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0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56" r:id="rId23"/>
    <p:sldId id="259" r:id="rId24"/>
    <p:sldId id="261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ilita One" panose="020B0604020202020204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30"/>
    <a:srgbClr val="1BA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13"/>
    </p:cViewPr>
  </p:sorterViewPr>
  <p:notesViewPr>
    <p:cSldViewPr snapToGrid="0" showGuides="1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A1361-5A10-42B7-ADD3-47FE2D7F377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6517-05A8-4D75-BBF6-4EF09498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617A-1473-43F1-83DB-27473EEF439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7B54-2007-47D3-81A7-57056B17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787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6069258" y="1409366"/>
            <a:ext cx="5266517" cy="3419730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79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1048816" y="1481231"/>
            <a:ext cx="5063902" cy="3725781"/>
          </a:xfrm>
          <a:custGeom>
            <a:avLst/>
            <a:gdLst>
              <a:gd name="connsiteX0" fmla="*/ 1885756 w 5063902"/>
              <a:gd name="connsiteY0" fmla="*/ 15 h 3725781"/>
              <a:gd name="connsiteX1" fmla="*/ 4955131 w 5063902"/>
              <a:gd name="connsiteY1" fmla="*/ 97966 h 3725781"/>
              <a:gd name="connsiteX2" fmla="*/ 5010715 w 5063902"/>
              <a:gd name="connsiteY2" fmla="*/ 3656083 h 3725781"/>
              <a:gd name="connsiteX3" fmla="*/ 210 w 5063902"/>
              <a:gd name="connsiteY3" fmla="*/ 3634254 h 3725781"/>
              <a:gd name="connsiteX4" fmla="*/ 212620 w 5063902"/>
              <a:gd name="connsiteY4" fmla="*/ 42402 h 3725781"/>
              <a:gd name="connsiteX5" fmla="*/ 1885756 w 5063902"/>
              <a:gd name="connsiteY5" fmla="*/ 15 h 372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3902" h="3725781">
                <a:moveTo>
                  <a:pt x="1885756" y="15"/>
                </a:moveTo>
                <a:cubicBezTo>
                  <a:pt x="3530294" y="-1380"/>
                  <a:pt x="4955131" y="97966"/>
                  <a:pt x="4955131" y="97966"/>
                </a:cubicBezTo>
                <a:cubicBezTo>
                  <a:pt x="5161586" y="1812530"/>
                  <a:pt x="5010715" y="3656083"/>
                  <a:pt x="5010715" y="3656083"/>
                </a:cubicBezTo>
                <a:cubicBezTo>
                  <a:pt x="3394807" y="3824761"/>
                  <a:pt x="210" y="3634254"/>
                  <a:pt x="210" y="3634254"/>
                </a:cubicBezTo>
                <a:cubicBezTo>
                  <a:pt x="-7731" y="1629961"/>
                  <a:pt x="212620" y="42402"/>
                  <a:pt x="212620" y="42402"/>
                </a:cubicBezTo>
                <a:cubicBezTo>
                  <a:pt x="764987" y="12139"/>
                  <a:pt x="1337577" y="480"/>
                  <a:pt x="1885756" y="1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00100"/>
            <a:ext cx="5257800" cy="5257800"/>
          </a:xfrm>
          <a:custGeom>
            <a:avLst/>
            <a:gdLst>
              <a:gd name="connsiteX0" fmla="*/ 2628900 w 5257800"/>
              <a:gd name="connsiteY0" fmla="*/ 0 h 5257800"/>
              <a:gd name="connsiteX1" fmla="*/ 5257800 w 5257800"/>
              <a:gd name="connsiteY1" fmla="*/ 2628900 h 5257800"/>
              <a:gd name="connsiteX2" fmla="*/ 2628900 w 5257800"/>
              <a:gd name="connsiteY2" fmla="*/ 5257800 h 5257800"/>
              <a:gd name="connsiteX3" fmla="*/ 0 w 5257800"/>
              <a:gd name="connsiteY3" fmla="*/ 2628900 h 5257800"/>
              <a:gd name="connsiteX4" fmla="*/ 2628900 w 52578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5257800">
                <a:moveTo>
                  <a:pt x="2628900" y="0"/>
                </a:moveTo>
                <a:cubicBezTo>
                  <a:pt x="4080801" y="0"/>
                  <a:pt x="5257800" y="1176999"/>
                  <a:pt x="5257800" y="2628900"/>
                </a:cubicBezTo>
                <a:cubicBezTo>
                  <a:pt x="5257800" y="4080801"/>
                  <a:pt x="4080801" y="5257800"/>
                  <a:pt x="2628900" y="5257800"/>
                </a:cubicBezTo>
                <a:cubicBezTo>
                  <a:pt x="1176999" y="5257800"/>
                  <a:pt x="0" y="4080801"/>
                  <a:pt x="0" y="2628900"/>
                </a:cubicBezTo>
                <a:cubicBezTo>
                  <a:pt x="0" y="1176999"/>
                  <a:pt x="1176999" y="0"/>
                  <a:pt x="26289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00100"/>
            <a:ext cx="5257800" cy="5257800"/>
          </a:xfrm>
          <a:custGeom>
            <a:avLst/>
            <a:gdLst>
              <a:gd name="connsiteX0" fmla="*/ 2628900 w 5257800"/>
              <a:gd name="connsiteY0" fmla="*/ 0 h 5257800"/>
              <a:gd name="connsiteX1" fmla="*/ 5257800 w 5257800"/>
              <a:gd name="connsiteY1" fmla="*/ 2628900 h 5257800"/>
              <a:gd name="connsiteX2" fmla="*/ 2628900 w 5257800"/>
              <a:gd name="connsiteY2" fmla="*/ 5257800 h 5257800"/>
              <a:gd name="connsiteX3" fmla="*/ 0 w 5257800"/>
              <a:gd name="connsiteY3" fmla="*/ 2628900 h 5257800"/>
              <a:gd name="connsiteX4" fmla="*/ 2628900 w 52578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5257800">
                <a:moveTo>
                  <a:pt x="2628900" y="0"/>
                </a:moveTo>
                <a:cubicBezTo>
                  <a:pt x="4080801" y="0"/>
                  <a:pt x="5257800" y="1176999"/>
                  <a:pt x="5257800" y="2628900"/>
                </a:cubicBezTo>
                <a:cubicBezTo>
                  <a:pt x="5257800" y="4080801"/>
                  <a:pt x="4080801" y="5257800"/>
                  <a:pt x="2628900" y="5257800"/>
                </a:cubicBezTo>
                <a:cubicBezTo>
                  <a:pt x="1176999" y="5257800"/>
                  <a:pt x="0" y="4080801"/>
                  <a:pt x="0" y="2628900"/>
                </a:cubicBezTo>
                <a:cubicBezTo>
                  <a:pt x="0" y="1176999"/>
                  <a:pt x="1176999" y="0"/>
                  <a:pt x="26289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332546"/>
            <a:ext cx="5257802" cy="4682480"/>
          </a:xfrm>
          <a:custGeom>
            <a:avLst/>
            <a:gdLst>
              <a:gd name="connsiteX0" fmla="*/ 3484533 w 5257802"/>
              <a:gd name="connsiteY0" fmla="*/ 706 h 4682480"/>
              <a:gd name="connsiteX1" fmla="*/ 4741246 w 5257802"/>
              <a:gd name="connsiteY1" fmla="*/ 411719 h 4682480"/>
              <a:gd name="connsiteX2" fmla="*/ 4361498 w 5257802"/>
              <a:gd name="connsiteY2" fmla="*/ 4010577 h 4682480"/>
              <a:gd name="connsiteX3" fmla="*/ 2628903 w 5257802"/>
              <a:gd name="connsiteY3" fmla="*/ 4547249 h 4682480"/>
              <a:gd name="connsiteX4" fmla="*/ 896304 w 5257802"/>
              <a:gd name="connsiteY4" fmla="*/ 4010577 h 4682480"/>
              <a:gd name="connsiteX5" fmla="*/ 516557 w 5257802"/>
              <a:gd name="connsiteY5" fmla="*/ 411719 h 4682480"/>
              <a:gd name="connsiteX6" fmla="*/ 1605596 w 5257802"/>
              <a:gd name="connsiteY6" fmla="*/ 2880 h 4682480"/>
              <a:gd name="connsiteX7" fmla="*/ 2628903 w 5257802"/>
              <a:gd name="connsiteY7" fmla="*/ 182842 h 4682480"/>
              <a:gd name="connsiteX8" fmla="*/ 3484533 w 5257802"/>
              <a:gd name="connsiteY8" fmla="*/ 706 h 468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2" h="4682480">
                <a:moveTo>
                  <a:pt x="3484533" y="706"/>
                </a:moveTo>
                <a:cubicBezTo>
                  <a:pt x="3865769" y="-8883"/>
                  <a:pt x="4322436" y="76792"/>
                  <a:pt x="4741246" y="411719"/>
                </a:cubicBezTo>
                <a:cubicBezTo>
                  <a:pt x="4741246" y="411719"/>
                  <a:pt x="6125740" y="1563984"/>
                  <a:pt x="4361498" y="4010577"/>
                </a:cubicBezTo>
                <a:cubicBezTo>
                  <a:pt x="4361498" y="4010577"/>
                  <a:pt x="3704853" y="5044459"/>
                  <a:pt x="2628903" y="4547249"/>
                </a:cubicBezTo>
                <a:cubicBezTo>
                  <a:pt x="1552952" y="5044459"/>
                  <a:pt x="896304" y="4010577"/>
                  <a:pt x="896304" y="4010577"/>
                </a:cubicBezTo>
                <a:cubicBezTo>
                  <a:pt x="-867937" y="1563984"/>
                  <a:pt x="516557" y="411719"/>
                  <a:pt x="516557" y="411719"/>
                </a:cubicBezTo>
                <a:cubicBezTo>
                  <a:pt x="875537" y="124639"/>
                  <a:pt x="1262331" y="20684"/>
                  <a:pt x="1605596" y="2880"/>
                </a:cubicBezTo>
                <a:cubicBezTo>
                  <a:pt x="2177705" y="-26796"/>
                  <a:pt x="2628903" y="182842"/>
                  <a:pt x="2628903" y="182842"/>
                </a:cubicBezTo>
                <a:cubicBezTo>
                  <a:pt x="2628903" y="182842"/>
                  <a:pt x="2994372" y="13036"/>
                  <a:pt x="3484533" y="7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6324600" y="332897"/>
            <a:ext cx="5029200" cy="5029200"/>
          </a:xfrm>
          <a:custGeom>
            <a:avLst/>
            <a:gdLst>
              <a:gd name="connsiteX0" fmla="*/ 2514600 w 5029200"/>
              <a:gd name="connsiteY0" fmla="*/ 0 h 5029200"/>
              <a:gd name="connsiteX1" fmla="*/ 5029200 w 5029200"/>
              <a:gd name="connsiteY1" fmla="*/ 2514600 h 5029200"/>
              <a:gd name="connsiteX2" fmla="*/ 2514600 w 5029200"/>
              <a:gd name="connsiteY2" fmla="*/ 5029200 h 5029200"/>
              <a:gd name="connsiteX3" fmla="*/ 0 w 5029200"/>
              <a:gd name="connsiteY3" fmla="*/ 2514600 h 5029200"/>
              <a:gd name="connsiteX4" fmla="*/ 2514600 w 5029200"/>
              <a:gd name="connsiteY4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5029200">
                <a:moveTo>
                  <a:pt x="2514600" y="0"/>
                </a:moveTo>
                <a:cubicBezTo>
                  <a:pt x="3903375" y="0"/>
                  <a:pt x="5029200" y="1125825"/>
                  <a:pt x="5029200" y="2514600"/>
                </a:cubicBezTo>
                <a:cubicBezTo>
                  <a:pt x="5029200" y="3903375"/>
                  <a:pt x="3903375" y="5029200"/>
                  <a:pt x="2514600" y="5029200"/>
                </a:cubicBezTo>
                <a:cubicBezTo>
                  <a:pt x="1125825" y="5029200"/>
                  <a:pt x="0" y="3903375"/>
                  <a:pt x="0" y="2514600"/>
                </a:cubicBezTo>
                <a:cubicBezTo>
                  <a:pt x="0" y="1125825"/>
                  <a:pt x="1125825" y="0"/>
                  <a:pt x="25146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867105"/>
            <a:ext cx="5943600" cy="5123793"/>
          </a:xfrm>
          <a:custGeom>
            <a:avLst/>
            <a:gdLst>
              <a:gd name="connsiteX0" fmla="*/ 2971800 w 5943600"/>
              <a:gd name="connsiteY0" fmla="*/ 0 h 5123793"/>
              <a:gd name="connsiteX1" fmla="*/ 5943600 w 5943600"/>
              <a:gd name="connsiteY1" fmla="*/ 5123793 h 5123793"/>
              <a:gd name="connsiteX2" fmla="*/ 0 w 5943600"/>
              <a:gd name="connsiteY2" fmla="*/ 5123793 h 512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600" h="5123793">
                <a:moveTo>
                  <a:pt x="2971800" y="0"/>
                </a:moveTo>
                <a:lnTo>
                  <a:pt x="5943600" y="5123793"/>
                </a:lnTo>
                <a:lnTo>
                  <a:pt x="0" y="512379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 hasCustomPrompt="1"/>
          </p:nvPr>
        </p:nvSpPr>
        <p:spPr>
          <a:xfrm>
            <a:off x="351692" y="321548"/>
            <a:ext cx="5744308" cy="3107453"/>
          </a:xfrm>
          <a:custGeom>
            <a:avLst/>
            <a:gdLst>
              <a:gd name="connsiteX0" fmla="*/ 0 w 5744308"/>
              <a:gd name="connsiteY0" fmla="*/ 0 h 3107453"/>
              <a:gd name="connsiteX1" fmla="*/ 5744308 w 5744308"/>
              <a:gd name="connsiteY1" fmla="*/ 0 h 3107453"/>
              <a:gd name="connsiteX2" fmla="*/ 5744308 w 5744308"/>
              <a:gd name="connsiteY2" fmla="*/ 3107453 h 3107453"/>
              <a:gd name="connsiteX3" fmla="*/ 0 w 5744308"/>
              <a:gd name="connsiteY3" fmla="*/ 3107453 h 310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308" h="3107453">
                <a:moveTo>
                  <a:pt x="0" y="0"/>
                </a:moveTo>
                <a:lnTo>
                  <a:pt x="5744308" y="0"/>
                </a:lnTo>
                <a:lnTo>
                  <a:pt x="5744308" y="3107453"/>
                </a:lnTo>
                <a:lnTo>
                  <a:pt x="0" y="310745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1548"/>
            <a:ext cx="5744308" cy="3107453"/>
          </a:xfrm>
          <a:custGeom>
            <a:avLst/>
            <a:gdLst>
              <a:gd name="connsiteX0" fmla="*/ 0 w 5744308"/>
              <a:gd name="connsiteY0" fmla="*/ 0 h 3107453"/>
              <a:gd name="connsiteX1" fmla="*/ 5744308 w 5744308"/>
              <a:gd name="connsiteY1" fmla="*/ 0 h 3107453"/>
              <a:gd name="connsiteX2" fmla="*/ 5744308 w 5744308"/>
              <a:gd name="connsiteY2" fmla="*/ 3107453 h 3107453"/>
              <a:gd name="connsiteX3" fmla="*/ 0 w 5744308"/>
              <a:gd name="connsiteY3" fmla="*/ 3107453 h 310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308" h="3107453">
                <a:moveTo>
                  <a:pt x="0" y="0"/>
                </a:moveTo>
                <a:lnTo>
                  <a:pt x="5744308" y="0"/>
                </a:lnTo>
                <a:lnTo>
                  <a:pt x="5744308" y="3107453"/>
                </a:lnTo>
                <a:lnTo>
                  <a:pt x="0" y="310745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759764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3581400" y="1759764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2" hasCustomPrompt="1"/>
          </p:nvPr>
        </p:nvSpPr>
        <p:spPr>
          <a:xfrm>
            <a:off x="6324600" y="1759764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3" hasCustomPrompt="1"/>
          </p:nvPr>
        </p:nvSpPr>
        <p:spPr>
          <a:xfrm>
            <a:off x="9067800" y="1759764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28798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1" hasCustomPrompt="1"/>
          </p:nvPr>
        </p:nvSpPr>
        <p:spPr>
          <a:xfrm>
            <a:off x="4495800" y="1828798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2" hasCustomPrompt="1"/>
          </p:nvPr>
        </p:nvSpPr>
        <p:spPr>
          <a:xfrm>
            <a:off x="8153400" y="1828798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Freeform 9"/>
          <p:cNvSpPr>
            <a:spLocks noEditPoints="1"/>
          </p:cNvSpPr>
          <p:nvPr userDrawn="1"/>
        </p:nvSpPr>
        <p:spPr bwMode="auto">
          <a:xfrm>
            <a:off x="-7937" y="-646861"/>
            <a:ext cx="12199938" cy="8164424"/>
          </a:xfrm>
          <a:custGeom>
            <a:avLst/>
            <a:gdLst>
              <a:gd name="T0" fmla="*/ 1332 w 3516"/>
              <a:gd name="T1" fmla="*/ 147 h 2353"/>
              <a:gd name="T2" fmla="*/ 742 w 3516"/>
              <a:gd name="T3" fmla="*/ 88 h 2353"/>
              <a:gd name="T4" fmla="*/ 3482 w 3516"/>
              <a:gd name="T5" fmla="*/ 246 h 2353"/>
              <a:gd name="T6" fmla="*/ 793 w 3516"/>
              <a:gd name="T7" fmla="*/ 201 h 2353"/>
              <a:gd name="T8" fmla="*/ 2162 w 3516"/>
              <a:gd name="T9" fmla="*/ 235 h 2353"/>
              <a:gd name="T10" fmla="*/ 1378 w 3516"/>
              <a:gd name="T11" fmla="*/ 292 h 2353"/>
              <a:gd name="T12" fmla="*/ 671 w 3516"/>
              <a:gd name="T13" fmla="*/ 344 h 2353"/>
              <a:gd name="T14" fmla="*/ 2775 w 3516"/>
              <a:gd name="T15" fmla="*/ 566 h 2353"/>
              <a:gd name="T16" fmla="*/ 1565 w 3516"/>
              <a:gd name="T17" fmla="*/ 469 h 2353"/>
              <a:gd name="T18" fmla="*/ 3029 w 3516"/>
              <a:gd name="T19" fmla="*/ 868 h 2353"/>
              <a:gd name="T20" fmla="*/ 3315 w 3516"/>
              <a:gd name="T21" fmla="*/ 604 h 2353"/>
              <a:gd name="T22" fmla="*/ 1077 w 3516"/>
              <a:gd name="T23" fmla="*/ 1122 h 2353"/>
              <a:gd name="T24" fmla="*/ 1885 w 3516"/>
              <a:gd name="T25" fmla="*/ 694 h 2353"/>
              <a:gd name="T26" fmla="*/ 91 w 3516"/>
              <a:gd name="T27" fmla="*/ 825 h 2353"/>
              <a:gd name="T28" fmla="*/ 893 w 3516"/>
              <a:gd name="T29" fmla="*/ 949 h 2353"/>
              <a:gd name="T30" fmla="*/ 2180 w 3516"/>
              <a:gd name="T31" fmla="*/ 972 h 2353"/>
              <a:gd name="T32" fmla="*/ 262 w 3516"/>
              <a:gd name="T33" fmla="*/ 1009 h 2353"/>
              <a:gd name="T34" fmla="*/ 3493 w 3516"/>
              <a:gd name="T35" fmla="*/ 1066 h 2353"/>
              <a:gd name="T36" fmla="*/ 1505 w 3516"/>
              <a:gd name="T37" fmla="*/ 1416 h 2353"/>
              <a:gd name="T38" fmla="*/ 2148 w 3516"/>
              <a:gd name="T39" fmla="*/ 1157 h 2353"/>
              <a:gd name="T40" fmla="*/ 3374 w 3516"/>
              <a:gd name="T41" fmla="*/ 1226 h 2353"/>
              <a:gd name="T42" fmla="*/ 3257 w 3516"/>
              <a:gd name="T43" fmla="*/ 1332 h 2353"/>
              <a:gd name="T44" fmla="*/ 2453 w 3516"/>
              <a:gd name="T45" fmla="*/ 1381 h 2353"/>
              <a:gd name="T46" fmla="*/ 850 w 3516"/>
              <a:gd name="T47" fmla="*/ 1432 h 2353"/>
              <a:gd name="T48" fmla="*/ 1187 w 3516"/>
              <a:gd name="T49" fmla="*/ 1500 h 2353"/>
              <a:gd name="T50" fmla="*/ 3484 w 3516"/>
              <a:gd name="T51" fmla="*/ 1564 h 2353"/>
              <a:gd name="T52" fmla="*/ 1253 w 3516"/>
              <a:gd name="T53" fmla="*/ 1588 h 2353"/>
              <a:gd name="T54" fmla="*/ 2727 w 3516"/>
              <a:gd name="T55" fmla="*/ 1608 h 2353"/>
              <a:gd name="T56" fmla="*/ 2195 w 3516"/>
              <a:gd name="T57" fmla="*/ 1926 h 2353"/>
              <a:gd name="T58" fmla="*/ 1294 w 3516"/>
              <a:gd name="T59" fmla="*/ 1665 h 2353"/>
              <a:gd name="T60" fmla="*/ 1621 w 3516"/>
              <a:gd name="T61" fmla="*/ 1711 h 2353"/>
              <a:gd name="T62" fmla="*/ 2584 w 3516"/>
              <a:gd name="T63" fmla="*/ 1864 h 2353"/>
              <a:gd name="T64" fmla="*/ 1058 w 3516"/>
              <a:gd name="T65" fmla="*/ 1755 h 2353"/>
              <a:gd name="T66" fmla="*/ 3115 w 3516"/>
              <a:gd name="T67" fmla="*/ 1865 h 2353"/>
              <a:gd name="T68" fmla="*/ 2901 w 3516"/>
              <a:gd name="T69" fmla="*/ 2282 h 2353"/>
              <a:gd name="T70" fmla="*/ 651 w 3516"/>
              <a:gd name="T71" fmla="*/ 1856 h 2353"/>
              <a:gd name="T72" fmla="*/ 1626 w 3516"/>
              <a:gd name="T73" fmla="*/ 2124 h 2353"/>
              <a:gd name="T74" fmla="*/ 284 w 3516"/>
              <a:gd name="T75" fmla="*/ 1994 h 2353"/>
              <a:gd name="T76" fmla="*/ 988 w 3516"/>
              <a:gd name="T77" fmla="*/ 2008 h 2353"/>
              <a:gd name="T78" fmla="*/ 183 w 3516"/>
              <a:gd name="T79" fmla="*/ 2218 h 2353"/>
              <a:gd name="T80" fmla="*/ 791 w 3516"/>
              <a:gd name="T81" fmla="*/ 2256 h 2353"/>
              <a:gd name="T82" fmla="*/ 87 w 3516"/>
              <a:gd name="T83" fmla="*/ 2259 h 2353"/>
              <a:gd name="T84" fmla="*/ 2969 w 3516"/>
              <a:gd name="T85" fmla="*/ 2327 h 2353"/>
              <a:gd name="T86" fmla="*/ 2249 w 3516"/>
              <a:gd name="T87" fmla="*/ 724 h 2353"/>
              <a:gd name="T88" fmla="*/ 2813 w 3516"/>
              <a:gd name="T89" fmla="*/ 1457 h 2353"/>
              <a:gd name="T90" fmla="*/ 411 w 3516"/>
              <a:gd name="T91" fmla="*/ 1761 h 2353"/>
              <a:gd name="T92" fmla="*/ 90 w 3516"/>
              <a:gd name="T93" fmla="*/ 1822 h 2353"/>
              <a:gd name="T94" fmla="*/ 133 w 3516"/>
              <a:gd name="T95" fmla="*/ 1860 h 2353"/>
              <a:gd name="T96" fmla="*/ 2191 w 3516"/>
              <a:gd name="T97" fmla="*/ 41 h 2353"/>
              <a:gd name="T98" fmla="*/ 471 w 3516"/>
              <a:gd name="T99" fmla="*/ 161 h 2353"/>
              <a:gd name="T100" fmla="*/ 107 w 3516"/>
              <a:gd name="T101" fmla="*/ 239 h 2353"/>
              <a:gd name="T102" fmla="*/ 797 w 3516"/>
              <a:gd name="T103" fmla="*/ 32 h 2353"/>
              <a:gd name="T104" fmla="*/ 3353 w 3516"/>
              <a:gd name="T105" fmla="*/ 412 h 2353"/>
              <a:gd name="T106" fmla="*/ 2194 w 3516"/>
              <a:gd name="T107" fmla="*/ 304 h 2353"/>
              <a:gd name="T108" fmla="*/ 2234 w 3516"/>
              <a:gd name="T109" fmla="*/ 493 h 2353"/>
              <a:gd name="T110" fmla="*/ 621 w 3516"/>
              <a:gd name="T111" fmla="*/ 584 h 2353"/>
              <a:gd name="T112" fmla="*/ 649 w 3516"/>
              <a:gd name="T113" fmla="*/ 406 h 2353"/>
              <a:gd name="T114" fmla="*/ 3336 w 3516"/>
              <a:gd name="T115" fmla="*/ 990 h 2353"/>
              <a:gd name="T116" fmla="*/ 2804 w 3516"/>
              <a:gd name="T117" fmla="*/ 1071 h 2353"/>
              <a:gd name="T118" fmla="*/ 758 w 3516"/>
              <a:gd name="T119" fmla="*/ 1311 h 2353"/>
              <a:gd name="T120" fmla="*/ 2553 w 3516"/>
              <a:gd name="T121" fmla="*/ 1514 h 2353"/>
              <a:gd name="T122" fmla="*/ 1830 w 3516"/>
              <a:gd name="T123" fmla="*/ 1935 h 2353"/>
              <a:gd name="T124" fmla="*/ 2158 w 3516"/>
              <a:gd name="T125" fmla="*/ 2088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16" h="2353">
                <a:moveTo>
                  <a:pt x="910" y="3"/>
                </a:moveTo>
                <a:cubicBezTo>
                  <a:pt x="910" y="2"/>
                  <a:pt x="910" y="2"/>
                  <a:pt x="910" y="2"/>
                </a:cubicBezTo>
                <a:cubicBezTo>
                  <a:pt x="911" y="2"/>
                  <a:pt x="912" y="2"/>
                  <a:pt x="913" y="2"/>
                </a:cubicBezTo>
                <a:cubicBezTo>
                  <a:pt x="912" y="4"/>
                  <a:pt x="910" y="4"/>
                  <a:pt x="910" y="3"/>
                </a:cubicBezTo>
                <a:close/>
                <a:moveTo>
                  <a:pt x="617" y="6"/>
                </a:moveTo>
                <a:cubicBezTo>
                  <a:pt x="617" y="5"/>
                  <a:pt x="616" y="4"/>
                  <a:pt x="613" y="5"/>
                </a:cubicBezTo>
                <a:cubicBezTo>
                  <a:pt x="611" y="5"/>
                  <a:pt x="610" y="6"/>
                  <a:pt x="611" y="8"/>
                </a:cubicBezTo>
                <a:cubicBezTo>
                  <a:pt x="611" y="13"/>
                  <a:pt x="618" y="10"/>
                  <a:pt x="617" y="6"/>
                </a:cubicBezTo>
                <a:close/>
                <a:moveTo>
                  <a:pt x="796" y="19"/>
                </a:moveTo>
                <a:cubicBezTo>
                  <a:pt x="789" y="9"/>
                  <a:pt x="802" y="0"/>
                  <a:pt x="808" y="8"/>
                </a:cubicBezTo>
                <a:cubicBezTo>
                  <a:pt x="813" y="15"/>
                  <a:pt x="804" y="24"/>
                  <a:pt x="796" y="19"/>
                </a:cubicBezTo>
                <a:close/>
                <a:moveTo>
                  <a:pt x="802" y="15"/>
                </a:moveTo>
                <a:cubicBezTo>
                  <a:pt x="803" y="14"/>
                  <a:pt x="803" y="13"/>
                  <a:pt x="803" y="12"/>
                </a:cubicBezTo>
                <a:cubicBezTo>
                  <a:pt x="803" y="11"/>
                  <a:pt x="802" y="11"/>
                  <a:pt x="801" y="11"/>
                </a:cubicBezTo>
                <a:cubicBezTo>
                  <a:pt x="800" y="12"/>
                  <a:pt x="800" y="15"/>
                  <a:pt x="802" y="15"/>
                </a:cubicBezTo>
                <a:close/>
                <a:moveTo>
                  <a:pt x="965" y="10"/>
                </a:moveTo>
                <a:cubicBezTo>
                  <a:pt x="964" y="7"/>
                  <a:pt x="957" y="7"/>
                  <a:pt x="959" y="12"/>
                </a:cubicBezTo>
                <a:cubicBezTo>
                  <a:pt x="962" y="14"/>
                  <a:pt x="965" y="13"/>
                  <a:pt x="965" y="10"/>
                </a:cubicBezTo>
                <a:close/>
                <a:moveTo>
                  <a:pt x="1669" y="12"/>
                </a:moveTo>
                <a:cubicBezTo>
                  <a:pt x="1672" y="12"/>
                  <a:pt x="1671" y="7"/>
                  <a:pt x="1668" y="8"/>
                </a:cubicBezTo>
                <a:cubicBezTo>
                  <a:pt x="1665" y="9"/>
                  <a:pt x="1667" y="13"/>
                  <a:pt x="1669" y="12"/>
                </a:cubicBezTo>
                <a:close/>
                <a:moveTo>
                  <a:pt x="248" y="16"/>
                </a:moveTo>
                <a:cubicBezTo>
                  <a:pt x="248" y="13"/>
                  <a:pt x="250" y="10"/>
                  <a:pt x="255" y="10"/>
                </a:cubicBezTo>
                <a:cubicBezTo>
                  <a:pt x="262" y="8"/>
                  <a:pt x="266" y="12"/>
                  <a:pt x="266" y="17"/>
                </a:cubicBezTo>
                <a:cubicBezTo>
                  <a:pt x="266" y="29"/>
                  <a:pt x="246" y="30"/>
                  <a:pt x="248" y="16"/>
                </a:cubicBezTo>
                <a:close/>
                <a:moveTo>
                  <a:pt x="253" y="18"/>
                </a:moveTo>
                <a:cubicBezTo>
                  <a:pt x="254" y="22"/>
                  <a:pt x="260" y="22"/>
                  <a:pt x="260" y="17"/>
                </a:cubicBezTo>
                <a:cubicBezTo>
                  <a:pt x="258" y="14"/>
                  <a:pt x="254" y="16"/>
                  <a:pt x="253" y="18"/>
                </a:cubicBezTo>
                <a:close/>
                <a:moveTo>
                  <a:pt x="2566" y="12"/>
                </a:moveTo>
                <a:cubicBezTo>
                  <a:pt x="2566" y="11"/>
                  <a:pt x="2565" y="9"/>
                  <a:pt x="2563" y="10"/>
                </a:cubicBezTo>
                <a:cubicBezTo>
                  <a:pt x="2554" y="11"/>
                  <a:pt x="2567" y="21"/>
                  <a:pt x="2566" y="12"/>
                </a:cubicBezTo>
                <a:close/>
                <a:moveTo>
                  <a:pt x="2360" y="17"/>
                </a:moveTo>
                <a:cubicBezTo>
                  <a:pt x="2363" y="12"/>
                  <a:pt x="2356" y="9"/>
                  <a:pt x="2355" y="14"/>
                </a:cubicBezTo>
                <a:cubicBezTo>
                  <a:pt x="2355" y="16"/>
                  <a:pt x="2358" y="19"/>
                  <a:pt x="2360" y="17"/>
                </a:cubicBezTo>
                <a:close/>
                <a:moveTo>
                  <a:pt x="2626" y="14"/>
                </a:moveTo>
                <a:cubicBezTo>
                  <a:pt x="2625" y="12"/>
                  <a:pt x="2623" y="11"/>
                  <a:pt x="2621" y="12"/>
                </a:cubicBezTo>
                <a:cubicBezTo>
                  <a:pt x="2614" y="15"/>
                  <a:pt x="2627" y="22"/>
                  <a:pt x="2626" y="14"/>
                </a:cubicBezTo>
                <a:close/>
                <a:moveTo>
                  <a:pt x="402" y="13"/>
                </a:moveTo>
                <a:cubicBezTo>
                  <a:pt x="407" y="12"/>
                  <a:pt x="412" y="12"/>
                  <a:pt x="414" y="15"/>
                </a:cubicBezTo>
                <a:cubicBezTo>
                  <a:pt x="419" y="23"/>
                  <a:pt x="408" y="30"/>
                  <a:pt x="402" y="26"/>
                </a:cubicBezTo>
                <a:cubicBezTo>
                  <a:pt x="399" y="24"/>
                  <a:pt x="396" y="15"/>
                  <a:pt x="402" y="13"/>
                </a:cubicBezTo>
                <a:close/>
                <a:moveTo>
                  <a:pt x="404" y="20"/>
                </a:moveTo>
                <a:cubicBezTo>
                  <a:pt x="405" y="21"/>
                  <a:pt x="406" y="22"/>
                  <a:pt x="408" y="21"/>
                </a:cubicBezTo>
                <a:cubicBezTo>
                  <a:pt x="408" y="21"/>
                  <a:pt x="409" y="20"/>
                  <a:pt x="409" y="19"/>
                </a:cubicBezTo>
                <a:cubicBezTo>
                  <a:pt x="407" y="19"/>
                  <a:pt x="404" y="17"/>
                  <a:pt x="404" y="20"/>
                </a:cubicBezTo>
                <a:close/>
                <a:moveTo>
                  <a:pt x="2244" y="32"/>
                </a:moveTo>
                <a:cubicBezTo>
                  <a:pt x="2242" y="27"/>
                  <a:pt x="2239" y="23"/>
                  <a:pt x="2240" y="18"/>
                </a:cubicBezTo>
                <a:cubicBezTo>
                  <a:pt x="2241" y="13"/>
                  <a:pt x="2247" y="11"/>
                  <a:pt x="2252" y="13"/>
                </a:cubicBezTo>
                <a:cubicBezTo>
                  <a:pt x="2262" y="16"/>
                  <a:pt x="2258" y="36"/>
                  <a:pt x="2244" y="32"/>
                </a:cubicBezTo>
                <a:close/>
                <a:moveTo>
                  <a:pt x="2246" y="19"/>
                </a:moveTo>
                <a:cubicBezTo>
                  <a:pt x="2246" y="23"/>
                  <a:pt x="2248" y="24"/>
                  <a:pt x="2250" y="26"/>
                </a:cubicBezTo>
                <a:cubicBezTo>
                  <a:pt x="2255" y="25"/>
                  <a:pt x="2250" y="15"/>
                  <a:pt x="2246" y="19"/>
                </a:cubicBezTo>
                <a:close/>
                <a:moveTo>
                  <a:pt x="554" y="19"/>
                </a:moveTo>
                <a:cubicBezTo>
                  <a:pt x="555" y="16"/>
                  <a:pt x="558" y="14"/>
                  <a:pt x="562" y="13"/>
                </a:cubicBezTo>
                <a:cubicBezTo>
                  <a:pt x="569" y="12"/>
                  <a:pt x="575" y="14"/>
                  <a:pt x="577" y="20"/>
                </a:cubicBezTo>
                <a:cubicBezTo>
                  <a:pt x="580" y="38"/>
                  <a:pt x="550" y="35"/>
                  <a:pt x="554" y="19"/>
                </a:cubicBezTo>
                <a:close/>
                <a:moveTo>
                  <a:pt x="560" y="24"/>
                </a:moveTo>
                <a:cubicBezTo>
                  <a:pt x="562" y="27"/>
                  <a:pt x="570" y="28"/>
                  <a:pt x="570" y="24"/>
                </a:cubicBezTo>
                <a:cubicBezTo>
                  <a:pt x="571" y="18"/>
                  <a:pt x="561" y="18"/>
                  <a:pt x="560" y="24"/>
                </a:cubicBezTo>
                <a:close/>
                <a:moveTo>
                  <a:pt x="1981" y="18"/>
                </a:moveTo>
                <a:cubicBezTo>
                  <a:pt x="1983" y="18"/>
                  <a:pt x="1984" y="15"/>
                  <a:pt x="1982" y="13"/>
                </a:cubicBezTo>
                <a:cubicBezTo>
                  <a:pt x="1977" y="11"/>
                  <a:pt x="1977" y="18"/>
                  <a:pt x="1981" y="18"/>
                </a:cubicBezTo>
                <a:close/>
                <a:moveTo>
                  <a:pt x="295" y="65"/>
                </a:moveTo>
                <a:cubicBezTo>
                  <a:pt x="292" y="64"/>
                  <a:pt x="293" y="55"/>
                  <a:pt x="293" y="51"/>
                </a:cubicBezTo>
                <a:cubicBezTo>
                  <a:pt x="293" y="45"/>
                  <a:pt x="293" y="40"/>
                  <a:pt x="293" y="35"/>
                </a:cubicBezTo>
                <a:cubicBezTo>
                  <a:pt x="294" y="31"/>
                  <a:pt x="292" y="23"/>
                  <a:pt x="295" y="21"/>
                </a:cubicBezTo>
                <a:cubicBezTo>
                  <a:pt x="301" y="21"/>
                  <a:pt x="303" y="26"/>
                  <a:pt x="307" y="29"/>
                </a:cubicBezTo>
                <a:cubicBezTo>
                  <a:pt x="315" y="27"/>
                  <a:pt x="323" y="31"/>
                  <a:pt x="329" y="29"/>
                </a:cubicBezTo>
                <a:cubicBezTo>
                  <a:pt x="332" y="28"/>
                  <a:pt x="335" y="21"/>
                  <a:pt x="339" y="18"/>
                </a:cubicBezTo>
                <a:cubicBezTo>
                  <a:pt x="342" y="15"/>
                  <a:pt x="345" y="14"/>
                  <a:pt x="352" y="13"/>
                </a:cubicBezTo>
                <a:cubicBezTo>
                  <a:pt x="356" y="17"/>
                  <a:pt x="353" y="28"/>
                  <a:pt x="354" y="35"/>
                </a:cubicBezTo>
                <a:cubicBezTo>
                  <a:pt x="364" y="37"/>
                  <a:pt x="377" y="38"/>
                  <a:pt x="389" y="39"/>
                </a:cubicBezTo>
                <a:cubicBezTo>
                  <a:pt x="393" y="39"/>
                  <a:pt x="398" y="39"/>
                  <a:pt x="396" y="44"/>
                </a:cubicBezTo>
                <a:cubicBezTo>
                  <a:pt x="395" y="47"/>
                  <a:pt x="380" y="48"/>
                  <a:pt x="376" y="48"/>
                </a:cubicBezTo>
                <a:cubicBezTo>
                  <a:pt x="368" y="49"/>
                  <a:pt x="361" y="50"/>
                  <a:pt x="354" y="50"/>
                </a:cubicBezTo>
                <a:cubicBezTo>
                  <a:pt x="353" y="58"/>
                  <a:pt x="357" y="72"/>
                  <a:pt x="351" y="74"/>
                </a:cubicBezTo>
                <a:cubicBezTo>
                  <a:pt x="347" y="75"/>
                  <a:pt x="341" y="70"/>
                  <a:pt x="338" y="68"/>
                </a:cubicBezTo>
                <a:cubicBezTo>
                  <a:pt x="335" y="64"/>
                  <a:pt x="332" y="61"/>
                  <a:pt x="329" y="58"/>
                </a:cubicBezTo>
                <a:cubicBezTo>
                  <a:pt x="321" y="59"/>
                  <a:pt x="316" y="55"/>
                  <a:pt x="307" y="57"/>
                </a:cubicBezTo>
                <a:cubicBezTo>
                  <a:pt x="303" y="58"/>
                  <a:pt x="299" y="68"/>
                  <a:pt x="295" y="65"/>
                </a:cubicBezTo>
                <a:close/>
                <a:moveTo>
                  <a:pt x="354" y="45"/>
                </a:moveTo>
                <a:cubicBezTo>
                  <a:pt x="359" y="44"/>
                  <a:pt x="366" y="44"/>
                  <a:pt x="370" y="43"/>
                </a:cubicBezTo>
                <a:cubicBezTo>
                  <a:pt x="365" y="42"/>
                  <a:pt x="359" y="41"/>
                  <a:pt x="354" y="41"/>
                </a:cubicBezTo>
                <a:cubicBezTo>
                  <a:pt x="354" y="42"/>
                  <a:pt x="354" y="44"/>
                  <a:pt x="354" y="45"/>
                </a:cubicBezTo>
                <a:close/>
                <a:moveTo>
                  <a:pt x="308" y="52"/>
                </a:moveTo>
                <a:cubicBezTo>
                  <a:pt x="316" y="52"/>
                  <a:pt x="323" y="52"/>
                  <a:pt x="331" y="52"/>
                </a:cubicBezTo>
                <a:cubicBezTo>
                  <a:pt x="337" y="57"/>
                  <a:pt x="340" y="64"/>
                  <a:pt x="347" y="67"/>
                </a:cubicBezTo>
                <a:cubicBezTo>
                  <a:pt x="348" y="51"/>
                  <a:pt x="348" y="34"/>
                  <a:pt x="349" y="19"/>
                </a:cubicBezTo>
                <a:cubicBezTo>
                  <a:pt x="349" y="19"/>
                  <a:pt x="348" y="19"/>
                  <a:pt x="348" y="19"/>
                </a:cubicBezTo>
                <a:cubicBezTo>
                  <a:pt x="344" y="20"/>
                  <a:pt x="342" y="23"/>
                  <a:pt x="338" y="26"/>
                </a:cubicBezTo>
                <a:cubicBezTo>
                  <a:pt x="336" y="29"/>
                  <a:pt x="333" y="34"/>
                  <a:pt x="330" y="34"/>
                </a:cubicBezTo>
                <a:cubicBezTo>
                  <a:pt x="323" y="36"/>
                  <a:pt x="316" y="33"/>
                  <a:pt x="308" y="34"/>
                </a:cubicBezTo>
                <a:cubicBezTo>
                  <a:pt x="308" y="40"/>
                  <a:pt x="307" y="47"/>
                  <a:pt x="308" y="52"/>
                </a:cubicBezTo>
                <a:close/>
                <a:moveTo>
                  <a:pt x="298" y="28"/>
                </a:moveTo>
                <a:cubicBezTo>
                  <a:pt x="298" y="38"/>
                  <a:pt x="299" y="48"/>
                  <a:pt x="299" y="57"/>
                </a:cubicBezTo>
                <a:cubicBezTo>
                  <a:pt x="305" y="55"/>
                  <a:pt x="302" y="41"/>
                  <a:pt x="303" y="33"/>
                </a:cubicBezTo>
                <a:cubicBezTo>
                  <a:pt x="302" y="31"/>
                  <a:pt x="300" y="30"/>
                  <a:pt x="298" y="28"/>
                </a:cubicBezTo>
                <a:close/>
                <a:moveTo>
                  <a:pt x="2888" y="213"/>
                </a:moveTo>
                <a:cubicBezTo>
                  <a:pt x="2887" y="209"/>
                  <a:pt x="2890" y="207"/>
                  <a:pt x="2892" y="206"/>
                </a:cubicBezTo>
                <a:cubicBezTo>
                  <a:pt x="2921" y="175"/>
                  <a:pt x="2950" y="143"/>
                  <a:pt x="2980" y="113"/>
                </a:cubicBezTo>
                <a:cubicBezTo>
                  <a:pt x="2995" y="97"/>
                  <a:pt x="3011" y="80"/>
                  <a:pt x="3027" y="63"/>
                </a:cubicBezTo>
                <a:cubicBezTo>
                  <a:pt x="3034" y="55"/>
                  <a:pt x="3043" y="47"/>
                  <a:pt x="3050" y="39"/>
                </a:cubicBezTo>
                <a:cubicBezTo>
                  <a:pt x="3058" y="30"/>
                  <a:pt x="3066" y="21"/>
                  <a:pt x="3074" y="14"/>
                </a:cubicBezTo>
                <a:cubicBezTo>
                  <a:pt x="3078" y="11"/>
                  <a:pt x="3085" y="20"/>
                  <a:pt x="3088" y="23"/>
                </a:cubicBezTo>
                <a:cubicBezTo>
                  <a:pt x="3114" y="47"/>
                  <a:pt x="3140" y="70"/>
                  <a:pt x="3166" y="94"/>
                </a:cubicBezTo>
                <a:cubicBezTo>
                  <a:pt x="3173" y="101"/>
                  <a:pt x="3180" y="107"/>
                  <a:pt x="3188" y="114"/>
                </a:cubicBezTo>
                <a:cubicBezTo>
                  <a:pt x="3206" y="131"/>
                  <a:pt x="3224" y="147"/>
                  <a:pt x="3243" y="165"/>
                </a:cubicBezTo>
                <a:cubicBezTo>
                  <a:pt x="3245" y="168"/>
                  <a:pt x="3254" y="172"/>
                  <a:pt x="3253" y="177"/>
                </a:cubicBezTo>
                <a:cubicBezTo>
                  <a:pt x="3252" y="181"/>
                  <a:pt x="3238" y="181"/>
                  <a:pt x="3232" y="181"/>
                </a:cubicBezTo>
                <a:cubicBezTo>
                  <a:pt x="3146" y="190"/>
                  <a:pt x="3063" y="198"/>
                  <a:pt x="2979" y="206"/>
                </a:cubicBezTo>
                <a:cubicBezTo>
                  <a:pt x="2952" y="209"/>
                  <a:pt x="2925" y="211"/>
                  <a:pt x="2897" y="213"/>
                </a:cubicBezTo>
                <a:cubicBezTo>
                  <a:pt x="2894" y="213"/>
                  <a:pt x="2891" y="215"/>
                  <a:pt x="2888" y="213"/>
                </a:cubicBezTo>
                <a:close/>
                <a:moveTo>
                  <a:pt x="2897" y="208"/>
                </a:moveTo>
                <a:cubicBezTo>
                  <a:pt x="3011" y="196"/>
                  <a:pt x="3129" y="186"/>
                  <a:pt x="3243" y="174"/>
                </a:cubicBezTo>
                <a:cubicBezTo>
                  <a:pt x="3235" y="166"/>
                  <a:pt x="3227" y="158"/>
                  <a:pt x="3218" y="151"/>
                </a:cubicBezTo>
                <a:cubicBezTo>
                  <a:pt x="3215" y="153"/>
                  <a:pt x="3213" y="156"/>
                  <a:pt x="3210" y="158"/>
                </a:cubicBezTo>
                <a:cubicBezTo>
                  <a:pt x="3209" y="158"/>
                  <a:pt x="3209" y="157"/>
                  <a:pt x="3209" y="157"/>
                </a:cubicBezTo>
                <a:cubicBezTo>
                  <a:pt x="3210" y="153"/>
                  <a:pt x="3214" y="151"/>
                  <a:pt x="3215" y="149"/>
                </a:cubicBezTo>
                <a:cubicBezTo>
                  <a:pt x="3215" y="150"/>
                  <a:pt x="3212" y="150"/>
                  <a:pt x="3212" y="149"/>
                </a:cubicBezTo>
                <a:cubicBezTo>
                  <a:pt x="3212" y="147"/>
                  <a:pt x="3213" y="147"/>
                  <a:pt x="3213" y="145"/>
                </a:cubicBezTo>
                <a:cubicBezTo>
                  <a:pt x="3212" y="145"/>
                  <a:pt x="3211" y="144"/>
                  <a:pt x="3211" y="143"/>
                </a:cubicBezTo>
                <a:cubicBezTo>
                  <a:pt x="3210" y="144"/>
                  <a:pt x="3208" y="146"/>
                  <a:pt x="3207" y="144"/>
                </a:cubicBezTo>
                <a:cubicBezTo>
                  <a:pt x="3207" y="142"/>
                  <a:pt x="3208" y="142"/>
                  <a:pt x="3208" y="141"/>
                </a:cubicBezTo>
                <a:cubicBezTo>
                  <a:pt x="3206" y="140"/>
                  <a:pt x="3205" y="138"/>
                  <a:pt x="3203" y="137"/>
                </a:cubicBezTo>
                <a:cubicBezTo>
                  <a:pt x="3203" y="138"/>
                  <a:pt x="3201" y="139"/>
                  <a:pt x="3200" y="138"/>
                </a:cubicBezTo>
                <a:cubicBezTo>
                  <a:pt x="3199" y="136"/>
                  <a:pt x="3201" y="136"/>
                  <a:pt x="3201" y="134"/>
                </a:cubicBezTo>
                <a:cubicBezTo>
                  <a:pt x="3200" y="133"/>
                  <a:pt x="3198" y="132"/>
                  <a:pt x="3197" y="131"/>
                </a:cubicBezTo>
                <a:cubicBezTo>
                  <a:pt x="3195" y="131"/>
                  <a:pt x="3196" y="132"/>
                  <a:pt x="3194" y="132"/>
                </a:cubicBezTo>
                <a:cubicBezTo>
                  <a:pt x="3192" y="129"/>
                  <a:pt x="3195" y="128"/>
                  <a:pt x="3192" y="126"/>
                </a:cubicBezTo>
                <a:cubicBezTo>
                  <a:pt x="3191" y="126"/>
                  <a:pt x="3191" y="128"/>
                  <a:pt x="3189" y="127"/>
                </a:cubicBezTo>
                <a:cubicBezTo>
                  <a:pt x="3187" y="126"/>
                  <a:pt x="3189" y="125"/>
                  <a:pt x="3189" y="123"/>
                </a:cubicBezTo>
                <a:cubicBezTo>
                  <a:pt x="3185" y="125"/>
                  <a:pt x="3185" y="130"/>
                  <a:pt x="3180" y="131"/>
                </a:cubicBezTo>
                <a:cubicBezTo>
                  <a:pt x="3180" y="130"/>
                  <a:pt x="3180" y="130"/>
                  <a:pt x="3180" y="130"/>
                </a:cubicBezTo>
                <a:cubicBezTo>
                  <a:pt x="3180" y="125"/>
                  <a:pt x="3186" y="124"/>
                  <a:pt x="3185" y="120"/>
                </a:cubicBezTo>
                <a:cubicBezTo>
                  <a:pt x="3184" y="119"/>
                  <a:pt x="3184" y="121"/>
                  <a:pt x="3182" y="121"/>
                </a:cubicBezTo>
                <a:cubicBezTo>
                  <a:pt x="3180" y="120"/>
                  <a:pt x="3182" y="118"/>
                  <a:pt x="3182" y="117"/>
                </a:cubicBezTo>
                <a:cubicBezTo>
                  <a:pt x="3181" y="116"/>
                  <a:pt x="3180" y="116"/>
                  <a:pt x="3180" y="115"/>
                </a:cubicBezTo>
                <a:cubicBezTo>
                  <a:pt x="3178" y="115"/>
                  <a:pt x="3178" y="117"/>
                  <a:pt x="3176" y="116"/>
                </a:cubicBezTo>
                <a:cubicBezTo>
                  <a:pt x="3176" y="116"/>
                  <a:pt x="3176" y="115"/>
                  <a:pt x="3176" y="115"/>
                </a:cubicBezTo>
                <a:cubicBezTo>
                  <a:pt x="3176" y="114"/>
                  <a:pt x="3177" y="113"/>
                  <a:pt x="3177" y="112"/>
                </a:cubicBezTo>
                <a:cubicBezTo>
                  <a:pt x="3176" y="112"/>
                  <a:pt x="3175" y="111"/>
                  <a:pt x="3175" y="110"/>
                </a:cubicBezTo>
                <a:cubicBezTo>
                  <a:pt x="3173" y="110"/>
                  <a:pt x="3173" y="112"/>
                  <a:pt x="3171" y="111"/>
                </a:cubicBezTo>
                <a:cubicBezTo>
                  <a:pt x="3171" y="108"/>
                  <a:pt x="3171" y="106"/>
                  <a:pt x="3168" y="105"/>
                </a:cubicBezTo>
                <a:cubicBezTo>
                  <a:pt x="3167" y="105"/>
                  <a:pt x="3167" y="106"/>
                  <a:pt x="3166" y="106"/>
                </a:cubicBezTo>
                <a:cubicBezTo>
                  <a:pt x="3164" y="105"/>
                  <a:pt x="3166" y="103"/>
                  <a:pt x="3166" y="102"/>
                </a:cubicBezTo>
                <a:cubicBezTo>
                  <a:pt x="3164" y="100"/>
                  <a:pt x="3163" y="101"/>
                  <a:pt x="3160" y="100"/>
                </a:cubicBezTo>
                <a:cubicBezTo>
                  <a:pt x="3159" y="99"/>
                  <a:pt x="3162" y="98"/>
                  <a:pt x="3160" y="97"/>
                </a:cubicBezTo>
                <a:cubicBezTo>
                  <a:pt x="3157" y="97"/>
                  <a:pt x="3156" y="102"/>
                  <a:pt x="3152" y="103"/>
                </a:cubicBezTo>
                <a:cubicBezTo>
                  <a:pt x="3151" y="103"/>
                  <a:pt x="3151" y="103"/>
                  <a:pt x="3151" y="102"/>
                </a:cubicBezTo>
                <a:cubicBezTo>
                  <a:pt x="3152" y="98"/>
                  <a:pt x="3156" y="96"/>
                  <a:pt x="3157" y="93"/>
                </a:cubicBezTo>
                <a:cubicBezTo>
                  <a:pt x="3155" y="92"/>
                  <a:pt x="3154" y="97"/>
                  <a:pt x="3152" y="94"/>
                </a:cubicBezTo>
                <a:cubicBezTo>
                  <a:pt x="3151" y="92"/>
                  <a:pt x="3154" y="92"/>
                  <a:pt x="3153" y="90"/>
                </a:cubicBezTo>
                <a:cubicBezTo>
                  <a:pt x="3151" y="88"/>
                  <a:pt x="3151" y="90"/>
                  <a:pt x="3148" y="90"/>
                </a:cubicBezTo>
                <a:cubicBezTo>
                  <a:pt x="3147" y="88"/>
                  <a:pt x="3148" y="87"/>
                  <a:pt x="3149" y="86"/>
                </a:cubicBezTo>
                <a:cubicBezTo>
                  <a:pt x="3147" y="85"/>
                  <a:pt x="3147" y="84"/>
                  <a:pt x="3146" y="84"/>
                </a:cubicBezTo>
                <a:cubicBezTo>
                  <a:pt x="3145" y="84"/>
                  <a:pt x="3143" y="85"/>
                  <a:pt x="3142" y="84"/>
                </a:cubicBezTo>
                <a:cubicBezTo>
                  <a:pt x="3142" y="83"/>
                  <a:pt x="3143" y="82"/>
                  <a:pt x="3143" y="81"/>
                </a:cubicBezTo>
                <a:cubicBezTo>
                  <a:pt x="3142" y="81"/>
                  <a:pt x="3141" y="79"/>
                  <a:pt x="3140" y="79"/>
                </a:cubicBezTo>
                <a:cubicBezTo>
                  <a:pt x="3140" y="79"/>
                  <a:pt x="3139" y="80"/>
                  <a:pt x="3137" y="80"/>
                </a:cubicBezTo>
                <a:cubicBezTo>
                  <a:pt x="3137" y="80"/>
                  <a:pt x="3137" y="79"/>
                  <a:pt x="3137" y="79"/>
                </a:cubicBezTo>
                <a:cubicBezTo>
                  <a:pt x="3136" y="77"/>
                  <a:pt x="3138" y="77"/>
                  <a:pt x="3138" y="76"/>
                </a:cubicBezTo>
                <a:cubicBezTo>
                  <a:pt x="3136" y="76"/>
                  <a:pt x="3136" y="75"/>
                  <a:pt x="3135" y="74"/>
                </a:cubicBezTo>
                <a:cubicBezTo>
                  <a:pt x="3134" y="74"/>
                  <a:pt x="3134" y="76"/>
                  <a:pt x="3132" y="76"/>
                </a:cubicBezTo>
                <a:cubicBezTo>
                  <a:pt x="3130" y="74"/>
                  <a:pt x="3132" y="73"/>
                  <a:pt x="3133" y="71"/>
                </a:cubicBezTo>
                <a:cubicBezTo>
                  <a:pt x="3132" y="71"/>
                  <a:pt x="3131" y="69"/>
                  <a:pt x="3130" y="69"/>
                </a:cubicBezTo>
                <a:cubicBezTo>
                  <a:pt x="3127" y="71"/>
                  <a:pt x="3127" y="75"/>
                  <a:pt x="3122" y="76"/>
                </a:cubicBezTo>
                <a:cubicBezTo>
                  <a:pt x="3122" y="75"/>
                  <a:pt x="3122" y="75"/>
                  <a:pt x="3122" y="74"/>
                </a:cubicBezTo>
                <a:cubicBezTo>
                  <a:pt x="3123" y="71"/>
                  <a:pt x="3127" y="69"/>
                  <a:pt x="3127" y="66"/>
                </a:cubicBezTo>
                <a:cubicBezTo>
                  <a:pt x="3125" y="64"/>
                  <a:pt x="3125" y="68"/>
                  <a:pt x="3122" y="68"/>
                </a:cubicBezTo>
                <a:cubicBezTo>
                  <a:pt x="3120" y="65"/>
                  <a:pt x="3124" y="64"/>
                  <a:pt x="3123" y="62"/>
                </a:cubicBezTo>
                <a:cubicBezTo>
                  <a:pt x="3121" y="61"/>
                  <a:pt x="3120" y="65"/>
                  <a:pt x="3118" y="64"/>
                </a:cubicBezTo>
                <a:cubicBezTo>
                  <a:pt x="3117" y="62"/>
                  <a:pt x="3119" y="61"/>
                  <a:pt x="3119" y="59"/>
                </a:cubicBezTo>
                <a:cubicBezTo>
                  <a:pt x="3119" y="58"/>
                  <a:pt x="3118" y="58"/>
                  <a:pt x="3117" y="57"/>
                </a:cubicBezTo>
                <a:cubicBezTo>
                  <a:pt x="3115" y="57"/>
                  <a:pt x="3116" y="60"/>
                  <a:pt x="3113" y="59"/>
                </a:cubicBezTo>
                <a:cubicBezTo>
                  <a:pt x="3113" y="59"/>
                  <a:pt x="3113" y="59"/>
                  <a:pt x="3113" y="58"/>
                </a:cubicBezTo>
                <a:cubicBezTo>
                  <a:pt x="3113" y="56"/>
                  <a:pt x="3115" y="55"/>
                  <a:pt x="3113" y="53"/>
                </a:cubicBezTo>
                <a:cubicBezTo>
                  <a:pt x="3111" y="53"/>
                  <a:pt x="3112" y="55"/>
                  <a:pt x="3109" y="55"/>
                </a:cubicBezTo>
                <a:cubicBezTo>
                  <a:pt x="3109" y="54"/>
                  <a:pt x="3109" y="54"/>
                  <a:pt x="3108" y="54"/>
                </a:cubicBezTo>
                <a:cubicBezTo>
                  <a:pt x="3108" y="52"/>
                  <a:pt x="3110" y="52"/>
                  <a:pt x="3110" y="50"/>
                </a:cubicBezTo>
                <a:cubicBezTo>
                  <a:pt x="3109" y="49"/>
                  <a:pt x="3108" y="49"/>
                  <a:pt x="3107" y="48"/>
                </a:cubicBezTo>
                <a:cubicBezTo>
                  <a:pt x="3106" y="49"/>
                  <a:pt x="3106" y="50"/>
                  <a:pt x="3104" y="50"/>
                </a:cubicBezTo>
                <a:cubicBezTo>
                  <a:pt x="3104" y="50"/>
                  <a:pt x="3103" y="50"/>
                  <a:pt x="3103" y="49"/>
                </a:cubicBezTo>
                <a:cubicBezTo>
                  <a:pt x="3103" y="47"/>
                  <a:pt x="3106" y="47"/>
                  <a:pt x="3104" y="45"/>
                </a:cubicBezTo>
                <a:cubicBezTo>
                  <a:pt x="3101" y="45"/>
                  <a:pt x="3100" y="51"/>
                  <a:pt x="3096" y="52"/>
                </a:cubicBezTo>
                <a:cubicBezTo>
                  <a:pt x="3095" y="51"/>
                  <a:pt x="3095" y="50"/>
                  <a:pt x="3095" y="50"/>
                </a:cubicBezTo>
                <a:cubicBezTo>
                  <a:pt x="3096" y="47"/>
                  <a:pt x="3099" y="45"/>
                  <a:pt x="3101" y="42"/>
                </a:cubicBezTo>
                <a:cubicBezTo>
                  <a:pt x="3100" y="42"/>
                  <a:pt x="3098" y="44"/>
                  <a:pt x="3097" y="42"/>
                </a:cubicBezTo>
                <a:cubicBezTo>
                  <a:pt x="3097" y="40"/>
                  <a:pt x="3099" y="39"/>
                  <a:pt x="3097" y="38"/>
                </a:cubicBezTo>
                <a:cubicBezTo>
                  <a:pt x="3096" y="37"/>
                  <a:pt x="3096" y="40"/>
                  <a:pt x="3094" y="39"/>
                </a:cubicBezTo>
                <a:cubicBezTo>
                  <a:pt x="3094" y="39"/>
                  <a:pt x="3093" y="39"/>
                  <a:pt x="3093" y="38"/>
                </a:cubicBezTo>
                <a:cubicBezTo>
                  <a:pt x="3093" y="37"/>
                  <a:pt x="3095" y="36"/>
                  <a:pt x="3094" y="35"/>
                </a:cubicBezTo>
                <a:cubicBezTo>
                  <a:pt x="3092" y="34"/>
                  <a:pt x="3092" y="36"/>
                  <a:pt x="3090" y="36"/>
                </a:cubicBezTo>
                <a:cubicBezTo>
                  <a:pt x="3088" y="34"/>
                  <a:pt x="3091" y="33"/>
                  <a:pt x="3090" y="31"/>
                </a:cubicBezTo>
                <a:cubicBezTo>
                  <a:pt x="3088" y="30"/>
                  <a:pt x="3087" y="34"/>
                  <a:pt x="3085" y="31"/>
                </a:cubicBezTo>
                <a:cubicBezTo>
                  <a:pt x="3086" y="29"/>
                  <a:pt x="3087" y="28"/>
                  <a:pt x="3085" y="26"/>
                </a:cubicBezTo>
                <a:cubicBezTo>
                  <a:pt x="3084" y="27"/>
                  <a:pt x="3082" y="30"/>
                  <a:pt x="3081" y="27"/>
                </a:cubicBezTo>
                <a:cubicBezTo>
                  <a:pt x="3080" y="25"/>
                  <a:pt x="3082" y="25"/>
                  <a:pt x="3082" y="24"/>
                </a:cubicBezTo>
                <a:cubicBezTo>
                  <a:pt x="3080" y="23"/>
                  <a:pt x="3079" y="20"/>
                  <a:pt x="3077" y="19"/>
                </a:cubicBezTo>
                <a:cubicBezTo>
                  <a:pt x="3054" y="43"/>
                  <a:pt x="3032" y="67"/>
                  <a:pt x="3009" y="91"/>
                </a:cubicBezTo>
                <a:cubicBezTo>
                  <a:pt x="2974" y="128"/>
                  <a:pt x="2938" y="167"/>
                  <a:pt x="2901" y="203"/>
                </a:cubicBezTo>
                <a:cubicBezTo>
                  <a:pt x="2899" y="205"/>
                  <a:pt x="2897" y="207"/>
                  <a:pt x="2897" y="208"/>
                </a:cubicBezTo>
                <a:close/>
                <a:moveTo>
                  <a:pt x="1096" y="30"/>
                </a:moveTo>
                <a:cubicBezTo>
                  <a:pt x="1095" y="28"/>
                  <a:pt x="1093" y="24"/>
                  <a:pt x="1093" y="21"/>
                </a:cubicBezTo>
                <a:cubicBezTo>
                  <a:pt x="1094" y="20"/>
                  <a:pt x="1097" y="14"/>
                  <a:pt x="1100" y="14"/>
                </a:cubicBezTo>
                <a:cubicBezTo>
                  <a:pt x="1101" y="13"/>
                  <a:pt x="1102" y="15"/>
                  <a:pt x="1103" y="16"/>
                </a:cubicBezTo>
                <a:cubicBezTo>
                  <a:pt x="1110" y="16"/>
                  <a:pt x="1114" y="18"/>
                  <a:pt x="1115" y="23"/>
                </a:cubicBezTo>
                <a:cubicBezTo>
                  <a:pt x="1117" y="34"/>
                  <a:pt x="1101" y="38"/>
                  <a:pt x="1096" y="30"/>
                </a:cubicBezTo>
                <a:close/>
                <a:moveTo>
                  <a:pt x="1100" y="25"/>
                </a:moveTo>
                <a:cubicBezTo>
                  <a:pt x="1101" y="29"/>
                  <a:pt x="1109" y="30"/>
                  <a:pt x="1109" y="24"/>
                </a:cubicBezTo>
                <a:cubicBezTo>
                  <a:pt x="1107" y="21"/>
                  <a:pt x="1101" y="21"/>
                  <a:pt x="1100" y="25"/>
                </a:cubicBezTo>
                <a:close/>
                <a:moveTo>
                  <a:pt x="2999" y="33"/>
                </a:moveTo>
                <a:cubicBezTo>
                  <a:pt x="2999" y="28"/>
                  <a:pt x="2997" y="23"/>
                  <a:pt x="2999" y="18"/>
                </a:cubicBezTo>
                <a:cubicBezTo>
                  <a:pt x="3005" y="8"/>
                  <a:pt x="3021" y="16"/>
                  <a:pt x="3021" y="26"/>
                </a:cubicBezTo>
                <a:cubicBezTo>
                  <a:pt x="3021" y="36"/>
                  <a:pt x="3007" y="38"/>
                  <a:pt x="2999" y="33"/>
                </a:cubicBezTo>
                <a:close/>
                <a:moveTo>
                  <a:pt x="3005" y="24"/>
                </a:moveTo>
                <a:cubicBezTo>
                  <a:pt x="3006" y="26"/>
                  <a:pt x="3009" y="26"/>
                  <a:pt x="3009" y="30"/>
                </a:cubicBezTo>
                <a:cubicBezTo>
                  <a:pt x="3023" y="30"/>
                  <a:pt x="3007" y="12"/>
                  <a:pt x="3005" y="24"/>
                </a:cubicBezTo>
                <a:close/>
                <a:moveTo>
                  <a:pt x="3371" y="21"/>
                </a:moveTo>
                <a:cubicBezTo>
                  <a:pt x="3371" y="17"/>
                  <a:pt x="3375" y="14"/>
                  <a:pt x="3380" y="14"/>
                </a:cubicBezTo>
                <a:cubicBezTo>
                  <a:pt x="3391" y="13"/>
                  <a:pt x="3387" y="29"/>
                  <a:pt x="3378" y="28"/>
                </a:cubicBezTo>
                <a:cubicBezTo>
                  <a:pt x="3375" y="28"/>
                  <a:pt x="3371" y="25"/>
                  <a:pt x="3371" y="21"/>
                </a:cubicBezTo>
                <a:close/>
                <a:moveTo>
                  <a:pt x="3378" y="23"/>
                </a:moveTo>
                <a:cubicBezTo>
                  <a:pt x="3379" y="22"/>
                  <a:pt x="3381" y="22"/>
                  <a:pt x="3381" y="20"/>
                </a:cubicBezTo>
                <a:cubicBezTo>
                  <a:pt x="3379" y="20"/>
                  <a:pt x="3377" y="21"/>
                  <a:pt x="3378" y="23"/>
                </a:cubicBezTo>
                <a:close/>
                <a:moveTo>
                  <a:pt x="2448" y="19"/>
                </a:moveTo>
                <a:cubicBezTo>
                  <a:pt x="2453" y="14"/>
                  <a:pt x="2442" y="12"/>
                  <a:pt x="2444" y="17"/>
                </a:cubicBezTo>
                <a:cubicBezTo>
                  <a:pt x="2444" y="18"/>
                  <a:pt x="2445" y="19"/>
                  <a:pt x="2448" y="19"/>
                </a:cubicBezTo>
                <a:close/>
                <a:moveTo>
                  <a:pt x="15" y="15"/>
                </a:moveTo>
                <a:cubicBezTo>
                  <a:pt x="25" y="13"/>
                  <a:pt x="27" y="29"/>
                  <a:pt x="18" y="30"/>
                </a:cubicBezTo>
                <a:cubicBezTo>
                  <a:pt x="7" y="33"/>
                  <a:pt x="5" y="17"/>
                  <a:pt x="15" y="15"/>
                </a:cubicBezTo>
                <a:close/>
                <a:moveTo>
                  <a:pt x="14" y="24"/>
                </a:moveTo>
                <a:cubicBezTo>
                  <a:pt x="15" y="25"/>
                  <a:pt x="15" y="25"/>
                  <a:pt x="17" y="25"/>
                </a:cubicBezTo>
                <a:cubicBezTo>
                  <a:pt x="17" y="24"/>
                  <a:pt x="18" y="23"/>
                  <a:pt x="18" y="21"/>
                </a:cubicBezTo>
                <a:cubicBezTo>
                  <a:pt x="16" y="20"/>
                  <a:pt x="14" y="22"/>
                  <a:pt x="14" y="24"/>
                </a:cubicBezTo>
                <a:close/>
                <a:moveTo>
                  <a:pt x="2818" y="17"/>
                </a:moveTo>
                <a:cubicBezTo>
                  <a:pt x="2824" y="9"/>
                  <a:pt x="2837" y="21"/>
                  <a:pt x="2830" y="30"/>
                </a:cubicBezTo>
                <a:cubicBezTo>
                  <a:pt x="2828" y="32"/>
                  <a:pt x="2823" y="34"/>
                  <a:pt x="2818" y="33"/>
                </a:cubicBezTo>
                <a:cubicBezTo>
                  <a:pt x="2813" y="31"/>
                  <a:pt x="2815" y="21"/>
                  <a:pt x="2818" y="17"/>
                </a:cubicBezTo>
                <a:close/>
                <a:moveTo>
                  <a:pt x="2822" y="28"/>
                </a:moveTo>
                <a:cubicBezTo>
                  <a:pt x="2824" y="27"/>
                  <a:pt x="2826" y="27"/>
                  <a:pt x="2826" y="25"/>
                </a:cubicBezTo>
                <a:cubicBezTo>
                  <a:pt x="2827" y="19"/>
                  <a:pt x="2820" y="21"/>
                  <a:pt x="2822" y="28"/>
                </a:cubicBezTo>
                <a:close/>
                <a:moveTo>
                  <a:pt x="1514" y="22"/>
                </a:moveTo>
                <a:cubicBezTo>
                  <a:pt x="1514" y="18"/>
                  <a:pt x="1519" y="16"/>
                  <a:pt x="1525" y="16"/>
                </a:cubicBezTo>
                <a:cubicBezTo>
                  <a:pt x="1532" y="15"/>
                  <a:pt x="1538" y="19"/>
                  <a:pt x="1537" y="27"/>
                </a:cubicBezTo>
                <a:cubicBezTo>
                  <a:pt x="1536" y="32"/>
                  <a:pt x="1531" y="36"/>
                  <a:pt x="1524" y="35"/>
                </a:cubicBezTo>
                <a:cubicBezTo>
                  <a:pt x="1519" y="35"/>
                  <a:pt x="1512" y="29"/>
                  <a:pt x="1514" y="22"/>
                </a:cubicBezTo>
                <a:close/>
                <a:moveTo>
                  <a:pt x="1520" y="27"/>
                </a:moveTo>
                <a:cubicBezTo>
                  <a:pt x="1523" y="32"/>
                  <a:pt x="1532" y="30"/>
                  <a:pt x="1530" y="24"/>
                </a:cubicBezTo>
                <a:cubicBezTo>
                  <a:pt x="1529" y="19"/>
                  <a:pt x="1520" y="22"/>
                  <a:pt x="1520" y="27"/>
                </a:cubicBezTo>
                <a:close/>
                <a:moveTo>
                  <a:pt x="2075" y="18"/>
                </a:moveTo>
                <a:cubicBezTo>
                  <a:pt x="2073" y="15"/>
                  <a:pt x="2068" y="17"/>
                  <a:pt x="2069" y="20"/>
                </a:cubicBezTo>
                <a:cubicBezTo>
                  <a:pt x="2070" y="23"/>
                  <a:pt x="2077" y="23"/>
                  <a:pt x="2075" y="18"/>
                </a:cubicBezTo>
                <a:close/>
                <a:moveTo>
                  <a:pt x="164" y="20"/>
                </a:moveTo>
                <a:cubicBezTo>
                  <a:pt x="163" y="17"/>
                  <a:pt x="158" y="16"/>
                  <a:pt x="159" y="22"/>
                </a:cubicBezTo>
                <a:cubicBezTo>
                  <a:pt x="161" y="24"/>
                  <a:pt x="164" y="22"/>
                  <a:pt x="164" y="20"/>
                </a:cubicBezTo>
                <a:close/>
                <a:moveTo>
                  <a:pt x="3478" y="23"/>
                </a:moveTo>
                <a:cubicBezTo>
                  <a:pt x="3479" y="21"/>
                  <a:pt x="3481" y="19"/>
                  <a:pt x="3486" y="19"/>
                </a:cubicBezTo>
                <a:cubicBezTo>
                  <a:pt x="3493" y="18"/>
                  <a:pt x="3496" y="21"/>
                  <a:pt x="3495" y="26"/>
                </a:cubicBezTo>
                <a:cubicBezTo>
                  <a:pt x="3495" y="37"/>
                  <a:pt x="3476" y="35"/>
                  <a:pt x="3478" y="23"/>
                </a:cubicBezTo>
                <a:close/>
                <a:moveTo>
                  <a:pt x="3484" y="26"/>
                </a:moveTo>
                <a:cubicBezTo>
                  <a:pt x="3485" y="27"/>
                  <a:pt x="3487" y="28"/>
                  <a:pt x="3489" y="28"/>
                </a:cubicBezTo>
                <a:cubicBezTo>
                  <a:pt x="3489" y="27"/>
                  <a:pt x="3489" y="26"/>
                  <a:pt x="3489" y="25"/>
                </a:cubicBezTo>
                <a:cubicBezTo>
                  <a:pt x="3488" y="24"/>
                  <a:pt x="3484" y="24"/>
                  <a:pt x="3484" y="26"/>
                </a:cubicBezTo>
                <a:close/>
                <a:moveTo>
                  <a:pt x="2483" y="27"/>
                </a:moveTo>
                <a:cubicBezTo>
                  <a:pt x="2483" y="23"/>
                  <a:pt x="2487" y="20"/>
                  <a:pt x="2493" y="19"/>
                </a:cubicBezTo>
                <a:cubicBezTo>
                  <a:pt x="2502" y="18"/>
                  <a:pt x="2509" y="24"/>
                  <a:pt x="2506" y="34"/>
                </a:cubicBezTo>
                <a:cubicBezTo>
                  <a:pt x="2503" y="45"/>
                  <a:pt x="2481" y="42"/>
                  <a:pt x="2483" y="27"/>
                </a:cubicBezTo>
                <a:close/>
                <a:moveTo>
                  <a:pt x="2489" y="31"/>
                </a:moveTo>
                <a:cubicBezTo>
                  <a:pt x="2490" y="37"/>
                  <a:pt x="2505" y="36"/>
                  <a:pt x="2500" y="26"/>
                </a:cubicBezTo>
                <a:cubicBezTo>
                  <a:pt x="2496" y="24"/>
                  <a:pt x="2489" y="26"/>
                  <a:pt x="2489" y="31"/>
                </a:cubicBezTo>
                <a:close/>
                <a:moveTo>
                  <a:pt x="1409" y="26"/>
                </a:moveTo>
                <a:cubicBezTo>
                  <a:pt x="1413" y="26"/>
                  <a:pt x="1413" y="19"/>
                  <a:pt x="1408" y="20"/>
                </a:cubicBezTo>
                <a:cubicBezTo>
                  <a:pt x="1404" y="21"/>
                  <a:pt x="1406" y="26"/>
                  <a:pt x="1409" y="26"/>
                </a:cubicBezTo>
                <a:close/>
                <a:moveTo>
                  <a:pt x="2165" y="25"/>
                </a:moveTo>
                <a:cubicBezTo>
                  <a:pt x="2170" y="19"/>
                  <a:pt x="2157" y="19"/>
                  <a:pt x="2162" y="25"/>
                </a:cubicBezTo>
                <a:cubicBezTo>
                  <a:pt x="2163" y="25"/>
                  <a:pt x="2164" y="25"/>
                  <a:pt x="2165" y="25"/>
                </a:cubicBezTo>
                <a:close/>
                <a:moveTo>
                  <a:pt x="2760" y="23"/>
                </a:moveTo>
                <a:cubicBezTo>
                  <a:pt x="2760" y="19"/>
                  <a:pt x="2754" y="19"/>
                  <a:pt x="2755" y="25"/>
                </a:cubicBezTo>
                <a:cubicBezTo>
                  <a:pt x="2757" y="27"/>
                  <a:pt x="2760" y="25"/>
                  <a:pt x="2760" y="23"/>
                </a:cubicBezTo>
                <a:close/>
                <a:moveTo>
                  <a:pt x="2936" y="27"/>
                </a:moveTo>
                <a:cubicBezTo>
                  <a:pt x="2942" y="21"/>
                  <a:pt x="2930" y="18"/>
                  <a:pt x="2932" y="25"/>
                </a:cubicBezTo>
                <a:cubicBezTo>
                  <a:pt x="2932" y="26"/>
                  <a:pt x="2933" y="27"/>
                  <a:pt x="2936" y="27"/>
                </a:cubicBezTo>
                <a:close/>
                <a:moveTo>
                  <a:pt x="1812" y="26"/>
                </a:moveTo>
                <a:cubicBezTo>
                  <a:pt x="1817" y="24"/>
                  <a:pt x="1821" y="22"/>
                  <a:pt x="1826" y="23"/>
                </a:cubicBezTo>
                <a:cubicBezTo>
                  <a:pt x="1834" y="27"/>
                  <a:pt x="1831" y="41"/>
                  <a:pt x="1824" y="42"/>
                </a:cubicBezTo>
                <a:cubicBezTo>
                  <a:pt x="1814" y="44"/>
                  <a:pt x="1808" y="34"/>
                  <a:pt x="1812" y="26"/>
                </a:cubicBezTo>
                <a:close/>
                <a:moveTo>
                  <a:pt x="1816" y="33"/>
                </a:moveTo>
                <a:cubicBezTo>
                  <a:pt x="1818" y="39"/>
                  <a:pt x="1827" y="35"/>
                  <a:pt x="1824" y="30"/>
                </a:cubicBezTo>
                <a:cubicBezTo>
                  <a:pt x="1820" y="28"/>
                  <a:pt x="1817" y="31"/>
                  <a:pt x="1816" y="33"/>
                </a:cubicBezTo>
                <a:close/>
                <a:moveTo>
                  <a:pt x="3284" y="23"/>
                </a:moveTo>
                <a:cubicBezTo>
                  <a:pt x="3283" y="23"/>
                  <a:pt x="3283" y="23"/>
                  <a:pt x="3282" y="23"/>
                </a:cubicBezTo>
                <a:cubicBezTo>
                  <a:pt x="3280" y="24"/>
                  <a:pt x="3279" y="24"/>
                  <a:pt x="3280" y="27"/>
                </a:cubicBezTo>
                <a:cubicBezTo>
                  <a:pt x="3282" y="34"/>
                  <a:pt x="3290" y="24"/>
                  <a:pt x="3284" y="23"/>
                </a:cubicBezTo>
                <a:close/>
                <a:moveTo>
                  <a:pt x="82" y="26"/>
                </a:moveTo>
                <a:cubicBezTo>
                  <a:pt x="81" y="22"/>
                  <a:pt x="75" y="22"/>
                  <a:pt x="76" y="28"/>
                </a:cubicBezTo>
                <a:cubicBezTo>
                  <a:pt x="78" y="31"/>
                  <a:pt x="83" y="29"/>
                  <a:pt x="82" y="26"/>
                </a:cubicBezTo>
                <a:close/>
                <a:moveTo>
                  <a:pt x="2639" y="273"/>
                </a:moveTo>
                <a:cubicBezTo>
                  <a:pt x="2653" y="198"/>
                  <a:pt x="2667" y="120"/>
                  <a:pt x="2681" y="43"/>
                </a:cubicBezTo>
                <a:cubicBezTo>
                  <a:pt x="2682" y="36"/>
                  <a:pt x="2682" y="23"/>
                  <a:pt x="2688" y="23"/>
                </a:cubicBezTo>
                <a:cubicBezTo>
                  <a:pt x="2696" y="24"/>
                  <a:pt x="2704" y="26"/>
                  <a:pt x="2712" y="28"/>
                </a:cubicBezTo>
                <a:cubicBezTo>
                  <a:pt x="2762" y="37"/>
                  <a:pt x="2809" y="45"/>
                  <a:pt x="2859" y="54"/>
                </a:cubicBezTo>
                <a:cubicBezTo>
                  <a:pt x="2865" y="55"/>
                  <a:pt x="2879" y="57"/>
                  <a:pt x="2881" y="60"/>
                </a:cubicBezTo>
                <a:cubicBezTo>
                  <a:pt x="2884" y="64"/>
                  <a:pt x="2881" y="74"/>
                  <a:pt x="2880" y="81"/>
                </a:cubicBezTo>
                <a:cubicBezTo>
                  <a:pt x="2866" y="159"/>
                  <a:pt x="2852" y="234"/>
                  <a:pt x="2838" y="312"/>
                </a:cubicBezTo>
                <a:cubicBezTo>
                  <a:pt x="2833" y="340"/>
                  <a:pt x="2828" y="368"/>
                  <a:pt x="2822" y="394"/>
                </a:cubicBezTo>
                <a:cubicBezTo>
                  <a:pt x="2805" y="393"/>
                  <a:pt x="2788" y="389"/>
                  <a:pt x="2772" y="386"/>
                </a:cubicBezTo>
                <a:cubicBezTo>
                  <a:pt x="2727" y="378"/>
                  <a:pt x="2681" y="370"/>
                  <a:pt x="2636" y="361"/>
                </a:cubicBezTo>
                <a:cubicBezTo>
                  <a:pt x="2632" y="360"/>
                  <a:pt x="2628" y="360"/>
                  <a:pt x="2625" y="357"/>
                </a:cubicBezTo>
                <a:cubicBezTo>
                  <a:pt x="2629" y="329"/>
                  <a:pt x="2634" y="301"/>
                  <a:pt x="2639" y="273"/>
                </a:cubicBezTo>
                <a:close/>
                <a:moveTo>
                  <a:pt x="2630" y="354"/>
                </a:moveTo>
                <a:cubicBezTo>
                  <a:pt x="2693" y="365"/>
                  <a:pt x="2755" y="377"/>
                  <a:pt x="2818" y="388"/>
                </a:cubicBezTo>
                <a:cubicBezTo>
                  <a:pt x="2837" y="279"/>
                  <a:pt x="2857" y="172"/>
                  <a:pt x="2876" y="64"/>
                </a:cubicBezTo>
                <a:cubicBezTo>
                  <a:pt x="2814" y="52"/>
                  <a:pt x="2751" y="41"/>
                  <a:pt x="2690" y="28"/>
                </a:cubicBezTo>
                <a:cubicBezTo>
                  <a:pt x="2669" y="136"/>
                  <a:pt x="2651" y="247"/>
                  <a:pt x="2630" y="354"/>
                </a:cubicBezTo>
                <a:close/>
                <a:moveTo>
                  <a:pt x="1265" y="36"/>
                </a:moveTo>
                <a:cubicBezTo>
                  <a:pt x="1268" y="37"/>
                  <a:pt x="1270" y="35"/>
                  <a:pt x="1270" y="31"/>
                </a:cubicBezTo>
                <a:cubicBezTo>
                  <a:pt x="1267" y="28"/>
                  <a:pt x="1263" y="31"/>
                  <a:pt x="1264" y="35"/>
                </a:cubicBezTo>
                <a:cubicBezTo>
                  <a:pt x="1264" y="35"/>
                  <a:pt x="1265" y="36"/>
                  <a:pt x="1265" y="36"/>
                </a:cubicBezTo>
                <a:close/>
                <a:moveTo>
                  <a:pt x="1257" y="148"/>
                </a:moveTo>
                <a:cubicBezTo>
                  <a:pt x="1257" y="143"/>
                  <a:pt x="1260" y="138"/>
                  <a:pt x="1263" y="134"/>
                </a:cubicBezTo>
                <a:cubicBezTo>
                  <a:pt x="1270" y="126"/>
                  <a:pt x="1283" y="120"/>
                  <a:pt x="1293" y="116"/>
                </a:cubicBezTo>
                <a:cubicBezTo>
                  <a:pt x="1289" y="107"/>
                  <a:pt x="1285" y="94"/>
                  <a:pt x="1286" y="81"/>
                </a:cubicBezTo>
                <a:cubicBezTo>
                  <a:pt x="1286" y="74"/>
                  <a:pt x="1288" y="64"/>
                  <a:pt x="1294" y="62"/>
                </a:cubicBezTo>
                <a:cubicBezTo>
                  <a:pt x="1299" y="61"/>
                  <a:pt x="1306" y="62"/>
                  <a:pt x="1311" y="62"/>
                </a:cubicBezTo>
                <a:cubicBezTo>
                  <a:pt x="1321" y="63"/>
                  <a:pt x="1331" y="67"/>
                  <a:pt x="1340" y="70"/>
                </a:cubicBezTo>
                <a:cubicBezTo>
                  <a:pt x="1348" y="55"/>
                  <a:pt x="1351" y="34"/>
                  <a:pt x="1371" y="32"/>
                </a:cubicBezTo>
                <a:cubicBezTo>
                  <a:pt x="1383" y="31"/>
                  <a:pt x="1390" y="40"/>
                  <a:pt x="1396" y="47"/>
                </a:cubicBezTo>
                <a:cubicBezTo>
                  <a:pt x="1401" y="53"/>
                  <a:pt x="1403" y="61"/>
                  <a:pt x="1406" y="68"/>
                </a:cubicBezTo>
                <a:cubicBezTo>
                  <a:pt x="1413" y="65"/>
                  <a:pt x="1421" y="62"/>
                  <a:pt x="1431" y="62"/>
                </a:cubicBezTo>
                <a:cubicBezTo>
                  <a:pt x="1440" y="62"/>
                  <a:pt x="1456" y="65"/>
                  <a:pt x="1458" y="74"/>
                </a:cubicBezTo>
                <a:cubicBezTo>
                  <a:pt x="1460" y="89"/>
                  <a:pt x="1453" y="107"/>
                  <a:pt x="1448" y="118"/>
                </a:cubicBezTo>
                <a:cubicBezTo>
                  <a:pt x="1458" y="121"/>
                  <a:pt x="1470" y="126"/>
                  <a:pt x="1477" y="134"/>
                </a:cubicBezTo>
                <a:cubicBezTo>
                  <a:pt x="1483" y="139"/>
                  <a:pt x="1490" y="148"/>
                  <a:pt x="1484" y="158"/>
                </a:cubicBezTo>
                <a:cubicBezTo>
                  <a:pt x="1479" y="169"/>
                  <a:pt x="1464" y="174"/>
                  <a:pt x="1452" y="178"/>
                </a:cubicBezTo>
                <a:cubicBezTo>
                  <a:pt x="1458" y="190"/>
                  <a:pt x="1466" y="211"/>
                  <a:pt x="1458" y="226"/>
                </a:cubicBezTo>
                <a:cubicBezTo>
                  <a:pt x="1449" y="244"/>
                  <a:pt x="1419" y="235"/>
                  <a:pt x="1404" y="229"/>
                </a:cubicBezTo>
                <a:cubicBezTo>
                  <a:pt x="1400" y="237"/>
                  <a:pt x="1397" y="245"/>
                  <a:pt x="1392" y="252"/>
                </a:cubicBezTo>
                <a:cubicBezTo>
                  <a:pt x="1384" y="261"/>
                  <a:pt x="1371" y="268"/>
                  <a:pt x="1359" y="260"/>
                </a:cubicBezTo>
                <a:cubicBezTo>
                  <a:pt x="1349" y="255"/>
                  <a:pt x="1344" y="242"/>
                  <a:pt x="1340" y="231"/>
                </a:cubicBezTo>
                <a:cubicBezTo>
                  <a:pt x="1328" y="237"/>
                  <a:pt x="1305" y="240"/>
                  <a:pt x="1291" y="234"/>
                </a:cubicBezTo>
                <a:cubicBezTo>
                  <a:pt x="1279" y="220"/>
                  <a:pt x="1286" y="192"/>
                  <a:pt x="1294" y="179"/>
                </a:cubicBezTo>
                <a:cubicBezTo>
                  <a:pt x="1288" y="176"/>
                  <a:pt x="1280" y="173"/>
                  <a:pt x="1274" y="170"/>
                </a:cubicBezTo>
                <a:cubicBezTo>
                  <a:pt x="1266" y="166"/>
                  <a:pt x="1256" y="159"/>
                  <a:pt x="1257" y="148"/>
                </a:cubicBezTo>
                <a:close/>
                <a:moveTo>
                  <a:pt x="1338" y="225"/>
                </a:moveTo>
                <a:cubicBezTo>
                  <a:pt x="1334" y="214"/>
                  <a:pt x="1332" y="201"/>
                  <a:pt x="1329" y="188"/>
                </a:cubicBezTo>
                <a:cubicBezTo>
                  <a:pt x="1319" y="186"/>
                  <a:pt x="1309" y="184"/>
                  <a:pt x="1300" y="181"/>
                </a:cubicBezTo>
                <a:cubicBezTo>
                  <a:pt x="1297" y="188"/>
                  <a:pt x="1291" y="199"/>
                  <a:pt x="1291" y="210"/>
                </a:cubicBezTo>
                <a:cubicBezTo>
                  <a:pt x="1290" y="218"/>
                  <a:pt x="1292" y="227"/>
                  <a:pt x="1297" y="230"/>
                </a:cubicBezTo>
                <a:cubicBezTo>
                  <a:pt x="1309" y="235"/>
                  <a:pt x="1329" y="229"/>
                  <a:pt x="1338" y="225"/>
                </a:cubicBezTo>
                <a:close/>
                <a:moveTo>
                  <a:pt x="1326" y="140"/>
                </a:moveTo>
                <a:cubicBezTo>
                  <a:pt x="1324" y="142"/>
                  <a:pt x="1322" y="144"/>
                  <a:pt x="1320" y="147"/>
                </a:cubicBezTo>
                <a:cubicBezTo>
                  <a:pt x="1322" y="149"/>
                  <a:pt x="1324" y="152"/>
                  <a:pt x="1326" y="154"/>
                </a:cubicBezTo>
                <a:cubicBezTo>
                  <a:pt x="1325" y="149"/>
                  <a:pt x="1327" y="144"/>
                  <a:pt x="1326" y="140"/>
                </a:cubicBezTo>
                <a:close/>
                <a:moveTo>
                  <a:pt x="1327" y="129"/>
                </a:moveTo>
                <a:cubicBezTo>
                  <a:pt x="1328" y="124"/>
                  <a:pt x="1327" y="119"/>
                  <a:pt x="1329" y="113"/>
                </a:cubicBezTo>
                <a:cubicBezTo>
                  <a:pt x="1328" y="113"/>
                  <a:pt x="1328" y="113"/>
                  <a:pt x="1328" y="113"/>
                </a:cubicBezTo>
                <a:cubicBezTo>
                  <a:pt x="1319" y="115"/>
                  <a:pt x="1310" y="117"/>
                  <a:pt x="1302" y="120"/>
                </a:cubicBezTo>
                <a:cubicBezTo>
                  <a:pt x="1306" y="127"/>
                  <a:pt x="1311" y="134"/>
                  <a:pt x="1316" y="142"/>
                </a:cubicBezTo>
                <a:cubicBezTo>
                  <a:pt x="1318" y="137"/>
                  <a:pt x="1325" y="134"/>
                  <a:pt x="1327" y="129"/>
                </a:cubicBezTo>
                <a:close/>
                <a:moveTo>
                  <a:pt x="1303" y="175"/>
                </a:moveTo>
                <a:cubicBezTo>
                  <a:pt x="1311" y="178"/>
                  <a:pt x="1319" y="180"/>
                  <a:pt x="1328" y="181"/>
                </a:cubicBezTo>
                <a:cubicBezTo>
                  <a:pt x="1327" y="176"/>
                  <a:pt x="1327" y="171"/>
                  <a:pt x="1327" y="165"/>
                </a:cubicBezTo>
                <a:cubicBezTo>
                  <a:pt x="1323" y="160"/>
                  <a:pt x="1320" y="156"/>
                  <a:pt x="1316" y="152"/>
                </a:cubicBezTo>
                <a:cubicBezTo>
                  <a:pt x="1311" y="159"/>
                  <a:pt x="1306" y="166"/>
                  <a:pt x="1303" y="175"/>
                </a:cubicBezTo>
                <a:close/>
                <a:moveTo>
                  <a:pt x="1332" y="133"/>
                </a:moveTo>
                <a:cubicBezTo>
                  <a:pt x="1332" y="137"/>
                  <a:pt x="1332" y="142"/>
                  <a:pt x="1332" y="147"/>
                </a:cubicBezTo>
                <a:cubicBezTo>
                  <a:pt x="1332" y="152"/>
                  <a:pt x="1332" y="156"/>
                  <a:pt x="1332" y="161"/>
                </a:cubicBezTo>
                <a:cubicBezTo>
                  <a:pt x="1336" y="165"/>
                  <a:pt x="1339" y="169"/>
                  <a:pt x="1343" y="173"/>
                </a:cubicBezTo>
                <a:cubicBezTo>
                  <a:pt x="1345" y="176"/>
                  <a:pt x="1350" y="183"/>
                  <a:pt x="1354" y="184"/>
                </a:cubicBezTo>
                <a:cubicBezTo>
                  <a:pt x="1358" y="185"/>
                  <a:pt x="1364" y="185"/>
                  <a:pt x="1368" y="185"/>
                </a:cubicBezTo>
                <a:cubicBezTo>
                  <a:pt x="1376" y="185"/>
                  <a:pt x="1384" y="183"/>
                  <a:pt x="1393" y="183"/>
                </a:cubicBezTo>
                <a:cubicBezTo>
                  <a:pt x="1399" y="177"/>
                  <a:pt x="1404" y="171"/>
                  <a:pt x="1410" y="164"/>
                </a:cubicBezTo>
                <a:cubicBezTo>
                  <a:pt x="1410" y="159"/>
                  <a:pt x="1410" y="154"/>
                  <a:pt x="1410" y="149"/>
                </a:cubicBezTo>
                <a:cubicBezTo>
                  <a:pt x="1411" y="143"/>
                  <a:pt x="1411" y="136"/>
                  <a:pt x="1410" y="132"/>
                </a:cubicBezTo>
                <a:cubicBezTo>
                  <a:pt x="1409" y="129"/>
                  <a:pt x="1404" y="124"/>
                  <a:pt x="1401" y="122"/>
                </a:cubicBezTo>
                <a:cubicBezTo>
                  <a:pt x="1398" y="119"/>
                  <a:pt x="1395" y="113"/>
                  <a:pt x="1391" y="112"/>
                </a:cubicBezTo>
                <a:cubicBezTo>
                  <a:pt x="1387" y="111"/>
                  <a:pt x="1380" y="111"/>
                  <a:pt x="1374" y="111"/>
                </a:cubicBezTo>
                <a:cubicBezTo>
                  <a:pt x="1368" y="110"/>
                  <a:pt x="1359" y="110"/>
                  <a:pt x="1355" y="111"/>
                </a:cubicBezTo>
                <a:cubicBezTo>
                  <a:pt x="1351" y="113"/>
                  <a:pt x="1348" y="117"/>
                  <a:pt x="1343" y="122"/>
                </a:cubicBezTo>
                <a:cubicBezTo>
                  <a:pt x="1340" y="125"/>
                  <a:pt x="1333" y="129"/>
                  <a:pt x="1332" y="133"/>
                </a:cubicBezTo>
                <a:close/>
                <a:moveTo>
                  <a:pt x="1334" y="122"/>
                </a:moveTo>
                <a:cubicBezTo>
                  <a:pt x="1337" y="118"/>
                  <a:pt x="1341" y="115"/>
                  <a:pt x="1345" y="111"/>
                </a:cubicBezTo>
                <a:cubicBezTo>
                  <a:pt x="1341" y="111"/>
                  <a:pt x="1338" y="112"/>
                  <a:pt x="1335" y="112"/>
                </a:cubicBezTo>
                <a:cubicBezTo>
                  <a:pt x="1335" y="115"/>
                  <a:pt x="1334" y="119"/>
                  <a:pt x="1334" y="122"/>
                </a:cubicBezTo>
                <a:close/>
                <a:moveTo>
                  <a:pt x="1362" y="104"/>
                </a:moveTo>
                <a:cubicBezTo>
                  <a:pt x="1370" y="104"/>
                  <a:pt x="1377" y="106"/>
                  <a:pt x="1384" y="105"/>
                </a:cubicBezTo>
                <a:cubicBezTo>
                  <a:pt x="1379" y="102"/>
                  <a:pt x="1376" y="98"/>
                  <a:pt x="1372" y="95"/>
                </a:cubicBezTo>
                <a:cubicBezTo>
                  <a:pt x="1370" y="97"/>
                  <a:pt x="1368" y="98"/>
                  <a:pt x="1366" y="100"/>
                </a:cubicBezTo>
                <a:cubicBezTo>
                  <a:pt x="1364" y="102"/>
                  <a:pt x="1362" y="103"/>
                  <a:pt x="1362" y="104"/>
                </a:cubicBezTo>
                <a:close/>
                <a:moveTo>
                  <a:pt x="1409" y="121"/>
                </a:moveTo>
                <a:cubicBezTo>
                  <a:pt x="1409" y="118"/>
                  <a:pt x="1408" y="117"/>
                  <a:pt x="1408" y="115"/>
                </a:cubicBezTo>
                <a:cubicBezTo>
                  <a:pt x="1407" y="115"/>
                  <a:pt x="1403" y="114"/>
                  <a:pt x="1402" y="114"/>
                </a:cubicBezTo>
                <a:cubicBezTo>
                  <a:pt x="1405" y="116"/>
                  <a:pt x="1406" y="119"/>
                  <a:pt x="1409" y="121"/>
                </a:cubicBezTo>
                <a:close/>
                <a:moveTo>
                  <a:pt x="1408" y="176"/>
                </a:moveTo>
                <a:cubicBezTo>
                  <a:pt x="1407" y="178"/>
                  <a:pt x="1404" y="179"/>
                  <a:pt x="1403" y="181"/>
                </a:cubicBezTo>
                <a:cubicBezTo>
                  <a:pt x="1405" y="182"/>
                  <a:pt x="1406" y="181"/>
                  <a:pt x="1408" y="181"/>
                </a:cubicBezTo>
                <a:cubicBezTo>
                  <a:pt x="1407" y="179"/>
                  <a:pt x="1409" y="177"/>
                  <a:pt x="1408" y="176"/>
                </a:cubicBezTo>
                <a:close/>
                <a:moveTo>
                  <a:pt x="1360" y="190"/>
                </a:moveTo>
                <a:cubicBezTo>
                  <a:pt x="1363" y="194"/>
                  <a:pt x="1368" y="199"/>
                  <a:pt x="1373" y="202"/>
                </a:cubicBezTo>
                <a:cubicBezTo>
                  <a:pt x="1375" y="200"/>
                  <a:pt x="1377" y="198"/>
                  <a:pt x="1380" y="196"/>
                </a:cubicBezTo>
                <a:cubicBezTo>
                  <a:pt x="1382" y="194"/>
                  <a:pt x="1386" y="191"/>
                  <a:pt x="1385" y="190"/>
                </a:cubicBezTo>
                <a:cubicBezTo>
                  <a:pt x="1377" y="190"/>
                  <a:pt x="1369" y="191"/>
                  <a:pt x="1360" y="190"/>
                </a:cubicBezTo>
                <a:close/>
                <a:moveTo>
                  <a:pt x="1333" y="172"/>
                </a:moveTo>
                <a:cubicBezTo>
                  <a:pt x="1334" y="176"/>
                  <a:pt x="1334" y="179"/>
                  <a:pt x="1334" y="183"/>
                </a:cubicBezTo>
                <a:cubicBezTo>
                  <a:pt x="1338" y="183"/>
                  <a:pt x="1340" y="183"/>
                  <a:pt x="1343" y="183"/>
                </a:cubicBezTo>
                <a:cubicBezTo>
                  <a:pt x="1341" y="180"/>
                  <a:pt x="1336" y="176"/>
                  <a:pt x="1333" y="172"/>
                </a:cubicBezTo>
                <a:close/>
                <a:moveTo>
                  <a:pt x="1344" y="223"/>
                </a:moveTo>
                <a:cubicBezTo>
                  <a:pt x="1353" y="218"/>
                  <a:pt x="1360" y="212"/>
                  <a:pt x="1367" y="207"/>
                </a:cubicBezTo>
                <a:cubicBezTo>
                  <a:pt x="1365" y="204"/>
                  <a:pt x="1362" y="202"/>
                  <a:pt x="1358" y="199"/>
                </a:cubicBezTo>
                <a:cubicBezTo>
                  <a:pt x="1356" y="196"/>
                  <a:pt x="1353" y="191"/>
                  <a:pt x="1349" y="190"/>
                </a:cubicBezTo>
                <a:cubicBezTo>
                  <a:pt x="1345" y="189"/>
                  <a:pt x="1341" y="190"/>
                  <a:pt x="1336" y="189"/>
                </a:cubicBezTo>
                <a:cubicBezTo>
                  <a:pt x="1338" y="201"/>
                  <a:pt x="1341" y="212"/>
                  <a:pt x="1344" y="223"/>
                </a:cubicBezTo>
                <a:close/>
                <a:moveTo>
                  <a:pt x="1398" y="226"/>
                </a:moveTo>
                <a:cubicBezTo>
                  <a:pt x="1388" y="222"/>
                  <a:pt x="1381" y="216"/>
                  <a:pt x="1372" y="211"/>
                </a:cubicBezTo>
                <a:cubicBezTo>
                  <a:pt x="1364" y="218"/>
                  <a:pt x="1355" y="223"/>
                  <a:pt x="1346" y="229"/>
                </a:cubicBezTo>
                <a:cubicBezTo>
                  <a:pt x="1349" y="238"/>
                  <a:pt x="1354" y="248"/>
                  <a:pt x="1360" y="254"/>
                </a:cubicBezTo>
                <a:cubicBezTo>
                  <a:pt x="1368" y="260"/>
                  <a:pt x="1377" y="258"/>
                  <a:pt x="1383" y="252"/>
                </a:cubicBezTo>
                <a:cubicBezTo>
                  <a:pt x="1390" y="246"/>
                  <a:pt x="1395" y="236"/>
                  <a:pt x="1398" y="226"/>
                </a:cubicBezTo>
                <a:close/>
                <a:moveTo>
                  <a:pt x="1406" y="187"/>
                </a:moveTo>
                <a:cubicBezTo>
                  <a:pt x="1403" y="188"/>
                  <a:pt x="1400" y="188"/>
                  <a:pt x="1397" y="188"/>
                </a:cubicBezTo>
                <a:cubicBezTo>
                  <a:pt x="1394" y="191"/>
                  <a:pt x="1390" y="194"/>
                  <a:pt x="1387" y="197"/>
                </a:cubicBezTo>
                <a:cubicBezTo>
                  <a:pt x="1384" y="201"/>
                  <a:pt x="1380" y="203"/>
                  <a:pt x="1379" y="206"/>
                </a:cubicBezTo>
                <a:cubicBezTo>
                  <a:pt x="1385" y="212"/>
                  <a:pt x="1393" y="216"/>
                  <a:pt x="1400" y="221"/>
                </a:cubicBezTo>
                <a:cubicBezTo>
                  <a:pt x="1403" y="210"/>
                  <a:pt x="1407" y="199"/>
                  <a:pt x="1406" y="187"/>
                </a:cubicBezTo>
                <a:close/>
                <a:moveTo>
                  <a:pt x="1446" y="181"/>
                </a:moveTo>
                <a:cubicBezTo>
                  <a:pt x="1446" y="181"/>
                  <a:pt x="1446" y="180"/>
                  <a:pt x="1446" y="180"/>
                </a:cubicBezTo>
                <a:cubicBezTo>
                  <a:pt x="1436" y="183"/>
                  <a:pt x="1425" y="185"/>
                  <a:pt x="1413" y="187"/>
                </a:cubicBezTo>
                <a:cubicBezTo>
                  <a:pt x="1412" y="200"/>
                  <a:pt x="1409" y="211"/>
                  <a:pt x="1406" y="223"/>
                </a:cubicBezTo>
                <a:cubicBezTo>
                  <a:pt x="1418" y="228"/>
                  <a:pt x="1446" y="237"/>
                  <a:pt x="1453" y="223"/>
                </a:cubicBezTo>
                <a:cubicBezTo>
                  <a:pt x="1460" y="209"/>
                  <a:pt x="1451" y="191"/>
                  <a:pt x="1446" y="181"/>
                </a:cubicBezTo>
                <a:close/>
                <a:moveTo>
                  <a:pt x="1417" y="156"/>
                </a:moveTo>
                <a:cubicBezTo>
                  <a:pt x="1419" y="152"/>
                  <a:pt x="1421" y="150"/>
                  <a:pt x="1423" y="146"/>
                </a:cubicBezTo>
                <a:cubicBezTo>
                  <a:pt x="1421" y="144"/>
                  <a:pt x="1419" y="141"/>
                  <a:pt x="1416" y="139"/>
                </a:cubicBezTo>
                <a:cubicBezTo>
                  <a:pt x="1416" y="144"/>
                  <a:pt x="1416" y="151"/>
                  <a:pt x="1417" y="156"/>
                </a:cubicBezTo>
                <a:close/>
                <a:moveTo>
                  <a:pt x="1427" y="141"/>
                </a:moveTo>
                <a:cubicBezTo>
                  <a:pt x="1430" y="135"/>
                  <a:pt x="1435" y="129"/>
                  <a:pt x="1438" y="122"/>
                </a:cubicBezTo>
                <a:cubicBezTo>
                  <a:pt x="1431" y="119"/>
                  <a:pt x="1423" y="117"/>
                  <a:pt x="1415" y="116"/>
                </a:cubicBezTo>
                <a:cubicBezTo>
                  <a:pt x="1415" y="120"/>
                  <a:pt x="1415" y="124"/>
                  <a:pt x="1416" y="129"/>
                </a:cubicBezTo>
                <a:cubicBezTo>
                  <a:pt x="1420" y="133"/>
                  <a:pt x="1423" y="137"/>
                  <a:pt x="1427" y="141"/>
                </a:cubicBezTo>
                <a:close/>
                <a:moveTo>
                  <a:pt x="1415" y="180"/>
                </a:moveTo>
                <a:cubicBezTo>
                  <a:pt x="1424" y="179"/>
                  <a:pt x="1434" y="177"/>
                  <a:pt x="1443" y="175"/>
                </a:cubicBezTo>
                <a:cubicBezTo>
                  <a:pt x="1438" y="166"/>
                  <a:pt x="1433" y="159"/>
                  <a:pt x="1427" y="152"/>
                </a:cubicBezTo>
                <a:cubicBezTo>
                  <a:pt x="1423" y="157"/>
                  <a:pt x="1419" y="162"/>
                  <a:pt x="1415" y="167"/>
                </a:cubicBezTo>
                <a:cubicBezTo>
                  <a:pt x="1415" y="171"/>
                  <a:pt x="1414" y="176"/>
                  <a:pt x="1415" y="180"/>
                </a:cubicBezTo>
                <a:close/>
                <a:moveTo>
                  <a:pt x="1445" y="123"/>
                </a:moveTo>
                <a:cubicBezTo>
                  <a:pt x="1440" y="131"/>
                  <a:pt x="1436" y="138"/>
                  <a:pt x="1431" y="146"/>
                </a:cubicBezTo>
                <a:cubicBezTo>
                  <a:pt x="1438" y="155"/>
                  <a:pt x="1444" y="164"/>
                  <a:pt x="1450" y="173"/>
                </a:cubicBezTo>
                <a:cubicBezTo>
                  <a:pt x="1461" y="169"/>
                  <a:pt x="1477" y="165"/>
                  <a:pt x="1481" y="154"/>
                </a:cubicBezTo>
                <a:cubicBezTo>
                  <a:pt x="1484" y="145"/>
                  <a:pt x="1473" y="136"/>
                  <a:pt x="1467" y="133"/>
                </a:cubicBezTo>
                <a:cubicBezTo>
                  <a:pt x="1460" y="128"/>
                  <a:pt x="1453" y="126"/>
                  <a:pt x="1445" y="123"/>
                </a:cubicBezTo>
                <a:close/>
                <a:moveTo>
                  <a:pt x="1408" y="73"/>
                </a:moveTo>
                <a:cubicBezTo>
                  <a:pt x="1411" y="85"/>
                  <a:pt x="1412" y="97"/>
                  <a:pt x="1414" y="109"/>
                </a:cubicBezTo>
                <a:cubicBezTo>
                  <a:pt x="1423" y="111"/>
                  <a:pt x="1432" y="113"/>
                  <a:pt x="1441" y="116"/>
                </a:cubicBezTo>
                <a:cubicBezTo>
                  <a:pt x="1447" y="106"/>
                  <a:pt x="1454" y="92"/>
                  <a:pt x="1452" y="77"/>
                </a:cubicBezTo>
                <a:cubicBezTo>
                  <a:pt x="1451" y="69"/>
                  <a:pt x="1439" y="67"/>
                  <a:pt x="1430" y="67"/>
                </a:cubicBezTo>
                <a:cubicBezTo>
                  <a:pt x="1421" y="67"/>
                  <a:pt x="1415" y="71"/>
                  <a:pt x="1408" y="73"/>
                </a:cubicBezTo>
                <a:close/>
                <a:moveTo>
                  <a:pt x="1402" y="76"/>
                </a:moveTo>
                <a:cubicBezTo>
                  <a:pt x="1393" y="81"/>
                  <a:pt x="1385" y="86"/>
                  <a:pt x="1377" y="91"/>
                </a:cubicBezTo>
                <a:cubicBezTo>
                  <a:pt x="1384" y="94"/>
                  <a:pt x="1389" y="104"/>
                  <a:pt x="1395" y="106"/>
                </a:cubicBezTo>
                <a:cubicBezTo>
                  <a:pt x="1399" y="108"/>
                  <a:pt x="1403" y="107"/>
                  <a:pt x="1408" y="108"/>
                </a:cubicBezTo>
                <a:cubicBezTo>
                  <a:pt x="1406" y="97"/>
                  <a:pt x="1405" y="85"/>
                  <a:pt x="1402" y="76"/>
                </a:cubicBezTo>
                <a:close/>
                <a:moveTo>
                  <a:pt x="1346" y="72"/>
                </a:moveTo>
                <a:cubicBezTo>
                  <a:pt x="1355" y="77"/>
                  <a:pt x="1364" y="82"/>
                  <a:pt x="1372" y="87"/>
                </a:cubicBezTo>
                <a:cubicBezTo>
                  <a:pt x="1381" y="81"/>
                  <a:pt x="1391" y="75"/>
                  <a:pt x="1400" y="70"/>
                </a:cubicBezTo>
                <a:cubicBezTo>
                  <a:pt x="1397" y="59"/>
                  <a:pt x="1391" y="47"/>
                  <a:pt x="1383" y="41"/>
                </a:cubicBezTo>
                <a:cubicBezTo>
                  <a:pt x="1381" y="39"/>
                  <a:pt x="1377" y="37"/>
                  <a:pt x="1373" y="37"/>
                </a:cubicBezTo>
                <a:cubicBezTo>
                  <a:pt x="1356" y="38"/>
                  <a:pt x="1352" y="59"/>
                  <a:pt x="1346" y="72"/>
                </a:cubicBezTo>
                <a:close/>
                <a:moveTo>
                  <a:pt x="1337" y="106"/>
                </a:moveTo>
                <a:cubicBezTo>
                  <a:pt x="1341" y="105"/>
                  <a:pt x="1347" y="105"/>
                  <a:pt x="1352" y="104"/>
                </a:cubicBezTo>
                <a:cubicBezTo>
                  <a:pt x="1357" y="100"/>
                  <a:pt x="1362" y="96"/>
                  <a:pt x="1367" y="91"/>
                </a:cubicBezTo>
                <a:cubicBezTo>
                  <a:pt x="1359" y="86"/>
                  <a:pt x="1352" y="82"/>
                  <a:pt x="1343" y="78"/>
                </a:cubicBezTo>
                <a:cubicBezTo>
                  <a:pt x="1341" y="87"/>
                  <a:pt x="1337" y="96"/>
                  <a:pt x="1337" y="106"/>
                </a:cubicBezTo>
                <a:close/>
                <a:moveTo>
                  <a:pt x="1299" y="114"/>
                </a:moveTo>
                <a:cubicBezTo>
                  <a:pt x="1309" y="111"/>
                  <a:pt x="1319" y="108"/>
                  <a:pt x="1330" y="106"/>
                </a:cubicBezTo>
                <a:cubicBezTo>
                  <a:pt x="1332" y="95"/>
                  <a:pt x="1334" y="85"/>
                  <a:pt x="1338" y="75"/>
                </a:cubicBezTo>
                <a:cubicBezTo>
                  <a:pt x="1326" y="71"/>
                  <a:pt x="1311" y="64"/>
                  <a:pt x="1295" y="68"/>
                </a:cubicBezTo>
                <a:cubicBezTo>
                  <a:pt x="1287" y="81"/>
                  <a:pt x="1294" y="103"/>
                  <a:pt x="1299" y="114"/>
                </a:cubicBezTo>
                <a:close/>
                <a:moveTo>
                  <a:pt x="1278" y="165"/>
                </a:moveTo>
                <a:cubicBezTo>
                  <a:pt x="1285" y="168"/>
                  <a:pt x="1290" y="170"/>
                  <a:pt x="1297" y="173"/>
                </a:cubicBezTo>
                <a:cubicBezTo>
                  <a:pt x="1301" y="164"/>
                  <a:pt x="1306" y="155"/>
                  <a:pt x="1312" y="147"/>
                </a:cubicBezTo>
                <a:cubicBezTo>
                  <a:pt x="1306" y="139"/>
                  <a:pt x="1301" y="130"/>
                  <a:pt x="1295" y="122"/>
                </a:cubicBezTo>
                <a:cubicBezTo>
                  <a:pt x="1284" y="127"/>
                  <a:pt x="1268" y="133"/>
                  <a:pt x="1264" y="144"/>
                </a:cubicBezTo>
                <a:cubicBezTo>
                  <a:pt x="1260" y="155"/>
                  <a:pt x="1272" y="162"/>
                  <a:pt x="1278" y="165"/>
                </a:cubicBezTo>
                <a:close/>
                <a:moveTo>
                  <a:pt x="2355" y="44"/>
                </a:moveTo>
                <a:cubicBezTo>
                  <a:pt x="2360" y="40"/>
                  <a:pt x="2350" y="36"/>
                  <a:pt x="2351" y="42"/>
                </a:cubicBezTo>
                <a:cubicBezTo>
                  <a:pt x="2351" y="44"/>
                  <a:pt x="2352" y="45"/>
                  <a:pt x="2355" y="44"/>
                </a:cubicBezTo>
                <a:close/>
                <a:moveTo>
                  <a:pt x="1167" y="46"/>
                </a:moveTo>
                <a:cubicBezTo>
                  <a:pt x="1168" y="45"/>
                  <a:pt x="1168" y="42"/>
                  <a:pt x="1167" y="41"/>
                </a:cubicBezTo>
                <a:cubicBezTo>
                  <a:pt x="1162" y="39"/>
                  <a:pt x="1162" y="48"/>
                  <a:pt x="1167" y="46"/>
                </a:cubicBezTo>
                <a:close/>
                <a:moveTo>
                  <a:pt x="2383" y="62"/>
                </a:moveTo>
                <a:cubicBezTo>
                  <a:pt x="2381" y="59"/>
                  <a:pt x="2378" y="52"/>
                  <a:pt x="2381" y="46"/>
                </a:cubicBezTo>
                <a:cubicBezTo>
                  <a:pt x="2384" y="39"/>
                  <a:pt x="2396" y="42"/>
                  <a:pt x="2398" y="48"/>
                </a:cubicBezTo>
                <a:cubicBezTo>
                  <a:pt x="2401" y="57"/>
                  <a:pt x="2393" y="64"/>
                  <a:pt x="2383" y="62"/>
                </a:cubicBezTo>
                <a:close/>
                <a:moveTo>
                  <a:pt x="2386" y="53"/>
                </a:moveTo>
                <a:cubicBezTo>
                  <a:pt x="2387" y="54"/>
                  <a:pt x="2388" y="56"/>
                  <a:pt x="2390" y="56"/>
                </a:cubicBezTo>
                <a:cubicBezTo>
                  <a:pt x="2398" y="54"/>
                  <a:pt x="2385" y="42"/>
                  <a:pt x="2386" y="53"/>
                </a:cubicBezTo>
                <a:close/>
                <a:moveTo>
                  <a:pt x="2710" y="107"/>
                </a:moveTo>
                <a:cubicBezTo>
                  <a:pt x="2702" y="107"/>
                  <a:pt x="2691" y="104"/>
                  <a:pt x="2683" y="102"/>
                </a:cubicBezTo>
                <a:cubicBezTo>
                  <a:pt x="2686" y="81"/>
                  <a:pt x="2689" y="61"/>
                  <a:pt x="2694" y="43"/>
                </a:cubicBezTo>
                <a:cubicBezTo>
                  <a:pt x="2703" y="43"/>
                  <a:pt x="2714" y="45"/>
                  <a:pt x="2722" y="48"/>
                </a:cubicBezTo>
                <a:cubicBezTo>
                  <a:pt x="2722" y="58"/>
                  <a:pt x="2720" y="68"/>
                  <a:pt x="2718" y="79"/>
                </a:cubicBezTo>
                <a:cubicBezTo>
                  <a:pt x="2716" y="84"/>
                  <a:pt x="2715" y="89"/>
                  <a:pt x="2714" y="94"/>
                </a:cubicBezTo>
                <a:cubicBezTo>
                  <a:pt x="2714" y="99"/>
                  <a:pt x="2714" y="104"/>
                  <a:pt x="2710" y="107"/>
                </a:cubicBezTo>
                <a:close/>
                <a:moveTo>
                  <a:pt x="2708" y="102"/>
                </a:moveTo>
                <a:cubicBezTo>
                  <a:pt x="2711" y="85"/>
                  <a:pt x="2714" y="68"/>
                  <a:pt x="2716" y="51"/>
                </a:cubicBezTo>
                <a:cubicBezTo>
                  <a:pt x="2710" y="50"/>
                  <a:pt x="2705" y="49"/>
                  <a:pt x="2699" y="48"/>
                </a:cubicBezTo>
                <a:cubicBezTo>
                  <a:pt x="2695" y="64"/>
                  <a:pt x="2692" y="81"/>
                  <a:pt x="2688" y="98"/>
                </a:cubicBezTo>
                <a:cubicBezTo>
                  <a:pt x="2695" y="99"/>
                  <a:pt x="2701" y="101"/>
                  <a:pt x="2708" y="102"/>
                </a:cubicBezTo>
                <a:close/>
                <a:moveTo>
                  <a:pt x="2656" y="44"/>
                </a:moveTo>
                <a:cubicBezTo>
                  <a:pt x="2655" y="40"/>
                  <a:pt x="2648" y="44"/>
                  <a:pt x="2651" y="48"/>
                </a:cubicBezTo>
                <a:cubicBezTo>
                  <a:pt x="2655" y="49"/>
                  <a:pt x="2656" y="46"/>
                  <a:pt x="2656" y="44"/>
                </a:cubicBezTo>
                <a:close/>
                <a:moveTo>
                  <a:pt x="273" y="44"/>
                </a:moveTo>
                <a:cubicBezTo>
                  <a:pt x="271" y="45"/>
                  <a:pt x="269" y="46"/>
                  <a:pt x="270" y="48"/>
                </a:cubicBezTo>
                <a:cubicBezTo>
                  <a:pt x="271" y="55"/>
                  <a:pt x="279" y="44"/>
                  <a:pt x="273" y="44"/>
                </a:cubicBezTo>
                <a:close/>
                <a:moveTo>
                  <a:pt x="1963" y="52"/>
                </a:moveTo>
                <a:cubicBezTo>
                  <a:pt x="1965" y="54"/>
                  <a:pt x="1968" y="56"/>
                  <a:pt x="1969" y="57"/>
                </a:cubicBezTo>
                <a:cubicBezTo>
                  <a:pt x="1975" y="61"/>
                  <a:pt x="1979" y="64"/>
                  <a:pt x="1985" y="64"/>
                </a:cubicBezTo>
                <a:cubicBezTo>
                  <a:pt x="1986" y="61"/>
                  <a:pt x="1982" y="61"/>
                  <a:pt x="1979" y="59"/>
                </a:cubicBezTo>
                <a:cubicBezTo>
                  <a:pt x="1974" y="57"/>
                  <a:pt x="1970" y="53"/>
                  <a:pt x="1966" y="50"/>
                </a:cubicBezTo>
                <a:cubicBezTo>
                  <a:pt x="1964" y="48"/>
                  <a:pt x="1960" y="45"/>
                  <a:pt x="1959" y="45"/>
                </a:cubicBezTo>
                <a:cubicBezTo>
                  <a:pt x="1953" y="46"/>
                  <a:pt x="1961" y="51"/>
                  <a:pt x="1963" y="52"/>
                </a:cubicBezTo>
                <a:close/>
                <a:moveTo>
                  <a:pt x="2725" y="76"/>
                </a:moveTo>
                <a:cubicBezTo>
                  <a:pt x="2724" y="73"/>
                  <a:pt x="2725" y="68"/>
                  <a:pt x="2726" y="63"/>
                </a:cubicBezTo>
                <a:cubicBezTo>
                  <a:pt x="2727" y="56"/>
                  <a:pt x="2728" y="48"/>
                  <a:pt x="2732" y="48"/>
                </a:cubicBezTo>
                <a:cubicBezTo>
                  <a:pt x="2737" y="47"/>
                  <a:pt x="2742" y="49"/>
                  <a:pt x="2748" y="50"/>
                </a:cubicBezTo>
                <a:cubicBezTo>
                  <a:pt x="2753" y="51"/>
                  <a:pt x="2758" y="52"/>
                  <a:pt x="2761" y="55"/>
                </a:cubicBezTo>
                <a:cubicBezTo>
                  <a:pt x="2759" y="64"/>
                  <a:pt x="2758" y="73"/>
                  <a:pt x="2756" y="81"/>
                </a:cubicBezTo>
                <a:cubicBezTo>
                  <a:pt x="2745" y="83"/>
                  <a:pt x="2734" y="78"/>
                  <a:pt x="2725" y="76"/>
                </a:cubicBezTo>
                <a:close/>
                <a:moveTo>
                  <a:pt x="2730" y="72"/>
                </a:moveTo>
                <a:cubicBezTo>
                  <a:pt x="2738" y="74"/>
                  <a:pt x="2744" y="76"/>
                  <a:pt x="2752" y="77"/>
                </a:cubicBezTo>
                <a:cubicBezTo>
                  <a:pt x="2753" y="70"/>
                  <a:pt x="2754" y="63"/>
                  <a:pt x="2755" y="57"/>
                </a:cubicBezTo>
                <a:cubicBezTo>
                  <a:pt x="2748" y="56"/>
                  <a:pt x="2741" y="54"/>
                  <a:pt x="2733" y="53"/>
                </a:cubicBezTo>
                <a:cubicBezTo>
                  <a:pt x="2732" y="60"/>
                  <a:pt x="2731" y="66"/>
                  <a:pt x="2730" y="72"/>
                </a:cubicBezTo>
                <a:close/>
                <a:moveTo>
                  <a:pt x="3196" y="52"/>
                </a:moveTo>
                <a:cubicBezTo>
                  <a:pt x="3197" y="51"/>
                  <a:pt x="3201" y="48"/>
                  <a:pt x="3205" y="48"/>
                </a:cubicBezTo>
                <a:cubicBezTo>
                  <a:pt x="3222" y="45"/>
                  <a:pt x="3217" y="74"/>
                  <a:pt x="3200" y="67"/>
                </a:cubicBezTo>
                <a:cubicBezTo>
                  <a:pt x="3196" y="66"/>
                  <a:pt x="3192" y="59"/>
                  <a:pt x="3196" y="52"/>
                </a:cubicBezTo>
                <a:close/>
                <a:moveTo>
                  <a:pt x="3200" y="60"/>
                </a:moveTo>
                <a:cubicBezTo>
                  <a:pt x="3204" y="66"/>
                  <a:pt x="3213" y="58"/>
                  <a:pt x="3208" y="54"/>
                </a:cubicBezTo>
                <a:cubicBezTo>
                  <a:pt x="3204" y="54"/>
                  <a:pt x="3201" y="56"/>
                  <a:pt x="3200" y="60"/>
                </a:cubicBezTo>
                <a:close/>
                <a:moveTo>
                  <a:pt x="212" y="75"/>
                </a:moveTo>
                <a:cubicBezTo>
                  <a:pt x="215" y="68"/>
                  <a:pt x="221" y="59"/>
                  <a:pt x="220" y="50"/>
                </a:cubicBezTo>
                <a:cubicBezTo>
                  <a:pt x="219" y="50"/>
                  <a:pt x="219" y="50"/>
                  <a:pt x="219" y="50"/>
                </a:cubicBezTo>
                <a:cubicBezTo>
                  <a:pt x="219" y="50"/>
                  <a:pt x="218" y="50"/>
                  <a:pt x="218" y="51"/>
                </a:cubicBezTo>
                <a:cubicBezTo>
                  <a:pt x="216" y="56"/>
                  <a:pt x="214" y="61"/>
                  <a:pt x="212" y="66"/>
                </a:cubicBezTo>
                <a:cubicBezTo>
                  <a:pt x="210" y="71"/>
                  <a:pt x="207" y="76"/>
                  <a:pt x="206" y="81"/>
                </a:cubicBezTo>
                <a:cubicBezTo>
                  <a:pt x="210" y="82"/>
                  <a:pt x="211" y="77"/>
                  <a:pt x="212" y="75"/>
                </a:cubicBezTo>
                <a:close/>
                <a:moveTo>
                  <a:pt x="1964" y="61"/>
                </a:moveTo>
                <a:cubicBezTo>
                  <a:pt x="1966" y="62"/>
                  <a:pt x="1971" y="67"/>
                  <a:pt x="1973" y="63"/>
                </a:cubicBezTo>
                <a:cubicBezTo>
                  <a:pt x="1968" y="59"/>
                  <a:pt x="1963" y="55"/>
                  <a:pt x="1957" y="52"/>
                </a:cubicBezTo>
                <a:cubicBezTo>
                  <a:pt x="1957" y="52"/>
                  <a:pt x="1957" y="52"/>
                  <a:pt x="1957" y="52"/>
                </a:cubicBezTo>
                <a:cubicBezTo>
                  <a:pt x="1956" y="52"/>
                  <a:pt x="1956" y="52"/>
                  <a:pt x="1956" y="53"/>
                </a:cubicBezTo>
                <a:cubicBezTo>
                  <a:pt x="1957" y="55"/>
                  <a:pt x="1960" y="58"/>
                  <a:pt x="1964" y="61"/>
                </a:cubicBezTo>
                <a:close/>
                <a:moveTo>
                  <a:pt x="2761" y="82"/>
                </a:moveTo>
                <a:cubicBezTo>
                  <a:pt x="2762" y="73"/>
                  <a:pt x="2763" y="63"/>
                  <a:pt x="2766" y="56"/>
                </a:cubicBezTo>
                <a:cubicBezTo>
                  <a:pt x="2776" y="55"/>
                  <a:pt x="2788" y="58"/>
                  <a:pt x="2797" y="61"/>
                </a:cubicBezTo>
                <a:cubicBezTo>
                  <a:pt x="2796" y="71"/>
                  <a:pt x="2794" y="80"/>
                  <a:pt x="2791" y="87"/>
                </a:cubicBezTo>
                <a:cubicBezTo>
                  <a:pt x="2781" y="88"/>
                  <a:pt x="2769" y="86"/>
                  <a:pt x="2761" y="82"/>
                </a:cubicBezTo>
                <a:close/>
                <a:moveTo>
                  <a:pt x="2766" y="78"/>
                </a:moveTo>
                <a:cubicBezTo>
                  <a:pt x="2773" y="80"/>
                  <a:pt x="2780" y="82"/>
                  <a:pt x="2788" y="83"/>
                </a:cubicBezTo>
                <a:cubicBezTo>
                  <a:pt x="2789" y="76"/>
                  <a:pt x="2791" y="71"/>
                  <a:pt x="2791" y="64"/>
                </a:cubicBezTo>
                <a:cubicBezTo>
                  <a:pt x="2784" y="63"/>
                  <a:pt x="2777" y="62"/>
                  <a:pt x="2770" y="61"/>
                </a:cubicBezTo>
                <a:cubicBezTo>
                  <a:pt x="2769" y="67"/>
                  <a:pt x="2767" y="73"/>
                  <a:pt x="2766" y="78"/>
                </a:cubicBezTo>
                <a:close/>
                <a:moveTo>
                  <a:pt x="1965" y="66"/>
                </a:moveTo>
                <a:cubicBezTo>
                  <a:pt x="1963" y="61"/>
                  <a:pt x="1959" y="59"/>
                  <a:pt x="1955" y="57"/>
                </a:cubicBezTo>
                <a:cubicBezTo>
                  <a:pt x="1953" y="60"/>
                  <a:pt x="1962" y="67"/>
                  <a:pt x="1965" y="66"/>
                </a:cubicBezTo>
                <a:close/>
                <a:moveTo>
                  <a:pt x="1621" y="61"/>
                </a:moveTo>
                <a:cubicBezTo>
                  <a:pt x="1625" y="60"/>
                  <a:pt x="1631" y="62"/>
                  <a:pt x="1633" y="59"/>
                </a:cubicBezTo>
                <a:cubicBezTo>
                  <a:pt x="1632" y="56"/>
                  <a:pt x="1628" y="57"/>
                  <a:pt x="1626" y="57"/>
                </a:cubicBezTo>
                <a:cubicBezTo>
                  <a:pt x="1617" y="57"/>
                  <a:pt x="1608" y="57"/>
                  <a:pt x="1600" y="57"/>
                </a:cubicBezTo>
                <a:cubicBezTo>
                  <a:pt x="1599" y="57"/>
                  <a:pt x="1599" y="58"/>
                  <a:pt x="1599" y="60"/>
                </a:cubicBezTo>
                <a:cubicBezTo>
                  <a:pt x="1606" y="61"/>
                  <a:pt x="1614" y="61"/>
                  <a:pt x="1621" y="61"/>
                </a:cubicBezTo>
                <a:close/>
                <a:moveTo>
                  <a:pt x="1211" y="74"/>
                </a:moveTo>
                <a:cubicBezTo>
                  <a:pt x="1211" y="71"/>
                  <a:pt x="1211" y="66"/>
                  <a:pt x="1214" y="64"/>
                </a:cubicBezTo>
                <a:cubicBezTo>
                  <a:pt x="1215" y="63"/>
                  <a:pt x="1220" y="60"/>
                  <a:pt x="1224" y="60"/>
                </a:cubicBezTo>
                <a:cubicBezTo>
                  <a:pt x="1229" y="60"/>
                  <a:pt x="1235" y="61"/>
                  <a:pt x="1237" y="64"/>
                </a:cubicBezTo>
                <a:cubicBezTo>
                  <a:pt x="1241" y="70"/>
                  <a:pt x="1236" y="78"/>
                  <a:pt x="1233" y="80"/>
                </a:cubicBezTo>
                <a:cubicBezTo>
                  <a:pt x="1226" y="88"/>
                  <a:pt x="1213" y="82"/>
                  <a:pt x="1211" y="74"/>
                </a:cubicBezTo>
                <a:close/>
                <a:moveTo>
                  <a:pt x="1217" y="72"/>
                </a:moveTo>
                <a:cubicBezTo>
                  <a:pt x="1218" y="81"/>
                  <a:pt x="1233" y="79"/>
                  <a:pt x="1232" y="69"/>
                </a:cubicBezTo>
                <a:cubicBezTo>
                  <a:pt x="1227" y="65"/>
                  <a:pt x="1220" y="68"/>
                  <a:pt x="1217" y="72"/>
                </a:cubicBezTo>
                <a:close/>
                <a:moveTo>
                  <a:pt x="212" y="83"/>
                </a:moveTo>
                <a:cubicBezTo>
                  <a:pt x="216" y="82"/>
                  <a:pt x="217" y="77"/>
                  <a:pt x="219" y="74"/>
                </a:cubicBezTo>
                <a:cubicBezTo>
                  <a:pt x="221" y="70"/>
                  <a:pt x="222" y="66"/>
                  <a:pt x="223" y="62"/>
                </a:cubicBezTo>
                <a:cubicBezTo>
                  <a:pt x="223" y="61"/>
                  <a:pt x="222" y="61"/>
                  <a:pt x="221" y="61"/>
                </a:cubicBezTo>
                <a:cubicBezTo>
                  <a:pt x="221" y="61"/>
                  <a:pt x="220" y="61"/>
                  <a:pt x="221" y="62"/>
                </a:cubicBezTo>
                <a:cubicBezTo>
                  <a:pt x="219" y="65"/>
                  <a:pt x="218" y="69"/>
                  <a:pt x="216" y="73"/>
                </a:cubicBezTo>
                <a:cubicBezTo>
                  <a:pt x="214" y="76"/>
                  <a:pt x="211" y="80"/>
                  <a:pt x="212" y="83"/>
                </a:cubicBezTo>
                <a:close/>
                <a:moveTo>
                  <a:pt x="1919" y="63"/>
                </a:moveTo>
                <a:cubicBezTo>
                  <a:pt x="1917" y="61"/>
                  <a:pt x="1913" y="63"/>
                  <a:pt x="1915" y="66"/>
                </a:cubicBezTo>
                <a:cubicBezTo>
                  <a:pt x="1918" y="68"/>
                  <a:pt x="1921" y="66"/>
                  <a:pt x="1919" y="63"/>
                </a:cubicBezTo>
                <a:close/>
                <a:moveTo>
                  <a:pt x="1959" y="67"/>
                </a:moveTo>
                <a:cubicBezTo>
                  <a:pt x="1959" y="64"/>
                  <a:pt x="1956" y="61"/>
                  <a:pt x="1953" y="63"/>
                </a:cubicBezTo>
                <a:cubicBezTo>
                  <a:pt x="1953" y="66"/>
                  <a:pt x="1957" y="68"/>
                  <a:pt x="1959" y="67"/>
                </a:cubicBezTo>
                <a:close/>
                <a:moveTo>
                  <a:pt x="2797" y="87"/>
                </a:moveTo>
                <a:cubicBezTo>
                  <a:pt x="2797" y="84"/>
                  <a:pt x="2799" y="79"/>
                  <a:pt x="2799" y="75"/>
                </a:cubicBezTo>
                <a:cubicBezTo>
                  <a:pt x="2800" y="70"/>
                  <a:pt x="2801" y="65"/>
                  <a:pt x="2802" y="63"/>
                </a:cubicBezTo>
                <a:cubicBezTo>
                  <a:pt x="2809" y="63"/>
                  <a:pt x="2825" y="66"/>
                  <a:pt x="2831" y="70"/>
                </a:cubicBezTo>
                <a:cubicBezTo>
                  <a:pt x="2832" y="74"/>
                  <a:pt x="2830" y="77"/>
                  <a:pt x="2829" y="82"/>
                </a:cubicBezTo>
                <a:cubicBezTo>
                  <a:pt x="2829" y="85"/>
                  <a:pt x="2829" y="92"/>
                  <a:pt x="2826" y="93"/>
                </a:cubicBezTo>
                <a:cubicBezTo>
                  <a:pt x="2823" y="96"/>
                  <a:pt x="2816" y="93"/>
                  <a:pt x="2812" y="92"/>
                </a:cubicBezTo>
                <a:cubicBezTo>
                  <a:pt x="2808" y="91"/>
                  <a:pt x="2798" y="91"/>
                  <a:pt x="2797" y="87"/>
                </a:cubicBezTo>
                <a:close/>
                <a:moveTo>
                  <a:pt x="2802" y="85"/>
                </a:moveTo>
                <a:cubicBezTo>
                  <a:pt x="2810" y="86"/>
                  <a:pt x="2816" y="88"/>
                  <a:pt x="2823" y="89"/>
                </a:cubicBezTo>
                <a:cubicBezTo>
                  <a:pt x="2824" y="84"/>
                  <a:pt x="2825" y="78"/>
                  <a:pt x="2826" y="72"/>
                </a:cubicBezTo>
                <a:cubicBezTo>
                  <a:pt x="2820" y="71"/>
                  <a:pt x="2813" y="70"/>
                  <a:pt x="2806" y="68"/>
                </a:cubicBezTo>
                <a:cubicBezTo>
                  <a:pt x="2804" y="73"/>
                  <a:pt x="2804" y="79"/>
                  <a:pt x="2802" y="85"/>
                </a:cubicBezTo>
                <a:close/>
                <a:moveTo>
                  <a:pt x="54" y="78"/>
                </a:moveTo>
                <a:cubicBezTo>
                  <a:pt x="53" y="76"/>
                  <a:pt x="52" y="76"/>
                  <a:pt x="52" y="74"/>
                </a:cubicBezTo>
                <a:cubicBezTo>
                  <a:pt x="52" y="69"/>
                  <a:pt x="59" y="65"/>
                  <a:pt x="64" y="64"/>
                </a:cubicBezTo>
                <a:cubicBezTo>
                  <a:pt x="80" y="61"/>
                  <a:pt x="83" y="82"/>
                  <a:pt x="71" y="86"/>
                </a:cubicBezTo>
                <a:cubicBezTo>
                  <a:pt x="62" y="89"/>
                  <a:pt x="57" y="84"/>
                  <a:pt x="54" y="78"/>
                </a:cubicBezTo>
                <a:close/>
                <a:moveTo>
                  <a:pt x="59" y="76"/>
                </a:moveTo>
                <a:cubicBezTo>
                  <a:pt x="59" y="80"/>
                  <a:pt x="63" y="81"/>
                  <a:pt x="68" y="81"/>
                </a:cubicBezTo>
                <a:cubicBezTo>
                  <a:pt x="71" y="79"/>
                  <a:pt x="73" y="75"/>
                  <a:pt x="71" y="72"/>
                </a:cubicBezTo>
                <a:cubicBezTo>
                  <a:pt x="69" y="67"/>
                  <a:pt x="60" y="72"/>
                  <a:pt x="59" y="76"/>
                </a:cubicBezTo>
                <a:close/>
                <a:moveTo>
                  <a:pt x="744" y="75"/>
                </a:moveTo>
                <a:cubicBezTo>
                  <a:pt x="730" y="62"/>
                  <a:pt x="769" y="60"/>
                  <a:pt x="759" y="75"/>
                </a:cubicBezTo>
                <a:cubicBezTo>
                  <a:pt x="756" y="75"/>
                  <a:pt x="749" y="75"/>
                  <a:pt x="744" y="75"/>
                </a:cubicBezTo>
                <a:close/>
                <a:moveTo>
                  <a:pt x="744" y="71"/>
                </a:moveTo>
                <a:cubicBezTo>
                  <a:pt x="748" y="72"/>
                  <a:pt x="755" y="72"/>
                  <a:pt x="757" y="71"/>
                </a:cubicBezTo>
                <a:cubicBezTo>
                  <a:pt x="756" y="67"/>
                  <a:pt x="745" y="66"/>
                  <a:pt x="744" y="71"/>
                </a:cubicBezTo>
                <a:close/>
                <a:moveTo>
                  <a:pt x="1475" y="76"/>
                </a:moveTo>
                <a:cubicBezTo>
                  <a:pt x="1473" y="71"/>
                  <a:pt x="1476" y="66"/>
                  <a:pt x="1480" y="65"/>
                </a:cubicBezTo>
                <a:cubicBezTo>
                  <a:pt x="1486" y="64"/>
                  <a:pt x="1490" y="66"/>
                  <a:pt x="1492" y="68"/>
                </a:cubicBezTo>
                <a:cubicBezTo>
                  <a:pt x="1500" y="80"/>
                  <a:pt x="1479" y="87"/>
                  <a:pt x="1475" y="76"/>
                </a:cubicBezTo>
                <a:close/>
                <a:moveTo>
                  <a:pt x="1480" y="73"/>
                </a:moveTo>
                <a:cubicBezTo>
                  <a:pt x="1481" y="77"/>
                  <a:pt x="1487" y="77"/>
                  <a:pt x="1487" y="73"/>
                </a:cubicBezTo>
                <a:cubicBezTo>
                  <a:pt x="1486" y="70"/>
                  <a:pt x="1481" y="70"/>
                  <a:pt x="1480" y="73"/>
                </a:cubicBezTo>
                <a:close/>
                <a:moveTo>
                  <a:pt x="2143" y="66"/>
                </a:moveTo>
                <a:cubicBezTo>
                  <a:pt x="2146" y="74"/>
                  <a:pt x="2150" y="60"/>
                  <a:pt x="2143" y="66"/>
                </a:cubicBezTo>
                <a:close/>
                <a:moveTo>
                  <a:pt x="932" y="75"/>
                </a:moveTo>
                <a:cubicBezTo>
                  <a:pt x="926" y="62"/>
                  <a:pt x="952" y="62"/>
                  <a:pt x="951" y="72"/>
                </a:cubicBezTo>
                <a:cubicBezTo>
                  <a:pt x="951" y="80"/>
                  <a:pt x="936" y="78"/>
                  <a:pt x="932" y="75"/>
                </a:cubicBezTo>
                <a:close/>
                <a:moveTo>
                  <a:pt x="935" y="73"/>
                </a:moveTo>
                <a:cubicBezTo>
                  <a:pt x="939" y="74"/>
                  <a:pt x="945" y="75"/>
                  <a:pt x="948" y="73"/>
                </a:cubicBezTo>
                <a:cubicBezTo>
                  <a:pt x="947" y="68"/>
                  <a:pt x="939" y="67"/>
                  <a:pt x="935" y="70"/>
                </a:cubicBezTo>
                <a:cubicBezTo>
                  <a:pt x="935" y="71"/>
                  <a:pt x="935" y="72"/>
                  <a:pt x="935" y="73"/>
                </a:cubicBezTo>
                <a:close/>
                <a:moveTo>
                  <a:pt x="644" y="81"/>
                </a:moveTo>
                <a:cubicBezTo>
                  <a:pt x="647" y="84"/>
                  <a:pt x="655" y="83"/>
                  <a:pt x="661" y="83"/>
                </a:cubicBezTo>
                <a:cubicBezTo>
                  <a:pt x="663" y="83"/>
                  <a:pt x="667" y="84"/>
                  <a:pt x="667" y="81"/>
                </a:cubicBezTo>
                <a:cubicBezTo>
                  <a:pt x="665" y="78"/>
                  <a:pt x="660" y="80"/>
                  <a:pt x="656" y="79"/>
                </a:cubicBezTo>
                <a:cubicBezTo>
                  <a:pt x="656" y="76"/>
                  <a:pt x="656" y="72"/>
                  <a:pt x="656" y="69"/>
                </a:cubicBezTo>
                <a:cubicBezTo>
                  <a:pt x="661" y="68"/>
                  <a:pt x="667" y="71"/>
                  <a:pt x="668" y="68"/>
                </a:cubicBezTo>
                <a:cubicBezTo>
                  <a:pt x="669" y="64"/>
                  <a:pt x="651" y="66"/>
                  <a:pt x="645" y="66"/>
                </a:cubicBezTo>
                <a:cubicBezTo>
                  <a:pt x="644" y="66"/>
                  <a:pt x="644" y="66"/>
                  <a:pt x="644" y="66"/>
                </a:cubicBezTo>
                <a:cubicBezTo>
                  <a:pt x="644" y="67"/>
                  <a:pt x="643" y="67"/>
                  <a:pt x="644" y="67"/>
                </a:cubicBezTo>
                <a:cubicBezTo>
                  <a:pt x="644" y="70"/>
                  <a:pt x="650" y="69"/>
                  <a:pt x="653" y="69"/>
                </a:cubicBezTo>
                <a:cubicBezTo>
                  <a:pt x="653" y="73"/>
                  <a:pt x="653" y="78"/>
                  <a:pt x="653" y="79"/>
                </a:cubicBezTo>
                <a:cubicBezTo>
                  <a:pt x="649" y="80"/>
                  <a:pt x="645" y="77"/>
                  <a:pt x="644" y="81"/>
                </a:cubicBezTo>
                <a:close/>
                <a:moveTo>
                  <a:pt x="1606" y="68"/>
                </a:moveTo>
                <a:cubicBezTo>
                  <a:pt x="1606" y="68"/>
                  <a:pt x="1606" y="69"/>
                  <a:pt x="1606" y="69"/>
                </a:cubicBezTo>
                <a:cubicBezTo>
                  <a:pt x="1610" y="69"/>
                  <a:pt x="1620" y="72"/>
                  <a:pt x="1621" y="68"/>
                </a:cubicBezTo>
                <a:cubicBezTo>
                  <a:pt x="1618" y="66"/>
                  <a:pt x="1606" y="64"/>
                  <a:pt x="1606" y="68"/>
                </a:cubicBezTo>
                <a:close/>
                <a:moveTo>
                  <a:pt x="2310" y="73"/>
                </a:moveTo>
                <a:cubicBezTo>
                  <a:pt x="2314" y="73"/>
                  <a:pt x="2314" y="66"/>
                  <a:pt x="2309" y="68"/>
                </a:cubicBezTo>
                <a:cubicBezTo>
                  <a:pt x="2307" y="69"/>
                  <a:pt x="2307" y="73"/>
                  <a:pt x="2310" y="73"/>
                </a:cubicBezTo>
                <a:close/>
                <a:moveTo>
                  <a:pt x="224" y="78"/>
                </a:moveTo>
                <a:cubicBezTo>
                  <a:pt x="225" y="75"/>
                  <a:pt x="227" y="72"/>
                  <a:pt x="226" y="68"/>
                </a:cubicBezTo>
                <a:cubicBezTo>
                  <a:pt x="226" y="68"/>
                  <a:pt x="225" y="68"/>
                  <a:pt x="224" y="68"/>
                </a:cubicBezTo>
                <a:cubicBezTo>
                  <a:pt x="223" y="74"/>
                  <a:pt x="217" y="80"/>
                  <a:pt x="218" y="86"/>
                </a:cubicBezTo>
                <a:cubicBezTo>
                  <a:pt x="221" y="85"/>
                  <a:pt x="222" y="81"/>
                  <a:pt x="224" y="78"/>
                </a:cubicBezTo>
                <a:close/>
                <a:moveTo>
                  <a:pt x="1027" y="74"/>
                </a:moveTo>
                <a:cubicBezTo>
                  <a:pt x="1027" y="64"/>
                  <a:pt x="1052" y="68"/>
                  <a:pt x="1044" y="80"/>
                </a:cubicBezTo>
                <a:cubicBezTo>
                  <a:pt x="1036" y="79"/>
                  <a:pt x="1027" y="82"/>
                  <a:pt x="1027" y="74"/>
                </a:cubicBezTo>
                <a:close/>
                <a:moveTo>
                  <a:pt x="1030" y="75"/>
                </a:moveTo>
                <a:cubicBezTo>
                  <a:pt x="1033" y="77"/>
                  <a:pt x="1039" y="76"/>
                  <a:pt x="1042" y="76"/>
                </a:cubicBezTo>
                <a:cubicBezTo>
                  <a:pt x="1043" y="71"/>
                  <a:pt x="1030" y="70"/>
                  <a:pt x="1030" y="75"/>
                </a:cubicBezTo>
                <a:close/>
                <a:moveTo>
                  <a:pt x="2834" y="95"/>
                </a:moveTo>
                <a:cubicBezTo>
                  <a:pt x="2833" y="91"/>
                  <a:pt x="2835" y="87"/>
                  <a:pt x="2836" y="83"/>
                </a:cubicBezTo>
                <a:cubicBezTo>
                  <a:pt x="2837" y="80"/>
                  <a:pt x="2836" y="69"/>
                  <a:pt x="2841" y="69"/>
                </a:cubicBezTo>
                <a:cubicBezTo>
                  <a:pt x="2844" y="70"/>
                  <a:pt x="2848" y="70"/>
                  <a:pt x="2853" y="71"/>
                </a:cubicBezTo>
                <a:cubicBezTo>
                  <a:pt x="2857" y="72"/>
                  <a:pt x="2863" y="71"/>
                  <a:pt x="2865" y="73"/>
                </a:cubicBezTo>
                <a:cubicBezTo>
                  <a:pt x="2867" y="76"/>
                  <a:pt x="2865" y="83"/>
                  <a:pt x="2864" y="86"/>
                </a:cubicBezTo>
                <a:cubicBezTo>
                  <a:pt x="2863" y="92"/>
                  <a:pt x="2863" y="96"/>
                  <a:pt x="2861" y="99"/>
                </a:cubicBezTo>
                <a:cubicBezTo>
                  <a:pt x="2853" y="100"/>
                  <a:pt x="2841" y="97"/>
                  <a:pt x="2834" y="95"/>
                </a:cubicBezTo>
                <a:close/>
                <a:moveTo>
                  <a:pt x="2839" y="91"/>
                </a:moveTo>
                <a:cubicBezTo>
                  <a:pt x="2846" y="92"/>
                  <a:pt x="2851" y="94"/>
                  <a:pt x="2857" y="95"/>
                </a:cubicBezTo>
                <a:cubicBezTo>
                  <a:pt x="2858" y="89"/>
                  <a:pt x="2860" y="84"/>
                  <a:pt x="2860" y="77"/>
                </a:cubicBezTo>
                <a:cubicBezTo>
                  <a:pt x="2855" y="76"/>
                  <a:pt x="2849" y="75"/>
                  <a:pt x="2843" y="74"/>
                </a:cubicBezTo>
                <a:cubicBezTo>
                  <a:pt x="2841" y="80"/>
                  <a:pt x="2840" y="85"/>
                  <a:pt x="2839" y="91"/>
                </a:cubicBezTo>
                <a:close/>
                <a:moveTo>
                  <a:pt x="401" y="73"/>
                </a:moveTo>
                <a:cubicBezTo>
                  <a:pt x="400" y="78"/>
                  <a:pt x="405" y="80"/>
                  <a:pt x="407" y="77"/>
                </a:cubicBezTo>
                <a:cubicBezTo>
                  <a:pt x="408" y="71"/>
                  <a:pt x="402" y="69"/>
                  <a:pt x="401" y="73"/>
                </a:cubicBezTo>
                <a:close/>
                <a:moveTo>
                  <a:pt x="1621" y="76"/>
                </a:moveTo>
                <a:cubicBezTo>
                  <a:pt x="1621" y="71"/>
                  <a:pt x="1611" y="73"/>
                  <a:pt x="1607" y="73"/>
                </a:cubicBezTo>
                <a:cubicBezTo>
                  <a:pt x="1606" y="73"/>
                  <a:pt x="1606" y="74"/>
                  <a:pt x="1606" y="75"/>
                </a:cubicBezTo>
                <a:cubicBezTo>
                  <a:pt x="1610" y="76"/>
                  <a:pt x="1617" y="77"/>
                  <a:pt x="1621" y="76"/>
                </a:cubicBezTo>
                <a:close/>
                <a:moveTo>
                  <a:pt x="223" y="88"/>
                </a:moveTo>
                <a:cubicBezTo>
                  <a:pt x="226" y="88"/>
                  <a:pt x="227" y="84"/>
                  <a:pt x="228" y="81"/>
                </a:cubicBezTo>
                <a:cubicBezTo>
                  <a:pt x="230" y="79"/>
                  <a:pt x="232" y="75"/>
                  <a:pt x="231" y="73"/>
                </a:cubicBezTo>
                <a:cubicBezTo>
                  <a:pt x="230" y="73"/>
                  <a:pt x="230" y="73"/>
                  <a:pt x="229" y="73"/>
                </a:cubicBezTo>
                <a:cubicBezTo>
                  <a:pt x="227" y="78"/>
                  <a:pt x="222" y="83"/>
                  <a:pt x="223" y="88"/>
                </a:cubicBezTo>
                <a:close/>
                <a:moveTo>
                  <a:pt x="1669" y="73"/>
                </a:moveTo>
                <a:cubicBezTo>
                  <a:pt x="1681" y="69"/>
                  <a:pt x="1682" y="86"/>
                  <a:pt x="1673" y="86"/>
                </a:cubicBezTo>
                <a:cubicBezTo>
                  <a:pt x="1667" y="87"/>
                  <a:pt x="1661" y="76"/>
                  <a:pt x="1669" y="73"/>
                </a:cubicBezTo>
                <a:close/>
                <a:moveTo>
                  <a:pt x="1671" y="79"/>
                </a:moveTo>
                <a:cubicBezTo>
                  <a:pt x="1671" y="80"/>
                  <a:pt x="1672" y="81"/>
                  <a:pt x="1673" y="80"/>
                </a:cubicBezTo>
                <a:cubicBezTo>
                  <a:pt x="1673" y="80"/>
                  <a:pt x="1673" y="79"/>
                  <a:pt x="1673" y="79"/>
                </a:cubicBezTo>
                <a:cubicBezTo>
                  <a:pt x="1673" y="79"/>
                  <a:pt x="1672" y="79"/>
                  <a:pt x="1671" y="79"/>
                </a:cubicBezTo>
                <a:close/>
                <a:moveTo>
                  <a:pt x="3147" y="143"/>
                </a:moveTo>
                <a:cubicBezTo>
                  <a:pt x="3141" y="147"/>
                  <a:pt x="3135" y="146"/>
                  <a:pt x="3128" y="147"/>
                </a:cubicBezTo>
                <a:cubicBezTo>
                  <a:pt x="3087" y="151"/>
                  <a:pt x="3043" y="157"/>
                  <a:pt x="3000" y="161"/>
                </a:cubicBezTo>
                <a:cubicBezTo>
                  <a:pt x="2998" y="161"/>
                  <a:pt x="2994" y="163"/>
                  <a:pt x="2992" y="160"/>
                </a:cubicBezTo>
                <a:cubicBezTo>
                  <a:pt x="2993" y="155"/>
                  <a:pt x="2997" y="152"/>
                  <a:pt x="3001" y="149"/>
                </a:cubicBezTo>
                <a:cubicBezTo>
                  <a:pt x="3017" y="132"/>
                  <a:pt x="3033" y="114"/>
                  <a:pt x="3050" y="97"/>
                </a:cubicBezTo>
                <a:cubicBezTo>
                  <a:pt x="3057" y="90"/>
                  <a:pt x="3063" y="82"/>
                  <a:pt x="3070" y="77"/>
                </a:cubicBezTo>
                <a:cubicBezTo>
                  <a:pt x="3073" y="74"/>
                  <a:pt x="3079" y="81"/>
                  <a:pt x="3082" y="83"/>
                </a:cubicBezTo>
                <a:cubicBezTo>
                  <a:pt x="3101" y="100"/>
                  <a:pt x="3120" y="116"/>
                  <a:pt x="3139" y="133"/>
                </a:cubicBezTo>
                <a:cubicBezTo>
                  <a:pt x="3142" y="135"/>
                  <a:pt x="3146" y="138"/>
                  <a:pt x="3147" y="143"/>
                </a:cubicBezTo>
                <a:close/>
                <a:moveTo>
                  <a:pt x="3137" y="140"/>
                </a:moveTo>
                <a:cubicBezTo>
                  <a:pt x="3117" y="121"/>
                  <a:pt x="3094" y="101"/>
                  <a:pt x="3073" y="82"/>
                </a:cubicBezTo>
                <a:cubicBezTo>
                  <a:pt x="3050" y="105"/>
                  <a:pt x="3027" y="129"/>
                  <a:pt x="3005" y="152"/>
                </a:cubicBezTo>
                <a:cubicBezTo>
                  <a:pt x="3003" y="153"/>
                  <a:pt x="3000" y="155"/>
                  <a:pt x="3001" y="156"/>
                </a:cubicBezTo>
                <a:cubicBezTo>
                  <a:pt x="3046" y="150"/>
                  <a:pt x="3091" y="145"/>
                  <a:pt x="3137" y="140"/>
                </a:cubicBezTo>
                <a:close/>
                <a:moveTo>
                  <a:pt x="230" y="89"/>
                </a:moveTo>
                <a:cubicBezTo>
                  <a:pt x="233" y="86"/>
                  <a:pt x="235" y="82"/>
                  <a:pt x="237" y="77"/>
                </a:cubicBezTo>
                <a:cubicBezTo>
                  <a:pt x="236" y="77"/>
                  <a:pt x="236" y="76"/>
                  <a:pt x="234" y="76"/>
                </a:cubicBezTo>
                <a:cubicBezTo>
                  <a:pt x="233" y="81"/>
                  <a:pt x="229" y="84"/>
                  <a:pt x="229" y="89"/>
                </a:cubicBezTo>
                <a:cubicBezTo>
                  <a:pt x="229" y="89"/>
                  <a:pt x="230" y="89"/>
                  <a:pt x="230" y="89"/>
                </a:cubicBezTo>
                <a:close/>
                <a:moveTo>
                  <a:pt x="838" y="83"/>
                </a:moveTo>
                <a:cubicBezTo>
                  <a:pt x="838" y="79"/>
                  <a:pt x="840" y="78"/>
                  <a:pt x="846" y="78"/>
                </a:cubicBezTo>
                <a:cubicBezTo>
                  <a:pt x="850" y="78"/>
                  <a:pt x="857" y="78"/>
                  <a:pt x="857" y="83"/>
                </a:cubicBezTo>
                <a:cubicBezTo>
                  <a:pt x="858" y="91"/>
                  <a:pt x="838" y="91"/>
                  <a:pt x="838" y="83"/>
                </a:cubicBezTo>
                <a:close/>
                <a:moveTo>
                  <a:pt x="841" y="84"/>
                </a:moveTo>
                <a:cubicBezTo>
                  <a:pt x="843" y="86"/>
                  <a:pt x="852" y="87"/>
                  <a:pt x="853" y="83"/>
                </a:cubicBezTo>
                <a:cubicBezTo>
                  <a:pt x="850" y="81"/>
                  <a:pt x="843" y="79"/>
                  <a:pt x="841" y="84"/>
                </a:cubicBezTo>
                <a:close/>
                <a:moveTo>
                  <a:pt x="747" y="82"/>
                </a:moveTo>
                <a:cubicBezTo>
                  <a:pt x="747" y="83"/>
                  <a:pt x="747" y="86"/>
                  <a:pt x="747" y="86"/>
                </a:cubicBezTo>
                <a:cubicBezTo>
                  <a:pt x="746" y="86"/>
                  <a:pt x="745" y="86"/>
                  <a:pt x="745" y="86"/>
                </a:cubicBezTo>
                <a:cubicBezTo>
                  <a:pt x="744" y="83"/>
                  <a:pt x="745" y="79"/>
                  <a:pt x="742" y="80"/>
                </a:cubicBezTo>
                <a:cubicBezTo>
                  <a:pt x="740" y="81"/>
                  <a:pt x="741" y="86"/>
                  <a:pt x="742" y="88"/>
                </a:cubicBezTo>
                <a:cubicBezTo>
                  <a:pt x="744" y="90"/>
                  <a:pt x="749" y="90"/>
                  <a:pt x="751" y="88"/>
                </a:cubicBezTo>
                <a:cubicBezTo>
                  <a:pt x="752" y="85"/>
                  <a:pt x="750" y="85"/>
                  <a:pt x="750" y="82"/>
                </a:cubicBezTo>
                <a:cubicBezTo>
                  <a:pt x="752" y="81"/>
                  <a:pt x="756" y="82"/>
                  <a:pt x="757" y="84"/>
                </a:cubicBezTo>
                <a:cubicBezTo>
                  <a:pt x="756" y="87"/>
                  <a:pt x="754" y="89"/>
                  <a:pt x="757" y="89"/>
                </a:cubicBezTo>
                <a:cubicBezTo>
                  <a:pt x="767" y="83"/>
                  <a:pt x="751" y="73"/>
                  <a:pt x="747" y="82"/>
                </a:cubicBezTo>
                <a:close/>
                <a:moveTo>
                  <a:pt x="235" y="91"/>
                </a:moveTo>
                <a:cubicBezTo>
                  <a:pt x="238" y="89"/>
                  <a:pt x="242" y="83"/>
                  <a:pt x="240" y="79"/>
                </a:cubicBezTo>
                <a:cubicBezTo>
                  <a:pt x="237" y="81"/>
                  <a:pt x="234" y="87"/>
                  <a:pt x="235" y="91"/>
                </a:cubicBezTo>
                <a:close/>
                <a:moveTo>
                  <a:pt x="941" y="91"/>
                </a:moveTo>
                <a:cubicBezTo>
                  <a:pt x="941" y="88"/>
                  <a:pt x="940" y="88"/>
                  <a:pt x="940" y="85"/>
                </a:cubicBezTo>
                <a:cubicBezTo>
                  <a:pt x="941" y="84"/>
                  <a:pt x="941" y="83"/>
                  <a:pt x="943" y="83"/>
                </a:cubicBezTo>
                <a:cubicBezTo>
                  <a:pt x="949" y="83"/>
                  <a:pt x="945" y="92"/>
                  <a:pt x="948" y="93"/>
                </a:cubicBezTo>
                <a:cubicBezTo>
                  <a:pt x="950" y="93"/>
                  <a:pt x="951" y="89"/>
                  <a:pt x="951" y="86"/>
                </a:cubicBezTo>
                <a:cubicBezTo>
                  <a:pt x="950" y="78"/>
                  <a:pt x="935" y="76"/>
                  <a:pt x="936" y="89"/>
                </a:cubicBezTo>
                <a:cubicBezTo>
                  <a:pt x="935" y="89"/>
                  <a:pt x="935" y="89"/>
                  <a:pt x="934" y="89"/>
                </a:cubicBezTo>
                <a:cubicBezTo>
                  <a:pt x="934" y="87"/>
                  <a:pt x="934" y="85"/>
                  <a:pt x="932" y="84"/>
                </a:cubicBezTo>
                <a:cubicBezTo>
                  <a:pt x="929" y="84"/>
                  <a:pt x="930" y="89"/>
                  <a:pt x="931" y="91"/>
                </a:cubicBezTo>
                <a:cubicBezTo>
                  <a:pt x="934" y="93"/>
                  <a:pt x="937" y="92"/>
                  <a:pt x="941" y="91"/>
                </a:cubicBezTo>
                <a:close/>
                <a:moveTo>
                  <a:pt x="1607" y="80"/>
                </a:moveTo>
                <a:cubicBezTo>
                  <a:pt x="1607" y="81"/>
                  <a:pt x="1606" y="81"/>
                  <a:pt x="1607" y="82"/>
                </a:cubicBezTo>
                <a:cubicBezTo>
                  <a:pt x="1608" y="84"/>
                  <a:pt x="1621" y="86"/>
                  <a:pt x="1621" y="82"/>
                </a:cubicBezTo>
                <a:cubicBezTo>
                  <a:pt x="1618" y="80"/>
                  <a:pt x="1611" y="80"/>
                  <a:pt x="1607" y="80"/>
                </a:cubicBezTo>
                <a:close/>
                <a:moveTo>
                  <a:pt x="245" y="82"/>
                </a:moveTo>
                <a:cubicBezTo>
                  <a:pt x="242" y="84"/>
                  <a:pt x="241" y="88"/>
                  <a:pt x="240" y="92"/>
                </a:cubicBezTo>
                <a:cubicBezTo>
                  <a:pt x="244" y="93"/>
                  <a:pt x="248" y="84"/>
                  <a:pt x="245" y="82"/>
                </a:cubicBezTo>
                <a:close/>
                <a:moveTo>
                  <a:pt x="2641" y="89"/>
                </a:moveTo>
                <a:cubicBezTo>
                  <a:pt x="2641" y="83"/>
                  <a:pt x="2656" y="78"/>
                  <a:pt x="2659" y="86"/>
                </a:cubicBezTo>
                <a:cubicBezTo>
                  <a:pt x="2661" y="91"/>
                  <a:pt x="2659" y="96"/>
                  <a:pt x="2654" y="98"/>
                </a:cubicBezTo>
                <a:cubicBezTo>
                  <a:pt x="2648" y="100"/>
                  <a:pt x="2641" y="93"/>
                  <a:pt x="2641" y="89"/>
                </a:cubicBezTo>
                <a:close/>
                <a:moveTo>
                  <a:pt x="2648" y="90"/>
                </a:moveTo>
                <a:cubicBezTo>
                  <a:pt x="2649" y="94"/>
                  <a:pt x="2655" y="93"/>
                  <a:pt x="2654" y="88"/>
                </a:cubicBezTo>
                <a:cubicBezTo>
                  <a:pt x="2651" y="88"/>
                  <a:pt x="2649" y="88"/>
                  <a:pt x="2648" y="90"/>
                </a:cubicBezTo>
                <a:close/>
                <a:moveTo>
                  <a:pt x="1046" y="89"/>
                </a:moveTo>
                <a:cubicBezTo>
                  <a:pt x="1046" y="95"/>
                  <a:pt x="1034" y="94"/>
                  <a:pt x="1028" y="93"/>
                </a:cubicBezTo>
                <a:cubicBezTo>
                  <a:pt x="1021" y="80"/>
                  <a:pt x="1046" y="79"/>
                  <a:pt x="1046" y="89"/>
                </a:cubicBezTo>
                <a:close/>
                <a:moveTo>
                  <a:pt x="1042" y="89"/>
                </a:moveTo>
                <a:cubicBezTo>
                  <a:pt x="1042" y="85"/>
                  <a:pt x="1031" y="84"/>
                  <a:pt x="1030" y="89"/>
                </a:cubicBezTo>
                <a:cubicBezTo>
                  <a:pt x="1032" y="91"/>
                  <a:pt x="1040" y="90"/>
                  <a:pt x="1042" y="89"/>
                </a:cubicBezTo>
                <a:close/>
                <a:moveTo>
                  <a:pt x="2720" y="96"/>
                </a:moveTo>
                <a:cubicBezTo>
                  <a:pt x="2720" y="93"/>
                  <a:pt x="2721" y="83"/>
                  <a:pt x="2725" y="83"/>
                </a:cubicBezTo>
                <a:cubicBezTo>
                  <a:pt x="2730" y="83"/>
                  <a:pt x="2734" y="84"/>
                  <a:pt x="2740" y="86"/>
                </a:cubicBezTo>
                <a:cubicBezTo>
                  <a:pt x="2745" y="87"/>
                  <a:pt x="2752" y="88"/>
                  <a:pt x="2753" y="90"/>
                </a:cubicBezTo>
                <a:cubicBezTo>
                  <a:pt x="2754" y="93"/>
                  <a:pt x="2752" y="99"/>
                  <a:pt x="2752" y="103"/>
                </a:cubicBezTo>
                <a:cubicBezTo>
                  <a:pt x="2751" y="107"/>
                  <a:pt x="2750" y="111"/>
                  <a:pt x="2748" y="115"/>
                </a:cubicBezTo>
                <a:cubicBezTo>
                  <a:pt x="2739" y="116"/>
                  <a:pt x="2727" y="112"/>
                  <a:pt x="2719" y="110"/>
                </a:cubicBezTo>
                <a:cubicBezTo>
                  <a:pt x="2718" y="105"/>
                  <a:pt x="2719" y="101"/>
                  <a:pt x="2720" y="96"/>
                </a:cubicBezTo>
                <a:close/>
                <a:moveTo>
                  <a:pt x="2723" y="106"/>
                </a:moveTo>
                <a:cubicBezTo>
                  <a:pt x="2731" y="107"/>
                  <a:pt x="2737" y="109"/>
                  <a:pt x="2745" y="110"/>
                </a:cubicBezTo>
                <a:cubicBezTo>
                  <a:pt x="2746" y="104"/>
                  <a:pt x="2748" y="99"/>
                  <a:pt x="2748" y="92"/>
                </a:cubicBezTo>
                <a:cubicBezTo>
                  <a:pt x="2740" y="91"/>
                  <a:pt x="2735" y="89"/>
                  <a:pt x="2727" y="89"/>
                </a:cubicBezTo>
                <a:cubicBezTo>
                  <a:pt x="2726" y="94"/>
                  <a:pt x="2724" y="100"/>
                  <a:pt x="2723" y="106"/>
                </a:cubicBezTo>
                <a:close/>
                <a:moveTo>
                  <a:pt x="245" y="95"/>
                </a:moveTo>
                <a:cubicBezTo>
                  <a:pt x="250" y="95"/>
                  <a:pt x="250" y="89"/>
                  <a:pt x="251" y="86"/>
                </a:cubicBezTo>
                <a:cubicBezTo>
                  <a:pt x="248" y="83"/>
                  <a:pt x="245" y="93"/>
                  <a:pt x="245" y="95"/>
                </a:cubicBezTo>
                <a:close/>
                <a:moveTo>
                  <a:pt x="3464" y="89"/>
                </a:moveTo>
                <a:cubicBezTo>
                  <a:pt x="3464" y="87"/>
                  <a:pt x="3462" y="85"/>
                  <a:pt x="3460" y="86"/>
                </a:cubicBezTo>
                <a:cubicBezTo>
                  <a:pt x="3454" y="89"/>
                  <a:pt x="3464" y="95"/>
                  <a:pt x="3464" y="89"/>
                </a:cubicBezTo>
                <a:close/>
                <a:moveTo>
                  <a:pt x="250" y="98"/>
                </a:moveTo>
                <a:cubicBezTo>
                  <a:pt x="254" y="97"/>
                  <a:pt x="254" y="92"/>
                  <a:pt x="256" y="89"/>
                </a:cubicBezTo>
                <a:cubicBezTo>
                  <a:pt x="252" y="85"/>
                  <a:pt x="251" y="94"/>
                  <a:pt x="249" y="97"/>
                </a:cubicBezTo>
                <a:cubicBezTo>
                  <a:pt x="250" y="97"/>
                  <a:pt x="250" y="97"/>
                  <a:pt x="250" y="98"/>
                </a:cubicBezTo>
                <a:close/>
                <a:moveTo>
                  <a:pt x="1621" y="91"/>
                </a:moveTo>
                <a:cubicBezTo>
                  <a:pt x="1620" y="87"/>
                  <a:pt x="1609" y="89"/>
                  <a:pt x="1606" y="89"/>
                </a:cubicBezTo>
                <a:cubicBezTo>
                  <a:pt x="1606" y="94"/>
                  <a:pt x="1618" y="92"/>
                  <a:pt x="1621" y="91"/>
                </a:cubicBezTo>
                <a:close/>
                <a:moveTo>
                  <a:pt x="2789" y="95"/>
                </a:moveTo>
                <a:cubicBezTo>
                  <a:pt x="2789" y="104"/>
                  <a:pt x="2786" y="114"/>
                  <a:pt x="2784" y="121"/>
                </a:cubicBezTo>
                <a:cubicBezTo>
                  <a:pt x="2775" y="122"/>
                  <a:pt x="2766" y="119"/>
                  <a:pt x="2757" y="118"/>
                </a:cubicBezTo>
                <a:cubicBezTo>
                  <a:pt x="2757" y="117"/>
                  <a:pt x="2755" y="116"/>
                  <a:pt x="2755" y="115"/>
                </a:cubicBezTo>
                <a:cubicBezTo>
                  <a:pt x="2756" y="106"/>
                  <a:pt x="2757" y="98"/>
                  <a:pt x="2759" y="90"/>
                </a:cubicBezTo>
                <a:cubicBezTo>
                  <a:pt x="2769" y="89"/>
                  <a:pt x="2780" y="93"/>
                  <a:pt x="2789" y="95"/>
                </a:cubicBezTo>
                <a:close/>
                <a:moveTo>
                  <a:pt x="2764" y="95"/>
                </a:moveTo>
                <a:cubicBezTo>
                  <a:pt x="2762" y="101"/>
                  <a:pt x="2761" y="107"/>
                  <a:pt x="2760" y="113"/>
                </a:cubicBezTo>
                <a:cubicBezTo>
                  <a:pt x="2766" y="114"/>
                  <a:pt x="2773" y="115"/>
                  <a:pt x="2781" y="116"/>
                </a:cubicBezTo>
                <a:cubicBezTo>
                  <a:pt x="2782" y="111"/>
                  <a:pt x="2783" y="105"/>
                  <a:pt x="2783" y="98"/>
                </a:cubicBezTo>
                <a:cubicBezTo>
                  <a:pt x="2776" y="98"/>
                  <a:pt x="2770" y="96"/>
                  <a:pt x="2764" y="95"/>
                </a:cubicBezTo>
                <a:close/>
                <a:moveTo>
                  <a:pt x="260" y="90"/>
                </a:moveTo>
                <a:cubicBezTo>
                  <a:pt x="256" y="91"/>
                  <a:pt x="254" y="96"/>
                  <a:pt x="254" y="100"/>
                </a:cubicBezTo>
                <a:cubicBezTo>
                  <a:pt x="258" y="99"/>
                  <a:pt x="260" y="94"/>
                  <a:pt x="260" y="90"/>
                </a:cubicBezTo>
                <a:close/>
                <a:moveTo>
                  <a:pt x="259" y="101"/>
                </a:moveTo>
                <a:cubicBezTo>
                  <a:pt x="263" y="101"/>
                  <a:pt x="263" y="97"/>
                  <a:pt x="264" y="93"/>
                </a:cubicBezTo>
                <a:cubicBezTo>
                  <a:pt x="261" y="91"/>
                  <a:pt x="258" y="99"/>
                  <a:pt x="259" y="101"/>
                </a:cubicBezTo>
                <a:close/>
                <a:moveTo>
                  <a:pt x="2939" y="100"/>
                </a:moveTo>
                <a:cubicBezTo>
                  <a:pt x="2944" y="100"/>
                  <a:pt x="2942" y="91"/>
                  <a:pt x="2937" y="94"/>
                </a:cubicBezTo>
                <a:cubicBezTo>
                  <a:pt x="2935" y="96"/>
                  <a:pt x="2936" y="100"/>
                  <a:pt x="2939" y="100"/>
                </a:cubicBezTo>
                <a:close/>
                <a:moveTo>
                  <a:pt x="270" y="95"/>
                </a:moveTo>
                <a:cubicBezTo>
                  <a:pt x="267" y="93"/>
                  <a:pt x="264" y="100"/>
                  <a:pt x="265" y="103"/>
                </a:cubicBezTo>
                <a:cubicBezTo>
                  <a:pt x="269" y="102"/>
                  <a:pt x="269" y="99"/>
                  <a:pt x="270" y="95"/>
                </a:cubicBezTo>
                <a:close/>
                <a:moveTo>
                  <a:pt x="845" y="99"/>
                </a:moveTo>
                <a:cubicBezTo>
                  <a:pt x="850" y="98"/>
                  <a:pt x="854" y="101"/>
                  <a:pt x="856" y="98"/>
                </a:cubicBezTo>
                <a:cubicBezTo>
                  <a:pt x="857" y="95"/>
                  <a:pt x="853" y="96"/>
                  <a:pt x="851" y="96"/>
                </a:cubicBezTo>
                <a:cubicBezTo>
                  <a:pt x="846" y="95"/>
                  <a:pt x="840" y="95"/>
                  <a:pt x="838" y="95"/>
                </a:cubicBezTo>
                <a:cubicBezTo>
                  <a:pt x="837" y="96"/>
                  <a:pt x="836" y="96"/>
                  <a:pt x="836" y="97"/>
                </a:cubicBezTo>
                <a:cubicBezTo>
                  <a:pt x="838" y="99"/>
                  <a:pt x="841" y="101"/>
                  <a:pt x="845" y="102"/>
                </a:cubicBezTo>
                <a:cubicBezTo>
                  <a:pt x="846" y="101"/>
                  <a:pt x="845" y="99"/>
                  <a:pt x="845" y="99"/>
                </a:cubicBezTo>
                <a:close/>
                <a:moveTo>
                  <a:pt x="1043" y="96"/>
                </a:moveTo>
                <a:cubicBezTo>
                  <a:pt x="1041" y="97"/>
                  <a:pt x="1042" y="100"/>
                  <a:pt x="1041" y="103"/>
                </a:cubicBezTo>
                <a:cubicBezTo>
                  <a:pt x="1039" y="99"/>
                  <a:pt x="1034" y="93"/>
                  <a:pt x="1029" y="96"/>
                </a:cubicBezTo>
                <a:cubicBezTo>
                  <a:pt x="1025" y="99"/>
                  <a:pt x="1026" y="110"/>
                  <a:pt x="1032" y="109"/>
                </a:cubicBezTo>
                <a:cubicBezTo>
                  <a:pt x="1032" y="105"/>
                  <a:pt x="1027" y="101"/>
                  <a:pt x="1032" y="99"/>
                </a:cubicBezTo>
                <a:cubicBezTo>
                  <a:pt x="1038" y="101"/>
                  <a:pt x="1038" y="107"/>
                  <a:pt x="1043" y="109"/>
                </a:cubicBezTo>
                <a:cubicBezTo>
                  <a:pt x="1046" y="107"/>
                  <a:pt x="1046" y="96"/>
                  <a:pt x="1043" y="96"/>
                </a:cubicBezTo>
                <a:close/>
                <a:moveTo>
                  <a:pt x="1516" y="102"/>
                </a:moveTo>
                <a:cubicBezTo>
                  <a:pt x="1519" y="102"/>
                  <a:pt x="1520" y="99"/>
                  <a:pt x="1518" y="96"/>
                </a:cubicBezTo>
                <a:cubicBezTo>
                  <a:pt x="1511" y="94"/>
                  <a:pt x="1511" y="102"/>
                  <a:pt x="1516" y="102"/>
                </a:cubicBezTo>
                <a:close/>
                <a:moveTo>
                  <a:pt x="1608" y="100"/>
                </a:moveTo>
                <a:cubicBezTo>
                  <a:pt x="1612" y="100"/>
                  <a:pt x="1617" y="100"/>
                  <a:pt x="1622" y="100"/>
                </a:cubicBezTo>
                <a:cubicBezTo>
                  <a:pt x="1625" y="100"/>
                  <a:pt x="1630" y="102"/>
                  <a:pt x="1630" y="98"/>
                </a:cubicBezTo>
                <a:cubicBezTo>
                  <a:pt x="1627" y="96"/>
                  <a:pt x="1622" y="97"/>
                  <a:pt x="1617" y="97"/>
                </a:cubicBezTo>
                <a:cubicBezTo>
                  <a:pt x="1612" y="96"/>
                  <a:pt x="1606" y="95"/>
                  <a:pt x="1602" y="96"/>
                </a:cubicBezTo>
                <a:cubicBezTo>
                  <a:pt x="1601" y="96"/>
                  <a:pt x="1598" y="96"/>
                  <a:pt x="1598" y="98"/>
                </a:cubicBezTo>
                <a:cubicBezTo>
                  <a:pt x="1600" y="101"/>
                  <a:pt x="1604" y="99"/>
                  <a:pt x="1608" y="100"/>
                </a:cubicBezTo>
                <a:close/>
                <a:moveTo>
                  <a:pt x="198" y="98"/>
                </a:moveTo>
                <a:cubicBezTo>
                  <a:pt x="196" y="105"/>
                  <a:pt x="194" y="114"/>
                  <a:pt x="191" y="121"/>
                </a:cubicBezTo>
                <a:cubicBezTo>
                  <a:pt x="190" y="123"/>
                  <a:pt x="187" y="126"/>
                  <a:pt x="190" y="128"/>
                </a:cubicBezTo>
                <a:cubicBezTo>
                  <a:pt x="192" y="128"/>
                  <a:pt x="193" y="124"/>
                  <a:pt x="194" y="122"/>
                </a:cubicBezTo>
                <a:cubicBezTo>
                  <a:pt x="197" y="114"/>
                  <a:pt x="200" y="105"/>
                  <a:pt x="201" y="97"/>
                </a:cubicBezTo>
                <a:cubicBezTo>
                  <a:pt x="200" y="97"/>
                  <a:pt x="199" y="97"/>
                  <a:pt x="199" y="97"/>
                </a:cubicBezTo>
                <a:cubicBezTo>
                  <a:pt x="199" y="97"/>
                  <a:pt x="198" y="97"/>
                  <a:pt x="198" y="98"/>
                </a:cubicBezTo>
                <a:close/>
                <a:moveTo>
                  <a:pt x="472" y="97"/>
                </a:moveTo>
                <a:cubicBezTo>
                  <a:pt x="470" y="98"/>
                  <a:pt x="467" y="99"/>
                  <a:pt x="465" y="101"/>
                </a:cubicBezTo>
                <a:cubicBezTo>
                  <a:pt x="463" y="102"/>
                  <a:pt x="459" y="104"/>
                  <a:pt x="459" y="107"/>
                </a:cubicBezTo>
                <a:cubicBezTo>
                  <a:pt x="465" y="108"/>
                  <a:pt x="471" y="101"/>
                  <a:pt x="474" y="98"/>
                </a:cubicBezTo>
                <a:cubicBezTo>
                  <a:pt x="474" y="97"/>
                  <a:pt x="473" y="97"/>
                  <a:pt x="472" y="97"/>
                </a:cubicBezTo>
                <a:close/>
                <a:moveTo>
                  <a:pt x="2804" y="125"/>
                </a:moveTo>
                <a:cubicBezTo>
                  <a:pt x="2799" y="124"/>
                  <a:pt x="2794" y="124"/>
                  <a:pt x="2791" y="122"/>
                </a:cubicBezTo>
                <a:cubicBezTo>
                  <a:pt x="2792" y="113"/>
                  <a:pt x="2792" y="104"/>
                  <a:pt x="2794" y="97"/>
                </a:cubicBezTo>
                <a:cubicBezTo>
                  <a:pt x="2804" y="97"/>
                  <a:pt x="2816" y="99"/>
                  <a:pt x="2825" y="102"/>
                </a:cubicBezTo>
                <a:cubicBezTo>
                  <a:pt x="2825" y="105"/>
                  <a:pt x="2824" y="110"/>
                  <a:pt x="2823" y="115"/>
                </a:cubicBezTo>
                <a:cubicBezTo>
                  <a:pt x="2822" y="120"/>
                  <a:pt x="2822" y="127"/>
                  <a:pt x="2819" y="128"/>
                </a:cubicBezTo>
                <a:cubicBezTo>
                  <a:pt x="2816" y="129"/>
                  <a:pt x="2809" y="126"/>
                  <a:pt x="2804" y="125"/>
                </a:cubicBezTo>
                <a:close/>
                <a:moveTo>
                  <a:pt x="2796" y="118"/>
                </a:moveTo>
                <a:cubicBezTo>
                  <a:pt x="2803" y="120"/>
                  <a:pt x="2810" y="122"/>
                  <a:pt x="2817" y="123"/>
                </a:cubicBezTo>
                <a:cubicBezTo>
                  <a:pt x="2818" y="117"/>
                  <a:pt x="2819" y="111"/>
                  <a:pt x="2820" y="105"/>
                </a:cubicBezTo>
                <a:cubicBezTo>
                  <a:pt x="2813" y="104"/>
                  <a:pt x="2806" y="103"/>
                  <a:pt x="2799" y="102"/>
                </a:cubicBezTo>
                <a:cubicBezTo>
                  <a:pt x="2797" y="108"/>
                  <a:pt x="2796" y="113"/>
                  <a:pt x="2796" y="118"/>
                </a:cubicBezTo>
                <a:close/>
                <a:moveTo>
                  <a:pt x="269" y="106"/>
                </a:moveTo>
                <a:cubicBezTo>
                  <a:pt x="270" y="106"/>
                  <a:pt x="270" y="106"/>
                  <a:pt x="271" y="106"/>
                </a:cubicBezTo>
                <a:cubicBezTo>
                  <a:pt x="273" y="104"/>
                  <a:pt x="275" y="102"/>
                  <a:pt x="275" y="98"/>
                </a:cubicBezTo>
                <a:cubicBezTo>
                  <a:pt x="271" y="97"/>
                  <a:pt x="269" y="103"/>
                  <a:pt x="269" y="106"/>
                </a:cubicBezTo>
                <a:close/>
                <a:moveTo>
                  <a:pt x="946" y="98"/>
                </a:moveTo>
                <a:cubicBezTo>
                  <a:pt x="940" y="98"/>
                  <a:pt x="933" y="97"/>
                  <a:pt x="930" y="99"/>
                </a:cubicBezTo>
                <a:cubicBezTo>
                  <a:pt x="932" y="102"/>
                  <a:pt x="934" y="105"/>
                  <a:pt x="937" y="105"/>
                </a:cubicBezTo>
                <a:cubicBezTo>
                  <a:pt x="939" y="104"/>
                  <a:pt x="936" y="102"/>
                  <a:pt x="937" y="101"/>
                </a:cubicBezTo>
                <a:cubicBezTo>
                  <a:pt x="941" y="101"/>
                  <a:pt x="950" y="104"/>
                  <a:pt x="951" y="100"/>
                </a:cubicBezTo>
                <a:cubicBezTo>
                  <a:pt x="950" y="98"/>
                  <a:pt x="948" y="99"/>
                  <a:pt x="946" y="98"/>
                </a:cubicBezTo>
                <a:close/>
                <a:moveTo>
                  <a:pt x="2087" y="104"/>
                </a:moveTo>
                <a:cubicBezTo>
                  <a:pt x="2096" y="106"/>
                  <a:pt x="2104" y="108"/>
                  <a:pt x="2113" y="109"/>
                </a:cubicBezTo>
                <a:cubicBezTo>
                  <a:pt x="2117" y="110"/>
                  <a:pt x="2123" y="112"/>
                  <a:pt x="2126" y="108"/>
                </a:cubicBezTo>
                <a:cubicBezTo>
                  <a:pt x="2123" y="106"/>
                  <a:pt x="2118" y="106"/>
                  <a:pt x="2114" y="106"/>
                </a:cubicBezTo>
                <a:cubicBezTo>
                  <a:pt x="2101" y="104"/>
                  <a:pt x="2088" y="100"/>
                  <a:pt x="2077" y="99"/>
                </a:cubicBezTo>
                <a:cubicBezTo>
                  <a:pt x="2077" y="103"/>
                  <a:pt x="2083" y="104"/>
                  <a:pt x="2087" y="104"/>
                </a:cubicBezTo>
                <a:close/>
                <a:moveTo>
                  <a:pt x="274" y="107"/>
                </a:moveTo>
                <a:cubicBezTo>
                  <a:pt x="278" y="107"/>
                  <a:pt x="279" y="103"/>
                  <a:pt x="280" y="100"/>
                </a:cubicBezTo>
                <a:cubicBezTo>
                  <a:pt x="280" y="100"/>
                  <a:pt x="280" y="100"/>
                  <a:pt x="280" y="100"/>
                </a:cubicBezTo>
                <a:cubicBezTo>
                  <a:pt x="276" y="99"/>
                  <a:pt x="274" y="104"/>
                  <a:pt x="274" y="107"/>
                </a:cubicBezTo>
                <a:close/>
                <a:moveTo>
                  <a:pt x="1825" y="105"/>
                </a:moveTo>
                <a:cubicBezTo>
                  <a:pt x="1825" y="104"/>
                  <a:pt x="1825" y="103"/>
                  <a:pt x="1825" y="102"/>
                </a:cubicBezTo>
                <a:cubicBezTo>
                  <a:pt x="1818" y="96"/>
                  <a:pt x="1818" y="112"/>
                  <a:pt x="1825" y="105"/>
                </a:cubicBezTo>
                <a:close/>
                <a:moveTo>
                  <a:pt x="279" y="109"/>
                </a:moveTo>
                <a:cubicBezTo>
                  <a:pt x="283" y="109"/>
                  <a:pt x="284" y="106"/>
                  <a:pt x="284" y="102"/>
                </a:cubicBezTo>
                <a:cubicBezTo>
                  <a:pt x="281" y="100"/>
                  <a:pt x="278" y="107"/>
                  <a:pt x="279" y="109"/>
                </a:cubicBezTo>
                <a:close/>
                <a:moveTo>
                  <a:pt x="473" y="104"/>
                </a:moveTo>
                <a:cubicBezTo>
                  <a:pt x="470" y="102"/>
                  <a:pt x="465" y="105"/>
                  <a:pt x="465" y="109"/>
                </a:cubicBezTo>
                <a:cubicBezTo>
                  <a:pt x="469" y="110"/>
                  <a:pt x="472" y="107"/>
                  <a:pt x="473" y="104"/>
                </a:cubicBezTo>
                <a:close/>
                <a:moveTo>
                  <a:pt x="2862" y="110"/>
                </a:moveTo>
                <a:cubicBezTo>
                  <a:pt x="2862" y="118"/>
                  <a:pt x="2859" y="125"/>
                  <a:pt x="2858" y="133"/>
                </a:cubicBezTo>
                <a:cubicBezTo>
                  <a:pt x="2857" y="133"/>
                  <a:pt x="2856" y="133"/>
                  <a:pt x="2856" y="134"/>
                </a:cubicBezTo>
                <a:cubicBezTo>
                  <a:pt x="2846" y="133"/>
                  <a:pt x="2836" y="131"/>
                  <a:pt x="2827" y="128"/>
                </a:cubicBezTo>
                <a:cubicBezTo>
                  <a:pt x="2827" y="124"/>
                  <a:pt x="2828" y="120"/>
                  <a:pt x="2829" y="116"/>
                </a:cubicBezTo>
                <a:cubicBezTo>
                  <a:pt x="2830" y="111"/>
                  <a:pt x="2829" y="104"/>
                  <a:pt x="2835" y="103"/>
                </a:cubicBezTo>
                <a:cubicBezTo>
                  <a:pt x="2838" y="103"/>
                  <a:pt x="2844" y="105"/>
                  <a:pt x="2849" y="106"/>
                </a:cubicBezTo>
                <a:cubicBezTo>
                  <a:pt x="2854" y="107"/>
                  <a:pt x="2860" y="107"/>
                  <a:pt x="2862" y="110"/>
                </a:cubicBezTo>
                <a:close/>
                <a:moveTo>
                  <a:pt x="2856" y="113"/>
                </a:moveTo>
                <a:cubicBezTo>
                  <a:pt x="2849" y="111"/>
                  <a:pt x="2843" y="110"/>
                  <a:pt x="2835" y="109"/>
                </a:cubicBezTo>
                <a:cubicBezTo>
                  <a:pt x="2835" y="114"/>
                  <a:pt x="2833" y="118"/>
                  <a:pt x="2833" y="124"/>
                </a:cubicBezTo>
                <a:cubicBezTo>
                  <a:pt x="2840" y="126"/>
                  <a:pt x="2846" y="128"/>
                  <a:pt x="2854" y="129"/>
                </a:cubicBezTo>
                <a:cubicBezTo>
                  <a:pt x="2855" y="124"/>
                  <a:pt x="2857" y="118"/>
                  <a:pt x="2856" y="113"/>
                </a:cubicBezTo>
                <a:close/>
                <a:moveTo>
                  <a:pt x="284" y="112"/>
                </a:moveTo>
                <a:cubicBezTo>
                  <a:pt x="288" y="112"/>
                  <a:pt x="288" y="108"/>
                  <a:pt x="289" y="105"/>
                </a:cubicBezTo>
                <a:cubicBezTo>
                  <a:pt x="286" y="103"/>
                  <a:pt x="284" y="109"/>
                  <a:pt x="284" y="112"/>
                </a:cubicBezTo>
                <a:close/>
                <a:moveTo>
                  <a:pt x="1607" y="108"/>
                </a:moveTo>
                <a:cubicBezTo>
                  <a:pt x="1611" y="108"/>
                  <a:pt x="1621" y="111"/>
                  <a:pt x="1622" y="106"/>
                </a:cubicBezTo>
                <a:cubicBezTo>
                  <a:pt x="1617" y="105"/>
                  <a:pt x="1607" y="103"/>
                  <a:pt x="1607" y="108"/>
                </a:cubicBezTo>
                <a:close/>
                <a:moveTo>
                  <a:pt x="3398" y="111"/>
                </a:moveTo>
                <a:cubicBezTo>
                  <a:pt x="3400" y="112"/>
                  <a:pt x="3400" y="111"/>
                  <a:pt x="3401" y="111"/>
                </a:cubicBezTo>
                <a:cubicBezTo>
                  <a:pt x="3403" y="110"/>
                  <a:pt x="3402" y="106"/>
                  <a:pt x="3401" y="106"/>
                </a:cubicBezTo>
                <a:cubicBezTo>
                  <a:pt x="3397" y="104"/>
                  <a:pt x="3396" y="110"/>
                  <a:pt x="3398" y="111"/>
                </a:cubicBezTo>
                <a:close/>
                <a:moveTo>
                  <a:pt x="1263" y="106"/>
                </a:moveTo>
                <a:cubicBezTo>
                  <a:pt x="1261" y="107"/>
                  <a:pt x="1259" y="107"/>
                  <a:pt x="1260" y="110"/>
                </a:cubicBezTo>
                <a:cubicBezTo>
                  <a:pt x="1261" y="118"/>
                  <a:pt x="1272" y="105"/>
                  <a:pt x="1263" y="106"/>
                </a:cubicBezTo>
                <a:close/>
                <a:moveTo>
                  <a:pt x="291" y="113"/>
                </a:moveTo>
                <a:cubicBezTo>
                  <a:pt x="292" y="112"/>
                  <a:pt x="294" y="110"/>
                  <a:pt x="294" y="107"/>
                </a:cubicBezTo>
                <a:cubicBezTo>
                  <a:pt x="290" y="106"/>
                  <a:pt x="290" y="110"/>
                  <a:pt x="289" y="113"/>
                </a:cubicBezTo>
                <a:cubicBezTo>
                  <a:pt x="289" y="113"/>
                  <a:pt x="290" y="114"/>
                  <a:pt x="291" y="113"/>
                </a:cubicBezTo>
                <a:close/>
                <a:moveTo>
                  <a:pt x="475" y="108"/>
                </a:moveTo>
                <a:cubicBezTo>
                  <a:pt x="473" y="105"/>
                  <a:pt x="469" y="108"/>
                  <a:pt x="469" y="111"/>
                </a:cubicBezTo>
                <a:cubicBezTo>
                  <a:pt x="471" y="113"/>
                  <a:pt x="474" y="110"/>
                  <a:pt x="475" y="108"/>
                </a:cubicBezTo>
                <a:close/>
                <a:moveTo>
                  <a:pt x="2094" y="111"/>
                </a:moveTo>
                <a:cubicBezTo>
                  <a:pt x="2097" y="114"/>
                  <a:pt x="2102" y="114"/>
                  <a:pt x="2107" y="115"/>
                </a:cubicBezTo>
                <a:cubicBezTo>
                  <a:pt x="2112" y="116"/>
                  <a:pt x="2118" y="119"/>
                  <a:pt x="2120" y="115"/>
                </a:cubicBezTo>
                <a:cubicBezTo>
                  <a:pt x="2113" y="112"/>
                  <a:pt x="2103" y="112"/>
                  <a:pt x="2095" y="109"/>
                </a:cubicBezTo>
                <a:cubicBezTo>
                  <a:pt x="2094" y="110"/>
                  <a:pt x="2094" y="110"/>
                  <a:pt x="2094" y="111"/>
                </a:cubicBezTo>
                <a:close/>
                <a:moveTo>
                  <a:pt x="196" y="129"/>
                </a:moveTo>
                <a:cubicBezTo>
                  <a:pt x="199" y="128"/>
                  <a:pt x="200" y="124"/>
                  <a:pt x="201" y="120"/>
                </a:cubicBezTo>
                <a:cubicBezTo>
                  <a:pt x="202" y="117"/>
                  <a:pt x="204" y="113"/>
                  <a:pt x="203" y="109"/>
                </a:cubicBezTo>
                <a:cubicBezTo>
                  <a:pt x="203" y="109"/>
                  <a:pt x="202" y="109"/>
                  <a:pt x="201" y="109"/>
                </a:cubicBezTo>
                <a:cubicBezTo>
                  <a:pt x="201" y="110"/>
                  <a:pt x="201" y="110"/>
                  <a:pt x="201" y="111"/>
                </a:cubicBezTo>
                <a:cubicBezTo>
                  <a:pt x="200" y="114"/>
                  <a:pt x="199" y="117"/>
                  <a:pt x="197" y="120"/>
                </a:cubicBezTo>
                <a:cubicBezTo>
                  <a:pt x="196" y="123"/>
                  <a:pt x="193" y="127"/>
                  <a:pt x="196" y="129"/>
                </a:cubicBezTo>
                <a:close/>
                <a:moveTo>
                  <a:pt x="477" y="109"/>
                </a:moveTo>
                <a:cubicBezTo>
                  <a:pt x="475" y="110"/>
                  <a:pt x="473" y="111"/>
                  <a:pt x="473" y="113"/>
                </a:cubicBezTo>
                <a:cubicBezTo>
                  <a:pt x="475" y="116"/>
                  <a:pt x="480" y="112"/>
                  <a:pt x="477" y="109"/>
                </a:cubicBezTo>
                <a:close/>
                <a:moveTo>
                  <a:pt x="2678" y="135"/>
                </a:moveTo>
                <a:cubicBezTo>
                  <a:pt x="2678" y="126"/>
                  <a:pt x="2680" y="117"/>
                  <a:pt x="2682" y="110"/>
                </a:cubicBezTo>
                <a:cubicBezTo>
                  <a:pt x="2691" y="110"/>
                  <a:pt x="2703" y="113"/>
                  <a:pt x="2711" y="116"/>
                </a:cubicBezTo>
                <a:cubicBezTo>
                  <a:pt x="2711" y="125"/>
                  <a:pt x="2710" y="135"/>
                  <a:pt x="2706" y="142"/>
                </a:cubicBezTo>
                <a:cubicBezTo>
                  <a:pt x="2702" y="142"/>
                  <a:pt x="2697" y="141"/>
                  <a:pt x="2692" y="140"/>
                </a:cubicBezTo>
                <a:cubicBezTo>
                  <a:pt x="2686" y="139"/>
                  <a:pt x="2680" y="139"/>
                  <a:pt x="2678" y="135"/>
                </a:cubicBezTo>
                <a:close/>
                <a:moveTo>
                  <a:pt x="2682" y="133"/>
                </a:moveTo>
                <a:cubicBezTo>
                  <a:pt x="2689" y="134"/>
                  <a:pt x="2696" y="136"/>
                  <a:pt x="2703" y="137"/>
                </a:cubicBezTo>
                <a:cubicBezTo>
                  <a:pt x="2705" y="132"/>
                  <a:pt x="2706" y="126"/>
                  <a:pt x="2706" y="119"/>
                </a:cubicBezTo>
                <a:cubicBezTo>
                  <a:pt x="2699" y="118"/>
                  <a:pt x="2693" y="116"/>
                  <a:pt x="2686" y="115"/>
                </a:cubicBezTo>
                <a:cubicBezTo>
                  <a:pt x="2685" y="121"/>
                  <a:pt x="2683" y="127"/>
                  <a:pt x="2682" y="133"/>
                </a:cubicBezTo>
                <a:close/>
                <a:moveTo>
                  <a:pt x="1609" y="115"/>
                </a:moveTo>
                <a:cubicBezTo>
                  <a:pt x="1613" y="115"/>
                  <a:pt x="1620" y="117"/>
                  <a:pt x="1621" y="114"/>
                </a:cubicBezTo>
                <a:cubicBezTo>
                  <a:pt x="1621" y="111"/>
                  <a:pt x="1609" y="110"/>
                  <a:pt x="1609" y="115"/>
                </a:cubicBezTo>
                <a:close/>
                <a:moveTo>
                  <a:pt x="480" y="112"/>
                </a:moveTo>
                <a:cubicBezTo>
                  <a:pt x="477" y="112"/>
                  <a:pt x="475" y="114"/>
                  <a:pt x="477" y="116"/>
                </a:cubicBezTo>
                <a:cubicBezTo>
                  <a:pt x="480" y="116"/>
                  <a:pt x="481" y="115"/>
                  <a:pt x="481" y="113"/>
                </a:cubicBezTo>
                <a:cubicBezTo>
                  <a:pt x="480" y="113"/>
                  <a:pt x="480" y="113"/>
                  <a:pt x="480" y="112"/>
                </a:cubicBezTo>
                <a:close/>
                <a:moveTo>
                  <a:pt x="2207" y="118"/>
                </a:moveTo>
                <a:cubicBezTo>
                  <a:pt x="2207" y="117"/>
                  <a:pt x="2207" y="115"/>
                  <a:pt x="2206" y="114"/>
                </a:cubicBezTo>
                <a:cubicBezTo>
                  <a:pt x="2201" y="112"/>
                  <a:pt x="2201" y="121"/>
                  <a:pt x="2207" y="118"/>
                </a:cubicBezTo>
                <a:close/>
                <a:moveTo>
                  <a:pt x="202" y="131"/>
                </a:moveTo>
                <a:cubicBezTo>
                  <a:pt x="205" y="127"/>
                  <a:pt x="208" y="121"/>
                  <a:pt x="207" y="115"/>
                </a:cubicBezTo>
                <a:cubicBezTo>
                  <a:pt x="207" y="115"/>
                  <a:pt x="206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5" y="122"/>
                  <a:pt x="198" y="128"/>
                  <a:pt x="202" y="131"/>
                </a:cubicBezTo>
                <a:close/>
                <a:moveTo>
                  <a:pt x="2727" y="147"/>
                </a:moveTo>
                <a:cubicBezTo>
                  <a:pt x="2722" y="146"/>
                  <a:pt x="2717" y="145"/>
                  <a:pt x="2713" y="143"/>
                </a:cubicBezTo>
                <a:cubicBezTo>
                  <a:pt x="2713" y="134"/>
                  <a:pt x="2713" y="122"/>
                  <a:pt x="2718" y="116"/>
                </a:cubicBezTo>
                <a:cubicBezTo>
                  <a:pt x="2728" y="118"/>
                  <a:pt x="2738" y="120"/>
                  <a:pt x="2747" y="122"/>
                </a:cubicBezTo>
                <a:cubicBezTo>
                  <a:pt x="2747" y="131"/>
                  <a:pt x="2745" y="140"/>
                  <a:pt x="2743" y="147"/>
                </a:cubicBezTo>
                <a:cubicBezTo>
                  <a:pt x="2738" y="149"/>
                  <a:pt x="2733" y="148"/>
                  <a:pt x="2727" y="147"/>
                </a:cubicBezTo>
                <a:close/>
                <a:moveTo>
                  <a:pt x="2718" y="139"/>
                </a:moveTo>
                <a:cubicBezTo>
                  <a:pt x="2725" y="140"/>
                  <a:pt x="2733" y="143"/>
                  <a:pt x="2739" y="143"/>
                </a:cubicBezTo>
                <a:cubicBezTo>
                  <a:pt x="2740" y="137"/>
                  <a:pt x="2741" y="132"/>
                  <a:pt x="2742" y="126"/>
                </a:cubicBezTo>
                <a:cubicBezTo>
                  <a:pt x="2735" y="125"/>
                  <a:pt x="2728" y="123"/>
                  <a:pt x="2721" y="122"/>
                </a:cubicBezTo>
                <a:cubicBezTo>
                  <a:pt x="2719" y="127"/>
                  <a:pt x="2718" y="135"/>
                  <a:pt x="2718" y="139"/>
                </a:cubicBezTo>
                <a:close/>
                <a:moveTo>
                  <a:pt x="3495" y="118"/>
                </a:moveTo>
                <a:cubicBezTo>
                  <a:pt x="3503" y="117"/>
                  <a:pt x="3507" y="119"/>
                  <a:pt x="3507" y="125"/>
                </a:cubicBezTo>
                <a:cubicBezTo>
                  <a:pt x="3507" y="129"/>
                  <a:pt x="3503" y="134"/>
                  <a:pt x="3500" y="135"/>
                </a:cubicBezTo>
                <a:cubicBezTo>
                  <a:pt x="3492" y="136"/>
                  <a:pt x="3487" y="129"/>
                  <a:pt x="3489" y="123"/>
                </a:cubicBezTo>
                <a:cubicBezTo>
                  <a:pt x="3490" y="120"/>
                  <a:pt x="3492" y="119"/>
                  <a:pt x="3495" y="118"/>
                </a:cubicBezTo>
                <a:close/>
                <a:moveTo>
                  <a:pt x="3498" y="129"/>
                </a:moveTo>
                <a:cubicBezTo>
                  <a:pt x="3500" y="128"/>
                  <a:pt x="3501" y="127"/>
                  <a:pt x="3500" y="124"/>
                </a:cubicBezTo>
                <a:cubicBezTo>
                  <a:pt x="3495" y="121"/>
                  <a:pt x="3491" y="130"/>
                  <a:pt x="3498" y="129"/>
                </a:cubicBezTo>
                <a:close/>
                <a:moveTo>
                  <a:pt x="2098" y="121"/>
                </a:moveTo>
                <a:cubicBezTo>
                  <a:pt x="2100" y="122"/>
                  <a:pt x="2104" y="122"/>
                  <a:pt x="2108" y="123"/>
                </a:cubicBezTo>
                <a:cubicBezTo>
                  <a:pt x="2111" y="123"/>
                  <a:pt x="2115" y="125"/>
                  <a:pt x="2116" y="122"/>
                </a:cubicBezTo>
                <a:cubicBezTo>
                  <a:pt x="2111" y="119"/>
                  <a:pt x="2104" y="119"/>
                  <a:pt x="2099" y="118"/>
                </a:cubicBezTo>
                <a:cubicBezTo>
                  <a:pt x="2098" y="118"/>
                  <a:pt x="2098" y="120"/>
                  <a:pt x="2098" y="121"/>
                </a:cubicBezTo>
                <a:close/>
                <a:moveTo>
                  <a:pt x="207" y="133"/>
                </a:moveTo>
                <a:cubicBezTo>
                  <a:pt x="211" y="130"/>
                  <a:pt x="212" y="124"/>
                  <a:pt x="213" y="119"/>
                </a:cubicBezTo>
                <a:cubicBezTo>
                  <a:pt x="212" y="119"/>
                  <a:pt x="212" y="118"/>
                  <a:pt x="211" y="118"/>
                </a:cubicBezTo>
                <a:cubicBezTo>
                  <a:pt x="209" y="123"/>
                  <a:pt x="206" y="127"/>
                  <a:pt x="206" y="133"/>
                </a:cubicBezTo>
                <a:cubicBezTo>
                  <a:pt x="206" y="133"/>
                  <a:pt x="207" y="133"/>
                  <a:pt x="207" y="133"/>
                </a:cubicBezTo>
                <a:close/>
                <a:moveTo>
                  <a:pt x="2457" y="125"/>
                </a:moveTo>
                <a:cubicBezTo>
                  <a:pt x="2462" y="118"/>
                  <a:pt x="2448" y="116"/>
                  <a:pt x="2450" y="123"/>
                </a:cubicBezTo>
                <a:cubicBezTo>
                  <a:pt x="2452" y="124"/>
                  <a:pt x="2453" y="120"/>
                  <a:pt x="2455" y="122"/>
                </a:cubicBezTo>
                <a:cubicBezTo>
                  <a:pt x="2455" y="124"/>
                  <a:pt x="2451" y="124"/>
                  <a:pt x="2453" y="126"/>
                </a:cubicBezTo>
                <a:cubicBezTo>
                  <a:pt x="2453" y="128"/>
                  <a:pt x="2456" y="127"/>
                  <a:pt x="2455" y="129"/>
                </a:cubicBezTo>
                <a:cubicBezTo>
                  <a:pt x="2455" y="129"/>
                  <a:pt x="2454" y="130"/>
                  <a:pt x="2452" y="130"/>
                </a:cubicBezTo>
                <a:cubicBezTo>
                  <a:pt x="2451" y="129"/>
                  <a:pt x="2451" y="127"/>
                  <a:pt x="2448" y="128"/>
                </a:cubicBezTo>
                <a:cubicBezTo>
                  <a:pt x="2445" y="138"/>
                  <a:pt x="2464" y="133"/>
                  <a:pt x="2457" y="125"/>
                </a:cubicBezTo>
                <a:close/>
                <a:moveTo>
                  <a:pt x="1608" y="122"/>
                </a:moveTo>
                <a:cubicBezTo>
                  <a:pt x="1611" y="123"/>
                  <a:pt x="1620" y="124"/>
                  <a:pt x="1621" y="121"/>
                </a:cubicBezTo>
                <a:cubicBezTo>
                  <a:pt x="1620" y="119"/>
                  <a:pt x="1606" y="117"/>
                  <a:pt x="1608" y="122"/>
                </a:cubicBezTo>
                <a:close/>
                <a:moveTo>
                  <a:pt x="21" y="124"/>
                </a:moveTo>
                <a:cubicBezTo>
                  <a:pt x="22" y="125"/>
                  <a:pt x="22" y="125"/>
                  <a:pt x="22" y="126"/>
                </a:cubicBezTo>
                <a:cubicBezTo>
                  <a:pt x="23" y="126"/>
                  <a:pt x="24" y="126"/>
                  <a:pt x="25" y="126"/>
                </a:cubicBezTo>
                <a:cubicBezTo>
                  <a:pt x="30" y="123"/>
                  <a:pt x="21" y="119"/>
                  <a:pt x="21" y="124"/>
                </a:cubicBezTo>
                <a:close/>
                <a:moveTo>
                  <a:pt x="211" y="135"/>
                </a:moveTo>
                <a:cubicBezTo>
                  <a:pt x="213" y="136"/>
                  <a:pt x="215" y="133"/>
                  <a:pt x="215" y="131"/>
                </a:cubicBezTo>
                <a:cubicBezTo>
                  <a:pt x="217" y="128"/>
                  <a:pt x="218" y="124"/>
                  <a:pt x="218" y="122"/>
                </a:cubicBezTo>
                <a:cubicBezTo>
                  <a:pt x="217" y="121"/>
                  <a:pt x="217" y="122"/>
                  <a:pt x="215" y="122"/>
                </a:cubicBezTo>
                <a:cubicBezTo>
                  <a:pt x="215" y="127"/>
                  <a:pt x="210" y="131"/>
                  <a:pt x="211" y="135"/>
                </a:cubicBezTo>
                <a:close/>
                <a:moveTo>
                  <a:pt x="2266" y="129"/>
                </a:moveTo>
                <a:cubicBezTo>
                  <a:pt x="2274" y="146"/>
                  <a:pt x="2245" y="152"/>
                  <a:pt x="2243" y="135"/>
                </a:cubicBezTo>
                <a:cubicBezTo>
                  <a:pt x="2242" y="130"/>
                  <a:pt x="2244" y="124"/>
                  <a:pt x="2249" y="123"/>
                </a:cubicBezTo>
                <a:cubicBezTo>
                  <a:pt x="2257" y="122"/>
                  <a:pt x="2263" y="125"/>
                  <a:pt x="2266" y="129"/>
                </a:cubicBezTo>
                <a:close/>
                <a:moveTo>
                  <a:pt x="2248" y="131"/>
                </a:moveTo>
                <a:cubicBezTo>
                  <a:pt x="2246" y="140"/>
                  <a:pt x="2260" y="143"/>
                  <a:pt x="2261" y="136"/>
                </a:cubicBezTo>
                <a:cubicBezTo>
                  <a:pt x="2261" y="130"/>
                  <a:pt x="2253" y="128"/>
                  <a:pt x="2248" y="131"/>
                </a:cubicBezTo>
                <a:close/>
                <a:moveTo>
                  <a:pt x="2782" y="131"/>
                </a:moveTo>
                <a:cubicBezTo>
                  <a:pt x="2782" y="138"/>
                  <a:pt x="2781" y="148"/>
                  <a:pt x="2778" y="154"/>
                </a:cubicBezTo>
                <a:cubicBezTo>
                  <a:pt x="2768" y="155"/>
                  <a:pt x="2756" y="152"/>
                  <a:pt x="2748" y="149"/>
                </a:cubicBezTo>
                <a:cubicBezTo>
                  <a:pt x="2748" y="140"/>
                  <a:pt x="2750" y="131"/>
                  <a:pt x="2752" y="124"/>
                </a:cubicBezTo>
                <a:cubicBezTo>
                  <a:pt x="2760" y="124"/>
                  <a:pt x="2776" y="127"/>
                  <a:pt x="2782" y="131"/>
                </a:cubicBezTo>
                <a:close/>
                <a:moveTo>
                  <a:pt x="2756" y="129"/>
                </a:moveTo>
                <a:cubicBezTo>
                  <a:pt x="2755" y="134"/>
                  <a:pt x="2754" y="140"/>
                  <a:pt x="2753" y="145"/>
                </a:cubicBezTo>
                <a:cubicBezTo>
                  <a:pt x="2760" y="147"/>
                  <a:pt x="2767" y="149"/>
                  <a:pt x="2775" y="150"/>
                </a:cubicBezTo>
                <a:cubicBezTo>
                  <a:pt x="2775" y="145"/>
                  <a:pt x="2777" y="138"/>
                  <a:pt x="2777" y="133"/>
                </a:cubicBezTo>
                <a:cubicBezTo>
                  <a:pt x="2770" y="132"/>
                  <a:pt x="2764" y="130"/>
                  <a:pt x="2756" y="129"/>
                </a:cubicBezTo>
                <a:close/>
                <a:moveTo>
                  <a:pt x="221" y="132"/>
                </a:moveTo>
                <a:cubicBezTo>
                  <a:pt x="222" y="130"/>
                  <a:pt x="224" y="127"/>
                  <a:pt x="223" y="124"/>
                </a:cubicBezTo>
                <a:cubicBezTo>
                  <a:pt x="222" y="124"/>
                  <a:pt x="221" y="124"/>
                  <a:pt x="221" y="124"/>
                </a:cubicBezTo>
                <a:cubicBezTo>
                  <a:pt x="219" y="128"/>
                  <a:pt x="216" y="133"/>
                  <a:pt x="216" y="138"/>
                </a:cubicBezTo>
                <a:cubicBezTo>
                  <a:pt x="219" y="138"/>
                  <a:pt x="220" y="134"/>
                  <a:pt x="221" y="132"/>
                </a:cubicBezTo>
                <a:close/>
                <a:moveTo>
                  <a:pt x="596" y="133"/>
                </a:moveTo>
                <a:cubicBezTo>
                  <a:pt x="597" y="132"/>
                  <a:pt x="598" y="128"/>
                  <a:pt x="597" y="126"/>
                </a:cubicBezTo>
                <a:cubicBezTo>
                  <a:pt x="592" y="122"/>
                  <a:pt x="589" y="133"/>
                  <a:pt x="596" y="133"/>
                </a:cubicBezTo>
                <a:close/>
                <a:moveTo>
                  <a:pt x="2100" y="128"/>
                </a:moveTo>
                <a:cubicBezTo>
                  <a:pt x="2102" y="130"/>
                  <a:pt x="2114" y="133"/>
                  <a:pt x="2115" y="128"/>
                </a:cubicBezTo>
                <a:cubicBezTo>
                  <a:pt x="2112" y="127"/>
                  <a:pt x="2102" y="124"/>
                  <a:pt x="2100" y="128"/>
                </a:cubicBezTo>
                <a:close/>
                <a:moveTo>
                  <a:pt x="1607" y="129"/>
                </a:moveTo>
                <a:cubicBezTo>
                  <a:pt x="1608" y="132"/>
                  <a:pt x="1623" y="133"/>
                  <a:pt x="1622" y="128"/>
                </a:cubicBezTo>
                <a:cubicBezTo>
                  <a:pt x="1620" y="127"/>
                  <a:pt x="1607" y="126"/>
                  <a:pt x="1607" y="129"/>
                </a:cubicBezTo>
                <a:close/>
                <a:moveTo>
                  <a:pt x="226" y="135"/>
                </a:moveTo>
                <a:cubicBezTo>
                  <a:pt x="227" y="133"/>
                  <a:pt x="230" y="130"/>
                  <a:pt x="228" y="127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5" y="132"/>
                  <a:pt x="221" y="135"/>
                  <a:pt x="221" y="140"/>
                </a:cubicBezTo>
                <a:cubicBezTo>
                  <a:pt x="224" y="141"/>
                  <a:pt x="225" y="137"/>
                  <a:pt x="226" y="135"/>
                </a:cubicBezTo>
                <a:close/>
                <a:moveTo>
                  <a:pt x="2412" y="131"/>
                </a:moveTo>
                <a:cubicBezTo>
                  <a:pt x="2414" y="134"/>
                  <a:pt x="2409" y="138"/>
                  <a:pt x="2412" y="142"/>
                </a:cubicBezTo>
                <a:cubicBezTo>
                  <a:pt x="2415" y="141"/>
                  <a:pt x="2419" y="141"/>
                  <a:pt x="2420" y="138"/>
                </a:cubicBezTo>
                <a:cubicBezTo>
                  <a:pt x="2420" y="138"/>
                  <a:pt x="2420" y="137"/>
                  <a:pt x="2420" y="137"/>
                </a:cubicBezTo>
                <a:cubicBezTo>
                  <a:pt x="2418" y="136"/>
                  <a:pt x="2417" y="137"/>
                  <a:pt x="2415" y="137"/>
                </a:cubicBezTo>
                <a:cubicBezTo>
                  <a:pt x="2416" y="134"/>
                  <a:pt x="2417" y="129"/>
                  <a:pt x="2414" y="128"/>
                </a:cubicBezTo>
                <a:cubicBezTo>
                  <a:pt x="2410" y="126"/>
                  <a:pt x="2404" y="131"/>
                  <a:pt x="2408" y="134"/>
                </a:cubicBezTo>
                <a:cubicBezTo>
                  <a:pt x="2411" y="134"/>
                  <a:pt x="2410" y="130"/>
                  <a:pt x="2412" y="131"/>
                </a:cubicBezTo>
                <a:close/>
                <a:moveTo>
                  <a:pt x="1356" y="161"/>
                </a:moveTo>
                <a:cubicBezTo>
                  <a:pt x="1348" y="150"/>
                  <a:pt x="1353" y="131"/>
                  <a:pt x="1368" y="128"/>
                </a:cubicBezTo>
                <a:cubicBezTo>
                  <a:pt x="1382" y="126"/>
                  <a:pt x="1394" y="139"/>
                  <a:pt x="1391" y="154"/>
                </a:cubicBezTo>
                <a:cubicBezTo>
                  <a:pt x="1388" y="169"/>
                  <a:pt x="1366" y="175"/>
                  <a:pt x="1356" y="161"/>
                </a:cubicBezTo>
                <a:close/>
                <a:moveTo>
                  <a:pt x="1358" y="151"/>
                </a:moveTo>
                <a:cubicBezTo>
                  <a:pt x="1359" y="157"/>
                  <a:pt x="1366" y="162"/>
                  <a:pt x="1371" y="163"/>
                </a:cubicBezTo>
                <a:cubicBezTo>
                  <a:pt x="1390" y="165"/>
                  <a:pt x="1389" y="133"/>
                  <a:pt x="1370" y="135"/>
                </a:cubicBezTo>
                <a:cubicBezTo>
                  <a:pt x="1363" y="136"/>
                  <a:pt x="1357" y="142"/>
                  <a:pt x="1358" y="151"/>
                </a:cubicBezTo>
                <a:close/>
                <a:moveTo>
                  <a:pt x="228" y="143"/>
                </a:moveTo>
                <a:cubicBezTo>
                  <a:pt x="232" y="141"/>
                  <a:pt x="233" y="135"/>
                  <a:pt x="234" y="131"/>
                </a:cubicBezTo>
                <a:cubicBezTo>
                  <a:pt x="234" y="130"/>
                  <a:pt x="234" y="129"/>
                  <a:pt x="232" y="130"/>
                </a:cubicBezTo>
                <a:cubicBezTo>
                  <a:pt x="231" y="134"/>
                  <a:pt x="226" y="138"/>
                  <a:pt x="228" y="143"/>
                </a:cubicBezTo>
                <a:close/>
                <a:moveTo>
                  <a:pt x="2789" y="131"/>
                </a:moveTo>
                <a:cubicBezTo>
                  <a:pt x="2793" y="129"/>
                  <a:pt x="2800" y="131"/>
                  <a:pt x="2806" y="133"/>
                </a:cubicBezTo>
                <a:cubicBezTo>
                  <a:pt x="2811" y="134"/>
                  <a:pt x="2817" y="135"/>
                  <a:pt x="2819" y="137"/>
                </a:cubicBezTo>
                <a:cubicBezTo>
                  <a:pt x="2818" y="146"/>
                  <a:pt x="2817" y="154"/>
                  <a:pt x="2814" y="161"/>
                </a:cubicBezTo>
                <a:cubicBezTo>
                  <a:pt x="2809" y="162"/>
                  <a:pt x="2804" y="160"/>
                  <a:pt x="2799" y="159"/>
                </a:cubicBezTo>
                <a:cubicBezTo>
                  <a:pt x="2794" y="158"/>
                  <a:pt x="2788" y="158"/>
                  <a:pt x="2785" y="155"/>
                </a:cubicBezTo>
                <a:cubicBezTo>
                  <a:pt x="2785" y="147"/>
                  <a:pt x="2787" y="138"/>
                  <a:pt x="2789" y="131"/>
                </a:cubicBezTo>
                <a:close/>
                <a:moveTo>
                  <a:pt x="2790" y="152"/>
                </a:moveTo>
                <a:cubicBezTo>
                  <a:pt x="2797" y="153"/>
                  <a:pt x="2804" y="155"/>
                  <a:pt x="2811" y="156"/>
                </a:cubicBezTo>
                <a:cubicBezTo>
                  <a:pt x="2812" y="150"/>
                  <a:pt x="2813" y="145"/>
                  <a:pt x="2814" y="139"/>
                </a:cubicBezTo>
                <a:cubicBezTo>
                  <a:pt x="2807" y="138"/>
                  <a:pt x="2800" y="137"/>
                  <a:pt x="2793" y="136"/>
                </a:cubicBezTo>
                <a:cubicBezTo>
                  <a:pt x="2792" y="141"/>
                  <a:pt x="2791" y="146"/>
                  <a:pt x="2790" y="152"/>
                </a:cubicBezTo>
                <a:close/>
                <a:moveTo>
                  <a:pt x="3426" y="180"/>
                </a:moveTo>
                <a:cubicBezTo>
                  <a:pt x="3437" y="200"/>
                  <a:pt x="3449" y="220"/>
                  <a:pt x="3459" y="239"/>
                </a:cubicBezTo>
                <a:cubicBezTo>
                  <a:pt x="3461" y="242"/>
                  <a:pt x="3462" y="247"/>
                  <a:pt x="3466" y="247"/>
                </a:cubicBezTo>
                <a:cubicBezTo>
                  <a:pt x="3469" y="243"/>
                  <a:pt x="3465" y="239"/>
                  <a:pt x="3463" y="237"/>
                </a:cubicBezTo>
                <a:cubicBezTo>
                  <a:pt x="3454" y="220"/>
                  <a:pt x="3446" y="203"/>
                  <a:pt x="3437" y="187"/>
                </a:cubicBezTo>
                <a:cubicBezTo>
                  <a:pt x="3433" y="181"/>
                  <a:pt x="3428" y="172"/>
                  <a:pt x="3426" y="167"/>
                </a:cubicBezTo>
                <a:cubicBezTo>
                  <a:pt x="3423" y="156"/>
                  <a:pt x="3428" y="144"/>
                  <a:pt x="3430" y="135"/>
                </a:cubicBezTo>
                <a:cubicBezTo>
                  <a:pt x="3442" y="140"/>
                  <a:pt x="3454" y="142"/>
                  <a:pt x="3462" y="151"/>
                </a:cubicBezTo>
                <a:cubicBezTo>
                  <a:pt x="3466" y="156"/>
                  <a:pt x="3469" y="164"/>
                  <a:pt x="3473" y="171"/>
                </a:cubicBezTo>
                <a:cubicBezTo>
                  <a:pt x="3485" y="191"/>
                  <a:pt x="3497" y="212"/>
                  <a:pt x="3507" y="232"/>
                </a:cubicBezTo>
                <a:cubicBezTo>
                  <a:pt x="3502" y="239"/>
                  <a:pt x="3493" y="246"/>
                  <a:pt x="3482" y="246"/>
                </a:cubicBezTo>
                <a:cubicBezTo>
                  <a:pt x="3475" y="235"/>
                  <a:pt x="3470" y="224"/>
                  <a:pt x="3464" y="212"/>
                </a:cubicBezTo>
                <a:cubicBezTo>
                  <a:pt x="3458" y="201"/>
                  <a:pt x="3452" y="190"/>
                  <a:pt x="3446" y="178"/>
                </a:cubicBezTo>
                <a:cubicBezTo>
                  <a:pt x="3449" y="174"/>
                  <a:pt x="3452" y="171"/>
                  <a:pt x="3459" y="171"/>
                </a:cubicBezTo>
                <a:cubicBezTo>
                  <a:pt x="3468" y="187"/>
                  <a:pt x="3479" y="205"/>
                  <a:pt x="3488" y="222"/>
                </a:cubicBezTo>
                <a:cubicBezTo>
                  <a:pt x="3489" y="224"/>
                  <a:pt x="3491" y="228"/>
                  <a:pt x="3494" y="227"/>
                </a:cubicBezTo>
                <a:cubicBezTo>
                  <a:pt x="3497" y="225"/>
                  <a:pt x="3494" y="221"/>
                  <a:pt x="3493" y="219"/>
                </a:cubicBezTo>
                <a:cubicBezTo>
                  <a:pt x="3483" y="202"/>
                  <a:pt x="3473" y="183"/>
                  <a:pt x="3463" y="167"/>
                </a:cubicBezTo>
                <a:cubicBezTo>
                  <a:pt x="3453" y="164"/>
                  <a:pt x="3440" y="170"/>
                  <a:pt x="3441" y="181"/>
                </a:cubicBezTo>
                <a:cubicBezTo>
                  <a:pt x="3441" y="183"/>
                  <a:pt x="3443" y="187"/>
                  <a:pt x="3445" y="190"/>
                </a:cubicBezTo>
                <a:cubicBezTo>
                  <a:pt x="3453" y="205"/>
                  <a:pt x="3460" y="218"/>
                  <a:pt x="3469" y="233"/>
                </a:cubicBezTo>
                <a:cubicBezTo>
                  <a:pt x="3472" y="238"/>
                  <a:pt x="3476" y="249"/>
                  <a:pt x="3480" y="250"/>
                </a:cubicBezTo>
                <a:cubicBezTo>
                  <a:pt x="3485" y="253"/>
                  <a:pt x="3494" y="248"/>
                  <a:pt x="3499" y="246"/>
                </a:cubicBezTo>
                <a:cubicBezTo>
                  <a:pt x="3504" y="243"/>
                  <a:pt x="3512" y="239"/>
                  <a:pt x="3513" y="233"/>
                </a:cubicBezTo>
                <a:cubicBezTo>
                  <a:pt x="3513" y="227"/>
                  <a:pt x="3505" y="218"/>
                  <a:pt x="3502" y="212"/>
                </a:cubicBezTo>
                <a:cubicBezTo>
                  <a:pt x="3495" y="198"/>
                  <a:pt x="3488" y="185"/>
                  <a:pt x="3480" y="172"/>
                </a:cubicBezTo>
                <a:cubicBezTo>
                  <a:pt x="3477" y="165"/>
                  <a:pt x="3474" y="158"/>
                  <a:pt x="3470" y="152"/>
                </a:cubicBezTo>
                <a:cubicBezTo>
                  <a:pt x="3462" y="141"/>
                  <a:pt x="3445" y="133"/>
                  <a:pt x="3431" y="130"/>
                </a:cubicBezTo>
                <a:cubicBezTo>
                  <a:pt x="3425" y="129"/>
                  <a:pt x="3423" y="141"/>
                  <a:pt x="3422" y="147"/>
                </a:cubicBezTo>
                <a:cubicBezTo>
                  <a:pt x="3420" y="153"/>
                  <a:pt x="3420" y="161"/>
                  <a:pt x="3420" y="167"/>
                </a:cubicBezTo>
                <a:cubicBezTo>
                  <a:pt x="3421" y="172"/>
                  <a:pt x="3424" y="176"/>
                  <a:pt x="3426" y="180"/>
                </a:cubicBezTo>
                <a:close/>
                <a:moveTo>
                  <a:pt x="2099" y="135"/>
                </a:moveTo>
                <a:cubicBezTo>
                  <a:pt x="2102" y="136"/>
                  <a:pt x="2111" y="140"/>
                  <a:pt x="2112" y="135"/>
                </a:cubicBezTo>
                <a:cubicBezTo>
                  <a:pt x="2108" y="135"/>
                  <a:pt x="2100" y="130"/>
                  <a:pt x="2099" y="135"/>
                </a:cubicBezTo>
                <a:close/>
                <a:moveTo>
                  <a:pt x="2896" y="136"/>
                </a:moveTo>
                <a:cubicBezTo>
                  <a:pt x="2895" y="133"/>
                  <a:pt x="2890" y="135"/>
                  <a:pt x="2890" y="138"/>
                </a:cubicBezTo>
                <a:cubicBezTo>
                  <a:pt x="2889" y="142"/>
                  <a:pt x="2898" y="142"/>
                  <a:pt x="2896" y="136"/>
                </a:cubicBezTo>
                <a:close/>
                <a:moveTo>
                  <a:pt x="233" y="143"/>
                </a:moveTo>
                <a:cubicBezTo>
                  <a:pt x="237" y="143"/>
                  <a:pt x="237" y="139"/>
                  <a:pt x="238" y="135"/>
                </a:cubicBezTo>
                <a:cubicBezTo>
                  <a:pt x="234" y="134"/>
                  <a:pt x="232" y="141"/>
                  <a:pt x="233" y="143"/>
                </a:cubicBezTo>
                <a:close/>
                <a:moveTo>
                  <a:pt x="1614" y="139"/>
                </a:moveTo>
                <a:cubicBezTo>
                  <a:pt x="1619" y="139"/>
                  <a:pt x="1628" y="140"/>
                  <a:pt x="1629" y="137"/>
                </a:cubicBezTo>
                <a:cubicBezTo>
                  <a:pt x="1627" y="134"/>
                  <a:pt x="1621" y="135"/>
                  <a:pt x="1615" y="135"/>
                </a:cubicBezTo>
                <a:cubicBezTo>
                  <a:pt x="1608" y="135"/>
                  <a:pt x="1599" y="134"/>
                  <a:pt x="1598" y="138"/>
                </a:cubicBezTo>
                <a:cubicBezTo>
                  <a:pt x="1601" y="140"/>
                  <a:pt x="1608" y="139"/>
                  <a:pt x="1614" y="139"/>
                </a:cubicBezTo>
                <a:close/>
                <a:moveTo>
                  <a:pt x="2842" y="140"/>
                </a:moveTo>
                <a:cubicBezTo>
                  <a:pt x="2846" y="141"/>
                  <a:pt x="2851" y="141"/>
                  <a:pt x="2855" y="143"/>
                </a:cubicBezTo>
                <a:cubicBezTo>
                  <a:pt x="2855" y="147"/>
                  <a:pt x="2854" y="152"/>
                  <a:pt x="2853" y="157"/>
                </a:cubicBezTo>
                <a:cubicBezTo>
                  <a:pt x="2852" y="161"/>
                  <a:pt x="2852" y="166"/>
                  <a:pt x="2849" y="168"/>
                </a:cubicBezTo>
                <a:cubicBezTo>
                  <a:pt x="2843" y="168"/>
                  <a:pt x="2839" y="167"/>
                  <a:pt x="2834" y="165"/>
                </a:cubicBezTo>
                <a:cubicBezTo>
                  <a:pt x="2830" y="165"/>
                  <a:pt x="2822" y="164"/>
                  <a:pt x="2821" y="161"/>
                </a:cubicBezTo>
                <a:cubicBezTo>
                  <a:pt x="2820" y="159"/>
                  <a:pt x="2824" y="138"/>
                  <a:pt x="2827" y="138"/>
                </a:cubicBezTo>
                <a:cubicBezTo>
                  <a:pt x="2832" y="138"/>
                  <a:pt x="2837" y="139"/>
                  <a:pt x="2842" y="140"/>
                </a:cubicBezTo>
                <a:close/>
                <a:moveTo>
                  <a:pt x="2849" y="147"/>
                </a:moveTo>
                <a:cubicBezTo>
                  <a:pt x="2843" y="145"/>
                  <a:pt x="2836" y="144"/>
                  <a:pt x="2829" y="143"/>
                </a:cubicBezTo>
                <a:cubicBezTo>
                  <a:pt x="2828" y="148"/>
                  <a:pt x="2827" y="153"/>
                  <a:pt x="2826" y="158"/>
                </a:cubicBezTo>
                <a:cubicBezTo>
                  <a:pt x="2833" y="160"/>
                  <a:pt x="2840" y="162"/>
                  <a:pt x="2847" y="163"/>
                </a:cubicBezTo>
                <a:cubicBezTo>
                  <a:pt x="2848" y="158"/>
                  <a:pt x="2849" y="152"/>
                  <a:pt x="2849" y="147"/>
                </a:cubicBezTo>
                <a:close/>
                <a:moveTo>
                  <a:pt x="238" y="145"/>
                </a:moveTo>
                <a:cubicBezTo>
                  <a:pt x="241" y="146"/>
                  <a:pt x="242" y="141"/>
                  <a:pt x="242" y="139"/>
                </a:cubicBezTo>
                <a:cubicBezTo>
                  <a:pt x="238" y="139"/>
                  <a:pt x="237" y="144"/>
                  <a:pt x="238" y="145"/>
                </a:cubicBezTo>
                <a:close/>
                <a:moveTo>
                  <a:pt x="1368" y="142"/>
                </a:moveTo>
                <a:cubicBezTo>
                  <a:pt x="1365" y="139"/>
                  <a:pt x="1361" y="145"/>
                  <a:pt x="1360" y="148"/>
                </a:cubicBezTo>
                <a:cubicBezTo>
                  <a:pt x="1364" y="150"/>
                  <a:pt x="1367" y="144"/>
                  <a:pt x="1368" y="142"/>
                </a:cubicBezTo>
                <a:close/>
                <a:moveTo>
                  <a:pt x="2098" y="141"/>
                </a:moveTo>
                <a:cubicBezTo>
                  <a:pt x="2098" y="146"/>
                  <a:pt x="2106" y="145"/>
                  <a:pt x="2109" y="145"/>
                </a:cubicBezTo>
                <a:cubicBezTo>
                  <a:pt x="2109" y="140"/>
                  <a:pt x="2100" y="141"/>
                  <a:pt x="2098" y="141"/>
                </a:cubicBezTo>
                <a:close/>
                <a:moveTo>
                  <a:pt x="106" y="146"/>
                </a:moveTo>
                <a:cubicBezTo>
                  <a:pt x="107" y="145"/>
                  <a:pt x="107" y="143"/>
                  <a:pt x="106" y="141"/>
                </a:cubicBezTo>
                <a:cubicBezTo>
                  <a:pt x="99" y="138"/>
                  <a:pt x="101" y="149"/>
                  <a:pt x="106" y="146"/>
                </a:cubicBezTo>
                <a:close/>
                <a:moveTo>
                  <a:pt x="243" y="148"/>
                </a:moveTo>
                <a:cubicBezTo>
                  <a:pt x="245" y="147"/>
                  <a:pt x="245" y="145"/>
                  <a:pt x="246" y="143"/>
                </a:cubicBezTo>
                <a:cubicBezTo>
                  <a:pt x="244" y="140"/>
                  <a:pt x="241" y="144"/>
                  <a:pt x="241" y="147"/>
                </a:cubicBezTo>
                <a:cubicBezTo>
                  <a:pt x="242" y="147"/>
                  <a:pt x="242" y="148"/>
                  <a:pt x="243" y="148"/>
                </a:cubicBezTo>
                <a:close/>
                <a:moveTo>
                  <a:pt x="1606" y="145"/>
                </a:moveTo>
                <a:cubicBezTo>
                  <a:pt x="1608" y="147"/>
                  <a:pt x="1620" y="148"/>
                  <a:pt x="1621" y="145"/>
                </a:cubicBezTo>
                <a:cubicBezTo>
                  <a:pt x="1620" y="143"/>
                  <a:pt x="1607" y="142"/>
                  <a:pt x="1606" y="145"/>
                </a:cubicBezTo>
                <a:close/>
                <a:moveTo>
                  <a:pt x="2671" y="169"/>
                </a:moveTo>
                <a:cubicBezTo>
                  <a:pt x="2671" y="165"/>
                  <a:pt x="2672" y="161"/>
                  <a:pt x="2673" y="158"/>
                </a:cubicBezTo>
                <a:cubicBezTo>
                  <a:pt x="2673" y="152"/>
                  <a:pt x="2673" y="145"/>
                  <a:pt x="2678" y="144"/>
                </a:cubicBezTo>
                <a:cubicBezTo>
                  <a:pt x="2682" y="143"/>
                  <a:pt x="2687" y="146"/>
                  <a:pt x="2691" y="147"/>
                </a:cubicBezTo>
                <a:cubicBezTo>
                  <a:pt x="2696" y="148"/>
                  <a:pt x="2700" y="149"/>
                  <a:pt x="2703" y="150"/>
                </a:cubicBezTo>
                <a:cubicBezTo>
                  <a:pt x="2705" y="157"/>
                  <a:pt x="2701" y="166"/>
                  <a:pt x="2700" y="174"/>
                </a:cubicBezTo>
                <a:cubicBezTo>
                  <a:pt x="2697" y="177"/>
                  <a:pt x="2689" y="175"/>
                  <a:pt x="2683" y="174"/>
                </a:cubicBezTo>
                <a:cubicBezTo>
                  <a:pt x="2678" y="173"/>
                  <a:pt x="2672" y="172"/>
                  <a:pt x="2671" y="169"/>
                </a:cubicBezTo>
                <a:close/>
                <a:moveTo>
                  <a:pt x="2676" y="167"/>
                </a:moveTo>
                <a:cubicBezTo>
                  <a:pt x="2683" y="168"/>
                  <a:pt x="2689" y="170"/>
                  <a:pt x="2696" y="171"/>
                </a:cubicBezTo>
                <a:cubicBezTo>
                  <a:pt x="2697" y="165"/>
                  <a:pt x="2698" y="159"/>
                  <a:pt x="2699" y="153"/>
                </a:cubicBezTo>
                <a:cubicBezTo>
                  <a:pt x="2692" y="152"/>
                  <a:pt x="2686" y="150"/>
                  <a:pt x="2679" y="150"/>
                </a:cubicBezTo>
                <a:cubicBezTo>
                  <a:pt x="2678" y="156"/>
                  <a:pt x="2677" y="161"/>
                  <a:pt x="2676" y="167"/>
                </a:cubicBezTo>
                <a:close/>
                <a:moveTo>
                  <a:pt x="248" y="149"/>
                </a:moveTo>
                <a:cubicBezTo>
                  <a:pt x="249" y="148"/>
                  <a:pt x="249" y="147"/>
                  <a:pt x="249" y="145"/>
                </a:cubicBezTo>
                <a:cubicBezTo>
                  <a:pt x="247" y="143"/>
                  <a:pt x="245" y="147"/>
                  <a:pt x="246" y="149"/>
                </a:cubicBezTo>
                <a:cubicBezTo>
                  <a:pt x="247" y="149"/>
                  <a:pt x="247" y="149"/>
                  <a:pt x="248" y="149"/>
                </a:cubicBezTo>
                <a:close/>
                <a:moveTo>
                  <a:pt x="3250" y="150"/>
                </a:moveTo>
                <a:cubicBezTo>
                  <a:pt x="3251" y="150"/>
                  <a:pt x="3251" y="150"/>
                  <a:pt x="3251" y="151"/>
                </a:cubicBezTo>
                <a:cubicBezTo>
                  <a:pt x="3255" y="151"/>
                  <a:pt x="3256" y="149"/>
                  <a:pt x="3255" y="146"/>
                </a:cubicBezTo>
                <a:cubicBezTo>
                  <a:pt x="3253" y="143"/>
                  <a:pt x="3249" y="146"/>
                  <a:pt x="3250" y="150"/>
                </a:cubicBezTo>
                <a:close/>
                <a:moveTo>
                  <a:pt x="250" y="150"/>
                </a:moveTo>
                <a:cubicBezTo>
                  <a:pt x="257" y="149"/>
                  <a:pt x="249" y="142"/>
                  <a:pt x="249" y="149"/>
                </a:cubicBezTo>
                <a:cubicBezTo>
                  <a:pt x="250" y="149"/>
                  <a:pt x="250" y="149"/>
                  <a:pt x="250" y="150"/>
                </a:cubicBezTo>
                <a:close/>
                <a:moveTo>
                  <a:pt x="1362" y="152"/>
                </a:moveTo>
                <a:cubicBezTo>
                  <a:pt x="1366" y="154"/>
                  <a:pt x="1370" y="149"/>
                  <a:pt x="1369" y="145"/>
                </a:cubicBezTo>
                <a:cubicBezTo>
                  <a:pt x="1365" y="146"/>
                  <a:pt x="1364" y="149"/>
                  <a:pt x="1362" y="152"/>
                </a:cubicBezTo>
                <a:close/>
                <a:moveTo>
                  <a:pt x="1870" y="150"/>
                </a:moveTo>
                <a:cubicBezTo>
                  <a:pt x="1872" y="152"/>
                  <a:pt x="1876" y="151"/>
                  <a:pt x="1875" y="147"/>
                </a:cubicBezTo>
                <a:cubicBezTo>
                  <a:pt x="1873" y="145"/>
                  <a:pt x="1869" y="146"/>
                  <a:pt x="1870" y="150"/>
                </a:cubicBezTo>
                <a:close/>
                <a:moveTo>
                  <a:pt x="462" y="257"/>
                </a:moveTo>
                <a:cubicBezTo>
                  <a:pt x="484" y="226"/>
                  <a:pt x="510" y="202"/>
                  <a:pt x="539" y="177"/>
                </a:cubicBezTo>
                <a:cubicBezTo>
                  <a:pt x="547" y="170"/>
                  <a:pt x="556" y="163"/>
                  <a:pt x="564" y="155"/>
                </a:cubicBezTo>
                <a:cubicBezTo>
                  <a:pt x="567" y="153"/>
                  <a:pt x="571" y="149"/>
                  <a:pt x="573" y="149"/>
                </a:cubicBezTo>
                <a:cubicBezTo>
                  <a:pt x="578" y="149"/>
                  <a:pt x="585" y="160"/>
                  <a:pt x="588" y="163"/>
                </a:cubicBezTo>
                <a:cubicBezTo>
                  <a:pt x="601" y="179"/>
                  <a:pt x="614" y="194"/>
                  <a:pt x="626" y="210"/>
                </a:cubicBezTo>
                <a:cubicBezTo>
                  <a:pt x="632" y="206"/>
                  <a:pt x="644" y="208"/>
                  <a:pt x="646" y="215"/>
                </a:cubicBezTo>
                <a:cubicBezTo>
                  <a:pt x="654" y="211"/>
                  <a:pt x="663" y="218"/>
                  <a:pt x="663" y="227"/>
                </a:cubicBezTo>
                <a:cubicBezTo>
                  <a:pt x="663" y="234"/>
                  <a:pt x="656" y="240"/>
                  <a:pt x="647" y="237"/>
                </a:cubicBezTo>
                <a:cubicBezTo>
                  <a:pt x="647" y="237"/>
                  <a:pt x="647" y="237"/>
                  <a:pt x="647" y="237"/>
                </a:cubicBezTo>
                <a:cubicBezTo>
                  <a:pt x="654" y="248"/>
                  <a:pt x="664" y="260"/>
                  <a:pt x="673" y="272"/>
                </a:cubicBezTo>
                <a:cubicBezTo>
                  <a:pt x="676" y="275"/>
                  <a:pt x="682" y="281"/>
                  <a:pt x="681" y="284"/>
                </a:cubicBezTo>
                <a:cubicBezTo>
                  <a:pt x="681" y="286"/>
                  <a:pt x="677" y="289"/>
                  <a:pt x="676" y="290"/>
                </a:cubicBezTo>
                <a:cubicBezTo>
                  <a:pt x="659" y="303"/>
                  <a:pt x="647" y="317"/>
                  <a:pt x="632" y="332"/>
                </a:cubicBezTo>
                <a:cubicBezTo>
                  <a:pt x="620" y="343"/>
                  <a:pt x="608" y="355"/>
                  <a:pt x="597" y="369"/>
                </a:cubicBezTo>
                <a:cubicBezTo>
                  <a:pt x="593" y="374"/>
                  <a:pt x="589" y="379"/>
                  <a:pt x="584" y="381"/>
                </a:cubicBezTo>
                <a:cubicBezTo>
                  <a:pt x="576" y="384"/>
                  <a:pt x="560" y="381"/>
                  <a:pt x="552" y="379"/>
                </a:cubicBezTo>
                <a:cubicBezTo>
                  <a:pt x="541" y="377"/>
                  <a:pt x="533" y="373"/>
                  <a:pt x="527" y="368"/>
                </a:cubicBezTo>
                <a:cubicBezTo>
                  <a:pt x="513" y="356"/>
                  <a:pt x="500" y="338"/>
                  <a:pt x="489" y="322"/>
                </a:cubicBezTo>
                <a:cubicBezTo>
                  <a:pt x="482" y="312"/>
                  <a:pt x="471" y="299"/>
                  <a:pt x="461" y="288"/>
                </a:cubicBezTo>
                <a:cubicBezTo>
                  <a:pt x="458" y="285"/>
                  <a:pt x="452" y="281"/>
                  <a:pt x="451" y="278"/>
                </a:cubicBezTo>
                <a:cubicBezTo>
                  <a:pt x="450" y="272"/>
                  <a:pt x="459" y="261"/>
                  <a:pt x="462" y="257"/>
                </a:cubicBezTo>
                <a:close/>
                <a:moveTo>
                  <a:pt x="579" y="375"/>
                </a:moveTo>
                <a:cubicBezTo>
                  <a:pt x="577" y="372"/>
                  <a:pt x="577" y="367"/>
                  <a:pt x="575" y="364"/>
                </a:cubicBezTo>
                <a:cubicBezTo>
                  <a:pt x="565" y="367"/>
                  <a:pt x="554" y="369"/>
                  <a:pt x="542" y="369"/>
                </a:cubicBezTo>
                <a:cubicBezTo>
                  <a:pt x="552" y="373"/>
                  <a:pt x="565" y="375"/>
                  <a:pt x="579" y="375"/>
                </a:cubicBezTo>
                <a:close/>
                <a:moveTo>
                  <a:pt x="651" y="232"/>
                </a:moveTo>
                <a:cubicBezTo>
                  <a:pt x="659" y="232"/>
                  <a:pt x="658" y="217"/>
                  <a:pt x="650" y="220"/>
                </a:cubicBezTo>
                <a:cubicBezTo>
                  <a:pt x="643" y="222"/>
                  <a:pt x="646" y="231"/>
                  <a:pt x="651" y="232"/>
                </a:cubicBezTo>
                <a:close/>
                <a:moveTo>
                  <a:pt x="624" y="231"/>
                </a:moveTo>
                <a:cubicBezTo>
                  <a:pt x="626" y="236"/>
                  <a:pt x="636" y="240"/>
                  <a:pt x="641" y="234"/>
                </a:cubicBezTo>
                <a:cubicBezTo>
                  <a:pt x="630" y="240"/>
                  <a:pt x="627" y="221"/>
                  <a:pt x="634" y="217"/>
                </a:cubicBezTo>
                <a:cubicBezTo>
                  <a:pt x="636" y="217"/>
                  <a:pt x="639" y="217"/>
                  <a:pt x="640" y="216"/>
                </a:cubicBezTo>
                <a:cubicBezTo>
                  <a:pt x="629" y="210"/>
                  <a:pt x="620" y="221"/>
                  <a:pt x="624" y="231"/>
                </a:cubicBezTo>
                <a:close/>
                <a:moveTo>
                  <a:pt x="636" y="222"/>
                </a:moveTo>
                <a:cubicBezTo>
                  <a:pt x="635" y="224"/>
                  <a:pt x="635" y="228"/>
                  <a:pt x="636" y="230"/>
                </a:cubicBezTo>
                <a:cubicBezTo>
                  <a:pt x="637" y="229"/>
                  <a:pt x="639" y="230"/>
                  <a:pt x="640" y="229"/>
                </a:cubicBezTo>
                <a:cubicBezTo>
                  <a:pt x="640" y="226"/>
                  <a:pt x="640" y="224"/>
                  <a:pt x="641" y="222"/>
                </a:cubicBezTo>
                <a:cubicBezTo>
                  <a:pt x="639" y="221"/>
                  <a:pt x="638" y="222"/>
                  <a:pt x="636" y="222"/>
                </a:cubicBezTo>
                <a:close/>
                <a:moveTo>
                  <a:pt x="458" y="276"/>
                </a:moveTo>
                <a:cubicBezTo>
                  <a:pt x="469" y="288"/>
                  <a:pt x="480" y="300"/>
                  <a:pt x="490" y="313"/>
                </a:cubicBezTo>
                <a:cubicBezTo>
                  <a:pt x="500" y="326"/>
                  <a:pt x="508" y="341"/>
                  <a:pt x="519" y="353"/>
                </a:cubicBezTo>
                <a:cubicBezTo>
                  <a:pt x="522" y="356"/>
                  <a:pt x="525" y="359"/>
                  <a:pt x="528" y="361"/>
                </a:cubicBezTo>
                <a:cubicBezTo>
                  <a:pt x="538" y="365"/>
                  <a:pt x="555" y="362"/>
                  <a:pt x="565" y="360"/>
                </a:cubicBezTo>
                <a:cubicBezTo>
                  <a:pt x="569" y="359"/>
                  <a:pt x="578" y="356"/>
                  <a:pt x="580" y="357"/>
                </a:cubicBezTo>
                <a:cubicBezTo>
                  <a:pt x="584" y="359"/>
                  <a:pt x="580" y="370"/>
                  <a:pt x="585" y="372"/>
                </a:cubicBezTo>
                <a:cubicBezTo>
                  <a:pt x="589" y="370"/>
                  <a:pt x="592" y="365"/>
                  <a:pt x="595" y="361"/>
                </a:cubicBezTo>
                <a:cubicBezTo>
                  <a:pt x="605" y="348"/>
                  <a:pt x="617" y="337"/>
                  <a:pt x="628" y="327"/>
                </a:cubicBezTo>
                <a:cubicBezTo>
                  <a:pt x="644" y="312"/>
                  <a:pt x="659" y="297"/>
                  <a:pt x="676" y="284"/>
                </a:cubicBezTo>
                <a:cubicBezTo>
                  <a:pt x="664" y="269"/>
                  <a:pt x="653" y="254"/>
                  <a:pt x="640" y="241"/>
                </a:cubicBezTo>
                <a:cubicBezTo>
                  <a:pt x="629" y="245"/>
                  <a:pt x="619" y="238"/>
                  <a:pt x="618" y="228"/>
                </a:cubicBezTo>
                <a:cubicBezTo>
                  <a:pt x="613" y="228"/>
                  <a:pt x="608" y="230"/>
                  <a:pt x="608" y="224"/>
                </a:cubicBezTo>
                <a:cubicBezTo>
                  <a:pt x="611" y="222"/>
                  <a:pt x="614" y="223"/>
                  <a:pt x="617" y="223"/>
                </a:cubicBezTo>
                <a:cubicBezTo>
                  <a:pt x="618" y="219"/>
                  <a:pt x="620" y="216"/>
                  <a:pt x="622" y="213"/>
                </a:cubicBezTo>
                <a:cubicBezTo>
                  <a:pt x="606" y="193"/>
                  <a:pt x="589" y="174"/>
                  <a:pt x="572" y="155"/>
                </a:cubicBezTo>
                <a:cubicBezTo>
                  <a:pt x="532" y="193"/>
                  <a:pt x="487" y="227"/>
                  <a:pt x="458" y="276"/>
                </a:cubicBezTo>
                <a:close/>
                <a:moveTo>
                  <a:pt x="2372" y="156"/>
                </a:moveTo>
                <a:cubicBezTo>
                  <a:pt x="2373" y="157"/>
                  <a:pt x="2374" y="159"/>
                  <a:pt x="2377" y="160"/>
                </a:cubicBezTo>
                <a:cubicBezTo>
                  <a:pt x="2377" y="160"/>
                  <a:pt x="2378" y="159"/>
                  <a:pt x="2378" y="159"/>
                </a:cubicBezTo>
                <a:cubicBezTo>
                  <a:pt x="2376" y="155"/>
                  <a:pt x="2373" y="153"/>
                  <a:pt x="2371" y="149"/>
                </a:cubicBezTo>
                <a:cubicBezTo>
                  <a:pt x="2366" y="148"/>
                  <a:pt x="2369" y="155"/>
                  <a:pt x="2369" y="157"/>
                </a:cubicBezTo>
                <a:cubicBezTo>
                  <a:pt x="2371" y="158"/>
                  <a:pt x="2372" y="157"/>
                  <a:pt x="2372" y="156"/>
                </a:cubicBezTo>
                <a:close/>
                <a:moveTo>
                  <a:pt x="1365" y="156"/>
                </a:moveTo>
                <a:cubicBezTo>
                  <a:pt x="1368" y="157"/>
                  <a:pt x="1370" y="153"/>
                  <a:pt x="1371" y="151"/>
                </a:cubicBezTo>
                <a:cubicBezTo>
                  <a:pt x="1371" y="151"/>
                  <a:pt x="1370" y="151"/>
                  <a:pt x="1370" y="150"/>
                </a:cubicBezTo>
                <a:cubicBezTo>
                  <a:pt x="1367" y="149"/>
                  <a:pt x="1365" y="152"/>
                  <a:pt x="1365" y="156"/>
                </a:cubicBezTo>
                <a:close/>
                <a:moveTo>
                  <a:pt x="1608" y="154"/>
                </a:moveTo>
                <a:cubicBezTo>
                  <a:pt x="1612" y="154"/>
                  <a:pt x="1621" y="156"/>
                  <a:pt x="1622" y="152"/>
                </a:cubicBezTo>
                <a:cubicBezTo>
                  <a:pt x="1620" y="150"/>
                  <a:pt x="1606" y="149"/>
                  <a:pt x="1608" y="154"/>
                </a:cubicBezTo>
                <a:close/>
                <a:moveTo>
                  <a:pt x="2581" y="151"/>
                </a:moveTo>
                <a:cubicBezTo>
                  <a:pt x="2581" y="151"/>
                  <a:pt x="2580" y="151"/>
                  <a:pt x="2579" y="152"/>
                </a:cubicBezTo>
                <a:cubicBezTo>
                  <a:pt x="2577" y="152"/>
                  <a:pt x="2576" y="153"/>
                  <a:pt x="2577" y="156"/>
                </a:cubicBezTo>
                <a:cubicBezTo>
                  <a:pt x="2579" y="162"/>
                  <a:pt x="2587" y="153"/>
                  <a:pt x="2581" y="151"/>
                </a:cubicBezTo>
                <a:close/>
                <a:moveTo>
                  <a:pt x="2736" y="181"/>
                </a:moveTo>
                <a:cubicBezTo>
                  <a:pt x="2727" y="183"/>
                  <a:pt x="2715" y="179"/>
                  <a:pt x="2707" y="177"/>
                </a:cubicBezTo>
                <a:cubicBezTo>
                  <a:pt x="2707" y="169"/>
                  <a:pt x="2709" y="159"/>
                  <a:pt x="2711" y="152"/>
                </a:cubicBezTo>
                <a:cubicBezTo>
                  <a:pt x="2718" y="151"/>
                  <a:pt x="2735" y="155"/>
                  <a:pt x="2740" y="158"/>
                </a:cubicBezTo>
                <a:cubicBezTo>
                  <a:pt x="2740" y="167"/>
                  <a:pt x="2738" y="174"/>
                  <a:pt x="2736" y="181"/>
                </a:cubicBezTo>
                <a:close/>
                <a:moveTo>
                  <a:pt x="2735" y="161"/>
                </a:moveTo>
                <a:cubicBezTo>
                  <a:pt x="2728" y="160"/>
                  <a:pt x="2722" y="158"/>
                  <a:pt x="2715" y="157"/>
                </a:cubicBezTo>
                <a:cubicBezTo>
                  <a:pt x="2714" y="163"/>
                  <a:pt x="2713" y="167"/>
                  <a:pt x="2712" y="173"/>
                </a:cubicBezTo>
                <a:cubicBezTo>
                  <a:pt x="2719" y="175"/>
                  <a:pt x="2725" y="176"/>
                  <a:pt x="2732" y="178"/>
                </a:cubicBezTo>
                <a:cubicBezTo>
                  <a:pt x="2733" y="172"/>
                  <a:pt x="2734" y="167"/>
                  <a:pt x="2735" y="161"/>
                </a:cubicBezTo>
                <a:close/>
                <a:moveTo>
                  <a:pt x="1368" y="158"/>
                </a:moveTo>
                <a:cubicBezTo>
                  <a:pt x="1370" y="158"/>
                  <a:pt x="1370" y="158"/>
                  <a:pt x="1371" y="160"/>
                </a:cubicBezTo>
                <a:cubicBezTo>
                  <a:pt x="1373" y="160"/>
                  <a:pt x="1374" y="159"/>
                  <a:pt x="1374" y="156"/>
                </a:cubicBezTo>
                <a:cubicBezTo>
                  <a:pt x="1372" y="156"/>
                  <a:pt x="1372" y="156"/>
                  <a:pt x="1373" y="154"/>
                </a:cubicBezTo>
                <a:cubicBezTo>
                  <a:pt x="1371" y="152"/>
                  <a:pt x="1368" y="155"/>
                  <a:pt x="1368" y="158"/>
                </a:cubicBezTo>
                <a:close/>
                <a:moveTo>
                  <a:pt x="2773" y="188"/>
                </a:moveTo>
                <a:cubicBezTo>
                  <a:pt x="2768" y="190"/>
                  <a:pt x="2762" y="189"/>
                  <a:pt x="2755" y="187"/>
                </a:cubicBezTo>
                <a:cubicBezTo>
                  <a:pt x="2751" y="186"/>
                  <a:pt x="2744" y="186"/>
                  <a:pt x="2743" y="184"/>
                </a:cubicBezTo>
                <a:cubicBezTo>
                  <a:pt x="2740" y="182"/>
                  <a:pt x="2742" y="176"/>
                  <a:pt x="2743" y="172"/>
                </a:cubicBezTo>
                <a:cubicBezTo>
                  <a:pt x="2743" y="168"/>
                  <a:pt x="2744" y="157"/>
                  <a:pt x="2748" y="158"/>
                </a:cubicBezTo>
                <a:cubicBezTo>
                  <a:pt x="2758" y="159"/>
                  <a:pt x="2768" y="160"/>
                  <a:pt x="2777" y="163"/>
                </a:cubicBezTo>
                <a:cubicBezTo>
                  <a:pt x="2777" y="171"/>
                  <a:pt x="2775" y="181"/>
                  <a:pt x="2773" y="188"/>
                </a:cubicBezTo>
                <a:close/>
                <a:moveTo>
                  <a:pt x="2772" y="166"/>
                </a:moveTo>
                <a:cubicBezTo>
                  <a:pt x="2764" y="165"/>
                  <a:pt x="2757" y="164"/>
                  <a:pt x="2750" y="163"/>
                </a:cubicBezTo>
                <a:cubicBezTo>
                  <a:pt x="2749" y="169"/>
                  <a:pt x="2747" y="175"/>
                  <a:pt x="2746" y="180"/>
                </a:cubicBezTo>
                <a:cubicBezTo>
                  <a:pt x="2754" y="181"/>
                  <a:pt x="2761" y="184"/>
                  <a:pt x="2769" y="185"/>
                </a:cubicBezTo>
                <a:cubicBezTo>
                  <a:pt x="2770" y="179"/>
                  <a:pt x="2770" y="172"/>
                  <a:pt x="2772" y="166"/>
                </a:cubicBezTo>
                <a:close/>
                <a:moveTo>
                  <a:pt x="923" y="175"/>
                </a:moveTo>
                <a:cubicBezTo>
                  <a:pt x="913" y="175"/>
                  <a:pt x="910" y="160"/>
                  <a:pt x="921" y="159"/>
                </a:cubicBezTo>
                <a:cubicBezTo>
                  <a:pt x="926" y="158"/>
                  <a:pt x="931" y="161"/>
                  <a:pt x="931" y="165"/>
                </a:cubicBezTo>
                <a:cubicBezTo>
                  <a:pt x="933" y="171"/>
                  <a:pt x="928" y="175"/>
                  <a:pt x="923" y="175"/>
                </a:cubicBezTo>
                <a:close/>
                <a:moveTo>
                  <a:pt x="925" y="166"/>
                </a:moveTo>
                <a:cubicBezTo>
                  <a:pt x="923" y="164"/>
                  <a:pt x="921" y="166"/>
                  <a:pt x="920" y="168"/>
                </a:cubicBezTo>
                <a:cubicBezTo>
                  <a:pt x="922" y="169"/>
                  <a:pt x="926" y="169"/>
                  <a:pt x="925" y="166"/>
                </a:cubicBezTo>
                <a:close/>
                <a:moveTo>
                  <a:pt x="1608" y="161"/>
                </a:moveTo>
                <a:cubicBezTo>
                  <a:pt x="1612" y="162"/>
                  <a:pt x="1620" y="165"/>
                  <a:pt x="1622" y="160"/>
                </a:cubicBezTo>
                <a:cubicBezTo>
                  <a:pt x="1620" y="159"/>
                  <a:pt x="1607" y="157"/>
                  <a:pt x="1608" y="161"/>
                </a:cubicBezTo>
                <a:close/>
                <a:moveTo>
                  <a:pt x="1895" y="164"/>
                </a:moveTo>
                <a:cubicBezTo>
                  <a:pt x="1899" y="166"/>
                  <a:pt x="1900" y="160"/>
                  <a:pt x="1898" y="159"/>
                </a:cubicBezTo>
                <a:cubicBezTo>
                  <a:pt x="1894" y="157"/>
                  <a:pt x="1894" y="162"/>
                  <a:pt x="1895" y="164"/>
                </a:cubicBezTo>
                <a:close/>
                <a:moveTo>
                  <a:pt x="21" y="164"/>
                </a:moveTo>
                <a:cubicBezTo>
                  <a:pt x="24" y="161"/>
                  <a:pt x="26" y="160"/>
                  <a:pt x="28" y="160"/>
                </a:cubicBezTo>
                <a:cubicBezTo>
                  <a:pt x="41" y="159"/>
                  <a:pt x="42" y="176"/>
                  <a:pt x="30" y="175"/>
                </a:cubicBezTo>
                <a:cubicBezTo>
                  <a:pt x="25" y="175"/>
                  <a:pt x="21" y="171"/>
                  <a:pt x="21" y="164"/>
                </a:cubicBezTo>
                <a:close/>
                <a:moveTo>
                  <a:pt x="27" y="167"/>
                </a:moveTo>
                <a:cubicBezTo>
                  <a:pt x="28" y="169"/>
                  <a:pt x="30" y="170"/>
                  <a:pt x="32" y="169"/>
                </a:cubicBezTo>
                <a:cubicBezTo>
                  <a:pt x="32" y="168"/>
                  <a:pt x="32" y="167"/>
                  <a:pt x="32" y="166"/>
                </a:cubicBezTo>
                <a:cubicBezTo>
                  <a:pt x="30" y="166"/>
                  <a:pt x="28" y="166"/>
                  <a:pt x="27" y="167"/>
                </a:cubicBezTo>
                <a:close/>
                <a:moveTo>
                  <a:pt x="1119" y="184"/>
                </a:moveTo>
                <a:cubicBezTo>
                  <a:pt x="1110" y="184"/>
                  <a:pt x="1105" y="175"/>
                  <a:pt x="1109" y="165"/>
                </a:cubicBezTo>
                <a:cubicBezTo>
                  <a:pt x="1118" y="156"/>
                  <a:pt x="1135" y="162"/>
                  <a:pt x="1132" y="175"/>
                </a:cubicBezTo>
                <a:cubicBezTo>
                  <a:pt x="1131" y="180"/>
                  <a:pt x="1126" y="184"/>
                  <a:pt x="1119" y="184"/>
                </a:cubicBezTo>
                <a:close/>
                <a:moveTo>
                  <a:pt x="1126" y="171"/>
                </a:moveTo>
                <a:cubicBezTo>
                  <a:pt x="1125" y="168"/>
                  <a:pt x="1123" y="168"/>
                  <a:pt x="1120" y="168"/>
                </a:cubicBezTo>
                <a:cubicBezTo>
                  <a:pt x="1116" y="168"/>
                  <a:pt x="1113" y="169"/>
                  <a:pt x="1113" y="171"/>
                </a:cubicBezTo>
                <a:cubicBezTo>
                  <a:pt x="1111" y="179"/>
                  <a:pt x="1128" y="181"/>
                  <a:pt x="1126" y="171"/>
                </a:cubicBezTo>
                <a:close/>
                <a:moveTo>
                  <a:pt x="1022" y="163"/>
                </a:moveTo>
                <a:cubicBezTo>
                  <a:pt x="1018" y="174"/>
                  <a:pt x="1015" y="186"/>
                  <a:pt x="1011" y="197"/>
                </a:cubicBezTo>
                <a:cubicBezTo>
                  <a:pt x="1003" y="225"/>
                  <a:pt x="993" y="254"/>
                  <a:pt x="985" y="283"/>
                </a:cubicBezTo>
                <a:cubicBezTo>
                  <a:pt x="984" y="285"/>
                  <a:pt x="979" y="298"/>
                  <a:pt x="984" y="299"/>
                </a:cubicBezTo>
                <a:cubicBezTo>
                  <a:pt x="989" y="300"/>
                  <a:pt x="991" y="288"/>
                  <a:pt x="992" y="285"/>
                </a:cubicBezTo>
                <a:cubicBezTo>
                  <a:pt x="1002" y="250"/>
                  <a:pt x="1013" y="215"/>
                  <a:pt x="1023" y="180"/>
                </a:cubicBezTo>
                <a:cubicBezTo>
                  <a:pt x="1024" y="175"/>
                  <a:pt x="1027" y="169"/>
                  <a:pt x="1026" y="163"/>
                </a:cubicBezTo>
                <a:cubicBezTo>
                  <a:pt x="1025" y="162"/>
                  <a:pt x="1022" y="162"/>
                  <a:pt x="1022" y="163"/>
                </a:cubicBezTo>
                <a:close/>
                <a:moveTo>
                  <a:pt x="1665" y="168"/>
                </a:moveTo>
                <a:cubicBezTo>
                  <a:pt x="1668" y="168"/>
                  <a:pt x="1670" y="166"/>
                  <a:pt x="1669" y="165"/>
                </a:cubicBezTo>
                <a:cubicBezTo>
                  <a:pt x="1669" y="160"/>
                  <a:pt x="1660" y="163"/>
                  <a:pt x="1665" y="168"/>
                </a:cubicBezTo>
                <a:close/>
                <a:moveTo>
                  <a:pt x="2809" y="195"/>
                </a:moveTo>
                <a:cubicBezTo>
                  <a:pt x="2804" y="197"/>
                  <a:pt x="2798" y="195"/>
                  <a:pt x="2793" y="194"/>
                </a:cubicBezTo>
                <a:cubicBezTo>
                  <a:pt x="2788" y="193"/>
                  <a:pt x="2782" y="192"/>
                  <a:pt x="2778" y="190"/>
                </a:cubicBezTo>
                <a:cubicBezTo>
                  <a:pt x="2779" y="180"/>
                  <a:pt x="2779" y="171"/>
                  <a:pt x="2782" y="163"/>
                </a:cubicBezTo>
                <a:cubicBezTo>
                  <a:pt x="2786" y="162"/>
                  <a:pt x="2793" y="164"/>
                  <a:pt x="2799" y="166"/>
                </a:cubicBezTo>
                <a:cubicBezTo>
                  <a:pt x="2805" y="167"/>
                  <a:pt x="2810" y="168"/>
                  <a:pt x="2813" y="170"/>
                </a:cubicBezTo>
                <a:cubicBezTo>
                  <a:pt x="2813" y="179"/>
                  <a:pt x="2811" y="187"/>
                  <a:pt x="2809" y="195"/>
                </a:cubicBezTo>
                <a:close/>
                <a:moveTo>
                  <a:pt x="2808" y="173"/>
                </a:moveTo>
                <a:cubicBezTo>
                  <a:pt x="2801" y="171"/>
                  <a:pt x="2793" y="170"/>
                  <a:pt x="2786" y="169"/>
                </a:cubicBezTo>
                <a:cubicBezTo>
                  <a:pt x="2785" y="174"/>
                  <a:pt x="2784" y="180"/>
                  <a:pt x="2783" y="186"/>
                </a:cubicBezTo>
                <a:cubicBezTo>
                  <a:pt x="2790" y="188"/>
                  <a:pt x="2797" y="190"/>
                  <a:pt x="2805" y="191"/>
                </a:cubicBezTo>
                <a:cubicBezTo>
                  <a:pt x="2806" y="185"/>
                  <a:pt x="2807" y="179"/>
                  <a:pt x="2808" y="173"/>
                </a:cubicBezTo>
                <a:close/>
                <a:moveTo>
                  <a:pt x="910" y="282"/>
                </a:moveTo>
                <a:cubicBezTo>
                  <a:pt x="902" y="248"/>
                  <a:pt x="893" y="213"/>
                  <a:pt x="884" y="180"/>
                </a:cubicBezTo>
                <a:cubicBezTo>
                  <a:pt x="883" y="175"/>
                  <a:pt x="882" y="162"/>
                  <a:pt x="876" y="165"/>
                </a:cubicBezTo>
                <a:cubicBezTo>
                  <a:pt x="875" y="171"/>
                  <a:pt x="878" y="176"/>
                  <a:pt x="879" y="182"/>
                </a:cubicBezTo>
                <a:cubicBezTo>
                  <a:pt x="887" y="217"/>
                  <a:pt x="895" y="251"/>
                  <a:pt x="903" y="284"/>
                </a:cubicBezTo>
                <a:cubicBezTo>
                  <a:pt x="904" y="287"/>
                  <a:pt x="905" y="300"/>
                  <a:pt x="911" y="298"/>
                </a:cubicBezTo>
                <a:cubicBezTo>
                  <a:pt x="914" y="297"/>
                  <a:pt x="912" y="292"/>
                  <a:pt x="912" y="291"/>
                </a:cubicBezTo>
                <a:cubicBezTo>
                  <a:pt x="911" y="284"/>
                  <a:pt x="911" y="286"/>
                  <a:pt x="910" y="282"/>
                </a:cubicBezTo>
                <a:close/>
                <a:moveTo>
                  <a:pt x="2561" y="172"/>
                </a:moveTo>
                <a:cubicBezTo>
                  <a:pt x="2562" y="182"/>
                  <a:pt x="2545" y="183"/>
                  <a:pt x="2546" y="172"/>
                </a:cubicBezTo>
                <a:cubicBezTo>
                  <a:pt x="2546" y="170"/>
                  <a:pt x="2548" y="168"/>
                  <a:pt x="2550" y="167"/>
                </a:cubicBezTo>
                <a:cubicBezTo>
                  <a:pt x="2556" y="166"/>
                  <a:pt x="2560" y="168"/>
                  <a:pt x="2561" y="172"/>
                </a:cubicBezTo>
                <a:close/>
                <a:moveTo>
                  <a:pt x="2555" y="173"/>
                </a:moveTo>
                <a:cubicBezTo>
                  <a:pt x="2553" y="172"/>
                  <a:pt x="2552" y="173"/>
                  <a:pt x="2552" y="174"/>
                </a:cubicBezTo>
                <a:cubicBezTo>
                  <a:pt x="2553" y="175"/>
                  <a:pt x="2556" y="175"/>
                  <a:pt x="2555" y="173"/>
                </a:cubicBezTo>
                <a:close/>
                <a:moveTo>
                  <a:pt x="1608" y="169"/>
                </a:moveTo>
                <a:cubicBezTo>
                  <a:pt x="1607" y="169"/>
                  <a:pt x="1607" y="170"/>
                  <a:pt x="1608" y="171"/>
                </a:cubicBezTo>
                <a:cubicBezTo>
                  <a:pt x="1611" y="172"/>
                  <a:pt x="1619" y="173"/>
                  <a:pt x="1622" y="170"/>
                </a:cubicBezTo>
                <a:cubicBezTo>
                  <a:pt x="1621" y="166"/>
                  <a:pt x="1612" y="168"/>
                  <a:pt x="1608" y="169"/>
                </a:cubicBezTo>
                <a:close/>
                <a:moveTo>
                  <a:pt x="1635" y="174"/>
                </a:moveTo>
                <a:cubicBezTo>
                  <a:pt x="1643" y="178"/>
                  <a:pt x="1632" y="189"/>
                  <a:pt x="1629" y="180"/>
                </a:cubicBezTo>
                <a:cubicBezTo>
                  <a:pt x="1623" y="180"/>
                  <a:pt x="1617" y="180"/>
                  <a:pt x="1612" y="179"/>
                </a:cubicBezTo>
                <a:cubicBezTo>
                  <a:pt x="1608" y="179"/>
                  <a:pt x="1600" y="181"/>
                  <a:pt x="1597" y="178"/>
                </a:cubicBezTo>
                <a:cubicBezTo>
                  <a:pt x="1598" y="175"/>
                  <a:pt x="1602" y="176"/>
                  <a:pt x="1604" y="176"/>
                </a:cubicBezTo>
                <a:cubicBezTo>
                  <a:pt x="1613" y="176"/>
                  <a:pt x="1621" y="176"/>
                  <a:pt x="1629" y="177"/>
                </a:cubicBezTo>
                <a:cubicBezTo>
                  <a:pt x="1631" y="174"/>
                  <a:pt x="1635" y="167"/>
                  <a:pt x="1638" y="171"/>
                </a:cubicBezTo>
                <a:cubicBezTo>
                  <a:pt x="1639" y="173"/>
                  <a:pt x="1636" y="173"/>
                  <a:pt x="1635" y="174"/>
                </a:cubicBezTo>
                <a:close/>
                <a:moveTo>
                  <a:pt x="1634" y="178"/>
                </a:moveTo>
                <a:cubicBezTo>
                  <a:pt x="1634" y="178"/>
                  <a:pt x="1633" y="178"/>
                  <a:pt x="1633" y="178"/>
                </a:cubicBezTo>
                <a:cubicBezTo>
                  <a:pt x="1633" y="179"/>
                  <a:pt x="1633" y="180"/>
                  <a:pt x="1634" y="179"/>
                </a:cubicBezTo>
                <a:cubicBezTo>
                  <a:pt x="1634" y="179"/>
                  <a:pt x="1634" y="178"/>
                  <a:pt x="1634" y="178"/>
                </a:cubicBezTo>
                <a:close/>
                <a:moveTo>
                  <a:pt x="2849" y="178"/>
                </a:moveTo>
                <a:cubicBezTo>
                  <a:pt x="2848" y="187"/>
                  <a:pt x="2847" y="195"/>
                  <a:pt x="2843" y="202"/>
                </a:cubicBezTo>
                <a:cubicBezTo>
                  <a:pt x="2833" y="201"/>
                  <a:pt x="2822" y="200"/>
                  <a:pt x="2815" y="196"/>
                </a:cubicBezTo>
                <a:cubicBezTo>
                  <a:pt x="2815" y="188"/>
                  <a:pt x="2816" y="176"/>
                  <a:pt x="2821" y="170"/>
                </a:cubicBezTo>
                <a:cubicBezTo>
                  <a:pt x="2825" y="171"/>
                  <a:pt x="2831" y="173"/>
                  <a:pt x="2836" y="174"/>
                </a:cubicBezTo>
                <a:cubicBezTo>
                  <a:pt x="2841" y="175"/>
                  <a:pt x="2846" y="174"/>
                  <a:pt x="2849" y="178"/>
                </a:cubicBezTo>
                <a:close/>
                <a:moveTo>
                  <a:pt x="2843" y="180"/>
                </a:moveTo>
                <a:cubicBezTo>
                  <a:pt x="2837" y="179"/>
                  <a:pt x="2830" y="177"/>
                  <a:pt x="2823" y="176"/>
                </a:cubicBezTo>
                <a:cubicBezTo>
                  <a:pt x="2822" y="182"/>
                  <a:pt x="2820" y="187"/>
                  <a:pt x="2819" y="193"/>
                </a:cubicBezTo>
                <a:cubicBezTo>
                  <a:pt x="2826" y="194"/>
                  <a:pt x="2834" y="197"/>
                  <a:pt x="2841" y="197"/>
                </a:cubicBezTo>
                <a:cubicBezTo>
                  <a:pt x="2841" y="191"/>
                  <a:pt x="2843" y="186"/>
                  <a:pt x="2843" y="180"/>
                </a:cubicBezTo>
                <a:close/>
                <a:moveTo>
                  <a:pt x="1175" y="172"/>
                </a:moveTo>
                <a:cubicBezTo>
                  <a:pt x="1172" y="173"/>
                  <a:pt x="1173" y="178"/>
                  <a:pt x="1176" y="178"/>
                </a:cubicBezTo>
                <a:cubicBezTo>
                  <a:pt x="1179" y="177"/>
                  <a:pt x="1180" y="170"/>
                  <a:pt x="1175" y="172"/>
                </a:cubicBezTo>
                <a:close/>
                <a:moveTo>
                  <a:pt x="471" y="269"/>
                </a:moveTo>
                <a:cubicBezTo>
                  <a:pt x="474" y="269"/>
                  <a:pt x="475" y="266"/>
                  <a:pt x="477" y="264"/>
                </a:cubicBezTo>
                <a:cubicBezTo>
                  <a:pt x="479" y="261"/>
                  <a:pt x="481" y="259"/>
                  <a:pt x="482" y="257"/>
                </a:cubicBezTo>
                <a:cubicBezTo>
                  <a:pt x="501" y="236"/>
                  <a:pt x="518" y="213"/>
                  <a:pt x="538" y="194"/>
                </a:cubicBezTo>
                <a:cubicBezTo>
                  <a:pt x="545" y="188"/>
                  <a:pt x="552" y="184"/>
                  <a:pt x="558" y="179"/>
                </a:cubicBezTo>
                <a:cubicBezTo>
                  <a:pt x="560" y="177"/>
                  <a:pt x="564" y="176"/>
                  <a:pt x="563" y="172"/>
                </a:cubicBezTo>
                <a:cubicBezTo>
                  <a:pt x="563" y="173"/>
                  <a:pt x="562" y="172"/>
                  <a:pt x="562" y="172"/>
                </a:cubicBezTo>
                <a:cubicBezTo>
                  <a:pt x="552" y="179"/>
                  <a:pt x="543" y="186"/>
                  <a:pt x="534" y="194"/>
                </a:cubicBezTo>
                <a:cubicBezTo>
                  <a:pt x="526" y="201"/>
                  <a:pt x="518" y="209"/>
                  <a:pt x="511" y="217"/>
                </a:cubicBezTo>
                <a:cubicBezTo>
                  <a:pt x="499" y="232"/>
                  <a:pt x="486" y="247"/>
                  <a:pt x="473" y="262"/>
                </a:cubicBezTo>
                <a:cubicBezTo>
                  <a:pt x="472" y="263"/>
                  <a:pt x="468" y="266"/>
                  <a:pt x="471" y="269"/>
                </a:cubicBezTo>
                <a:close/>
                <a:moveTo>
                  <a:pt x="1820" y="208"/>
                </a:moveTo>
                <a:cubicBezTo>
                  <a:pt x="1819" y="217"/>
                  <a:pt x="1824" y="227"/>
                  <a:pt x="1826" y="236"/>
                </a:cubicBezTo>
                <a:cubicBezTo>
                  <a:pt x="1831" y="256"/>
                  <a:pt x="1836" y="276"/>
                  <a:pt x="1841" y="295"/>
                </a:cubicBezTo>
                <a:cubicBezTo>
                  <a:pt x="1842" y="298"/>
                  <a:pt x="1842" y="304"/>
                  <a:pt x="1846" y="304"/>
                </a:cubicBezTo>
                <a:cubicBezTo>
                  <a:pt x="1850" y="301"/>
                  <a:pt x="1847" y="297"/>
                  <a:pt x="1846" y="293"/>
                </a:cubicBezTo>
                <a:cubicBezTo>
                  <a:pt x="1845" y="290"/>
                  <a:pt x="1844" y="285"/>
                  <a:pt x="1843" y="281"/>
                </a:cubicBezTo>
                <a:cubicBezTo>
                  <a:pt x="1838" y="261"/>
                  <a:pt x="1833" y="241"/>
                  <a:pt x="1829" y="222"/>
                </a:cubicBezTo>
                <a:cubicBezTo>
                  <a:pt x="1828" y="218"/>
                  <a:pt x="1826" y="213"/>
                  <a:pt x="1826" y="210"/>
                </a:cubicBezTo>
                <a:cubicBezTo>
                  <a:pt x="1826" y="204"/>
                  <a:pt x="1829" y="197"/>
                  <a:pt x="1831" y="192"/>
                </a:cubicBezTo>
                <a:cubicBezTo>
                  <a:pt x="1833" y="186"/>
                  <a:pt x="1835" y="181"/>
                  <a:pt x="1839" y="177"/>
                </a:cubicBezTo>
                <a:cubicBezTo>
                  <a:pt x="1849" y="185"/>
                  <a:pt x="1861" y="190"/>
                  <a:pt x="1867" y="202"/>
                </a:cubicBezTo>
                <a:cubicBezTo>
                  <a:pt x="1871" y="209"/>
                  <a:pt x="1872" y="218"/>
                  <a:pt x="1874" y="226"/>
                </a:cubicBezTo>
                <a:cubicBezTo>
                  <a:pt x="1881" y="250"/>
                  <a:pt x="1887" y="277"/>
                  <a:pt x="1894" y="299"/>
                </a:cubicBezTo>
                <a:cubicBezTo>
                  <a:pt x="1892" y="303"/>
                  <a:pt x="1886" y="305"/>
                  <a:pt x="1881" y="307"/>
                </a:cubicBezTo>
                <a:cubicBezTo>
                  <a:pt x="1876" y="308"/>
                  <a:pt x="1867" y="311"/>
                  <a:pt x="1863" y="309"/>
                </a:cubicBezTo>
                <a:cubicBezTo>
                  <a:pt x="1862" y="308"/>
                  <a:pt x="1861" y="302"/>
                  <a:pt x="1860" y="299"/>
                </a:cubicBezTo>
                <a:cubicBezTo>
                  <a:pt x="1855" y="275"/>
                  <a:pt x="1849" y="249"/>
                  <a:pt x="1844" y="227"/>
                </a:cubicBezTo>
                <a:cubicBezTo>
                  <a:pt x="1847" y="223"/>
                  <a:pt x="1853" y="221"/>
                  <a:pt x="1859" y="222"/>
                </a:cubicBezTo>
                <a:cubicBezTo>
                  <a:pt x="1865" y="242"/>
                  <a:pt x="1871" y="264"/>
                  <a:pt x="1876" y="285"/>
                </a:cubicBezTo>
                <a:cubicBezTo>
                  <a:pt x="1877" y="286"/>
                  <a:pt x="1878" y="293"/>
                  <a:pt x="1881" y="292"/>
                </a:cubicBezTo>
                <a:cubicBezTo>
                  <a:pt x="1884" y="291"/>
                  <a:pt x="1882" y="286"/>
                  <a:pt x="1881" y="283"/>
                </a:cubicBezTo>
                <a:cubicBezTo>
                  <a:pt x="1876" y="262"/>
                  <a:pt x="1871" y="239"/>
                  <a:pt x="1865" y="220"/>
                </a:cubicBezTo>
                <a:cubicBezTo>
                  <a:pt x="1854" y="213"/>
                  <a:pt x="1839" y="219"/>
                  <a:pt x="1838" y="228"/>
                </a:cubicBezTo>
                <a:cubicBezTo>
                  <a:pt x="1837" y="234"/>
                  <a:pt x="1841" y="241"/>
                  <a:pt x="1842" y="249"/>
                </a:cubicBezTo>
                <a:cubicBezTo>
                  <a:pt x="1847" y="267"/>
                  <a:pt x="1851" y="283"/>
                  <a:pt x="1856" y="301"/>
                </a:cubicBezTo>
                <a:cubicBezTo>
                  <a:pt x="1858" y="310"/>
                  <a:pt x="1859" y="315"/>
                  <a:pt x="1868" y="315"/>
                </a:cubicBezTo>
                <a:cubicBezTo>
                  <a:pt x="1877" y="315"/>
                  <a:pt x="1898" y="310"/>
                  <a:pt x="1899" y="302"/>
                </a:cubicBezTo>
                <a:cubicBezTo>
                  <a:pt x="1900" y="299"/>
                  <a:pt x="1898" y="292"/>
                  <a:pt x="1896" y="287"/>
                </a:cubicBezTo>
                <a:cubicBezTo>
                  <a:pt x="1892" y="272"/>
                  <a:pt x="1889" y="258"/>
                  <a:pt x="1886" y="244"/>
                </a:cubicBezTo>
                <a:cubicBezTo>
                  <a:pt x="1881" y="226"/>
                  <a:pt x="1878" y="203"/>
                  <a:pt x="1867" y="192"/>
                </a:cubicBezTo>
                <a:cubicBezTo>
                  <a:pt x="1864" y="188"/>
                  <a:pt x="1859" y="184"/>
                  <a:pt x="1854" y="181"/>
                </a:cubicBezTo>
                <a:cubicBezTo>
                  <a:pt x="1850" y="178"/>
                  <a:pt x="1844" y="172"/>
                  <a:pt x="1838" y="172"/>
                </a:cubicBezTo>
                <a:cubicBezTo>
                  <a:pt x="1834" y="172"/>
                  <a:pt x="1828" y="184"/>
                  <a:pt x="1826" y="188"/>
                </a:cubicBezTo>
                <a:cubicBezTo>
                  <a:pt x="1823" y="195"/>
                  <a:pt x="1821" y="202"/>
                  <a:pt x="1820" y="208"/>
                </a:cubicBezTo>
                <a:close/>
                <a:moveTo>
                  <a:pt x="498" y="178"/>
                </a:moveTo>
                <a:cubicBezTo>
                  <a:pt x="498" y="175"/>
                  <a:pt x="496" y="174"/>
                  <a:pt x="494" y="175"/>
                </a:cubicBezTo>
                <a:cubicBezTo>
                  <a:pt x="487" y="178"/>
                  <a:pt x="498" y="185"/>
                  <a:pt x="498" y="178"/>
                </a:cubicBezTo>
                <a:close/>
                <a:moveTo>
                  <a:pt x="2198" y="178"/>
                </a:moveTo>
                <a:cubicBezTo>
                  <a:pt x="2197" y="185"/>
                  <a:pt x="2206" y="182"/>
                  <a:pt x="2203" y="178"/>
                </a:cubicBezTo>
                <a:cubicBezTo>
                  <a:pt x="2202" y="176"/>
                  <a:pt x="2199" y="176"/>
                  <a:pt x="2198" y="178"/>
                </a:cubicBezTo>
                <a:close/>
                <a:moveTo>
                  <a:pt x="2693" y="210"/>
                </a:moveTo>
                <a:cubicBezTo>
                  <a:pt x="2684" y="209"/>
                  <a:pt x="2672" y="208"/>
                  <a:pt x="2665" y="204"/>
                </a:cubicBezTo>
                <a:cubicBezTo>
                  <a:pt x="2666" y="195"/>
                  <a:pt x="2667" y="187"/>
                  <a:pt x="2670" y="179"/>
                </a:cubicBezTo>
                <a:cubicBezTo>
                  <a:pt x="2675" y="177"/>
                  <a:pt x="2681" y="180"/>
                  <a:pt x="2687" y="181"/>
                </a:cubicBezTo>
                <a:cubicBezTo>
                  <a:pt x="2692" y="182"/>
                  <a:pt x="2697" y="182"/>
                  <a:pt x="2698" y="185"/>
                </a:cubicBezTo>
                <a:cubicBezTo>
                  <a:pt x="2700" y="188"/>
                  <a:pt x="2698" y="194"/>
                  <a:pt x="2697" y="198"/>
                </a:cubicBezTo>
                <a:cubicBezTo>
                  <a:pt x="2696" y="202"/>
                  <a:pt x="2696" y="207"/>
                  <a:pt x="2693" y="210"/>
                </a:cubicBezTo>
                <a:close/>
                <a:moveTo>
                  <a:pt x="2693" y="187"/>
                </a:moveTo>
                <a:cubicBezTo>
                  <a:pt x="2686" y="186"/>
                  <a:pt x="2681" y="184"/>
                  <a:pt x="2674" y="184"/>
                </a:cubicBezTo>
                <a:cubicBezTo>
                  <a:pt x="2673" y="190"/>
                  <a:pt x="2671" y="195"/>
                  <a:pt x="2670" y="201"/>
                </a:cubicBezTo>
                <a:cubicBezTo>
                  <a:pt x="2677" y="202"/>
                  <a:pt x="2683" y="204"/>
                  <a:pt x="2691" y="205"/>
                </a:cubicBezTo>
                <a:cubicBezTo>
                  <a:pt x="2692" y="200"/>
                  <a:pt x="2693" y="192"/>
                  <a:pt x="2693" y="187"/>
                </a:cubicBezTo>
                <a:close/>
                <a:moveTo>
                  <a:pt x="101" y="210"/>
                </a:moveTo>
                <a:cubicBezTo>
                  <a:pt x="104" y="210"/>
                  <a:pt x="105" y="206"/>
                  <a:pt x="106" y="204"/>
                </a:cubicBezTo>
                <a:cubicBezTo>
                  <a:pt x="110" y="197"/>
                  <a:pt x="113" y="188"/>
                  <a:pt x="114" y="180"/>
                </a:cubicBezTo>
                <a:cubicBezTo>
                  <a:pt x="113" y="180"/>
                  <a:pt x="112" y="180"/>
                  <a:pt x="112" y="180"/>
                </a:cubicBezTo>
                <a:cubicBezTo>
                  <a:pt x="112" y="180"/>
                  <a:pt x="111" y="180"/>
                  <a:pt x="111" y="181"/>
                </a:cubicBezTo>
                <a:cubicBezTo>
                  <a:pt x="110" y="186"/>
                  <a:pt x="108" y="190"/>
                  <a:pt x="106" y="195"/>
                </a:cubicBezTo>
                <a:cubicBezTo>
                  <a:pt x="104" y="200"/>
                  <a:pt x="101" y="204"/>
                  <a:pt x="101" y="210"/>
                </a:cubicBezTo>
                <a:close/>
                <a:moveTo>
                  <a:pt x="784" y="183"/>
                </a:moveTo>
                <a:cubicBezTo>
                  <a:pt x="783" y="183"/>
                  <a:pt x="783" y="184"/>
                  <a:pt x="782" y="184"/>
                </a:cubicBezTo>
                <a:cubicBezTo>
                  <a:pt x="784" y="191"/>
                  <a:pt x="789" y="196"/>
                  <a:pt x="793" y="201"/>
                </a:cubicBezTo>
                <a:cubicBezTo>
                  <a:pt x="817" y="238"/>
                  <a:pt x="841" y="274"/>
                  <a:pt x="866" y="309"/>
                </a:cubicBezTo>
                <a:cubicBezTo>
                  <a:pt x="868" y="311"/>
                  <a:pt x="871" y="316"/>
                  <a:pt x="874" y="315"/>
                </a:cubicBezTo>
                <a:cubicBezTo>
                  <a:pt x="878" y="313"/>
                  <a:pt x="874" y="308"/>
                  <a:pt x="872" y="306"/>
                </a:cubicBezTo>
                <a:cubicBezTo>
                  <a:pt x="870" y="303"/>
                  <a:pt x="868" y="299"/>
                  <a:pt x="867" y="298"/>
                </a:cubicBezTo>
                <a:cubicBezTo>
                  <a:pt x="843" y="264"/>
                  <a:pt x="820" y="231"/>
                  <a:pt x="797" y="198"/>
                </a:cubicBezTo>
                <a:cubicBezTo>
                  <a:pt x="794" y="194"/>
                  <a:pt x="789" y="183"/>
                  <a:pt x="784" y="183"/>
                </a:cubicBezTo>
                <a:close/>
                <a:moveTo>
                  <a:pt x="1607" y="186"/>
                </a:moveTo>
                <a:cubicBezTo>
                  <a:pt x="1610" y="187"/>
                  <a:pt x="1617" y="187"/>
                  <a:pt x="1620" y="185"/>
                </a:cubicBezTo>
                <a:cubicBezTo>
                  <a:pt x="1620" y="182"/>
                  <a:pt x="1606" y="181"/>
                  <a:pt x="1607" y="186"/>
                </a:cubicBezTo>
                <a:close/>
                <a:moveTo>
                  <a:pt x="2356" y="190"/>
                </a:moveTo>
                <a:cubicBezTo>
                  <a:pt x="2356" y="198"/>
                  <a:pt x="2342" y="195"/>
                  <a:pt x="2342" y="187"/>
                </a:cubicBezTo>
                <a:cubicBezTo>
                  <a:pt x="2342" y="186"/>
                  <a:pt x="2342" y="184"/>
                  <a:pt x="2345" y="183"/>
                </a:cubicBezTo>
                <a:cubicBezTo>
                  <a:pt x="2349" y="182"/>
                  <a:pt x="2355" y="186"/>
                  <a:pt x="2356" y="190"/>
                </a:cubicBezTo>
                <a:close/>
                <a:moveTo>
                  <a:pt x="2352" y="191"/>
                </a:moveTo>
                <a:cubicBezTo>
                  <a:pt x="2352" y="188"/>
                  <a:pt x="2348" y="186"/>
                  <a:pt x="2345" y="187"/>
                </a:cubicBezTo>
                <a:cubicBezTo>
                  <a:pt x="2345" y="190"/>
                  <a:pt x="2349" y="192"/>
                  <a:pt x="2352" y="191"/>
                </a:cubicBezTo>
                <a:close/>
                <a:moveTo>
                  <a:pt x="735" y="185"/>
                </a:moveTo>
                <a:cubicBezTo>
                  <a:pt x="729" y="181"/>
                  <a:pt x="727" y="190"/>
                  <a:pt x="733" y="190"/>
                </a:cubicBezTo>
                <a:cubicBezTo>
                  <a:pt x="735" y="190"/>
                  <a:pt x="736" y="188"/>
                  <a:pt x="735" y="185"/>
                </a:cubicBezTo>
                <a:close/>
                <a:moveTo>
                  <a:pt x="1530" y="202"/>
                </a:moveTo>
                <a:cubicBezTo>
                  <a:pt x="1520" y="203"/>
                  <a:pt x="1513" y="189"/>
                  <a:pt x="1524" y="185"/>
                </a:cubicBezTo>
                <a:cubicBezTo>
                  <a:pt x="1539" y="180"/>
                  <a:pt x="1541" y="201"/>
                  <a:pt x="1530" y="202"/>
                </a:cubicBezTo>
                <a:close/>
                <a:moveTo>
                  <a:pt x="1531" y="192"/>
                </a:moveTo>
                <a:cubicBezTo>
                  <a:pt x="1529" y="189"/>
                  <a:pt x="1525" y="191"/>
                  <a:pt x="1525" y="194"/>
                </a:cubicBezTo>
                <a:cubicBezTo>
                  <a:pt x="1526" y="197"/>
                  <a:pt x="1532" y="197"/>
                  <a:pt x="1531" y="192"/>
                </a:cubicBezTo>
                <a:close/>
                <a:moveTo>
                  <a:pt x="2734" y="191"/>
                </a:moveTo>
                <a:cubicBezTo>
                  <a:pt x="2736" y="194"/>
                  <a:pt x="2734" y="200"/>
                  <a:pt x="2733" y="203"/>
                </a:cubicBezTo>
                <a:cubicBezTo>
                  <a:pt x="2732" y="208"/>
                  <a:pt x="2732" y="211"/>
                  <a:pt x="2731" y="215"/>
                </a:cubicBezTo>
                <a:cubicBezTo>
                  <a:pt x="2728" y="218"/>
                  <a:pt x="2720" y="215"/>
                  <a:pt x="2714" y="214"/>
                </a:cubicBezTo>
                <a:cubicBezTo>
                  <a:pt x="2709" y="213"/>
                  <a:pt x="2704" y="213"/>
                  <a:pt x="2701" y="211"/>
                </a:cubicBezTo>
                <a:cubicBezTo>
                  <a:pt x="2701" y="206"/>
                  <a:pt x="2701" y="202"/>
                  <a:pt x="2702" y="197"/>
                </a:cubicBezTo>
                <a:cubicBezTo>
                  <a:pt x="2703" y="195"/>
                  <a:pt x="2703" y="184"/>
                  <a:pt x="2707" y="185"/>
                </a:cubicBezTo>
                <a:cubicBezTo>
                  <a:pt x="2714" y="186"/>
                  <a:pt x="2733" y="188"/>
                  <a:pt x="2734" y="191"/>
                </a:cubicBezTo>
                <a:close/>
                <a:moveTo>
                  <a:pt x="2729" y="194"/>
                </a:moveTo>
                <a:cubicBezTo>
                  <a:pt x="2722" y="193"/>
                  <a:pt x="2716" y="191"/>
                  <a:pt x="2709" y="190"/>
                </a:cubicBezTo>
                <a:cubicBezTo>
                  <a:pt x="2708" y="196"/>
                  <a:pt x="2707" y="202"/>
                  <a:pt x="2706" y="207"/>
                </a:cubicBezTo>
                <a:cubicBezTo>
                  <a:pt x="2712" y="209"/>
                  <a:pt x="2720" y="210"/>
                  <a:pt x="2727" y="212"/>
                </a:cubicBezTo>
                <a:cubicBezTo>
                  <a:pt x="2728" y="205"/>
                  <a:pt x="2729" y="200"/>
                  <a:pt x="2729" y="194"/>
                </a:cubicBezTo>
                <a:close/>
                <a:moveTo>
                  <a:pt x="662" y="189"/>
                </a:moveTo>
                <a:cubicBezTo>
                  <a:pt x="663" y="187"/>
                  <a:pt x="666" y="186"/>
                  <a:pt x="670" y="185"/>
                </a:cubicBezTo>
                <a:cubicBezTo>
                  <a:pt x="675" y="185"/>
                  <a:pt x="680" y="187"/>
                  <a:pt x="681" y="190"/>
                </a:cubicBezTo>
                <a:cubicBezTo>
                  <a:pt x="683" y="194"/>
                  <a:pt x="681" y="198"/>
                  <a:pt x="680" y="200"/>
                </a:cubicBezTo>
                <a:cubicBezTo>
                  <a:pt x="674" y="210"/>
                  <a:pt x="656" y="199"/>
                  <a:pt x="662" y="189"/>
                </a:cubicBezTo>
                <a:close/>
                <a:moveTo>
                  <a:pt x="667" y="196"/>
                </a:moveTo>
                <a:cubicBezTo>
                  <a:pt x="669" y="199"/>
                  <a:pt x="677" y="199"/>
                  <a:pt x="675" y="192"/>
                </a:cubicBezTo>
                <a:cubicBezTo>
                  <a:pt x="671" y="190"/>
                  <a:pt x="669" y="193"/>
                  <a:pt x="667" y="196"/>
                </a:cubicBezTo>
                <a:close/>
                <a:moveTo>
                  <a:pt x="108" y="212"/>
                </a:moveTo>
                <a:cubicBezTo>
                  <a:pt x="111" y="210"/>
                  <a:pt x="112" y="205"/>
                  <a:pt x="114" y="201"/>
                </a:cubicBezTo>
                <a:cubicBezTo>
                  <a:pt x="115" y="197"/>
                  <a:pt x="118" y="192"/>
                  <a:pt x="117" y="18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13" y="192"/>
                  <a:pt x="112" y="197"/>
                  <a:pt x="110" y="201"/>
                </a:cubicBezTo>
                <a:cubicBezTo>
                  <a:pt x="109" y="205"/>
                  <a:pt x="104" y="210"/>
                  <a:pt x="108" y="212"/>
                </a:cubicBezTo>
                <a:close/>
                <a:moveTo>
                  <a:pt x="1608" y="191"/>
                </a:moveTo>
                <a:cubicBezTo>
                  <a:pt x="1607" y="191"/>
                  <a:pt x="1607" y="192"/>
                  <a:pt x="1608" y="193"/>
                </a:cubicBezTo>
                <a:cubicBezTo>
                  <a:pt x="1611" y="194"/>
                  <a:pt x="1620" y="196"/>
                  <a:pt x="1621" y="192"/>
                </a:cubicBezTo>
                <a:cubicBezTo>
                  <a:pt x="1618" y="190"/>
                  <a:pt x="1613" y="190"/>
                  <a:pt x="1608" y="191"/>
                </a:cubicBezTo>
                <a:close/>
                <a:moveTo>
                  <a:pt x="1085" y="201"/>
                </a:moveTo>
                <a:cubicBezTo>
                  <a:pt x="1192" y="248"/>
                  <a:pt x="1300" y="295"/>
                  <a:pt x="1406" y="343"/>
                </a:cubicBezTo>
                <a:cubicBezTo>
                  <a:pt x="1410" y="345"/>
                  <a:pt x="1414" y="346"/>
                  <a:pt x="1417" y="348"/>
                </a:cubicBezTo>
                <a:cubicBezTo>
                  <a:pt x="1422" y="350"/>
                  <a:pt x="1427" y="355"/>
                  <a:pt x="1432" y="359"/>
                </a:cubicBezTo>
                <a:cubicBezTo>
                  <a:pt x="1443" y="369"/>
                  <a:pt x="1454" y="378"/>
                  <a:pt x="1467" y="388"/>
                </a:cubicBezTo>
                <a:cubicBezTo>
                  <a:pt x="1468" y="389"/>
                  <a:pt x="1473" y="392"/>
                  <a:pt x="1472" y="395"/>
                </a:cubicBezTo>
                <a:cubicBezTo>
                  <a:pt x="1470" y="398"/>
                  <a:pt x="1461" y="396"/>
                  <a:pt x="1456" y="395"/>
                </a:cubicBezTo>
                <a:cubicBezTo>
                  <a:pt x="1449" y="395"/>
                  <a:pt x="1443" y="394"/>
                  <a:pt x="1438" y="394"/>
                </a:cubicBezTo>
                <a:cubicBezTo>
                  <a:pt x="1425" y="393"/>
                  <a:pt x="1412" y="393"/>
                  <a:pt x="1403" y="390"/>
                </a:cubicBezTo>
                <a:cubicBezTo>
                  <a:pt x="1395" y="389"/>
                  <a:pt x="1387" y="384"/>
                  <a:pt x="1380" y="381"/>
                </a:cubicBezTo>
                <a:cubicBezTo>
                  <a:pt x="1268" y="333"/>
                  <a:pt x="1154" y="282"/>
                  <a:pt x="1044" y="233"/>
                </a:cubicBezTo>
                <a:cubicBezTo>
                  <a:pt x="1039" y="219"/>
                  <a:pt x="1049" y="210"/>
                  <a:pt x="1051" y="199"/>
                </a:cubicBezTo>
                <a:cubicBezTo>
                  <a:pt x="1055" y="198"/>
                  <a:pt x="1059" y="190"/>
                  <a:pt x="1063" y="191"/>
                </a:cubicBezTo>
                <a:cubicBezTo>
                  <a:pt x="1070" y="193"/>
                  <a:pt x="1078" y="198"/>
                  <a:pt x="1085" y="201"/>
                </a:cubicBezTo>
                <a:close/>
                <a:moveTo>
                  <a:pt x="1457" y="390"/>
                </a:moveTo>
                <a:cubicBezTo>
                  <a:pt x="1458" y="390"/>
                  <a:pt x="1461" y="392"/>
                  <a:pt x="1462" y="391"/>
                </a:cubicBezTo>
                <a:cubicBezTo>
                  <a:pt x="1460" y="390"/>
                  <a:pt x="1460" y="388"/>
                  <a:pt x="1458" y="388"/>
                </a:cubicBezTo>
                <a:cubicBezTo>
                  <a:pt x="1457" y="389"/>
                  <a:pt x="1457" y="390"/>
                  <a:pt x="1457" y="390"/>
                </a:cubicBezTo>
                <a:close/>
                <a:moveTo>
                  <a:pt x="1402" y="379"/>
                </a:moveTo>
                <a:cubicBezTo>
                  <a:pt x="1402" y="375"/>
                  <a:pt x="1386" y="370"/>
                  <a:pt x="1381" y="368"/>
                </a:cubicBezTo>
                <a:cubicBezTo>
                  <a:pt x="1359" y="359"/>
                  <a:pt x="1336" y="348"/>
                  <a:pt x="1315" y="339"/>
                </a:cubicBezTo>
                <a:cubicBezTo>
                  <a:pt x="1225" y="302"/>
                  <a:pt x="1137" y="260"/>
                  <a:pt x="1048" y="223"/>
                </a:cubicBezTo>
                <a:cubicBezTo>
                  <a:pt x="1048" y="223"/>
                  <a:pt x="1048" y="224"/>
                  <a:pt x="1048" y="224"/>
                </a:cubicBezTo>
                <a:cubicBezTo>
                  <a:pt x="1047" y="226"/>
                  <a:pt x="1048" y="226"/>
                  <a:pt x="1048" y="228"/>
                </a:cubicBezTo>
                <a:cubicBezTo>
                  <a:pt x="1162" y="279"/>
                  <a:pt x="1279" y="330"/>
                  <a:pt x="1393" y="381"/>
                </a:cubicBezTo>
                <a:cubicBezTo>
                  <a:pt x="1393" y="381"/>
                  <a:pt x="1396" y="384"/>
                  <a:pt x="1399" y="383"/>
                </a:cubicBezTo>
                <a:cubicBezTo>
                  <a:pt x="1400" y="383"/>
                  <a:pt x="1402" y="381"/>
                  <a:pt x="1402" y="379"/>
                </a:cubicBezTo>
                <a:close/>
                <a:moveTo>
                  <a:pt x="1407" y="378"/>
                </a:moveTo>
                <a:cubicBezTo>
                  <a:pt x="1407" y="381"/>
                  <a:pt x="1406" y="382"/>
                  <a:pt x="1406" y="384"/>
                </a:cubicBezTo>
                <a:cubicBezTo>
                  <a:pt x="1421" y="386"/>
                  <a:pt x="1436" y="388"/>
                  <a:pt x="1451" y="390"/>
                </a:cubicBezTo>
                <a:cubicBezTo>
                  <a:pt x="1452" y="388"/>
                  <a:pt x="1453" y="386"/>
                  <a:pt x="1454" y="384"/>
                </a:cubicBezTo>
                <a:cubicBezTo>
                  <a:pt x="1441" y="375"/>
                  <a:pt x="1430" y="365"/>
                  <a:pt x="1417" y="356"/>
                </a:cubicBezTo>
                <a:cubicBezTo>
                  <a:pt x="1417" y="357"/>
                  <a:pt x="1416" y="357"/>
                  <a:pt x="1416" y="357"/>
                </a:cubicBezTo>
                <a:cubicBezTo>
                  <a:pt x="1420" y="366"/>
                  <a:pt x="1416" y="377"/>
                  <a:pt x="1407" y="378"/>
                </a:cubicBezTo>
                <a:close/>
                <a:moveTo>
                  <a:pt x="1412" y="361"/>
                </a:moveTo>
                <a:cubicBezTo>
                  <a:pt x="1411" y="357"/>
                  <a:pt x="1396" y="353"/>
                  <a:pt x="1391" y="351"/>
                </a:cubicBezTo>
                <a:cubicBezTo>
                  <a:pt x="1278" y="304"/>
                  <a:pt x="1166" y="252"/>
                  <a:pt x="1055" y="205"/>
                </a:cubicBezTo>
                <a:cubicBezTo>
                  <a:pt x="1053" y="208"/>
                  <a:pt x="1051" y="212"/>
                  <a:pt x="1050" y="217"/>
                </a:cubicBezTo>
                <a:cubicBezTo>
                  <a:pt x="1110" y="242"/>
                  <a:pt x="1168" y="269"/>
                  <a:pt x="1229" y="295"/>
                </a:cubicBezTo>
                <a:cubicBezTo>
                  <a:pt x="1285" y="318"/>
                  <a:pt x="1340" y="344"/>
                  <a:pt x="1395" y="368"/>
                </a:cubicBezTo>
                <a:cubicBezTo>
                  <a:pt x="1399" y="370"/>
                  <a:pt x="1405" y="373"/>
                  <a:pt x="1408" y="372"/>
                </a:cubicBezTo>
                <a:cubicBezTo>
                  <a:pt x="1411" y="372"/>
                  <a:pt x="1414" y="365"/>
                  <a:pt x="1412" y="361"/>
                </a:cubicBezTo>
                <a:close/>
                <a:moveTo>
                  <a:pt x="1325" y="314"/>
                </a:moveTo>
                <a:cubicBezTo>
                  <a:pt x="1238" y="274"/>
                  <a:pt x="1149" y="237"/>
                  <a:pt x="1061" y="197"/>
                </a:cubicBezTo>
                <a:cubicBezTo>
                  <a:pt x="1057" y="199"/>
                  <a:pt x="1061" y="201"/>
                  <a:pt x="1063" y="201"/>
                </a:cubicBezTo>
                <a:cubicBezTo>
                  <a:pt x="1091" y="214"/>
                  <a:pt x="1120" y="226"/>
                  <a:pt x="1146" y="238"/>
                </a:cubicBezTo>
                <a:cubicBezTo>
                  <a:pt x="1234" y="276"/>
                  <a:pt x="1321" y="313"/>
                  <a:pt x="1407" y="352"/>
                </a:cubicBezTo>
                <a:cubicBezTo>
                  <a:pt x="1408" y="352"/>
                  <a:pt x="1411" y="355"/>
                  <a:pt x="1412" y="353"/>
                </a:cubicBezTo>
                <a:cubicBezTo>
                  <a:pt x="1413" y="350"/>
                  <a:pt x="1409" y="350"/>
                  <a:pt x="1408" y="350"/>
                </a:cubicBezTo>
                <a:cubicBezTo>
                  <a:pt x="1380" y="337"/>
                  <a:pt x="1353" y="326"/>
                  <a:pt x="1325" y="314"/>
                </a:cubicBezTo>
                <a:close/>
                <a:moveTo>
                  <a:pt x="2737" y="217"/>
                </a:moveTo>
                <a:cubicBezTo>
                  <a:pt x="2737" y="209"/>
                  <a:pt x="2738" y="199"/>
                  <a:pt x="2741" y="193"/>
                </a:cubicBezTo>
                <a:cubicBezTo>
                  <a:pt x="2744" y="191"/>
                  <a:pt x="2750" y="193"/>
                  <a:pt x="2757" y="194"/>
                </a:cubicBezTo>
                <a:cubicBezTo>
                  <a:pt x="2761" y="195"/>
                  <a:pt x="2768" y="196"/>
                  <a:pt x="2770" y="198"/>
                </a:cubicBezTo>
                <a:cubicBezTo>
                  <a:pt x="2772" y="201"/>
                  <a:pt x="2770" y="207"/>
                  <a:pt x="2769" y="210"/>
                </a:cubicBezTo>
                <a:cubicBezTo>
                  <a:pt x="2768" y="215"/>
                  <a:pt x="2768" y="222"/>
                  <a:pt x="2764" y="223"/>
                </a:cubicBezTo>
                <a:cubicBezTo>
                  <a:pt x="2760" y="223"/>
                  <a:pt x="2754" y="221"/>
                  <a:pt x="2750" y="220"/>
                </a:cubicBezTo>
                <a:cubicBezTo>
                  <a:pt x="2745" y="219"/>
                  <a:pt x="2741" y="219"/>
                  <a:pt x="2737" y="217"/>
                </a:cubicBezTo>
                <a:close/>
                <a:moveTo>
                  <a:pt x="2742" y="213"/>
                </a:moveTo>
                <a:cubicBezTo>
                  <a:pt x="2749" y="214"/>
                  <a:pt x="2755" y="216"/>
                  <a:pt x="2763" y="217"/>
                </a:cubicBezTo>
                <a:cubicBezTo>
                  <a:pt x="2764" y="213"/>
                  <a:pt x="2765" y="207"/>
                  <a:pt x="2765" y="201"/>
                </a:cubicBezTo>
                <a:cubicBezTo>
                  <a:pt x="2758" y="200"/>
                  <a:pt x="2752" y="199"/>
                  <a:pt x="2745" y="198"/>
                </a:cubicBezTo>
                <a:cubicBezTo>
                  <a:pt x="2743" y="202"/>
                  <a:pt x="2742" y="208"/>
                  <a:pt x="2742" y="213"/>
                </a:cubicBezTo>
                <a:close/>
                <a:moveTo>
                  <a:pt x="1714" y="196"/>
                </a:moveTo>
                <a:cubicBezTo>
                  <a:pt x="1711" y="192"/>
                  <a:pt x="1703" y="194"/>
                  <a:pt x="1698" y="194"/>
                </a:cubicBezTo>
                <a:cubicBezTo>
                  <a:pt x="1698" y="194"/>
                  <a:pt x="1697" y="195"/>
                  <a:pt x="1698" y="196"/>
                </a:cubicBezTo>
                <a:cubicBezTo>
                  <a:pt x="1699" y="197"/>
                  <a:pt x="1702" y="197"/>
                  <a:pt x="1705" y="197"/>
                </a:cubicBezTo>
                <a:cubicBezTo>
                  <a:pt x="1708" y="197"/>
                  <a:pt x="1713" y="198"/>
                  <a:pt x="1714" y="196"/>
                </a:cubicBezTo>
                <a:close/>
                <a:moveTo>
                  <a:pt x="1753" y="194"/>
                </a:moveTo>
                <a:cubicBezTo>
                  <a:pt x="1750" y="194"/>
                  <a:pt x="1746" y="193"/>
                  <a:pt x="1744" y="195"/>
                </a:cubicBezTo>
                <a:cubicBezTo>
                  <a:pt x="1747" y="199"/>
                  <a:pt x="1756" y="197"/>
                  <a:pt x="1761" y="197"/>
                </a:cubicBezTo>
                <a:cubicBezTo>
                  <a:pt x="1763" y="197"/>
                  <a:pt x="1768" y="198"/>
                  <a:pt x="1767" y="194"/>
                </a:cubicBezTo>
                <a:cubicBezTo>
                  <a:pt x="1764" y="192"/>
                  <a:pt x="1758" y="193"/>
                  <a:pt x="1753" y="194"/>
                </a:cubicBezTo>
                <a:close/>
                <a:moveTo>
                  <a:pt x="1729" y="196"/>
                </a:moveTo>
                <a:cubicBezTo>
                  <a:pt x="1728" y="193"/>
                  <a:pt x="1721" y="193"/>
                  <a:pt x="1718" y="194"/>
                </a:cubicBezTo>
                <a:cubicBezTo>
                  <a:pt x="1718" y="195"/>
                  <a:pt x="1718" y="196"/>
                  <a:pt x="1718" y="196"/>
                </a:cubicBezTo>
                <a:cubicBezTo>
                  <a:pt x="1721" y="197"/>
                  <a:pt x="1728" y="199"/>
                  <a:pt x="1729" y="196"/>
                </a:cubicBezTo>
                <a:close/>
                <a:moveTo>
                  <a:pt x="113" y="214"/>
                </a:moveTo>
                <a:cubicBezTo>
                  <a:pt x="116" y="214"/>
                  <a:pt x="117" y="209"/>
                  <a:pt x="118" y="206"/>
                </a:cubicBezTo>
                <a:cubicBezTo>
                  <a:pt x="119" y="203"/>
                  <a:pt x="121" y="199"/>
                  <a:pt x="122" y="196"/>
                </a:cubicBezTo>
                <a:cubicBezTo>
                  <a:pt x="121" y="195"/>
                  <a:pt x="120" y="195"/>
                  <a:pt x="119" y="195"/>
                </a:cubicBezTo>
                <a:cubicBezTo>
                  <a:pt x="118" y="198"/>
                  <a:pt x="116" y="202"/>
                  <a:pt x="115" y="205"/>
                </a:cubicBezTo>
                <a:cubicBezTo>
                  <a:pt x="114" y="208"/>
                  <a:pt x="111" y="212"/>
                  <a:pt x="113" y="214"/>
                </a:cubicBezTo>
                <a:close/>
                <a:moveTo>
                  <a:pt x="2773" y="222"/>
                </a:moveTo>
                <a:cubicBezTo>
                  <a:pt x="2773" y="220"/>
                  <a:pt x="2774" y="214"/>
                  <a:pt x="2775" y="210"/>
                </a:cubicBezTo>
                <a:cubicBezTo>
                  <a:pt x="2775" y="204"/>
                  <a:pt x="2776" y="199"/>
                  <a:pt x="2778" y="198"/>
                </a:cubicBezTo>
                <a:cubicBezTo>
                  <a:pt x="2788" y="199"/>
                  <a:pt x="2797" y="202"/>
                  <a:pt x="2806" y="204"/>
                </a:cubicBezTo>
                <a:cubicBezTo>
                  <a:pt x="2806" y="212"/>
                  <a:pt x="2804" y="222"/>
                  <a:pt x="2802" y="229"/>
                </a:cubicBezTo>
                <a:cubicBezTo>
                  <a:pt x="2796" y="230"/>
                  <a:pt x="2792" y="228"/>
                  <a:pt x="2786" y="227"/>
                </a:cubicBezTo>
                <a:cubicBezTo>
                  <a:pt x="2782" y="226"/>
                  <a:pt x="2774" y="226"/>
                  <a:pt x="2773" y="222"/>
                </a:cubicBezTo>
                <a:close/>
                <a:moveTo>
                  <a:pt x="2778" y="220"/>
                </a:moveTo>
                <a:cubicBezTo>
                  <a:pt x="2785" y="222"/>
                  <a:pt x="2791" y="223"/>
                  <a:pt x="2798" y="224"/>
                </a:cubicBezTo>
                <a:cubicBezTo>
                  <a:pt x="2800" y="219"/>
                  <a:pt x="2800" y="213"/>
                  <a:pt x="2800" y="207"/>
                </a:cubicBezTo>
                <a:cubicBezTo>
                  <a:pt x="2794" y="206"/>
                  <a:pt x="2788" y="204"/>
                  <a:pt x="2781" y="204"/>
                </a:cubicBezTo>
                <a:cubicBezTo>
                  <a:pt x="2780" y="209"/>
                  <a:pt x="2779" y="214"/>
                  <a:pt x="2778" y="220"/>
                </a:cubicBezTo>
                <a:close/>
                <a:moveTo>
                  <a:pt x="1608" y="199"/>
                </a:moveTo>
                <a:cubicBezTo>
                  <a:pt x="1607" y="200"/>
                  <a:pt x="1607" y="201"/>
                  <a:pt x="1608" y="202"/>
                </a:cubicBezTo>
                <a:cubicBezTo>
                  <a:pt x="1611" y="202"/>
                  <a:pt x="1619" y="204"/>
                  <a:pt x="1620" y="201"/>
                </a:cubicBezTo>
                <a:cubicBezTo>
                  <a:pt x="1620" y="197"/>
                  <a:pt x="1611" y="199"/>
                  <a:pt x="1608" y="199"/>
                </a:cubicBezTo>
                <a:close/>
                <a:moveTo>
                  <a:pt x="118" y="216"/>
                </a:moveTo>
                <a:cubicBezTo>
                  <a:pt x="121" y="215"/>
                  <a:pt x="122" y="211"/>
                  <a:pt x="124" y="208"/>
                </a:cubicBezTo>
                <a:cubicBezTo>
                  <a:pt x="125" y="205"/>
                  <a:pt x="127" y="202"/>
                  <a:pt x="126" y="199"/>
                </a:cubicBezTo>
                <a:cubicBezTo>
                  <a:pt x="125" y="199"/>
                  <a:pt x="125" y="199"/>
                  <a:pt x="124" y="199"/>
                </a:cubicBezTo>
                <a:cubicBezTo>
                  <a:pt x="122" y="204"/>
                  <a:pt x="117" y="210"/>
                  <a:pt x="118" y="216"/>
                </a:cubicBezTo>
                <a:close/>
                <a:moveTo>
                  <a:pt x="1706" y="200"/>
                </a:moveTo>
                <a:cubicBezTo>
                  <a:pt x="1705" y="200"/>
                  <a:pt x="1705" y="201"/>
                  <a:pt x="1705" y="201"/>
                </a:cubicBezTo>
                <a:cubicBezTo>
                  <a:pt x="1706" y="204"/>
                  <a:pt x="1709" y="203"/>
                  <a:pt x="1712" y="203"/>
                </a:cubicBezTo>
                <a:cubicBezTo>
                  <a:pt x="1717" y="203"/>
                  <a:pt x="1723" y="205"/>
                  <a:pt x="1725" y="202"/>
                </a:cubicBezTo>
                <a:cubicBezTo>
                  <a:pt x="1725" y="199"/>
                  <a:pt x="1720" y="200"/>
                  <a:pt x="1717" y="200"/>
                </a:cubicBezTo>
                <a:cubicBezTo>
                  <a:pt x="1713" y="200"/>
                  <a:pt x="1708" y="199"/>
                  <a:pt x="1706" y="200"/>
                </a:cubicBezTo>
                <a:close/>
                <a:moveTo>
                  <a:pt x="124" y="219"/>
                </a:moveTo>
                <a:cubicBezTo>
                  <a:pt x="126" y="218"/>
                  <a:pt x="127" y="215"/>
                  <a:pt x="128" y="212"/>
                </a:cubicBezTo>
                <a:cubicBezTo>
                  <a:pt x="129" y="209"/>
                  <a:pt x="131" y="206"/>
                  <a:pt x="131" y="203"/>
                </a:cubicBezTo>
                <a:cubicBezTo>
                  <a:pt x="131" y="202"/>
                  <a:pt x="130" y="202"/>
                  <a:pt x="129" y="202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8" y="206"/>
                  <a:pt x="126" y="208"/>
                  <a:pt x="125" y="211"/>
                </a:cubicBezTo>
                <a:cubicBezTo>
                  <a:pt x="124" y="214"/>
                  <a:pt x="121" y="217"/>
                  <a:pt x="124" y="219"/>
                </a:cubicBezTo>
                <a:close/>
                <a:moveTo>
                  <a:pt x="967" y="285"/>
                </a:moveTo>
                <a:cubicBezTo>
                  <a:pt x="970" y="261"/>
                  <a:pt x="973" y="238"/>
                  <a:pt x="976" y="214"/>
                </a:cubicBezTo>
                <a:cubicBezTo>
                  <a:pt x="977" y="210"/>
                  <a:pt x="978" y="201"/>
                  <a:pt x="973" y="205"/>
                </a:cubicBezTo>
                <a:cubicBezTo>
                  <a:pt x="971" y="208"/>
                  <a:pt x="970" y="220"/>
                  <a:pt x="969" y="226"/>
                </a:cubicBezTo>
                <a:cubicBezTo>
                  <a:pt x="966" y="241"/>
                  <a:pt x="964" y="256"/>
                  <a:pt x="962" y="271"/>
                </a:cubicBezTo>
                <a:cubicBezTo>
                  <a:pt x="961" y="274"/>
                  <a:pt x="956" y="291"/>
                  <a:pt x="961" y="292"/>
                </a:cubicBezTo>
                <a:cubicBezTo>
                  <a:pt x="965" y="294"/>
                  <a:pt x="966" y="289"/>
                  <a:pt x="967" y="285"/>
                </a:cubicBezTo>
                <a:close/>
                <a:moveTo>
                  <a:pt x="2830" y="206"/>
                </a:moveTo>
                <a:cubicBezTo>
                  <a:pt x="2835" y="207"/>
                  <a:pt x="2840" y="208"/>
                  <a:pt x="2843" y="211"/>
                </a:cubicBezTo>
                <a:cubicBezTo>
                  <a:pt x="2841" y="220"/>
                  <a:pt x="2840" y="229"/>
                  <a:pt x="2837" y="236"/>
                </a:cubicBezTo>
                <a:cubicBezTo>
                  <a:pt x="2827" y="235"/>
                  <a:pt x="2815" y="234"/>
                  <a:pt x="2808" y="230"/>
                </a:cubicBezTo>
                <a:cubicBezTo>
                  <a:pt x="2810" y="223"/>
                  <a:pt x="2808" y="210"/>
                  <a:pt x="2813" y="205"/>
                </a:cubicBezTo>
                <a:cubicBezTo>
                  <a:pt x="2815" y="203"/>
                  <a:pt x="2825" y="205"/>
                  <a:pt x="2830" y="206"/>
                </a:cubicBezTo>
                <a:close/>
                <a:moveTo>
                  <a:pt x="2837" y="213"/>
                </a:moveTo>
                <a:cubicBezTo>
                  <a:pt x="2830" y="212"/>
                  <a:pt x="2823" y="210"/>
                  <a:pt x="2816" y="210"/>
                </a:cubicBezTo>
                <a:cubicBezTo>
                  <a:pt x="2815" y="216"/>
                  <a:pt x="2814" y="221"/>
                  <a:pt x="2813" y="227"/>
                </a:cubicBezTo>
                <a:cubicBezTo>
                  <a:pt x="2820" y="229"/>
                  <a:pt x="2827" y="230"/>
                  <a:pt x="2834" y="231"/>
                </a:cubicBezTo>
                <a:cubicBezTo>
                  <a:pt x="2835" y="225"/>
                  <a:pt x="2836" y="220"/>
                  <a:pt x="2837" y="213"/>
                </a:cubicBezTo>
                <a:close/>
                <a:moveTo>
                  <a:pt x="942" y="205"/>
                </a:moveTo>
                <a:cubicBezTo>
                  <a:pt x="938" y="207"/>
                  <a:pt x="941" y="211"/>
                  <a:pt x="944" y="210"/>
                </a:cubicBezTo>
                <a:cubicBezTo>
                  <a:pt x="947" y="209"/>
                  <a:pt x="946" y="203"/>
                  <a:pt x="942" y="205"/>
                </a:cubicBezTo>
                <a:close/>
                <a:moveTo>
                  <a:pt x="134" y="214"/>
                </a:moveTo>
                <a:cubicBezTo>
                  <a:pt x="135" y="211"/>
                  <a:pt x="137" y="208"/>
                  <a:pt x="137" y="205"/>
                </a:cubicBezTo>
                <a:cubicBezTo>
                  <a:pt x="136" y="205"/>
                  <a:pt x="135" y="205"/>
                  <a:pt x="134" y="205"/>
                </a:cubicBezTo>
                <a:cubicBezTo>
                  <a:pt x="133" y="210"/>
                  <a:pt x="128" y="214"/>
                  <a:pt x="129" y="220"/>
                </a:cubicBezTo>
                <a:cubicBezTo>
                  <a:pt x="132" y="220"/>
                  <a:pt x="133" y="216"/>
                  <a:pt x="134" y="214"/>
                </a:cubicBezTo>
                <a:close/>
                <a:moveTo>
                  <a:pt x="1606" y="209"/>
                </a:moveTo>
                <a:cubicBezTo>
                  <a:pt x="1608" y="211"/>
                  <a:pt x="1620" y="212"/>
                  <a:pt x="1621" y="208"/>
                </a:cubicBezTo>
                <a:cubicBezTo>
                  <a:pt x="1619" y="206"/>
                  <a:pt x="1614" y="207"/>
                  <a:pt x="1611" y="207"/>
                </a:cubicBezTo>
                <a:cubicBezTo>
                  <a:pt x="1609" y="207"/>
                  <a:pt x="1606" y="206"/>
                  <a:pt x="1606" y="209"/>
                </a:cubicBezTo>
                <a:close/>
                <a:moveTo>
                  <a:pt x="139" y="215"/>
                </a:moveTo>
                <a:cubicBezTo>
                  <a:pt x="140" y="213"/>
                  <a:pt x="142" y="210"/>
                  <a:pt x="141" y="207"/>
                </a:cubicBezTo>
                <a:cubicBezTo>
                  <a:pt x="140" y="207"/>
                  <a:pt x="140" y="207"/>
                  <a:pt x="139" y="207"/>
                </a:cubicBezTo>
                <a:cubicBezTo>
                  <a:pt x="137" y="212"/>
                  <a:pt x="133" y="216"/>
                  <a:pt x="134" y="222"/>
                </a:cubicBezTo>
                <a:cubicBezTo>
                  <a:pt x="137" y="222"/>
                  <a:pt x="138" y="218"/>
                  <a:pt x="139" y="215"/>
                </a:cubicBezTo>
                <a:close/>
                <a:moveTo>
                  <a:pt x="2268" y="208"/>
                </a:moveTo>
                <a:cubicBezTo>
                  <a:pt x="2273" y="206"/>
                  <a:pt x="2282" y="208"/>
                  <a:pt x="2289" y="208"/>
                </a:cubicBezTo>
                <a:cubicBezTo>
                  <a:pt x="2296" y="208"/>
                  <a:pt x="2308" y="207"/>
                  <a:pt x="2309" y="210"/>
                </a:cubicBezTo>
                <a:cubicBezTo>
                  <a:pt x="2310" y="214"/>
                  <a:pt x="2303" y="218"/>
                  <a:pt x="2302" y="221"/>
                </a:cubicBezTo>
                <a:cubicBezTo>
                  <a:pt x="2303" y="228"/>
                  <a:pt x="2301" y="234"/>
                  <a:pt x="2302" y="240"/>
                </a:cubicBezTo>
                <a:cubicBezTo>
                  <a:pt x="2303" y="243"/>
                  <a:pt x="2310" y="249"/>
                  <a:pt x="2312" y="251"/>
                </a:cubicBezTo>
                <a:cubicBezTo>
                  <a:pt x="2315" y="256"/>
                  <a:pt x="2318" y="260"/>
                  <a:pt x="2319" y="266"/>
                </a:cubicBezTo>
                <a:cubicBezTo>
                  <a:pt x="2314" y="271"/>
                  <a:pt x="2301" y="267"/>
                  <a:pt x="2292" y="268"/>
                </a:cubicBezTo>
                <a:cubicBezTo>
                  <a:pt x="2291" y="278"/>
                  <a:pt x="2289" y="289"/>
                  <a:pt x="2288" y="300"/>
                </a:cubicBezTo>
                <a:cubicBezTo>
                  <a:pt x="2287" y="303"/>
                  <a:pt x="2288" y="308"/>
                  <a:pt x="2285" y="308"/>
                </a:cubicBezTo>
                <a:cubicBezTo>
                  <a:pt x="2280" y="308"/>
                  <a:pt x="2281" y="294"/>
                  <a:pt x="2281" y="289"/>
                </a:cubicBezTo>
                <a:cubicBezTo>
                  <a:pt x="2281" y="282"/>
                  <a:pt x="2280" y="275"/>
                  <a:pt x="2279" y="268"/>
                </a:cubicBezTo>
                <a:cubicBezTo>
                  <a:pt x="2272" y="266"/>
                  <a:pt x="2260" y="271"/>
                  <a:pt x="2256" y="265"/>
                </a:cubicBezTo>
                <a:cubicBezTo>
                  <a:pt x="2258" y="253"/>
                  <a:pt x="2265" y="247"/>
                  <a:pt x="2272" y="241"/>
                </a:cubicBezTo>
                <a:cubicBezTo>
                  <a:pt x="2271" y="232"/>
                  <a:pt x="2273" y="227"/>
                  <a:pt x="2271" y="221"/>
                </a:cubicBezTo>
                <a:cubicBezTo>
                  <a:pt x="2271" y="218"/>
                  <a:pt x="2261" y="210"/>
                  <a:pt x="2268" y="208"/>
                </a:cubicBezTo>
                <a:close/>
                <a:moveTo>
                  <a:pt x="2287" y="268"/>
                </a:moveTo>
                <a:cubicBezTo>
                  <a:pt x="2286" y="268"/>
                  <a:pt x="2285" y="268"/>
                  <a:pt x="2284" y="268"/>
                </a:cubicBezTo>
                <a:cubicBezTo>
                  <a:pt x="2285" y="271"/>
                  <a:pt x="2284" y="276"/>
                  <a:pt x="2286" y="279"/>
                </a:cubicBezTo>
                <a:cubicBezTo>
                  <a:pt x="2286" y="275"/>
                  <a:pt x="2287" y="272"/>
                  <a:pt x="2287" y="268"/>
                </a:cubicBezTo>
                <a:close/>
                <a:moveTo>
                  <a:pt x="2297" y="242"/>
                </a:moveTo>
                <a:cubicBezTo>
                  <a:pt x="2296" y="236"/>
                  <a:pt x="2298" y="230"/>
                  <a:pt x="2298" y="223"/>
                </a:cubicBezTo>
                <a:cubicBezTo>
                  <a:pt x="2291" y="222"/>
                  <a:pt x="2283" y="223"/>
                  <a:pt x="2276" y="223"/>
                </a:cubicBezTo>
                <a:cubicBezTo>
                  <a:pt x="2275" y="230"/>
                  <a:pt x="2279" y="237"/>
                  <a:pt x="2277" y="243"/>
                </a:cubicBezTo>
                <a:cubicBezTo>
                  <a:pt x="2275" y="246"/>
                  <a:pt x="2270" y="248"/>
                  <a:pt x="2268" y="251"/>
                </a:cubicBezTo>
                <a:cubicBezTo>
                  <a:pt x="2265" y="255"/>
                  <a:pt x="2264" y="258"/>
                  <a:pt x="2263" y="262"/>
                </a:cubicBezTo>
                <a:cubicBezTo>
                  <a:pt x="2279" y="262"/>
                  <a:pt x="2296" y="263"/>
                  <a:pt x="2313" y="264"/>
                </a:cubicBezTo>
                <a:cubicBezTo>
                  <a:pt x="2311" y="259"/>
                  <a:pt x="2309" y="256"/>
                  <a:pt x="2306" y="252"/>
                </a:cubicBezTo>
                <a:cubicBezTo>
                  <a:pt x="2304" y="249"/>
                  <a:pt x="2298" y="245"/>
                  <a:pt x="2297" y="242"/>
                </a:cubicBezTo>
                <a:close/>
                <a:moveTo>
                  <a:pt x="2273" y="214"/>
                </a:moveTo>
                <a:cubicBezTo>
                  <a:pt x="2274" y="215"/>
                  <a:pt x="2275" y="217"/>
                  <a:pt x="2276" y="217"/>
                </a:cubicBezTo>
                <a:cubicBezTo>
                  <a:pt x="2282" y="219"/>
                  <a:pt x="2292" y="216"/>
                  <a:pt x="2298" y="218"/>
                </a:cubicBezTo>
                <a:cubicBezTo>
                  <a:pt x="2300" y="216"/>
                  <a:pt x="2301" y="215"/>
                  <a:pt x="2302" y="213"/>
                </a:cubicBezTo>
                <a:cubicBezTo>
                  <a:pt x="2293" y="213"/>
                  <a:pt x="2282" y="213"/>
                  <a:pt x="2273" y="214"/>
                </a:cubicBezTo>
                <a:close/>
                <a:moveTo>
                  <a:pt x="139" y="223"/>
                </a:moveTo>
                <a:cubicBezTo>
                  <a:pt x="144" y="221"/>
                  <a:pt x="145" y="215"/>
                  <a:pt x="147" y="210"/>
                </a:cubicBezTo>
                <a:cubicBezTo>
                  <a:pt x="146" y="210"/>
                  <a:pt x="146" y="209"/>
                  <a:pt x="145" y="209"/>
                </a:cubicBezTo>
                <a:cubicBezTo>
                  <a:pt x="143" y="213"/>
                  <a:pt x="138" y="218"/>
                  <a:pt x="139" y="223"/>
                </a:cubicBezTo>
                <a:close/>
                <a:moveTo>
                  <a:pt x="150" y="219"/>
                </a:moveTo>
                <a:cubicBezTo>
                  <a:pt x="151" y="217"/>
                  <a:pt x="152" y="214"/>
                  <a:pt x="152" y="212"/>
                </a:cubicBezTo>
                <a:cubicBezTo>
                  <a:pt x="151" y="212"/>
                  <a:pt x="151" y="211"/>
                  <a:pt x="151" y="211"/>
                </a:cubicBezTo>
                <a:cubicBezTo>
                  <a:pt x="148" y="215"/>
                  <a:pt x="145" y="220"/>
                  <a:pt x="145" y="225"/>
                </a:cubicBezTo>
                <a:cubicBezTo>
                  <a:pt x="148" y="225"/>
                  <a:pt x="149" y="221"/>
                  <a:pt x="150" y="219"/>
                </a:cubicBezTo>
                <a:close/>
                <a:moveTo>
                  <a:pt x="3103" y="244"/>
                </a:moveTo>
                <a:cubicBezTo>
                  <a:pt x="3099" y="242"/>
                  <a:pt x="3097" y="246"/>
                  <a:pt x="3095" y="248"/>
                </a:cubicBezTo>
                <a:cubicBezTo>
                  <a:pt x="3093" y="250"/>
                  <a:pt x="3089" y="254"/>
                  <a:pt x="3093" y="257"/>
                </a:cubicBezTo>
                <a:cubicBezTo>
                  <a:pt x="3096" y="257"/>
                  <a:pt x="3096" y="254"/>
                  <a:pt x="3099" y="253"/>
                </a:cubicBezTo>
                <a:cubicBezTo>
                  <a:pt x="3111" y="259"/>
                  <a:pt x="3123" y="265"/>
                  <a:pt x="3136" y="272"/>
                </a:cubicBezTo>
                <a:cubicBezTo>
                  <a:pt x="3139" y="273"/>
                  <a:pt x="3146" y="278"/>
                  <a:pt x="3150" y="277"/>
                </a:cubicBezTo>
                <a:cubicBezTo>
                  <a:pt x="3156" y="275"/>
                  <a:pt x="3150" y="263"/>
                  <a:pt x="3149" y="259"/>
                </a:cubicBezTo>
                <a:cubicBezTo>
                  <a:pt x="3144" y="245"/>
                  <a:pt x="3138" y="230"/>
                  <a:pt x="3133" y="217"/>
                </a:cubicBezTo>
                <a:cubicBezTo>
                  <a:pt x="3134" y="216"/>
                  <a:pt x="3135" y="214"/>
                  <a:pt x="3134" y="212"/>
                </a:cubicBezTo>
                <a:cubicBezTo>
                  <a:pt x="3130" y="209"/>
                  <a:pt x="3121" y="220"/>
                  <a:pt x="3122" y="223"/>
                </a:cubicBezTo>
                <a:cubicBezTo>
                  <a:pt x="3122" y="225"/>
                  <a:pt x="3125" y="224"/>
                  <a:pt x="3127" y="224"/>
                </a:cubicBezTo>
                <a:cubicBezTo>
                  <a:pt x="3131" y="238"/>
                  <a:pt x="3138" y="252"/>
                  <a:pt x="3142" y="266"/>
                </a:cubicBezTo>
                <a:cubicBezTo>
                  <a:pt x="3129" y="260"/>
                  <a:pt x="3116" y="254"/>
                  <a:pt x="3103" y="248"/>
                </a:cubicBezTo>
                <a:cubicBezTo>
                  <a:pt x="3104" y="247"/>
                  <a:pt x="3104" y="245"/>
                  <a:pt x="3103" y="244"/>
                </a:cubicBezTo>
                <a:close/>
                <a:moveTo>
                  <a:pt x="2225" y="219"/>
                </a:moveTo>
                <a:cubicBezTo>
                  <a:pt x="2224" y="226"/>
                  <a:pt x="2211" y="226"/>
                  <a:pt x="2212" y="217"/>
                </a:cubicBezTo>
                <a:cubicBezTo>
                  <a:pt x="2212" y="215"/>
                  <a:pt x="2213" y="213"/>
                  <a:pt x="2217" y="212"/>
                </a:cubicBezTo>
                <a:cubicBezTo>
                  <a:pt x="2221" y="211"/>
                  <a:pt x="2225" y="214"/>
                  <a:pt x="2225" y="219"/>
                </a:cubicBezTo>
                <a:close/>
                <a:moveTo>
                  <a:pt x="2217" y="218"/>
                </a:moveTo>
                <a:cubicBezTo>
                  <a:pt x="2218" y="218"/>
                  <a:pt x="2218" y="218"/>
                  <a:pt x="2219" y="218"/>
                </a:cubicBezTo>
                <a:cubicBezTo>
                  <a:pt x="2219" y="216"/>
                  <a:pt x="2217" y="217"/>
                  <a:pt x="2217" y="218"/>
                </a:cubicBezTo>
                <a:close/>
                <a:moveTo>
                  <a:pt x="1244" y="215"/>
                </a:moveTo>
                <a:cubicBezTo>
                  <a:pt x="1244" y="214"/>
                  <a:pt x="1246" y="213"/>
                  <a:pt x="1248" y="213"/>
                </a:cubicBezTo>
                <a:cubicBezTo>
                  <a:pt x="1255" y="211"/>
                  <a:pt x="1261" y="216"/>
                  <a:pt x="1259" y="223"/>
                </a:cubicBezTo>
                <a:cubicBezTo>
                  <a:pt x="1255" y="235"/>
                  <a:pt x="1236" y="225"/>
                  <a:pt x="1244" y="215"/>
                </a:cubicBezTo>
                <a:close/>
                <a:moveTo>
                  <a:pt x="1248" y="221"/>
                </a:moveTo>
                <a:cubicBezTo>
                  <a:pt x="1248" y="221"/>
                  <a:pt x="1249" y="221"/>
                  <a:pt x="1249" y="222"/>
                </a:cubicBezTo>
                <a:cubicBezTo>
                  <a:pt x="1251" y="223"/>
                  <a:pt x="1254" y="222"/>
                  <a:pt x="1253" y="219"/>
                </a:cubicBezTo>
                <a:cubicBezTo>
                  <a:pt x="1251" y="218"/>
                  <a:pt x="1248" y="219"/>
                  <a:pt x="1248" y="221"/>
                </a:cubicBezTo>
                <a:close/>
                <a:moveTo>
                  <a:pt x="1944" y="215"/>
                </a:moveTo>
                <a:cubicBezTo>
                  <a:pt x="1944" y="217"/>
                  <a:pt x="1945" y="217"/>
                  <a:pt x="1945" y="218"/>
                </a:cubicBezTo>
                <a:cubicBezTo>
                  <a:pt x="1947" y="218"/>
                  <a:pt x="1947" y="218"/>
                  <a:pt x="1948" y="218"/>
                </a:cubicBezTo>
                <a:cubicBezTo>
                  <a:pt x="1950" y="214"/>
                  <a:pt x="1946" y="212"/>
                  <a:pt x="1944" y="215"/>
                </a:cubicBezTo>
                <a:close/>
                <a:moveTo>
                  <a:pt x="151" y="227"/>
                </a:moveTo>
                <a:cubicBezTo>
                  <a:pt x="155" y="225"/>
                  <a:pt x="158" y="218"/>
                  <a:pt x="157" y="214"/>
                </a:cubicBezTo>
                <a:cubicBezTo>
                  <a:pt x="157" y="214"/>
                  <a:pt x="156" y="214"/>
                  <a:pt x="156" y="214"/>
                </a:cubicBezTo>
                <a:cubicBezTo>
                  <a:pt x="154" y="218"/>
                  <a:pt x="150" y="223"/>
                  <a:pt x="151" y="227"/>
                </a:cubicBezTo>
                <a:close/>
                <a:moveTo>
                  <a:pt x="1617" y="216"/>
                </a:moveTo>
                <a:cubicBezTo>
                  <a:pt x="1613" y="216"/>
                  <a:pt x="1610" y="215"/>
                  <a:pt x="1607" y="215"/>
                </a:cubicBezTo>
                <a:cubicBezTo>
                  <a:pt x="1602" y="215"/>
                  <a:pt x="1597" y="214"/>
                  <a:pt x="1596" y="217"/>
                </a:cubicBezTo>
                <a:cubicBezTo>
                  <a:pt x="1600" y="220"/>
                  <a:pt x="1607" y="219"/>
                  <a:pt x="1613" y="219"/>
                </a:cubicBezTo>
                <a:cubicBezTo>
                  <a:pt x="1619" y="219"/>
                  <a:pt x="1625" y="221"/>
                  <a:pt x="1628" y="218"/>
                </a:cubicBezTo>
                <a:cubicBezTo>
                  <a:pt x="1628" y="215"/>
                  <a:pt x="1622" y="216"/>
                  <a:pt x="1617" y="216"/>
                </a:cubicBezTo>
                <a:close/>
                <a:moveTo>
                  <a:pt x="161" y="224"/>
                </a:moveTo>
                <a:cubicBezTo>
                  <a:pt x="162" y="222"/>
                  <a:pt x="164" y="219"/>
                  <a:pt x="163" y="217"/>
                </a:cubicBezTo>
                <a:cubicBezTo>
                  <a:pt x="162" y="217"/>
                  <a:pt x="162" y="217"/>
                  <a:pt x="161" y="217"/>
                </a:cubicBezTo>
                <a:cubicBezTo>
                  <a:pt x="159" y="221"/>
                  <a:pt x="156" y="225"/>
                  <a:pt x="156" y="230"/>
                </a:cubicBezTo>
                <a:cubicBezTo>
                  <a:pt x="160" y="231"/>
                  <a:pt x="160" y="227"/>
                  <a:pt x="161" y="224"/>
                </a:cubicBezTo>
                <a:close/>
                <a:moveTo>
                  <a:pt x="2586" y="221"/>
                </a:moveTo>
                <a:cubicBezTo>
                  <a:pt x="2587" y="215"/>
                  <a:pt x="2579" y="215"/>
                  <a:pt x="2581" y="221"/>
                </a:cubicBezTo>
                <a:cubicBezTo>
                  <a:pt x="2582" y="222"/>
                  <a:pt x="2585" y="222"/>
                  <a:pt x="2586" y="221"/>
                </a:cubicBezTo>
                <a:close/>
                <a:moveTo>
                  <a:pt x="162" y="233"/>
                </a:moveTo>
                <a:cubicBezTo>
                  <a:pt x="165" y="233"/>
                  <a:pt x="166" y="229"/>
                  <a:pt x="167" y="227"/>
                </a:cubicBezTo>
                <a:cubicBezTo>
                  <a:pt x="168" y="225"/>
                  <a:pt x="170" y="222"/>
                  <a:pt x="169" y="219"/>
                </a:cubicBezTo>
                <a:cubicBezTo>
                  <a:pt x="168" y="219"/>
                  <a:pt x="168" y="219"/>
                  <a:pt x="167" y="219"/>
                </a:cubicBezTo>
                <a:cubicBezTo>
                  <a:pt x="165" y="223"/>
                  <a:pt x="161" y="229"/>
                  <a:pt x="162" y="233"/>
                </a:cubicBezTo>
                <a:close/>
                <a:moveTo>
                  <a:pt x="169" y="235"/>
                </a:moveTo>
                <a:cubicBezTo>
                  <a:pt x="172" y="232"/>
                  <a:pt x="175" y="227"/>
                  <a:pt x="174" y="222"/>
                </a:cubicBezTo>
                <a:cubicBezTo>
                  <a:pt x="174" y="222"/>
                  <a:pt x="174" y="221"/>
                  <a:pt x="173" y="221"/>
                </a:cubicBezTo>
                <a:cubicBezTo>
                  <a:pt x="173" y="222"/>
                  <a:pt x="172" y="222"/>
                  <a:pt x="172" y="222"/>
                </a:cubicBezTo>
                <a:cubicBezTo>
                  <a:pt x="172" y="226"/>
                  <a:pt x="165" y="232"/>
                  <a:pt x="169" y="235"/>
                </a:cubicBezTo>
                <a:close/>
                <a:moveTo>
                  <a:pt x="2628" y="227"/>
                </a:moveTo>
                <a:cubicBezTo>
                  <a:pt x="2629" y="227"/>
                  <a:pt x="2630" y="225"/>
                  <a:pt x="2629" y="223"/>
                </a:cubicBezTo>
                <a:cubicBezTo>
                  <a:pt x="2625" y="219"/>
                  <a:pt x="2623" y="227"/>
                  <a:pt x="2628" y="227"/>
                </a:cubicBezTo>
                <a:close/>
                <a:moveTo>
                  <a:pt x="921" y="239"/>
                </a:moveTo>
                <a:cubicBezTo>
                  <a:pt x="922" y="252"/>
                  <a:pt x="923" y="263"/>
                  <a:pt x="924" y="275"/>
                </a:cubicBezTo>
                <a:cubicBezTo>
                  <a:pt x="924" y="279"/>
                  <a:pt x="923" y="293"/>
                  <a:pt x="929" y="291"/>
                </a:cubicBezTo>
                <a:cubicBezTo>
                  <a:pt x="931" y="290"/>
                  <a:pt x="930" y="287"/>
                  <a:pt x="930" y="284"/>
                </a:cubicBezTo>
                <a:cubicBezTo>
                  <a:pt x="929" y="265"/>
                  <a:pt x="928" y="242"/>
                  <a:pt x="926" y="223"/>
                </a:cubicBezTo>
                <a:cubicBezTo>
                  <a:pt x="917" y="218"/>
                  <a:pt x="920" y="232"/>
                  <a:pt x="921" y="239"/>
                </a:cubicBezTo>
                <a:close/>
                <a:moveTo>
                  <a:pt x="1607" y="224"/>
                </a:moveTo>
                <a:cubicBezTo>
                  <a:pt x="1609" y="227"/>
                  <a:pt x="1619" y="227"/>
                  <a:pt x="1620" y="224"/>
                </a:cubicBezTo>
                <a:cubicBezTo>
                  <a:pt x="1619" y="222"/>
                  <a:pt x="1607" y="221"/>
                  <a:pt x="1607" y="224"/>
                </a:cubicBezTo>
                <a:close/>
                <a:moveTo>
                  <a:pt x="173" y="237"/>
                </a:moveTo>
                <a:cubicBezTo>
                  <a:pt x="177" y="236"/>
                  <a:pt x="179" y="228"/>
                  <a:pt x="179" y="224"/>
                </a:cubicBezTo>
                <a:cubicBezTo>
                  <a:pt x="179" y="224"/>
                  <a:pt x="179" y="223"/>
                  <a:pt x="178" y="224"/>
                </a:cubicBezTo>
                <a:cubicBezTo>
                  <a:pt x="176" y="228"/>
                  <a:pt x="171" y="233"/>
                  <a:pt x="173" y="237"/>
                </a:cubicBezTo>
                <a:close/>
                <a:moveTo>
                  <a:pt x="1027" y="225"/>
                </a:moveTo>
                <a:cubicBezTo>
                  <a:pt x="1024" y="226"/>
                  <a:pt x="1022" y="228"/>
                  <a:pt x="1022" y="232"/>
                </a:cubicBezTo>
                <a:cubicBezTo>
                  <a:pt x="1023" y="240"/>
                  <a:pt x="1037" y="238"/>
                  <a:pt x="1034" y="228"/>
                </a:cubicBezTo>
                <a:cubicBezTo>
                  <a:pt x="1034" y="226"/>
                  <a:pt x="1031" y="224"/>
                  <a:pt x="1027" y="225"/>
                </a:cubicBezTo>
                <a:close/>
                <a:moveTo>
                  <a:pt x="1188" y="228"/>
                </a:moveTo>
                <a:cubicBezTo>
                  <a:pt x="1188" y="227"/>
                  <a:pt x="1186" y="225"/>
                  <a:pt x="1184" y="226"/>
                </a:cubicBezTo>
                <a:cubicBezTo>
                  <a:pt x="1178" y="229"/>
                  <a:pt x="1188" y="235"/>
                  <a:pt x="1188" y="228"/>
                </a:cubicBezTo>
                <a:close/>
                <a:moveTo>
                  <a:pt x="509" y="229"/>
                </a:moveTo>
                <a:cubicBezTo>
                  <a:pt x="509" y="230"/>
                  <a:pt x="508" y="230"/>
                  <a:pt x="508" y="230"/>
                </a:cubicBezTo>
                <a:cubicBezTo>
                  <a:pt x="500" y="239"/>
                  <a:pt x="492" y="249"/>
                  <a:pt x="484" y="259"/>
                </a:cubicBezTo>
                <a:cubicBezTo>
                  <a:pt x="482" y="261"/>
                  <a:pt x="477" y="264"/>
                  <a:pt x="478" y="269"/>
                </a:cubicBezTo>
                <a:cubicBezTo>
                  <a:pt x="482" y="268"/>
                  <a:pt x="484" y="264"/>
                  <a:pt x="487" y="260"/>
                </a:cubicBezTo>
                <a:cubicBezTo>
                  <a:pt x="493" y="254"/>
                  <a:pt x="498" y="247"/>
                  <a:pt x="503" y="240"/>
                </a:cubicBezTo>
                <a:cubicBezTo>
                  <a:pt x="506" y="237"/>
                  <a:pt x="511" y="234"/>
                  <a:pt x="510" y="229"/>
                </a:cubicBezTo>
                <a:cubicBezTo>
                  <a:pt x="509" y="229"/>
                  <a:pt x="509" y="229"/>
                  <a:pt x="509" y="229"/>
                </a:cubicBezTo>
                <a:close/>
                <a:moveTo>
                  <a:pt x="3005" y="270"/>
                </a:moveTo>
                <a:cubicBezTo>
                  <a:pt x="3008" y="275"/>
                  <a:pt x="3014" y="278"/>
                  <a:pt x="3017" y="282"/>
                </a:cubicBezTo>
                <a:cubicBezTo>
                  <a:pt x="3018" y="282"/>
                  <a:pt x="3020" y="281"/>
                  <a:pt x="3022" y="282"/>
                </a:cubicBezTo>
                <a:cubicBezTo>
                  <a:pt x="3024" y="286"/>
                  <a:pt x="3017" y="294"/>
                  <a:pt x="3011" y="292"/>
                </a:cubicBezTo>
                <a:cubicBezTo>
                  <a:pt x="3010" y="291"/>
                  <a:pt x="3011" y="289"/>
                  <a:pt x="3012" y="288"/>
                </a:cubicBezTo>
                <a:cubicBezTo>
                  <a:pt x="3003" y="280"/>
                  <a:pt x="2995" y="270"/>
                  <a:pt x="2986" y="260"/>
                </a:cubicBezTo>
                <a:cubicBezTo>
                  <a:pt x="2984" y="258"/>
                  <a:pt x="2978" y="254"/>
                  <a:pt x="2978" y="251"/>
                </a:cubicBezTo>
                <a:cubicBezTo>
                  <a:pt x="2978" y="246"/>
                  <a:pt x="2985" y="241"/>
                  <a:pt x="2988" y="238"/>
                </a:cubicBezTo>
                <a:cubicBezTo>
                  <a:pt x="2993" y="234"/>
                  <a:pt x="2998" y="228"/>
                  <a:pt x="3005" y="229"/>
                </a:cubicBezTo>
                <a:cubicBezTo>
                  <a:pt x="3015" y="230"/>
                  <a:pt x="3021" y="238"/>
                  <a:pt x="3021" y="248"/>
                </a:cubicBezTo>
                <a:cubicBezTo>
                  <a:pt x="3020" y="258"/>
                  <a:pt x="3011" y="264"/>
                  <a:pt x="3005" y="270"/>
                </a:cubicBezTo>
                <a:close/>
                <a:moveTo>
                  <a:pt x="3013" y="248"/>
                </a:moveTo>
                <a:cubicBezTo>
                  <a:pt x="3014" y="242"/>
                  <a:pt x="3009" y="236"/>
                  <a:pt x="3003" y="236"/>
                </a:cubicBezTo>
                <a:cubicBezTo>
                  <a:pt x="2997" y="237"/>
                  <a:pt x="2989" y="247"/>
                  <a:pt x="2986" y="251"/>
                </a:cubicBezTo>
                <a:cubicBezTo>
                  <a:pt x="2990" y="255"/>
                  <a:pt x="2994" y="260"/>
                  <a:pt x="2999" y="265"/>
                </a:cubicBezTo>
                <a:cubicBezTo>
                  <a:pt x="3003" y="260"/>
                  <a:pt x="3011" y="255"/>
                  <a:pt x="3013" y="248"/>
                </a:cubicBezTo>
                <a:close/>
                <a:moveTo>
                  <a:pt x="179" y="239"/>
                </a:moveTo>
                <a:cubicBezTo>
                  <a:pt x="183" y="238"/>
                  <a:pt x="183" y="234"/>
                  <a:pt x="184" y="231"/>
                </a:cubicBezTo>
                <a:cubicBezTo>
                  <a:pt x="180" y="229"/>
                  <a:pt x="178" y="236"/>
                  <a:pt x="179" y="239"/>
                </a:cubicBezTo>
                <a:close/>
                <a:moveTo>
                  <a:pt x="2162" y="235"/>
                </a:moveTo>
                <a:cubicBezTo>
                  <a:pt x="2162" y="235"/>
                  <a:pt x="2163" y="234"/>
                  <a:pt x="2163" y="233"/>
                </a:cubicBezTo>
                <a:cubicBezTo>
                  <a:pt x="2163" y="231"/>
                  <a:pt x="2162" y="230"/>
                  <a:pt x="2160" y="230"/>
                </a:cubicBezTo>
                <a:cubicBezTo>
                  <a:pt x="2157" y="231"/>
                  <a:pt x="2158" y="236"/>
                  <a:pt x="2162" y="235"/>
                </a:cubicBezTo>
                <a:close/>
                <a:moveTo>
                  <a:pt x="106" y="264"/>
                </a:moveTo>
                <a:cubicBezTo>
                  <a:pt x="110" y="264"/>
                  <a:pt x="110" y="260"/>
                  <a:pt x="111" y="258"/>
                </a:cubicBezTo>
                <a:cubicBezTo>
                  <a:pt x="114" y="250"/>
                  <a:pt x="119" y="241"/>
                  <a:pt x="119" y="232"/>
                </a:cubicBezTo>
                <a:cubicBezTo>
                  <a:pt x="119" y="232"/>
                  <a:pt x="118" y="232"/>
                  <a:pt x="118" y="232"/>
                </a:cubicBezTo>
                <a:cubicBezTo>
                  <a:pt x="118" y="232"/>
                  <a:pt x="117" y="232"/>
                  <a:pt x="117" y="233"/>
                </a:cubicBezTo>
                <a:cubicBezTo>
                  <a:pt x="115" y="238"/>
                  <a:pt x="113" y="244"/>
                  <a:pt x="111" y="249"/>
                </a:cubicBezTo>
                <a:cubicBezTo>
                  <a:pt x="109" y="254"/>
                  <a:pt x="106" y="259"/>
                  <a:pt x="106" y="264"/>
                </a:cubicBezTo>
                <a:close/>
                <a:moveTo>
                  <a:pt x="3180" y="232"/>
                </a:moveTo>
                <a:cubicBezTo>
                  <a:pt x="3177" y="232"/>
                  <a:pt x="3172" y="239"/>
                  <a:pt x="3169" y="242"/>
                </a:cubicBezTo>
                <a:cubicBezTo>
                  <a:pt x="3166" y="246"/>
                  <a:pt x="3162" y="249"/>
                  <a:pt x="3164" y="252"/>
                </a:cubicBezTo>
                <a:cubicBezTo>
                  <a:pt x="3168" y="256"/>
                  <a:pt x="3171" y="250"/>
                  <a:pt x="3173" y="248"/>
                </a:cubicBezTo>
                <a:cubicBezTo>
                  <a:pt x="3179" y="250"/>
                  <a:pt x="3187" y="266"/>
                  <a:pt x="3194" y="261"/>
                </a:cubicBezTo>
                <a:cubicBezTo>
                  <a:pt x="3194" y="256"/>
                  <a:pt x="3189" y="253"/>
                  <a:pt x="3187" y="251"/>
                </a:cubicBezTo>
                <a:cubicBezTo>
                  <a:pt x="3184" y="248"/>
                  <a:pt x="3180" y="246"/>
                  <a:pt x="3178" y="242"/>
                </a:cubicBezTo>
                <a:cubicBezTo>
                  <a:pt x="3182" y="241"/>
                  <a:pt x="3188" y="232"/>
                  <a:pt x="3180" y="232"/>
                </a:cubicBezTo>
                <a:close/>
                <a:moveTo>
                  <a:pt x="186" y="241"/>
                </a:moveTo>
                <a:cubicBezTo>
                  <a:pt x="188" y="240"/>
                  <a:pt x="188" y="237"/>
                  <a:pt x="189" y="234"/>
                </a:cubicBezTo>
                <a:cubicBezTo>
                  <a:pt x="186" y="232"/>
                  <a:pt x="185" y="237"/>
                  <a:pt x="184" y="240"/>
                </a:cubicBezTo>
                <a:cubicBezTo>
                  <a:pt x="185" y="240"/>
                  <a:pt x="185" y="241"/>
                  <a:pt x="186" y="241"/>
                </a:cubicBezTo>
                <a:close/>
                <a:moveTo>
                  <a:pt x="1506" y="240"/>
                </a:moveTo>
                <a:cubicBezTo>
                  <a:pt x="1512" y="236"/>
                  <a:pt x="1500" y="231"/>
                  <a:pt x="1501" y="238"/>
                </a:cubicBezTo>
                <a:cubicBezTo>
                  <a:pt x="1501" y="239"/>
                  <a:pt x="1503" y="240"/>
                  <a:pt x="1506" y="240"/>
                </a:cubicBezTo>
                <a:close/>
                <a:moveTo>
                  <a:pt x="2192" y="288"/>
                </a:moveTo>
                <a:cubicBezTo>
                  <a:pt x="2195" y="285"/>
                  <a:pt x="2193" y="280"/>
                  <a:pt x="2193" y="276"/>
                </a:cubicBezTo>
                <a:cubicBezTo>
                  <a:pt x="2192" y="266"/>
                  <a:pt x="2192" y="257"/>
                  <a:pt x="2191" y="248"/>
                </a:cubicBezTo>
                <a:cubicBezTo>
                  <a:pt x="2191" y="243"/>
                  <a:pt x="2191" y="238"/>
                  <a:pt x="2188" y="235"/>
                </a:cubicBezTo>
                <a:cubicBezTo>
                  <a:pt x="2188" y="235"/>
                  <a:pt x="2188" y="235"/>
                  <a:pt x="2187" y="235"/>
                </a:cubicBezTo>
                <a:cubicBezTo>
                  <a:pt x="2187" y="236"/>
                  <a:pt x="2187" y="236"/>
                  <a:pt x="2187" y="237"/>
                </a:cubicBezTo>
                <a:cubicBezTo>
                  <a:pt x="2187" y="249"/>
                  <a:pt x="2189" y="264"/>
                  <a:pt x="2190" y="276"/>
                </a:cubicBezTo>
                <a:cubicBezTo>
                  <a:pt x="2190" y="280"/>
                  <a:pt x="2189" y="286"/>
                  <a:pt x="2192" y="288"/>
                </a:cubicBezTo>
                <a:close/>
                <a:moveTo>
                  <a:pt x="3233" y="236"/>
                </a:moveTo>
                <a:cubicBezTo>
                  <a:pt x="3225" y="237"/>
                  <a:pt x="3236" y="247"/>
                  <a:pt x="3237" y="239"/>
                </a:cubicBezTo>
                <a:cubicBezTo>
                  <a:pt x="3237" y="237"/>
                  <a:pt x="3235" y="236"/>
                  <a:pt x="3233" y="236"/>
                </a:cubicBezTo>
                <a:close/>
                <a:moveTo>
                  <a:pt x="194" y="237"/>
                </a:moveTo>
                <a:cubicBezTo>
                  <a:pt x="191" y="236"/>
                  <a:pt x="190" y="240"/>
                  <a:pt x="190" y="242"/>
                </a:cubicBezTo>
                <a:cubicBezTo>
                  <a:pt x="194" y="242"/>
                  <a:pt x="195" y="239"/>
                  <a:pt x="194" y="237"/>
                </a:cubicBezTo>
                <a:close/>
                <a:moveTo>
                  <a:pt x="861" y="238"/>
                </a:moveTo>
                <a:cubicBezTo>
                  <a:pt x="861" y="244"/>
                  <a:pt x="864" y="250"/>
                  <a:pt x="866" y="256"/>
                </a:cubicBezTo>
                <a:cubicBezTo>
                  <a:pt x="870" y="267"/>
                  <a:pt x="874" y="278"/>
                  <a:pt x="879" y="289"/>
                </a:cubicBezTo>
                <a:cubicBezTo>
                  <a:pt x="880" y="294"/>
                  <a:pt x="882" y="306"/>
                  <a:pt x="888" y="303"/>
                </a:cubicBezTo>
                <a:cubicBezTo>
                  <a:pt x="891" y="298"/>
                  <a:pt x="887" y="292"/>
                  <a:pt x="884" y="286"/>
                </a:cubicBezTo>
                <a:cubicBezTo>
                  <a:pt x="880" y="275"/>
                  <a:pt x="876" y="265"/>
                  <a:pt x="871" y="253"/>
                </a:cubicBezTo>
                <a:cubicBezTo>
                  <a:pt x="869" y="249"/>
                  <a:pt x="867" y="235"/>
                  <a:pt x="861" y="238"/>
                </a:cubicBezTo>
                <a:close/>
                <a:moveTo>
                  <a:pt x="1619" y="239"/>
                </a:moveTo>
                <a:cubicBezTo>
                  <a:pt x="1616" y="237"/>
                  <a:pt x="1608" y="236"/>
                  <a:pt x="1606" y="239"/>
                </a:cubicBezTo>
                <a:cubicBezTo>
                  <a:pt x="1606" y="239"/>
                  <a:pt x="1606" y="240"/>
                  <a:pt x="1606" y="241"/>
                </a:cubicBezTo>
                <a:cubicBezTo>
                  <a:pt x="1610" y="241"/>
                  <a:pt x="1618" y="243"/>
                  <a:pt x="1619" y="239"/>
                </a:cubicBezTo>
                <a:close/>
                <a:moveTo>
                  <a:pt x="2909" y="255"/>
                </a:moveTo>
                <a:cubicBezTo>
                  <a:pt x="2906" y="256"/>
                  <a:pt x="2900" y="256"/>
                  <a:pt x="2898" y="253"/>
                </a:cubicBezTo>
                <a:cubicBezTo>
                  <a:pt x="2894" y="247"/>
                  <a:pt x="2899" y="239"/>
                  <a:pt x="2903" y="238"/>
                </a:cubicBezTo>
                <a:cubicBezTo>
                  <a:pt x="2915" y="235"/>
                  <a:pt x="2917" y="252"/>
                  <a:pt x="2909" y="255"/>
                </a:cubicBezTo>
                <a:close/>
                <a:moveTo>
                  <a:pt x="2904" y="250"/>
                </a:moveTo>
                <a:cubicBezTo>
                  <a:pt x="2915" y="248"/>
                  <a:pt x="2900" y="239"/>
                  <a:pt x="2904" y="250"/>
                </a:cubicBezTo>
                <a:close/>
                <a:moveTo>
                  <a:pt x="198" y="239"/>
                </a:moveTo>
                <a:cubicBezTo>
                  <a:pt x="196" y="236"/>
                  <a:pt x="193" y="242"/>
                  <a:pt x="195" y="243"/>
                </a:cubicBezTo>
                <a:cubicBezTo>
                  <a:pt x="197" y="243"/>
                  <a:pt x="198" y="241"/>
                  <a:pt x="198" y="239"/>
                </a:cubicBezTo>
                <a:close/>
                <a:moveTo>
                  <a:pt x="2022" y="242"/>
                </a:moveTo>
                <a:cubicBezTo>
                  <a:pt x="2022" y="241"/>
                  <a:pt x="2022" y="240"/>
                  <a:pt x="2022" y="239"/>
                </a:cubicBezTo>
                <a:cubicBezTo>
                  <a:pt x="2016" y="235"/>
                  <a:pt x="2016" y="247"/>
                  <a:pt x="2022" y="242"/>
                </a:cubicBezTo>
                <a:close/>
                <a:moveTo>
                  <a:pt x="754" y="242"/>
                </a:moveTo>
                <a:cubicBezTo>
                  <a:pt x="754" y="240"/>
                  <a:pt x="753" y="239"/>
                  <a:pt x="750" y="240"/>
                </a:cubicBezTo>
                <a:cubicBezTo>
                  <a:pt x="742" y="243"/>
                  <a:pt x="757" y="250"/>
                  <a:pt x="754" y="242"/>
                </a:cubicBezTo>
                <a:close/>
                <a:moveTo>
                  <a:pt x="2656" y="279"/>
                </a:moveTo>
                <a:cubicBezTo>
                  <a:pt x="2658" y="270"/>
                  <a:pt x="2659" y="263"/>
                  <a:pt x="2660" y="253"/>
                </a:cubicBezTo>
                <a:cubicBezTo>
                  <a:pt x="2661" y="250"/>
                  <a:pt x="2661" y="241"/>
                  <a:pt x="2666" y="242"/>
                </a:cubicBezTo>
                <a:cubicBezTo>
                  <a:pt x="2679" y="243"/>
                  <a:pt x="2692" y="246"/>
                  <a:pt x="2706" y="249"/>
                </a:cubicBezTo>
                <a:cubicBezTo>
                  <a:pt x="2739" y="254"/>
                  <a:pt x="2773" y="261"/>
                  <a:pt x="2806" y="267"/>
                </a:cubicBezTo>
                <a:cubicBezTo>
                  <a:pt x="2812" y="268"/>
                  <a:pt x="2819" y="268"/>
                  <a:pt x="2824" y="272"/>
                </a:cubicBezTo>
                <a:cubicBezTo>
                  <a:pt x="2822" y="289"/>
                  <a:pt x="2818" y="306"/>
                  <a:pt x="2815" y="321"/>
                </a:cubicBezTo>
                <a:cubicBezTo>
                  <a:pt x="2801" y="321"/>
                  <a:pt x="2787" y="317"/>
                  <a:pt x="2774" y="315"/>
                </a:cubicBezTo>
                <a:cubicBezTo>
                  <a:pt x="2740" y="309"/>
                  <a:pt x="2707" y="303"/>
                  <a:pt x="2674" y="296"/>
                </a:cubicBezTo>
                <a:cubicBezTo>
                  <a:pt x="2668" y="295"/>
                  <a:pt x="2657" y="295"/>
                  <a:pt x="2655" y="292"/>
                </a:cubicBezTo>
                <a:cubicBezTo>
                  <a:pt x="2653" y="289"/>
                  <a:pt x="2655" y="283"/>
                  <a:pt x="2656" y="279"/>
                </a:cubicBezTo>
                <a:close/>
                <a:moveTo>
                  <a:pt x="2660" y="288"/>
                </a:moveTo>
                <a:cubicBezTo>
                  <a:pt x="2711" y="297"/>
                  <a:pt x="2761" y="307"/>
                  <a:pt x="2811" y="316"/>
                </a:cubicBezTo>
                <a:cubicBezTo>
                  <a:pt x="2813" y="302"/>
                  <a:pt x="2816" y="289"/>
                  <a:pt x="2818" y="275"/>
                </a:cubicBezTo>
                <a:cubicBezTo>
                  <a:pt x="2768" y="266"/>
                  <a:pt x="2717" y="257"/>
                  <a:pt x="2668" y="248"/>
                </a:cubicBezTo>
                <a:cubicBezTo>
                  <a:pt x="2664" y="260"/>
                  <a:pt x="2662" y="274"/>
                  <a:pt x="2660" y="288"/>
                </a:cubicBezTo>
                <a:close/>
                <a:moveTo>
                  <a:pt x="1705" y="243"/>
                </a:moveTo>
                <a:cubicBezTo>
                  <a:pt x="1704" y="243"/>
                  <a:pt x="1704" y="245"/>
                  <a:pt x="1705" y="246"/>
                </a:cubicBezTo>
                <a:cubicBezTo>
                  <a:pt x="1709" y="247"/>
                  <a:pt x="1718" y="246"/>
                  <a:pt x="1723" y="246"/>
                </a:cubicBezTo>
                <a:cubicBezTo>
                  <a:pt x="1725" y="246"/>
                  <a:pt x="1728" y="248"/>
                  <a:pt x="1728" y="245"/>
                </a:cubicBezTo>
                <a:cubicBezTo>
                  <a:pt x="1724" y="241"/>
                  <a:pt x="1712" y="243"/>
                  <a:pt x="1705" y="243"/>
                </a:cubicBezTo>
                <a:close/>
                <a:moveTo>
                  <a:pt x="1768" y="246"/>
                </a:moveTo>
                <a:cubicBezTo>
                  <a:pt x="1761" y="243"/>
                  <a:pt x="1751" y="244"/>
                  <a:pt x="1743" y="244"/>
                </a:cubicBezTo>
                <a:cubicBezTo>
                  <a:pt x="1742" y="244"/>
                  <a:pt x="1743" y="245"/>
                  <a:pt x="1742" y="246"/>
                </a:cubicBezTo>
                <a:cubicBezTo>
                  <a:pt x="1744" y="248"/>
                  <a:pt x="1747" y="247"/>
                  <a:pt x="1751" y="247"/>
                </a:cubicBezTo>
                <a:cubicBezTo>
                  <a:pt x="1756" y="247"/>
                  <a:pt x="1767" y="250"/>
                  <a:pt x="1768" y="246"/>
                </a:cubicBezTo>
                <a:close/>
                <a:moveTo>
                  <a:pt x="2155" y="244"/>
                </a:moveTo>
                <a:cubicBezTo>
                  <a:pt x="2155" y="244"/>
                  <a:pt x="2154" y="245"/>
                  <a:pt x="2154" y="245"/>
                </a:cubicBezTo>
                <a:cubicBezTo>
                  <a:pt x="2160" y="257"/>
                  <a:pt x="2166" y="269"/>
                  <a:pt x="2173" y="280"/>
                </a:cubicBezTo>
                <a:cubicBezTo>
                  <a:pt x="2175" y="283"/>
                  <a:pt x="2176" y="288"/>
                  <a:pt x="2180" y="290"/>
                </a:cubicBezTo>
                <a:cubicBezTo>
                  <a:pt x="2182" y="288"/>
                  <a:pt x="2180" y="286"/>
                  <a:pt x="2179" y="284"/>
                </a:cubicBezTo>
                <a:cubicBezTo>
                  <a:pt x="2174" y="274"/>
                  <a:pt x="2168" y="265"/>
                  <a:pt x="2163" y="255"/>
                </a:cubicBezTo>
                <a:cubicBezTo>
                  <a:pt x="2161" y="251"/>
                  <a:pt x="2159" y="247"/>
                  <a:pt x="2156" y="244"/>
                </a:cubicBezTo>
                <a:cubicBezTo>
                  <a:pt x="2155" y="244"/>
                  <a:pt x="2155" y="244"/>
                  <a:pt x="2155" y="244"/>
                </a:cubicBezTo>
                <a:close/>
                <a:moveTo>
                  <a:pt x="1608" y="248"/>
                </a:moveTo>
                <a:cubicBezTo>
                  <a:pt x="1611" y="248"/>
                  <a:pt x="1619" y="250"/>
                  <a:pt x="1620" y="246"/>
                </a:cubicBezTo>
                <a:cubicBezTo>
                  <a:pt x="1618" y="245"/>
                  <a:pt x="1608" y="243"/>
                  <a:pt x="1608" y="248"/>
                </a:cubicBezTo>
                <a:close/>
                <a:moveTo>
                  <a:pt x="1025" y="263"/>
                </a:moveTo>
                <a:cubicBezTo>
                  <a:pt x="1020" y="272"/>
                  <a:pt x="1013" y="284"/>
                  <a:pt x="1008" y="294"/>
                </a:cubicBezTo>
                <a:cubicBezTo>
                  <a:pt x="1007" y="296"/>
                  <a:pt x="999" y="308"/>
                  <a:pt x="1004" y="310"/>
                </a:cubicBezTo>
                <a:cubicBezTo>
                  <a:pt x="1008" y="311"/>
                  <a:pt x="1009" y="307"/>
                  <a:pt x="1010" y="305"/>
                </a:cubicBezTo>
                <a:cubicBezTo>
                  <a:pt x="1018" y="291"/>
                  <a:pt x="1024" y="277"/>
                  <a:pt x="1031" y="264"/>
                </a:cubicBezTo>
                <a:cubicBezTo>
                  <a:pt x="1033" y="259"/>
                  <a:pt x="1037" y="254"/>
                  <a:pt x="1037" y="248"/>
                </a:cubicBezTo>
                <a:cubicBezTo>
                  <a:pt x="1037" y="247"/>
                  <a:pt x="1036" y="247"/>
                  <a:pt x="1035" y="247"/>
                </a:cubicBezTo>
                <a:cubicBezTo>
                  <a:pt x="1032" y="247"/>
                  <a:pt x="1027" y="259"/>
                  <a:pt x="1025" y="263"/>
                </a:cubicBezTo>
                <a:close/>
                <a:moveTo>
                  <a:pt x="709" y="248"/>
                </a:moveTo>
                <a:cubicBezTo>
                  <a:pt x="709" y="248"/>
                  <a:pt x="709" y="248"/>
                  <a:pt x="708" y="248"/>
                </a:cubicBezTo>
                <a:cubicBezTo>
                  <a:pt x="702" y="250"/>
                  <a:pt x="711" y="256"/>
                  <a:pt x="713" y="257"/>
                </a:cubicBezTo>
                <a:cubicBezTo>
                  <a:pt x="753" y="288"/>
                  <a:pt x="794" y="314"/>
                  <a:pt x="834" y="343"/>
                </a:cubicBezTo>
                <a:cubicBezTo>
                  <a:pt x="836" y="344"/>
                  <a:pt x="840" y="349"/>
                  <a:pt x="843" y="347"/>
                </a:cubicBezTo>
                <a:cubicBezTo>
                  <a:pt x="849" y="345"/>
                  <a:pt x="841" y="339"/>
                  <a:pt x="839" y="338"/>
                </a:cubicBezTo>
                <a:cubicBezTo>
                  <a:pt x="832" y="333"/>
                  <a:pt x="830" y="332"/>
                  <a:pt x="822" y="326"/>
                </a:cubicBezTo>
                <a:cubicBezTo>
                  <a:pt x="790" y="304"/>
                  <a:pt x="758" y="282"/>
                  <a:pt x="727" y="260"/>
                </a:cubicBezTo>
                <a:cubicBezTo>
                  <a:pt x="721" y="256"/>
                  <a:pt x="716" y="251"/>
                  <a:pt x="709" y="248"/>
                </a:cubicBezTo>
                <a:close/>
                <a:moveTo>
                  <a:pt x="946" y="287"/>
                </a:moveTo>
                <a:cubicBezTo>
                  <a:pt x="951" y="287"/>
                  <a:pt x="950" y="276"/>
                  <a:pt x="949" y="271"/>
                </a:cubicBezTo>
                <a:cubicBezTo>
                  <a:pt x="949" y="263"/>
                  <a:pt x="950" y="253"/>
                  <a:pt x="948" y="249"/>
                </a:cubicBezTo>
                <a:cubicBezTo>
                  <a:pt x="946" y="249"/>
                  <a:pt x="945" y="249"/>
                  <a:pt x="944" y="250"/>
                </a:cubicBezTo>
                <a:cubicBezTo>
                  <a:pt x="943" y="254"/>
                  <a:pt x="944" y="264"/>
                  <a:pt x="944" y="272"/>
                </a:cubicBezTo>
                <a:cubicBezTo>
                  <a:pt x="943" y="277"/>
                  <a:pt x="941" y="288"/>
                  <a:pt x="946" y="287"/>
                </a:cubicBezTo>
                <a:close/>
                <a:moveTo>
                  <a:pt x="2208" y="281"/>
                </a:moveTo>
                <a:cubicBezTo>
                  <a:pt x="2205" y="284"/>
                  <a:pt x="2202" y="288"/>
                  <a:pt x="2201" y="292"/>
                </a:cubicBezTo>
                <a:cubicBezTo>
                  <a:pt x="2204" y="293"/>
                  <a:pt x="2205" y="290"/>
                  <a:pt x="2206" y="288"/>
                </a:cubicBezTo>
                <a:cubicBezTo>
                  <a:pt x="2215" y="276"/>
                  <a:pt x="2226" y="263"/>
                  <a:pt x="2234" y="250"/>
                </a:cubicBezTo>
                <a:cubicBezTo>
                  <a:pt x="2233" y="250"/>
                  <a:pt x="2232" y="249"/>
                  <a:pt x="2232" y="249"/>
                </a:cubicBezTo>
                <a:cubicBezTo>
                  <a:pt x="2231" y="249"/>
                  <a:pt x="2231" y="249"/>
                  <a:pt x="2230" y="250"/>
                </a:cubicBezTo>
                <a:cubicBezTo>
                  <a:pt x="2225" y="255"/>
                  <a:pt x="2220" y="263"/>
                  <a:pt x="2215" y="270"/>
                </a:cubicBezTo>
                <a:cubicBezTo>
                  <a:pt x="2213" y="274"/>
                  <a:pt x="2210" y="277"/>
                  <a:pt x="2208" y="281"/>
                </a:cubicBezTo>
                <a:close/>
                <a:moveTo>
                  <a:pt x="435" y="251"/>
                </a:moveTo>
                <a:cubicBezTo>
                  <a:pt x="435" y="249"/>
                  <a:pt x="434" y="249"/>
                  <a:pt x="432" y="250"/>
                </a:cubicBezTo>
                <a:cubicBezTo>
                  <a:pt x="425" y="252"/>
                  <a:pt x="436" y="259"/>
                  <a:pt x="435" y="251"/>
                </a:cubicBezTo>
                <a:close/>
                <a:moveTo>
                  <a:pt x="1911" y="262"/>
                </a:moveTo>
                <a:cubicBezTo>
                  <a:pt x="1912" y="255"/>
                  <a:pt x="1918" y="251"/>
                  <a:pt x="1924" y="250"/>
                </a:cubicBezTo>
                <a:cubicBezTo>
                  <a:pt x="1927" y="250"/>
                  <a:pt x="1930" y="251"/>
                  <a:pt x="1931" y="252"/>
                </a:cubicBezTo>
                <a:cubicBezTo>
                  <a:pt x="1937" y="255"/>
                  <a:pt x="1938" y="269"/>
                  <a:pt x="1928" y="273"/>
                </a:cubicBezTo>
                <a:cubicBezTo>
                  <a:pt x="1920" y="277"/>
                  <a:pt x="1911" y="271"/>
                  <a:pt x="1911" y="262"/>
                </a:cubicBezTo>
                <a:close/>
                <a:moveTo>
                  <a:pt x="1928" y="257"/>
                </a:moveTo>
                <a:cubicBezTo>
                  <a:pt x="1923" y="255"/>
                  <a:pt x="1919" y="261"/>
                  <a:pt x="1917" y="263"/>
                </a:cubicBezTo>
                <a:cubicBezTo>
                  <a:pt x="1919" y="276"/>
                  <a:pt x="1936" y="262"/>
                  <a:pt x="1928" y="257"/>
                </a:cubicBezTo>
                <a:close/>
                <a:moveTo>
                  <a:pt x="1490" y="282"/>
                </a:moveTo>
                <a:cubicBezTo>
                  <a:pt x="1486" y="291"/>
                  <a:pt x="1485" y="301"/>
                  <a:pt x="1484" y="315"/>
                </a:cubicBezTo>
                <a:cubicBezTo>
                  <a:pt x="1484" y="327"/>
                  <a:pt x="1483" y="338"/>
                  <a:pt x="1483" y="352"/>
                </a:cubicBezTo>
                <a:cubicBezTo>
                  <a:pt x="1484" y="364"/>
                  <a:pt x="1481" y="381"/>
                  <a:pt x="1485" y="389"/>
                </a:cubicBezTo>
                <a:cubicBezTo>
                  <a:pt x="1489" y="399"/>
                  <a:pt x="1519" y="399"/>
                  <a:pt x="1525" y="392"/>
                </a:cubicBezTo>
                <a:cubicBezTo>
                  <a:pt x="1528" y="387"/>
                  <a:pt x="1527" y="378"/>
                  <a:pt x="1527" y="371"/>
                </a:cubicBezTo>
                <a:cubicBezTo>
                  <a:pt x="1528" y="357"/>
                  <a:pt x="1527" y="340"/>
                  <a:pt x="1527" y="325"/>
                </a:cubicBezTo>
                <a:cubicBezTo>
                  <a:pt x="1527" y="319"/>
                  <a:pt x="1529" y="308"/>
                  <a:pt x="1527" y="303"/>
                </a:cubicBezTo>
                <a:cubicBezTo>
                  <a:pt x="1522" y="291"/>
                  <a:pt x="1505" y="293"/>
                  <a:pt x="1502" y="304"/>
                </a:cubicBezTo>
                <a:cubicBezTo>
                  <a:pt x="1501" y="309"/>
                  <a:pt x="1502" y="316"/>
                  <a:pt x="1502" y="322"/>
                </a:cubicBezTo>
                <a:cubicBezTo>
                  <a:pt x="1501" y="334"/>
                  <a:pt x="1501" y="346"/>
                  <a:pt x="1501" y="358"/>
                </a:cubicBezTo>
                <a:cubicBezTo>
                  <a:pt x="1501" y="363"/>
                  <a:pt x="1499" y="374"/>
                  <a:pt x="1504" y="374"/>
                </a:cubicBezTo>
                <a:cubicBezTo>
                  <a:pt x="1508" y="373"/>
                  <a:pt x="1507" y="364"/>
                  <a:pt x="1507" y="359"/>
                </a:cubicBezTo>
                <a:cubicBezTo>
                  <a:pt x="1507" y="340"/>
                  <a:pt x="1507" y="324"/>
                  <a:pt x="1507" y="307"/>
                </a:cubicBezTo>
                <a:cubicBezTo>
                  <a:pt x="1509" y="303"/>
                  <a:pt x="1510" y="300"/>
                  <a:pt x="1515" y="300"/>
                </a:cubicBezTo>
                <a:cubicBezTo>
                  <a:pt x="1525" y="300"/>
                  <a:pt x="1522" y="315"/>
                  <a:pt x="1522" y="325"/>
                </a:cubicBezTo>
                <a:cubicBezTo>
                  <a:pt x="1522" y="340"/>
                  <a:pt x="1521" y="351"/>
                  <a:pt x="1521" y="366"/>
                </a:cubicBezTo>
                <a:cubicBezTo>
                  <a:pt x="1521" y="372"/>
                  <a:pt x="1522" y="383"/>
                  <a:pt x="1521" y="387"/>
                </a:cubicBezTo>
                <a:cubicBezTo>
                  <a:pt x="1518" y="393"/>
                  <a:pt x="1495" y="392"/>
                  <a:pt x="1491" y="388"/>
                </a:cubicBezTo>
                <a:cubicBezTo>
                  <a:pt x="1489" y="385"/>
                  <a:pt x="1490" y="376"/>
                  <a:pt x="1490" y="370"/>
                </a:cubicBezTo>
                <a:cubicBezTo>
                  <a:pt x="1490" y="343"/>
                  <a:pt x="1489" y="316"/>
                  <a:pt x="1493" y="295"/>
                </a:cubicBezTo>
                <a:cubicBezTo>
                  <a:pt x="1495" y="278"/>
                  <a:pt x="1504" y="267"/>
                  <a:pt x="1514" y="257"/>
                </a:cubicBezTo>
                <a:cubicBezTo>
                  <a:pt x="1520" y="264"/>
                  <a:pt x="1530" y="273"/>
                  <a:pt x="1533" y="284"/>
                </a:cubicBezTo>
                <a:cubicBezTo>
                  <a:pt x="1534" y="291"/>
                  <a:pt x="1533" y="301"/>
                  <a:pt x="1533" y="309"/>
                </a:cubicBezTo>
                <a:cubicBezTo>
                  <a:pt x="1534" y="331"/>
                  <a:pt x="1534" y="350"/>
                  <a:pt x="1535" y="372"/>
                </a:cubicBezTo>
                <a:cubicBezTo>
                  <a:pt x="1535" y="374"/>
                  <a:pt x="1535" y="382"/>
                  <a:pt x="1538" y="382"/>
                </a:cubicBezTo>
                <a:cubicBezTo>
                  <a:pt x="1541" y="381"/>
                  <a:pt x="1540" y="375"/>
                  <a:pt x="1540" y="372"/>
                </a:cubicBezTo>
                <a:cubicBezTo>
                  <a:pt x="1540" y="350"/>
                  <a:pt x="1540" y="330"/>
                  <a:pt x="1540" y="311"/>
                </a:cubicBezTo>
                <a:cubicBezTo>
                  <a:pt x="1540" y="302"/>
                  <a:pt x="1540" y="293"/>
                  <a:pt x="1539" y="286"/>
                </a:cubicBezTo>
                <a:cubicBezTo>
                  <a:pt x="1539" y="280"/>
                  <a:pt x="1534" y="272"/>
                  <a:pt x="1529" y="266"/>
                </a:cubicBezTo>
                <a:cubicBezTo>
                  <a:pt x="1526" y="262"/>
                  <a:pt x="1517" y="249"/>
                  <a:pt x="1512" y="252"/>
                </a:cubicBezTo>
                <a:cubicBezTo>
                  <a:pt x="1502" y="260"/>
                  <a:pt x="1495" y="270"/>
                  <a:pt x="1490" y="282"/>
                </a:cubicBezTo>
                <a:close/>
                <a:moveTo>
                  <a:pt x="3265" y="271"/>
                </a:moveTo>
                <a:cubicBezTo>
                  <a:pt x="3263" y="270"/>
                  <a:pt x="3256" y="265"/>
                  <a:pt x="3259" y="259"/>
                </a:cubicBezTo>
                <a:cubicBezTo>
                  <a:pt x="3260" y="256"/>
                  <a:pt x="3264" y="253"/>
                  <a:pt x="3268" y="252"/>
                </a:cubicBezTo>
                <a:cubicBezTo>
                  <a:pt x="3285" y="249"/>
                  <a:pt x="3282" y="277"/>
                  <a:pt x="3265" y="271"/>
                </a:cubicBezTo>
                <a:close/>
                <a:moveTo>
                  <a:pt x="3273" y="260"/>
                </a:moveTo>
                <a:cubicBezTo>
                  <a:pt x="3272" y="256"/>
                  <a:pt x="3266" y="260"/>
                  <a:pt x="3264" y="263"/>
                </a:cubicBezTo>
                <a:cubicBezTo>
                  <a:pt x="3267" y="268"/>
                  <a:pt x="3275" y="266"/>
                  <a:pt x="3273" y="260"/>
                </a:cubicBezTo>
                <a:close/>
                <a:moveTo>
                  <a:pt x="121" y="269"/>
                </a:moveTo>
                <a:cubicBezTo>
                  <a:pt x="124" y="266"/>
                  <a:pt x="126" y="260"/>
                  <a:pt x="125" y="255"/>
                </a:cubicBezTo>
                <a:cubicBezTo>
                  <a:pt x="125" y="255"/>
                  <a:pt x="125" y="255"/>
                  <a:pt x="124" y="255"/>
                </a:cubicBezTo>
                <a:cubicBezTo>
                  <a:pt x="123" y="257"/>
                  <a:pt x="117" y="267"/>
                  <a:pt x="121" y="269"/>
                </a:cubicBezTo>
                <a:close/>
                <a:moveTo>
                  <a:pt x="2545" y="266"/>
                </a:moveTo>
                <a:cubicBezTo>
                  <a:pt x="2543" y="265"/>
                  <a:pt x="2542" y="258"/>
                  <a:pt x="2547" y="257"/>
                </a:cubicBezTo>
                <a:cubicBezTo>
                  <a:pt x="2556" y="255"/>
                  <a:pt x="2553" y="270"/>
                  <a:pt x="2545" y="266"/>
                </a:cubicBezTo>
                <a:close/>
                <a:moveTo>
                  <a:pt x="2549" y="261"/>
                </a:moveTo>
                <a:cubicBezTo>
                  <a:pt x="2549" y="260"/>
                  <a:pt x="2548" y="260"/>
                  <a:pt x="2547" y="260"/>
                </a:cubicBezTo>
                <a:cubicBezTo>
                  <a:pt x="2546" y="261"/>
                  <a:pt x="2547" y="263"/>
                  <a:pt x="2548" y="263"/>
                </a:cubicBezTo>
                <a:cubicBezTo>
                  <a:pt x="2549" y="263"/>
                  <a:pt x="2549" y="262"/>
                  <a:pt x="2549" y="261"/>
                </a:cubicBezTo>
                <a:close/>
                <a:moveTo>
                  <a:pt x="1303" y="258"/>
                </a:moveTo>
                <a:cubicBezTo>
                  <a:pt x="1298" y="254"/>
                  <a:pt x="1295" y="263"/>
                  <a:pt x="1300" y="263"/>
                </a:cubicBezTo>
                <a:cubicBezTo>
                  <a:pt x="1302" y="263"/>
                  <a:pt x="1305" y="260"/>
                  <a:pt x="1303" y="258"/>
                </a:cubicBezTo>
                <a:close/>
                <a:moveTo>
                  <a:pt x="1022" y="323"/>
                </a:moveTo>
                <a:cubicBezTo>
                  <a:pt x="1024" y="330"/>
                  <a:pt x="1032" y="321"/>
                  <a:pt x="1034" y="319"/>
                </a:cubicBezTo>
                <a:cubicBezTo>
                  <a:pt x="1046" y="305"/>
                  <a:pt x="1058" y="291"/>
                  <a:pt x="1070" y="277"/>
                </a:cubicBezTo>
                <a:cubicBezTo>
                  <a:pt x="1075" y="271"/>
                  <a:pt x="1081" y="266"/>
                  <a:pt x="1084" y="259"/>
                </a:cubicBezTo>
                <a:cubicBezTo>
                  <a:pt x="1083" y="257"/>
                  <a:pt x="1081" y="257"/>
                  <a:pt x="1080" y="258"/>
                </a:cubicBezTo>
                <a:cubicBezTo>
                  <a:pt x="1075" y="262"/>
                  <a:pt x="1070" y="268"/>
                  <a:pt x="1065" y="274"/>
                </a:cubicBezTo>
                <a:cubicBezTo>
                  <a:pt x="1053" y="287"/>
                  <a:pt x="1040" y="301"/>
                  <a:pt x="1028" y="314"/>
                </a:cubicBezTo>
                <a:cubicBezTo>
                  <a:pt x="1026" y="317"/>
                  <a:pt x="1021" y="320"/>
                  <a:pt x="1022" y="323"/>
                </a:cubicBezTo>
                <a:close/>
                <a:moveTo>
                  <a:pt x="1769" y="260"/>
                </a:moveTo>
                <a:cubicBezTo>
                  <a:pt x="1767" y="258"/>
                  <a:pt x="1757" y="257"/>
                  <a:pt x="1757" y="261"/>
                </a:cubicBezTo>
                <a:cubicBezTo>
                  <a:pt x="1758" y="263"/>
                  <a:pt x="1769" y="264"/>
                  <a:pt x="1769" y="260"/>
                </a:cubicBezTo>
                <a:close/>
                <a:moveTo>
                  <a:pt x="129" y="260"/>
                </a:moveTo>
                <a:cubicBezTo>
                  <a:pt x="125" y="258"/>
                  <a:pt x="125" y="266"/>
                  <a:pt x="124" y="269"/>
                </a:cubicBezTo>
                <a:cubicBezTo>
                  <a:pt x="128" y="271"/>
                  <a:pt x="128" y="264"/>
                  <a:pt x="129" y="260"/>
                </a:cubicBezTo>
                <a:close/>
                <a:moveTo>
                  <a:pt x="2185" y="285"/>
                </a:moveTo>
                <a:cubicBezTo>
                  <a:pt x="2187" y="281"/>
                  <a:pt x="2183" y="277"/>
                  <a:pt x="2182" y="272"/>
                </a:cubicBezTo>
                <a:cubicBezTo>
                  <a:pt x="2180" y="268"/>
                  <a:pt x="2180" y="262"/>
                  <a:pt x="2177" y="259"/>
                </a:cubicBezTo>
                <a:cubicBezTo>
                  <a:pt x="2176" y="259"/>
                  <a:pt x="2176" y="259"/>
                  <a:pt x="2176" y="259"/>
                </a:cubicBezTo>
                <a:cubicBezTo>
                  <a:pt x="2175" y="263"/>
                  <a:pt x="2178" y="269"/>
                  <a:pt x="2179" y="274"/>
                </a:cubicBezTo>
                <a:cubicBezTo>
                  <a:pt x="2181" y="278"/>
                  <a:pt x="2181" y="284"/>
                  <a:pt x="2185" y="285"/>
                </a:cubicBezTo>
                <a:close/>
                <a:moveTo>
                  <a:pt x="1618" y="264"/>
                </a:moveTo>
                <a:cubicBezTo>
                  <a:pt x="1618" y="264"/>
                  <a:pt x="1619" y="263"/>
                  <a:pt x="1619" y="263"/>
                </a:cubicBezTo>
                <a:cubicBezTo>
                  <a:pt x="1617" y="261"/>
                  <a:pt x="1608" y="259"/>
                  <a:pt x="1608" y="263"/>
                </a:cubicBezTo>
                <a:cubicBezTo>
                  <a:pt x="1610" y="265"/>
                  <a:pt x="1616" y="265"/>
                  <a:pt x="1618" y="264"/>
                </a:cubicBezTo>
                <a:close/>
                <a:moveTo>
                  <a:pt x="1667" y="267"/>
                </a:moveTo>
                <a:cubicBezTo>
                  <a:pt x="1668" y="270"/>
                  <a:pt x="1673" y="268"/>
                  <a:pt x="1673" y="266"/>
                </a:cubicBezTo>
                <a:cubicBezTo>
                  <a:pt x="1674" y="261"/>
                  <a:pt x="1667" y="262"/>
                  <a:pt x="1667" y="267"/>
                </a:cubicBezTo>
                <a:close/>
                <a:moveTo>
                  <a:pt x="2100" y="269"/>
                </a:moveTo>
                <a:cubicBezTo>
                  <a:pt x="2103" y="270"/>
                  <a:pt x="2106" y="267"/>
                  <a:pt x="2104" y="264"/>
                </a:cubicBezTo>
                <a:cubicBezTo>
                  <a:pt x="2100" y="261"/>
                  <a:pt x="2096" y="268"/>
                  <a:pt x="2100" y="269"/>
                </a:cubicBezTo>
                <a:close/>
                <a:moveTo>
                  <a:pt x="2205" y="263"/>
                </a:moveTo>
                <a:cubicBezTo>
                  <a:pt x="2205" y="263"/>
                  <a:pt x="2204" y="263"/>
                  <a:pt x="2204" y="263"/>
                </a:cubicBezTo>
                <a:cubicBezTo>
                  <a:pt x="2202" y="267"/>
                  <a:pt x="2201" y="272"/>
                  <a:pt x="2199" y="277"/>
                </a:cubicBezTo>
                <a:cubicBezTo>
                  <a:pt x="2198" y="281"/>
                  <a:pt x="2195" y="287"/>
                  <a:pt x="2198" y="289"/>
                </a:cubicBezTo>
                <a:cubicBezTo>
                  <a:pt x="2201" y="287"/>
                  <a:pt x="2202" y="281"/>
                  <a:pt x="2203" y="277"/>
                </a:cubicBezTo>
                <a:cubicBezTo>
                  <a:pt x="2204" y="272"/>
                  <a:pt x="2206" y="267"/>
                  <a:pt x="2205" y="263"/>
                </a:cubicBezTo>
                <a:close/>
                <a:moveTo>
                  <a:pt x="3452" y="284"/>
                </a:moveTo>
                <a:cubicBezTo>
                  <a:pt x="3445" y="287"/>
                  <a:pt x="3436" y="281"/>
                  <a:pt x="3437" y="272"/>
                </a:cubicBezTo>
                <a:cubicBezTo>
                  <a:pt x="3438" y="269"/>
                  <a:pt x="3442" y="267"/>
                  <a:pt x="3446" y="266"/>
                </a:cubicBezTo>
                <a:cubicBezTo>
                  <a:pt x="3457" y="264"/>
                  <a:pt x="3462" y="279"/>
                  <a:pt x="3452" y="284"/>
                </a:cubicBezTo>
                <a:close/>
                <a:moveTo>
                  <a:pt x="3443" y="275"/>
                </a:moveTo>
                <a:cubicBezTo>
                  <a:pt x="3444" y="277"/>
                  <a:pt x="3445" y="279"/>
                  <a:pt x="3448" y="278"/>
                </a:cubicBezTo>
                <a:cubicBezTo>
                  <a:pt x="3455" y="277"/>
                  <a:pt x="3447" y="267"/>
                  <a:pt x="3443" y="275"/>
                </a:cubicBezTo>
                <a:close/>
                <a:moveTo>
                  <a:pt x="137" y="274"/>
                </a:moveTo>
                <a:cubicBezTo>
                  <a:pt x="139" y="273"/>
                  <a:pt x="140" y="270"/>
                  <a:pt x="140" y="267"/>
                </a:cubicBezTo>
                <a:cubicBezTo>
                  <a:pt x="137" y="265"/>
                  <a:pt x="134" y="273"/>
                  <a:pt x="137" y="274"/>
                </a:cubicBezTo>
                <a:close/>
                <a:moveTo>
                  <a:pt x="859" y="329"/>
                </a:moveTo>
                <a:cubicBezTo>
                  <a:pt x="865" y="327"/>
                  <a:pt x="857" y="319"/>
                  <a:pt x="855" y="318"/>
                </a:cubicBezTo>
                <a:cubicBezTo>
                  <a:pt x="843" y="305"/>
                  <a:pt x="830" y="292"/>
                  <a:pt x="818" y="280"/>
                </a:cubicBezTo>
                <a:cubicBezTo>
                  <a:pt x="814" y="276"/>
                  <a:pt x="807" y="267"/>
                  <a:pt x="802" y="266"/>
                </a:cubicBezTo>
                <a:cubicBezTo>
                  <a:pt x="801" y="266"/>
                  <a:pt x="801" y="267"/>
                  <a:pt x="801" y="268"/>
                </a:cubicBezTo>
                <a:cubicBezTo>
                  <a:pt x="801" y="268"/>
                  <a:pt x="801" y="268"/>
                  <a:pt x="801" y="268"/>
                </a:cubicBezTo>
                <a:cubicBezTo>
                  <a:pt x="800" y="272"/>
                  <a:pt x="810" y="280"/>
                  <a:pt x="814" y="284"/>
                </a:cubicBezTo>
                <a:cubicBezTo>
                  <a:pt x="826" y="297"/>
                  <a:pt x="838" y="309"/>
                  <a:pt x="850" y="322"/>
                </a:cubicBezTo>
                <a:cubicBezTo>
                  <a:pt x="852" y="324"/>
                  <a:pt x="855" y="330"/>
                  <a:pt x="859" y="329"/>
                </a:cubicBezTo>
                <a:close/>
                <a:moveTo>
                  <a:pt x="1606" y="268"/>
                </a:moveTo>
                <a:cubicBezTo>
                  <a:pt x="1605" y="269"/>
                  <a:pt x="1605" y="269"/>
                  <a:pt x="1605" y="270"/>
                </a:cubicBezTo>
                <a:cubicBezTo>
                  <a:pt x="1610" y="271"/>
                  <a:pt x="1618" y="273"/>
                  <a:pt x="1620" y="269"/>
                </a:cubicBezTo>
                <a:cubicBezTo>
                  <a:pt x="1618" y="266"/>
                  <a:pt x="1611" y="268"/>
                  <a:pt x="1606" y="268"/>
                </a:cubicBezTo>
                <a:close/>
                <a:moveTo>
                  <a:pt x="3508" y="269"/>
                </a:moveTo>
                <a:cubicBezTo>
                  <a:pt x="3508" y="268"/>
                  <a:pt x="3507" y="268"/>
                  <a:pt x="3504" y="268"/>
                </a:cubicBezTo>
                <a:cubicBezTo>
                  <a:pt x="3500" y="272"/>
                  <a:pt x="3509" y="274"/>
                  <a:pt x="3508" y="269"/>
                </a:cubicBezTo>
                <a:close/>
                <a:moveTo>
                  <a:pt x="148" y="278"/>
                </a:moveTo>
                <a:cubicBezTo>
                  <a:pt x="150" y="277"/>
                  <a:pt x="151" y="274"/>
                  <a:pt x="151" y="271"/>
                </a:cubicBezTo>
                <a:cubicBezTo>
                  <a:pt x="148" y="269"/>
                  <a:pt x="145" y="277"/>
                  <a:pt x="148" y="278"/>
                </a:cubicBezTo>
                <a:close/>
                <a:moveTo>
                  <a:pt x="2329" y="274"/>
                </a:moveTo>
                <a:cubicBezTo>
                  <a:pt x="2330" y="273"/>
                  <a:pt x="2331" y="272"/>
                  <a:pt x="2333" y="271"/>
                </a:cubicBezTo>
                <a:cubicBezTo>
                  <a:pt x="2339" y="270"/>
                  <a:pt x="2347" y="275"/>
                  <a:pt x="2345" y="282"/>
                </a:cubicBezTo>
                <a:cubicBezTo>
                  <a:pt x="2343" y="291"/>
                  <a:pt x="2324" y="286"/>
                  <a:pt x="2329" y="274"/>
                </a:cubicBezTo>
                <a:close/>
                <a:moveTo>
                  <a:pt x="2339" y="280"/>
                </a:moveTo>
                <a:cubicBezTo>
                  <a:pt x="2340" y="278"/>
                  <a:pt x="2334" y="276"/>
                  <a:pt x="2334" y="279"/>
                </a:cubicBezTo>
                <a:cubicBezTo>
                  <a:pt x="2335" y="281"/>
                  <a:pt x="2337" y="282"/>
                  <a:pt x="2339" y="280"/>
                </a:cubicBezTo>
                <a:close/>
                <a:moveTo>
                  <a:pt x="2167" y="282"/>
                </a:moveTo>
                <a:cubicBezTo>
                  <a:pt x="2165" y="279"/>
                  <a:pt x="2163" y="275"/>
                  <a:pt x="2159" y="273"/>
                </a:cubicBezTo>
                <a:cubicBezTo>
                  <a:pt x="2159" y="272"/>
                  <a:pt x="2159" y="272"/>
                  <a:pt x="2158" y="272"/>
                </a:cubicBezTo>
                <a:cubicBezTo>
                  <a:pt x="2158" y="273"/>
                  <a:pt x="2157" y="273"/>
                  <a:pt x="2158" y="273"/>
                </a:cubicBezTo>
                <a:cubicBezTo>
                  <a:pt x="2158" y="277"/>
                  <a:pt x="2162" y="280"/>
                  <a:pt x="2165" y="283"/>
                </a:cubicBezTo>
                <a:cubicBezTo>
                  <a:pt x="2167" y="286"/>
                  <a:pt x="2170" y="290"/>
                  <a:pt x="2174" y="291"/>
                </a:cubicBezTo>
                <a:cubicBezTo>
                  <a:pt x="2175" y="287"/>
                  <a:pt x="2170" y="284"/>
                  <a:pt x="2167" y="282"/>
                </a:cubicBezTo>
                <a:close/>
                <a:moveTo>
                  <a:pt x="154" y="273"/>
                </a:moveTo>
                <a:cubicBezTo>
                  <a:pt x="151" y="272"/>
                  <a:pt x="151" y="276"/>
                  <a:pt x="151" y="279"/>
                </a:cubicBezTo>
                <a:cubicBezTo>
                  <a:pt x="155" y="279"/>
                  <a:pt x="156" y="274"/>
                  <a:pt x="154" y="273"/>
                </a:cubicBezTo>
                <a:close/>
                <a:moveTo>
                  <a:pt x="1722" y="275"/>
                </a:moveTo>
                <a:cubicBezTo>
                  <a:pt x="1720" y="274"/>
                  <a:pt x="1713" y="272"/>
                  <a:pt x="1713" y="276"/>
                </a:cubicBezTo>
                <a:cubicBezTo>
                  <a:pt x="1714" y="278"/>
                  <a:pt x="1721" y="279"/>
                  <a:pt x="1722" y="275"/>
                </a:cubicBezTo>
                <a:close/>
                <a:moveTo>
                  <a:pt x="155" y="280"/>
                </a:moveTo>
                <a:cubicBezTo>
                  <a:pt x="158" y="280"/>
                  <a:pt x="158" y="277"/>
                  <a:pt x="158" y="275"/>
                </a:cubicBezTo>
                <a:cubicBezTo>
                  <a:pt x="155" y="273"/>
                  <a:pt x="154" y="277"/>
                  <a:pt x="155" y="280"/>
                </a:cubicBezTo>
                <a:close/>
                <a:moveTo>
                  <a:pt x="1990" y="278"/>
                </a:moveTo>
                <a:cubicBezTo>
                  <a:pt x="1992" y="274"/>
                  <a:pt x="1984" y="272"/>
                  <a:pt x="1985" y="278"/>
                </a:cubicBezTo>
                <a:cubicBezTo>
                  <a:pt x="1986" y="280"/>
                  <a:pt x="1989" y="280"/>
                  <a:pt x="1990" y="278"/>
                </a:cubicBezTo>
                <a:close/>
                <a:moveTo>
                  <a:pt x="1606" y="278"/>
                </a:moveTo>
                <a:cubicBezTo>
                  <a:pt x="1610" y="279"/>
                  <a:pt x="1618" y="281"/>
                  <a:pt x="1620" y="278"/>
                </a:cubicBezTo>
                <a:cubicBezTo>
                  <a:pt x="1619" y="275"/>
                  <a:pt x="1605" y="274"/>
                  <a:pt x="1606" y="278"/>
                </a:cubicBezTo>
                <a:close/>
                <a:moveTo>
                  <a:pt x="159" y="281"/>
                </a:moveTo>
                <a:cubicBezTo>
                  <a:pt x="162" y="281"/>
                  <a:pt x="162" y="277"/>
                  <a:pt x="161" y="276"/>
                </a:cubicBezTo>
                <a:cubicBezTo>
                  <a:pt x="158" y="275"/>
                  <a:pt x="158" y="279"/>
                  <a:pt x="159" y="281"/>
                </a:cubicBezTo>
                <a:close/>
                <a:moveTo>
                  <a:pt x="162" y="282"/>
                </a:moveTo>
                <a:cubicBezTo>
                  <a:pt x="162" y="282"/>
                  <a:pt x="163" y="282"/>
                  <a:pt x="163" y="282"/>
                </a:cubicBezTo>
                <a:cubicBezTo>
                  <a:pt x="165" y="282"/>
                  <a:pt x="166" y="279"/>
                  <a:pt x="165" y="277"/>
                </a:cubicBezTo>
                <a:cubicBezTo>
                  <a:pt x="162" y="277"/>
                  <a:pt x="161" y="280"/>
                  <a:pt x="162" y="282"/>
                </a:cubicBezTo>
                <a:close/>
                <a:moveTo>
                  <a:pt x="2135" y="278"/>
                </a:moveTo>
                <a:cubicBezTo>
                  <a:pt x="2135" y="278"/>
                  <a:pt x="2135" y="278"/>
                  <a:pt x="2135" y="279"/>
                </a:cubicBezTo>
                <a:cubicBezTo>
                  <a:pt x="2140" y="283"/>
                  <a:pt x="2146" y="286"/>
                  <a:pt x="2153" y="289"/>
                </a:cubicBezTo>
                <a:cubicBezTo>
                  <a:pt x="2156" y="291"/>
                  <a:pt x="2159" y="293"/>
                  <a:pt x="2162" y="294"/>
                </a:cubicBezTo>
                <a:cubicBezTo>
                  <a:pt x="2165" y="296"/>
                  <a:pt x="2168" y="299"/>
                  <a:pt x="2172" y="297"/>
                </a:cubicBezTo>
                <a:cubicBezTo>
                  <a:pt x="2171" y="294"/>
                  <a:pt x="2167" y="293"/>
                  <a:pt x="2164" y="291"/>
                </a:cubicBezTo>
                <a:cubicBezTo>
                  <a:pt x="2155" y="287"/>
                  <a:pt x="2145" y="281"/>
                  <a:pt x="2136" y="277"/>
                </a:cubicBezTo>
                <a:cubicBezTo>
                  <a:pt x="2136" y="277"/>
                  <a:pt x="2136" y="278"/>
                  <a:pt x="2135" y="278"/>
                </a:cubicBezTo>
                <a:close/>
                <a:moveTo>
                  <a:pt x="1425" y="289"/>
                </a:moveTo>
                <a:cubicBezTo>
                  <a:pt x="1425" y="282"/>
                  <a:pt x="1428" y="279"/>
                  <a:pt x="1434" y="278"/>
                </a:cubicBezTo>
                <a:cubicBezTo>
                  <a:pt x="1442" y="278"/>
                  <a:pt x="1448" y="281"/>
                  <a:pt x="1447" y="289"/>
                </a:cubicBezTo>
                <a:cubicBezTo>
                  <a:pt x="1446" y="303"/>
                  <a:pt x="1426" y="301"/>
                  <a:pt x="1425" y="289"/>
                </a:cubicBezTo>
                <a:close/>
                <a:moveTo>
                  <a:pt x="1441" y="288"/>
                </a:moveTo>
                <a:cubicBezTo>
                  <a:pt x="1441" y="286"/>
                  <a:pt x="1439" y="284"/>
                  <a:pt x="1436" y="285"/>
                </a:cubicBezTo>
                <a:cubicBezTo>
                  <a:pt x="1433" y="285"/>
                  <a:pt x="1431" y="286"/>
                  <a:pt x="1431" y="288"/>
                </a:cubicBezTo>
                <a:cubicBezTo>
                  <a:pt x="1430" y="295"/>
                  <a:pt x="1441" y="294"/>
                  <a:pt x="1441" y="288"/>
                </a:cubicBezTo>
                <a:close/>
                <a:moveTo>
                  <a:pt x="167" y="283"/>
                </a:moveTo>
                <a:cubicBezTo>
                  <a:pt x="171" y="281"/>
                  <a:pt x="165" y="276"/>
                  <a:pt x="165" y="282"/>
                </a:cubicBezTo>
                <a:cubicBezTo>
                  <a:pt x="166" y="282"/>
                  <a:pt x="166" y="283"/>
                  <a:pt x="167" y="283"/>
                </a:cubicBezTo>
                <a:close/>
                <a:moveTo>
                  <a:pt x="1722" y="282"/>
                </a:moveTo>
                <a:cubicBezTo>
                  <a:pt x="1722" y="281"/>
                  <a:pt x="1722" y="280"/>
                  <a:pt x="1722" y="279"/>
                </a:cubicBezTo>
                <a:cubicBezTo>
                  <a:pt x="1719" y="278"/>
                  <a:pt x="1716" y="278"/>
                  <a:pt x="1713" y="279"/>
                </a:cubicBezTo>
                <a:cubicBezTo>
                  <a:pt x="1713" y="280"/>
                  <a:pt x="1713" y="281"/>
                  <a:pt x="1713" y="281"/>
                </a:cubicBezTo>
                <a:cubicBezTo>
                  <a:pt x="1716" y="283"/>
                  <a:pt x="1719" y="283"/>
                  <a:pt x="1722" y="282"/>
                </a:cubicBezTo>
                <a:close/>
                <a:moveTo>
                  <a:pt x="2217" y="288"/>
                </a:moveTo>
                <a:cubicBezTo>
                  <a:pt x="2212" y="291"/>
                  <a:pt x="2207" y="292"/>
                  <a:pt x="2207" y="296"/>
                </a:cubicBezTo>
                <a:cubicBezTo>
                  <a:pt x="2211" y="296"/>
                  <a:pt x="2215" y="292"/>
                  <a:pt x="2219" y="290"/>
                </a:cubicBezTo>
                <a:cubicBezTo>
                  <a:pt x="2223" y="287"/>
                  <a:pt x="2228" y="286"/>
                  <a:pt x="2231" y="282"/>
                </a:cubicBezTo>
                <a:cubicBezTo>
                  <a:pt x="2228" y="279"/>
                  <a:pt x="2219" y="286"/>
                  <a:pt x="2217" y="288"/>
                </a:cubicBezTo>
                <a:close/>
                <a:moveTo>
                  <a:pt x="1606" y="286"/>
                </a:moveTo>
                <a:cubicBezTo>
                  <a:pt x="1609" y="287"/>
                  <a:pt x="1618" y="289"/>
                  <a:pt x="1619" y="285"/>
                </a:cubicBezTo>
                <a:cubicBezTo>
                  <a:pt x="1617" y="283"/>
                  <a:pt x="1606" y="281"/>
                  <a:pt x="1606" y="286"/>
                </a:cubicBezTo>
                <a:close/>
                <a:moveTo>
                  <a:pt x="1715" y="286"/>
                </a:moveTo>
                <a:cubicBezTo>
                  <a:pt x="1717" y="287"/>
                  <a:pt x="1725" y="288"/>
                  <a:pt x="1725" y="284"/>
                </a:cubicBezTo>
                <a:cubicBezTo>
                  <a:pt x="1724" y="283"/>
                  <a:pt x="1714" y="281"/>
                  <a:pt x="1715" y="286"/>
                </a:cubicBezTo>
                <a:close/>
                <a:moveTo>
                  <a:pt x="1770" y="285"/>
                </a:moveTo>
                <a:cubicBezTo>
                  <a:pt x="1769" y="283"/>
                  <a:pt x="1761" y="282"/>
                  <a:pt x="1762" y="286"/>
                </a:cubicBezTo>
                <a:cubicBezTo>
                  <a:pt x="1764" y="287"/>
                  <a:pt x="1770" y="289"/>
                  <a:pt x="1770" y="285"/>
                </a:cubicBezTo>
                <a:close/>
                <a:moveTo>
                  <a:pt x="77" y="285"/>
                </a:moveTo>
                <a:cubicBezTo>
                  <a:pt x="77" y="285"/>
                  <a:pt x="77" y="285"/>
                  <a:pt x="76" y="285"/>
                </a:cubicBezTo>
                <a:cubicBezTo>
                  <a:pt x="76" y="285"/>
                  <a:pt x="75" y="285"/>
                  <a:pt x="75" y="285"/>
                </a:cubicBezTo>
                <a:cubicBezTo>
                  <a:pt x="73" y="291"/>
                  <a:pt x="72" y="296"/>
                  <a:pt x="70" y="302"/>
                </a:cubicBezTo>
                <a:cubicBezTo>
                  <a:pt x="68" y="307"/>
                  <a:pt x="64" y="312"/>
                  <a:pt x="65" y="318"/>
                </a:cubicBezTo>
                <a:cubicBezTo>
                  <a:pt x="68" y="317"/>
                  <a:pt x="69" y="313"/>
                  <a:pt x="70" y="311"/>
                </a:cubicBezTo>
                <a:cubicBezTo>
                  <a:pt x="71" y="308"/>
                  <a:pt x="72" y="305"/>
                  <a:pt x="73" y="302"/>
                </a:cubicBezTo>
                <a:cubicBezTo>
                  <a:pt x="75" y="296"/>
                  <a:pt x="78" y="290"/>
                  <a:pt x="77" y="285"/>
                </a:cubicBezTo>
                <a:close/>
                <a:moveTo>
                  <a:pt x="2964" y="285"/>
                </a:moveTo>
                <a:cubicBezTo>
                  <a:pt x="2964" y="285"/>
                  <a:pt x="2964" y="285"/>
                  <a:pt x="2964" y="285"/>
                </a:cubicBezTo>
                <a:cubicBezTo>
                  <a:pt x="2959" y="288"/>
                  <a:pt x="2956" y="292"/>
                  <a:pt x="2951" y="298"/>
                </a:cubicBezTo>
                <a:cubicBezTo>
                  <a:pt x="2948" y="300"/>
                  <a:pt x="2938" y="308"/>
                  <a:pt x="2940" y="311"/>
                </a:cubicBezTo>
                <a:cubicBezTo>
                  <a:pt x="2942" y="316"/>
                  <a:pt x="2946" y="310"/>
                  <a:pt x="2948" y="308"/>
                </a:cubicBezTo>
                <a:cubicBezTo>
                  <a:pt x="2954" y="303"/>
                  <a:pt x="2958" y="300"/>
                  <a:pt x="2963" y="295"/>
                </a:cubicBezTo>
                <a:cubicBezTo>
                  <a:pt x="2965" y="293"/>
                  <a:pt x="2969" y="291"/>
                  <a:pt x="2969" y="287"/>
                </a:cubicBezTo>
                <a:cubicBezTo>
                  <a:pt x="2968" y="285"/>
                  <a:pt x="2967" y="285"/>
                  <a:pt x="2964" y="285"/>
                </a:cubicBezTo>
                <a:close/>
                <a:moveTo>
                  <a:pt x="602" y="349"/>
                </a:moveTo>
                <a:cubicBezTo>
                  <a:pt x="610" y="339"/>
                  <a:pt x="618" y="331"/>
                  <a:pt x="627" y="322"/>
                </a:cubicBezTo>
                <a:cubicBezTo>
                  <a:pt x="635" y="313"/>
                  <a:pt x="645" y="306"/>
                  <a:pt x="654" y="298"/>
                </a:cubicBezTo>
                <a:cubicBezTo>
                  <a:pt x="657" y="295"/>
                  <a:pt x="662" y="292"/>
                  <a:pt x="662" y="288"/>
                </a:cubicBezTo>
                <a:cubicBezTo>
                  <a:pt x="662" y="288"/>
                  <a:pt x="661" y="287"/>
                  <a:pt x="660" y="287"/>
                </a:cubicBezTo>
                <a:cubicBezTo>
                  <a:pt x="649" y="299"/>
                  <a:pt x="635" y="309"/>
                  <a:pt x="623" y="320"/>
                </a:cubicBezTo>
                <a:cubicBezTo>
                  <a:pt x="614" y="329"/>
                  <a:pt x="606" y="338"/>
                  <a:pt x="599" y="347"/>
                </a:cubicBezTo>
                <a:cubicBezTo>
                  <a:pt x="596" y="350"/>
                  <a:pt x="592" y="354"/>
                  <a:pt x="593" y="357"/>
                </a:cubicBezTo>
                <a:cubicBezTo>
                  <a:pt x="597" y="357"/>
                  <a:pt x="599" y="352"/>
                  <a:pt x="602" y="349"/>
                </a:cubicBezTo>
                <a:close/>
                <a:moveTo>
                  <a:pt x="1723" y="291"/>
                </a:moveTo>
                <a:cubicBezTo>
                  <a:pt x="1723" y="290"/>
                  <a:pt x="1724" y="290"/>
                  <a:pt x="1724" y="289"/>
                </a:cubicBezTo>
                <a:cubicBezTo>
                  <a:pt x="1722" y="287"/>
                  <a:pt x="1715" y="286"/>
                  <a:pt x="1715" y="290"/>
                </a:cubicBezTo>
                <a:cubicBezTo>
                  <a:pt x="1716" y="292"/>
                  <a:pt x="1721" y="291"/>
                  <a:pt x="1723" y="291"/>
                </a:cubicBezTo>
                <a:close/>
                <a:moveTo>
                  <a:pt x="1812" y="288"/>
                </a:moveTo>
                <a:cubicBezTo>
                  <a:pt x="1809" y="286"/>
                  <a:pt x="1806" y="290"/>
                  <a:pt x="1806" y="294"/>
                </a:cubicBezTo>
                <a:cubicBezTo>
                  <a:pt x="1809" y="297"/>
                  <a:pt x="1814" y="292"/>
                  <a:pt x="1812" y="288"/>
                </a:cubicBezTo>
                <a:close/>
                <a:moveTo>
                  <a:pt x="1378" y="292"/>
                </a:moveTo>
                <a:cubicBezTo>
                  <a:pt x="1379" y="288"/>
                  <a:pt x="1374" y="287"/>
                  <a:pt x="1372" y="289"/>
                </a:cubicBezTo>
                <a:cubicBezTo>
                  <a:pt x="1370" y="294"/>
                  <a:pt x="1376" y="294"/>
                  <a:pt x="1378" y="292"/>
                </a:cubicBezTo>
                <a:close/>
                <a:moveTo>
                  <a:pt x="1613" y="295"/>
                </a:moveTo>
                <a:cubicBezTo>
                  <a:pt x="1617" y="295"/>
                  <a:pt x="1627" y="297"/>
                  <a:pt x="1628" y="293"/>
                </a:cubicBezTo>
                <a:cubicBezTo>
                  <a:pt x="1626" y="290"/>
                  <a:pt x="1620" y="292"/>
                  <a:pt x="1616" y="291"/>
                </a:cubicBezTo>
                <a:cubicBezTo>
                  <a:pt x="1611" y="291"/>
                  <a:pt x="1599" y="289"/>
                  <a:pt x="1596" y="291"/>
                </a:cubicBezTo>
                <a:cubicBezTo>
                  <a:pt x="1595" y="291"/>
                  <a:pt x="1594" y="291"/>
                  <a:pt x="1595" y="293"/>
                </a:cubicBezTo>
                <a:cubicBezTo>
                  <a:pt x="1598" y="295"/>
                  <a:pt x="1606" y="294"/>
                  <a:pt x="1613" y="295"/>
                </a:cubicBezTo>
                <a:close/>
                <a:moveTo>
                  <a:pt x="1716" y="293"/>
                </a:moveTo>
                <a:cubicBezTo>
                  <a:pt x="1716" y="298"/>
                  <a:pt x="1725" y="296"/>
                  <a:pt x="1727" y="295"/>
                </a:cubicBezTo>
                <a:cubicBezTo>
                  <a:pt x="1726" y="291"/>
                  <a:pt x="1719" y="292"/>
                  <a:pt x="1716" y="293"/>
                </a:cubicBezTo>
                <a:close/>
                <a:moveTo>
                  <a:pt x="2865" y="313"/>
                </a:moveTo>
                <a:cubicBezTo>
                  <a:pt x="2859" y="315"/>
                  <a:pt x="2854" y="314"/>
                  <a:pt x="2851" y="309"/>
                </a:cubicBezTo>
                <a:cubicBezTo>
                  <a:pt x="2850" y="304"/>
                  <a:pt x="2852" y="298"/>
                  <a:pt x="2854" y="296"/>
                </a:cubicBezTo>
                <a:cubicBezTo>
                  <a:pt x="2859" y="291"/>
                  <a:pt x="2870" y="293"/>
                  <a:pt x="2871" y="301"/>
                </a:cubicBezTo>
                <a:cubicBezTo>
                  <a:pt x="2872" y="306"/>
                  <a:pt x="2869" y="312"/>
                  <a:pt x="2865" y="313"/>
                </a:cubicBezTo>
                <a:close/>
                <a:moveTo>
                  <a:pt x="2865" y="302"/>
                </a:moveTo>
                <a:cubicBezTo>
                  <a:pt x="2861" y="296"/>
                  <a:pt x="2854" y="304"/>
                  <a:pt x="2860" y="308"/>
                </a:cubicBezTo>
                <a:cubicBezTo>
                  <a:pt x="2864" y="309"/>
                  <a:pt x="2866" y="307"/>
                  <a:pt x="2865" y="302"/>
                </a:cubicBezTo>
                <a:close/>
                <a:moveTo>
                  <a:pt x="2484" y="303"/>
                </a:moveTo>
                <a:cubicBezTo>
                  <a:pt x="2480" y="305"/>
                  <a:pt x="2476" y="302"/>
                  <a:pt x="2477" y="296"/>
                </a:cubicBezTo>
                <a:cubicBezTo>
                  <a:pt x="2483" y="289"/>
                  <a:pt x="2492" y="301"/>
                  <a:pt x="2484" y="303"/>
                </a:cubicBezTo>
                <a:close/>
                <a:moveTo>
                  <a:pt x="2484" y="298"/>
                </a:moveTo>
                <a:cubicBezTo>
                  <a:pt x="2482" y="296"/>
                  <a:pt x="2479" y="298"/>
                  <a:pt x="2481" y="300"/>
                </a:cubicBezTo>
                <a:cubicBezTo>
                  <a:pt x="2482" y="300"/>
                  <a:pt x="2483" y="300"/>
                  <a:pt x="2483" y="300"/>
                </a:cubicBezTo>
                <a:cubicBezTo>
                  <a:pt x="2483" y="299"/>
                  <a:pt x="2484" y="299"/>
                  <a:pt x="2484" y="298"/>
                </a:cubicBezTo>
                <a:close/>
                <a:moveTo>
                  <a:pt x="2103" y="298"/>
                </a:moveTo>
                <a:cubicBezTo>
                  <a:pt x="2107" y="295"/>
                  <a:pt x="2113" y="296"/>
                  <a:pt x="2115" y="299"/>
                </a:cubicBezTo>
                <a:cubicBezTo>
                  <a:pt x="2123" y="310"/>
                  <a:pt x="2102" y="316"/>
                  <a:pt x="2101" y="303"/>
                </a:cubicBezTo>
                <a:cubicBezTo>
                  <a:pt x="2101" y="300"/>
                  <a:pt x="2102" y="300"/>
                  <a:pt x="2103" y="298"/>
                </a:cubicBezTo>
                <a:close/>
                <a:moveTo>
                  <a:pt x="2107" y="303"/>
                </a:moveTo>
                <a:cubicBezTo>
                  <a:pt x="2107" y="305"/>
                  <a:pt x="2111" y="306"/>
                  <a:pt x="2111" y="303"/>
                </a:cubicBezTo>
                <a:cubicBezTo>
                  <a:pt x="2110" y="302"/>
                  <a:pt x="2108" y="302"/>
                  <a:pt x="2107" y="303"/>
                </a:cubicBezTo>
                <a:close/>
                <a:moveTo>
                  <a:pt x="1717" y="299"/>
                </a:moveTo>
                <a:cubicBezTo>
                  <a:pt x="1718" y="302"/>
                  <a:pt x="1726" y="302"/>
                  <a:pt x="1727" y="298"/>
                </a:cubicBezTo>
                <a:cubicBezTo>
                  <a:pt x="1727" y="298"/>
                  <a:pt x="1727" y="298"/>
                  <a:pt x="1727" y="298"/>
                </a:cubicBezTo>
                <a:cubicBezTo>
                  <a:pt x="1724" y="297"/>
                  <a:pt x="1718" y="296"/>
                  <a:pt x="1717" y="299"/>
                </a:cubicBezTo>
                <a:close/>
                <a:moveTo>
                  <a:pt x="2974" y="298"/>
                </a:moveTo>
                <a:cubicBezTo>
                  <a:pt x="2970" y="302"/>
                  <a:pt x="2966" y="306"/>
                  <a:pt x="2962" y="311"/>
                </a:cubicBezTo>
                <a:cubicBezTo>
                  <a:pt x="2958" y="315"/>
                  <a:pt x="2950" y="319"/>
                  <a:pt x="2952" y="324"/>
                </a:cubicBezTo>
                <a:cubicBezTo>
                  <a:pt x="2956" y="326"/>
                  <a:pt x="2958" y="322"/>
                  <a:pt x="2960" y="320"/>
                </a:cubicBezTo>
                <a:cubicBezTo>
                  <a:pt x="2965" y="316"/>
                  <a:pt x="2969" y="312"/>
                  <a:pt x="2974" y="308"/>
                </a:cubicBezTo>
                <a:cubicBezTo>
                  <a:pt x="2976" y="307"/>
                  <a:pt x="2981" y="304"/>
                  <a:pt x="2980" y="300"/>
                </a:cubicBezTo>
                <a:cubicBezTo>
                  <a:pt x="2980" y="298"/>
                  <a:pt x="2976" y="297"/>
                  <a:pt x="2974" y="298"/>
                </a:cubicBezTo>
                <a:close/>
                <a:moveTo>
                  <a:pt x="2151" y="299"/>
                </a:moveTo>
                <a:cubicBezTo>
                  <a:pt x="2151" y="299"/>
                  <a:pt x="2151" y="300"/>
                  <a:pt x="2151" y="300"/>
                </a:cubicBezTo>
                <a:cubicBezTo>
                  <a:pt x="2153" y="302"/>
                  <a:pt x="2157" y="302"/>
                  <a:pt x="2160" y="303"/>
                </a:cubicBezTo>
                <a:cubicBezTo>
                  <a:pt x="2164" y="304"/>
                  <a:pt x="2169" y="306"/>
                  <a:pt x="2170" y="303"/>
                </a:cubicBezTo>
                <a:cubicBezTo>
                  <a:pt x="2167" y="300"/>
                  <a:pt x="2156" y="299"/>
                  <a:pt x="2151" y="299"/>
                </a:cubicBezTo>
                <a:close/>
                <a:moveTo>
                  <a:pt x="79" y="299"/>
                </a:moveTo>
                <a:cubicBezTo>
                  <a:pt x="78" y="299"/>
                  <a:pt x="77" y="299"/>
                  <a:pt x="77" y="299"/>
                </a:cubicBezTo>
                <a:cubicBezTo>
                  <a:pt x="74" y="305"/>
                  <a:pt x="70" y="312"/>
                  <a:pt x="70" y="319"/>
                </a:cubicBezTo>
                <a:cubicBezTo>
                  <a:pt x="74" y="318"/>
                  <a:pt x="75" y="313"/>
                  <a:pt x="76" y="310"/>
                </a:cubicBezTo>
                <a:cubicBezTo>
                  <a:pt x="77" y="306"/>
                  <a:pt x="79" y="302"/>
                  <a:pt x="79" y="299"/>
                </a:cubicBezTo>
                <a:close/>
                <a:moveTo>
                  <a:pt x="1620" y="302"/>
                </a:moveTo>
                <a:cubicBezTo>
                  <a:pt x="1619" y="298"/>
                  <a:pt x="1611" y="299"/>
                  <a:pt x="1607" y="300"/>
                </a:cubicBezTo>
                <a:cubicBezTo>
                  <a:pt x="1606" y="300"/>
                  <a:pt x="1606" y="301"/>
                  <a:pt x="1606" y="302"/>
                </a:cubicBezTo>
                <a:cubicBezTo>
                  <a:pt x="1606" y="302"/>
                  <a:pt x="1606" y="302"/>
                  <a:pt x="1606" y="302"/>
                </a:cubicBezTo>
                <a:cubicBezTo>
                  <a:pt x="1611" y="302"/>
                  <a:pt x="1617" y="305"/>
                  <a:pt x="1620" y="302"/>
                </a:cubicBezTo>
                <a:close/>
                <a:moveTo>
                  <a:pt x="2253" y="302"/>
                </a:moveTo>
                <a:cubicBezTo>
                  <a:pt x="2247" y="300"/>
                  <a:pt x="2239" y="301"/>
                  <a:pt x="2232" y="300"/>
                </a:cubicBezTo>
                <a:cubicBezTo>
                  <a:pt x="2224" y="300"/>
                  <a:pt x="2217" y="300"/>
                  <a:pt x="2210" y="300"/>
                </a:cubicBezTo>
                <a:cubicBezTo>
                  <a:pt x="2209" y="300"/>
                  <a:pt x="2209" y="301"/>
                  <a:pt x="2209" y="302"/>
                </a:cubicBezTo>
                <a:cubicBezTo>
                  <a:pt x="2216" y="304"/>
                  <a:pt x="2228" y="303"/>
                  <a:pt x="2237" y="304"/>
                </a:cubicBezTo>
                <a:cubicBezTo>
                  <a:pt x="2241" y="304"/>
                  <a:pt x="2251" y="306"/>
                  <a:pt x="2253" y="302"/>
                </a:cubicBezTo>
                <a:close/>
                <a:moveTo>
                  <a:pt x="18" y="302"/>
                </a:moveTo>
                <a:cubicBezTo>
                  <a:pt x="15" y="300"/>
                  <a:pt x="11" y="304"/>
                  <a:pt x="14" y="307"/>
                </a:cubicBezTo>
                <a:cubicBezTo>
                  <a:pt x="17" y="307"/>
                  <a:pt x="19" y="305"/>
                  <a:pt x="18" y="302"/>
                </a:cubicBezTo>
                <a:close/>
                <a:moveTo>
                  <a:pt x="1727" y="303"/>
                </a:moveTo>
                <a:cubicBezTo>
                  <a:pt x="1726" y="301"/>
                  <a:pt x="1717" y="301"/>
                  <a:pt x="1716" y="303"/>
                </a:cubicBezTo>
                <a:cubicBezTo>
                  <a:pt x="1716" y="307"/>
                  <a:pt x="1727" y="307"/>
                  <a:pt x="1727" y="303"/>
                </a:cubicBezTo>
                <a:close/>
                <a:moveTo>
                  <a:pt x="1769" y="305"/>
                </a:moveTo>
                <a:cubicBezTo>
                  <a:pt x="1769" y="304"/>
                  <a:pt x="1768" y="304"/>
                  <a:pt x="1768" y="303"/>
                </a:cubicBezTo>
                <a:cubicBezTo>
                  <a:pt x="1766" y="303"/>
                  <a:pt x="1762" y="301"/>
                  <a:pt x="1762" y="305"/>
                </a:cubicBezTo>
                <a:cubicBezTo>
                  <a:pt x="1762" y="306"/>
                  <a:pt x="1767" y="307"/>
                  <a:pt x="1769" y="305"/>
                </a:cubicBezTo>
                <a:close/>
                <a:moveTo>
                  <a:pt x="705" y="306"/>
                </a:moveTo>
                <a:cubicBezTo>
                  <a:pt x="711" y="314"/>
                  <a:pt x="701" y="321"/>
                  <a:pt x="694" y="319"/>
                </a:cubicBezTo>
                <a:cubicBezTo>
                  <a:pt x="689" y="317"/>
                  <a:pt x="687" y="310"/>
                  <a:pt x="690" y="305"/>
                </a:cubicBezTo>
                <a:cubicBezTo>
                  <a:pt x="695" y="302"/>
                  <a:pt x="703" y="302"/>
                  <a:pt x="705" y="306"/>
                </a:cubicBezTo>
                <a:close/>
                <a:moveTo>
                  <a:pt x="701" y="311"/>
                </a:moveTo>
                <a:cubicBezTo>
                  <a:pt x="700" y="308"/>
                  <a:pt x="696" y="310"/>
                  <a:pt x="694" y="309"/>
                </a:cubicBezTo>
                <a:cubicBezTo>
                  <a:pt x="694" y="310"/>
                  <a:pt x="695" y="312"/>
                  <a:pt x="696" y="313"/>
                </a:cubicBezTo>
                <a:cubicBezTo>
                  <a:pt x="698" y="313"/>
                  <a:pt x="701" y="313"/>
                  <a:pt x="701" y="311"/>
                </a:cubicBezTo>
                <a:close/>
                <a:moveTo>
                  <a:pt x="76" y="320"/>
                </a:moveTo>
                <a:cubicBezTo>
                  <a:pt x="80" y="317"/>
                  <a:pt x="81" y="311"/>
                  <a:pt x="82" y="305"/>
                </a:cubicBezTo>
                <a:cubicBezTo>
                  <a:pt x="82" y="305"/>
                  <a:pt x="81" y="305"/>
                  <a:pt x="80" y="305"/>
                </a:cubicBezTo>
                <a:cubicBezTo>
                  <a:pt x="80" y="306"/>
                  <a:pt x="79" y="306"/>
                  <a:pt x="79" y="306"/>
                </a:cubicBezTo>
                <a:cubicBezTo>
                  <a:pt x="79" y="310"/>
                  <a:pt x="72" y="317"/>
                  <a:pt x="76" y="320"/>
                </a:cubicBezTo>
                <a:close/>
                <a:moveTo>
                  <a:pt x="597" y="342"/>
                </a:moveTo>
                <a:cubicBezTo>
                  <a:pt x="602" y="344"/>
                  <a:pt x="604" y="338"/>
                  <a:pt x="606" y="335"/>
                </a:cubicBezTo>
                <a:cubicBezTo>
                  <a:pt x="612" y="328"/>
                  <a:pt x="617" y="322"/>
                  <a:pt x="623" y="316"/>
                </a:cubicBezTo>
                <a:cubicBezTo>
                  <a:pt x="626" y="313"/>
                  <a:pt x="629" y="310"/>
                  <a:pt x="631" y="307"/>
                </a:cubicBezTo>
                <a:cubicBezTo>
                  <a:pt x="630" y="306"/>
                  <a:pt x="630" y="306"/>
                  <a:pt x="628" y="306"/>
                </a:cubicBezTo>
                <a:cubicBezTo>
                  <a:pt x="619" y="314"/>
                  <a:pt x="612" y="323"/>
                  <a:pt x="604" y="332"/>
                </a:cubicBezTo>
                <a:cubicBezTo>
                  <a:pt x="602" y="335"/>
                  <a:pt x="599" y="338"/>
                  <a:pt x="597" y="342"/>
                </a:cubicBezTo>
                <a:close/>
                <a:moveTo>
                  <a:pt x="1718" y="310"/>
                </a:moveTo>
                <a:cubicBezTo>
                  <a:pt x="1721" y="311"/>
                  <a:pt x="1727" y="312"/>
                  <a:pt x="1728" y="308"/>
                </a:cubicBezTo>
                <a:cubicBezTo>
                  <a:pt x="1725" y="306"/>
                  <a:pt x="1716" y="306"/>
                  <a:pt x="1718" y="310"/>
                </a:cubicBezTo>
                <a:close/>
                <a:moveTo>
                  <a:pt x="1606" y="310"/>
                </a:moveTo>
                <a:cubicBezTo>
                  <a:pt x="1607" y="312"/>
                  <a:pt x="1617" y="313"/>
                  <a:pt x="1619" y="310"/>
                </a:cubicBezTo>
                <a:cubicBezTo>
                  <a:pt x="1618" y="306"/>
                  <a:pt x="1610" y="308"/>
                  <a:pt x="1606" y="308"/>
                </a:cubicBezTo>
                <a:cubicBezTo>
                  <a:pt x="1606" y="309"/>
                  <a:pt x="1605" y="309"/>
                  <a:pt x="1606" y="310"/>
                </a:cubicBezTo>
                <a:close/>
                <a:moveTo>
                  <a:pt x="2119" y="323"/>
                </a:moveTo>
                <a:cubicBezTo>
                  <a:pt x="2123" y="324"/>
                  <a:pt x="2128" y="322"/>
                  <a:pt x="2132" y="321"/>
                </a:cubicBezTo>
                <a:cubicBezTo>
                  <a:pt x="2141" y="318"/>
                  <a:pt x="2150" y="316"/>
                  <a:pt x="2158" y="314"/>
                </a:cubicBezTo>
                <a:cubicBezTo>
                  <a:pt x="2163" y="313"/>
                  <a:pt x="2169" y="312"/>
                  <a:pt x="2171" y="309"/>
                </a:cubicBezTo>
                <a:cubicBezTo>
                  <a:pt x="2170" y="307"/>
                  <a:pt x="2169" y="307"/>
                  <a:pt x="2168" y="307"/>
                </a:cubicBezTo>
                <a:cubicBezTo>
                  <a:pt x="2157" y="310"/>
                  <a:pt x="2142" y="314"/>
                  <a:pt x="2130" y="318"/>
                </a:cubicBezTo>
                <a:cubicBezTo>
                  <a:pt x="2126" y="319"/>
                  <a:pt x="2120" y="319"/>
                  <a:pt x="2119" y="323"/>
                </a:cubicBezTo>
                <a:close/>
                <a:moveTo>
                  <a:pt x="3064" y="347"/>
                </a:moveTo>
                <a:cubicBezTo>
                  <a:pt x="3068" y="352"/>
                  <a:pt x="3073" y="357"/>
                  <a:pt x="3077" y="362"/>
                </a:cubicBezTo>
                <a:cubicBezTo>
                  <a:pt x="3079" y="361"/>
                  <a:pt x="3081" y="362"/>
                  <a:pt x="3082" y="363"/>
                </a:cubicBezTo>
                <a:cubicBezTo>
                  <a:pt x="3081" y="368"/>
                  <a:pt x="3078" y="373"/>
                  <a:pt x="3072" y="372"/>
                </a:cubicBezTo>
                <a:cubicBezTo>
                  <a:pt x="3071" y="371"/>
                  <a:pt x="3071" y="369"/>
                  <a:pt x="3072" y="368"/>
                </a:cubicBezTo>
                <a:cubicBezTo>
                  <a:pt x="3064" y="358"/>
                  <a:pt x="3056" y="349"/>
                  <a:pt x="3047" y="339"/>
                </a:cubicBezTo>
                <a:cubicBezTo>
                  <a:pt x="3045" y="336"/>
                  <a:pt x="3039" y="331"/>
                  <a:pt x="3040" y="328"/>
                </a:cubicBezTo>
                <a:cubicBezTo>
                  <a:pt x="3040" y="325"/>
                  <a:pt x="3045" y="320"/>
                  <a:pt x="3048" y="318"/>
                </a:cubicBezTo>
                <a:cubicBezTo>
                  <a:pt x="3053" y="313"/>
                  <a:pt x="3060" y="307"/>
                  <a:pt x="3070" y="308"/>
                </a:cubicBezTo>
                <a:cubicBezTo>
                  <a:pt x="3075" y="308"/>
                  <a:pt x="3082" y="312"/>
                  <a:pt x="3083" y="317"/>
                </a:cubicBezTo>
                <a:cubicBezTo>
                  <a:pt x="3085" y="332"/>
                  <a:pt x="3071" y="339"/>
                  <a:pt x="3064" y="347"/>
                </a:cubicBezTo>
                <a:close/>
                <a:moveTo>
                  <a:pt x="3075" y="320"/>
                </a:moveTo>
                <a:cubicBezTo>
                  <a:pt x="3075" y="316"/>
                  <a:pt x="3070" y="315"/>
                  <a:pt x="3067" y="315"/>
                </a:cubicBezTo>
                <a:cubicBezTo>
                  <a:pt x="3058" y="315"/>
                  <a:pt x="3052" y="324"/>
                  <a:pt x="3047" y="328"/>
                </a:cubicBezTo>
                <a:cubicBezTo>
                  <a:pt x="3050" y="333"/>
                  <a:pt x="3054" y="336"/>
                  <a:pt x="3058" y="341"/>
                </a:cubicBezTo>
                <a:cubicBezTo>
                  <a:pt x="3063" y="336"/>
                  <a:pt x="3075" y="329"/>
                  <a:pt x="3075" y="320"/>
                </a:cubicBezTo>
                <a:close/>
                <a:moveTo>
                  <a:pt x="2209" y="311"/>
                </a:moveTo>
                <a:cubicBezTo>
                  <a:pt x="2213" y="312"/>
                  <a:pt x="2220" y="316"/>
                  <a:pt x="2225" y="314"/>
                </a:cubicBezTo>
                <a:cubicBezTo>
                  <a:pt x="2222" y="309"/>
                  <a:pt x="2215" y="310"/>
                  <a:pt x="2210" y="308"/>
                </a:cubicBezTo>
                <a:cubicBezTo>
                  <a:pt x="2209" y="309"/>
                  <a:pt x="2209" y="309"/>
                  <a:pt x="2209" y="311"/>
                </a:cubicBezTo>
                <a:close/>
                <a:moveTo>
                  <a:pt x="80" y="321"/>
                </a:moveTo>
                <a:cubicBezTo>
                  <a:pt x="85" y="320"/>
                  <a:pt x="85" y="314"/>
                  <a:pt x="86" y="309"/>
                </a:cubicBezTo>
                <a:cubicBezTo>
                  <a:pt x="86" y="309"/>
                  <a:pt x="85" y="309"/>
                  <a:pt x="84" y="309"/>
                </a:cubicBezTo>
                <a:cubicBezTo>
                  <a:pt x="83" y="312"/>
                  <a:pt x="79" y="317"/>
                  <a:pt x="80" y="321"/>
                </a:cubicBezTo>
                <a:close/>
                <a:moveTo>
                  <a:pt x="1129" y="327"/>
                </a:moveTo>
                <a:cubicBezTo>
                  <a:pt x="1128" y="330"/>
                  <a:pt x="1124" y="334"/>
                  <a:pt x="1123" y="334"/>
                </a:cubicBezTo>
                <a:cubicBezTo>
                  <a:pt x="1111" y="337"/>
                  <a:pt x="1103" y="315"/>
                  <a:pt x="1118" y="312"/>
                </a:cubicBezTo>
                <a:cubicBezTo>
                  <a:pt x="1126" y="311"/>
                  <a:pt x="1133" y="319"/>
                  <a:pt x="1129" y="327"/>
                </a:cubicBezTo>
                <a:close/>
                <a:moveTo>
                  <a:pt x="1118" y="318"/>
                </a:moveTo>
                <a:cubicBezTo>
                  <a:pt x="1113" y="320"/>
                  <a:pt x="1118" y="329"/>
                  <a:pt x="1122" y="327"/>
                </a:cubicBezTo>
                <a:cubicBezTo>
                  <a:pt x="1126" y="326"/>
                  <a:pt x="1125" y="316"/>
                  <a:pt x="1118" y="318"/>
                </a:cubicBezTo>
                <a:close/>
                <a:moveTo>
                  <a:pt x="1727" y="314"/>
                </a:moveTo>
                <a:cubicBezTo>
                  <a:pt x="1725" y="311"/>
                  <a:pt x="1720" y="312"/>
                  <a:pt x="1717" y="313"/>
                </a:cubicBezTo>
                <a:cubicBezTo>
                  <a:pt x="1717" y="314"/>
                  <a:pt x="1717" y="314"/>
                  <a:pt x="1717" y="315"/>
                </a:cubicBezTo>
                <a:cubicBezTo>
                  <a:pt x="1720" y="316"/>
                  <a:pt x="1726" y="317"/>
                  <a:pt x="1727" y="314"/>
                </a:cubicBezTo>
                <a:close/>
                <a:moveTo>
                  <a:pt x="603" y="320"/>
                </a:moveTo>
                <a:cubicBezTo>
                  <a:pt x="605" y="318"/>
                  <a:pt x="608" y="317"/>
                  <a:pt x="608" y="314"/>
                </a:cubicBezTo>
                <a:cubicBezTo>
                  <a:pt x="608" y="314"/>
                  <a:pt x="608" y="313"/>
                  <a:pt x="608" y="313"/>
                </a:cubicBezTo>
                <a:cubicBezTo>
                  <a:pt x="607" y="313"/>
                  <a:pt x="607" y="312"/>
                  <a:pt x="606" y="312"/>
                </a:cubicBezTo>
                <a:cubicBezTo>
                  <a:pt x="603" y="317"/>
                  <a:pt x="597" y="320"/>
                  <a:pt x="597" y="326"/>
                </a:cubicBezTo>
                <a:cubicBezTo>
                  <a:pt x="601" y="326"/>
                  <a:pt x="602" y="322"/>
                  <a:pt x="603" y="320"/>
                </a:cubicBezTo>
                <a:close/>
                <a:moveTo>
                  <a:pt x="85" y="322"/>
                </a:moveTo>
                <a:cubicBezTo>
                  <a:pt x="85" y="322"/>
                  <a:pt x="86" y="322"/>
                  <a:pt x="86" y="322"/>
                </a:cubicBezTo>
                <a:cubicBezTo>
                  <a:pt x="89" y="321"/>
                  <a:pt x="89" y="317"/>
                  <a:pt x="90" y="314"/>
                </a:cubicBezTo>
                <a:cubicBezTo>
                  <a:pt x="86" y="311"/>
                  <a:pt x="84" y="319"/>
                  <a:pt x="85" y="322"/>
                </a:cubicBezTo>
                <a:close/>
                <a:moveTo>
                  <a:pt x="598" y="331"/>
                </a:moveTo>
                <a:cubicBezTo>
                  <a:pt x="603" y="332"/>
                  <a:pt x="605" y="326"/>
                  <a:pt x="608" y="323"/>
                </a:cubicBezTo>
                <a:cubicBezTo>
                  <a:pt x="610" y="320"/>
                  <a:pt x="615" y="318"/>
                  <a:pt x="615" y="313"/>
                </a:cubicBezTo>
                <a:cubicBezTo>
                  <a:pt x="615" y="313"/>
                  <a:pt x="614" y="313"/>
                  <a:pt x="613" y="313"/>
                </a:cubicBezTo>
                <a:cubicBezTo>
                  <a:pt x="610" y="316"/>
                  <a:pt x="608" y="319"/>
                  <a:pt x="605" y="322"/>
                </a:cubicBezTo>
                <a:cubicBezTo>
                  <a:pt x="602" y="325"/>
                  <a:pt x="599" y="327"/>
                  <a:pt x="598" y="331"/>
                </a:cubicBezTo>
                <a:close/>
                <a:moveTo>
                  <a:pt x="1073" y="315"/>
                </a:moveTo>
                <a:cubicBezTo>
                  <a:pt x="1073" y="313"/>
                  <a:pt x="1071" y="313"/>
                  <a:pt x="1070" y="314"/>
                </a:cubicBezTo>
                <a:cubicBezTo>
                  <a:pt x="1069" y="314"/>
                  <a:pt x="1069" y="314"/>
                  <a:pt x="1069" y="314"/>
                </a:cubicBezTo>
                <a:cubicBezTo>
                  <a:pt x="1061" y="318"/>
                  <a:pt x="1050" y="325"/>
                  <a:pt x="1042" y="330"/>
                </a:cubicBezTo>
                <a:cubicBezTo>
                  <a:pt x="1039" y="332"/>
                  <a:pt x="1035" y="334"/>
                  <a:pt x="1035" y="337"/>
                </a:cubicBezTo>
                <a:cubicBezTo>
                  <a:pt x="1036" y="343"/>
                  <a:pt x="1044" y="336"/>
                  <a:pt x="1047" y="334"/>
                </a:cubicBezTo>
                <a:cubicBezTo>
                  <a:pt x="1053" y="330"/>
                  <a:pt x="1059" y="327"/>
                  <a:pt x="1065" y="322"/>
                </a:cubicBezTo>
                <a:cubicBezTo>
                  <a:pt x="1067" y="321"/>
                  <a:pt x="1074" y="318"/>
                  <a:pt x="1073" y="315"/>
                </a:cubicBezTo>
                <a:close/>
                <a:moveTo>
                  <a:pt x="2173" y="314"/>
                </a:moveTo>
                <a:cubicBezTo>
                  <a:pt x="2169" y="312"/>
                  <a:pt x="2164" y="317"/>
                  <a:pt x="2160" y="319"/>
                </a:cubicBezTo>
                <a:cubicBezTo>
                  <a:pt x="2157" y="321"/>
                  <a:pt x="2153" y="324"/>
                  <a:pt x="2153" y="327"/>
                </a:cubicBezTo>
                <a:cubicBezTo>
                  <a:pt x="2156" y="327"/>
                  <a:pt x="2160" y="324"/>
                  <a:pt x="2163" y="322"/>
                </a:cubicBezTo>
                <a:cubicBezTo>
                  <a:pt x="2166" y="320"/>
                  <a:pt x="2170" y="317"/>
                  <a:pt x="2173" y="314"/>
                </a:cubicBezTo>
                <a:close/>
                <a:moveTo>
                  <a:pt x="3157" y="317"/>
                </a:moveTo>
                <a:cubicBezTo>
                  <a:pt x="3157" y="320"/>
                  <a:pt x="3161" y="322"/>
                  <a:pt x="3164" y="319"/>
                </a:cubicBezTo>
                <a:cubicBezTo>
                  <a:pt x="3165" y="312"/>
                  <a:pt x="3157" y="313"/>
                  <a:pt x="3157" y="317"/>
                </a:cubicBezTo>
                <a:close/>
                <a:moveTo>
                  <a:pt x="1603" y="317"/>
                </a:moveTo>
                <a:cubicBezTo>
                  <a:pt x="1606" y="319"/>
                  <a:pt x="1619" y="321"/>
                  <a:pt x="1619" y="316"/>
                </a:cubicBezTo>
                <a:cubicBezTo>
                  <a:pt x="1616" y="315"/>
                  <a:pt x="1605" y="313"/>
                  <a:pt x="1603" y="317"/>
                </a:cubicBezTo>
                <a:close/>
                <a:moveTo>
                  <a:pt x="2338" y="316"/>
                </a:moveTo>
                <a:cubicBezTo>
                  <a:pt x="2335" y="317"/>
                  <a:pt x="2337" y="322"/>
                  <a:pt x="2340" y="321"/>
                </a:cubicBezTo>
                <a:cubicBezTo>
                  <a:pt x="2343" y="321"/>
                  <a:pt x="2343" y="314"/>
                  <a:pt x="2338" y="316"/>
                </a:cubicBezTo>
                <a:close/>
                <a:moveTo>
                  <a:pt x="89" y="323"/>
                </a:moveTo>
                <a:cubicBezTo>
                  <a:pt x="93" y="323"/>
                  <a:pt x="93" y="318"/>
                  <a:pt x="93" y="316"/>
                </a:cubicBezTo>
                <a:cubicBezTo>
                  <a:pt x="90" y="315"/>
                  <a:pt x="89" y="320"/>
                  <a:pt x="89" y="323"/>
                </a:cubicBezTo>
                <a:close/>
                <a:moveTo>
                  <a:pt x="1719" y="320"/>
                </a:moveTo>
                <a:cubicBezTo>
                  <a:pt x="1721" y="321"/>
                  <a:pt x="1728" y="321"/>
                  <a:pt x="1728" y="318"/>
                </a:cubicBezTo>
                <a:cubicBezTo>
                  <a:pt x="1727" y="316"/>
                  <a:pt x="1718" y="315"/>
                  <a:pt x="1719" y="320"/>
                </a:cubicBezTo>
                <a:close/>
                <a:moveTo>
                  <a:pt x="422" y="319"/>
                </a:moveTo>
                <a:cubicBezTo>
                  <a:pt x="420" y="315"/>
                  <a:pt x="413" y="320"/>
                  <a:pt x="417" y="322"/>
                </a:cubicBezTo>
                <a:cubicBezTo>
                  <a:pt x="420" y="323"/>
                  <a:pt x="421" y="321"/>
                  <a:pt x="422" y="319"/>
                </a:cubicBezTo>
                <a:close/>
                <a:moveTo>
                  <a:pt x="93" y="324"/>
                </a:moveTo>
                <a:cubicBezTo>
                  <a:pt x="94" y="324"/>
                  <a:pt x="95" y="324"/>
                  <a:pt x="95" y="324"/>
                </a:cubicBezTo>
                <a:cubicBezTo>
                  <a:pt x="96" y="323"/>
                  <a:pt x="98" y="320"/>
                  <a:pt x="97" y="318"/>
                </a:cubicBezTo>
                <a:cubicBezTo>
                  <a:pt x="94" y="318"/>
                  <a:pt x="93" y="322"/>
                  <a:pt x="93" y="324"/>
                </a:cubicBezTo>
                <a:close/>
                <a:moveTo>
                  <a:pt x="2174" y="318"/>
                </a:moveTo>
                <a:cubicBezTo>
                  <a:pt x="2174" y="318"/>
                  <a:pt x="2174" y="318"/>
                  <a:pt x="2174" y="319"/>
                </a:cubicBezTo>
                <a:cubicBezTo>
                  <a:pt x="2168" y="325"/>
                  <a:pt x="2162" y="333"/>
                  <a:pt x="2157" y="339"/>
                </a:cubicBezTo>
                <a:cubicBezTo>
                  <a:pt x="2156" y="342"/>
                  <a:pt x="2153" y="344"/>
                  <a:pt x="2153" y="347"/>
                </a:cubicBezTo>
                <a:cubicBezTo>
                  <a:pt x="2157" y="348"/>
                  <a:pt x="2158" y="344"/>
                  <a:pt x="2160" y="341"/>
                </a:cubicBezTo>
                <a:cubicBezTo>
                  <a:pt x="2164" y="336"/>
                  <a:pt x="2168" y="332"/>
                  <a:pt x="2172" y="327"/>
                </a:cubicBezTo>
                <a:cubicBezTo>
                  <a:pt x="2174" y="324"/>
                  <a:pt x="2177" y="321"/>
                  <a:pt x="2176" y="318"/>
                </a:cubicBezTo>
                <a:cubicBezTo>
                  <a:pt x="2176" y="318"/>
                  <a:pt x="2175" y="318"/>
                  <a:pt x="2174" y="318"/>
                </a:cubicBezTo>
                <a:close/>
                <a:moveTo>
                  <a:pt x="100" y="320"/>
                </a:moveTo>
                <a:cubicBezTo>
                  <a:pt x="97" y="320"/>
                  <a:pt x="97" y="322"/>
                  <a:pt x="97" y="325"/>
                </a:cubicBezTo>
                <a:cubicBezTo>
                  <a:pt x="100" y="326"/>
                  <a:pt x="102" y="322"/>
                  <a:pt x="100" y="320"/>
                </a:cubicBezTo>
                <a:close/>
                <a:moveTo>
                  <a:pt x="1605" y="324"/>
                </a:moveTo>
                <a:cubicBezTo>
                  <a:pt x="1608" y="327"/>
                  <a:pt x="1614" y="326"/>
                  <a:pt x="1618" y="326"/>
                </a:cubicBezTo>
                <a:cubicBezTo>
                  <a:pt x="1618" y="325"/>
                  <a:pt x="1619" y="324"/>
                  <a:pt x="1618" y="323"/>
                </a:cubicBezTo>
                <a:cubicBezTo>
                  <a:pt x="1616" y="323"/>
                  <a:pt x="1607" y="320"/>
                  <a:pt x="1605" y="324"/>
                </a:cubicBezTo>
                <a:close/>
                <a:moveTo>
                  <a:pt x="102" y="327"/>
                </a:moveTo>
                <a:cubicBezTo>
                  <a:pt x="104" y="327"/>
                  <a:pt x="104" y="325"/>
                  <a:pt x="104" y="323"/>
                </a:cubicBezTo>
                <a:cubicBezTo>
                  <a:pt x="102" y="320"/>
                  <a:pt x="99" y="327"/>
                  <a:pt x="102" y="327"/>
                </a:cubicBezTo>
                <a:close/>
                <a:moveTo>
                  <a:pt x="2182" y="323"/>
                </a:moveTo>
                <a:cubicBezTo>
                  <a:pt x="2182" y="324"/>
                  <a:pt x="2181" y="323"/>
                  <a:pt x="2181" y="324"/>
                </a:cubicBezTo>
                <a:cubicBezTo>
                  <a:pt x="2176" y="332"/>
                  <a:pt x="2171" y="344"/>
                  <a:pt x="2167" y="352"/>
                </a:cubicBezTo>
                <a:cubicBezTo>
                  <a:pt x="2166" y="355"/>
                  <a:pt x="2163" y="359"/>
                  <a:pt x="2165" y="362"/>
                </a:cubicBezTo>
                <a:cubicBezTo>
                  <a:pt x="2168" y="361"/>
                  <a:pt x="2169" y="356"/>
                  <a:pt x="2171" y="353"/>
                </a:cubicBezTo>
                <a:cubicBezTo>
                  <a:pt x="2174" y="347"/>
                  <a:pt x="2176" y="340"/>
                  <a:pt x="2180" y="333"/>
                </a:cubicBezTo>
                <a:cubicBezTo>
                  <a:pt x="2181" y="330"/>
                  <a:pt x="2184" y="327"/>
                  <a:pt x="2183" y="323"/>
                </a:cubicBezTo>
                <a:cubicBezTo>
                  <a:pt x="2182" y="323"/>
                  <a:pt x="2182" y="323"/>
                  <a:pt x="2182" y="323"/>
                </a:cubicBezTo>
                <a:close/>
                <a:moveTo>
                  <a:pt x="1768" y="326"/>
                </a:moveTo>
                <a:cubicBezTo>
                  <a:pt x="1769" y="325"/>
                  <a:pt x="1768" y="325"/>
                  <a:pt x="1768" y="324"/>
                </a:cubicBezTo>
                <a:cubicBezTo>
                  <a:pt x="1766" y="323"/>
                  <a:pt x="1760" y="322"/>
                  <a:pt x="1761" y="326"/>
                </a:cubicBezTo>
                <a:cubicBezTo>
                  <a:pt x="1762" y="327"/>
                  <a:pt x="1767" y="327"/>
                  <a:pt x="1768" y="326"/>
                </a:cubicBezTo>
                <a:close/>
                <a:moveTo>
                  <a:pt x="107" y="328"/>
                </a:moveTo>
                <a:cubicBezTo>
                  <a:pt x="108" y="328"/>
                  <a:pt x="108" y="327"/>
                  <a:pt x="108" y="325"/>
                </a:cubicBezTo>
                <a:cubicBezTo>
                  <a:pt x="106" y="321"/>
                  <a:pt x="103" y="328"/>
                  <a:pt x="107" y="328"/>
                </a:cubicBezTo>
                <a:close/>
                <a:moveTo>
                  <a:pt x="1627" y="328"/>
                </a:moveTo>
                <a:cubicBezTo>
                  <a:pt x="1629" y="330"/>
                  <a:pt x="1631" y="328"/>
                  <a:pt x="1632" y="328"/>
                </a:cubicBezTo>
                <a:cubicBezTo>
                  <a:pt x="1631" y="332"/>
                  <a:pt x="1627" y="333"/>
                  <a:pt x="1627" y="337"/>
                </a:cubicBezTo>
                <a:cubicBezTo>
                  <a:pt x="1627" y="339"/>
                  <a:pt x="1633" y="340"/>
                  <a:pt x="1634" y="337"/>
                </a:cubicBezTo>
                <a:cubicBezTo>
                  <a:pt x="1634" y="335"/>
                  <a:pt x="1633" y="336"/>
                  <a:pt x="1632" y="335"/>
                </a:cubicBezTo>
                <a:cubicBezTo>
                  <a:pt x="1634" y="332"/>
                  <a:pt x="1637" y="329"/>
                  <a:pt x="1635" y="325"/>
                </a:cubicBezTo>
                <a:cubicBezTo>
                  <a:pt x="1632" y="323"/>
                  <a:pt x="1627" y="324"/>
                  <a:pt x="1627" y="328"/>
                </a:cubicBezTo>
                <a:close/>
                <a:moveTo>
                  <a:pt x="2189" y="327"/>
                </a:moveTo>
                <a:cubicBezTo>
                  <a:pt x="2188" y="327"/>
                  <a:pt x="2188" y="327"/>
                  <a:pt x="2187" y="327"/>
                </a:cubicBezTo>
                <a:cubicBezTo>
                  <a:pt x="2185" y="329"/>
                  <a:pt x="2184" y="333"/>
                  <a:pt x="2183" y="337"/>
                </a:cubicBezTo>
                <a:cubicBezTo>
                  <a:pt x="2182" y="339"/>
                  <a:pt x="2179" y="343"/>
                  <a:pt x="2182" y="345"/>
                </a:cubicBezTo>
                <a:cubicBezTo>
                  <a:pt x="2185" y="344"/>
                  <a:pt x="2185" y="340"/>
                  <a:pt x="2187" y="337"/>
                </a:cubicBezTo>
                <a:cubicBezTo>
                  <a:pt x="2188" y="334"/>
                  <a:pt x="2190" y="330"/>
                  <a:pt x="2189" y="327"/>
                </a:cubicBezTo>
                <a:close/>
                <a:moveTo>
                  <a:pt x="2821" y="328"/>
                </a:moveTo>
                <a:cubicBezTo>
                  <a:pt x="2811" y="334"/>
                  <a:pt x="2801" y="343"/>
                  <a:pt x="2790" y="351"/>
                </a:cubicBezTo>
                <a:cubicBezTo>
                  <a:pt x="2782" y="357"/>
                  <a:pt x="2774" y="363"/>
                  <a:pt x="2767" y="369"/>
                </a:cubicBezTo>
                <a:cubicBezTo>
                  <a:pt x="2765" y="371"/>
                  <a:pt x="2760" y="372"/>
                  <a:pt x="2761" y="375"/>
                </a:cubicBezTo>
                <a:cubicBezTo>
                  <a:pt x="2764" y="377"/>
                  <a:pt x="2767" y="373"/>
                  <a:pt x="2769" y="371"/>
                </a:cubicBezTo>
                <a:cubicBezTo>
                  <a:pt x="2782" y="361"/>
                  <a:pt x="2796" y="351"/>
                  <a:pt x="2809" y="341"/>
                </a:cubicBezTo>
                <a:cubicBezTo>
                  <a:pt x="2815" y="337"/>
                  <a:pt x="2821" y="334"/>
                  <a:pt x="2825" y="329"/>
                </a:cubicBezTo>
                <a:cubicBezTo>
                  <a:pt x="2824" y="326"/>
                  <a:pt x="2822" y="327"/>
                  <a:pt x="2821" y="328"/>
                </a:cubicBezTo>
                <a:close/>
                <a:moveTo>
                  <a:pt x="2420" y="329"/>
                </a:moveTo>
                <a:cubicBezTo>
                  <a:pt x="2428" y="328"/>
                  <a:pt x="2427" y="341"/>
                  <a:pt x="2419" y="340"/>
                </a:cubicBezTo>
                <a:cubicBezTo>
                  <a:pt x="2414" y="339"/>
                  <a:pt x="2413" y="330"/>
                  <a:pt x="2420" y="329"/>
                </a:cubicBezTo>
                <a:close/>
                <a:moveTo>
                  <a:pt x="2421" y="337"/>
                </a:moveTo>
                <a:cubicBezTo>
                  <a:pt x="2422" y="337"/>
                  <a:pt x="2421" y="336"/>
                  <a:pt x="2423" y="336"/>
                </a:cubicBezTo>
                <a:cubicBezTo>
                  <a:pt x="2422" y="327"/>
                  <a:pt x="2414" y="337"/>
                  <a:pt x="2421" y="337"/>
                </a:cubicBezTo>
                <a:close/>
                <a:moveTo>
                  <a:pt x="1628" y="332"/>
                </a:moveTo>
                <a:cubicBezTo>
                  <a:pt x="1626" y="329"/>
                  <a:pt x="1621" y="331"/>
                  <a:pt x="1618" y="330"/>
                </a:cubicBezTo>
                <a:cubicBezTo>
                  <a:pt x="1611" y="330"/>
                  <a:pt x="1602" y="329"/>
                  <a:pt x="1597" y="329"/>
                </a:cubicBezTo>
                <a:cubicBezTo>
                  <a:pt x="1596" y="330"/>
                  <a:pt x="1596" y="330"/>
                  <a:pt x="1595" y="330"/>
                </a:cubicBezTo>
                <a:cubicBezTo>
                  <a:pt x="1595" y="331"/>
                  <a:pt x="1595" y="331"/>
                  <a:pt x="1595" y="332"/>
                </a:cubicBezTo>
                <a:cubicBezTo>
                  <a:pt x="1599" y="335"/>
                  <a:pt x="1607" y="333"/>
                  <a:pt x="1614" y="334"/>
                </a:cubicBezTo>
                <a:cubicBezTo>
                  <a:pt x="1615" y="334"/>
                  <a:pt x="1616" y="334"/>
                  <a:pt x="1617" y="334"/>
                </a:cubicBezTo>
                <a:cubicBezTo>
                  <a:pt x="1620" y="334"/>
                  <a:pt x="1626" y="335"/>
                  <a:pt x="1628" y="332"/>
                </a:cubicBezTo>
                <a:close/>
                <a:moveTo>
                  <a:pt x="1912" y="334"/>
                </a:moveTo>
                <a:cubicBezTo>
                  <a:pt x="1914" y="337"/>
                  <a:pt x="1918" y="335"/>
                  <a:pt x="1917" y="331"/>
                </a:cubicBezTo>
                <a:cubicBezTo>
                  <a:pt x="1916" y="328"/>
                  <a:pt x="1911" y="330"/>
                  <a:pt x="1912" y="334"/>
                </a:cubicBezTo>
                <a:close/>
                <a:moveTo>
                  <a:pt x="839" y="368"/>
                </a:moveTo>
                <a:cubicBezTo>
                  <a:pt x="839" y="365"/>
                  <a:pt x="835" y="363"/>
                  <a:pt x="831" y="361"/>
                </a:cubicBezTo>
                <a:cubicBezTo>
                  <a:pt x="815" y="353"/>
                  <a:pt x="795" y="346"/>
                  <a:pt x="779" y="340"/>
                </a:cubicBezTo>
                <a:cubicBezTo>
                  <a:pt x="772" y="337"/>
                  <a:pt x="764" y="333"/>
                  <a:pt x="757" y="332"/>
                </a:cubicBezTo>
                <a:cubicBezTo>
                  <a:pt x="756" y="332"/>
                  <a:pt x="756" y="332"/>
                  <a:pt x="756" y="333"/>
                </a:cubicBezTo>
                <a:cubicBezTo>
                  <a:pt x="754" y="337"/>
                  <a:pt x="761" y="338"/>
                  <a:pt x="765" y="340"/>
                </a:cubicBezTo>
                <a:cubicBezTo>
                  <a:pt x="785" y="349"/>
                  <a:pt x="807" y="357"/>
                  <a:pt x="826" y="366"/>
                </a:cubicBezTo>
                <a:cubicBezTo>
                  <a:pt x="830" y="368"/>
                  <a:pt x="838" y="374"/>
                  <a:pt x="839" y="368"/>
                </a:cubicBezTo>
                <a:close/>
                <a:moveTo>
                  <a:pt x="1120" y="386"/>
                </a:moveTo>
                <a:cubicBezTo>
                  <a:pt x="1120" y="389"/>
                  <a:pt x="1127" y="390"/>
                  <a:pt x="1131" y="392"/>
                </a:cubicBezTo>
                <a:cubicBezTo>
                  <a:pt x="1137" y="393"/>
                  <a:pt x="1142" y="395"/>
                  <a:pt x="1145" y="393"/>
                </a:cubicBezTo>
                <a:cubicBezTo>
                  <a:pt x="1148" y="388"/>
                  <a:pt x="1140" y="388"/>
                  <a:pt x="1136" y="386"/>
                </a:cubicBezTo>
                <a:cubicBezTo>
                  <a:pt x="1139" y="380"/>
                  <a:pt x="1141" y="374"/>
                  <a:pt x="1144" y="368"/>
                </a:cubicBezTo>
                <a:cubicBezTo>
                  <a:pt x="1150" y="370"/>
                  <a:pt x="1158" y="371"/>
                  <a:pt x="1163" y="373"/>
                </a:cubicBezTo>
                <a:cubicBezTo>
                  <a:pt x="1162" y="375"/>
                  <a:pt x="1160" y="378"/>
                  <a:pt x="1162" y="380"/>
                </a:cubicBezTo>
                <a:cubicBezTo>
                  <a:pt x="1168" y="382"/>
                  <a:pt x="1174" y="365"/>
                  <a:pt x="1172" y="362"/>
                </a:cubicBezTo>
                <a:cubicBezTo>
                  <a:pt x="1167" y="361"/>
                  <a:pt x="1168" y="365"/>
                  <a:pt x="1166" y="367"/>
                </a:cubicBezTo>
                <a:cubicBezTo>
                  <a:pt x="1159" y="365"/>
                  <a:pt x="1153" y="364"/>
                  <a:pt x="1146" y="362"/>
                </a:cubicBezTo>
                <a:cubicBezTo>
                  <a:pt x="1149" y="356"/>
                  <a:pt x="1151" y="348"/>
                  <a:pt x="1155" y="342"/>
                </a:cubicBezTo>
                <a:cubicBezTo>
                  <a:pt x="1164" y="344"/>
                  <a:pt x="1172" y="346"/>
                  <a:pt x="1180" y="349"/>
                </a:cubicBezTo>
                <a:cubicBezTo>
                  <a:pt x="1177" y="352"/>
                  <a:pt x="1175" y="359"/>
                  <a:pt x="1180" y="359"/>
                </a:cubicBezTo>
                <a:cubicBezTo>
                  <a:pt x="1184" y="359"/>
                  <a:pt x="1188" y="351"/>
                  <a:pt x="1188" y="348"/>
                </a:cubicBezTo>
                <a:cubicBezTo>
                  <a:pt x="1188" y="342"/>
                  <a:pt x="1174" y="340"/>
                  <a:pt x="1167" y="339"/>
                </a:cubicBezTo>
                <a:cubicBezTo>
                  <a:pt x="1156" y="336"/>
                  <a:pt x="1151" y="334"/>
                  <a:pt x="1144" y="333"/>
                </a:cubicBezTo>
                <a:cubicBezTo>
                  <a:pt x="1143" y="333"/>
                  <a:pt x="1143" y="333"/>
                  <a:pt x="1143" y="333"/>
                </a:cubicBezTo>
                <a:cubicBezTo>
                  <a:pt x="1136" y="335"/>
                  <a:pt x="1146" y="341"/>
                  <a:pt x="1149" y="341"/>
                </a:cubicBezTo>
                <a:cubicBezTo>
                  <a:pt x="1142" y="355"/>
                  <a:pt x="1136" y="371"/>
                  <a:pt x="1129" y="385"/>
                </a:cubicBezTo>
                <a:cubicBezTo>
                  <a:pt x="1126" y="384"/>
                  <a:pt x="1120" y="382"/>
                  <a:pt x="1120" y="386"/>
                </a:cubicBezTo>
                <a:close/>
                <a:moveTo>
                  <a:pt x="3283" y="337"/>
                </a:moveTo>
                <a:cubicBezTo>
                  <a:pt x="3282" y="333"/>
                  <a:pt x="3275" y="336"/>
                  <a:pt x="3279" y="340"/>
                </a:cubicBezTo>
                <a:cubicBezTo>
                  <a:pt x="3282" y="341"/>
                  <a:pt x="3283" y="339"/>
                  <a:pt x="3283" y="337"/>
                </a:cubicBezTo>
                <a:close/>
                <a:moveTo>
                  <a:pt x="60" y="342"/>
                </a:moveTo>
                <a:cubicBezTo>
                  <a:pt x="60" y="341"/>
                  <a:pt x="60" y="337"/>
                  <a:pt x="64" y="336"/>
                </a:cubicBezTo>
                <a:cubicBezTo>
                  <a:pt x="69" y="335"/>
                  <a:pt x="75" y="338"/>
                  <a:pt x="75" y="343"/>
                </a:cubicBezTo>
                <a:cubicBezTo>
                  <a:pt x="76" y="353"/>
                  <a:pt x="59" y="354"/>
                  <a:pt x="60" y="342"/>
                </a:cubicBezTo>
                <a:close/>
                <a:moveTo>
                  <a:pt x="69" y="345"/>
                </a:moveTo>
                <a:cubicBezTo>
                  <a:pt x="69" y="343"/>
                  <a:pt x="67" y="342"/>
                  <a:pt x="65" y="342"/>
                </a:cubicBezTo>
                <a:cubicBezTo>
                  <a:pt x="65" y="344"/>
                  <a:pt x="67" y="346"/>
                  <a:pt x="69" y="345"/>
                </a:cubicBezTo>
                <a:close/>
                <a:moveTo>
                  <a:pt x="1242" y="344"/>
                </a:moveTo>
                <a:cubicBezTo>
                  <a:pt x="1245" y="353"/>
                  <a:pt x="1237" y="360"/>
                  <a:pt x="1228" y="358"/>
                </a:cubicBezTo>
                <a:cubicBezTo>
                  <a:pt x="1222" y="357"/>
                  <a:pt x="1219" y="349"/>
                  <a:pt x="1220" y="340"/>
                </a:cubicBezTo>
                <a:cubicBezTo>
                  <a:pt x="1222" y="339"/>
                  <a:pt x="1224" y="336"/>
                  <a:pt x="1226" y="336"/>
                </a:cubicBezTo>
                <a:cubicBezTo>
                  <a:pt x="1232" y="336"/>
                  <a:pt x="1240" y="340"/>
                  <a:pt x="1242" y="344"/>
                </a:cubicBezTo>
                <a:close/>
                <a:moveTo>
                  <a:pt x="1236" y="347"/>
                </a:moveTo>
                <a:cubicBezTo>
                  <a:pt x="1235" y="344"/>
                  <a:pt x="1229" y="343"/>
                  <a:pt x="1225" y="345"/>
                </a:cubicBezTo>
                <a:cubicBezTo>
                  <a:pt x="1224" y="354"/>
                  <a:pt x="1238" y="355"/>
                  <a:pt x="1236" y="347"/>
                </a:cubicBezTo>
                <a:close/>
                <a:moveTo>
                  <a:pt x="2881" y="340"/>
                </a:moveTo>
                <a:cubicBezTo>
                  <a:pt x="2878" y="343"/>
                  <a:pt x="2875" y="346"/>
                  <a:pt x="2871" y="350"/>
                </a:cubicBezTo>
                <a:cubicBezTo>
                  <a:pt x="2869" y="353"/>
                  <a:pt x="2862" y="358"/>
                  <a:pt x="2862" y="362"/>
                </a:cubicBezTo>
                <a:cubicBezTo>
                  <a:pt x="2862" y="364"/>
                  <a:pt x="2868" y="370"/>
                  <a:pt x="2870" y="372"/>
                </a:cubicBezTo>
                <a:cubicBezTo>
                  <a:pt x="2878" y="381"/>
                  <a:pt x="2886" y="391"/>
                  <a:pt x="2894" y="399"/>
                </a:cubicBezTo>
                <a:cubicBezTo>
                  <a:pt x="2891" y="410"/>
                  <a:pt x="2906" y="398"/>
                  <a:pt x="2905" y="395"/>
                </a:cubicBezTo>
                <a:cubicBezTo>
                  <a:pt x="2905" y="392"/>
                  <a:pt x="2902" y="391"/>
                  <a:pt x="2899" y="394"/>
                </a:cubicBezTo>
                <a:cubicBezTo>
                  <a:pt x="2896" y="390"/>
                  <a:pt x="2892" y="387"/>
                  <a:pt x="2889" y="383"/>
                </a:cubicBezTo>
                <a:cubicBezTo>
                  <a:pt x="2885" y="379"/>
                  <a:pt x="2886" y="379"/>
                  <a:pt x="2890" y="375"/>
                </a:cubicBezTo>
                <a:cubicBezTo>
                  <a:pt x="2894" y="372"/>
                  <a:pt x="2899" y="368"/>
                  <a:pt x="2903" y="365"/>
                </a:cubicBezTo>
                <a:cubicBezTo>
                  <a:pt x="2903" y="365"/>
                  <a:pt x="2905" y="365"/>
                  <a:pt x="2906" y="365"/>
                </a:cubicBezTo>
                <a:cubicBezTo>
                  <a:pt x="2912" y="361"/>
                  <a:pt x="2896" y="349"/>
                  <a:pt x="2898" y="360"/>
                </a:cubicBezTo>
                <a:cubicBezTo>
                  <a:pt x="2895" y="362"/>
                  <a:pt x="2893" y="364"/>
                  <a:pt x="2889" y="367"/>
                </a:cubicBezTo>
                <a:cubicBezTo>
                  <a:pt x="2888" y="368"/>
                  <a:pt x="2882" y="374"/>
                  <a:pt x="2881" y="374"/>
                </a:cubicBezTo>
                <a:cubicBezTo>
                  <a:pt x="2881" y="374"/>
                  <a:pt x="2879" y="372"/>
                  <a:pt x="2878" y="371"/>
                </a:cubicBezTo>
                <a:cubicBezTo>
                  <a:pt x="2875" y="368"/>
                  <a:pt x="2872" y="365"/>
                  <a:pt x="2870" y="361"/>
                </a:cubicBezTo>
                <a:cubicBezTo>
                  <a:pt x="2875" y="356"/>
                  <a:pt x="2881" y="351"/>
                  <a:pt x="2886" y="345"/>
                </a:cubicBezTo>
                <a:cubicBezTo>
                  <a:pt x="2887" y="346"/>
                  <a:pt x="2888" y="347"/>
                  <a:pt x="2890" y="347"/>
                </a:cubicBezTo>
                <a:cubicBezTo>
                  <a:pt x="2897" y="343"/>
                  <a:pt x="2881" y="330"/>
                  <a:pt x="2881" y="340"/>
                </a:cubicBezTo>
                <a:close/>
                <a:moveTo>
                  <a:pt x="737" y="340"/>
                </a:moveTo>
                <a:cubicBezTo>
                  <a:pt x="737" y="338"/>
                  <a:pt x="734" y="336"/>
                  <a:pt x="732" y="338"/>
                </a:cubicBezTo>
                <a:cubicBezTo>
                  <a:pt x="727" y="340"/>
                  <a:pt x="737" y="346"/>
                  <a:pt x="737" y="340"/>
                </a:cubicBezTo>
                <a:close/>
                <a:moveTo>
                  <a:pt x="1606" y="339"/>
                </a:moveTo>
                <a:cubicBezTo>
                  <a:pt x="1607" y="342"/>
                  <a:pt x="1619" y="344"/>
                  <a:pt x="1619" y="339"/>
                </a:cubicBezTo>
                <a:cubicBezTo>
                  <a:pt x="1617" y="338"/>
                  <a:pt x="1608" y="337"/>
                  <a:pt x="1606" y="339"/>
                </a:cubicBezTo>
                <a:close/>
                <a:moveTo>
                  <a:pt x="2818" y="339"/>
                </a:moveTo>
                <a:cubicBezTo>
                  <a:pt x="2805" y="349"/>
                  <a:pt x="2788" y="361"/>
                  <a:pt x="2775" y="371"/>
                </a:cubicBezTo>
                <a:cubicBezTo>
                  <a:pt x="2773" y="372"/>
                  <a:pt x="2769" y="373"/>
                  <a:pt x="2770" y="377"/>
                </a:cubicBezTo>
                <a:cubicBezTo>
                  <a:pt x="2776" y="376"/>
                  <a:pt x="2779" y="371"/>
                  <a:pt x="2784" y="368"/>
                </a:cubicBezTo>
                <a:cubicBezTo>
                  <a:pt x="2794" y="361"/>
                  <a:pt x="2806" y="353"/>
                  <a:pt x="2817" y="345"/>
                </a:cubicBezTo>
                <a:cubicBezTo>
                  <a:pt x="2819" y="344"/>
                  <a:pt x="2822" y="343"/>
                  <a:pt x="2822" y="339"/>
                </a:cubicBezTo>
                <a:cubicBezTo>
                  <a:pt x="2821" y="338"/>
                  <a:pt x="2819" y="338"/>
                  <a:pt x="2818" y="339"/>
                </a:cubicBezTo>
                <a:close/>
                <a:moveTo>
                  <a:pt x="1695" y="342"/>
                </a:moveTo>
                <a:cubicBezTo>
                  <a:pt x="1698" y="342"/>
                  <a:pt x="1706" y="344"/>
                  <a:pt x="1707" y="340"/>
                </a:cubicBezTo>
                <a:cubicBezTo>
                  <a:pt x="1706" y="338"/>
                  <a:pt x="1692" y="337"/>
                  <a:pt x="1695" y="342"/>
                </a:cubicBezTo>
                <a:close/>
                <a:moveTo>
                  <a:pt x="1732" y="341"/>
                </a:moveTo>
                <a:cubicBezTo>
                  <a:pt x="1732" y="338"/>
                  <a:pt x="1721" y="337"/>
                  <a:pt x="1722" y="341"/>
                </a:cubicBezTo>
                <a:cubicBezTo>
                  <a:pt x="1724" y="342"/>
                  <a:pt x="1731" y="343"/>
                  <a:pt x="1732" y="341"/>
                </a:cubicBezTo>
                <a:close/>
                <a:moveTo>
                  <a:pt x="1761" y="341"/>
                </a:moveTo>
                <a:cubicBezTo>
                  <a:pt x="1760" y="339"/>
                  <a:pt x="1751" y="337"/>
                  <a:pt x="1752" y="342"/>
                </a:cubicBezTo>
                <a:cubicBezTo>
                  <a:pt x="1754" y="342"/>
                  <a:pt x="1761" y="345"/>
                  <a:pt x="1761" y="341"/>
                </a:cubicBezTo>
                <a:close/>
                <a:moveTo>
                  <a:pt x="462" y="340"/>
                </a:moveTo>
                <a:cubicBezTo>
                  <a:pt x="460" y="340"/>
                  <a:pt x="459" y="341"/>
                  <a:pt x="460" y="343"/>
                </a:cubicBezTo>
                <a:cubicBezTo>
                  <a:pt x="462" y="350"/>
                  <a:pt x="469" y="338"/>
                  <a:pt x="462" y="340"/>
                </a:cubicBezTo>
                <a:close/>
                <a:moveTo>
                  <a:pt x="1822" y="362"/>
                </a:moveTo>
                <a:cubicBezTo>
                  <a:pt x="1817" y="362"/>
                  <a:pt x="1810" y="357"/>
                  <a:pt x="1812" y="348"/>
                </a:cubicBezTo>
                <a:cubicBezTo>
                  <a:pt x="1813" y="344"/>
                  <a:pt x="1818" y="341"/>
                  <a:pt x="1824" y="340"/>
                </a:cubicBezTo>
                <a:cubicBezTo>
                  <a:pt x="1842" y="337"/>
                  <a:pt x="1837" y="364"/>
                  <a:pt x="1822" y="362"/>
                </a:cubicBezTo>
                <a:close/>
                <a:moveTo>
                  <a:pt x="1829" y="348"/>
                </a:moveTo>
                <a:cubicBezTo>
                  <a:pt x="1828" y="343"/>
                  <a:pt x="1819" y="348"/>
                  <a:pt x="1818" y="352"/>
                </a:cubicBezTo>
                <a:cubicBezTo>
                  <a:pt x="1820" y="359"/>
                  <a:pt x="1831" y="355"/>
                  <a:pt x="1829" y="348"/>
                </a:cubicBezTo>
                <a:close/>
                <a:moveTo>
                  <a:pt x="671" y="344"/>
                </a:moveTo>
                <a:cubicBezTo>
                  <a:pt x="664" y="342"/>
                  <a:pt x="664" y="350"/>
                  <a:pt x="669" y="350"/>
                </a:cubicBezTo>
                <a:cubicBezTo>
                  <a:pt x="671" y="350"/>
                  <a:pt x="673" y="347"/>
                  <a:pt x="671" y="344"/>
                </a:cubicBezTo>
                <a:close/>
                <a:moveTo>
                  <a:pt x="1605" y="347"/>
                </a:moveTo>
                <a:cubicBezTo>
                  <a:pt x="1607" y="350"/>
                  <a:pt x="1618" y="351"/>
                  <a:pt x="1619" y="348"/>
                </a:cubicBezTo>
                <a:cubicBezTo>
                  <a:pt x="1617" y="345"/>
                  <a:pt x="1607" y="344"/>
                  <a:pt x="1605" y="347"/>
                </a:cubicBezTo>
                <a:close/>
                <a:moveTo>
                  <a:pt x="2332" y="352"/>
                </a:moveTo>
                <a:cubicBezTo>
                  <a:pt x="2334" y="365"/>
                  <a:pt x="2316" y="370"/>
                  <a:pt x="2312" y="358"/>
                </a:cubicBezTo>
                <a:cubicBezTo>
                  <a:pt x="2312" y="354"/>
                  <a:pt x="2312" y="351"/>
                  <a:pt x="2313" y="349"/>
                </a:cubicBezTo>
                <a:cubicBezTo>
                  <a:pt x="2319" y="346"/>
                  <a:pt x="2331" y="345"/>
                  <a:pt x="2332" y="352"/>
                </a:cubicBezTo>
                <a:close/>
                <a:moveTo>
                  <a:pt x="2317" y="356"/>
                </a:moveTo>
                <a:cubicBezTo>
                  <a:pt x="2318" y="361"/>
                  <a:pt x="2327" y="360"/>
                  <a:pt x="2325" y="354"/>
                </a:cubicBezTo>
                <a:cubicBezTo>
                  <a:pt x="2322" y="352"/>
                  <a:pt x="2319" y="354"/>
                  <a:pt x="2317" y="356"/>
                </a:cubicBezTo>
                <a:close/>
                <a:moveTo>
                  <a:pt x="2382" y="350"/>
                </a:moveTo>
                <a:cubicBezTo>
                  <a:pt x="2382" y="348"/>
                  <a:pt x="2380" y="347"/>
                  <a:pt x="2378" y="348"/>
                </a:cubicBezTo>
                <a:cubicBezTo>
                  <a:pt x="2373" y="351"/>
                  <a:pt x="2383" y="357"/>
                  <a:pt x="2382" y="350"/>
                </a:cubicBezTo>
                <a:close/>
                <a:moveTo>
                  <a:pt x="2818" y="348"/>
                </a:moveTo>
                <a:cubicBezTo>
                  <a:pt x="2818" y="349"/>
                  <a:pt x="2817" y="349"/>
                  <a:pt x="2817" y="349"/>
                </a:cubicBezTo>
                <a:cubicBezTo>
                  <a:pt x="2807" y="356"/>
                  <a:pt x="2796" y="363"/>
                  <a:pt x="2787" y="370"/>
                </a:cubicBezTo>
                <a:cubicBezTo>
                  <a:pt x="2784" y="372"/>
                  <a:pt x="2779" y="375"/>
                  <a:pt x="2778" y="378"/>
                </a:cubicBezTo>
                <a:cubicBezTo>
                  <a:pt x="2782" y="379"/>
                  <a:pt x="2785" y="375"/>
                  <a:pt x="2789" y="373"/>
                </a:cubicBezTo>
                <a:cubicBezTo>
                  <a:pt x="2796" y="368"/>
                  <a:pt x="2803" y="363"/>
                  <a:pt x="2810" y="358"/>
                </a:cubicBezTo>
                <a:cubicBezTo>
                  <a:pt x="2814" y="356"/>
                  <a:pt x="2818" y="354"/>
                  <a:pt x="2820" y="350"/>
                </a:cubicBezTo>
                <a:cubicBezTo>
                  <a:pt x="2819" y="349"/>
                  <a:pt x="2819" y="349"/>
                  <a:pt x="2818" y="348"/>
                </a:cubicBezTo>
                <a:close/>
                <a:moveTo>
                  <a:pt x="3047" y="390"/>
                </a:moveTo>
                <a:cubicBezTo>
                  <a:pt x="3047" y="399"/>
                  <a:pt x="3041" y="406"/>
                  <a:pt x="3034" y="408"/>
                </a:cubicBezTo>
                <a:cubicBezTo>
                  <a:pt x="3026" y="410"/>
                  <a:pt x="3019" y="405"/>
                  <a:pt x="3024" y="400"/>
                </a:cubicBezTo>
                <a:cubicBezTo>
                  <a:pt x="3035" y="403"/>
                  <a:pt x="3043" y="392"/>
                  <a:pt x="3037" y="384"/>
                </a:cubicBezTo>
                <a:cubicBezTo>
                  <a:pt x="3033" y="396"/>
                  <a:pt x="3016" y="400"/>
                  <a:pt x="3005" y="391"/>
                </a:cubicBezTo>
                <a:cubicBezTo>
                  <a:pt x="2995" y="381"/>
                  <a:pt x="2995" y="358"/>
                  <a:pt x="3011" y="355"/>
                </a:cubicBezTo>
                <a:cubicBezTo>
                  <a:pt x="3014" y="346"/>
                  <a:pt x="3024" y="359"/>
                  <a:pt x="3027" y="362"/>
                </a:cubicBezTo>
                <a:cubicBezTo>
                  <a:pt x="3034" y="368"/>
                  <a:pt x="3047" y="378"/>
                  <a:pt x="3047" y="390"/>
                </a:cubicBezTo>
                <a:close/>
                <a:moveTo>
                  <a:pt x="3030" y="374"/>
                </a:moveTo>
                <a:cubicBezTo>
                  <a:pt x="3029" y="373"/>
                  <a:pt x="3026" y="370"/>
                  <a:pt x="3024" y="368"/>
                </a:cubicBezTo>
                <a:cubicBezTo>
                  <a:pt x="3021" y="365"/>
                  <a:pt x="3017" y="361"/>
                  <a:pt x="3012" y="362"/>
                </a:cubicBezTo>
                <a:cubicBezTo>
                  <a:pt x="3005" y="363"/>
                  <a:pt x="3003" y="371"/>
                  <a:pt x="3006" y="379"/>
                </a:cubicBezTo>
                <a:cubicBezTo>
                  <a:pt x="3009" y="386"/>
                  <a:pt x="3020" y="392"/>
                  <a:pt x="3027" y="385"/>
                </a:cubicBezTo>
                <a:cubicBezTo>
                  <a:pt x="3028" y="384"/>
                  <a:pt x="3031" y="379"/>
                  <a:pt x="3030" y="374"/>
                </a:cubicBezTo>
                <a:close/>
                <a:moveTo>
                  <a:pt x="2924" y="352"/>
                </a:moveTo>
                <a:cubicBezTo>
                  <a:pt x="2934" y="353"/>
                  <a:pt x="2949" y="361"/>
                  <a:pt x="2958" y="363"/>
                </a:cubicBezTo>
                <a:cubicBezTo>
                  <a:pt x="2959" y="363"/>
                  <a:pt x="2961" y="362"/>
                  <a:pt x="2962" y="363"/>
                </a:cubicBezTo>
                <a:cubicBezTo>
                  <a:pt x="2965" y="368"/>
                  <a:pt x="2960" y="372"/>
                  <a:pt x="2956" y="373"/>
                </a:cubicBezTo>
                <a:cubicBezTo>
                  <a:pt x="2954" y="369"/>
                  <a:pt x="2951" y="368"/>
                  <a:pt x="2946" y="366"/>
                </a:cubicBezTo>
                <a:cubicBezTo>
                  <a:pt x="2942" y="370"/>
                  <a:pt x="2939" y="373"/>
                  <a:pt x="2935" y="377"/>
                </a:cubicBezTo>
                <a:cubicBezTo>
                  <a:pt x="2936" y="381"/>
                  <a:pt x="2939" y="382"/>
                  <a:pt x="2941" y="383"/>
                </a:cubicBezTo>
                <a:cubicBezTo>
                  <a:pt x="2940" y="388"/>
                  <a:pt x="2938" y="391"/>
                  <a:pt x="2933" y="391"/>
                </a:cubicBezTo>
                <a:cubicBezTo>
                  <a:pt x="2932" y="390"/>
                  <a:pt x="2932" y="389"/>
                  <a:pt x="2932" y="387"/>
                </a:cubicBezTo>
                <a:cubicBezTo>
                  <a:pt x="2929" y="380"/>
                  <a:pt x="2925" y="373"/>
                  <a:pt x="2922" y="364"/>
                </a:cubicBezTo>
                <a:cubicBezTo>
                  <a:pt x="2921" y="360"/>
                  <a:pt x="2916" y="351"/>
                  <a:pt x="2924" y="352"/>
                </a:cubicBezTo>
                <a:close/>
                <a:moveTo>
                  <a:pt x="2928" y="359"/>
                </a:moveTo>
                <a:cubicBezTo>
                  <a:pt x="2929" y="363"/>
                  <a:pt x="2930" y="368"/>
                  <a:pt x="2933" y="371"/>
                </a:cubicBezTo>
                <a:cubicBezTo>
                  <a:pt x="2934" y="368"/>
                  <a:pt x="2938" y="367"/>
                  <a:pt x="2939" y="363"/>
                </a:cubicBezTo>
                <a:cubicBezTo>
                  <a:pt x="2935" y="362"/>
                  <a:pt x="2932" y="361"/>
                  <a:pt x="2928" y="359"/>
                </a:cubicBezTo>
                <a:close/>
                <a:moveTo>
                  <a:pt x="1606" y="356"/>
                </a:moveTo>
                <a:cubicBezTo>
                  <a:pt x="1608" y="357"/>
                  <a:pt x="1618" y="360"/>
                  <a:pt x="1619" y="356"/>
                </a:cubicBezTo>
                <a:cubicBezTo>
                  <a:pt x="1616" y="354"/>
                  <a:pt x="1606" y="351"/>
                  <a:pt x="1606" y="356"/>
                </a:cubicBezTo>
                <a:close/>
                <a:moveTo>
                  <a:pt x="1727" y="358"/>
                </a:moveTo>
                <a:cubicBezTo>
                  <a:pt x="1726" y="354"/>
                  <a:pt x="1718" y="357"/>
                  <a:pt x="1713" y="357"/>
                </a:cubicBezTo>
                <a:cubicBezTo>
                  <a:pt x="1713" y="357"/>
                  <a:pt x="1713" y="357"/>
                  <a:pt x="1712" y="357"/>
                </a:cubicBezTo>
                <a:cubicBezTo>
                  <a:pt x="1714" y="362"/>
                  <a:pt x="1724" y="360"/>
                  <a:pt x="1727" y="358"/>
                </a:cubicBezTo>
                <a:close/>
                <a:moveTo>
                  <a:pt x="1750" y="358"/>
                </a:moveTo>
                <a:cubicBezTo>
                  <a:pt x="1751" y="355"/>
                  <a:pt x="1741" y="355"/>
                  <a:pt x="1742" y="359"/>
                </a:cubicBezTo>
                <a:cubicBezTo>
                  <a:pt x="1743" y="360"/>
                  <a:pt x="1750" y="361"/>
                  <a:pt x="1750" y="358"/>
                </a:cubicBezTo>
                <a:close/>
                <a:moveTo>
                  <a:pt x="2077" y="359"/>
                </a:moveTo>
                <a:cubicBezTo>
                  <a:pt x="2077" y="359"/>
                  <a:pt x="2077" y="359"/>
                  <a:pt x="2077" y="358"/>
                </a:cubicBezTo>
                <a:cubicBezTo>
                  <a:pt x="2075" y="357"/>
                  <a:pt x="2071" y="358"/>
                  <a:pt x="2071" y="361"/>
                </a:cubicBezTo>
                <a:cubicBezTo>
                  <a:pt x="2072" y="364"/>
                  <a:pt x="2078" y="363"/>
                  <a:pt x="2077" y="359"/>
                </a:cubicBezTo>
                <a:close/>
                <a:moveTo>
                  <a:pt x="2793" y="374"/>
                </a:moveTo>
                <a:cubicBezTo>
                  <a:pt x="2791" y="375"/>
                  <a:pt x="2787" y="377"/>
                  <a:pt x="2787" y="380"/>
                </a:cubicBezTo>
                <a:cubicBezTo>
                  <a:pt x="2790" y="381"/>
                  <a:pt x="2793" y="378"/>
                  <a:pt x="2795" y="376"/>
                </a:cubicBezTo>
                <a:cubicBezTo>
                  <a:pt x="2798" y="374"/>
                  <a:pt x="2801" y="372"/>
                  <a:pt x="2803" y="371"/>
                </a:cubicBezTo>
                <a:cubicBezTo>
                  <a:pt x="2808" y="368"/>
                  <a:pt x="2816" y="365"/>
                  <a:pt x="2817" y="359"/>
                </a:cubicBezTo>
                <a:cubicBezTo>
                  <a:pt x="2817" y="359"/>
                  <a:pt x="2816" y="359"/>
                  <a:pt x="2815" y="359"/>
                </a:cubicBezTo>
                <a:cubicBezTo>
                  <a:pt x="2808" y="364"/>
                  <a:pt x="2800" y="369"/>
                  <a:pt x="2793" y="374"/>
                </a:cubicBezTo>
                <a:close/>
                <a:moveTo>
                  <a:pt x="1607" y="364"/>
                </a:moveTo>
                <a:cubicBezTo>
                  <a:pt x="1609" y="366"/>
                  <a:pt x="1618" y="367"/>
                  <a:pt x="1619" y="364"/>
                </a:cubicBezTo>
                <a:cubicBezTo>
                  <a:pt x="1618" y="361"/>
                  <a:pt x="1607" y="360"/>
                  <a:pt x="1607" y="364"/>
                </a:cubicBezTo>
                <a:close/>
                <a:moveTo>
                  <a:pt x="33" y="364"/>
                </a:moveTo>
                <a:cubicBezTo>
                  <a:pt x="33" y="369"/>
                  <a:pt x="37" y="378"/>
                  <a:pt x="39" y="384"/>
                </a:cubicBezTo>
                <a:cubicBezTo>
                  <a:pt x="47" y="404"/>
                  <a:pt x="54" y="424"/>
                  <a:pt x="61" y="442"/>
                </a:cubicBezTo>
                <a:cubicBezTo>
                  <a:pt x="58" y="446"/>
                  <a:pt x="62" y="450"/>
                  <a:pt x="65" y="451"/>
                </a:cubicBezTo>
                <a:cubicBezTo>
                  <a:pt x="66" y="456"/>
                  <a:pt x="68" y="460"/>
                  <a:pt x="70" y="465"/>
                </a:cubicBezTo>
                <a:cubicBezTo>
                  <a:pt x="72" y="470"/>
                  <a:pt x="75" y="475"/>
                  <a:pt x="76" y="480"/>
                </a:cubicBezTo>
                <a:cubicBezTo>
                  <a:pt x="77" y="486"/>
                  <a:pt x="74" y="493"/>
                  <a:pt x="77" y="499"/>
                </a:cubicBezTo>
                <a:cubicBezTo>
                  <a:pt x="79" y="500"/>
                  <a:pt x="81" y="499"/>
                  <a:pt x="83" y="498"/>
                </a:cubicBezTo>
                <a:cubicBezTo>
                  <a:pt x="90" y="519"/>
                  <a:pt x="99" y="538"/>
                  <a:pt x="106" y="558"/>
                </a:cubicBezTo>
                <a:cubicBezTo>
                  <a:pt x="98" y="562"/>
                  <a:pt x="89" y="566"/>
                  <a:pt x="81" y="570"/>
                </a:cubicBezTo>
                <a:cubicBezTo>
                  <a:pt x="78" y="571"/>
                  <a:pt x="74" y="572"/>
                  <a:pt x="76" y="576"/>
                </a:cubicBezTo>
                <a:cubicBezTo>
                  <a:pt x="81" y="577"/>
                  <a:pt x="87" y="573"/>
                  <a:pt x="93" y="570"/>
                </a:cubicBezTo>
                <a:cubicBezTo>
                  <a:pt x="106" y="565"/>
                  <a:pt x="116" y="561"/>
                  <a:pt x="128" y="556"/>
                </a:cubicBezTo>
                <a:cubicBezTo>
                  <a:pt x="132" y="554"/>
                  <a:pt x="144" y="551"/>
                  <a:pt x="143" y="546"/>
                </a:cubicBezTo>
                <a:cubicBezTo>
                  <a:pt x="143" y="539"/>
                  <a:pt x="131" y="547"/>
                  <a:pt x="128" y="548"/>
                </a:cubicBezTo>
                <a:cubicBezTo>
                  <a:pt x="121" y="551"/>
                  <a:pt x="117" y="553"/>
                  <a:pt x="113" y="555"/>
                </a:cubicBezTo>
                <a:cubicBezTo>
                  <a:pt x="105" y="535"/>
                  <a:pt x="97" y="516"/>
                  <a:pt x="90" y="496"/>
                </a:cubicBezTo>
                <a:cubicBezTo>
                  <a:pt x="101" y="490"/>
                  <a:pt x="86" y="482"/>
                  <a:pt x="82" y="477"/>
                </a:cubicBezTo>
                <a:cubicBezTo>
                  <a:pt x="77" y="468"/>
                  <a:pt x="76" y="458"/>
                  <a:pt x="73" y="451"/>
                </a:cubicBezTo>
                <a:cubicBezTo>
                  <a:pt x="108" y="462"/>
                  <a:pt x="144" y="472"/>
                  <a:pt x="179" y="483"/>
                </a:cubicBezTo>
                <a:cubicBezTo>
                  <a:pt x="180" y="486"/>
                  <a:pt x="171" y="501"/>
                  <a:pt x="178" y="501"/>
                </a:cubicBezTo>
                <a:cubicBezTo>
                  <a:pt x="181" y="502"/>
                  <a:pt x="183" y="497"/>
                  <a:pt x="183" y="494"/>
                </a:cubicBezTo>
                <a:cubicBezTo>
                  <a:pt x="186" y="485"/>
                  <a:pt x="187" y="480"/>
                  <a:pt x="189" y="472"/>
                </a:cubicBezTo>
                <a:cubicBezTo>
                  <a:pt x="190" y="468"/>
                  <a:pt x="192" y="464"/>
                  <a:pt x="189" y="462"/>
                </a:cubicBezTo>
                <a:cubicBezTo>
                  <a:pt x="183" y="462"/>
                  <a:pt x="185" y="472"/>
                  <a:pt x="181" y="476"/>
                </a:cubicBezTo>
                <a:cubicBezTo>
                  <a:pt x="145" y="465"/>
                  <a:pt x="108" y="454"/>
                  <a:pt x="70" y="444"/>
                </a:cubicBezTo>
                <a:cubicBezTo>
                  <a:pt x="61" y="422"/>
                  <a:pt x="51" y="395"/>
                  <a:pt x="41" y="372"/>
                </a:cubicBezTo>
                <a:cubicBezTo>
                  <a:pt x="39" y="368"/>
                  <a:pt x="37" y="360"/>
                  <a:pt x="33" y="364"/>
                </a:cubicBezTo>
                <a:close/>
                <a:moveTo>
                  <a:pt x="2280" y="367"/>
                </a:moveTo>
                <a:cubicBezTo>
                  <a:pt x="2279" y="365"/>
                  <a:pt x="2275" y="366"/>
                  <a:pt x="2276" y="370"/>
                </a:cubicBezTo>
                <a:cubicBezTo>
                  <a:pt x="2277" y="372"/>
                  <a:pt x="2282" y="371"/>
                  <a:pt x="2280" y="367"/>
                </a:cubicBezTo>
                <a:close/>
                <a:moveTo>
                  <a:pt x="1052" y="367"/>
                </a:moveTo>
                <a:cubicBezTo>
                  <a:pt x="1044" y="370"/>
                  <a:pt x="1056" y="378"/>
                  <a:pt x="1056" y="370"/>
                </a:cubicBezTo>
                <a:cubicBezTo>
                  <a:pt x="1056" y="368"/>
                  <a:pt x="1054" y="367"/>
                  <a:pt x="1052" y="367"/>
                </a:cubicBezTo>
                <a:close/>
                <a:moveTo>
                  <a:pt x="1181" y="400"/>
                </a:moveTo>
                <a:cubicBezTo>
                  <a:pt x="1181" y="400"/>
                  <a:pt x="1181" y="401"/>
                  <a:pt x="1181" y="401"/>
                </a:cubicBezTo>
                <a:cubicBezTo>
                  <a:pt x="1180" y="404"/>
                  <a:pt x="1185" y="405"/>
                  <a:pt x="1189" y="406"/>
                </a:cubicBezTo>
                <a:cubicBezTo>
                  <a:pt x="1193" y="408"/>
                  <a:pt x="1198" y="410"/>
                  <a:pt x="1201" y="409"/>
                </a:cubicBezTo>
                <a:cubicBezTo>
                  <a:pt x="1206" y="407"/>
                  <a:pt x="1200" y="401"/>
                  <a:pt x="1196" y="402"/>
                </a:cubicBezTo>
                <a:cubicBezTo>
                  <a:pt x="1197" y="398"/>
                  <a:pt x="1199" y="393"/>
                  <a:pt x="1201" y="387"/>
                </a:cubicBezTo>
                <a:cubicBezTo>
                  <a:pt x="1202" y="383"/>
                  <a:pt x="1206" y="374"/>
                  <a:pt x="1205" y="371"/>
                </a:cubicBezTo>
                <a:cubicBezTo>
                  <a:pt x="1205" y="370"/>
                  <a:pt x="1202" y="368"/>
                  <a:pt x="1201" y="368"/>
                </a:cubicBezTo>
                <a:cubicBezTo>
                  <a:pt x="1197" y="370"/>
                  <a:pt x="1186" y="374"/>
                  <a:pt x="1191" y="378"/>
                </a:cubicBezTo>
                <a:cubicBezTo>
                  <a:pt x="1194" y="378"/>
                  <a:pt x="1195" y="377"/>
                  <a:pt x="1198" y="377"/>
                </a:cubicBezTo>
                <a:cubicBezTo>
                  <a:pt x="1194" y="384"/>
                  <a:pt x="1192" y="393"/>
                  <a:pt x="1189" y="401"/>
                </a:cubicBezTo>
                <a:cubicBezTo>
                  <a:pt x="1187" y="400"/>
                  <a:pt x="1183" y="399"/>
                  <a:pt x="1181" y="400"/>
                </a:cubicBezTo>
                <a:close/>
                <a:moveTo>
                  <a:pt x="3467" y="369"/>
                </a:moveTo>
                <a:cubicBezTo>
                  <a:pt x="3459" y="372"/>
                  <a:pt x="3474" y="379"/>
                  <a:pt x="3471" y="370"/>
                </a:cubicBezTo>
                <a:cubicBezTo>
                  <a:pt x="3471" y="369"/>
                  <a:pt x="3470" y="368"/>
                  <a:pt x="3467" y="369"/>
                </a:cubicBezTo>
                <a:close/>
                <a:moveTo>
                  <a:pt x="1595" y="372"/>
                </a:moveTo>
                <a:cubicBezTo>
                  <a:pt x="1600" y="374"/>
                  <a:pt x="1608" y="373"/>
                  <a:pt x="1616" y="374"/>
                </a:cubicBezTo>
                <a:cubicBezTo>
                  <a:pt x="1620" y="374"/>
                  <a:pt x="1626" y="376"/>
                  <a:pt x="1627" y="372"/>
                </a:cubicBezTo>
                <a:cubicBezTo>
                  <a:pt x="1625" y="370"/>
                  <a:pt x="1621" y="370"/>
                  <a:pt x="1617" y="370"/>
                </a:cubicBezTo>
                <a:cubicBezTo>
                  <a:pt x="1610" y="370"/>
                  <a:pt x="1601" y="368"/>
                  <a:pt x="1597" y="369"/>
                </a:cubicBezTo>
                <a:cubicBezTo>
                  <a:pt x="1596" y="369"/>
                  <a:pt x="1595" y="370"/>
                  <a:pt x="1594" y="371"/>
                </a:cubicBezTo>
                <a:cubicBezTo>
                  <a:pt x="1595" y="371"/>
                  <a:pt x="1595" y="372"/>
                  <a:pt x="1595" y="372"/>
                </a:cubicBezTo>
                <a:close/>
                <a:moveTo>
                  <a:pt x="2803" y="375"/>
                </a:moveTo>
                <a:cubicBezTo>
                  <a:pt x="2800" y="377"/>
                  <a:pt x="2796" y="378"/>
                  <a:pt x="2796" y="381"/>
                </a:cubicBezTo>
                <a:cubicBezTo>
                  <a:pt x="2799" y="382"/>
                  <a:pt x="2803" y="379"/>
                  <a:pt x="2806" y="377"/>
                </a:cubicBezTo>
                <a:cubicBezTo>
                  <a:pt x="2808" y="375"/>
                  <a:pt x="2812" y="373"/>
                  <a:pt x="2813" y="370"/>
                </a:cubicBezTo>
                <a:cubicBezTo>
                  <a:pt x="2810" y="367"/>
                  <a:pt x="2806" y="373"/>
                  <a:pt x="2803" y="375"/>
                </a:cubicBezTo>
                <a:close/>
                <a:moveTo>
                  <a:pt x="2593" y="375"/>
                </a:moveTo>
                <a:cubicBezTo>
                  <a:pt x="2594" y="376"/>
                  <a:pt x="2595" y="376"/>
                  <a:pt x="2597" y="376"/>
                </a:cubicBezTo>
                <a:cubicBezTo>
                  <a:pt x="2602" y="371"/>
                  <a:pt x="2590" y="367"/>
                  <a:pt x="2593" y="375"/>
                </a:cubicBezTo>
                <a:close/>
                <a:moveTo>
                  <a:pt x="129" y="372"/>
                </a:moveTo>
                <a:cubicBezTo>
                  <a:pt x="126" y="370"/>
                  <a:pt x="123" y="372"/>
                  <a:pt x="124" y="375"/>
                </a:cubicBezTo>
                <a:cubicBezTo>
                  <a:pt x="125" y="378"/>
                  <a:pt x="131" y="376"/>
                  <a:pt x="129" y="372"/>
                </a:cubicBezTo>
                <a:close/>
                <a:moveTo>
                  <a:pt x="2014" y="378"/>
                </a:moveTo>
                <a:cubicBezTo>
                  <a:pt x="2015" y="377"/>
                  <a:pt x="2016" y="376"/>
                  <a:pt x="2016" y="375"/>
                </a:cubicBezTo>
                <a:cubicBezTo>
                  <a:pt x="2016" y="369"/>
                  <a:pt x="2002" y="373"/>
                  <a:pt x="2007" y="377"/>
                </a:cubicBezTo>
                <a:cubicBezTo>
                  <a:pt x="2009" y="377"/>
                  <a:pt x="2011" y="373"/>
                  <a:pt x="2012" y="375"/>
                </a:cubicBezTo>
                <a:cubicBezTo>
                  <a:pt x="2011" y="376"/>
                  <a:pt x="2010" y="376"/>
                  <a:pt x="2009" y="378"/>
                </a:cubicBezTo>
                <a:cubicBezTo>
                  <a:pt x="2009" y="380"/>
                  <a:pt x="2012" y="379"/>
                  <a:pt x="2012" y="381"/>
                </a:cubicBezTo>
                <a:cubicBezTo>
                  <a:pt x="2010" y="383"/>
                  <a:pt x="2007" y="380"/>
                  <a:pt x="2005" y="381"/>
                </a:cubicBezTo>
                <a:cubicBezTo>
                  <a:pt x="2005" y="382"/>
                  <a:pt x="2005" y="382"/>
                  <a:pt x="2005" y="382"/>
                </a:cubicBezTo>
                <a:cubicBezTo>
                  <a:pt x="2007" y="389"/>
                  <a:pt x="2019" y="383"/>
                  <a:pt x="2014" y="378"/>
                </a:cubicBezTo>
                <a:close/>
                <a:moveTo>
                  <a:pt x="2135" y="374"/>
                </a:moveTo>
                <a:cubicBezTo>
                  <a:pt x="2144" y="369"/>
                  <a:pt x="2158" y="373"/>
                  <a:pt x="2155" y="385"/>
                </a:cubicBezTo>
                <a:cubicBezTo>
                  <a:pt x="2150" y="399"/>
                  <a:pt x="2125" y="390"/>
                  <a:pt x="2135" y="374"/>
                </a:cubicBezTo>
                <a:close/>
                <a:moveTo>
                  <a:pt x="2138" y="382"/>
                </a:moveTo>
                <a:cubicBezTo>
                  <a:pt x="2140" y="388"/>
                  <a:pt x="2151" y="387"/>
                  <a:pt x="2148" y="380"/>
                </a:cubicBezTo>
                <a:cubicBezTo>
                  <a:pt x="2145" y="377"/>
                  <a:pt x="2140" y="379"/>
                  <a:pt x="2138" y="382"/>
                </a:cubicBezTo>
                <a:close/>
                <a:moveTo>
                  <a:pt x="1722" y="377"/>
                </a:moveTo>
                <a:cubicBezTo>
                  <a:pt x="1725" y="378"/>
                  <a:pt x="1733" y="379"/>
                  <a:pt x="1734" y="376"/>
                </a:cubicBezTo>
                <a:cubicBezTo>
                  <a:pt x="1734" y="373"/>
                  <a:pt x="1721" y="372"/>
                  <a:pt x="1722" y="377"/>
                </a:cubicBezTo>
                <a:close/>
                <a:moveTo>
                  <a:pt x="823" y="395"/>
                </a:moveTo>
                <a:cubicBezTo>
                  <a:pt x="824" y="390"/>
                  <a:pt x="816" y="390"/>
                  <a:pt x="812" y="390"/>
                </a:cubicBezTo>
                <a:cubicBezTo>
                  <a:pt x="787" y="387"/>
                  <a:pt x="763" y="383"/>
                  <a:pt x="739" y="379"/>
                </a:cubicBezTo>
                <a:cubicBezTo>
                  <a:pt x="730" y="378"/>
                  <a:pt x="714" y="375"/>
                  <a:pt x="708" y="376"/>
                </a:cubicBezTo>
                <a:cubicBezTo>
                  <a:pt x="704" y="382"/>
                  <a:pt x="715" y="382"/>
                  <a:pt x="721" y="383"/>
                </a:cubicBezTo>
                <a:cubicBezTo>
                  <a:pt x="751" y="387"/>
                  <a:pt x="780" y="392"/>
                  <a:pt x="810" y="397"/>
                </a:cubicBezTo>
                <a:cubicBezTo>
                  <a:pt x="814" y="397"/>
                  <a:pt x="823" y="400"/>
                  <a:pt x="823" y="395"/>
                </a:cubicBezTo>
                <a:close/>
                <a:moveTo>
                  <a:pt x="1605" y="377"/>
                </a:moveTo>
                <a:cubicBezTo>
                  <a:pt x="1604" y="377"/>
                  <a:pt x="1604" y="378"/>
                  <a:pt x="1604" y="379"/>
                </a:cubicBezTo>
                <a:cubicBezTo>
                  <a:pt x="1607" y="380"/>
                  <a:pt x="1617" y="383"/>
                  <a:pt x="1619" y="379"/>
                </a:cubicBezTo>
                <a:cubicBezTo>
                  <a:pt x="1616" y="376"/>
                  <a:pt x="1608" y="377"/>
                  <a:pt x="1605" y="377"/>
                </a:cubicBezTo>
                <a:close/>
                <a:moveTo>
                  <a:pt x="1317" y="438"/>
                </a:moveTo>
                <a:cubicBezTo>
                  <a:pt x="1318" y="441"/>
                  <a:pt x="1325" y="443"/>
                  <a:pt x="1329" y="443"/>
                </a:cubicBezTo>
                <a:cubicBezTo>
                  <a:pt x="1333" y="439"/>
                  <a:pt x="1328" y="436"/>
                  <a:pt x="1325" y="435"/>
                </a:cubicBezTo>
                <a:cubicBezTo>
                  <a:pt x="1329" y="426"/>
                  <a:pt x="1333" y="418"/>
                  <a:pt x="1338" y="410"/>
                </a:cubicBezTo>
                <a:cubicBezTo>
                  <a:pt x="1342" y="401"/>
                  <a:pt x="1347" y="393"/>
                  <a:pt x="1349" y="383"/>
                </a:cubicBezTo>
                <a:cubicBezTo>
                  <a:pt x="1347" y="380"/>
                  <a:pt x="1332" y="377"/>
                  <a:pt x="1334" y="383"/>
                </a:cubicBezTo>
                <a:cubicBezTo>
                  <a:pt x="1335" y="386"/>
                  <a:pt x="1339" y="385"/>
                  <a:pt x="1342" y="386"/>
                </a:cubicBezTo>
                <a:cubicBezTo>
                  <a:pt x="1337" y="398"/>
                  <a:pt x="1328" y="411"/>
                  <a:pt x="1322" y="424"/>
                </a:cubicBezTo>
                <a:cubicBezTo>
                  <a:pt x="1320" y="427"/>
                  <a:pt x="1316" y="434"/>
                  <a:pt x="1317" y="438"/>
                </a:cubicBezTo>
                <a:close/>
                <a:moveTo>
                  <a:pt x="1963" y="387"/>
                </a:moveTo>
                <a:cubicBezTo>
                  <a:pt x="1964" y="386"/>
                  <a:pt x="1962" y="383"/>
                  <a:pt x="1964" y="383"/>
                </a:cubicBezTo>
                <a:cubicBezTo>
                  <a:pt x="1967" y="386"/>
                  <a:pt x="1963" y="390"/>
                  <a:pt x="1963" y="394"/>
                </a:cubicBezTo>
                <a:cubicBezTo>
                  <a:pt x="1963" y="394"/>
                  <a:pt x="1964" y="394"/>
                  <a:pt x="1964" y="395"/>
                </a:cubicBezTo>
                <a:cubicBezTo>
                  <a:pt x="1968" y="394"/>
                  <a:pt x="1972" y="393"/>
                  <a:pt x="1971" y="389"/>
                </a:cubicBezTo>
                <a:cubicBezTo>
                  <a:pt x="1969" y="388"/>
                  <a:pt x="1969" y="390"/>
                  <a:pt x="1967" y="390"/>
                </a:cubicBezTo>
                <a:cubicBezTo>
                  <a:pt x="1973" y="384"/>
                  <a:pt x="1963" y="376"/>
                  <a:pt x="1960" y="382"/>
                </a:cubicBezTo>
                <a:cubicBezTo>
                  <a:pt x="1959" y="384"/>
                  <a:pt x="1960" y="388"/>
                  <a:pt x="1963" y="387"/>
                </a:cubicBezTo>
                <a:close/>
                <a:moveTo>
                  <a:pt x="2683" y="380"/>
                </a:moveTo>
                <a:cubicBezTo>
                  <a:pt x="2683" y="380"/>
                  <a:pt x="2682" y="380"/>
                  <a:pt x="2681" y="380"/>
                </a:cubicBezTo>
                <a:cubicBezTo>
                  <a:pt x="2679" y="381"/>
                  <a:pt x="2678" y="381"/>
                  <a:pt x="2679" y="384"/>
                </a:cubicBezTo>
                <a:cubicBezTo>
                  <a:pt x="2681" y="391"/>
                  <a:pt x="2689" y="381"/>
                  <a:pt x="2683" y="380"/>
                </a:cubicBezTo>
                <a:close/>
                <a:moveTo>
                  <a:pt x="3138" y="386"/>
                </a:moveTo>
                <a:cubicBezTo>
                  <a:pt x="3143" y="396"/>
                  <a:pt x="3126" y="401"/>
                  <a:pt x="3122" y="392"/>
                </a:cubicBezTo>
                <a:cubicBezTo>
                  <a:pt x="3119" y="379"/>
                  <a:pt x="3135" y="379"/>
                  <a:pt x="3138" y="386"/>
                </a:cubicBezTo>
                <a:close/>
                <a:moveTo>
                  <a:pt x="3133" y="389"/>
                </a:moveTo>
                <a:cubicBezTo>
                  <a:pt x="3132" y="388"/>
                  <a:pt x="3130" y="387"/>
                  <a:pt x="3128" y="387"/>
                </a:cubicBezTo>
                <a:cubicBezTo>
                  <a:pt x="3126" y="391"/>
                  <a:pt x="3132" y="393"/>
                  <a:pt x="3133" y="389"/>
                </a:cubicBezTo>
                <a:close/>
                <a:moveTo>
                  <a:pt x="1604" y="385"/>
                </a:moveTo>
                <a:cubicBezTo>
                  <a:pt x="1606" y="389"/>
                  <a:pt x="1615" y="387"/>
                  <a:pt x="1618" y="387"/>
                </a:cubicBezTo>
                <a:cubicBezTo>
                  <a:pt x="1618" y="386"/>
                  <a:pt x="1618" y="385"/>
                  <a:pt x="1618" y="384"/>
                </a:cubicBezTo>
                <a:cubicBezTo>
                  <a:pt x="1614" y="384"/>
                  <a:pt x="1606" y="382"/>
                  <a:pt x="1604" y="385"/>
                </a:cubicBezTo>
                <a:close/>
                <a:moveTo>
                  <a:pt x="3260" y="390"/>
                </a:moveTo>
                <a:cubicBezTo>
                  <a:pt x="3263" y="389"/>
                  <a:pt x="3262" y="382"/>
                  <a:pt x="3258" y="384"/>
                </a:cubicBezTo>
                <a:cubicBezTo>
                  <a:pt x="3255" y="386"/>
                  <a:pt x="3257" y="391"/>
                  <a:pt x="3260" y="390"/>
                </a:cubicBezTo>
                <a:close/>
                <a:moveTo>
                  <a:pt x="1618" y="394"/>
                </a:moveTo>
                <a:cubicBezTo>
                  <a:pt x="1617" y="390"/>
                  <a:pt x="1606" y="390"/>
                  <a:pt x="1604" y="393"/>
                </a:cubicBezTo>
                <a:cubicBezTo>
                  <a:pt x="1605" y="396"/>
                  <a:pt x="1615" y="396"/>
                  <a:pt x="1618" y="394"/>
                </a:cubicBezTo>
                <a:close/>
                <a:moveTo>
                  <a:pt x="2552" y="405"/>
                </a:moveTo>
                <a:cubicBezTo>
                  <a:pt x="2552" y="418"/>
                  <a:pt x="2534" y="422"/>
                  <a:pt x="2527" y="411"/>
                </a:cubicBezTo>
                <a:cubicBezTo>
                  <a:pt x="2527" y="410"/>
                  <a:pt x="2526" y="408"/>
                  <a:pt x="2525" y="406"/>
                </a:cubicBezTo>
                <a:cubicBezTo>
                  <a:pt x="2525" y="405"/>
                  <a:pt x="2523" y="403"/>
                  <a:pt x="2523" y="402"/>
                </a:cubicBezTo>
                <a:cubicBezTo>
                  <a:pt x="2524" y="397"/>
                  <a:pt x="2533" y="393"/>
                  <a:pt x="2538" y="392"/>
                </a:cubicBezTo>
                <a:cubicBezTo>
                  <a:pt x="2547" y="391"/>
                  <a:pt x="2552" y="397"/>
                  <a:pt x="2552" y="405"/>
                </a:cubicBezTo>
                <a:close/>
                <a:moveTo>
                  <a:pt x="2539" y="399"/>
                </a:moveTo>
                <a:cubicBezTo>
                  <a:pt x="2531" y="400"/>
                  <a:pt x="2529" y="405"/>
                  <a:pt x="2533" y="409"/>
                </a:cubicBezTo>
                <a:cubicBezTo>
                  <a:pt x="2543" y="419"/>
                  <a:pt x="2551" y="398"/>
                  <a:pt x="2539" y="399"/>
                </a:cubicBezTo>
                <a:close/>
                <a:moveTo>
                  <a:pt x="2760" y="414"/>
                </a:moveTo>
                <a:cubicBezTo>
                  <a:pt x="2755" y="410"/>
                  <a:pt x="2754" y="398"/>
                  <a:pt x="2761" y="393"/>
                </a:cubicBezTo>
                <a:cubicBezTo>
                  <a:pt x="2761" y="393"/>
                  <a:pt x="2761" y="393"/>
                  <a:pt x="2761" y="393"/>
                </a:cubicBezTo>
                <a:cubicBezTo>
                  <a:pt x="2764" y="392"/>
                  <a:pt x="2771" y="393"/>
                  <a:pt x="2773" y="394"/>
                </a:cubicBezTo>
                <a:cubicBezTo>
                  <a:pt x="2786" y="401"/>
                  <a:pt x="2774" y="424"/>
                  <a:pt x="2760" y="414"/>
                </a:cubicBezTo>
                <a:close/>
                <a:moveTo>
                  <a:pt x="2770" y="400"/>
                </a:moveTo>
                <a:cubicBezTo>
                  <a:pt x="2767" y="399"/>
                  <a:pt x="2764" y="400"/>
                  <a:pt x="2762" y="401"/>
                </a:cubicBezTo>
                <a:cubicBezTo>
                  <a:pt x="2758" y="414"/>
                  <a:pt x="2778" y="410"/>
                  <a:pt x="2770" y="400"/>
                </a:cubicBezTo>
                <a:close/>
                <a:moveTo>
                  <a:pt x="584" y="398"/>
                </a:moveTo>
                <a:cubicBezTo>
                  <a:pt x="583" y="398"/>
                  <a:pt x="583" y="397"/>
                  <a:pt x="583" y="397"/>
                </a:cubicBezTo>
                <a:cubicBezTo>
                  <a:pt x="581" y="395"/>
                  <a:pt x="577" y="397"/>
                  <a:pt x="577" y="401"/>
                </a:cubicBezTo>
                <a:cubicBezTo>
                  <a:pt x="578" y="401"/>
                  <a:pt x="578" y="402"/>
                  <a:pt x="578" y="402"/>
                </a:cubicBezTo>
                <a:cubicBezTo>
                  <a:pt x="582" y="402"/>
                  <a:pt x="584" y="401"/>
                  <a:pt x="584" y="398"/>
                </a:cubicBezTo>
                <a:close/>
                <a:moveTo>
                  <a:pt x="2203" y="401"/>
                </a:moveTo>
                <a:cubicBezTo>
                  <a:pt x="2203" y="396"/>
                  <a:pt x="2196" y="394"/>
                  <a:pt x="2197" y="401"/>
                </a:cubicBezTo>
                <a:cubicBezTo>
                  <a:pt x="2198" y="402"/>
                  <a:pt x="2202" y="403"/>
                  <a:pt x="2203" y="401"/>
                </a:cubicBezTo>
                <a:close/>
                <a:moveTo>
                  <a:pt x="2955" y="419"/>
                </a:moveTo>
                <a:cubicBezTo>
                  <a:pt x="2960" y="414"/>
                  <a:pt x="2964" y="411"/>
                  <a:pt x="2969" y="406"/>
                </a:cubicBezTo>
                <a:cubicBezTo>
                  <a:pt x="2971" y="405"/>
                  <a:pt x="2975" y="402"/>
                  <a:pt x="2974" y="399"/>
                </a:cubicBezTo>
                <a:cubicBezTo>
                  <a:pt x="2974" y="397"/>
                  <a:pt x="2972" y="396"/>
                  <a:pt x="2969" y="397"/>
                </a:cubicBezTo>
                <a:cubicBezTo>
                  <a:pt x="2969" y="397"/>
                  <a:pt x="2969" y="397"/>
                  <a:pt x="2969" y="397"/>
                </a:cubicBezTo>
                <a:cubicBezTo>
                  <a:pt x="2965" y="400"/>
                  <a:pt x="2961" y="404"/>
                  <a:pt x="2956" y="409"/>
                </a:cubicBezTo>
                <a:cubicBezTo>
                  <a:pt x="2954" y="411"/>
                  <a:pt x="2944" y="419"/>
                  <a:pt x="2946" y="422"/>
                </a:cubicBezTo>
                <a:cubicBezTo>
                  <a:pt x="2948" y="427"/>
                  <a:pt x="2953" y="420"/>
                  <a:pt x="2955" y="419"/>
                </a:cubicBezTo>
                <a:close/>
                <a:moveTo>
                  <a:pt x="1603" y="399"/>
                </a:moveTo>
                <a:cubicBezTo>
                  <a:pt x="1603" y="401"/>
                  <a:pt x="1602" y="400"/>
                  <a:pt x="1603" y="402"/>
                </a:cubicBezTo>
                <a:cubicBezTo>
                  <a:pt x="1606" y="403"/>
                  <a:pt x="1616" y="404"/>
                  <a:pt x="1618" y="401"/>
                </a:cubicBezTo>
                <a:cubicBezTo>
                  <a:pt x="1617" y="397"/>
                  <a:pt x="1607" y="399"/>
                  <a:pt x="1603" y="399"/>
                </a:cubicBezTo>
                <a:close/>
                <a:moveTo>
                  <a:pt x="1926" y="408"/>
                </a:moveTo>
                <a:cubicBezTo>
                  <a:pt x="1927" y="410"/>
                  <a:pt x="1928" y="413"/>
                  <a:pt x="1931" y="412"/>
                </a:cubicBezTo>
                <a:cubicBezTo>
                  <a:pt x="1931" y="408"/>
                  <a:pt x="1927" y="402"/>
                  <a:pt x="1924" y="401"/>
                </a:cubicBezTo>
                <a:cubicBezTo>
                  <a:pt x="1923" y="403"/>
                  <a:pt x="1922" y="407"/>
                  <a:pt x="1923" y="410"/>
                </a:cubicBezTo>
                <a:cubicBezTo>
                  <a:pt x="1925" y="411"/>
                  <a:pt x="1924" y="408"/>
                  <a:pt x="1926" y="408"/>
                </a:cubicBezTo>
                <a:close/>
                <a:moveTo>
                  <a:pt x="2602" y="408"/>
                </a:moveTo>
                <a:cubicBezTo>
                  <a:pt x="2604" y="409"/>
                  <a:pt x="2605" y="411"/>
                  <a:pt x="2607" y="410"/>
                </a:cubicBezTo>
                <a:cubicBezTo>
                  <a:pt x="2613" y="408"/>
                  <a:pt x="2602" y="398"/>
                  <a:pt x="2602" y="408"/>
                </a:cubicBezTo>
                <a:close/>
                <a:moveTo>
                  <a:pt x="1087" y="405"/>
                </a:moveTo>
                <a:cubicBezTo>
                  <a:pt x="1080" y="404"/>
                  <a:pt x="1082" y="412"/>
                  <a:pt x="1086" y="412"/>
                </a:cubicBezTo>
                <a:cubicBezTo>
                  <a:pt x="1088" y="412"/>
                  <a:pt x="1090" y="407"/>
                  <a:pt x="1087" y="405"/>
                </a:cubicBezTo>
                <a:close/>
                <a:moveTo>
                  <a:pt x="2967" y="430"/>
                </a:moveTo>
                <a:cubicBezTo>
                  <a:pt x="2972" y="425"/>
                  <a:pt x="2977" y="422"/>
                  <a:pt x="2982" y="417"/>
                </a:cubicBezTo>
                <a:cubicBezTo>
                  <a:pt x="2984" y="415"/>
                  <a:pt x="2988" y="412"/>
                  <a:pt x="2987" y="410"/>
                </a:cubicBezTo>
                <a:cubicBezTo>
                  <a:pt x="2987" y="407"/>
                  <a:pt x="2984" y="406"/>
                  <a:pt x="2982" y="407"/>
                </a:cubicBezTo>
                <a:cubicBezTo>
                  <a:pt x="2978" y="409"/>
                  <a:pt x="2974" y="415"/>
                  <a:pt x="2969" y="420"/>
                </a:cubicBezTo>
                <a:cubicBezTo>
                  <a:pt x="2967" y="422"/>
                  <a:pt x="2964" y="424"/>
                  <a:pt x="2962" y="426"/>
                </a:cubicBezTo>
                <a:cubicBezTo>
                  <a:pt x="2960" y="429"/>
                  <a:pt x="2956" y="431"/>
                  <a:pt x="2957" y="435"/>
                </a:cubicBezTo>
                <a:cubicBezTo>
                  <a:pt x="2960" y="439"/>
                  <a:pt x="2964" y="433"/>
                  <a:pt x="2967" y="430"/>
                </a:cubicBezTo>
                <a:close/>
                <a:moveTo>
                  <a:pt x="414" y="428"/>
                </a:moveTo>
                <a:cubicBezTo>
                  <a:pt x="406" y="429"/>
                  <a:pt x="400" y="423"/>
                  <a:pt x="401" y="416"/>
                </a:cubicBezTo>
                <a:cubicBezTo>
                  <a:pt x="401" y="413"/>
                  <a:pt x="404" y="410"/>
                  <a:pt x="406" y="409"/>
                </a:cubicBezTo>
                <a:cubicBezTo>
                  <a:pt x="418" y="402"/>
                  <a:pt x="428" y="422"/>
                  <a:pt x="414" y="428"/>
                </a:cubicBezTo>
                <a:close/>
                <a:moveTo>
                  <a:pt x="406" y="417"/>
                </a:moveTo>
                <a:cubicBezTo>
                  <a:pt x="406" y="423"/>
                  <a:pt x="415" y="424"/>
                  <a:pt x="415" y="418"/>
                </a:cubicBezTo>
                <a:cubicBezTo>
                  <a:pt x="415" y="413"/>
                  <a:pt x="409" y="414"/>
                  <a:pt x="406" y="417"/>
                </a:cubicBezTo>
                <a:close/>
                <a:moveTo>
                  <a:pt x="1363" y="431"/>
                </a:moveTo>
                <a:cubicBezTo>
                  <a:pt x="1359" y="434"/>
                  <a:pt x="1343" y="439"/>
                  <a:pt x="1344" y="446"/>
                </a:cubicBezTo>
                <a:cubicBezTo>
                  <a:pt x="1345" y="449"/>
                  <a:pt x="1352" y="449"/>
                  <a:pt x="1358" y="451"/>
                </a:cubicBezTo>
                <a:cubicBezTo>
                  <a:pt x="1362" y="452"/>
                  <a:pt x="1368" y="456"/>
                  <a:pt x="1368" y="450"/>
                </a:cubicBezTo>
                <a:cubicBezTo>
                  <a:pt x="1368" y="444"/>
                  <a:pt x="1359" y="445"/>
                  <a:pt x="1356" y="442"/>
                </a:cubicBezTo>
                <a:cubicBezTo>
                  <a:pt x="1362" y="439"/>
                  <a:pt x="1372" y="434"/>
                  <a:pt x="1373" y="426"/>
                </a:cubicBezTo>
                <a:cubicBezTo>
                  <a:pt x="1374" y="418"/>
                  <a:pt x="1367" y="413"/>
                  <a:pt x="1359" y="412"/>
                </a:cubicBezTo>
                <a:cubicBezTo>
                  <a:pt x="1355" y="405"/>
                  <a:pt x="1349" y="421"/>
                  <a:pt x="1355" y="421"/>
                </a:cubicBezTo>
                <a:cubicBezTo>
                  <a:pt x="1357" y="421"/>
                  <a:pt x="1356" y="419"/>
                  <a:pt x="1359" y="418"/>
                </a:cubicBezTo>
                <a:cubicBezTo>
                  <a:pt x="1368" y="419"/>
                  <a:pt x="1368" y="427"/>
                  <a:pt x="1363" y="431"/>
                </a:cubicBezTo>
                <a:close/>
                <a:moveTo>
                  <a:pt x="124" y="417"/>
                </a:moveTo>
                <a:cubicBezTo>
                  <a:pt x="127" y="431"/>
                  <a:pt x="106" y="430"/>
                  <a:pt x="109" y="417"/>
                </a:cubicBezTo>
                <a:cubicBezTo>
                  <a:pt x="109" y="416"/>
                  <a:pt x="111" y="412"/>
                  <a:pt x="114" y="411"/>
                </a:cubicBezTo>
                <a:cubicBezTo>
                  <a:pt x="118" y="410"/>
                  <a:pt x="123" y="414"/>
                  <a:pt x="124" y="417"/>
                </a:cubicBezTo>
                <a:close/>
                <a:moveTo>
                  <a:pt x="118" y="420"/>
                </a:moveTo>
                <a:cubicBezTo>
                  <a:pt x="117" y="419"/>
                  <a:pt x="116" y="417"/>
                  <a:pt x="115" y="417"/>
                </a:cubicBezTo>
                <a:cubicBezTo>
                  <a:pt x="114" y="418"/>
                  <a:pt x="114" y="420"/>
                  <a:pt x="114" y="421"/>
                </a:cubicBezTo>
                <a:cubicBezTo>
                  <a:pt x="116" y="422"/>
                  <a:pt x="118" y="422"/>
                  <a:pt x="118" y="420"/>
                </a:cubicBezTo>
                <a:close/>
                <a:moveTo>
                  <a:pt x="1094" y="412"/>
                </a:moveTo>
                <a:cubicBezTo>
                  <a:pt x="1092" y="412"/>
                  <a:pt x="1091" y="413"/>
                  <a:pt x="1091" y="416"/>
                </a:cubicBezTo>
                <a:cubicBezTo>
                  <a:pt x="1092" y="419"/>
                  <a:pt x="1100" y="421"/>
                  <a:pt x="1104" y="422"/>
                </a:cubicBezTo>
                <a:cubicBezTo>
                  <a:pt x="1135" y="429"/>
                  <a:pt x="1164" y="437"/>
                  <a:pt x="1196" y="444"/>
                </a:cubicBezTo>
                <a:cubicBezTo>
                  <a:pt x="1198" y="445"/>
                  <a:pt x="1209" y="449"/>
                  <a:pt x="1209" y="443"/>
                </a:cubicBezTo>
                <a:cubicBezTo>
                  <a:pt x="1209" y="441"/>
                  <a:pt x="1207" y="440"/>
                  <a:pt x="1204" y="439"/>
                </a:cubicBezTo>
                <a:cubicBezTo>
                  <a:pt x="1186" y="434"/>
                  <a:pt x="1170" y="431"/>
                  <a:pt x="1153" y="426"/>
                </a:cubicBezTo>
                <a:cubicBezTo>
                  <a:pt x="1131" y="421"/>
                  <a:pt x="1114" y="415"/>
                  <a:pt x="1095" y="411"/>
                </a:cubicBezTo>
                <a:cubicBezTo>
                  <a:pt x="1094" y="411"/>
                  <a:pt x="1094" y="412"/>
                  <a:pt x="1094" y="412"/>
                </a:cubicBezTo>
                <a:close/>
                <a:moveTo>
                  <a:pt x="2567" y="467"/>
                </a:moveTo>
                <a:cubicBezTo>
                  <a:pt x="2578" y="471"/>
                  <a:pt x="2588" y="475"/>
                  <a:pt x="2599" y="478"/>
                </a:cubicBezTo>
                <a:cubicBezTo>
                  <a:pt x="2599" y="470"/>
                  <a:pt x="2599" y="463"/>
                  <a:pt x="2599" y="453"/>
                </a:cubicBezTo>
                <a:cubicBezTo>
                  <a:pt x="2602" y="450"/>
                  <a:pt x="2605" y="447"/>
                  <a:pt x="2609" y="444"/>
                </a:cubicBezTo>
                <a:cubicBezTo>
                  <a:pt x="2612" y="442"/>
                  <a:pt x="2616" y="437"/>
                  <a:pt x="2620" y="437"/>
                </a:cubicBezTo>
                <a:cubicBezTo>
                  <a:pt x="2623" y="437"/>
                  <a:pt x="2628" y="441"/>
                  <a:pt x="2631" y="442"/>
                </a:cubicBezTo>
                <a:cubicBezTo>
                  <a:pt x="2643" y="448"/>
                  <a:pt x="2656" y="453"/>
                  <a:pt x="2666" y="458"/>
                </a:cubicBezTo>
                <a:cubicBezTo>
                  <a:pt x="2663" y="454"/>
                  <a:pt x="2665" y="447"/>
                  <a:pt x="2665" y="439"/>
                </a:cubicBezTo>
                <a:cubicBezTo>
                  <a:pt x="2666" y="427"/>
                  <a:pt x="2669" y="424"/>
                  <a:pt x="2676" y="419"/>
                </a:cubicBezTo>
                <a:cubicBezTo>
                  <a:pt x="2680" y="415"/>
                  <a:pt x="2684" y="411"/>
                  <a:pt x="2690" y="412"/>
                </a:cubicBezTo>
                <a:cubicBezTo>
                  <a:pt x="2696" y="413"/>
                  <a:pt x="2704" y="421"/>
                  <a:pt x="2710" y="424"/>
                </a:cubicBezTo>
                <a:cubicBezTo>
                  <a:pt x="2753" y="453"/>
                  <a:pt x="2800" y="486"/>
                  <a:pt x="2842" y="514"/>
                </a:cubicBezTo>
                <a:cubicBezTo>
                  <a:pt x="2847" y="518"/>
                  <a:pt x="2850" y="540"/>
                  <a:pt x="2846" y="549"/>
                </a:cubicBezTo>
                <a:cubicBezTo>
                  <a:pt x="2844" y="553"/>
                  <a:pt x="2839" y="556"/>
                  <a:pt x="2835" y="558"/>
                </a:cubicBezTo>
                <a:cubicBezTo>
                  <a:pt x="2831" y="560"/>
                  <a:pt x="2827" y="564"/>
                  <a:pt x="2823" y="564"/>
                </a:cubicBezTo>
                <a:cubicBezTo>
                  <a:pt x="2814" y="565"/>
                  <a:pt x="2809" y="557"/>
                  <a:pt x="2802" y="554"/>
                </a:cubicBezTo>
                <a:cubicBezTo>
                  <a:pt x="2799" y="560"/>
                  <a:pt x="2794" y="566"/>
                  <a:pt x="2789" y="570"/>
                </a:cubicBezTo>
                <a:cubicBezTo>
                  <a:pt x="2787" y="571"/>
                  <a:pt x="2783" y="573"/>
                  <a:pt x="2781" y="573"/>
                </a:cubicBezTo>
                <a:cubicBezTo>
                  <a:pt x="2777" y="573"/>
                  <a:pt x="2772" y="570"/>
                  <a:pt x="2768" y="569"/>
                </a:cubicBezTo>
                <a:cubicBezTo>
                  <a:pt x="2763" y="567"/>
                  <a:pt x="2759" y="566"/>
                  <a:pt x="2755" y="564"/>
                </a:cubicBezTo>
                <a:cubicBezTo>
                  <a:pt x="2754" y="571"/>
                  <a:pt x="2750" y="576"/>
                  <a:pt x="2745" y="581"/>
                </a:cubicBezTo>
                <a:cubicBezTo>
                  <a:pt x="2743" y="583"/>
                  <a:pt x="2739" y="587"/>
                  <a:pt x="2736" y="588"/>
                </a:cubicBezTo>
                <a:cubicBezTo>
                  <a:pt x="2733" y="588"/>
                  <a:pt x="2728" y="585"/>
                  <a:pt x="2723" y="584"/>
                </a:cubicBezTo>
                <a:cubicBezTo>
                  <a:pt x="2663" y="561"/>
                  <a:pt x="2599" y="538"/>
                  <a:pt x="2540" y="515"/>
                </a:cubicBezTo>
                <a:cubicBezTo>
                  <a:pt x="2538" y="508"/>
                  <a:pt x="2535" y="493"/>
                  <a:pt x="2538" y="483"/>
                </a:cubicBezTo>
                <a:cubicBezTo>
                  <a:pt x="2540" y="480"/>
                  <a:pt x="2543" y="476"/>
                  <a:pt x="2546" y="473"/>
                </a:cubicBezTo>
                <a:cubicBezTo>
                  <a:pt x="2548" y="470"/>
                  <a:pt x="2553" y="464"/>
                  <a:pt x="2556" y="464"/>
                </a:cubicBezTo>
                <a:cubicBezTo>
                  <a:pt x="2559" y="463"/>
                  <a:pt x="2563" y="466"/>
                  <a:pt x="2567" y="467"/>
                </a:cubicBezTo>
                <a:close/>
                <a:moveTo>
                  <a:pt x="2745" y="543"/>
                </a:moveTo>
                <a:cubicBezTo>
                  <a:pt x="2745" y="542"/>
                  <a:pt x="2745" y="542"/>
                  <a:pt x="2745" y="542"/>
                </a:cubicBezTo>
                <a:cubicBezTo>
                  <a:pt x="2742" y="547"/>
                  <a:pt x="2736" y="548"/>
                  <a:pt x="2734" y="554"/>
                </a:cubicBezTo>
                <a:cubicBezTo>
                  <a:pt x="2732" y="562"/>
                  <a:pt x="2737" y="571"/>
                  <a:pt x="2737" y="579"/>
                </a:cubicBezTo>
                <a:cubicBezTo>
                  <a:pt x="2740" y="576"/>
                  <a:pt x="2747" y="572"/>
                  <a:pt x="2748" y="566"/>
                </a:cubicBezTo>
                <a:cubicBezTo>
                  <a:pt x="2750" y="557"/>
                  <a:pt x="2747" y="550"/>
                  <a:pt x="2745" y="543"/>
                </a:cubicBezTo>
                <a:close/>
                <a:moveTo>
                  <a:pt x="2797" y="542"/>
                </a:moveTo>
                <a:cubicBezTo>
                  <a:pt x="2797" y="537"/>
                  <a:pt x="2796" y="532"/>
                  <a:pt x="2794" y="527"/>
                </a:cubicBezTo>
                <a:cubicBezTo>
                  <a:pt x="2794" y="527"/>
                  <a:pt x="2794" y="527"/>
                  <a:pt x="2793" y="527"/>
                </a:cubicBezTo>
                <a:cubicBezTo>
                  <a:pt x="2791" y="529"/>
                  <a:pt x="2786" y="531"/>
                  <a:pt x="2784" y="533"/>
                </a:cubicBezTo>
                <a:cubicBezTo>
                  <a:pt x="2777" y="541"/>
                  <a:pt x="2780" y="552"/>
                  <a:pt x="2781" y="567"/>
                </a:cubicBezTo>
                <a:cubicBezTo>
                  <a:pt x="2790" y="562"/>
                  <a:pt x="2797" y="555"/>
                  <a:pt x="2797" y="542"/>
                </a:cubicBezTo>
                <a:close/>
                <a:moveTo>
                  <a:pt x="2821" y="530"/>
                </a:moveTo>
                <a:cubicBezTo>
                  <a:pt x="2818" y="538"/>
                  <a:pt x="2820" y="549"/>
                  <a:pt x="2821" y="558"/>
                </a:cubicBezTo>
                <a:cubicBezTo>
                  <a:pt x="2824" y="558"/>
                  <a:pt x="2828" y="555"/>
                  <a:pt x="2831" y="553"/>
                </a:cubicBezTo>
                <a:cubicBezTo>
                  <a:pt x="2834" y="551"/>
                  <a:pt x="2839" y="549"/>
                  <a:pt x="2840" y="546"/>
                </a:cubicBezTo>
                <a:cubicBezTo>
                  <a:pt x="2843" y="539"/>
                  <a:pt x="2840" y="528"/>
                  <a:pt x="2839" y="521"/>
                </a:cubicBezTo>
                <a:cubicBezTo>
                  <a:pt x="2834" y="519"/>
                  <a:pt x="2823" y="525"/>
                  <a:pt x="2821" y="530"/>
                </a:cubicBezTo>
                <a:close/>
                <a:moveTo>
                  <a:pt x="2671" y="455"/>
                </a:moveTo>
                <a:cubicBezTo>
                  <a:pt x="2674" y="459"/>
                  <a:pt x="2680" y="461"/>
                  <a:pt x="2683" y="466"/>
                </a:cubicBezTo>
                <a:cubicBezTo>
                  <a:pt x="2714" y="481"/>
                  <a:pt x="2749" y="497"/>
                  <a:pt x="2781" y="513"/>
                </a:cubicBezTo>
                <a:cubicBezTo>
                  <a:pt x="2786" y="515"/>
                  <a:pt x="2792" y="517"/>
                  <a:pt x="2796" y="519"/>
                </a:cubicBezTo>
                <a:cubicBezTo>
                  <a:pt x="2803" y="524"/>
                  <a:pt x="2803" y="538"/>
                  <a:pt x="2803" y="549"/>
                </a:cubicBezTo>
                <a:cubicBezTo>
                  <a:pt x="2806" y="551"/>
                  <a:pt x="2810" y="553"/>
                  <a:pt x="2814" y="555"/>
                </a:cubicBezTo>
                <a:cubicBezTo>
                  <a:pt x="2814" y="547"/>
                  <a:pt x="2814" y="538"/>
                  <a:pt x="2815" y="530"/>
                </a:cubicBezTo>
                <a:cubicBezTo>
                  <a:pt x="2813" y="528"/>
                  <a:pt x="2807" y="528"/>
                  <a:pt x="2808" y="524"/>
                </a:cubicBezTo>
                <a:cubicBezTo>
                  <a:pt x="2809" y="520"/>
                  <a:pt x="2815" y="524"/>
                  <a:pt x="2817" y="526"/>
                </a:cubicBezTo>
                <a:cubicBezTo>
                  <a:pt x="2821" y="521"/>
                  <a:pt x="2827" y="518"/>
                  <a:pt x="2833" y="516"/>
                </a:cubicBezTo>
                <a:cubicBezTo>
                  <a:pt x="2794" y="488"/>
                  <a:pt x="2747" y="458"/>
                  <a:pt x="2707" y="429"/>
                </a:cubicBezTo>
                <a:cubicBezTo>
                  <a:pt x="2701" y="425"/>
                  <a:pt x="2694" y="418"/>
                  <a:pt x="2688" y="417"/>
                </a:cubicBezTo>
                <a:cubicBezTo>
                  <a:pt x="2684" y="416"/>
                  <a:pt x="2677" y="426"/>
                  <a:pt x="2674" y="428"/>
                </a:cubicBezTo>
                <a:cubicBezTo>
                  <a:pt x="2689" y="439"/>
                  <a:pt x="2706" y="450"/>
                  <a:pt x="2721" y="462"/>
                </a:cubicBezTo>
                <a:cubicBezTo>
                  <a:pt x="2724" y="463"/>
                  <a:pt x="2737" y="470"/>
                  <a:pt x="2736" y="475"/>
                </a:cubicBezTo>
                <a:cubicBezTo>
                  <a:pt x="2734" y="480"/>
                  <a:pt x="2727" y="473"/>
                  <a:pt x="2725" y="472"/>
                </a:cubicBezTo>
                <a:cubicBezTo>
                  <a:pt x="2707" y="459"/>
                  <a:pt x="2688" y="444"/>
                  <a:pt x="2671" y="433"/>
                </a:cubicBezTo>
                <a:cubicBezTo>
                  <a:pt x="2671" y="440"/>
                  <a:pt x="2670" y="447"/>
                  <a:pt x="2671" y="455"/>
                </a:cubicBezTo>
                <a:close/>
                <a:moveTo>
                  <a:pt x="2604" y="480"/>
                </a:moveTo>
                <a:cubicBezTo>
                  <a:pt x="2645" y="495"/>
                  <a:pt x="2690" y="512"/>
                  <a:pt x="2732" y="527"/>
                </a:cubicBezTo>
                <a:cubicBezTo>
                  <a:pt x="2737" y="529"/>
                  <a:pt x="2747" y="532"/>
                  <a:pt x="2750" y="535"/>
                </a:cubicBezTo>
                <a:cubicBezTo>
                  <a:pt x="2754" y="541"/>
                  <a:pt x="2753" y="551"/>
                  <a:pt x="2754" y="558"/>
                </a:cubicBezTo>
                <a:cubicBezTo>
                  <a:pt x="2761" y="561"/>
                  <a:pt x="2768" y="563"/>
                  <a:pt x="2775" y="566"/>
                </a:cubicBezTo>
                <a:cubicBezTo>
                  <a:pt x="2775" y="557"/>
                  <a:pt x="2773" y="546"/>
                  <a:pt x="2775" y="538"/>
                </a:cubicBezTo>
                <a:cubicBezTo>
                  <a:pt x="2773" y="537"/>
                  <a:pt x="2770" y="537"/>
                  <a:pt x="2770" y="534"/>
                </a:cubicBezTo>
                <a:cubicBezTo>
                  <a:pt x="2772" y="531"/>
                  <a:pt x="2775" y="533"/>
                  <a:pt x="2778" y="534"/>
                </a:cubicBezTo>
                <a:cubicBezTo>
                  <a:pt x="2780" y="529"/>
                  <a:pt x="2785" y="527"/>
                  <a:pt x="2789" y="523"/>
                </a:cubicBezTo>
                <a:cubicBezTo>
                  <a:pt x="2732" y="497"/>
                  <a:pt x="2676" y="470"/>
                  <a:pt x="2620" y="442"/>
                </a:cubicBezTo>
                <a:cubicBezTo>
                  <a:pt x="2614" y="446"/>
                  <a:pt x="2610" y="449"/>
                  <a:pt x="2606" y="455"/>
                </a:cubicBezTo>
                <a:cubicBezTo>
                  <a:pt x="2631" y="466"/>
                  <a:pt x="2657" y="479"/>
                  <a:pt x="2681" y="491"/>
                </a:cubicBezTo>
                <a:cubicBezTo>
                  <a:pt x="2684" y="493"/>
                  <a:pt x="2691" y="495"/>
                  <a:pt x="2690" y="499"/>
                </a:cubicBezTo>
                <a:cubicBezTo>
                  <a:pt x="2688" y="503"/>
                  <a:pt x="2681" y="499"/>
                  <a:pt x="2679" y="498"/>
                </a:cubicBezTo>
                <a:cubicBezTo>
                  <a:pt x="2653" y="485"/>
                  <a:pt x="2629" y="471"/>
                  <a:pt x="2604" y="459"/>
                </a:cubicBezTo>
                <a:cubicBezTo>
                  <a:pt x="2604" y="466"/>
                  <a:pt x="2606" y="474"/>
                  <a:pt x="2604" y="480"/>
                </a:cubicBezTo>
                <a:close/>
                <a:moveTo>
                  <a:pt x="2557" y="469"/>
                </a:moveTo>
                <a:cubicBezTo>
                  <a:pt x="2552" y="473"/>
                  <a:pt x="2549" y="478"/>
                  <a:pt x="2545" y="483"/>
                </a:cubicBezTo>
                <a:cubicBezTo>
                  <a:pt x="2577" y="494"/>
                  <a:pt x="2611" y="507"/>
                  <a:pt x="2642" y="518"/>
                </a:cubicBezTo>
                <a:cubicBezTo>
                  <a:pt x="2645" y="519"/>
                  <a:pt x="2655" y="521"/>
                  <a:pt x="2654" y="526"/>
                </a:cubicBezTo>
                <a:cubicBezTo>
                  <a:pt x="2653" y="531"/>
                  <a:pt x="2643" y="525"/>
                  <a:pt x="2641" y="525"/>
                </a:cubicBezTo>
                <a:cubicBezTo>
                  <a:pt x="2607" y="512"/>
                  <a:pt x="2575" y="500"/>
                  <a:pt x="2543" y="488"/>
                </a:cubicBezTo>
                <a:cubicBezTo>
                  <a:pt x="2542" y="496"/>
                  <a:pt x="2543" y="504"/>
                  <a:pt x="2544" y="510"/>
                </a:cubicBezTo>
                <a:cubicBezTo>
                  <a:pt x="2607" y="533"/>
                  <a:pt x="2668" y="557"/>
                  <a:pt x="2731" y="580"/>
                </a:cubicBezTo>
                <a:cubicBezTo>
                  <a:pt x="2730" y="571"/>
                  <a:pt x="2728" y="565"/>
                  <a:pt x="2728" y="555"/>
                </a:cubicBezTo>
                <a:cubicBezTo>
                  <a:pt x="2725" y="553"/>
                  <a:pt x="2716" y="553"/>
                  <a:pt x="2718" y="549"/>
                </a:cubicBezTo>
                <a:cubicBezTo>
                  <a:pt x="2719" y="545"/>
                  <a:pt x="2726" y="550"/>
                  <a:pt x="2729" y="550"/>
                </a:cubicBezTo>
                <a:cubicBezTo>
                  <a:pt x="2732" y="547"/>
                  <a:pt x="2736" y="543"/>
                  <a:pt x="2739" y="541"/>
                </a:cubicBezTo>
                <a:cubicBezTo>
                  <a:pt x="2740" y="540"/>
                  <a:pt x="2742" y="539"/>
                  <a:pt x="2741" y="538"/>
                </a:cubicBezTo>
                <a:cubicBezTo>
                  <a:pt x="2680" y="515"/>
                  <a:pt x="2618" y="493"/>
                  <a:pt x="2557" y="469"/>
                </a:cubicBezTo>
                <a:close/>
                <a:moveTo>
                  <a:pt x="2842" y="412"/>
                </a:moveTo>
                <a:cubicBezTo>
                  <a:pt x="2839" y="412"/>
                  <a:pt x="2838" y="414"/>
                  <a:pt x="2838" y="415"/>
                </a:cubicBezTo>
                <a:cubicBezTo>
                  <a:pt x="2838" y="421"/>
                  <a:pt x="2848" y="415"/>
                  <a:pt x="2842" y="412"/>
                </a:cubicBezTo>
                <a:close/>
                <a:moveTo>
                  <a:pt x="1529" y="420"/>
                </a:moveTo>
                <a:cubicBezTo>
                  <a:pt x="1530" y="427"/>
                  <a:pt x="1522" y="432"/>
                  <a:pt x="1516" y="431"/>
                </a:cubicBezTo>
                <a:cubicBezTo>
                  <a:pt x="1511" y="429"/>
                  <a:pt x="1507" y="421"/>
                  <a:pt x="1512" y="415"/>
                </a:cubicBezTo>
                <a:cubicBezTo>
                  <a:pt x="1518" y="414"/>
                  <a:pt x="1527" y="413"/>
                  <a:pt x="1529" y="420"/>
                </a:cubicBezTo>
                <a:close/>
                <a:moveTo>
                  <a:pt x="1522" y="421"/>
                </a:moveTo>
                <a:cubicBezTo>
                  <a:pt x="1519" y="419"/>
                  <a:pt x="1519" y="423"/>
                  <a:pt x="1516" y="423"/>
                </a:cubicBezTo>
                <a:cubicBezTo>
                  <a:pt x="1517" y="427"/>
                  <a:pt x="1522" y="425"/>
                  <a:pt x="1522" y="421"/>
                </a:cubicBezTo>
                <a:close/>
                <a:moveTo>
                  <a:pt x="20" y="420"/>
                </a:moveTo>
                <a:cubicBezTo>
                  <a:pt x="21" y="423"/>
                  <a:pt x="27" y="422"/>
                  <a:pt x="26" y="419"/>
                </a:cubicBezTo>
                <a:cubicBezTo>
                  <a:pt x="25" y="416"/>
                  <a:pt x="20" y="416"/>
                  <a:pt x="20" y="420"/>
                </a:cubicBezTo>
                <a:close/>
                <a:moveTo>
                  <a:pt x="697" y="419"/>
                </a:moveTo>
                <a:cubicBezTo>
                  <a:pt x="697" y="424"/>
                  <a:pt x="704" y="423"/>
                  <a:pt x="703" y="419"/>
                </a:cubicBezTo>
                <a:cubicBezTo>
                  <a:pt x="703" y="416"/>
                  <a:pt x="698" y="416"/>
                  <a:pt x="697" y="419"/>
                </a:cubicBezTo>
                <a:close/>
                <a:moveTo>
                  <a:pt x="777" y="435"/>
                </a:moveTo>
                <a:cubicBezTo>
                  <a:pt x="788" y="432"/>
                  <a:pt x="799" y="430"/>
                  <a:pt x="810" y="428"/>
                </a:cubicBezTo>
                <a:cubicBezTo>
                  <a:pt x="814" y="427"/>
                  <a:pt x="825" y="426"/>
                  <a:pt x="823" y="421"/>
                </a:cubicBezTo>
                <a:cubicBezTo>
                  <a:pt x="823" y="419"/>
                  <a:pt x="822" y="419"/>
                  <a:pt x="819" y="419"/>
                </a:cubicBezTo>
                <a:cubicBezTo>
                  <a:pt x="815" y="418"/>
                  <a:pt x="808" y="421"/>
                  <a:pt x="804" y="422"/>
                </a:cubicBezTo>
                <a:cubicBezTo>
                  <a:pt x="794" y="424"/>
                  <a:pt x="784" y="427"/>
                  <a:pt x="774" y="430"/>
                </a:cubicBezTo>
                <a:cubicBezTo>
                  <a:pt x="769" y="431"/>
                  <a:pt x="762" y="430"/>
                  <a:pt x="761" y="436"/>
                </a:cubicBezTo>
                <a:cubicBezTo>
                  <a:pt x="766" y="439"/>
                  <a:pt x="772" y="436"/>
                  <a:pt x="777" y="435"/>
                </a:cubicBezTo>
                <a:close/>
                <a:moveTo>
                  <a:pt x="2637" y="433"/>
                </a:moveTo>
                <a:cubicBezTo>
                  <a:pt x="2639" y="432"/>
                  <a:pt x="2639" y="430"/>
                  <a:pt x="2638" y="428"/>
                </a:cubicBezTo>
                <a:cubicBezTo>
                  <a:pt x="2632" y="423"/>
                  <a:pt x="2632" y="434"/>
                  <a:pt x="2637" y="433"/>
                </a:cubicBezTo>
                <a:close/>
                <a:moveTo>
                  <a:pt x="307" y="435"/>
                </a:moveTo>
                <a:cubicBezTo>
                  <a:pt x="306" y="435"/>
                  <a:pt x="306" y="435"/>
                  <a:pt x="306" y="435"/>
                </a:cubicBezTo>
                <a:cubicBezTo>
                  <a:pt x="303" y="432"/>
                  <a:pt x="300" y="435"/>
                  <a:pt x="300" y="437"/>
                </a:cubicBezTo>
                <a:cubicBezTo>
                  <a:pt x="301" y="441"/>
                  <a:pt x="307" y="440"/>
                  <a:pt x="307" y="435"/>
                </a:cubicBezTo>
                <a:close/>
                <a:moveTo>
                  <a:pt x="1906" y="444"/>
                </a:moveTo>
                <a:cubicBezTo>
                  <a:pt x="1903" y="450"/>
                  <a:pt x="1893" y="444"/>
                  <a:pt x="1893" y="438"/>
                </a:cubicBezTo>
                <a:cubicBezTo>
                  <a:pt x="1893" y="431"/>
                  <a:pt x="1908" y="435"/>
                  <a:pt x="1906" y="444"/>
                </a:cubicBezTo>
                <a:close/>
                <a:moveTo>
                  <a:pt x="1903" y="443"/>
                </a:moveTo>
                <a:cubicBezTo>
                  <a:pt x="1903" y="440"/>
                  <a:pt x="1899" y="438"/>
                  <a:pt x="1896" y="438"/>
                </a:cubicBezTo>
                <a:cubicBezTo>
                  <a:pt x="1897" y="441"/>
                  <a:pt x="1900" y="444"/>
                  <a:pt x="1903" y="443"/>
                </a:cubicBezTo>
                <a:close/>
                <a:moveTo>
                  <a:pt x="2186" y="442"/>
                </a:moveTo>
                <a:cubicBezTo>
                  <a:pt x="2185" y="448"/>
                  <a:pt x="2178" y="453"/>
                  <a:pt x="2172" y="452"/>
                </a:cubicBezTo>
                <a:cubicBezTo>
                  <a:pt x="2169" y="451"/>
                  <a:pt x="2164" y="447"/>
                  <a:pt x="2165" y="441"/>
                </a:cubicBezTo>
                <a:cubicBezTo>
                  <a:pt x="2166" y="438"/>
                  <a:pt x="2171" y="436"/>
                  <a:pt x="2176" y="435"/>
                </a:cubicBezTo>
                <a:cubicBezTo>
                  <a:pt x="2182" y="434"/>
                  <a:pt x="2186" y="436"/>
                  <a:pt x="2186" y="442"/>
                </a:cubicBezTo>
                <a:close/>
                <a:moveTo>
                  <a:pt x="2180" y="441"/>
                </a:moveTo>
                <a:cubicBezTo>
                  <a:pt x="2176" y="441"/>
                  <a:pt x="2173" y="442"/>
                  <a:pt x="2171" y="444"/>
                </a:cubicBezTo>
                <a:cubicBezTo>
                  <a:pt x="2173" y="448"/>
                  <a:pt x="2180" y="445"/>
                  <a:pt x="2180" y="441"/>
                </a:cubicBezTo>
                <a:close/>
                <a:moveTo>
                  <a:pt x="1829" y="435"/>
                </a:moveTo>
                <a:cubicBezTo>
                  <a:pt x="1827" y="436"/>
                  <a:pt x="1826" y="436"/>
                  <a:pt x="1827" y="439"/>
                </a:cubicBezTo>
                <a:cubicBezTo>
                  <a:pt x="1829" y="446"/>
                  <a:pt x="1837" y="436"/>
                  <a:pt x="1831" y="435"/>
                </a:cubicBezTo>
                <a:cubicBezTo>
                  <a:pt x="1831" y="435"/>
                  <a:pt x="1830" y="435"/>
                  <a:pt x="1829" y="435"/>
                </a:cubicBezTo>
                <a:close/>
                <a:moveTo>
                  <a:pt x="582" y="451"/>
                </a:moveTo>
                <a:cubicBezTo>
                  <a:pt x="582" y="462"/>
                  <a:pt x="571" y="472"/>
                  <a:pt x="559" y="467"/>
                </a:cubicBezTo>
                <a:cubicBezTo>
                  <a:pt x="553" y="463"/>
                  <a:pt x="549" y="453"/>
                  <a:pt x="553" y="444"/>
                </a:cubicBezTo>
                <a:cubicBezTo>
                  <a:pt x="559" y="442"/>
                  <a:pt x="560" y="437"/>
                  <a:pt x="567" y="437"/>
                </a:cubicBezTo>
                <a:cubicBezTo>
                  <a:pt x="576" y="437"/>
                  <a:pt x="582" y="443"/>
                  <a:pt x="582" y="451"/>
                </a:cubicBezTo>
                <a:close/>
                <a:moveTo>
                  <a:pt x="573" y="446"/>
                </a:moveTo>
                <a:cubicBezTo>
                  <a:pt x="567" y="440"/>
                  <a:pt x="558" y="448"/>
                  <a:pt x="557" y="455"/>
                </a:cubicBezTo>
                <a:cubicBezTo>
                  <a:pt x="559" y="458"/>
                  <a:pt x="559" y="460"/>
                  <a:pt x="563" y="461"/>
                </a:cubicBezTo>
                <a:cubicBezTo>
                  <a:pt x="571" y="464"/>
                  <a:pt x="580" y="452"/>
                  <a:pt x="573" y="446"/>
                </a:cubicBezTo>
                <a:close/>
                <a:moveTo>
                  <a:pt x="1792" y="437"/>
                </a:moveTo>
                <a:cubicBezTo>
                  <a:pt x="1794" y="437"/>
                  <a:pt x="1796" y="438"/>
                  <a:pt x="1797" y="439"/>
                </a:cubicBezTo>
                <a:cubicBezTo>
                  <a:pt x="1798" y="446"/>
                  <a:pt x="1797" y="455"/>
                  <a:pt x="1798" y="462"/>
                </a:cubicBezTo>
                <a:cubicBezTo>
                  <a:pt x="1808" y="464"/>
                  <a:pt x="1817" y="465"/>
                  <a:pt x="1829" y="466"/>
                </a:cubicBezTo>
                <a:cubicBezTo>
                  <a:pt x="1832" y="467"/>
                  <a:pt x="1837" y="467"/>
                  <a:pt x="1837" y="469"/>
                </a:cubicBezTo>
                <a:cubicBezTo>
                  <a:pt x="1838" y="474"/>
                  <a:pt x="1823" y="473"/>
                  <a:pt x="1819" y="474"/>
                </a:cubicBezTo>
                <a:cubicBezTo>
                  <a:pt x="1811" y="474"/>
                  <a:pt x="1805" y="475"/>
                  <a:pt x="1798" y="475"/>
                </a:cubicBezTo>
                <a:cubicBezTo>
                  <a:pt x="1798" y="483"/>
                  <a:pt x="1800" y="491"/>
                  <a:pt x="1798" y="498"/>
                </a:cubicBezTo>
                <a:cubicBezTo>
                  <a:pt x="1784" y="502"/>
                  <a:pt x="1774" y="491"/>
                  <a:pt x="1769" y="483"/>
                </a:cubicBezTo>
                <a:cubicBezTo>
                  <a:pt x="1761" y="483"/>
                  <a:pt x="1754" y="483"/>
                  <a:pt x="1747" y="483"/>
                </a:cubicBezTo>
                <a:cubicBezTo>
                  <a:pt x="1743" y="486"/>
                  <a:pt x="1743" y="492"/>
                  <a:pt x="1736" y="492"/>
                </a:cubicBezTo>
                <a:cubicBezTo>
                  <a:pt x="1733" y="487"/>
                  <a:pt x="1734" y="478"/>
                  <a:pt x="1734" y="471"/>
                </a:cubicBezTo>
                <a:cubicBezTo>
                  <a:pt x="1734" y="462"/>
                  <a:pt x="1732" y="452"/>
                  <a:pt x="1734" y="446"/>
                </a:cubicBezTo>
                <a:cubicBezTo>
                  <a:pt x="1741" y="446"/>
                  <a:pt x="1742" y="452"/>
                  <a:pt x="1746" y="455"/>
                </a:cubicBezTo>
                <a:cubicBezTo>
                  <a:pt x="1753" y="454"/>
                  <a:pt x="1761" y="454"/>
                  <a:pt x="1770" y="454"/>
                </a:cubicBezTo>
                <a:cubicBezTo>
                  <a:pt x="1775" y="448"/>
                  <a:pt x="1782" y="438"/>
                  <a:pt x="1792" y="437"/>
                </a:cubicBezTo>
                <a:close/>
                <a:moveTo>
                  <a:pt x="1742" y="458"/>
                </a:moveTo>
                <a:cubicBezTo>
                  <a:pt x="1741" y="456"/>
                  <a:pt x="1740" y="455"/>
                  <a:pt x="1738" y="454"/>
                </a:cubicBezTo>
                <a:cubicBezTo>
                  <a:pt x="1739" y="463"/>
                  <a:pt x="1739" y="474"/>
                  <a:pt x="1741" y="482"/>
                </a:cubicBezTo>
                <a:cubicBezTo>
                  <a:pt x="1744" y="477"/>
                  <a:pt x="1742" y="465"/>
                  <a:pt x="1742" y="458"/>
                </a:cubicBezTo>
                <a:close/>
                <a:moveTo>
                  <a:pt x="1798" y="471"/>
                </a:moveTo>
                <a:cubicBezTo>
                  <a:pt x="1801" y="470"/>
                  <a:pt x="1805" y="470"/>
                  <a:pt x="1808" y="469"/>
                </a:cubicBezTo>
                <a:cubicBezTo>
                  <a:pt x="1805" y="468"/>
                  <a:pt x="1801" y="468"/>
                  <a:pt x="1798" y="467"/>
                </a:cubicBezTo>
                <a:cubicBezTo>
                  <a:pt x="1798" y="468"/>
                  <a:pt x="1798" y="470"/>
                  <a:pt x="1798" y="471"/>
                </a:cubicBezTo>
                <a:close/>
                <a:moveTo>
                  <a:pt x="1792" y="443"/>
                </a:moveTo>
                <a:cubicBezTo>
                  <a:pt x="1792" y="443"/>
                  <a:pt x="1792" y="443"/>
                  <a:pt x="1791" y="443"/>
                </a:cubicBezTo>
                <a:cubicBezTo>
                  <a:pt x="1786" y="445"/>
                  <a:pt x="1781" y="447"/>
                  <a:pt x="1778" y="452"/>
                </a:cubicBezTo>
                <a:cubicBezTo>
                  <a:pt x="1776" y="454"/>
                  <a:pt x="1775" y="457"/>
                  <a:pt x="1773" y="458"/>
                </a:cubicBezTo>
                <a:cubicBezTo>
                  <a:pt x="1767" y="461"/>
                  <a:pt x="1757" y="458"/>
                  <a:pt x="1748" y="459"/>
                </a:cubicBezTo>
                <a:cubicBezTo>
                  <a:pt x="1747" y="465"/>
                  <a:pt x="1747" y="472"/>
                  <a:pt x="1747" y="478"/>
                </a:cubicBezTo>
                <a:cubicBezTo>
                  <a:pt x="1755" y="478"/>
                  <a:pt x="1762" y="477"/>
                  <a:pt x="1771" y="477"/>
                </a:cubicBezTo>
                <a:cubicBezTo>
                  <a:pt x="1777" y="484"/>
                  <a:pt x="1780" y="493"/>
                  <a:pt x="1792" y="493"/>
                </a:cubicBezTo>
                <a:cubicBezTo>
                  <a:pt x="1792" y="476"/>
                  <a:pt x="1793" y="458"/>
                  <a:pt x="1792" y="443"/>
                </a:cubicBezTo>
                <a:close/>
                <a:moveTo>
                  <a:pt x="500" y="440"/>
                </a:moveTo>
                <a:cubicBezTo>
                  <a:pt x="499" y="438"/>
                  <a:pt x="498" y="438"/>
                  <a:pt x="496" y="438"/>
                </a:cubicBezTo>
                <a:cubicBezTo>
                  <a:pt x="489" y="440"/>
                  <a:pt x="501" y="447"/>
                  <a:pt x="500" y="440"/>
                </a:cubicBezTo>
                <a:close/>
                <a:moveTo>
                  <a:pt x="617" y="442"/>
                </a:moveTo>
                <a:cubicBezTo>
                  <a:pt x="617" y="441"/>
                  <a:pt x="617" y="440"/>
                  <a:pt x="617" y="439"/>
                </a:cubicBezTo>
                <a:cubicBezTo>
                  <a:pt x="616" y="437"/>
                  <a:pt x="609" y="437"/>
                  <a:pt x="611" y="442"/>
                </a:cubicBezTo>
                <a:cubicBezTo>
                  <a:pt x="612" y="443"/>
                  <a:pt x="615" y="443"/>
                  <a:pt x="617" y="442"/>
                </a:cubicBezTo>
                <a:close/>
                <a:moveTo>
                  <a:pt x="1473" y="446"/>
                </a:moveTo>
                <a:cubicBezTo>
                  <a:pt x="1462" y="469"/>
                  <a:pt x="1452" y="491"/>
                  <a:pt x="1441" y="514"/>
                </a:cubicBezTo>
                <a:cubicBezTo>
                  <a:pt x="1437" y="513"/>
                  <a:pt x="1429" y="508"/>
                  <a:pt x="1428" y="513"/>
                </a:cubicBezTo>
                <a:cubicBezTo>
                  <a:pt x="1428" y="517"/>
                  <a:pt x="1437" y="519"/>
                  <a:pt x="1442" y="520"/>
                </a:cubicBezTo>
                <a:cubicBezTo>
                  <a:pt x="1448" y="522"/>
                  <a:pt x="1454" y="525"/>
                  <a:pt x="1457" y="523"/>
                </a:cubicBezTo>
                <a:cubicBezTo>
                  <a:pt x="1459" y="517"/>
                  <a:pt x="1452" y="517"/>
                  <a:pt x="1448" y="516"/>
                </a:cubicBezTo>
                <a:cubicBezTo>
                  <a:pt x="1453" y="506"/>
                  <a:pt x="1457" y="495"/>
                  <a:pt x="1462" y="485"/>
                </a:cubicBezTo>
                <a:cubicBezTo>
                  <a:pt x="1471" y="489"/>
                  <a:pt x="1482" y="491"/>
                  <a:pt x="1490" y="495"/>
                </a:cubicBezTo>
                <a:cubicBezTo>
                  <a:pt x="1487" y="498"/>
                  <a:pt x="1486" y="505"/>
                  <a:pt x="1491" y="505"/>
                </a:cubicBezTo>
                <a:cubicBezTo>
                  <a:pt x="1494" y="505"/>
                  <a:pt x="1496" y="497"/>
                  <a:pt x="1498" y="492"/>
                </a:cubicBezTo>
                <a:cubicBezTo>
                  <a:pt x="1500" y="488"/>
                  <a:pt x="1505" y="479"/>
                  <a:pt x="1501" y="478"/>
                </a:cubicBezTo>
                <a:cubicBezTo>
                  <a:pt x="1495" y="477"/>
                  <a:pt x="1495" y="488"/>
                  <a:pt x="1493" y="489"/>
                </a:cubicBezTo>
                <a:cubicBezTo>
                  <a:pt x="1484" y="485"/>
                  <a:pt x="1473" y="483"/>
                  <a:pt x="1464" y="480"/>
                </a:cubicBezTo>
                <a:cubicBezTo>
                  <a:pt x="1469" y="469"/>
                  <a:pt x="1473" y="458"/>
                  <a:pt x="1479" y="448"/>
                </a:cubicBezTo>
                <a:cubicBezTo>
                  <a:pt x="1491" y="452"/>
                  <a:pt x="1504" y="455"/>
                  <a:pt x="1516" y="460"/>
                </a:cubicBezTo>
                <a:cubicBezTo>
                  <a:pt x="1514" y="463"/>
                  <a:pt x="1510" y="474"/>
                  <a:pt x="1516" y="474"/>
                </a:cubicBezTo>
                <a:cubicBezTo>
                  <a:pt x="1519" y="474"/>
                  <a:pt x="1519" y="471"/>
                  <a:pt x="1521" y="466"/>
                </a:cubicBezTo>
                <a:cubicBezTo>
                  <a:pt x="1522" y="463"/>
                  <a:pt x="1524" y="460"/>
                  <a:pt x="1523" y="457"/>
                </a:cubicBezTo>
                <a:cubicBezTo>
                  <a:pt x="1523" y="454"/>
                  <a:pt x="1516" y="452"/>
                  <a:pt x="1511" y="450"/>
                </a:cubicBezTo>
                <a:cubicBezTo>
                  <a:pt x="1495" y="446"/>
                  <a:pt x="1479" y="442"/>
                  <a:pt x="1464" y="438"/>
                </a:cubicBezTo>
                <a:cubicBezTo>
                  <a:pt x="1458" y="444"/>
                  <a:pt x="1469" y="445"/>
                  <a:pt x="1473" y="446"/>
                </a:cubicBezTo>
                <a:close/>
                <a:moveTo>
                  <a:pt x="1255" y="445"/>
                </a:moveTo>
                <a:cubicBezTo>
                  <a:pt x="1244" y="443"/>
                  <a:pt x="1239" y="441"/>
                  <a:pt x="1232" y="439"/>
                </a:cubicBezTo>
                <a:cubicBezTo>
                  <a:pt x="1230" y="439"/>
                  <a:pt x="1228" y="442"/>
                  <a:pt x="1228" y="444"/>
                </a:cubicBezTo>
                <a:cubicBezTo>
                  <a:pt x="1229" y="446"/>
                  <a:pt x="1237" y="447"/>
                  <a:pt x="1239" y="448"/>
                </a:cubicBezTo>
                <a:cubicBezTo>
                  <a:pt x="1244" y="449"/>
                  <a:pt x="1248" y="450"/>
                  <a:pt x="1251" y="451"/>
                </a:cubicBezTo>
                <a:cubicBezTo>
                  <a:pt x="1259" y="453"/>
                  <a:pt x="1266" y="456"/>
                  <a:pt x="1274" y="455"/>
                </a:cubicBezTo>
                <a:cubicBezTo>
                  <a:pt x="1278" y="449"/>
                  <a:pt x="1261" y="447"/>
                  <a:pt x="1255" y="445"/>
                </a:cubicBezTo>
                <a:close/>
                <a:moveTo>
                  <a:pt x="3315" y="520"/>
                </a:moveTo>
                <a:cubicBezTo>
                  <a:pt x="3310" y="523"/>
                  <a:pt x="3302" y="523"/>
                  <a:pt x="3296" y="524"/>
                </a:cubicBezTo>
                <a:cubicBezTo>
                  <a:pt x="3289" y="525"/>
                  <a:pt x="3282" y="527"/>
                  <a:pt x="3276" y="527"/>
                </a:cubicBezTo>
                <a:cubicBezTo>
                  <a:pt x="3272" y="522"/>
                  <a:pt x="3272" y="515"/>
                  <a:pt x="3270" y="509"/>
                </a:cubicBezTo>
                <a:cubicBezTo>
                  <a:pt x="3269" y="502"/>
                  <a:pt x="3268" y="496"/>
                  <a:pt x="3266" y="489"/>
                </a:cubicBezTo>
                <a:cubicBezTo>
                  <a:pt x="3264" y="476"/>
                  <a:pt x="3260" y="462"/>
                  <a:pt x="3259" y="449"/>
                </a:cubicBezTo>
                <a:cubicBezTo>
                  <a:pt x="3270" y="446"/>
                  <a:pt x="3283" y="444"/>
                  <a:pt x="3294" y="442"/>
                </a:cubicBezTo>
                <a:cubicBezTo>
                  <a:pt x="3299" y="441"/>
                  <a:pt x="3300" y="456"/>
                  <a:pt x="3301" y="460"/>
                </a:cubicBezTo>
                <a:cubicBezTo>
                  <a:pt x="3303" y="467"/>
                  <a:pt x="3305" y="474"/>
                  <a:pt x="3306" y="480"/>
                </a:cubicBezTo>
                <a:cubicBezTo>
                  <a:pt x="3310" y="494"/>
                  <a:pt x="3314" y="508"/>
                  <a:pt x="3315" y="520"/>
                </a:cubicBezTo>
                <a:close/>
                <a:moveTo>
                  <a:pt x="3308" y="516"/>
                </a:moveTo>
                <a:cubicBezTo>
                  <a:pt x="3302" y="494"/>
                  <a:pt x="3298" y="470"/>
                  <a:pt x="3293" y="448"/>
                </a:cubicBezTo>
                <a:cubicBezTo>
                  <a:pt x="3292" y="448"/>
                  <a:pt x="3292" y="448"/>
                  <a:pt x="3292" y="448"/>
                </a:cubicBezTo>
                <a:cubicBezTo>
                  <a:pt x="3283" y="450"/>
                  <a:pt x="3274" y="452"/>
                  <a:pt x="3265" y="454"/>
                </a:cubicBezTo>
                <a:cubicBezTo>
                  <a:pt x="3270" y="476"/>
                  <a:pt x="3276" y="498"/>
                  <a:pt x="3280" y="521"/>
                </a:cubicBezTo>
                <a:cubicBezTo>
                  <a:pt x="3290" y="520"/>
                  <a:pt x="3298" y="517"/>
                  <a:pt x="3308" y="516"/>
                </a:cubicBezTo>
                <a:close/>
                <a:moveTo>
                  <a:pt x="1690" y="445"/>
                </a:moveTo>
                <a:cubicBezTo>
                  <a:pt x="1690" y="445"/>
                  <a:pt x="1689" y="444"/>
                  <a:pt x="1689" y="444"/>
                </a:cubicBezTo>
                <a:cubicBezTo>
                  <a:pt x="1685" y="443"/>
                  <a:pt x="1684" y="446"/>
                  <a:pt x="1684" y="449"/>
                </a:cubicBezTo>
                <a:cubicBezTo>
                  <a:pt x="1687" y="452"/>
                  <a:pt x="1691" y="449"/>
                  <a:pt x="1690" y="445"/>
                </a:cubicBezTo>
                <a:close/>
                <a:moveTo>
                  <a:pt x="2878" y="460"/>
                </a:moveTo>
                <a:cubicBezTo>
                  <a:pt x="2876" y="463"/>
                  <a:pt x="2869" y="469"/>
                  <a:pt x="2869" y="473"/>
                </a:cubicBezTo>
                <a:cubicBezTo>
                  <a:pt x="2868" y="476"/>
                  <a:pt x="2874" y="480"/>
                  <a:pt x="2876" y="483"/>
                </a:cubicBezTo>
                <a:cubicBezTo>
                  <a:pt x="2885" y="493"/>
                  <a:pt x="2894" y="502"/>
                  <a:pt x="2902" y="511"/>
                </a:cubicBezTo>
                <a:cubicBezTo>
                  <a:pt x="2901" y="520"/>
                  <a:pt x="2913" y="512"/>
                  <a:pt x="2912" y="505"/>
                </a:cubicBezTo>
                <a:cubicBezTo>
                  <a:pt x="2911" y="504"/>
                  <a:pt x="2909" y="504"/>
                  <a:pt x="2907" y="505"/>
                </a:cubicBezTo>
                <a:cubicBezTo>
                  <a:pt x="2904" y="502"/>
                  <a:pt x="2903" y="500"/>
                  <a:pt x="2899" y="497"/>
                </a:cubicBezTo>
                <a:cubicBezTo>
                  <a:pt x="2898" y="496"/>
                  <a:pt x="2892" y="490"/>
                  <a:pt x="2892" y="489"/>
                </a:cubicBezTo>
                <a:cubicBezTo>
                  <a:pt x="2892" y="488"/>
                  <a:pt x="2895" y="486"/>
                  <a:pt x="2896" y="485"/>
                </a:cubicBezTo>
                <a:cubicBezTo>
                  <a:pt x="2900" y="481"/>
                  <a:pt x="2904" y="476"/>
                  <a:pt x="2909" y="473"/>
                </a:cubicBezTo>
                <a:cubicBezTo>
                  <a:pt x="2909" y="475"/>
                  <a:pt x="2911" y="475"/>
                  <a:pt x="2913" y="474"/>
                </a:cubicBezTo>
                <a:cubicBezTo>
                  <a:pt x="2916" y="470"/>
                  <a:pt x="2907" y="461"/>
                  <a:pt x="2903" y="463"/>
                </a:cubicBezTo>
                <a:cubicBezTo>
                  <a:pt x="2901" y="465"/>
                  <a:pt x="2903" y="467"/>
                  <a:pt x="2904" y="468"/>
                </a:cubicBezTo>
                <a:cubicBezTo>
                  <a:pt x="2898" y="473"/>
                  <a:pt x="2893" y="480"/>
                  <a:pt x="2887" y="484"/>
                </a:cubicBezTo>
                <a:cubicBezTo>
                  <a:pt x="2885" y="483"/>
                  <a:pt x="2884" y="482"/>
                  <a:pt x="2883" y="480"/>
                </a:cubicBezTo>
                <a:cubicBezTo>
                  <a:pt x="2882" y="479"/>
                  <a:pt x="2876" y="474"/>
                  <a:pt x="2876" y="473"/>
                </a:cubicBezTo>
                <a:cubicBezTo>
                  <a:pt x="2876" y="472"/>
                  <a:pt x="2880" y="469"/>
                  <a:pt x="2880" y="468"/>
                </a:cubicBezTo>
                <a:cubicBezTo>
                  <a:pt x="2885" y="463"/>
                  <a:pt x="2891" y="458"/>
                  <a:pt x="2895" y="455"/>
                </a:cubicBezTo>
                <a:cubicBezTo>
                  <a:pt x="2907" y="458"/>
                  <a:pt x="2894" y="441"/>
                  <a:pt x="2889" y="445"/>
                </a:cubicBezTo>
                <a:cubicBezTo>
                  <a:pt x="2888" y="447"/>
                  <a:pt x="2889" y="448"/>
                  <a:pt x="2890" y="450"/>
                </a:cubicBezTo>
                <a:cubicBezTo>
                  <a:pt x="2886" y="453"/>
                  <a:pt x="2882" y="456"/>
                  <a:pt x="2878" y="460"/>
                </a:cubicBezTo>
                <a:close/>
                <a:moveTo>
                  <a:pt x="3158" y="451"/>
                </a:moveTo>
                <a:cubicBezTo>
                  <a:pt x="3160" y="452"/>
                  <a:pt x="3162" y="449"/>
                  <a:pt x="3160" y="447"/>
                </a:cubicBezTo>
                <a:cubicBezTo>
                  <a:pt x="3154" y="444"/>
                  <a:pt x="3154" y="451"/>
                  <a:pt x="3158" y="451"/>
                </a:cubicBezTo>
                <a:close/>
                <a:moveTo>
                  <a:pt x="181" y="458"/>
                </a:moveTo>
                <a:cubicBezTo>
                  <a:pt x="182" y="454"/>
                  <a:pt x="176" y="453"/>
                  <a:pt x="172" y="452"/>
                </a:cubicBezTo>
                <a:cubicBezTo>
                  <a:pt x="167" y="450"/>
                  <a:pt x="156" y="446"/>
                  <a:pt x="157" y="452"/>
                </a:cubicBezTo>
                <a:cubicBezTo>
                  <a:pt x="157" y="456"/>
                  <a:pt x="165" y="456"/>
                  <a:pt x="168" y="457"/>
                </a:cubicBezTo>
                <a:cubicBezTo>
                  <a:pt x="173" y="458"/>
                  <a:pt x="179" y="460"/>
                  <a:pt x="181" y="458"/>
                </a:cubicBezTo>
                <a:close/>
                <a:moveTo>
                  <a:pt x="742" y="455"/>
                </a:moveTo>
                <a:cubicBezTo>
                  <a:pt x="744" y="468"/>
                  <a:pt x="723" y="468"/>
                  <a:pt x="725" y="453"/>
                </a:cubicBezTo>
                <a:cubicBezTo>
                  <a:pt x="728" y="447"/>
                  <a:pt x="742" y="448"/>
                  <a:pt x="742" y="455"/>
                </a:cubicBezTo>
                <a:close/>
                <a:moveTo>
                  <a:pt x="733" y="455"/>
                </a:moveTo>
                <a:cubicBezTo>
                  <a:pt x="733" y="456"/>
                  <a:pt x="731" y="456"/>
                  <a:pt x="732" y="458"/>
                </a:cubicBezTo>
                <a:cubicBezTo>
                  <a:pt x="733" y="459"/>
                  <a:pt x="735" y="459"/>
                  <a:pt x="736" y="458"/>
                </a:cubicBezTo>
                <a:cubicBezTo>
                  <a:pt x="737" y="456"/>
                  <a:pt x="735" y="455"/>
                  <a:pt x="733" y="455"/>
                </a:cubicBezTo>
                <a:close/>
                <a:moveTo>
                  <a:pt x="2130" y="449"/>
                </a:moveTo>
                <a:cubicBezTo>
                  <a:pt x="2127" y="450"/>
                  <a:pt x="2128" y="454"/>
                  <a:pt x="2131" y="455"/>
                </a:cubicBezTo>
                <a:cubicBezTo>
                  <a:pt x="2135" y="455"/>
                  <a:pt x="2135" y="448"/>
                  <a:pt x="2130" y="449"/>
                </a:cubicBezTo>
                <a:close/>
                <a:moveTo>
                  <a:pt x="843" y="457"/>
                </a:moveTo>
                <a:cubicBezTo>
                  <a:pt x="843" y="456"/>
                  <a:pt x="843" y="456"/>
                  <a:pt x="843" y="455"/>
                </a:cubicBezTo>
                <a:cubicBezTo>
                  <a:pt x="840" y="445"/>
                  <a:pt x="832" y="459"/>
                  <a:pt x="843" y="457"/>
                </a:cubicBezTo>
                <a:close/>
                <a:moveTo>
                  <a:pt x="3076" y="465"/>
                </a:moveTo>
                <a:cubicBezTo>
                  <a:pt x="3081" y="463"/>
                  <a:pt x="3087" y="454"/>
                  <a:pt x="3095" y="456"/>
                </a:cubicBezTo>
                <a:cubicBezTo>
                  <a:pt x="3101" y="457"/>
                  <a:pt x="3103" y="469"/>
                  <a:pt x="3103" y="478"/>
                </a:cubicBezTo>
                <a:cubicBezTo>
                  <a:pt x="3113" y="482"/>
                  <a:pt x="3125" y="484"/>
                  <a:pt x="3138" y="487"/>
                </a:cubicBezTo>
                <a:cubicBezTo>
                  <a:pt x="3141" y="488"/>
                  <a:pt x="3147" y="489"/>
                  <a:pt x="3147" y="492"/>
                </a:cubicBezTo>
                <a:cubicBezTo>
                  <a:pt x="3147" y="496"/>
                  <a:pt x="3136" y="495"/>
                  <a:pt x="3133" y="494"/>
                </a:cubicBezTo>
                <a:cubicBezTo>
                  <a:pt x="3123" y="494"/>
                  <a:pt x="3112" y="494"/>
                  <a:pt x="3101" y="493"/>
                </a:cubicBezTo>
                <a:cubicBezTo>
                  <a:pt x="3098" y="500"/>
                  <a:pt x="3096" y="514"/>
                  <a:pt x="3088" y="515"/>
                </a:cubicBezTo>
                <a:cubicBezTo>
                  <a:pt x="3079" y="517"/>
                  <a:pt x="3067" y="504"/>
                  <a:pt x="3068" y="495"/>
                </a:cubicBezTo>
                <a:cubicBezTo>
                  <a:pt x="3062" y="494"/>
                  <a:pt x="3056" y="493"/>
                  <a:pt x="3050" y="492"/>
                </a:cubicBezTo>
                <a:cubicBezTo>
                  <a:pt x="3046" y="495"/>
                  <a:pt x="3044" y="501"/>
                  <a:pt x="3036" y="500"/>
                </a:cubicBezTo>
                <a:cubicBezTo>
                  <a:pt x="3013" y="497"/>
                  <a:pt x="3025" y="438"/>
                  <a:pt x="3050" y="455"/>
                </a:cubicBezTo>
                <a:cubicBezTo>
                  <a:pt x="3051" y="457"/>
                  <a:pt x="3052" y="459"/>
                  <a:pt x="3053" y="462"/>
                </a:cubicBezTo>
                <a:cubicBezTo>
                  <a:pt x="3060" y="463"/>
                  <a:pt x="3068" y="464"/>
                  <a:pt x="3076" y="465"/>
                </a:cubicBezTo>
                <a:close/>
                <a:moveTo>
                  <a:pt x="3049" y="471"/>
                </a:moveTo>
                <a:cubicBezTo>
                  <a:pt x="3049" y="464"/>
                  <a:pt x="3048" y="457"/>
                  <a:pt x="3040" y="458"/>
                </a:cubicBezTo>
                <a:cubicBezTo>
                  <a:pt x="3034" y="460"/>
                  <a:pt x="3029" y="473"/>
                  <a:pt x="3030" y="483"/>
                </a:cubicBezTo>
                <a:cubicBezTo>
                  <a:pt x="3030" y="488"/>
                  <a:pt x="3033" y="494"/>
                  <a:pt x="3038" y="494"/>
                </a:cubicBezTo>
                <a:cubicBezTo>
                  <a:pt x="3045" y="494"/>
                  <a:pt x="3049" y="479"/>
                  <a:pt x="3049" y="471"/>
                </a:cubicBezTo>
                <a:close/>
                <a:moveTo>
                  <a:pt x="3102" y="487"/>
                </a:moveTo>
                <a:cubicBezTo>
                  <a:pt x="3107" y="487"/>
                  <a:pt x="3113" y="489"/>
                  <a:pt x="3118" y="488"/>
                </a:cubicBezTo>
                <a:cubicBezTo>
                  <a:pt x="3112" y="487"/>
                  <a:pt x="3108" y="485"/>
                  <a:pt x="3102" y="484"/>
                </a:cubicBezTo>
                <a:cubicBezTo>
                  <a:pt x="3102" y="485"/>
                  <a:pt x="3101" y="486"/>
                  <a:pt x="3102" y="487"/>
                </a:cubicBezTo>
                <a:close/>
                <a:moveTo>
                  <a:pt x="3082" y="467"/>
                </a:moveTo>
                <a:cubicBezTo>
                  <a:pt x="3087" y="477"/>
                  <a:pt x="3083" y="491"/>
                  <a:pt x="3076" y="497"/>
                </a:cubicBezTo>
                <a:cubicBezTo>
                  <a:pt x="3074" y="497"/>
                  <a:pt x="3073" y="497"/>
                  <a:pt x="3072" y="496"/>
                </a:cubicBezTo>
                <a:cubicBezTo>
                  <a:pt x="3074" y="503"/>
                  <a:pt x="3079" y="507"/>
                  <a:pt x="3085" y="510"/>
                </a:cubicBezTo>
                <a:cubicBezTo>
                  <a:pt x="3095" y="501"/>
                  <a:pt x="3101" y="477"/>
                  <a:pt x="3095" y="461"/>
                </a:cubicBezTo>
                <a:cubicBezTo>
                  <a:pt x="3089" y="462"/>
                  <a:pt x="3085" y="464"/>
                  <a:pt x="3082" y="467"/>
                </a:cubicBezTo>
                <a:close/>
                <a:moveTo>
                  <a:pt x="3079" y="471"/>
                </a:moveTo>
                <a:cubicBezTo>
                  <a:pt x="3071" y="469"/>
                  <a:pt x="3063" y="469"/>
                  <a:pt x="3054" y="468"/>
                </a:cubicBezTo>
                <a:cubicBezTo>
                  <a:pt x="3054" y="475"/>
                  <a:pt x="3053" y="481"/>
                  <a:pt x="3052" y="487"/>
                </a:cubicBezTo>
                <a:cubicBezTo>
                  <a:pt x="3059" y="488"/>
                  <a:pt x="3066" y="489"/>
                  <a:pt x="3073" y="491"/>
                </a:cubicBezTo>
                <a:cubicBezTo>
                  <a:pt x="3077" y="487"/>
                  <a:pt x="3080" y="480"/>
                  <a:pt x="3079" y="471"/>
                </a:cubicBezTo>
                <a:close/>
                <a:moveTo>
                  <a:pt x="235" y="454"/>
                </a:moveTo>
                <a:cubicBezTo>
                  <a:pt x="230" y="451"/>
                  <a:pt x="229" y="457"/>
                  <a:pt x="228" y="460"/>
                </a:cubicBezTo>
                <a:cubicBezTo>
                  <a:pt x="225" y="460"/>
                  <a:pt x="222" y="458"/>
                  <a:pt x="220" y="460"/>
                </a:cubicBezTo>
                <a:cubicBezTo>
                  <a:pt x="219" y="466"/>
                  <a:pt x="225" y="464"/>
                  <a:pt x="226" y="466"/>
                </a:cubicBezTo>
                <a:cubicBezTo>
                  <a:pt x="225" y="469"/>
                  <a:pt x="223" y="473"/>
                  <a:pt x="225" y="476"/>
                </a:cubicBezTo>
                <a:cubicBezTo>
                  <a:pt x="231" y="478"/>
                  <a:pt x="230" y="471"/>
                  <a:pt x="232" y="467"/>
                </a:cubicBezTo>
                <a:cubicBezTo>
                  <a:pt x="236" y="469"/>
                  <a:pt x="242" y="469"/>
                  <a:pt x="241" y="464"/>
                </a:cubicBezTo>
                <a:cubicBezTo>
                  <a:pt x="239" y="462"/>
                  <a:pt x="236" y="463"/>
                  <a:pt x="234" y="461"/>
                </a:cubicBezTo>
                <a:cubicBezTo>
                  <a:pt x="234" y="459"/>
                  <a:pt x="236" y="456"/>
                  <a:pt x="235" y="454"/>
                </a:cubicBezTo>
                <a:close/>
                <a:moveTo>
                  <a:pt x="1082" y="506"/>
                </a:moveTo>
                <a:cubicBezTo>
                  <a:pt x="1082" y="509"/>
                  <a:pt x="1088" y="510"/>
                  <a:pt x="1093" y="512"/>
                </a:cubicBezTo>
                <a:cubicBezTo>
                  <a:pt x="1099" y="513"/>
                  <a:pt x="1110" y="518"/>
                  <a:pt x="1109" y="512"/>
                </a:cubicBezTo>
                <a:cubicBezTo>
                  <a:pt x="1109" y="508"/>
                  <a:pt x="1103" y="509"/>
                  <a:pt x="1100" y="507"/>
                </a:cubicBezTo>
                <a:cubicBezTo>
                  <a:pt x="1103" y="501"/>
                  <a:pt x="1105" y="494"/>
                  <a:pt x="1108" y="488"/>
                </a:cubicBezTo>
                <a:cubicBezTo>
                  <a:pt x="1114" y="490"/>
                  <a:pt x="1120" y="491"/>
                  <a:pt x="1125" y="493"/>
                </a:cubicBezTo>
                <a:cubicBezTo>
                  <a:pt x="1125" y="495"/>
                  <a:pt x="1123" y="496"/>
                  <a:pt x="1124" y="499"/>
                </a:cubicBezTo>
                <a:cubicBezTo>
                  <a:pt x="1128" y="504"/>
                  <a:pt x="1130" y="497"/>
                  <a:pt x="1132" y="493"/>
                </a:cubicBezTo>
                <a:cubicBezTo>
                  <a:pt x="1134" y="489"/>
                  <a:pt x="1136" y="486"/>
                  <a:pt x="1136" y="483"/>
                </a:cubicBezTo>
                <a:cubicBezTo>
                  <a:pt x="1132" y="479"/>
                  <a:pt x="1130" y="485"/>
                  <a:pt x="1128" y="487"/>
                </a:cubicBezTo>
                <a:cubicBezTo>
                  <a:pt x="1122" y="486"/>
                  <a:pt x="1116" y="484"/>
                  <a:pt x="1110" y="482"/>
                </a:cubicBezTo>
                <a:cubicBezTo>
                  <a:pt x="1113" y="476"/>
                  <a:pt x="1116" y="469"/>
                  <a:pt x="1119" y="463"/>
                </a:cubicBezTo>
                <a:cubicBezTo>
                  <a:pt x="1127" y="465"/>
                  <a:pt x="1135" y="467"/>
                  <a:pt x="1144" y="470"/>
                </a:cubicBezTo>
                <a:cubicBezTo>
                  <a:pt x="1140" y="473"/>
                  <a:pt x="1139" y="480"/>
                  <a:pt x="1145" y="479"/>
                </a:cubicBezTo>
                <a:cubicBezTo>
                  <a:pt x="1147" y="479"/>
                  <a:pt x="1149" y="475"/>
                  <a:pt x="1149" y="474"/>
                </a:cubicBezTo>
                <a:cubicBezTo>
                  <a:pt x="1154" y="466"/>
                  <a:pt x="1149" y="464"/>
                  <a:pt x="1140" y="462"/>
                </a:cubicBezTo>
                <a:cubicBezTo>
                  <a:pt x="1129" y="459"/>
                  <a:pt x="1115" y="454"/>
                  <a:pt x="1107" y="453"/>
                </a:cubicBezTo>
                <a:cubicBezTo>
                  <a:pt x="1104" y="453"/>
                  <a:pt x="1104" y="456"/>
                  <a:pt x="1104" y="456"/>
                </a:cubicBezTo>
                <a:cubicBezTo>
                  <a:pt x="1104" y="460"/>
                  <a:pt x="1111" y="459"/>
                  <a:pt x="1113" y="461"/>
                </a:cubicBezTo>
                <a:cubicBezTo>
                  <a:pt x="1106" y="475"/>
                  <a:pt x="1100" y="491"/>
                  <a:pt x="1092" y="505"/>
                </a:cubicBezTo>
                <a:cubicBezTo>
                  <a:pt x="1089" y="504"/>
                  <a:pt x="1082" y="501"/>
                  <a:pt x="1082" y="506"/>
                </a:cubicBezTo>
                <a:close/>
                <a:moveTo>
                  <a:pt x="3233" y="461"/>
                </a:moveTo>
                <a:cubicBezTo>
                  <a:pt x="3234" y="468"/>
                  <a:pt x="3227" y="474"/>
                  <a:pt x="3220" y="471"/>
                </a:cubicBezTo>
                <a:cubicBezTo>
                  <a:pt x="3214" y="468"/>
                  <a:pt x="3215" y="458"/>
                  <a:pt x="3219" y="455"/>
                </a:cubicBezTo>
                <a:cubicBezTo>
                  <a:pt x="3226" y="454"/>
                  <a:pt x="3232" y="456"/>
                  <a:pt x="3233" y="461"/>
                </a:cubicBezTo>
                <a:close/>
                <a:moveTo>
                  <a:pt x="3223" y="466"/>
                </a:moveTo>
                <a:cubicBezTo>
                  <a:pt x="3225" y="466"/>
                  <a:pt x="3226" y="464"/>
                  <a:pt x="3227" y="462"/>
                </a:cubicBezTo>
                <a:cubicBezTo>
                  <a:pt x="3223" y="457"/>
                  <a:pt x="3218" y="465"/>
                  <a:pt x="3223" y="466"/>
                </a:cubicBezTo>
                <a:close/>
                <a:moveTo>
                  <a:pt x="209" y="480"/>
                </a:moveTo>
                <a:cubicBezTo>
                  <a:pt x="238" y="488"/>
                  <a:pt x="267" y="496"/>
                  <a:pt x="295" y="505"/>
                </a:cubicBezTo>
                <a:cubicBezTo>
                  <a:pt x="299" y="499"/>
                  <a:pt x="298" y="491"/>
                  <a:pt x="302" y="486"/>
                </a:cubicBezTo>
                <a:cubicBezTo>
                  <a:pt x="339" y="494"/>
                  <a:pt x="376" y="505"/>
                  <a:pt x="413" y="515"/>
                </a:cubicBezTo>
                <a:cubicBezTo>
                  <a:pt x="419" y="516"/>
                  <a:pt x="425" y="518"/>
                  <a:pt x="432" y="520"/>
                </a:cubicBezTo>
                <a:cubicBezTo>
                  <a:pt x="436" y="521"/>
                  <a:pt x="447" y="523"/>
                  <a:pt x="449" y="526"/>
                </a:cubicBezTo>
                <a:cubicBezTo>
                  <a:pt x="451" y="531"/>
                  <a:pt x="444" y="540"/>
                  <a:pt x="445" y="545"/>
                </a:cubicBezTo>
                <a:cubicBezTo>
                  <a:pt x="457" y="548"/>
                  <a:pt x="469" y="551"/>
                  <a:pt x="481" y="555"/>
                </a:cubicBezTo>
                <a:cubicBezTo>
                  <a:pt x="483" y="553"/>
                  <a:pt x="483" y="550"/>
                  <a:pt x="486" y="550"/>
                </a:cubicBezTo>
                <a:cubicBezTo>
                  <a:pt x="489" y="549"/>
                  <a:pt x="493" y="553"/>
                  <a:pt x="495" y="555"/>
                </a:cubicBezTo>
                <a:cubicBezTo>
                  <a:pt x="498" y="557"/>
                  <a:pt x="502" y="560"/>
                  <a:pt x="504" y="561"/>
                </a:cubicBezTo>
                <a:cubicBezTo>
                  <a:pt x="509" y="563"/>
                  <a:pt x="516" y="564"/>
                  <a:pt x="523" y="566"/>
                </a:cubicBezTo>
                <a:cubicBezTo>
                  <a:pt x="525" y="567"/>
                  <a:pt x="529" y="568"/>
                  <a:pt x="532" y="569"/>
                </a:cubicBezTo>
                <a:cubicBezTo>
                  <a:pt x="536" y="570"/>
                  <a:pt x="540" y="572"/>
                  <a:pt x="542" y="572"/>
                </a:cubicBezTo>
                <a:cubicBezTo>
                  <a:pt x="545" y="571"/>
                  <a:pt x="553" y="562"/>
                  <a:pt x="555" y="560"/>
                </a:cubicBezTo>
                <a:cubicBezTo>
                  <a:pt x="564" y="551"/>
                  <a:pt x="573" y="544"/>
                  <a:pt x="582" y="536"/>
                </a:cubicBezTo>
                <a:cubicBezTo>
                  <a:pt x="586" y="533"/>
                  <a:pt x="590" y="528"/>
                  <a:pt x="595" y="525"/>
                </a:cubicBezTo>
                <a:cubicBezTo>
                  <a:pt x="597" y="533"/>
                  <a:pt x="590" y="537"/>
                  <a:pt x="584" y="542"/>
                </a:cubicBezTo>
                <a:cubicBezTo>
                  <a:pt x="558" y="567"/>
                  <a:pt x="530" y="593"/>
                  <a:pt x="504" y="617"/>
                </a:cubicBezTo>
                <a:cubicBezTo>
                  <a:pt x="505" y="622"/>
                  <a:pt x="515" y="624"/>
                  <a:pt x="516" y="631"/>
                </a:cubicBezTo>
                <a:cubicBezTo>
                  <a:pt x="516" y="636"/>
                  <a:pt x="507" y="642"/>
                  <a:pt x="504" y="646"/>
                </a:cubicBezTo>
                <a:cubicBezTo>
                  <a:pt x="477" y="672"/>
                  <a:pt x="451" y="699"/>
                  <a:pt x="423" y="725"/>
                </a:cubicBezTo>
                <a:cubicBezTo>
                  <a:pt x="420" y="728"/>
                  <a:pt x="413" y="737"/>
                  <a:pt x="410" y="737"/>
                </a:cubicBezTo>
                <a:cubicBezTo>
                  <a:pt x="406" y="738"/>
                  <a:pt x="403" y="732"/>
                  <a:pt x="401" y="730"/>
                </a:cubicBezTo>
                <a:cubicBezTo>
                  <a:pt x="397" y="726"/>
                  <a:pt x="394" y="723"/>
                  <a:pt x="393" y="721"/>
                </a:cubicBezTo>
                <a:cubicBezTo>
                  <a:pt x="385" y="728"/>
                  <a:pt x="377" y="735"/>
                  <a:pt x="370" y="742"/>
                </a:cubicBezTo>
                <a:cubicBezTo>
                  <a:pt x="372" y="747"/>
                  <a:pt x="380" y="749"/>
                  <a:pt x="378" y="755"/>
                </a:cubicBezTo>
                <a:cubicBezTo>
                  <a:pt x="375" y="757"/>
                  <a:pt x="372" y="753"/>
                  <a:pt x="370" y="751"/>
                </a:cubicBezTo>
                <a:cubicBezTo>
                  <a:pt x="365" y="746"/>
                  <a:pt x="362" y="743"/>
                  <a:pt x="357" y="737"/>
                </a:cubicBezTo>
                <a:cubicBezTo>
                  <a:pt x="355" y="735"/>
                  <a:pt x="351" y="731"/>
                  <a:pt x="355" y="730"/>
                </a:cubicBezTo>
                <a:cubicBezTo>
                  <a:pt x="360" y="728"/>
                  <a:pt x="362" y="736"/>
                  <a:pt x="365" y="737"/>
                </a:cubicBezTo>
                <a:cubicBezTo>
                  <a:pt x="373" y="731"/>
                  <a:pt x="380" y="723"/>
                  <a:pt x="388" y="717"/>
                </a:cubicBezTo>
                <a:cubicBezTo>
                  <a:pt x="387" y="715"/>
                  <a:pt x="384" y="712"/>
                  <a:pt x="381" y="708"/>
                </a:cubicBezTo>
                <a:cubicBezTo>
                  <a:pt x="379" y="706"/>
                  <a:pt x="374" y="702"/>
                  <a:pt x="374" y="700"/>
                </a:cubicBezTo>
                <a:cubicBezTo>
                  <a:pt x="374" y="697"/>
                  <a:pt x="384" y="688"/>
                  <a:pt x="386" y="686"/>
                </a:cubicBezTo>
                <a:cubicBezTo>
                  <a:pt x="413" y="659"/>
                  <a:pt x="439" y="634"/>
                  <a:pt x="467" y="607"/>
                </a:cubicBezTo>
                <a:cubicBezTo>
                  <a:pt x="470" y="604"/>
                  <a:pt x="477" y="595"/>
                  <a:pt x="480" y="595"/>
                </a:cubicBezTo>
                <a:cubicBezTo>
                  <a:pt x="483" y="595"/>
                  <a:pt x="488" y="601"/>
                  <a:pt x="490" y="603"/>
                </a:cubicBezTo>
                <a:cubicBezTo>
                  <a:pt x="493" y="607"/>
                  <a:pt x="496" y="610"/>
                  <a:pt x="498" y="612"/>
                </a:cubicBezTo>
                <a:cubicBezTo>
                  <a:pt x="511" y="601"/>
                  <a:pt x="524" y="588"/>
                  <a:pt x="537" y="577"/>
                </a:cubicBezTo>
                <a:cubicBezTo>
                  <a:pt x="532" y="574"/>
                  <a:pt x="525" y="573"/>
                  <a:pt x="519" y="572"/>
                </a:cubicBezTo>
                <a:cubicBezTo>
                  <a:pt x="513" y="570"/>
                  <a:pt x="507" y="568"/>
                  <a:pt x="501" y="567"/>
                </a:cubicBezTo>
                <a:cubicBezTo>
                  <a:pt x="494" y="567"/>
                  <a:pt x="486" y="572"/>
                  <a:pt x="479" y="568"/>
                </a:cubicBezTo>
                <a:cubicBezTo>
                  <a:pt x="478" y="566"/>
                  <a:pt x="479" y="564"/>
                  <a:pt x="480" y="562"/>
                </a:cubicBezTo>
                <a:cubicBezTo>
                  <a:pt x="468" y="558"/>
                  <a:pt x="456" y="555"/>
                  <a:pt x="443" y="552"/>
                </a:cubicBezTo>
                <a:cubicBezTo>
                  <a:pt x="442" y="555"/>
                  <a:pt x="441" y="560"/>
                  <a:pt x="440" y="565"/>
                </a:cubicBezTo>
                <a:cubicBezTo>
                  <a:pt x="439" y="568"/>
                  <a:pt x="438" y="575"/>
                  <a:pt x="435" y="576"/>
                </a:cubicBezTo>
                <a:cubicBezTo>
                  <a:pt x="430" y="577"/>
                  <a:pt x="421" y="573"/>
                  <a:pt x="416" y="572"/>
                </a:cubicBezTo>
                <a:cubicBezTo>
                  <a:pt x="374" y="561"/>
                  <a:pt x="328" y="548"/>
                  <a:pt x="289" y="536"/>
                </a:cubicBezTo>
                <a:cubicBezTo>
                  <a:pt x="287" y="527"/>
                  <a:pt x="293" y="519"/>
                  <a:pt x="294" y="510"/>
                </a:cubicBezTo>
                <a:cubicBezTo>
                  <a:pt x="266" y="502"/>
                  <a:pt x="236" y="496"/>
                  <a:pt x="208" y="487"/>
                </a:cubicBezTo>
                <a:cubicBezTo>
                  <a:pt x="206" y="492"/>
                  <a:pt x="204" y="498"/>
                  <a:pt x="203" y="504"/>
                </a:cubicBezTo>
                <a:cubicBezTo>
                  <a:pt x="201" y="509"/>
                  <a:pt x="201" y="519"/>
                  <a:pt x="196" y="519"/>
                </a:cubicBezTo>
                <a:cubicBezTo>
                  <a:pt x="190" y="519"/>
                  <a:pt x="194" y="508"/>
                  <a:pt x="195" y="504"/>
                </a:cubicBezTo>
                <a:cubicBezTo>
                  <a:pt x="199" y="493"/>
                  <a:pt x="202" y="483"/>
                  <a:pt x="205" y="472"/>
                </a:cubicBezTo>
                <a:cubicBezTo>
                  <a:pt x="207" y="466"/>
                  <a:pt x="209" y="459"/>
                  <a:pt x="210" y="456"/>
                </a:cubicBezTo>
                <a:cubicBezTo>
                  <a:pt x="211" y="454"/>
                  <a:pt x="214" y="455"/>
                  <a:pt x="214" y="456"/>
                </a:cubicBezTo>
                <a:cubicBezTo>
                  <a:pt x="215" y="463"/>
                  <a:pt x="210" y="472"/>
                  <a:pt x="209" y="480"/>
                </a:cubicBezTo>
                <a:close/>
                <a:moveTo>
                  <a:pt x="481" y="603"/>
                </a:moveTo>
                <a:cubicBezTo>
                  <a:pt x="448" y="635"/>
                  <a:pt x="415" y="668"/>
                  <a:pt x="381" y="699"/>
                </a:cubicBezTo>
                <a:cubicBezTo>
                  <a:pt x="390" y="710"/>
                  <a:pt x="400" y="720"/>
                  <a:pt x="410" y="730"/>
                </a:cubicBezTo>
                <a:cubicBezTo>
                  <a:pt x="442" y="696"/>
                  <a:pt x="476" y="664"/>
                  <a:pt x="508" y="631"/>
                </a:cubicBezTo>
                <a:cubicBezTo>
                  <a:pt x="499" y="622"/>
                  <a:pt x="491" y="612"/>
                  <a:pt x="481" y="603"/>
                </a:cubicBezTo>
                <a:close/>
                <a:moveTo>
                  <a:pt x="295" y="533"/>
                </a:moveTo>
                <a:cubicBezTo>
                  <a:pt x="341" y="544"/>
                  <a:pt x="386" y="556"/>
                  <a:pt x="431" y="568"/>
                </a:cubicBezTo>
                <a:cubicBezTo>
                  <a:pt x="435" y="556"/>
                  <a:pt x="439" y="543"/>
                  <a:pt x="442" y="530"/>
                </a:cubicBezTo>
                <a:cubicBezTo>
                  <a:pt x="397" y="518"/>
                  <a:pt x="351" y="505"/>
                  <a:pt x="306" y="492"/>
                </a:cubicBezTo>
                <a:cubicBezTo>
                  <a:pt x="305" y="492"/>
                  <a:pt x="305" y="493"/>
                  <a:pt x="305" y="493"/>
                </a:cubicBezTo>
                <a:cubicBezTo>
                  <a:pt x="300" y="505"/>
                  <a:pt x="299" y="520"/>
                  <a:pt x="295" y="533"/>
                </a:cubicBezTo>
                <a:close/>
                <a:moveTo>
                  <a:pt x="1271" y="469"/>
                </a:moveTo>
                <a:cubicBezTo>
                  <a:pt x="1271" y="467"/>
                  <a:pt x="1266" y="465"/>
                  <a:pt x="1261" y="464"/>
                </a:cubicBezTo>
                <a:cubicBezTo>
                  <a:pt x="1253" y="462"/>
                  <a:pt x="1244" y="460"/>
                  <a:pt x="1237" y="458"/>
                </a:cubicBezTo>
                <a:cubicBezTo>
                  <a:pt x="1233" y="457"/>
                  <a:pt x="1227" y="454"/>
                  <a:pt x="1224" y="456"/>
                </a:cubicBezTo>
                <a:cubicBezTo>
                  <a:pt x="1223" y="456"/>
                  <a:pt x="1222" y="457"/>
                  <a:pt x="1222" y="459"/>
                </a:cubicBezTo>
                <a:cubicBezTo>
                  <a:pt x="1222" y="462"/>
                  <a:pt x="1230" y="463"/>
                  <a:pt x="1233" y="464"/>
                </a:cubicBezTo>
                <a:cubicBezTo>
                  <a:pt x="1244" y="467"/>
                  <a:pt x="1251" y="469"/>
                  <a:pt x="1260" y="471"/>
                </a:cubicBezTo>
                <a:cubicBezTo>
                  <a:pt x="1264" y="473"/>
                  <a:pt x="1272" y="475"/>
                  <a:pt x="1271" y="469"/>
                </a:cubicBezTo>
                <a:close/>
                <a:moveTo>
                  <a:pt x="1521" y="539"/>
                </a:moveTo>
                <a:cubicBezTo>
                  <a:pt x="1521" y="542"/>
                  <a:pt x="1541" y="551"/>
                  <a:pt x="1541" y="544"/>
                </a:cubicBezTo>
                <a:cubicBezTo>
                  <a:pt x="1540" y="540"/>
                  <a:pt x="1536" y="541"/>
                  <a:pt x="1533" y="539"/>
                </a:cubicBezTo>
                <a:cubicBezTo>
                  <a:pt x="1542" y="521"/>
                  <a:pt x="1553" y="498"/>
                  <a:pt x="1561" y="478"/>
                </a:cubicBezTo>
                <a:cubicBezTo>
                  <a:pt x="1563" y="475"/>
                  <a:pt x="1564" y="471"/>
                  <a:pt x="1565" y="469"/>
                </a:cubicBezTo>
                <a:cubicBezTo>
                  <a:pt x="1566" y="467"/>
                  <a:pt x="1569" y="467"/>
                  <a:pt x="1568" y="464"/>
                </a:cubicBezTo>
                <a:cubicBezTo>
                  <a:pt x="1568" y="460"/>
                  <a:pt x="1556" y="458"/>
                  <a:pt x="1552" y="458"/>
                </a:cubicBezTo>
                <a:cubicBezTo>
                  <a:pt x="1546" y="463"/>
                  <a:pt x="1557" y="464"/>
                  <a:pt x="1560" y="466"/>
                </a:cubicBezTo>
                <a:cubicBezTo>
                  <a:pt x="1550" y="491"/>
                  <a:pt x="1537" y="513"/>
                  <a:pt x="1526" y="537"/>
                </a:cubicBezTo>
                <a:cubicBezTo>
                  <a:pt x="1523" y="536"/>
                  <a:pt x="1521" y="538"/>
                  <a:pt x="1521" y="539"/>
                </a:cubicBezTo>
                <a:close/>
                <a:moveTo>
                  <a:pt x="2941" y="486"/>
                </a:moveTo>
                <a:cubicBezTo>
                  <a:pt x="2943" y="488"/>
                  <a:pt x="2942" y="490"/>
                  <a:pt x="2944" y="492"/>
                </a:cubicBezTo>
                <a:cubicBezTo>
                  <a:pt x="2945" y="494"/>
                  <a:pt x="2947" y="492"/>
                  <a:pt x="2948" y="495"/>
                </a:cubicBezTo>
                <a:cubicBezTo>
                  <a:pt x="2948" y="498"/>
                  <a:pt x="2943" y="501"/>
                  <a:pt x="2939" y="502"/>
                </a:cubicBezTo>
                <a:cubicBezTo>
                  <a:pt x="2938" y="501"/>
                  <a:pt x="2937" y="499"/>
                  <a:pt x="2939" y="498"/>
                </a:cubicBezTo>
                <a:cubicBezTo>
                  <a:pt x="2935" y="490"/>
                  <a:pt x="2932" y="482"/>
                  <a:pt x="2929" y="473"/>
                </a:cubicBezTo>
                <a:cubicBezTo>
                  <a:pt x="2927" y="470"/>
                  <a:pt x="2923" y="463"/>
                  <a:pt x="2930" y="462"/>
                </a:cubicBezTo>
                <a:cubicBezTo>
                  <a:pt x="2934" y="462"/>
                  <a:pt x="2940" y="466"/>
                  <a:pt x="2946" y="467"/>
                </a:cubicBezTo>
                <a:cubicBezTo>
                  <a:pt x="2951" y="469"/>
                  <a:pt x="2956" y="471"/>
                  <a:pt x="2960" y="473"/>
                </a:cubicBezTo>
                <a:cubicBezTo>
                  <a:pt x="2962" y="473"/>
                  <a:pt x="2964" y="471"/>
                  <a:pt x="2966" y="472"/>
                </a:cubicBezTo>
                <a:cubicBezTo>
                  <a:pt x="2968" y="475"/>
                  <a:pt x="2962" y="482"/>
                  <a:pt x="2959" y="482"/>
                </a:cubicBezTo>
                <a:cubicBezTo>
                  <a:pt x="2956" y="482"/>
                  <a:pt x="2955" y="477"/>
                  <a:pt x="2951" y="477"/>
                </a:cubicBezTo>
                <a:cubicBezTo>
                  <a:pt x="2947" y="479"/>
                  <a:pt x="2945" y="483"/>
                  <a:pt x="2941" y="486"/>
                </a:cubicBezTo>
                <a:close/>
                <a:moveTo>
                  <a:pt x="2944" y="474"/>
                </a:moveTo>
                <a:cubicBezTo>
                  <a:pt x="2941" y="473"/>
                  <a:pt x="2938" y="471"/>
                  <a:pt x="2935" y="471"/>
                </a:cubicBezTo>
                <a:cubicBezTo>
                  <a:pt x="2936" y="474"/>
                  <a:pt x="2937" y="477"/>
                  <a:pt x="2939" y="480"/>
                </a:cubicBezTo>
                <a:cubicBezTo>
                  <a:pt x="2941" y="478"/>
                  <a:pt x="2943" y="476"/>
                  <a:pt x="2944" y="474"/>
                </a:cubicBezTo>
                <a:close/>
                <a:moveTo>
                  <a:pt x="1293" y="465"/>
                </a:moveTo>
                <a:cubicBezTo>
                  <a:pt x="1292" y="465"/>
                  <a:pt x="1290" y="466"/>
                  <a:pt x="1291" y="469"/>
                </a:cubicBezTo>
                <a:cubicBezTo>
                  <a:pt x="1291" y="473"/>
                  <a:pt x="1305" y="474"/>
                  <a:pt x="1310" y="476"/>
                </a:cubicBezTo>
                <a:cubicBezTo>
                  <a:pt x="1325" y="479"/>
                  <a:pt x="1338" y="483"/>
                  <a:pt x="1352" y="487"/>
                </a:cubicBezTo>
                <a:cubicBezTo>
                  <a:pt x="1357" y="488"/>
                  <a:pt x="1371" y="494"/>
                  <a:pt x="1372" y="488"/>
                </a:cubicBezTo>
                <a:cubicBezTo>
                  <a:pt x="1372" y="483"/>
                  <a:pt x="1360" y="481"/>
                  <a:pt x="1355" y="480"/>
                </a:cubicBezTo>
                <a:cubicBezTo>
                  <a:pt x="1341" y="476"/>
                  <a:pt x="1327" y="472"/>
                  <a:pt x="1315" y="469"/>
                </a:cubicBezTo>
                <a:cubicBezTo>
                  <a:pt x="1309" y="467"/>
                  <a:pt x="1297" y="463"/>
                  <a:pt x="1293" y="465"/>
                </a:cubicBezTo>
                <a:close/>
                <a:moveTo>
                  <a:pt x="2832" y="467"/>
                </a:moveTo>
                <a:cubicBezTo>
                  <a:pt x="2832" y="462"/>
                  <a:pt x="2822" y="466"/>
                  <a:pt x="2826" y="469"/>
                </a:cubicBezTo>
                <a:cubicBezTo>
                  <a:pt x="2830" y="471"/>
                  <a:pt x="2832" y="469"/>
                  <a:pt x="2832" y="467"/>
                </a:cubicBezTo>
                <a:close/>
                <a:moveTo>
                  <a:pt x="1638" y="473"/>
                </a:moveTo>
                <a:cubicBezTo>
                  <a:pt x="1639" y="469"/>
                  <a:pt x="1642" y="467"/>
                  <a:pt x="1648" y="467"/>
                </a:cubicBezTo>
                <a:cubicBezTo>
                  <a:pt x="1654" y="466"/>
                  <a:pt x="1659" y="468"/>
                  <a:pt x="1660" y="472"/>
                </a:cubicBezTo>
                <a:cubicBezTo>
                  <a:pt x="1662" y="478"/>
                  <a:pt x="1657" y="487"/>
                  <a:pt x="1648" y="486"/>
                </a:cubicBezTo>
                <a:cubicBezTo>
                  <a:pt x="1644" y="485"/>
                  <a:pt x="1637" y="480"/>
                  <a:pt x="1638" y="473"/>
                </a:cubicBezTo>
                <a:close/>
                <a:moveTo>
                  <a:pt x="1644" y="476"/>
                </a:moveTo>
                <a:cubicBezTo>
                  <a:pt x="1646" y="481"/>
                  <a:pt x="1655" y="481"/>
                  <a:pt x="1653" y="474"/>
                </a:cubicBezTo>
                <a:cubicBezTo>
                  <a:pt x="1650" y="472"/>
                  <a:pt x="1645" y="473"/>
                  <a:pt x="1644" y="476"/>
                </a:cubicBezTo>
                <a:close/>
                <a:moveTo>
                  <a:pt x="447" y="471"/>
                </a:moveTo>
                <a:cubicBezTo>
                  <a:pt x="454" y="472"/>
                  <a:pt x="460" y="475"/>
                  <a:pt x="460" y="483"/>
                </a:cubicBezTo>
                <a:cubicBezTo>
                  <a:pt x="459" y="489"/>
                  <a:pt x="453" y="492"/>
                  <a:pt x="448" y="491"/>
                </a:cubicBezTo>
                <a:cubicBezTo>
                  <a:pt x="438" y="490"/>
                  <a:pt x="439" y="475"/>
                  <a:pt x="447" y="471"/>
                </a:cubicBezTo>
                <a:close/>
                <a:moveTo>
                  <a:pt x="447" y="479"/>
                </a:moveTo>
                <a:cubicBezTo>
                  <a:pt x="446" y="481"/>
                  <a:pt x="446" y="483"/>
                  <a:pt x="447" y="485"/>
                </a:cubicBezTo>
                <a:cubicBezTo>
                  <a:pt x="455" y="487"/>
                  <a:pt x="454" y="475"/>
                  <a:pt x="447" y="479"/>
                </a:cubicBezTo>
                <a:close/>
                <a:moveTo>
                  <a:pt x="1596" y="474"/>
                </a:moveTo>
                <a:cubicBezTo>
                  <a:pt x="1591" y="471"/>
                  <a:pt x="1589" y="480"/>
                  <a:pt x="1594" y="480"/>
                </a:cubicBezTo>
                <a:cubicBezTo>
                  <a:pt x="1596" y="480"/>
                  <a:pt x="1597" y="478"/>
                  <a:pt x="1596" y="474"/>
                </a:cubicBezTo>
                <a:close/>
                <a:moveTo>
                  <a:pt x="358" y="480"/>
                </a:moveTo>
                <a:cubicBezTo>
                  <a:pt x="358" y="477"/>
                  <a:pt x="356" y="477"/>
                  <a:pt x="354" y="477"/>
                </a:cubicBezTo>
                <a:cubicBezTo>
                  <a:pt x="346" y="479"/>
                  <a:pt x="358" y="488"/>
                  <a:pt x="358" y="480"/>
                </a:cubicBezTo>
                <a:close/>
                <a:moveTo>
                  <a:pt x="32" y="485"/>
                </a:moveTo>
                <a:cubicBezTo>
                  <a:pt x="33" y="484"/>
                  <a:pt x="33" y="483"/>
                  <a:pt x="32" y="482"/>
                </a:cubicBezTo>
                <a:cubicBezTo>
                  <a:pt x="24" y="477"/>
                  <a:pt x="23" y="489"/>
                  <a:pt x="32" y="485"/>
                </a:cubicBezTo>
                <a:close/>
                <a:moveTo>
                  <a:pt x="3507" y="489"/>
                </a:moveTo>
                <a:cubicBezTo>
                  <a:pt x="3507" y="489"/>
                  <a:pt x="3508" y="489"/>
                  <a:pt x="3507" y="490"/>
                </a:cubicBezTo>
                <a:cubicBezTo>
                  <a:pt x="3510" y="492"/>
                  <a:pt x="3515" y="490"/>
                  <a:pt x="3513" y="486"/>
                </a:cubicBezTo>
                <a:cubicBezTo>
                  <a:pt x="3511" y="485"/>
                  <a:pt x="3506" y="485"/>
                  <a:pt x="3507" y="489"/>
                </a:cubicBezTo>
                <a:close/>
                <a:moveTo>
                  <a:pt x="2518" y="487"/>
                </a:moveTo>
                <a:cubicBezTo>
                  <a:pt x="2511" y="485"/>
                  <a:pt x="2511" y="493"/>
                  <a:pt x="2516" y="493"/>
                </a:cubicBezTo>
                <a:cubicBezTo>
                  <a:pt x="2518" y="493"/>
                  <a:pt x="2520" y="489"/>
                  <a:pt x="2518" y="487"/>
                </a:cubicBezTo>
                <a:close/>
                <a:moveTo>
                  <a:pt x="1148" y="523"/>
                </a:moveTo>
                <a:cubicBezTo>
                  <a:pt x="1148" y="526"/>
                  <a:pt x="1151" y="527"/>
                  <a:pt x="1157" y="529"/>
                </a:cubicBezTo>
                <a:cubicBezTo>
                  <a:pt x="1162" y="530"/>
                  <a:pt x="1171" y="535"/>
                  <a:pt x="1172" y="530"/>
                </a:cubicBezTo>
                <a:cubicBezTo>
                  <a:pt x="1174" y="523"/>
                  <a:pt x="1160" y="524"/>
                  <a:pt x="1158" y="521"/>
                </a:cubicBezTo>
                <a:cubicBezTo>
                  <a:pt x="1164" y="516"/>
                  <a:pt x="1173" y="512"/>
                  <a:pt x="1176" y="505"/>
                </a:cubicBezTo>
                <a:cubicBezTo>
                  <a:pt x="1178" y="496"/>
                  <a:pt x="1168" y="490"/>
                  <a:pt x="1160" y="490"/>
                </a:cubicBezTo>
                <a:cubicBezTo>
                  <a:pt x="1152" y="490"/>
                  <a:pt x="1156" y="507"/>
                  <a:pt x="1162" y="496"/>
                </a:cubicBezTo>
                <a:cubicBezTo>
                  <a:pt x="1168" y="497"/>
                  <a:pt x="1172" y="500"/>
                  <a:pt x="1168" y="505"/>
                </a:cubicBezTo>
                <a:cubicBezTo>
                  <a:pt x="1164" y="510"/>
                  <a:pt x="1148" y="516"/>
                  <a:pt x="1148" y="523"/>
                </a:cubicBezTo>
                <a:close/>
                <a:moveTo>
                  <a:pt x="1705" y="495"/>
                </a:moveTo>
                <a:cubicBezTo>
                  <a:pt x="1704" y="495"/>
                  <a:pt x="1703" y="494"/>
                  <a:pt x="1702" y="494"/>
                </a:cubicBezTo>
                <a:cubicBezTo>
                  <a:pt x="1700" y="495"/>
                  <a:pt x="1699" y="496"/>
                  <a:pt x="1699" y="497"/>
                </a:cubicBezTo>
                <a:cubicBezTo>
                  <a:pt x="1700" y="502"/>
                  <a:pt x="1707" y="498"/>
                  <a:pt x="1705" y="495"/>
                </a:cubicBezTo>
                <a:close/>
                <a:moveTo>
                  <a:pt x="2874" y="505"/>
                </a:moveTo>
                <a:cubicBezTo>
                  <a:pt x="2875" y="509"/>
                  <a:pt x="2871" y="513"/>
                  <a:pt x="2867" y="514"/>
                </a:cubicBezTo>
                <a:cubicBezTo>
                  <a:pt x="2861" y="514"/>
                  <a:pt x="2855" y="507"/>
                  <a:pt x="2859" y="500"/>
                </a:cubicBezTo>
                <a:cubicBezTo>
                  <a:pt x="2865" y="496"/>
                  <a:pt x="2873" y="499"/>
                  <a:pt x="2874" y="505"/>
                </a:cubicBezTo>
                <a:close/>
                <a:moveTo>
                  <a:pt x="2868" y="506"/>
                </a:moveTo>
                <a:cubicBezTo>
                  <a:pt x="2867" y="505"/>
                  <a:pt x="2866" y="504"/>
                  <a:pt x="2863" y="504"/>
                </a:cubicBezTo>
                <a:cubicBezTo>
                  <a:pt x="2863" y="507"/>
                  <a:pt x="2865" y="508"/>
                  <a:pt x="2867" y="508"/>
                </a:cubicBezTo>
                <a:cubicBezTo>
                  <a:pt x="2867" y="507"/>
                  <a:pt x="2868" y="506"/>
                  <a:pt x="2868" y="506"/>
                </a:cubicBezTo>
                <a:close/>
                <a:moveTo>
                  <a:pt x="695" y="499"/>
                </a:moveTo>
                <a:cubicBezTo>
                  <a:pt x="707" y="496"/>
                  <a:pt x="706" y="513"/>
                  <a:pt x="697" y="514"/>
                </a:cubicBezTo>
                <a:cubicBezTo>
                  <a:pt x="688" y="514"/>
                  <a:pt x="686" y="501"/>
                  <a:pt x="695" y="499"/>
                </a:cubicBezTo>
                <a:close/>
                <a:moveTo>
                  <a:pt x="695" y="507"/>
                </a:moveTo>
                <a:cubicBezTo>
                  <a:pt x="697" y="508"/>
                  <a:pt x="699" y="506"/>
                  <a:pt x="698" y="505"/>
                </a:cubicBezTo>
                <a:cubicBezTo>
                  <a:pt x="697" y="505"/>
                  <a:pt x="697" y="505"/>
                  <a:pt x="695" y="505"/>
                </a:cubicBezTo>
                <a:cubicBezTo>
                  <a:pt x="695" y="506"/>
                  <a:pt x="695" y="507"/>
                  <a:pt x="695" y="507"/>
                </a:cubicBezTo>
                <a:close/>
                <a:moveTo>
                  <a:pt x="1289" y="560"/>
                </a:moveTo>
                <a:cubicBezTo>
                  <a:pt x="1290" y="564"/>
                  <a:pt x="1303" y="568"/>
                  <a:pt x="1303" y="562"/>
                </a:cubicBezTo>
                <a:cubicBezTo>
                  <a:pt x="1302" y="559"/>
                  <a:pt x="1299" y="560"/>
                  <a:pt x="1297" y="558"/>
                </a:cubicBezTo>
                <a:cubicBezTo>
                  <a:pt x="1303" y="542"/>
                  <a:pt x="1310" y="527"/>
                  <a:pt x="1317" y="511"/>
                </a:cubicBezTo>
                <a:cubicBezTo>
                  <a:pt x="1331" y="508"/>
                  <a:pt x="1305" y="497"/>
                  <a:pt x="1306" y="507"/>
                </a:cubicBezTo>
                <a:cubicBezTo>
                  <a:pt x="1307" y="508"/>
                  <a:pt x="1310" y="508"/>
                  <a:pt x="1311" y="509"/>
                </a:cubicBezTo>
                <a:cubicBezTo>
                  <a:pt x="1306" y="521"/>
                  <a:pt x="1300" y="534"/>
                  <a:pt x="1294" y="546"/>
                </a:cubicBezTo>
                <a:cubicBezTo>
                  <a:pt x="1292" y="551"/>
                  <a:pt x="1289" y="556"/>
                  <a:pt x="1289" y="560"/>
                </a:cubicBezTo>
                <a:close/>
                <a:moveTo>
                  <a:pt x="2105" y="515"/>
                </a:moveTo>
                <a:cubicBezTo>
                  <a:pt x="2104" y="520"/>
                  <a:pt x="2097" y="518"/>
                  <a:pt x="2096" y="514"/>
                </a:cubicBezTo>
                <a:cubicBezTo>
                  <a:pt x="2094" y="506"/>
                  <a:pt x="2107" y="506"/>
                  <a:pt x="2105" y="515"/>
                </a:cubicBezTo>
                <a:close/>
                <a:moveTo>
                  <a:pt x="2102" y="514"/>
                </a:moveTo>
                <a:cubicBezTo>
                  <a:pt x="2102" y="512"/>
                  <a:pt x="2101" y="511"/>
                  <a:pt x="2100" y="511"/>
                </a:cubicBezTo>
                <a:cubicBezTo>
                  <a:pt x="2100" y="512"/>
                  <a:pt x="2099" y="512"/>
                  <a:pt x="2099" y="512"/>
                </a:cubicBezTo>
                <a:cubicBezTo>
                  <a:pt x="2099" y="514"/>
                  <a:pt x="2101" y="515"/>
                  <a:pt x="2102" y="514"/>
                </a:cubicBezTo>
                <a:close/>
                <a:moveTo>
                  <a:pt x="1707" y="586"/>
                </a:moveTo>
                <a:cubicBezTo>
                  <a:pt x="1705" y="591"/>
                  <a:pt x="1711" y="591"/>
                  <a:pt x="1715" y="592"/>
                </a:cubicBezTo>
                <a:cubicBezTo>
                  <a:pt x="1718" y="593"/>
                  <a:pt x="1721" y="594"/>
                  <a:pt x="1724" y="595"/>
                </a:cubicBezTo>
                <a:cubicBezTo>
                  <a:pt x="1730" y="596"/>
                  <a:pt x="1740" y="601"/>
                  <a:pt x="1740" y="595"/>
                </a:cubicBezTo>
                <a:cubicBezTo>
                  <a:pt x="1740" y="590"/>
                  <a:pt x="1728" y="591"/>
                  <a:pt x="1726" y="589"/>
                </a:cubicBezTo>
                <a:cubicBezTo>
                  <a:pt x="1731" y="579"/>
                  <a:pt x="1735" y="568"/>
                  <a:pt x="1740" y="559"/>
                </a:cubicBezTo>
                <a:cubicBezTo>
                  <a:pt x="1750" y="561"/>
                  <a:pt x="1759" y="564"/>
                  <a:pt x="1768" y="568"/>
                </a:cubicBezTo>
                <a:cubicBezTo>
                  <a:pt x="1767" y="570"/>
                  <a:pt x="1764" y="575"/>
                  <a:pt x="1767" y="577"/>
                </a:cubicBezTo>
                <a:cubicBezTo>
                  <a:pt x="1772" y="578"/>
                  <a:pt x="1773" y="571"/>
                  <a:pt x="1775" y="567"/>
                </a:cubicBezTo>
                <a:cubicBezTo>
                  <a:pt x="1777" y="563"/>
                  <a:pt x="1780" y="557"/>
                  <a:pt x="1779" y="553"/>
                </a:cubicBezTo>
                <a:cubicBezTo>
                  <a:pt x="1773" y="551"/>
                  <a:pt x="1773" y="559"/>
                  <a:pt x="1771" y="562"/>
                </a:cubicBezTo>
                <a:cubicBezTo>
                  <a:pt x="1761" y="559"/>
                  <a:pt x="1752" y="556"/>
                  <a:pt x="1742" y="553"/>
                </a:cubicBezTo>
                <a:cubicBezTo>
                  <a:pt x="1747" y="542"/>
                  <a:pt x="1751" y="532"/>
                  <a:pt x="1756" y="521"/>
                </a:cubicBezTo>
                <a:cubicBezTo>
                  <a:pt x="1769" y="525"/>
                  <a:pt x="1783" y="529"/>
                  <a:pt x="1795" y="534"/>
                </a:cubicBezTo>
                <a:cubicBezTo>
                  <a:pt x="1794" y="536"/>
                  <a:pt x="1789" y="544"/>
                  <a:pt x="1793" y="545"/>
                </a:cubicBezTo>
                <a:cubicBezTo>
                  <a:pt x="1797" y="546"/>
                  <a:pt x="1802" y="532"/>
                  <a:pt x="1802" y="530"/>
                </a:cubicBezTo>
                <a:cubicBezTo>
                  <a:pt x="1801" y="527"/>
                  <a:pt x="1793" y="525"/>
                  <a:pt x="1789" y="524"/>
                </a:cubicBezTo>
                <a:cubicBezTo>
                  <a:pt x="1779" y="521"/>
                  <a:pt x="1766" y="518"/>
                  <a:pt x="1757" y="516"/>
                </a:cubicBezTo>
                <a:cubicBezTo>
                  <a:pt x="1752" y="514"/>
                  <a:pt x="1748" y="512"/>
                  <a:pt x="1741" y="512"/>
                </a:cubicBezTo>
                <a:cubicBezTo>
                  <a:pt x="1739" y="512"/>
                  <a:pt x="1738" y="515"/>
                  <a:pt x="1739" y="516"/>
                </a:cubicBezTo>
                <a:cubicBezTo>
                  <a:pt x="1739" y="519"/>
                  <a:pt x="1747" y="517"/>
                  <a:pt x="1750" y="520"/>
                </a:cubicBezTo>
                <a:cubicBezTo>
                  <a:pt x="1740" y="542"/>
                  <a:pt x="1729" y="565"/>
                  <a:pt x="1718" y="587"/>
                </a:cubicBezTo>
                <a:cubicBezTo>
                  <a:pt x="1714" y="586"/>
                  <a:pt x="1708" y="583"/>
                  <a:pt x="1707" y="586"/>
                </a:cubicBezTo>
                <a:close/>
                <a:moveTo>
                  <a:pt x="3013" y="521"/>
                </a:moveTo>
                <a:cubicBezTo>
                  <a:pt x="3014" y="523"/>
                  <a:pt x="3020" y="521"/>
                  <a:pt x="3018" y="518"/>
                </a:cubicBezTo>
                <a:cubicBezTo>
                  <a:pt x="3015" y="516"/>
                  <a:pt x="3012" y="517"/>
                  <a:pt x="3013" y="521"/>
                </a:cubicBezTo>
                <a:close/>
                <a:moveTo>
                  <a:pt x="1483" y="562"/>
                </a:moveTo>
                <a:cubicBezTo>
                  <a:pt x="1483" y="566"/>
                  <a:pt x="1502" y="568"/>
                  <a:pt x="1504" y="570"/>
                </a:cubicBezTo>
                <a:cubicBezTo>
                  <a:pt x="1510" y="566"/>
                  <a:pt x="1504" y="563"/>
                  <a:pt x="1500" y="562"/>
                </a:cubicBezTo>
                <a:cubicBezTo>
                  <a:pt x="1501" y="555"/>
                  <a:pt x="1503" y="547"/>
                  <a:pt x="1505" y="540"/>
                </a:cubicBezTo>
                <a:cubicBezTo>
                  <a:pt x="1507" y="533"/>
                  <a:pt x="1510" y="526"/>
                  <a:pt x="1509" y="518"/>
                </a:cubicBezTo>
                <a:cubicBezTo>
                  <a:pt x="1508" y="518"/>
                  <a:pt x="1507" y="517"/>
                  <a:pt x="1506" y="518"/>
                </a:cubicBezTo>
                <a:cubicBezTo>
                  <a:pt x="1502" y="518"/>
                  <a:pt x="1492" y="521"/>
                  <a:pt x="1493" y="525"/>
                </a:cubicBezTo>
                <a:cubicBezTo>
                  <a:pt x="1495" y="528"/>
                  <a:pt x="1499" y="525"/>
                  <a:pt x="1503" y="525"/>
                </a:cubicBezTo>
                <a:cubicBezTo>
                  <a:pt x="1500" y="537"/>
                  <a:pt x="1495" y="548"/>
                  <a:pt x="1493" y="561"/>
                </a:cubicBezTo>
                <a:cubicBezTo>
                  <a:pt x="1490" y="560"/>
                  <a:pt x="1483" y="557"/>
                  <a:pt x="1483" y="562"/>
                </a:cubicBezTo>
                <a:close/>
                <a:moveTo>
                  <a:pt x="1623" y="518"/>
                </a:moveTo>
                <a:cubicBezTo>
                  <a:pt x="1622" y="518"/>
                  <a:pt x="1621" y="520"/>
                  <a:pt x="1621" y="522"/>
                </a:cubicBezTo>
                <a:cubicBezTo>
                  <a:pt x="1622" y="525"/>
                  <a:pt x="1632" y="527"/>
                  <a:pt x="1637" y="528"/>
                </a:cubicBezTo>
                <a:cubicBezTo>
                  <a:pt x="1649" y="531"/>
                  <a:pt x="1659" y="533"/>
                  <a:pt x="1671" y="536"/>
                </a:cubicBezTo>
                <a:cubicBezTo>
                  <a:pt x="1676" y="538"/>
                  <a:pt x="1685" y="542"/>
                  <a:pt x="1686" y="536"/>
                </a:cubicBezTo>
                <a:cubicBezTo>
                  <a:pt x="1687" y="532"/>
                  <a:pt x="1678" y="531"/>
                  <a:pt x="1673" y="530"/>
                </a:cubicBezTo>
                <a:cubicBezTo>
                  <a:pt x="1662" y="527"/>
                  <a:pt x="1650" y="524"/>
                  <a:pt x="1640" y="521"/>
                </a:cubicBezTo>
                <a:cubicBezTo>
                  <a:pt x="1636" y="520"/>
                  <a:pt x="1627" y="516"/>
                  <a:pt x="1623" y="518"/>
                </a:cubicBezTo>
                <a:close/>
                <a:moveTo>
                  <a:pt x="3392" y="520"/>
                </a:moveTo>
                <a:cubicBezTo>
                  <a:pt x="3392" y="518"/>
                  <a:pt x="3390" y="517"/>
                  <a:pt x="3388" y="518"/>
                </a:cubicBezTo>
                <a:cubicBezTo>
                  <a:pt x="3382" y="521"/>
                  <a:pt x="3392" y="526"/>
                  <a:pt x="3392" y="520"/>
                </a:cubicBezTo>
                <a:close/>
                <a:moveTo>
                  <a:pt x="3128" y="538"/>
                </a:moveTo>
                <a:cubicBezTo>
                  <a:pt x="3120" y="535"/>
                  <a:pt x="3119" y="520"/>
                  <a:pt x="3127" y="519"/>
                </a:cubicBezTo>
                <a:cubicBezTo>
                  <a:pt x="3130" y="518"/>
                  <a:pt x="3136" y="520"/>
                  <a:pt x="3138" y="523"/>
                </a:cubicBezTo>
                <a:cubicBezTo>
                  <a:pt x="3143" y="529"/>
                  <a:pt x="3137" y="540"/>
                  <a:pt x="3128" y="538"/>
                </a:cubicBezTo>
                <a:close/>
                <a:moveTo>
                  <a:pt x="3133" y="527"/>
                </a:moveTo>
                <a:cubicBezTo>
                  <a:pt x="3131" y="526"/>
                  <a:pt x="3129" y="525"/>
                  <a:pt x="3127" y="526"/>
                </a:cubicBezTo>
                <a:cubicBezTo>
                  <a:pt x="3125" y="533"/>
                  <a:pt x="3134" y="534"/>
                  <a:pt x="3133" y="527"/>
                </a:cubicBezTo>
                <a:close/>
                <a:moveTo>
                  <a:pt x="21" y="521"/>
                </a:moveTo>
                <a:cubicBezTo>
                  <a:pt x="27" y="519"/>
                  <a:pt x="32" y="523"/>
                  <a:pt x="33" y="527"/>
                </a:cubicBezTo>
                <a:cubicBezTo>
                  <a:pt x="35" y="535"/>
                  <a:pt x="27" y="540"/>
                  <a:pt x="21" y="537"/>
                </a:cubicBezTo>
                <a:cubicBezTo>
                  <a:pt x="14" y="535"/>
                  <a:pt x="14" y="522"/>
                  <a:pt x="21" y="521"/>
                </a:cubicBezTo>
                <a:close/>
                <a:moveTo>
                  <a:pt x="23" y="532"/>
                </a:moveTo>
                <a:cubicBezTo>
                  <a:pt x="25" y="532"/>
                  <a:pt x="27" y="531"/>
                  <a:pt x="27" y="529"/>
                </a:cubicBezTo>
                <a:cubicBezTo>
                  <a:pt x="26" y="528"/>
                  <a:pt x="24" y="526"/>
                  <a:pt x="21" y="527"/>
                </a:cubicBezTo>
                <a:cubicBezTo>
                  <a:pt x="21" y="530"/>
                  <a:pt x="22" y="531"/>
                  <a:pt x="23" y="532"/>
                </a:cubicBezTo>
                <a:close/>
                <a:moveTo>
                  <a:pt x="494" y="524"/>
                </a:moveTo>
                <a:cubicBezTo>
                  <a:pt x="491" y="525"/>
                  <a:pt x="491" y="530"/>
                  <a:pt x="494" y="530"/>
                </a:cubicBezTo>
                <a:cubicBezTo>
                  <a:pt x="498" y="530"/>
                  <a:pt x="498" y="522"/>
                  <a:pt x="494" y="524"/>
                </a:cubicBezTo>
                <a:close/>
                <a:moveTo>
                  <a:pt x="2227" y="541"/>
                </a:moveTo>
                <a:cubicBezTo>
                  <a:pt x="2222" y="549"/>
                  <a:pt x="2208" y="541"/>
                  <a:pt x="2211" y="530"/>
                </a:cubicBezTo>
                <a:cubicBezTo>
                  <a:pt x="2214" y="528"/>
                  <a:pt x="2217" y="526"/>
                  <a:pt x="2222" y="527"/>
                </a:cubicBezTo>
                <a:cubicBezTo>
                  <a:pt x="2228" y="528"/>
                  <a:pt x="2231" y="536"/>
                  <a:pt x="2227" y="541"/>
                </a:cubicBezTo>
                <a:close/>
                <a:moveTo>
                  <a:pt x="2217" y="534"/>
                </a:moveTo>
                <a:cubicBezTo>
                  <a:pt x="2217" y="537"/>
                  <a:pt x="2219" y="538"/>
                  <a:pt x="2221" y="539"/>
                </a:cubicBezTo>
                <a:cubicBezTo>
                  <a:pt x="2221" y="538"/>
                  <a:pt x="2222" y="538"/>
                  <a:pt x="2222" y="538"/>
                </a:cubicBezTo>
                <a:cubicBezTo>
                  <a:pt x="2224" y="534"/>
                  <a:pt x="2220" y="532"/>
                  <a:pt x="2217" y="534"/>
                </a:cubicBezTo>
                <a:close/>
                <a:moveTo>
                  <a:pt x="1260" y="540"/>
                </a:moveTo>
                <a:cubicBezTo>
                  <a:pt x="1258" y="547"/>
                  <a:pt x="1247" y="549"/>
                  <a:pt x="1242" y="543"/>
                </a:cubicBezTo>
                <a:cubicBezTo>
                  <a:pt x="1236" y="526"/>
                  <a:pt x="1263" y="523"/>
                  <a:pt x="1260" y="540"/>
                </a:cubicBezTo>
                <a:close/>
                <a:moveTo>
                  <a:pt x="1248" y="541"/>
                </a:moveTo>
                <a:cubicBezTo>
                  <a:pt x="1252" y="541"/>
                  <a:pt x="1254" y="540"/>
                  <a:pt x="1254" y="538"/>
                </a:cubicBezTo>
                <a:cubicBezTo>
                  <a:pt x="1255" y="532"/>
                  <a:pt x="1245" y="535"/>
                  <a:pt x="1248" y="541"/>
                </a:cubicBezTo>
                <a:close/>
                <a:moveTo>
                  <a:pt x="1868" y="531"/>
                </a:moveTo>
                <a:cubicBezTo>
                  <a:pt x="1867" y="526"/>
                  <a:pt x="1860" y="529"/>
                  <a:pt x="1861" y="535"/>
                </a:cubicBezTo>
                <a:cubicBezTo>
                  <a:pt x="1863" y="539"/>
                  <a:pt x="1868" y="533"/>
                  <a:pt x="1868" y="531"/>
                </a:cubicBezTo>
                <a:close/>
                <a:moveTo>
                  <a:pt x="1568" y="533"/>
                </a:moveTo>
                <a:cubicBezTo>
                  <a:pt x="1564" y="530"/>
                  <a:pt x="1561" y="534"/>
                  <a:pt x="1556" y="535"/>
                </a:cubicBezTo>
                <a:cubicBezTo>
                  <a:pt x="1553" y="536"/>
                  <a:pt x="1548" y="536"/>
                  <a:pt x="1549" y="540"/>
                </a:cubicBezTo>
                <a:cubicBezTo>
                  <a:pt x="1550" y="544"/>
                  <a:pt x="1558" y="540"/>
                  <a:pt x="1561" y="540"/>
                </a:cubicBezTo>
                <a:cubicBezTo>
                  <a:pt x="1556" y="552"/>
                  <a:pt x="1551" y="564"/>
                  <a:pt x="1547" y="576"/>
                </a:cubicBezTo>
                <a:cubicBezTo>
                  <a:pt x="1544" y="575"/>
                  <a:pt x="1540" y="573"/>
                  <a:pt x="1539" y="577"/>
                </a:cubicBezTo>
                <a:cubicBezTo>
                  <a:pt x="1539" y="580"/>
                  <a:pt x="1546" y="581"/>
                  <a:pt x="1550" y="582"/>
                </a:cubicBezTo>
                <a:cubicBezTo>
                  <a:pt x="1555" y="584"/>
                  <a:pt x="1559" y="587"/>
                  <a:pt x="1562" y="585"/>
                </a:cubicBezTo>
                <a:cubicBezTo>
                  <a:pt x="1564" y="579"/>
                  <a:pt x="1558" y="580"/>
                  <a:pt x="1555" y="578"/>
                </a:cubicBezTo>
                <a:cubicBezTo>
                  <a:pt x="1558" y="562"/>
                  <a:pt x="1565" y="549"/>
                  <a:pt x="1569" y="534"/>
                </a:cubicBezTo>
                <a:cubicBezTo>
                  <a:pt x="1569" y="534"/>
                  <a:pt x="1568" y="534"/>
                  <a:pt x="1568" y="533"/>
                </a:cubicBezTo>
                <a:close/>
                <a:moveTo>
                  <a:pt x="3309" y="537"/>
                </a:moveTo>
                <a:cubicBezTo>
                  <a:pt x="3311" y="548"/>
                  <a:pt x="3297" y="547"/>
                  <a:pt x="3296" y="540"/>
                </a:cubicBezTo>
                <a:cubicBezTo>
                  <a:pt x="3294" y="532"/>
                  <a:pt x="3306" y="530"/>
                  <a:pt x="3309" y="537"/>
                </a:cubicBezTo>
                <a:close/>
                <a:moveTo>
                  <a:pt x="3304" y="539"/>
                </a:moveTo>
                <a:cubicBezTo>
                  <a:pt x="3303" y="537"/>
                  <a:pt x="3301" y="538"/>
                  <a:pt x="3300" y="539"/>
                </a:cubicBezTo>
                <a:cubicBezTo>
                  <a:pt x="3301" y="540"/>
                  <a:pt x="3302" y="541"/>
                  <a:pt x="3304" y="541"/>
                </a:cubicBezTo>
                <a:cubicBezTo>
                  <a:pt x="3304" y="540"/>
                  <a:pt x="3304" y="539"/>
                  <a:pt x="3304" y="539"/>
                </a:cubicBezTo>
                <a:close/>
                <a:moveTo>
                  <a:pt x="3342" y="539"/>
                </a:moveTo>
                <a:cubicBezTo>
                  <a:pt x="3343" y="539"/>
                  <a:pt x="3343" y="536"/>
                  <a:pt x="3342" y="535"/>
                </a:cubicBezTo>
                <a:cubicBezTo>
                  <a:pt x="3338" y="531"/>
                  <a:pt x="3335" y="541"/>
                  <a:pt x="3342" y="539"/>
                </a:cubicBezTo>
                <a:close/>
                <a:moveTo>
                  <a:pt x="2900" y="535"/>
                </a:moveTo>
                <a:cubicBezTo>
                  <a:pt x="2897" y="536"/>
                  <a:pt x="2898" y="541"/>
                  <a:pt x="2902" y="541"/>
                </a:cubicBezTo>
                <a:cubicBezTo>
                  <a:pt x="2906" y="540"/>
                  <a:pt x="2905" y="533"/>
                  <a:pt x="2900" y="535"/>
                </a:cubicBezTo>
                <a:close/>
                <a:moveTo>
                  <a:pt x="1829" y="620"/>
                </a:moveTo>
                <a:cubicBezTo>
                  <a:pt x="1829" y="617"/>
                  <a:pt x="1826" y="618"/>
                  <a:pt x="1824" y="617"/>
                </a:cubicBezTo>
                <a:cubicBezTo>
                  <a:pt x="1831" y="598"/>
                  <a:pt x="1843" y="580"/>
                  <a:pt x="1852" y="561"/>
                </a:cubicBezTo>
                <a:cubicBezTo>
                  <a:pt x="1854" y="557"/>
                  <a:pt x="1862" y="545"/>
                  <a:pt x="1860" y="541"/>
                </a:cubicBezTo>
                <a:cubicBezTo>
                  <a:pt x="1859" y="539"/>
                  <a:pt x="1849" y="536"/>
                  <a:pt x="1846" y="535"/>
                </a:cubicBezTo>
                <a:cubicBezTo>
                  <a:pt x="1845" y="535"/>
                  <a:pt x="1843" y="535"/>
                  <a:pt x="1843" y="538"/>
                </a:cubicBezTo>
                <a:cubicBezTo>
                  <a:pt x="1843" y="542"/>
                  <a:pt x="1850" y="541"/>
                  <a:pt x="1853" y="544"/>
                </a:cubicBezTo>
                <a:cubicBezTo>
                  <a:pt x="1841" y="568"/>
                  <a:pt x="1827" y="590"/>
                  <a:pt x="1816" y="615"/>
                </a:cubicBezTo>
                <a:cubicBezTo>
                  <a:pt x="1805" y="619"/>
                  <a:pt x="1829" y="627"/>
                  <a:pt x="1829" y="620"/>
                </a:cubicBezTo>
                <a:close/>
                <a:moveTo>
                  <a:pt x="1322" y="541"/>
                </a:moveTo>
                <a:cubicBezTo>
                  <a:pt x="1323" y="541"/>
                  <a:pt x="1323" y="542"/>
                  <a:pt x="1323" y="542"/>
                </a:cubicBezTo>
                <a:cubicBezTo>
                  <a:pt x="1324" y="544"/>
                  <a:pt x="1327" y="542"/>
                  <a:pt x="1328" y="543"/>
                </a:cubicBezTo>
                <a:cubicBezTo>
                  <a:pt x="1326" y="550"/>
                  <a:pt x="1323" y="558"/>
                  <a:pt x="1321" y="566"/>
                </a:cubicBezTo>
                <a:cubicBezTo>
                  <a:pt x="1319" y="565"/>
                  <a:pt x="1316" y="564"/>
                  <a:pt x="1315" y="566"/>
                </a:cubicBezTo>
                <a:cubicBezTo>
                  <a:pt x="1313" y="572"/>
                  <a:pt x="1327" y="574"/>
                  <a:pt x="1331" y="573"/>
                </a:cubicBezTo>
                <a:cubicBezTo>
                  <a:pt x="1333" y="569"/>
                  <a:pt x="1330" y="568"/>
                  <a:pt x="1327" y="567"/>
                </a:cubicBezTo>
                <a:cubicBezTo>
                  <a:pt x="1330" y="557"/>
                  <a:pt x="1334" y="548"/>
                  <a:pt x="1336" y="537"/>
                </a:cubicBezTo>
                <a:cubicBezTo>
                  <a:pt x="1332" y="534"/>
                  <a:pt x="1323" y="536"/>
                  <a:pt x="1322" y="541"/>
                </a:cubicBezTo>
                <a:close/>
                <a:moveTo>
                  <a:pt x="3406" y="553"/>
                </a:moveTo>
                <a:cubicBezTo>
                  <a:pt x="3415" y="554"/>
                  <a:pt x="3422" y="554"/>
                  <a:pt x="3430" y="554"/>
                </a:cubicBezTo>
                <a:cubicBezTo>
                  <a:pt x="3434" y="549"/>
                  <a:pt x="3435" y="536"/>
                  <a:pt x="3442" y="536"/>
                </a:cubicBezTo>
                <a:cubicBezTo>
                  <a:pt x="3450" y="535"/>
                  <a:pt x="3456" y="548"/>
                  <a:pt x="3461" y="551"/>
                </a:cubicBezTo>
                <a:cubicBezTo>
                  <a:pt x="3468" y="553"/>
                  <a:pt x="3477" y="553"/>
                  <a:pt x="3483" y="556"/>
                </a:cubicBezTo>
                <a:cubicBezTo>
                  <a:pt x="3488" y="554"/>
                  <a:pt x="3490" y="547"/>
                  <a:pt x="3497" y="548"/>
                </a:cubicBezTo>
                <a:cubicBezTo>
                  <a:pt x="3502" y="549"/>
                  <a:pt x="3504" y="557"/>
                  <a:pt x="3505" y="563"/>
                </a:cubicBezTo>
                <a:cubicBezTo>
                  <a:pt x="3506" y="576"/>
                  <a:pt x="3500" y="600"/>
                  <a:pt x="3487" y="597"/>
                </a:cubicBezTo>
                <a:cubicBezTo>
                  <a:pt x="3482" y="596"/>
                  <a:pt x="3481" y="593"/>
                  <a:pt x="3479" y="588"/>
                </a:cubicBezTo>
                <a:cubicBezTo>
                  <a:pt x="3470" y="587"/>
                  <a:pt x="3463" y="585"/>
                  <a:pt x="3455" y="583"/>
                </a:cubicBezTo>
                <a:cubicBezTo>
                  <a:pt x="3452" y="585"/>
                  <a:pt x="3450" y="587"/>
                  <a:pt x="3445" y="590"/>
                </a:cubicBezTo>
                <a:cubicBezTo>
                  <a:pt x="3442" y="591"/>
                  <a:pt x="3436" y="594"/>
                  <a:pt x="3433" y="592"/>
                </a:cubicBezTo>
                <a:cubicBezTo>
                  <a:pt x="3428" y="590"/>
                  <a:pt x="3427" y="577"/>
                  <a:pt x="3427" y="569"/>
                </a:cubicBezTo>
                <a:cubicBezTo>
                  <a:pt x="3417" y="566"/>
                  <a:pt x="3405" y="563"/>
                  <a:pt x="3394" y="559"/>
                </a:cubicBezTo>
                <a:cubicBezTo>
                  <a:pt x="3391" y="559"/>
                  <a:pt x="3384" y="558"/>
                  <a:pt x="3384" y="555"/>
                </a:cubicBezTo>
                <a:cubicBezTo>
                  <a:pt x="3384" y="550"/>
                  <a:pt x="3402" y="553"/>
                  <a:pt x="3406" y="553"/>
                </a:cubicBezTo>
                <a:close/>
                <a:moveTo>
                  <a:pt x="3489" y="591"/>
                </a:moveTo>
                <a:cubicBezTo>
                  <a:pt x="3492" y="591"/>
                  <a:pt x="3495" y="584"/>
                  <a:pt x="3496" y="581"/>
                </a:cubicBezTo>
                <a:cubicBezTo>
                  <a:pt x="3498" y="576"/>
                  <a:pt x="3499" y="570"/>
                  <a:pt x="3498" y="566"/>
                </a:cubicBezTo>
                <a:cubicBezTo>
                  <a:pt x="3498" y="562"/>
                  <a:pt x="3498" y="556"/>
                  <a:pt x="3495" y="555"/>
                </a:cubicBezTo>
                <a:cubicBezTo>
                  <a:pt x="3492" y="556"/>
                  <a:pt x="3486" y="560"/>
                  <a:pt x="3484" y="563"/>
                </a:cubicBezTo>
                <a:cubicBezTo>
                  <a:pt x="3482" y="570"/>
                  <a:pt x="3481" y="592"/>
                  <a:pt x="3489" y="591"/>
                </a:cubicBezTo>
                <a:close/>
                <a:moveTo>
                  <a:pt x="3455" y="578"/>
                </a:moveTo>
                <a:cubicBezTo>
                  <a:pt x="3457" y="580"/>
                  <a:pt x="3462" y="580"/>
                  <a:pt x="3466" y="580"/>
                </a:cubicBezTo>
                <a:cubicBezTo>
                  <a:pt x="3469" y="581"/>
                  <a:pt x="3473" y="581"/>
                  <a:pt x="3477" y="582"/>
                </a:cubicBezTo>
                <a:cubicBezTo>
                  <a:pt x="3476" y="574"/>
                  <a:pt x="3477" y="566"/>
                  <a:pt x="3480" y="560"/>
                </a:cubicBezTo>
                <a:cubicBezTo>
                  <a:pt x="3473" y="559"/>
                  <a:pt x="3466" y="557"/>
                  <a:pt x="3459" y="555"/>
                </a:cubicBezTo>
                <a:cubicBezTo>
                  <a:pt x="3453" y="557"/>
                  <a:pt x="3448" y="574"/>
                  <a:pt x="3455" y="578"/>
                </a:cubicBezTo>
                <a:close/>
                <a:moveTo>
                  <a:pt x="3435" y="588"/>
                </a:moveTo>
                <a:cubicBezTo>
                  <a:pt x="3441" y="587"/>
                  <a:pt x="3446" y="584"/>
                  <a:pt x="3450" y="581"/>
                </a:cubicBezTo>
                <a:cubicBezTo>
                  <a:pt x="3444" y="572"/>
                  <a:pt x="3447" y="557"/>
                  <a:pt x="3454" y="552"/>
                </a:cubicBezTo>
                <a:cubicBezTo>
                  <a:pt x="3450" y="548"/>
                  <a:pt x="3448" y="544"/>
                  <a:pt x="3443" y="542"/>
                </a:cubicBezTo>
                <a:cubicBezTo>
                  <a:pt x="3436" y="552"/>
                  <a:pt x="3429" y="572"/>
                  <a:pt x="3435" y="588"/>
                </a:cubicBezTo>
                <a:close/>
                <a:moveTo>
                  <a:pt x="3416" y="560"/>
                </a:moveTo>
                <a:cubicBezTo>
                  <a:pt x="3421" y="560"/>
                  <a:pt x="3424" y="562"/>
                  <a:pt x="3428" y="563"/>
                </a:cubicBezTo>
                <a:cubicBezTo>
                  <a:pt x="3428" y="561"/>
                  <a:pt x="3429" y="561"/>
                  <a:pt x="3429" y="560"/>
                </a:cubicBezTo>
                <a:cubicBezTo>
                  <a:pt x="3425" y="560"/>
                  <a:pt x="3420" y="559"/>
                  <a:pt x="3416" y="560"/>
                </a:cubicBezTo>
                <a:close/>
                <a:moveTo>
                  <a:pt x="2838" y="592"/>
                </a:moveTo>
                <a:cubicBezTo>
                  <a:pt x="2870" y="564"/>
                  <a:pt x="2906" y="542"/>
                  <a:pt x="2962" y="539"/>
                </a:cubicBezTo>
                <a:cubicBezTo>
                  <a:pt x="3002" y="537"/>
                  <a:pt x="3040" y="553"/>
                  <a:pt x="3064" y="570"/>
                </a:cubicBezTo>
                <a:cubicBezTo>
                  <a:pt x="3077" y="579"/>
                  <a:pt x="3089" y="590"/>
                  <a:pt x="3098" y="602"/>
                </a:cubicBezTo>
                <a:cubicBezTo>
                  <a:pt x="3108" y="615"/>
                  <a:pt x="3116" y="628"/>
                  <a:pt x="3123" y="644"/>
                </a:cubicBezTo>
                <a:cubicBezTo>
                  <a:pt x="3130" y="659"/>
                  <a:pt x="3136" y="677"/>
                  <a:pt x="3138" y="696"/>
                </a:cubicBezTo>
                <a:cubicBezTo>
                  <a:pt x="3140" y="715"/>
                  <a:pt x="3138" y="736"/>
                  <a:pt x="3133" y="755"/>
                </a:cubicBezTo>
                <a:cubicBezTo>
                  <a:pt x="3125" y="790"/>
                  <a:pt x="3107" y="818"/>
                  <a:pt x="3085" y="840"/>
                </a:cubicBezTo>
                <a:cubicBezTo>
                  <a:pt x="3087" y="844"/>
                  <a:pt x="3091" y="846"/>
                  <a:pt x="3094" y="850"/>
                </a:cubicBezTo>
                <a:cubicBezTo>
                  <a:pt x="3091" y="854"/>
                  <a:pt x="3087" y="858"/>
                  <a:pt x="3083" y="862"/>
                </a:cubicBezTo>
                <a:cubicBezTo>
                  <a:pt x="3076" y="870"/>
                  <a:pt x="3069" y="876"/>
                  <a:pt x="3061" y="884"/>
                </a:cubicBezTo>
                <a:cubicBezTo>
                  <a:pt x="3058" y="887"/>
                  <a:pt x="3053" y="894"/>
                  <a:pt x="3049" y="894"/>
                </a:cubicBezTo>
                <a:cubicBezTo>
                  <a:pt x="3044" y="894"/>
                  <a:pt x="3036" y="883"/>
                  <a:pt x="3031" y="879"/>
                </a:cubicBezTo>
                <a:cubicBezTo>
                  <a:pt x="2951" y="798"/>
                  <a:pt x="2871" y="718"/>
                  <a:pt x="2791" y="637"/>
                </a:cubicBezTo>
                <a:cubicBezTo>
                  <a:pt x="2788" y="634"/>
                  <a:pt x="2783" y="630"/>
                  <a:pt x="2783" y="628"/>
                </a:cubicBezTo>
                <a:cubicBezTo>
                  <a:pt x="2783" y="624"/>
                  <a:pt x="2791" y="619"/>
                  <a:pt x="2793" y="616"/>
                </a:cubicBezTo>
                <a:cubicBezTo>
                  <a:pt x="2801" y="608"/>
                  <a:pt x="2807" y="602"/>
                  <a:pt x="2816" y="594"/>
                </a:cubicBezTo>
                <a:cubicBezTo>
                  <a:pt x="2819" y="591"/>
                  <a:pt x="2823" y="584"/>
                  <a:pt x="2827" y="584"/>
                </a:cubicBezTo>
                <a:cubicBezTo>
                  <a:pt x="2832" y="584"/>
                  <a:pt x="2834" y="590"/>
                  <a:pt x="2838" y="592"/>
                </a:cubicBezTo>
                <a:close/>
                <a:moveTo>
                  <a:pt x="2840" y="599"/>
                </a:moveTo>
                <a:cubicBezTo>
                  <a:pt x="2834" y="598"/>
                  <a:pt x="2832" y="593"/>
                  <a:pt x="2828" y="590"/>
                </a:cubicBezTo>
                <a:cubicBezTo>
                  <a:pt x="2815" y="602"/>
                  <a:pt x="2803" y="615"/>
                  <a:pt x="2791" y="628"/>
                </a:cubicBezTo>
                <a:cubicBezTo>
                  <a:pt x="2794" y="632"/>
                  <a:pt x="2798" y="635"/>
                  <a:pt x="2802" y="639"/>
                </a:cubicBezTo>
                <a:cubicBezTo>
                  <a:pt x="2806" y="637"/>
                  <a:pt x="2807" y="632"/>
                  <a:pt x="2812" y="631"/>
                </a:cubicBezTo>
                <a:cubicBezTo>
                  <a:pt x="2812" y="632"/>
                  <a:pt x="2813" y="632"/>
                  <a:pt x="2813" y="632"/>
                </a:cubicBezTo>
                <a:cubicBezTo>
                  <a:pt x="2811" y="636"/>
                  <a:pt x="2807" y="638"/>
                  <a:pt x="2805" y="642"/>
                </a:cubicBezTo>
                <a:cubicBezTo>
                  <a:pt x="2808" y="645"/>
                  <a:pt x="2811" y="648"/>
                  <a:pt x="2813" y="651"/>
                </a:cubicBezTo>
                <a:cubicBezTo>
                  <a:pt x="2816" y="650"/>
                  <a:pt x="2817" y="644"/>
                  <a:pt x="2821" y="647"/>
                </a:cubicBezTo>
                <a:cubicBezTo>
                  <a:pt x="2821" y="651"/>
                  <a:pt x="2817" y="651"/>
                  <a:pt x="2817" y="654"/>
                </a:cubicBezTo>
                <a:cubicBezTo>
                  <a:pt x="2819" y="654"/>
                  <a:pt x="2823" y="663"/>
                  <a:pt x="2826" y="663"/>
                </a:cubicBezTo>
                <a:cubicBezTo>
                  <a:pt x="2829" y="663"/>
                  <a:pt x="2832" y="652"/>
                  <a:pt x="2836" y="656"/>
                </a:cubicBezTo>
                <a:cubicBezTo>
                  <a:pt x="2837" y="659"/>
                  <a:pt x="2828" y="663"/>
                  <a:pt x="2828" y="665"/>
                </a:cubicBezTo>
                <a:cubicBezTo>
                  <a:pt x="2828" y="667"/>
                  <a:pt x="2832" y="669"/>
                  <a:pt x="2833" y="670"/>
                </a:cubicBezTo>
                <a:cubicBezTo>
                  <a:pt x="2835" y="672"/>
                  <a:pt x="2836" y="673"/>
                  <a:pt x="2837" y="674"/>
                </a:cubicBezTo>
                <a:cubicBezTo>
                  <a:pt x="2840" y="674"/>
                  <a:pt x="2840" y="670"/>
                  <a:pt x="2843" y="670"/>
                </a:cubicBezTo>
                <a:cubicBezTo>
                  <a:pt x="2844" y="670"/>
                  <a:pt x="2844" y="670"/>
                  <a:pt x="2845" y="671"/>
                </a:cubicBezTo>
                <a:cubicBezTo>
                  <a:pt x="2844" y="674"/>
                  <a:pt x="2841" y="675"/>
                  <a:pt x="2840" y="677"/>
                </a:cubicBezTo>
                <a:cubicBezTo>
                  <a:pt x="2843" y="680"/>
                  <a:pt x="2846" y="684"/>
                  <a:pt x="2849" y="686"/>
                </a:cubicBezTo>
                <a:cubicBezTo>
                  <a:pt x="2853" y="683"/>
                  <a:pt x="2855" y="679"/>
                  <a:pt x="2859" y="678"/>
                </a:cubicBezTo>
                <a:cubicBezTo>
                  <a:pt x="2859" y="678"/>
                  <a:pt x="2860" y="678"/>
                  <a:pt x="2860" y="679"/>
                </a:cubicBezTo>
                <a:cubicBezTo>
                  <a:pt x="2858" y="683"/>
                  <a:pt x="2854" y="685"/>
                  <a:pt x="2852" y="689"/>
                </a:cubicBezTo>
                <a:cubicBezTo>
                  <a:pt x="2855" y="692"/>
                  <a:pt x="2858" y="695"/>
                  <a:pt x="2861" y="698"/>
                </a:cubicBezTo>
                <a:cubicBezTo>
                  <a:pt x="2864" y="697"/>
                  <a:pt x="2865" y="694"/>
                  <a:pt x="2868" y="693"/>
                </a:cubicBezTo>
                <a:cubicBezTo>
                  <a:pt x="2868" y="694"/>
                  <a:pt x="2869" y="694"/>
                  <a:pt x="2869" y="694"/>
                </a:cubicBezTo>
                <a:cubicBezTo>
                  <a:pt x="2868" y="698"/>
                  <a:pt x="2866" y="699"/>
                  <a:pt x="2864" y="701"/>
                </a:cubicBezTo>
                <a:cubicBezTo>
                  <a:pt x="2866" y="704"/>
                  <a:pt x="2870" y="707"/>
                  <a:pt x="2873" y="710"/>
                </a:cubicBezTo>
                <a:cubicBezTo>
                  <a:pt x="2876" y="707"/>
                  <a:pt x="2879" y="703"/>
                  <a:pt x="2883" y="702"/>
                </a:cubicBezTo>
                <a:cubicBezTo>
                  <a:pt x="2883" y="702"/>
                  <a:pt x="2883" y="703"/>
                  <a:pt x="2884" y="703"/>
                </a:cubicBezTo>
                <a:cubicBezTo>
                  <a:pt x="2882" y="707"/>
                  <a:pt x="2878" y="709"/>
                  <a:pt x="2876" y="712"/>
                </a:cubicBezTo>
                <a:cubicBezTo>
                  <a:pt x="2878" y="716"/>
                  <a:pt x="2881" y="720"/>
                  <a:pt x="2885" y="722"/>
                </a:cubicBezTo>
                <a:cubicBezTo>
                  <a:pt x="2887" y="721"/>
                  <a:pt x="2890" y="715"/>
                  <a:pt x="2893" y="719"/>
                </a:cubicBezTo>
                <a:cubicBezTo>
                  <a:pt x="2892" y="722"/>
                  <a:pt x="2889" y="723"/>
                  <a:pt x="2888" y="725"/>
                </a:cubicBezTo>
                <a:cubicBezTo>
                  <a:pt x="2890" y="728"/>
                  <a:pt x="2893" y="731"/>
                  <a:pt x="2896" y="734"/>
                </a:cubicBezTo>
                <a:cubicBezTo>
                  <a:pt x="2900" y="732"/>
                  <a:pt x="2902" y="727"/>
                  <a:pt x="2906" y="725"/>
                </a:cubicBezTo>
                <a:cubicBezTo>
                  <a:pt x="2906" y="726"/>
                  <a:pt x="2907" y="726"/>
                  <a:pt x="2907" y="726"/>
                </a:cubicBezTo>
                <a:cubicBezTo>
                  <a:pt x="2906" y="732"/>
                  <a:pt x="2901" y="733"/>
                  <a:pt x="2899" y="737"/>
                </a:cubicBezTo>
                <a:cubicBezTo>
                  <a:pt x="2902" y="740"/>
                  <a:pt x="2905" y="743"/>
                  <a:pt x="2908" y="746"/>
                </a:cubicBezTo>
                <a:cubicBezTo>
                  <a:pt x="2911" y="745"/>
                  <a:pt x="2912" y="741"/>
                  <a:pt x="2915" y="741"/>
                </a:cubicBezTo>
                <a:cubicBezTo>
                  <a:pt x="2915" y="741"/>
                  <a:pt x="2916" y="742"/>
                  <a:pt x="2916" y="742"/>
                </a:cubicBezTo>
                <a:cubicBezTo>
                  <a:pt x="2916" y="746"/>
                  <a:pt x="2912" y="746"/>
                  <a:pt x="2911" y="749"/>
                </a:cubicBezTo>
                <a:cubicBezTo>
                  <a:pt x="2914" y="752"/>
                  <a:pt x="2917" y="754"/>
                  <a:pt x="2919" y="757"/>
                </a:cubicBezTo>
                <a:cubicBezTo>
                  <a:pt x="2924" y="755"/>
                  <a:pt x="2925" y="750"/>
                  <a:pt x="2930" y="749"/>
                </a:cubicBezTo>
                <a:cubicBezTo>
                  <a:pt x="2930" y="749"/>
                  <a:pt x="2931" y="750"/>
                  <a:pt x="2931" y="750"/>
                </a:cubicBezTo>
                <a:cubicBezTo>
                  <a:pt x="2929" y="755"/>
                  <a:pt x="2925" y="756"/>
                  <a:pt x="2923" y="760"/>
                </a:cubicBezTo>
                <a:cubicBezTo>
                  <a:pt x="2926" y="763"/>
                  <a:pt x="2928" y="767"/>
                  <a:pt x="2932" y="769"/>
                </a:cubicBezTo>
                <a:cubicBezTo>
                  <a:pt x="2935" y="768"/>
                  <a:pt x="2936" y="765"/>
                  <a:pt x="2939" y="764"/>
                </a:cubicBezTo>
                <a:cubicBezTo>
                  <a:pt x="2939" y="765"/>
                  <a:pt x="2940" y="765"/>
                  <a:pt x="2940" y="766"/>
                </a:cubicBezTo>
                <a:cubicBezTo>
                  <a:pt x="2939" y="769"/>
                  <a:pt x="2936" y="770"/>
                  <a:pt x="2935" y="773"/>
                </a:cubicBezTo>
                <a:cubicBezTo>
                  <a:pt x="2938" y="775"/>
                  <a:pt x="2941" y="778"/>
                  <a:pt x="2943" y="782"/>
                </a:cubicBezTo>
                <a:cubicBezTo>
                  <a:pt x="2948" y="780"/>
                  <a:pt x="2948" y="774"/>
                  <a:pt x="2953" y="773"/>
                </a:cubicBezTo>
                <a:cubicBezTo>
                  <a:pt x="2954" y="774"/>
                  <a:pt x="2955" y="774"/>
                  <a:pt x="2955" y="775"/>
                </a:cubicBezTo>
                <a:cubicBezTo>
                  <a:pt x="2953" y="779"/>
                  <a:pt x="2949" y="781"/>
                  <a:pt x="2946" y="785"/>
                </a:cubicBezTo>
                <a:cubicBezTo>
                  <a:pt x="2950" y="787"/>
                  <a:pt x="2952" y="791"/>
                  <a:pt x="2956" y="793"/>
                </a:cubicBezTo>
                <a:cubicBezTo>
                  <a:pt x="2958" y="792"/>
                  <a:pt x="2959" y="789"/>
                  <a:pt x="2962" y="789"/>
                </a:cubicBezTo>
                <a:cubicBezTo>
                  <a:pt x="2963" y="789"/>
                  <a:pt x="2963" y="789"/>
                  <a:pt x="2963" y="790"/>
                </a:cubicBezTo>
                <a:cubicBezTo>
                  <a:pt x="2963" y="794"/>
                  <a:pt x="2958" y="794"/>
                  <a:pt x="2958" y="796"/>
                </a:cubicBezTo>
                <a:cubicBezTo>
                  <a:pt x="2958" y="799"/>
                  <a:pt x="2967" y="803"/>
                  <a:pt x="2967" y="805"/>
                </a:cubicBezTo>
                <a:cubicBezTo>
                  <a:pt x="2971" y="803"/>
                  <a:pt x="2974" y="796"/>
                  <a:pt x="2978" y="797"/>
                </a:cubicBezTo>
                <a:cubicBezTo>
                  <a:pt x="2977" y="803"/>
                  <a:pt x="2972" y="804"/>
                  <a:pt x="2970" y="808"/>
                </a:cubicBezTo>
                <a:cubicBezTo>
                  <a:pt x="2973" y="811"/>
                  <a:pt x="2976" y="814"/>
                  <a:pt x="2978" y="817"/>
                </a:cubicBezTo>
                <a:cubicBezTo>
                  <a:pt x="2982" y="816"/>
                  <a:pt x="2982" y="812"/>
                  <a:pt x="2986" y="812"/>
                </a:cubicBezTo>
                <a:cubicBezTo>
                  <a:pt x="2987" y="816"/>
                  <a:pt x="2983" y="817"/>
                  <a:pt x="2982" y="819"/>
                </a:cubicBezTo>
                <a:cubicBezTo>
                  <a:pt x="2984" y="823"/>
                  <a:pt x="2988" y="826"/>
                  <a:pt x="2991" y="829"/>
                </a:cubicBezTo>
                <a:cubicBezTo>
                  <a:pt x="2995" y="827"/>
                  <a:pt x="2996" y="821"/>
                  <a:pt x="3002" y="820"/>
                </a:cubicBezTo>
                <a:cubicBezTo>
                  <a:pt x="3002" y="821"/>
                  <a:pt x="3003" y="821"/>
                  <a:pt x="3002" y="822"/>
                </a:cubicBezTo>
                <a:cubicBezTo>
                  <a:pt x="3003" y="825"/>
                  <a:pt x="2994" y="829"/>
                  <a:pt x="2994" y="832"/>
                </a:cubicBezTo>
                <a:cubicBezTo>
                  <a:pt x="2994" y="833"/>
                  <a:pt x="2997" y="836"/>
                  <a:pt x="2998" y="836"/>
                </a:cubicBezTo>
                <a:cubicBezTo>
                  <a:pt x="3000" y="838"/>
                  <a:pt x="3001" y="840"/>
                  <a:pt x="3003" y="841"/>
                </a:cubicBezTo>
                <a:cubicBezTo>
                  <a:pt x="3006" y="840"/>
                  <a:pt x="3006" y="836"/>
                  <a:pt x="3010" y="835"/>
                </a:cubicBezTo>
                <a:cubicBezTo>
                  <a:pt x="3010" y="835"/>
                  <a:pt x="3011" y="836"/>
                  <a:pt x="3011" y="836"/>
                </a:cubicBezTo>
                <a:cubicBezTo>
                  <a:pt x="3010" y="840"/>
                  <a:pt x="3007" y="841"/>
                  <a:pt x="3005" y="844"/>
                </a:cubicBezTo>
                <a:cubicBezTo>
                  <a:pt x="3009" y="847"/>
                  <a:pt x="3011" y="850"/>
                  <a:pt x="3014" y="853"/>
                </a:cubicBezTo>
                <a:cubicBezTo>
                  <a:pt x="3018" y="850"/>
                  <a:pt x="3020" y="846"/>
                  <a:pt x="3025" y="844"/>
                </a:cubicBezTo>
                <a:cubicBezTo>
                  <a:pt x="3025" y="845"/>
                  <a:pt x="3026" y="845"/>
                  <a:pt x="3026" y="846"/>
                </a:cubicBezTo>
                <a:cubicBezTo>
                  <a:pt x="3023" y="850"/>
                  <a:pt x="3020" y="852"/>
                  <a:pt x="3017" y="856"/>
                </a:cubicBezTo>
                <a:cubicBezTo>
                  <a:pt x="3020" y="859"/>
                  <a:pt x="3023" y="862"/>
                  <a:pt x="3027" y="865"/>
                </a:cubicBezTo>
                <a:cubicBezTo>
                  <a:pt x="3029" y="864"/>
                  <a:pt x="3031" y="857"/>
                  <a:pt x="3035" y="860"/>
                </a:cubicBezTo>
                <a:cubicBezTo>
                  <a:pt x="3034" y="864"/>
                  <a:pt x="3031" y="865"/>
                  <a:pt x="3029" y="868"/>
                </a:cubicBezTo>
                <a:cubicBezTo>
                  <a:pt x="3031" y="869"/>
                  <a:pt x="3035" y="877"/>
                  <a:pt x="3038" y="877"/>
                </a:cubicBezTo>
                <a:cubicBezTo>
                  <a:pt x="3039" y="877"/>
                  <a:pt x="3041" y="873"/>
                  <a:pt x="3043" y="872"/>
                </a:cubicBezTo>
                <a:cubicBezTo>
                  <a:pt x="3045" y="870"/>
                  <a:pt x="3046" y="868"/>
                  <a:pt x="3049" y="868"/>
                </a:cubicBezTo>
                <a:cubicBezTo>
                  <a:pt x="3049" y="869"/>
                  <a:pt x="3050" y="869"/>
                  <a:pt x="3050" y="869"/>
                </a:cubicBezTo>
                <a:cubicBezTo>
                  <a:pt x="3048" y="874"/>
                  <a:pt x="3043" y="876"/>
                  <a:pt x="3040" y="880"/>
                </a:cubicBezTo>
                <a:cubicBezTo>
                  <a:pt x="3043" y="882"/>
                  <a:pt x="3045" y="885"/>
                  <a:pt x="3048" y="888"/>
                </a:cubicBezTo>
                <a:cubicBezTo>
                  <a:pt x="3057" y="880"/>
                  <a:pt x="3068" y="869"/>
                  <a:pt x="3077" y="860"/>
                </a:cubicBezTo>
                <a:cubicBezTo>
                  <a:pt x="3079" y="859"/>
                  <a:pt x="3087" y="851"/>
                  <a:pt x="3087" y="850"/>
                </a:cubicBezTo>
                <a:cubicBezTo>
                  <a:pt x="3087" y="849"/>
                  <a:pt x="3084" y="847"/>
                  <a:pt x="3083" y="846"/>
                </a:cubicBezTo>
                <a:cubicBezTo>
                  <a:pt x="3080" y="843"/>
                  <a:pt x="3078" y="843"/>
                  <a:pt x="3079" y="838"/>
                </a:cubicBezTo>
                <a:cubicBezTo>
                  <a:pt x="3076" y="834"/>
                  <a:pt x="3070" y="832"/>
                  <a:pt x="3069" y="827"/>
                </a:cubicBezTo>
                <a:cubicBezTo>
                  <a:pt x="3070" y="827"/>
                  <a:pt x="3069" y="826"/>
                  <a:pt x="3070" y="826"/>
                </a:cubicBezTo>
                <a:cubicBezTo>
                  <a:pt x="3075" y="828"/>
                  <a:pt x="3077" y="833"/>
                  <a:pt x="3082" y="836"/>
                </a:cubicBezTo>
                <a:cubicBezTo>
                  <a:pt x="3084" y="833"/>
                  <a:pt x="3087" y="831"/>
                  <a:pt x="3089" y="828"/>
                </a:cubicBezTo>
                <a:cubicBezTo>
                  <a:pt x="3086" y="825"/>
                  <a:pt x="3082" y="824"/>
                  <a:pt x="3081" y="819"/>
                </a:cubicBezTo>
                <a:cubicBezTo>
                  <a:pt x="3081" y="819"/>
                  <a:pt x="3081" y="818"/>
                  <a:pt x="3082" y="818"/>
                </a:cubicBezTo>
                <a:cubicBezTo>
                  <a:pt x="3086" y="820"/>
                  <a:pt x="3088" y="823"/>
                  <a:pt x="3092" y="825"/>
                </a:cubicBezTo>
                <a:cubicBezTo>
                  <a:pt x="3094" y="822"/>
                  <a:pt x="3097" y="819"/>
                  <a:pt x="3099" y="815"/>
                </a:cubicBezTo>
                <a:cubicBezTo>
                  <a:pt x="3095" y="812"/>
                  <a:pt x="3088" y="811"/>
                  <a:pt x="3086" y="806"/>
                </a:cubicBezTo>
                <a:cubicBezTo>
                  <a:pt x="3086" y="805"/>
                  <a:pt x="3087" y="805"/>
                  <a:pt x="3088" y="804"/>
                </a:cubicBezTo>
                <a:cubicBezTo>
                  <a:pt x="3092" y="807"/>
                  <a:pt x="3096" y="810"/>
                  <a:pt x="3101" y="812"/>
                </a:cubicBezTo>
                <a:cubicBezTo>
                  <a:pt x="3103" y="809"/>
                  <a:pt x="3105" y="806"/>
                  <a:pt x="3106" y="802"/>
                </a:cubicBezTo>
                <a:cubicBezTo>
                  <a:pt x="3104" y="800"/>
                  <a:pt x="3099" y="800"/>
                  <a:pt x="3097" y="796"/>
                </a:cubicBezTo>
                <a:cubicBezTo>
                  <a:pt x="3097" y="796"/>
                  <a:pt x="3098" y="796"/>
                  <a:pt x="3098" y="795"/>
                </a:cubicBezTo>
                <a:cubicBezTo>
                  <a:pt x="3102" y="794"/>
                  <a:pt x="3105" y="798"/>
                  <a:pt x="3108" y="799"/>
                </a:cubicBezTo>
                <a:cubicBezTo>
                  <a:pt x="3110" y="795"/>
                  <a:pt x="3112" y="793"/>
                  <a:pt x="3113" y="789"/>
                </a:cubicBezTo>
                <a:cubicBezTo>
                  <a:pt x="3110" y="786"/>
                  <a:pt x="3102" y="786"/>
                  <a:pt x="3101" y="781"/>
                </a:cubicBezTo>
                <a:cubicBezTo>
                  <a:pt x="3101" y="781"/>
                  <a:pt x="3101" y="780"/>
                  <a:pt x="3102" y="780"/>
                </a:cubicBezTo>
                <a:cubicBezTo>
                  <a:pt x="3107" y="781"/>
                  <a:pt x="3111" y="784"/>
                  <a:pt x="3115" y="786"/>
                </a:cubicBezTo>
                <a:cubicBezTo>
                  <a:pt x="3117" y="782"/>
                  <a:pt x="3119" y="779"/>
                  <a:pt x="3120" y="775"/>
                </a:cubicBezTo>
                <a:cubicBezTo>
                  <a:pt x="3116" y="773"/>
                  <a:pt x="3110" y="774"/>
                  <a:pt x="3109" y="770"/>
                </a:cubicBezTo>
                <a:cubicBezTo>
                  <a:pt x="3112" y="767"/>
                  <a:pt x="3117" y="772"/>
                  <a:pt x="3121" y="772"/>
                </a:cubicBezTo>
                <a:cubicBezTo>
                  <a:pt x="3123" y="769"/>
                  <a:pt x="3124" y="766"/>
                  <a:pt x="3125" y="761"/>
                </a:cubicBezTo>
                <a:cubicBezTo>
                  <a:pt x="3120" y="759"/>
                  <a:pt x="3111" y="761"/>
                  <a:pt x="3110" y="755"/>
                </a:cubicBezTo>
                <a:cubicBezTo>
                  <a:pt x="3114" y="753"/>
                  <a:pt x="3121" y="758"/>
                  <a:pt x="3126" y="758"/>
                </a:cubicBezTo>
                <a:cubicBezTo>
                  <a:pt x="3127" y="754"/>
                  <a:pt x="3128" y="751"/>
                  <a:pt x="3129" y="746"/>
                </a:cubicBezTo>
                <a:cubicBezTo>
                  <a:pt x="3125" y="744"/>
                  <a:pt x="3117" y="747"/>
                  <a:pt x="3117" y="742"/>
                </a:cubicBezTo>
                <a:cubicBezTo>
                  <a:pt x="3121" y="741"/>
                  <a:pt x="3126" y="743"/>
                  <a:pt x="3130" y="743"/>
                </a:cubicBezTo>
                <a:cubicBezTo>
                  <a:pt x="3130" y="739"/>
                  <a:pt x="3131" y="736"/>
                  <a:pt x="3131" y="732"/>
                </a:cubicBezTo>
                <a:cubicBezTo>
                  <a:pt x="3126" y="730"/>
                  <a:pt x="3117" y="733"/>
                  <a:pt x="3115" y="729"/>
                </a:cubicBezTo>
                <a:cubicBezTo>
                  <a:pt x="3118" y="725"/>
                  <a:pt x="3127" y="729"/>
                  <a:pt x="3132" y="728"/>
                </a:cubicBezTo>
                <a:cubicBezTo>
                  <a:pt x="3132" y="724"/>
                  <a:pt x="3133" y="721"/>
                  <a:pt x="3132" y="717"/>
                </a:cubicBezTo>
                <a:cubicBezTo>
                  <a:pt x="3129" y="716"/>
                  <a:pt x="3120" y="719"/>
                  <a:pt x="3119" y="715"/>
                </a:cubicBezTo>
                <a:cubicBezTo>
                  <a:pt x="3121" y="712"/>
                  <a:pt x="3129" y="715"/>
                  <a:pt x="3132" y="713"/>
                </a:cubicBezTo>
                <a:cubicBezTo>
                  <a:pt x="3133" y="709"/>
                  <a:pt x="3132" y="706"/>
                  <a:pt x="3132" y="702"/>
                </a:cubicBezTo>
                <a:cubicBezTo>
                  <a:pt x="3127" y="701"/>
                  <a:pt x="3118" y="705"/>
                  <a:pt x="3116" y="701"/>
                </a:cubicBezTo>
                <a:cubicBezTo>
                  <a:pt x="3119" y="698"/>
                  <a:pt x="3127" y="699"/>
                  <a:pt x="3131" y="698"/>
                </a:cubicBezTo>
                <a:cubicBezTo>
                  <a:pt x="3131" y="694"/>
                  <a:pt x="3130" y="691"/>
                  <a:pt x="3130" y="687"/>
                </a:cubicBezTo>
                <a:cubicBezTo>
                  <a:pt x="3126" y="686"/>
                  <a:pt x="3120" y="691"/>
                  <a:pt x="3118" y="686"/>
                </a:cubicBezTo>
                <a:cubicBezTo>
                  <a:pt x="3120" y="683"/>
                  <a:pt x="3125" y="684"/>
                  <a:pt x="3129" y="683"/>
                </a:cubicBezTo>
                <a:cubicBezTo>
                  <a:pt x="3128" y="679"/>
                  <a:pt x="3127" y="675"/>
                  <a:pt x="3126" y="672"/>
                </a:cubicBezTo>
                <a:cubicBezTo>
                  <a:pt x="3121" y="673"/>
                  <a:pt x="3114" y="678"/>
                  <a:pt x="3110" y="674"/>
                </a:cubicBezTo>
                <a:cubicBezTo>
                  <a:pt x="3113" y="671"/>
                  <a:pt x="3120" y="671"/>
                  <a:pt x="3125" y="669"/>
                </a:cubicBezTo>
                <a:cubicBezTo>
                  <a:pt x="3124" y="665"/>
                  <a:pt x="3123" y="662"/>
                  <a:pt x="3122" y="658"/>
                </a:cubicBezTo>
                <a:cubicBezTo>
                  <a:pt x="3118" y="658"/>
                  <a:pt x="3113" y="664"/>
                  <a:pt x="3111" y="660"/>
                </a:cubicBezTo>
                <a:cubicBezTo>
                  <a:pt x="3113" y="657"/>
                  <a:pt x="3117" y="656"/>
                  <a:pt x="3120" y="655"/>
                </a:cubicBezTo>
                <a:cubicBezTo>
                  <a:pt x="3119" y="651"/>
                  <a:pt x="3118" y="648"/>
                  <a:pt x="3116" y="645"/>
                </a:cubicBezTo>
                <a:cubicBezTo>
                  <a:pt x="3112" y="645"/>
                  <a:pt x="3106" y="653"/>
                  <a:pt x="3103" y="648"/>
                </a:cubicBezTo>
                <a:cubicBezTo>
                  <a:pt x="3105" y="645"/>
                  <a:pt x="3111" y="644"/>
                  <a:pt x="3115" y="642"/>
                </a:cubicBezTo>
                <a:cubicBezTo>
                  <a:pt x="3113" y="638"/>
                  <a:pt x="3112" y="634"/>
                  <a:pt x="3109" y="631"/>
                </a:cubicBezTo>
                <a:cubicBezTo>
                  <a:pt x="3106" y="632"/>
                  <a:pt x="3103" y="637"/>
                  <a:pt x="3099" y="634"/>
                </a:cubicBezTo>
                <a:cubicBezTo>
                  <a:pt x="3100" y="630"/>
                  <a:pt x="3105" y="630"/>
                  <a:pt x="3108" y="628"/>
                </a:cubicBezTo>
                <a:cubicBezTo>
                  <a:pt x="3106" y="625"/>
                  <a:pt x="3104" y="621"/>
                  <a:pt x="3102" y="619"/>
                </a:cubicBezTo>
                <a:cubicBezTo>
                  <a:pt x="3097" y="621"/>
                  <a:pt x="3095" y="625"/>
                  <a:pt x="3090" y="626"/>
                </a:cubicBezTo>
                <a:cubicBezTo>
                  <a:pt x="3090" y="625"/>
                  <a:pt x="3089" y="625"/>
                  <a:pt x="3089" y="624"/>
                </a:cubicBezTo>
                <a:cubicBezTo>
                  <a:pt x="3091" y="620"/>
                  <a:pt x="3097" y="619"/>
                  <a:pt x="3100" y="615"/>
                </a:cubicBezTo>
                <a:cubicBezTo>
                  <a:pt x="3098" y="613"/>
                  <a:pt x="3097" y="609"/>
                  <a:pt x="3094" y="607"/>
                </a:cubicBezTo>
                <a:cubicBezTo>
                  <a:pt x="3090" y="609"/>
                  <a:pt x="3088" y="613"/>
                  <a:pt x="3084" y="613"/>
                </a:cubicBezTo>
                <a:cubicBezTo>
                  <a:pt x="3084" y="613"/>
                  <a:pt x="3083" y="613"/>
                  <a:pt x="3083" y="612"/>
                </a:cubicBezTo>
                <a:cubicBezTo>
                  <a:pt x="3085" y="608"/>
                  <a:pt x="3089" y="607"/>
                  <a:pt x="3092" y="604"/>
                </a:cubicBezTo>
                <a:cubicBezTo>
                  <a:pt x="3090" y="601"/>
                  <a:pt x="3087" y="599"/>
                  <a:pt x="3085" y="595"/>
                </a:cubicBezTo>
                <a:cubicBezTo>
                  <a:pt x="3080" y="598"/>
                  <a:pt x="3079" y="603"/>
                  <a:pt x="3074" y="606"/>
                </a:cubicBezTo>
                <a:cubicBezTo>
                  <a:pt x="3073" y="605"/>
                  <a:pt x="3072" y="605"/>
                  <a:pt x="3072" y="604"/>
                </a:cubicBezTo>
                <a:cubicBezTo>
                  <a:pt x="3075" y="600"/>
                  <a:pt x="3078" y="596"/>
                  <a:pt x="3082" y="593"/>
                </a:cubicBezTo>
                <a:cubicBezTo>
                  <a:pt x="3080" y="590"/>
                  <a:pt x="3077" y="587"/>
                  <a:pt x="3074" y="585"/>
                </a:cubicBezTo>
                <a:cubicBezTo>
                  <a:pt x="3070" y="588"/>
                  <a:pt x="3069" y="593"/>
                  <a:pt x="3064" y="593"/>
                </a:cubicBezTo>
                <a:cubicBezTo>
                  <a:pt x="3063" y="588"/>
                  <a:pt x="3069" y="586"/>
                  <a:pt x="3071" y="582"/>
                </a:cubicBezTo>
                <a:cubicBezTo>
                  <a:pt x="3068" y="581"/>
                  <a:pt x="3066" y="578"/>
                  <a:pt x="3062" y="576"/>
                </a:cubicBezTo>
                <a:cubicBezTo>
                  <a:pt x="3058" y="580"/>
                  <a:pt x="3057" y="586"/>
                  <a:pt x="3052" y="588"/>
                </a:cubicBezTo>
                <a:cubicBezTo>
                  <a:pt x="3051" y="588"/>
                  <a:pt x="3051" y="588"/>
                  <a:pt x="3050" y="587"/>
                </a:cubicBezTo>
                <a:cubicBezTo>
                  <a:pt x="3052" y="581"/>
                  <a:pt x="3057" y="579"/>
                  <a:pt x="3059" y="573"/>
                </a:cubicBezTo>
                <a:cubicBezTo>
                  <a:pt x="3055" y="572"/>
                  <a:pt x="3053" y="570"/>
                  <a:pt x="3049" y="568"/>
                </a:cubicBezTo>
                <a:cubicBezTo>
                  <a:pt x="3047" y="571"/>
                  <a:pt x="3047" y="577"/>
                  <a:pt x="3042" y="577"/>
                </a:cubicBezTo>
                <a:cubicBezTo>
                  <a:pt x="3041" y="573"/>
                  <a:pt x="3046" y="571"/>
                  <a:pt x="3046" y="566"/>
                </a:cubicBezTo>
                <a:cubicBezTo>
                  <a:pt x="3042" y="565"/>
                  <a:pt x="3040" y="563"/>
                  <a:pt x="3036" y="562"/>
                </a:cubicBezTo>
                <a:cubicBezTo>
                  <a:pt x="3033" y="565"/>
                  <a:pt x="3033" y="573"/>
                  <a:pt x="3028" y="574"/>
                </a:cubicBezTo>
                <a:cubicBezTo>
                  <a:pt x="3025" y="570"/>
                  <a:pt x="3032" y="565"/>
                  <a:pt x="3032" y="560"/>
                </a:cubicBezTo>
                <a:cubicBezTo>
                  <a:pt x="3029" y="559"/>
                  <a:pt x="3026" y="557"/>
                  <a:pt x="3022" y="556"/>
                </a:cubicBezTo>
                <a:cubicBezTo>
                  <a:pt x="3020" y="559"/>
                  <a:pt x="3020" y="565"/>
                  <a:pt x="3016" y="566"/>
                </a:cubicBezTo>
                <a:cubicBezTo>
                  <a:pt x="3013" y="563"/>
                  <a:pt x="3018" y="559"/>
                  <a:pt x="3018" y="555"/>
                </a:cubicBezTo>
                <a:cubicBezTo>
                  <a:pt x="3015" y="554"/>
                  <a:pt x="3012" y="552"/>
                  <a:pt x="3008" y="552"/>
                </a:cubicBezTo>
                <a:cubicBezTo>
                  <a:pt x="3005" y="556"/>
                  <a:pt x="3007" y="564"/>
                  <a:pt x="3002" y="566"/>
                </a:cubicBezTo>
                <a:cubicBezTo>
                  <a:pt x="2999" y="562"/>
                  <a:pt x="3004" y="555"/>
                  <a:pt x="3004" y="550"/>
                </a:cubicBezTo>
                <a:cubicBezTo>
                  <a:pt x="3001" y="550"/>
                  <a:pt x="2997" y="549"/>
                  <a:pt x="2994" y="548"/>
                </a:cubicBezTo>
                <a:cubicBezTo>
                  <a:pt x="2992" y="551"/>
                  <a:pt x="2994" y="558"/>
                  <a:pt x="2990" y="559"/>
                </a:cubicBezTo>
                <a:cubicBezTo>
                  <a:pt x="2987" y="556"/>
                  <a:pt x="2990" y="551"/>
                  <a:pt x="2990" y="547"/>
                </a:cubicBezTo>
                <a:cubicBezTo>
                  <a:pt x="2986" y="547"/>
                  <a:pt x="2981" y="546"/>
                  <a:pt x="2978" y="546"/>
                </a:cubicBezTo>
                <a:cubicBezTo>
                  <a:pt x="2978" y="551"/>
                  <a:pt x="2980" y="559"/>
                  <a:pt x="2976" y="561"/>
                </a:cubicBezTo>
                <a:cubicBezTo>
                  <a:pt x="2972" y="559"/>
                  <a:pt x="2976" y="551"/>
                  <a:pt x="2975" y="546"/>
                </a:cubicBezTo>
                <a:cubicBezTo>
                  <a:pt x="2972" y="546"/>
                  <a:pt x="2968" y="546"/>
                  <a:pt x="2964" y="546"/>
                </a:cubicBezTo>
                <a:cubicBezTo>
                  <a:pt x="2962" y="549"/>
                  <a:pt x="2966" y="556"/>
                  <a:pt x="2962" y="557"/>
                </a:cubicBezTo>
                <a:cubicBezTo>
                  <a:pt x="2958" y="556"/>
                  <a:pt x="2961" y="548"/>
                  <a:pt x="2960" y="546"/>
                </a:cubicBezTo>
                <a:cubicBezTo>
                  <a:pt x="2957" y="546"/>
                  <a:pt x="2953" y="546"/>
                  <a:pt x="2949" y="546"/>
                </a:cubicBezTo>
                <a:cubicBezTo>
                  <a:pt x="2948" y="551"/>
                  <a:pt x="2952" y="559"/>
                  <a:pt x="2948" y="561"/>
                </a:cubicBezTo>
                <a:cubicBezTo>
                  <a:pt x="2945" y="559"/>
                  <a:pt x="2947" y="552"/>
                  <a:pt x="2946" y="547"/>
                </a:cubicBezTo>
                <a:cubicBezTo>
                  <a:pt x="2942" y="547"/>
                  <a:pt x="2938" y="548"/>
                  <a:pt x="2934" y="549"/>
                </a:cubicBezTo>
                <a:cubicBezTo>
                  <a:pt x="2934" y="553"/>
                  <a:pt x="2938" y="558"/>
                  <a:pt x="2934" y="560"/>
                </a:cubicBezTo>
                <a:cubicBezTo>
                  <a:pt x="2931" y="559"/>
                  <a:pt x="2932" y="553"/>
                  <a:pt x="2931" y="550"/>
                </a:cubicBezTo>
                <a:cubicBezTo>
                  <a:pt x="2927" y="551"/>
                  <a:pt x="2922" y="551"/>
                  <a:pt x="2919" y="554"/>
                </a:cubicBezTo>
                <a:cubicBezTo>
                  <a:pt x="2920" y="557"/>
                  <a:pt x="2925" y="564"/>
                  <a:pt x="2921" y="566"/>
                </a:cubicBezTo>
                <a:cubicBezTo>
                  <a:pt x="2917" y="564"/>
                  <a:pt x="2918" y="557"/>
                  <a:pt x="2916" y="554"/>
                </a:cubicBezTo>
                <a:cubicBezTo>
                  <a:pt x="2912" y="555"/>
                  <a:pt x="2908" y="556"/>
                  <a:pt x="2905" y="557"/>
                </a:cubicBezTo>
                <a:cubicBezTo>
                  <a:pt x="2905" y="561"/>
                  <a:pt x="2910" y="565"/>
                  <a:pt x="2906" y="568"/>
                </a:cubicBezTo>
                <a:cubicBezTo>
                  <a:pt x="2902" y="567"/>
                  <a:pt x="2904" y="561"/>
                  <a:pt x="2901" y="559"/>
                </a:cubicBezTo>
                <a:cubicBezTo>
                  <a:pt x="2898" y="560"/>
                  <a:pt x="2895" y="562"/>
                  <a:pt x="2892" y="563"/>
                </a:cubicBezTo>
                <a:cubicBezTo>
                  <a:pt x="2892" y="567"/>
                  <a:pt x="2899" y="573"/>
                  <a:pt x="2895" y="577"/>
                </a:cubicBezTo>
                <a:cubicBezTo>
                  <a:pt x="2891" y="574"/>
                  <a:pt x="2891" y="569"/>
                  <a:pt x="2889" y="565"/>
                </a:cubicBezTo>
                <a:cubicBezTo>
                  <a:pt x="2885" y="566"/>
                  <a:pt x="2882" y="569"/>
                  <a:pt x="2878" y="570"/>
                </a:cubicBezTo>
                <a:cubicBezTo>
                  <a:pt x="2879" y="574"/>
                  <a:pt x="2883" y="577"/>
                  <a:pt x="2881" y="580"/>
                </a:cubicBezTo>
                <a:cubicBezTo>
                  <a:pt x="2877" y="580"/>
                  <a:pt x="2877" y="574"/>
                  <a:pt x="2874" y="572"/>
                </a:cubicBezTo>
                <a:cubicBezTo>
                  <a:pt x="2872" y="575"/>
                  <a:pt x="2867" y="576"/>
                  <a:pt x="2865" y="579"/>
                </a:cubicBezTo>
                <a:cubicBezTo>
                  <a:pt x="2867" y="583"/>
                  <a:pt x="2871" y="585"/>
                  <a:pt x="2872" y="590"/>
                </a:cubicBezTo>
                <a:cubicBezTo>
                  <a:pt x="2871" y="590"/>
                  <a:pt x="2871" y="591"/>
                  <a:pt x="2870" y="591"/>
                </a:cubicBezTo>
                <a:cubicBezTo>
                  <a:pt x="2866" y="588"/>
                  <a:pt x="2865" y="583"/>
                  <a:pt x="2862" y="581"/>
                </a:cubicBezTo>
                <a:cubicBezTo>
                  <a:pt x="2859" y="583"/>
                  <a:pt x="2856" y="585"/>
                  <a:pt x="2853" y="587"/>
                </a:cubicBezTo>
                <a:cubicBezTo>
                  <a:pt x="2854" y="590"/>
                  <a:pt x="2860" y="592"/>
                  <a:pt x="2858" y="596"/>
                </a:cubicBezTo>
                <a:cubicBezTo>
                  <a:pt x="2854" y="595"/>
                  <a:pt x="2853" y="591"/>
                  <a:pt x="2850" y="590"/>
                </a:cubicBezTo>
                <a:cubicBezTo>
                  <a:pt x="2848" y="592"/>
                  <a:pt x="2845" y="594"/>
                  <a:pt x="2843" y="596"/>
                </a:cubicBezTo>
                <a:cubicBezTo>
                  <a:pt x="2844" y="601"/>
                  <a:pt x="2852" y="602"/>
                  <a:pt x="2851" y="608"/>
                </a:cubicBezTo>
                <a:cubicBezTo>
                  <a:pt x="2846" y="607"/>
                  <a:pt x="2844" y="602"/>
                  <a:pt x="2840" y="599"/>
                </a:cubicBezTo>
                <a:close/>
                <a:moveTo>
                  <a:pt x="1616" y="541"/>
                </a:moveTo>
                <a:cubicBezTo>
                  <a:pt x="1615" y="541"/>
                  <a:pt x="1613" y="542"/>
                  <a:pt x="1614" y="545"/>
                </a:cubicBezTo>
                <a:cubicBezTo>
                  <a:pt x="1614" y="548"/>
                  <a:pt x="1626" y="550"/>
                  <a:pt x="1630" y="551"/>
                </a:cubicBezTo>
                <a:cubicBezTo>
                  <a:pt x="1643" y="554"/>
                  <a:pt x="1653" y="557"/>
                  <a:pt x="1665" y="561"/>
                </a:cubicBezTo>
                <a:cubicBezTo>
                  <a:pt x="1670" y="562"/>
                  <a:pt x="1681" y="566"/>
                  <a:pt x="1681" y="560"/>
                </a:cubicBezTo>
                <a:cubicBezTo>
                  <a:pt x="1681" y="556"/>
                  <a:pt x="1671" y="555"/>
                  <a:pt x="1666" y="554"/>
                </a:cubicBezTo>
                <a:cubicBezTo>
                  <a:pt x="1655" y="551"/>
                  <a:pt x="1643" y="547"/>
                  <a:pt x="1634" y="545"/>
                </a:cubicBezTo>
                <a:cubicBezTo>
                  <a:pt x="1629" y="543"/>
                  <a:pt x="1620" y="539"/>
                  <a:pt x="1616" y="541"/>
                </a:cubicBezTo>
                <a:close/>
                <a:moveTo>
                  <a:pt x="2543" y="556"/>
                </a:moveTo>
                <a:cubicBezTo>
                  <a:pt x="2542" y="556"/>
                  <a:pt x="2537" y="550"/>
                  <a:pt x="2537" y="547"/>
                </a:cubicBezTo>
                <a:cubicBezTo>
                  <a:pt x="2537" y="544"/>
                  <a:pt x="2540" y="542"/>
                  <a:pt x="2545" y="541"/>
                </a:cubicBezTo>
                <a:cubicBezTo>
                  <a:pt x="2549" y="541"/>
                  <a:pt x="2552" y="541"/>
                  <a:pt x="2554" y="543"/>
                </a:cubicBezTo>
                <a:cubicBezTo>
                  <a:pt x="2559" y="549"/>
                  <a:pt x="2552" y="560"/>
                  <a:pt x="2543" y="556"/>
                </a:cubicBezTo>
                <a:close/>
                <a:moveTo>
                  <a:pt x="2544" y="548"/>
                </a:moveTo>
                <a:cubicBezTo>
                  <a:pt x="2544" y="551"/>
                  <a:pt x="2546" y="551"/>
                  <a:pt x="2548" y="551"/>
                </a:cubicBezTo>
                <a:cubicBezTo>
                  <a:pt x="2549" y="550"/>
                  <a:pt x="2549" y="549"/>
                  <a:pt x="2549" y="548"/>
                </a:cubicBezTo>
                <a:cubicBezTo>
                  <a:pt x="2548" y="547"/>
                  <a:pt x="2545" y="547"/>
                  <a:pt x="2544" y="548"/>
                </a:cubicBezTo>
                <a:close/>
                <a:moveTo>
                  <a:pt x="1185" y="544"/>
                </a:moveTo>
                <a:cubicBezTo>
                  <a:pt x="1181" y="543"/>
                  <a:pt x="1180" y="546"/>
                  <a:pt x="1181" y="549"/>
                </a:cubicBezTo>
                <a:cubicBezTo>
                  <a:pt x="1184" y="552"/>
                  <a:pt x="1188" y="547"/>
                  <a:pt x="1185" y="544"/>
                </a:cubicBezTo>
                <a:close/>
                <a:moveTo>
                  <a:pt x="3193" y="613"/>
                </a:moveTo>
                <a:cubicBezTo>
                  <a:pt x="3214" y="600"/>
                  <a:pt x="3238" y="591"/>
                  <a:pt x="3261" y="580"/>
                </a:cubicBezTo>
                <a:cubicBezTo>
                  <a:pt x="3259" y="572"/>
                  <a:pt x="3263" y="564"/>
                  <a:pt x="3269" y="561"/>
                </a:cubicBezTo>
                <a:cubicBezTo>
                  <a:pt x="3267" y="553"/>
                  <a:pt x="3274" y="547"/>
                  <a:pt x="3281" y="547"/>
                </a:cubicBezTo>
                <a:cubicBezTo>
                  <a:pt x="3290" y="547"/>
                  <a:pt x="3296" y="559"/>
                  <a:pt x="3290" y="567"/>
                </a:cubicBezTo>
                <a:cubicBezTo>
                  <a:pt x="3307" y="560"/>
                  <a:pt x="3322" y="551"/>
                  <a:pt x="3339" y="545"/>
                </a:cubicBezTo>
                <a:cubicBezTo>
                  <a:pt x="3340" y="544"/>
                  <a:pt x="3340" y="545"/>
                  <a:pt x="3340" y="545"/>
                </a:cubicBezTo>
                <a:cubicBezTo>
                  <a:pt x="3344" y="549"/>
                  <a:pt x="3346" y="556"/>
                  <a:pt x="3349" y="561"/>
                </a:cubicBezTo>
                <a:cubicBezTo>
                  <a:pt x="3358" y="577"/>
                  <a:pt x="3368" y="592"/>
                  <a:pt x="3378" y="607"/>
                </a:cubicBezTo>
                <a:cubicBezTo>
                  <a:pt x="3392" y="627"/>
                  <a:pt x="3405" y="647"/>
                  <a:pt x="3423" y="663"/>
                </a:cubicBezTo>
                <a:cubicBezTo>
                  <a:pt x="3419" y="678"/>
                  <a:pt x="3408" y="687"/>
                  <a:pt x="3398" y="696"/>
                </a:cubicBezTo>
                <a:cubicBezTo>
                  <a:pt x="3371" y="716"/>
                  <a:pt x="3336" y="728"/>
                  <a:pt x="3303" y="744"/>
                </a:cubicBezTo>
                <a:cubicBezTo>
                  <a:pt x="3298" y="747"/>
                  <a:pt x="3288" y="753"/>
                  <a:pt x="3283" y="752"/>
                </a:cubicBezTo>
                <a:cubicBezTo>
                  <a:pt x="3279" y="752"/>
                  <a:pt x="3272" y="742"/>
                  <a:pt x="3268" y="738"/>
                </a:cubicBezTo>
                <a:cubicBezTo>
                  <a:pt x="3256" y="722"/>
                  <a:pt x="3245" y="704"/>
                  <a:pt x="3234" y="687"/>
                </a:cubicBezTo>
                <a:cubicBezTo>
                  <a:pt x="3220" y="662"/>
                  <a:pt x="3206" y="639"/>
                  <a:pt x="3193" y="613"/>
                </a:cubicBezTo>
                <a:close/>
                <a:moveTo>
                  <a:pt x="3273" y="560"/>
                </a:moveTo>
                <a:cubicBezTo>
                  <a:pt x="3274" y="566"/>
                  <a:pt x="3286" y="567"/>
                  <a:pt x="3287" y="560"/>
                </a:cubicBezTo>
                <a:cubicBezTo>
                  <a:pt x="3287" y="556"/>
                  <a:pt x="3284" y="552"/>
                  <a:pt x="3279" y="554"/>
                </a:cubicBezTo>
                <a:cubicBezTo>
                  <a:pt x="3277" y="554"/>
                  <a:pt x="3273" y="556"/>
                  <a:pt x="3273" y="560"/>
                </a:cubicBezTo>
                <a:close/>
                <a:moveTo>
                  <a:pt x="3275" y="569"/>
                </a:moveTo>
                <a:cubicBezTo>
                  <a:pt x="3274" y="570"/>
                  <a:pt x="3274" y="571"/>
                  <a:pt x="3274" y="572"/>
                </a:cubicBezTo>
                <a:cubicBezTo>
                  <a:pt x="3276" y="573"/>
                  <a:pt x="3278" y="575"/>
                  <a:pt x="3281" y="574"/>
                </a:cubicBezTo>
                <a:cubicBezTo>
                  <a:pt x="3281" y="573"/>
                  <a:pt x="3282" y="572"/>
                  <a:pt x="3282" y="570"/>
                </a:cubicBezTo>
                <a:cubicBezTo>
                  <a:pt x="3279" y="570"/>
                  <a:pt x="3277" y="570"/>
                  <a:pt x="3275" y="569"/>
                </a:cubicBezTo>
                <a:close/>
                <a:moveTo>
                  <a:pt x="3276" y="586"/>
                </a:moveTo>
                <a:cubicBezTo>
                  <a:pt x="3283" y="586"/>
                  <a:pt x="3289" y="580"/>
                  <a:pt x="3286" y="572"/>
                </a:cubicBezTo>
                <a:cubicBezTo>
                  <a:pt x="3286" y="585"/>
                  <a:pt x="3265" y="578"/>
                  <a:pt x="3270" y="568"/>
                </a:cubicBezTo>
                <a:cubicBezTo>
                  <a:pt x="3264" y="574"/>
                  <a:pt x="3268" y="585"/>
                  <a:pt x="3276" y="586"/>
                </a:cubicBezTo>
                <a:close/>
                <a:moveTo>
                  <a:pt x="3200" y="616"/>
                </a:moveTo>
                <a:cubicBezTo>
                  <a:pt x="3220" y="650"/>
                  <a:pt x="3239" y="685"/>
                  <a:pt x="3260" y="717"/>
                </a:cubicBezTo>
                <a:cubicBezTo>
                  <a:pt x="3267" y="727"/>
                  <a:pt x="3275" y="738"/>
                  <a:pt x="3285" y="746"/>
                </a:cubicBezTo>
                <a:cubicBezTo>
                  <a:pt x="3297" y="741"/>
                  <a:pt x="3309" y="735"/>
                  <a:pt x="3321" y="729"/>
                </a:cubicBezTo>
                <a:cubicBezTo>
                  <a:pt x="3333" y="724"/>
                  <a:pt x="3346" y="719"/>
                  <a:pt x="3358" y="713"/>
                </a:cubicBezTo>
                <a:cubicBezTo>
                  <a:pt x="3369" y="707"/>
                  <a:pt x="3380" y="700"/>
                  <a:pt x="3390" y="693"/>
                </a:cubicBezTo>
                <a:cubicBezTo>
                  <a:pt x="3401" y="686"/>
                  <a:pt x="3411" y="678"/>
                  <a:pt x="3417" y="667"/>
                </a:cubicBezTo>
                <a:cubicBezTo>
                  <a:pt x="3409" y="658"/>
                  <a:pt x="3401" y="650"/>
                  <a:pt x="3394" y="640"/>
                </a:cubicBezTo>
                <a:cubicBezTo>
                  <a:pt x="3374" y="612"/>
                  <a:pt x="3354" y="583"/>
                  <a:pt x="3338" y="550"/>
                </a:cubicBezTo>
                <a:cubicBezTo>
                  <a:pt x="3338" y="550"/>
                  <a:pt x="3338" y="550"/>
                  <a:pt x="3338" y="550"/>
                </a:cubicBezTo>
                <a:cubicBezTo>
                  <a:pt x="3322" y="557"/>
                  <a:pt x="3308" y="566"/>
                  <a:pt x="3292" y="572"/>
                </a:cubicBezTo>
                <a:cubicBezTo>
                  <a:pt x="3292" y="584"/>
                  <a:pt x="3287" y="590"/>
                  <a:pt x="3276" y="591"/>
                </a:cubicBezTo>
                <a:cubicBezTo>
                  <a:pt x="3275" y="593"/>
                  <a:pt x="3275" y="598"/>
                  <a:pt x="3272" y="597"/>
                </a:cubicBezTo>
                <a:cubicBezTo>
                  <a:pt x="3269" y="596"/>
                  <a:pt x="3270" y="592"/>
                  <a:pt x="3271" y="590"/>
                </a:cubicBezTo>
                <a:cubicBezTo>
                  <a:pt x="3268" y="589"/>
                  <a:pt x="3266" y="586"/>
                  <a:pt x="3263" y="584"/>
                </a:cubicBezTo>
                <a:cubicBezTo>
                  <a:pt x="3242" y="595"/>
                  <a:pt x="3220" y="605"/>
                  <a:pt x="3200" y="616"/>
                </a:cubicBezTo>
                <a:close/>
                <a:moveTo>
                  <a:pt x="3217" y="547"/>
                </a:moveTo>
                <a:cubicBezTo>
                  <a:pt x="3217" y="545"/>
                  <a:pt x="3215" y="545"/>
                  <a:pt x="3213" y="545"/>
                </a:cubicBezTo>
                <a:cubicBezTo>
                  <a:pt x="3207" y="548"/>
                  <a:pt x="3217" y="554"/>
                  <a:pt x="3217" y="547"/>
                </a:cubicBezTo>
                <a:close/>
                <a:moveTo>
                  <a:pt x="1405" y="582"/>
                </a:moveTo>
                <a:cubicBezTo>
                  <a:pt x="1399" y="581"/>
                  <a:pt x="1388" y="569"/>
                  <a:pt x="1395" y="560"/>
                </a:cubicBezTo>
                <a:cubicBezTo>
                  <a:pt x="1397" y="558"/>
                  <a:pt x="1400" y="557"/>
                  <a:pt x="1404" y="556"/>
                </a:cubicBezTo>
                <a:cubicBezTo>
                  <a:pt x="1411" y="556"/>
                  <a:pt x="1418" y="558"/>
                  <a:pt x="1420" y="564"/>
                </a:cubicBezTo>
                <a:cubicBezTo>
                  <a:pt x="1422" y="573"/>
                  <a:pt x="1416" y="584"/>
                  <a:pt x="1405" y="582"/>
                </a:cubicBezTo>
                <a:close/>
                <a:moveTo>
                  <a:pt x="1408" y="576"/>
                </a:moveTo>
                <a:cubicBezTo>
                  <a:pt x="1417" y="575"/>
                  <a:pt x="1414" y="559"/>
                  <a:pt x="1403" y="563"/>
                </a:cubicBezTo>
                <a:cubicBezTo>
                  <a:pt x="1402" y="566"/>
                  <a:pt x="1400" y="567"/>
                  <a:pt x="1399" y="570"/>
                </a:cubicBezTo>
                <a:cubicBezTo>
                  <a:pt x="1401" y="573"/>
                  <a:pt x="1404" y="577"/>
                  <a:pt x="1408" y="576"/>
                </a:cubicBezTo>
                <a:close/>
                <a:moveTo>
                  <a:pt x="1131" y="572"/>
                </a:moveTo>
                <a:cubicBezTo>
                  <a:pt x="1130" y="586"/>
                  <a:pt x="1110" y="589"/>
                  <a:pt x="1104" y="577"/>
                </a:cubicBezTo>
                <a:cubicBezTo>
                  <a:pt x="1104" y="567"/>
                  <a:pt x="1108" y="559"/>
                  <a:pt x="1115" y="558"/>
                </a:cubicBezTo>
                <a:cubicBezTo>
                  <a:pt x="1125" y="557"/>
                  <a:pt x="1131" y="565"/>
                  <a:pt x="1131" y="572"/>
                </a:cubicBezTo>
                <a:close/>
                <a:moveTo>
                  <a:pt x="1124" y="573"/>
                </a:moveTo>
                <a:cubicBezTo>
                  <a:pt x="1125" y="563"/>
                  <a:pt x="1111" y="563"/>
                  <a:pt x="1111" y="573"/>
                </a:cubicBezTo>
                <a:cubicBezTo>
                  <a:pt x="1112" y="575"/>
                  <a:pt x="1113" y="576"/>
                  <a:pt x="1114" y="579"/>
                </a:cubicBezTo>
                <a:cubicBezTo>
                  <a:pt x="1120" y="580"/>
                  <a:pt x="1124" y="577"/>
                  <a:pt x="1124" y="573"/>
                </a:cubicBezTo>
                <a:close/>
                <a:moveTo>
                  <a:pt x="936" y="562"/>
                </a:moveTo>
                <a:cubicBezTo>
                  <a:pt x="936" y="566"/>
                  <a:pt x="940" y="569"/>
                  <a:pt x="942" y="566"/>
                </a:cubicBezTo>
                <a:cubicBezTo>
                  <a:pt x="943" y="562"/>
                  <a:pt x="938" y="558"/>
                  <a:pt x="936" y="562"/>
                </a:cubicBezTo>
                <a:close/>
                <a:moveTo>
                  <a:pt x="52" y="564"/>
                </a:moveTo>
                <a:cubicBezTo>
                  <a:pt x="47" y="561"/>
                  <a:pt x="46" y="567"/>
                  <a:pt x="45" y="570"/>
                </a:cubicBezTo>
                <a:cubicBezTo>
                  <a:pt x="43" y="569"/>
                  <a:pt x="38" y="567"/>
                  <a:pt x="35" y="569"/>
                </a:cubicBezTo>
                <a:cubicBezTo>
                  <a:pt x="35" y="569"/>
                  <a:pt x="35" y="570"/>
                  <a:pt x="35" y="570"/>
                </a:cubicBezTo>
                <a:cubicBezTo>
                  <a:pt x="35" y="575"/>
                  <a:pt x="41" y="573"/>
                  <a:pt x="44" y="576"/>
                </a:cubicBezTo>
                <a:cubicBezTo>
                  <a:pt x="42" y="580"/>
                  <a:pt x="41" y="587"/>
                  <a:pt x="45" y="587"/>
                </a:cubicBezTo>
                <a:cubicBezTo>
                  <a:pt x="49" y="587"/>
                  <a:pt x="48" y="580"/>
                  <a:pt x="50" y="578"/>
                </a:cubicBezTo>
                <a:cubicBezTo>
                  <a:pt x="53" y="578"/>
                  <a:pt x="58" y="581"/>
                  <a:pt x="61" y="579"/>
                </a:cubicBezTo>
                <a:cubicBezTo>
                  <a:pt x="62" y="572"/>
                  <a:pt x="54" y="574"/>
                  <a:pt x="51" y="571"/>
                </a:cubicBezTo>
                <a:cubicBezTo>
                  <a:pt x="52" y="569"/>
                  <a:pt x="53" y="566"/>
                  <a:pt x="52" y="564"/>
                </a:cubicBezTo>
                <a:close/>
                <a:moveTo>
                  <a:pt x="164" y="628"/>
                </a:moveTo>
                <a:cubicBezTo>
                  <a:pt x="179" y="663"/>
                  <a:pt x="193" y="697"/>
                  <a:pt x="207" y="733"/>
                </a:cubicBezTo>
                <a:cubicBezTo>
                  <a:pt x="209" y="737"/>
                  <a:pt x="214" y="746"/>
                  <a:pt x="214" y="750"/>
                </a:cubicBezTo>
                <a:cubicBezTo>
                  <a:pt x="213" y="756"/>
                  <a:pt x="196" y="758"/>
                  <a:pt x="192" y="761"/>
                </a:cubicBezTo>
                <a:cubicBezTo>
                  <a:pt x="205" y="794"/>
                  <a:pt x="218" y="828"/>
                  <a:pt x="230" y="863"/>
                </a:cubicBezTo>
                <a:cubicBezTo>
                  <a:pt x="235" y="859"/>
                  <a:pt x="241" y="854"/>
                  <a:pt x="246" y="848"/>
                </a:cubicBezTo>
                <a:cubicBezTo>
                  <a:pt x="252" y="843"/>
                  <a:pt x="259" y="838"/>
                  <a:pt x="262" y="832"/>
                </a:cubicBezTo>
                <a:cubicBezTo>
                  <a:pt x="265" y="828"/>
                  <a:pt x="269" y="809"/>
                  <a:pt x="277" y="818"/>
                </a:cubicBezTo>
                <a:cubicBezTo>
                  <a:pt x="296" y="801"/>
                  <a:pt x="316" y="782"/>
                  <a:pt x="336" y="765"/>
                </a:cubicBezTo>
                <a:cubicBezTo>
                  <a:pt x="338" y="763"/>
                  <a:pt x="344" y="758"/>
                  <a:pt x="344" y="757"/>
                </a:cubicBezTo>
                <a:cubicBezTo>
                  <a:pt x="344" y="757"/>
                  <a:pt x="340" y="753"/>
                  <a:pt x="339" y="752"/>
                </a:cubicBezTo>
                <a:cubicBezTo>
                  <a:pt x="338" y="751"/>
                  <a:pt x="336" y="749"/>
                  <a:pt x="335" y="747"/>
                </a:cubicBezTo>
                <a:cubicBezTo>
                  <a:pt x="334" y="745"/>
                  <a:pt x="325" y="739"/>
                  <a:pt x="329" y="736"/>
                </a:cubicBezTo>
                <a:cubicBezTo>
                  <a:pt x="333" y="734"/>
                  <a:pt x="339" y="743"/>
                  <a:pt x="341" y="746"/>
                </a:cubicBezTo>
                <a:cubicBezTo>
                  <a:pt x="350" y="754"/>
                  <a:pt x="356" y="760"/>
                  <a:pt x="364" y="768"/>
                </a:cubicBezTo>
                <a:cubicBezTo>
                  <a:pt x="367" y="770"/>
                  <a:pt x="375" y="775"/>
                  <a:pt x="374" y="780"/>
                </a:cubicBezTo>
                <a:cubicBezTo>
                  <a:pt x="372" y="787"/>
                  <a:pt x="361" y="774"/>
                  <a:pt x="359" y="772"/>
                </a:cubicBezTo>
                <a:cubicBezTo>
                  <a:pt x="356" y="769"/>
                  <a:pt x="351" y="765"/>
                  <a:pt x="348" y="762"/>
                </a:cubicBezTo>
                <a:cubicBezTo>
                  <a:pt x="330" y="779"/>
                  <a:pt x="310" y="798"/>
                  <a:pt x="291" y="816"/>
                </a:cubicBezTo>
                <a:cubicBezTo>
                  <a:pt x="289" y="818"/>
                  <a:pt x="282" y="823"/>
                  <a:pt x="282" y="824"/>
                </a:cubicBezTo>
                <a:cubicBezTo>
                  <a:pt x="282" y="825"/>
                  <a:pt x="286" y="826"/>
                  <a:pt x="286" y="829"/>
                </a:cubicBezTo>
                <a:cubicBezTo>
                  <a:pt x="285" y="835"/>
                  <a:pt x="272" y="836"/>
                  <a:pt x="268" y="838"/>
                </a:cubicBezTo>
                <a:cubicBezTo>
                  <a:pt x="265" y="840"/>
                  <a:pt x="261" y="844"/>
                  <a:pt x="259" y="847"/>
                </a:cubicBezTo>
                <a:cubicBezTo>
                  <a:pt x="250" y="855"/>
                  <a:pt x="240" y="864"/>
                  <a:pt x="232" y="871"/>
                </a:cubicBezTo>
                <a:cubicBezTo>
                  <a:pt x="227" y="892"/>
                  <a:pt x="219" y="914"/>
                  <a:pt x="213" y="935"/>
                </a:cubicBezTo>
                <a:cubicBezTo>
                  <a:pt x="212" y="937"/>
                  <a:pt x="213" y="942"/>
                  <a:pt x="208" y="942"/>
                </a:cubicBezTo>
                <a:cubicBezTo>
                  <a:pt x="205" y="937"/>
                  <a:pt x="209" y="930"/>
                  <a:pt x="210" y="924"/>
                </a:cubicBezTo>
                <a:cubicBezTo>
                  <a:pt x="214" y="909"/>
                  <a:pt x="218" y="894"/>
                  <a:pt x="223" y="879"/>
                </a:cubicBezTo>
                <a:cubicBezTo>
                  <a:pt x="223" y="875"/>
                  <a:pt x="225" y="872"/>
                  <a:pt x="225" y="870"/>
                </a:cubicBezTo>
                <a:cubicBezTo>
                  <a:pt x="225" y="866"/>
                  <a:pt x="222" y="860"/>
                  <a:pt x="220" y="856"/>
                </a:cubicBezTo>
                <a:cubicBezTo>
                  <a:pt x="209" y="825"/>
                  <a:pt x="197" y="794"/>
                  <a:pt x="187" y="763"/>
                </a:cubicBezTo>
                <a:cubicBezTo>
                  <a:pt x="184" y="764"/>
                  <a:pt x="180" y="765"/>
                  <a:pt x="176" y="767"/>
                </a:cubicBezTo>
                <a:cubicBezTo>
                  <a:pt x="174" y="768"/>
                  <a:pt x="169" y="771"/>
                  <a:pt x="166" y="770"/>
                </a:cubicBezTo>
                <a:cubicBezTo>
                  <a:pt x="163" y="770"/>
                  <a:pt x="160" y="758"/>
                  <a:pt x="158" y="754"/>
                </a:cubicBezTo>
                <a:cubicBezTo>
                  <a:pt x="146" y="724"/>
                  <a:pt x="135" y="695"/>
                  <a:pt x="124" y="666"/>
                </a:cubicBezTo>
                <a:cubicBezTo>
                  <a:pt x="119" y="654"/>
                  <a:pt x="114" y="642"/>
                  <a:pt x="111" y="630"/>
                </a:cubicBezTo>
                <a:cubicBezTo>
                  <a:pt x="117" y="625"/>
                  <a:pt x="126" y="624"/>
                  <a:pt x="133" y="620"/>
                </a:cubicBezTo>
                <a:cubicBezTo>
                  <a:pt x="128" y="608"/>
                  <a:pt x="123" y="595"/>
                  <a:pt x="118" y="582"/>
                </a:cubicBezTo>
                <a:cubicBezTo>
                  <a:pt x="114" y="584"/>
                  <a:pt x="111" y="585"/>
                  <a:pt x="106" y="587"/>
                </a:cubicBezTo>
                <a:cubicBezTo>
                  <a:pt x="105" y="588"/>
                  <a:pt x="97" y="593"/>
                  <a:pt x="96" y="588"/>
                </a:cubicBezTo>
                <a:cubicBezTo>
                  <a:pt x="95" y="584"/>
                  <a:pt x="101" y="582"/>
                  <a:pt x="105" y="581"/>
                </a:cubicBezTo>
                <a:cubicBezTo>
                  <a:pt x="114" y="576"/>
                  <a:pt x="130" y="569"/>
                  <a:pt x="137" y="566"/>
                </a:cubicBezTo>
                <a:cubicBezTo>
                  <a:pt x="139" y="565"/>
                  <a:pt x="141" y="566"/>
                  <a:pt x="141" y="568"/>
                </a:cubicBezTo>
                <a:cubicBezTo>
                  <a:pt x="141" y="572"/>
                  <a:pt x="134" y="574"/>
                  <a:pt x="133" y="574"/>
                </a:cubicBezTo>
                <a:cubicBezTo>
                  <a:pt x="128" y="576"/>
                  <a:pt x="127" y="578"/>
                  <a:pt x="123" y="579"/>
                </a:cubicBezTo>
                <a:cubicBezTo>
                  <a:pt x="128" y="592"/>
                  <a:pt x="134" y="605"/>
                  <a:pt x="139" y="618"/>
                </a:cubicBezTo>
                <a:cubicBezTo>
                  <a:pt x="143" y="618"/>
                  <a:pt x="151" y="610"/>
                  <a:pt x="156" y="611"/>
                </a:cubicBezTo>
                <a:cubicBezTo>
                  <a:pt x="160" y="612"/>
                  <a:pt x="163" y="624"/>
                  <a:pt x="164" y="628"/>
                </a:cubicBezTo>
                <a:close/>
                <a:moveTo>
                  <a:pt x="205" y="748"/>
                </a:moveTo>
                <a:cubicBezTo>
                  <a:pt x="188" y="705"/>
                  <a:pt x="171" y="661"/>
                  <a:pt x="154" y="618"/>
                </a:cubicBezTo>
                <a:cubicBezTo>
                  <a:pt x="142" y="623"/>
                  <a:pt x="129" y="628"/>
                  <a:pt x="118" y="634"/>
                </a:cubicBezTo>
                <a:cubicBezTo>
                  <a:pt x="136" y="676"/>
                  <a:pt x="152" y="721"/>
                  <a:pt x="170" y="763"/>
                </a:cubicBezTo>
                <a:cubicBezTo>
                  <a:pt x="182" y="758"/>
                  <a:pt x="194" y="753"/>
                  <a:pt x="205" y="748"/>
                </a:cubicBezTo>
                <a:close/>
                <a:moveTo>
                  <a:pt x="1474" y="569"/>
                </a:moveTo>
                <a:cubicBezTo>
                  <a:pt x="1472" y="566"/>
                  <a:pt x="1467" y="568"/>
                  <a:pt x="1467" y="570"/>
                </a:cubicBezTo>
                <a:cubicBezTo>
                  <a:pt x="1465" y="575"/>
                  <a:pt x="1475" y="576"/>
                  <a:pt x="1474" y="569"/>
                </a:cubicBezTo>
                <a:close/>
                <a:moveTo>
                  <a:pt x="2478" y="612"/>
                </a:moveTo>
                <a:cubicBezTo>
                  <a:pt x="2482" y="613"/>
                  <a:pt x="2483" y="615"/>
                  <a:pt x="2486" y="615"/>
                </a:cubicBezTo>
                <a:cubicBezTo>
                  <a:pt x="2492" y="614"/>
                  <a:pt x="2496" y="607"/>
                  <a:pt x="2500" y="613"/>
                </a:cubicBezTo>
                <a:cubicBezTo>
                  <a:pt x="2498" y="619"/>
                  <a:pt x="2492" y="622"/>
                  <a:pt x="2485" y="622"/>
                </a:cubicBezTo>
                <a:cubicBezTo>
                  <a:pt x="2480" y="621"/>
                  <a:pt x="2475" y="619"/>
                  <a:pt x="2470" y="620"/>
                </a:cubicBezTo>
                <a:cubicBezTo>
                  <a:pt x="2467" y="617"/>
                  <a:pt x="2469" y="612"/>
                  <a:pt x="2471" y="610"/>
                </a:cubicBezTo>
                <a:cubicBezTo>
                  <a:pt x="2459" y="600"/>
                  <a:pt x="2472" y="579"/>
                  <a:pt x="2482" y="574"/>
                </a:cubicBezTo>
                <a:cubicBezTo>
                  <a:pt x="2494" y="571"/>
                  <a:pt x="2504" y="575"/>
                  <a:pt x="2503" y="588"/>
                </a:cubicBezTo>
                <a:cubicBezTo>
                  <a:pt x="2501" y="601"/>
                  <a:pt x="2489" y="610"/>
                  <a:pt x="2478" y="612"/>
                </a:cubicBezTo>
                <a:close/>
                <a:moveTo>
                  <a:pt x="2496" y="584"/>
                </a:moveTo>
                <a:cubicBezTo>
                  <a:pt x="2494" y="578"/>
                  <a:pt x="2486" y="580"/>
                  <a:pt x="2482" y="583"/>
                </a:cubicBezTo>
                <a:cubicBezTo>
                  <a:pt x="2477" y="587"/>
                  <a:pt x="2471" y="596"/>
                  <a:pt x="2474" y="601"/>
                </a:cubicBezTo>
                <a:cubicBezTo>
                  <a:pt x="2476" y="601"/>
                  <a:pt x="2477" y="600"/>
                  <a:pt x="2479" y="600"/>
                </a:cubicBezTo>
                <a:cubicBezTo>
                  <a:pt x="2481" y="601"/>
                  <a:pt x="2481" y="603"/>
                  <a:pt x="2482" y="604"/>
                </a:cubicBezTo>
                <a:cubicBezTo>
                  <a:pt x="2487" y="601"/>
                  <a:pt x="2498" y="593"/>
                  <a:pt x="2496" y="584"/>
                </a:cubicBezTo>
                <a:close/>
                <a:moveTo>
                  <a:pt x="2592" y="603"/>
                </a:moveTo>
                <a:cubicBezTo>
                  <a:pt x="2590" y="605"/>
                  <a:pt x="2585" y="605"/>
                  <a:pt x="2586" y="609"/>
                </a:cubicBezTo>
                <a:cubicBezTo>
                  <a:pt x="2589" y="617"/>
                  <a:pt x="2600" y="604"/>
                  <a:pt x="2601" y="604"/>
                </a:cubicBezTo>
                <a:cubicBezTo>
                  <a:pt x="2600" y="614"/>
                  <a:pt x="2617" y="615"/>
                  <a:pt x="2616" y="604"/>
                </a:cubicBezTo>
                <a:cubicBezTo>
                  <a:pt x="2613" y="600"/>
                  <a:pt x="2611" y="604"/>
                  <a:pt x="2608" y="606"/>
                </a:cubicBezTo>
                <a:cubicBezTo>
                  <a:pt x="2602" y="596"/>
                  <a:pt x="2615" y="586"/>
                  <a:pt x="2610" y="575"/>
                </a:cubicBezTo>
                <a:cubicBezTo>
                  <a:pt x="2605" y="573"/>
                  <a:pt x="2596" y="575"/>
                  <a:pt x="2596" y="582"/>
                </a:cubicBezTo>
                <a:cubicBezTo>
                  <a:pt x="2597" y="582"/>
                  <a:pt x="2598" y="583"/>
                  <a:pt x="2598" y="583"/>
                </a:cubicBezTo>
                <a:cubicBezTo>
                  <a:pt x="2601" y="583"/>
                  <a:pt x="2602" y="580"/>
                  <a:pt x="2605" y="581"/>
                </a:cubicBezTo>
                <a:cubicBezTo>
                  <a:pt x="2604" y="588"/>
                  <a:pt x="2597" y="598"/>
                  <a:pt x="2592" y="603"/>
                </a:cubicBezTo>
                <a:close/>
                <a:moveTo>
                  <a:pt x="244" y="686"/>
                </a:moveTo>
                <a:cubicBezTo>
                  <a:pt x="256" y="697"/>
                  <a:pt x="271" y="700"/>
                  <a:pt x="286" y="700"/>
                </a:cubicBezTo>
                <a:cubicBezTo>
                  <a:pt x="300" y="699"/>
                  <a:pt x="315" y="691"/>
                  <a:pt x="323" y="681"/>
                </a:cubicBezTo>
                <a:cubicBezTo>
                  <a:pt x="331" y="673"/>
                  <a:pt x="339" y="659"/>
                  <a:pt x="340" y="646"/>
                </a:cubicBezTo>
                <a:cubicBezTo>
                  <a:pt x="342" y="626"/>
                  <a:pt x="333" y="611"/>
                  <a:pt x="325" y="600"/>
                </a:cubicBezTo>
                <a:cubicBezTo>
                  <a:pt x="316" y="589"/>
                  <a:pt x="300" y="581"/>
                  <a:pt x="281" y="582"/>
                </a:cubicBezTo>
                <a:cubicBezTo>
                  <a:pt x="256" y="583"/>
                  <a:pt x="235" y="598"/>
                  <a:pt x="227" y="618"/>
                </a:cubicBezTo>
                <a:cubicBezTo>
                  <a:pt x="226" y="620"/>
                  <a:pt x="225" y="626"/>
                  <a:pt x="222" y="625"/>
                </a:cubicBezTo>
                <a:cubicBezTo>
                  <a:pt x="218" y="624"/>
                  <a:pt x="221" y="618"/>
                  <a:pt x="222" y="615"/>
                </a:cubicBezTo>
                <a:cubicBezTo>
                  <a:pt x="231" y="591"/>
                  <a:pt x="263" y="567"/>
                  <a:pt x="300" y="577"/>
                </a:cubicBezTo>
                <a:cubicBezTo>
                  <a:pt x="319" y="582"/>
                  <a:pt x="334" y="597"/>
                  <a:pt x="341" y="611"/>
                </a:cubicBezTo>
                <a:cubicBezTo>
                  <a:pt x="345" y="620"/>
                  <a:pt x="347" y="629"/>
                  <a:pt x="347" y="638"/>
                </a:cubicBezTo>
                <a:cubicBezTo>
                  <a:pt x="348" y="655"/>
                  <a:pt x="340" y="672"/>
                  <a:pt x="330" y="684"/>
                </a:cubicBezTo>
                <a:cubicBezTo>
                  <a:pt x="321" y="695"/>
                  <a:pt x="306" y="706"/>
                  <a:pt x="289" y="707"/>
                </a:cubicBezTo>
                <a:cubicBezTo>
                  <a:pt x="268" y="708"/>
                  <a:pt x="253" y="701"/>
                  <a:pt x="239" y="690"/>
                </a:cubicBezTo>
                <a:cubicBezTo>
                  <a:pt x="235" y="691"/>
                  <a:pt x="236" y="694"/>
                  <a:pt x="232" y="694"/>
                </a:cubicBezTo>
                <a:cubicBezTo>
                  <a:pt x="228" y="694"/>
                  <a:pt x="225" y="684"/>
                  <a:pt x="223" y="679"/>
                </a:cubicBezTo>
                <a:cubicBezTo>
                  <a:pt x="222" y="677"/>
                  <a:pt x="216" y="664"/>
                  <a:pt x="219" y="661"/>
                </a:cubicBezTo>
                <a:cubicBezTo>
                  <a:pt x="223" y="659"/>
                  <a:pt x="233" y="666"/>
                  <a:pt x="237" y="669"/>
                </a:cubicBezTo>
                <a:cubicBezTo>
                  <a:pt x="239" y="670"/>
                  <a:pt x="251" y="676"/>
                  <a:pt x="251" y="679"/>
                </a:cubicBezTo>
                <a:cubicBezTo>
                  <a:pt x="252" y="684"/>
                  <a:pt x="247" y="683"/>
                  <a:pt x="244" y="686"/>
                </a:cubicBezTo>
                <a:close/>
                <a:moveTo>
                  <a:pt x="242" y="680"/>
                </a:moveTo>
                <a:cubicBezTo>
                  <a:pt x="237" y="677"/>
                  <a:pt x="232" y="673"/>
                  <a:pt x="226" y="671"/>
                </a:cubicBezTo>
                <a:cubicBezTo>
                  <a:pt x="228" y="676"/>
                  <a:pt x="230" y="682"/>
                  <a:pt x="233" y="687"/>
                </a:cubicBezTo>
                <a:cubicBezTo>
                  <a:pt x="236" y="685"/>
                  <a:pt x="239" y="683"/>
                  <a:pt x="242" y="680"/>
                </a:cubicBezTo>
                <a:close/>
                <a:moveTo>
                  <a:pt x="2303" y="579"/>
                </a:moveTo>
                <a:cubicBezTo>
                  <a:pt x="2304" y="581"/>
                  <a:pt x="2308" y="581"/>
                  <a:pt x="2309" y="580"/>
                </a:cubicBezTo>
                <a:cubicBezTo>
                  <a:pt x="2310" y="579"/>
                  <a:pt x="2310" y="577"/>
                  <a:pt x="2309" y="576"/>
                </a:cubicBezTo>
                <a:cubicBezTo>
                  <a:pt x="2307" y="575"/>
                  <a:pt x="2302" y="575"/>
                  <a:pt x="2303" y="579"/>
                </a:cubicBezTo>
                <a:close/>
                <a:moveTo>
                  <a:pt x="2245" y="579"/>
                </a:moveTo>
                <a:cubicBezTo>
                  <a:pt x="2245" y="583"/>
                  <a:pt x="2252" y="580"/>
                  <a:pt x="2250" y="577"/>
                </a:cubicBezTo>
                <a:cubicBezTo>
                  <a:pt x="2246" y="575"/>
                  <a:pt x="2244" y="577"/>
                  <a:pt x="2245" y="579"/>
                </a:cubicBezTo>
                <a:close/>
                <a:moveTo>
                  <a:pt x="3131" y="591"/>
                </a:moveTo>
                <a:cubicBezTo>
                  <a:pt x="3133" y="602"/>
                  <a:pt x="3115" y="605"/>
                  <a:pt x="3115" y="592"/>
                </a:cubicBezTo>
                <a:cubicBezTo>
                  <a:pt x="3115" y="590"/>
                  <a:pt x="3117" y="586"/>
                  <a:pt x="3120" y="584"/>
                </a:cubicBezTo>
                <a:cubicBezTo>
                  <a:pt x="3125" y="582"/>
                  <a:pt x="3130" y="587"/>
                  <a:pt x="3131" y="591"/>
                </a:cubicBezTo>
                <a:close/>
                <a:moveTo>
                  <a:pt x="3125" y="593"/>
                </a:moveTo>
                <a:cubicBezTo>
                  <a:pt x="3125" y="591"/>
                  <a:pt x="3123" y="591"/>
                  <a:pt x="3122" y="590"/>
                </a:cubicBezTo>
                <a:cubicBezTo>
                  <a:pt x="3119" y="593"/>
                  <a:pt x="3124" y="597"/>
                  <a:pt x="3125" y="593"/>
                </a:cubicBezTo>
                <a:close/>
                <a:moveTo>
                  <a:pt x="1316" y="592"/>
                </a:moveTo>
                <a:cubicBezTo>
                  <a:pt x="1317" y="592"/>
                  <a:pt x="1317" y="592"/>
                  <a:pt x="1317" y="593"/>
                </a:cubicBezTo>
                <a:cubicBezTo>
                  <a:pt x="1320" y="593"/>
                  <a:pt x="1321" y="591"/>
                  <a:pt x="1321" y="588"/>
                </a:cubicBezTo>
                <a:cubicBezTo>
                  <a:pt x="1319" y="583"/>
                  <a:pt x="1313" y="589"/>
                  <a:pt x="1316" y="592"/>
                </a:cubicBezTo>
                <a:close/>
                <a:moveTo>
                  <a:pt x="3256" y="643"/>
                </a:moveTo>
                <a:cubicBezTo>
                  <a:pt x="3259" y="644"/>
                  <a:pt x="3259" y="638"/>
                  <a:pt x="3262" y="636"/>
                </a:cubicBezTo>
                <a:cubicBezTo>
                  <a:pt x="3269" y="639"/>
                  <a:pt x="3271" y="630"/>
                  <a:pt x="3275" y="629"/>
                </a:cubicBezTo>
                <a:cubicBezTo>
                  <a:pt x="3277" y="629"/>
                  <a:pt x="3279" y="630"/>
                  <a:pt x="3281" y="629"/>
                </a:cubicBezTo>
                <a:cubicBezTo>
                  <a:pt x="3286" y="629"/>
                  <a:pt x="3287" y="624"/>
                  <a:pt x="3291" y="621"/>
                </a:cubicBezTo>
                <a:cubicBezTo>
                  <a:pt x="3298" y="623"/>
                  <a:pt x="3299" y="616"/>
                  <a:pt x="3304" y="615"/>
                </a:cubicBezTo>
                <a:cubicBezTo>
                  <a:pt x="3305" y="614"/>
                  <a:pt x="3306" y="615"/>
                  <a:pt x="3308" y="615"/>
                </a:cubicBezTo>
                <a:cubicBezTo>
                  <a:pt x="3311" y="614"/>
                  <a:pt x="3314" y="609"/>
                  <a:pt x="3317" y="607"/>
                </a:cubicBezTo>
                <a:cubicBezTo>
                  <a:pt x="3318" y="607"/>
                  <a:pt x="3320" y="607"/>
                  <a:pt x="3322" y="606"/>
                </a:cubicBezTo>
                <a:cubicBezTo>
                  <a:pt x="3325" y="603"/>
                  <a:pt x="3328" y="598"/>
                  <a:pt x="3331" y="595"/>
                </a:cubicBezTo>
                <a:cubicBezTo>
                  <a:pt x="3334" y="592"/>
                  <a:pt x="3337" y="591"/>
                  <a:pt x="3336" y="589"/>
                </a:cubicBezTo>
                <a:cubicBezTo>
                  <a:pt x="3336" y="587"/>
                  <a:pt x="3333" y="587"/>
                  <a:pt x="3333" y="587"/>
                </a:cubicBezTo>
                <a:cubicBezTo>
                  <a:pt x="3328" y="589"/>
                  <a:pt x="3326" y="598"/>
                  <a:pt x="3319" y="602"/>
                </a:cubicBezTo>
                <a:cubicBezTo>
                  <a:pt x="3318" y="603"/>
                  <a:pt x="3316" y="603"/>
                  <a:pt x="3315" y="604"/>
                </a:cubicBezTo>
                <a:cubicBezTo>
                  <a:pt x="3311" y="606"/>
                  <a:pt x="3309" y="610"/>
                  <a:pt x="3307" y="611"/>
                </a:cubicBezTo>
                <a:cubicBezTo>
                  <a:pt x="3305" y="611"/>
                  <a:pt x="3304" y="610"/>
                  <a:pt x="3302" y="611"/>
                </a:cubicBezTo>
                <a:cubicBezTo>
                  <a:pt x="3299" y="611"/>
                  <a:pt x="3298" y="616"/>
                  <a:pt x="3293" y="617"/>
                </a:cubicBezTo>
                <a:cubicBezTo>
                  <a:pt x="3292" y="618"/>
                  <a:pt x="3290" y="617"/>
                  <a:pt x="3289" y="617"/>
                </a:cubicBezTo>
                <a:cubicBezTo>
                  <a:pt x="3284" y="619"/>
                  <a:pt x="3285" y="625"/>
                  <a:pt x="3280" y="626"/>
                </a:cubicBezTo>
                <a:cubicBezTo>
                  <a:pt x="3277" y="626"/>
                  <a:pt x="3276" y="625"/>
                  <a:pt x="3274" y="625"/>
                </a:cubicBezTo>
                <a:cubicBezTo>
                  <a:pt x="3271" y="626"/>
                  <a:pt x="3270" y="632"/>
                  <a:pt x="3265" y="633"/>
                </a:cubicBezTo>
                <a:cubicBezTo>
                  <a:pt x="3264" y="633"/>
                  <a:pt x="3262" y="633"/>
                  <a:pt x="3260" y="633"/>
                </a:cubicBezTo>
                <a:cubicBezTo>
                  <a:pt x="3257" y="634"/>
                  <a:pt x="3254" y="641"/>
                  <a:pt x="3256" y="643"/>
                </a:cubicBezTo>
                <a:close/>
                <a:moveTo>
                  <a:pt x="1579" y="590"/>
                </a:moveTo>
                <a:cubicBezTo>
                  <a:pt x="1579" y="588"/>
                  <a:pt x="1577" y="587"/>
                  <a:pt x="1574" y="588"/>
                </a:cubicBezTo>
                <a:cubicBezTo>
                  <a:pt x="1568" y="591"/>
                  <a:pt x="1580" y="598"/>
                  <a:pt x="1579" y="590"/>
                </a:cubicBezTo>
                <a:close/>
                <a:moveTo>
                  <a:pt x="2531" y="592"/>
                </a:moveTo>
                <a:cubicBezTo>
                  <a:pt x="2532" y="596"/>
                  <a:pt x="2544" y="594"/>
                  <a:pt x="2551" y="594"/>
                </a:cubicBezTo>
                <a:cubicBezTo>
                  <a:pt x="2553" y="594"/>
                  <a:pt x="2558" y="595"/>
                  <a:pt x="2559" y="593"/>
                </a:cubicBezTo>
                <a:cubicBezTo>
                  <a:pt x="2563" y="587"/>
                  <a:pt x="2553" y="588"/>
                  <a:pt x="2547" y="588"/>
                </a:cubicBezTo>
                <a:cubicBezTo>
                  <a:pt x="2541" y="588"/>
                  <a:pt x="2531" y="587"/>
                  <a:pt x="2531" y="592"/>
                </a:cubicBezTo>
                <a:close/>
                <a:moveTo>
                  <a:pt x="1675" y="589"/>
                </a:moveTo>
                <a:cubicBezTo>
                  <a:pt x="1688" y="586"/>
                  <a:pt x="1688" y="605"/>
                  <a:pt x="1677" y="605"/>
                </a:cubicBezTo>
                <a:cubicBezTo>
                  <a:pt x="1668" y="606"/>
                  <a:pt x="1666" y="591"/>
                  <a:pt x="1675" y="589"/>
                </a:cubicBezTo>
                <a:close/>
                <a:moveTo>
                  <a:pt x="1674" y="597"/>
                </a:moveTo>
                <a:cubicBezTo>
                  <a:pt x="1674" y="600"/>
                  <a:pt x="1679" y="599"/>
                  <a:pt x="1680" y="597"/>
                </a:cubicBezTo>
                <a:cubicBezTo>
                  <a:pt x="1678" y="593"/>
                  <a:pt x="1677" y="597"/>
                  <a:pt x="1674" y="597"/>
                </a:cubicBezTo>
                <a:close/>
                <a:moveTo>
                  <a:pt x="1909" y="593"/>
                </a:moveTo>
                <a:cubicBezTo>
                  <a:pt x="1911" y="597"/>
                  <a:pt x="1911" y="603"/>
                  <a:pt x="1908" y="607"/>
                </a:cubicBezTo>
                <a:cubicBezTo>
                  <a:pt x="1900" y="615"/>
                  <a:pt x="1884" y="603"/>
                  <a:pt x="1891" y="593"/>
                </a:cubicBezTo>
                <a:cubicBezTo>
                  <a:pt x="1896" y="589"/>
                  <a:pt x="1905" y="588"/>
                  <a:pt x="1909" y="593"/>
                </a:cubicBezTo>
                <a:close/>
                <a:moveTo>
                  <a:pt x="1904" y="597"/>
                </a:moveTo>
                <a:cubicBezTo>
                  <a:pt x="1893" y="593"/>
                  <a:pt x="1895" y="607"/>
                  <a:pt x="1904" y="602"/>
                </a:cubicBezTo>
                <a:cubicBezTo>
                  <a:pt x="1904" y="601"/>
                  <a:pt x="1904" y="599"/>
                  <a:pt x="1904" y="597"/>
                </a:cubicBezTo>
                <a:close/>
                <a:moveTo>
                  <a:pt x="2870" y="628"/>
                </a:moveTo>
                <a:cubicBezTo>
                  <a:pt x="2875" y="628"/>
                  <a:pt x="2876" y="634"/>
                  <a:pt x="2880" y="635"/>
                </a:cubicBezTo>
                <a:cubicBezTo>
                  <a:pt x="2884" y="632"/>
                  <a:pt x="2888" y="628"/>
                  <a:pt x="2893" y="625"/>
                </a:cubicBezTo>
                <a:cubicBezTo>
                  <a:pt x="2892" y="621"/>
                  <a:pt x="2886" y="619"/>
                  <a:pt x="2887" y="614"/>
                </a:cubicBezTo>
                <a:cubicBezTo>
                  <a:pt x="2892" y="613"/>
                  <a:pt x="2893" y="620"/>
                  <a:pt x="2896" y="622"/>
                </a:cubicBezTo>
                <a:cubicBezTo>
                  <a:pt x="2901" y="620"/>
                  <a:pt x="2906" y="617"/>
                  <a:pt x="2911" y="615"/>
                </a:cubicBezTo>
                <a:cubicBezTo>
                  <a:pt x="2910" y="610"/>
                  <a:pt x="2905" y="607"/>
                  <a:pt x="2907" y="602"/>
                </a:cubicBezTo>
                <a:cubicBezTo>
                  <a:pt x="2912" y="603"/>
                  <a:pt x="2911" y="610"/>
                  <a:pt x="2914" y="613"/>
                </a:cubicBezTo>
                <a:cubicBezTo>
                  <a:pt x="2920" y="611"/>
                  <a:pt x="2924" y="609"/>
                  <a:pt x="2930" y="607"/>
                </a:cubicBezTo>
                <a:cubicBezTo>
                  <a:pt x="2930" y="603"/>
                  <a:pt x="2926" y="598"/>
                  <a:pt x="2928" y="595"/>
                </a:cubicBezTo>
                <a:cubicBezTo>
                  <a:pt x="2932" y="596"/>
                  <a:pt x="2931" y="602"/>
                  <a:pt x="2933" y="606"/>
                </a:cubicBezTo>
                <a:cubicBezTo>
                  <a:pt x="2939" y="606"/>
                  <a:pt x="2943" y="603"/>
                  <a:pt x="2950" y="603"/>
                </a:cubicBezTo>
                <a:cubicBezTo>
                  <a:pt x="2951" y="600"/>
                  <a:pt x="2947" y="592"/>
                  <a:pt x="2951" y="590"/>
                </a:cubicBezTo>
                <a:cubicBezTo>
                  <a:pt x="2954" y="592"/>
                  <a:pt x="2952" y="599"/>
                  <a:pt x="2953" y="602"/>
                </a:cubicBezTo>
                <a:cubicBezTo>
                  <a:pt x="2959" y="602"/>
                  <a:pt x="2964" y="602"/>
                  <a:pt x="2970" y="602"/>
                </a:cubicBezTo>
                <a:cubicBezTo>
                  <a:pt x="2972" y="599"/>
                  <a:pt x="2969" y="591"/>
                  <a:pt x="2973" y="590"/>
                </a:cubicBezTo>
                <a:cubicBezTo>
                  <a:pt x="2976" y="592"/>
                  <a:pt x="2973" y="598"/>
                  <a:pt x="2974" y="602"/>
                </a:cubicBezTo>
                <a:cubicBezTo>
                  <a:pt x="2979" y="602"/>
                  <a:pt x="2984" y="603"/>
                  <a:pt x="2989" y="604"/>
                </a:cubicBezTo>
                <a:cubicBezTo>
                  <a:pt x="2992" y="601"/>
                  <a:pt x="2991" y="593"/>
                  <a:pt x="2994" y="593"/>
                </a:cubicBezTo>
                <a:cubicBezTo>
                  <a:pt x="2998" y="594"/>
                  <a:pt x="2993" y="602"/>
                  <a:pt x="2993" y="605"/>
                </a:cubicBezTo>
                <a:cubicBezTo>
                  <a:pt x="2998" y="607"/>
                  <a:pt x="3004" y="608"/>
                  <a:pt x="3009" y="611"/>
                </a:cubicBezTo>
                <a:cubicBezTo>
                  <a:pt x="3012" y="608"/>
                  <a:pt x="3011" y="602"/>
                  <a:pt x="3016" y="601"/>
                </a:cubicBezTo>
                <a:cubicBezTo>
                  <a:pt x="3018" y="605"/>
                  <a:pt x="3013" y="608"/>
                  <a:pt x="3013" y="612"/>
                </a:cubicBezTo>
                <a:cubicBezTo>
                  <a:pt x="3017" y="614"/>
                  <a:pt x="3022" y="617"/>
                  <a:pt x="3027" y="619"/>
                </a:cubicBezTo>
                <a:cubicBezTo>
                  <a:pt x="3030" y="618"/>
                  <a:pt x="3030" y="611"/>
                  <a:pt x="3035" y="612"/>
                </a:cubicBezTo>
                <a:cubicBezTo>
                  <a:pt x="3036" y="616"/>
                  <a:pt x="3031" y="618"/>
                  <a:pt x="3030" y="621"/>
                </a:cubicBezTo>
                <a:cubicBezTo>
                  <a:pt x="3032" y="623"/>
                  <a:pt x="3034" y="625"/>
                  <a:pt x="3036" y="627"/>
                </a:cubicBezTo>
                <a:cubicBezTo>
                  <a:pt x="3038" y="628"/>
                  <a:pt x="3041" y="632"/>
                  <a:pt x="3042" y="632"/>
                </a:cubicBezTo>
                <a:cubicBezTo>
                  <a:pt x="3045" y="632"/>
                  <a:pt x="3047" y="624"/>
                  <a:pt x="3051" y="626"/>
                </a:cubicBezTo>
                <a:cubicBezTo>
                  <a:pt x="3052" y="630"/>
                  <a:pt x="3047" y="631"/>
                  <a:pt x="3045" y="634"/>
                </a:cubicBezTo>
                <a:cubicBezTo>
                  <a:pt x="3048" y="639"/>
                  <a:pt x="3052" y="643"/>
                  <a:pt x="3055" y="647"/>
                </a:cubicBezTo>
                <a:cubicBezTo>
                  <a:pt x="3059" y="646"/>
                  <a:pt x="3061" y="641"/>
                  <a:pt x="3065" y="642"/>
                </a:cubicBezTo>
                <a:cubicBezTo>
                  <a:pt x="3066" y="647"/>
                  <a:pt x="3060" y="648"/>
                  <a:pt x="3058" y="651"/>
                </a:cubicBezTo>
                <a:cubicBezTo>
                  <a:pt x="3060" y="655"/>
                  <a:pt x="3063" y="660"/>
                  <a:pt x="3066" y="665"/>
                </a:cubicBezTo>
                <a:cubicBezTo>
                  <a:pt x="3069" y="664"/>
                  <a:pt x="3072" y="660"/>
                  <a:pt x="3076" y="662"/>
                </a:cubicBezTo>
                <a:cubicBezTo>
                  <a:pt x="3076" y="666"/>
                  <a:pt x="3069" y="666"/>
                  <a:pt x="3067" y="669"/>
                </a:cubicBezTo>
                <a:cubicBezTo>
                  <a:pt x="3069" y="674"/>
                  <a:pt x="3071" y="678"/>
                  <a:pt x="3071" y="684"/>
                </a:cubicBezTo>
                <a:cubicBezTo>
                  <a:pt x="3075" y="684"/>
                  <a:pt x="3079" y="680"/>
                  <a:pt x="3083" y="682"/>
                </a:cubicBezTo>
                <a:cubicBezTo>
                  <a:pt x="3082" y="687"/>
                  <a:pt x="3076" y="686"/>
                  <a:pt x="3072" y="687"/>
                </a:cubicBezTo>
                <a:cubicBezTo>
                  <a:pt x="3073" y="693"/>
                  <a:pt x="3075" y="698"/>
                  <a:pt x="3075" y="704"/>
                </a:cubicBezTo>
                <a:cubicBezTo>
                  <a:pt x="3079" y="704"/>
                  <a:pt x="3085" y="701"/>
                  <a:pt x="3086" y="705"/>
                </a:cubicBezTo>
                <a:cubicBezTo>
                  <a:pt x="3085" y="708"/>
                  <a:pt x="3079" y="706"/>
                  <a:pt x="3076" y="707"/>
                </a:cubicBezTo>
                <a:cubicBezTo>
                  <a:pt x="3076" y="713"/>
                  <a:pt x="3076" y="719"/>
                  <a:pt x="3075" y="724"/>
                </a:cubicBezTo>
                <a:cubicBezTo>
                  <a:pt x="3077" y="726"/>
                  <a:pt x="3085" y="723"/>
                  <a:pt x="3086" y="727"/>
                </a:cubicBezTo>
                <a:cubicBezTo>
                  <a:pt x="3084" y="729"/>
                  <a:pt x="3078" y="728"/>
                  <a:pt x="3075" y="728"/>
                </a:cubicBezTo>
                <a:cubicBezTo>
                  <a:pt x="3073" y="733"/>
                  <a:pt x="3073" y="739"/>
                  <a:pt x="3071" y="744"/>
                </a:cubicBezTo>
                <a:cubicBezTo>
                  <a:pt x="3074" y="746"/>
                  <a:pt x="3081" y="745"/>
                  <a:pt x="3083" y="749"/>
                </a:cubicBezTo>
                <a:cubicBezTo>
                  <a:pt x="3080" y="752"/>
                  <a:pt x="3074" y="748"/>
                  <a:pt x="3070" y="748"/>
                </a:cubicBezTo>
                <a:cubicBezTo>
                  <a:pt x="3068" y="752"/>
                  <a:pt x="3066" y="758"/>
                  <a:pt x="3064" y="762"/>
                </a:cubicBezTo>
                <a:cubicBezTo>
                  <a:pt x="3067" y="765"/>
                  <a:pt x="3073" y="765"/>
                  <a:pt x="3074" y="769"/>
                </a:cubicBezTo>
                <a:cubicBezTo>
                  <a:pt x="3070" y="771"/>
                  <a:pt x="3066" y="767"/>
                  <a:pt x="3063" y="766"/>
                </a:cubicBezTo>
                <a:cubicBezTo>
                  <a:pt x="3059" y="770"/>
                  <a:pt x="3057" y="776"/>
                  <a:pt x="3054" y="780"/>
                </a:cubicBezTo>
                <a:cubicBezTo>
                  <a:pt x="3056" y="784"/>
                  <a:pt x="3062" y="784"/>
                  <a:pt x="3063" y="789"/>
                </a:cubicBezTo>
                <a:cubicBezTo>
                  <a:pt x="3059" y="791"/>
                  <a:pt x="3056" y="785"/>
                  <a:pt x="3052" y="784"/>
                </a:cubicBezTo>
                <a:cubicBezTo>
                  <a:pt x="3049" y="788"/>
                  <a:pt x="3045" y="793"/>
                  <a:pt x="3042" y="797"/>
                </a:cubicBezTo>
                <a:cubicBezTo>
                  <a:pt x="3044" y="800"/>
                  <a:pt x="3049" y="802"/>
                  <a:pt x="3048" y="806"/>
                </a:cubicBezTo>
                <a:cubicBezTo>
                  <a:pt x="3043" y="806"/>
                  <a:pt x="3042" y="802"/>
                  <a:pt x="3039" y="799"/>
                </a:cubicBezTo>
                <a:cubicBezTo>
                  <a:pt x="3019" y="782"/>
                  <a:pt x="2998" y="760"/>
                  <a:pt x="2978" y="740"/>
                </a:cubicBezTo>
                <a:cubicBezTo>
                  <a:pt x="2975" y="737"/>
                  <a:pt x="2970" y="734"/>
                  <a:pt x="2969" y="731"/>
                </a:cubicBezTo>
                <a:cubicBezTo>
                  <a:pt x="2969" y="727"/>
                  <a:pt x="2974" y="723"/>
                  <a:pt x="2973" y="715"/>
                </a:cubicBezTo>
                <a:cubicBezTo>
                  <a:pt x="2972" y="709"/>
                  <a:pt x="2966" y="703"/>
                  <a:pt x="2957" y="704"/>
                </a:cubicBezTo>
                <a:cubicBezTo>
                  <a:pt x="2955" y="704"/>
                  <a:pt x="2951" y="707"/>
                  <a:pt x="2948" y="707"/>
                </a:cubicBezTo>
                <a:cubicBezTo>
                  <a:pt x="2945" y="707"/>
                  <a:pt x="2940" y="701"/>
                  <a:pt x="2937" y="698"/>
                </a:cubicBezTo>
                <a:cubicBezTo>
                  <a:pt x="2918" y="679"/>
                  <a:pt x="2899" y="659"/>
                  <a:pt x="2880" y="641"/>
                </a:cubicBezTo>
                <a:cubicBezTo>
                  <a:pt x="2879" y="640"/>
                  <a:pt x="2878" y="640"/>
                  <a:pt x="2878" y="638"/>
                </a:cubicBezTo>
                <a:cubicBezTo>
                  <a:pt x="2876" y="635"/>
                  <a:pt x="2870" y="633"/>
                  <a:pt x="2870" y="628"/>
                </a:cubicBezTo>
                <a:close/>
                <a:moveTo>
                  <a:pt x="2887" y="638"/>
                </a:moveTo>
                <a:cubicBezTo>
                  <a:pt x="2907" y="659"/>
                  <a:pt x="2927" y="680"/>
                  <a:pt x="2948" y="700"/>
                </a:cubicBezTo>
                <a:cubicBezTo>
                  <a:pt x="2967" y="690"/>
                  <a:pt x="2986" y="710"/>
                  <a:pt x="2976" y="729"/>
                </a:cubicBezTo>
                <a:cubicBezTo>
                  <a:pt x="2997" y="750"/>
                  <a:pt x="3018" y="772"/>
                  <a:pt x="3039" y="793"/>
                </a:cubicBezTo>
                <a:cubicBezTo>
                  <a:pt x="3058" y="767"/>
                  <a:pt x="3074" y="733"/>
                  <a:pt x="3067" y="694"/>
                </a:cubicBezTo>
                <a:cubicBezTo>
                  <a:pt x="3065" y="685"/>
                  <a:pt x="3064" y="676"/>
                  <a:pt x="3060" y="669"/>
                </a:cubicBezTo>
                <a:cubicBezTo>
                  <a:pt x="3057" y="661"/>
                  <a:pt x="3052" y="655"/>
                  <a:pt x="3048" y="649"/>
                </a:cubicBezTo>
                <a:cubicBezTo>
                  <a:pt x="3034" y="629"/>
                  <a:pt x="3016" y="618"/>
                  <a:pt x="2989" y="611"/>
                </a:cubicBezTo>
                <a:cubicBezTo>
                  <a:pt x="2964" y="605"/>
                  <a:pt x="2937" y="610"/>
                  <a:pt x="2919" y="618"/>
                </a:cubicBezTo>
                <a:cubicBezTo>
                  <a:pt x="2907" y="624"/>
                  <a:pt x="2895" y="629"/>
                  <a:pt x="2887" y="638"/>
                </a:cubicBezTo>
                <a:close/>
                <a:moveTo>
                  <a:pt x="1787" y="591"/>
                </a:moveTo>
                <a:cubicBezTo>
                  <a:pt x="1786" y="591"/>
                  <a:pt x="1783" y="590"/>
                  <a:pt x="1782" y="591"/>
                </a:cubicBezTo>
                <a:cubicBezTo>
                  <a:pt x="1780" y="591"/>
                  <a:pt x="1776" y="602"/>
                  <a:pt x="1780" y="602"/>
                </a:cubicBezTo>
                <a:cubicBezTo>
                  <a:pt x="1784" y="603"/>
                  <a:pt x="1783" y="599"/>
                  <a:pt x="1785" y="597"/>
                </a:cubicBezTo>
                <a:cubicBezTo>
                  <a:pt x="1795" y="597"/>
                  <a:pt x="1800" y="606"/>
                  <a:pt x="1795" y="614"/>
                </a:cubicBezTo>
                <a:cubicBezTo>
                  <a:pt x="1792" y="617"/>
                  <a:pt x="1785" y="621"/>
                  <a:pt x="1781" y="624"/>
                </a:cubicBezTo>
                <a:cubicBezTo>
                  <a:pt x="1777" y="626"/>
                  <a:pt x="1768" y="631"/>
                  <a:pt x="1768" y="635"/>
                </a:cubicBezTo>
                <a:cubicBezTo>
                  <a:pt x="1768" y="640"/>
                  <a:pt x="1777" y="641"/>
                  <a:pt x="1782" y="642"/>
                </a:cubicBezTo>
                <a:cubicBezTo>
                  <a:pt x="1788" y="643"/>
                  <a:pt x="1793" y="646"/>
                  <a:pt x="1798" y="644"/>
                </a:cubicBezTo>
                <a:cubicBezTo>
                  <a:pt x="1801" y="635"/>
                  <a:pt x="1786" y="637"/>
                  <a:pt x="1779" y="634"/>
                </a:cubicBezTo>
                <a:cubicBezTo>
                  <a:pt x="1785" y="628"/>
                  <a:pt x="1793" y="626"/>
                  <a:pt x="1799" y="619"/>
                </a:cubicBezTo>
                <a:cubicBezTo>
                  <a:pt x="1802" y="615"/>
                  <a:pt x="1805" y="609"/>
                  <a:pt x="1803" y="602"/>
                </a:cubicBezTo>
                <a:cubicBezTo>
                  <a:pt x="1802" y="597"/>
                  <a:pt x="1794" y="591"/>
                  <a:pt x="1787" y="591"/>
                </a:cubicBezTo>
                <a:close/>
                <a:moveTo>
                  <a:pt x="2789" y="592"/>
                </a:moveTo>
                <a:cubicBezTo>
                  <a:pt x="2787" y="590"/>
                  <a:pt x="2783" y="592"/>
                  <a:pt x="2783" y="595"/>
                </a:cubicBezTo>
                <a:cubicBezTo>
                  <a:pt x="2784" y="598"/>
                  <a:pt x="2790" y="598"/>
                  <a:pt x="2789" y="592"/>
                </a:cubicBezTo>
                <a:close/>
                <a:moveTo>
                  <a:pt x="2642" y="595"/>
                </a:moveTo>
                <a:cubicBezTo>
                  <a:pt x="2638" y="596"/>
                  <a:pt x="2639" y="601"/>
                  <a:pt x="2642" y="601"/>
                </a:cubicBezTo>
                <a:cubicBezTo>
                  <a:pt x="2645" y="601"/>
                  <a:pt x="2646" y="594"/>
                  <a:pt x="2642" y="595"/>
                </a:cubicBezTo>
                <a:close/>
                <a:moveTo>
                  <a:pt x="3407" y="604"/>
                </a:moveTo>
                <a:cubicBezTo>
                  <a:pt x="3406" y="615"/>
                  <a:pt x="3387" y="615"/>
                  <a:pt x="3390" y="601"/>
                </a:cubicBezTo>
                <a:cubicBezTo>
                  <a:pt x="3394" y="593"/>
                  <a:pt x="3407" y="594"/>
                  <a:pt x="3407" y="604"/>
                </a:cubicBezTo>
                <a:close/>
                <a:moveTo>
                  <a:pt x="3399" y="602"/>
                </a:moveTo>
                <a:cubicBezTo>
                  <a:pt x="3397" y="601"/>
                  <a:pt x="3397" y="604"/>
                  <a:pt x="3395" y="604"/>
                </a:cubicBezTo>
                <a:cubicBezTo>
                  <a:pt x="3396" y="609"/>
                  <a:pt x="3403" y="605"/>
                  <a:pt x="3399" y="602"/>
                </a:cubicBezTo>
                <a:close/>
                <a:moveTo>
                  <a:pt x="2540" y="604"/>
                </a:moveTo>
                <a:cubicBezTo>
                  <a:pt x="2546" y="604"/>
                  <a:pt x="2559" y="606"/>
                  <a:pt x="2559" y="602"/>
                </a:cubicBezTo>
                <a:cubicBezTo>
                  <a:pt x="2560" y="599"/>
                  <a:pt x="2557" y="599"/>
                  <a:pt x="2556" y="599"/>
                </a:cubicBezTo>
                <a:cubicBezTo>
                  <a:pt x="2555" y="598"/>
                  <a:pt x="2555" y="599"/>
                  <a:pt x="2555" y="599"/>
                </a:cubicBezTo>
                <a:cubicBezTo>
                  <a:pt x="2550" y="599"/>
                  <a:pt x="2531" y="597"/>
                  <a:pt x="2531" y="601"/>
                </a:cubicBezTo>
                <a:cubicBezTo>
                  <a:pt x="2530" y="605"/>
                  <a:pt x="2535" y="604"/>
                  <a:pt x="2540" y="604"/>
                </a:cubicBezTo>
                <a:close/>
                <a:moveTo>
                  <a:pt x="1203" y="609"/>
                </a:moveTo>
                <a:cubicBezTo>
                  <a:pt x="1204" y="610"/>
                  <a:pt x="1205" y="610"/>
                  <a:pt x="1205" y="611"/>
                </a:cubicBezTo>
                <a:cubicBezTo>
                  <a:pt x="1209" y="611"/>
                  <a:pt x="1211" y="608"/>
                  <a:pt x="1210" y="605"/>
                </a:cubicBezTo>
                <a:cubicBezTo>
                  <a:pt x="1207" y="603"/>
                  <a:pt x="1203" y="606"/>
                  <a:pt x="1203" y="609"/>
                </a:cubicBezTo>
                <a:close/>
                <a:moveTo>
                  <a:pt x="84" y="617"/>
                </a:moveTo>
                <a:cubicBezTo>
                  <a:pt x="84" y="617"/>
                  <a:pt x="85" y="616"/>
                  <a:pt x="84" y="615"/>
                </a:cubicBezTo>
                <a:cubicBezTo>
                  <a:pt x="84" y="612"/>
                  <a:pt x="67" y="606"/>
                  <a:pt x="62" y="606"/>
                </a:cubicBezTo>
                <a:cubicBezTo>
                  <a:pt x="60" y="606"/>
                  <a:pt x="59" y="609"/>
                  <a:pt x="59" y="610"/>
                </a:cubicBezTo>
                <a:cubicBezTo>
                  <a:pt x="62" y="612"/>
                  <a:pt x="67" y="613"/>
                  <a:pt x="71" y="615"/>
                </a:cubicBezTo>
                <a:cubicBezTo>
                  <a:pt x="76" y="616"/>
                  <a:pt x="80" y="620"/>
                  <a:pt x="84" y="617"/>
                </a:cubicBezTo>
                <a:close/>
                <a:moveTo>
                  <a:pt x="1572" y="607"/>
                </a:moveTo>
                <a:cubicBezTo>
                  <a:pt x="1587" y="605"/>
                  <a:pt x="1587" y="624"/>
                  <a:pt x="1576" y="626"/>
                </a:cubicBezTo>
                <a:cubicBezTo>
                  <a:pt x="1570" y="627"/>
                  <a:pt x="1560" y="619"/>
                  <a:pt x="1566" y="610"/>
                </a:cubicBezTo>
                <a:cubicBezTo>
                  <a:pt x="1567" y="609"/>
                  <a:pt x="1569" y="608"/>
                  <a:pt x="1572" y="607"/>
                </a:cubicBezTo>
                <a:close/>
                <a:moveTo>
                  <a:pt x="1570" y="617"/>
                </a:moveTo>
                <a:cubicBezTo>
                  <a:pt x="1571" y="623"/>
                  <a:pt x="1581" y="619"/>
                  <a:pt x="1577" y="614"/>
                </a:cubicBezTo>
                <a:cubicBezTo>
                  <a:pt x="1574" y="613"/>
                  <a:pt x="1571" y="615"/>
                  <a:pt x="1570" y="617"/>
                </a:cubicBezTo>
                <a:close/>
                <a:moveTo>
                  <a:pt x="988" y="621"/>
                </a:moveTo>
                <a:cubicBezTo>
                  <a:pt x="987" y="628"/>
                  <a:pt x="974" y="631"/>
                  <a:pt x="970" y="624"/>
                </a:cubicBezTo>
                <a:cubicBezTo>
                  <a:pt x="970" y="620"/>
                  <a:pt x="968" y="619"/>
                  <a:pt x="969" y="616"/>
                </a:cubicBezTo>
                <a:cubicBezTo>
                  <a:pt x="970" y="604"/>
                  <a:pt x="991" y="606"/>
                  <a:pt x="988" y="621"/>
                </a:cubicBezTo>
                <a:close/>
                <a:moveTo>
                  <a:pt x="975" y="617"/>
                </a:moveTo>
                <a:cubicBezTo>
                  <a:pt x="975" y="619"/>
                  <a:pt x="977" y="619"/>
                  <a:pt x="976" y="623"/>
                </a:cubicBezTo>
                <a:cubicBezTo>
                  <a:pt x="990" y="624"/>
                  <a:pt x="977" y="607"/>
                  <a:pt x="975" y="617"/>
                </a:cubicBezTo>
                <a:close/>
                <a:moveTo>
                  <a:pt x="1525" y="1028"/>
                </a:moveTo>
                <a:cubicBezTo>
                  <a:pt x="1524" y="953"/>
                  <a:pt x="1523" y="888"/>
                  <a:pt x="1523" y="811"/>
                </a:cubicBezTo>
                <a:cubicBezTo>
                  <a:pt x="1507" y="840"/>
                  <a:pt x="1487" y="864"/>
                  <a:pt x="1460" y="883"/>
                </a:cubicBezTo>
                <a:cubicBezTo>
                  <a:pt x="1434" y="901"/>
                  <a:pt x="1401" y="917"/>
                  <a:pt x="1360" y="916"/>
                </a:cubicBezTo>
                <a:cubicBezTo>
                  <a:pt x="1316" y="915"/>
                  <a:pt x="1283" y="904"/>
                  <a:pt x="1257" y="884"/>
                </a:cubicBezTo>
                <a:cubicBezTo>
                  <a:pt x="1231" y="866"/>
                  <a:pt x="1212" y="840"/>
                  <a:pt x="1196" y="811"/>
                </a:cubicBezTo>
                <a:cubicBezTo>
                  <a:pt x="1196" y="849"/>
                  <a:pt x="1197" y="886"/>
                  <a:pt x="1197" y="923"/>
                </a:cubicBezTo>
                <a:cubicBezTo>
                  <a:pt x="1197" y="959"/>
                  <a:pt x="1198" y="1000"/>
                  <a:pt x="1198" y="1033"/>
                </a:cubicBezTo>
                <a:cubicBezTo>
                  <a:pt x="1200" y="1035"/>
                  <a:pt x="1206" y="1033"/>
                  <a:pt x="1209" y="1035"/>
                </a:cubicBezTo>
                <a:cubicBezTo>
                  <a:pt x="1209" y="1040"/>
                  <a:pt x="1206" y="1044"/>
                  <a:pt x="1204" y="1049"/>
                </a:cubicBezTo>
                <a:cubicBezTo>
                  <a:pt x="1202" y="1052"/>
                  <a:pt x="1200" y="1062"/>
                  <a:pt x="1196" y="1062"/>
                </a:cubicBezTo>
                <a:cubicBezTo>
                  <a:pt x="1192" y="1062"/>
                  <a:pt x="1190" y="1053"/>
                  <a:pt x="1188" y="1049"/>
                </a:cubicBezTo>
                <a:cubicBezTo>
                  <a:pt x="1186" y="1043"/>
                  <a:pt x="1183" y="1039"/>
                  <a:pt x="1183" y="1034"/>
                </a:cubicBezTo>
                <a:cubicBezTo>
                  <a:pt x="1184" y="1032"/>
                  <a:pt x="1188" y="1033"/>
                  <a:pt x="1191" y="1033"/>
                </a:cubicBezTo>
                <a:cubicBezTo>
                  <a:pt x="1191" y="988"/>
                  <a:pt x="1190" y="941"/>
                  <a:pt x="1190" y="894"/>
                </a:cubicBezTo>
                <a:cubicBezTo>
                  <a:pt x="1190" y="845"/>
                  <a:pt x="1188" y="798"/>
                  <a:pt x="1190" y="753"/>
                </a:cubicBezTo>
                <a:cubicBezTo>
                  <a:pt x="1190" y="741"/>
                  <a:pt x="1191" y="731"/>
                  <a:pt x="1194" y="721"/>
                </a:cubicBezTo>
                <a:cubicBezTo>
                  <a:pt x="1207" y="674"/>
                  <a:pt x="1238" y="643"/>
                  <a:pt x="1280" y="624"/>
                </a:cubicBezTo>
                <a:cubicBezTo>
                  <a:pt x="1298" y="616"/>
                  <a:pt x="1316" y="609"/>
                  <a:pt x="1339" y="608"/>
                </a:cubicBezTo>
                <a:cubicBezTo>
                  <a:pt x="1395" y="605"/>
                  <a:pt x="1435" y="622"/>
                  <a:pt x="1467" y="647"/>
                </a:cubicBezTo>
                <a:cubicBezTo>
                  <a:pt x="1490" y="664"/>
                  <a:pt x="1508" y="688"/>
                  <a:pt x="1520" y="719"/>
                </a:cubicBezTo>
                <a:cubicBezTo>
                  <a:pt x="1523" y="729"/>
                  <a:pt x="1527" y="740"/>
                  <a:pt x="1528" y="751"/>
                </a:cubicBezTo>
                <a:cubicBezTo>
                  <a:pt x="1530" y="775"/>
                  <a:pt x="1529" y="798"/>
                  <a:pt x="1529" y="822"/>
                </a:cubicBezTo>
                <a:cubicBezTo>
                  <a:pt x="1529" y="894"/>
                  <a:pt x="1531" y="960"/>
                  <a:pt x="1531" y="1028"/>
                </a:cubicBezTo>
                <a:cubicBezTo>
                  <a:pt x="1534" y="1029"/>
                  <a:pt x="1541" y="1027"/>
                  <a:pt x="1542" y="1030"/>
                </a:cubicBezTo>
                <a:cubicBezTo>
                  <a:pt x="1542" y="1036"/>
                  <a:pt x="1540" y="1039"/>
                  <a:pt x="1538" y="1045"/>
                </a:cubicBezTo>
                <a:cubicBezTo>
                  <a:pt x="1536" y="1048"/>
                  <a:pt x="1533" y="1055"/>
                  <a:pt x="1530" y="1056"/>
                </a:cubicBezTo>
                <a:cubicBezTo>
                  <a:pt x="1525" y="1056"/>
                  <a:pt x="1523" y="1048"/>
                  <a:pt x="1521" y="1044"/>
                </a:cubicBezTo>
                <a:cubicBezTo>
                  <a:pt x="1519" y="1039"/>
                  <a:pt x="1516" y="1035"/>
                  <a:pt x="1516" y="1029"/>
                </a:cubicBezTo>
                <a:cubicBezTo>
                  <a:pt x="1517" y="1027"/>
                  <a:pt x="1522" y="1028"/>
                  <a:pt x="1525" y="1028"/>
                </a:cubicBezTo>
                <a:close/>
                <a:moveTo>
                  <a:pt x="1197" y="758"/>
                </a:moveTo>
                <a:cubicBezTo>
                  <a:pt x="1216" y="757"/>
                  <a:pt x="1235" y="757"/>
                  <a:pt x="1253" y="757"/>
                </a:cubicBezTo>
                <a:cubicBezTo>
                  <a:pt x="1254" y="743"/>
                  <a:pt x="1258" y="731"/>
                  <a:pt x="1263" y="720"/>
                </a:cubicBezTo>
                <a:cubicBezTo>
                  <a:pt x="1268" y="710"/>
                  <a:pt x="1274" y="700"/>
                  <a:pt x="1282" y="692"/>
                </a:cubicBezTo>
                <a:cubicBezTo>
                  <a:pt x="1302" y="673"/>
                  <a:pt x="1334" y="658"/>
                  <a:pt x="1373" y="661"/>
                </a:cubicBezTo>
                <a:cubicBezTo>
                  <a:pt x="1400" y="663"/>
                  <a:pt x="1420" y="675"/>
                  <a:pt x="1436" y="690"/>
                </a:cubicBezTo>
                <a:cubicBezTo>
                  <a:pt x="1452" y="705"/>
                  <a:pt x="1462" y="726"/>
                  <a:pt x="1465" y="753"/>
                </a:cubicBezTo>
                <a:cubicBezTo>
                  <a:pt x="1484" y="753"/>
                  <a:pt x="1503" y="754"/>
                  <a:pt x="1521" y="753"/>
                </a:cubicBezTo>
                <a:cubicBezTo>
                  <a:pt x="1515" y="709"/>
                  <a:pt x="1494" y="677"/>
                  <a:pt x="1464" y="652"/>
                </a:cubicBezTo>
                <a:cubicBezTo>
                  <a:pt x="1442" y="635"/>
                  <a:pt x="1415" y="622"/>
                  <a:pt x="1381" y="617"/>
                </a:cubicBezTo>
                <a:cubicBezTo>
                  <a:pt x="1369" y="615"/>
                  <a:pt x="1356" y="613"/>
                  <a:pt x="1344" y="613"/>
                </a:cubicBezTo>
                <a:cubicBezTo>
                  <a:pt x="1322" y="615"/>
                  <a:pt x="1304" y="621"/>
                  <a:pt x="1286" y="629"/>
                </a:cubicBezTo>
                <a:cubicBezTo>
                  <a:pt x="1252" y="644"/>
                  <a:pt x="1226" y="666"/>
                  <a:pt x="1210" y="698"/>
                </a:cubicBezTo>
                <a:cubicBezTo>
                  <a:pt x="1201" y="714"/>
                  <a:pt x="1195" y="734"/>
                  <a:pt x="1197" y="758"/>
                </a:cubicBezTo>
                <a:close/>
                <a:moveTo>
                  <a:pt x="1259" y="763"/>
                </a:moveTo>
                <a:cubicBezTo>
                  <a:pt x="1260" y="793"/>
                  <a:pt x="1272" y="815"/>
                  <a:pt x="1290" y="831"/>
                </a:cubicBezTo>
                <a:cubicBezTo>
                  <a:pt x="1308" y="845"/>
                  <a:pt x="1331" y="858"/>
                  <a:pt x="1359" y="859"/>
                </a:cubicBezTo>
                <a:cubicBezTo>
                  <a:pt x="1362" y="859"/>
                  <a:pt x="1365" y="859"/>
                  <a:pt x="1368" y="859"/>
                </a:cubicBezTo>
                <a:cubicBezTo>
                  <a:pt x="1396" y="857"/>
                  <a:pt x="1416" y="843"/>
                  <a:pt x="1431" y="827"/>
                </a:cubicBezTo>
                <a:cubicBezTo>
                  <a:pt x="1447" y="811"/>
                  <a:pt x="1458" y="789"/>
                  <a:pt x="1459" y="760"/>
                </a:cubicBezTo>
                <a:cubicBezTo>
                  <a:pt x="1429" y="760"/>
                  <a:pt x="1401" y="761"/>
                  <a:pt x="1370" y="761"/>
                </a:cubicBezTo>
                <a:cubicBezTo>
                  <a:pt x="1368" y="765"/>
                  <a:pt x="1366" y="769"/>
                  <a:pt x="1362" y="768"/>
                </a:cubicBezTo>
                <a:cubicBezTo>
                  <a:pt x="1358" y="768"/>
                  <a:pt x="1358" y="765"/>
                  <a:pt x="1356" y="762"/>
                </a:cubicBezTo>
                <a:cubicBezTo>
                  <a:pt x="1323" y="762"/>
                  <a:pt x="1291" y="763"/>
                  <a:pt x="1259" y="763"/>
                </a:cubicBezTo>
                <a:close/>
                <a:moveTo>
                  <a:pt x="1357" y="755"/>
                </a:moveTo>
                <a:cubicBezTo>
                  <a:pt x="1358" y="744"/>
                  <a:pt x="1370" y="745"/>
                  <a:pt x="1371" y="755"/>
                </a:cubicBezTo>
                <a:cubicBezTo>
                  <a:pt x="1400" y="755"/>
                  <a:pt x="1428" y="753"/>
                  <a:pt x="1458" y="753"/>
                </a:cubicBezTo>
                <a:cubicBezTo>
                  <a:pt x="1456" y="728"/>
                  <a:pt x="1446" y="707"/>
                  <a:pt x="1429" y="692"/>
                </a:cubicBezTo>
                <a:cubicBezTo>
                  <a:pt x="1412" y="678"/>
                  <a:pt x="1390" y="665"/>
                  <a:pt x="1363" y="667"/>
                </a:cubicBezTo>
                <a:cubicBezTo>
                  <a:pt x="1305" y="669"/>
                  <a:pt x="1267" y="701"/>
                  <a:pt x="1259" y="757"/>
                </a:cubicBezTo>
                <a:cubicBezTo>
                  <a:pt x="1293" y="756"/>
                  <a:pt x="1324" y="755"/>
                  <a:pt x="1357" y="755"/>
                </a:cubicBezTo>
                <a:close/>
                <a:moveTo>
                  <a:pt x="1191" y="1039"/>
                </a:moveTo>
                <a:cubicBezTo>
                  <a:pt x="1193" y="1043"/>
                  <a:pt x="1194" y="1048"/>
                  <a:pt x="1196" y="1052"/>
                </a:cubicBezTo>
                <a:cubicBezTo>
                  <a:pt x="1198" y="1048"/>
                  <a:pt x="1201" y="1044"/>
                  <a:pt x="1203" y="1039"/>
                </a:cubicBezTo>
                <a:cubicBezTo>
                  <a:pt x="1198" y="1039"/>
                  <a:pt x="1195" y="1038"/>
                  <a:pt x="1191" y="1039"/>
                </a:cubicBezTo>
                <a:close/>
                <a:moveTo>
                  <a:pt x="1523" y="759"/>
                </a:moveTo>
                <a:cubicBezTo>
                  <a:pt x="1505" y="758"/>
                  <a:pt x="1484" y="760"/>
                  <a:pt x="1466" y="760"/>
                </a:cubicBezTo>
                <a:cubicBezTo>
                  <a:pt x="1464" y="792"/>
                  <a:pt x="1452" y="815"/>
                  <a:pt x="1435" y="833"/>
                </a:cubicBezTo>
                <a:cubicBezTo>
                  <a:pt x="1419" y="851"/>
                  <a:pt x="1394" y="865"/>
                  <a:pt x="1363" y="865"/>
                </a:cubicBezTo>
                <a:cubicBezTo>
                  <a:pt x="1332" y="864"/>
                  <a:pt x="1305" y="852"/>
                  <a:pt x="1286" y="836"/>
                </a:cubicBezTo>
                <a:cubicBezTo>
                  <a:pt x="1267" y="820"/>
                  <a:pt x="1254" y="796"/>
                  <a:pt x="1253" y="763"/>
                </a:cubicBezTo>
                <a:cubicBezTo>
                  <a:pt x="1237" y="764"/>
                  <a:pt x="1214" y="764"/>
                  <a:pt x="1195" y="764"/>
                </a:cubicBezTo>
                <a:cubicBezTo>
                  <a:pt x="1196" y="774"/>
                  <a:pt x="1193" y="783"/>
                  <a:pt x="1196" y="793"/>
                </a:cubicBezTo>
                <a:cubicBezTo>
                  <a:pt x="1196" y="797"/>
                  <a:pt x="1199" y="801"/>
                  <a:pt x="1201" y="805"/>
                </a:cubicBezTo>
                <a:cubicBezTo>
                  <a:pt x="1207" y="818"/>
                  <a:pt x="1214" y="829"/>
                  <a:pt x="1221" y="838"/>
                </a:cubicBezTo>
                <a:cubicBezTo>
                  <a:pt x="1232" y="853"/>
                  <a:pt x="1243" y="865"/>
                  <a:pt x="1255" y="876"/>
                </a:cubicBezTo>
                <a:cubicBezTo>
                  <a:pt x="1282" y="897"/>
                  <a:pt x="1319" y="910"/>
                  <a:pt x="1361" y="910"/>
                </a:cubicBezTo>
                <a:cubicBezTo>
                  <a:pt x="1382" y="910"/>
                  <a:pt x="1402" y="905"/>
                  <a:pt x="1420" y="898"/>
                </a:cubicBezTo>
                <a:cubicBezTo>
                  <a:pt x="1437" y="892"/>
                  <a:pt x="1452" y="882"/>
                  <a:pt x="1465" y="872"/>
                </a:cubicBezTo>
                <a:cubicBezTo>
                  <a:pt x="1487" y="855"/>
                  <a:pt x="1508" y="830"/>
                  <a:pt x="1519" y="802"/>
                </a:cubicBezTo>
                <a:cubicBezTo>
                  <a:pt x="1521" y="798"/>
                  <a:pt x="1522" y="792"/>
                  <a:pt x="1523" y="788"/>
                </a:cubicBezTo>
                <a:cubicBezTo>
                  <a:pt x="1525" y="778"/>
                  <a:pt x="1522" y="768"/>
                  <a:pt x="1523" y="759"/>
                </a:cubicBezTo>
                <a:close/>
                <a:moveTo>
                  <a:pt x="1524" y="1034"/>
                </a:moveTo>
                <a:cubicBezTo>
                  <a:pt x="1525" y="1039"/>
                  <a:pt x="1527" y="1044"/>
                  <a:pt x="1530" y="1048"/>
                </a:cubicBezTo>
                <a:cubicBezTo>
                  <a:pt x="1532" y="1043"/>
                  <a:pt x="1534" y="1039"/>
                  <a:pt x="1536" y="1034"/>
                </a:cubicBezTo>
                <a:cubicBezTo>
                  <a:pt x="1532" y="1034"/>
                  <a:pt x="1528" y="1034"/>
                  <a:pt x="1524" y="1034"/>
                </a:cubicBezTo>
                <a:close/>
                <a:moveTo>
                  <a:pt x="1852" y="611"/>
                </a:moveTo>
                <a:cubicBezTo>
                  <a:pt x="1850" y="612"/>
                  <a:pt x="1845" y="623"/>
                  <a:pt x="1852" y="622"/>
                </a:cubicBezTo>
                <a:cubicBezTo>
                  <a:pt x="1855" y="621"/>
                  <a:pt x="1853" y="618"/>
                  <a:pt x="1856" y="616"/>
                </a:cubicBezTo>
                <a:cubicBezTo>
                  <a:pt x="1861" y="613"/>
                  <a:pt x="1867" y="620"/>
                  <a:pt x="1867" y="623"/>
                </a:cubicBezTo>
                <a:cubicBezTo>
                  <a:pt x="1869" y="634"/>
                  <a:pt x="1856" y="640"/>
                  <a:pt x="1850" y="644"/>
                </a:cubicBezTo>
                <a:cubicBezTo>
                  <a:pt x="1847" y="646"/>
                  <a:pt x="1840" y="650"/>
                  <a:pt x="1840" y="654"/>
                </a:cubicBezTo>
                <a:cubicBezTo>
                  <a:pt x="1840" y="662"/>
                  <a:pt x="1853" y="660"/>
                  <a:pt x="1861" y="663"/>
                </a:cubicBezTo>
                <a:cubicBezTo>
                  <a:pt x="1863" y="663"/>
                  <a:pt x="1865" y="666"/>
                  <a:pt x="1869" y="664"/>
                </a:cubicBezTo>
                <a:cubicBezTo>
                  <a:pt x="1874" y="655"/>
                  <a:pt x="1856" y="656"/>
                  <a:pt x="1850" y="653"/>
                </a:cubicBezTo>
                <a:cubicBezTo>
                  <a:pt x="1859" y="646"/>
                  <a:pt x="1876" y="638"/>
                  <a:pt x="1874" y="623"/>
                </a:cubicBezTo>
                <a:cubicBezTo>
                  <a:pt x="1873" y="615"/>
                  <a:pt x="1860" y="606"/>
                  <a:pt x="1852" y="611"/>
                </a:cubicBezTo>
                <a:close/>
                <a:moveTo>
                  <a:pt x="2128" y="622"/>
                </a:moveTo>
                <a:cubicBezTo>
                  <a:pt x="2128" y="625"/>
                  <a:pt x="2131" y="628"/>
                  <a:pt x="2134" y="625"/>
                </a:cubicBezTo>
                <a:cubicBezTo>
                  <a:pt x="2134" y="622"/>
                  <a:pt x="2132" y="621"/>
                  <a:pt x="2131" y="618"/>
                </a:cubicBezTo>
                <a:cubicBezTo>
                  <a:pt x="2132" y="617"/>
                  <a:pt x="2135" y="616"/>
                  <a:pt x="2135" y="613"/>
                </a:cubicBezTo>
                <a:cubicBezTo>
                  <a:pt x="2133" y="610"/>
                  <a:pt x="2130" y="612"/>
                  <a:pt x="2128" y="613"/>
                </a:cubicBezTo>
                <a:cubicBezTo>
                  <a:pt x="2127" y="612"/>
                  <a:pt x="2127" y="611"/>
                  <a:pt x="2124" y="611"/>
                </a:cubicBezTo>
                <a:cubicBezTo>
                  <a:pt x="2122" y="613"/>
                  <a:pt x="2123" y="616"/>
                  <a:pt x="2124" y="618"/>
                </a:cubicBezTo>
                <a:cubicBezTo>
                  <a:pt x="2123" y="620"/>
                  <a:pt x="2120" y="620"/>
                  <a:pt x="2121" y="624"/>
                </a:cubicBezTo>
                <a:cubicBezTo>
                  <a:pt x="2123" y="627"/>
                  <a:pt x="2126" y="624"/>
                  <a:pt x="2128" y="622"/>
                </a:cubicBezTo>
                <a:close/>
                <a:moveTo>
                  <a:pt x="3319" y="634"/>
                </a:moveTo>
                <a:cubicBezTo>
                  <a:pt x="3316" y="635"/>
                  <a:pt x="3313" y="638"/>
                  <a:pt x="3311" y="640"/>
                </a:cubicBezTo>
                <a:cubicBezTo>
                  <a:pt x="3305" y="644"/>
                  <a:pt x="3297" y="646"/>
                  <a:pt x="3291" y="650"/>
                </a:cubicBezTo>
                <a:cubicBezTo>
                  <a:pt x="3288" y="652"/>
                  <a:pt x="3285" y="655"/>
                  <a:pt x="3282" y="655"/>
                </a:cubicBezTo>
                <a:cubicBezTo>
                  <a:pt x="3280" y="656"/>
                  <a:pt x="3277" y="655"/>
                  <a:pt x="3275" y="656"/>
                </a:cubicBezTo>
                <a:cubicBezTo>
                  <a:pt x="3271" y="657"/>
                  <a:pt x="3269" y="660"/>
                  <a:pt x="3267" y="662"/>
                </a:cubicBezTo>
                <a:cubicBezTo>
                  <a:pt x="3266" y="664"/>
                  <a:pt x="3263" y="666"/>
                  <a:pt x="3264" y="668"/>
                </a:cubicBezTo>
                <a:cubicBezTo>
                  <a:pt x="3270" y="668"/>
                  <a:pt x="3270" y="660"/>
                  <a:pt x="3276" y="659"/>
                </a:cubicBezTo>
                <a:cubicBezTo>
                  <a:pt x="3278" y="658"/>
                  <a:pt x="3281" y="659"/>
                  <a:pt x="3283" y="659"/>
                </a:cubicBezTo>
                <a:cubicBezTo>
                  <a:pt x="3286" y="658"/>
                  <a:pt x="3290" y="655"/>
                  <a:pt x="3293" y="653"/>
                </a:cubicBezTo>
                <a:cubicBezTo>
                  <a:pt x="3297" y="651"/>
                  <a:pt x="3300" y="650"/>
                  <a:pt x="3304" y="648"/>
                </a:cubicBezTo>
                <a:cubicBezTo>
                  <a:pt x="3310" y="646"/>
                  <a:pt x="3315" y="639"/>
                  <a:pt x="3320" y="638"/>
                </a:cubicBezTo>
                <a:cubicBezTo>
                  <a:pt x="3322" y="638"/>
                  <a:pt x="3325" y="638"/>
                  <a:pt x="3326" y="638"/>
                </a:cubicBezTo>
                <a:cubicBezTo>
                  <a:pt x="3332" y="637"/>
                  <a:pt x="3337" y="632"/>
                  <a:pt x="3341" y="629"/>
                </a:cubicBezTo>
                <a:cubicBezTo>
                  <a:pt x="3344" y="627"/>
                  <a:pt x="3346" y="625"/>
                  <a:pt x="3348" y="624"/>
                </a:cubicBezTo>
                <a:cubicBezTo>
                  <a:pt x="3351" y="622"/>
                  <a:pt x="3354" y="622"/>
                  <a:pt x="3355" y="618"/>
                </a:cubicBezTo>
                <a:cubicBezTo>
                  <a:pt x="3354" y="616"/>
                  <a:pt x="3352" y="617"/>
                  <a:pt x="3351" y="618"/>
                </a:cubicBezTo>
                <a:cubicBezTo>
                  <a:pt x="3347" y="620"/>
                  <a:pt x="3342" y="622"/>
                  <a:pt x="3338" y="626"/>
                </a:cubicBezTo>
                <a:cubicBezTo>
                  <a:pt x="3333" y="629"/>
                  <a:pt x="3329" y="633"/>
                  <a:pt x="3325" y="634"/>
                </a:cubicBezTo>
                <a:cubicBezTo>
                  <a:pt x="3323" y="634"/>
                  <a:pt x="3321" y="634"/>
                  <a:pt x="3319" y="634"/>
                </a:cubicBezTo>
                <a:close/>
                <a:moveTo>
                  <a:pt x="1020" y="1275"/>
                </a:moveTo>
                <a:cubicBezTo>
                  <a:pt x="1020" y="1084"/>
                  <a:pt x="1023" y="893"/>
                  <a:pt x="1023" y="700"/>
                </a:cubicBezTo>
                <a:cubicBezTo>
                  <a:pt x="1023" y="679"/>
                  <a:pt x="1023" y="650"/>
                  <a:pt x="1024" y="625"/>
                </a:cubicBezTo>
                <a:cubicBezTo>
                  <a:pt x="1024" y="619"/>
                  <a:pt x="1025" y="618"/>
                  <a:pt x="1029" y="618"/>
                </a:cubicBezTo>
                <a:cubicBezTo>
                  <a:pt x="1035" y="616"/>
                  <a:pt x="1044" y="618"/>
                  <a:pt x="1052" y="618"/>
                </a:cubicBezTo>
                <a:cubicBezTo>
                  <a:pt x="1073" y="618"/>
                  <a:pt x="1098" y="617"/>
                  <a:pt x="1118" y="619"/>
                </a:cubicBezTo>
                <a:cubicBezTo>
                  <a:pt x="1118" y="619"/>
                  <a:pt x="1118" y="620"/>
                  <a:pt x="1119" y="620"/>
                </a:cubicBezTo>
                <a:cubicBezTo>
                  <a:pt x="1121" y="633"/>
                  <a:pt x="1120" y="647"/>
                  <a:pt x="1120" y="661"/>
                </a:cubicBezTo>
                <a:cubicBezTo>
                  <a:pt x="1120" y="759"/>
                  <a:pt x="1118" y="859"/>
                  <a:pt x="1118" y="958"/>
                </a:cubicBezTo>
                <a:cubicBezTo>
                  <a:pt x="1118" y="1071"/>
                  <a:pt x="1116" y="1184"/>
                  <a:pt x="1114" y="1295"/>
                </a:cubicBezTo>
                <a:cubicBezTo>
                  <a:pt x="1095" y="1297"/>
                  <a:pt x="1067" y="1296"/>
                  <a:pt x="1044" y="1296"/>
                </a:cubicBezTo>
                <a:cubicBezTo>
                  <a:pt x="1038" y="1296"/>
                  <a:pt x="1024" y="1298"/>
                  <a:pt x="1021" y="1295"/>
                </a:cubicBezTo>
                <a:cubicBezTo>
                  <a:pt x="1020" y="1294"/>
                  <a:pt x="1020" y="1283"/>
                  <a:pt x="1020" y="1275"/>
                </a:cubicBezTo>
                <a:close/>
                <a:moveTo>
                  <a:pt x="1025" y="1290"/>
                </a:moveTo>
                <a:cubicBezTo>
                  <a:pt x="1051" y="1290"/>
                  <a:pt x="1078" y="1291"/>
                  <a:pt x="1102" y="1291"/>
                </a:cubicBezTo>
                <a:cubicBezTo>
                  <a:pt x="1104" y="1291"/>
                  <a:pt x="1109" y="1292"/>
                  <a:pt x="1109" y="1290"/>
                </a:cubicBezTo>
                <a:cubicBezTo>
                  <a:pt x="1100" y="1289"/>
                  <a:pt x="1088" y="1289"/>
                  <a:pt x="1078" y="1289"/>
                </a:cubicBezTo>
                <a:cubicBezTo>
                  <a:pt x="1075" y="1289"/>
                  <a:pt x="1071" y="1291"/>
                  <a:pt x="1070" y="1288"/>
                </a:cubicBezTo>
                <a:cubicBezTo>
                  <a:pt x="1072" y="1284"/>
                  <a:pt x="1079" y="1285"/>
                  <a:pt x="1084" y="1286"/>
                </a:cubicBezTo>
                <a:cubicBezTo>
                  <a:pt x="1092" y="1286"/>
                  <a:pt x="1102" y="1286"/>
                  <a:pt x="1109" y="1286"/>
                </a:cubicBezTo>
                <a:cubicBezTo>
                  <a:pt x="1109" y="1284"/>
                  <a:pt x="1109" y="1282"/>
                  <a:pt x="1109" y="1280"/>
                </a:cubicBezTo>
                <a:cubicBezTo>
                  <a:pt x="1107" y="1279"/>
                  <a:pt x="1100" y="1282"/>
                  <a:pt x="1100" y="1277"/>
                </a:cubicBezTo>
                <a:cubicBezTo>
                  <a:pt x="1101" y="1275"/>
                  <a:pt x="1106" y="1277"/>
                  <a:pt x="1109" y="1277"/>
                </a:cubicBezTo>
                <a:cubicBezTo>
                  <a:pt x="1110" y="1275"/>
                  <a:pt x="1110" y="1271"/>
                  <a:pt x="1109" y="1270"/>
                </a:cubicBezTo>
                <a:cubicBezTo>
                  <a:pt x="1104" y="1270"/>
                  <a:pt x="1094" y="1269"/>
                  <a:pt x="1090" y="1269"/>
                </a:cubicBezTo>
                <a:cubicBezTo>
                  <a:pt x="1088" y="1269"/>
                  <a:pt x="1086" y="1270"/>
                  <a:pt x="1085" y="1268"/>
                </a:cubicBezTo>
                <a:cubicBezTo>
                  <a:pt x="1085" y="1264"/>
                  <a:pt x="1091" y="1266"/>
                  <a:pt x="1095" y="1266"/>
                </a:cubicBezTo>
                <a:cubicBezTo>
                  <a:pt x="1101" y="1266"/>
                  <a:pt x="1104" y="1266"/>
                  <a:pt x="1109" y="1266"/>
                </a:cubicBezTo>
                <a:cubicBezTo>
                  <a:pt x="1110" y="1264"/>
                  <a:pt x="1110" y="1262"/>
                  <a:pt x="1109" y="1260"/>
                </a:cubicBezTo>
                <a:cubicBezTo>
                  <a:pt x="1106" y="1260"/>
                  <a:pt x="1100" y="1262"/>
                  <a:pt x="1099" y="1258"/>
                </a:cubicBezTo>
                <a:cubicBezTo>
                  <a:pt x="1100" y="1255"/>
                  <a:pt x="1106" y="1257"/>
                  <a:pt x="1109" y="1257"/>
                </a:cubicBezTo>
                <a:cubicBezTo>
                  <a:pt x="1109" y="1254"/>
                  <a:pt x="1109" y="1251"/>
                  <a:pt x="1109" y="1249"/>
                </a:cubicBezTo>
                <a:cubicBezTo>
                  <a:pt x="1103" y="1249"/>
                  <a:pt x="1097" y="1249"/>
                  <a:pt x="1090" y="1249"/>
                </a:cubicBezTo>
                <a:cubicBezTo>
                  <a:pt x="1086" y="1249"/>
                  <a:pt x="1073" y="1251"/>
                  <a:pt x="1073" y="1247"/>
                </a:cubicBezTo>
                <a:cubicBezTo>
                  <a:pt x="1073" y="1244"/>
                  <a:pt x="1086" y="1245"/>
                  <a:pt x="1090" y="1245"/>
                </a:cubicBezTo>
                <a:cubicBezTo>
                  <a:pt x="1097" y="1245"/>
                  <a:pt x="1103" y="1245"/>
                  <a:pt x="1109" y="1245"/>
                </a:cubicBezTo>
                <a:cubicBezTo>
                  <a:pt x="1109" y="1243"/>
                  <a:pt x="1109" y="1241"/>
                  <a:pt x="1109" y="1239"/>
                </a:cubicBezTo>
                <a:cubicBezTo>
                  <a:pt x="1106" y="1238"/>
                  <a:pt x="1099" y="1241"/>
                  <a:pt x="1099" y="1237"/>
                </a:cubicBezTo>
                <a:cubicBezTo>
                  <a:pt x="1099" y="1234"/>
                  <a:pt x="1106" y="1236"/>
                  <a:pt x="1109" y="1235"/>
                </a:cubicBezTo>
                <a:cubicBezTo>
                  <a:pt x="1109" y="1233"/>
                  <a:pt x="1109" y="1231"/>
                  <a:pt x="1109" y="1229"/>
                </a:cubicBezTo>
                <a:cubicBezTo>
                  <a:pt x="1103" y="1228"/>
                  <a:pt x="1093" y="1231"/>
                  <a:pt x="1090" y="1227"/>
                </a:cubicBezTo>
                <a:cubicBezTo>
                  <a:pt x="1094" y="1223"/>
                  <a:pt x="1103" y="1226"/>
                  <a:pt x="1109" y="1225"/>
                </a:cubicBezTo>
                <a:cubicBezTo>
                  <a:pt x="1109" y="1223"/>
                  <a:pt x="1109" y="1221"/>
                  <a:pt x="1109" y="1218"/>
                </a:cubicBezTo>
                <a:cubicBezTo>
                  <a:pt x="1106" y="1218"/>
                  <a:pt x="1100" y="1220"/>
                  <a:pt x="1100" y="1216"/>
                </a:cubicBezTo>
                <a:cubicBezTo>
                  <a:pt x="1100" y="1213"/>
                  <a:pt x="1106" y="1215"/>
                  <a:pt x="1109" y="1215"/>
                </a:cubicBezTo>
                <a:cubicBezTo>
                  <a:pt x="1110" y="1213"/>
                  <a:pt x="1110" y="1209"/>
                  <a:pt x="1109" y="1208"/>
                </a:cubicBezTo>
                <a:cubicBezTo>
                  <a:pt x="1103" y="1208"/>
                  <a:pt x="1093" y="1208"/>
                  <a:pt x="1087" y="1207"/>
                </a:cubicBezTo>
                <a:cubicBezTo>
                  <a:pt x="1081" y="1207"/>
                  <a:pt x="1072" y="1209"/>
                  <a:pt x="1070" y="1205"/>
                </a:cubicBezTo>
                <a:cubicBezTo>
                  <a:pt x="1072" y="1202"/>
                  <a:pt x="1078" y="1204"/>
                  <a:pt x="1082" y="1204"/>
                </a:cubicBezTo>
                <a:cubicBezTo>
                  <a:pt x="1092" y="1204"/>
                  <a:pt x="1101" y="1204"/>
                  <a:pt x="1109" y="1205"/>
                </a:cubicBezTo>
                <a:cubicBezTo>
                  <a:pt x="1110" y="1203"/>
                  <a:pt x="1109" y="1200"/>
                  <a:pt x="1109" y="1198"/>
                </a:cubicBezTo>
                <a:cubicBezTo>
                  <a:pt x="1106" y="1197"/>
                  <a:pt x="1100" y="1199"/>
                  <a:pt x="1099" y="1196"/>
                </a:cubicBezTo>
                <a:cubicBezTo>
                  <a:pt x="1100" y="1193"/>
                  <a:pt x="1106" y="1195"/>
                  <a:pt x="1109" y="1194"/>
                </a:cubicBezTo>
                <a:cubicBezTo>
                  <a:pt x="1110" y="1193"/>
                  <a:pt x="1109" y="1190"/>
                  <a:pt x="1109" y="1188"/>
                </a:cubicBezTo>
                <a:cubicBezTo>
                  <a:pt x="1106" y="1188"/>
                  <a:pt x="1101" y="1188"/>
                  <a:pt x="1096" y="1188"/>
                </a:cubicBezTo>
                <a:cubicBezTo>
                  <a:pt x="1092" y="1188"/>
                  <a:pt x="1086" y="1189"/>
                  <a:pt x="1085" y="1185"/>
                </a:cubicBezTo>
                <a:cubicBezTo>
                  <a:pt x="1088" y="1183"/>
                  <a:pt x="1092" y="1184"/>
                  <a:pt x="1097" y="1184"/>
                </a:cubicBezTo>
                <a:cubicBezTo>
                  <a:pt x="1101" y="1184"/>
                  <a:pt x="1106" y="1184"/>
                  <a:pt x="1109" y="1184"/>
                </a:cubicBezTo>
                <a:cubicBezTo>
                  <a:pt x="1109" y="1182"/>
                  <a:pt x="1109" y="1180"/>
                  <a:pt x="1109" y="1178"/>
                </a:cubicBezTo>
                <a:cubicBezTo>
                  <a:pt x="1106" y="1177"/>
                  <a:pt x="1099" y="1180"/>
                  <a:pt x="1099" y="1176"/>
                </a:cubicBezTo>
                <a:cubicBezTo>
                  <a:pt x="1100" y="1173"/>
                  <a:pt x="1106" y="1175"/>
                  <a:pt x="1109" y="1174"/>
                </a:cubicBezTo>
                <a:cubicBezTo>
                  <a:pt x="1109" y="1172"/>
                  <a:pt x="1109" y="1169"/>
                  <a:pt x="1109" y="1166"/>
                </a:cubicBezTo>
                <a:cubicBezTo>
                  <a:pt x="1101" y="1166"/>
                  <a:pt x="1091" y="1166"/>
                  <a:pt x="1083" y="1166"/>
                </a:cubicBezTo>
                <a:cubicBezTo>
                  <a:pt x="1081" y="1166"/>
                  <a:pt x="1077" y="1167"/>
                  <a:pt x="1076" y="1164"/>
                </a:cubicBezTo>
                <a:cubicBezTo>
                  <a:pt x="1078" y="1161"/>
                  <a:pt x="1082" y="1163"/>
                  <a:pt x="1085" y="1163"/>
                </a:cubicBezTo>
                <a:cubicBezTo>
                  <a:pt x="1093" y="1163"/>
                  <a:pt x="1102" y="1162"/>
                  <a:pt x="1109" y="1163"/>
                </a:cubicBezTo>
                <a:cubicBezTo>
                  <a:pt x="1110" y="1161"/>
                  <a:pt x="1110" y="1158"/>
                  <a:pt x="1110" y="1156"/>
                </a:cubicBezTo>
                <a:cubicBezTo>
                  <a:pt x="1106" y="1156"/>
                  <a:pt x="1099" y="1158"/>
                  <a:pt x="1099" y="1154"/>
                </a:cubicBezTo>
                <a:cubicBezTo>
                  <a:pt x="1100" y="1151"/>
                  <a:pt x="1106" y="1154"/>
                  <a:pt x="1109" y="1153"/>
                </a:cubicBezTo>
                <a:cubicBezTo>
                  <a:pt x="1110" y="1151"/>
                  <a:pt x="1110" y="1148"/>
                  <a:pt x="1110" y="1146"/>
                </a:cubicBezTo>
                <a:cubicBezTo>
                  <a:pt x="1104" y="1145"/>
                  <a:pt x="1092" y="1149"/>
                  <a:pt x="1090" y="1144"/>
                </a:cubicBezTo>
                <a:cubicBezTo>
                  <a:pt x="1094" y="1141"/>
                  <a:pt x="1103" y="1144"/>
                  <a:pt x="1110" y="1143"/>
                </a:cubicBezTo>
                <a:cubicBezTo>
                  <a:pt x="1110" y="1141"/>
                  <a:pt x="1110" y="1138"/>
                  <a:pt x="1109" y="1136"/>
                </a:cubicBezTo>
                <a:cubicBezTo>
                  <a:pt x="1106" y="1137"/>
                  <a:pt x="1100" y="1138"/>
                  <a:pt x="1099" y="1135"/>
                </a:cubicBezTo>
                <a:cubicBezTo>
                  <a:pt x="1100" y="1131"/>
                  <a:pt x="1106" y="1134"/>
                  <a:pt x="1109" y="1133"/>
                </a:cubicBezTo>
                <a:cubicBezTo>
                  <a:pt x="1110" y="1132"/>
                  <a:pt x="1110" y="1128"/>
                  <a:pt x="1110" y="1126"/>
                </a:cubicBezTo>
                <a:cubicBezTo>
                  <a:pt x="1100" y="1126"/>
                  <a:pt x="1088" y="1126"/>
                  <a:pt x="1078" y="1126"/>
                </a:cubicBezTo>
                <a:cubicBezTo>
                  <a:pt x="1074" y="1126"/>
                  <a:pt x="1070" y="1127"/>
                  <a:pt x="1068" y="1124"/>
                </a:cubicBezTo>
                <a:cubicBezTo>
                  <a:pt x="1069" y="1120"/>
                  <a:pt x="1074" y="1122"/>
                  <a:pt x="1077" y="1122"/>
                </a:cubicBezTo>
                <a:cubicBezTo>
                  <a:pt x="1087" y="1123"/>
                  <a:pt x="1101" y="1122"/>
                  <a:pt x="1110" y="1122"/>
                </a:cubicBezTo>
                <a:cubicBezTo>
                  <a:pt x="1110" y="1120"/>
                  <a:pt x="1110" y="1118"/>
                  <a:pt x="1110" y="1117"/>
                </a:cubicBezTo>
                <a:cubicBezTo>
                  <a:pt x="1106" y="1116"/>
                  <a:pt x="1099" y="1118"/>
                  <a:pt x="1099" y="1115"/>
                </a:cubicBezTo>
                <a:cubicBezTo>
                  <a:pt x="1100" y="1111"/>
                  <a:pt x="1106" y="1114"/>
                  <a:pt x="1110" y="1113"/>
                </a:cubicBezTo>
                <a:cubicBezTo>
                  <a:pt x="1110" y="1110"/>
                  <a:pt x="1110" y="1108"/>
                  <a:pt x="1110" y="1105"/>
                </a:cubicBezTo>
                <a:cubicBezTo>
                  <a:pt x="1108" y="1104"/>
                  <a:pt x="1106" y="1105"/>
                  <a:pt x="1102" y="1105"/>
                </a:cubicBezTo>
                <a:cubicBezTo>
                  <a:pt x="1098" y="1105"/>
                  <a:pt x="1090" y="1107"/>
                  <a:pt x="1090" y="1102"/>
                </a:cubicBezTo>
                <a:cubicBezTo>
                  <a:pt x="1095" y="1101"/>
                  <a:pt x="1104" y="1102"/>
                  <a:pt x="1110" y="1101"/>
                </a:cubicBezTo>
                <a:cubicBezTo>
                  <a:pt x="1110" y="1099"/>
                  <a:pt x="1110" y="1097"/>
                  <a:pt x="1110" y="1095"/>
                </a:cubicBezTo>
                <a:cubicBezTo>
                  <a:pt x="1107" y="1095"/>
                  <a:pt x="1101" y="1097"/>
                  <a:pt x="1100" y="1094"/>
                </a:cubicBezTo>
                <a:cubicBezTo>
                  <a:pt x="1101" y="1091"/>
                  <a:pt x="1107" y="1092"/>
                  <a:pt x="1110" y="1092"/>
                </a:cubicBezTo>
                <a:cubicBezTo>
                  <a:pt x="1110" y="1089"/>
                  <a:pt x="1111" y="1086"/>
                  <a:pt x="1110" y="1084"/>
                </a:cubicBezTo>
                <a:cubicBezTo>
                  <a:pt x="1105" y="1085"/>
                  <a:pt x="1100" y="1085"/>
                  <a:pt x="1093" y="1085"/>
                </a:cubicBezTo>
                <a:cubicBezTo>
                  <a:pt x="1089" y="1085"/>
                  <a:pt x="1077" y="1086"/>
                  <a:pt x="1077" y="1083"/>
                </a:cubicBezTo>
                <a:cubicBezTo>
                  <a:pt x="1077" y="1080"/>
                  <a:pt x="1081" y="1081"/>
                  <a:pt x="1083" y="1081"/>
                </a:cubicBezTo>
                <a:cubicBezTo>
                  <a:pt x="1093" y="1081"/>
                  <a:pt x="1102" y="1081"/>
                  <a:pt x="1110" y="1081"/>
                </a:cubicBezTo>
                <a:cubicBezTo>
                  <a:pt x="1111" y="1079"/>
                  <a:pt x="1110" y="1076"/>
                  <a:pt x="1110" y="1073"/>
                </a:cubicBezTo>
                <a:cubicBezTo>
                  <a:pt x="1106" y="1073"/>
                  <a:pt x="1100" y="1076"/>
                  <a:pt x="1099" y="1072"/>
                </a:cubicBezTo>
                <a:cubicBezTo>
                  <a:pt x="1101" y="1069"/>
                  <a:pt x="1106" y="1070"/>
                  <a:pt x="1110" y="1070"/>
                </a:cubicBezTo>
                <a:cubicBezTo>
                  <a:pt x="1110" y="1068"/>
                  <a:pt x="1110" y="1066"/>
                  <a:pt x="1110" y="1064"/>
                </a:cubicBezTo>
                <a:cubicBezTo>
                  <a:pt x="1108" y="1063"/>
                  <a:pt x="1105" y="1064"/>
                  <a:pt x="1102" y="1064"/>
                </a:cubicBezTo>
                <a:cubicBezTo>
                  <a:pt x="1098" y="1064"/>
                  <a:pt x="1092" y="1066"/>
                  <a:pt x="1091" y="1062"/>
                </a:cubicBezTo>
                <a:cubicBezTo>
                  <a:pt x="1096" y="1059"/>
                  <a:pt x="1103" y="1061"/>
                  <a:pt x="1110" y="1060"/>
                </a:cubicBezTo>
                <a:cubicBezTo>
                  <a:pt x="1110" y="1058"/>
                  <a:pt x="1110" y="1056"/>
                  <a:pt x="1110" y="1054"/>
                </a:cubicBezTo>
                <a:cubicBezTo>
                  <a:pt x="1107" y="1053"/>
                  <a:pt x="1101" y="1056"/>
                  <a:pt x="1100" y="1052"/>
                </a:cubicBezTo>
                <a:cubicBezTo>
                  <a:pt x="1101" y="1049"/>
                  <a:pt x="1107" y="1051"/>
                  <a:pt x="1110" y="1051"/>
                </a:cubicBezTo>
                <a:cubicBezTo>
                  <a:pt x="1111" y="1049"/>
                  <a:pt x="1110" y="1046"/>
                  <a:pt x="1111" y="1044"/>
                </a:cubicBezTo>
                <a:cubicBezTo>
                  <a:pt x="1103" y="1044"/>
                  <a:pt x="1092" y="1043"/>
                  <a:pt x="1084" y="1043"/>
                </a:cubicBezTo>
                <a:cubicBezTo>
                  <a:pt x="1082" y="1043"/>
                  <a:pt x="1077" y="1044"/>
                  <a:pt x="1076" y="1041"/>
                </a:cubicBezTo>
                <a:cubicBezTo>
                  <a:pt x="1078" y="1038"/>
                  <a:pt x="1082" y="1039"/>
                  <a:pt x="1084" y="1039"/>
                </a:cubicBezTo>
                <a:cubicBezTo>
                  <a:pt x="1092" y="1040"/>
                  <a:pt x="1102" y="1040"/>
                  <a:pt x="1111" y="1041"/>
                </a:cubicBezTo>
                <a:cubicBezTo>
                  <a:pt x="1110" y="1038"/>
                  <a:pt x="1111" y="1035"/>
                  <a:pt x="1110" y="1034"/>
                </a:cubicBezTo>
                <a:cubicBezTo>
                  <a:pt x="1107" y="1034"/>
                  <a:pt x="1102" y="1035"/>
                  <a:pt x="1100" y="1032"/>
                </a:cubicBezTo>
                <a:cubicBezTo>
                  <a:pt x="1101" y="1028"/>
                  <a:pt x="1108" y="1032"/>
                  <a:pt x="1111" y="1030"/>
                </a:cubicBezTo>
                <a:cubicBezTo>
                  <a:pt x="1111" y="1028"/>
                  <a:pt x="1111" y="1026"/>
                  <a:pt x="1111" y="1024"/>
                </a:cubicBezTo>
                <a:cubicBezTo>
                  <a:pt x="1104" y="1023"/>
                  <a:pt x="1093" y="1025"/>
                  <a:pt x="1090" y="1021"/>
                </a:cubicBezTo>
                <a:cubicBezTo>
                  <a:pt x="1091" y="1018"/>
                  <a:pt x="1095" y="1020"/>
                  <a:pt x="1097" y="1020"/>
                </a:cubicBezTo>
                <a:cubicBezTo>
                  <a:pt x="1102" y="1020"/>
                  <a:pt x="1107" y="1020"/>
                  <a:pt x="1111" y="1020"/>
                </a:cubicBezTo>
                <a:cubicBezTo>
                  <a:pt x="1111" y="1018"/>
                  <a:pt x="1111" y="1016"/>
                  <a:pt x="1111" y="1013"/>
                </a:cubicBezTo>
                <a:cubicBezTo>
                  <a:pt x="1107" y="1013"/>
                  <a:pt x="1101" y="1015"/>
                  <a:pt x="1101" y="1011"/>
                </a:cubicBezTo>
                <a:cubicBezTo>
                  <a:pt x="1102" y="1009"/>
                  <a:pt x="1107" y="1010"/>
                  <a:pt x="1111" y="1010"/>
                </a:cubicBezTo>
                <a:cubicBezTo>
                  <a:pt x="1110" y="1007"/>
                  <a:pt x="1111" y="1004"/>
                  <a:pt x="1110" y="1003"/>
                </a:cubicBezTo>
                <a:cubicBezTo>
                  <a:pt x="1106" y="1003"/>
                  <a:pt x="1101" y="1002"/>
                  <a:pt x="1096" y="1002"/>
                </a:cubicBezTo>
                <a:cubicBezTo>
                  <a:pt x="1090" y="1002"/>
                  <a:pt x="1083" y="1004"/>
                  <a:pt x="1079" y="1000"/>
                </a:cubicBezTo>
                <a:cubicBezTo>
                  <a:pt x="1081" y="997"/>
                  <a:pt x="1087" y="999"/>
                  <a:pt x="1092" y="999"/>
                </a:cubicBezTo>
                <a:cubicBezTo>
                  <a:pt x="1099" y="999"/>
                  <a:pt x="1105" y="999"/>
                  <a:pt x="1111" y="1000"/>
                </a:cubicBezTo>
                <a:cubicBezTo>
                  <a:pt x="1111" y="998"/>
                  <a:pt x="1111" y="995"/>
                  <a:pt x="1111" y="993"/>
                </a:cubicBezTo>
                <a:cubicBezTo>
                  <a:pt x="1108" y="992"/>
                  <a:pt x="1101" y="995"/>
                  <a:pt x="1101" y="991"/>
                </a:cubicBezTo>
                <a:cubicBezTo>
                  <a:pt x="1103" y="988"/>
                  <a:pt x="1108" y="990"/>
                  <a:pt x="1111" y="989"/>
                </a:cubicBezTo>
                <a:cubicBezTo>
                  <a:pt x="1111" y="987"/>
                  <a:pt x="1111" y="983"/>
                  <a:pt x="1111" y="982"/>
                </a:cubicBezTo>
                <a:cubicBezTo>
                  <a:pt x="1107" y="981"/>
                  <a:pt x="1103" y="982"/>
                  <a:pt x="1100" y="982"/>
                </a:cubicBezTo>
                <a:cubicBezTo>
                  <a:pt x="1096" y="982"/>
                  <a:pt x="1090" y="983"/>
                  <a:pt x="1089" y="980"/>
                </a:cubicBezTo>
                <a:cubicBezTo>
                  <a:pt x="1090" y="977"/>
                  <a:pt x="1094" y="979"/>
                  <a:pt x="1096" y="978"/>
                </a:cubicBezTo>
                <a:cubicBezTo>
                  <a:pt x="1101" y="978"/>
                  <a:pt x="1106" y="978"/>
                  <a:pt x="1111" y="978"/>
                </a:cubicBezTo>
                <a:cubicBezTo>
                  <a:pt x="1111" y="977"/>
                  <a:pt x="1111" y="974"/>
                  <a:pt x="1111" y="972"/>
                </a:cubicBezTo>
                <a:cubicBezTo>
                  <a:pt x="1108" y="972"/>
                  <a:pt x="1101" y="974"/>
                  <a:pt x="1101" y="970"/>
                </a:cubicBezTo>
                <a:cubicBezTo>
                  <a:pt x="1103" y="967"/>
                  <a:pt x="1108" y="969"/>
                  <a:pt x="1111" y="969"/>
                </a:cubicBezTo>
                <a:cubicBezTo>
                  <a:pt x="1111" y="966"/>
                  <a:pt x="1111" y="964"/>
                  <a:pt x="1111" y="961"/>
                </a:cubicBezTo>
                <a:cubicBezTo>
                  <a:pt x="1103" y="961"/>
                  <a:pt x="1093" y="961"/>
                  <a:pt x="1084" y="961"/>
                </a:cubicBezTo>
                <a:cubicBezTo>
                  <a:pt x="1081" y="961"/>
                  <a:pt x="1076" y="962"/>
                  <a:pt x="1075" y="959"/>
                </a:cubicBezTo>
                <a:cubicBezTo>
                  <a:pt x="1077" y="956"/>
                  <a:pt x="1084" y="956"/>
                  <a:pt x="1089" y="957"/>
                </a:cubicBezTo>
                <a:cubicBezTo>
                  <a:pt x="1096" y="957"/>
                  <a:pt x="1104" y="958"/>
                  <a:pt x="1111" y="958"/>
                </a:cubicBezTo>
                <a:cubicBezTo>
                  <a:pt x="1111" y="956"/>
                  <a:pt x="1111" y="953"/>
                  <a:pt x="1111" y="951"/>
                </a:cubicBezTo>
                <a:cubicBezTo>
                  <a:pt x="1107" y="950"/>
                  <a:pt x="1101" y="953"/>
                  <a:pt x="1100" y="949"/>
                </a:cubicBezTo>
                <a:cubicBezTo>
                  <a:pt x="1102" y="946"/>
                  <a:pt x="1108" y="948"/>
                  <a:pt x="1111" y="947"/>
                </a:cubicBezTo>
                <a:cubicBezTo>
                  <a:pt x="1112" y="946"/>
                  <a:pt x="1111" y="943"/>
                  <a:pt x="1111" y="941"/>
                </a:cubicBezTo>
                <a:cubicBezTo>
                  <a:pt x="1105" y="940"/>
                  <a:pt x="1094" y="943"/>
                  <a:pt x="1092" y="939"/>
                </a:cubicBezTo>
                <a:cubicBezTo>
                  <a:pt x="1095" y="936"/>
                  <a:pt x="1105" y="938"/>
                  <a:pt x="1111" y="937"/>
                </a:cubicBezTo>
                <a:cubicBezTo>
                  <a:pt x="1111" y="935"/>
                  <a:pt x="1111" y="933"/>
                  <a:pt x="1111" y="931"/>
                </a:cubicBezTo>
                <a:cubicBezTo>
                  <a:pt x="1108" y="930"/>
                  <a:pt x="1101" y="932"/>
                  <a:pt x="1101" y="928"/>
                </a:cubicBezTo>
                <a:cubicBezTo>
                  <a:pt x="1103" y="926"/>
                  <a:pt x="1108" y="928"/>
                  <a:pt x="1111" y="927"/>
                </a:cubicBezTo>
                <a:cubicBezTo>
                  <a:pt x="1111" y="925"/>
                  <a:pt x="1111" y="923"/>
                  <a:pt x="1111" y="921"/>
                </a:cubicBezTo>
                <a:cubicBezTo>
                  <a:pt x="1102" y="921"/>
                  <a:pt x="1091" y="921"/>
                  <a:pt x="1083" y="921"/>
                </a:cubicBezTo>
                <a:cubicBezTo>
                  <a:pt x="1081" y="920"/>
                  <a:pt x="1079" y="922"/>
                  <a:pt x="1078" y="919"/>
                </a:cubicBezTo>
                <a:cubicBezTo>
                  <a:pt x="1079" y="916"/>
                  <a:pt x="1085" y="917"/>
                  <a:pt x="1089" y="917"/>
                </a:cubicBezTo>
                <a:cubicBezTo>
                  <a:pt x="1097" y="917"/>
                  <a:pt x="1105" y="917"/>
                  <a:pt x="1111" y="917"/>
                </a:cubicBezTo>
                <a:cubicBezTo>
                  <a:pt x="1111" y="915"/>
                  <a:pt x="1111" y="913"/>
                  <a:pt x="1111" y="910"/>
                </a:cubicBezTo>
                <a:cubicBezTo>
                  <a:pt x="1108" y="910"/>
                  <a:pt x="1100" y="912"/>
                  <a:pt x="1100" y="908"/>
                </a:cubicBezTo>
                <a:cubicBezTo>
                  <a:pt x="1101" y="905"/>
                  <a:pt x="1108" y="907"/>
                  <a:pt x="1111" y="907"/>
                </a:cubicBezTo>
                <a:cubicBezTo>
                  <a:pt x="1111" y="904"/>
                  <a:pt x="1111" y="902"/>
                  <a:pt x="1111" y="899"/>
                </a:cubicBezTo>
                <a:cubicBezTo>
                  <a:pt x="1110" y="899"/>
                  <a:pt x="1108" y="899"/>
                  <a:pt x="1106" y="899"/>
                </a:cubicBezTo>
                <a:cubicBezTo>
                  <a:pt x="1101" y="900"/>
                  <a:pt x="1093" y="901"/>
                  <a:pt x="1092" y="897"/>
                </a:cubicBezTo>
                <a:cubicBezTo>
                  <a:pt x="1096" y="895"/>
                  <a:pt x="1105" y="896"/>
                  <a:pt x="1111" y="896"/>
                </a:cubicBezTo>
                <a:cubicBezTo>
                  <a:pt x="1112" y="894"/>
                  <a:pt x="1112" y="892"/>
                  <a:pt x="1112" y="890"/>
                </a:cubicBezTo>
                <a:cubicBezTo>
                  <a:pt x="1108" y="889"/>
                  <a:pt x="1100" y="892"/>
                  <a:pt x="1100" y="887"/>
                </a:cubicBezTo>
                <a:cubicBezTo>
                  <a:pt x="1102" y="885"/>
                  <a:pt x="1108" y="887"/>
                  <a:pt x="1112" y="886"/>
                </a:cubicBezTo>
                <a:cubicBezTo>
                  <a:pt x="1112" y="884"/>
                  <a:pt x="1112" y="881"/>
                  <a:pt x="1112" y="879"/>
                </a:cubicBezTo>
                <a:cubicBezTo>
                  <a:pt x="1102" y="878"/>
                  <a:pt x="1090" y="878"/>
                  <a:pt x="1081" y="878"/>
                </a:cubicBezTo>
                <a:cubicBezTo>
                  <a:pt x="1078" y="878"/>
                  <a:pt x="1073" y="879"/>
                  <a:pt x="1072" y="876"/>
                </a:cubicBezTo>
                <a:cubicBezTo>
                  <a:pt x="1075" y="873"/>
                  <a:pt x="1081" y="874"/>
                  <a:pt x="1087" y="874"/>
                </a:cubicBezTo>
                <a:cubicBezTo>
                  <a:pt x="1095" y="875"/>
                  <a:pt x="1104" y="875"/>
                  <a:pt x="1112" y="875"/>
                </a:cubicBezTo>
                <a:cubicBezTo>
                  <a:pt x="1112" y="873"/>
                  <a:pt x="1112" y="871"/>
                  <a:pt x="1112" y="869"/>
                </a:cubicBezTo>
                <a:cubicBezTo>
                  <a:pt x="1109" y="869"/>
                  <a:pt x="1102" y="871"/>
                  <a:pt x="1102" y="867"/>
                </a:cubicBezTo>
                <a:cubicBezTo>
                  <a:pt x="1103" y="864"/>
                  <a:pt x="1109" y="866"/>
                  <a:pt x="1112" y="866"/>
                </a:cubicBezTo>
                <a:cubicBezTo>
                  <a:pt x="1112" y="863"/>
                  <a:pt x="1112" y="861"/>
                  <a:pt x="1112" y="858"/>
                </a:cubicBezTo>
                <a:cubicBezTo>
                  <a:pt x="1109" y="858"/>
                  <a:pt x="1106" y="858"/>
                  <a:pt x="1103" y="858"/>
                </a:cubicBezTo>
                <a:cubicBezTo>
                  <a:pt x="1098" y="858"/>
                  <a:pt x="1093" y="860"/>
                  <a:pt x="1091" y="856"/>
                </a:cubicBezTo>
                <a:cubicBezTo>
                  <a:pt x="1092" y="854"/>
                  <a:pt x="1096" y="854"/>
                  <a:pt x="1099" y="854"/>
                </a:cubicBezTo>
                <a:cubicBezTo>
                  <a:pt x="1103" y="854"/>
                  <a:pt x="1108" y="855"/>
                  <a:pt x="1112" y="854"/>
                </a:cubicBezTo>
                <a:cubicBezTo>
                  <a:pt x="1112" y="852"/>
                  <a:pt x="1112" y="850"/>
                  <a:pt x="1112" y="849"/>
                </a:cubicBezTo>
                <a:cubicBezTo>
                  <a:pt x="1108" y="848"/>
                  <a:pt x="1103" y="850"/>
                  <a:pt x="1101" y="847"/>
                </a:cubicBezTo>
                <a:cubicBezTo>
                  <a:pt x="1102" y="843"/>
                  <a:pt x="1107" y="846"/>
                  <a:pt x="1112" y="845"/>
                </a:cubicBezTo>
                <a:cubicBezTo>
                  <a:pt x="1112" y="842"/>
                  <a:pt x="1112" y="839"/>
                  <a:pt x="1112" y="838"/>
                </a:cubicBezTo>
                <a:cubicBezTo>
                  <a:pt x="1104" y="838"/>
                  <a:pt x="1095" y="837"/>
                  <a:pt x="1087" y="838"/>
                </a:cubicBezTo>
                <a:cubicBezTo>
                  <a:pt x="1084" y="838"/>
                  <a:pt x="1080" y="839"/>
                  <a:pt x="1079" y="836"/>
                </a:cubicBezTo>
                <a:cubicBezTo>
                  <a:pt x="1081" y="833"/>
                  <a:pt x="1087" y="834"/>
                  <a:pt x="1092" y="834"/>
                </a:cubicBezTo>
                <a:cubicBezTo>
                  <a:pt x="1099" y="834"/>
                  <a:pt x="1106" y="834"/>
                  <a:pt x="1112" y="834"/>
                </a:cubicBezTo>
                <a:cubicBezTo>
                  <a:pt x="1113" y="833"/>
                  <a:pt x="1112" y="830"/>
                  <a:pt x="1112" y="828"/>
                </a:cubicBezTo>
                <a:cubicBezTo>
                  <a:pt x="1108" y="827"/>
                  <a:pt x="1100" y="830"/>
                  <a:pt x="1100" y="826"/>
                </a:cubicBezTo>
                <a:cubicBezTo>
                  <a:pt x="1102" y="823"/>
                  <a:pt x="1108" y="825"/>
                  <a:pt x="1112" y="825"/>
                </a:cubicBezTo>
                <a:cubicBezTo>
                  <a:pt x="1112" y="823"/>
                  <a:pt x="1112" y="819"/>
                  <a:pt x="1112" y="817"/>
                </a:cubicBezTo>
                <a:cubicBezTo>
                  <a:pt x="1109" y="816"/>
                  <a:pt x="1106" y="817"/>
                  <a:pt x="1103" y="817"/>
                </a:cubicBezTo>
                <a:cubicBezTo>
                  <a:pt x="1099" y="817"/>
                  <a:pt x="1093" y="819"/>
                  <a:pt x="1091" y="815"/>
                </a:cubicBezTo>
                <a:cubicBezTo>
                  <a:pt x="1093" y="812"/>
                  <a:pt x="1099" y="814"/>
                  <a:pt x="1103" y="814"/>
                </a:cubicBezTo>
                <a:cubicBezTo>
                  <a:pt x="1107" y="814"/>
                  <a:pt x="1110" y="813"/>
                  <a:pt x="1112" y="813"/>
                </a:cubicBezTo>
                <a:cubicBezTo>
                  <a:pt x="1112" y="811"/>
                  <a:pt x="1112" y="809"/>
                  <a:pt x="1112" y="807"/>
                </a:cubicBezTo>
                <a:cubicBezTo>
                  <a:pt x="1108" y="807"/>
                  <a:pt x="1101" y="810"/>
                  <a:pt x="1100" y="805"/>
                </a:cubicBezTo>
                <a:cubicBezTo>
                  <a:pt x="1103" y="803"/>
                  <a:pt x="1108" y="804"/>
                  <a:pt x="1112" y="804"/>
                </a:cubicBezTo>
                <a:cubicBezTo>
                  <a:pt x="1112" y="801"/>
                  <a:pt x="1112" y="799"/>
                  <a:pt x="1112" y="796"/>
                </a:cubicBezTo>
                <a:cubicBezTo>
                  <a:pt x="1102" y="796"/>
                  <a:pt x="1092" y="796"/>
                  <a:pt x="1082" y="796"/>
                </a:cubicBezTo>
                <a:cubicBezTo>
                  <a:pt x="1079" y="796"/>
                  <a:pt x="1074" y="797"/>
                  <a:pt x="1072" y="795"/>
                </a:cubicBezTo>
                <a:cubicBezTo>
                  <a:pt x="1074" y="791"/>
                  <a:pt x="1080" y="793"/>
                  <a:pt x="1084" y="793"/>
                </a:cubicBezTo>
                <a:cubicBezTo>
                  <a:pt x="1094" y="793"/>
                  <a:pt x="1104" y="793"/>
                  <a:pt x="1112" y="793"/>
                </a:cubicBezTo>
                <a:cubicBezTo>
                  <a:pt x="1112" y="791"/>
                  <a:pt x="1112" y="788"/>
                  <a:pt x="1112" y="786"/>
                </a:cubicBezTo>
                <a:cubicBezTo>
                  <a:pt x="1109" y="786"/>
                  <a:pt x="1102" y="788"/>
                  <a:pt x="1102" y="784"/>
                </a:cubicBezTo>
                <a:cubicBezTo>
                  <a:pt x="1103" y="781"/>
                  <a:pt x="1109" y="783"/>
                  <a:pt x="1112" y="783"/>
                </a:cubicBezTo>
                <a:cubicBezTo>
                  <a:pt x="1113" y="781"/>
                  <a:pt x="1113" y="777"/>
                  <a:pt x="1112" y="776"/>
                </a:cubicBezTo>
                <a:cubicBezTo>
                  <a:pt x="1106" y="775"/>
                  <a:pt x="1095" y="779"/>
                  <a:pt x="1093" y="773"/>
                </a:cubicBezTo>
                <a:cubicBezTo>
                  <a:pt x="1097" y="771"/>
                  <a:pt x="1107" y="772"/>
                  <a:pt x="1112" y="773"/>
                </a:cubicBezTo>
                <a:cubicBezTo>
                  <a:pt x="1113" y="771"/>
                  <a:pt x="1112" y="768"/>
                  <a:pt x="1113" y="766"/>
                </a:cubicBezTo>
                <a:cubicBezTo>
                  <a:pt x="1109" y="766"/>
                  <a:pt x="1101" y="768"/>
                  <a:pt x="1100" y="764"/>
                </a:cubicBezTo>
                <a:cubicBezTo>
                  <a:pt x="1102" y="761"/>
                  <a:pt x="1109" y="763"/>
                  <a:pt x="1113" y="763"/>
                </a:cubicBezTo>
                <a:cubicBezTo>
                  <a:pt x="1113" y="760"/>
                  <a:pt x="1113" y="757"/>
                  <a:pt x="1113" y="755"/>
                </a:cubicBezTo>
                <a:cubicBezTo>
                  <a:pt x="1105" y="755"/>
                  <a:pt x="1099" y="755"/>
                  <a:pt x="1092" y="755"/>
                </a:cubicBezTo>
                <a:cubicBezTo>
                  <a:pt x="1088" y="755"/>
                  <a:pt x="1075" y="757"/>
                  <a:pt x="1075" y="753"/>
                </a:cubicBezTo>
                <a:cubicBezTo>
                  <a:pt x="1075" y="750"/>
                  <a:pt x="1082" y="751"/>
                  <a:pt x="1085" y="751"/>
                </a:cubicBezTo>
                <a:cubicBezTo>
                  <a:pt x="1095" y="751"/>
                  <a:pt x="1103" y="751"/>
                  <a:pt x="1113" y="751"/>
                </a:cubicBezTo>
                <a:cubicBezTo>
                  <a:pt x="1113" y="749"/>
                  <a:pt x="1113" y="748"/>
                  <a:pt x="1113" y="746"/>
                </a:cubicBezTo>
                <a:cubicBezTo>
                  <a:pt x="1109" y="745"/>
                  <a:pt x="1104" y="747"/>
                  <a:pt x="1103" y="744"/>
                </a:cubicBezTo>
                <a:cubicBezTo>
                  <a:pt x="1104" y="741"/>
                  <a:pt x="1109" y="743"/>
                  <a:pt x="1113" y="742"/>
                </a:cubicBezTo>
                <a:cubicBezTo>
                  <a:pt x="1113" y="740"/>
                  <a:pt x="1113" y="737"/>
                  <a:pt x="1113" y="734"/>
                </a:cubicBezTo>
                <a:cubicBezTo>
                  <a:pt x="1106" y="733"/>
                  <a:pt x="1095" y="737"/>
                  <a:pt x="1092" y="732"/>
                </a:cubicBezTo>
                <a:cubicBezTo>
                  <a:pt x="1097" y="729"/>
                  <a:pt x="1105" y="732"/>
                  <a:pt x="1113" y="731"/>
                </a:cubicBezTo>
                <a:cubicBezTo>
                  <a:pt x="1113" y="730"/>
                  <a:pt x="1113" y="727"/>
                  <a:pt x="1113" y="725"/>
                </a:cubicBezTo>
                <a:cubicBezTo>
                  <a:pt x="1110" y="725"/>
                  <a:pt x="1103" y="727"/>
                  <a:pt x="1102" y="723"/>
                </a:cubicBezTo>
                <a:cubicBezTo>
                  <a:pt x="1103" y="720"/>
                  <a:pt x="1109" y="722"/>
                  <a:pt x="1113" y="722"/>
                </a:cubicBezTo>
                <a:cubicBezTo>
                  <a:pt x="1113" y="720"/>
                  <a:pt x="1113" y="717"/>
                  <a:pt x="1113" y="715"/>
                </a:cubicBezTo>
                <a:cubicBezTo>
                  <a:pt x="1103" y="715"/>
                  <a:pt x="1090" y="715"/>
                  <a:pt x="1080" y="714"/>
                </a:cubicBezTo>
                <a:cubicBezTo>
                  <a:pt x="1077" y="714"/>
                  <a:pt x="1071" y="716"/>
                  <a:pt x="1070" y="712"/>
                </a:cubicBezTo>
                <a:cubicBezTo>
                  <a:pt x="1072" y="709"/>
                  <a:pt x="1077" y="711"/>
                  <a:pt x="1080" y="711"/>
                </a:cubicBezTo>
                <a:cubicBezTo>
                  <a:pt x="1091" y="711"/>
                  <a:pt x="1103" y="711"/>
                  <a:pt x="1113" y="712"/>
                </a:cubicBezTo>
                <a:cubicBezTo>
                  <a:pt x="1113" y="709"/>
                  <a:pt x="1113" y="706"/>
                  <a:pt x="1113" y="704"/>
                </a:cubicBezTo>
                <a:cubicBezTo>
                  <a:pt x="1110" y="703"/>
                  <a:pt x="1103" y="706"/>
                  <a:pt x="1102" y="702"/>
                </a:cubicBezTo>
                <a:cubicBezTo>
                  <a:pt x="1103" y="698"/>
                  <a:pt x="1111" y="701"/>
                  <a:pt x="1113" y="700"/>
                </a:cubicBezTo>
                <a:cubicBezTo>
                  <a:pt x="1113" y="698"/>
                  <a:pt x="1113" y="695"/>
                  <a:pt x="1113" y="694"/>
                </a:cubicBezTo>
                <a:cubicBezTo>
                  <a:pt x="1110" y="694"/>
                  <a:pt x="1106" y="694"/>
                  <a:pt x="1102" y="694"/>
                </a:cubicBezTo>
                <a:cubicBezTo>
                  <a:pt x="1099" y="694"/>
                  <a:pt x="1094" y="695"/>
                  <a:pt x="1093" y="692"/>
                </a:cubicBezTo>
                <a:cubicBezTo>
                  <a:pt x="1097" y="688"/>
                  <a:pt x="1107" y="691"/>
                  <a:pt x="1113" y="690"/>
                </a:cubicBezTo>
                <a:cubicBezTo>
                  <a:pt x="1113" y="689"/>
                  <a:pt x="1113" y="685"/>
                  <a:pt x="1113" y="683"/>
                </a:cubicBezTo>
                <a:cubicBezTo>
                  <a:pt x="1110" y="682"/>
                  <a:pt x="1104" y="684"/>
                  <a:pt x="1102" y="681"/>
                </a:cubicBezTo>
                <a:cubicBezTo>
                  <a:pt x="1103" y="678"/>
                  <a:pt x="1109" y="680"/>
                  <a:pt x="1113" y="679"/>
                </a:cubicBezTo>
                <a:cubicBezTo>
                  <a:pt x="1113" y="677"/>
                  <a:pt x="1114" y="675"/>
                  <a:pt x="1113" y="673"/>
                </a:cubicBezTo>
                <a:cubicBezTo>
                  <a:pt x="1105" y="673"/>
                  <a:pt x="1094" y="673"/>
                  <a:pt x="1087" y="673"/>
                </a:cubicBezTo>
                <a:cubicBezTo>
                  <a:pt x="1081" y="672"/>
                  <a:pt x="1072" y="675"/>
                  <a:pt x="1070" y="671"/>
                </a:cubicBezTo>
                <a:cubicBezTo>
                  <a:pt x="1073" y="667"/>
                  <a:pt x="1078" y="669"/>
                  <a:pt x="1083" y="669"/>
                </a:cubicBezTo>
                <a:cubicBezTo>
                  <a:pt x="1093" y="670"/>
                  <a:pt x="1103" y="669"/>
                  <a:pt x="1113" y="670"/>
                </a:cubicBezTo>
                <a:cubicBezTo>
                  <a:pt x="1113" y="668"/>
                  <a:pt x="1113" y="666"/>
                  <a:pt x="1113" y="663"/>
                </a:cubicBezTo>
                <a:cubicBezTo>
                  <a:pt x="1110" y="662"/>
                  <a:pt x="1101" y="665"/>
                  <a:pt x="1101" y="661"/>
                </a:cubicBezTo>
                <a:cubicBezTo>
                  <a:pt x="1103" y="658"/>
                  <a:pt x="1110" y="660"/>
                  <a:pt x="1113" y="660"/>
                </a:cubicBezTo>
                <a:cubicBezTo>
                  <a:pt x="1114" y="658"/>
                  <a:pt x="1113" y="655"/>
                  <a:pt x="1113" y="653"/>
                </a:cubicBezTo>
                <a:cubicBezTo>
                  <a:pt x="1109" y="652"/>
                  <a:pt x="1102" y="655"/>
                  <a:pt x="1101" y="651"/>
                </a:cubicBezTo>
                <a:cubicBezTo>
                  <a:pt x="1102" y="648"/>
                  <a:pt x="1109" y="650"/>
                  <a:pt x="1113" y="649"/>
                </a:cubicBezTo>
                <a:cubicBezTo>
                  <a:pt x="1113" y="647"/>
                  <a:pt x="1113" y="645"/>
                  <a:pt x="1113" y="643"/>
                </a:cubicBezTo>
                <a:cubicBezTo>
                  <a:pt x="1109" y="642"/>
                  <a:pt x="1102" y="645"/>
                  <a:pt x="1101" y="641"/>
                </a:cubicBezTo>
                <a:cubicBezTo>
                  <a:pt x="1102" y="638"/>
                  <a:pt x="1111" y="641"/>
                  <a:pt x="1113" y="640"/>
                </a:cubicBezTo>
                <a:cubicBezTo>
                  <a:pt x="1113" y="637"/>
                  <a:pt x="1113" y="635"/>
                  <a:pt x="1113" y="633"/>
                </a:cubicBezTo>
                <a:cubicBezTo>
                  <a:pt x="1103" y="633"/>
                  <a:pt x="1091" y="633"/>
                  <a:pt x="1080" y="633"/>
                </a:cubicBezTo>
                <a:cubicBezTo>
                  <a:pt x="1077" y="633"/>
                  <a:pt x="1070" y="634"/>
                  <a:pt x="1071" y="630"/>
                </a:cubicBezTo>
                <a:cubicBezTo>
                  <a:pt x="1071" y="628"/>
                  <a:pt x="1078" y="629"/>
                  <a:pt x="1082" y="629"/>
                </a:cubicBezTo>
                <a:cubicBezTo>
                  <a:pt x="1094" y="629"/>
                  <a:pt x="1102" y="629"/>
                  <a:pt x="1113" y="629"/>
                </a:cubicBezTo>
                <a:cubicBezTo>
                  <a:pt x="1113" y="628"/>
                  <a:pt x="1113" y="626"/>
                  <a:pt x="1113" y="625"/>
                </a:cubicBezTo>
                <a:cubicBezTo>
                  <a:pt x="1086" y="624"/>
                  <a:pt x="1058" y="624"/>
                  <a:pt x="1030" y="623"/>
                </a:cubicBezTo>
                <a:cubicBezTo>
                  <a:pt x="1028" y="846"/>
                  <a:pt x="1029" y="1068"/>
                  <a:pt x="1025" y="1290"/>
                </a:cubicBezTo>
                <a:close/>
                <a:moveTo>
                  <a:pt x="3460" y="624"/>
                </a:moveTo>
                <a:cubicBezTo>
                  <a:pt x="3457" y="622"/>
                  <a:pt x="3452" y="625"/>
                  <a:pt x="3455" y="628"/>
                </a:cubicBezTo>
                <a:cubicBezTo>
                  <a:pt x="3458" y="630"/>
                  <a:pt x="3462" y="627"/>
                  <a:pt x="3460" y="624"/>
                </a:cubicBezTo>
                <a:close/>
                <a:moveTo>
                  <a:pt x="2386" y="631"/>
                </a:moveTo>
                <a:cubicBezTo>
                  <a:pt x="2387" y="628"/>
                  <a:pt x="2390" y="625"/>
                  <a:pt x="2393" y="625"/>
                </a:cubicBezTo>
                <a:cubicBezTo>
                  <a:pt x="2404" y="622"/>
                  <a:pt x="2403" y="638"/>
                  <a:pt x="2395" y="640"/>
                </a:cubicBezTo>
                <a:cubicBezTo>
                  <a:pt x="2391" y="640"/>
                  <a:pt x="2385" y="638"/>
                  <a:pt x="2386" y="631"/>
                </a:cubicBezTo>
                <a:close/>
                <a:moveTo>
                  <a:pt x="2393" y="634"/>
                </a:moveTo>
                <a:cubicBezTo>
                  <a:pt x="2395" y="634"/>
                  <a:pt x="2396" y="633"/>
                  <a:pt x="2396" y="631"/>
                </a:cubicBezTo>
                <a:cubicBezTo>
                  <a:pt x="2395" y="631"/>
                  <a:pt x="2394" y="631"/>
                  <a:pt x="2394" y="631"/>
                </a:cubicBezTo>
                <a:cubicBezTo>
                  <a:pt x="2394" y="632"/>
                  <a:pt x="2393" y="632"/>
                  <a:pt x="2393" y="634"/>
                </a:cubicBezTo>
                <a:close/>
                <a:moveTo>
                  <a:pt x="1720" y="629"/>
                </a:moveTo>
                <a:cubicBezTo>
                  <a:pt x="1712" y="632"/>
                  <a:pt x="1725" y="638"/>
                  <a:pt x="1725" y="631"/>
                </a:cubicBezTo>
                <a:cubicBezTo>
                  <a:pt x="1724" y="628"/>
                  <a:pt x="1722" y="628"/>
                  <a:pt x="1720" y="629"/>
                </a:cubicBezTo>
                <a:close/>
                <a:moveTo>
                  <a:pt x="1512" y="637"/>
                </a:moveTo>
                <a:cubicBezTo>
                  <a:pt x="1510" y="637"/>
                  <a:pt x="1509" y="638"/>
                  <a:pt x="1509" y="640"/>
                </a:cubicBezTo>
                <a:cubicBezTo>
                  <a:pt x="1511" y="648"/>
                  <a:pt x="1520" y="635"/>
                  <a:pt x="1512" y="637"/>
                </a:cubicBezTo>
                <a:close/>
                <a:moveTo>
                  <a:pt x="556" y="646"/>
                </a:moveTo>
                <a:cubicBezTo>
                  <a:pt x="561" y="643"/>
                  <a:pt x="551" y="637"/>
                  <a:pt x="552" y="645"/>
                </a:cubicBezTo>
                <a:cubicBezTo>
                  <a:pt x="553" y="646"/>
                  <a:pt x="554" y="647"/>
                  <a:pt x="556" y="646"/>
                </a:cubicBezTo>
                <a:close/>
                <a:moveTo>
                  <a:pt x="2086" y="663"/>
                </a:moveTo>
                <a:cubicBezTo>
                  <a:pt x="2086" y="663"/>
                  <a:pt x="2087" y="663"/>
                  <a:pt x="2087" y="664"/>
                </a:cubicBezTo>
                <a:cubicBezTo>
                  <a:pt x="2092" y="663"/>
                  <a:pt x="2093" y="660"/>
                  <a:pt x="2096" y="657"/>
                </a:cubicBezTo>
                <a:cubicBezTo>
                  <a:pt x="2099" y="655"/>
                  <a:pt x="2108" y="647"/>
                  <a:pt x="2101" y="646"/>
                </a:cubicBezTo>
                <a:cubicBezTo>
                  <a:pt x="2099" y="645"/>
                  <a:pt x="2095" y="651"/>
                  <a:pt x="2092" y="654"/>
                </a:cubicBezTo>
                <a:cubicBezTo>
                  <a:pt x="2089" y="657"/>
                  <a:pt x="2085" y="660"/>
                  <a:pt x="2086" y="663"/>
                </a:cubicBezTo>
                <a:close/>
                <a:moveTo>
                  <a:pt x="41" y="649"/>
                </a:moveTo>
                <a:cubicBezTo>
                  <a:pt x="48" y="647"/>
                  <a:pt x="55" y="654"/>
                  <a:pt x="53" y="663"/>
                </a:cubicBezTo>
                <a:cubicBezTo>
                  <a:pt x="51" y="672"/>
                  <a:pt x="35" y="668"/>
                  <a:pt x="34" y="661"/>
                </a:cubicBezTo>
                <a:cubicBezTo>
                  <a:pt x="32" y="654"/>
                  <a:pt x="35" y="650"/>
                  <a:pt x="41" y="649"/>
                </a:cubicBezTo>
                <a:close/>
                <a:moveTo>
                  <a:pt x="47" y="661"/>
                </a:moveTo>
                <a:cubicBezTo>
                  <a:pt x="47" y="658"/>
                  <a:pt x="45" y="656"/>
                  <a:pt x="43" y="654"/>
                </a:cubicBezTo>
                <a:cubicBezTo>
                  <a:pt x="36" y="655"/>
                  <a:pt x="41" y="666"/>
                  <a:pt x="47" y="661"/>
                </a:cubicBezTo>
                <a:close/>
                <a:moveTo>
                  <a:pt x="1166" y="668"/>
                </a:moveTo>
                <a:cubicBezTo>
                  <a:pt x="1162" y="667"/>
                  <a:pt x="1155" y="659"/>
                  <a:pt x="1159" y="652"/>
                </a:cubicBezTo>
                <a:cubicBezTo>
                  <a:pt x="1160" y="650"/>
                  <a:pt x="1164" y="649"/>
                  <a:pt x="1167" y="649"/>
                </a:cubicBezTo>
                <a:cubicBezTo>
                  <a:pt x="1170" y="649"/>
                  <a:pt x="1173" y="649"/>
                  <a:pt x="1174" y="650"/>
                </a:cubicBezTo>
                <a:cubicBezTo>
                  <a:pt x="1181" y="655"/>
                  <a:pt x="1177" y="670"/>
                  <a:pt x="1166" y="668"/>
                </a:cubicBezTo>
                <a:close/>
                <a:moveTo>
                  <a:pt x="1171" y="655"/>
                </a:moveTo>
                <a:cubicBezTo>
                  <a:pt x="1166" y="654"/>
                  <a:pt x="1166" y="658"/>
                  <a:pt x="1165" y="660"/>
                </a:cubicBezTo>
                <a:cubicBezTo>
                  <a:pt x="1167" y="665"/>
                  <a:pt x="1175" y="660"/>
                  <a:pt x="1171" y="655"/>
                </a:cubicBezTo>
                <a:close/>
                <a:moveTo>
                  <a:pt x="2486" y="651"/>
                </a:moveTo>
                <a:cubicBezTo>
                  <a:pt x="2493" y="650"/>
                  <a:pt x="2500" y="655"/>
                  <a:pt x="2500" y="663"/>
                </a:cubicBezTo>
                <a:cubicBezTo>
                  <a:pt x="2501" y="677"/>
                  <a:pt x="2488" y="688"/>
                  <a:pt x="2476" y="690"/>
                </a:cubicBezTo>
                <a:cubicBezTo>
                  <a:pt x="2480" y="690"/>
                  <a:pt x="2482" y="693"/>
                  <a:pt x="2487" y="692"/>
                </a:cubicBezTo>
                <a:cubicBezTo>
                  <a:pt x="2491" y="692"/>
                  <a:pt x="2498" y="687"/>
                  <a:pt x="2498" y="693"/>
                </a:cubicBezTo>
                <a:cubicBezTo>
                  <a:pt x="2499" y="696"/>
                  <a:pt x="2493" y="699"/>
                  <a:pt x="2489" y="699"/>
                </a:cubicBezTo>
                <a:cubicBezTo>
                  <a:pt x="2485" y="700"/>
                  <a:pt x="2481" y="698"/>
                  <a:pt x="2478" y="697"/>
                </a:cubicBezTo>
                <a:cubicBezTo>
                  <a:pt x="2475" y="697"/>
                  <a:pt x="2471" y="699"/>
                  <a:pt x="2468" y="698"/>
                </a:cubicBezTo>
                <a:cubicBezTo>
                  <a:pt x="2465" y="695"/>
                  <a:pt x="2467" y="689"/>
                  <a:pt x="2470" y="687"/>
                </a:cubicBezTo>
                <a:cubicBezTo>
                  <a:pt x="2457" y="677"/>
                  <a:pt x="2470" y="651"/>
                  <a:pt x="2486" y="651"/>
                </a:cubicBezTo>
                <a:close/>
                <a:moveTo>
                  <a:pt x="2472" y="678"/>
                </a:moveTo>
                <a:cubicBezTo>
                  <a:pt x="2475" y="684"/>
                  <a:pt x="2485" y="678"/>
                  <a:pt x="2489" y="675"/>
                </a:cubicBezTo>
                <a:cubicBezTo>
                  <a:pt x="2493" y="670"/>
                  <a:pt x="2496" y="656"/>
                  <a:pt x="2484" y="658"/>
                </a:cubicBezTo>
                <a:cubicBezTo>
                  <a:pt x="2479" y="660"/>
                  <a:pt x="2469" y="670"/>
                  <a:pt x="2472" y="678"/>
                </a:cubicBezTo>
                <a:close/>
                <a:moveTo>
                  <a:pt x="2793" y="657"/>
                </a:moveTo>
                <a:cubicBezTo>
                  <a:pt x="2787" y="652"/>
                  <a:pt x="2788" y="663"/>
                  <a:pt x="2785" y="666"/>
                </a:cubicBezTo>
                <a:cubicBezTo>
                  <a:pt x="2780" y="666"/>
                  <a:pt x="2774" y="665"/>
                  <a:pt x="2776" y="671"/>
                </a:cubicBezTo>
                <a:cubicBezTo>
                  <a:pt x="2778" y="672"/>
                  <a:pt x="2782" y="671"/>
                  <a:pt x="2783" y="672"/>
                </a:cubicBezTo>
                <a:cubicBezTo>
                  <a:pt x="2783" y="677"/>
                  <a:pt x="2775" y="689"/>
                  <a:pt x="2781" y="693"/>
                </a:cubicBezTo>
                <a:cubicBezTo>
                  <a:pt x="2785" y="697"/>
                  <a:pt x="2796" y="687"/>
                  <a:pt x="2790" y="684"/>
                </a:cubicBezTo>
                <a:cubicBezTo>
                  <a:pt x="2788" y="683"/>
                  <a:pt x="2786" y="685"/>
                  <a:pt x="2786" y="684"/>
                </a:cubicBezTo>
                <a:cubicBezTo>
                  <a:pt x="2787" y="680"/>
                  <a:pt x="2788" y="675"/>
                  <a:pt x="2790" y="672"/>
                </a:cubicBezTo>
                <a:cubicBezTo>
                  <a:pt x="2793" y="672"/>
                  <a:pt x="2797" y="673"/>
                  <a:pt x="2799" y="671"/>
                </a:cubicBezTo>
                <a:cubicBezTo>
                  <a:pt x="2799" y="670"/>
                  <a:pt x="2799" y="669"/>
                  <a:pt x="2799" y="668"/>
                </a:cubicBezTo>
                <a:cubicBezTo>
                  <a:pt x="2798" y="666"/>
                  <a:pt x="2794" y="667"/>
                  <a:pt x="2791" y="666"/>
                </a:cubicBezTo>
                <a:cubicBezTo>
                  <a:pt x="2792" y="663"/>
                  <a:pt x="2794" y="660"/>
                  <a:pt x="2793" y="657"/>
                </a:cubicBezTo>
                <a:close/>
                <a:moveTo>
                  <a:pt x="2759" y="694"/>
                </a:moveTo>
                <a:cubicBezTo>
                  <a:pt x="2751" y="694"/>
                  <a:pt x="2739" y="694"/>
                  <a:pt x="2733" y="692"/>
                </a:cubicBezTo>
                <a:cubicBezTo>
                  <a:pt x="2733" y="686"/>
                  <a:pt x="2737" y="680"/>
                  <a:pt x="2741" y="675"/>
                </a:cubicBezTo>
                <a:cubicBezTo>
                  <a:pt x="2744" y="670"/>
                  <a:pt x="2746" y="664"/>
                  <a:pt x="2750" y="659"/>
                </a:cubicBezTo>
                <a:cubicBezTo>
                  <a:pt x="2754" y="654"/>
                  <a:pt x="2757" y="663"/>
                  <a:pt x="2759" y="666"/>
                </a:cubicBezTo>
                <a:cubicBezTo>
                  <a:pt x="2762" y="673"/>
                  <a:pt x="2764" y="677"/>
                  <a:pt x="2766" y="684"/>
                </a:cubicBezTo>
                <a:cubicBezTo>
                  <a:pt x="2767" y="686"/>
                  <a:pt x="2770" y="690"/>
                  <a:pt x="2769" y="693"/>
                </a:cubicBezTo>
                <a:cubicBezTo>
                  <a:pt x="2767" y="695"/>
                  <a:pt x="2762" y="694"/>
                  <a:pt x="2759" y="694"/>
                </a:cubicBezTo>
                <a:close/>
                <a:moveTo>
                  <a:pt x="2741" y="688"/>
                </a:moveTo>
                <a:cubicBezTo>
                  <a:pt x="2748" y="688"/>
                  <a:pt x="2755" y="688"/>
                  <a:pt x="2761" y="688"/>
                </a:cubicBezTo>
                <a:cubicBezTo>
                  <a:pt x="2758" y="681"/>
                  <a:pt x="2756" y="673"/>
                  <a:pt x="2752" y="666"/>
                </a:cubicBezTo>
                <a:cubicBezTo>
                  <a:pt x="2749" y="674"/>
                  <a:pt x="2745" y="681"/>
                  <a:pt x="2741" y="688"/>
                </a:cubicBezTo>
                <a:close/>
                <a:moveTo>
                  <a:pt x="2585" y="684"/>
                </a:moveTo>
                <a:cubicBezTo>
                  <a:pt x="2586" y="686"/>
                  <a:pt x="2586" y="688"/>
                  <a:pt x="2588" y="689"/>
                </a:cubicBezTo>
                <a:cubicBezTo>
                  <a:pt x="2592" y="693"/>
                  <a:pt x="2605" y="690"/>
                  <a:pt x="2604" y="684"/>
                </a:cubicBezTo>
                <a:cubicBezTo>
                  <a:pt x="2602" y="679"/>
                  <a:pt x="2596" y="685"/>
                  <a:pt x="2592" y="684"/>
                </a:cubicBezTo>
                <a:cubicBezTo>
                  <a:pt x="2589" y="677"/>
                  <a:pt x="2594" y="671"/>
                  <a:pt x="2601" y="671"/>
                </a:cubicBezTo>
                <a:cubicBezTo>
                  <a:pt x="2602" y="673"/>
                  <a:pt x="2600" y="676"/>
                  <a:pt x="2603" y="676"/>
                </a:cubicBezTo>
                <a:cubicBezTo>
                  <a:pt x="2610" y="677"/>
                  <a:pt x="2606" y="667"/>
                  <a:pt x="2604" y="665"/>
                </a:cubicBezTo>
                <a:cubicBezTo>
                  <a:pt x="2595" y="661"/>
                  <a:pt x="2582" y="673"/>
                  <a:pt x="2585" y="684"/>
                </a:cubicBezTo>
                <a:close/>
                <a:moveTo>
                  <a:pt x="2651" y="692"/>
                </a:moveTo>
                <a:cubicBezTo>
                  <a:pt x="2656" y="693"/>
                  <a:pt x="2658" y="686"/>
                  <a:pt x="2660" y="683"/>
                </a:cubicBezTo>
                <a:cubicBezTo>
                  <a:pt x="2663" y="679"/>
                  <a:pt x="2665" y="676"/>
                  <a:pt x="2668" y="674"/>
                </a:cubicBezTo>
                <a:cubicBezTo>
                  <a:pt x="2668" y="681"/>
                  <a:pt x="2664" y="683"/>
                  <a:pt x="2663" y="690"/>
                </a:cubicBezTo>
                <a:cubicBezTo>
                  <a:pt x="2672" y="697"/>
                  <a:pt x="2674" y="676"/>
                  <a:pt x="2680" y="676"/>
                </a:cubicBezTo>
                <a:cubicBezTo>
                  <a:pt x="2679" y="679"/>
                  <a:pt x="2673" y="691"/>
                  <a:pt x="2679" y="692"/>
                </a:cubicBezTo>
                <a:cubicBezTo>
                  <a:pt x="2685" y="694"/>
                  <a:pt x="2691" y="686"/>
                  <a:pt x="2685" y="684"/>
                </a:cubicBezTo>
                <a:cubicBezTo>
                  <a:pt x="2687" y="680"/>
                  <a:pt x="2691" y="669"/>
                  <a:pt x="2684" y="667"/>
                </a:cubicBezTo>
                <a:cubicBezTo>
                  <a:pt x="2680" y="666"/>
                  <a:pt x="2678" y="669"/>
                  <a:pt x="2674" y="670"/>
                </a:cubicBezTo>
                <a:cubicBezTo>
                  <a:pt x="2674" y="665"/>
                  <a:pt x="2666" y="666"/>
                  <a:pt x="2663" y="669"/>
                </a:cubicBezTo>
                <a:cubicBezTo>
                  <a:pt x="2663" y="662"/>
                  <a:pt x="2651" y="666"/>
                  <a:pt x="2651" y="672"/>
                </a:cubicBezTo>
                <a:cubicBezTo>
                  <a:pt x="2652" y="673"/>
                  <a:pt x="2654" y="673"/>
                  <a:pt x="2656" y="673"/>
                </a:cubicBezTo>
                <a:cubicBezTo>
                  <a:pt x="2654" y="679"/>
                  <a:pt x="2648" y="685"/>
                  <a:pt x="2651" y="692"/>
                </a:cubicBezTo>
                <a:close/>
                <a:moveTo>
                  <a:pt x="2529" y="671"/>
                </a:moveTo>
                <a:cubicBezTo>
                  <a:pt x="2530" y="674"/>
                  <a:pt x="2540" y="672"/>
                  <a:pt x="2545" y="672"/>
                </a:cubicBezTo>
                <a:cubicBezTo>
                  <a:pt x="2550" y="673"/>
                  <a:pt x="2558" y="674"/>
                  <a:pt x="2558" y="670"/>
                </a:cubicBezTo>
                <a:cubicBezTo>
                  <a:pt x="2558" y="666"/>
                  <a:pt x="2554" y="667"/>
                  <a:pt x="2552" y="667"/>
                </a:cubicBezTo>
                <a:cubicBezTo>
                  <a:pt x="2548" y="667"/>
                  <a:pt x="2528" y="665"/>
                  <a:pt x="2529" y="671"/>
                </a:cubicBezTo>
                <a:close/>
                <a:moveTo>
                  <a:pt x="1667" y="675"/>
                </a:moveTo>
                <a:cubicBezTo>
                  <a:pt x="1669" y="676"/>
                  <a:pt x="1670" y="675"/>
                  <a:pt x="1671" y="674"/>
                </a:cubicBezTo>
                <a:cubicBezTo>
                  <a:pt x="1672" y="665"/>
                  <a:pt x="1662" y="673"/>
                  <a:pt x="1667" y="675"/>
                </a:cubicBezTo>
                <a:close/>
                <a:moveTo>
                  <a:pt x="2629" y="674"/>
                </a:moveTo>
                <a:cubicBezTo>
                  <a:pt x="2628" y="675"/>
                  <a:pt x="2628" y="677"/>
                  <a:pt x="2629" y="679"/>
                </a:cubicBezTo>
                <a:cubicBezTo>
                  <a:pt x="2637" y="684"/>
                  <a:pt x="2634" y="669"/>
                  <a:pt x="2629" y="674"/>
                </a:cubicBezTo>
                <a:close/>
                <a:moveTo>
                  <a:pt x="2718" y="676"/>
                </a:moveTo>
                <a:cubicBezTo>
                  <a:pt x="2712" y="672"/>
                  <a:pt x="2710" y="682"/>
                  <a:pt x="2716" y="681"/>
                </a:cubicBezTo>
                <a:cubicBezTo>
                  <a:pt x="2718" y="681"/>
                  <a:pt x="2719" y="679"/>
                  <a:pt x="2718" y="676"/>
                </a:cubicBezTo>
                <a:close/>
                <a:moveTo>
                  <a:pt x="1926" y="677"/>
                </a:moveTo>
                <a:cubicBezTo>
                  <a:pt x="1924" y="674"/>
                  <a:pt x="1919" y="677"/>
                  <a:pt x="1920" y="681"/>
                </a:cubicBezTo>
                <a:cubicBezTo>
                  <a:pt x="1921" y="681"/>
                  <a:pt x="1922" y="682"/>
                  <a:pt x="1923" y="682"/>
                </a:cubicBezTo>
                <a:cubicBezTo>
                  <a:pt x="1925" y="681"/>
                  <a:pt x="1927" y="680"/>
                  <a:pt x="1926" y="677"/>
                </a:cubicBezTo>
                <a:close/>
                <a:moveTo>
                  <a:pt x="3201" y="677"/>
                </a:moveTo>
                <a:cubicBezTo>
                  <a:pt x="3195" y="676"/>
                  <a:pt x="3196" y="684"/>
                  <a:pt x="3200" y="683"/>
                </a:cubicBezTo>
                <a:cubicBezTo>
                  <a:pt x="3202" y="683"/>
                  <a:pt x="3203" y="679"/>
                  <a:pt x="3201" y="677"/>
                </a:cubicBezTo>
                <a:close/>
                <a:moveTo>
                  <a:pt x="2540" y="683"/>
                </a:moveTo>
                <a:cubicBezTo>
                  <a:pt x="2546" y="683"/>
                  <a:pt x="2556" y="685"/>
                  <a:pt x="2557" y="681"/>
                </a:cubicBezTo>
                <a:cubicBezTo>
                  <a:pt x="2558" y="676"/>
                  <a:pt x="2551" y="677"/>
                  <a:pt x="2548" y="678"/>
                </a:cubicBezTo>
                <a:cubicBezTo>
                  <a:pt x="2541" y="678"/>
                  <a:pt x="2531" y="676"/>
                  <a:pt x="2528" y="679"/>
                </a:cubicBezTo>
                <a:cubicBezTo>
                  <a:pt x="2527" y="685"/>
                  <a:pt x="2535" y="683"/>
                  <a:pt x="2540" y="683"/>
                </a:cubicBezTo>
                <a:close/>
                <a:moveTo>
                  <a:pt x="3498" y="680"/>
                </a:moveTo>
                <a:cubicBezTo>
                  <a:pt x="3494" y="681"/>
                  <a:pt x="3496" y="686"/>
                  <a:pt x="3499" y="686"/>
                </a:cubicBezTo>
                <a:cubicBezTo>
                  <a:pt x="3503" y="686"/>
                  <a:pt x="3503" y="679"/>
                  <a:pt x="3498" y="680"/>
                </a:cubicBezTo>
                <a:close/>
                <a:moveTo>
                  <a:pt x="3443" y="703"/>
                </a:moveTo>
                <a:cubicBezTo>
                  <a:pt x="3438" y="703"/>
                  <a:pt x="3432" y="698"/>
                  <a:pt x="3434" y="691"/>
                </a:cubicBezTo>
                <a:cubicBezTo>
                  <a:pt x="3435" y="688"/>
                  <a:pt x="3440" y="683"/>
                  <a:pt x="3447" y="685"/>
                </a:cubicBezTo>
                <a:cubicBezTo>
                  <a:pt x="3457" y="688"/>
                  <a:pt x="3454" y="703"/>
                  <a:pt x="3443" y="703"/>
                </a:cubicBezTo>
                <a:close/>
                <a:moveTo>
                  <a:pt x="3447" y="693"/>
                </a:moveTo>
                <a:cubicBezTo>
                  <a:pt x="3447" y="690"/>
                  <a:pt x="3442" y="691"/>
                  <a:pt x="3439" y="692"/>
                </a:cubicBezTo>
                <a:cubicBezTo>
                  <a:pt x="3439" y="699"/>
                  <a:pt x="3448" y="698"/>
                  <a:pt x="3447" y="693"/>
                </a:cubicBezTo>
                <a:close/>
                <a:moveTo>
                  <a:pt x="937" y="690"/>
                </a:moveTo>
                <a:cubicBezTo>
                  <a:pt x="933" y="696"/>
                  <a:pt x="926" y="701"/>
                  <a:pt x="919" y="705"/>
                </a:cubicBezTo>
                <a:cubicBezTo>
                  <a:pt x="918" y="705"/>
                  <a:pt x="915" y="707"/>
                  <a:pt x="915" y="709"/>
                </a:cubicBezTo>
                <a:cubicBezTo>
                  <a:pt x="921" y="710"/>
                  <a:pt x="925" y="705"/>
                  <a:pt x="929" y="702"/>
                </a:cubicBezTo>
                <a:cubicBezTo>
                  <a:pt x="933" y="699"/>
                  <a:pt x="938" y="696"/>
                  <a:pt x="940" y="691"/>
                </a:cubicBezTo>
                <a:cubicBezTo>
                  <a:pt x="939" y="690"/>
                  <a:pt x="938" y="690"/>
                  <a:pt x="937" y="690"/>
                </a:cubicBezTo>
                <a:close/>
                <a:moveTo>
                  <a:pt x="556" y="692"/>
                </a:moveTo>
                <a:cubicBezTo>
                  <a:pt x="562" y="690"/>
                  <a:pt x="568" y="692"/>
                  <a:pt x="569" y="697"/>
                </a:cubicBezTo>
                <a:cubicBezTo>
                  <a:pt x="569" y="703"/>
                  <a:pt x="564" y="707"/>
                  <a:pt x="561" y="708"/>
                </a:cubicBezTo>
                <a:cubicBezTo>
                  <a:pt x="551" y="709"/>
                  <a:pt x="546" y="694"/>
                  <a:pt x="556" y="692"/>
                </a:cubicBezTo>
                <a:close/>
                <a:moveTo>
                  <a:pt x="556" y="699"/>
                </a:moveTo>
                <a:cubicBezTo>
                  <a:pt x="557" y="703"/>
                  <a:pt x="563" y="702"/>
                  <a:pt x="563" y="698"/>
                </a:cubicBezTo>
                <a:cubicBezTo>
                  <a:pt x="561" y="697"/>
                  <a:pt x="556" y="697"/>
                  <a:pt x="556" y="699"/>
                </a:cubicBezTo>
                <a:close/>
                <a:moveTo>
                  <a:pt x="1779" y="692"/>
                </a:moveTo>
                <a:cubicBezTo>
                  <a:pt x="1776" y="692"/>
                  <a:pt x="1772" y="694"/>
                  <a:pt x="1769" y="697"/>
                </a:cubicBezTo>
                <a:cubicBezTo>
                  <a:pt x="1763" y="701"/>
                  <a:pt x="1757" y="705"/>
                  <a:pt x="1752" y="710"/>
                </a:cubicBezTo>
                <a:cubicBezTo>
                  <a:pt x="1750" y="712"/>
                  <a:pt x="1746" y="715"/>
                  <a:pt x="1746" y="719"/>
                </a:cubicBezTo>
                <a:cubicBezTo>
                  <a:pt x="1746" y="721"/>
                  <a:pt x="1751" y="724"/>
                  <a:pt x="1753" y="726"/>
                </a:cubicBezTo>
                <a:cubicBezTo>
                  <a:pt x="1759" y="731"/>
                  <a:pt x="1764" y="735"/>
                  <a:pt x="1770" y="739"/>
                </a:cubicBezTo>
                <a:cubicBezTo>
                  <a:pt x="1773" y="741"/>
                  <a:pt x="1777" y="744"/>
                  <a:pt x="1780" y="744"/>
                </a:cubicBezTo>
                <a:cubicBezTo>
                  <a:pt x="1786" y="745"/>
                  <a:pt x="1796" y="744"/>
                  <a:pt x="1804" y="744"/>
                </a:cubicBezTo>
                <a:cubicBezTo>
                  <a:pt x="1826" y="744"/>
                  <a:pt x="1844" y="744"/>
                  <a:pt x="1866" y="744"/>
                </a:cubicBezTo>
                <a:cubicBezTo>
                  <a:pt x="1868" y="744"/>
                  <a:pt x="1876" y="745"/>
                  <a:pt x="1876" y="741"/>
                </a:cubicBezTo>
                <a:cubicBezTo>
                  <a:pt x="1875" y="738"/>
                  <a:pt x="1869" y="739"/>
                  <a:pt x="1865" y="739"/>
                </a:cubicBezTo>
                <a:cubicBezTo>
                  <a:pt x="1840" y="738"/>
                  <a:pt x="1806" y="738"/>
                  <a:pt x="1779" y="738"/>
                </a:cubicBezTo>
                <a:cubicBezTo>
                  <a:pt x="1769" y="732"/>
                  <a:pt x="1760" y="726"/>
                  <a:pt x="1753" y="717"/>
                </a:cubicBezTo>
                <a:cubicBezTo>
                  <a:pt x="1757" y="713"/>
                  <a:pt x="1760" y="710"/>
                  <a:pt x="1765" y="706"/>
                </a:cubicBezTo>
                <a:cubicBezTo>
                  <a:pt x="1769" y="703"/>
                  <a:pt x="1774" y="699"/>
                  <a:pt x="1779" y="698"/>
                </a:cubicBezTo>
                <a:cubicBezTo>
                  <a:pt x="1786" y="697"/>
                  <a:pt x="1796" y="698"/>
                  <a:pt x="1805" y="698"/>
                </a:cubicBezTo>
                <a:cubicBezTo>
                  <a:pt x="1823" y="698"/>
                  <a:pt x="1836" y="697"/>
                  <a:pt x="1856" y="697"/>
                </a:cubicBezTo>
                <a:cubicBezTo>
                  <a:pt x="1863" y="697"/>
                  <a:pt x="1877" y="695"/>
                  <a:pt x="1881" y="698"/>
                </a:cubicBezTo>
                <a:cubicBezTo>
                  <a:pt x="1885" y="701"/>
                  <a:pt x="1886" y="723"/>
                  <a:pt x="1881" y="726"/>
                </a:cubicBezTo>
                <a:cubicBezTo>
                  <a:pt x="1877" y="727"/>
                  <a:pt x="1863" y="725"/>
                  <a:pt x="1859" y="725"/>
                </a:cubicBezTo>
                <a:cubicBezTo>
                  <a:pt x="1846" y="725"/>
                  <a:pt x="1830" y="725"/>
                  <a:pt x="1814" y="725"/>
                </a:cubicBezTo>
                <a:cubicBezTo>
                  <a:pt x="1808" y="725"/>
                  <a:pt x="1795" y="726"/>
                  <a:pt x="1793" y="722"/>
                </a:cubicBezTo>
                <a:cubicBezTo>
                  <a:pt x="1791" y="719"/>
                  <a:pt x="1793" y="715"/>
                  <a:pt x="1795" y="713"/>
                </a:cubicBezTo>
                <a:cubicBezTo>
                  <a:pt x="1814" y="713"/>
                  <a:pt x="1833" y="712"/>
                  <a:pt x="1853" y="712"/>
                </a:cubicBezTo>
                <a:cubicBezTo>
                  <a:pt x="1858" y="711"/>
                  <a:pt x="1866" y="712"/>
                  <a:pt x="1866" y="709"/>
                </a:cubicBezTo>
                <a:cubicBezTo>
                  <a:pt x="1866" y="707"/>
                  <a:pt x="1866" y="707"/>
                  <a:pt x="1863" y="706"/>
                </a:cubicBezTo>
                <a:cubicBezTo>
                  <a:pt x="1859" y="705"/>
                  <a:pt x="1854" y="706"/>
                  <a:pt x="1852" y="706"/>
                </a:cubicBezTo>
                <a:cubicBezTo>
                  <a:pt x="1842" y="706"/>
                  <a:pt x="1808" y="705"/>
                  <a:pt x="1795" y="706"/>
                </a:cubicBezTo>
                <a:cubicBezTo>
                  <a:pt x="1790" y="709"/>
                  <a:pt x="1786" y="715"/>
                  <a:pt x="1787" y="723"/>
                </a:cubicBezTo>
                <a:cubicBezTo>
                  <a:pt x="1788" y="727"/>
                  <a:pt x="1792" y="729"/>
                  <a:pt x="1795" y="731"/>
                </a:cubicBezTo>
                <a:cubicBezTo>
                  <a:pt x="1818" y="731"/>
                  <a:pt x="1841" y="732"/>
                  <a:pt x="1863" y="731"/>
                </a:cubicBezTo>
                <a:cubicBezTo>
                  <a:pt x="1870" y="730"/>
                  <a:pt x="1881" y="732"/>
                  <a:pt x="1885" y="730"/>
                </a:cubicBezTo>
                <a:cubicBezTo>
                  <a:pt x="1889" y="727"/>
                  <a:pt x="1890" y="717"/>
                  <a:pt x="1890" y="711"/>
                </a:cubicBezTo>
                <a:cubicBezTo>
                  <a:pt x="1890" y="705"/>
                  <a:pt x="1888" y="697"/>
                  <a:pt x="1885" y="694"/>
                </a:cubicBezTo>
                <a:cubicBezTo>
                  <a:pt x="1880" y="690"/>
                  <a:pt x="1869" y="692"/>
                  <a:pt x="1860" y="692"/>
                </a:cubicBezTo>
                <a:cubicBezTo>
                  <a:pt x="1851" y="692"/>
                  <a:pt x="1845" y="691"/>
                  <a:pt x="1840" y="691"/>
                </a:cubicBezTo>
                <a:cubicBezTo>
                  <a:pt x="1827" y="691"/>
                  <a:pt x="1810" y="691"/>
                  <a:pt x="1801" y="692"/>
                </a:cubicBezTo>
                <a:cubicBezTo>
                  <a:pt x="1796" y="692"/>
                  <a:pt x="1785" y="690"/>
                  <a:pt x="1779" y="692"/>
                </a:cubicBezTo>
                <a:close/>
                <a:moveTo>
                  <a:pt x="2403" y="705"/>
                </a:moveTo>
                <a:cubicBezTo>
                  <a:pt x="2401" y="697"/>
                  <a:pt x="2408" y="692"/>
                  <a:pt x="2414" y="692"/>
                </a:cubicBezTo>
                <a:cubicBezTo>
                  <a:pt x="2423" y="691"/>
                  <a:pt x="2430" y="702"/>
                  <a:pt x="2424" y="710"/>
                </a:cubicBezTo>
                <a:cubicBezTo>
                  <a:pt x="2418" y="717"/>
                  <a:pt x="2404" y="714"/>
                  <a:pt x="2403" y="705"/>
                </a:cubicBezTo>
                <a:close/>
                <a:moveTo>
                  <a:pt x="2409" y="706"/>
                </a:moveTo>
                <a:cubicBezTo>
                  <a:pt x="2412" y="709"/>
                  <a:pt x="2419" y="708"/>
                  <a:pt x="2420" y="704"/>
                </a:cubicBezTo>
                <a:cubicBezTo>
                  <a:pt x="2421" y="697"/>
                  <a:pt x="2412" y="697"/>
                  <a:pt x="2410" y="703"/>
                </a:cubicBezTo>
                <a:cubicBezTo>
                  <a:pt x="2409" y="703"/>
                  <a:pt x="2410" y="705"/>
                  <a:pt x="2409" y="706"/>
                </a:cubicBezTo>
                <a:close/>
                <a:moveTo>
                  <a:pt x="1351" y="709"/>
                </a:moveTo>
                <a:cubicBezTo>
                  <a:pt x="1351" y="701"/>
                  <a:pt x="1355" y="695"/>
                  <a:pt x="1363" y="693"/>
                </a:cubicBezTo>
                <a:cubicBezTo>
                  <a:pt x="1371" y="692"/>
                  <a:pt x="1379" y="696"/>
                  <a:pt x="1380" y="703"/>
                </a:cubicBezTo>
                <a:cubicBezTo>
                  <a:pt x="1381" y="711"/>
                  <a:pt x="1378" y="719"/>
                  <a:pt x="1373" y="722"/>
                </a:cubicBezTo>
                <a:cubicBezTo>
                  <a:pt x="1362" y="726"/>
                  <a:pt x="1352" y="718"/>
                  <a:pt x="1351" y="709"/>
                </a:cubicBezTo>
                <a:close/>
                <a:moveTo>
                  <a:pt x="1371" y="716"/>
                </a:moveTo>
                <a:cubicBezTo>
                  <a:pt x="1374" y="712"/>
                  <a:pt x="1375" y="707"/>
                  <a:pt x="1373" y="701"/>
                </a:cubicBezTo>
                <a:cubicBezTo>
                  <a:pt x="1368" y="697"/>
                  <a:pt x="1360" y="698"/>
                  <a:pt x="1358" y="703"/>
                </a:cubicBezTo>
                <a:cubicBezTo>
                  <a:pt x="1354" y="711"/>
                  <a:pt x="1361" y="720"/>
                  <a:pt x="1371" y="716"/>
                </a:cubicBezTo>
                <a:close/>
                <a:moveTo>
                  <a:pt x="107" y="696"/>
                </a:moveTo>
                <a:cubicBezTo>
                  <a:pt x="107" y="693"/>
                  <a:pt x="102" y="692"/>
                  <a:pt x="102" y="697"/>
                </a:cubicBezTo>
                <a:cubicBezTo>
                  <a:pt x="104" y="700"/>
                  <a:pt x="108" y="698"/>
                  <a:pt x="107" y="696"/>
                </a:cubicBezTo>
                <a:close/>
                <a:moveTo>
                  <a:pt x="2291" y="696"/>
                </a:moveTo>
                <a:cubicBezTo>
                  <a:pt x="2291" y="693"/>
                  <a:pt x="2283" y="693"/>
                  <a:pt x="2285" y="699"/>
                </a:cubicBezTo>
                <a:cubicBezTo>
                  <a:pt x="2288" y="701"/>
                  <a:pt x="2292" y="699"/>
                  <a:pt x="2291" y="696"/>
                </a:cubicBezTo>
                <a:close/>
                <a:moveTo>
                  <a:pt x="1697" y="704"/>
                </a:moveTo>
                <a:cubicBezTo>
                  <a:pt x="1701" y="699"/>
                  <a:pt x="1709" y="695"/>
                  <a:pt x="1714" y="699"/>
                </a:cubicBezTo>
                <a:cubicBezTo>
                  <a:pt x="1721" y="704"/>
                  <a:pt x="1717" y="716"/>
                  <a:pt x="1711" y="717"/>
                </a:cubicBezTo>
                <a:cubicBezTo>
                  <a:pt x="1702" y="719"/>
                  <a:pt x="1696" y="712"/>
                  <a:pt x="1697" y="704"/>
                </a:cubicBezTo>
                <a:close/>
                <a:moveTo>
                  <a:pt x="1702" y="707"/>
                </a:moveTo>
                <a:cubicBezTo>
                  <a:pt x="1703" y="713"/>
                  <a:pt x="1715" y="712"/>
                  <a:pt x="1711" y="705"/>
                </a:cubicBezTo>
                <a:cubicBezTo>
                  <a:pt x="1706" y="703"/>
                  <a:pt x="1706" y="707"/>
                  <a:pt x="1702" y="707"/>
                </a:cubicBezTo>
                <a:close/>
                <a:moveTo>
                  <a:pt x="467" y="715"/>
                </a:moveTo>
                <a:cubicBezTo>
                  <a:pt x="467" y="709"/>
                  <a:pt x="471" y="704"/>
                  <a:pt x="478" y="703"/>
                </a:cubicBezTo>
                <a:cubicBezTo>
                  <a:pt x="479" y="703"/>
                  <a:pt x="480" y="703"/>
                  <a:pt x="481" y="703"/>
                </a:cubicBezTo>
                <a:cubicBezTo>
                  <a:pt x="484" y="703"/>
                  <a:pt x="492" y="711"/>
                  <a:pt x="491" y="717"/>
                </a:cubicBezTo>
                <a:cubicBezTo>
                  <a:pt x="490" y="730"/>
                  <a:pt x="467" y="729"/>
                  <a:pt x="467" y="715"/>
                </a:cubicBezTo>
                <a:close/>
                <a:moveTo>
                  <a:pt x="479" y="720"/>
                </a:moveTo>
                <a:cubicBezTo>
                  <a:pt x="481" y="720"/>
                  <a:pt x="484" y="719"/>
                  <a:pt x="484" y="716"/>
                </a:cubicBezTo>
                <a:cubicBezTo>
                  <a:pt x="484" y="712"/>
                  <a:pt x="480" y="712"/>
                  <a:pt x="478" y="709"/>
                </a:cubicBezTo>
                <a:cubicBezTo>
                  <a:pt x="471" y="711"/>
                  <a:pt x="473" y="720"/>
                  <a:pt x="479" y="720"/>
                </a:cubicBezTo>
                <a:close/>
                <a:moveTo>
                  <a:pt x="1550" y="741"/>
                </a:moveTo>
                <a:cubicBezTo>
                  <a:pt x="1549" y="731"/>
                  <a:pt x="1550" y="722"/>
                  <a:pt x="1550" y="712"/>
                </a:cubicBezTo>
                <a:cubicBezTo>
                  <a:pt x="1559" y="706"/>
                  <a:pt x="1580" y="711"/>
                  <a:pt x="1572" y="722"/>
                </a:cubicBezTo>
                <a:cubicBezTo>
                  <a:pt x="1574" y="725"/>
                  <a:pt x="1578" y="726"/>
                  <a:pt x="1578" y="729"/>
                </a:cubicBezTo>
                <a:cubicBezTo>
                  <a:pt x="1580" y="742"/>
                  <a:pt x="1561" y="745"/>
                  <a:pt x="1550" y="741"/>
                </a:cubicBezTo>
                <a:close/>
                <a:moveTo>
                  <a:pt x="1555" y="722"/>
                </a:moveTo>
                <a:cubicBezTo>
                  <a:pt x="1560" y="720"/>
                  <a:pt x="1566" y="722"/>
                  <a:pt x="1568" y="717"/>
                </a:cubicBezTo>
                <a:cubicBezTo>
                  <a:pt x="1566" y="714"/>
                  <a:pt x="1560" y="714"/>
                  <a:pt x="1555" y="715"/>
                </a:cubicBezTo>
                <a:cubicBezTo>
                  <a:pt x="1555" y="716"/>
                  <a:pt x="1555" y="719"/>
                  <a:pt x="1555" y="722"/>
                </a:cubicBezTo>
                <a:close/>
                <a:moveTo>
                  <a:pt x="1555" y="735"/>
                </a:moveTo>
                <a:cubicBezTo>
                  <a:pt x="1561" y="736"/>
                  <a:pt x="1572" y="736"/>
                  <a:pt x="1572" y="731"/>
                </a:cubicBezTo>
                <a:cubicBezTo>
                  <a:pt x="1571" y="726"/>
                  <a:pt x="1560" y="727"/>
                  <a:pt x="1555" y="728"/>
                </a:cubicBezTo>
                <a:cubicBezTo>
                  <a:pt x="1555" y="731"/>
                  <a:pt x="1555" y="733"/>
                  <a:pt x="1555" y="735"/>
                </a:cubicBezTo>
                <a:close/>
                <a:moveTo>
                  <a:pt x="2966" y="717"/>
                </a:moveTo>
                <a:cubicBezTo>
                  <a:pt x="2966" y="727"/>
                  <a:pt x="2949" y="724"/>
                  <a:pt x="2953" y="714"/>
                </a:cubicBezTo>
                <a:cubicBezTo>
                  <a:pt x="2954" y="712"/>
                  <a:pt x="2955" y="711"/>
                  <a:pt x="2959" y="710"/>
                </a:cubicBezTo>
                <a:cubicBezTo>
                  <a:pt x="2963" y="709"/>
                  <a:pt x="2967" y="712"/>
                  <a:pt x="2966" y="717"/>
                </a:cubicBezTo>
                <a:close/>
                <a:moveTo>
                  <a:pt x="2961" y="717"/>
                </a:moveTo>
                <a:cubicBezTo>
                  <a:pt x="2961" y="715"/>
                  <a:pt x="2960" y="715"/>
                  <a:pt x="2959" y="715"/>
                </a:cubicBezTo>
                <a:cubicBezTo>
                  <a:pt x="2958" y="716"/>
                  <a:pt x="2958" y="716"/>
                  <a:pt x="2958" y="717"/>
                </a:cubicBezTo>
                <a:cubicBezTo>
                  <a:pt x="2959" y="718"/>
                  <a:pt x="2960" y="718"/>
                  <a:pt x="2961" y="717"/>
                </a:cubicBezTo>
                <a:close/>
                <a:moveTo>
                  <a:pt x="2735" y="712"/>
                </a:moveTo>
                <a:cubicBezTo>
                  <a:pt x="2746" y="708"/>
                  <a:pt x="2751" y="727"/>
                  <a:pt x="2740" y="730"/>
                </a:cubicBezTo>
                <a:cubicBezTo>
                  <a:pt x="2727" y="733"/>
                  <a:pt x="2728" y="715"/>
                  <a:pt x="2735" y="712"/>
                </a:cubicBezTo>
                <a:close/>
                <a:moveTo>
                  <a:pt x="2737" y="724"/>
                </a:moveTo>
                <a:cubicBezTo>
                  <a:pt x="2740" y="724"/>
                  <a:pt x="2741" y="722"/>
                  <a:pt x="2741" y="720"/>
                </a:cubicBezTo>
                <a:cubicBezTo>
                  <a:pt x="2739" y="715"/>
                  <a:pt x="2734" y="721"/>
                  <a:pt x="2737" y="724"/>
                </a:cubicBezTo>
                <a:close/>
                <a:moveTo>
                  <a:pt x="2807" y="719"/>
                </a:moveTo>
                <a:cubicBezTo>
                  <a:pt x="2810" y="719"/>
                  <a:pt x="2812" y="718"/>
                  <a:pt x="2812" y="715"/>
                </a:cubicBezTo>
                <a:cubicBezTo>
                  <a:pt x="2812" y="715"/>
                  <a:pt x="2811" y="714"/>
                  <a:pt x="2811" y="714"/>
                </a:cubicBezTo>
                <a:cubicBezTo>
                  <a:pt x="2808" y="711"/>
                  <a:pt x="2802" y="716"/>
                  <a:pt x="2807" y="719"/>
                </a:cubicBezTo>
                <a:close/>
                <a:moveTo>
                  <a:pt x="2210" y="714"/>
                </a:moveTo>
                <a:cubicBezTo>
                  <a:pt x="2207" y="712"/>
                  <a:pt x="2205" y="714"/>
                  <a:pt x="2205" y="717"/>
                </a:cubicBezTo>
                <a:cubicBezTo>
                  <a:pt x="2205" y="721"/>
                  <a:pt x="2213" y="721"/>
                  <a:pt x="2210" y="714"/>
                </a:cubicBezTo>
                <a:close/>
                <a:moveTo>
                  <a:pt x="2365" y="1030"/>
                </a:moveTo>
                <a:cubicBezTo>
                  <a:pt x="2426" y="960"/>
                  <a:pt x="2489" y="891"/>
                  <a:pt x="2551" y="822"/>
                </a:cubicBezTo>
                <a:cubicBezTo>
                  <a:pt x="2569" y="802"/>
                  <a:pt x="2590" y="779"/>
                  <a:pt x="2609" y="759"/>
                </a:cubicBezTo>
                <a:cubicBezTo>
                  <a:pt x="2612" y="755"/>
                  <a:pt x="2614" y="752"/>
                  <a:pt x="2617" y="750"/>
                </a:cubicBezTo>
                <a:cubicBezTo>
                  <a:pt x="2621" y="746"/>
                  <a:pt x="2626" y="744"/>
                  <a:pt x="2631" y="741"/>
                </a:cubicBezTo>
                <a:cubicBezTo>
                  <a:pt x="2645" y="733"/>
                  <a:pt x="2660" y="723"/>
                  <a:pt x="2674" y="716"/>
                </a:cubicBezTo>
                <a:cubicBezTo>
                  <a:pt x="2674" y="716"/>
                  <a:pt x="2674" y="716"/>
                  <a:pt x="2675" y="716"/>
                </a:cubicBezTo>
                <a:cubicBezTo>
                  <a:pt x="2682" y="715"/>
                  <a:pt x="2674" y="729"/>
                  <a:pt x="2673" y="732"/>
                </a:cubicBezTo>
                <a:cubicBezTo>
                  <a:pt x="2667" y="743"/>
                  <a:pt x="2662" y="753"/>
                  <a:pt x="2656" y="764"/>
                </a:cubicBezTo>
                <a:cubicBezTo>
                  <a:pt x="2654" y="770"/>
                  <a:pt x="2651" y="776"/>
                  <a:pt x="2648" y="781"/>
                </a:cubicBezTo>
                <a:cubicBezTo>
                  <a:pt x="2646" y="784"/>
                  <a:pt x="2643" y="787"/>
                  <a:pt x="2640" y="790"/>
                </a:cubicBezTo>
                <a:cubicBezTo>
                  <a:pt x="2600" y="835"/>
                  <a:pt x="2560" y="881"/>
                  <a:pt x="2520" y="926"/>
                </a:cubicBezTo>
                <a:cubicBezTo>
                  <a:pt x="2479" y="972"/>
                  <a:pt x="2440" y="1016"/>
                  <a:pt x="2398" y="1062"/>
                </a:cubicBezTo>
                <a:cubicBezTo>
                  <a:pt x="2392" y="1069"/>
                  <a:pt x="2390" y="1072"/>
                  <a:pt x="2379" y="1067"/>
                </a:cubicBezTo>
                <a:cubicBezTo>
                  <a:pt x="2376" y="1066"/>
                  <a:pt x="2373" y="1063"/>
                  <a:pt x="2370" y="1059"/>
                </a:cubicBezTo>
                <a:cubicBezTo>
                  <a:pt x="2366" y="1056"/>
                  <a:pt x="2362" y="1053"/>
                  <a:pt x="2361" y="1051"/>
                </a:cubicBezTo>
                <a:cubicBezTo>
                  <a:pt x="2359" y="1049"/>
                  <a:pt x="2357" y="1043"/>
                  <a:pt x="2357" y="1040"/>
                </a:cubicBezTo>
                <a:cubicBezTo>
                  <a:pt x="2357" y="1037"/>
                  <a:pt x="2362" y="1034"/>
                  <a:pt x="2365" y="1030"/>
                </a:cubicBezTo>
                <a:close/>
                <a:moveTo>
                  <a:pt x="2379" y="1060"/>
                </a:moveTo>
                <a:cubicBezTo>
                  <a:pt x="2460" y="972"/>
                  <a:pt x="2541" y="879"/>
                  <a:pt x="2622" y="791"/>
                </a:cubicBezTo>
                <a:cubicBezTo>
                  <a:pt x="2626" y="787"/>
                  <a:pt x="2638" y="777"/>
                  <a:pt x="2638" y="772"/>
                </a:cubicBezTo>
                <a:cubicBezTo>
                  <a:pt x="2638" y="768"/>
                  <a:pt x="2634" y="763"/>
                  <a:pt x="2629" y="763"/>
                </a:cubicBezTo>
                <a:cubicBezTo>
                  <a:pt x="2626" y="763"/>
                  <a:pt x="2622" y="768"/>
                  <a:pt x="2619" y="772"/>
                </a:cubicBezTo>
                <a:cubicBezTo>
                  <a:pt x="2537" y="865"/>
                  <a:pt x="2450" y="961"/>
                  <a:pt x="2369" y="1052"/>
                </a:cubicBezTo>
                <a:cubicBezTo>
                  <a:pt x="2373" y="1055"/>
                  <a:pt x="2375" y="1058"/>
                  <a:pt x="2379" y="1060"/>
                </a:cubicBezTo>
                <a:close/>
                <a:moveTo>
                  <a:pt x="2641" y="778"/>
                </a:moveTo>
                <a:cubicBezTo>
                  <a:pt x="2641" y="778"/>
                  <a:pt x="2640" y="778"/>
                  <a:pt x="2640" y="778"/>
                </a:cubicBezTo>
                <a:cubicBezTo>
                  <a:pt x="2598" y="826"/>
                  <a:pt x="2555" y="874"/>
                  <a:pt x="2512" y="922"/>
                </a:cubicBezTo>
                <a:cubicBezTo>
                  <a:pt x="2471" y="968"/>
                  <a:pt x="2429" y="1014"/>
                  <a:pt x="2388" y="1059"/>
                </a:cubicBezTo>
                <a:cubicBezTo>
                  <a:pt x="2387" y="1060"/>
                  <a:pt x="2384" y="1062"/>
                  <a:pt x="2385" y="1064"/>
                </a:cubicBezTo>
                <a:cubicBezTo>
                  <a:pt x="2388" y="1066"/>
                  <a:pt x="2389" y="1063"/>
                  <a:pt x="2390" y="1061"/>
                </a:cubicBezTo>
                <a:cubicBezTo>
                  <a:pt x="2394" y="1057"/>
                  <a:pt x="2398" y="1052"/>
                  <a:pt x="2402" y="1048"/>
                </a:cubicBezTo>
                <a:cubicBezTo>
                  <a:pt x="2480" y="962"/>
                  <a:pt x="2557" y="873"/>
                  <a:pt x="2635" y="788"/>
                </a:cubicBezTo>
                <a:cubicBezTo>
                  <a:pt x="2638" y="785"/>
                  <a:pt x="2643" y="782"/>
                  <a:pt x="2641" y="778"/>
                </a:cubicBezTo>
                <a:close/>
                <a:moveTo>
                  <a:pt x="2666" y="727"/>
                </a:moveTo>
                <a:cubicBezTo>
                  <a:pt x="2666" y="728"/>
                  <a:pt x="2667" y="729"/>
                  <a:pt x="2668" y="729"/>
                </a:cubicBezTo>
                <a:cubicBezTo>
                  <a:pt x="2669" y="727"/>
                  <a:pt x="2671" y="726"/>
                  <a:pt x="2670" y="724"/>
                </a:cubicBezTo>
                <a:cubicBezTo>
                  <a:pt x="2669" y="725"/>
                  <a:pt x="2666" y="725"/>
                  <a:pt x="2666" y="727"/>
                </a:cubicBezTo>
                <a:close/>
                <a:moveTo>
                  <a:pt x="2622" y="753"/>
                </a:moveTo>
                <a:cubicBezTo>
                  <a:pt x="2623" y="755"/>
                  <a:pt x="2625" y="757"/>
                  <a:pt x="2627" y="759"/>
                </a:cubicBezTo>
                <a:cubicBezTo>
                  <a:pt x="2631" y="758"/>
                  <a:pt x="2635" y="759"/>
                  <a:pt x="2637" y="761"/>
                </a:cubicBezTo>
                <a:cubicBezTo>
                  <a:pt x="2641" y="764"/>
                  <a:pt x="2642" y="769"/>
                  <a:pt x="2644" y="775"/>
                </a:cubicBezTo>
                <a:cubicBezTo>
                  <a:pt x="2647" y="772"/>
                  <a:pt x="2648" y="768"/>
                  <a:pt x="2649" y="765"/>
                </a:cubicBezTo>
                <a:cubicBezTo>
                  <a:pt x="2655" y="754"/>
                  <a:pt x="2661" y="744"/>
                  <a:pt x="2665" y="733"/>
                </a:cubicBezTo>
                <a:cubicBezTo>
                  <a:pt x="2664" y="732"/>
                  <a:pt x="2663" y="731"/>
                  <a:pt x="2661" y="730"/>
                </a:cubicBezTo>
                <a:cubicBezTo>
                  <a:pt x="2648" y="738"/>
                  <a:pt x="2636" y="746"/>
                  <a:pt x="2622" y="753"/>
                </a:cubicBezTo>
                <a:close/>
                <a:moveTo>
                  <a:pt x="2364" y="1047"/>
                </a:moveTo>
                <a:cubicBezTo>
                  <a:pt x="2366" y="1047"/>
                  <a:pt x="2368" y="1045"/>
                  <a:pt x="2369" y="1044"/>
                </a:cubicBezTo>
                <a:cubicBezTo>
                  <a:pt x="2410" y="997"/>
                  <a:pt x="2452" y="951"/>
                  <a:pt x="2493" y="904"/>
                </a:cubicBezTo>
                <a:cubicBezTo>
                  <a:pt x="2533" y="860"/>
                  <a:pt x="2573" y="814"/>
                  <a:pt x="2614" y="770"/>
                </a:cubicBezTo>
                <a:cubicBezTo>
                  <a:pt x="2619" y="765"/>
                  <a:pt x="2627" y="759"/>
                  <a:pt x="2617" y="757"/>
                </a:cubicBezTo>
                <a:cubicBezTo>
                  <a:pt x="2606" y="769"/>
                  <a:pt x="2595" y="782"/>
                  <a:pt x="2584" y="794"/>
                </a:cubicBezTo>
                <a:cubicBezTo>
                  <a:pt x="2552" y="830"/>
                  <a:pt x="2520" y="866"/>
                  <a:pt x="2487" y="902"/>
                </a:cubicBezTo>
                <a:cubicBezTo>
                  <a:pt x="2447" y="947"/>
                  <a:pt x="2408" y="992"/>
                  <a:pt x="2368" y="1036"/>
                </a:cubicBezTo>
                <a:cubicBezTo>
                  <a:pt x="2365" y="1039"/>
                  <a:pt x="2361" y="1042"/>
                  <a:pt x="2364" y="1047"/>
                </a:cubicBezTo>
                <a:close/>
                <a:moveTo>
                  <a:pt x="1154" y="730"/>
                </a:moveTo>
                <a:cubicBezTo>
                  <a:pt x="1156" y="735"/>
                  <a:pt x="1160" y="741"/>
                  <a:pt x="1158" y="746"/>
                </a:cubicBezTo>
                <a:cubicBezTo>
                  <a:pt x="1153" y="748"/>
                  <a:pt x="1153" y="742"/>
                  <a:pt x="1151" y="739"/>
                </a:cubicBezTo>
                <a:cubicBezTo>
                  <a:pt x="1148" y="739"/>
                  <a:pt x="1145" y="739"/>
                  <a:pt x="1141" y="739"/>
                </a:cubicBezTo>
                <a:cubicBezTo>
                  <a:pt x="1138" y="741"/>
                  <a:pt x="1139" y="749"/>
                  <a:pt x="1135" y="748"/>
                </a:cubicBezTo>
                <a:cubicBezTo>
                  <a:pt x="1129" y="747"/>
                  <a:pt x="1135" y="737"/>
                  <a:pt x="1137" y="733"/>
                </a:cubicBezTo>
                <a:cubicBezTo>
                  <a:pt x="1139" y="727"/>
                  <a:pt x="1142" y="716"/>
                  <a:pt x="1145" y="716"/>
                </a:cubicBezTo>
                <a:cubicBezTo>
                  <a:pt x="1149" y="716"/>
                  <a:pt x="1152" y="727"/>
                  <a:pt x="1154" y="730"/>
                </a:cubicBezTo>
                <a:close/>
                <a:moveTo>
                  <a:pt x="1149" y="733"/>
                </a:moveTo>
                <a:cubicBezTo>
                  <a:pt x="1148" y="731"/>
                  <a:pt x="1147" y="727"/>
                  <a:pt x="1145" y="725"/>
                </a:cubicBezTo>
                <a:cubicBezTo>
                  <a:pt x="1145" y="728"/>
                  <a:pt x="1143" y="730"/>
                  <a:pt x="1142" y="734"/>
                </a:cubicBezTo>
                <a:cubicBezTo>
                  <a:pt x="1145" y="734"/>
                  <a:pt x="1148" y="734"/>
                  <a:pt x="1149" y="733"/>
                </a:cubicBezTo>
                <a:close/>
                <a:moveTo>
                  <a:pt x="2547" y="723"/>
                </a:moveTo>
                <a:cubicBezTo>
                  <a:pt x="2548" y="724"/>
                  <a:pt x="2550" y="722"/>
                  <a:pt x="2550" y="719"/>
                </a:cubicBezTo>
                <a:cubicBezTo>
                  <a:pt x="2545" y="715"/>
                  <a:pt x="2542" y="723"/>
                  <a:pt x="2547" y="723"/>
                </a:cubicBezTo>
                <a:close/>
                <a:moveTo>
                  <a:pt x="2620" y="724"/>
                </a:moveTo>
                <a:cubicBezTo>
                  <a:pt x="2620" y="721"/>
                  <a:pt x="2618" y="721"/>
                  <a:pt x="2617" y="721"/>
                </a:cubicBezTo>
                <a:cubicBezTo>
                  <a:pt x="2608" y="723"/>
                  <a:pt x="2621" y="732"/>
                  <a:pt x="2620" y="724"/>
                </a:cubicBezTo>
                <a:close/>
                <a:moveTo>
                  <a:pt x="34" y="722"/>
                </a:moveTo>
                <a:cubicBezTo>
                  <a:pt x="42" y="721"/>
                  <a:pt x="46" y="725"/>
                  <a:pt x="46" y="731"/>
                </a:cubicBezTo>
                <a:cubicBezTo>
                  <a:pt x="47" y="740"/>
                  <a:pt x="39" y="748"/>
                  <a:pt x="30" y="744"/>
                </a:cubicBezTo>
                <a:cubicBezTo>
                  <a:pt x="25" y="743"/>
                  <a:pt x="20" y="733"/>
                  <a:pt x="24" y="726"/>
                </a:cubicBezTo>
                <a:cubicBezTo>
                  <a:pt x="25" y="723"/>
                  <a:pt x="30" y="722"/>
                  <a:pt x="34" y="722"/>
                </a:cubicBezTo>
                <a:close/>
                <a:moveTo>
                  <a:pt x="38" y="738"/>
                </a:moveTo>
                <a:cubicBezTo>
                  <a:pt x="42" y="735"/>
                  <a:pt x="41" y="728"/>
                  <a:pt x="34" y="729"/>
                </a:cubicBezTo>
                <a:cubicBezTo>
                  <a:pt x="22" y="730"/>
                  <a:pt x="31" y="743"/>
                  <a:pt x="38" y="738"/>
                </a:cubicBezTo>
                <a:close/>
                <a:moveTo>
                  <a:pt x="121" y="722"/>
                </a:moveTo>
                <a:cubicBezTo>
                  <a:pt x="125" y="721"/>
                  <a:pt x="131" y="725"/>
                  <a:pt x="132" y="728"/>
                </a:cubicBezTo>
                <a:cubicBezTo>
                  <a:pt x="134" y="735"/>
                  <a:pt x="128" y="739"/>
                  <a:pt x="125" y="739"/>
                </a:cubicBezTo>
                <a:cubicBezTo>
                  <a:pt x="116" y="739"/>
                  <a:pt x="113" y="724"/>
                  <a:pt x="121" y="722"/>
                </a:cubicBezTo>
                <a:close/>
                <a:moveTo>
                  <a:pt x="122" y="730"/>
                </a:moveTo>
                <a:cubicBezTo>
                  <a:pt x="122" y="732"/>
                  <a:pt x="123" y="732"/>
                  <a:pt x="125" y="733"/>
                </a:cubicBezTo>
                <a:cubicBezTo>
                  <a:pt x="126" y="733"/>
                  <a:pt x="126" y="731"/>
                  <a:pt x="126" y="731"/>
                </a:cubicBezTo>
                <a:cubicBezTo>
                  <a:pt x="126" y="729"/>
                  <a:pt x="124" y="730"/>
                  <a:pt x="122" y="730"/>
                </a:cubicBezTo>
                <a:close/>
                <a:moveTo>
                  <a:pt x="1924" y="736"/>
                </a:moveTo>
                <a:cubicBezTo>
                  <a:pt x="1918" y="745"/>
                  <a:pt x="1902" y="737"/>
                  <a:pt x="1907" y="726"/>
                </a:cubicBezTo>
                <a:cubicBezTo>
                  <a:pt x="1916" y="718"/>
                  <a:pt x="1931" y="727"/>
                  <a:pt x="1924" y="736"/>
                </a:cubicBezTo>
                <a:close/>
                <a:moveTo>
                  <a:pt x="1912" y="731"/>
                </a:moveTo>
                <a:cubicBezTo>
                  <a:pt x="1912" y="734"/>
                  <a:pt x="1920" y="736"/>
                  <a:pt x="1919" y="731"/>
                </a:cubicBezTo>
                <a:cubicBezTo>
                  <a:pt x="1918" y="728"/>
                  <a:pt x="1913" y="729"/>
                  <a:pt x="1912" y="731"/>
                </a:cubicBezTo>
                <a:close/>
                <a:moveTo>
                  <a:pt x="2494" y="725"/>
                </a:moveTo>
                <a:cubicBezTo>
                  <a:pt x="2488" y="728"/>
                  <a:pt x="2498" y="734"/>
                  <a:pt x="2498" y="728"/>
                </a:cubicBezTo>
                <a:cubicBezTo>
                  <a:pt x="2498" y="725"/>
                  <a:pt x="2496" y="724"/>
                  <a:pt x="2494" y="725"/>
                </a:cubicBezTo>
                <a:close/>
                <a:moveTo>
                  <a:pt x="1627" y="730"/>
                </a:moveTo>
                <a:cubicBezTo>
                  <a:pt x="1628" y="731"/>
                  <a:pt x="1631" y="731"/>
                  <a:pt x="1633" y="730"/>
                </a:cubicBezTo>
                <a:cubicBezTo>
                  <a:pt x="1633" y="729"/>
                  <a:pt x="1633" y="728"/>
                  <a:pt x="1633" y="726"/>
                </a:cubicBezTo>
                <a:cubicBezTo>
                  <a:pt x="1630" y="725"/>
                  <a:pt x="1626" y="726"/>
                  <a:pt x="1627" y="730"/>
                </a:cubicBezTo>
                <a:close/>
                <a:moveTo>
                  <a:pt x="2091" y="816"/>
                </a:moveTo>
                <a:cubicBezTo>
                  <a:pt x="2094" y="819"/>
                  <a:pt x="2101" y="826"/>
                  <a:pt x="2101" y="829"/>
                </a:cubicBezTo>
                <a:cubicBezTo>
                  <a:pt x="2101" y="832"/>
                  <a:pt x="2097" y="835"/>
                  <a:pt x="2095" y="837"/>
                </a:cubicBezTo>
                <a:cubicBezTo>
                  <a:pt x="2078" y="854"/>
                  <a:pt x="2057" y="866"/>
                  <a:pt x="2040" y="883"/>
                </a:cubicBezTo>
                <a:cubicBezTo>
                  <a:pt x="2044" y="890"/>
                  <a:pt x="2039" y="898"/>
                  <a:pt x="2035" y="902"/>
                </a:cubicBezTo>
                <a:cubicBezTo>
                  <a:pt x="2041" y="910"/>
                  <a:pt x="2033" y="921"/>
                  <a:pt x="2023" y="921"/>
                </a:cubicBezTo>
                <a:cubicBezTo>
                  <a:pt x="2016" y="920"/>
                  <a:pt x="2011" y="912"/>
                  <a:pt x="2014" y="903"/>
                </a:cubicBezTo>
                <a:cubicBezTo>
                  <a:pt x="2003" y="910"/>
                  <a:pt x="1990" y="920"/>
                  <a:pt x="1978" y="930"/>
                </a:cubicBezTo>
                <a:cubicBezTo>
                  <a:pt x="1975" y="932"/>
                  <a:pt x="1969" y="939"/>
                  <a:pt x="1966" y="939"/>
                </a:cubicBezTo>
                <a:cubicBezTo>
                  <a:pt x="1964" y="939"/>
                  <a:pt x="1960" y="934"/>
                  <a:pt x="1959" y="932"/>
                </a:cubicBezTo>
                <a:cubicBezTo>
                  <a:pt x="1942" y="914"/>
                  <a:pt x="1926" y="898"/>
                  <a:pt x="1909" y="881"/>
                </a:cubicBezTo>
                <a:cubicBezTo>
                  <a:pt x="1893" y="865"/>
                  <a:pt x="1875" y="848"/>
                  <a:pt x="1856" y="833"/>
                </a:cubicBezTo>
                <a:cubicBezTo>
                  <a:pt x="1855" y="831"/>
                  <a:pt x="1849" y="828"/>
                  <a:pt x="1849" y="826"/>
                </a:cubicBezTo>
                <a:cubicBezTo>
                  <a:pt x="1849" y="823"/>
                  <a:pt x="1855" y="814"/>
                  <a:pt x="1858" y="811"/>
                </a:cubicBezTo>
                <a:cubicBezTo>
                  <a:pt x="1880" y="781"/>
                  <a:pt x="1909" y="759"/>
                  <a:pt x="1938" y="735"/>
                </a:cubicBezTo>
                <a:cubicBezTo>
                  <a:pt x="1957" y="734"/>
                  <a:pt x="1983" y="733"/>
                  <a:pt x="2004" y="732"/>
                </a:cubicBezTo>
                <a:cubicBezTo>
                  <a:pt x="2009" y="731"/>
                  <a:pt x="2015" y="737"/>
                  <a:pt x="2020" y="741"/>
                </a:cubicBezTo>
                <a:cubicBezTo>
                  <a:pt x="2033" y="753"/>
                  <a:pt x="2044" y="765"/>
                  <a:pt x="2056" y="777"/>
                </a:cubicBezTo>
                <a:cubicBezTo>
                  <a:pt x="2069" y="790"/>
                  <a:pt x="2079" y="802"/>
                  <a:pt x="2091" y="816"/>
                </a:cubicBezTo>
                <a:close/>
                <a:moveTo>
                  <a:pt x="1943" y="742"/>
                </a:moveTo>
                <a:cubicBezTo>
                  <a:pt x="1952" y="756"/>
                  <a:pt x="1963" y="768"/>
                  <a:pt x="1975" y="779"/>
                </a:cubicBezTo>
                <a:cubicBezTo>
                  <a:pt x="1981" y="765"/>
                  <a:pt x="1991" y="753"/>
                  <a:pt x="1999" y="742"/>
                </a:cubicBezTo>
                <a:cubicBezTo>
                  <a:pt x="2000" y="740"/>
                  <a:pt x="2002" y="738"/>
                  <a:pt x="2001" y="737"/>
                </a:cubicBezTo>
                <a:cubicBezTo>
                  <a:pt x="1982" y="739"/>
                  <a:pt x="1961" y="739"/>
                  <a:pt x="1943" y="742"/>
                </a:cubicBezTo>
                <a:close/>
                <a:moveTo>
                  <a:pt x="2023" y="902"/>
                </a:moveTo>
                <a:cubicBezTo>
                  <a:pt x="2016" y="904"/>
                  <a:pt x="2019" y="914"/>
                  <a:pt x="2025" y="914"/>
                </a:cubicBezTo>
                <a:cubicBezTo>
                  <a:pt x="2032" y="914"/>
                  <a:pt x="2034" y="899"/>
                  <a:pt x="2023" y="902"/>
                </a:cubicBezTo>
                <a:close/>
                <a:moveTo>
                  <a:pt x="2020" y="896"/>
                </a:moveTo>
                <a:cubicBezTo>
                  <a:pt x="2022" y="896"/>
                  <a:pt x="2025" y="896"/>
                  <a:pt x="2028" y="896"/>
                </a:cubicBezTo>
                <a:cubicBezTo>
                  <a:pt x="2028" y="895"/>
                  <a:pt x="2028" y="893"/>
                  <a:pt x="2028" y="892"/>
                </a:cubicBezTo>
                <a:cubicBezTo>
                  <a:pt x="2026" y="891"/>
                  <a:pt x="2023" y="891"/>
                  <a:pt x="2021" y="892"/>
                </a:cubicBezTo>
                <a:cubicBezTo>
                  <a:pt x="2020" y="892"/>
                  <a:pt x="2020" y="895"/>
                  <a:pt x="2020" y="896"/>
                </a:cubicBezTo>
                <a:close/>
                <a:moveTo>
                  <a:pt x="2016" y="883"/>
                </a:moveTo>
                <a:cubicBezTo>
                  <a:pt x="2014" y="886"/>
                  <a:pt x="2012" y="891"/>
                  <a:pt x="2015" y="896"/>
                </a:cubicBezTo>
                <a:cubicBezTo>
                  <a:pt x="2015" y="894"/>
                  <a:pt x="2015" y="892"/>
                  <a:pt x="2015" y="890"/>
                </a:cubicBezTo>
                <a:cubicBezTo>
                  <a:pt x="2018" y="884"/>
                  <a:pt x="2034" y="884"/>
                  <a:pt x="2033" y="893"/>
                </a:cubicBezTo>
                <a:cubicBezTo>
                  <a:pt x="2041" y="883"/>
                  <a:pt x="2023" y="873"/>
                  <a:pt x="2016" y="883"/>
                </a:cubicBezTo>
                <a:close/>
                <a:moveTo>
                  <a:pt x="2095" y="828"/>
                </a:moveTo>
                <a:cubicBezTo>
                  <a:pt x="2067" y="797"/>
                  <a:pt x="2039" y="766"/>
                  <a:pt x="2007" y="739"/>
                </a:cubicBezTo>
                <a:cubicBezTo>
                  <a:pt x="1999" y="749"/>
                  <a:pt x="1991" y="762"/>
                  <a:pt x="1984" y="775"/>
                </a:cubicBezTo>
                <a:cubicBezTo>
                  <a:pt x="1982" y="778"/>
                  <a:pt x="1980" y="786"/>
                  <a:pt x="1976" y="787"/>
                </a:cubicBezTo>
                <a:cubicBezTo>
                  <a:pt x="1972" y="787"/>
                  <a:pt x="1967" y="781"/>
                  <a:pt x="1965" y="778"/>
                </a:cubicBezTo>
                <a:cubicBezTo>
                  <a:pt x="1955" y="767"/>
                  <a:pt x="1944" y="757"/>
                  <a:pt x="1937" y="744"/>
                </a:cubicBezTo>
                <a:cubicBezTo>
                  <a:pt x="1922" y="756"/>
                  <a:pt x="1907" y="768"/>
                  <a:pt x="1894" y="781"/>
                </a:cubicBezTo>
                <a:cubicBezTo>
                  <a:pt x="1881" y="795"/>
                  <a:pt x="1866" y="807"/>
                  <a:pt x="1856" y="824"/>
                </a:cubicBezTo>
                <a:cubicBezTo>
                  <a:pt x="1895" y="857"/>
                  <a:pt x="1932" y="893"/>
                  <a:pt x="1965" y="932"/>
                </a:cubicBezTo>
                <a:cubicBezTo>
                  <a:pt x="1980" y="920"/>
                  <a:pt x="1996" y="910"/>
                  <a:pt x="2010" y="898"/>
                </a:cubicBezTo>
                <a:cubicBezTo>
                  <a:pt x="2006" y="887"/>
                  <a:pt x="2011" y="874"/>
                  <a:pt x="2022" y="873"/>
                </a:cubicBezTo>
                <a:cubicBezTo>
                  <a:pt x="2019" y="863"/>
                  <a:pt x="2029" y="864"/>
                  <a:pt x="2027" y="873"/>
                </a:cubicBezTo>
                <a:cubicBezTo>
                  <a:pt x="2031" y="874"/>
                  <a:pt x="2034" y="876"/>
                  <a:pt x="2037" y="878"/>
                </a:cubicBezTo>
                <a:cubicBezTo>
                  <a:pt x="2055" y="861"/>
                  <a:pt x="2077" y="846"/>
                  <a:pt x="2095" y="828"/>
                </a:cubicBezTo>
                <a:close/>
                <a:moveTo>
                  <a:pt x="3161" y="742"/>
                </a:moveTo>
                <a:cubicBezTo>
                  <a:pt x="3162" y="745"/>
                  <a:pt x="3169" y="744"/>
                  <a:pt x="3167" y="739"/>
                </a:cubicBezTo>
                <a:cubicBezTo>
                  <a:pt x="3164" y="736"/>
                  <a:pt x="3160" y="739"/>
                  <a:pt x="3161" y="742"/>
                </a:cubicBezTo>
                <a:close/>
                <a:moveTo>
                  <a:pt x="2869" y="759"/>
                </a:moveTo>
                <a:cubicBezTo>
                  <a:pt x="2866" y="766"/>
                  <a:pt x="2856" y="768"/>
                  <a:pt x="2846" y="765"/>
                </a:cubicBezTo>
                <a:cubicBezTo>
                  <a:pt x="2839" y="755"/>
                  <a:pt x="2843" y="737"/>
                  <a:pt x="2858" y="740"/>
                </a:cubicBezTo>
                <a:cubicBezTo>
                  <a:pt x="2866" y="741"/>
                  <a:pt x="2873" y="751"/>
                  <a:pt x="2869" y="759"/>
                </a:cubicBezTo>
                <a:close/>
                <a:moveTo>
                  <a:pt x="2864" y="755"/>
                </a:moveTo>
                <a:cubicBezTo>
                  <a:pt x="2864" y="749"/>
                  <a:pt x="2858" y="746"/>
                  <a:pt x="2854" y="746"/>
                </a:cubicBezTo>
                <a:cubicBezTo>
                  <a:pt x="2849" y="747"/>
                  <a:pt x="2849" y="754"/>
                  <a:pt x="2851" y="760"/>
                </a:cubicBezTo>
                <a:cubicBezTo>
                  <a:pt x="2857" y="762"/>
                  <a:pt x="2864" y="760"/>
                  <a:pt x="2864" y="755"/>
                </a:cubicBezTo>
                <a:close/>
                <a:moveTo>
                  <a:pt x="3414" y="752"/>
                </a:moveTo>
                <a:cubicBezTo>
                  <a:pt x="3414" y="747"/>
                  <a:pt x="3423" y="743"/>
                  <a:pt x="3427" y="744"/>
                </a:cubicBezTo>
                <a:cubicBezTo>
                  <a:pt x="3436" y="746"/>
                  <a:pt x="3435" y="764"/>
                  <a:pt x="3421" y="760"/>
                </a:cubicBezTo>
                <a:cubicBezTo>
                  <a:pt x="3419" y="759"/>
                  <a:pt x="3414" y="756"/>
                  <a:pt x="3414" y="752"/>
                </a:cubicBezTo>
                <a:close/>
                <a:moveTo>
                  <a:pt x="3421" y="753"/>
                </a:moveTo>
                <a:cubicBezTo>
                  <a:pt x="3421" y="756"/>
                  <a:pt x="3428" y="756"/>
                  <a:pt x="3427" y="751"/>
                </a:cubicBezTo>
                <a:cubicBezTo>
                  <a:pt x="3425" y="750"/>
                  <a:pt x="3422" y="752"/>
                  <a:pt x="3421" y="753"/>
                </a:cubicBezTo>
                <a:close/>
                <a:moveTo>
                  <a:pt x="995" y="746"/>
                </a:moveTo>
                <a:cubicBezTo>
                  <a:pt x="990" y="743"/>
                  <a:pt x="988" y="752"/>
                  <a:pt x="993" y="752"/>
                </a:cubicBezTo>
                <a:cubicBezTo>
                  <a:pt x="995" y="752"/>
                  <a:pt x="996" y="749"/>
                  <a:pt x="995" y="746"/>
                </a:cubicBezTo>
                <a:close/>
                <a:moveTo>
                  <a:pt x="3324" y="746"/>
                </a:moveTo>
                <a:cubicBezTo>
                  <a:pt x="3321" y="744"/>
                  <a:pt x="3318" y="746"/>
                  <a:pt x="3318" y="749"/>
                </a:cubicBezTo>
                <a:cubicBezTo>
                  <a:pt x="3318" y="754"/>
                  <a:pt x="3327" y="752"/>
                  <a:pt x="3324" y="746"/>
                </a:cubicBezTo>
                <a:close/>
                <a:moveTo>
                  <a:pt x="3484" y="751"/>
                </a:moveTo>
                <a:cubicBezTo>
                  <a:pt x="3488" y="745"/>
                  <a:pt x="3501" y="745"/>
                  <a:pt x="3504" y="753"/>
                </a:cubicBezTo>
                <a:cubicBezTo>
                  <a:pt x="3507" y="774"/>
                  <a:pt x="3476" y="767"/>
                  <a:pt x="3484" y="751"/>
                </a:cubicBezTo>
                <a:close/>
                <a:moveTo>
                  <a:pt x="3498" y="756"/>
                </a:moveTo>
                <a:cubicBezTo>
                  <a:pt x="3497" y="751"/>
                  <a:pt x="3490" y="753"/>
                  <a:pt x="3488" y="757"/>
                </a:cubicBezTo>
                <a:cubicBezTo>
                  <a:pt x="3489" y="762"/>
                  <a:pt x="3498" y="761"/>
                  <a:pt x="3498" y="756"/>
                </a:cubicBezTo>
                <a:close/>
                <a:moveTo>
                  <a:pt x="409" y="752"/>
                </a:moveTo>
                <a:cubicBezTo>
                  <a:pt x="404" y="750"/>
                  <a:pt x="392" y="748"/>
                  <a:pt x="386" y="748"/>
                </a:cubicBezTo>
                <a:cubicBezTo>
                  <a:pt x="385" y="747"/>
                  <a:pt x="383" y="750"/>
                  <a:pt x="384" y="751"/>
                </a:cubicBezTo>
                <a:cubicBezTo>
                  <a:pt x="390" y="755"/>
                  <a:pt x="400" y="757"/>
                  <a:pt x="408" y="757"/>
                </a:cubicBezTo>
                <a:cubicBezTo>
                  <a:pt x="409" y="756"/>
                  <a:pt x="409" y="753"/>
                  <a:pt x="409" y="752"/>
                </a:cubicBezTo>
                <a:close/>
                <a:moveTo>
                  <a:pt x="2699" y="751"/>
                </a:moveTo>
                <a:cubicBezTo>
                  <a:pt x="2695" y="753"/>
                  <a:pt x="2698" y="759"/>
                  <a:pt x="2701" y="758"/>
                </a:cubicBezTo>
                <a:cubicBezTo>
                  <a:pt x="2705" y="758"/>
                  <a:pt x="2703" y="750"/>
                  <a:pt x="2699" y="751"/>
                </a:cubicBezTo>
                <a:close/>
                <a:moveTo>
                  <a:pt x="2016" y="754"/>
                </a:moveTo>
                <a:cubicBezTo>
                  <a:pt x="2016" y="754"/>
                  <a:pt x="2015" y="754"/>
                  <a:pt x="2015" y="754"/>
                </a:cubicBezTo>
                <a:cubicBezTo>
                  <a:pt x="2015" y="755"/>
                  <a:pt x="2015" y="755"/>
                  <a:pt x="2015" y="756"/>
                </a:cubicBezTo>
                <a:cubicBezTo>
                  <a:pt x="2029" y="770"/>
                  <a:pt x="2042" y="786"/>
                  <a:pt x="2054" y="801"/>
                </a:cubicBezTo>
                <a:cubicBezTo>
                  <a:pt x="2056" y="803"/>
                  <a:pt x="2057" y="807"/>
                  <a:pt x="2060" y="807"/>
                </a:cubicBezTo>
                <a:cubicBezTo>
                  <a:pt x="2062" y="804"/>
                  <a:pt x="2059" y="801"/>
                  <a:pt x="2057" y="799"/>
                </a:cubicBezTo>
                <a:cubicBezTo>
                  <a:pt x="2048" y="788"/>
                  <a:pt x="2039" y="777"/>
                  <a:pt x="2029" y="766"/>
                </a:cubicBezTo>
                <a:cubicBezTo>
                  <a:pt x="2025" y="762"/>
                  <a:pt x="2021" y="756"/>
                  <a:pt x="2016" y="754"/>
                </a:cubicBezTo>
                <a:close/>
                <a:moveTo>
                  <a:pt x="3203" y="756"/>
                </a:moveTo>
                <a:cubicBezTo>
                  <a:pt x="3214" y="754"/>
                  <a:pt x="3223" y="763"/>
                  <a:pt x="3222" y="773"/>
                </a:cubicBezTo>
                <a:cubicBezTo>
                  <a:pt x="3221" y="780"/>
                  <a:pt x="3213" y="787"/>
                  <a:pt x="3204" y="786"/>
                </a:cubicBezTo>
                <a:cubicBezTo>
                  <a:pt x="3192" y="784"/>
                  <a:pt x="3187" y="759"/>
                  <a:pt x="3203" y="756"/>
                </a:cubicBezTo>
                <a:close/>
                <a:moveTo>
                  <a:pt x="3208" y="780"/>
                </a:moveTo>
                <a:cubicBezTo>
                  <a:pt x="3218" y="780"/>
                  <a:pt x="3219" y="759"/>
                  <a:pt x="3204" y="763"/>
                </a:cubicBezTo>
                <a:cubicBezTo>
                  <a:pt x="3195" y="765"/>
                  <a:pt x="3201" y="779"/>
                  <a:pt x="3208" y="780"/>
                </a:cubicBezTo>
                <a:close/>
                <a:moveTo>
                  <a:pt x="516" y="766"/>
                </a:moveTo>
                <a:cubicBezTo>
                  <a:pt x="514" y="763"/>
                  <a:pt x="509" y="766"/>
                  <a:pt x="510" y="769"/>
                </a:cubicBezTo>
                <a:cubicBezTo>
                  <a:pt x="510" y="772"/>
                  <a:pt x="518" y="771"/>
                  <a:pt x="516" y="766"/>
                </a:cubicBezTo>
                <a:close/>
                <a:moveTo>
                  <a:pt x="602" y="765"/>
                </a:moveTo>
                <a:cubicBezTo>
                  <a:pt x="599" y="764"/>
                  <a:pt x="596" y="766"/>
                  <a:pt x="598" y="769"/>
                </a:cubicBezTo>
                <a:cubicBezTo>
                  <a:pt x="600" y="771"/>
                  <a:pt x="604" y="768"/>
                  <a:pt x="602" y="765"/>
                </a:cubicBezTo>
                <a:close/>
                <a:moveTo>
                  <a:pt x="71" y="769"/>
                </a:moveTo>
                <a:cubicBezTo>
                  <a:pt x="73" y="772"/>
                  <a:pt x="78" y="769"/>
                  <a:pt x="76" y="766"/>
                </a:cubicBezTo>
                <a:cubicBezTo>
                  <a:pt x="75" y="764"/>
                  <a:pt x="70" y="764"/>
                  <a:pt x="71" y="769"/>
                </a:cubicBezTo>
                <a:close/>
                <a:moveTo>
                  <a:pt x="2562" y="770"/>
                </a:moveTo>
                <a:cubicBezTo>
                  <a:pt x="2569" y="769"/>
                  <a:pt x="2577" y="777"/>
                  <a:pt x="2572" y="785"/>
                </a:cubicBezTo>
                <a:cubicBezTo>
                  <a:pt x="2567" y="791"/>
                  <a:pt x="2555" y="786"/>
                  <a:pt x="2554" y="780"/>
                </a:cubicBezTo>
                <a:cubicBezTo>
                  <a:pt x="2553" y="774"/>
                  <a:pt x="2557" y="771"/>
                  <a:pt x="2562" y="770"/>
                </a:cubicBezTo>
                <a:close/>
                <a:moveTo>
                  <a:pt x="2562" y="782"/>
                </a:moveTo>
                <a:cubicBezTo>
                  <a:pt x="2564" y="782"/>
                  <a:pt x="2566" y="782"/>
                  <a:pt x="2567" y="781"/>
                </a:cubicBezTo>
                <a:cubicBezTo>
                  <a:pt x="2568" y="774"/>
                  <a:pt x="2558" y="776"/>
                  <a:pt x="2562" y="782"/>
                </a:cubicBezTo>
                <a:close/>
                <a:moveTo>
                  <a:pt x="2034" y="786"/>
                </a:moveTo>
                <a:cubicBezTo>
                  <a:pt x="2031" y="781"/>
                  <a:pt x="2025" y="772"/>
                  <a:pt x="2020" y="773"/>
                </a:cubicBezTo>
                <a:cubicBezTo>
                  <a:pt x="2020" y="773"/>
                  <a:pt x="2020" y="773"/>
                  <a:pt x="2020" y="774"/>
                </a:cubicBezTo>
                <a:cubicBezTo>
                  <a:pt x="2026" y="780"/>
                  <a:pt x="2032" y="787"/>
                  <a:pt x="2037" y="794"/>
                </a:cubicBezTo>
                <a:cubicBezTo>
                  <a:pt x="2039" y="796"/>
                  <a:pt x="2041" y="799"/>
                  <a:pt x="2044" y="800"/>
                </a:cubicBezTo>
                <a:cubicBezTo>
                  <a:pt x="2046" y="797"/>
                  <a:pt x="2042" y="795"/>
                  <a:pt x="2040" y="793"/>
                </a:cubicBezTo>
                <a:cubicBezTo>
                  <a:pt x="2038" y="790"/>
                  <a:pt x="2036" y="788"/>
                  <a:pt x="2034" y="786"/>
                </a:cubicBezTo>
                <a:close/>
                <a:moveTo>
                  <a:pt x="353" y="776"/>
                </a:moveTo>
                <a:cubicBezTo>
                  <a:pt x="351" y="770"/>
                  <a:pt x="346" y="778"/>
                  <a:pt x="346" y="782"/>
                </a:cubicBezTo>
                <a:cubicBezTo>
                  <a:pt x="344" y="781"/>
                  <a:pt x="341" y="781"/>
                  <a:pt x="338" y="781"/>
                </a:cubicBezTo>
                <a:cubicBezTo>
                  <a:pt x="334" y="785"/>
                  <a:pt x="341" y="787"/>
                  <a:pt x="344" y="787"/>
                </a:cubicBezTo>
                <a:cubicBezTo>
                  <a:pt x="343" y="792"/>
                  <a:pt x="340" y="800"/>
                  <a:pt x="346" y="799"/>
                </a:cubicBezTo>
                <a:cubicBezTo>
                  <a:pt x="350" y="799"/>
                  <a:pt x="348" y="792"/>
                  <a:pt x="350" y="789"/>
                </a:cubicBezTo>
                <a:cubicBezTo>
                  <a:pt x="362" y="792"/>
                  <a:pt x="362" y="782"/>
                  <a:pt x="352" y="782"/>
                </a:cubicBezTo>
                <a:cubicBezTo>
                  <a:pt x="352" y="780"/>
                  <a:pt x="354" y="779"/>
                  <a:pt x="353" y="776"/>
                </a:cubicBezTo>
                <a:close/>
                <a:moveTo>
                  <a:pt x="2124" y="782"/>
                </a:moveTo>
                <a:cubicBezTo>
                  <a:pt x="2127" y="794"/>
                  <a:pt x="2107" y="796"/>
                  <a:pt x="2107" y="783"/>
                </a:cubicBezTo>
                <a:cubicBezTo>
                  <a:pt x="2107" y="780"/>
                  <a:pt x="2109" y="778"/>
                  <a:pt x="2113" y="777"/>
                </a:cubicBezTo>
                <a:cubicBezTo>
                  <a:pt x="2119" y="776"/>
                  <a:pt x="2123" y="778"/>
                  <a:pt x="2124" y="782"/>
                </a:cubicBezTo>
                <a:close/>
                <a:moveTo>
                  <a:pt x="2118" y="784"/>
                </a:moveTo>
                <a:cubicBezTo>
                  <a:pt x="2117" y="782"/>
                  <a:pt x="2114" y="783"/>
                  <a:pt x="2113" y="785"/>
                </a:cubicBezTo>
                <a:cubicBezTo>
                  <a:pt x="2114" y="787"/>
                  <a:pt x="2119" y="787"/>
                  <a:pt x="2118" y="784"/>
                </a:cubicBezTo>
                <a:close/>
                <a:moveTo>
                  <a:pt x="2155" y="783"/>
                </a:moveTo>
                <a:cubicBezTo>
                  <a:pt x="2155" y="782"/>
                  <a:pt x="2156" y="782"/>
                  <a:pt x="2156" y="782"/>
                </a:cubicBezTo>
                <a:cubicBezTo>
                  <a:pt x="2157" y="781"/>
                  <a:pt x="2157" y="779"/>
                  <a:pt x="2156" y="777"/>
                </a:cubicBezTo>
                <a:cubicBezTo>
                  <a:pt x="2152" y="773"/>
                  <a:pt x="2149" y="784"/>
                  <a:pt x="2155" y="783"/>
                </a:cubicBezTo>
                <a:close/>
                <a:moveTo>
                  <a:pt x="111" y="828"/>
                </a:moveTo>
                <a:cubicBezTo>
                  <a:pt x="111" y="829"/>
                  <a:pt x="108" y="832"/>
                  <a:pt x="110" y="833"/>
                </a:cubicBezTo>
                <a:cubicBezTo>
                  <a:pt x="112" y="833"/>
                  <a:pt x="112" y="829"/>
                  <a:pt x="115" y="829"/>
                </a:cubicBezTo>
                <a:cubicBezTo>
                  <a:pt x="116" y="828"/>
                  <a:pt x="119" y="829"/>
                  <a:pt x="120" y="829"/>
                </a:cubicBezTo>
                <a:cubicBezTo>
                  <a:pt x="128" y="831"/>
                  <a:pt x="142" y="842"/>
                  <a:pt x="140" y="849"/>
                </a:cubicBezTo>
                <a:cubicBezTo>
                  <a:pt x="139" y="853"/>
                  <a:pt x="132" y="854"/>
                  <a:pt x="127" y="852"/>
                </a:cubicBezTo>
                <a:cubicBezTo>
                  <a:pt x="127" y="869"/>
                  <a:pt x="113" y="871"/>
                  <a:pt x="102" y="876"/>
                </a:cubicBezTo>
                <a:cubicBezTo>
                  <a:pt x="101" y="881"/>
                  <a:pt x="97" y="884"/>
                  <a:pt x="91" y="883"/>
                </a:cubicBezTo>
                <a:cubicBezTo>
                  <a:pt x="89" y="882"/>
                  <a:pt x="86" y="880"/>
                  <a:pt x="84" y="877"/>
                </a:cubicBezTo>
                <a:cubicBezTo>
                  <a:pt x="83" y="875"/>
                  <a:pt x="79" y="873"/>
                  <a:pt x="79" y="871"/>
                </a:cubicBezTo>
                <a:cubicBezTo>
                  <a:pt x="78" y="868"/>
                  <a:pt x="82" y="867"/>
                  <a:pt x="81" y="863"/>
                </a:cubicBezTo>
                <a:cubicBezTo>
                  <a:pt x="71" y="863"/>
                  <a:pt x="68" y="855"/>
                  <a:pt x="62" y="850"/>
                </a:cubicBezTo>
                <a:cubicBezTo>
                  <a:pt x="61" y="851"/>
                  <a:pt x="61" y="852"/>
                  <a:pt x="59" y="852"/>
                </a:cubicBezTo>
                <a:cubicBezTo>
                  <a:pt x="56" y="849"/>
                  <a:pt x="47" y="844"/>
                  <a:pt x="46" y="839"/>
                </a:cubicBezTo>
                <a:cubicBezTo>
                  <a:pt x="46" y="835"/>
                  <a:pt x="49" y="834"/>
                  <a:pt x="46" y="831"/>
                </a:cubicBezTo>
                <a:cubicBezTo>
                  <a:pt x="47" y="827"/>
                  <a:pt x="52" y="822"/>
                  <a:pt x="56" y="826"/>
                </a:cubicBezTo>
                <a:cubicBezTo>
                  <a:pt x="60" y="823"/>
                  <a:pt x="63" y="819"/>
                  <a:pt x="67" y="815"/>
                </a:cubicBezTo>
                <a:cubicBezTo>
                  <a:pt x="70" y="812"/>
                  <a:pt x="75" y="806"/>
                  <a:pt x="79" y="806"/>
                </a:cubicBezTo>
                <a:cubicBezTo>
                  <a:pt x="84" y="806"/>
                  <a:pt x="88" y="815"/>
                  <a:pt x="93" y="817"/>
                </a:cubicBezTo>
                <a:cubicBezTo>
                  <a:pt x="97" y="814"/>
                  <a:pt x="100" y="811"/>
                  <a:pt x="105" y="808"/>
                </a:cubicBezTo>
                <a:cubicBezTo>
                  <a:pt x="109" y="805"/>
                  <a:pt x="114" y="802"/>
                  <a:pt x="115" y="798"/>
                </a:cubicBezTo>
                <a:cubicBezTo>
                  <a:pt x="117" y="794"/>
                  <a:pt x="115" y="788"/>
                  <a:pt x="117" y="784"/>
                </a:cubicBezTo>
                <a:cubicBezTo>
                  <a:pt x="118" y="782"/>
                  <a:pt x="123" y="780"/>
                  <a:pt x="126" y="780"/>
                </a:cubicBezTo>
                <a:cubicBezTo>
                  <a:pt x="135" y="779"/>
                  <a:pt x="153" y="790"/>
                  <a:pt x="151" y="802"/>
                </a:cubicBezTo>
                <a:cubicBezTo>
                  <a:pt x="150" y="808"/>
                  <a:pt x="144" y="809"/>
                  <a:pt x="137" y="811"/>
                </a:cubicBezTo>
                <a:cubicBezTo>
                  <a:pt x="124" y="813"/>
                  <a:pt x="118" y="819"/>
                  <a:pt x="111" y="828"/>
                </a:cubicBezTo>
                <a:close/>
                <a:moveTo>
                  <a:pt x="61" y="837"/>
                </a:moveTo>
                <a:cubicBezTo>
                  <a:pt x="58" y="835"/>
                  <a:pt x="56" y="830"/>
                  <a:pt x="52" y="830"/>
                </a:cubicBezTo>
                <a:cubicBezTo>
                  <a:pt x="53" y="834"/>
                  <a:pt x="56" y="836"/>
                  <a:pt x="59" y="839"/>
                </a:cubicBezTo>
                <a:cubicBezTo>
                  <a:pt x="60" y="839"/>
                  <a:pt x="60" y="837"/>
                  <a:pt x="61" y="837"/>
                </a:cubicBezTo>
                <a:close/>
                <a:moveTo>
                  <a:pt x="66" y="834"/>
                </a:moveTo>
                <a:cubicBezTo>
                  <a:pt x="73" y="829"/>
                  <a:pt x="80" y="825"/>
                  <a:pt x="87" y="820"/>
                </a:cubicBezTo>
                <a:cubicBezTo>
                  <a:pt x="84" y="818"/>
                  <a:pt x="81" y="815"/>
                  <a:pt x="77" y="813"/>
                </a:cubicBezTo>
                <a:cubicBezTo>
                  <a:pt x="72" y="818"/>
                  <a:pt x="66" y="824"/>
                  <a:pt x="61" y="830"/>
                </a:cubicBezTo>
                <a:cubicBezTo>
                  <a:pt x="63" y="831"/>
                  <a:pt x="64" y="833"/>
                  <a:pt x="66" y="834"/>
                </a:cubicBezTo>
                <a:close/>
                <a:moveTo>
                  <a:pt x="74" y="854"/>
                </a:moveTo>
                <a:cubicBezTo>
                  <a:pt x="73" y="853"/>
                  <a:pt x="71" y="850"/>
                  <a:pt x="70" y="850"/>
                </a:cubicBezTo>
                <a:cubicBezTo>
                  <a:pt x="70" y="851"/>
                  <a:pt x="73" y="854"/>
                  <a:pt x="74" y="854"/>
                </a:cubicBezTo>
                <a:close/>
                <a:moveTo>
                  <a:pt x="85" y="857"/>
                </a:moveTo>
                <a:cubicBezTo>
                  <a:pt x="90" y="849"/>
                  <a:pt x="95" y="840"/>
                  <a:pt x="101" y="832"/>
                </a:cubicBezTo>
                <a:cubicBezTo>
                  <a:pt x="97" y="830"/>
                  <a:pt x="95" y="826"/>
                  <a:pt x="91" y="825"/>
                </a:cubicBezTo>
                <a:cubicBezTo>
                  <a:pt x="84" y="830"/>
                  <a:pt x="76" y="835"/>
                  <a:pt x="68" y="840"/>
                </a:cubicBezTo>
                <a:cubicBezTo>
                  <a:pt x="68" y="843"/>
                  <a:pt x="66" y="843"/>
                  <a:pt x="67" y="845"/>
                </a:cubicBezTo>
                <a:cubicBezTo>
                  <a:pt x="69" y="845"/>
                  <a:pt x="70" y="844"/>
                  <a:pt x="72" y="845"/>
                </a:cubicBezTo>
                <a:cubicBezTo>
                  <a:pt x="75" y="848"/>
                  <a:pt x="80" y="849"/>
                  <a:pt x="79" y="857"/>
                </a:cubicBezTo>
                <a:cubicBezTo>
                  <a:pt x="81" y="857"/>
                  <a:pt x="84" y="858"/>
                  <a:pt x="85" y="857"/>
                </a:cubicBezTo>
                <a:close/>
                <a:moveTo>
                  <a:pt x="92" y="877"/>
                </a:moveTo>
                <a:cubicBezTo>
                  <a:pt x="89" y="875"/>
                  <a:pt x="87" y="872"/>
                  <a:pt x="85" y="871"/>
                </a:cubicBezTo>
                <a:cubicBezTo>
                  <a:pt x="87" y="872"/>
                  <a:pt x="89" y="876"/>
                  <a:pt x="92" y="877"/>
                </a:cubicBezTo>
                <a:close/>
                <a:moveTo>
                  <a:pt x="96" y="869"/>
                </a:moveTo>
                <a:cubicBezTo>
                  <a:pt x="94" y="866"/>
                  <a:pt x="89" y="858"/>
                  <a:pt x="85" y="864"/>
                </a:cubicBezTo>
                <a:cubicBezTo>
                  <a:pt x="88" y="866"/>
                  <a:pt x="90" y="869"/>
                  <a:pt x="93" y="871"/>
                </a:cubicBezTo>
                <a:cubicBezTo>
                  <a:pt x="94" y="870"/>
                  <a:pt x="95" y="869"/>
                  <a:pt x="96" y="869"/>
                </a:cubicBezTo>
                <a:close/>
                <a:moveTo>
                  <a:pt x="121" y="855"/>
                </a:moveTo>
                <a:cubicBezTo>
                  <a:pt x="118" y="859"/>
                  <a:pt x="113" y="863"/>
                  <a:pt x="111" y="867"/>
                </a:cubicBezTo>
                <a:cubicBezTo>
                  <a:pt x="116" y="864"/>
                  <a:pt x="123" y="862"/>
                  <a:pt x="121" y="855"/>
                </a:cubicBezTo>
                <a:close/>
                <a:moveTo>
                  <a:pt x="116" y="838"/>
                </a:moveTo>
                <a:cubicBezTo>
                  <a:pt x="121" y="842"/>
                  <a:pt x="125" y="848"/>
                  <a:pt x="134" y="847"/>
                </a:cubicBezTo>
                <a:cubicBezTo>
                  <a:pt x="130" y="841"/>
                  <a:pt x="124" y="834"/>
                  <a:pt x="116" y="834"/>
                </a:cubicBezTo>
                <a:cubicBezTo>
                  <a:pt x="116" y="835"/>
                  <a:pt x="116" y="836"/>
                  <a:pt x="116" y="838"/>
                </a:cubicBezTo>
                <a:close/>
                <a:moveTo>
                  <a:pt x="106" y="836"/>
                </a:moveTo>
                <a:cubicBezTo>
                  <a:pt x="101" y="843"/>
                  <a:pt x="96" y="850"/>
                  <a:pt x="93" y="858"/>
                </a:cubicBezTo>
                <a:cubicBezTo>
                  <a:pt x="94" y="859"/>
                  <a:pt x="95" y="861"/>
                  <a:pt x="97" y="863"/>
                </a:cubicBezTo>
                <a:cubicBezTo>
                  <a:pt x="98" y="863"/>
                  <a:pt x="101" y="867"/>
                  <a:pt x="102" y="867"/>
                </a:cubicBezTo>
                <a:cubicBezTo>
                  <a:pt x="103" y="867"/>
                  <a:pt x="106" y="863"/>
                  <a:pt x="107" y="862"/>
                </a:cubicBezTo>
                <a:cubicBezTo>
                  <a:pt x="111" y="857"/>
                  <a:pt x="117" y="852"/>
                  <a:pt x="120" y="848"/>
                </a:cubicBezTo>
                <a:cubicBezTo>
                  <a:pt x="115" y="844"/>
                  <a:pt x="111" y="840"/>
                  <a:pt x="106" y="836"/>
                </a:cubicBezTo>
                <a:close/>
                <a:moveTo>
                  <a:pt x="120" y="810"/>
                </a:moveTo>
                <a:cubicBezTo>
                  <a:pt x="127" y="805"/>
                  <a:pt x="136" y="805"/>
                  <a:pt x="145" y="802"/>
                </a:cubicBezTo>
                <a:cubicBezTo>
                  <a:pt x="144" y="791"/>
                  <a:pt x="131" y="781"/>
                  <a:pt x="121" y="787"/>
                </a:cubicBezTo>
                <a:cubicBezTo>
                  <a:pt x="120" y="790"/>
                  <a:pt x="121" y="794"/>
                  <a:pt x="120" y="797"/>
                </a:cubicBezTo>
                <a:cubicBezTo>
                  <a:pt x="119" y="809"/>
                  <a:pt x="104" y="813"/>
                  <a:pt x="97" y="821"/>
                </a:cubicBezTo>
                <a:cubicBezTo>
                  <a:pt x="99" y="823"/>
                  <a:pt x="102" y="825"/>
                  <a:pt x="104" y="827"/>
                </a:cubicBezTo>
                <a:cubicBezTo>
                  <a:pt x="109" y="821"/>
                  <a:pt x="114" y="815"/>
                  <a:pt x="120" y="810"/>
                </a:cubicBezTo>
                <a:close/>
                <a:moveTo>
                  <a:pt x="626" y="896"/>
                </a:moveTo>
                <a:cubicBezTo>
                  <a:pt x="585" y="936"/>
                  <a:pt x="544" y="975"/>
                  <a:pt x="504" y="1015"/>
                </a:cubicBezTo>
                <a:cubicBezTo>
                  <a:pt x="482" y="1037"/>
                  <a:pt x="460" y="1058"/>
                  <a:pt x="437" y="1081"/>
                </a:cubicBezTo>
                <a:cubicBezTo>
                  <a:pt x="434" y="1083"/>
                  <a:pt x="427" y="1093"/>
                  <a:pt x="423" y="1093"/>
                </a:cubicBezTo>
                <a:cubicBezTo>
                  <a:pt x="419" y="1093"/>
                  <a:pt x="413" y="1084"/>
                  <a:pt x="410" y="1081"/>
                </a:cubicBezTo>
                <a:cubicBezTo>
                  <a:pt x="385" y="1055"/>
                  <a:pt x="362" y="1031"/>
                  <a:pt x="337" y="1004"/>
                </a:cubicBezTo>
                <a:cubicBezTo>
                  <a:pt x="334" y="1001"/>
                  <a:pt x="326" y="995"/>
                  <a:pt x="326" y="991"/>
                </a:cubicBezTo>
                <a:cubicBezTo>
                  <a:pt x="326" y="987"/>
                  <a:pt x="335" y="980"/>
                  <a:pt x="338" y="977"/>
                </a:cubicBezTo>
                <a:cubicBezTo>
                  <a:pt x="401" y="915"/>
                  <a:pt x="461" y="856"/>
                  <a:pt x="523" y="794"/>
                </a:cubicBezTo>
                <a:cubicBezTo>
                  <a:pt x="526" y="790"/>
                  <a:pt x="534" y="781"/>
                  <a:pt x="537" y="781"/>
                </a:cubicBezTo>
                <a:cubicBezTo>
                  <a:pt x="541" y="780"/>
                  <a:pt x="548" y="789"/>
                  <a:pt x="552" y="793"/>
                </a:cubicBezTo>
                <a:cubicBezTo>
                  <a:pt x="577" y="818"/>
                  <a:pt x="601" y="842"/>
                  <a:pt x="627" y="868"/>
                </a:cubicBezTo>
                <a:cubicBezTo>
                  <a:pt x="631" y="872"/>
                  <a:pt x="638" y="878"/>
                  <a:pt x="638" y="882"/>
                </a:cubicBezTo>
                <a:cubicBezTo>
                  <a:pt x="638" y="886"/>
                  <a:pt x="629" y="894"/>
                  <a:pt x="626" y="896"/>
                </a:cubicBezTo>
                <a:close/>
                <a:moveTo>
                  <a:pt x="631" y="882"/>
                </a:moveTo>
                <a:cubicBezTo>
                  <a:pt x="601" y="850"/>
                  <a:pt x="569" y="820"/>
                  <a:pt x="539" y="788"/>
                </a:cubicBezTo>
                <a:cubicBezTo>
                  <a:pt x="471" y="856"/>
                  <a:pt x="402" y="923"/>
                  <a:pt x="334" y="991"/>
                </a:cubicBezTo>
                <a:cubicBezTo>
                  <a:pt x="364" y="1022"/>
                  <a:pt x="393" y="1054"/>
                  <a:pt x="423" y="1084"/>
                </a:cubicBezTo>
                <a:cubicBezTo>
                  <a:pt x="492" y="1017"/>
                  <a:pt x="561" y="949"/>
                  <a:pt x="631" y="882"/>
                </a:cubicBezTo>
                <a:close/>
                <a:moveTo>
                  <a:pt x="2029" y="791"/>
                </a:moveTo>
                <a:cubicBezTo>
                  <a:pt x="2027" y="788"/>
                  <a:pt x="2024" y="784"/>
                  <a:pt x="2020" y="782"/>
                </a:cubicBezTo>
                <a:cubicBezTo>
                  <a:pt x="2020" y="782"/>
                  <a:pt x="2020" y="782"/>
                  <a:pt x="2020" y="782"/>
                </a:cubicBezTo>
                <a:cubicBezTo>
                  <a:pt x="2020" y="783"/>
                  <a:pt x="2019" y="783"/>
                  <a:pt x="2019" y="784"/>
                </a:cubicBezTo>
                <a:cubicBezTo>
                  <a:pt x="2021" y="787"/>
                  <a:pt x="2024" y="790"/>
                  <a:pt x="2027" y="793"/>
                </a:cubicBezTo>
                <a:cubicBezTo>
                  <a:pt x="2029" y="796"/>
                  <a:pt x="2031" y="799"/>
                  <a:pt x="2035" y="801"/>
                </a:cubicBezTo>
                <a:cubicBezTo>
                  <a:pt x="2037" y="797"/>
                  <a:pt x="2032" y="794"/>
                  <a:pt x="2029" y="791"/>
                </a:cubicBezTo>
                <a:close/>
                <a:moveTo>
                  <a:pt x="944" y="794"/>
                </a:moveTo>
                <a:cubicBezTo>
                  <a:pt x="944" y="783"/>
                  <a:pt x="963" y="781"/>
                  <a:pt x="967" y="791"/>
                </a:cubicBezTo>
                <a:cubicBezTo>
                  <a:pt x="970" y="810"/>
                  <a:pt x="943" y="808"/>
                  <a:pt x="944" y="794"/>
                </a:cubicBezTo>
                <a:close/>
                <a:moveTo>
                  <a:pt x="961" y="794"/>
                </a:moveTo>
                <a:cubicBezTo>
                  <a:pt x="960" y="789"/>
                  <a:pt x="950" y="791"/>
                  <a:pt x="949" y="796"/>
                </a:cubicBezTo>
                <a:cubicBezTo>
                  <a:pt x="952" y="801"/>
                  <a:pt x="962" y="800"/>
                  <a:pt x="961" y="794"/>
                </a:cubicBezTo>
                <a:close/>
                <a:moveTo>
                  <a:pt x="2890" y="788"/>
                </a:moveTo>
                <a:cubicBezTo>
                  <a:pt x="2887" y="786"/>
                  <a:pt x="2885" y="789"/>
                  <a:pt x="2885" y="791"/>
                </a:cubicBezTo>
                <a:cubicBezTo>
                  <a:pt x="2886" y="795"/>
                  <a:pt x="2893" y="793"/>
                  <a:pt x="2890" y="788"/>
                </a:cubicBezTo>
                <a:close/>
                <a:moveTo>
                  <a:pt x="735" y="798"/>
                </a:moveTo>
                <a:cubicBezTo>
                  <a:pt x="738" y="796"/>
                  <a:pt x="742" y="794"/>
                  <a:pt x="743" y="790"/>
                </a:cubicBezTo>
                <a:cubicBezTo>
                  <a:pt x="742" y="790"/>
                  <a:pt x="742" y="789"/>
                  <a:pt x="741" y="789"/>
                </a:cubicBezTo>
                <a:cubicBezTo>
                  <a:pt x="733" y="796"/>
                  <a:pt x="721" y="801"/>
                  <a:pt x="710" y="804"/>
                </a:cubicBezTo>
                <a:cubicBezTo>
                  <a:pt x="707" y="805"/>
                  <a:pt x="701" y="805"/>
                  <a:pt x="701" y="810"/>
                </a:cubicBezTo>
                <a:cubicBezTo>
                  <a:pt x="709" y="809"/>
                  <a:pt x="717" y="806"/>
                  <a:pt x="724" y="803"/>
                </a:cubicBezTo>
                <a:cubicBezTo>
                  <a:pt x="728" y="801"/>
                  <a:pt x="732" y="800"/>
                  <a:pt x="735" y="798"/>
                </a:cubicBezTo>
                <a:close/>
                <a:moveTo>
                  <a:pt x="1820" y="793"/>
                </a:moveTo>
                <a:cubicBezTo>
                  <a:pt x="1822" y="796"/>
                  <a:pt x="1829" y="794"/>
                  <a:pt x="1827" y="790"/>
                </a:cubicBezTo>
                <a:cubicBezTo>
                  <a:pt x="1824" y="788"/>
                  <a:pt x="1819" y="789"/>
                  <a:pt x="1820" y="793"/>
                </a:cubicBezTo>
                <a:close/>
                <a:moveTo>
                  <a:pt x="1703" y="799"/>
                </a:moveTo>
                <a:cubicBezTo>
                  <a:pt x="1703" y="799"/>
                  <a:pt x="1703" y="798"/>
                  <a:pt x="1704" y="798"/>
                </a:cubicBezTo>
                <a:cubicBezTo>
                  <a:pt x="1704" y="796"/>
                  <a:pt x="1696" y="792"/>
                  <a:pt x="1696" y="797"/>
                </a:cubicBezTo>
                <a:cubicBezTo>
                  <a:pt x="1699" y="798"/>
                  <a:pt x="1701" y="800"/>
                  <a:pt x="1703" y="799"/>
                </a:cubicBezTo>
                <a:close/>
                <a:moveTo>
                  <a:pt x="791" y="796"/>
                </a:moveTo>
                <a:cubicBezTo>
                  <a:pt x="792" y="795"/>
                  <a:pt x="790" y="796"/>
                  <a:pt x="790" y="796"/>
                </a:cubicBezTo>
                <a:cubicBezTo>
                  <a:pt x="760" y="810"/>
                  <a:pt x="726" y="826"/>
                  <a:pt x="696" y="840"/>
                </a:cubicBezTo>
                <a:cubicBezTo>
                  <a:pt x="694" y="841"/>
                  <a:pt x="690" y="841"/>
                  <a:pt x="691" y="845"/>
                </a:cubicBezTo>
                <a:cubicBezTo>
                  <a:pt x="695" y="845"/>
                  <a:pt x="700" y="842"/>
                  <a:pt x="704" y="840"/>
                </a:cubicBezTo>
                <a:cubicBezTo>
                  <a:pt x="730" y="828"/>
                  <a:pt x="755" y="817"/>
                  <a:pt x="781" y="804"/>
                </a:cubicBezTo>
                <a:cubicBezTo>
                  <a:pt x="784" y="803"/>
                  <a:pt x="796" y="799"/>
                  <a:pt x="791" y="796"/>
                </a:cubicBezTo>
                <a:close/>
                <a:moveTo>
                  <a:pt x="1550" y="802"/>
                </a:moveTo>
                <a:cubicBezTo>
                  <a:pt x="1551" y="800"/>
                  <a:pt x="1550" y="799"/>
                  <a:pt x="1547" y="799"/>
                </a:cubicBezTo>
                <a:cubicBezTo>
                  <a:pt x="1537" y="800"/>
                  <a:pt x="1550" y="809"/>
                  <a:pt x="1550" y="802"/>
                </a:cubicBezTo>
                <a:close/>
                <a:moveTo>
                  <a:pt x="1697" y="802"/>
                </a:moveTo>
                <a:cubicBezTo>
                  <a:pt x="1699" y="803"/>
                  <a:pt x="1701" y="804"/>
                  <a:pt x="1704" y="804"/>
                </a:cubicBezTo>
                <a:cubicBezTo>
                  <a:pt x="1704" y="804"/>
                  <a:pt x="1705" y="803"/>
                  <a:pt x="1705" y="802"/>
                </a:cubicBezTo>
                <a:cubicBezTo>
                  <a:pt x="1703" y="801"/>
                  <a:pt x="1697" y="797"/>
                  <a:pt x="1697" y="802"/>
                </a:cubicBezTo>
                <a:close/>
                <a:moveTo>
                  <a:pt x="860" y="805"/>
                </a:moveTo>
                <a:cubicBezTo>
                  <a:pt x="860" y="804"/>
                  <a:pt x="860" y="803"/>
                  <a:pt x="860" y="802"/>
                </a:cubicBezTo>
                <a:cubicBezTo>
                  <a:pt x="853" y="798"/>
                  <a:pt x="855" y="811"/>
                  <a:pt x="860" y="805"/>
                </a:cubicBezTo>
                <a:close/>
                <a:moveTo>
                  <a:pt x="1709" y="811"/>
                </a:moveTo>
                <a:cubicBezTo>
                  <a:pt x="1708" y="807"/>
                  <a:pt x="1700" y="804"/>
                  <a:pt x="1697" y="805"/>
                </a:cubicBezTo>
                <a:cubicBezTo>
                  <a:pt x="1696" y="805"/>
                  <a:pt x="1696" y="805"/>
                  <a:pt x="1696" y="805"/>
                </a:cubicBezTo>
                <a:cubicBezTo>
                  <a:pt x="1699" y="809"/>
                  <a:pt x="1705" y="811"/>
                  <a:pt x="1709" y="811"/>
                </a:cubicBezTo>
                <a:close/>
                <a:moveTo>
                  <a:pt x="627" y="831"/>
                </a:moveTo>
                <a:cubicBezTo>
                  <a:pt x="623" y="830"/>
                  <a:pt x="616" y="823"/>
                  <a:pt x="618" y="816"/>
                </a:cubicBezTo>
                <a:cubicBezTo>
                  <a:pt x="619" y="814"/>
                  <a:pt x="625" y="808"/>
                  <a:pt x="629" y="807"/>
                </a:cubicBezTo>
                <a:cubicBezTo>
                  <a:pt x="648" y="803"/>
                  <a:pt x="645" y="834"/>
                  <a:pt x="627" y="831"/>
                </a:cubicBezTo>
                <a:close/>
                <a:moveTo>
                  <a:pt x="634" y="814"/>
                </a:moveTo>
                <a:cubicBezTo>
                  <a:pt x="628" y="812"/>
                  <a:pt x="627" y="818"/>
                  <a:pt x="625" y="822"/>
                </a:cubicBezTo>
                <a:cubicBezTo>
                  <a:pt x="629" y="829"/>
                  <a:pt x="640" y="821"/>
                  <a:pt x="634" y="814"/>
                </a:cubicBezTo>
                <a:close/>
                <a:moveTo>
                  <a:pt x="1715" y="818"/>
                </a:moveTo>
                <a:cubicBezTo>
                  <a:pt x="1710" y="813"/>
                  <a:pt x="1700" y="809"/>
                  <a:pt x="1692" y="808"/>
                </a:cubicBezTo>
                <a:cubicBezTo>
                  <a:pt x="1691" y="808"/>
                  <a:pt x="1691" y="809"/>
                  <a:pt x="1691" y="809"/>
                </a:cubicBezTo>
                <a:cubicBezTo>
                  <a:pt x="1691" y="809"/>
                  <a:pt x="1691" y="810"/>
                  <a:pt x="1691" y="811"/>
                </a:cubicBezTo>
                <a:cubicBezTo>
                  <a:pt x="1695" y="812"/>
                  <a:pt x="1700" y="813"/>
                  <a:pt x="1704" y="815"/>
                </a:cubicBezTo>
                <a:cubicBezTo>
                  <a:pt x="1707" y="816"/>
                  <a:pt x="1712" y="821"/>
                  <a:pt x="1715" y="818"/>
                </a:cubicBezTo>
                <a:close/>
                <a:moveTo>
                  <a:pt x="709" y="831"/>
                </a:moveTo>
                <a:cubicBezTo>
                  <a:pt x="718" y="826"/>
                  <a:pt x="727" y="822"/>
                  <a:pt x="736" y="818"/>
                </a:cubicBezTo>
                <a:cubicBezTo>
                  <a:pt x="740" y="816"/>
                  <a:pt x="746" y="815"/>
                  <a:pt x="748" y="811"/>
                </a:cubicBezTo>
                <a:cubicBezTo>
                  <a:pt x="748" y="809"/>
                  <a:pt x="746" y="809"/>
                  <a:pt x="745" y="809"/>
                </a:cubicBezTo>
                <a:cubicBezTo>
                  <a:pt x="732" y="816"/>
                  <a:pt x="714" y="824"/>
                  <a:pt x="700" y="831"/>
                </a:cubicBezTo>
                <a:cubicBezTo>
                  <a:pt x="698" y="831"/>
                  <a:pt x="695" y="832"/>
                  <a:pt x="695" y="835"/>
                </a:cubicBezTo>
                <a:cubicBezTo>
                  <a:pt x="700" y="835"/>
                  <a:pt x="704" y="833"/>
                  <a:pt x="709" y="831"/>
                </a:cubicBezTo>
                <a:close/>
                <a:moveTo>
                  <a:pt x="626" y="959"/>
                </a:moveTo>
                <a:cubicBezTo>
                  <a:pt x="692" y="916"/>
                  <a:pt x="761" y="875"/>
                  <a:pt x="827" y="832"/>
                </a:cubicBezTo>
                <a:cubicBezTo>
                  <a:pt x="837" y="825"/>
                  <a:pt x="847" y="819"/>
                  <a:pt x="858" y="813"/>
                </a:cubicBezTo>
                <a:cubicBezTo>
                  <a:pt x="862" y="811"/>
                  <a:pt x="866" y="821"/>
                  <a:pt x="869" y="825"/>
                </a:cubicBezTo>
                <a:cubicBezTo>
                  <a:pt x="909" y="885"/>
                  <a:pt x="948" y="946"/>
                  <a:pt x="989" y="1007"/>
                </a:cubicBezTo>
                <a:cubicBezTo>
                  <a:pt x="991" y="1010"/>
                  <a:pt x="997" y="1018"/>
                  <a:pt x="996" y="1021"/>
                </a:cubicBezTo>
                <a:cubicBezTo>
                  <a:pt x="994" y="1025"/>
                  <a:pt x="979" y="1022"/>
                  <a:pt x="973" y="1021"/>
                </a:cubicBezTo>
                <a:cubicBezTo>
                  <a:pt x="886" y="1007"/>
                  <a:pt x="800" y="994"/>
                  <a:pt x="714" y="981"/>
                </a:cubicBezTo>
                <a:cubicBezTo>
                  <a:pt x="690" y="978"/>
                  <a:pt x="667" y="974"/>
                  <a:pt x="643" y="970"/>
                </a:cubicBezTo>
                <a:cubicBezTo>
                  <a:pt x="636" y="969"/>
                  <a:pt x="628" y="968"/>
                  <a:pt x="621" y="965"/>
                </a:cubicBezTo>
                <a:cubicBezTo>
                  <a:pt x="620" y="962"/>
                  <a:pt x="624" y="960"/>
                  <a:pt x="626" y="959"/>
                </a:cubicBezTo>
                <a:close/>
                <a:moveTo>
                  <a:pt x="630" y="963"/>
                </a:moveTo>
                <a:cubicBezTo>
                  <a:pt x="750" y="979"/>
                  <a:pt x="868" y="999"/>
                  <a:pt x="987" y="1016"/>
                </a:cubicBezTo>
                <a:cubicBezTo>
                  <a:pt x="980" y="1006"/>
                  <a:pt x="974" y="996"/>
                  <a:pt x="967" y="987"/>
                </a:cubicBezTo>
                <a:cubicBezTo>
                  <a:pt x="964" y="988"/>
                  <a:pt x="960" y="993"/>
                  <a:pt x="956" y="991"/>
                </a:cubicBezTo>
                <a:cubicBezTo>
                  <a:pt x="957" y="987"/>
                  <a:pt x="965" y="986"/>
                  <a:pt x="965" y="983"/>
                </a:cubicBezTo>
                <a:cubicBezTo>
                  <a:pt x="964" y="984"/>
                  <a:pt x="962" y="984"/>
                  <a:pt x="962" y="983"/>
                </a:cubicBezTo>
                <a:cubicBezTo>
                  <a:pt x="961" y="981"/>
                  <a:pt x="963" y="981"/>
                  <a:pt x="964" y="980"/>
                </a:cubicBezTo>
                <a:cubicBezTo>
                  <a:pt x="963" y="979"/>
                  <a:pt x="962" y="979"/>
                  <a:pt x="962" y="978"/>
                </a:cubicBezTo>
                <a:cubicBezTo>
                  <a:pt x="961" y="977"/>
                  <a:pt x="959" y="979"/>
                  <a:pt x="958" y="977"/>
                </a:cubicBezTo>
                <a:cubicBezTo>
                  <a:pt x="958" y="975"/>
                  <a:pt x="959" y="975"/>
                  <a:pt x="960" y="974"/>
                </a:cubicBezTo>
                <a:cubicBezTo>
                  <a:pt x="959" y="973"/>
                  <a:pt x="957" y="971"/>
                  <a:pt x="957" y="969"/>
                </a:cubicBezTo>
                <a:cubicBezTo>
                  <a:pt x="955" y="969"/>
                  <a:pt x="954" y="971"/>
                  <a:pt x="953" y="969"/>
                </a:cubicBezTo>
                <a:cubicBezTo>
                  <a:pt x="952" y="967"/>
                  <a:pt x="954" y="967"/>
                  <a:pt x="954" y="966"/>
                </a:cubicBezTo>
                <a:cubicBezTo>
                  <a:pt x="953" y="964"/>
                  <a:pt x="952" y="962"/>
                  <a:pt x="951" y="961"/>
                </a:cubicBezTo>
                <a:cubicBezTo>
                  <a:pt x="950" y="962"/>
                  <a:pt x="948" y="962"/>
                  <a:pt x="948" y="961"/>
                </a:cubicBezTo>
                <a:cubicBezTo>
                  <a:pt x="948" y="958"/>
                  <a:pt x="949" y="957"/>
                  <a:pt x="948" y="955"/>
                </a:cubicBezTo>
                <a:cubicBezTo>
                  <a:pt x="946" y="956"/>
                  <a:pt x="944" y="957"/>
                  <a:pt x="944" y="955"/>
                </a:cubicBezTo>
                <a:cubicBezTo>
                  <a:pt x="943" y="953"/>
                  <a:pt x="946" y="953"/>
                  <a:pt x="945" y="951"/>
                </a:cubicBezTo>
                <a:cubicBezTo>
                  <a:pt x="941" y="953"/>
                  <a:pt x="939" y="956"/>
                  <a:pt x="935" y="957"/>
                </a:cubicBezTo>
                <a:cubicBezTo>
                  <a:pt x="935" y="957"/>
                  <a:pt x="934" y="957"/>
                  <a:pt x="934" y="956"/>
                </a:cubicBezTo>
                <a:cubicBezTo>
                  <a:pt x="935" y="952"/>
                  <a:pt x="942" y="952"/>
                  <a:pt x="942" y="947"/>
                </a:cubicBezTo>
                <a:cubicBezTo>
                  <a:pt x="941" y="946"/>
                  <a:pt x="939" y="949"/>
                  <a:pt x="938" y="947"/>
                </a:cubicBezTo>
                <a:cubicBezTo>
                  <a:pt x="938" y="945"/>
                  <a:pt x="940" y="945"/>
                  <a:pt x="940" y="944"/>
                </a:cubicBezTo>
                <a:cubicBezTo>
                  <a:pt x="939" y="943"/>
                  <a:pt x="938" y="942"/>
                  <a:pt x="938" y="941"/>
                </a:cubicBezTo>
                <a:cubicBezTo>
                  <a:pt x="937" y="941"/>
                  <a:pt x="935" y="942"/>
                  <a:pt x="934" y="941"/>
                </a:cubicBezTo>
                <a:cubicBezTo>
                  <a:pt x="934" y="939"/>
                  <a:pt x="936" y="939"/>
                  <a:pt x="936" y="937"/>
                </a:cubicBezTo>
                <a:cubicBezTo>
                  <a:pt x="935" y="936"/>
                  <a:pt x="934" y="936"/>
                  <a:pt x="934" y="935"/>
                </a:cubicBezTo>
                <a:cubicBezTo>
                  <a:pt x="933" y="935"/>
                  <a:pt x="931" y="936"/>
                  <a:pt x="931" y="934"/>
                </a:cubicBezTo>
                <a:cubicBezTo>
                  <a:pt x="931" y="932"/>
                  <a:pt x="932" y="931"/>
                  <a:pt x="930" y="928"/>
                </a:cubicBezTo>
                <a:cubicBezTo>
                  <a:pt x="928" y="928"/>
                  <a:pt x="927" y="930"/>
                  <a:pt x="926" y="928"/>
                </a:cubicBezTo>
                <a:cubicBezTo>
                  <a:pt x="927" y="925"/>
                  <a:pt x="927" y="924"/>
                  <a:pt x="926" y="922"/>
                </a:cubicBezTo>
                <a:cubicBezTo>
                  <a:pt x="924" y="922"/>
                  <a:pt x="923" y="923"/>
                  <a:pt x="922" y="921"/>
                </a:cubicBezTo>
                <a:cubicBezTo>
                  <a:pt x="922" y="919"/>
                  <a:pt x="924" y="919"/>
                  <a:pt x="923" y="917"/>
                </a:cubicBezTo>
                <a:cubicBezTo>
                  <a:pt x="919" y="917"/>
                  <a:pt x="918" y="922"/>
                  <a:pt x="913" y="922"/>
                </a:cubicBezTo>
                <a:cubicBezTo>
                  <a:pt x="913" y="922"/>
                  <a:pt x="912" y="921"/>
                  <a:pt x="912" y="921"/>
                </a:cubicBezTo>
                <a:cubicBezTo>
                  <a:pt x="913" y="917"/>
                  <a:pt x="920" y="917"/>
                  <a:pt x="920" y="913"/>
                </a:cubicBezTo>
                <a:cubicBezTo>
                  <a:pt x="919" y="913"/>
                  <a:pt x="917" y="916"/>
                  <a:pt x="916" y="913"/>
                </a:cubicBezTo>
                <a:cubicBezTo>
                  <a:pt x="915" y="911"/>
                  <a:pt x="918" y="911"/>
                  <a:pt x="918" y="910"/>
                </a:cubicBezTo>
                <a:cubicBezTo>
                  <a:pt x="917" y="909"/>
                  <a:pt x="917" y="909"/>
                  <a:pt x="917" y="908"/>
                </a:cubicBezTo>
                <a:cubicBezTo>
                  <a:pt x="915" y="907"/>
                  <a:pt x="914" y="909"/>
                  <a:pt x="913" y="908"/>
                </a:cubicBezTo>
                <a:cubicBezTo>
                  <a:pt x="911" y="906"/>
                  <a:pt x="914" y="905"/>
                  <a:pt x="914" y="904"/>
                </a:cubicBezTo>
                <a:cubicBezTo>
                  <a:pt x="913" y="903"/>
                  <a:pt x="913" y="902"/>
                  <a:pt x="912" y="901"/>
                </a:cubicBezTo>
                <a:cubicBezTo>
                  <a:pt x="911" y="901"/>
                  <a:pt x="909" y="903"/>
                  <a:pt x="908" y="901"/>
                </a:cubicBezTo>
                <a:cubicBezTo>
                  <a:pt x="908" y="899"/>
                  <a:pt x="910" y="899"/>
                  <a:pt x="910" y="897"/>
                </a:cubicBezTo>
                <a:cubicBezTo>
                  <a:pt x="909" y="897"/>
                  <a:pt x="909" y="896"/>
                  <a:pt x="908" y="895"/>
                </a:cubicBezTo>
                <a:cubicBezTo>
                  <a:pt x="907" y="895"/>
                  <a:pt x="905" y="896"/>
                  <a:pt x="904" y="895"/>
                </a:cubicBezTo>
                <a:cubicBezTo>
                  <a:pt x="903" y="893"/>
                  <a:pt x="905" y="893"/>
                  <a:pt x="906" y="892"/>
                </a:cubicBezTo>
                <a:cubicBezTo>
                  <a:pt x="906" y="890"/>
                  <a:pt x="904" y="890"/>
                  <a:pt x="904" y="888"/>
                </a:cubicBezTo>
                <a:cubicBezTo>
                  <a:pt x="903" y="889"/>
                  <a:pt x="901" y="891"/>
                  <a:pt x="900" y="889"/>
                </a:cubicBezTo>
                <a:cubicBezTo>
                  <a:pt x="899" y="886"/>
                  <a:pt x="902" y="887"/>
                  <a:pt x="902" y="885"/>
                </a:cubicBezTo>
                <a:cubicBezTo>
                  <a:pt x="901" y="884"/>
                  <a:pt x="901" y="883"/>
                  <a:pt x="900" y="883"/>
                </a:cubicBezTo>
                <a:cubicBezTo>
                  <a:pt x="897" y="884"/>
                  <a:pt x="893" y="890"/>
                  <a:pt x="890" y="886"/>
                </a:cubicBezTo>
                <a:cubicBezTo>
                  <a:pt x="891" y="882"/>
                  <a:pt x="898" y="882"/>
                  <a:pt x="897" y="878"/>
                </a:cubicBezTo>
                <a:cubicBezTo>
                  <a:pt x="896" y="877"/>
                  <a:pt x="895" y="880"/>
                  <a:pt x="893" y="879"/>
                </a:cubicBezTo>
                <a:cubicBezTo>
                  <a:pt x="893" y="879"/>
                  <a:pt x="892" y="879"/>
                  <a:pt x="892" y="878"/>
                </a:cubicBezTo>
                <a:cubicBezTo>
                  <a:pt x="892" y="876"/>
                  <a:pt x="895" y="877"/>
                  <a:pt x="895" y="874"/>
                </a:cubicBezTo>
                <a:cubicBezTo>
                  <a:pt x="893" y="872"/>
                  <a:pt x="890" y="876"/>
                  <a:pt x="889" y="873"/>
                </a:cubicBezTo>
                <a:cubicBezTo>
                  <a:pt x="890" y="872"/>
                  <a:pt x="891" y="871"/>
                  <a:pt x="892" y="870"/>
                </a:cubicBezTo>
                <a:cubicBezTo>
                  <a:pt x="891" y="869"/>
                  <a:pt x="891" y="868"/>
                  <a:pt x="890" y="867"/>
                </a:cubicBezTo>
                <a:cubicBezTo>
                  <a:pt x="889" y="868"/>
                  <a:pt x="887" y="869"/>
                  <a:pt x="886" y="868"/>
                </a:cubicBezTo>
                <a:cubicBezTo>
                  <a:pt x="886" y="868"/>
                  <a:pt x="885" y="868"/>
                  <a:pt x="885" y="867"/>
                </a:cubicBezTo>
                <a:cubicBezTo>
                  <a:pt x="885" y="865"/>
                  <a:pt x="889" y="865"/>
                  <a:pt x="888" y="863"/>
                </a:cubicBezTo>
                <a:cubicBezTo>
                  <a:pt x="886" y="860"/>
                  <a:pt x="884" y="865"/>
                  <a:pt x="882" y="862"/>
                </a:cubicBezTo>
                <a:cubicBezTo>
                  <a:pt x="882" y="860"/>
                  <a:pt x="884" y="860"/>
                  <a:pt x="884" y="858"/>
                </a:cubicBezTo>
                <a:cubicBezTo>
                  <a:pt x="884" y="857"/>
                  <a:pt x="883" y="857"/>
                  <a:pt x="883" y="856"/>
                </a:cubicBezTo>
                <a:cubicBezTo>
                  <a:pt x="881" y="856"/>
                  <a:pt x="879" y="859"/>
                  <a:pt x="878" y="856"/>
                </a:cubicBezTo>
                <a:cubicBezTo>
                  <a:pt x="877" y="853"/>
                  <a:pt x="882" y="854"/>
                  <a:pt x="880" y="851"/>
                </a:cubicBezTo>
                <a:cubicBezTo>
                  <a:pt x="877" y="851"/>
                  <a:pt x="874" y="855"/>
                  <a:pt x="871" y="856"/>
                </a:cubicBezTo>
                <a:cubicBezTo>
                  <a:pt x="870" y="856"/>
                  <a:pt x="870" y="855"/>
                  <a:pt x="869" y="854"/>
                </a:cubicBezTo>
                <a:cubicBezTo>
                  <a:pt x="871" y="852"/>
                  <a:pt x="876" y="850"/>
                  <a:pt x="878" y="848"/>
                </a:cubicBezTo>
                <a:cubicBezTo>
                  <a:pt x="877" y="847"/>
                  <a:pt x="875" y="849"/>
                  <a:pt x="874" y="847"/>
                </a:cubicBezTo>
                <a:cubicBezTo>
                  <a:pt x="873" y="845"/>
                  <a:pt x="876" y="845"/>
                  <a:pt x="875" y="843"/>
                </a:cubicBezTo>
                <a:cubicBezTo>
                  <a:pt x="874" y="842"/>
                  <a:pt x="872" y="845"/>
                  <a:pt x="871" y="843"/>
                </a:cubicBezTo>
                <a:cubicBezTo>
                  <a:pt x="871" y="840"/>
                  <a:pt x="874" y="841"/>
                  <a:pt x="872" y="839"/>
                </a:cubicBezTo>
                <a:cubicBezTo>
                  <a:pt x="871" y="838"/>
                  <a:pt x="868" y="841"/>
                  <a:pt x="868" y="838"/>
                </a:cubicBezTo>
                <a:cubicBezTo>
                  <a:pt x="868" y="836"/>
                  <a:pt x="871" y="836"/>
                  <a:pt x="869" y="834"/>
                </a:cubicBezTo>
                <a:cubicBezTo>
                  <a:pt x="868" y="833"/>
                  <a:pt x="866" y="836"/>
                  <a:pt x="865" y="833"/>
                </a:cubicBezTo>
                <a:cubicBezTo>
                  <a:pt x="866" y="831"/>
                  <a:pt x="868" y="830"/>
                  <a:pt x="866" y="828"/>
                </a:cubicBezTo>
                <a:cubicBezTo>
                  <a:pt x="864" y="829"/>
                  <a:pt x="862" y="830"/>
                  <a:pt x="861" y="828"/>
                </a:cubicBezTo>
                <a:cubicBezTo>
                  <a:pt x="861" y="826"/>
                  <a:pt x="863" y="826"/>
                  <a:pt x="863" y="825"/>
                </a:cubicBezTo>
                <a:cubicBezTo>
                  <a:pt x="862" y="823"/>
                  <a:pt x="861" y="821"/>
                  <a:pt x="860" y="819"/>
                </a:cubicBezTo>
                <a:cubicBezTo>
                  <a:pt x="783" y="867"/>
                  <a:pt x="707" y="915"/>
                  <a:pt x="630" y="963"/>
                </a:cubicBezTo>
                <a:close/>
                <a:moveTo>
                  <a:pt x="1692" y="814"/>
                </a:moveTo>
                <a:cubicBezTo>
                  <a:pt x="1692" y="814"/>
                  <a:pt x="1692" y="814"/>
                  <a:pt x="1692" y="814"/>
                </a:cubicBezTo>
                <a:cubicBezTo>
                  <a:pt x="1692" y="815"/>
                  <a:pt x="1692" y="815"/>
                  <a:pt x="1692" y="816"/>
                </a:cubicBezTo>
                <a:cubicBezTo>
                  <a:pt x="1696" y="818"/>
                  <a:pt x="1701" y="819"/>
                  <a:pt x="1705" y="821"/>
                </a:cubicBezTo>
                <a:cubicBezTo>
                  <a:pt x="1709" y="822"/>
                  <a:pt x="1713" y="826"/>
                  <a:pt x="1717" y="825"/>
                </a:cubicBezTo>
                <a:cubicBezTo>
                  <a:pt x="1716" y="821"/>
                  <a:pt x="1711" y="820"/>
                  <a:pt x="1707" y="818"/>
                </a:cubicBezTo>
                <a:cubicBezTo>
                  <a:pt x="1702" y="816"/>
                  <a:pt x="1697" y="814"/>
                  <a:pt x="1692" y="814"/>
                </a:cubicBezTo>
                <a:close/>
                <a:moveTo>
                  <a:pt x="3499" y="815"/>
                </a:moveTo>
                <a:cubicBezTo>
                  <a:pt x="3496" y="817"/>
                  <a:pt x="3497" y="821"/>
                  <a:pt x="3500" y="821"/>
                </a:cubicBezTo>
                <a:cubicBezTo>
                  <a:pt x="3504" y="821"/>
                  <a:pt x="3503" y="813"/>
                  <a:pt x="3499" y="815"/>
                </a:cubicBezTo>
                <a:close/>
                <a:moveTo>
                  <a:pt x="2961" y="823"/>
                </a:moveTo>
                <a:cubicBezTo>
                  <a:pt x="2964" y="818"/>
                  <a:pt x="2955" y="817"/>
                  <a:pt x="2955" y="822"/>
                </a:cubicBezTo>
                <a:cubicBezTo>
                  <a:pt x="2955" y="823"/>
                  <a:pt x="2958" y="825"/>
                  <a:pt x="2961" y="823"/>
                </a:cubicBezTo>
                <a:close/>
                <a:moveTo>
                  <a:pt x="447" y="825"/>
                </a:moveTo>
                <a:cubicBezTo>
                  <a:pt x="449" y="824"/>
                  <a:pt x="449" y="821"/>
                  <a:pt x="447" y="820"/>
                </a:cubicBezTo>
                <a:cubicBezTo>
                  <a:pt x="442" y="818"/>
                  <a:pt x="442" y="826"/>
                  <a:pt x="447" y="825"/>
                </a:cubicBezTo>
                <a:close/>
                <a:moveTo>
                  <a:pt x="3169" y="827"/>
                </a:moveTo>
                <a:cubicBezTo>
                  <a:pt x="3171" y="827"/>
                  <a:pt x="3173" y="825"/>
                  <a:pt x="3171" y="822"/>
                </a:cubicBezTo>
                <a:cubicBezTo>
                  <a:pt x="3166" y="819"/>
                  <a:pt x="3165" y="827"/>
                  <a:pt x="3169" y="827"/>
                </a:cubicBezTo>
                <a:close/>
                <a:moveTo>
                  <a:pt x="3112" y="822"/>
                </a:moveTo>
                <a:cubicBezTo>
                  <a:pt x="3127" y="818"/>
                  <a:pt x="3125" y="842"/>
                  <a:pt x="3113" y="838"/>
                </a:cubicBezTo>
                <a:cubicBezTo>
                  <a:pt x="3108" y="836"/>
                  <a:pt x="3105" y="825"/>
                  <a:pt x="3112" y="822"/>
                </a:cubicBezTo>
                <a:close/>
                <a:moveTo>
                  <a:pt x="3114" y="831"/>
                </a:moveTo>
                <a:cubicBezTo>
                  <a:pt x="3115" y="831"/>
                  <a:pt x="3116" y="832"/>
                  <a:pt x="3117" y="832"/>
                </a:cubicBezTo>
                <a:cubicBezTo>
                  <a:pt x="3121" y="830"/>
                  <a:pt x="3112" y="825"/>
                  <a:pt x="3114" y="831"/>
                </a:cubicBezTo>
                <a:close/>
                <a:moveTo>
                  <a:pt x="22" y="829"/>
                </a:moveTo>
                <a:cubicBezTo>
                  <a:pt x="23" y="830"/>
                  <a:pt x="26" y="830"/>
                  <a:pt x="27" y="828"/>
                </a:cubicBezTo>
                <a:cubicBezTo>
                  <a:pt x="28" y="820"/>
                  <a:pt x="19" y="825"/>
                  <a:pt x="22" y="829"/>
                </a:cubicBezTo>
                <a:close/>
                <a:moveTo>
                  <a:pt x="2365" y="891"/>
                </a:moveTo>
                <a:cubicBezTo>
                  <a:pt x="2382" y="873"/>
                  <a:pt x="2399" y="854"/>
                  <a:pt x="2416" y="836"/>
                </a:cubicBezTo>
                <a:cubicBezTo>
                  <a:pt x="2419" y="833"/>
                  <a:pt x="2423" y="830"/>
                  <a:pt x="2424" y="826"/>
                </a:cubicBezTo>
                <a:cubicBezTo>
                  <a:pt x="2423" y="826"/>
                  <a:pt x="2423" y="826"/>
                  <a:pt x="2422" y="826"/>
                </a:cubicBezTo>
                <a:cubicBezTo>
                  <a:pt x="2410" y="838"/>
                  <a:pt x="2399" y="850"/>
                  <a:pt x="2387" y="862"/>
                </a:cubicBezTo>
                <a:cubicBezTo>
                  <a:pt x="2378" y="871"/>
                  <a:pt x="2370" y="880"/>
                  <a:pt x="2362" y="889"/>
                </a:cubicBezTo>
                <a:cubicBezTo>
                  <a:pt x="2359" y="892"/>
                  <a:pt x="2355" y="894"/>
                  <a:pt x="2355" y="899"/>
                </a:cubicBezTo>
                <a:cubicBezTo>
                  <a:pt x="2360" y="899"/>
                  <a:pt x="2362" y="894"/>
                  <a:pt x="2365" y="891"/>
                </a:cubicBezTo>
                <a:close/>
                <a:moveTo>
                  <a:pt x="188" y="832"/>
                </a:moveTo>
                <a:cubicBezTo>
                  <a:pt x="192" y="833"/>
                  <a:pt x="193" y="829"/>
                  <a:pt x="192" y="827"/>
                </a:cubicBezTo>
                <a:cubicBezTo>
                  <a:pt x="188" y="826"/>
                  <a:pt x="186" y="828"/>
                  <a:pt x="187" y="831"/>
                </a:cubicBezTo>
                <a:cubicBezTo>
                  <a:pt x="187" y="832"/>
                  <a:pt x="187" y="832"/>
                  <a:pt x="188" y="832"/>
                </a:cubicBezTo>
                <a:close/>
                <a:moveTo>
                  <a:pt x="2122" y="830"/>
                </a:moveTo>
                <a:cubicBezTo>
                  <a:pt x="2120" y="827"/>
                  <a:pt x="2115" y="830"/>
                  <a:pt x="2117" y="833"/>
                </a:cubicBezTo>
                <a:cubicBezTo>
                  <a:pt x="2118" y="835"/>
                  <a:pt x="2123" y="835"/>
                  <a:pt x="2122" y="830"/>
                </a:cubicBezTo>
                <a:close/>
                <a:moveTo>
                  <a:pt x="2534" y="829"/>
                </a:moveTo>
                <a:cubicBezTo>
                  <a:pt x="2527" y="829"/>
                  <a:pt x="2530" y="836"/>
                  <a:pt x="2534" y="836"/>
                </a:cubicBezTo>
                <a:cubicBezTo>
                  <a:pt x="2537" y="836"/>
                  <a:pt x="2536" y="831"/>
                  <a:pt x="2534" y="829"/>
                </a:cubicBezTo>
                <a:close/>
                <a:moveTo>
                  <a:pt x="2905" y="830"/>
                </a:moveTo>
                <a:cubicBezTo>
                  <a:pt x="2917" y="826"/>
                  <a:pt x="2915" y="843"/>
                  <a:pt x="2908" y="843"/>
                </a:cubicBezTo>
                <a:cubicBezTo>
                  <a:pt x="2901" y="843"/>
                  <a:pt x="2897" y="832"/>
                  <a:pt x="2905" y="830"/>
                </a:cubicBezTo>
                <a:close/>
                <a:moveTo>
                  <a:pt x="2908" y="837"/>
                </a:moveTo>
                <a:cubicBezTo>
                  <a:pt x="2907" y="836"/>
                  <a:pt x="2908" y="836"/>
                  <a:pt x="2908" y="835"/>
                </a:cubicBezTo>
                <a:cubicBezTo>
                  <a:pt x="2907" y="835"/>
                  <a:pt x="2907" y="836"/>
                  <a:pt x="2906" y="836"/>
                </a:cubicBezTo>
                <a:cubicBezTo>
                  <a:pt x="2906" y="837"/>
                  <a:pt x="2906" y="837"/>
                  <a:pt x="2908" y="837"/>
                </a:cubicBezTo>
                <a:close/>
                <a:moveTo>
                  <a:pt x="2692" y="912"/>
                </a:moveTo>
                <a:cubicBezTo>
                  <a:pt x="2692" y="917"/>
                  <a:pt x="2694" y="923"/>
                  <a:pt x="2691" y="927"/>
                </a:cubicBezTo>
                <a:cubicBezTo>
                  <a:pt x="2687" y="926"/>
                  <a:pt x="2689" y="922"/>
                  <a:pt x="2689" y="919"/>
                </a:cubicBezTo>
                <a:cubicBezTo>
                  <a:pt x="2690" y="907"/>
                  <a:pt x="2690" y="892"/>
                  <a:pt x="2691" y="879"/>
                </a:cubicBezTo>
                <a:cubicBezTo>
                  <a:pt x="2689" y="878"/>
                  <a:pt x="2685" y="879"/>
                  <a:pt x="2683" y="878"/>
                </a:cubicBezTo>
                <a:cubicBezTo>
                  <a:pt x="2682" y="871"/>
                  <a:pt x="2685" y="864"/>
                  <a:pt x="2687" y="856"/>
                </a:cubicBezTo>
                <a:cubicBezTo>
                  <a:pt x="2688" y="849"/>
                  <a:pt x="2689" y="841"/>
                  <a:pt x="2692" y="835"/>
                </a:cubicBezTo>
                <a:cubicBezTo>
                  <a:pt x="2693" y="834"/>
                  <a:pt x="2693" y="834"/>
                  <a:pt x="2694" y="834"/>
                </a:cubicBezTo>
                <a:cubicBezTo>
                  <a:pt x="2696" y="838"/>
                  <a:pt x="2696" y="842"/>
                  <a:pt x="2696" y="845"/>
                </a:cubicBezTo>
                <a:cubicBezTo>
                  <a:pt x="2698" y="856"/>
                  <a:pt x="2701" y="867"/>
                  <a:pt x="2701" y="878"/>
                </a:cubicBezTo>
                <a:cubicBezTo>
                  <a:pt x="2700" y="879"/>
                  <a:pt x="2697" y="879"/>
                  <a:pt x="2694" y="879"/>
                </a:cubicBezTo>
                <a:cubicBezTo>
                  <a:pt x="2693" y="890"/>
                  <a:pt x="2693" y="901"/>
                  <a:pt x="2692" y="912"/>
                </a:cubicBezTo>
                <a:close/>
                <a:moveTo>
                  <a:pt x="2698" y="876"/>
                </a:moveTo>
                <a:cubicBezTo>
                  <a:pt x="2696" y="866"/>
                  <a:pt x="2695" y="855"/>
                  <a:pt x="2692" y="846"/>
                </a:cubicBezTo>
                <a:cubicBezTo>
                  <a:pt x="2690" y="855"/>
                  <a:pt x="2687" y="865"/>
                  <a:pt x="2686" y="876"/>
                </a:cubicBezTo>
                <a:cubicBezTo>
                  <a:pt x="2690" y="875"/>
                  <a:pt x="2694" y="875"/>
                  <a:pt x="2698" y="876"/>
                </a:cubicBezTo>
                <a:close/>
                <a:moveTo>
                  <a:pt x="908" y="838"/>
                </a:moveTo>
                <a:cubicBezTo>
                  <a:pt x="911" y="833"/>
                  <a:pt x="922" y="833"/>
                  <a:pt x="923" y="839"/>
                </a:cubicBezTo>
                <a:cubicBezTo>
                  <a:pt x="926" y="850"/>
                  <a:pt x="905" y="852"/>
                  <a:pt x="908" y="838"/>
                </a:cubicBezTo>
                <a:close/>
                <a:moveTo>
                  <a:pt x="915" y="843"/>
                </a:moveTo>
                <a:cubicBezTo>
                  <a:pt x="916" y="842"/>
                  <a:pt x="917" y="842"/>
                  <a:pt x="917" y="841"/>
                </a:cubicBezTo>
                <a:cubicBezTo>
                  <a:pt x="916" y="840"/>
                  <a:pt x="914" y="841"/>
                  <a:pt x="915" y="843"/>
                </a:cubicBezTo>
                <a:close/>
                <a:moveTo>
                  <a:pt x="780" y="838"/>
                </a:moveTo>
                <a:cubicBezTo>
                  <a:pt x="777" y="836"/>
                  <a:pt x="774" y="837"/>
                  <a:pt x="774" y="840"/>
                </a:cubicBezTo>
                <a:cubicBezTo>
                  <a:pt x="775" y="845"/>
                  <a:pt x="783" y="841"/>
                  <a:pt x="780" y="838"/>
                </a:cubicBezTo>
                <a:close/>
                <a:moveTo>
                  <a:pt x="2869" y="840"/>
                </a:moveTo>
                <a:cubicBezTo>
                  <a:pt x="2868" y="838"/>
                  <a:pt x="2867" y="837"/>
                  <a:pt x="2865" y="837"/>
                </a:cubicBezTo>
                <a:cubicBezTo>
                  <a:pt x="2857" y="839"/>
                  <a:pt x="2869" y="848"/>
                  <a:pt x="2869" y="840"/>
                </a:cubicBezTo>
                <a:close/>
                <a:moveTo>
                  <a:pt x="2834" y="885"/>
                </a:moveTo>
                <a:cubicBezTo>
                  <a:pt x="2832" y="895"/>
                  <a:pt x="2832" y="909"/>
                  <a:pt x="2831" y="921"/>
                </a:cubicBezTo>
                <a:cubicBezTo>
                  <a:pt x="2831" y="925"/>
                  <a:pt x="2833" y="930"/>
                  <a:pt x="2829" y="932"/>
                </a:cubicBezTo>
                <a:cubicBezTo>
                  <a:pt x="2826" y="931"/>
                  <a:pt x="2828" y="926"/>
                  <a:pt x="2828" y="923"/>
                </a:cubicBezTo>
                <a:cubicBezTo>
                  <a:pt x="2829" y="911"/>
                  <a:pt x="2829" y="897"/>
                  <a:pt x="2830" y="884"/>
                </a:cubicBezTo>
                <a:cubicBezTo>
                  <a:pt x="2827" y="884"/>
                  <a:pt x="2823" y="885"/>
                  <a:pt x="2822" y="884"/>
                </a:cubicBezTo>
                <a:cubicBezTo>
                  <a:pt x="2823" y="869"/>
                  <a:pt x="2828" y="853"/>
                  <a:pt x="2831" y="838"/>
                </a:cubicBezTo>
                <a:cubicBezTo>
                  <a:pt x="2832" y="838"/>
                  <a:pt x="2832" y="837"/>
                  <a:pt x="2833" y="837"/>
                </a:cubicBezTo>
                <a:cubicBezTo>
                  <a:pt x="2833" y="837"/>
                  <a:pt x="2833" y="837"/>
                  <a:pt x="2833" y="837"/>
                </a:cubicBezTo>
                <a:cubicBezTo>
                  <a:pt x="2836" y="840"/>
                  <a:pt x="2836" y="844"/>
                  <a:pt x="2836" y="848"/>
                </a:cubicBezTo>
                <a:cubicBezTo>
                  <a:pt x="2838" y="860"/>
                  <a:pt x="2841" y="873"/>
                  <a:pt x="2842" y="884"/>
                </a:cubicBezTo>
                <a:cubicBezTo>
                  <a:pt x="2840" y="886"/>
                  <a:pt x="2837" y="884"/>
                  <a:pt x="2834" y="885"/>
                </a:cubicBezTo>
                <a:close/>
                <a:moveTo>
                  <a:pt x="2838" y="881"/>
                </a:moveTo>
                <a:cubicBezTo>
                  <a:pt x="2836" y="870"/>
                  <a:pt x="2835" y="859"/>
                  <a:pt x="2833" y="849"/>
                </a:cubicBezTo>
                <a:cubicBezTo>
                  <a:pt x="2830" y="859"/>
                  <a:pt x="2827" y="870"/>
                  <a:pt x="2825" y="881"/>
                </a:cubicBezTo>
                <a:cubicBezTo>
                  <a:pt x="2830" y="881"/>
                  <a:pt x="2834" y="882"/>
                  <a:pt x="2838" y="881"/>
                </a:cubicBezTo>
                <a:close/>
                <a:moveTo>
                  <a:pt x="987" y="847"/>
                </a:moveTo>
                <a:cubicBezTo>
                  <a:pt x="986" y="843"/>
                  <a:pt x="978" y="846"/>
                  <a:pt x="980" y="851"/>
                </a:cubicBezTo>
                <a:cubicBezTo>
                  <a:pt x="984" y="852"/>
                  <a:pt x="987" y="849"/>
                  <a:pt x="987" y="847"/>
                </a:cubicBezTo>
                <a:close/>
                <a:moveTo>
                  <a:pt x="561" y="874"/>
                </a:moveTo>
                <a:cubicBezTo>
                  <a:pt x="560" y="878"/>
                  <a:pt x="555" y="882"/>
                  <a:pt x="551" y="882"/>
                </a:cubicBezTo>
                <a:cubicBezTo>
                  <a:pt x="539" y="883"/>
                  <a:pt x="532" y="868"/>
                  <a:pt x="536" y="859"/>
                </a:cubicBezTo>
                <a:cubicBezTo>
                  <a:pt x="537" y="856"/>
                  <a:pt x="541" y="853"/>
                  <a:pt x="546" y="854"/>
                </a:cubicBezTo>
                <a:cubicBezTo>
                  <a:pt x="550" y="855"/>
                  <a:pt x="553" y="860"/>
                  <a:pt x="553" y="864"/>
                </a:cubicBezTo>
                <a:cubicBezTo>
                  <a:pt x="552" y="868"/>
                  <a:pt x="548" y="870"/>
                  <a:pt x="546" y="874"/>
                </a:cubicBezTo>
                <a:cubicBezTo>
                  <a:pt x="549" y="876"/>
                  <a:pt x="553" y="875"/>
                  <a:pt x="555" y="872"/>
                </a:cubicBezTo>
                <a:cubicBezTo>
                  <a:pt x="556" y="870"/>
                  <a:pt x="554" y="866"/>
                  <a:pt x="556" y="865"/>
                </a:cubicBezTo>
                <a:cubicBezTo>
                  <a:pt x="564" y="864"/>
                  <a:pt x="562" y="873"/>
                  <a:pt x="561" y="874"/>
                </a:cubicBezTo>
                <a:close/>
                <a:moveTo>
                  <a:pt x="543" y="869"/>
                </a:moveTo>
                <a:cubicBezTo>
                  <a:pt x="544" y="867"/>
                  <a:pt x="546" y="865"/>
                  <a:pt x="547" y="863"/>
                </a:cubicBezTo>
                <a:cubicBezTo>
                  <a:pt x="545" y="856"/>
                  <a:pt x="538" y="865"/>
                  <a:pt x="543" y="869"/>
                </a:cubicBezTo>
                <a:close/>
                <a:moveTo>
                  <a:pt x="301" y="862"/>
                </a:moveTo>
                <a:cubicBezTo>
                  <a:pt x="302" y="861"/>
                  <a:pt x="303" y="858"/>
                  <a:pt x="302" y="856"/>
                </a:cubicBezTo>
                <a:cubicBezTo>
                  <a:pt x="296" y="850"/>
                  <a:pt x="292" y="863"/>
                  <a:pt x="301" y="862"/>
                </a:cubicBezTo>
                <a:close/>
                <a:moveTo>
                  <a:pt x="2360" y="884"/>
                </a:moveTo>
                <a:cubicBezTo>
                  <a:pt x="2366" y="878"/>
                  <a:pt x="2371" y="872"/>
                  <a:pt x="2376" y="867"/>
                </a:cubicBezTo>
                <a:cubicBezTo>
                  <a:pt x="2379" y="864"/>
                  <a:pt x="2382" y="861"/>
                  <a:pt x="2383" y="857"/>
                </a:cubicBezTo>
                <a:cubicBezTo>
                  <a:pt x="2382" y="857"/>
                  <a:pt x="2382" y="856"/>
                  <a:pt x="2381" y="856"/>
                </a:cubicBezTo>
                <a:cubicBezTo>
                  <a:pt x="2378" y="858"/>
                  <a:pt x="2375" y="862"/>
                  <a:pt x="2372" y="865"/>
                </a:cubicBezTo>
                <a:cubicBezTo>
                  <a:pt x="2367" y="871"/>
                  <a:pt x="2362" y="877"/>
                  <a:pt x="2358" y="883"/>
                </a:cubicBezTo>
                <a:cubicBezTo>
                  <a:pt x="2355" y="885"/>
                  <a:pt x="2352" y="888"/>
                  <a:pt x="2352" y="892"/>
                </a:cubicBezTo>
                <a:cubicBezTo>
                  <a:pt x="2356" y="892"/>
                  <a:pt x="2358" y="887"/>
                  <a:pt x="2360" y="884"/>
                </a:cubicBezTo>
                <a:close/>
                <a:moveTo>
                  <a:pt x="1498" y="865"/>
                </a:moveTo>
                <a:cubicBezTo>
                  <a:pt x="1498" y="865"/>
                  <a:pt x="1498" y="865"/>
                  <a:pt x="1498" y="864"/>
                </a:cubicBezTo>
                <a:cubicBezTo>
                  <a:pt x="1494" y="861"/>
                  <a:pt x="1490" y="867"/>
                  <a:pt x="1493" y="870"/>
                </a:cubicBezTo>
                <a:cubicBezTo>
                  <a:pt x="1496" y="871"/>
                  <a:pt x="1498" y="868"/>
                  <a:pt x="1498" y="865"/>
                </a:cubicBezTo>
                <a:close/>
                <a:moveTo>
                  <a:pt x="2358" y="876"/>
                </a:moveTo>
                <a:cubicBezTo>
                  <a:pt x="2360" y="874"/>
                  <a:pt x="2364" y="871"/>
                  <a:pt x="2363" y="868"/>
                </a:cubicBezTo>
                <a:cubicBezTo>
                  <a:pt x="2362" y="868"/>
                  <a:pt x="2362" y="868"/>
                  <a:pt x="2361" y="868"/>
                </a:cubicBezTo>
                <a:cubicBezTo>
                  <a:pt x="2358" y="872"/>
                  <a:pt x="2352" y="876"/>
                  <a:pt x="2351" y="881"/>
                </a:cubicBezTo>
                <a:cubicBezTo>
                  <a:pt x="2354" y="882"/>
                  <a:pt x="2357" y="878"/>
                  <a:pt x="2358" y="876"/>
                </a:cubicBezTo>
                <a:close/>
                <a:moveTo>
                  <a:pt x="2355" y="870"/>
                </a:moveTo>
                <a:cubicBezTo>
                  <a:pt x="2351" y="869"/>
                  <a:pt x="2349" y="875"/>
                  <a:pt x="2347" y="877"/>
                </a:cubicBezTo>
                <a:cubicBezTo>
                  <a:pt x="2350" y="880"/>
                  <a:pt x="2354" y="874"/>
                  <a:pt x="2355" y="870"/>
                </a:cubicBezTo>
                <a:close/>
                <a:moveTo>
                  <a:pt x="3463" y="871"/>
                </a:moveTo>
                <a:cubicBezTo>
                  <a:pt x="3459" y="873"/>
                  <a:pt x="3462" y="877"/>
                  <a:pt x="3464" y="877"/>
                </a:cubicBezTo>
                <a:cubicBezTo>
                  <a:pt x="3468" y="877"/>
                  <a:pt x="3469" y="868"/>
                  <a:pt x="3463" y="871"/>
                </a:cubicBezTo>
                <a:close/>
                <a:moveTo>
                  <a:pt x="3018" y="875"/>
                </a:moveTo>
                <a:cubicBezTo>
                  <a:pt x="3019" y="869"/>
                  <a:pt x="3008" y="875"/>
                  <a:pt x="3014" y="877"/>
                </a:cubicBezTo>
                <a:cubicBezTo>
                  <a:pt x="3017" y="878"/>
                  <a:pt x="3018" y="876"/>
                  <a:pt x="3018" y="875"/>
                </a:cubicBezTo>
                <a:close/>
                <a:moveTo>
                  <a:pt x="893" y="949"/>
                </a:moveTo>
                <a:cubicBezTo>
                  <a:pt x="895" y="952"/>
                  <a:pt x="899" y="956"/>
                  <a:pt x="898" y="961"/>
                </a:cubicBezTo>
                <a:cubicBezTo>
                  <a:pt x="891" y="963"/>
                  <a:pt x="885" y="960"/>
                  <a:pt x="878" y="960"/>
                </a:cubicBezTo>
                <a:cubicBezTo>
                  <a:pt x="839" y="955"/>
                  <a:pt x="796" y="949"/>
                  <a:pt x="757" y="943"/>
                </a:cubicBezTo>
                <a:cubicBezTo>
                  <a:pt x="751" y="942"/>
                  <a:pt x="744" y="942"/>
                  <a:pt x="739" y="939"/>
                </a:cubicBezTo>
                <a:cubicBezTo>
                  <a:pt x="739" y="934"/>
                  <a:pt x="746" y="932"/>
                  <a:pt x="750" y="930"/>
                </a:cubicBezTo>
                <a:cubicBezTo>
                  <a:pt x="778" y="913"/>
                  <a:pt x="808" y="892"/>
                  <a:pt x="837" y="875"/>
                </a:cubicBezTo>
                <a:cubicBezTo>
                  <a:pt x="841" y="872"/>
                  <a:pt x="844" y="879"/>
                  <a:pt x="847" y="884"/>
                </a:cubicBezTo>
                <a:cubicBezTo>
                  <a:pt x="863" y="905"/>
                  <a:pt x="878" y="927"/>
                  <a:pt x="893" y="949"/>
                </a:cubicBezTo>
                <a:close/>
                <a:moveTo>
                  <a:pt x="889" y="955"/>
                </a:moveTo>
                <a:cubicBezTo>
                  <a:pt x="872" y="930"/>
                  <a:pt x="856" y="905"/>
                  <a:pt x="839" y="881"/>
                </a:cubicBezTo>
                <a:cubicBezTo>
                  <a:pt x="838" y="881"/>
                  <a:pt x="838" y="881"/>
                  <a:pt x="838" y="882"/>
                </a:cubicBezTo>
                <a:cubicBezTo>
                  <a:pt x="823" y="891"/>
                  <a:pt x="808" y="900"/>
                  <a:pt x="793" y="909"/>
                </a:cubicBezTo>
                <a:cubicBezTo>
                  <a:pt x="778" y="919"/>
                  <a:pt x="763" y="927"/>
                  <a:pt x="748" y="937"/>
                </a:cubicBezTo>
                <a:cubicBezTo>
                  <a:pt x="796" y="942"/>
                  <a:pt x="842" y="949"/>
                  <a:pt x="889" y="955"/>
                </a:cubicBezTo>
                <a:close/>
                <a:moveTo>
                  <a:pt x="389" y="884"/>
                </a:moveTo>
                <a:cubicBezTo>
                  <a:pt x="393" y="897"/>
                  <a:pt x="377" y="906"/>
                  <a:pt x="368" y="899"/>
                </a:cubicBezTo>
                <a:cubicBezTo>
                  <a:pt x="364" y="896"/>
                  <a:pt x="364" y="891"/>
                  <a:pt x="361" y="887"/>
                </a:cubicBezTo>
                <a:cubicBezTo>
                  <a:pt x="364" y="876"/>
                  <a:pt x="385" y="872"/>
                  <a:pt x="389" y="884"/>
                </a:cubicBezTo>
                <a:close/>
                <a:moveTo>
                  <a:pt x="368" y="889"/>
                </a:moveTo>
                <a:cubicBezTo>
                  <a:pt x="369" y="899"/>
                  <a:pt x="387" y="895"/>
                  <a:pt x="383" y="886"/>
                </a:cubicBezTo>
                <a:cubicBezTo>
                  <a:pt x="380" y="881"/>
                  <a:pt x="370" y="884"/>
                  <a:pt x="368" y="889"/>
                </a:cubicBezTo>
                <a:close/>
                <a:moveTo>
                  <a:pt x="2928" y="885"/>
                </a:moveTo>
                <a:cubicBezTo>
                  <a:pt x="2930" y="877"/>
                  <a:pt x="2946" y="876"/>
                  <a:pt x="2948" y="883"/>
                </a:cubicBezTo>
                <a:cubicBezTo>
                  <a:pt x="2951" y="889"/>
                  <a:pt x="2946" y="897"/>
                  <a:pt x="2938" y="895"/>
                </a:cubicBezTo>
                <a:cubicBezTo>
                  <a:pt x="2933" y="895"/>
                  <a:pt x="2931" y="890"/>
                  <a:pt x="2928" y="885"/>
                </a:cubicBezTo>
                <a:close/>
                <a:moveTo>
                  <a:pt x="2935" y="886"/>
                </a:moveTo>
                <a:cubicBezTo>
                  <a:pt x="2936" y="890"/>
                  <a:pt x="2943" y="892"/>
                  <a:pt x="2943" y="886"/>
                </a:cubicBezTo>
                <a:cubicBezTo>
                  <a:pt x="2941" y="884"/>
                  <a:pt x="2936" y="885"/>
                  <a:pt x="2935" y="886"/>
                </a:cubicBezTo>
                <a:close/>
                <a:moveTo>
                  <a:pt x="151" y="891"/>
                </a:moveTo>
                <a:cubicBezTo>
                  <a:pt x="149" y="886"/>
                  <a:pt x="151" y="882"/>
                  <a:pt x="157" y="881"/>
                </a:cubicBezTo>
                <a:cubicBezTo>
                  <a:pt x="161" y="881"/>
                  <a:pt x="164" y="882"/>
                  <a:pt x="166" y="884"/>
                </a:cubicBezTo>
                <a:cubicBezTo>
                  <a:pt x="170" y="888"/>
                  <a:pt x="167" y="898"/>
                  <a:pt x="161" y="899"/>
                </a:cubicBezTo>
                <a:cubicBezTo>
                  <a:pt x="156" y="899"/>
                  <a:pt x="152" y="895"/>
                  <a:pt x="151" y="891"/>
                </a:cubicBezTo>
                <a:close/>
                <a:moveTo>
                  <a:pt x="161" y="888"/>
                </a:moveTo>
                <a:cubicBezTo>
                  <a:pt x="159" y="887"/>
                  <a:pt x="158" y="888"/>
                  <a:pt x="156" y="888"/>
                </a:cubicBezTo>
                <a:cubicBezTo>
                  <a:pt x="155" y="893"/>
                  <a:pt x="163" y="894"/>
                  <a:pt x="161" y="888"/>
                </a:cubicBezTo>
                <a:close/>
                <a:moveTo>
                  <a:pt x="1221" y="883"/>
                </a:moveTo>
                <a:cubicBezTo>
                  <a:pt x="1219" y="880"/>
                  <a:pt x="1214" y="882"/>
                  <a:pt x="1215" y="886"/>
                </a:cubicBezTo>
                <a:cubicBezTo>
                  <a:pt x="1216" y="889"/>
                  <a:pt x="1223" y="889"/>
                  <a:pt x="1221" y="883"/>
                </a:cubicBezTo>
                <a:close/>
                <a:moveTo>
                  <a:pt x="521" y="883"/>
                </a:moveTo>
                <a:cubicBezTo>
                  <a:pt x="513" y="882"/>
                  <a:pt x="516" y="891"/>
                  <a:pt x="521" y="891"/>
                </a:cubicBezTo>
                <a:cubicBezTo>
                  <a:pt x="527" y="890"/>
                  <a:pt x="527" y="883"/>
                  <a:pt x="521" y="883"/>
                </a:cubicBezTo>
                <a:close/>
                <a:moveTo>
                  <a:pt x="2883" y="887"/>
                </a:moveTo>
                <a:cubicBezTo>
                  <a:pt x="2883" y="882"/>
                  <a:pt x="2875" y="883"/>
                  <a:pt x="2877" y="889"/>
                </a:cubicBezTo>
                <a:cubicBezTo>
                  <a:pt x="2880" y="891"/>
                  <a:pt x="2883" y="890"/>
                  <a:pt x="2883" y="887"/>
                </a:cubicBezTo>
                <a:close/>
                <a:moveTo>
                  <a:pt x="2578" y="890"/>
                </a:moveTo>
                <a:cubicBezTo>
                  <a:pt x="2582" y="887"/>
                  <a:pt x="2589" y="884"/>
                  <a:pt x="2594" y="888"/>
                </a:cubicBezTo>
                <a:cubicBezTo>
                  <a:pt x="2599" y="892"/>
                  <a:pt x="2597" y="901"/>
                  <a:pt x="2592" y="903"/>
                </a:cubicBezTo>
                <a:cubicBezTo>
                  <a:pt x="2585" y="906"/>
                  <a:pt x="2576" y="899"/>
                  <a:pt x="2578" y="890"/>
                </a:cubicBezTo>
                <a:close/>
                <a:moveTo>
                  <a:pt x="2590" y="897"/>
                </a:moveTo>
                <a:cubicBezTo>
                  <a:pt x="2591" y="895"/>
                  <a:pt x="2591" y="893"/>
                  <a:pt x="2590" y="892"/>
                </a:cubicBezTo>
                <a:cubicBezTo>
                  <a:pt x="2587" y="892"/>
                  <a:pt x="2584" y="893"/>
                  <a:pt x="2583" y="895"/>
                </a:cubicBezTo>
                <a:cubicBezTo>
                  <a:pt x="2584" y="897"/>
                  <a:pt x="2588" y="899"/>
                  <a:pt x="2590" y="897"/>
                </a:cubicBezTo>
                <a:close/>
                <a:moveTo>
                  <a:pt x="2658" y="887"/>
                </a:moveTo>
                <a:cubicBezTo>
                  <a:pt x="2656" y="886"/>
                  <a:pt x="2653" y="887"/>
                  <a:pt x="2654" y="890"/>
                </a:cubicBezTo>
                <a:cubicBezTo>
                  <a:pt x="2656" y="893"/>
                  <a:pt x="2661" y="891"/>
                  <a:pt x="2658" y="887"/>
                </a:cubicBezTo>
                <a:close/>
                <a:moveTo>
                  <a:pt x="37" y="891"/>
                </a:moveTo>
                <a:cubicBezTo>
                  <a:pt x="38" y="892"/>
                  <a:pt x="39" y="893"/>
                  <a:pt x="41" y="893"/>
                </a:cubicBezTo>
                <a:cubicBezTo>
                  <a:pt x="47" y="888"/>
                  <a:pt x="36" y="885"/>
                  <a:pt x="37" y="891"/>
                </a:cubicBezTo>
                <a:close/>
                <a:moveTo>
                  <a:pt x="1151" y="892"/>
                </a:moveTo>
                <a:cubicBezTo>
                  <a:pt x="1152" y="893"/>
                  <a:pt x="1152" y="893"/>
                  <a:pt x="1153" y="894"/>
                </a:cubicBezTo>
                <a:cubicBezTo>
                  <a:pt x="1161" y="894"/>
                  <a:pt x="1151" y="881"/>
                  <a:pt x="1151" y="892"/>
                </a:cubicBezTo>
                <a:close/>
                <a:moveTo>
                  <a:pt x="507" y="917"/>
                </a:moveTo>
                <a:cubicBezTo>
                  <a:pt x="507" y="920"/>
                  <a:pt x="509" y="920"/>
                  <a:pt x="510" y="922"/>
                </a:cubicBezTo>
                <a:cubicBezTo>
                  <a:pt x="505" y="925"/>
                  <a:pt x="501" y="931"/>
                  <a:pt x="497" y="933"/>
                </a:cubicBezTo>
                <a:cubicBezTo>
                  <a:pt x="496" y="919"/>
                  <a:pt x="495" y="905"/>
                  <a:pt x="494" y="891"/>
                </a:cubicBezTo>
                <a:cubicBezTo>
                  <a:pt x="493" y="890"/>
                  <a:pt x="490" y="890"/>
                  <a:pt x="489" y="891"/>
                </a:cubicBezTo>
                <a:cubicBezTo>
                  <a:pt x="487" y="893"/>
                  <a:pt x="471" y="908"/>
                  <a:pt x="471" y="912"/>
                </a:cubicBezTo>
                <a:cubicBezTo>
                  <a:pt x="471" y="914"/>
                  <a:pt x="475" y="918"/>
                  <a:pt x="478" y="916"/>
                </a:cubicBezTo>
                <a:cubicBezTo>
                  <a:pt x="479" y="914"/>
                  <a:pt x="478" y="913"/>
                  <a:pt x="477" y="911"/>
                </a:cubicBezTo>
                <a:cubicBezTo>
                  <a:pt x="481" y="908"/>
                  <a:pt x="485" y="902"/>
                  <a:pt x="489" y="900"/>
                </a:cubicBezTo>
                <a:cubicBezTo>
                  <a:pt x="489" y="911"/>
                  <a:pt x="490" y="925"/>
                  <a:pt x="491" y="935"/>
                </a:cubicBezTo>
                <a:cubicBezTo>
                  <a:pt x="491" y="940"/>
                  <a:pt x="491" y="944"/>
                  <a:pt x="494" y="944"/>
                </a:cubicBezTo>
                <a:cubicBezTo>
                  <a:pt x="498" y="945"/>
                  <a:pt x="503" y="938"/>
                  <a:pt x="506" y="934"/>
                </a:cubicBezTo>
                <a:cubicBezTo>
                  <a:pt x="509" y="931"/>
                  <a:pt x="517" y="926"/>
                  <a:pt x="517" y="922"/>
                </a:cubicBezTo>
                <a:cubicBezTo>
                  <a:pt x="517" y="919"/>
                  <a:pt x="509" y="912"/>
                  <a:pt x="507" y="917"/>
                </a:cubicBezTo>
                <a:close/>
                <a:moveTo>
                  <a:pt x="2110" y="910"/>
                </a:moveTo>
                <a:cubicBezTo>
                  <a:pt x="2102" y="920"/>
                  <a:pt x="2086" y="910"/>
                  <a:pt x="2088" y="898"/>
                </a:cubicBezTo>
                <a:cubicBezTo>
                  <a:pt x="2089" y="896"/>
                  <a:pt x="2091" y="893"/>
                  <a:pt x="2094" y="893"/>
                </a:cubicBezTo>
                <a:cubicBezTo>
                  <a:pt x="2103" y="890"/>
                  <a:pt x="2117" y="900"/>
                  <a:pt x="2110" y="910"/>
                </a:cubicBezTo>
                <a:close/>
                <a:moveTo>
                  <a:pt x="2096" y="899"/>
                </a:moveTo>
                <a:cubicBezTo>
                  <a:pt x="2095" y="900"/>
                  <a:pt x="2094" y="900"/>
                  <a:pt x="2094" y="901"/>
                </a:cubicBezTo>
                <a:cubicBezTo>
                  <a:pt x="2093" y="908"/>
                  <a:pt x="2106" y="911"/>
                  <a:pt x="2105" y="903"/>
                </a:cubicBezTo>
                <a:cubicBezTo>
                  <a:pt x="2104" y="901"/>
                  <a:pt x="2098" y="899"/>
                  <a:pt x="2096" y="899"/>
                </a:cubicBezTo>
                <a:close/>
                <a:moveTo>
                  <a:pt x="1011" y="899"/>
                </a:moveTo>
                <a:cubicBezTo>
                  <a:pt x="1013" y="899"/>
                  <a:pt x="1013" y="892"/>
                  <a:pt x="1009" y="894"/>
                </a:cubicBezTo>
                <a:cubicBezTo>
                  <a:pt x="1005" y="896"/>
                  <a:pt x="1008" y="900"/>
                  <a:pt x="1011" y="899"/>
                </a:cubicBezTo>
                <a:close/>
                <a:moveTo>
                  <a:pt x="657" y="904"/>
                </a:moveTo>
                <a:cubicBezTo>
                  <a:pt x="658" y="902"/>
                  <a:pt x="662" y="900"/>
                  <a:pt x="667" y="899"/>
                </a:cubicBezTo>
                <a:cubicBezTo>
                  <a:pt x="673" y="899"/>
                  <a:pt x="678" y="903"/>
                  <a:pt x="675" y="910"/>
                </a:cubicBezTo>
                <a:cubicBezTo>
                  <a:pt x="672" y="917"/>
                  <a:pt x="655" y="914"/>
                  <a:pt x="657" y="904"/>
                </a:cubicBezTo>
                <a:close/>
                <a:moveTo>
                  <a:pt x="670" y="906"/>
                </a:moveTo>
                <a:cubicBezTo>
                  <a:pt x="668" y="904"/>
                  <a:pt x="665" y="906"/>
                  <a:pt x="664" y="908"/>
                </a:cubicBezTo>
                <a:cubicBezTo>
                  <a:pt x="666" y="909"/>
                  <a:pt x="670" y="909"/>
                  <a:pt x="670" y="906"/>
                </a:cubicBezTo>
                <a:close/>
                <a:moveTo>
                  <a:pt x="3499" y="902"/>
                </a:moveTo>
                <a:cubicBezTo>
                  <a:pt x="3503" y="906"/>
                  <a:pt x="3502" y="916"/>
                  <a:pt x="3497" y="918"/>
                </a:cubicBezTo>
                <a:cubicBezTo>
                  <a:pt x="3483" y="923"/>
                  <a:pt x="3475" y="902"/>
                  <a:pt x="3492" y="901"/>
                </a:cubicBezTo>
                <a:cubicBezTo>
                  <a:pt x="3495" y="900"/>
                  <a:pt x="3497" y="900"/>
                  <a:pt x="3499" y="902"/>
                </a:cubicBezTo>
                <a:close/>
                <a:moveTo>
                  <a:pt x="3495" y="907"/>
                </a:moveTo>
                <a:cubicBezTo>
                  <a:pt x="3492" y="906"/>
                  <a:pt x="3489" y="908"/>
                  <a:pt x="3488" y="910"/>
                </a:cubicBezTo>
                <a:cubicBezTo>
                  <a:pt x="3489" y="915"/>
                  <a:pt x="3499" y="913"/>
                  <a:pt x="3495" y="907"/>
                </a:cubicBezTo>
                <a:close/>
                <a:moveTo>
                  <a:pt x="1854" y="909"/>
                </a:moveTo>
                <a:cubicBezTo>
                  <a:pt x="1854" y="907"/>
                  <a:pt x="1851" y="904"/>
                  <a:pt x="1849" y="906"/>
                </a:cubicBezTo>
                <a:cubicBezTo>
                  <a:pt x="1845" y="908"/>
                  <a:pt x="1852" y="914"/>
                  <a:pt x="1854" y="909"/>
                </a:cubicBezTo>
                <a:close/>
                <a:moveTo>
                  <a:pt x="1538" y="924"/>
                </a:moveTo>
                <a:cubicBezTo>
                  <a:pt x="1535" y="919"/>
                  <a:pt x="1533" y="911"/>
                  <a:pt x="1542" y="910"/>
                </a:cubicBezTo>
                <a:cubicBezTo>
                  <a:pt x="1549" y="909"/>
                  <a:pt x="1554" y="912"/>
                  <a:pt x="1554" y="918"/>
                </a:cubicBezTo>
                <a:cubicBezTo>
                  <a:pt x="1554" y="928"/>
                  <a:pt x="1543" y="930"/>
                  <a:pt x="1538" y="924"/>
                </a:cubicBezTo>
                <a:close/>
                <a:moveTo>
                  <a:pt x="1548" y="918"/>
                </a:moveTo>
                <a:cubicBezTo>
                  <a:pt x="1547" y="916"/>
                  <a:pt x="1544" y="916"/>
                  <a:pt x="1541" y="916"/>
                </a:cubicBezTo>
                <a:cubicBezTo>
                  <a:pt x="1540" y="921"/>
                  <a:pt x="1548" y="924"/>
                  <a:pt x="1548" y="918"/>
                </a:cubicBezTo>
                <a:close/>
                <a:moveTo>
                  <a:pt x="1498" y="918"/>
                </a:moveTo>
                <a:cubicBezTo>
                  <a:pt x="1502" y="917"/>
                  <a:pt x="1501" y="910"/>
                  <a:pt x="1497" y="912"/>
                </a:cubicBezTo>
                <a:cubicBezTo>
                  <a:pt x="1493" y="913"/>
                  <a:pt x="1495" y="918"/>
                  <a:pt x="1498" y="918"/>
                </a:cubicBezTo>
                <a:close/>
                <a:moveTo>
                  <a:pt x="132" y="943"/>
                </a:moveTo>
                <a:cubicBezTo>
                  <a:pt x="130" y="941"/>
                  <a:pt x="125" y="940"/>
                  <a:pt x="121" y="939"/>
                </a:cubicBezTo>
                <a:cubicBezTo>
                  <a:pt x="99" y="931"/>
                  <a:pt x="75" y="923"/>
                  <a:pt x="53" y="915"/>
                </a:cubicBezTo>
                <a:cubicBezTo>
                  <a:pt x="47" y="914"/>
                  <a:pt x="42" y="911"/>
                  <a:pt x="35" y="912"/>
                </a:cubicBezTo>
                <a:cubicBezTo>
                  <a:pt x="27" y="913"/>
                  <a:pt x="22" y="920"/>
                  <a:pt x="21" y="927"/>
                </a:cubicBezTo>
                <a:cubicBezTo>
                  <a:pt x="20" y="934"/>
                  <a:pt x="24" y="941"/>
                  <a:pt x="28" y="943"/>
                </a:cubicBezTo>
                <a:cubicBezTo>
                  <a:pt x="32" y="946"/>
                  <a:pt x="38" y="946"/>
                  <a:pt x="44" y="949"/>
                </a:cubicBezTo>
                <a:cubicBezTo>
                  <a:pt x="55" y="952"/>
                  <a:pt x="67" y="956"/>
                  <a:pt x="78" y="960"/>
                </a:cubicBezTo>
                <a:cubicBezTo>
                  <a:pt x="83" y="961"/>
                  <a:pt x="89" y="964"/>
                  <a:pt x="95" y="965"/>
                </a:cubicBezTo>
                <a:cubicBezTo>
                  <a:pt x="105" y="967"/>
                  <a:pt x="110" y="960"/>
                  <a:pt x="111" y="954"/>
                </a:cubicBezTo>
                <a:cubicBezTo>
                  <a:pt x="111" y="940"/>
                  <a:pt x="93" y="938"/>
                  <a:pt x="82" y="934"/>
                </a:cubicBezTo>
                <a:cubicBezTo>
                  <a:pt x="79" y="933"/>
                  <a:pt x="75" y="931"/>
                  <a:pt x="71" y="930"/>
                </a:cubicBezTo>
                <a:cubicBezTo>
                  <a:pt x="68" y="929"/>
                  <a:pt x="61" y="926"/>
                  <a:pt x="60" y="929"/>
                </a:cubicBezTo>
                <a:cubicBezTo>
                  <a:pt x="59" y="933"/>
                  <a:pt x="67" y="935"/>
                  <a:pt x="70" y="936"/>
                </a:cubicBezTo>
                <a:cubicBezTo>
                  <a:pt x="75" y="937"/>
                  <a:pt x="80" y="939"/>
                  <a:pt x="84" y="940"/>
                </a:cubicBezTo>
                <a:cubicBezTo>
                  <a:pt x="91" y="942"/>
                  <a:pt x="106" y="944"/>
                  <a:pt x="106" y="953"/>
                </a:cubicBezTo>
                <a:cubicBezTo>
                  <a:pt x="105" y="959"/>
                  <a:pt x="100" y="961"/>
                  <a:pt x="93" y="959"/>
                </a:cubicBezTo>
                <a:cubicBezTo>
                  <a:pt x="85" y="958"/>
                  <a:pt x="73" y="952"/>
                  <a:pt x="63" y="949"/>
                </a:cubicBezTo>
                <a:cubicBezTo>
                  <a:pt x="58" y="947"/>
                  <a:pt x="53" y="946"/>
                  <a:pt x="48" y="944"/>
                </a:cubicBezTo>
                <a:cubicBezTo>
                  <a:pt x="39" y="941"/>
                  <a:pt x="27" y="938"/>
                  <a:pt x="28" y="928"/>
                </a:cubicBezTo>
                <a:cubicBezTo>
                  <a:pt x="28" y="922"/>
                  <a:pt x="34" y="918"/>
                  <a:pt x="39" y="918"/>
                </a:cubicBezTo>
                <a:cubicBezTo>
                  <a:pt x="42" y="918"/>
                  <a:pt x="46" y="920"/>
                  <a:pt x="51" y="921"/>
                </a:cubicBezTo>
                <a:cubicBezTo>
                  <a:pt x="69" y="928"/>
                  <a:pt x="88" y="934"/>
                  <a:pt x="107" y="940"/>
                </a:cubicBezTo>
                <a:cubicBezTo>
                  <a:pt x="112" y="941"/>
                  <a:pt x="125" y="944"/>
                  <a:pt x="129" y="947"/>
                </a:cubicBezTo>
                <a:cubicBezTo>
                  <a:pt x="140" y="954"/>
                  <a:pt x="131" y="970"/>
                  <a:pt x="123" y="972"/>
                </a:cubicBezTo>
                <a:cubicBezTo>
                  <a:pt x="117" y="973"/>
                  <a:pt x="108" y="970"/>
                  <a:pt x="102" y="969"/>
                </a:cubicBezTo>
                <a:cubicBezTo>
                  <a:pt x="89" y="966"/>
                  <a:pt x="80" y="962"/>
                  <a:pt x="67" y="958"/>
                </a:cubicBezTo>
                <a:cubicBezTo>
                  <a:pt x="64" y="957"/>
                  <a:pt x="51" y="951"/>
                  <a:pt x="50" y="956"/>
                </a:cubicBezTo>
                <a:cubicBezTo>
                  <a:pt x="50" y="959"/>
                  <a:pt x="54" y="961"/>
                  <a:pt x="57" y="962"/>
                </a:cubicBezTo>
                <a:cubicBezTo>
                  <a:pt x="67" y="965"/>
                  <a:pt x="76" y="968"/>
                  <a:pt x="85" y="970"/>
                </a:cubicBezTo>
                <a:cubicBezTo>
                  <a:pt x="93" y="973"/>
                  <a:pt x="114" y="981"/>
                  <a:pt x="125" y="977"/>
                </a:cubicBezTo>
                <a:cubicBezTo>
                  <a:pt x="138" y="974"/>
                  <a:pt x="145" y="951"/>
                  <a:pt x="132" y="943"/>
                </a:cubicBezTo>
                <a:close/>
                <a:moveTo>
                  <a:pt x="2455" y="914"/>
                </a:moveTo>
                <a:cubicBezTo>
                  <a:pt x="2455" y="910"/>
                  <a:pt x="2448" y="911"/>
                  <a:pt x="2451" y="916"/>
                </a:cubicBezTo>
                <a:cubicBezTo>
                  <a:pt x="2453" y="918"/>
                  <a:pt x="2455" y="916"/>
                  <a:pt x="2455" y="914"/>
                </a:cubicBezTo>
                <a:close/>
                <a:moveTo>
                  <a:pt x="1647" y="935"/>
                </a:moveTo>
                <a:cubicBezTo>
                  <a:pt x="1647" y="932"/>
                  <a:pt x="1643" y="931"/>
                  <a:pt x="1641" y="930"/>
                </a:cubicBezTo>
                <a:cubicBezTo>
                  <a:pt x="1634" y="925"/>
                  <a:pt x="1628" y="918"/>
                  <a:pt x="1620" y="915"/>
                </a:cubicBezTo>
                <a:cubicBezTo>
                  <a:pt x="1620" y="915"/>
                  <a:pt x="1620" y="915"/>
                  <a:pt x="1620" y="915"/>
                </a:cubicBezTo>
                <a:cubicBezTo>
                  <a:pt x="1620" y="915"/>
                  <a:pt x="1619" y="915"/>
                  <a:pt x="1619" y="916"/>
                </a:cubicBezTo>
                <a:cubicBezTo>
                  <a:pt x="1625" y="922"/>
                  <a:pt x="1633" y="927"/>
                  <a:pt x="1639" y="932"/>
                </a:cubicBezTo>
                <a:cubicBezTo>
                  <a:pt x="1641" y="934"/>
                  <a:pt x="1644" y="937"/>
                  <a:pt x="1647" y="935"/>
                </a:cubicBezTo>
                <a:close/>
                <a:moveTo>
                  <a:pt x="2928" y="951"/>
                </a:moveTo>
                <a:cubicBezTo>
                  <a:pt x="2948" y="971"/>
                  <a:pt x="2966" y="988"/>
                  <a:pt x="2985" y="1007"/>
                </a:cubicBezTo>
                <a:cubicBezTo>
                  <a:pt x="2988" y="1010"/>
                  <a:pt x="2991" y="1015"/>
                  <a:pt x="2994" y="1017"/>
                </a:cubicBezTo>
                <a:cubicBezTo>
                  <a:pt x="2998" y="1020"/>
                  <a:pt x="3005" y="1021"/>
                  <a:pt x="3011" y="1022"/>
                </a:cubicBezTo>
                <a:cubicBezTo>
                  <a:pt x="3018" y="1024"/>
                  <a:pt x="3025" y="1024"/>
                  <a:pt x="3032" y="1025"/>
                </a:cubicBezTo>
                <a:cubicBezTo>
                  <a:pt x="3030" y="1035"/>
                  <a:pt x="3020" y="1047"/>
                  <a:pt x="3024" y="1058"/>
                </a:cubicBezTo>
                <a:cubicBezTo>
                  <a:pt x="3026" y="1063"/>
                  <a:pt x="3033" y="1069"/>
                  <a:pt x="3039" y="1069"/>
                </a:cubicBezTo>
                <a:cubicBezTo>
                  <a:pt x="3046" y="1070"/>
                  <a:pt x="3053" y="1066"/>
                  <a:pt x="3055" y="1063"/>
                </a:cubicBezTo>
                <a:cubicBezTo>
                  <a:pt x="3058" y="1059"/>
                  <a:pt x="3058" y="1053"/>
                  <a:pt x="3061" y="1046"/>
                </a:cubicBezTo>
                <a:cubicBezTo>
                  <a:pt x="3064" y="1035"/>
                  <a:pt x="3068" y="1024"/>
                  <a:pt x="3072" y="1012"/>
                </a:cubicBezTo>
                <a:cubicBezTo>
                  <a:pt x="3073" y="1007"/>
                  <a:pt x="3076" y="1001"/>
                  <a:pt x="3077" y="996"/>
                </a:cubicBezTo>
                <a:cubicBezTo>
                  <a:pt x="3080" y="979"/>
                  <a:pt x="3062" y="975"/>
                  <a:pt x="3055" y="985"/>
                </a:cubicBezTo>
                <a:cubicBezTo>
                  <a:pt x="3051" y="989"/>
                  <a:pt x="3049" y="1000"/>
                  <a:pt x="3046" y="1008"/>
                </a:cubicBezTo>
                <a:cubicBezTo>
                  <a:pt x="3045" y="1011"/>
                  <a:pt x="3043" y="1015"/>
                  <a:pt x="3042" y="1019"/>
                </a:cubicBezTo>
                <a:cubicBezTo>
                  <a:pt x="3041" y="1023"/>
                  <a:pt x="3038" y="1029"/>
                  <a:pt x="3041" y="1030"/>
                </a:cubicBezTo>
                <a:cubicBezTo>
                  <a:pt x="3045" y="1032"/>
                  <a:pt x="3047" y="1023"/>
                  <a:pt x="3048" y="1020"/>
                </a:cubicBezTo>
                <a:cubicBezTo>
                  <a:pt x="3049" y="1016"/>
                  <a:pt x="3051" y="1010"/>
                  <a:pt x="3052" y="1007"/>
                </a:cubicBezTo>
                <a:cubicBezTo>
                  <a:pt x="3054" y="999"/>
                  <a:pt x="3057" y="984"/>
                  <a:pt x="3065" y="985"/>
                </a:cubicBezTo>
                <a:cubicBezTo>
                  <a:pt x="3071" y="985"/>
                  <a:pt x="3073" y="991"/>
                  <a:pt x="3071" y="998"/>
                </a:cubicBezTo>
                <a:cubicBezTo>
                  <a:pt x="3070" y="1003"/>
                  <a:pt x="3067" y="1008"/>
                  <a:pt x="3066" y="1013"/>
                </a:cubicBezTo>
                <a:cubicBezTo>
                  <a:pt x="3060" y="1029"/>
                  <a:pt x="3055" y="1044"/>
                  <a:pt x="3050" y="1060"/>
                </a:cubicBezTo>
                <a:cubicBezTo>
                  <a:pt x="3043" y="1067"/>
                  <a:pt x="3029" y="1062"/>
                  <a:pt x="3029" y="1053"/>
                </a:cubicBezTo>
                <a:cubicBezTo>
                  <a:pt x="3029" y="1050"/>
                  <a:pt x="3031" y="1045"/>
                  <a:pt x="3032" y="1042"/>
                </a:cubicBezTo>
                <a:cubicBezTo>
                  <a:pt x="3039" y="1022"/>
                  <a:pt x="3045" y="1004"/>
                  <a:pt x="3052" y="984"/>
                </a:cubicBezTo>
                <a:cubicBezTo>
                  <a:pt x="3054" y="978"/>
                  <a:pt x="3056" y="966"/>
                  <a:pt x="3059" y="961"/>
                </a:cubicBezTo>
                <a:cubicBezTo>
                  <a:pt x="3066" y="951"/>
                  <a:pt x="3082" y="958"/>
                  <a:pt x="3084" y="967"/>
                </a:cubicBezTo>
                <a:cubicBezTo>
                  <a:pt x="3085" y="974"/>
                  <a:pt x="3082" y="982"/>
                  <a:pt x="3081" y="988"/>
                </a:cubicBezTo>
                <a:cubicBezTo>
                  <a:pt x="3078" y="1002"/>
                  <a:pt x="3075" y="1009"/>
                  <a:pt x="3070" y="1023"/>
                </a:cubicBezTo>
                <a:cubicBezTo>
                  <a:pt x="3069" y="1025"/>
                  <a:pt x="3063" y="1039"/>
                  <a:pt x="3068" y="1040"/>
                </a:cubicBezTo>
                <a:cubicBezTo>
                  <a:pt x="3073" y="1041"/>
                  <a:pt x="3074" y="1030"/>
                  <a:pt x="3076" y="1024"/>
                </a:cubicBezTo>
                <a:cubicBezTo>
                  <a:pt x="3078" y="1018"/>
                  <a:pt x="3080" y="1012"/>
                  <a:pt x="3082" y="1006"/>
                </a:cubicBezTo>
                <a:cubicBezTo>
                  <a:pt x="3085" y="995"/>
                  <a:pt x="3092" y="980"/>
                  <a:pt x="3090" y="966"/>
                </a:cubicBezTo>
                <a:cubicBezTo>
                  <a:pt x="3088" y="953"/>
                  <a:pt x="3065" y="944"/>
                  <a:pt x="3055" y="958"/>
                </a:cubicBezTo>
                <a:cubicBezTo>
                  <a:pt x="3053" y="961"/>
                  <a:pt x="3052" y="965"/>
                  <a:pt x="3051" y="969"/>
                </a:cubicBezTo>
                <a:cubicBezTo>
                  <a:pt x="3047" y="981"/>
                  <a:pt x="3043" y="992"/>
                  <a:pt x="3038" y="1004"/>
                </a:cubicBezTo>
                <a:cubicBezTo>
                  <a:pt x="3037" y="995"/>
                  <a:pt x="3036" y="986"/>
                  <a:pt x="3031" y="979"/>
                </a:cubicBezTo>
                <a:cubicBezTo>
                  <a:pt x="3030" y="976"/>
                  <a:pt x="3026" y="974"/>
                  <a:pt x="3023" y="971"/>
                </a:cubicBezTo>
                <a:cubicBezTo>
                  <a:pt x="3006" y="954"/>
                  <a:pt x="2990" y="937"/>
                  <a:pt x="2974" y="921"/>
                </a:cubicBezTo>
                <a:cubicBezTo>
                  <a:pt x="2972" y="918"/>
                  <a:pt x="2969" y="913"/>
                  <a:pt x="2964" y="915"/>
                </a:cubicBezTo>
                <a:cubicBezTo>
                  <a:pt x="2962" y="920"/>
                  <a:pt x="2967" y="922"/>
                  <a:pt x="2969" y="925"/>
                </a:cubicBezTo>
                <a:cubicBezTo>
                  <a:pt x="2983" y="939"/>
                  <a:pt x="2996" y="952"/>
                  <a:pt x="3010" y="966"/>
                </a:cubicBezTo>
                <a:cubicBezTo>
                  <a:pt x="3016" y="972"/>
                  <a:pt x="3023" y="977"/>
                  <a:pt x="3027" y="983"/>
                </a:cubicBezTo>
                <a:cubicBezTo>
                  <a:pt x="3032" y="992"/>
                  <a:pt x="3034" y="1006"/>
                  <a:pt x="3031" y="1019"/>
                </a:cubicBezTo>
                <a:cubicBezTo>
                  <a:pt x="3021" y="1018"/>
                  <a:pt x="3007" y="1018"/>
                  <a:pt x="2999" y="1012"/>
                </a:cubicBezTo>
                <a:cubicBezTo>
                  <a:pt x="2997" y="1011"/>
                  <a:pt x="2993" y="1007"/>
                  <a:pt x="2990" y="1003"/>
                </a:cubicBezTo>
                <a:cubicBezTo>
                  <a:pt x="2972" y="985"/>
                  <a:pt x="2955" y="968"/>
                  <a:pt x="2936" y="950"/>
                </a:cubicBezTo>
                <a:cubicBezTo>
                  <a:pt x="2933" y="947"/>
                  <a:pt x="2928" y="943"/>
                  <a:pt x="2928" y="940"/>
                </a:cubicBezTo>
                <a:cubicBezTo>
                  <a:pt x="2928" y="936"/>
                  <a:pt x="2933" y="931"/>
                  <a:pt x="2935" y="929"/>
                </a:cubicBezTo>
                <a:cubicBezTo>
                  <a:pt x="2938" y="925"/>
                  <a:pt x="2942" y="922"/>
                  <a:pt x="2945" y="920"/>
                </a:cubicBezTo>
                <a:cubicBezTo>
                  <a:pt x="2960" y="936"/>
                  <a:pt x="2974" y="949"/>
                  <a:pt x="2990" y="965"/>
                </a:cubicBezTo>
                <a:cubicBezTo>
                  <a:pt x="2994" y="969"/>
                  <a:pt x="3004" y="976"/>
                  <a:pt x="3004" y="981"/>
                </a:cubicBezTo>
                <a:cubicBezTo>
                  <a:pt x="3004" y="986"/>
                  <a:pt x="3000" y="990"/>
                  <a:pt x="2996" y="990"/>
                </a:cubicBezTo>
                <a:cubicBezTo>
                  <a:pt x="2990" y="990"/>
                  <a:pt x="2985" y="982"/>
                  <a:pt x="2981" y="979"/>
                </a:cubicBezTo>
                <a:cubicBezTo>
                  <a:pt x="2973" y="970"/>
                  <a:pt x="2964" y="962"/>
                  <a:pt x="2956" y="953"/>
                </a:cubicBezTo>
                <a:cubicBezTo>
                  <a:pt x="2954" y="951"/>
                  <a:pt x="2945" y="939"/>
                  <a:pt x="2941" y="942"/>
                </a:cubicBezTo>
                <a:cubicBezTo>
                  <a:pt x="2938" y="945"/>
                  <a:pt x="2944" y="950"/>
                  <a:pt x="2944" y="950"/>
                </a:cubicBezTo>
                <a:cubicBezTo>
                  <a:pt x="2956" y="962"/>
                  <a:pt x="2968" y="974"/>
                  <a:pt x="2979" y="984"/>
                </a:cubicBezTo>
                <a:cubicBezTo>
                  <a:pt x="2983" y="988"/>
                  <a:pt x="2989" y="995"/>
                  <a:pt x="2995" y="996"/>
                </a:cubicBezTo>
                <a:cubicBezTo>
                  <a:pt x="3003" y="996"/>
                  <a:pt x="3010" y="988"/>
                  <a:pt x="3009" y="980"/>
                </a:cubicBezTo>
                <a:cubicBezTo>
                  <a:pt x="3009" y="976"/>
                  <a:pt x="3005" y="972"/>
                  <a:pt x="3002" y="970"/>
                </a:cubicBezTo>
                <a:cubicBezTo>
                  <a:pt x="2993" y="961"/>
                  <a:pt x="2988" y="955"/>
                  <a:pt x="2979" y="946"/>
                </a:cubicBezTo>
                <a:cubicBezTo>
                  <a:pt x="2969" y="935"/>
                  <a:pt x="2964" y="931"/>
                  <a:pt x="2955" y="921"/>
                </a:cubicBezTo>
                <a:cubicBezTo>
                  <a:pt x="2950" y="916"/>
                  <a:pt x="2946" y="913"/>
                  <a:pt x="2939" y="917"/>
                </a:cubicBezTo>
                <a:cubicBezTo>
                  <a:pt x="2934" y="920"/>
                  <a:pt x="2919" y="933"/>
                  <a:pt x="2920" y="941"/>
                </a:cubicBezTo>
                <a:cubicBezTo>
                  <a:pt x="2921" y="944"/>
                  <a:pt x="2925" y="948"/>
                  <a:pt x="2928" y="951"/>
                </a:cubicBezTo>
                <a:close/>
                <a:moveTo>
                  <a:pt x="1804" y="924"/>
                </a:moveTo>
                <a:cubicBezTo>
                  <a:pt x="1805" y="931"/>
                  <a:pt x="1800" y="936"/>
                  <a:pt x="1791" y="936"/>
                </a:cubicBezTo>
                <a:cubicBezTo>
                  <a:pt x="1786" y="933"/>
                  <a:pt x="1782" y="927"/>
                  <a:pt x="1784" y="921"/>
                </a:cubicBezTo>
                <a:cubicBezTo>
                  <a:pt x="1788" y="913"/>
                  <a:pt x="1803" y="916"/>
                  <a:pt x="1804" y="924"/>
                </a:cubicBezTo>
                <a:close/>
                <a:moveTo>
                  <a:pt x="1791" y="923"/>
                </a:moveTo>
                <a:cubicBezTo>
                  <a:pt x="1787" y="925"/>
                  <a:pt x="1790" y="930"/>
                  <a:pt x="1793" y="930"/>
                </a:cubicBezTo>
                <a:cubicBezTo>
                  <a:pt x="1799" y="930"/>
                  <a:pt x="1799" y="920"/>
                  <a:pt x="1791" y="923"/>
                </a:cubicBezTo>
                <a:close/>
                <a:moveTo>
                  <a:pt x="978" y="926"/>
                </a:moveTo>
                <a:cubicBezTo>
                  <a:pt x="978" y="922"/>
                  <a:pt x="983" y="919"/>
                  <a:pt x="989" y="918"/>
                </a:cubicBezTo>
                <a:cubicBezTo>
                  <a:pt x="997" y="917"/>
                  <a:pt x="1005" y="923"/>
                  <a:pt x="1002" y="933"/>
                </a:cubicBezTo>
                <a:cubicBezTo>
                  <a:pt x="999" y="941"/>
                  <a:pt x="988" y="943"/>
                  <a:pt x="982" y="935"/>
                </a:cubicBezTo>
                <a:cubicBezTo>
                  <a:pt x="981" y="934"/>
                  <a:pt x="978" y="928"/>
                  <a:pt x="978" y="926"/>
                </a:cubicBezTo>
                <a:close/>
                <a:moveTo>
                  <a:pt x="992" y="935"/>
                </a:moveTo>
                <a:cubicBezTo>
                  <a:pt x="998" y="934"/>
                  <a:pt x="998" y="924"/>
                  <a:pt x="990" y="925"/>
                </a:cubicBezTo>
                <a:cubicBezTo>
                  <a:pt x="980" y="926"/>
                  <a:pt x="988" y="935"/>
                  <a:pt x="992" y="935"/>
                </a:cubicBezTo>
                <a:close/>
                <a:moveTo>
                  <a:pt x="3081" y="920"/>
                </a:moveTo>
                <a:cubicBezTo>
                  <a:pt x="3075" y="919"/>
                  <a:pt x="3077" y="927"/>
                  <a:pt x="3081" y="927"/>
                </a:cubicBezTo>
                <a:cubicBezTo>
                  <a:pt x="3084" y="926"/>
                  <a:pt x="3084" y="921"/>
                  <a:pt x="3081" y="920"/>
                </a:cubicBezTo>
                <a:close/>
                <a:moveTo>
                  <a:pt x="1645" y="928"/>
                </a:moveTo>
                <a:cubicBezTo>
                  <a:pt x="1644" y="924"/>
                  <a:pt x="1641" y="921"/>
                  <a:pt x="1637" y="921"/>
                </a:cubicBezTo>
                <a:cubicBezTo>
                  <a:pt x="1637" y="925"/>
                  <a:pt x="1642" y="929"/>
                  <a:pt x="1645" y="928"/>
                </a:cubicBezTo>
                <a:close/>
                <a:moveTo>
                  <a:pt x="1455" y="944"/>
                </a:moveTo>
                <a:cubicBezTo>
                  <a:pt x="1446" y="944"/>
                  <a:pt x="1441" y="935"/>
                  <a:pt x="1445" y="925"/>
                </a:cubicBezTo>
                <a:cubicBezTo>
                  <a:pt x="1452" y="918"/>
                  <a:pt x="1468" y="922"/>
                  <a:pt x="1467" y="933"/>
                </a:cubicBezTo>
                <a:cubicBezTo>
                  <a:pt x="1467" y="939"/>
                  <a:pt x="1460" y="943"/>
                  <a:pt x="1455" y="944"/>
                </a:cubicBezTo>
                <a:close/>
                <a:moveTo>
                  <a:pt x="1461" y="932"/>
                </a:moveTo>
                <a:cubicBezTo>
                  <a:pt x="1461" y="929"/>
                  <a:pt x="1456" y="928"/>
                  <a:pt x="1453" y="928"/>
                </a:cubicBezTo>
                <a:cubicBezTo>
                  <a:pt x="1450" y="929"/>
                  <a:pt x="1449" y="930"/>
                  <a:pt x="1449" y="931"/>
                </a:cubicBezTo>
                <a:cubicBezTo>
                  <a:pt x="1447" y="939"/>
                  <a:pt x="1461" y="939"/>
                  <a:pt x="1461" y="932"/>
                </a:cubicBezTo>
                <a:close/>
                <a:moveTo>
                  <a:pt x="1283" y="924"/>
                </a:moveTo>
                <a:cubicBezTo>
                  <a:pt x="1283" y="922"/>
                  <a:pt x="1282" y="921"/>
                  <a:pt x="1279" y="922"/>
                </a:cubicBezTo>
                <a:cubicBezTo>
                  <a:pt x="1272" y="925"/>
                  <a:pt x="1284" y="932"/>
                  <a:pt x="1283" y="924"/>
                </a:cubicBezTo>
                <a:close/>
                <a:moveTo>
                  <a:pt x="2709" y="1030"/>
                </a:moveTo>
                <a:cubicBezTo>
                  <a:pt x="2709" y="1035"/>
                  <a:pt x="2697" y="1044"/>
                  <a:pt x="2694" y="1048"/>
                </a:cubicBezTo>
                <a:cubicBezTo>
                  <a:pt x="2670" y="1076"/>
                  <a:pt x="2647" y="1104"/>
                  <a:pt x="2618" y="1128"/>
                </a:cubicBezTo>
                <a:cubicBezTo>
                  <a:pt x="2610" y="1135"/>
                  <a:pt x="2601" y="1142"/>
                  <a:pt x="2591" y="1148"/>
                </a:cubicBezTo>
                <a:cubicBezTo>
                  <a:pt x="2587" y="1150"/>
                  <a:pt x="2583" y="1153"/>
                  <a:pt x="2580" y="1153"/>
                </a:cubicBezTo>
                <a:cubicBezTo>
                  <a:pt x="2577" y="1153"/>
                  <a:pt x="2573" y="1147"/>
                  <a:pt x="2570" y="1145"/>
                </a:cubicBezTo>
                <a:cubicBezTo>
                  <a:pt x="2561" y="1136"/>
                  <a:pt x="2551" y="1128"/>
                  <a:pt x="2541" y="1120"/>
                </a:cubicBezTo>
                <a:cubicBezTo>
                  <a:pt x="2524" y="1108"/>
                  <a:pt x="2507" y="1096"/>
                  <a:pt x="2494" y="1081"/>
                </a:cubicBezTo>
                <a:cubicBezTo>
                  <a:pt x="2487" y="1076"/>
                  <a:pt x="2481" y="1065"/>
                  <a:pt x="2478" y="1054"/>
                </a:cubicBezTo>
                <a:cubicBezTo>
                  <a:pt x="2476" y="1045"/>
                  <a:pt x="2474" y="1033"/>
                  <a:pt x="2475" y="1022"/>
                </a:cubicBezTo>
                <a:cubicBezTo>
                  <a:pt x="2476" y="1014"/>
                  <a:pt x="2485" y="1009"/>
                  <a:pt x="2491" y="1005"/>
                </a:cubicBezTo>
                <a:cubicBezTo>
                  <a:pt x="2512" y="988"/>
                  <a:pt x="2530" y="966"/>
                  <a:pt x="2549" y="947"/>
                </a:cubicBezTo>
                <a:cubicBezTo>
                  <a:pt x="2557" y="939"/>
                  <a:pt x="2564" y="931"/>
                  <a:pt x="2571" y="924"/>
                </a:cubicBezTo>
                <a:cubicBezTo>
                  <a:pt x="2574" y="920"/>
                  <a:pt x="2581" y="928"/>
                  <a:pt x="2585" y="931"/>
                </a:cubicBezTo>
                <a:cubicBezTo>
                  <a:pt x="2597" y="940"/>
                  <a:pt x="2610" y="949"/>
                  <a:pt x="2620" y="957"/>
                </a:cubicBezTo>
                <a:cubicBezTo>
                  <a:pt x="2618" y="950"/>
                  <a:pt x="2622" y="943"/>
                  <a:pt x="2628" y="941"/>
                </a:cubicBezTo>
                <a:cubicBezTo>
                  <a:pt x="2637" y="939"/>
                  <a:pt x="2646" y="948"/>
                  <a:pt x="2642" y="958"/>
                </a:cubicBezTo>
                <a:cubicBezTo>
                  <a:pt x="2648" y="960"/>
                  <a:pt x="2651" y="971"/>
                  <a:pt x="2647" y="978"/>
                </a:cubicBezTo>
                <a:cubicBezTo>
                  <a:pt x="2658" y="986"/>
                  <a:pt x="2668" y="994"/>
                  <a:pt x="2678" y="1003"/>
                </a:cubicBezTo>
                <a:cubicBezTo>
                  <a:pt x="2685" y="1009"/>
                  <a:pt x="2694" y="1016"/>
                  <a:pt x="2702" y="1023"/>
                </a:cubicBezTo>
                <a:cubicBezTo>
                  <a:pt x="2704" y="1025"/>
                  <a:pt x="2708" y="1028"/>
                  <a:pt x="2709" y="1030"/>
                </a:cubicBezTo>
                <a:close/>
                <a:moveTo>
                  <a:pt x="2631" y="958"/>
                </a:moveTo>
                <a:cubicBezTo>
                  <a:pt x="2640" y="959"/>
                  <a:pt x="2639" y="944"/>
                  <a:pt x="2629" y="947"/>
                </a:cubicBezTo>
                <a:cubicBezTo>
                  <a:pt x="2623" y="950"/>
                  <a:pt x="2626" y="958"/>
                  <a:pt x="2631" y="958"/>
                </a:cubicBezTo>
                <a:close/>
                <a:moveTo>
                  <a:pt x="2635" y="963"/>
                </a:moveTo>
                <a:cubicBezTo>
                  <a:pt x="2633" y="964"/>
                  <a:pt x="2630" y="964"/>
                  <a:pt x="2628" y="964"/>
                </a:cubicBezTo>
                <a:cubicBezTo>
                  <a:pt x="2628" y="965"/>
                  <a:pt x="2627" y="966"/>
                  <a:pt x="2628" y="968"/>
                </a:cubicBezTo>
                <a:cubicBezTo>
                  <a:pt x="2629" y="969"/>
                  <a:pt x="2632" y="969"/>
                  <a:pt x="2635" y="968"/>
                </a:cubicBezTo>
                <a:cubicBezTo>
                  <a:pt x="2635" y="967"/>
                  <a:pt x="2636" y="964"/>
                  <a:pt x="2635" y="963"/>
                </a:cubicBezTo>
                <a:close/>
                <a:moveTo>
                  <a:pt x="2643" y="971"/>
                </a:moveTo>
                <a:cubicBezTo>
                  <a:pt x="2643" y="968"/>
                  <a:pt x="2642" y="966"/>
                  <a:pt x="2640" y="965"/>
                </a:cubicBezTo>
                <a:cubicBezTo>
                  <a:pt x="2643" y="976"/>
                  <a:pt x="2625" y="977"/>
                  <a:pt x="2622" y="969"/>
                </a:cubicBezTo>
                <a:cubicBezTo>
                  <a:pt x="2622" y="968"/>
                  <a:pt x="2623" y="965"/>
                  <a:pt x="2622" y="964"/>
                </a:cubicBezTo>
                <a:cubicBezTo>
                  <a:pt x="2613" y="981"/>
                  <a:pt x="2642" y="987"/>
                  <a:pt x="2643" y="971"/>
                </a:cubicBezTo>
                <a:close/>
                <a:moveTo>
                  <a:pt x="2493" y="1028"/>
                </a:moveTo>
                <a:cubicBezTo>
                  <a:pt x="2488" y="1029"/>
                  <a:pt x="2485" y="1026"/>
                  <a:pt x="2482" y="1025"/>
                </a:cubicBezTo>
                <a:cubicBezTo>
                  <a:pt x="2482" y="1039"/>
                  <a:pt x="2483" y="1052"/>
                  <a:pt x="2488" y="1062"/>
                </a:cubicBezTo>
                <a:cubicBezTo>
                  <a:pt x="2487" y="1048"/>
                  <a:pt x="2491" y="1038"/>
                  <a:pt x="2493" y="1028"/>
                </a:cubicBezTo>
                <a:close/>
                <a:moveTo>
                  <a:pt x="2702" y="1031"/>
                </a:moveTo>
                <a:cubicBezTo>
                  <a:pt x="2682" y="1015"/>
                  <a:pt x="2664" y="998"/>
                  <a:pt x="2644" y="982"/>
                </a:cubicBezTo>
                <a:cubicBezTo>
                  <a:pt x="2641" y="984"/>
                  <a:pt x="2639" y="986"/>
                  <a:pt x="2634" y="987"/>
                </a:cubicBezTo>
                <a:cubicBezTo>
                  <a:pt x="2636" y="999"/>
                  <a:pt x="2626" y="998"/>
                  <a:pt x="2629" y="987"/>
                </a:cubicBezTo>
                <a:cubicBezTo>
                  <a:pt x="2620" y="985"/>
                  <a:pt x="2612" y="975"/>
                  <a:pt x="2617" y="964"/>
                </a:cubicBezTo>
                <a:cubicBezTo>
                  <a:pt x="2603" y="951"/>
                  <a:pt x="2588" y="940"/>
                  <a:pt x="2574" y="928"/>
                </a:cubicBezTo>
                <a:cubicBezTo>
                  <a:pt x="2560" y="945"/>
                  <a:pt x="2545" y="961"/>
                  <a:pt x="2530" y="976"/>
                </a:cubicBezTo>
                <a:cubicBezTo>
                  <a:pt x="2519" y="987"/>
                  <a:pt x="2508" y="999"/>
                  <a:pt x="2496" y="1009"/>
                </a:cubicBezTo>
                <a:cubicBezTo>
                  <a:pt x="2492" y="1012"/>
                  <a:pt x="2487" y="1015"/>
                  <a:pt x="2485" y="1019"/>
                </a:cubicBezTo>
                <a:cubicBezTo>
                  <a:pt x="2488" y="1023"/>
                  <a:pt x="2499" y="1019"/>
                  <a:pt x="2501" y="1025"/>
                </a:cubicBezTo>
                <a:cubicBezTo>
                  <a:pt x="2501" y="1026"/>
                  <a:pt x="2499" y="1032"/>
                  <a:pt x="2498" y="1035"/>
                </a:cubicBezTo>
                <a:cubicBezTo>
                  <a:pt x="2496" y="1045"/>
                  <a:pt x="2494" y="1058"/>
                  <a:pt x="2495" y="1069"/>
                </a:cubicBezTo>
                <a:cubicBezTo>
                  <a:pt x="2496" y="1076"/>
                  <a:pt x="2499" y="1080"/>
                  <a:pt x="2504" y="1084"/>
                </a:cubicBezTo>
                <a:cubicBezTo>
                  <a:pt x="2509" y="1090"/>
                  <a:pt x="2517" y="1094"/>
                  <a:pt x="2523" y="1099"/>
                </a:cubicBezTo>
                <a:cubicBezTo>
                  <a:pt x="2537" y="1109"/>
                  <a:pt x="2550" y="1119"/>
                  <a:pt x="2563" y="1129"/>
                </a:cubicBezTo>
                <a:cubicBezTo>
                  <a:pt x="2569" y="1135"/>
                  <a:pt x="2575" y="1141"/>
                  <a:pt x="2581" y="1146"/>
                </a:cubicBezTo>
                <a:cubicBezTo>
                  <a:pt x="2606" y="1132"/>
                  <a:pt x="2627" y="1113"/>
                  <a:pt x="2646" y="1093"/>
                </a:cubicBezTo>
                <a:cubicBezTo>
                  <a:pt x="2665" y="1073"/>
                  <a:pt x="2683" y="1052"/>
                  <a:pt x="2702" y="1031"/>
                </a:cubicBezTo>
                <a:close/>
                <a:moveTo>
                  <a:pt x="3020" y="931"/>
                </a:moveTo>
                <a:cubicBezTo>
                  <a:pt x="3020" y="928"/>
                  <a:pt x="3022" y="925"/>
                  <a:pt x="3026" y="924"/>
                </a:cubicBezTo>
                <a:cubicBezTo>
                  <a:pt x="3041" y="919"/>
                  <a:pt x="3039" y="944"/>
                  <a:pt x="3027" y="941"/>
                </a:cubicBezTo>
                <a:cubicBezTo>
                  <a:pt x="3024" y="940"/>
                  <a:pt x="3020" y="935"/>
                  <a:pt x="3020" y="931"/>
                </a:cubicBezTo>
                <a:close/>
                <a:moveTo>
                  <a:pt x="3027" y="933"/>
                </a:moveTo>
                <a:cubicBezTo>
                  <a:pt x="3029" y="933"/>
                  <a:pt x="3030" y="933"/>
                  <a:pt x="3031" y="934"/>
                </a:cubicBezTo>
                <a:cubicBezTo>
                  <a:pt x="3034" y="929"/>
                  <a:pt x="3024" y="927"/>
                  <a:pt x="3027" y="933"/>
                </a:cubicBezTo>
                <a:close/>
                <a:moveTo>
                  <a:pt x="1920" y="928"/>
                </a:moveTo>
                <a:cubicBezTo>
                  <a:pt x="1921" y="922"/>
                  <a:pt x="1913" y="923"/>
                  <a:pt x="1915" y="928"/>
                </a:cubicBezTo>
                <a:cubicBezTo>
                  <a:pt x="1916" y="929"/>
                  <a:pt x="1919" y="929"/>
                  <a:pt x="1920" y="928"/>
                </a:cubicBezTo>
                <a:close/>
                <a:moveTo>
                  <a:pt x="2042" y="926"/>
                </a:moveTo>
                <a:cubicBezTo>
                  <a:pt x="2039" y="927"/>
                  <a:pt x="2040" y="931"/>
                  <a:pt x="2043" y="931"/>
                </a:cubicBezTo>
                <a:cubicBezTo>
                  <a:pt x="2046" y="932"/>
                  <a:pt x="2047" y="925"/>
                  <a:pt x="2042" y="926"/>
                </a:cubicBezTo>
                <a:close/>
                <a:moveTo>
                  <a:pt x="2236" y="937"/>
                </a:moveTo>
                <a:cubicBezTo>
                  <a:pt x="2236" y="933"/>
                  <a:pt x="2228" y="933"/>
                  <a:pt x="2230" y="939"/>
                </a:cubicBezTo>
                <a:cubicBezTo>
                  <a:pt x="2233" y="940"/>
                  <a:pt x="2236" y="939"/>
                  <a:pt x="2236" y="937"/>
                </a:cubicBezTo>
                <a:close/>
                <a:moveTo>
                  <a:pt x="327" y="946"/>
                </a:moveTo>
                <a:cubicBezTo>
                  <a:pt x="330" y="962"/>
                  <a:pt x="304" y="963"/>
                  <a:pt x="303" y="949"/>
                </a:cubicBezTo>
                <a:cubicBezTo>
                  <a:pt x="302" y="945"/>
                  <a:pt x="304" y="942"/>
                  <a:pt x="305" y="937"/>
                </a:cubicBezTo>
                <a:cubicBezTo>
                  <a:pt x="313" y="931"/>
                  <a:pt x="325" y="938"/>
                  <a:pt x="327" y="946"/>
                </a:cubicBezTo>
                <a:close/>
                <a:moveTo>
                  <a:pt x="320" y="948"/>
                </a:moveTo>
                <a:cubicBezTo>
                  <a:pt x="320" y="945"/>
                  <a:pt x="314" y="940"/>
                  <a:pt x="311" y="942"/>
                </a:cubicBezTo>
                <a:cubicBezTo>
                  <a:pt x="307" y="943"/>
                  <a:pt x="307" y="949"/>
                  <a:pt x="310" y="951"/>
                </a:cubicBezTo>
                <a:cubicBezTo>
                  <a:pt x="313" y="955"/>
                  <a:pt x="320" y="953"/>
                  <a:pt x="320" y="948"/>
                </a:cubicBezTo>
                <a:close/>
                <a:moveTo>
                  <a:pt x="251" y="945"/>
                </a:moveTo>
                <a:cubicBezTo>
                  <a:pt x="252" y="947"/>
                  <a:pt x="254" y="948"/>
                  <a:pt x="257" y="947"/>
                </a:cubicBezTo>
                <a:cubicBezTo>
                  <a:pt x="261" y="941"/>
                  <a:pt x="250" y="940"/>
                  <a:pt x="251" y="945"/>
                </a:cubicBezTo>
                <a:close/>
                <a:moveTo>
                  <a:pt x="1160" y="944"/>
                </a:moveTo>
                <a:cubicBezTo>
                  <a:pt x="1181" y="940"/>
                  <a:pt x="1176" y="974"/>
                  <a:pt x="1157" y="970"/>
                </a:cubicBezTo>
                <a:cubicBezTo>
                  <a:pt x="1153" y="969"/>
                  <a:pt x="1143" y="961"/>
                  <a:pt x="1148" y="952"/>
                </a:cubicBezTo>
                <a:cubicBezTo>
                  <a:pt x="1149" y="950"/>
                  <a:pt x="1155" y="945"/>
                  <a:pt x="1160" y="944"/>
                </a:cubicBezTo>
                <a:close/>
                <a:moveTo>
                  <a:pt x="1153" y="958"/>
                </a:moveTo>
                <a:cubicBezTo>
                  <a:pt x="1154" y="961"/>
                  <a:pt x="1156" y="964"/>
                  <a:pt x="1160" y="964"/>
                </a:cubicBezTo>
                <a:cubicBezTo>
                  <a:pt x="1165" y="965"/>
                  <a:pt x="1171" y="955"/>
                  <a:pt x="1165" y="951"/>
                </a:cubicBezTo>
                <a:cubicBezTo>
                  <a:pt x="1160" y="948"/>
                  <a:pt x="1156" y="955"/>
                  <a:pt x="1153" y="958"/>
                </a:cubicBezTo>
                <a:close/>
                <a:moveTo>
                  <a:pt x="2301" y="946"/>
                </a:moveTo>
                <a:cubicBezTo>
                  <a:pt x="2305" y="941"/>
                  <a:pt x="2314" y="945"/>
                  <a:pt x="2314" y="951"/>
                </a:cubicBezTo>
                <a:cubicBezTo>
                  <a:pt x="2314" y="960"/>
                  <a:pt x="2297" y="958"/>
                  <a:pt x="2301" y="946"/>
                </a:cubicBezTo>
                <a:close/>
                <a:moveTo>
                  <a:pt x="2308" y="951"/>
                </a:moveTo>
                <a:cubicBezTo>
                  <a:pt x="2307" y="950"/>
                  <a:pt x="2307" y="950"/>
                  <a:pt x="2306" y="949"/>
                </a:cubicBezTo>
                <a:cubicBezTo>
                  <a:pt x="2306" y="951"/>
                  <a:pt x="2307" y="952"/>
                  <a:pt x="2308" y="951"/>
                </a:cubicBezTo>
                <a:close/>
                <a:moveTo>
                  <a:pt x="438" y="967"/>
                </a:moveTo>
                <a:cubicBezTo>
                  <a:pt x="443" y="962"/>
                  <a:pt x="447" y="958"/>
                  <a:pt x="451" y="954"/>
                </a:cubicBezTo>
                <a:cubicBezTo>
                  <a:pt x="453" y="952"/>
                  <a:pt x="458" y="949"/>
                  <a:pt x="457" y="946"/>
                </a:cubicBezTo>
                <a:cubicBezTo>
                  <a:pt x="457" y="944"/>
                  <a:pt x="453" y="944"/>
                  <a:pt x="452" y="945"/>
                </a:cubicBezTo>
                <a:cubicBezTo>
                  <a:pt x="448" y="949"/>
                  <a:pt x="444" y="953"/>
                  <a:pt x="440" y="957"/>
                </a:cubicBezTo>
                <a:cubicBezTo>
                  <a:pt x="436" y="961"/>
                  <a:pt x="428" y="965"/>
                  <a:pt x="431" y="971"/>
                </a:cubicBezTo>
                <a:cubicBezTo>
                  <a:pt x="435" y="972"/>
                  <a:pt x="437" y="969"/>
                  <a:pt x="438" y="967"/>
                </a:cubicBezTo>
                <a:close/>
                <a:moveTo>
                  <a:pt x="2862" y="945"/>
                </a:moveTo>
                <a:cubicBezTo>
                  <a:pt x="2856" y="944"/>
                  <a:pt x="2858" y="952"/>
                  <a:pt x="2862" y="951"/>
                </a:cubicBezTo>
                <a:cubicBezTo>
                  <a:pt x="2864" y="950"/>
                  <a:pt x="2864" y="947"/>
                  <a:pt x="2862" y="945"/>
                </a:cubicBezTo>
                <a:close/>
                <a:moveTo>
                  <a:pt x="460" y="953"/>
                </a:moveTo>
                <a:cubicBezTo>
                  <a:pt x="456" y="953"/>
                  <a:pt x="452" y="960"/>
                  <a:pt x="448" y="964"/>
                </a:cubicBezTo>
                <a:cubicBezTo>
                  <a:pt x="446" y="967"/>
                  <a:pt x="437" y="973"/>
                  <a:pt x="437" y="976"/>
                </a:cubicBezTo>
                <a:cubicBezTo>
                  <a:pt x="438" y="980"/>
                  <a:pt x="443" y="978"/>
                  <a:pt x="446" y="976"/>
                </a:cubicBezTo>
                <a:cubicBezTo>
                  <a:pt x="451" y="970"/>
                  <a:pt x="453" y="967"/>
                  <a:pt x="458" y="962"/>
                </a:cubicBezTo>
                <a:cubicBezTo>
                  <a:pt x="460" y="960"/>
                  <a:pt x="465" y="958"/>
                  <a:pt x="464" y="955"/>
                </a:cubicBezTo>
                <a:cubicBezTo>
                  <a:pt x="464" y="952"/>
                  <a:pt x="462" y="952"/>
                  <a:pt x="460" y="953"/>
                </a:cubicBezTo>
                <a:close/>
                <a:moveTo>
                  <a:pt x="3497" y="958"/>
                </a:moveTo>
                <a:cubicBezTo>
                  <a:pt x="3497" y="959"/>
                  <a:pt x="3499" y="960"/>
                  <a:pt x="3502" y="960"/>
                </a:cubicBezTo>
                <a:cubicBezTo>
                  <a:pt x="3508" y="955"/>
                  <a:pt x="3496" y="951"/>
                  <a:pt x="3497" y="958"/>
                </a:cubicBezTo>
                <a:close/>
                <a:moveTo>
                  <a:pt x="201" y="959"/>
                </a:moveTo>
                <a:cubicBezTo>
                  <a:pt x="197" y="961"/>
                  <a:pt x="201" y="965"/>
                  <a:pt x="202" y="965"/>
                </a:cubicBezTo>
                <a:cubicBezTo>
                  <a:pt x="206" y="965"/>
                  <a:pt x="207" y="957"/>
                  <a:pt x="201" y="959"/>
                </a:cubicBezTo>
                <a:close/>
                <a:moveTo>
                  <a:pt x="2180" y="972"/>
                </a:moveTo>
                <a:cubicBezTo>
                  <a:pt x="2179" y="966"/>
                  <a:pt x="2181" y="961"/>
                  <a:pt x="2187" y="960"/>
                </a:cubicBezTo>
                <a:cubicBezTo>
                  <a:pt x="2193" y="959"/>
                  <a:pt x="2204" y="964"/>
                  <a:pt x="2201" y="974"/>
                </a:cubicBezTo>
                <a:cubicBezTo>
                  <a:pt x="2198" y="984"/>
                  <a:pt x="2181" y="984"/>
                  <a:pt x="2180" y="972"/>
                </a:cubicBezTo>
                <a:close/>
                <a:moveTo>
                  <a:pt x="2195" y="971"/>
                </a:moveTo>
                <a:cubicBezTo>
                  <a:pt x="2195" y="968"/>
                  <a:pt x="2189" y="965"/>
                  <a:pt x="2186" y="968"/>
                </a:cubicBezTo>
                <a:cubicBezTo>
                  <a:pt x="2183" y="977"/>
                  <a:pt x="2196" y="978"/>
                  <a:pt x="2195" y="971"/>
                </a:cubicBezTo>
                <a:close/>
                <a:moveTo>
                  <a:pt x="2217" y="1054"/>
                </a:moveTo>
                <a:cubicBezTo>
                  <a:pt x="2215" y="1060"/>
                  <a:pt x="2218" y="1069"/>
                  <a:pt x="2219" y="1077"/>
                </a:cubicBezTo>
                <a:cubicBezTo>
                  <a:pt x="2221" y="1082"/>
                  <a:pt x="2223" y="1093"/>
                  <a:pt x="2226" y="1094"/>
                </a:cubicBezTo>
                <a:cubicBezTo>
                  <a:pt x="2229" y="1095"/>
                  <a:pt x="2234" y="1092"/>
                  <a:pt x="2237" y="1091"/>
                </a:cubicBezTo>
                <a:cubicBezTo>
                  <a:pt x="2241" y="1089"/>
                  <a:pt x="2244" y="1087"/>
                  <a:pt x="2246" y="1086"/>
                </a:cubicBezTo>
                <a:cubicBezTo>
                  <a:pt x="2252" y="1083"/>
                  <a:pt x="2261" y="1079"/>
                  <a:pt x="2264" y="1075"/>
                </a:cubicBezTo>
                <a:cubicBezTo>
                  <a:pt x="2266" y="1073"/>
                  <a:pt x="2267" y="1068"/>
                  <a:pt x="2269" y="1064"/>
                </a:cubicBezTo>
                <a:cubicBezTo>
                  <a:pt x="2280" y="1043"/>
                  <a:pt x="2291" y="1021"/>
                  <a:pt x="2301" y="1000"/>
                </a:cubicBezTo>
                <a:cubicBezTo>
                  <a:pt x="2302" y="997"/>
                  <a:pt x="2306" y="993"/>
                  <a:pt x="2303" y="989"/>
                </a:cubicBezTo>
                <a:cubicBezTo>
                  <a:pt x="2299" y="990"/>
                  <a:pt x="2298" y="995"/>
                  <a:pt x="2296" y="998"/>
                </a:cubicBezTo>
                <a:cubicBezTo>
                  <a:pt x="2283" y="1023"/>
                  <a:pt x="2270" y="1049"/>
                  <a:pt x="2258" y="1074"/>
                </a:cubicBezTo>
                <a:cubicBezTo>
                  <a:pt x="2249" y="1079"/>
                  <a:pt x="2239" y="1084"/>
                  <a:pt x="2229" y="1088"/>
                </a:cubicBezTo>
                <a:cubicBezTo>
                  <a:pt x="2227" y="1080"/>
                  <a:pt x="2221" y="1066"/>
                  <a:pt x="2222" y="1057"/>
                </a:cubicBezTo>
                <a:cubicBezTo>
                  <a:pt x="2223" y="1054"/>
                  <a:pt x="2226" y="1049"/>
                  <a:pt x="2228" y="1046"/>
                </a:cubicBezTo>
                <a:cubicBezTo>
                  <a:pt x="2239" y="1022"/>
                  <a:pt x="2250" y="999"/>
                  <a:pt x="2261" y="976"/>
                </a:cubicBezTo>
                <a:cubicBezTo>
                  <a:pt x="2263" y="973"/>
                  <a:pt x="2266" y="966"/>
                  <a:pt x="2268" y="966"/>
                </a:cubicBezTo>
                <a:cubicBezTo>
                  <a:pt x="2270" y="965"/>
                  <a:pt x="2275" y="966"/>
                  <a:pt x="2278" y="967"/>
                </a:cubicBezTo>
                <a:cubicBezTo>
                  <a:pt x="2282" y="969"/>
                  <a:pt x="2292" y="974"/>
                  <a:pt x="2292" y="978"/>
                </a:cubicBezTo>
                <a:cubicBezTo>
                  <a:pt x="2292" y="980"/>
                  <a:pt x="2289" y="985"/>
                  <a:pt x="2287" y="988"/>
                </a:cubicBezTo>
                <a:cubicBezTo>
                  <a:pt x="2278" y="1005"/>
                  <a:pt x="2271" y="1019"/>
                  <a:pt x="2262" y="1036"/>
                </a:cubicBezTo>
                <a:cubicBezTo>
                  <a:pt x="2260" y="1041"/>
                  <a:pt x="2256" y="1053"/>
                  <a:pt x="2250" y="1054"/>
                </a:cubicBezTo>
                <a:cubicBezTo>
                  <a:pt x="2246" y="1054"/>
                  <a:pt x="2245" y="1051"/>
                  <a:pt x="2243" y="1048"/>
                </a:cubicBezTo>
                <a:cubicBezTo>
                  <a:pt x="2251" y="1030"/>
                  <a:pt x="2261" y="1010"/>
                  <a:pt x="2270" y="992"/>
                </a:cubicBezTo>
                <a:cubicBezTo>
                  <a:pt x="2270" y="990"/>
                  <a:pt x="2274" y="985"/>
                  <a:pt x="2270" y="983"/>
                </a:cubicBezTo>
                <a:cubicBezTo>
                  <a:pt x="2267" y="983"/>
                  <a:pt x="2266" y="987"/>
                  <a:pt x="2265" y="989"/>
                </a:cubicBezTo>
                <a:cubicBezTo>
                  <a:pt x="2258" y="1003"/>
                  <a:pt x="2252" y="1016"/>
                  <a:pt x="2245" y="1030"/>
                </a:cubicBezTo>
                <a:cubicBezTo>
                  <a:pt x="2242" y="1035"/>
                  <a:pt x="2237" y="1041"/>
                  <a:pt x="2237" y="1047"/>
                </a:cubicBezTo>
                <a:cubicBezTo>
                  <a:pt x="2237" y="1056"/>
                  <a:pt x="2250" y="1063"/>
                  <a:pt x="2259" y="1056"/>
                </a:cubicBezTo>
                <a:cubicBezTo>
                  <a:pt x="2271" y="1033"/>
                  <a:pt x="2282" y="1010"/>
                  <a:pt x="2293" y="987"/>
                </a:cubicBezTo>
                <a:cubicBezTo>
                  <a:pt x="2295" y="984"/>
                  <a:pt x="2298" y="979"/>
                  <a:pt x="2298" y="976"/>
                </a:cubicBezTo>
                <a:cubicBezTo>
                  <a:pt x="2297" y="972"/>
                  <a:pt x="2291" y="969"/>
                  <a:pt x="2287" y="966"/>
                </a:cubicBezTo>
                <a:cubicBezTo>
                  <a:pt x="2282" y="963"/>
                  <a:pt x="2278" y="961"/>
                  <a:pt x="2273" y="960"/>
                </a:cubicBezTo>
                <a:cubicBezTo>
                  <a:pt x="2261" y="959"/>
                  <a:pt x="2260" y="966"/>
                  <a:pt x="2257" y="974"/>
                </a:cubicBezTo>
                <a:cubicBezTo>
                  <a:pt x="2247" y="993"/>
                  <a:pt x="2237" y="1012"/>
                  <a:pt x="2228" y="1030"/>
                </a:cubicBezTo>
                <a:cubicBezTo>
                  <a:pt x="2224" y="1038"/>
                  <a:pt x="2219" y="1046"/>
                  <a:pt x="2217" y="1054"/>
                </a:cubicBezTo>
                <a:close/>
                <a:moveTo>
                  <a:pt x="1019" y="963"/>
                </a:moveTo>
                <a:cubicBezTo>
                  <a:pt x="1016" y="961"/>
                  <a:pt x="1014" y="963"/>
                  <a:pt x="1014" y="966"/>
                </a:cubicBezTo>
                <a:cubicBezTo>
                  <a:pt x="1015" y="969"/>
                  <a:pt x="1022" y="967"/>
                  <a:pt x="1019" y="963"/>
                </a:cubicBezTo>
                <a:close/>
                <a:moveTo>
                  <a:pt x="2757" y="978"/>
                </a:moveTo>
                <a:cubicBezTo>
                  <a:pt x="2757" y="973"/>
                  <a:pt x="2758" y="966"/>
                  <a:pt x="2756" y="962"/>
                </a:cubicBezTo>
                <a:cubicBezTo>
                  <a:pt x="2756" y="962"/>
                  <a:pt x="2755" y="962"/>
                  <a:pt x="2754" y="962"/>
                </a:cubicBezTo>
                <a:cubicBezTo>
                  <a:pt x="2754" y="963"/>
                  <a:pt x="2754" y="963"/>
                  <a:pt x="2754" y="964"/>
                </a:cubicBezTo>
                <a:cubicBezTo>
                  <a:pt x="2753" y="967"/>
                  <a:pt x="2754" y="975"/>
                  <a:pt x="2754" y="980"/>
                </a:cubicBezTo>
                <a:cubicBezTo>
                  <a:pt x="2753" y="983"/>
                  <a:pt x="2752" y="987"/>
                  <a:pt x="2755" y="987"/>
                </a:cubicBezTo>
                <a:cubicBezTo>
                  <a:pt x="2758" y="985"/>
                  <a:pt x="2757" y="981"/>
                  <a:pt x="2757" y="978"/>
                </a:cubicBezTo>
                <a:close/>
                <a:moveTo>
                  <a:pt x="2687" y="965"/>
                </a:moveTo>
                <a:cubicBezTo>
                  <a:pt x="2687" y="963"/>
                  <a:pt x="2685" y="963"/>
                  <a:pt x="2683" y="963"/>
                </a:cubicBezTo>
                <a:cubicBezTo>
                  <a:pt x="2676" y="966"/>
                  <a:pt x="2688" y="973"/>
                  <a:pt x="2687" y="965"/>
                </a:cubicBezTo>
                <a:close/>
                <a:moveTo>
                  <a:pt x="1434" y="1329"/>
                </a:moveTo>
                <a:cubicBezTo>
                  <a:pt x="1397" y="1324"/>
                  <a:pt x="1360" y="1320"/>
                  <a:pt x="1322" y="1315"/>
                </a:cubicBezTo>
                <a:cubicBezTo>
                  <a:pt x="1316" y="1314"/>
                  <a:pt x="1306" y="1313"/>
                  <a:pt x="1305" y="1310"/>
                </a:cubicBezTo>
                <a:cubicBezTo>
                  <a:pt x="1303" y="1307"/>
                  <a:pt x="1304" y="1300"/>
                  <a:pt x="1306" y="1297"/>
                </a:cubicBezTo>
                <a:cubicBezTo>
                  <a:pt x="1308" y="1295"/>
                  <a:pt x="1315" y="1293"/>
                  <a:pt x="1320" y="1292"/>
                </a:cubicBezTo>
                <a:cubicBezTo>
                  <a:pt x="1326" y="1290"/>
                  <a:pt x="1331" y="1289"/>
                  <a:pt x="1335" y="1287"/>
                </a:cubicBezTo>
                <a:cubicBezTo>
                  <a:pt x="1343" y="1199"/>
                  <a:pt x="1352" y="1103"/>
                  <a:pt x="1360" y="1012"/>
                </a:cubicBezTo>
                <a:cubicBezTo>
                  <a:pt x="1360" y="1006"/>
                  <a:pt x="1362" y="1000"/>
                  <a:pt x="1361" y="994"/>
                </a:cubicBezTo>
                <a:cubicBezTo>
                  <a:pt x="1361" y="991"/>
                  <a:pt x="1359" y="986"/>
                  <a:pt x="1357" y="982"/>
                </a:cubicBezTo>
                <a:cubicBezTo>
                  <a:pt x="1355" y="980"/>
                  <a:pt x="1351" y="975"/>
                  <a:pt x="1351" y="973"/>
                </a:cubicBezTo>
                <a:cubicBezTo>
                  <a:pt x="1352" y="969"/>
                  <a:pt x="1360" y="969"/>
                  <a:pt x="1365" y="968"/>
                </a:cubicBezTo>
                <a:cubicBezTo>
                  <a:pt x="1381" y="967"/>
                  <a:pt x="1398" y="969"/>
                  <a:pt x="1414" y="970"/>
                </a:cubicBezTo>
                <a:cubicBezTo>
                  <a:pt x="1430" y="972"/>
                  <a:pt x="1445" y="973"/>
                  <a:pt x="1458" y="978"/>
                </a:cubicBezTo>
                <a:cubicBezTo>
                  <a:pt x="1450" y="1085"/>
                  <a:pt x="1438" y="1191"/>
                  <a:pt x="1428" y="1297"/>
                </a:cubicBezTo>
                <a:cubicBezTo>
                  <a:pt x="1432" y="1300"/>
                  <a:pt x="1437" y="1302"/>
                  <a:pt x="1442" y="1305"/>
                </a:cubicBezTo>
                <a:cubicBezTo>
                  <a:pt x="1446" y="1308"/>
                  <a:pt x="1453" y="1310"/>
                  <a:pt x="1455" y="1313"/>
                </a:cubicBezTo>
                <a:cubicBezTo>
                  <a:pt x="1456" y="1317"/>
                  <a:pt x="1455" y="1327"/>
                  <a:pt x="1453" y="1329"/>
                </a:cubicBezTo>
                <a:cubicBezTo>
                  <a:pt x="1451" y="1331"/>
                  <a:pt x="1441" y="1329"/>
                  <a:pt x="1434" y="1329"/>
                </a:cubicBezTo>
                <a:close/>
                <a:moveTo>
                  <a:pt x="1342" y="1286"/>
                </a:moveTo>
                <a:cubicBezTo>
                  <a:pt x="1369" y="1289"/>
                  <a:pt x="1395" y="1292"/>
                  <a:pt x="1422" y="1295"/>
                </a:cubicBezTo>
                <a:cubicBezTo>
                  <a:pt x="1432" y="1191"/>
                  <a:pt x="1441" y="1085"/>
                  <a:pt x="1453" y="982"/>
                </a:cubicBezTo>
                <a:cubicBezTo>
                  <a:pt x="1425" y="976"/>
                  <a:pt x="1391" y="974"/>
                  <a:pt x="1359" y="976"/>
                </a:cubicBezTo>
                <a:cubicBezTo>
                  <a:pt x="1364" y="985"/>
                  <a:pt x="1370" y="993"/>
                  <a:pt x="1368" y="1007"/>
                </a:cubicBezTo>
                <a:cubicBezTo>
                  <a:pt x="1375" y="1007"/>
                  <a:pt x="1384" y="1008"/>
                  <a:pt x="1390" y="1009"/>
                </a:cubicBezTo>
                <a:cubicBezTo>
                  <a:pt x="1393" y="1009"/>
                  <a:pt x="1398" y="1008"/>
                  <a:pt x="1399" y="1011"/>
                </a:cubicBezTo>
                <a:cubicBezTo>
                  <a:pt x="1398" y="1014"/>
                  <a:pt x="1395" y="1012"/>
                  <a:pt x="1392" y="1012"/>
                </a:cubicBezTo>
                <a:cubicBezTo>
                  <a:pt x="1385" y="1012"/>
                  <a:pt x="1375" y="1011"/>
                  <a:pt x="1367" y="1010"/>
                </a:cubicBezTo>
                <a:cubicBezTo>
                  <a:pt x="1367" y="1011"/>
                  <a:pt x="1367" y="1012"/>
                  <a:pt x="1367" y="1013"/>
                </a:cubicBezTo>
                <a:cubicBezTo>
                  <a:pt x="1371" y="1014"/>
                  <a:pt x="1378" y="1012"/>
                  <a:pt x="1379" y="1016"/>
                </a:cubicBezTo>
                <a:cubicBezTo>
                  <a:pt x="1377" y="1019"/>
                  <a:pt x="1369" y="1015"/>
                  <a:pt x="1367" y="1017"/>
                </a:cubicBezTo>
                <a:cubicBezTo>
                  <a:pt x="1369" y="1021"/>
                  <a:pt x="1379" y="1016"/>
                  <a:pt x="1379" y="1022"/>
                </a:cubicBezTo>
                <a:cubicBezTo>
                  <a:pt x="1376" y="1023"/>
                  <a:pt x="1370" y="1020"/>
                  <a:pt x="1367" y="1022"/>
                </a:cubicBezTo>
                <a:cubicBezTo>
                  <a:pt x="1368" y="1026"/>
                  <a:pt x="1378" y="1021"/>
                  <a:pt x="1378" y="1027"/>
                </a:cubicBezTo>
                <a:cubicBezTo>
                  <a:pt x="1375" y="1029"/>
                  <a:pt x="1370" y="1026"/>
                  <a:pt x="1366" y="1027"/>
                </a:cubicBezTo>
                <a:cubicBezTo>
                  <a:pt x="1366" y="1027"/>
                  <a:pt x="1366" y="1028"/>
                  <a:pt x="1366" y="1029"/>
                </a:cubicBezTo>
                <a:cubicBezTo>
                  <a:pt x="1369" y="1031"/>
                  <a:pt x="1377" y="1028"/>
                  <a:pt x="1378" y="1032"/>
                </a:cubicBezTo>
                <a:cubicBezTo>
                  <a:pt x="1375" y="1035"/>
                  <a:pt x="1368" y="1031"/>
                  <a:pt x="1366" y="1034"/>
                </a:cubicBezTo>
                <a:cubicBezTo>
                  <a:pt x="1369" y="1037"/>
                  <a:pt x="1383" y="1034"/>
                  <a:pt x="1387" y="1038"/>
                </a:cubicBezTo>
                <a:cubicBezTo>
                  <a:pt x="1386" y="1041"/>
                  <a:pt x="1383" y="1039"/>
                  <a:pt x="1381" y="1039"/>
                </a:cubicBezTo>
                <a:cubicBezTo>
                  <a:pt x="1378" y="1039"/>
                  <a:pt x="1375" y="1039"/>
                  <a:pt x="1372" y="1039"/>
                </a:cubicBezTo>
                <a:cubicBezTo>
                  <a:pt x="1369" y="1038"/>
                  <a:pt x="1365" y="1037"/>
                  <a:pt x="1365" y="1040"/>
                </a:cubicBezTo>
                <a:cubicBezTo>
                  <a:pt x="1368" y="1042"/>
                  <a:pt x="1376" y="1039"/>
                  <a:pt x="1377" y="1043"/>
                </a:cubicBezTo>
                <a:cubicBezTo>
                  <a:pt x="1375" y="1047"/>
                  <a:pt x="1366" y="1042"/>
                  <a:pt x="1365" y="1045"/>
                </a:cubicBezTo>
                <a:cubicBezTo>
                  <a:pt x="1366" y="1049"/>
                  <a:pt x="1376" y="1044"/>
                  <a:pt x="1376" y="1049"/>
                </a:cubicBezTo>
                <a:cubicBezTo>
                  <a:pt x="1374" y="1052"/>
                  <a:pt x="1367" y="1048"/>
                  <a:pt x="1364" y="1050"/>
                </a:cubicBezTo>
                <a:cubicBezTo>
                  <a:pt x="1365" y="1055"/>
                  <a:pt x="1374" y="1050"/>
                  <a:pt x="1376" y="1054"/>
                </a:cubicBezTo>
                <a:cubicBezTo>
                  <a:pt x="1374" y="1058"/>
                  <a:pt x="1366" y="1054"/>
                  <a:pt x="1364" y="1056"/>
                </a:cubicBezTo>
                <a:cubicBezTo>
                  <a:pt x="1365" y="1060"/>
                  <a:pt x="1374" y="1056"/>
                  <a:pt x="1375" y="1060"/>
                </a:cubicBezTo>
                <a:cubicBezTo>
                  <a:pt x="1374" y="1064"/>
                  <a:pt x="1367" y="1060"/>
                  <a:pt x="1363" y="1061"/>
                </a:cubicBezTo>
                <a:cubicBezTo>
                  <a:pt x="1364" y="1062"/>
                  <a:pt x="1363" y="1062"/>
                  <a:pt x="1363" y="1064"/>
                </a:cubicBezTo>
                <a:cubicBezTo>
                  <a:pt x="1372" y="1064"/>
                  <a:pt x="1382" y="1065"/>
                  <a:pt x="1390" y="1066"/>
                </a:cubicBezTo>
                <a:cubicBezTo>
                  <a:pt x="1392" y="1067"/>
                  <a:pt x="1396" y="1066"/>
                  <a:pt x="1396" y="1069"/>
                </a:cubicBezTo>
                <a:cubicBezTo>
                  <a:pt x="1394" y="1071"/>
                  <a:pt x="1391" y="1069"/>
                  <a:pt x="1388" y="1069"/>
                </a:cubicBezTo>
                <a:cubicBezTo>
                  <a:pt x="1379" y="1069"/>
                  <a:pt x="1369" y="1067"/>
                  <a:pt x="1363" y="1068"/>
                </a:cubicBezTo>
                <a:cubicBezTo>
                  <a:pt x="1364" y="1072"/>
                  <a:pt x="1374" y="1068"/>
                  <a:pt x="1374" y="1072"/>
                </a:cubicBezTo>
                <a:cubicBezTo>
                  <a:pt x="1372" y="1076"/>
                  <a:pt x="1365" y="1071"/>
                  <a:pt x="1362" y="1073"/>
                </a:cubicBezTo>
                <a:cubicBezTo>
                  <a:pt x="1361" y="1078"/>
                  <a:pt x="1373" y="1073"/>
                  <a:pt x="1373" y="1078"/>
                </a:cubicBezTo>
                <a:cubicBezTo>
                  <a:pt x="1371" y="1082"/>
                  <a:pt x="1362" y="1075"/>
                  <a:pt x="1361" y="1081"/>
                </a:cubicBezTo>
                <a:cubicBezTo>
                  <a:pt x="1365" y="1082"/>
                  <a:pt x="1371" y="1080"/>
                  <a:pt x="1372" y="1084"/>
                </a:cubicBezTo>
                <a:cubicBezTo>
                  <a:pt x="1371" y="1087"/>
                  <a:pt x="1362" y="1082"/>
                  <a:pt x="1361" y="1086"/>
                </a:cubicBezTo>
                <a:cubicBezTo>
                  <a:pt x="1363" y="1089"/>
                  <a:pt x="1372" y="1085"/>
                  <a:pt x="1372" y="1090"/>
                </a:cubicBezTo>
                <a:cubicBezTo>
                  <a:pt x="1371" y="1093"/>
                  <a:pt x="1362" y="1088"/>
                  <a:pt x="1361" y="1091"/>
                </a:cubicBezTo>
                <a:cubicBezTo>
                  <a:pt x="1363" y="1092"/>
                  <a:pt x="1367" y="1093"/>
                  <a:pt x="1371" y="1093"/>
                </a:cubicBezTo>
                <a:cubicBezTo>
                  <a:pt x="1375" y="1094"/>
                  <a:pt x="1380" y="1093"/>
                  <a:pt x="1382" y="1096"/>
                </a:cubicBezTo>
                <a:cubicBezTo>
                  <a:pt x="1377" y="1100"/>
                  <a:pt x="1366" y="1093"/>
                  <a:pt x="1360" y="1096"/>
                </a:cubicBezTo>
                <a:cubicBezTo>
                  <a:pt x="1360" y="1096"/>
                  <a:pt x="1360" y="1097"/>
                  <a:pt x="1360" y="1097"/>
                </a:cubicBezTo>
                <a:cubicBezTo>
                  <a:pt x="1363" y="1099"/>
                  <a:pt x="1369" y="1097"/>
                  <a:pt x="1371" y="1100"/>
                </a:cubicBezTo>
                <a:cubicBezTo>
                  <a:pt x="1369" y="1104"/>
                  <a:pt x="1362" y="1100"/>
                  <a:pt x="1359" y="1101"/>
                </a:cubicBezTo>
                <a:cubicBezTo>
                  <a:pt x="1360" y="1102"/>
                  <a:pt x="1360" y="1103"/>
                  <a:pt x="1359" y="1104"/>
                </a:cubicBezTo>
                <a:cubicBezTo>
                  <a:pt x="1362" y="1105"/>
                  <a:pt x="1368" y="1103"/>
                  <a:pt x="1370" y="1106"/>
                </a:cubicBezTo>
                <a:cubicBezTo>
                  <a:pt x="1369" y="1112"/>
                  <a:pt x="1360" y="1104"/>
                  <a:pt x="1359" y="1109"/>
                </a:cubicBezTo>
                <a:cubicBezTo>
                  <a:pt x="1361" y="1111"/>
                  <a:pt x="1368" y="1109"/>
                  <a:pt x="1370" y="1112"/>
                </a:cubicBezTo>
                <a:cubicBezTo>
                  <a:pt x="1369" y="1117"/>
                  <a:pt x="1360" y="1111"/>
                  <a:pt x="1358" y="1114"/>
                </a:cubicBezTo>
                <a:cubicBezTo>
                  <a:pt x="1361" y="1117"/>
                  <a:pt x="1368" y="1114"/>
                  <a:pt x="1370" y="1118"/>
                </a:cubicBezTo>
                <a:cubicBezTo>
                  <a:pt x="1368" y="1122"/>
                  <a:pt x="1360" y="1117"/>
                  <a:pt x="1358" y="1119"/>
                </a:cubicBezTo>
                <a:cubicBezTo>
                  <a:pt x="1358" y="1122"/>
                  <a:pt x="1363" y="1121"/>
                  <a:pt x="1365" y="1121"/>
                </a:cubicBezTo>
                <a:cubicBezTo>
                  <a:pt x="1370" y="1122"/>
                  <a:pt x="1376" y="1122"/>
                  <a:pt x="1382" y="1123"/>
                </a:cubicBezTo>
                <a:cubicBezTo>
                  <a:pt x="1385" y="1123"/>
                  <a:pt x="1389" y="1123"/>
                  <a:pt x="1390" y="1126"/>
                </a:cubicBezTo>
                <a:cubicBezTo>
                  <a:pt x="1387" y="1128"/>
                  <a:pt x="1382" y="1126"/>
                  <a:pt x="1378" y="1126"/>
                </a:cubicBezTo>
                <a:cubicBezTo>
                  <a:pt x="1371" y="1125"/>
                  <a:pt x="1362" y="1124"/>
                  <a:pt x="1357" y="1124"/>
                </a:cubicBezTo>
                <a:cubicBezTo>
                  <a:pt x="1359" y="1128"/>
                  <a:pt x="1367" y="1125"/>
                  <a:pt x="1368" y="1129"/>
                </a:cubicBezTo>
                <a:cubicBezTo>
                  <a:pt x="1366" y="1133"/>
                  <a:pt x="1358" y="1126"/>
                  <a:pt x="1357" y="1131"/>
                </a:cubicBezTo>
                <a:cubicBezTo>
                  <a:pt x="1359" y="1133"/>
                  <a:pt x="1367" y="1130"/>
                  <a:pt x="1368" y="1134"/>
                </a:cubicBezTo>
                <a:cubicBezTo>
                  <a:pt x="1365" y="1137"/>
                  <a:pt x="1360" y="1134"/>
                  <a:pt x="1356" y="1135"/>
                </a:cubicBezTo>
                <a:cubicBezTo>
                  <a:pt x="1356" y="1135"/>
                  <a:pt x="1356" y="1136"/>
                  <a:pt x="1356" y="1137"/>
                </a:cubicBezTo>
                <a:cubicBezTo>
                  <a:pt x="1359" y="1138"/>
                  <a:pt x="1367" y="1136"/>
                  <a:pt x="1367" y="1141"/>
                </a:cubicBezTo>
                <a:cubicBezTo>
                  <a:pt x="1364" y="1143"/>
                  <a:pt x="1356" y="1138"/>
                  <a:pt x="1356" y="1142"/>
                </a:cubicBezTo>
                <a:cubicBezTo>
                  <a:pt x="1358" y="1144"/>
                  <a:pt x="1366" y="1142"/>
                  <a:pt x="1367" y="1145"/>
                </a:cubicBezTo>
                <a:cubicBezTo>
                  <a:pt x="1365" y="1149"/>
                  <a:pt x="1357" y="1144"/>
                  <a:pt x="1355" y="1147"/>
                </a:cubicBezTo>
                <a:cubicBezTo>
                  <a:pt x="1357" y="1149"/>
                  <a:pt x="1362" y="1149"/>
                  <a:pt x="1366" y="1149"/>
                </a:cubicBezTo>
                <a:cubicBezTo>
                  <a:pt x="1370" y="1149"/>
                  <a:pt x="1376" y="1149"/>
                  <a:pt x="1377" y="1153"/>
                </a:cubicBezTo>
                <a:cubicBezTo>
                  <a:pt x="1370" y="1154"/>
                  <a:pt x="1362" y="1151"/>
                  <a:pt x="1355" y="1151"/>
                </a:cubicBezTo>
                <a:cubicBezTo>
                  <a:pt x="1355" y="1153"/>
                  <a:pt x="1355" y="1153"/>
                  <a:pt x="1354" y="1154"/>
                </a:cubicBezTo>
                <a:cubicBezTo>
                  <a:pt x="1358" y="1155"/>
                  <a:pt x="1364" y="1153"/>
                  <a:pt x="1365" y="1157"/>
                </a:cubicBezTo>
                <a:cubicBezTo>
                  <a:pt x="1363" y="1159"/>
                  <a:pt x="1357" y="1158"/>
                  <a:pt x="1354" y="1157"/>
                </a:cubicBezTo>
                <a:cubicBezTo>
                  <a:pt x="1354" y="1158"/>
                  <a:pt x="1354" y="1159"/>
                  <a:pt x="1354" y="1161"/>
                </a:cubicBezTo>
                <a:cubicBezTo>
                  <a:pt x="1357" y="1162"/>
                  <a:pt x="1363" y="1160"/>
                  <a:pt x="1364" y="1163"/>
                </a:cubicBezTo>
                <a:cubicBezTo>
                  <a:pt x="1363" y="1167"/>
                  <a:pt x="1354" y="1162"/>
                  <a:pt x="1354" y="1165"/>
                </a:cubicBezTo>
                <a:cubicBezTo>
                  <a:pt x="1356" y="1167"/>
                  <a:pt x="1363" y="1165"/>
                  <a:pt x="1364" y="1169"/>
                </a:cubicBezTo>
                <a:cubicBezTo>
                  <a:pt x="1362" y="1172"/>
                  <a:pt x="1355" y="1167"/>
                  <a:pt x="1353" y="1169"/>
                </a:cubicBezTo>
                <a:cubicBezTo>
                  <a:pt x="1355" y="1172"/>
                  <a:pt x="1363" y="1169"/>
                  <a:pt x="1363" y="1173"/>
                </a:cubicBezTo>
                <a:cubicBezTo>
                  <a:pt x="1361" y="1176"/>
                  <a:pt x="1356" y="1173"/>
                  <a:pt x="1353" y="1173"/>
                </a:cubicBezTo>
                <a:cubicBezTo>
                  <a:pt x="1353" y="1175"/>
                  <a:pt x="1352" y="1175"/>
                  <a:pt x="1352" y="1177"/>
                </a:cubicBezTo>
                <a:cubicBezTo>
                  <a:pt x="1361" y="1177"/>
                  <a:pt x="1370" y="1179"/>
                  <a:pt x="1378" y="1179"/>
                </a:cubicBezTo>
                <a:cubicBezTo>
                  <a:pt x="1374" y="1177"/>
                  <a:pt x="1376" y="1166"/>
                  <a:pt x="1380" y="1166"/>
                </a:cubicBezTo>
                <a:cubicBezTo>
                  <a:pt x="1385" y="1166"/>
                  <a:pt x="1385" y="1177"/>
                  <a:pt x="1380" y="1179"/>
                </a:cubicBezTo>
                <a:cubicBezTo>
                  <a:pt x="1382" y="1179"/>
                  <a:pt x="1384" y="1179"/>
                  <a:pt x="1384" y="1181"/>
                </a:cubicBezTo>
                <a:cubicBezTo>
                  <a:pt x="1383" y="1184"/>
                  <a:pt x="1379" y="1182"/>
                  <a:pt x="1377" y="1182"/>
                </a:cubicBezTo>
                <a:cubicBezTo>
                  <a:pt x="1369" y="1181"/>
                  <a:pt x="1359" y="1181"/>
                  <a:pt x="1352" y="1180"/>
                </a:cubicBezTo>
                <a:cubicBezTo>
                  <a:pt x="1352" y="1181"/>
                  <a:pt x="1352" y="1182"/>
                  <a:pt x="1352" y="1183"/>
                </a:cubicBezTo>
                <a:cubicBezTo>
                  <a:pt x="1355" y="1184"/>
                  <a:pt x="1362" y="1182"/>
                  <a:pt x="1363" y="1186"/>
                </a:cubicBezTo>
                <a:cubicBezTo>
                  <a:pt x="1361" y="1190"/>
                  <a:pt x="1353" y="1184"/>
                  <a:pt x="1351" y="1188"/>
                </a:cubicBezTo>
                <a:cubicBezTo>
                  <a:pt x="1354" y="1189"/>
                  <a:pt x="1361" y="1187"/>
                  <a:pt x="1362" y="1191"/>
                </a:cubicBezTo>
                <a:cubicBezTo>
                  <a:pt x="1360" y="1194"/>
                  <a:pt x="1352" y="1189"/>
                  <a:pt x="1351" y="1192"/>
                </a:cubicBezTo>
                <a:cubicBezTo>
                  <a:pt x="1353" y="1195"/>
                  <a:pt x="1360" y="1192"/>
                  <a:pt x="1362" y="1196"/>
                </a:cubicBezTo>
                <a:cubicBezTo>
                  <a:pt x="1360" y="1200"/>
                  <a:pt x="1353" y="1195"/>
                  <a:pt x="1350" y="1197"/>
                </a:cubicBezTo>
                <a:cubicBezTo>
                  <a:pt x="1350" y="1203"/>
                  <a:pt x="1362" y="1197"/>
                  <a:pt x="1361" y="1203"/>
                </a:cubicBezTo>
                <a:cubicBezTo>
                  <a:pt x="1358" y="1205"/>
                  <a:pt x="1352" y="1201"/>
                  <a:pt x="1350" y="1204"/>
                </a:cubicBezTo>
                <a:cubicBezTo>
                  <a:pt x="1355" y="1207"/>
                  <a:pt x="1367" y="1204"/>
                  <a:pt x="1372" y="1208"/>
                </a:cubicBezTo>
                <a:cubicBezTo>
                  <a:pt x="1371" y="1211"/>
                  <a:pt x="1368" y="1209"/>
                  <a:pt x="1366" y="1209"/>
                </a:cubicBezTo>
                <a:cubicBezTo>
                  <a:pt x="1363" y="1209"/>
                  <a:pt x="1361" y="1209"/>
                  <a:pt x="1358" y="1209"/>
                </a:cubicBezTo>
                <a:cubicBezTo>
                  <a:pt x="1355" y="1209"/>
                  <a:pt x="1350" y="1207"/>
                  <a:pt x="1349" y="1210"/>
                </a:cubicBezTo>
                <a:cubicBezTo>
                  <a:pt x="1352" y="1212"/>
                  <a:pt x="1359" y="1210"/>
                  <a:pt x="1360" y="1213"/>
                </a:cubicBezTo>
                <a:cubicBezTo>
                  <a:pt x="1358" y="1216"/>
                  <a:pt x="1351" y="1213"/>
                  <a:pt x="1349" y="1214"/>
                </a:cubicBezTo>
                <a:cubicBezTo>
                  <a:pt x="1349" y="1215"/>
                  <a:pt x="1349" y="1215"/>
                  <a:pt x="1349" y="1216"/>
                </a:cubicBezTo>
                <a:cubicBezTo>
                  <a:pt x="1352" y="1218"/>
                  <a:pt x="1358" y="1216"/>
                  <a:pt x="1359" y="1219"/>
                </a:cubicBezTo>
                <a:cubicBezTo>
                  <a:pt x="1358" y="1223"/>
                  <a:pt x="1350" y="1218"/>
                  <a:pt x="1348" y="1221"/>
                </a:cubicBezTo>
                <a:cubicBezTo>
                  <a:pt x="1350" y="1224"/>
                  <a:pt x="1358" y="1221"/>
                  <a:pt x="1359" y="1225"/>
                </a:cubicBezTo>
                <a:cubicBezTo>
                  <a:pt x="1357" y="1228"/>
                  <a:pt x="1351" y="1224"/>
                  <a:pt x="1348" y="1225"/>
                </a:cubicBezTo>
                <a:cubicBezTo>
                  <a:pt x="1348" y="1226"/>
                  <a:pt x="1348" y="1227"/>
                  <a:pt x="1348" y="1227"/>
                </a:cubicBezTo>
                <a:cubicBezTo>
                  <a:pt x="1351" y="1229"/>
                  <a:pt x="1357" y="1227"/>
                  <a:pt x="1358" y="1230"/>
                </a:cubicBezTo>
                <a:cubicBezTo>
                  <a:pt x="1356" y="1234"/>
                  <a:pt x="1348" y="1228"/>
                  <a:pt x="1347" y="1233"/>
                </a:cubicBezTo>
                <a:cubicBezTo>
                  <a:pt x="1356" y="1234"/>
                  <a:pt x="1365" y="1234"/>
                  <a:pt x="1374" y="1235"/>
                </a:cubicBezTo>
                <a:cubicBezTo>
                  <a:pt x="1370" y="1234"/>
                  <a:pt x="1371" y="1224"/>
                  <a:pt x="1373" y="1221"/>
                </a:cubicBezTo>
                <a:cubicBezTo>
                  <a:pt x="1381" y="1218"/>
                  <a:pt x="1380" y="1236"/>
                  <a:pt x="1374" y="1235"/>
                </a:cubicBezTo>
                <a:cubicBezTo>
                  <a:pt x="1377" y="1235"/>
                  <a:pt x="1379" y="1236"/>
                  <a:pt x="1379" y="1238"/>
                </a:cubicBezTo>
                <a:cubicBezTo>
                  <a:pt x="1374" y="1240"/>
                  <a:pt x="1368" y="1238"/>
                  <a:pt x="1361" y="1237"/>
                </a:cubicBezTo>
                <a:cubicBezTo>
                  <a:pt x="1356" y="1237"/>
                  <a:pt x="1351" y="1237"/>
                  <a:pt x="1347" y="1236"/>
                </a:cubicBezTo>
                <a:cubicBezTo>
                  <a:pt x="1347" y="1237"/>
                  <a:pt x="1346" y="1237"/>
                  <a:pt x="1347" y="1239"/>
                </a:cubicBezTo>
                <a:cubicBezTo>
                  <a:pt x="1350" y="1240"/>
                  <a:pt x="1356" y="1238"/>
                  <a:pt x="1358" y="1241"/>
                </a:cubicBezTo>
                <a:cubicBezTo>
                  <a:pt x="1356" y="1246"/>
                  <a:pt x="1347" y="1240"/>
                  <a:pt x="1346" y="1244"/>
                </a:cubicBezTo>
                <a:cubicBezTo>
                  <a:pt x="1348" y="1247"/>
                  <a:pt x="1357" y="1243"/>
                  <a:pt x="1357" y="1248"/>
                </a:cubicBezTo>
                <a:cubicBezTo>
                  <a:pt x="1355" y="1250"/>
                  <a:pt x="1347" y="1246"/>
                  <a:pt x="1346" y="1249"/>
                </a:cubicBezTo>
                <a:cubicBezTo>
                  <a:pt x="1346" y="1249"/>
                  <a:pt x="1346" y="1250"/>
                  <a:pt x="1346" y="1250"/>
                </a:cubicBezTo>
                <a:cubicBezTo>
                  <a:pt x="1349" y="1252"/>
                  <a:pt x="1356" y="1249"/>
                  <a:pt x="1357" y="1253"/>
                </a:cubicBezTo>
                <a:cubicBezTo>
                  <a:pt x="1355" y="1256"/>
                  <a:pt x="1347" y="1252"/>
                  <a:pt x="1345" y="1255"/>
                </a:cubicBezTo>
                <a:cubicBezTo>
                  <a:pt x="1348" y="1257"/>
                  <a:pt x="1354" y="1255"/>
                  <a:pt x="1356" y="1258"/>
                </a:cubicBezTo>
                <a:cubicBezTo>
                  <a:pt x="1354" y="1261"/>
                  <a:pt x="1348" y="1258"/>
                  <a:pt x="1345" y="1258"/>
                </a:cubicBezTo>
                <a:cubicBezTo>
                  <a:pt x="1345" y="1259"/>
                  <a:pt x="1344" y="1260"/>
                  <a:pt x="1345" y="1261"/>
                </a:cubicBezTo>
                <a:cubicBezTo>
                  <a:pt x="1349" y="1262"/>
                  <a:pt x="1354" y="1262"/>
                  <a:pt x="1358" y="1263"/>
                </a:cubicBezTo>
                <a:cubicBezTo>
                  <a:pt x="1361" y="1263"/>
                  <a:pt x="1366" y="1262"/>
                  <a:pt x="1366" y="1266"/>
                </a:cubicBezTo>
                <a:cubicBezTo>
                  <a:pt x="1360" y="1268"/>
                  <a:pt x="1350" y="1263"/>
                  <a:pt x="1344" y="1266"/>
                </a:cubicBezTo>
                <a:cubicBezTo>
                  <a:pt x="1345" y="1269"/>
                  <a:pt x="1354" y="1265"/>
                  <a:pt x="1354" y="1270"/>
                </a:cubicBezTo>
                <a:cubicBezTo>
                  <a:pt x="1352" y="1273"/>
                  <a:pt x="1347" y="1270"/>
                  <a:pt x="1343" y="1270"/>
                </a:cubicBezTo>
                <a:cubicBezTo>
                  <a:pt x="1343" y="1271"/>
                  <a:pt x="1343" y="1272"/>
                  <a:pt x="1343" y="1273"/>
                </a:cubicBezTo>
                <a:cubicBezTo>
                  <a:pt x="1346" y="1274"/>
                  <a:pt x="1353" y="1272"/>
                  <a:pt x="1354" y="1276"/>
                </a:cubicBezTo>
                <a:cubicBezTo>
                  <a:pt x="1352" y="1278"/>
                  <a:pt x="1347" y="1276"/>
                  <a:pt x="1343" y="1276"/>
                </a:cubicBezTo>
                <a:cubicBezTo>
                  <a:pt x="1343" y="1277"/>
                  <a:pt x="1343" y="1278"/>
                  <a:pt x="1343" y="1279"/>
                </a:cubicBezTo>
                <a:cubicBezTo>
                  <a:pt x="1347" y="1280"/>
                  <a:pt x="1353" y="1278"/>
                  <a:pt x="1354" y="1282"/>
                </a:cubicBezTo>
                <a:cubicBezTo>
                  <a:pt x="1352" y="1285"/>
                  <a:pt x="1346" y="1282"/>
                  <a:pt x="1343" y="1282"/>
                </a:cubicBezTo>
                <a:cubicBezTo>
                  <a:pt x="1343" y="1284"/>
                  <a:pt x="1342" y="1284"/>
                  <a:pt x="1342" y="1286"/>
                </a:cubicBezTo>
                <a:close/>
                <a:moveTo>
                  <a:pt x="1379" y="1169"/>
                </a:moveTo>
                <a:cubicBezTo>
                  <a:pt x="1379" y="1172"/>
                  <a:pt x="1380" y="1174"/>
                  <a:pt x="1379" y="1176"/>
                </a:cubicBezTo>
                <a:cubicBezTo>
                  <a:pt x="1380" y="1175"/>
                  <a:pt x="1381" y="1170"/>
                  <a:pt x="1379" y="1169"/>
                </a:cubicBezTo>
                <a:close/>
                <a:moveTo>
                  <a:pt x="1322" y="1298"/>
                </a:moveTo>
                <a:cubicBezTo>
                  <a:pt x="1361" y="1301"/>
                  <a:pt x="1401" y="1306"/>
                  <a:pt x="1439" y="1310"/>
                </a:cubicBezTo>
                <a:cubicBezTo>
                  <a:pt x="1434" y="1308"/>
                  <a:pt x="1428" y="1302"/>
                  <a:pt x="1423" y="1300"/>
                </a:cubicBezTo>
                <a:cubicBezTo>
                  <a:pt x="1420" y="1300"/>
                  <a:pt x="1416" y="1300"/>
                  <a:pt x="1412" y="1300"/>
                </a:cubicBezTo>
                <a:cubicBezTo>
                  <a:pt x="1395" y="1298"/>
                  <a:pt x="1376" y="1296"/>
                  <a:pt x="1359" y="1295"/>
                </a:cubicBezTo>
                <a:cubicBezTo>
                  <a:pt x="1351" y="1294"/>
                  <a:pt x="1344" y="1292"/>
                  <a:pt x="1338" y="1293"/>
                </a:cubicBezTo>
                <a:cubicBezTo>
                  <a:pt x="1332" y="1293"/>
                  <a:pt x="1327" y="1297"/>
                  <a:pt x="1322" y="1298"/>
                </a:cubicBezTo>
                <a:close/>
                <a:moveTo>
                  <a:pt x="1449" y="1323"/>
                </a:moveTo>
                <a:cubicBezTo>
                  <a:pt x="1449" y="1322"/>
                  <a:pt x="1449" y="1320"/>
                  <a:pt x="1449" y="1319"/>
                </a:cubicBezTo>
                <a:cubicBezTo>
                  <a:pt x="1404" y="1313"/>
                  <a:pt x="1356" y="1309"/>
                  <a:pt x="1310" y="1302"/>
                </a:cubicBezTo>
                <a:cubicBezTo>
                  <a:pt x="1310" y="1303"/>
                  <a:pt x="1310" y="1306"/>
                  <a:pt x="1309" y="1307"/>
                </a:cubicBezTo>
                <a:cubicBezTo>
                  <a:pt x="1356" y="1312"/>
                  <a:pt x="1403" y="1318"/>
                  <a:pt x="1449" y="1323"/>
                </a:cubicBezTo>
                <a:close/>
                <a:moveTo>
                  <a:pt x="1939" y="987"/>
                </a:moveTo>
                <a:cubicBezTo>
                  <a:pt x="1930" y="987"/>
                  <a:pt x="1928" y="974"/>
                  <a:pt x="1937" y="972"/>
                </a:cubicBezTo>
                <a:cubicBezTo>
                  <a:pt x="1949" y="969"/>
                  <a:pt x="1949" y="986"/>
                  <a:pt x="1939" y="987"/>
                </a:cubicBezTo>
                <a:close/>
                <a:moveTo>
                  <a:pt x="1941" y="979"/>
                </a:moveTo>
                <a:cubicBezTo>
                  <a:pt x="1940" y="977"/>
                  <a:pt x="1938" y="979"/>
                  <a:pt x="1936" y="978"/>
                </a:cubicBezTo>
                <a:cubicBezTo>
                  <a:pt x="1936" y="981"/>
                  <a:pt x="1940" y="981"/>
                  <a:pt x="1941" y="979"/>
                </a:cubicBezTo>
                <a:close/>
                <a:moveTo>
                  <a:pt x="2759" y="982"/>
                </a:moveTo>
                <a:cubicBezTo>
                  <a:pt x="2762" y="982"/>
                  <a:pt x="2761" y="975"/>
                  <a:pt x="2761" y="973"/>
                </a:cubicBezTo>
                <a:cubicBezTo>
                  <a:pt x="2756" y="971"/>
                  <a:pt x="2757" y="982"/>
                  <a:pt x="2759" y="982"/>
                </a:cubicBezTo>
                <a:close/>
                <a:moveTo>
                  <a:pt x="23" y="992"/>
                </a:moveTo>
                <a:cubicBezTo>
                  <a:pt x="20" y="990"/>
                  <a:pt x="19" y="985"/>
                  <a:pt x="20" y="979"/>
                </a:cubicBezTo>
                <a:cubicBezTo>
                  <a:pt x="25" y="975"/>
                  <a:pt x="34" y="976"/>
                  <a:pt x="37" y="980"/>
                </a:cubicBezTo>
                <a:cubicBezTo>
                  <a:pt x="44" y="989"/>
                  <a:pt x="31" y="997"/>
                  <a:pt x="23" y="992"/>
                </a:cubicBezTo>
                <a:close/>
                <a:moveTo>
                  <a:pt x="32" y="985"/>
                </a:moveTo>
                <a:cubicBezTo>
                  <a:pt x="31" y="982"/>
                  <a:pt x="26" y="982"/>
                  <a:pt x="25" y="985"/>
                </a:cubicBezTo>
                <a:cubicBezTo>
                  <a:pt x="25" y="985"/>
                  <a:pt x="26" y="986"/>
                  <a:pt x="26" y="987"/>
                </a:cubicBezTo>
                <a:cubicBezTo>
                  <a:pt x="28" y="987"/>
                  <a:pt x="29" y="988"/>
                  <a:pt x="31" y="987"/>
                </a:cubicBezTo>
                <a:cubicBezTo>
                  <a:pt x="32" y="986"/>
                  <a:pt x="33" y="986"/>
                  <a:pt x="32" y="985"/>
                </a:cubicBezTo>
                <a:close/>
                <a:moveTo>
                  <a:pt x="2002" y="979"/>
                </a:moveTo>
                <a:cubicBezTo>
                  <a:pt x="1999" y="980"/>
                  <a:pt x="2000" y="984"/>
                  <a:pt x="2003" y="984"/>
                </a:cubicBezTo>
                <a:cubicBezTo>
                  <a:pt x="2005" y="984"/>
                  <a:pt x="2006" y="977"/>
                  <a:pt x="2002" y="979"/>
                </a:cubicBezTo>
                <a:close/>
                <a:moveTo>
                  <a:pt x="1810" y="980"/>
                </a:moveTo>
                <a:cubicBezTo>
                  <a:pt x="1811" y="981"/>
                  <a:pt x="1812" y="981"/>
                  <a:pt x="1812" y="982"/>
                </a:cubicBezTo>
                <a:cubicBezTo>
                  <a:pt x="1820" y="994"/>
                  <a:pt x="1797" y="1002"/>
                  <a:pt x="1795" y="989"/>
                </a:cubicBezTo>
                <a:cubicBezTo>
                  <a:pt x="1794" y="981"/>
                  <a:pt x="1803" y="979"/>
                  <a:pt x="1810" y="980"/>
                </a:cubicBezTo>
                <a:close/>
                <a:moveTo>
                  <a:pt x="1801" y="989"/>
                </a:moveTo>
                <a:cubicBezTo>
                  <a:pt x="1802" y="991"/>
                  <a:pt x="1808" y="991"/>
                  <a:pt x="1807" y="986"/>
                </a:cubicBezTo>
                <a:cubicBezTo>
                  <a:pt x="1805" y="986"/>
                  <a:pt x="1801" y="987"/>
                  <a:pt x="1801" y="989"/>
                </a:cubicBezTo>
                <a:close/>
                <a:moveTo>
                  <a:pt x="2370" y="986"/>
                </a:moveTo>
                <a:cubicBezTo>
                  <a:pt x="2373" y="981"/>
                  <a:pt x="2365" y="978"/>
                  <a:pt x="2365" y="983"/>
                </a:cubicBezTo>
                <a:cubicBezTo>
                  <a:pt x="2365" y="985"/>
                  <a:pt x="2366" y="987"/>
                  <a:pt x="2369" y="987"/>
                </a:cubicBezTo>
                <a:cubicBezTo>
                  <a:pt x="2369" y="986"/>
                  <a:pt x="2369" y="986"/>
                  <a:pt x="2370" y="986"/>
                </a:cubicBezTo>
                <a:close/>
                <a:moveTo>
                  <a:pt x="1592" y="993"/>
                </a:moveTo>
                <a:cubicBezTo>
                  <a:pt x="1598" y="996"/>
                  <a:pt x="1599" y="989"/>
                  <a:pt x="1599" y="984"/>
                </a:cubicBezTo>
                <a:cubicBezTo>
                  <a:pt x="1598" y="984"/>
                  <a:pt x="1598" y="984"/>
                  <a:pt x="1598" y="983"/>
                </a:cubicBezTo>
                <a:cubicBezTo>
                  <a:pt x="1595" y="981"/>
                  <a:pt x="1591" y="982"/>
                  <a:pt x="1584" y="982"/>
                </a:cubicBezTo>
                <a:cubicBezTo>
                  <a:pt x="1579" y="982"/>
                  <a:pt x="1566" y="979"/>
                  <a:pt x="1568" y="985"/>
                </a:cubicBezTo>
                <a:cubicBezTo>
                  <a:pt x="1568" y="987"/>
                  <a:pt x="1572" y="986"/>
                  <a:pt x="1574" y="987"/>
                </a:cubicBezTo>
                <a:cubicBezTo>
                  <a:pt x="1572" y="997"/>
                  <a:pt x="1570" y="1008"/>
                  <a:pt x="1569" y="1018"/>
                </a:cubicBezTo>
                <a:cubicBezTo>
                  <a:pt x="1567" y="1018"/>
                  <a:pt x="1564" y="1018"/>
                  <a:pt x="1563" y="1019"/>
                </a:cubicBezTo>
                <a:cubicBezTo>
                  <a:pt x="1563" y="1019"/>
                  <a:pt x="1563" y="1019"/>
                  <a:pt x="1563" y="1019"/>
                </a:cubicBezTo>
                <a:cubicBezTo>
                  <a:pt x="1563" y="1021"/>
                  <a:pt x="1563" y="1021"/>
                  <a:pt x="1563" y="1022"/>
                </a:cubicBezTo>
                <a:cubicBezTo>
                  <a:pt x="1566" y="1023"/>
                  <a:pt x="1581" y="1025"/>
                  <a:pt x="1581" y="1021"/>
                </a:cubicBezTo>
                <a:cubicBezTo>
                  <a:pt x="1581" y="1018"/>
                  <a:pt x="1578" y="1018"/>
                  <a:pt x="1575" y="1018"/>
                </a:cubicBezTo>
                <a:cubicBezTo>
                  <a:pt x="1576" y="1014"/>
                  <a:pt x="1575" y="1007"/>
                  <a:pt x="1577" y="1005"/>
                </a:cubicBezTo>
                <a:cubicBezTo>
                  <a:pt x="1580" y="1005"/>
                  <a:pt x="1583" y="1005"/>
                  <a:pt x="1586" y="1005"/>
                </a:cubicBezTo>
                <a:cubicBezTo>
                  <a:pt x="1585" y="1006"/>
                  <a:pt x="1586" y="1008"/>
                  <a:pt x="1588" y="1009"/>
                </a:cubicBezTo>
                <a:cubicBezTo>
                  <a:pt x="1593" y="1010"/>
                  <a:pt x="1595" y="995"/>
                  <a:pt x="1590" y="996"/>
                </a:cubicBezTo>
                <a:cubicBezTo>
                  <a:pt x="1588" y="996"/>
                  <a:pt x="1589" y="998"/>
                  <a:pt x="1588" y="1000"/>
                </a:cubicBezTo>
                <a:cubicBezTo>
                  <a:pt x="1584" y="999"/>
                  <a:pt x="1580" y="1001"/>
                  <a:pt x="1577" y="1000"/>
                </a:cubicBezTo>
                <a:cubicBezTo>
                  <a:pt x="1578" y="995"/>
                  <a:pt x="1578" y="991"/>
                  <a:pt x="1579" y="987"/>
                </a:cubicBezTo>
                <a:cubicBezTo>
                  <a:pt x="1585" y="987"/>
                  <a:pt x="1587" y="988"/>
                  <a:pt x="1593" y="987"/>
                </a:cubicBezTo>
                <a:cubicBezTo>
                  <a:pt x="1592" y="989"/>
                  <a:pt x="1591" y="991"/>
                  <a:pt x="1592" y="993"/>
                </a:cubicBezTo>
                <a:close/>
                <a:moveTo>
                  <a:pt x="440" y="1021"/>
                </a:moveTo>
                <a:cubicBezTo>
                  <a:pt x="441" y="1027"/>
                  <a:pt x="429" y="1034"/>
                  <a:pt x="430" y="1025"/>
                </a:cubicBezTo>
                <a:cubicBezTo>
                  <a:pt x="428" y="1021"/>
                  <a:pt x="426" y="1018"/>
                  <a:pt x="423" y="1014"/>
                </a:cubicBezTo>
                <a:cubicBezTo>
                  <a:pt x="421" y="1018"/>
                  <a:pt x="418" y="1022"/>
                  <a:pt x="412" y="1022"/>
                </a:cubicBezTo>
                <a:cubicBezTo>
                  <a:pt x="398" y="1022"/>
                  <a:pt x="393" y="995"/>
                  <a:pt x="408" y="991"/>
                </a:cubicBezTo>
                <a:cubicBezTo>
                  <a:pt x="407" y="989"/>
                  <a:pt x="406" y="985"/>
                  <a:pt x="409" y="985"/>
                </a:cubicBezTo>
                <a:cubicBezTo>
                  <a:pt x="412" y="984"/>
                  <a:pt x="415" y="990"/>
                  <a:pt x="417" y="993"/>
                </a:cubicBezTo>
                <a:cubicBezTo>
                  <a:pt x="423" y="1002"/>
                  <a:pt x="430" y="1013"/>
                  <a:pt x="435" y="1021"/>
                </a:cubicBezTo>
                <a:cubicBezTo>
                  <a:pt x="437" y="1020"/>
                  <a:pt x="439" y="1020"/>
                  <a:pt x="440" y="1021"/>
                </a:cubicBezTo>
                <a:close/>
                <a:moveTo>
                  <a:pt x="419" y="1007"/>
                </a:moveTo>
                <a:cubicBezTo>
                  <a:pt x="416" y="1003"/>
                  <a:pt x="414" y="999"/>
                  <a:pt x="411" y="996"/>
                </a:cubicBezTo>
                <a:cubicBezTo>
                  <a:pt x="400" y="995"/>
                  <a:pt x="404" y="1017"/>
                  <a:pt x="413" y="1016"/>
                </a:cubicBezTo>
                <a:cubicBezTo>
                  <a:pt x="417" y="1015"/>
                  <a:pt x="417" y="1010"/>
                  <a:pt x="419" y="1007"/>
                </a:cubicBezTo>
                <a:close/>
                <a:moveTo>
                  <a:pt x="564" y="1000"/>
                </a:moveTo>
                <a:cubicBezTo>
                  <a:pt x="564" y="992"/>
                  <a:pt x="568" y="988"/>
                  <a:pt x="575" y="987"/>
                </a:cubicBezTo>
                <a:cubicBezTo>
                  <a:pt x="586" y="985"/>
                  <a:pt x="593" y="993"/>
                  <a:pt x="589" y="1003"/>
                </a:cubicBezTo>
                <a:cubicBezTo>
                  <a:pt x="584" y="1016"/>
                  <a:pt x="565" y="1013"/>
                  <a:pt x="564" y="1000"/>
                </a:cubicBezTo>
                <a:close/>
                <a:moveTo>
                  <a:pt x="583" y="996"/>
                </a:moveTo>
                <a:cubicBezTo>
                  <a:pt x="580" y="990"/>
                  <a:pt x="570" y="994"/>
                  <a:pt x="570" y="1000"/>
                </a:cubicBezTo>
                <a:cubicBezTo>
                  <a:pt x="569" y="1008"/>
                  <a:pt x="586" y="1008"/>
                  <a:pt x="583" y="996"/>
                </a:cubicBezTo>
                <a:close/>
                <a:moveTo>
                  <a:pt x="1863" y="989"/>
                </a:moveTo>
                <a:cubicBezTo>
                  <a:pt x="1860" y="990"/>
                  <a:pt x="1861" y="994"/>
                  <a:pt x="1864" y="994"/>
                </a:cubicBezTo>
                <a:cubicBezTo>
                  <a:pt x="1867" y="994"/>
                  <a:pt x="1867" y="987"/>
                  <a:pt x="1863" y="989"/>
                </a:cubicBezTo>
                <a:close/>
                <a:moveTo>
                  <a:pt x="773" y="1001"/>
                </a:moveTo>
                <a:cubicBezTo>
                  <a:pt x="776" y="1016"/>
                  <a:pt x="749" y="1018"/>
                  <a:pt x="753" y="998"/>
                </a:cubicBezTo>
                <a:cubicBezTo>
                  <a:pt x="757" y="990"/>
                  <a:pt x="772" y="992"/>
                  <a:pt x="773" y="1001"/>
                </a:cubicBezTo>
                <a:close/>
                <a:moveTo>
                  <a:pt x="767" y="1001"/>
                </a:moveTo>
                <a:cubicBezTo>
                  <a:pt x="765" y="998"/>
                  <a:pt x="758" y="999"/>
                  <a:pt x="759" y="1003"/>
                </a:cubicBezTo>
                <a:cubicBezTo>
                  <a:pt x="759" y="1008"/>
                  <a:pt x="768" y="1009"/>
                  <a:pt x="767" y="1001"/>
                </a:cubicBezTo>
                <a:close/>
                <a:moveTo>
                  <a:pt x="2830" y="994"/>
                </a:moveTo>
                <a:cubicBezTo>
                  <a:pt x="2838" y="993"/>
                  <a:pt x="2845" y="997"/>
                  <a:pt x="2843" y="1006"/>
                </a:cubicBezTo>
                <a:cubicBezTo>
                  <a:pt x="2842" y="1014"/>
                  <a:pt x="2831" y="1019"/>
                  <a:pt x="2824" y="1013"/>
                </a:cubicBezTo>
                <a:cubicBezTo>
                  <a:pt x="2823" y="1012"/>
                  <a:pt x="2819" y="1006"/>
                  <a:pt x="2819" y="1005"/>
                </a:cubicBezTo>
                <a:cubicBezTo>
                  <a:pt x="2818" y="999"/>
                  <a:pt x="2825" y="995"/>
                  <a:pt x="2830" y="994"/>
                </a:cubicBezTo>
                <a:close/>
                <a:moveTo>
                  <a:pt x="2826" y="1005"/>
                </a:moveTo>
                <a:cubicBezTo>
                  <a:pt x="2826" y="1012"/>
                  <a:pt x="2839" y="1011"/>
                  <a:pt x="2837" y="1002"/>
                </a:cubicBezTo>
                <a:cubicBezTo>
                  <a:pt x="2834" y="998"/>
                  <a:pt x="2826" y="1001"/>
                  <a:pt x="2826" y="1005"/>
                </a:cubicBezTo>
                <a:close/>
                <a:moveTo>
                  <a:pt x="1394" y="1004"/>
                </a:moveTo>
                <a:cubicBezTo>
                  <a:pt x="1394" y="1007"/>
                  <a:pt x="1390" y="1008"/>
                  <a:pt x="1388" y="1006"/>
                </a:cubicBezTo>
                <a:cubicBezTo>
                  <a:pt x="1388" y="1002"/>
                  <a:pt x="1386" y="993"/>
                  <a:pt x="1392" y="994"/>
                </a:cubicBezTo>
                <a:cubicBezTo>
                  <a:pt x="1393" y="995"/>
                  <a:pt x="1394" y="995"/>
                  <a:pt x="1394" y="997"/>
                </a:cubicBezTo>
                <a:cubicBezTo>
                  <a:pt x="1395" y="996"/>
                  <a:pt x="1395" y="995"/>
                  <a:pt x="1397" y="994"/>
                </a:cubicBezTo>
                <a:cubicBezTo>
                  <a:pt x="1406" y="994"/>
                  <a:pt x="1400" y="1015"/>
                  <a:pt x="1394" y="1004"/>
                </a:cubicBezTo>
                <a:close/>
                <a:moveTo>
                  <a:pt x="1398" y="999"/>
                </a:moveTo>
                <a:cubicBezTo>
                  <a:pt x="1398" y="1001"/>
                  <a:pt x="1397" y="1002"/>
                  <a:pt x="1398" y="1003"/>
                </a:cubicBezTo>
                <a:cubicBezTo>
                  <a:pt x="1398" y="1002"/>
                  <a:pt x="1399" y="998"/>
                  <a:pt x="1398" y="999"/>
                </a:cubicBezTo>
                <a:close/>
                <a:moveTo>
                  <a:pt x="1385" y="995"/>
                </a:moveTo>
                <a:cubicBezTo>
                  <a:pt x="1385" y="995"/>
                  <a:pt x="1385" y="995"/>
                  <a:pt x="1385" y="995"/>
                </a:cubicBezTo>
                <a:cubicBezTo>
                  <a:pt x="1384" y="997"/>
                  <a:pt x="1382" y="1004"/>
                  <a:pt x="1385" y="1006"/>
                </a:cubicBezTo>
                <a:cubicBezTo>
                  <a:pt x="1387" y="1007"/>
                  <a:pt x="1388" y="996"/>
                  <a:pt x="1385" y="995"/>
                </a:cubicBezTo>
                <a:close/>
                <a:moveTo>
                  <a:pt x="1624" y="1017"/>
                </a:moveTo>
                <a:cubicBezTo>
                  <a:pt x="1622" y="1015"/>
                  <a:pt x="1619" y="1016"/>
                  <a:pt x="1617" y="1016"/>
                </a:cubicBezTo>
                <a:cubicBezTo>
                  <a:pt x="1622" y="1013"/>
                  <a:pt x="1626" y="998"/>
                  <a:pt x="1618" y="996"/>
                </a:cubicBezTo>
                <a:cubicBezTo>
                  <a:pt x="1610" y="994"/>
                  <a:pt x="1605" y="1004"/>
                  <a:pt x="1610" y="1005"/>
                </a:cubicBezTo>
                <a:cubicBezTo>
                  <a:pt x="1613" y="1005"/>
                  <a:pt x="1612" y="1002"/>
                  <a:pt x="1614" y="1001"/>
                </a:cubicBezTo>
                <a:cubicBezTo>
                  <a:pt x="1616" y="1001"/>
                  <a:pt x="1617" y="1002"/>
                  <a:pt x="1617" y="1003"/>
                </a:cubicBezTo>
                <a:cubicBezTo>
                  <a:pt x="1619" y="1008"/>
                  <a:pt x="1607" y="1014"/>
                  <a:pt x="1608" y="1019"/>
                </a:cubicBezTo>
                <a:cubicBezTo>
                  <a:pt x="1608" y="1024"/>
                  <a:pt x="1620" y="1024"/>
                  <a:pt x="1624" y="1021"/>
                </a:cubicBezTo>
                <a:cubicBezTo>
                  <a:pt x="1624" y="1019"/>
                  <a:pt x="1624" y="1018"/>
                  <a:pt x="1624" y="1017"/>
                </a:cubicBezTo>
                <a:close/>
                <a:moveTo>
                  <a:pt x="1230" y="1034"/>
                </a:moveTo>
                <a:cubicBezTo>
                  <a:pt x="1229" y="1040"/>
                  <a:pt x="1237" y="1038"/>
                  <a:pt x="1240" y="1037"/>
                </a:cubicBezTo>
                <a:cubicBezTo>
                  <a:pt x="1243" y="1037"/>
                  <a:pt x="1246" y="1039"/>
                  <a:pt x="1247" y="1036"/>
                </a:cubicBezTo>
                <a:cubicBezTo>
                  <a:pt x="1247" y="1036"/>
                  <a:pt x="1247" y="1035"/>
                  <a:pt x="1247" y="1034"/>
                </a:cubicBezTo>
                <a:cubicBezTo>
                  <a:pt x="1246" y="1032"/>
                  <a:pt x="1243" y="1033"/>
                  <a:pt x="1241" y="1032"/>
                </a:cubicBezTo>
                <a:cubicBezTo>
                  <a:pt x="1242" y="1028"/>
                  <a:pt x="1242" y="1024"/>
                  <a:pt x="1244" y="1021"/>
                </a:cubicBezTo>
                <a:cubicBezTo>
                  <a:pt x="1246" y="1021"/>
                  <a:pt x="1249" y="1021"/>
                  <a:pt x="1252" y="1021"/>
                </a:cubicBezTo>
                <a:cubicBezTo>
                  <a:pt x="1253" y="1032"/>
                  <a:pt x="1261" y="1015"/>
                  <a:pt x="1257" y="1012"/>
                </a:cubicBezTo>
                <a:cubicBezTo>
                  <a:pt x="1254" y="1011"/>
                  <a:pt x="1254" y="1014"/>
                  <a:pt x="1252" y="1016"/>
                </a:cubicBezTo>
                <a:cubicBezTo>
                  <a:pt x="1251" y="1015"/>
                  <a:pt x="1246" y="1016"/>
                  <a:pt x="1244" y="1015"/>
                </a:cubicBezTo>
                <a:cubicBezTo>
                  <a:pt x="1245" y="1011"/>
                  <a:pt x="1245" y="1006"/>
                  <a:pt x="1247" y="1003"/>
                </a:cubicBezTo>
                <a:cubicBezTo>
                  <a:pt x="1251" y="1003"/>
                  <a:pt x="1254" y="1003"/>
                  <a:pt x="1259" y="1003"/>
                </a:cubicBezTo>
                <a:cubicBezTo>
                  <a:pt x="1259" y="1005"/>
                  <a:pt x="1258" y="1007"/>
                  <a:pt x="1259" y="1008"/>
                </a:cubicBezTo>
                <a:cubicBezTo>
                  <a:pt x="1265" y="1010"/>
                  <a:pt x="1266" y="1001"/>
                  <a:pt x="1264" y="999"/>
                </a:cubicBezTo>
                <a:cubicBezTo>
                  <a:pt x="1262" y="996"/>
                  <a:pt x="1244" y="997"/>
                  <a:pt x="1239" y="998"/>
                </a:cubicBezTo>
                <a:cubicBezTo>
                  <a:pt x="1236" y="998"/>
                  <a:pt x="1234" y="998"/>
                  <a:pt x="1235" y="1001"/>
                </a:cubicBezTo>
                <a:cubicBezTo>
                  <a:pt x="1236" y="1003"/>
                  <a:pt x="1240" y="1002"/>
                  <a:pt x="1241" y="1003"/>
                </a:cubicBezTo>
                <a:cubicBezTo>
                  <a:pt x="1239" y="1013"/>
                  <a:pt x="1237" y="1023"/>
                  <a:pt x="1235" y="1032"/>
                </a:cubicBezTo>
                <a:cubicBezTo>
                  <a:pt x="1233" y="1032"/>
                  <a:pt x="1231" y="1033"/>
                  <a:pt x="1230" y="1034"/>
                </a:cubicBezTo>
                <a:close/>
                <a:moveTo>
                  <a:pt x="2899" y="1000"/>
                </a:moveTo>
                <a:cubicBezTo>
                  <a:pt x="2900" y="1001"/>
                  <a:pt x="2900" y="1001"/>
                  <a:pt x="2901" y="1002"/>
                </a:cubicBezTo>
                <a:cubicBezTo>
                  <a:pt x="2911" y="1002"/>
                  <a:pt x="2898" y="993"/>
                  <a:pt x="2899" y="1000"/>
                </a:cubicBezTo>
                <a:close/>
                <a:moveTo>
                  <a:pt x="280" y="1003"/>
                </a:moveTo>
                <a:cubicBezTo>
                  <a:pt x="284" y="1015"/>
                  <a:pt x="265" y="1020"/>
                  <a:pt x="262" y="1009"/>
                </a:cubicBezTo>
                <a:cubicBezTo>
                  <a:pt x="261" y="1003"/>
                  <a:pt x="263" y="999"/>
                  <a:pt x="267" y="998"/>
                </a:cubicBezTo>
                <a:cubicBezTo>
                  <a:pt x="273" y="996"/>
                  <a:pt x="278" y="999"/>
                  <a:pt x="280" y="1003"/>
                </a:cubicBezTo>
                <a:close/>
                <a:moveTo>
                  <a:pt x="274" y="1005"/>
                </a:moveTo>
                <a:cubicBezTo>
                  <a:pt x="273" y="1004"/>
                  <a:pt x="269" y="1003"/>
                  <a:pt x="267" y="1005"/>
                </a:cubicBezTo>
                <a:cubicBezTo>
                  <a:pt x="267" y="1010"/>
                  <a:pt x="274" y="1010"/>
                  <a:pt x="274" y="1005"/>
                </a:cubicBezTo>
                <a:close/>
                <a:moveTo>
                  <a:pt x="2470" y="1001"/>
                </a:moveTo>
                <a:cubicBezTo>
                  <a:pt x="2470" y="1003"/>
                  <a:pt x="2471" y="1004"/>
                  <a:pt x="2474" y="1003"/>
                </a:cubicBezTo>
                <a:cubicBezTo>
                  <a:pt x="2480" y="999"/>
                  <a:pt x="2468" y="994"/>
                  <a:pt x="2470" y="1001"/>
                </a:cubicBezTo>
                <a:close/>
                <a:moveTo>
                  <a:pt x="3499" y="1023"/>
                </a:moveTo>
                <a:cubicBezTo>
                  <a:pt x="3501" y="1015"/>
                  <a:pt x="3503" y="1006"/>
                  <a:pt x="3501" y="1000"/>
                </a:cubicBezTo>
                <a:cubicBezTo>
                  <a:pt x="3496" y="998"/>
                  <a:pt x="3489" y="998"/>
                  <a:pt x="3482" y="998"/>
                </a:cubicBezTo>
                <a:cubicBezTo>
                  <a:pt x="3462" y="1000"/>
                  <a:pt x="3452" y="1010"/>
                  <a:pt x="3441" y="1022"/>
                </a:cubicBezTo>
                <a:cubicBezTo>
                  <a:pt x="3426" y="1036"/>
                  <a:pt x="3413" y="1048"/>
                  <a:pt x="3398" y="1063"/>
                </a:cubicBezTo>
                <a:cubicBezTo>
                  <a:pt x="3397" y="1064"/>
                  <a:pt x="3390" y="1070"/>
                  <a:pt x="3394" y="1072"/>
                </a:cubicBezTo>
                <a:cubicBezTo>
                  <a:pt x="3396" y="1075"/>
                  <a:pt x="3400" y="1069"/>
                  <a:pt x="3403" y="1067"/>
                </a:cubicBezTo>
                <a:cubicBezTo>
                  <a:pt x="3410" y="1060"/>
                  <a:pt x="3419" y="1051"/>
                  <a:pt x="3426" y="1044"/>
                </a:cubicBezTo>
                <a:cubicBezTo>
                  <a:pt x="3436" y="1034"/>
                  <a:pt x="3448" y="1020"/>
                  <a:pt x="3458" y="1012"/>
                </a:cubicBezTo>
                <a:cubicBezTo>
                  <a:pt x="3467" y="1006"/>
                  <a:pt x="3482" y="1003"/>
                  <a:pt x="3496" y="1005"/>
                </a:cubicBezTo>
                <a:cubicBezTo>
                  <a:pt x="3494" y="1019"/>
                  <a:pt x="3494" y="1031"/>
                  <a:pt x="3489" y="1040"/>
                </a:cubicBezTo>
                <a:cubicBezTo>
                  <a:pt x="3486" y="1046"/>
                  <a:pt x="3477" y="1052"/>
                  <a:pt x="3471" y="1058"/>
                </a:cubicBezTo>
                <a:cubicBezTo>
                  <a:pt x="3455" y="1073"/>
                  <a:pt x="3442" y="1086"/>
                  <a:pt x="3426" y="1102"/>
                </a:cubicBezTo>
                <a:cubicBezTo>
                  <a:pt x="3423" y="1104"/>
                  <a:pt x="3419" y="1110"/>
                  <a:pt x="3416" y="1110"/>
                </a:cubicBezTo>
                <a:cubicBezTo>
                  <a:pt x="3413" y="1110"/>
                  <a:pt x="3408" y="1103"/>
                  <a:pt x="3406" y="1101"/>
                </a:cubicBezTo>
                <a:cubicBezTo>
                  <a:pt x="3403" y="1099"/>
                  <a:pt x="3398" y="1094"/>
                  <a:pt x="3398" y="1090"/>
                </a:cubicBezTo>
                <a:cubicBezTo>
                  <a:pt x="3398" y="1088"/>
                  <a:pt x="3403" y="1084"/>
                  <a:pt x="3405" y="1082"/>
                </a:cubicBezTo>
                <a:cubicBezTo>
                  <a:pt x="3418" y="1069"/>
                  <a:pt x="3430" y="1057"/>
                  <a:pt x="3442" y="1045"/>
                </a:cubicBezTo>
                <a:cubicBezTo>
                  <a:pt x="3446" y="1040"/>
                  <a:pt x="3453" y="1032"/>
                  <a:pt x="3458" y="1030"/>
                </a:cubicBezTo>
                <a:cubicBezTo>
                  <a:pt x="3464" y="1029"/>
                  <a:pt x="3471" y="1033"/>
                  <a:pt x="3470" y="1040"/>
                </a:cubicBezTo>
                <a:cubicBezTo>
                  <a:pt x="3470" y="1046"/>
                  <a:pt x="3462" y="1050"/>
                  <a:pt x="3459" y="1054"/>
                </a:cubicBezTo>
                <a:cubicBezTo>
                  <a:pt x="3447" y="1066"/>
                  <a:pt x="3436" y="1075"/>
                  <a:pt x="3425" y="1086"/>
                </a:cubicBezTo>
                <a:cubicBezTo>
                  <a:pt x="3423" y="1088"/>
                  <a:pt x="3420" y="1091"/>
                  <a:pt x="3422" y="1095"/>
                </a:cubicBezTo>
                <a:cubicBezTo>
                  <a:pt x="3426" y="1097"/>
                  <a:pt x="3428" y="1093"/>
                  <a:pt x="3430" y="1091"/>
                </a:cubicBezTo>
                <a:cubicBezTo>
                  <a:pt x="3441" y="1080"/>
                  <a:pt x="3451" y="1069"/>
                  <a:pt x="3462" y="1058"/>
                </a:cubicBezTo>
                <a:cubicBezTo>
                  <a:pt x="3466" y="1055"/>
                  <a:pt x="3474" y="1049"/>
                  <a:pt x="3475" y="1045"/>
                </a:cubicBezTo>
                <a:cubicBezTo>
                  <a:pt x="3480" y="1033"/>
                  <a:pt x="3467" y="1022"/>
                  <a:pt x="3456" y="1026"/>
                </a:cubicBezTo>
                <a:cubicBezTo>
                  <a:pt x="3450" y="1028"/>
                  <a:pt x="3444" y="1036"/>
                  <a:pt x="3439" y="1040"/>
                </a:cubicBezTo>
                <a:cubicBezTo>
                  <a:pt x="3426" y="1051"/>
                  <a:pt x="3418" y="1060"/>
                  <a:pt x="3407" y="1072"/>
                </a:cubicBezTo>
                <a:cubicBezTo>
                  <a:pt x="3402" y="1076"/>
                  <a:pt x="3393" y="1083"/>
                  <a:pt x="3392" y="1089"/>
                </a:cubicBezTo>
                <a:cubicBezTo>
                  <a:pt x="3392" y="1095"/>
                  <a:pt x="3398" y="1101"/>
                  <a:pt x="3402" y="1105"/>
                </a:cubicBezTo>
                <a:cubicBezTo>
                  <a:pt x="3406" y="1109"/>
                  <a:pt x="3412" y="1116"/>
                  <a:pt x="3418" y="1115"/>
                </a:cubicBezTo>
                <a:cubicBezTo>
                  <a:pt x="3422" y="1115"/>
                  <a:pt x="3425" y="1111"/>
                  <a:pt x="3428" y="1108"/>
                </a:cubicBezTo>
                <a:cubicBezTo>
                  <a:pt x="3448" y="1089"/>
                  <a:pt x="3465" y="1072"/>
                  <a:pt x="3484" y="1053"/>
                </a:cubicBezTo>
                <a:cubicBezTo>
                  <a:pt x="3487" y="1050"/>
                  <a:pt x="3491" y="1047"/>
                  <a:pt x="3493" y="1044"/>
                </a:cubicBezTo>
                <a:cubicBezTo>
                  <a:pt x="3496" y="1039"/>
                  <a:pt x="3498" y="1031"/>
                  <a:pt x="3499" y="1023"/>
                </a:cubicBezTo>
                <a:close/>
                <a:moveTo>
                  <a:pt x="2129" y="1000"/>
                </a:moveTo>
                <a:cubicBezTo>
                  <a:pt x="2124" y="996"/>
                  <a:pt x="2123" y="1004"/>
                  <a:pt x="2127" y="1004"/>
                </a:cubicBezTo>
                <a:cubicBezTo>
                  <a:pt x="2129" y="1004"/>
                  <a:pt x="2130" y="1002"/>
                  <a:pt x="2129" y="1000"/>
                </a:cubicBezTo>
                <a:close/>
                <a:moveTo>
                  <a:pt x="101" y="1005"/>
                </a:moveTo>
                <a:cubicBezTo>
                  <a:pt x="102" y="1003"/>
                  <a:pt x="103" y="1003"/>
                  <a:pt x="102" y="1002"/>
                </a:cubicBezTo>
                <a:cubicBezTo>
                  <a:pt x="102" y="995"/>
                  <a:pt x="92" y="1005"/>
                  <a:pt x="101" y="1005"/>
                </a:cubicBezTo>
                <a:close/>
                <a:moveTo>
                  <a:pt x="193" y="1002"/>
                </a:moveTo>
                <a:cubicBezTo>
                  <a:pt x="198" y="1007"/>
                  <a:pt x="194" y="1015"/>
                  <a:pt x="188" y="1016"/>
                </a:cubicBezTo>
                <a:cubicBezTo>
                  <a:pt x="181" y="1017"/>
                  <a:pt x="177" y="1012"/>
                  <a:pt x="178" y="1003"/>
                </a:cubicBezTo>
                <a:cubicBezTo>
                  <a:pt x="181" y="999"/>
                  <a:pt x="190" y="999"/>
                  <a:pt x="193" y="1002"/>
                </a:cubicBezTo>
                <a:close/>
                <a:moveTo>
                  <a:pt x="183" y="1007"/>
                </a:moveTo>
                <a:cubicBezTo>
                  <a:pt x="183" y="1008"/>
                  <a:pt x="184" y="1008"/>
                  <a:pt x="184" y="1009"/>
                </a:cubicBezTo>
                <a:cubicBezTo>
                  <a:pt x="185" y="1010"/>
                  <a:pt x="186" y="1010"/>
                  <a:pt x="188" y="1010"/>
                </a:cubicBezTo>
                <a:cubicBezTo>
                  <a:pt x="188" y="1009"/>
                  <a:pt x="189" y="1009"/>
                  <a:pt x="189" y="1007"/>
                </a:cubicBezTo>
                <a:cubicBezTo>
                  <a:pt x="188" y="1006"/>
                  <a:pt x="184" y="1006"/>
                  <a:pt x="183" y="1007"/>
                </a:cubicBezTo>
                <a:close/>
                <a:moveTo>
                  <a:pt x="3399" y="1005"/>
                </a:moveTo>
                <a:cubicBezTo>
                  <a:pt x="3401" y="1012"/>
                  <a:pt x="3393" y="1017"/>
                  <a:pt x="3386" y="1014"/>
                </a:cubicBezTo>
                <a:cubicBezTo>
                  <a:pt x="3385" y="1012"/>
                  <a:pt x="3385" y="1011"/>
                  <a:pt x="3384" y="1009"/>
                </a:cubicBezTo>
                <a:cubicBezTo>
                  <a:pt x="3385" y="1002"/>
                  <a:pt x="3397" y="997"/>
                  <a:pt x="3399" y="1005"/>
                </a:cubicBezTo>
                <a:close/>
                <a:moveTo>
                  <a:pt x="3394" y="1007"/>
                </a:moveTo>
                <a:cubicBezTo>
                  <a:pt x="3393" y="1007"/>
                  <a:pt x="3391" y="1009"/>
                  <a:pt x="3392" y="1009"/>
                </a:cubicBezTo>
                <a:cubicBezTo>
                  <a:pt x="3392" y="1009"/>
                  <a:pt x="3394" y="1009"/>
                  <a:pt x="3394" y="1007"/>
                </a:cubicBezTo>
                <a:close/>
                <a:moveTo>
                  <a:pt x="636" y="1007"/>
                </a:moveTo>
                <a:cubicBezTo>
                  <a:pt x="636" y="1011"/>
                  <a:pt x="644" y="1010"/>
                  <a:pt x="642" y="1005"/>
                </a:cubicBezTo>
                <a:cubicBezTo>
                  <a:pt x="639" y="1003"/>
                  <a:pt x="636" y="1005"/>
                  <a:pt x="636" y="1007"/>
                </a:cubicBezTo>
                <a:close/>
                <a:moveTo>
                  <a:pt x="3428" y="1012"/>
                </a:moveTo>
                <a:cubicBezTo>
                  <a:pt x="3429" y="1010"/>
                  <a:pt x="3430" y="1010"/>
                  <a:pt x="3430" y="1007"/>
                </a:cubicBezTo>
                <a:cubicBezTo>
                  <a:pt x="3427" y="1001"/>
                  <a:pt x="3418" y="1012"/>
                  <a:pt x="3428" y="1012"/>
                </a:cubicBezTo>
                <a:close/>
                <a:moveTo>
                  <a:pt x="1271" y="1036"/>
                </a:moveTo>
                <a:cubicBezTo>
                  <a:pt x="1275" y="1038"/>
                  <a:pt x="1280" y="1038"/>
                  <a:pt x="1284" y="1036"/>
                </a:cubicBezTo>
                <a:cubicBezTo>
                  <a:pt x="1285" y="1032"/>
                  <a:pt x="1282" y="1032"/>
                  <a:pt x="1280" y="1032"/>
                </a:cubicBezTo>
                <a:cubicBezTo>
                  <a:pt x="1279" y="1024"/>
                  <a:pt x="1282" y="1015"/>
                  <a:pt x="1278" y="1011"/>
                </a:cubicBezTo>
                <a:cubicBezTo>
                  <a:pt x="1274" y="1011"/>
                  <a:pt x="1271" y="1015"/>
                  <a:pt x="1271" y="1019"/>
                </a:cubicBezTo>
                <a:cubicBezTo>
                  <a:pt x="1272" y="1020"/>
                  <a:pt x="1274" y="1019"/>
                  <a:pt x="1275" y="1020"/>
                </a:cubicBezTo>
                <a:cubicBezTo>
                  <a:pt x="1274" y="1024"/>
                  <a:pt x="1275" y="1029"/>
                  <a:pt x="1274" y="1032"/>
                </a:cubicBezTo>
                <a:cubicBezTo>
                  <a:pt x="1272" y="1032"/>
                  <a:pt x="1270" y="1034"/>
                  <a:pt x="1271" y="1036"/>
                </a:cubicBezTo>
                <a:close/>
                <a:moveTo>
                  <a:pt x="848" y="1017"/>
                </a:moveTo>
                <a:cubicBezTo>
                  <a:pt x="848" y="1020"/>
                  <a:pt x="854" y="1019"/>
                  <a:pt x="854" y="1015"/>
                </a:cubicBezTo>
                <a:cubicBezTo>
                  <a:pt x="851" y="1012"/>
                  <a:pt x="847" y="1014"/>
                  <a:pt x="848" y="1017"/>
                </a:cubicBezTo>
                <a:close/>
                <a:moveTo>
                  <a:pt x="1501" y="1016"/>
                </a:moveTo>
                <a:cubicBezTo>
                  <a:pt x="1501" y="1014"/>
                  <a:pt x="1498" y="1013"/>
                  <a:pt x="1496" y="1014"/>
                </a:cubicBezTo>
                <a:cubicBezTo>
                  <a:pt x="1491" y="1017"/>
                  <a:pt x="1501" y="1023"/>
                  <a:pt x="1501" y="1016"/>
                </a:cubicBezTo>
                <a:close/>
                <a:moveTo>
                  <a:pt x="2157" y="1099"/>
                </a:moveTo>
                <a:cubicBezTo>
                  <a:pt x="2048" y="1099"/>
                  <a:pt x="1938" y="1098"/>
                  <a:pt x="1829" y="1098"/>
                </a:cubicBezTo>
                <a:cubicBezTo>
                  <a:pt x="1799" y="1098"/>
                  <a:pt x="1769" y="1097"/>
                  <a:pt x="1739" y="1097"/>
                </a:cubicBezTo>
                <a:cubicBezTo>
                  <a:pt x="1729" y="1097"/>
                  <a:pt x="1719" y="1098"/>
                  <a:pt x="1711" y="1095"/>
                </a:cubicBezTo>
                <a:cubicBezTo>
                  <a:pt x="1710" y="1077"/>
                  <a:pt x="1712" y="1056"/>
                  <a:pt x="1712" y="1036"/>
                </a:cubicBezTo>
                <a:cubicBezTo>
                  <a:pt x="1712" y="1030"/>
                  <a:pt x="1711" y="1023"/>
                  <a:pt x="1714" y="1018"/>
                </a:cubicBezTo>
                <a:cubicBezTo>
                  <a:pt x="1852" y="1017"/>
                  <a:pt x="1993" y="1022"/>
                  <a:pt x="2130" y="1022"/>
                </a:cubicBezTo>
                <a:cubicBezTo>
                  <a:pt x="2140" y="1022"/>
                  <a:pt x="2150" y="1023"/>
                  <a:pt x="2159" y="1023"/>
                </a:cubicBezTo>
                <a:cubicBezTo>
                  <a:pt x="2169" y="1023"/>
                  <a:pt x="2178" y="1023"/>
                  <a:pt x="2187" y="1025"/>
                </a:cubicBezTo>
                <a:cubicBezTo>
                  <a:pt x="2188" y="1041"/>
                  <a:pt x="2188" y="1061"/>
                  <a:pt x="2187" y="1081"/>
                </a:cubicBezTo>
                <a:cubicBezTo>
                  <a:pt x="2187" y="1085"/>
                  <a:pt x="2188" y="1096"/>
                  <a:pt x="2186" y="1098"/>
                </a:cubicBezTo>
                <a:cubicBezTo>
                  <a:pt x="2183" y="1101"/>
                  <a:pt x="2165" y="1099"/>
                  <a:pt x="2157" y="1099"/>
                </a:cubicBezTo>
                <a:close/>
                <a:moveTo>
                  <a:pt x="2029" y="1028"/>
                </a:moveTo>
                <a:cubicBezTo>
                  <a:pt x="2029" y="1036"/>
                  <a:pt x="2029" y="1043"/>
                  <a:pt x="2030" y="1050"/>
                </a:cubicBezTo>
                <a:cubicBezTo>
                  <a:pt x="2034" y="1050"/>
                  <a:pt x="2039" y="1050"/>
                  <a:pt x="2043" y="1050"/>
                </a:cubicBezTo>
                <a:cubicBezTo>
                  <a:pt x="2043" y="1048"/>
                  <a:pt x="2043" y="1044"/>
                  <a:pt x="2043" y="1040"/>
                </a:cubicBezTo>
                <a:cubicBezTo>
                  <a:pt x="2043" y="1037"/>
                  <a:pt x="2042" y="1032"/>
                  <a:pt x="2045" y="1032"/>
                </a:cubicBezTo>
                <a:cubicBezTo>
                  <a:pt x="2049" y="1035"/>
                  <a:pt x="2045" y="1046"/>
                  <a:pt x="2047" y="1051"/>
                </a:cubicBezTo>
                <a:cubicBezTo>
                  <a:pt x="2051" y="1051"/>
                  <a:pt x="2057" y="1051"/>
                  <a:pt x="2061" y="1051"/>
                </a:cubicBezTo>
                <a:cubicBezTo>
                  <a:pt x="2060" y="1044"/>
                  <a:pt x="2061" y="1035"/>
                  <a:pt x="2060" y="1028"/>
                </a:cubicBezTo>
                <a:cubicBezTo>
                  <a:pt x="2050" y="1029"/>
                  <a:pt x="2038" y="1028"/>
                  <a:pt x="2029" y="1028"/>
                </a:cubicBezTo>
                <a:close/>
                <a:moveTo>
                  <a:pt x="1994" y="1050"/>
                </a:moveTo>
                <a:cubicBezTo>
                  <a:pt x="1998" y="1050"/>
                  <a:pt x="2003" y="1050"/>
                  <a:pt x="2008" y="1050"/>
                </a:cubicBezTo>
                <a:cubicBezTo>
                  <a:pt x="2009" y="1044"/>
                  <a:pt x="2006" y="1034"/>
                  <a:pt x="2009" y="1031"/>
                </a:cubicBezTo>
                <a:cubicBezTo>
                  <a:pt x="2014" y="1034"/>
                  <a:pt x="2010" y="1045"/>
                  <a:pt x="2012" y="1050"/>
                </a:cubicBezTo>
                <a:cubicBezTo>
                  <a:pt x="2016" y="1050"/>
                  <a:pt x="2021" y="1050"/>
                  <a:pt x="2026" y="1050"/>
                </a:cubicBezTo>
                <a:cubicBezTo>
                  <a:pt x="2026" y="1043"/>
                  <a:pt x="2025" y="1036"/>
                  <a:pt x="2025" y="1028"/>
                </a:cubicBezTo>
                <a:cubicBezTo>
                  <a:pt x="2015" y="1028"/>
                  <a:pt x="2004" y="1029"/>
                  <a:pt x="1994" y="1028"/>
                </a:cubicBezTo>
                <a:cubicBezTo>
                  <a:pt x="1994" y="1035"/>
                  <a:pt x="1994" y="1043"/>
                  <a:pt x="1994" y="1050"/>
                </a:cubicBezTo>
                <a:close/>
                <a:moveTo>
                  <a:pt x="1959" y="1050"/>
                </a:moveTo>
                <a:cubicBezTo>
                  <a:pt x="1964" y="1050"/>
                  <a:pt x="1969" y="1050"/>
                  <a:pt x="1973" y="1050"/>
                </a:cubicBezTo>
                <a:cubicBezTo>
                  <a:pt x="1973" y="1047"/>
                  <a:pt x="1973" y="1044"/>
                  <a:pt x="1973" y="1040"/>
                </a:cubicBezTo>
                <a:cubicBezTo>
                  <a:pt x="1973" y="1037"/>
                  <a:pt x="1972" y="1032"/>
                  <a:pt x="1975" y="1032"/>
                </a:cubicBezTo>
                <a:cubicBezTo>
                  <a:pt x="1978" y="1033"/>
                  <a:pt x="1976" y="1037"/>
                  <a:pt x="1976" y="1040"/>
                </a:cubicBezTo>
                <a:cubicBezTo>
                  <a:pt x="1977" y="1043"/>
                  <a:pt x="1977" y="1047"/>
                  <a:pt x="1977" y="1050"/>
                </a:cubicBezTo>
                <a:cubicBezTo>
                  <a:pt x="1981" y="1050"/>
                  <a:pt x="1986" y="1050"/>
                  <a:pt x="1990" y="1050"/>
                </a:cubicBezTo>
                <a:cubicBezTo>
                  <a:pt x="1990" y="1043"/>
                  <a:pt x="1991" y="1034"/>
                  <a:pt x="1990" y="1028"/>
                </a:cubicBezTo>
                <a:cubicBezTo>
                  <a:pt x="1980" y="1027"/>
                  <a:pt x="1969" y="1028"/>
                  <a:pt x="1960" y="1027"/>
                </a:cubicBezTo>
                <a:cubicBezTo>
                  <a:pt x="1959" y="1034"/>
                  <a:pt x="1959" y="1042"/>
                  <a:pt x="1959" y="1050"/>
                </a:cubicBezTo>
                <a:close/>
                <a:moveTo>
                  <a:pt x="1851" y="1026"/>
                </a:moveTo>
                <a:cubicBezTo>
                  <a:pt x="1807" y="1026"/>
                  <a:pt x="1764" y="1025"/>
                  <a:pt x="1720" y="1025"/>
                </a:cubicBezTo>
                <a:cubicBezTo>
                  <a:pt x="1720" y="1025"/>
                  <a:pt x="1719" y="1025"/>
                  <a:pt x="1719" y="1026"/>
                </a:cubicBezTo>
                <a:cubicBezTo>
                  <a:pt x="1719" y="1047"/>
                  <a:pt x="1718" y="1068"/>
                  <a:pt x="1718" y="1090"/>
                </a:cubicBezTo>
                <a:cubicBezTo>
                  <a:pt x="1761" y="1090"/>
                  <a:pt x="1806" y="1090"/>
                  <a:pt x="1849" y="1091"/>
                </a:cubicBezTo>
                <a:cubicBezTo>
                  <a:pt x="1851" y="1083"/>
                  <a:pt x="1850" y="1073"/>
                  <a:pt x="1851" y="1065"/>
                </a:cubicBezTo>
                <a:cubicBezTo>
                  <a:pt x="1847" y="1064"/>
                  <a:pt x="1842" y="1065"/>
                  <a:pt x="1838" y="1065"/>
                </a:cubicBezTo>
                <a:cubicBezTo>
                  <a:pt x="1837" y="1068"/>
                  <a:pt x="1838" y="1072"/>
                  <a:pt x="1838" y="1075"/>
                </a:cubicBezTo>
                <a:cubicBezTo>
                  <a:pt x="1837" y="1078"/>
                  <a:pt x="1838" y="1082"/>
                  <a:pt x="1835" y="1083"/>
                </a:cubicBezTo>
                <a:cubicBezTo>
                  <a:pt x="1833" y="1082"/>
                  <a:pt x="1834" y="1078"/>
                  <a:pt x="1834" y="1075"/>
                </a:cubicBezTo>
                <a:cubicBezTo>
                  <a:pt x="1834" y="1071"/>
                  <a:pt x="1834" y="1068"/>
                  <a:pt x="1834" y="1065"/>
                </a:cubicBezTo>
                <a:cubicBezTo>
                  <a:pt x="1826" y="1064"/>
                  <a:pt x="1816" y="1065"/>
                  <a:pt x="1809" y="1063"/>
                </a:cubicBezTo>
                <a:cubicBezTo>
                  <a:pt x="1809" y="1058"/>
                  <a:pt x="1808" y="1052"/>
                  <a:pt x="1810" y="1049"/>
                </a:cubicBezTo>
                <a:cubicBezTo>
                  <a:pt x="1817" y="1047"/>
                  <a:pt x="1827" y="1048"/>
                  <a:pt x="1834" y="1048"/>
                </a:cubicBezTo>
                <a:cubicBezTo>
                  <a:pt x="1836" y="1044"/>
                  <a:pt x="1832" y="1032"/>
                  <a:pt x="1837" y="1030"/>
                </a:cubicBezTo>
                <a:cubicBezTo>
                  <a:pt x="1839" y="1034"/>
                  <a:pt x="1837" y="1043"/>
                  <a:pt x="1838" y="1048"/>
                </a:cubicBezTo>
                <a:cubicBezTo>
                  <a:pt x="1842" y="1048"/>
                  <a:pt x="1847" y="1048"/>
                  <a:pt x="1851" y="1048"/>
                </a:cubicBezTo>
                <a:cubicBezTo>
                  <a:pt x="1851" y="1041"/>
                  <a:pt x="1852" y="1034"/>
                  <a:pt x="1851" y="1026"/>
                </a:cubicBezTo>
                <a:close/>
                <a:moveTo>
                  <a:pt x="1886" y="1066"/>
                </a:moveTo>
                <a:cubicBezTo>
                  <a:pt x="1881" y="1066"/>
                  <a:pt x="1877" y="1065"/>
                  <a:pt x="1872" y="1065"/>
                </a:cubicBezTo>
                <a:cubicBezTo>
                  <a:pt x="1870" y="1070"/>
                  <a:pt x="1874" y="1081"/>
                  <a:pt x="1869" y="1083"/>
                </a:cubicBezTo>
                <a:cubicBezTo>
                  <a:pt x="1866" y="1080"/>
                  <a:pt x="1869" y="1071"/>
                  <a:pt x="1868" y="1065"/>
                </a:cubicBezTo>
                <a:cubicBezTo>
                  <a:pt x="1863" y="1065"/>
                  <a:pt x="1859" y="1065"/>
                  <a:pt x="1854" y="1065"/>
                </a:cubicBezTo>
                <a:cubicBezTo>
                  <a:pt x="1855" y="1074"/>
                  <a:pt x="1853" y="1083"/>
                  <a:pt x="1854" y="1091"/>
                </a:cubicBezTo>
                <a:cubicBezTo>
                  <a:pt x="1865" y="1091"/>
                  <a:pt x="1875" y="1091"/>
                  <a:pt x="1886" y="1091"/>
                </a:cubicBezTo>
                <a:cubicBezTo>
                  <a:pt x="1886" y="1083"/>
                  <a:pt x="1886" y="1074"/>
                  <a:pt x="1886" y="1066"/>
                </a:cubicBezTo>
                <a:close/>
                <a:moveTo>
                  <a:pt x="1887" y="1027"/>
                </a:moveTo>
                <a:cubicBezTo>
                  <a:pt x="1876" y="1026"/>
                  <a:pt x="1865" y="1027"/>
                  <a:pt x="1855" y="1026"/>
                </a:cubicBezTo>
                <a:cubicBezTo>
                  <a:pt x="1855" y="1033"/>
                  <a:pt x="1855" y="1041"/>
                  <a:pt x="1854" y="1048"/>
                </a:cubicBezTo>
                <a:cubicBezTo>
                  <a:pt x="1859" y="1049"/>
                  <a:pt x="1865" y="1048"/>
                  <a:pt x="1868" y="1049"/>
                </a:cubicBezTo>
                <a:cubicBezTo>
                  <a:pt x="1870" y="1043"/>
                  <a:pt x="1866" y="1032"/>
                  <a:pt x="1871" y="1029"/>
                </a:cubicBezTo>
                <a:cubicBezTo>
                  <a:pt x="1873" y="1034"/>
                  <a:pt x="1871" y="1043"/>
                  <a:pt x="1872" y="1049"/>
                </a:cubicBezTo>
                <a:cubicBezTo>
                  <a:pt x="1877" y="1049"/>
                  <a:pt x="1882" y="1049"/>
                  <a:pt x="1887" y="1049"/>
                </a:cubicBezTo>
                <a:cubicBezTo>
                  <a:pt x="1887" y="1041"/>
                  <a:pt x="1887" y="1034"/>
                  <a:pt x="1887" y="1027"/>
                </a:cubicBezTo>
                <a:close/>
                <a:moveTo>
                  <a:pt x="1920" y="1066"/>
                </a:moveTo>
                <a:cubicBezTo>
                  <a:pt x="1916" y="1066"/>
                  <a:pt x="1911" y="1066"/>
                  <a:pt x="1907" y="1066"/>
                </a:cubicBezTo>
                <a:cubicBezTo>
                  <a:pt x="1906" y="1072"/>
                  <a:pt x="1909" y="1081"/>
                  <a:pt x="1905" y="1083"/>
                </a:cubicBezTo>
                <a:cubicBezTo>
                  <a:pt x="1901" y="1081"/>
                  <a:pt x="1904" y="1071"/>
                  <a:pt x="1903" y="1066"/>
                </a:cubicBezTo>
                <a:cubicBezTo>
                  <a:pt x="1899" y="1066"/>
                  <a:pt x="1894" y="1066"/>
                  <a:pt x="1890" y="1066"/>
                </a:cubicBezTo>
                <a:cubicBezTo>
                  <a:pt x="1890" y="1074"/>
                  <a:pt x="1889" y="1082"/>
                  <a:pt x="1890" y="1091"/>
                </a:cubicBezTo>
                <a:cubicBezTo>
                  <a:pt x="1900" y="1090"/>
                  <a:pt x="1910" y="1092"/>
                  <a:pt x="1920" y="1091"/>
                </a:cubicBezTo>
                <a:cubicBezTo>
                  <a:pt x="1919" y="1083"/>
                  <a:pt x="1921" y="1075"/>
                  <a:pt x="1920" y="1066"/>
                </a:cubicBezTo>
                <a:close/>
                <a:moveTo>
                  <a:pt x="1922" y="1027"/>
                </a:moveTo>
                <a:cubicBezTo>
                  <a:pt x="1912" y="1026"/>
                  <a:pt x="1900" y="1028"/>
                  <a:pt x="1891" y="1027"/>
                </a:cubicBezTo>
                <a:cubicBezTo>
                  <a:pt x="1890" y="1033"/>
                  <a:pt x="1891" y="1042"/>
                  <a:pt x="1890" y="1049"/>
                </a:cubicBezTo>
                <a:cubicBezTo>
                  <a:pt x="1895" y="1049"/>
                  <a:pt x="1900" y="1049"/>
                  <a:pt x="1903" y="1049"/>
                </a:cubicBezTo>
                <a:cubicBezTo>
                  <a:pt x="1904" y="1043"/>
                  <a:pt x="1901" y="1033"/>
                  <a:pt x="1906" y="1030"/>
                </a:cubicBezTo>
                <a:cubicBezTo>
                  <a:pt x="1909" y="1034"/>
                  <a:pt x="1906" y="1044"/>
                  <a:pt x="1907" y="1049"/>
                </a:cubicBezTo>
                <a:cubicBezTo>
                  <a:pt x="1912" y="1049"/>
                  <a:pt x="1917" y="1049"/>
                  <a:pt x="1921" y="1049"/>
                </a:cubicBezTo>
                <a:cubicBezTo>
                  <a:pt x="1922" y="1043"/>
                  <a:pt x="1921" y="1034"/>
                  <a:pt x="1922" y="1027"/>
                </a:cubicBezTo>
                <a:close/>
                <a:moveTo>
                  <a:pt x="1956" y="1091"/>
                </a:moveTo>
                <a:cubicBezTo>
                  <a:pt x="1956" y="1083"/>
                  <a:pt x="1956" y="1075"/>
                  <a:pt x="1955" y="1066"/>
                </a:cubicBezTo>
                <a:cubicBezTo>
                  <a:pt x="1951" y="1066"/>
                  <a:pt x="1946" y="1066"/>
                  <a:pt x="1942" y="1066"/>
                </a:cubicBezTo>
                <a:cubicBezTo>
                  <a:pt x="1941" y="1072"/>
                  <a:pt x="1944" y="1081"/>
                  <a:pt x="1940" y="1083"/>
                </a:cubicBezTo>
                <a:cubicBezTo>
                  <a:pt x="1936" y="1081"/>
                  <a:pt x="1939" y="1072"/>
                  <a:pt x="1938" y="1066"/>
                </a:cubicBezTo>
                <a:cubicBezTo>
                  <a:pt x="1933" y="1067"/>
                  <a:pt x="1929" y="1066"/>
                  <a:pt x="1924" y="1066"/>
                </a:cubicBezTo>
                <a:cubicBezTo>
                  <a:pt x="1923" y="1074"/>
                  <a:pt x="1924" y="1083"/>
                  <a:pt x="1924" y="1091"/>
                </a:cubicBezTo>
                <a:cubicBezTo>
                  <a:pt x="1934" y="1091"/>
                  <a:pt x="1945" y="1091"/>
                  <a:pt x="1956" y="1091"/>
                </a:cubicBezTo>
                <a:close/>
                <a:moveTo>
                  <a:pt x="1956" y="1027"/>
                </a:moveTo>
                <a:cubicBezTo>
                  <a:pt x="1946" y="1027"/>
                  <a:pt x="1935" y="1028"/>
                  <a:pt x="1925" y="1027"/>
                </a:cubicBezTo>
                <a:cubicBezTo>
                  <a:pt x="1925" y="1034"/>
                  <a:pt x="1925" y="1042"/>
                  <a:pt x="1925" y="1049"/>
                </a:cubicBezTo>
                <a:cubicBezTo>
                  <a:pt x="1930" y="1049"/>
                  <a:pt x="1934" y="1049"/>
                  <a:pt x="1939" y="1049"/>
                </a:cubicBezTo>
                <a:cubicBezTo>
                  <a:pt x="1940" y="1044"/>
                  <a:pt x="1936" y="1032"/>
                  <a:pt x="1941" y="1031"/>
                </a:cubicBezTo>
                <a:cubicBezTo>
                  <a:pt x="1943" y="1035"/>
                  <a:pt x="1941" y="1044"/>
                  <a:pt x="1942" y="1050"/>
                </a:cubicBezTo>
                <a:cubicBezTo>
                  <a:pt x="1947" y="1050"/>
                  <a:pt x="1951" y="1050"/>
                  <a:pt x="1955" y="1050"/>
                </a:cubicBezTo>
                <a:cubicBezTo>
                  <a:pt x="1956" y="1042"/>
                  <a:pt x="1956" y="1035"/>
                  <a:pt x="1956" y="1027"/>
                </a:cubicBezTo>
                <a:close/>
                <a:moveTo>
                  <a:pt x="1990" y="1067"/>
                </a:moveTo>
                <a:cubicBezTo>
                  <a:pt x="1985" y="1067"/>
                  <a:pt x="1981" y="1067"/>
                  <a:pt x="1976" y="1067"/>
                </a:cubicBezTo>
                <a:cubicBezTo>
                  <a:pt x="1975" y="1073"/>
                  <a:pt x="1978" y="1083"/>
                  <a:pt x="1974" y="1085"/>
                </a:cubicBezTo>
                <a:cubicBezTo>
                  <a:pt x="1971" y="1082"/>
                  <a:pt x="1973" y="1073"/>
                  <a:pt x="1973" y="1067"/>
                </a:cubicBezTo>
                <a:cubicBezTo>
                  <a:pt x="1968" y="1067"/>
                  <a:pt x="1964" y="1067"/>
                  <a:pt x="1959" y="1067"/>
                </a:cubicBezTo>
                <a:cubicBezTo>
                  <a:pt x="1959" y="1074"/>
                  <a:pt x="1960" y="1083"/>
                  <a:pt x="1960" y="1091"/>
                </a:cubicBezTo>
                <a:cubicBezTo>
                  <a:pt x="1969" y="1092"/>
                  <a:pt x="1980" y="1091"/>
                  <a:pt x="1991" y="1091"/>
                </a:cubicBezTo>
                <a:cubicBezTo>
                  <a:pt x="1991" y="1083"/>
                  <a:pt x="1990" y="1076"/>
                  <a:pt x="1990" y="1067"/>
                </a:cubicBezTo>
                <a:close/>
                <a:moveTo>
                  <a:pt x="1996" y="1060"/>
                </a:moveTo>
                <a:cubicBezTo>
                  <a:pt x="1998" y="1060"/>
                  <a:pt x="2000" y="1060"/>
                  <a:pt x="2002" y="1060"/>
                </a:cubicBezTo>
                <a:cubicBezTo>
                  <a:pt x="2033" y="1060"/>
                  <a:pt x="2066" y="1062"/>
                  <a:pt x="2094" y="1061"/>
                </a:cubicBezTo>
                <a:cubicBezTo>
                  <a:pt x="2094" y="1060"/>
                  <a:pt x="2094" y="1059"/>
                  <a:pt x="2095" y="1058"/>
                </a:cubicBezTo>
                <a:cubicBezTo>
                  <a:pt x="2061" y="1057"/>
                  <a:pt x="2024" y="1058"/>
                  <a:pt x="1991" y="1057"/>
                </a:cubicBezTo>
                <a:cubicBezTo>
                  <a:pt x="1990" y="1057"/>
                  <a:pt x="1990" y="1058"/>
                  <a:pt x="1990" y="1059"/>
                </a:cubicBezTo>
                <a:cubicBezTo>
                  <a:pt x="1991" y="1061"/>
                  <a:pt x="1994" y="1060"/>
                  <a:pt x="1996" y="1060"/>
                </a:cubicBezTo>
                <a:close/>
                <a:moveTo>
                  <a:pt x="2025" y="1068"/>
                </a:moveTo>
                <a:cubicBezTo>
                  <a:pt x="2020" y="1068"/>
                  <a:pt x="2016" y="1068"/>
                  <a:pt x="2011" y="1068"/>
                </a:cubicBezTo>
                <a:cubicBezTo>
                  <a:pt x="2010" y="1073"/>
                  <a:pt x="2013" y="1084"/>
                  <a:pt x="2009" y="1086"/>
                </a:cubicBezTo>
                <a:cubicBezTo>
                  <a:pt x="2005" y="1083"/>
                  <a:pt x="2009" y="1072"/>
                  <a:pt x="2007" y="1067"/>
                </a:cubicBezTo>
                <a:cubicBezTo>
                  <a:pt x="2003" y="1067"/>
                  <a:pt x="1998" y="1067"/>
                  <a:pt x="1994" y="1067"/>
                </a:cubicBezTo>
                <a:cubicBezTo>
                  <a:pt x="1994" y="1075"/>
                  <a:pt x="1994" y="1084"/>
                  <a:pt x="1994" y="1091"/>
                </a:cubicBezTo>
                <a:cubicBezTo>
                  <a:pt x="2005" y="1091"/>
                  <a:pt x="2016" y="1092"/>
                  <a:pt x="2025" y="1091"/>
                </a:cubicBezTo>
                <a:cubicBezTo>
                  <a:pt x="2024" y="1084"/>
                  <a:pt x="2026" y="1076"/>
                  <a:pt x="2025" y="1068"/>
                </a:cubicBezTo>
                <a:close/>
                <a:moveTo>
                  <a:pt x="2059" y="1068"/>
                </a:moveTo>
                <a:cubicBezTo>
                  <a:pt x="2055" y="1068"/>
                  <a:pt x="2051" y="1068"/>
                  <a:pt x="2047" y="1068"/>
                </a:cubicBezTo>
                <a:cubicBezTo>
                  <a:pt x="2047" y="1071"/>
                  <a:pt x="2046" y="1075"/>
                  <a:pt x="2046" y="1078"/>
                </a:cubicBezTo>
                <a:cubicBezTo>
                  <a:pt x="2046" y="1081"/>
                  <a:pt x="2048" y="1085"/>
                  <a:pt x="2044" y="1086"/>
                </a:cubicBezTo>
                <a:cubicBezTo>
                  <a:pt x="2041" y="1082"/>
                  <a:pt x="2043" y="1073"/>
                  <a:pt x="2043" y="1068"/>
                </a:cubicBezTo>
                <a:cubicBezTo>
                  <a:pt x="2038" y="1068"/>
                  <a:pt x="2034" y="1067"/>
                  <a:pt x="2029" y="1068"/>
                </a:cubicBezTo>
                <a:cubicBezTo>
                  <a:pt x="2029" y="1076"/>
                  <a:pt x="2029" y="1084"/>
                  <a:pt x="2029" y="1092"/>
                </a:cubicBezTo>
                <a:cubicBezTo>
                  <a:pt x="2039" y="1092"/>
                  <a:pt x="2049" y="1092"/>
                  <a:pt x="2060" y="1092"/>
                </a:cubicBezTo>
                <a:cubicBezTo>
                  <a:pt x="2060" y="1084"/>
                  <a:pt x="2060" y="1074"/>
                  <a:pt x="2059" y="1068"/>
                </a:cubicBezTo>
                <a:close/>
                <a:moveTo>
                  <a:pt x="2095" y="1068"/>
                </a:moveTo>
                <a:cubicBezTo>
                  <a:pt x="2090" y="1068"/>
                  <a:pt x="2086" y="1068"/>
                  <a:pt x="2081" y="1068"/>
                </a:cubicBezTo>
                <a:cubicBezTo>
                  <a:pt x="2080" y="1074"/>
                  <a:pt x="2083" y="1084"/>
                  <a:pt x="2079" y="1086"/>
                </a:cubicBezTo>
                <a:cubicBezTo>
                  <a:pt x="2076" y="1083"/>
                  <a:pt x="2078" y="1074"/>
                  <a:pt x="2077" y="1068"/>
                </a:cubicBezTo>
                <a:cubicBezTo>
                  <a:pt x="2073" y="1068"/>
                  <a:pt x="2068" y="1068"/>
                  <a:pt x="2063" y="1068"/>
                </a:cubicBezTo>
                <a:cubicBezTo>
                  <a:pt x="2063" y="1074"/>
                  <a:pt x="2063" y="1084"/>
                  <a:pt x="2063" y="1092"/>
                </a:cubicBezTo>
                <a:cubicBezTo>
                  <a:pt x="2074" y="1092"/>
                  <a:pt x="2084" y="1092"/>
                  <a:pt x="2095" y="1092"/>
                </a:cubicBezTo>
                <a:cubicBezTo>
                  <a:pt x="2095" y="1084"/>
                  <a:pt x="2095" y="1076"/>
                  <a:pt x="2095" y="1068"/>
                </a:cubicBezTo>
                <a:close/>
                <a:moveTo>
                  <a:pt x="2095" y="1029"/>
                </a:moveTo>
                <a:cubicBezTo>
                  <a:pt x="2085" y="1029"/>
                  <a:pt x="2074" y="1029"/>
                  <a:pt x="2064" y="1029"/>
                </a:cubicBezTo>
                <a:cubicBezTo>
                  <a:pt x="2063" y="1037"/>
                  <a:pt x="2064" y="1043"/>
                  <a:pt x="2064" y="1051"/>
                </a:cubicBezTo>
                <a:cubicBezTo>
                  <a:pt x="2069" y="1051"/>
                  <a:pt x="2073" y="1051"/>
                  <a:pt x="2077" y="1052"/>
                </a:cubicBezTo>
                <a:cubicBezTo>
                  <a:pt x="2078" y="1049"/>
                  <a:pt x="2078" y="1045"/>
                  <a:pt x="2078" y="1042"/>
                </a:cubicBezTo>
                <a:cubicBezTo>
                  <a:pt x="2078" y="1038"/>
                  <a:pt x="2077" y="1034"/>
                  <a:pt x="2080" y="1033"/>
                </a:cubicBezTo>
                <a:cubicBezTo>
                  <a:pt x="2084" y="1037"/>
                  <a:pt x="2080" y="1045"/>
                  <a:pt x="2081" y="1052"/>
                </a:cubicBezTo>
                <a:cubicBezTo>
                  <a:pt x="2086" y="1051"/>
                  <a:pt x="2090" y="1052"/>
                  <a:pt x="2095" y="1052"/>
                </a:cubicBezTo>
                <a:cubicBezTo>
                  <a:pt x="2096" y="1045"/>
                  <a:pt x="2095" y="1036"/>
                  <a:pt x="2095" y="1029"/>
                </a:cubicBezTo>
                <a:close/>
                <a:moveTo>
                  <a:pt x="2180" y="1093"/>
                </a:moveTo>
                <a:cubicBezTo>
                  <a:pt x="2181" y="1073"/>
                  <a:pt x="2180" y="1050"/>
                  <a:pt x="2181" y="1029"/>
                </a:cubicBezTo>
                <a:cubicBezTo>
                  <a:pt x="2154" y="1029"/>
                  <a:pt x="2126" y="1029"/>
                  <a:pt x="2099" y="1029"/>
                </a:cubicBezTo>
                <a:cubicBezTo>
                  <a:pt x="2099" y="1029"/>
                  <a:pt x="2099" y="1030"/>
                  <a:pt x="2099" y="1030"/>
                </a:cubicBezTo>
                <a:cubicBezTo>
                  <a:pt x="2100" y="1038"/>
                  <a:pt x="2098" y="1045"/>
                  <a:pt x="2099" y="1052"/>
                </a:cubicBezTo>
                <a:cubicBezTo>
                  <a:pt x="2099" y="1054"/>
                  <a:pt x="2100" y="1055"/>
                  <a:pt x="2100" y="1057"/>
                </a:cubicBezTo>
                <a:cubicBezTo>
                  <a:pt x="2101" y="1061"/>
                  <a:pt x="2099" y="1065"/>
                  <a:pt x="2099" y="1068"/>
                </a:cubicBezTo>
                <a:cubicBezTo>
                  <a:pt x="2098" y="1076"/>
                  <a:pt x="2099" y="1084"/>
                  <a:pt x="2099" y="1092"/>
                </a:cubicBezTo>
                <a:cubicBezTo>
                  <a:pt x="2126" y="1092"/>
                  <a:pt x="2152" y="1093"/>
                  <a:pt x="2180" y="1093"/>
                </a:cubicBezTo>
                <a:close/>
                <a:moveTo>
                  <a:pt x="2311" y="1024"/>
                </a:moveTo>
                <a:cubicBezTo>
                  <a:pt x="2312" y="1035"/>
                  <a:pt x="2295" y="1033"/>
                  <a:pt x="2297" y="1023"/>
                </a:cubicBezTo>
                <a:cubicBezTo>
                  <a:pt x="2298" y="1022"/>
                  <a:pt x="2299" y="1020"/>
                  <a:pt x="2302" y="1019"/>
                </a:cubicBezTo>
                <a:cubicBezTo>
                  <a:pt x="2307" y="1018"/>
                  <a:pt x="2310" y="1020"/>
                  <a:pt x="2311" y="1024"/>
                </a:cubicBezTo>
                <a:close/>
                <a:moveTo>
                  <a:pt x="2305" y="1024"/>
                </a:moveTo>
                <a:cubicBezTo>
                  <a:pt x="2304" y="1024"/>
                  <a:pt x="2302" y="1024"/>
                  <a:pt x="2302" y="1026"/>
                </a:cubicBezTo>
                <a:cubicBezTo>
                  <a:pt x="2303" y="1026"/>
                  <a:pt x="2303" y="1026"/>
                  <a:pt x="2303" y="1027"/>
                </a:cubicBezTo>
                <a:cubicBezTo>
                  <a:pt x="2305" y="1027"/>
                  <a:pt x="2305" y="1026"/>
                  <a:pt x="2305" y="1024"/>
                </a:cubicBezTo>
                <a:close/>
                <a:moveTo>
                  <a:pt x="1163" y="1023"/>
                </a:moveTo>
                <a:cubicBezTo>
                  <a:pt x="1163" y="1026"/>
                  <a:pt x="1170" y="1026"/>
                  <a:pt x="1169" y="1021"/>
                </a:cubicBezTo>
                <a:cubicBezTo>
                  <a:pt x="1166" y="1019"/>
                  <a:pt x="1163" y="1020"/>
                  <a:pt x="1163" y="1023"/>
                </a:cubicBezTo>
                <a:close/>
                <a:moveTo>
                  <a:pt x="2333" y="1030"/>
                </a:moveTo>
                <a:cubicBezTo>
                  <a:pt x="2340" y="1024"/>
                  <a:pt x="2349" y="1032"/>
                  <a:pt x="2343" y="1038"/>
                </a:cubicBezTo>
                <a:cubicBezTo>
                  <a:pt x="2338" y="1043"/>
                  <a:pt x="2328" y="1037"/>
                  <a:pt x="2333" y="1030"/>
                </a:cubicBezTo>
                <a:close/>
                <a:moveTo>
                  <a:pt x="2336" y="1034"/>
                </a:moveTo>
                <a:cubicBezTo>
                  <a:pt x="2337" y="1035"/>
                  <a:pt x="2337" y="1035"/>
                  <a:pt x="2338" y="1035"/>
                </a:cubicBezTo>
                <a:cubicBezTo>
                  <a:pt x="2339" y="1034"/>
                  <a:pt x="2340" y="1034"/>
                  <a:pt x="2339" y="1033"/>
                </a:cubicBezTo>
                <a:cubicBezTo>
                  <a:pt x="2338" y="1033"/>
                  <a:pt x="2337" y="1033"/>
                  <a:pt x="2336" y="1034"/>
                </a:cubicBezTo>
                <a:close/>
                <a:moveTo>
                  <a:pt x="953" y="1034"/>
                </a:moveTo>
                <a:cubicBezTo>
                  <a:pt x="954" y="1028"/>
                  <a:pt x="963" y="1027"/>
                  <a:pt x="966" y="1032"/>
                </a:cubicBezTo>
                <a:cubicBezTo>
                  <a:pt x="969" y="1035"/>
                  <a:pt x="967" y="1041"/>
                  <a:pt x="963" y="1043"/>
                </a:cubicBezTo>
                <a:cubicBezTo>
                  <a:pt x="955" y="1044"/>
                  <a:pt x="952" y="1039"/>
                  <a:pt x="953" y="1034"/>
                </a:cubicBezTo>
                <a:close/>
                <a:moveTo>
                  <a:pt x="959" y="1037"/>
                </a:moveTo>
                <a:cubicBezTo>
                  <a:pt x="961" y="1038"/>
                  <a:pt x="961" y="1037"/>
                  <a:pt x="961" y="1036"/>
                </a:cubicBezTo>
                <a:cubicBezTo>
                  <a:pt x="960" y="1035"/>
                  <a:pt x="959" y="1035"/>
                  <a:pt x="958" y="1036"/>
                </a:cubicBezTo>
                <a:cubicBezTo>
                  <a:pt x="958" y="1037"/>
                  <a:pt x="959" y="1037"/>
                  <a:pt x="959" y="1037"/>
                </a:cubicBezTo>
                <a:close/>
                <a:moveTo>
                  <a:pt x="82" y="1042"/>
                </a:moveTo>
                <a:cubicBezTo>
                  <a:pt x="85" y="1051"/>
                  <a:pt x="76" y="1060"/>
                  <a:pt x="67" y="1057"/>
                </a:cubicBezTo>
                <a:cubicBezTo>
                  <a:pt x="62" y="1056"/>
                  <a:pt x="54" y="1047"/>
                  <a:pt x="59" y="1039"/>
                </a:cubicBezTo>
                <a:cubicBezTo>
                  <a:pt x="61" y="1037"/>
                  <a:pt x="63" y="1036"/>
                  <a:pt x="66" y="1035"/>
                </a:cubicBezTo>
                <a:cubicBezTo>
                  <a:pt x="75" y="1034"/>
                  <a:pt x="80" y="1037"/>
                  <a:pt x="82" y="1042"/>
                </a:cubicBezTo>
                <a:close/>
                <a:moveTo>
                  <a:pt x="74" y="1043"/>
                </a:moveTo>
                <a:cubicBezTo>
                  <a:pt x="73" y="1041"/>
                  <a:pt x="72" y="1041"/>
                  <a:pt x="68" y="1042"/>
                </a:cubicBezTo>
                <a:cubicBezTo>
                  <a:pt x="60" y="1043"/>
                  <a:pt x="65" y="1051"/>
                  <a:pt x="69" y="1052"/>
                </a:cubicBezTo>
                <a:cubicBezTo>
                  <a:pt x="75" y="1052"/>
                  <a:pt x="77" y="1045"/>
                  <a:pt x="74" y="1043"/>
                </a:cubicBezTo>
                <a:close/>
                <a:moveTo>
                  <a:pt x="501" y="1042"/>
                </a:moveTo>
                <a:cubicBezTo>
                  <a:pt x="500" y="1038"/>
                  <a:pt x="493" y="1040"/>
                  <a:pt x="496" y="1045"/>
                </a:cubicBezTo>
                <a:cubicBezTo>
                  <a:pt x="498" y="1046"/>
                  <a:pt x="501" y="1044"/>
                  <a:pt x="501" y="1042"/>
                </a:cubicBezTo>
                <a:close/>
                <a:moveTo>
                  <a:pt x="2423" y="1061"/>
                </a:moveTo>
                <a:cubicBezTo>
                  <a:pt x="2421" y="1060"/>
                  <a:pt x="2416" y="1057"/>
                  <a:pt x="2416" y="1052"/>
                </a:cubicBezTo>
                <a:cubicBezTo>
                  <a:pt x="2417" y="1047"/>
                  <a:pt x="2419" y="1045"/>
                  <a:pt x="2424" y="1044"/>
                </a:cubicBezTo>
                <a:cubicBezTo>
                  <a:pt x="2438" y="1041"/>
                  <a:pt x="2437" y="1064"/>
                  <a:pt x="2423" y="1061"/>
                </a:cubicBezTo>
                <a:close/>
                <a:moveTo>
                  <a:pt x="2427" y="1050"/>
                </a:moveTo>
                <a:cubicBezTo>
                  <a:pt x="2424" y="1049"/>
                  <a:pt x="2423" y="1051"/>
                  <a:pt x="2423" y="1054"/>
                </a:cubicBezTo>
                <a:cubicBezTo>
                  <a:pt x="2424" y="1055"/>
                  <a:pt x="2425" y="1056"/>
                  <a:pt x="2428" y="1055"/>
                </a:cubicBezTo>
                <a:cubicBezTo>
                  <a:pt x="2428" y="1053"/>
                  <a:pt x="2428" y="1051"/>
                  <a:pt x="2427" y="1050"/>
                </a:cubicBezTo>
                <a:close/>
                <a:moveTo>
                  <a:pt x="3354" y="1046"/>
                </a:moveTo>
                <a:cubicBezTo>
                  <a:pt x="3350" y="1048"/>
                  <a:pt x="3354" y="1052"/>
                  <a:pt x="3355" y="1052"/>
                </a:cubicBezTo>
                <a:cubicBezTo>
                  <a:pt x="3359" y="1052"/>
                  <a:pt x="3360" y="1044"/>
                  <a:pt x="3354" y="1046"/>
                </a:cubicBezTo>
                <a:close/>
                <a:moveTo>
                  <a:pt x="2917" y="1057"/>
                </a:moveTo>
                <a:cubicBezTo>
                  <a:pt x="2920" y="1057"/>
                  <a:pt x="2922" y="1056"/>
                  <a:pt x="2922" y="1053"/>
                </a:cubicBezTo>
                <a:cubicBezTo>
                  <a:pt x="2921" y="1048"/>
                  <a:pt x="2912" y="1053"/>
                  <a:pt x="2917" y="1057"/>
                </a:cubicBezTo>
                <a:close/>
                <a:moveTo>
                  <a:pt x="1388" y="1063"/>
                </a:moveTo>
                <a:cubicBezTo>
                  <a:pt x="1387" y="1064"/>
                  <a:pt x="1386" y="1065"/>
                  <a:pt x="1385" y="1065"/>
                </a:cubicBezTo>
                <a:cubicBezTo>
                  <a:pt x="1384" y="1065"/>
                  <a:pt x="1383" y="1064"/>
                  <a:pt x="1382" y="1063"/>
                </a:cubicBezTo>
                <a:cubicBezTo>
                  <a:pt x="1382" y="1058"/>
                  <a:pt x="1382" y="1050"/>
                  <a:pt x="1386" y="1052"/>
                </a:cubicBezTo>
                <a:cubicBezTo>
                  <a:pt x="1388" y="1053"/>
                  <a:pt x="1388" y="1055"/>
                  <a:pt x="1388" y="1057"/>
                </a:cubicBezTo>
                <a:cubicBezTo>
                  <a:pt x="1389" y="1057"/>
                  <a:pt x="1388" y="1054"/>
                  <a:pt x="1389" y="1053"/>
                </a:cubicBezTo>
                <a:cubicBezTo>
                  <a:pt x="1400" y="1046"/>
                  <a:pt x="1395" y="1074"/>
                  <a:pt x="1388" y="1063"/>
                </a:cubicBezTo>
                <a:close/>
                <a:moveTo>
                  <a:pt x="1392" y="1057"/>
                </a:moveTo>
                <a:cubicBezTo>
                  <a:pt x="1391" y="1059"/>
                  <a:pt x="1392" y="1061"/>
                  <a:pt x="1392" y="1061"/>
                </a:cubicBezTo>
                <a:cubicBezTo>
                  <a:pt x="1392" y="1060"/>
                  <a:pt x="1392" y="1055"/>
                  <a:pt x="1392" y="1057"/>
                </a:cubicBezTo>
                <a:close/>
                <a:moveTo>
                  <a:pt x="3125" y="1053"/>
                </a:moveTo>
                <a:cubicBezTo>
                  <a:pt x="3122" y="1054"/>
                  <a:pt x="3124" y="1059"/>
                  <a:pt x="3127" y="1059"/>
                </a:cubicBezTo>
                <a:cubicBezTo>
                  <a:pt x="3130" y="1059"/>
                  <a:pt x="3129" y="1051"/>
                  <a:pt x="3125" y="1053"/>
                </a:cubicBezTo>
                <a:close/>
                <a:moveTo>
                  <a:pt x="2993" y="1061"/>
                </a:moveTo>
                <a:cubicBezTo>
                  <a:pt x="2996" y="1062"/>
                  <a:pt x="2999" y="1061"/>
                  <a:pt x="2999" y="1057"/>
                </a:cubicBezTo>
                <a:cubicBezTo>
                  <a:pt x="2999" y="1057"/>
                  <a:pt x="2998" y="1057"/>
                  <a:pt x="2998" y="1057"/>
                </a:cubicBezTo>
                <a:cubicBezTo>
                  <a:pt x="2995" y="1054"/>
                  <a:pt x="2990" y="1057"/>
                  <a:pt x="2993" y="1061"/>
                </a:cubicBezTo>
                <a:close/>
                <a:moveTo>
                  <a:pt x="1668" y="1073"/>
                </a:moveTo>
                <a:cubicBezTo>
                  <a:pt x="1663" y="1075"/>
                  <a:pt x="1654" y="1072"/>
                  <a:pt x="1655" y="1064"/>
                </a:cubicBezTo>
                <a:cubicBezTo>
                  <a:pt x="1655" y="1061"/>
                  <a:pt x="1658" y="1059"/>
                  <a:pt x="1662" y="1058"/>
                </a:cubicBezTo>
                <a:cubicBezTo>
                  <a:pt x="1666" y="1057"/>
                  <a:pt x="1669" y="1058"/>
                  <a:pt x="1671" y="1060"/>
                </a:cubicBezTo>
                <a:cubicBezTo>
                  <a:pt x="1673" y="1063"/>
                  <a:pt x="1672" y="1071"/>
                  <a:pt x="1668" y="1073"/>
                </a:cubicBezTo>
                <a:close/>
                <a:moveTo>
                  <a:pt x="1666" y="1064"/>
                </a:moveTo>
                <a:cubicBezTo>
                  <a:pt x="1663" y="1063"/>
                  <a:pt x="1661" y="1064"/>
                  <a:pt x="1661" y="1067"/>
                </a:cubicBezTo>
                <a:cubicBezTo>
                  <a:pt x="1662" y="1067"/>
                  <a:pt x="1663" y="1068"/>
                  <a:pt x="1665" y="1068"/>
                </a:cubicBezTo>
                <a:cubicBezTo>
                  <a:pt x="1666" y="1067"/>
                  <a:pt x="1666" y="1066"/>
                  <a:pt x="1666" y="1064"/>
                </a:cubicBezTo>
                <a:close/>
                <a:moveTo>
                  <a:pt x="131" y="1059"/>
                </a:moveTo>
                <a:cubicBezTo>
                  <a:pt x="129" y="1059"/>
                  <a:pt x="127" y="1061"/>
                  <a:pt x="128" y="1063"/>
                </a:cubicBezTo>
                <a:cubicBezTo>
                  <a:pt x="131" y="1071"/>
                  <a:pt x="138" y="1057"/>
                  <a:pt x="131" y="1059"/>
                </a:cubicBezTo>
                <a:close/>
                <a:moveTo>
                  <a:pt x="545" y="1198"/>
                </a:moveTo>
                <a:cubicBezTo>
                  <a:pt x="553" y="1190"/>
                  <a:pt x="561" y="1178"/>
                  <a:pt x="563" y="1167"/>
                </a:cubicBezTo>
                <a:cubicBezTo>
                  <a:pt x="564" y="1162"/>
                  <a:pt x="563" y="1154"/>
                  <a:pt x="563" y="1149"/>
                </a:cubicBezTo>
                <a:cubicBezTo>
                  <a:pt x="563" y="1134"/>
                  <a:pt x="564" y="1111"/>
                  <a:pt x="564" y="1093"/>
                </a:cubicBezTo>
                <a:cubicBezTo>
                  <a:pt x="564" y="1088"/>
                  <a:pt x="566" y="1077"/>
                  <a:pt x="561" y="1077"/>
                </a:cubicBezTo>
                <a:cubicBezTo>
                  <a:pt x="556" y="1077"/>
                  <a:pt x="558" y="1092"/>
                  <a:pt x="558" y="1098"/>
                </a:cubicBezTo>
                <a:cubicBezTo>
                  <a:pt x="558" y="1116"/>
                  <a:pt x="558" y="1130"/>
                  <a:pt x="558" y="1146"/>
                </a:cubicBezTo>
                <a:cubicBezTo>
                  <a:pt x="558" y="1154"/>
                  <a:pt x="559" y="1164"/>
                  <a:pt x="557" y="1169"/>
                </a:cubicBezTo>
                <a:cubicBezTo>
                  <a:pt x="553" y="1181"/>
                  <a:pt x="544" y="1190"/>
                  <a:pt x="536" y="1197"/>
                </a:cubicBezTo>
                <a:cubicBezTo>
                  <a:pt x="530" y="1188"/>
                  <a:pt x="518" y="1179"/>
                  <a:pt x="516" y="1166"/>
                </a:cubicBezTo>
                <a:cubicBezTo>
                  <a:pt x="515" y="1159"/>
                  <a:pt x="516" y="1148"/>
                  <a:pt x="516" y="1140"/>
                </a:cubicBezTo>
                <a:cubicBezTo>
                  <a:pt x="517" y="1122"/>
                  <a:pt x="517" y="1110"/>
                  <a:pt x="517" y="1092"/>
                </a:cubicBezTo>
                <a:cubicBezTo>
                  <a:pt x="517" y="1087"/>
                  <a:pt x="515" y="1070"/>
                  <a:pt x="518" y="1067"/>
                </a:cubicBezTo>
                <a:cubicBezTo>
                  <a:pt x="519" y="1065"/>
                  <a:pt x="525" y="1065"/>
                  <a:pt x="528" y="1065"/>
                </a:cubicBezTo>
                <a:cubicBezTo>
                  <a:pt x="535" y="1065"/>
                  <a:pt x="542" y="1065"/>
                  <a:pt x="546" y="1068"/>
                </a:cubicBezTo>
                <a:cubicBezTo>
                  <a:pt x="545" y="1087"/>
                  <a:pt x="546" y="1111"/>
                  <a:pt x="546" y="1130"/>
                </a:cubicBezTo>
                <a:cubicBezTo>
                  <a:pt x="546" y="1144"/>
                  <a:pt x="548" y="1157"/>
                  <a:pt x="536" y="1157"/>
                </a:cubicBezTo>
                <a:cubicBezTo>
                  <a:pt x="526" y="1156"/>
                  <a:pt x="527" y="1146"/>
                  <a:pt x="527" y="1136"/>
                </a:cubicBezTo>
                <a:cubicBezTo>
                  <a:pt x="527" y="1124"/>
                  <a:pt x="528" y="1110"/>
                  <a:pt x="528" y="1098"/>
                </a:cubicBezTo>
                <a:cubicBezTo>
                  <a:pt x="528" y="1093"/>
                  <a:pt x="530" y="1081"/>
                  <a:pt x="525" y="1081"/>
                </a:cubicBezTo>
                <a:cubicBezTo>
                  <a:pt x="521" y="1082"/>
                  <a:pt x="522" y="1085"/>
                  <a:pt x="522" y="1088"/>
                </a:cubicBezTo>
                <a:cubicBezTo>
                  <a:pt x="521" y="1104"/>
                  <a:pt x="521" y="1121"/>
                  <a:pt x="522" y="1135"/>
                </a:cubicBezTo>
                <a:cubicBezTo>
                  <a:pt x="522" y="1141"/>
                  <a:pt x="521" y="1148"/>
                  <a:pt x="522" y="1153"/>
                </a:cubicBezTo>
                <a:cubicBezTo>
                  <a:pt x="524" y="1159"/>
                  <a:pt x="531" y="1163"/>
                  <a:pt x="538" y="1162"/>
                </a:cubicBezTo>
                <a:cubicBezTo>
                  <a:pt x="552" y="1160"/>
                  <a:pt x="552" y="1145"/>
                  <a:pt x="552" y="1130"/>
                </a:cubicBezTo>
                <a:cubicBezTo>
                  <a:pt x="552" y="1114"/>
                  <a:pt x="552" y="1099"/>
                  <a:pt x="552" y="1084"/>
                </a:cubicBezTo>
                <a:cubicBezTo>
                  <a:pt x="552" y="1077"/>
                  <a:pt x="553" y="1069"/>
                  <a:pt x="551" y="1064"/>
                </a:cubicBezTo>
                <a:cubicBezTo>
                  <a:pt x="546" y="1057"/>
                  <a:pt x="517" y="1057"/>
                  <a:pt x="512" y="1064"/>
                </a:cubicBezTo>
                <a:cubicBezTo>
                  <a:pt x="510" y="1068"/>
                  <a:pt x="511" y="1082"/>
                  <a:pt x="510" y="1088"/>
                </a:cubicBezTo>
                <a:cubicBezTo>
                  <a:pt x="510" y="1106"/>
                  <a:pt x="510" y="1122"/>
                  <a:pt x="510" y="1139"/>
                </a:cubicBezTo>
                <a:cubicBezTo>
                  <a:pt x="510" y="1147"/>
                  <a:pt x="509" y="1157"/>
                  <a:pt x="510" y="1165"/>
                </a:cubicBezTo>
                <a:cubicBezTo>
                  <a:pt x="512" y="1176"/>
                  <a:pt x="522" y="1188"/>
                  <a:pt x="528" y="1196"/>
                </a:cubicBezTo>
                <a:cubicBezTo>
                  <a:pt x="530" y="1199"/>
                  <a:pt x="534" y="1204"/>
                  <a:pt x="536" y="1204"/>
                </a:cubicBezTo>
                <a:cubicBezTo>
                  <a:pt x="538" y="1204"/>
                  <a:pt x="544" y="1199"/>
                  <a:pt x="545" y="1198"/>
                </a:cubicBezTo>
                <a:close/>
                <a:moveTo>
                  <a:pt x="3511" y="1072"/>
                </a:moveTo>
                <a:cubicBezTo>
                  <a:pt x="3509" y="1082"/>
                  <a:pt x="3488" y="1079"/>
                  <a:pt x="3493" y="1066"/>
                </a:cubicBezTo>
                <a:cubicBezTo>
                  <a:pt x="3494" y="1064"/>
                  <a:pt x="3497" y="1063"/>
                  <a:pt x="3500" y="1062"/>
                </a:cubicBezTo>
                <a:cubicBezTo>
                  <a:pt x="3508" y="1061"/>
                  <a:pt x="3512" y="1065"/>
                  <a:pt x="3511" y="1072"/>
                </a:cubicBezTo>
                <a:close/>
                <a:moveTo>
                  <a:pt x="3505" y="1069"/>
                </a:moveTo>
                <a:cubicBezTo>
                  <a:pt x="3505" y="1069"/>
                  <a:pt x="3505" y="1069"/>
                  <a:pt x="3505" y="1068"/>
                </a:cubicBezTo>
                <a:cubicBezTo>
                  <a:pt x="3502" y="1067"/>
                  <a:pt x="3499" y="1068"/>
                  <a:pt x="3498" y="1070"/>
                </a:cubicBezTo>
                <a:cubicBezTo>
                  <a:pt x="3499" y="1071"/>
                  <a:pt x="3501" y="1073"/>
                  <a:pt x="3503" y="1073"/>
                </a:cubicBezTo>
                <a:cubicBezTo>
                  <a:pt x="3504" y="1072"/>
                  <a:pt x="3505" y="1071"/>
                  <a:pt x="3505" y="1069"/>
                </a:cubicBezTo>
                <a:close/>
                <a:moveTo>
                  <a:pt x="990" y="1066"/>
                </a:moveTo>
                <a:cubicBezTo>
                  <a:pt x="987" y="1064"/>
                  <a:pt x="983" y="1069"/>
                  <a:pt x="986" y="1071"/>
                </a:cubicBezTo>
                <a:cubicBezTo>
                  <a:pt x="989" y="1072"/>
                  <a:pt x="991" y="1069"/>
                  <a:pt x="990" y="1066"/>
                </a:cubicBezTo>
                <a:close/>
                <a:moveTo>
                  <a:pt x="720" y="1071"/>
                </a:moveTo>
                <a:cubicBezTo>
                  <a:pt x="721" y="1071"/>
                  <a:pt x="721" y="1072"/>
                  <a:pt x="721" y="1072"/>
                </a:cubicBezTo>
                <a:cubicBezTo>
                  <a:pt x="730" y="1072"/>
                  <a:pt x="720" y="1062"/>
                  <a:pt x="720" y="1071"/>
                </a:cubicBezTo>
                <a:close/>
                <a:moveTo>
                  <a:pt x="3323" y="1071"/>
                </a:moveTo>
                <a:cubicBezTo>
                  <a:pt x="3333" y="1081"/>
                  <a:pt x="3310" y="1093"/>
                  <a:pt x="3308" y="1079"/>
                </a:cubicBezTo>
                <a:cubicBezTo>
                  <a:pt x="3308" y="1074"/>
                  <a:pt x="3310" y="1069"/>
                  <a:pt x="3315" y="1068"/>
                </a:cubicBezTo>
                <a:cubicBezTo>
                  <a:pt x="3318" y="1067"/>
                  <a:pt x="3322" y="1069"/>
                  <a:pt x="3323" y="1071"/>
                </a:cubicBezTo>
                <a:close/>
                <a:moveTo>
                  <a:pt x="3317" y="1074"/>
                </a:moveTo>
                <a:cubicBezTo>
                  <a:pt x="3314" y="1075"/>
                  <a:pt x="3314" y="1080"/>
                  <a:pt x="3317" y="1080"/>
                </a:cubicBezTo>
                <a:cubicBezTo>
                  <a:pt x="3320" y="1080"/>
                  <a:pt x="3320" y="1073"/>
                  <a:pt x="3317" y="1074"/>
                </a:cubicBezTo>
                <a:close/>
                <a:moveTo>
                  <a:pt x="576" y="1070"/>
                </a:moveTo>
                <a:cubicBezTo>
                  <a:pt x="573" y="1071"/>
                  <a:pt x="574" y="1075"/>
                  <a:pt x="577" y="1075"/>
                </a:cubicBezTo>
                <a:cubicBezTo>
                  <a:pt x="581" y="1075"/>
                  <a:pt x="580" y="1067"/>
                  <a:pt x="576" y="1070"/>
                </a:cubicBezTo>
                <a:close/>
                <a:moveTo>
                  <a:pt x="1619" y="1074"/>
                </a:moveTo>
                <a:cubicBezTo>
                  <a:pt x="1620" y="1074"/>
                  <a:pt x="1622" y="1072"/>
                  <a:pt x="1621" y="1070"/>
                </a:cubicBezTo>
                <a:cubicBezTo>
                  <a:pt x="1616" y="1066"/>
                  <a:pt x="1614" y="1075"/>
                  <a:pt x="1619" y="1074"/>
                </a:cubicBezTo>
                <a:close/>
                <a:moveTo>
                  <a:pt x="3363" y="1077"/>
                </a:moveTo>
                <a:cubicBezTo>
                  <a:pt x="3366" y="1080"/>
                  <a:pt x="3371" y="1077"/>
                  <a:pt x="3369" y="1073"/>
                </a:cubicBezTo>
                <a:cubicBezTo>
                  <a:pt x="3366" y="1071"/>
                  <a:pt x="3363" y="1073"/>
                  <a:pt x="3363" y="1077"/>
                </a:cubicBezTo>
                <a:close/>
                <a:moveTo>
                  <a:pt x="2286" y="1088"/>
                </a:moveTo>
                <a:cubicBezTo>
                  <a:pt x="2278" y="1088"/>
                  <a:pt x="2275" y="1077"/>
                  <a:pt x="2284" y="1076"/>
                </a:cubicBezTo>
                <a:cubicBezTo>
                  <a:pt x="2293" y="1075"/>
                  <a:pt x="2293" y="1087"/>
                  <a:pt x="2286" y="1088"/>
                </a:cubicBezTo>
                <a:close/>
                <a:moveTo>
                  <a:pt x="2286" y="1081"/>
                </a:moveTo>
                <a:cubicBezTo>
                  <a:pt x="2284" y="1081"/>
                  <a:pt x="2284" y="1081"/>
                  <a:pt x="2283" y="1082"/>
                </a:cubicBezTo>
                <a:cubicBezTo>
                  <a:pt x="2284" y="1082"/>
                  <a:pt x="2286" y="1083"/>
                  <a:pt x="2286" y="1081"/>
                </a:cubicBezTo>
                <a:close/>
                <a:moveTo>
                  <a:pt x="32" y="1084"/>
                </a:moveTo>
                <a:cubicBezTo>
                  <a:pt x="35" y="1084"/>
                  <a:pt x="37" y="1083"/>
                  <a:pt x="37" y="1080"/>
                </a:cubicBezTo>
                <a:cubicBezTo>
                  <a:pt x="34" y="1076"/>
                  <a:pt x="28" y="1081"/>
                  <a:pt x="32" y="1084"/>
                </a:cubicBezTo>
                <a:close/>
                <a:moveTo>
                  <a:pt x="3185" y="1088"/>
                </a:moveTo>
                <a:cubicBezTo>
                  <a:pt x="3188" y="1098"/>
                  <a:pt x="3177" y="1106"/>
                  <a:pt x="3167" y="1100"/>
                </a:cubicBezTo>
                <a:cubicBezTo>
                  <a:pt x="3166" y="1097"/>
                  <a:pt x="3164" y="1096"/>
                  <a:pt x="3163" y="1094"/>
                </a:cubicBezTo>
                <a:cubicBezTo>
                  <a:pt x="3159" y="1076"/>
                  <a:pt x="3183" y="1074"/>
                  <a:pt x="3185" y="1088"/>
                </a:cubicBezTo>
                <a:close/>
                <a:moveTo>
                  <a:pt x="3170" y="1087"/>
                </a:moveTo>
                <a:cubicBezTo>
                  <a:pt x="3168" y="1091"/>
                  <a:pt x="3172" y="1093"/>
                  <a:pt x="3171" y="1096"/>
                </a:cubicBezTo>
                <a:cubicBezTo>
                  <a:pt x="3176" y="1097"/>
                  <a:pt x="3179" y="1095"/>
                  <a:pt x="3180" y="1093"/>
                </a:cubicBezTo>
                <a:cubicBezTo>
                  <a:pt x="3181" y="1087"/>
                  <a:pt x="3172" y="1081"/>
                  <a:pt x="3170" y="1087"/>
                </a:cubicBezTo>
                <a:close/>
                <a:moveTo>
                  <a:pt x="2596" y="1126"/>
                </a:moveTo>
                <a:cubicBezTo>
                  <a:pt x="2594" y="1127"/>
                  <a:pt x="2590" y="1129"/>
                  <a:pt x="2590" y="1132"/>
                </a:cubicBezTo>
                <a:cubicBezTo>
                  <a:pt x="2593" y="1134"/>
                  <a:pt x="2596" y="1130"/>
                  <a:pt x="2599" y="1128"/>
                </a:cubicBezTo>
                <a:cubicBezTo>
                  <a:pt x="2615" y="1116"/>
                  <a:pt x="2631" y="1103"/>
                  <a:pt x="2644" y="1088"/>
                </a:cubicBezTo>
                <a:cubicBezTo>
                  <a:pt x="2645" y="1086"/>
                  <a:pt x="2649" y="1083"/>
                  <a:pt x="2648" y="1079"/>
                </a:cubicBezTo>
                <a:cubicBezTo>
                  <a:pt x="2647" y="1079"/>
                  <a:pt x="2647" y="1079"/>
                  <a:pt x="2647" y="1079"/>
                </a:cubicBezTo>
                <a:cubicBezTo>
                  <a:pt x="2646" y="1080"/>
                  <a:pt x="2646" y="1080"/>
                  <a:pt x="2646" y="1080"/>
                </a:cubicBezTo>
                <a:cubicBezTo>
                  <a:pt x="2632" y="1098"/>
                  <a:pt x="2614" y="1113"/>
                  <a:pt x="2596" y="1126"/>
                </a:cubicBezTo>
                <a:close/>
                <a:moveTo>
                  <a:pt x="3061" y="1089"/>
                </a:moveTo>
                <a:cubicBezTo>
                  <a:pt x="3067" y="1102"/>
                  <a:pt x="3047" y="1108"/>
                  <a:pt x="3043" y="1097"/>
                </a:cubicBezTo>
                <a:cubicBezTo>
                  <a:pt x="3041" y="1090"/>
                  <a:pt x="3044" y="1085"/>
                  <a:pt x="3050" y="1084"/>
                </a:cubicBezTo>
                <a:cubicBezTo>
                  <a:pt x="3055" y="1084"/>
                  <a:pt x="3060" y="1086"/>
                  <a:pt x="3061" y="1089"/>
                </a:cubicBezTo>
                <a:close/>
                <a:moveTo>
                  <a:pt x="3056" y="1092"/>
                </a:moveTo>
                <a:cubicBezTo>
                  <a:pt x="3053" y="1090"/>
                  <a:pt x="3050" y="1091"/>
                  <a:pt x="3048" y="1093"/>
                </a:cubicBezTo>
                <a:cubicBezTo>
                  <a:pt x="3048" y="1098"/>
                  <a:pt x="3057" y="1098"/>
                  <a:pt x="3056" y="1092"/>
                </a:cubicBezTo>
                <a:close/>
                <a:moveTo>
                  <a:pt x="492" y="1098"/>
                </a:moveTo>
                <a:cubicBezTo>
                  <a:pt x="483" y="1100"/>
                  <a:pt x="480" y="1083"/>
                  <a:pt x="492" y="1084"/>
                </a:cubicBezTo>
                <a:cubicBezTo>
                  <a:pt x="498" y="1087"/>
                  <a:pt x="497" y="1097"/>
                  <a:pt x="492" y="1098"/>
                </a:cubicBezTo>
                <a:close/>
                <a:moveTo>
                  <a:pt x="490" y="1090"/>
                </a:moveTo>
                <a:cubicBezTo>
                  <a:pt x="489" y="1090"/>
                  <a:pt x="489" y="1093"/>
                  <a:pt x="491" y="1093"/>
                </a:cubicBezTo>
                <a:cubicBezTo>
                  <a:pt x="491" y="1092"/>
                  <a:pt x="490" y="1090"/>
                  <a:pt x="490" y="1090"/>
                </a:cubicBezTo>
                <a:close/>
                <a:moveTo>
                  <a:pt x="207" y="1089"/>
                </a:moveTo>
                <a:cubicBezTo>
                  <a:pt x="208" y="1093"/>
                  <a:pt x="215" y="1091"/>
                  <a:pt x="213" y="1086"/>
                </a:cubicBezTo>
                <a:cubicBezTo>
                  <a:pt x="210" y="1083"/>
                  <a:pt x="206" y="1086"/>
                  <a:pt x="207" y="1089"/>
                </a:cubicBezTo>
                <a:close/>
                <a:moveTo>
                  <a:pt x="1544" y="1091"/>
                </a:moveTo>
                <a:cubicBezTo>
                  <a:pt x="1547" y="1091"/>
                  <a:pt x="1548" y="1087"/>
                  <a:pt x="1545" y="1085"/>
                </a:cubicBezTo>
                <a:cubicBezTo>
                  <a:pt x="1539" y="1084"/>
                  <a:pt x="1540" y="1091"/>
                  <a:pt x="1544" y="1091"/>
                </a:cubicBezTo>
                <a:close/>
                <a:moveTo>
                  <a:pt x="1142" y="1091"/>
                </a:moveTo>
                <a:cubicBezTo>
                  <a:pt x="1142" y="1088"/>
                  <a:pt x="1135" y="1088"/>
                  <a:pt x="1136" y="1093"/>
                </a:cubicBezTo>
                <a:cubicBezTo>
                  <a:pt x="1136" y="1094"/>
                  <a:pt x="1136" y="1094"/>
                  <a:pt x="1136" y="1094"/>
                </a:cubicBezTo>
                <a:cubicBezTo>
                  <a:pt x="1139" y="1096"/>
                  <a:pt x="1143" y="1094"/>
                  <a:pt x="1142" y="1091"/>
                </a:cubicBezTo>
                <a:close/>
                <a:moveTo>
                  <a:pt x="1320" y="1097"/>
                </a:moveTo>
                <a:cubicBezTo>
                  <a:pt x="1322" y="1096"/>
                  <a:pt x="1323" y="1095"/>
                  <a:pt x="1323" y="1092"/>
                </a:cubicBezTo>
                <a:cubicBezTo>
                  <a:pt x="1323" y="1092"/>
                  <a:pt x="1323" y="1092"/>
                  <a:pt x="1323" y="1091"/>
                </a:cubicBezTo>
                <a:cubicBezTo>
                  <a:pt x="1319" y="1089"/>
                  <a:pt x="1316" y="1092"/>
                  <a:pt x="1316" y="1096"/>
                </a:cubicBezTo>
                <a:cubicBezTo>
                  <a:pt x="1317" y="1096"/>
                  <a:pt x="1317" y="1096"/>
                  <a:pt x="1317" y="1097"/>
                </a:cubicBezTo>
                <a:cubicBezTo>
                  <a:pt x="1318" y="1097"/>
                  <a:pt x="1319" y="1098"/>
                  <a:pt x="1320" y="1097"/>
                </a:cubicBezTo>
                <a:close/>
                <a:moveTo>
                  <a:pt x="2836" y="1094"/>
                </a:moveTo>
                <a:cubicBezTo>
                  <a:pt x="2842" y="1092"/>
                  <a:pt x="2848" y="1095"/>
                  <a:pt x="2850" y="1098"/>
                </a:cubicBezTo>
                <a:cubicBezTo>
                  <a:pt x="2854" y="1104"/>
                  <a:pt x="2849" y="1111"/>
                  <a:pt x="2845" y="1112"/>
                </a:cubicBezTo>
                <a:cubicBezTo>
                  <a:pt x="2833" y="1117"/>
                  <a:pt x="2824" y="1097"/>
                  <a:pt x="2836" y="1094"/>
                </a:cubicBezTo>
                <a:close/>
                <a:moveTo>
                  <a:pt x="2845" y="1102"/>
                </a:moveTo>
                <a:cubicBezTo>
                  <a:pt x="2843" y="1099"/>
                  <a:pt x="2837" y="1099"/>
                  <a:pt x="2836" y="1104"/>
                </a:cubicBezTo>
                <a:cubicBezTo>
                  <a:pt x="2837" y="1108"/>
                  <a:pt x="2846" y="1108"/>
                  <a:pt x="2845" y="1102"/>
                </a:cubicBezTo>
                <a:close/>
                <a:moveTo>
                  <a:pt x="2593" y="1121"/>
                </a:moveTo>
                <a:cubicBezTo>
                  <a:pt x="2596" y="1122"/>
                  <a:pt x="2599" y="1118"/>
                  <a:pt x="2602" y="1117"/>
                </a:cubicBezTo>
                <a:cubicBezTo>
                  <a:pt x="2607" y="1112"/>
                  <a:pt x="2612" y="1108"/>
                  <a:pt x="2617" y="1103"/>
                </a:cubicBezTo>
                <a:cubicBezTo>
                  <a:pt x="2620" y="1100"/>
                  <a:pt x="2623" y="1098"/>
                  <a:pt x="2624" y="1094"/>
                </a:cubicBezTo>
                <a:cubicBezTo>
                  <a:pt x="2623" y="1094"/>
                  <a:pt x="2622" y="1094"/>
                  <a:pt x="2621" y="1094"/>
                </a:cubicBezTo>
                <a:cubicBezTo>
                  <a:pt x="2615" y="1102"/>
                  <a:pt x="2606" y="1108"/>
                  <a:pt x="2598" y="1115"/>
                </a:cubicBezTo>
                <a:cubicBezTo>
                  <a:pt x="2596" y="1117"/>
                  <a:pt x="2593" y="1118"/>
                  <a:pt x="2593" y="1121"/>
                </a:cubicBezTo>
                <a:close/>
                <a:moveTo>
                  <a:pt x="3263" y="1095"/>
                </a:moveTo>
                <a:cubicBezTo>
                  <a:pt x="3258" y="1097"/>
                  <a:pt x="3266" y="1104"/>
                  <a:pt x="3267" y="1099"/>
                </a:cubicBezTo>
                <a:cubicBezTo>
                  <a:pt x="3268" y="1096"/>
                  <a:pt x="3265" y="1094"/>
                  <a:pt x="3263" y="1095"/>
                </a:cubicBezTo>
                <a:close/>
                <a:moveTo>
                  <a:pt x="1929" y="1101"/>
                </a:moveTo>
                <a:cubicBezTo>
                  <a:pt x="1933" y="1098"/>
                  <a:pt x="1943" y="1099"/>
                  <a:pt x="1945" y="1103"/>
                </a:cubicBezTo>
                <a:cubicBezTo>
                  <a:pt x="1947" y="1118"/>
                  <a:pt x="1924" y="1114"/>
                  <a:pt x="1929" y="1101"/>
                </a:cubicBezTo>
                <a:close/>
                <a:moveTo>
                  <a:pt x="1939" y="1106"/>
                </a:moveTo>
                <a:cubicBezTo>
                  <a:pt x="1938" y="1105"/>
                  <a:pt x="1936" y="1105"/>
                  <a:pt x="1935" y="1106"/>
                </a:cubicBezTo>
                <a:cubicBezTo>
                  <a:pt x="1935" y="1108"/>
                  <a:pt x="1939" y="1108"/>
                  <a:pt x="1939" y="1106"/>
                </a:cubicBezTo>
                <a:close/>
                <a:moveTo>
                  <a:pt x="2516" y="1464"/>
                </a:moveTo>
                <a:cubicBezTo>
                  <a:pt x="2502" y="1463"/>
                  <a:pt x="2487" y="1455"/>
                  <a:pt x="2480" y="1442"/>
                </a:cubicBezTo>
                <a:cubicBezTo>
                  <a:pt x="2473" y="1429"/>
                  <a:pt x="2471" y="1411"/>
                  <a:pt x="2479" y="1395"/>
                </a:cubicBezTo>
                <a:cubicBezTo>
                  <a:pt x="2485" y="1384"/>
                  <a:pt x="2494" y="1377"/>
                  <a:pt x="2509" y="1373"/>
                </a:cubicBezTo>
                <a:cubicBezTo>
                  <a:pt x="2486" y="1285"/>
                  <a:pt x="2465" y="1196"/>
                  <a:pt x="2443" y="1107"/>
                </a:cubicBezTo>
                <a:cubicBezTo>
                  <a:pt x="2418" y="1106"/>
                  <a:pt x="2391" y="1107"/>
                  <a:pt x="2366" y="1106"/>
                </a:cubicBezTo>
                <a:cubicBezTo>
                  <a:pt x="2341" y="1193"/>
                  <a:pt x="2318" y="1283"/>
                  <a:pt x="2293" y="1370"/>
                </a:cubicBezTo>
                <a:cubicBezTo>
                  <a:pt x="2314" y="1377"/>
                  <a:pt x="2329" y="1391"/>
                  <a:pt x="2327" y="1418"/>
                </a:cubicBezTo>
                <a:cubicBezTo>
                  <a:pt x="2325" y="1442"/>
                  <a:pt x="2301" y="1460"/>
                  <a:pt x="2276" y="1459"/>
                </a:cubicBezTo>
                <a:cubicBezTo>
                  <a:pt x="2263" y="1458"/>
                  <a:pt x="2253" y="1451"/>
                  <a:pt x="2245" y="1444"/>
                </a:cubicBezTo>
                <a:cubicBezTo>
                  <a:pt x="2236" y="1434"/>
                  <a:pt x="2229" y="1414"/>
                  <a:pt x="2236" y="1397"/>
                </a:cubicBezTo>
                <a:cubicBezTo>
                  <a:pt x="2242" y="1382"/>
                  <a:pt x="2262" y="1364"/>
                  <a:pt x="2287" y="1369"/>
                </a:cubicBezTo>
                <a:cubicBezTo>
                  <a:pt x="2310" y="1281"/>
                  <a:pt x="2335" y="1194"/>
                  <a:pt x="2358" y="1106"/>
                </a:cubicBezTo>
                <a:cubicBezTo>
                  <a:pt x="2342" y="1106"/>
                  <a:pt x="2325" y="1105"/>
                  <a:pt x="2308" y="1105"/>
                </a:cubicBezTo>
                <a:cubicBezTo>
                  <a:pt x="2304" y="1105"/>
                  <a:pt x="2293" y="1105"/>
                  <a:pt x="2293" y="1102"/>
                </a:cubicBezTo>
                <a:cubicBezTo>
                  <a:pt x="2293" y="1098"/>
                  <a:pt x="2304" y="1099"/>
                  <a:pt x="2307" y="1099"/>
                </a:cubicBezTo>
                <a:cubicBezTo>
                  <a:pt x="2321" y="1097"/>
                  <a:pt x="2340" y="1099"/>
                  <a:pt x="2358" y="1099"/>
                </a:cubicBezTo>
                <a:cubicBezTo>
                  <a:pt x="2401" y="1099"/>
                  <a:pt x="2450" y="1100"/>
                  <a:pt x="2495" y="1100"/>
                </a:cubicBezTo>
                <a:cubicBezTo>
                  <a:pt x="2498" y="1100"/>
                  <a:pt x="2504" y="1100"/>
                  <a:pt x="2504" y="1104"/>
                </a:cubicBezTo>
                <a:cubicBezTo>
                  <a:pt x="2505" y="1109"/>
                  <a:pt x="2496" y="1108"/>
                  <a:pt x="2494" y="1108"/>
                </a:cubicBezTo>
                <a:cubicBezTo>
                  <a:pt x="2478" y="1108"/>
                  <a:pt x="2466" y="1107"/>
                  <a:pt x="2451" y="1107"/>
                </a:cubicBezTo>
                <a:cubicBezTo>
                  <a:pt x="2472" y="1196"/>
                  <a:pt x="2495" y="1282"/>
                  <a:pt x="2514" y="1372"/>
                </a:cubicBezTo>
                <a:cubicBezTo>
                  <a:pt x="2527" y="1372"/>
                  <a:pt x="2538" y="1375"/>
                  <a:pt x="2546" y="1381"/>
                </a:cubicBezTo>
                <a:cubicBezTo>
                  <a:pt x="2556" y="1388"/>
                  <a:pt x="2564" y="1400"/>
                  <a:pt x="2566" y="1413"/>
                </a:cubicBezTo>
                <a:cubicBezTo>
                  <a:pt x="2569" y="1436"/>
                  <a:pt x="2553" y="1455"/>
                  <a:pt x="2536" y="1462"/>
                </a:cubicBezTo>
                <a:cubicBezTo>
                  <a:pt x="2529" y="1464"/>
                  <a:pt x="2523" y="1465"/>
                  <a:pt x="2516" y="1464"/>
                </a:cubicBezTo>
                <a:close/>
                <a:moveTo>
                  <a:pt x="2274" y="1376"/>
                </a:moveTo>
                <a:cubicBezTo>
                  <a:pt x="2269" y="1376"/>
                  <a:pt x="2266" y="1377"/>
                  <a:pt x="2263" y="1379"/>
                </a:cubicBezTo>
                <a:cubicBezTo>
                  <a:pt x="2251" y="1384"/>
                  <a:pt x="2241" y="1397"/>
                  <a:pt x="2241" y="1412"/>
                </a:cubicBezTo>
                <a:cubicBezTo>
                  <a:pt x="2240" y="1432"/>
                  <a:pt x="2253" y="1444"/>
                  <a:pt x="2265" y="1449"/>
                </a:cubicBezTo>
                <a:cubicBezTo>
                  <a:pt x="2292" y="1462"/>
                  <a:pt x="2320" y="1440"/>
                  <a:pt x="2320" y="1415"/>
                </a:cubicBezTo>
                <a:cubicBezTo>
                  <a:pt x="2321" y="1407"/>
                  <a:pt x="2317" y="1396"/>
                  <a:pt x="2313" y="1391"/>
                </a:cubicBezTo>
                <a:cubicBezTo>
                  <a:pt x="2307" y="1382"/>
                  <a:pt x="2292" y="1374"/>
                  <a:pt x="2274" y="1376"/>
                </a:cubicBezTo>
                <a:close/>
                <a:moveTo>
                  <a:pt x="2497" y="1452"/>
                </a:moveTo>
                <a:cubicBezTo>
                  <a:pt x="2505" y="1457"/>
                  <a:pt x="2519" y="1459"/>
                  <a:pt x="2530" y="1457"/>
                </a:cubicBezTo>
                <a:cubicBezTo>
                  <a:pt x="2536" y="1455"/>
                  <a:pt x="2543" y="1451"/>
                  <a:pt x="2547" y="1446"/>
                </a:cubicBezTo>
                <a:cubicBezTo>
                  <a:pt x="2554" y="1439"/>
                  <a:pt x="2560" y="1428"/>
                  <a:pt x="2559" y="1414"/>
                </a:cubicBezTo>
                <a:cubicBezTo>
                  <a:pt x="2556" y="1394"/>
                  <a:pt x="2537" y="1378"/>
                  <a:pt x="2514" y="1380"/>
                </a:cubicBezTo>
                <a:cubicBezTo>
                  <a:pt x="2496" y="1381"/>
                  <a:pt x="2483" y="1396"/>
                  <a:pt x="2480" y="1412"/>
                </a:cubicBezTo>
                <a:cubicBezTo>
                  <a:pt x="2478" y="1428"/>
                  <a:pt x="2485" y="1444"/>
                  <a:pt x="2497" y="1452"/>
                </a:cubicBezTo>
                <a:close/>
                <a:moveTo>
                  <a:pt x="2599" y="1100"/>
                </a:moveTo>
                <a:cubicBezTo>
                  <a:pt x="2599" y="1100"/>
                  <a:pt x="2599" y="1100"/>
                  <a:pt x="2599" y="1099"/>
                </a:cubicBezTo>
                <a:cubicBezTo>
                  <a:pt x="2598" y="1099"/>
                  <a:pt x="2598" y="1099"/>
                  <a:pt x="2597" y="1099"/>
                </a:cubicBezTo>
                <a:cubicBezTo>
                  <a:pt x="2594" y="1103"/>
                  <a:pt x="2590" y="1105"/>
                  <a:pt x="2588" y="1109"/>
                </a:cubicBezTo>
                <a:cubicBezTo>
                  <a:pt x="2593" y="1110"/>
                  <a:pt x="2597" y="1104"/>
                  <a:pt x="2599" y="1100"/>
                </a:cubicBezTo>
                <a:close/>
                <a:moveTo>
                  <a:pt x="2592" y="1111"/>
                </a:moveTo>
                <a:cubicBezTo>
                  <a:pt x="2595" y="1114"/>
                  <a:pt x="2598" y="1110"/>
                  <a:pt x="2601" y="1108"/>
                </a:cubicBezTo>
                <a:cubicBezTo>
                  <a:pt x="2603" y="1106"/>
                  <a:pt x="2606" y="1103"/>
                  <a:pt x="2607" y="1100"/>
                </a:cubicBezTo>
                <a:cubicBezTo>
                  <a:pt x="2607" y="1100"/>
                  <a:pt x="2607" y="1100"/>
                  <a:pt x="2607" y="1100"/>
                </a:cubicBezTo>
                <a:cubicBezTo>
                  <a:pt x="2606" y="1099"/>
                  <a:pt x="2606" y="1099"/>
                  <a:pt x="2605" y="1099"/>
                </a:cubicBezTo>
                <a:cubicBezTo>
                  <a:pt x="2601" y="1104"/>
                  <a:pt x="2596" y="1107"/>
                  <a:pt x="2592" y="1111"/>
                </a:cubicBezTo>
                <a:close/>
                <a:moveTo>
                  <a:pt x="1850" y="1104"/>
                </a:moveTo>
                <a:cubicBezTo>
                  <a:pt x="1850" y="1105"/>
                  <a:pt x="1851" y="1105"/>
                  <a:pt x="1851" y="1106"/>
                </a:cubicBezTo>
                <a:cubicBezTo>
                  <a:pt x="1863" y="1106"/>
                  <a:pt x="1851" y="1094"/>
                  <a:pt x="1850" y="1104"/>
                </a:cubicBezTo>
                <a:close/>
                <a:moveTo>
                  <a:pt x="3476" y="1106"/>
                </a:moveTo>
                <a:cubicBezTo>
                  <a:pt x="3476" y="1103"/>
                  <a:pt x="3474" y="1103"/>
                  <a:pt x="3473" y="1103"/>
                </a:cubicBezTo>
                <a:cubicBezTo>
                  <a:pt x="3464" y="1104"/>
                  <a:pt x="3476" y="1113"/>
                  <a:pt x="3476" y="1106"/>
                </a:cubicBezTo>
                <a:close/>
                <a:moveTo>
                  <a:pt x="1738" y="1111"/>
                </a:moveTo>
                <a:cubicBezTo>
                  <a:pt x="1744" y="1105"/>
                  <a:pt x="1733" y="1102"/>
                  <a:pt x="1734" y="1108"/>
                </a:cubicBezTo>
                <a:cubicBezTo>
                  <a:pt x="1734" y="1110"/>
                  <a:pt x="1735" y="1111"/>
                  <a:pt x="1738" y="1111"/>
                </a:cubicBezTo>
                <a:close/>
                <a:moveTo>
                  <a:pt x="2104" y="1113"/>
                </a:moveTo>
                <a:cubicBezTo>
                  <a:pt x="2108" y="1107"/>
                  <a:pt x="2097" y="1105"/>
                  <a:pt x="2098" y="1111"/>
                </a:cubicBezTo>
                <a:cubicBezTo>
                  <a:pt x="2099" y="1113"/>
                  <a:pt x="2101" y="1114"/>
                  <a:pt x="2104" y="1113"/>
                </a:cubicBezTo>
                <a:close/>
                <a:moveTo>
                  <a:pt x="660" y="1108"/>
                </a:moveTo>
                <a:cubicBezTo>
                  <a:pt x="668" y="1106"/>
                  <a:pt x="669" y="1117"/>
                  <a:pt x="663" y="1118"/>
                </a:cubicBezTo>
                <a:cubicBezTo>
                  <a:pt x="658" y="1118"/>
                  <a:pt x="654" y="1110"/>
                  <a:pt x="660" y="1108"/>
                </a:cubicBezTo>
                <a:close/>
                <a:moveTo>
                  <a:pt x="661" y="1113"/>
                </a:moveTo>
                <a:cubicBezTo>
                  <a:pt x="661" y="1114"/>
                  <a:pt x="662" y="1114"/>
                  <a:pt x="663" y="1114"/>
                </a:cubicBezTo>
                <a:cubicBezTo>
                  <a:pt x="664" y="1113"/>
                  <a:pt x="663" y="1111"/>
                  <a:pt x="661" y="1111"/>
                </a:cubicBezTo>
                <a:cubicBezTo>
                  <a:pt x="661" y="1112"/>
                  <a:pt x="661" y="1112"/>
                  <a:pt x="661" y="1113"/>
                </a:cubicBezTo>
                <a:close/>
                <a:moveTo>
                  <a:pt x="1379" y="1111"/>
                </a:moveTo>
                <a:cubicBezTo>
                  <a:pt x="1380" y="1111"/>
                  <a:pt x="1382" y="1111"/>
                  <a:pt x="1382" y="1109"/>
                </a:cubicBezTo>
                <a:cubicBezTo>
                  <a:pt x="1377" y="1104"/>
                  <a:pt x="1375" y="1114"/>
                  <a:pt x="1376" y="1120"/>
                </a:cubicBezTo>
                <a:cubicBezTo>
                  <a:pt x="1379" y="1123"/>
                  <a:pt x="1383" y="1120"/>
                  <a:pt x="1382" y="1115"/>
                </a:cubicBezTo>
                <a:cubicBezTo>
                  <a:pt x="1382" y="1113"/>
                  <a:pt x="1380" y="1113"/>
                  <a:pt x="1379" y="1111"/>
                </a:cubicBezTo>
                <a:close/>
                <a:moveTo>
                  <a:pt x="1387" y="1122"/>
                </a:moveTo>
                <a:cubicBezTo>
                  <a:pt x="1385" y="1122"/>
                  <a:pt x="1384" y="1122"/>
                  <a:pt x="1383" y="1121"/>
                </a:cubicBezTo>
                <a:cubicBezTo>
                  <a:pt x="1383" y="1117"/>
                  <a:pt x="1380" y="1106"/>
                  <a:pt x="1388" y="1108"/>
                </a:cubicBezTo>
                <a:cubicBezTo>
                  <a:pt x="1391" y="1111"/>
                  <a:pt x="1390" y="1120"/>
                  <a:pt x="1387" y="1122"/>
                </a:cubicBezTo>
                <a:close/>
                <a:moveTo>
                  <a:pt x="1386" y="1111"/>
                </a:moveTo>
                <a:cubicBezTo>
                  <a:pt x="1386" y="1113"/>
                  <a:pt x="1385" y="1115"/>
                  <a:pt x="1386" y="1118"/>
                </a:cubicBezTo>
                <a:cubicBezTo>
                  <a:pt x="1387" y="1117"/>
                  <a:pt x="1388" y="1112"/>
                  <a:pt x="1386" y="1111"/>
                </a:cubicBezTo>
                <a:close/>
                <a:moveTo>
                  <a:pt x="2205" y="1109"/>
                </a:moveTo>
                <a:cubicBezTo>
                  <a:pt x="2202" y="1107"/>
                  <a:pt x="2199" y="1109"/>
                  <a:pt x="2199" y="1112"/>
                </a:cubicBezTo>
                <a:cubicBezTo>
                  <a:pt x="2200" y="1116"/>
                  <a:pt x="2208" y="1115"/>
                  <a:pt x="2205" y="1109"/>
                </a:cubicBezTo>
                <a:close/>
                <a:moveTo>
                  <a:pt x="3285" y="1114"/>
                </a:moveTo>
                <a:cubicBezTo>
                  <a:pt x="3286" y="1118"/>
                  <a:pt x="3293" y="1116"/>
                  <a:pt x="3291" y="1111"/>
                </a:cubicBezTo>
                <a:cubicBezTo>
                  <a:pt x="3288" y="1108"/>
                  <a:pt x="3284" y="1111"/>
                  <a:pt x="3285" y="1114"/>
                </a:cubicBezTo>
                <a:close/>
                <a:moveTo>
                  <a:pt x="1206" y="1117"/>
                </a:moveTo>
                <a:cubicBezTo>
                  <a:pt x="1209" y="1113"/>
                  <a:pt x="1212" y="1111"/>
                  <a:pt x="1217" y="1111"/>
                </a:cubicBezTo>
                <a:cubicBezTo>
                  <a:pt x="1225" y="1110"/>
                  <a:pt x="1230" y="1115"/>
                  <a:pt x="1232" y="1121"/>
                </a:cubicBezTo>
                <a:cubicBezTo>
                  <a:pt x="1234" y="1135"/>
                  <a:pt x="1220" y="1143"/>
                  <a:pt x="1209" y="1135"/>
                </a:cubicBezTo>
                <a:cubicBezTo>
                  <a:pt x="1207" y="1133"/>
                  <a:pt x="1207" y="1131"/>
                  <a:pt x="1205" y="1129"/>
                </a:cubicBezTo>
                <a:cubicBezTo>
                  <a:pt x="1203" y="1127"/>
                  <a:pt x="1202" y="1128"/>
                  <a:pt x="1202" y="1126"/>
                </a:cubicBezTo>
                <a:cubicBezTo>
                  <a:pt x="1201" y="1123"/>
                  <a:pt x="1205" y="1118"/>
                  <a:pt x="1206" y="1117"/>
                </a:cubicBezTo>
                <a:close/>
                <a:moveTo>
                  <a:pt x="1209" y="1125"/>
                </a:moveTo>
                <a:cubicBezTo>
                  <a:pt x="1209" y="1129"/>
                  <a:pt x="1216" y="1133"/>
                  <a:pt x="1220" y="1132"/>
                </a:cubicBezTo>
                <a:cubicBezTo>
                  <a:pt x="1228" y="1131"/>
                  <a:pt x="1227" y="1115"/>
                  <a:pt x="1217" y="1118"/>
                </a:cubicBezTo>
                <a:cubicBezTo>
                  <a:pt x="1214" y="1118"/>
                  <a:pt x="1209" y="1121"/>
                  <a:pt x="1209" y="1125"/>
                </a:cubicBezTo>
                <a:close/>
                <a:moveTo>
                  <a:pt x="1489" y="1124"/>
                </a:moveTo>
                <a:cubicBezTo>
                  <a:pt x="1490" y="1136"/>
                  <a:pt x="1474" y="1142"/>
                  <a:pt x="1467" y="1132"/>
                </a:cubicBezTo>
                <a:cubicBezTo>
                  <a:pt x="1460" y="1124"/>
                  <a:pt x="1463" y="1112"/>
                  <a:pt x="1475" y="1111"/>
                </a:cubicBezTo>
                <a:cubicBezTo>
                  <a:pt x="1482" y="1110"/>
                  <a:pt x="1489" y="1116"/>
                  <a:pt x="1489" y="1124"/>
                </a:cubicBezTo>
                <a:close/>
                <a:moveTo>
                  <a:pt x="1475" y="1118"/>
                </a:moveTo>
                <a:cubicBezTo>
                  <a:pt x="1466" y="1120"/>
                  <a:pt x="1469" y="1132"/>
                  <a:pt x="1477" y="1131"/>
                </a:cubicBezTo>
                <a:cubicBezTo>
                  <a:pt x="1485" y="1131"/>
                  <a:pt x="1485" y="1116"/>
                  <a:pt x="1475" y="1118"/>
                </a:cubicBezTo>
                <a:close/>
                <a:moveTo>
                  <a:pt x="402" y="1117"/>
                </a:moveTo>
                <a:cubicBezTo>
                  <a:pt x="406" y="1119"/>
                  <a:pt x="411" y="1121"/>
                  <a:pt x="414" y="1120"/>
                </a:cubicBezTo>
                <a:cubicBezTo>
                  <a:pt x="413" y="1116"/>
                  <a:pt x="408" y="1115"/>
                  <a:pt x="404" y="1114"/>
                </a:cubicBezTo>
                <a:cubicBezTo>
                  <a:pt x="401" y="1113"/>
                  <a:pt x="396" y="1112"/>
                  <a:pt x="393" y="1111"/>
                </a:cubicBezTo>
                <a:cubicBezTo>
                  <a:pt x="392" y="1111"/>
                  <a:pt x="392" y="1111"/>
                  <a:pt x="392" y="1111"/>
                </a:cubicBezTo>
                <a:cubicBezTo>
                  <a:pt x="391" y="1111"/>
                  <a:pt x="391" y="1112"/>
                  <a:pt x="391" y="1113"/>
                </a:cubicBezTo>
                <a:cubicBezTo>
                  <a:pt x="394" y="1115"/>
                  <a:pt x="398" y="1116"/>
                  <a:pt x="402" y="1117"/>
                </a:cubicBezTo>
                <a:close/>
                <a:moveTo>
                  <a:pt x="415" y="1128"/>
                </a:moveTo>
                <a:cubicBezTo>
                  <a:pt x="418" y="1129"/>
                  <a:pt x="421" y="1131"/>
                  <a:pt x="424" y="1130"/>
                </a:cubicBezTo>
                <a:cubicBezTo>
                  <a:pt x="425" y="1127"/>
                  <a:pt x="420" y="1126"/>
                  <a:pt x="418" y="1125"/>
                </a:cubicBezTo>
                <a:cubicBezTo>
                  <a:pt x="409" y="1122"/>
                  <a:pt x="397" y="1119"/>
                  <a:pt x="389" y="1117"/>
                </a:cubicBezTo>
                <a:cubicBezTo>
                  <a:pt x="389" y="1117"/>
                  <a:pt x="389" y="1117"/>
                  <a:pt x="388" y="1117"/>
                </a:cubicBezTo>
                <a:cubicBezTo>
                  <a:pt x="388" y="1118"/>
                  <a:pt x="388" y="1118"/>
                  <a:pt x="388" y="1118"/>
                </a:cubicBezTo>
                <a:cubicBezTo>
                  <a:pt x="393" y="1122"/>
                  <a:pt x="400" y="1123"/>
                  <a:pt x="406" y="1125"/>
                </a:cubicBezTo>
                <a:cubicBezTo>
                  <a:pt x="409" y="1126"/>
                  <a:pt x="412" y="1127"/>
                  <a:pt x="415" y="1128"/>
                </a:cubicBezTo>
                <a:close/>
                <a:moveTo>
                  <a:pt x="1851" y="1126"/>
                </a:moveTo>
                <a:cubicBezTo>
                  <a:pt x="1806" y="1126"/>
                  <a:pt x="1765" y="1125"/>
                  <a:pt x="1719" y="1125"/>
                </a:cubicBezTo>
                <a:cubicBezTo>
                  <a:pt x="1717" y="1198"/>
                  <a:pt x="1718" y="1273"/>
                  <a:pt x="1716" y="1346"/>
                </a:cubicBezTo>
                <a:cubicBezTo>
                  <a:pt x="1724" y="1335"/>
                  <a:pt x="1747" y="1331"/>
                  <a:pt x="1762" y="1339"/>
                </a:cubicBezTo>
                <a:cubicBezTo>
                  <a:pt x="1767" y="1342"/>
                  <a:pt x="1770" y="1345"/>
                  <a:pt x="1773" y="1348"/>
                </a:cubicBezTo>
                <a:cubicBezTo>
                  <a:pt x="1773" y="1321"/>
                  <a:pt x="1774" y="1296"/>
                  <a:pt x="1774" y="1269"/>
                </a:cubicBezTo>
                <a:cubicBezTo>
                  <a:pt x="1772" y="1267"/>
                  <a:pt x="1768" y="1269"/>
                  <a:pt x="1768" y="1266"/>
                </a:cubicBezTo>
                <a:cubicBezTo>
                  <a:pt x="1768" y="1263"/>
                  <a:pt x="1770" y="1261"/>
                  <a:pt x="1771" y="1259"/>
                </a:cubicBezTo>
                <a:cubicBezTo>
                  <a:pt x="1773" y="1256"/>
                  <a:pt x="1774" y="1252"/>
                  <a:pt x="1777" y="1252"/>
                </a:cubicBezTo>
                <a:cubicBezTo>
                  <a:pt x="1782" y="1252"/>
                  <a:pt x="1792" y="1269"/>
                  <a:pt x="1781" y="1269"/>
                </a:cubicBezTo>
                <a:cubicBezTo>
                  <a:pt x="1781" y="1292"/>
                  <a:pt x="1780" y="1319"/>
                  <a:pt x="1779" y="1344"/>
                </a:cubicBezTo>
                <a:cubicBezTo>
                  <a:pt x="1779" y="1357"/>
                  <a:pt x="1780" y="1370"/>
                  <a:pt x="1777" y="1379"/>
                </a:cubicBezTo>
                <a:cubicBezTo>
                  <a:pt x="1773" y="1393"/>
                  <a:pt x="1764" y="1402"/>
                  <a:pt x="1751" y="1406"/>
                </a:cubicBezTo>
                <a:cubicBezTo>
                  <a:pt x="1751" y="1419"/>
                  <a:pt x="1750" y="1431"/>
                  <a:pt x="1750" y="1444"/>
                </a:cubicBezTo>
                <a:cubicBezTo>
                  <a:pt x="1758" y="1446"/>
                  <a:pt x="1770" y="1444"/>
                  <a:pt x="1776" y="1447"/>
                </a:cubicBezTo>
                <a:cubicBezTo>
                  <a:pt x="1777" y="1464"/>
                  <a:pt x="1776" y="1484"/>
                  <a:pt x="1775" y="1502"/>
                </a:cubicBezTo>
                <a:cubicBezTo>
                  <a:pt x="1775" y="1508"/>
                  <a:pt x="1776" y="1514"/>
                  <a:pt x="1773" y="1520"/>
                </a:cubicBezTo>
                <a:cubicBezTo>
                  <a:pt x="1753" y="1521"/>
                  <a:pt x="1729" y="1520"/>
                  <a:pt x="1709" y="1518"/>
                </a:cubicBezTo>
                <a:cubicBezTo>
                  <a:pt x="1707" y="1513"/>
                  <a:pt x="1708" y="1506"/>
                  <a:pt x="1708" y="1500"/>
                </a:cubicBezTo>
                <a:cubicBezTo>
                  <a:pt x="1708" y="1482"/>
                  <a:pt x="1709" y="1462"/>
                  <a:pt x="1710" y="1445"/>
                </a:cubicBezTo>
                <a:cubicBezTo>
                  <a:pt x="1715" y="1443"/>
                  <a:pt x="1725" y="1445"/>
                  <a:pt x="1732" y="1444"/>
                </a:cubicBezTo>
                <a:cubicBezTo>
                  <a:pt x="1733" y="1432"/>
                  <a:pt x="1733" y="1419"/>
                  <a:pt x="1733" y="1406"/>
                </a:cubicBezTo>
                <a:cubicBezTo>
                  <a:pt x="1717" y="1402"/>
                  <a:pt x="1707" y="1386"/>
                  <a:pt x="1709" y="1365"/>
                </a:cubicBezTo>
                <a:cubicBezTo>
                  <a:pt x="1711" y="1346"/>
                  <a:pt x="1709" y="1322"/>
                  <a:pt x="1710" y="1299"/>
                </a:cubicBezTo>
                <a:cubicBezTo>
                  <a:pt x="1712" y="1243"/>
                  <a:pt x="1710" y="1180"/>
                  <a:pt x="1712" y="1125"/>
                </a:cubicBezTo>
                <a:cubicBezTo>
                  <a:pt x="1708" y="1125"/>
                  <a:pt x="1701" y="1124"/>
                  <a:pt x="1693" y="1124"/>
                </a:cubicBezTo>
                <a:cubicBezTo>
                  <a:pt x="1688" y="1124"/>
                  <a:pt x="1676" y="1126"/>
                  <a:pt x="1676" y="1122"/>
                </a:cubicBezTo>
                <a:cubicBezTo>
                  <a:pt x="1676" y="1118"/>
                  <a:pt x="1683" y="1119"/>
                  <a:pt x="1687" y="1119"/>
                </a:cubicBezTo>
                <a:cubicBezTo>
                  <a:pt x="1736" y="1117"/>
                  <a:pt x="1783" y="1119"/>
                  <a:pt x="1835" y="1119"/>
                </a:cubicBezTo>
                <a:cubicBezTo>
                  <a:pt x="1844" y="1119"/>
                  <a:pt x="1851" y="1118"/>
                  <a:pt x="1861" y="1119"/>
                </a:cubicBezTo>
                <a:cubicBezTo>
                  <a:pt x="1864" y="1120"/>
                  <a:pt x="1866" y="1120"/>
                  <a:pt x="1867" y="1122"/>
                </a:cubicBezTo>
                <a:cubicBezTo>
                  <a:pt x="1867" y="1128"/>
                  <a:pt x="1857" y="1126"/>
                  <a:pt x="1851" y="1126"/>
                </a:cubicBezTo>
                <a:close/>
                <a:moveTo>
                  <a:pt x="1715" y="1470"/>
                </a:moveTo>
                <a:cubicBezTo>
                  <a:pt x="1715" y="1473"/>
                  <a:pt x="1715" y="1476"/>
                  <a:pt x="1715" y="1478"/>
                </a:cubicBezTo>
                <a:cubicBezTo>
                  <a:pt x="1722" y="1472"/>
                  <a:pt x="1730" y="1462"/>
                  <a:pt x="1736" y="1454"/>
                </a:cubicBezTo>
                <a:cubicBezTo>
                  <a:pt x="1737" y="1453"/>
                  <a:pt x="1739" y="1452"/>
                  <a:pt x="1738" y="1451"/>
                </a:cubicBezTo>
                <a:cubicBezTo>
                  <a:pt x="1737" y="1451"/>
                  <a:pt x="1734" y="1451"/>
                  <a:pt x="1733" y="1451"/>
                </a:cubicBezTo>
                <a:cubicBezTo>
                  <a:pt x="1726" y="1455"/>
                  <a:pt x="1721" y="1465"/>
                  <a:pt x="1715" y="1470"/>
                </a:cubicBezTo>
                <a:close/>
                <a:moveTo>
                  <a:pt x="1745" y="1445"/>
                </a:moveTo>
                <a:cubicBezTo>
                  <a:pt x="1744" y="1424"/>
                  <a:pt x="1745" y="1402"/>
                  <a:pt x="1744" y="1382"/>
                </a:cubicBezTo>
                <a:cubicBezTo>
                  <a:pt x="1743" y="1382"/>
                  <a:pt x="1742" y="1382"/>
                  <a:pt x="1741" y="1382"/>
                </a:cubicBezTo>
                <a:cubicBezTo>
                  <a:pt x="1740" y="1382"/>
                  <a:pt x="1740" y="1382"/>
                  <a:pt x="1740" y="1383"/>
                </a:cubicBezTo>
                <a:cubicBezTo>
                  <a:pt x="1740" y="1404"/>
                  <a:pt x="1739" y="1424"/>
                  <a:pt x="1738" y="1444"/>
                </a:cubicBezTo>
                <a:cubicBezTo>
                  <a:pt x="1740" y="1445"/>
                  <a:pt x="1742" y="1445"/>
                  <a:pt x="1745" y="1445"/>
                </a:cubicBezTo>
                <a:close/>
                <a:moveTo>
                  <a:pt x="1715" y="1455"/>
                </a:moveTo>
                <a:cubicBezTo>
                  <a:pt x="1716" y="1453"/>
                  <a:pt x="1717" y="1453"/>
                  <a:pt x="1718" y="1451"/>
                </a:cubicBezTo>
                <a:cubicBezTo>
                  <a:pt x="1717" y="1451"/>
                  <a:pt x="1716" y="1451"/>
                  <a:pt x="1715" y="1451"/>
                </a:cubicBezTo>
                <a:cubicBezTo>
                  <a:pt x="1715" y="1452"/>
                  <a:pt x="1714" y="1454"/>
                  <a:pt x="1715" y="1455"/>
                </a:cubicBezTo>
                <a:close/>
                <a:moveTo>
                  <a:pt x="1715" y="1465"/>
                </a:moveTo>
                <a:cubicBezTo>
                  <a:pt x="1718" y="1461"/>
                  <a:pt x="1722" y="1457"/>
                  <a:pt x="1725" y="1454"/>
                </a:cubicBezTo>
                <a:cubicBezTo>
                  <a:pt x="1726" y="1453"/>
                  <a:pt x="1728" y="1452"/>
                  <a:pt x="1727" y="1451"/>
                </a:cubicBezTo>
                <a:cubicBezTo>
                  <a:pt x="1719" y="1450"/>
                  <a:pt x="1719" y="1457"/>
                  <a:pt x="1715" y="1460"/>
                </a:cubicBezTo>
                <a:cubicBezTo>
                  <a:pt x="1715" y="1461"/>
                  <a:pt x="1714" y="1464"/>
                  <a:pt x="1715" y="1465"/>
                </a:cubicBezTo>
                <a:close/>
                <a:moveTo>
                  <a:pt x="1769" y="1502"/>
                </a:moveTo>
                <a:cubicBezTo>
                  <a:pt x="1766" y="1506"/>
                  <a:pt x="1763" y="1509"/>
                  <a:pt x="1760" y="1513"/>
                </a:cubicBezTo>
                <a:cubicBezTo>
                  <a:pt x="1765" y="1512"/>
                  <a:pt x="1769" y="1508"/>
                  <a:pt x="1769" y="1502"/>
                </a:cubicBezTo>
                <a:close/>
                <a:moveTo>
                  <a:pt x="1769" y="1511"/>
                </a:moveTo>
                <a:cubicBezTo>
                  <a:pt x="1768" y="1512"/>
                  <a:pt x="1768" y="1512"/>
                  <a:pt x="1767" y="1513"/>
                </a:cubicBezTo>
                <a:cubicBezTo>
                  <a:pt x="1768" y="1513"/>
                  <a:pt x="1768" y="1513"/>
                  <a:pt x="1769" y="1513"/>
                </a:cubicBezTo>
                <a:cubicBezTo>
                  <a:pt x="1769" y="1513"/>
                  <a:pt x="1770" y="1511"/>
                  <a:pt x="1769" y="1511"/>
                </a:cubicBezTo>
                <a:close/>
                <a:moveTo>
                  <a:pt x="1769" y="1489"/>
                </a:moveTo>
                <a:cubicBezTo>
                  <a:pt x="1764" y="1495"/>
                  <a:pt x="1758" y="1502"/>
                  <a:pt x="1753" y="1508"/>
                </a:cubicBezTo>
                <a:cubicBezTo>
                  <a:pt x="1752" y="1510"/>
                  <a:pt x="1749" y="1512"/>
                  <a:pt x="1750" y="1513"/>
                </a:cubicBezTo>
                <a:cubicBezTo>
                  <a:pt x="1751" y="1513"/>
                  <a:pt x="1753" y="1513"/>
                  <a:pt x="1755" y="1513"/>
                </a:cubicBezTo>
                <a:cubicBezTo>
                  <a:pt x="1757" y="1511"/>
                  <a:pt x="1760" y="1508"/>
                  <a:pt x="1762" y="1505"/>
                </a:cubicBezTo>
                <a:cubicBezTo>
                  <a:pt x="1766" y="1500"/>
                  <a:pt x="1771" y="1497"/>
                  <a:pt x="1769" y="1489"/>
                </a:cubicBezTo>
                <a:close/>
                <a:moveTo>
                  <a:pt x="1769" y="1474"/>
                </a:moveTo>
                <a:cubicBezTo>
                  <a:pt x="1759" y="1487"/>
                  <a:pt x="1747" y="1500"/>
                  <a:pt x="1736" y="1513"/>
                </a:cubicBezTo>
                <a:cubicBezTo>
                  <a:pt x="1738" y="1513"/>
                  <a:pt x="1741" y="1513"/>
                  <a:pt x="1744" y="1513"/>
                </a:cubicBezTo>
                <a:cubicBezTo>
                  <a:pt x="1753" y="1504"/>
                  <a:pt x="1761" y="1493"/>
                  <a:pt x="1769" y="1483"/>
                </a:cubicBezTo>
                <a:cubicBezTo>
                  <a:pt x="1769" y="1480"/>
                  <a:pt x="1770" y="1476"/>
                  <a:pt x="1769" y="1474"/>
                </a:cubicBezTo>
                <a:close/>
                <a:moveTo>
                  <a:pt x="1769" y="1462"/>
                </a:moveTo>
                <a:cubicBezTo>
                  <a:pt x="1756" y="1478"/>
                  <a:pt x="1740" y="1494"/>
                  <a:pt x="1727" y="1510"/>
                </a:cubicBezTo>
                <a:cubicBezTo>
                  <a:pt x="1727" y="1511"/>
                  <a:pt x="1725" y="1512"/>
                  <a:pt x="1726" y="1513"/>
                </a:cubicBezTo>
                <a:cubicBezTo>
                  <a:pt x="1727" y="1513"/>
                  <a:pt x="1729" y="1513"/>
                  <a:pt x="1730" y="1513"/>
                </a:cubicBezTo>
                <a:cubicBezTo>
                  <a:pt x="1744" y="1499"/>
                  <a:pt x="1757" y="1484"/>
                  <a:pt x="1770" y="1468"/>
                </a:cubicBezTo>
                <a:cubicBezTo>
                  <a:pt x="1769" y="1466"/>
                  <a:pt x="1770" y="1463"/>
                  <a:pt x="1769" y="1462"/>
                </a:cubicBezTo>
                <a:close/>
                <a:moveTo>
                  <a:pt x="1717" y="1509"/>
                </a:moveTo>
                <a:cubicBezTo>
                  <a:pt x="1716" y="1509"/>
                  <a:pt x="1715" y="1507"/>
                  <a:pt x="1715" y="1509"/>
                </a:cubicBezTo>
                <a:cubicBezTo>
                  <a:pt x="1715" y="1510"/>
                  <a:pt x="1715" y="1512"/>
                  <a:pt x="1715" y="1513"/>
                </a:cubicBezTo>
                <a:cubicBezTo>
                  <a:pt x="1716" y="1513"/>
                  <a:pt x="1718" y="1513"/>
                  <a:pt x="1720" y="1513"/>
                </a:cubicBezTo>
                <a:cubicBezTo>
                  <a:pt x="1731" y="1501"/>
                  <a:pt x="1745" y="1484"/>
                  <a:pt x="1757" y="1471"/>
                </a:cubicBezTo>
                <a:cubicBezTo>
                  <a:pt x="1760" y="1468"/>
                  <a:pt x="1769" y="1460"/>
                  <a:pt x="1770" y="1456"/>
                </a:cubicBezTo>
                <a:cubicBezTo>
                  <a:pt x="1770" y="1454"/>
                  <a:pt x="1770" y="1450"/>
                  <a:pt x="1768" y="1451"/>
                </a:cubicBezTo>
                <a:cubicBezTo>
                  <a:pt x="1768" y="1451"/>
                  <a:pt x="1768" y="1451"/>
                  <a:pt x="1768" y="1451"/>
                </a:cubicBezTo>
                <a:cubicBezTo>
                  <a:pt x="1752" y="1471"/>
                  <a:pt x="1734" y="1490"/>
                  <a:pt x="1717" y="1509"/>
                </a:cubicBezTo>
                <a:close/>
                <a:moveTo>
                  <a:pt x="1757" y="1451"/>
                </a:moveTo>
                <a:cubicBezTo>
                  <a:pt x="1747" y="1461"/>
                  <a:pt x="1735" y="1475"/>
                  <a:pt x="1725" y="1487"/>
                </a:cubicBezTo>
                <a:cubicBezTo>
                  <a:pt x="1720" y="1493"/>
                  <a:pt x="1714" y="1497"/>
                  <a:pt x="1715" y="1505"/>
                </a:cubicBezTo>
                <a:cubicBezTo>
                  <a:pt x="1730" y="1490"/>
                  <a:pt x="1747" y="1471"/>
                  <a:pt x="1761" y="1454"/>
                </a:cubicBezTo>
                <a:cubicBezTo>
                  <a:pt x="1762" y="1453"/>
                  <a:pt x="1764" y="1452"/>
                  <a:pt x="1763" y="1451"/>
                </a:cubicBezTo>
                <a:cubicBezTo>
                  <a:pt x="1761" y="1451"/>
                  <a:pt x="1759" y="1451"/>
                  <a:pt x="1757" y="1451"/>
                </a:cubicBezTo>
                <a:close/>
                <a:moveTo>
                  <a:pt x="1743" y="1451"/>
                </a:moveTo>
                <a:cubicBezTo>
                  <a:pt x="1734" y="1463"/>
                  <a:pt x="1724" y="1473"/>
                  <a:pt x="1715" y="1484"/>
                </a:cubicBezTo>
                <a:cubicBezTo>
                  <a:pt x="1715" y="1487"/>
                  <a:pt x="1715" y="1490"/>
                  <a:pt x="1715" y="1493"/>
                </a:cubicBezTo>
                <a:cubicBezTo>
                  <a:pt x="1727" y="1480"/>
                  <a:pt x="1739" y="1465"/>
                  <a:pt x="1751" y="1451"/>
                </a:cubicBezTo>
                <a:cubicBezTo>
                  <a:pt x="1749" y="1451"/>
                  <a:pt x="1746" y="1451"/>
                  <a:pt x="1743" y="1451"/>
                </a:cubicBezTo>
                <a:close/>
                <a:moveTo>
                  <a:pt x="1733" y="1399"/>
                </a:moveTo>
                <a:cubicBezTo>
                  <a:pt x="1733" y="1393"/>
                  <a:pt x="1732" y="1385"/>
                  <a:pt x="1733" y="1379"/>
                </a:cubicBezTo>
                <a:cubicBezTo>
                  <a:pt x="1735" y="1375"/>
                  <a:pt x="1748" y="1375"/>
                  <a:pt x="1751" y="1379"/>
                </a:cubicBezTo>
                <a:cubicBezTo>
                  <a:pt x="1752" y="1384"/>
                  <a:pt x="1750" y="1393"/>
                  <a:pt x="1752" y="1399"/>
                </a:cubicBezTo>
                <a:cubicBezTo>
                  <a:pt x="1758" y="1396"/>
                  <a:pt x="1764" y="1391"/>
                  <a:pt x="1768" y="1385"/>
                </a:cubicBezTo>
                <a:cubicBezTo>
                  <a:pt x="1772" y="1379"/>
                  <a:pt x="1775" y="1364"/>
                  <a:pt x="1771" y="1356"/>
                </a:cubicBezTo>
                <a:cubicBezTo>
                  <a:pt x="1764" y="1340"/>
                  <a:pt x="1734" y="1337"/>
                  <a:pt x="1722" y="1350"/>
                </a:cubicBezTo>
                <a:cubicBezTo>
                  <a:pt x="1710" y="1362"/>
                  <a:pt x="1714" y="1396"/>
                  <a:pt x="1733" y="1399"/>
                </a:cubicBezTo>
                <a:close/>
                <a:moveTo>
                  <a:pt x="1561" y="1233"/>
                </a:moveTo>
                <a:cubicBezTo>
                  <a:pt x="1547" y="1232"/>
                  <a:pt x="1538" y="1225"/>
                  <a:pt x="1531" y="1217"/>
                </a:cubicBezTo>
                <a:cubicBezTo>
                  <a:pt x="1533" y="1277"/>
                  <a:pt x="1531" y="1340"/>
                  <a:pt x="1531" y="1402"/>
                </a:cubicBezTo>
                <a:cubicBezTo>
                  <a:pt x="1537" y="1405"/>
                  <a:pt x="1552" y="1399"/>
                  <a:pt x="1556" y="1404"/>
                </a:cubicBezTo>
                <a:cubicBezTo>
                  <a:pt x="1558" y="1407"/>
                  <a:pt x="1557" y="1416"/>
                  <a:pt x="1557" y="1421"/>
                </a:cubicBezTo>
                <a:cubicBezTo>
                  <a:pt x="1557" y="1428"/>
                  <a:pt x="1557" y="1434"/>
                  <a:pt x="1557" y="1439"/>
                </a:cubicBezTo>
                <a:cubicBezTo>
                  <a:pt x="1558" y="1452"/>
                  <a:pt x="1558" y="1464"/>
                  <a:pt x="1556" y="1472"/>
                </a:cubicBezTo>
                <a:cubicBezTo>
                  <a:pt x="1538" y="1474"/>
                  <a:pt x="1518" y="1475"/>
                  <a:pt x="1500" y="1474"/>
                </a:cubicBezTo>
                <a:cubicBezTo>
                  <a:pt x="1498" y="1469"/>
                  <a:pt x="1499" y="1463"/>
                  <a:pt x="1499" y="1457"/>
                </a:cubicBezTo>
                <a:cubicBezTo>
                  <a:pt x="1499" y="1439"/>
                  <a:pt x="1499" y="1419"/>
                  <a:pt x="1500" y="1403"/>
                </a:cubicBezTo>
                <a:cubicBezTo>
                  <a:pt x="1505" y="1400"/>
                  <a:pt x="1516" y="1402"/>
                  <a:pt x="1524" y="1402"/>
                </a:cubicBezTo>
                <a:cubicBezTo>
                  <a:pt x="1524" y="1347"/>
                  <a:pt x="1525" y="1286"/>
                  <a:pt x="1525" y="1231"/>
                </a:cubicBezTo>
                <a:cubicBezTo>
                  <a:pt x="1525" y="1222"/>
                  <a:pt x="1526" y="1214"/>
                  <a:pt x="1526" y="1207"/>
                </a:cubicBezTo>
                <a:cubicBezTo>
                  <a:pt x="1526" y="1204"/>
                  <a:pt x="1525" y="1203"/>
                  <a:pt x="1525" y="1201"/>
                </a:cubicBezTo>
                <a:cubicBezTo>
                  <a:pt x="1523" y="1179"/>
                  <a:pt x="1536" y="1162"/>
                  <a:pt x="1555" y="1159"/>
                </a:cubicBezTo>
                <a:cubicBezTo>
                  <a:pt x="1555" y="1148"/>
                  <a:pt x="1556" y="1137"/>
                  <a:pt x="1556" y="1126"/>
                </a:cubicBezTo>
                <a:cubicBezTo>
                  <a:pt x="1549" y="1125"/>
                  <a:pt x="1537" y="1125"/>
                  <a:pt x="1529" y="1125"/>
                </a:cubicBezTo>
                <a:cubicBezTo>
                  <a:pt x="1526" y="1125"/>
                  <a:pt x="1516" y="1126"/>
                  <a:pt x="1516" y="1122"/>
                </a:cubicBezTo>
                <a:cubicBezTo>
                  <a:pt x="1516" y="1118"/>
                  <a:pt x="1523" y="1119"/>
                  <a:pt x="1527" y="1119"/>
                </a:cubicBezTo>
                <a:cubicBezTo>
                  <a:pt x="1553" y="1119"/>
                  <a:pt x="1574" y="1118"/>
                  <a:pt x="1601" y="1119"/>
                </a:cubicBezTo>
                <a:cubicBezTo>
                  <a:pt x="1608" y="1119"/>
                  <a:pt x="1631" y="1117"/>
                  <a:pt x="1631" y="1122"/>
                </a:cubicBezTo>
                <a:cubicBezTo>
                  <a:pt x="1632" y="1126"/>
                  <a:pt x="1626" y="1126"/>
                  <a:pt x="1620" y="1126"/>
                </a:cubicBezTo>
                <a:cubicBezTo>
                  <a:pt x="1603" y="1126"/>
                  <a:pt x="1591" y="1126"/>
                  <a:pt x="1575" y="1126"/>
                </a:cubicBezTo>
                <a:cubicBezTo>
                  <a:pt x="1574" y="1138"/>
                  <a:pt x="1574" y="1150"/>
                  <a:pt x="1573" y="1162"/>
                </a:cubicBezTo>
                <a:cubicBezTo>
                  <a:pt x="1586" y="1166"/>
                  <a:pt x="1598" y="1175"/>
                  <a:pt x="1599" y="1191"/>
                </a:cubicBezTo>
                <a:cubicBezTo>
                  <a:pt x="1600" y="1195"/>
                  <a:pt x="1598" y="1199"/>
                  <a:pt x="1598" y="1203"/>
                </a:cubicBezTo>
                <a:cubicBezTo>
                  <a:pt x="1597" y="1218"/>
                  <a:pt x="1599" y="1235"/>
                  <a:pt x="1599" y="1251"/>
                </a:cubicBezTo>
                <a:cubicBezTo>
                  <a:pt x="1599" y="1268"/>
                  <a:pt x="1598" y="1285"/>
                  <a:pt x="1598" y="1299"/>
                </a:cubicBezTo>
                <a:cubicBezTo>
                  <a:pt x="1600" y="1301"/>
                  <a:pt x="1602" y="1300"/>
                  <a:pt x="1603" y="1303"/>
                </a:cubicBezTo>
                <a:cubicBezTo>
                  <a:pt x="1603" y="1305"/>
                  <a:pt x="1598" y="1315"/>
                  <a:pt x="1595" y="1316"/>
                </a:cubicBezTo>
                <a:cubicBezTo>
                  <a:pt x="1590" y="1317"/>
                  <a:pt x="1578" y="1299"/>
                  <a:pt x="1591" y="1300"/>
                </a:cubicBezTo>
                <a:cubicBezTo>
                  <a:pt x="1591" y="1272"/>
                  <a:pt x="1591" y="1244"/>
                  <a:pt x="1592" y="1217"/>
                </a:cubicBezTo>
                <a:cubicBezTo>
                  <a:pt x="1586" y="1225"/>
                  <a:pt x="1576" y="1233"/>
                  <a:pt x="1561" y="1233"/>
                </a:cubicBezTo>
                <a:close/>
                <a:moveTo>
                  <a:pt x="1505" y="1416"/>
                </a:moveTo>
                <a:cubicBezTo>
                  <a:pt x="1507" y="1413"/>
                  <a:pt x="1509" y="1411"/>
                  <a:pt x="1511" y="1408"/>
                </a:cubicBezTo>
                <a:cubicBezTo>
                  <a:pt x="1509" y="1408"/>
                  <a:pt x="1507" y="1408"/>
                  <a:pt x="1505" y="1408"/>
                </a:cubicBezTo>
                <a:cubicBezTo>
                  <a:pt x="1505" y="1410"/>
                  <a:pt x="1504" y="1414"/>
                  <a:pt x="1505" y="1416"/>
                </a:cubicBezTo>
                <a:close/>
                <a:moveTo>
                  <a:pt x="1505" y="1428"/>
                </a:moveTo>
                <a:cubicBezTo>
                  <a:pt x="1509" y="1423"/>
                  <a:pt x="1515" y="1417"/>
                  <a:pt x="1519" y="1413"/>
                </a:cubicBezTo>
                <a:cubicBezTo>
                  <a:pt x="1520" y="1411"/>
                  <a:pt x="1522" y="1409"/>
                  <a:pt x="1522" y="1408"/>
                </a:cubicBezTo>
                <a:cubicBezTo>
                  <a:pt x="1520" y="1408"/>
                  <a:pt x="1517" y="1408"/>
                  <a:pt x="1515" y="1408"/>
                </a:cubicBezTo>
                <a:cubicBezTo>
                  <a:pt x="1512" y="1412"/>
                  <a:pt x="1508" y="1417"/>
                  <a:pt x="1505" y="1421"/>
                </a:cubicBezTo>
                <a:cubicBezTo>
                  <a:pt x="1505" y="1423"/>
                  <a:pt x="1505" y="1426"/>
                  <a:pt x="1505" y="1428"/>
                </a:cubicBezTo>
                <a:close/>
                <a:moveTo>
                  <a:pt x="1542" y="1465"/>
                </a:moveTo>
                <a:cubicBezTo>
                  <a:pt x="1546" y="1462"/>
                  <a:pt x="1551" y="1456"/>
                  <a:pt x="1550" y="1451"/>
                </a:cubicBezTo>
                <a:cubicBezTo>
                  <a:pt x="1547" y="1455"/>
                  <a:pt x="1542" y="1460"/>
                  <a:pt x="1538" y="1464"/>
                </a:cubicBezTo>
                <a:cubicBezTo>
                  <a:pt x="1537" y="1465"/>
                  <a:pt x="1535" y="1466"/>
                  <a:pt x="1536" y="1467"/>
                </a:cubicBezTo>
                <a:cubicBezTo>
                  <a:pt x="1538" y="1468"/>
                  <a:pt x="1540" y="1467"/>
                  <a:pt x="1542" y="1465"/>
                </a:cubicBezTo>
                <a:close/>
                <a:moveTo>
                  <a:pt x="1550" y="1461"/>
                </a:moveTo>
                <a:cubicBezTo>
                  <a:pt x="1548" y="1463"/>
                  <a:pt x="1546" y="1465"/>
                  <a:pt x="1544" y="1467"/>
                </a:cubicBezTo>
                <a:cubicBezTo>
                  <a:pt x="1546" y="1467"/>
                  <a:pt x="1548" y="1467"/>
                  <a:pt x="1550" y="1467"/>
                </a:cubicBezTo>
                <a:cubicBezTo>
                  <a:pt x="1550" y="1466"/>
                  <a:pt x="1551" y="1462"/>
                  <a:pt x="1550" y="1461"/>
                </a:cubicBezTo>
                <a:close/>
                <a:moveTo>
                  <a:pt x="1550" y="1440"/>
                </a:moveTo>
                <a:cubicBezTo>
                  <a:pt x="1544" y="1448"/>
                  <a:pt x="1534" y="1457"/>
                  <a:pt x="1527" y="1464"/>
                </a:cubicBezTo>
                <a:cubicBezTo>
                  <a:pt x="1526" y="1465"/>
                  <a:pt x="1525" y="1466"/>
                  <a:pt x="1525" y="1467"/>
                </a:cubicBezTo>
                <a:cubicBezTo>
                  <a:pt x="1527" y="1467"/>
                  <a:pt x="1528" y="1467"/>
                  <a:pt x="1530" y="1467"/>
                </a:cubicBezTo>
                <a:cubicBezTo>
                  <a:pt x="1533" y="1465"/>
                  <a:pt x="1536" y="1461"/>
                  <a:pt x="1541" y="1457"/>
                </a:cubicBezTo>
                <a:cubicBezTo>
                  <a:pt x="1545" y="1452"/>
                  <a:pt x="1552" y="1447"/>
                  <a:pt x="1550" y="1440"/>
                </a:cubicBezTo>
                <a:close/>
                <a:moveTo>
                  <a:pt x="1551" y="1428"/>
                </a:moveTo>
                <a:cubicBezTo>
                  <a:pt x="1541" y="1440"/>
                  <a:pt x="1529" y="1453"/>
                  <a:pt x="1518" y="1463"/>
                </a:cubicBezTo>
                <a:cubicBezTo>
                  <a:pt x="1517" y="1465"/>
                  <a:pt x="1514" y="1466"/>
                  <a:pt x="1514" y="1467"/>
                </a:cubicBezTo>
                <a:cubicBezTo>
                  <a:pt x="1516" y="1467"/>
                  <a:pt x="1518" y="1467"/>
                  <a:pt x="1519" y="1467"/>
                </a:cubicBezTo>
                <a:cubicBezTo>
                  <a:pt x="1530" y="1457"/>
                  <a:pt x="1541" y="1446"/>
                  <a:pt x="1551" y="1434"/>
                </a:cubicBezTo>
                <a:cubicBezTo>
                  <a:pt x="1551" y="1432"/>
                  <a:pt x="1552" y="1429"/>
                  <a:pt x="1551" y="1428"/>
                </a:cubicBezTo>
                <a:close/>
                <a:moveTo>
                  <a:pt x="1551" y="1417"/>
                </a:moveTo>
                <a:cubicBezTo>
                  <a:pt x="1538" y="1432"/>
                  <a:pt x="1524" y="1447"/>
                  <a:pt x="1511" y="1460"/>
                </a:cubicBezTo>
                <a:cubicBezTo>
                  <a:pt x="1509" y="1462"/>
                  <a:pt x="1505" y="1464"/>
                  <a:pt x="1506" y="1467"/>
                </a:cubicBezTo>
                <a:cubicBezTo>
                  <a:pt x="1509" y="1468"/>
                  <a:pt x="1511" y="1465"/>
                  <a:pt x="1512" y="1463"/>
                </a:cubicBezTo>
                <a:cubicBezTo>
                  <a:pt x="1522" y="1453"/>
                  <a:pt x="1531" y="1445"/>
                  <a:pt x="1541" y="1435"/>
                </a:cubicBezTo>
                <a:cubicBezTo>
                  <a:pt x="1545" y="1430"/>
                  <a:pt x="1553" y="1425"/>
                  <a:pt x="1551" y="1417"/>
                </a:cubicBezTo>
                <a:close/>
                <a:moveTo>
                  <a:pt x="1515" y="1445"/>
                </a:moveTo>
                <a:cubicBezTo>
                  <a:pt x="1512" y="1449"/>
                  <a:pt x="1506" y="1453"/>
                  <a:pt x="1506" y="1459"/>
                </a:cubicBezTo>
                <a:cubicBezTo>
                  <a:pt x="1511" y="1457"/>
                  <a:pt x="1514" y="1452"/>
                  <a:pt x="1518" y="1448"/>
                </a:cubicBezTo>
                <a:cubicBezTo>
                  <a:pt x="1528" y="1437"/>
                  <a:pt x="1539" y="1427"/>
                  <a:pt x="1548" y="1416"/>
                </a:cubicBezTo>
                <a:cubicBezTo>
                  <a:pt x="1549" y="1414"/>
                  <a:pt x="1553" y="1411"/>
                  <a:pt x="1551" y="1408"/>
                </a:cubicBezTo>
                <a:cubicBezTo>
                  <a:pt x="1551" y="1408"/>
                  <a:pt x="1550" y="1408"/>
                  <a:pt x="1550" y="1408"/>
                </a:cubicBezTo>
                <a:cubicBezTo>
                  <a:pt x="1539" y="1421"/>
                  <a:pt x="1527" y="1433"/>
                  <a:pt x="1515" y="1445"/>
                </a:cubicBezTo>
                <a:close/>
                <a:moveTo>
                  <a:pt x="1513" y="1436"/>
                </a:moveTo>
                <a:cubicBezTo>
                  <a:pt x="1509" y="1440"/>
                  <a:pt x="1504" y="1443"/>
                  <a:pt x="1505" y="1449"/>
                </a:cubicBezTo>
                <a:cubicBezTo>
                  <a:pt x="1509" y="1447"/>
                  <a:pt x="1512" y="1443"/>
                  <a:pt x="1515" y="1440"/>
                </a:cubicBezTo>
                <a:cubicBezTo>
                  <a:pt x="1525" y="1429"/>
                  <a:pt x="1536" y="1419"/>
                  <a:pt x="1545" y="1408"/>
                </a:cubicBezTo>
                <a:cubicBezTo>
                  <a:pt x="1543" y="1408"/>
                  <a:pt x="1541" y="1408"/>
                  <a:pt x="1538" y="1408"/>
                </a:cubicBezTo>
                <a:cubicBezTo>
                  <a:pt x="1538" y="1408"/>
                  <a:pt x="1537" y="1409"/>
                  <a:pt x="1537" y="1409"/>
                </a:cubicBezTo>
                <a:cubicBezTo>
                  <a:pt x="1531" y="1417"/>
                  <a:pt x="1521" y="1427"/>
                  <a:pt x="1513" y="1436"/>
                </a:cubicBezTo>
                <a:close/>
                <a:moveTo>
                  <a:pt x="1528" y="1408"/>
                </a:moveTo>
                <a:cubicBezTo>
                  <a:pt x="1520" y="1416"/>
                  <a:pt x="1512" y="1425"/>
                  <a:pt x="1505" y="1433"/>
                </a:cubicBezTo>
                <a:cubicBezTo>
                  <a:pt x="1506" y="1434"/>
                  <a:pt x="1505" y="1437"/>
                  <a:pt x="1505" y="1439"/>
                </a:cubicBezTo>
                <a:cubicBezTo>
                  <a:pt x="1513" y="1431"/>
                  <a:pt x="1523" y="1421"/>
                  <a:pt x="1530" y="1412"/>
                </a:cubicBezTo>
                <a:cubicBezTo>
                  <a:pt x="1531" y="1411"/>
                  <a:pt x="1533" y="1409"/>
                  <a:pt x="1533" y="1408"/>
                </a:cubicBezTo>
                <a:cubicBezTo>
                  <a:pt x="1531" y="1408"/>
                  <a:pt x="1529" y="1408"/>
                  <a:pt x="1528" y="1408"/>
                </a:cubicBezTo>
                <a:close/>
                <a:moveTo>
                  <a:pt x="1561" y="1191"/>
                </a:moveTo>
                <a:cubicBezTo>
                  <a:pt x="1563" y="1191"/>
                  <a:pt x="1564" y="1191"/>
                  <a:pt x="1566" y="1191"/>
                </a:cubicBezTo>
                <a:cubicBezTo>
                  <a:pt x="1567" y="1169"/>
                  <a:pt x="1567" y="1147"/>
                  <a:pt x="1567" y="1126"/>
                </a:cubicBezTo>
                <a:cubicBezTo>
                  <a:pt x="1566" y="1126"/>
                  <a:pt x="1562" y="1124"/>
                  <a:pt x="1562" y="1127"/>
                </a:cubicBezTo>
                <a:cubicBezTo>
                  <a:pt x="1561" y="1148"/>
                  <a:pt x="1561" y="1171"/>
                  <a:pt x="1561" y="1191"/>
                </a:cubicBezTo>
                <a:close/>
                <a:moveTo>
                  <a:pt x="1592" y="1192"/>
                </a:moveTo>
                <a:cubicBezTo>
                  <a:pt x="1591" y="1180"/>
                  <a:pt x="1584" y="1173"/>
                  <a:pt x="1573" y="1169"/>
                </a:cubicBezTo>
                <a:cubicBezTo>
                  <a:pt x="1573" y="1173"/>
                  <a:pt x="1572" y="1178"/>
                  <a:pt x="1572" y="1183"/>
                </a:cubicBezTo>
                <a:cubicBezTo>
                  <a:pt x="1572" y="1187"/>
                  <a:pt x="1573" y="1194"/>
                  <a:pt x="1570" y="1196"/>
                </a:cubicBezTo>
                <a:cubicBezTo>
                  <a:pt x="1567" y="1198"/>
                  <a:pt x="1559" y="1197"/>
                  <a:pt x="1555" y="1196"/>
                </a:cubicBezTo>
                <a:cubicBezTo>
                  <a:pt x="1553" y="1188"/>
                  <a:pt x="1556" y="1175"/>
                  <a:pt x="1554" y="1167"/>
                </a:cubicBezTo>
                <a:cubicBezTo>
                  <a:pt x="1551" y="1168"/>
                  <a:pt x="1547" y="1169"/>
                  <a:pt x="1545" y="1171"/>
                </a:cubicBezTo>
                <a:cubicBezTo>
                  <a:pt x="1536" y="1176"/>
                  <a:pt x="1530" y="1189"/>
                  <a:pt x="1532" y="1201"/>
                </a:cubicBezTo>
                <a:cubicBezTo>
                  <a:pt x="1533" y="1215"/>
                  <a:pt x="1548" y="1228"/>
                  <a:pt x="1564" y="1227"/>
                </a:cubicBezTo>
                <a:cubicBezTo>
                  <a:pt x="1581" y="1227"/>
                  <a:pt x="1594" y="1210"/>
                  <a:pt x="1592" y="1192"/>
                </a:cubicBezTo>
                <a:close/>
                <a:moveTo>
                  <a:pt x="2075" y="1237"/>
                </a:moveTo>
                <a:cubicBezTo>
                  <a:pt x="2067" y="1235"/>
                  <a:pt x="2060" y="1229"/>
                  <a:pt x="2054" y="1224"/>
                </a:cubicBezTo>
                <a:cubicBezTo>
                  <a:pt x="2055" y="1273"/>
                  <a:pt x="2053" y="1328"/>
                  <a:pt x="2053" y="1379"/>
                </a:cubicBezTo>
                <a:cubicBezTo>
                  <a:pt x="2053" y="1396"/>
                  <a:pt x="2052" y="1413"/>
                  <a:pt x="2052" y="1430"/>
                </a:cubicBezTo>
                <a:cubicBezTo>
                  <a:pt x="2053" y="1433"/>
                  <a:pt x="2054" y="1436"/>
                  <a:pt x="2054" y="1439"/>
                </a:cubicBezTo>
                <a:cubicBezTo>
                  <a:pt x="2055" y="1459"/>
                  <a:pt x="2041" y="1473"/>
                  <a:pt x="2025" y="1477"/>
                </a:cubicBezTo>
                <a:cubicBezTo>
                  <a:pt x="2025" y="1482"/>
                  <a:pt x="2025" y="1488"/>
                  <a:pt x="2024" y="1493"/>
                </a:cubicBezTo>
                <a:cubicBezTo>
                  <a:pt x="2033" y="1494"/>
                  <a:pt x="2044" y="1493"/>
                  <a:pt x="2053" y="1495"/>
                </a:cubicBezTo>
                <a:cubicBezTo>
                  <a:pt x="2053" y="1506"/>
                  <a:pt x="2054" y="1519"/>
                  <a:pt x="2053" y="1531"/>
                </a:cubicBezTo>
                <a:cubicBezTo>
                  <a:pt x="2053" y="1544"/>
                  <a:pt x="2054" y="1556"/>
                  <a:pt x="2051" y="1566"/>
                </a:cubicBezTo>
                <a:cubicBezTo>
                  <a:pt x="2032" y="1568"/>
                  <a:pt x="2006" y="1567"/>
                  <a:pt x="1988" y="1567"/>
                </a:cubicBezTo>
                <a:cubicBezTo>
                  <a:pt x="1985" y="1561"/>
                  <a:pt x="1987" y="1555"/>
                  <a:pt x="1987" y="1548"/>
                </a:cubicBezTo>
                <a:cubicBezTo>
                  <a:pt x="1987" y="1542"/>
                  <a:pt x="1988" y="1536"/>
                  <a:pt x="1988" y="1529"/>
                </a:cubicBezTo>
                <a:cubicBezTo>
                  <a:pt x="1988" y="1516"/>
                  <a:pt x="1988" y="1503"/>
                  <a:pt x="1990" y="1493"/>
                </a:cubicBezTo>
                <a:cubicBezTo>
                  <a:pt x="1995" y="1491"/>
                  <a:pt x="2003" y="1492"/>
                  <a:pt x="2008" y="1493"/>
                </a:cubicBezTo>
                <a:cubicBezTo>
                  <a:pt x="2009" y="1488"/>
                  <a:pt x="2009" y="1482"/>
                  <a:pt x="2009" y="1477"/>
                </a:cubicBezTo>
                <a:cubicBezTo>
                  <a:pt x="1994" y="1475"/>
                  <a:pt x="1983" y="1463"/>
                  <a:pt x="1981" y="1446"/>
                </a:cubicBezTo>
                <a:cubicBezTo>
                  <a:pt x="1980" y="1434"/>
                  <a:pt x="1982" y="1420"/>
                  <a:pt x="1982" y="1407"/>
                </a:cubicBezTo>
                <a:cubicBezTo>
                  <a:pt x="1982" y="1369"/>
                  <a:pt x="1982" y="1330"/>
                  <a:pt x="1982" y="1291"/>
                </a:cubicBezTo>
                <a:cubicBezTo>
                  <a:pt x="1982" y="1235"/>
                  <a:pt x="1984" y="1180"/>
                  <a:pt x="1985" y="1128"/>
                </a:cubicBezTo>
                <a:cubicBezTo>
                  <a:pt x="1965" y="1127"/>
                  <a:pt x="1942" y="1127"/>
                  <a:pt x="1920" y="1126"/>
                </a:cubicBezTo>
                <a:cubicBezTo>
                  <a:pt x="1915" y="1126"/>
                  <a:pt x="1904" y="1128"/>
                  <a:pt x="1905" y="1123"/>
                </a:cubicBezTo>
                <a:cubicBezTo>
                  <a:pt x="1905" y="1119"/>
                  <a:pt x="1918" y="1121"/>
                  <a:pt x="1922" y="1121"/>
                </a:cubicBezTo>
                <a:cubicBezTo>
                  <a:pt x="1994" y="1121"/>
                  <a:pt x="2066" y="1122"/>
                  <a:pt x="2139" y="1122"/>
                </a:cubicBezTo>
                <a:cubicBezTo>
                  <a:pt x="2144" y="1122"/>
                  <a:pt x="2146" y="1122"/>
                  <a:pt x="2153" y="1122"/>
                </a:cubicBezTo>
                <a:cubicBezTo>
                  <a:pt x="2156" y="1122"/>
                  <a:pt x="2164" y="1122"/>
                  <a:pt x="2164" y="1126"/>
                </a:cubicBezTo>
                <a:cubicBezTo>
                  <a:pt x="2164" y="1131"/>
                  <a:pt x="2153" y="1129"/>
                  <a:pt x="2150" y="1129"/>
                </a:cubicBezTo>
                <a:cubicBezTo>
                  <a:pt x="2131" y="1129"/>
                  <a:pt x="2115" y="1129"/>
                  <a:pt x="2097" y="1129"/>
                </a:cubicBezTo>
                <a:cubicBezTo>
                  <a:pt x="2095" y="1141"/>
                  <a:pt x="2096" y="1155"/>
                  <a:pt x="2095" y="1167"/>
                </a:cubicBezTo>
                <a:cubicBezTo>
                  <a:pt x="2102" y="1170"/>
                  <a:pt x="2108" y="1172"/>
                  <a:pt x="2112" y="1177"/>
                </a:cubicBezTo>
                <a:cubicBezTo>
                  <a:pt x="2123" y="1188"/>
                  <a:pt x="2122" y="1208"/>
                  <a:pt x="2122" y="1230"/>
                </a:cubicBezTo>
                <a:cubicBezTo>
                  <a:pt x="2122" y="1257"/>
                  <a:pt x="2123" y="1281"/>
                  <a:pt x="2122" y="1304"/>
                </a:cubicBezTo>
                <a:cubicBezTo>
                  <a:pt x="2125" y="1306"/>
                  <a:pt x="2128" y="1304"/>
                  <a:pt x="2129" y="1307"/>
                </a:cubicBezTo>
                <a:cubicBezTo>
                  <a:pt x="2130" y="1310"/>
                  <a:pt x="2125" y="1314"/>
                  <a:pt x="2124" y="1315"/>
                </a:cubicBezTo>
                <a:cubicBezTo>
                  <a:pt x="2123" y="1317"/>
                  <a:pt x="2121" y="1322"/>
                  <a:pt x="2118" y="1322"/>
                </a:cubicBezTo>
                <a:cubicBezTo>
                  <a:pt x="2115" y="1322"/>
                  <a:pt x="2113" y="1318"/>
                  <a:pt x="2112" y="1316"/>
                </a:cubicBezTo>
                <a:cubicBezTo>
                  <a:pt x="2111" y="1313"/>
                  <a:pt x="2107" y="1310"/>
                  <a:pt x="2108" y="1307"/>
                </a:cubicBezTo>
                <a:cubicBezTo>
                  <a:pt x="2109" y="1305"/>
                  <a:pt x="2112" y="1306"/>
                  <a:pt x="2115" y="1304"/>
                </a:cubicBezTo>
                <a:cubicBezTo>
                  <a:pt x="2115" y="1276"/>
                  <a:pt x="2116" y="1248"/>
                  <a:pt x="2116" y="1220"/>
                </a:cubicBezTo>
                <a:cubicBezTo>
                  <a:pt x="2109" y="1229"/>
                  <a:pt x="2093" y="1243"/>
                  <a:pt x="2075" y="1237"/>
                </a:cubicBezTo>
                <a:close/>
                <a:moveTo>
                  <a:pt x="2083" y="1130"/>
                </a:moveTo>
                <a:cubicBezTo>
                  <a:pt x="2082" y="1153"/>
                  <a:pt x="2084" y="1176"/>
                  <a:pt x="2083" y="1198"/>
                </a:cubicBezTo>
                <a:cubicBezTo>
                  <a:pt x="2085" y="1198"/>
                  <a:pt x="2086" y="1198"/>
                  <a:pt x="2088" y="1198"/>
                </a:cubicBezTo>
                <a:cubicBezTo>
                  <a:pt x="2089" y="1176"/>
                  <a:pt x="2089" y="1151"/>
                  <a:pt x="2089" y="1129"/>
                </a:cubicBezTo>
                <a:cubicBezTo>
                  <a:pt x="2087" y="1130"/>
                  <a:pt x="2083" y="1128"/>
                  <a:pt x="2083" y="1130"/>
                </a:cubicBezTo>
                <a:close/>
                <a:moveTo>
                  <a:pt x="1994" y="1504"/>
                </a:moveTo>
                <a:cubicBezTo>
                  <a:pt x="1996" y="1503"/>
                  <a:pt x="1998" y="1501"/>
                  <a:pt x="1999" y="1499"/>
                </a:cubicBezTo>
                <a:cubicBezTo>
                  <a:pt x="1998" y="1499"/>
                  <a:pt x="1996" y="1499"/>
                  <a:pt x="1994" y="1499"/>
                </a:cubicBezTo>
                <a:cubicBezTo>
                  <a:pt x="1994" y="1501"/>
                  <a:pt x="1994" y="1502"/>
                  <a:pt x="1994" y="1504"/>
                </a:cubicBezTo>
                <a:close/>
                <a:moveTo>
                  <a:pt x="1994" y="1516"/>
                </a:moveTo>
                <a:cubicBezTo>
                  <a:pt x="1998" y="1513"/>
                  <a:pt x="2002" y="1507"/>
                  <a:pt x="2005" y="1503"/>
                </a:cubicBezTo>
                <a:cubicBezTo>
                  <a:pt x="2007" y="1502"/>
                  <a:pt x="2009" y="1501"/>
                  <a:pt x="2008" y="1499"/>
                </a:cubicBezTo>
                <a:cubicBezTo>
                  <a:pt x="2007" y="1499"/>
                  <a:pt x="2005" y="1499"/>
                  <a:pt x="2003" y="1499"/>
                </a:cubicBezTo>
                <a:cubicBezTo>
                  <a:pt x="2001" y="1505"/>
                  <a:pt x="1993" y="1506"/>
                  <a:pt x="1994" y="1516"/>
                </a:cubicBezTo>
                <a:close/>
                <a:moveTo>
                  <a:pt x="1994" y="1530"/>
                </a:moveTo>
                <a:cubicBezTo>
                  <a:pt x="2003" y="1521"/>
                  <a:pt x="2011" y="1509"/>
                  <a:pt x="2020" y="1499"/>
                </a:cubicBezTo>
                <a:cubicBezTo>
                  <a:pt x="2018" y="1499"/>
                  <a:pt x="2016" y="1499"/>
                  <a:pt x="2014" y="1499"/>
                </a:cubicBezTo>
                <a:cubicBezTo>
                  <a:pt x="2011" y="1502"/>
                  <a:pt x="2007" y="1506"/>
                  <a:pt x="2003" y="1511"/>
                </a:cubicBezTo>
                <a:cubicBezTo>
                  <a:pt x="1998" y="1517"/>
                  <a:pt x="1993" y="1520"/>
                  <a:pt x="1994" y="1530"/>
                </a:cubicBezTo>
                <a:close/>
                <a:moveTo>
                  <a:pt x="2020" y="1444"/>
                </a:moveTo>
                <a:cubicBezTo>
                  <a:pt x="2019" y="1444"/>
                  <a:pt x="2018" y="1444"/>
                  <a:pt x="2017" y="1444"/>
                </a:cubicBezTo>
                <a:cubicBezTo>
                  <a:pt x="2016" y="1444"/>
                  <a:pt x="2016" y="1445"/>
                  <a:pt x="2016" y="1445"/>
                </a:cubicBezTo>
                <a:cubicBezTo>
                  <a:pt x="2016" y="1457"/>
                  <a:pt x="2016" y="1472"/>
                  <a:pt x="2016" y="1485"/>
                </a:cubicBezTo>
                <a:cubicBezTo>
                  <a:pt x="2016" y="1488"/>
                  <a:pt x="2014" y="1493"/>
                  <a:pt x="2018" y="1493"/>
                </a:cubicBezTo>
                <a:cubicBezTo>
                  <a:pt x="2020" y="1493"/>
                  <a:pt x="2019" y="1490"/>
                  <a:pt x="2019" y="1489"/>
                </a:cubicBezTo>
                <a:cubicBezTo>
                  <a:pt x="2020" y="1475"/>
                  <a:pt x="2018" y="1458"/>
                  <a:pt x="2020" y="1444"/>
                </a:cubicBezTo>
                <a:close/>
                <a:moveTo>
                  <a:pt x="2045" y="1554"/>
                </a:moveTo>
                <a:cubicBezTo>
                  <a:pt x="2044" y="1556"/>
                  <a:pt x="2042" y="1558"/>
                  <a:pt x="2040" y="1560"/>
                </a:cubicBezTo>
                <a:cubicBezTo>
                  <a:pt x="2042" y="1560"/>
                  <a:pt x="2044" y="1560"/>
                  <a:pt x="2045" y="1560"/>
                </a:cubicBezTo>
                <a:cubicBezTo>
                  <a:pt x="2045" y="1558"/>
                  <a:pt x="2046" y="1555"/>
                  <a:pt x="2045" y="1554"/>
                </a:cubicBezTo>
                <a:close/>
                <a:moveTo>
                  <a:pt x="2046" y="1539"/>
                </a:moveTo>
                <a:cubicBezTo>
                  <a:pt x="2042" y="1545"/>
                  <a:pt x="2037" y="1551"/>
                  <a:pt x="2033" y="1556"/>
                </a:cubicBezTo>
                <a:cubicBezTo>
                  <a:pt x="2032" y="1557"/>
                  <a:pt x="2029" y="1559"/>
                  <a:pt x="2030" y="1561"/>
                </a:cubicBezTo>
                <a:cubicBezTo>
                  <a:pt x="2032" y="1561"/>
                  <a:pt x="2033" y="1561"/>
                  <a:pt x="2035" y="1561"/>
                </a:cubicBezTo>
                <a:cubicBezTo>
                  <a:pt x="2040" y="1555"/>
                  <a:pt x="2048" y="1550"/>
                  <a:pt x="2046" y="1539"/>
                </a:cubicBezTo>
                <a:close/>
                <a:moveTo>
                  <a:pt x="2047" y="1525"/>
                </a:moveTo>
                <a:cubicBezTo>
                  <a:pt x="2038" y="1535"/>
                  <a:pt x="2029" y="1547"/>
                  <a:pt x="2021" y="1557"/>
                </a:cubicBezTo>
                <a:cubicBezTo>
                  <a:pt x="2020" y="1558"/>
                  <a:pt x="2018" y="1559"/>
                  <a:pt x="2018" y="1561"/>
                </a:cubicBezTo>
                <a:cubicBezTo>
                  <a:pt x="2020" y="1561"/>
                  <a:pt x="2023" y="1561"/>
                  <a:pt x="2025" y="1561"/>
                </a:cubicBezTo>
                <a:cubicBezTo>
                  <a:pt x="2031" y="1551"/>
                  <a:pt x="2040" y="1543"/>
                  <a:pt x="2047" y="1534"/>
                </a:cubicBezTo>
                <a:cubicBezTo>
                  <a:pt x="2046" y="1531"/>
                  <a:pt x="2047" y="1527"/>
                  <a:pt x="2047" y="1525"/>
                </a:cubicBezTo>
                <a:close/>
                <a:moveTo>
                  <a:pt x="2047" y="1512"/>
                </a:moveTo>
                <a:cubicBezTo>
                  <a:pt x="2035" y="1527"/>
                  <a:pt x="2020" y="1543"/>
                  <a:pt x="2008" y="1559"/>
                </a:cubicBezTo>
                <a:cubicBezTo>
                  <a:pt x="2008" y="1559"/>
                  <a:pt x="2006" y="1560"/>
                  <a:pt x="2007" y="1561"/>
                </a:cubicBezTo>
                <a:cubicBezTo>
                  <a:pt x="2008" y="1561"/>
                  <a:pt x="2010" y="1561"/>
                  <a:pt x="2012" y="1561"/>
                </a:cubicBezTo>
                <a:cubicBezTo>
                  <a:pt x="2021" y="1552"/>
                  <a:pt x="2030" y="1541"/>
                  <a:pt x="2038" y="1530"/>
                </a:cubicBezTo>
                <a:cubicBezTo>
                  <a:pt x="2043" y="1525"/>
                  <a:pt x="2049" y="1521"/>
                  <a:pt x="2047" y="1512"/>
                </a:cubicBezTo>
                <a:close/>
                <a:moveTo>
                  <a:pt x="2045" y="1500"/>
                </a:moveTo>
                <a:cubicBezTo>
                  <a:pt x="2038" y="1511"/>
                  <a:pt x="2029" y="1522"/>
                  <a:pt x="2020" y="1532"/>
                </a:cubicBezTo>
                <a:cubicBezTo>
                  <a:pt x="2012" y="1541"/>
                  <a:pt x="2005" y="1550"/>
                  <a:pt x="1997" y="1558"/>
                </a:cubicBezTo>
                <a:cubicBezTo>
                  <a:pt x="1996" y="1559"/>
                  <a:pt x="1994" y="1561"/>
                  <a:pt x="1995" y="1562"/>
                </a:cubicBezTo>
                <a:cubicBezTo>
                  <a:pt x="1998" y="1562"/>
                  <a:pt x="1999" y="1561"/>
                  <a:pt x="2001" y="1561"/>
                </a:cubicBezTo>
                <a:cubicBezTo>
                  <a:pt x="2013" y="1548"/>
                  <a:pt x="2024" y="1534"/>
                  <a:pt x="2036" y="1520"/>
                </a:cubicBezTo>
                <a:cubicBezTo>
                  <a:pt x="2041" y="1514"/>
                  <a:pt x="2049" y="1509"/>
                  <a:pt x="2048" y="1500"/>
                </a:cubicBezTo>
                <a:cubicBezTo>
                  <a:pt x="2047" y="1500"/>
                  <a:pt x="2047" y="1500"/>
                  <a:pt x="2046" y="1500"/>
                </a:cubicBezTo>
                <a:cubicBezTo>
                  <a:pt x="2046" y="1500"/>
                  <a:pt x="2045" y="1500"/>
                  <a:pt x="2045" y="1500"/>
                </a:cubicBezTo>
                <a:close/>
                <a:moveTo>
                  <a:pt x="2036" y="1500"/>
                </a:moveTo>
                <a:cubicBezTo>
                  <a:pt x="2030" y="1507"/>
                  <a:pt x="2023" y="1516"/>
                  <a:pt x="2015" y="1525"/>
                </a:cubicBezTo>
                <a:cubicBezTo>
                  <a:pt x="2012" y="1529"/>
                  <a:pt x="2009" y="1533"/>
                  <a:pt x="2005" y="1537"/>
                </a:cubicBezTo>
                <a:cubicBezTo>
                  <a:pt x="2002" y="1541"/>
                  <a:pt x="1995" y="1546"/>
                  <a:pt x="1994" y="1549"/>
                </a:cubicBezTo>
                <a:cubicBezTo>
                  <a:pt x="1993" y="1552"/>
                  <a:pt x="1995" y="1555"/>
                  <a:pt x="1994" y="1557"/>
                </a:cubicBezTo>
                <a:cubicBezTo>
                  <a:pt x="2011" y="1539"/>
                  <a:pt x="2027" y="1520"/>
                  <a:pt x="2042" y="1500"/>
                </a:cubicBezTo>
                <a:cubicBezTo>
                  <a:pt x="2040" y="1500"/>
                  <a:pt x="2038" y="1500"/>
                  <a:pt x="2036" y="1500"/>
                </a:cubicBezTo>
                <a:close/>
                <a:moveTo>
                  <a:pt x="2024" y="1500"/>
                </a:moveTo>
                <a:cubicBezTo>
                  <a:pt x="2014" y="1512"/>
                  <a:pt x="2004" y="1524"/>
                  <a:pt x="1994" y="1536"/>
                </a:cubicBezTo>
                <a:cubicBezTo>
                  <a:pt x="1994" y="1538"/>
                  <a:pt x="1994" y="1540"/>
                  <a:pt x="1994" y="1543"/>
                </a:cubicBezTo>
                <a:cubicBezTo>
                  <a:pt x="2007" y="1530"/>
                  <a:pt x="2020" y="1514"/>
                  <a:pt x="2031" y="1500"/>
                </a:cubicBezTo>
                <a:cubicBezTo>
                  <a:pt x="2029" y="1500"/>
                  <a:pt x="2026" y="1500"/>
                  <a:pt x="2024" y="1500"/>
                </a:cubicBezTo>
                <a:close/>
                <a:moveTo>
                  <a:pt x="2018" y="1414"/>
                </a:moveTo>
                <a:cubicBezTo>
                  <a:pt x="1982" y="1411"/>
                  <a:pt x="1978" y="1466"/>
                  <a:pt x="2009" y="1471"/>
                </a:cubicBezTo>
                <a:cubicBezTo>
                  <a:pt x="2010" y="1466"/>
                  <a:pt x="2010" y="1461"/>
                  <a:pt x="2010" y="1455"/>
                </a:cubicBezTo>
                <a:cubicBezTo>
                  <a:pt x="2010" y="1451"/>
                  <a:pt x="2010" y="1442"/>
                  <a:pt x="2012" y="1440"/>
                </a:cubicBezTo>
                <a:cubicBezTo>
                  <a:pt x="2014" y="1437"/>
                  <a:pt x="2024" y="1438"/>
                  <a:pt x="2026" y="1440"/>
                </a:cubicBezTo>
                <a:cubicBezTo>
                  <a:pt x="2028" y="1442"/>
                  <a:pt x="2026" y="1450"/>
                  <a:pt x="2026" y="1455"/>
                </a:cubicBezTo>
                <a:cubicBezTo>
                  <a:pt x="2026" y="1461"/>
                  <a:pt x="2025" y="1467"/>
                  <a:pt x="2025" y="1471"/>
                </a:cubicBezTo>
                <a:cubicBezTo>
                  <a:pt x="2037" y="1468"/>
                  <a:pt x="2046" y="1457"/>
                  <a:pt x="2047" y="1444"/>
                </a:cubicBezTo>
                <a:cubicBezTo>
                  <a:pt x="2048" y="1428"/>
                  <a:pt x="2033" y="1416"/>
                  <a:pt x="2018" y="1414"/>
                </a:cubicBezTo>
                <a:close/>
                <a:moveTo>
                  <a:pt x="2076" y="1165"/>
                </a:moveTo>
                <a:cubicBezTo>
                  <a:pt x="2076" y="1153"/>
                  <a:pt x="2077" y="1141"/>
                  <a:pt x="2077" y="1129"/>
                </a:cubicBezTo>
                <a:cubicBezTo>
                  <a:pt x="2048" y="1129"/>
                  <a:pt x="2019" y="1128"/>
                  <a:pt x="1991" y="1128"/>
                </a:cubicBezTo>
                <a:cubicBezTo>
                  <a:pt x="1990" y="1128"/>
                  <a:pt x="1990" y="1128"/>
                  <a:pt x="1990" y="1129"/>
                </a:cubicBezTo>
                <a:cubicBezTo>
                  <a:pt x="1991" y="1226"/>
                  <a:pt x="1989" y="1323"/>
                  <a:pt x="1989" y="1421"/>
                </a:cubicBezTo>
                <a:cubicBezTo>
                  <a:pt x="1992" y="1418"/>
                  <a:pt x="1995" y="1414"/>
                  <a:pt x="2000" y="1411"/>
                </a:cubicBezTo>
                <a:cubicBezTo>
                  <a:pt x="2014" y="1403"/>
                  <a:pt x="2032" y="1409"/>
                  <a:pt x="2041" y="1417"/>
                </a:cubicBezTo>
                <a:cubicBezTo>
                  <a:pt x="2043" y="1418"/>
                  <a:pt x="2044" y="1420"/>
                  <a:pt x="2046" y="1419"/>
                </a:cubicBezTo>
                <a:cubicBezTo>
                  <a:pt x="2047" y="1363"/>
                  <a:pt x="2046" y="1297"/>
                  <a:pt x="2048" y="1241"/>
                </a:cubicBezTo>
                <a:cubicBezTo>
                  <a:pt x="2048" y="1232"/>
                  <a:pt x="2049" y="1223"/>
                  <a:pt x="2048" y="1215"/>
                </a:cubicBezTo>
                <a:cubicBezTo>
                  <a:pt x="2048" y="1211"/>
                  <a:pt x="2047" y="1208"/>
                  <a:pt x="2047" y="1205"/>
                </a:cubicBezTo>
                <a:cubicBezTo>
                  <a:pt x="2047" y="1184"/>
                  <a:pt x="2062" y="1172"/>
                  <a:pt x="2076" y="1165"/>
                </a:cubicBezTo>
                <a:close/>
                <a:moveTo>
                  <a:pt x="2115" y="1201"/>
                </a:moveTo>
                <a:cubicBezTo>
                  <a:pt x="2116" y="1186"/>
                  <a:pt x="2106" y="1177"/>
                  <a:pt x="2095" y="1173"/>
                </a:cubicBezTo>
                <a:cubicBezTo>
                  <a:pt x="2095" y="1178"/>
                  <a:pt x="2094" y="1182"/>
                  <a:pt x="2094" y="1188"/>
                </a:cubicBezTo>
                <a:cubicBezTo>
                  <a:pt x="2094" y="1192"/>
                  <a:pt x="2095" y="1200"/>
                  <a:pt x="2093" y="1202"/>
                </a:cubicBezTo>
                <a:cubicBezTo>
                  <a:pt x="2091" y="1204"/>
                  <a:pt x="2080" y="1204"/>
                  <a:pt x="2078" y="1203"/>
                </a:cubicBezTo>
                <a:cubicBezTo>
                  <a:pt x="2072" y="1200"/>
                  <a:pt x="2078" y="1177"/>
                  <a:pt x="2076" y="1172"/>
                </a:cubicBezTo>
                <a:cubicBezTo>
                  <a:pt x="2076" y="1172"/>
                  <a:pt x="2076" y="1172"/>
                  <a:pt x="2075" y="1172"/>
                </a:cubicBezTo>
                <a:cubicBezTo>
                  <a:pt x="2063" y="1178"/>
                  <a:pt x="2049" y="1194"/>
                  <a:pt x="2055" y="1212"/>
                </a:cubicBezTo>
                <a:cubicBezTo>
                  <a:pt x="2059" y="1222"/>
                  <a:pt x="2074" y="1233"/>
                  <a:pt x="2088" y="1231"/>
                </a:cubicBezTo>
                <a:cubicBezTo>
                  <a:pt x="2101" y="1229"/>
                  <a:pt x="2114" y="1216"/>
                  <a:pt x="2115" y="1201"/>
                </a:cubicBezTo>
                <a:close/>
                <a:moveTo>
                  <a:pt x="420" y="1137"/>
                </a:moveTo>
                <a:cubicBezTo>
                  <a:pt x="423" y="1139"/>
                  <a:pt x="429" y="1142"/>
                  <a:pt x="432" y="1139"/>
                </a:cubicBezTo>
                <a:cubicBezTo>
                  <a:pt x="430" y="1136"/>
                  <a:pt x="425" y="1135"/>
                  <a:pt x="421" y="1134"/>
                </a:cubicBezTo>
                <a:cubicBezTo>
                  <a:pt x="418" y="1132"/>
                  <a:pt x="414" y="1131"/>
                  <a:pt x="410" y="1130"/>
                </a:cubicBezTo>
                <a:cubicBezTo>
                  <a:pt x="402" y="1128"/>
                  <a:pt x="390" y="1123"/>
                  <a:pt x="384" y="1123"/>
                </a:cubicBezTo>
                <a:cubicBezTo>
                  <a:pt x="384" y="1124"/>
                  <a:pt x="383" y="1124"/>
                  <a:pt x="383" y="1124"/>
                </a:cubicBezTo>
                <a:cubicBezTo>
                  <a:pt x="386" y="1127"/>
                  <a:pt x="391" y="1128"/>
                  <a:pt x="395" y="1129"/>
                </a:cubicBezTo>
                <a:cubicBezTo>
                  <a:pt x="404" y="1132"/>
                  <a:pt x="412" y="1134"/>
                  <a:pt x="420" y="1137"/>
                </a:cubicBezTo>
                <a:close/>
                <a:moveTo>
                  <a:pt x="2902" y="1218"/>
                </a:moveTo>
                <a:cubicBezTo>
                  <a:pt x="2902" y="1196"/>
                  <a:pt x="2902" y="1171"/>
                  <a:pt x="2902" y="1147"/>
                </a:cubicBezTo>
                <a:cubicBezTo>
                  <a:pt x="2902" y="1141"/>
                  <a:pt x="2901" y="1128"/>
                  <a:pt x="2903" y="1125"/>
                </a:cubicBezTo>
                <a:cubicBezTo>
                  <a:pt x="2906" y="1123"/>
                  <a:pt x="2922" y="1124"/>
                  <a:pt x="2929" y="1124"/>
                </a:cubicBezTo>
                <a:cubicBezTo>
                  <a:pt x="3028" y="1124"/>
                  <a:pt x="3124" y="1124"/>
                  <a:pt x="3222" y="1124"/>
                </a:cubicBezTo>
                <a:cubicBezTo>
                  <a:pt x="3304" y="1124"/>
                  <a:pt x="3386" y="1122"/>
                  <a:pt x="3466" y="1125"/>
                </a:cubicBezTo>
                <a:cubicBezTo>
                  <a:pt x="3466" y="1125"/>
                  <a:pt x="3467" y="1125"/>
                  <a:pt x="3467" y="1125"/>
                </a:cubicBezTo>
                <a:cubicBezTo>
                  <a:pt x="3469" y="1217"/>
                  <a:pt x="3469" y="1314"/>
                  <a:pt x="3469" y="1408"/>
                </a:cubicBezTo>
                <a:cubicBezTo>
                  <a:pt x="3469" y="1423"/>
                  <a:pt x="3469" y="1439"/>
                  <a:pt x="3469" y="1455"/>
                </a:cubicBezTo>
                <a:cubicBezTo>
                  <a:pt x="3469" y="1470"/>
                  <a:pt x="3470" y="1486"/>
                  <a:pt x="3468" y="1500"/>
                </a:cubicBezTo>
                <a:cubicBezTo>
                  <a:pt x="3282" y="1503"/>
                  <a:pt x="3090" y="1501"/>
                  <a:pt x="2904" y="1500"/>
                </a:cubicBezTo>
                <a:cubicBezTo>
                  <a:pt x="2902" y="1408"/>
                  <a:pt x="2902" y="1313"/>
                  <a:pt x="2902" y="1218"/>
                </a:cubicBezTo>
                <a:close/>
                <a:moveTo>
                  <a:pt x="2907" y="1130"/>
                </a:moveTo>
                <a:cubicBezTo>
                  <a:pt x="2909" y="1251"/>
                  <a:pt x="2909" y="1373"/>
                  <a:pt x="2909" y="1495"/>
                </a:cubicBezTo>
                <a:cubicBezTo>
                  <a:pt x="3093" y="1496"/>
                  <a:pt x="3279" y="1494"/>
                  <a:pt x="3462" y="1496"/>
                </a:cubicBezTo>
                <a:cubicBezTo>
                  <a:pt x="3463" y="1373"/>
                  <a:pt x="3461" y="1250"/>
                  <a:pt x="3463" y="1129"/>
                </a:cubicBezTo>
                <a:cubicBezTo>
                  <a:pt x="3279" y="1130"/>
                  <a:pt x="3092" y="1129"/>
                  <a:pt x="2907" y="1130"/>
                </a:cubicBezTo>
                <a:close/>
                <a:moveTo>
                  <a:pt x="407" y="1136"/>
                </a:moveTo>
                <a:cubicBezTo>
                  <a:pt x="403" y="1135"/>
                  <a:pt x="398" y="1133"/>
                  <a:pt x="395" y="1132"/>
                </a:cubicBezTo>
                <a:cubicBezTo>
                  <a:pt x="394" y="1132"/>
                  <a:pt x="394" y="1132"/>
                  <a:pt x="394" y="1132"/>
                </a:cubicBezTo>
                <a:cubicBezTo>
                  <a:pt x="394" y="1133"/>
                  <a:pt x="393" y="1133"/>
                  <a:pt x="393" y="1133"/>
                </a:cubicBezTo>
                <a:cubicBezTo>
                  <a:pt x="396" y="1137"/>
                  <a:pt x="402" y="1137"/>
                  <a:pt x="406" y="1139"/>
                </a:cubicBezTo>
                <a:cubicBezTo>
                  <a:pt x="410" y="1140"/>
                  <a:pt x="416" y="1144"/>
                  <a:pt x="419" y="1141"/>
                </a:cubicBezTo>
                <a:cubicBezTo>
                  <a:pt x="416" y="1137"/>
                  <a:pt x="411" y="1137"/>
                  <a:pt x="407" y="1136"/>
                </a:cubicBezTo>
                <a:close/>
                <a:moveTo>
                  <a:pt x="1320" y="1135"/>
                </a:moveTo>
                <a:cubicBezTo>
                  <a:pt x="1322" y="1135"/>
                  <a:pt x="1323" y="1135"/>
                  <a:pt x="1325" y="1136"/>
                </a:cubicBezTo>
                <a:cubicBezTo>
                  <a:pt x="1329" y="1137"/>
                  <a:pt x="1334" y="1142"/>
                  <a:pt x="1332" y="1150"/>
                </a:cubicBezTo>
                <a:cubicBezTo>
                  <a:pt x="1330" y="1159"/>
                  <a:pt x="1313" y="1165"/>
                  <a:pt x="1308" y="1154"/>
                </a:cubicBezTo>
                <a:cubicBezTo>
                  <a:pt x="1305" y="1145"/>
                  <a:pt x="1310" y="1136"/>
                  <a:pt x="1320" y="1135"/>
                </a:cubicBezTo>
                <a:close/>
                <a:moveTo>
                  <a:pt x="1326" y="1147"/>
                </a:moveTo>
                <a:cubicBezTo>
                  <a:pt x="1326" y="1145"/>
                  <a:pt x="1324" y="1144"/>
                  <a:pt x="1322" y="1142"/>
                </a:cubicBezTo>
                <a:cubicBezTo>
                  <a:pt x="1317" y="1141"/>
                  <a:pt x="1316" y="1145"/>
                  <a:pt x="1313" y="1146"/>
                </a:cubicBezTo>
                <a:cubicBezTo>
                  <a:pt x="1311" y="1157"/>
                  <a:pt x="1326" y="1155"/>
                  <a:pt x="1326" y="1147"/>
                </a:cubicBezTo>
                <a:close/>
                <a:moveTo>
                  <a:pt x="14" y="1142"/>
                </a:moveTo>
                <a:cubicBezTo>
                  <a:pt x="18" y="1142"/>
                  <a:pt x="17" y="1133"/>
                  <a:pt x="12" y="1136"/>
                </a:cubicBezTo>
                <a:cubicBezTo>
                  <a:pt x="9" y="1138"/>
                  <a:pt x="11" y="1142"/>
                  <a:pt x="14" y="1142"/>
                </a:cubicBezTo>
                <a:close/>
                <a:moveTo>
                  <a:pt x="2678" y="1145"/>
                </a:moveTo>
                <a:cubicBezTo>
                  <a:pt x="2679" y="1151"/>
                  <a:pt x="2674" y="1158"/>
                  <a:pt x="2668" y="1159"/>
                </a:cubicBezTo>
                <a:cubicBezTo>
                  <a:pt x="2659" y="1161"/>
                  <a:pt x="2651" y="1150"/>
                  <a:pt x="2654" y="1140"/>
                </a:cubicBezTo>
                <a:cubicBezTo>
                  <a:pt x="2655" y="1139"/>
                  <a:pt x="2657" y="1139"/>
                  <a:pt x="2657" y="1140"/>
                </a:cubicBezTo>
                <a:cubicBezTo>
                  <a:pt x="2664" y="1134"/>
                  <a:pt x="2678" y="1136"/>
                  <a:pt x="2678" y="1145"/>
                </a:cubicBezTo>
                <a:close/>
                <a:moveTo>
                  <a:pt x="2660" y="1150"/>
                </a:moveTo>
                <a:cubicBezTo>
                  <a:pt x="2664" y="1156"/>
                  <a:pt x="2673" y="1153"/>
                  <a:pt x="2672" y="1145"/>
                </a:cubicBezTo>
                <a:cubicBezTo>
                  <a:pt x="2671" y="1145"/>
                  <a:pt x="2671" y="1145"/>
                  <a:pt x="2671" y="1144"/>
                </a:cubicBezTo>
                <a:cubicBezTo>
                  <a:pt x="2667" y="1141"/>
                  <a:pt x="2660" y="1144"/>
                  <a:pt x="2660" y="1150"/>
                </a:cubicBezTo>
                <a:close/>
                <a:moveTo>
                  <a:pt x="2253" y="1173"/>
                </a:moveTo>
                <a:cubicBezTo>
                  <a:pt x="2245" y="1170"/>
                  <a:pt x="2235" y="1166"/>
                  <a:pt x="2225" y="1163"/>
                </a:cubicBezTo>
                <a:cubicBezTo>
                  <a:pt x="2222" y="1162"/>
                  <a:pt x="2217" y="1161"/>
                  <a:pt x="2218" y="1158"/>
                </a:cubicBezTo>
                <a:cubicBezTo>
                  <a:pt x="2218" y="1153"/>
                  <a:pt x="2232" y="1157"/>
                  <a:pt x="2236" y="1158"/>
                </a:cubicBezTo>
                <a:cubicBezTo>
                  <a:pt x="2243" y="1159"/>
                  <a:pt x="2249" y="1160"/>
                  <a:pt x="2256" y="1161"/>
                </a:cubicBezTo>
                <a:cubicBezTo>
                  <a:pt x="2259" y="1158"/>
                  <a:pt x="2260" y="1137"/>
                  <a:pt x="2265" y="1137"/>
                </a:cubicBezTo>
                <a:cubicBezTo>
                  <a:pt x="2274" y="1137"/>
                  <a:pt x="2279" y="1152"/>
                  <a:pt x="2284" y="1158"/>
                </a:cubicBezTo>
                <a:cubicBezTo>
                  <a:pt x="2290" y="1160"/>
                  <a:pt x="2296" y="1161"/>
                  <a:pt x="2302" y="1163"/>
                </a:cubicBezTo>
                <a:cubicBezTo>
                  <a:pt x="2306" y="1163"/>
                  <a:pt x="2309" y="1159"/>
                  <a:pt x="2314" y="1160"/>
                </a:cubicBezTo>
                <a:cubicBezTo>
                  <a:pt x="2316" y="1166"/>
                  <a:pt x="2312" y="1173"/>
                  <a:pt x="2311" y="1179"/>
                </a:cubicBezTo>
                <a:cubicBezTo>
                  <a:pt x="2309" y="1186"/>
                  <a:pt x="2308" y="1193"/>
                  <a:pt x="2305" y="1199"/>
                </a:cubicBezTo>
                <a:cubicBezTo>
                  <a:pt x="2299" y="1201"/>
                  <a:pt x="2298" y="1195"/>
                  <a:pt x="2296" y="1192"/>
                </a:cubicBezTo>
                <a:cubicBezTo>
                  <a:pt x="2289" y="1191"/>
                  <a:pt x="2283" y="1188"/>
                  <a:pt x="2277" y="1187"/>
                </a:cubicBezTo>
                <a:cubicBezTo>
                  <a:pt x="2269" y="1190"/>
                  <a:pt x="2261" y="1197"/>
                  <a:pt x="2250" y="1194"/>
                </a:cubicBezTo>
                <a:cubicBezTo>
                  <a:pt x="2246" y="1188"/>
                  <a:pt x="2252" y="1180"/>
                  <a:pt x="2253" y="1173"/>
                </a:cubicBezTo>
                <a:close/>
                <a:moveTo>
                  <a:pt x="2299" y="1189"/>
                </a:moveTo>
                <a:cubicBezTo>
                  <a:pt x="2300" y="1190"/>
                  <a:pt x="2300" y="1191"/>
                  <a:pt x="2302" y="1192"/>
                </a:cubicBezTo>
                <a:cubicBezTo>
                  <a:pt x="2304" y="1183"/>
                  <a:pt x="2307" y="1175"/>
                  <a:pt x="2309" y="1166"/>
                </a:cubicBezTo>
                <a:cubicBezTo>
                  <a:pt x="2309" y="1166"/>
                  <a:pt x="2309" y="1166"/>
                  <a:pt x="2309" y="1166"/>
                </a:cubicBezTo>
                <a:cubicBezTo>
                  <a:pt x="2308" y="1167"/>
                  <a:pt x="2306" y="1167"/>
                  <a:pt x="2304" y="1167"/>
                </a:cubicBezTo>
                <a:cubicBezTo>
                  <a:pt x="2303" y="1175"/>
                  <a:pt x="2301" y="1182"/>
                  <a:pt x="2299" y="1189"/>
                </a:cubicBezTo>
                <a:close/>
                <a:moveTo>
                  <a:pt x="2255" y="1190"/>
                </a:moveTo>
                <a:cubicBezTo>
                  <a:pt x="2259" y="1189"/>
                  <a:pt x="2263" y="1188"/>
                  <a:pt x="2266" y="1187"/>
                </a:cubicBezTo>
                <a:cubicBezTo>
                  <a:pt x="2270" y="1185"/>
                  <a:pt x="2273" y="1182"/>
                  <a:pt x="2276" y="1181"/>
                </a:cubicBezTo>
                <a:cubicBezTo>
                  <a:pt x="2282" y="1181"/>
                  <a:pt x="2287" y="1186"/>
                  <a:pt x="2295" y="1187"/>
                </a:cubicBezTo>
                <a:cubicBezTo>
                  <a:pt x="2296" y="1180"/>
                  <a:pt x="2298" y="1174"/>
                  <a:pt x="2299" y="1167"/>
                </a:cubicBezTo>
                <a:cubicBezTo>
                  <a:pt x="2294" y="1166"/>
                  <a:pt x="2288" y="1164"/>
                  <a:pt x="2282" y="1163"/>
                </a:cubicBezTo>
                <a:cubicBezTo>
                  <a:pt x="2277" y="1156"/>
                  <a:pt x="2273" y="1148"/>
                  <a:pt x="2266" y="1144"/>
                </a:cubicBezTo>
                <a:cubicBezTo>
                  <a:pt x="2263" y="1159"/>
                  <a:pt x="2258" y="1174"/>
                  <a:pt x="2255" y="1190"/>
                </a:cubicBezTo>
                <a:close/>
                <a:moveTo>
                  <a:pt x="2255" y="1167"/>
                </a:moveTo>
                <a:cubicBezTo>
                  <a:pt x="2253" y="1165"/>
                  <a:pt x="2248" y="1165"/>
                  <a:pt x="2246" y="1165"/>
                </a:cubicBezTo>
                <a:cubicBezTo>
                  <a:pt x="2249" y="1165"/>
                  <a:pt x="2253" y="1169"/>
                  <a:pt x="2255" y="1167"/>
                </a:cubicBezTo>
                <a:close/>
                <a:moveTo>
                  <a:pt x="402" y="1141"/>
                </a:moveTo>
                <a:cubicBezTo>
                  <a:pt x="399" y="1140"/>
                  <a:pt x="396" y="1138"/>
                  <a:pt x="393" y="1138"/>
                </a:cubicBezTo>
                <a:cubicBezTo>
                  <a:pt x="393" y="1138"/>
                  <a:pt x="393" y="1139"/>
                  <a:pt x="393" y="1139"/>
                </a:cubicBezTo>
                <a:cubicBezTo>
                  <a:pt x="393" y="1139"/>
                  <a:pt x="393" y="1140"/>
                  <a:pt x="392" y="1140"/>
                </a:cubicBezTo>
                <a:cubicBezTo>
                  <a:pt x="396" y="1142"/>
                  <a:pt x="403" y="1146"/>
                  <a:pt x="408" y="1145"/>
                </a:cubicBezTo>
                <a:cubicBezTo>
                  <a:pt x="408" y="1141"/>
                  <a:pt x="404" y="1141"/>
                  <a:pt x="402" y="1141"/>
                </a:cubicBezTo>
                <a:close/>
                <a:moveTo>
                  <a:pt x="1900" y="1144"/>
                </a:moveTo>
                <a:cubicBezTo>
                  <a:pt x="1903" y="1137"/>
                  <a:pt x="1922" y="1138"/>
                  <a:pt x="1918" y="1151"/>
                </a:cubicBezTo>
                <a:cubicBezTo>
                  <a:pt x="1915" y="1163"/>
                  <a:pt x="1895" y="1156"/>
                  <a:pt x="1900" y="1144"/>
                </a:cubicBezTo>
                <a:close/>
                <a:moveTo>
                  <a:pt x="1912" y="1147"/>
                </a:moveTo>
                <a:cubicBezTo>
                  <a:pt x="1910" y="1144"/>
                  <a:pt x="1906" y="1147"/>
                  <a:pt x="1906" y="1150"/>
                </a:cubicBezTo>
                <a:cubicBezTo>
                  <a:pt x="1907" y="1153"/>
                  <a:pt x="1913" y="1152"/>
                  <a:pt x="1912" y="1147"/>
                </a:cubicBezTo>
                <a:close/>
                <a:moveTo>
                  <a:pt x="661" y="1141"/>
                </a:moveTo>
                <a:cubicBezTo>
                  <a:pt x="661" y="1142"/>
                  <a:pt x="661" y="1142"/>
                  <a:pt x="661" y="1143"/>
                </a:cubicBezTo>
                <a:cubicBezTo>
                  <a:pt x="664" y="1144"/>
                  <a:pt x="672" y="1148"/>
                  <a:pt x="674" y="1144"/>
                </a:cubicBezTo>
                <a:cubicBezTo>
                  <a:pt x="672" y="1141"/>
                  <a:pt x="665" y="1141"/>
                  <a:pt x="661" y="1141"/>
                </a:cubicBezTo>
                <a:close/>
                <a:moveTo>
                  <a:pt x="2527" y="1142"/>
                </a:moveTo>
                <a:cubicBezTo>
                  <a:pt x="2525" y="1142"/>
                  <a:pt x="2524" y="1143"/>
                  <a:pt x="2524" y="1145"/>
                </a:cubicBezTo>
                <a:cubicBezTo>
                  <a:pt x="2526" y="1149"/>
                  <a:pt x="2531" y="1144"/>
                  <a:pt x="2527" y="1142"/>
                </a:cubicBezTo>
                <a:close/>
                <a:moveTo>
                  <a:pt x="390" y="1145"/>
                </a:moveTo>
                <a:cubicBezTo>
                  <a:pt x="392" y="1147"/>
                  <a:pt x="396" y="1148"/>
                  <a:pt x="399" y="1148"/>
                </a:cubicBezTo>
                <a:cubicBezTo>
                  <a:pt x="399" y="1148"/>
                  <a:pt x="399" y="1147"/>
                  <a:pt x="399" y="1147"/>
                </a:cubicBezTo>
                <a:cubicBezTo>
                  <a:pt x="399" y="1144"/>
                  <a:pt x="390" y="1141"/>
                  <a:pt x="390" y="1145"/>
                </a:cubicBezTo>
                <a:close/>
                <a:moveTo>
                  <a:pt x="494" y="1149"/>
                </a:moveTo>
                <a:cubicBezTo>
                  <a:pt x="494" y="1147"/>
                  <a:pt x="495" y="1145"/>
                  <a:pt x="498" y="1144"/>
                </a:cubicBezTo>
                <a:cubicBezTo>
                  <a:pt x="503" y="1142"/>
                  <a:pt x="507" y="1146"/>
                  <a:pt x="507" y="1151"/>
                </a:cubicBezTo>
                <a:cubicBezTo>
                  <a:pt x="506" y="1159"/>
                  <a:pt x="494" y="1157"/>
                  <a:pt x="494" y="1149"/>
                </a:cubicBezTo>
                <a:close/>
                <a:moveTo>
                  <a:pt x="501" y="1151"/>
                </a:moveTo>
                <a:cubicBezTo>
                  <a:pt x="502" y="1150"/>
                  <a:pt x="500" y="1150"/>
                  <a:pt x="501" y="1149"/>
                </a:cubicBezTo>
                <a:cubicBezTo>
                  <a:pt x="500" y="1149"/>
                  <a:pt x="500" y="1149"/>
                  <a:pt x="500" y="1149"/>
                </a:cubicBezTo>
                <a:cubicBezTo>
                  <a:pt x="499" y="1150"/>
                  <a:pt x="500" y="1151"/>
                  <a:pt x="501" y="1151"/>
                </a:cubicBezTo>
                <a:close/>
                <a:moveTo>
                  <a:pt x="841" y="1144"/>
                </a:moveTo>
                <a:cubicBezTo>
                  <a:pt x="834" y="1148"/>
                  <a:pt x="847" y="1154"/>
                  <a:pt x="845" y="1146"/>
                </a:cubicBezTo>
                <a:cubicBezTo>
                  <a:pt x="845" y="1144"/>
                  <a:pt x="843" y="1143"/>
                  <a:pt x="841" y="1144"/>
                </a:cubicBezTo>
                <a:close/>
                <a:moveTo>
                  <a:pt x="990" y="1147"/>
                </a:moveTo>
                <a:cubicBezTo>
                  <a:pt x="990" y="1144"/>
                  <a:pt x="988" y="1143"/>
                  <a:pt x="985" y="1144"/>
                </a:cubicBezTo>
                <a:cubicBezTo>
                  <a:pt x="980" y="1147"/>
                  <a:pt x="990" y="1153"/>
                  <a:pt x="990" y="1147"/>
                </a:cubicBezTo>
                <a:close/>
                <a:moveTo>
                  <a:pt x="386" y="1149"/>
                </a:moveTo>
                <a:cubicBezTo>
                  <a:pt x="388" y="1150"/>
                  <a:pt x="390" y="1151"/>
                  <a:pt x="393" y="1151"/>
                </a:cubicBezTo>
                <a:cubicBezTo>
                  <a:pt x="393" y="1150"/>
                  <a:pt x="394" y="1150"/>
                  <a:pt x="393" y="1149"/>
                </a:cubicBezTo>
                <a:cubicBezTo>
                  <a:pt x="392" y="1148"/>
                  <a:pt x="385" y="1145"/>
                  <a:pt x="386" y="1149"/>
                </a:cubicBezTo>
                <a:close/>
                <a:moveTo>
                  <a:pt x="585" y="1149"/>
                </a:moveTo>
                <a:cubicBezTo>
                  <a:pt x="584" y="1147"/>
                  <a:pt x="583" y="1146"/>
                  <a:pt x="581" y="1147"/>
                </a:cubicBezTo>
                <a:cubicBezTo>
                  <a:pt x="574" y="1150"/>
                  <a:pt x="586" y="1157"/>
                  <a:pt x="585" y="1149"/>
                </a:cubicBezTo>
                <a:close/>
                <a:moveTo>
                  <a:pt x="2928" y="1454"/>
                </a:moveTo>
                <a:cubicBezTo>
                  <a:pt x="2928" y="1406"/>
                  <a:pt x="2928" y="1359"/>
                  <a:pt x="2928" y="1312"/>
                </a:cubicBezTo>
                <a:cubicBezTo>
                  <a:pt x="2928" y="1257"/>
                  <a:pt x="2927" y="1202"/>
                  <a:pt x="2930" y="1151"/>
                </a:cubicBezTo>
                <a:cubicBezTo>
                  <a:pt x="2947" y="1149"/>
                  <a:pt x="2964" y="1150"/>
                  <a:pt x="2982" y="1150"/>
                </a:cubicBezTo>
                <a:cubicBezTo>
                  <a:pt x="3086" y="1149"/>
                  <a:pt x="3192" y="1149"/>
                  <a:pt x="3297" y="1149"/>
                </a:cubicBezTo>
                <a:cubicBezTo>
                  <a:pt x="3346" y="1149"/>
                  <a:pt x="3394" y="1148"/>
                  <a:pt x="3442" y="1150"/>
                </a:cubicBezTo>
                <a:cubicBezTo>
                  <a:pt x="3445" y="1255"/>
                  <a:pt x="3444" y="1367"/>
                  <a:pt x="3443" y="1473"/>
                </a:cubicBezTo>
                <a:cubicBezTo>
                  <a:pt x="3401" y="1476"/>
                  <a:pt x="3358" y="1475"/>
                  <a:pt x="3315" y="1475"/>
                </a:cubicBezTo>
                <a:cubicBezTo>
                  <a:pt x="3197" y="1475"/>
                  <a:pt x="3079" y="1475"/>
                  <a:pt x="2959" y="1475"/>
                </a:cubicBezTo>
                <a:cubicBezTo>
                  <a:pt x="2951" y="1475"/>
                  <a:pt x="2932" y="1477"/>
                  <a:pt x="2929" y="1473"/>
                </a:cubicBezTo>
                <a:cubicBezTo>
                  <a:pt x="2927" y="1470"/>
                  <a:pt x="2928" y="1460"/>
                  <a:pt x="2928" y="1454"/>
                </a:cubicBezTo>
                <a:close/>
                <a:moveTo>
                  <a:pt x="2933" y="1156"/>
                </a:moveTo>
                <a:cubicBezTo>
                  <a:pt x="2935" y="1259"/>
                  <a:pt x="2933" y="1366"/>
                  <a:pt x="2935" y="1469"/>
                </a:cubicBezTo>
                <a:cubicBezTo>
                  <a:pt x="3103" y="1470"/>
                  <a:pt x="3272" y="1468"/>
                  <a:pt x="3438" y="1469"/>
                </a:cubicBezTo>
                <a:cubicBezTo>
                  <a:pt x="3438" y="1365"/>
                  <a:pt x="3436" y="1258"/>
                  <a:pt x="3438" y="1154"/>
                </a:cubicBezTo>
                <a:cubicBezTo>
                  <a:pt x="3272" y="1155"/>
                  <a:pt x="3100" y="1156"/>
                  <a:pt x="2933" y="1156"/>
                </a:cubicBezTo>
                <a:close/>
                <a:moveTo>
                  <a:pt x="1639" y="1166"/>
                </a:moveTo>
                <a:cubicBezTo>
                  <a:pt x="1632" y="1168"/>
                  <a:pt x="1623" y="1160"/>
                  <a:pt x="1629" y="1154"/>
                </a:cubicBezTo>
                <a:cubicBezTo>
                  <a:pt x="1630" y="1152"/>
                  <a:pt x="1634" y="1150"/>
                  <a:pt x="1638" y="1150"/>
                </a:cubicBezTo>
                <a:cubicBezTo>
                  <a:pt x="1649" y="1150"/>
                  <a:pt x="1648" y="1164"/>
                  <a:pt x="1639" y="1166"/>
                </a:cubicBezTo>
                <a:close/>
                <a:moveTo>
                  <a:pt x="1640" y="1156"/>
                </a:moveTo>
                <a:cubicBezTo>
                  <a:pt x="1637" y="1156"/>
                  <a:pt x="1634" y="1157"/>
                  <a:pt x="1633" y="1159"/>
                </a:cubicBezTo>
                <a:cubicBezTo>
                  <a:pt x="1635" y="1162"/>
                  <a:pt x="1641" y="1160"/>
                  <a:pt x="1640" y="1156"/>
                </a:cubicBezTo>
                <a:close/>
                <a:moveTo>
                  <a:pt x="2139" y="1173"/>
                </a:moveTo>
                <a:cubicBezTo>
                  <a:pt x="2132" y="1173"/>
                  <a:pt x="2129" y="1168"/>
                  <a:pt x="2126" y="1163"/>
                </a:cubicBezTo>
                <a:cubicBezTo>
                  <a:pt x="2125" y="1159"/>
                  <a:pt x="2127" y="1157"/>
                  <a:pt x="2128" y="1155"/>
                </a:cubicBezTo>
                <a:cubicBezTo>
                  <a:pt x="2135" y="1152"/>
                  <a:pt x="2145" y="1152"/>
                  <a:pt x="2148" y="1157"/>
                </a:cubicBezTo>
                <a:cubicBezTo>
                  <a:pt x="2153" y="1164"/>
                  <a:pt x="2147" y="1172"/>
                  <a:pt x="2139" y="1173"/>
                </a:cubicBezTo>
                <a:close/>
                <a:moveTo>
                  <a:pt x="2143" y="1161"/>
                </a:moveTo>
                <a:cubicBezTo>
                  <a:pt x="2140" y="1159"/>
                  <a:pt x="2133" y="1159"/>
                  <a:pt x="2132" y="1162"/>
                </a:cubicBezTo>
                <a:cubicBezTo>
                  <a:pt x="2133" y="1169"/>
                  <a:pt x="2145" y="1168"/>
                  <a:pt x="2143" y="1161"/>
                </a:cubicBezTo>
                <a:close/>
                <a:moveTo>
                  <a:pt x="1775" y="1175"/>
                </a:moveTo>
                <a:cubicBezTo>
                  <a:pt x="1772" y="1172"/>
                  <a:pt x="1769" y="1167"/>
                  <a:pt x="1771" y="1161"/>
                </a:cubicBezTo>
                <a:cubicBezTo>
                  <a:pt x="1772" y="1160"/>
                  <a:pt x="1774" y="1159"/>
                  <a:pt x="1775" y="1160"/>
                </a:cubicBezTo>
                <a:cubicBezTo>
                  <a:pt x="1778" y="1154"/>
                  <a:pt x="1792" y="1152"/>
                  <a:pt x="1795" y="1159"/>
                </a:cubicBezTo>
                <a:cubicBezTo>
                  <a:pt x="1801" y="1169"/>
                  <a:pt x="1786" y="1183"/>
                  <a:pt x="1775" y="1175"/>
                </a:cubicBezTo>
                <a:close/>
                <a:moveTo>
                  <a:pt x="1789" y="1161"/>
                </a:moveTo>
                <a:cubicBezTo>
                  <a:pt x="1785" y="1161"/>
                  <a:pt x="1784" y="1162"/>
                  <a:pt x="1782" y="1163"/>
                </a:cubicBezTo>
                <a:cubicBezTo>
                  <a:pt x="1781" y="1166"/>
                  <a:pt x="1780" y="1168"/>
                  <a:pt x="1778" y="1169"/>
                </a:cubicBezTo>
                <a:cubicBezTo>
                  <a:pt x="1782" y="1175"/>
                  <a:pt x="1794" y="1168"/>
                  <a:pt x="1789" y="1161"/>
                </a:cubicBezTo>
                <a:close/>
                <a:moveTo>
                  <a:pt x="3503" y="1172"/>
                </a:moveTo>
                <a:cubicBezTo>
                  <a:pt x="3494" y="1173"/>
                  <a:pt x="3488" y="1161"/>
                  <a:pt x="3496" y="1155"/>
                </a:cubicBezTo>
                <a:cubicBezTo>
                  <a:pt x="3512" y="1150"/>
                  <a:pt x="3516" y="1171"/>
                  <a:pt x="3503" y="1172"/>
                </a:cubicBezTo>
                <a:close/>
                <a:moveTo>
                  <a:pt x="3505" y="1163"/>
                </a:moveTo>
                <a:cubicBezTo>
                  <a:pt x="3505" y="1161"/>
                  <a:pt x="3500" y="1160"/>
                  <a:pt x="3498" y="1162"/>
                </a:cubicBezTo>
                <a:cubicBezTo>
                  <a:pt x="3498" y="1167"/>
                  <a:pt x="3505" y="1168"/>
                  <a:pt x="3505" y="1163"/>
                </a:cubicBezTo>
                <a:close/>
                <a:moveTo>
                  <a:pt x="2937" y="1464"/>
                </a:moveTo>
                <a:cubicBezTo>
                  <a:pt x="2935" y="1365"/>
                  <a:pt x="2936" y="1258"/>
                  <a:pt x="2937" y="1159"/>
                </a:cubicBezTo>
                <a:cubicBezTo>
                  <a:pt x="3036" y="1157"/>
                  <a:pt x="3138" y="1157"/>
                  <a:pt x="3238" y="1157"/>
                </a:cubicBezTo>
                <a:cubicBezTo>
                  <a:pt x="3272" y="1157"/>
                  <a:pt x="3305" y="1158"/>
                  <a:pt x="3338" y="1157"/>
                </a:cubicBezTo>
                <a:cubicBezTo>
                  <a:pt x="3361" y="1156"/>
                  <a:pt x="3388" y="1157"/>
                  <a:pt x="3411" y="1157"/>
                </a:cubicBezTo>
                <a:cubicBezTo>
                  <a:pt x="3418" y="1157"/>
                  <a:pt x="3426" y="1156"/>
                  <a:pt x="3433" y="1158"/>
                </a:cubicBezTo>
                <a:cubicBezTo>
                  <a:pt x="3436" y="1245"/>
                  <a:pt x="3435" y="1337"/>
                  <a:pt x="3435" y="1427"/>
                </a:cubicBezTo>
                <a:cubicBezTo>
                  <a:pt x="3435" y="1432"/>
                  <a:pt x="3435" y="1440"/>
                  <a:pt x="3435" y="1447"/>
                </a:cubicBezTo>
                <a:cubicBezTo>
                  <a:pt x="3435" y="1453"/>
                  <a:pt x="3436" y="1462"/>
                  <a:pt x="3434" y="1465"/>
                </a:cubicBezTo>
                <a:cubicBezTo>
                  <a:pt x="3432" y="1468"/>
                  <a:pt x="3412" y="1467"/>
                  <a:pt x="3405" y="1467"/>
                </a:cubicBezTo>
                <a:cubicBezTo>
                  <a:pt x="3255" y="1467"/>
                  <a:pt x="3102" y="1466"/>
                  <a:pt x="2951" y="1466"/>
                </a:cubicBezTo>
                <a:cubicBezTo>
                  <a:pt x="2947" y="1466"/>
                  <a:pt x="2941" y="1467"/>
                  <a:pt x="2937" y="1464"/>
                </a:cubicBezTo>
                <a:close/>
                <a:moveTo>
                  <a:pt x="3387" y="1451"/>
                </a:moveTo>
                <a:cubicBezTo>
                  <a:pt x="3366" y="1451"/>
                  <a:pt x="3346" y="1452"/>
                  <a:pt x="3326" y="1453"/>
                </a:cubicBezTo>
                <a:cubicBezTo>
                  <a:pt x="3326" y="1455"/>
                  <a:pt x="3326" y="1458"/>
                  <a:pt x="3327" y="1461"/>
                </a:cubicBezTo>
                <a:cubicBezTo>
                  <a:pt x="3347" y="1461"/>
                  <a:pt x="3367" y="1461"/>
                  <a:pt x="3387" y="1461"/>
                </a:cubicBezTo>
                <a:cubicBezTo>
                  <a:pt x="3387" y="1457"/>
                  <a:pt x="3386" y="1454"/>
                  <a:pt x="3387" y="1451"/>
                </a:cubicBezTo>
                <a:close/>
                <a:moveTo>
                  <a:pt x="2941" y="1460"/>
                </a:moveTo>
                <a:cubicBezTo>
                  <a:pt x="3068" y="1460"/>
                  <a:pt x="3195" y="1460"/>
                  <a:pt x="3321" y="1461"/>
                </a:cubicBezTo>
                <a:cubicBezTo>
                  <a:pt x="3322" y="1457"/>
                  <a:pt x="3320" y="1450"/>
                  <a:pt x="3322" y="1447"/>
                </a:cubicBezTo>
                <a:cubicBezTo>
                  <a:pt x="3342" y="1446"/>
                  <a:pt x="3369" y="1445"/>
                  <a:pt x="3390" y="1447"/>
                </a:cubicBezTo>
                <a:cubicBezTo>
                  <a:pt x="3392" y="1451"/>
                  <a:pt x="3391" y="1457"/>
                  <a:pt x="3392" y="1461"/>
                </a:cubicBezTo>
                <a:cubicBezTo>
                  <a:pt x="3405" y="1461"/>
                  <a:pt x="3417" y="1462"/>
                  <a:pt x="3430" y="1462"/>
                </a:cubicBezTo>
                <a:cubicBezTo>
                  <a:pt x="3429" y="1362"/>
                  <a:pt x="3428" y="1261"/>
                  <a:pt x="3429" y="1162"/>
                </a:cubicBezTo>
                <a:cubicBezTo>
                  <a:pt x="3268" y="1164"/>
                  <a:pt x="3104" y="1163"/>
                  <a:pt x="2942" y="1164"/>
                </a:cubicBezTo>
                <a:cubicBezTo>
                  <a:pt x="2942" y="1263"/>
                  <a:pt x="2943" y="1363"/>
                  <a:pt x="2941" y="1460"/>
                </a:cubicBezTo>
                <a:close/>
                <a:moveTo>
                  <a:pt x="1967" y="1159"/>
                </a:moveTo>
                <a:cubicBezTo>
                  <a:pt x="1967" y="1159"/>
                  <a:pt x="1966" y="1159"/>
                  <a:pt x="1965" y="1159"/>
                </a:cubicBezTo>
                <a:cubicBezTo>
                  <a:pt x="1963" y="1160"/>
                  <a:pt x="1962" y="1160"/>
                  <a:pt x="1963" y="1163"/>
                </a:cubicBezTo>
                <a:cubicBezTo>
                  <a:pt x="1965" y="1170"/>
                  <a:pt x="1973" y="1160"/>
                  <a:pt x="1967" y="1159"/>
                </a:cubicBezTo>
                <a:close/>
                <a:moveTo>
                  <a:pt x="1368" y="1175"/>
                </a:moveTo>
                <a:cubicBezTo>
                  <a:pt x="1371" y="1175"/>
                  <a:pt x="1371" y="1178"/>
                  <a:pt x="1374" y="1178"/>
                </a:cubicBezTo>
                <a:cubicBezTo>
                  <a:pt x="1376" y="1176"/>
                  <a:pt x="1375" y="1170"/>
                  <a:pt x="1375" y="1167"/>
                </a:cubicBezTo>
                <a:cubicBezTo>
                  <a:pt x="1371" y="1166"/>
                  <a:pt x="1369" y="1171"/>
                  <a:pt x="1368" y="1175"/>
                </a:cubicBezTo>
                <a:close/>
                <a:moveTo>
                  <a:pt x="2876" y="1174"/>
                </a:moveTo>
                <a:cubicBezTo>
                  <a:pt x="2876" y="1172"/>
                  <a:pt x="2875" y="1170"/>
                  <a:pt x="2872" y="1171"/>
                </a:cubicBezTo>
                <a:cubicBezTo>
                  <a:pt x="2865" y="1174"/>
                  <a:pt x="2876" y="1181"/>
                  <a:pt x="2876" y="1174"/>
                </a:cubicBezTo>
                <a:close/>
                <a:moveTo>
                  <a:pt x="2437" y="1195"/>
                </a:moveTo>
                <a:cubicBezTo>
                  <a:pt x="2428" y="1198"/>
                  <a:pt x="2419" y="1192"/>
                  <a:pt x="2419" y="1182"/>
                </a:cubicBezTo>
                <a:cubicBezTo>
                  <a:pt x="2424" y="1178"/>
                  <a:pt x="2428" y="1170"/>
                  <a:pt x="2437" y="1173"/>
                </a:cubicBezTo>
                <a:cubicBezTo>
                  <a:pt x="2446" y="1176"/>
                  <a:pt x="2446" y="1192"/>
                  <a:pt x="2437" y="1195"/>
                </a:cubicBezTo>
                <a:close/>
                <a:moveTo>
                  <a:pt x="2437" y="1183"/>
                </a:moveTo>
                <a:cubicBezTo>
                  <a:pt x="2436" y="1175"/>
                  <a:pt x="2425" y="1182"/>
                  <a:pt x="2428" y="1189"/>
                </a:cubicBezTo>
                <a:cubicBezTo>
                  <a:pt x="2432" y="1192"/>
                  <a:pt x="2438" y="1188"/>
                  <a:pt x="2437" y="1183"/>
                </a:cubicBezTo>
                <a:close/>
                <a:moveTo>
                  <a:pt x="791" y="1185"/>
                </a:moveTo>
                <a:cubicBezTo>
                  <a:pt x="789" y="1198"/>
                  <a:pt x="765" y="1188"/>
                  <a:pt x="775" y="1175"/>
                </a:cubicBezTo>
                <a:cubicBezTo>
                  <a:pt x="782" y="1173"/>
                  <a:pt x="792" y="1176"/>
                  <a:pt x="791" y="1185"/>
                </a:cubicBezTo>
                <a:close/>
                <a:moveTo>
                  <a:pt x="778" y="1181"/>
                </a:moveTo>
                <a:cubicBezTo>
                  <a:pt x="778" y="1185"/>
                  <a:pt x="784" y="1187"/>
                  <a:pt x="785" y="1183"/>
                </a:cubicBezTo>
                <a:cubicBezTo>
                  <a:pt x="784" y="1181"/>
                  <a:pt x="781" y="1180"/>
                  <a:pt x="778" y="1181"/>
                </a:cubicBezTo>
                <a:close/>
                <a:moveTo>
                  <a:pt x="958" y="1181"/>
                </a:moveTo>
                <a:cubicBezTo>
                  <a:pt x="958" y="1179"/>
                  <a:pt x="960" y="1177"/>
                  <a:pt x="962" y="1175"/>
                </a:cubicBezTo>
                <a:cubicBezTo>
                  <a:pt x="962" y="1175"/>
                  <a:pt x="963" y="1175"/>
                  <a:pt x="963" y="1175"/>
                </a:cubicBezTo>
                <a:cubicBezTo>
                  <a:pt x="970" y="1176"/>
                  <a:pt x="977" y="1177"/>
                  <a:pt x="978" y="1183"/>
                </a:cubicBezTo>
                <a:cubicBezTo>
                  <a:pt x="980" y="1199"/>
                  <a:pt x="955" y="1197"/>
                  <a:pt x="958" y="1181"/>
                </a:cubicBezTo>
                <a:close/>
                <a:moveTo>
                  <a:pt x="972" y="1185"/>
                </a:moveTo>
                <a:cubicBezTo>
                  <a:pt x="970" y="1182"/>
                  <a:pt x="967" y="1183"/>
                  <a:pt x="964" y="1183"/>
                </a:cubicBezTo>
                <a:cubicBezTo>
                  <a:pt x="962" y="1189"/>
                  <a:pt x="972" y="1190"/>
                  <a:pt x="972" y="1185"/>
                </a:cubicBezTo>
                <a:close/>
                <a:moveTo>
                  <a:pt x="2236" y="1180"/>
                </a:moveTo>
                <a:cubicBezTo>
                  <a:pt x="2236" y="1178"/>
                  <a:pt x="2235" y="1177"/>
                  <a:pt x="2232" y="1178"/>
                </a:cubicBezTo>
                <a:cubicBezTo>
                  <a:pt x="2226" y="1181"/>
                  <a:pt x="2237" y="1187"/>
                  <a:pt x="2236" y="1180"/>
                </a:cubicBezTo>
                <a:close/>
                <a:moveTo>
                  <a:pt x="2705" y="1181"/>
                </a:moveTo>
                <a:cubicBezTo>
                  <a:pt x="2708" y="1183"/>
                  <a:pt x="2708" y="1192"/>
                  <a:pt x="2702" y="1193"/>
                </a:cubicBezTo>
                <a:cubicBezTo>
                  <a:pt x="2694" y="1194"/>
                  <a:pt x="2689" y="1182"/>
                  <a:pt x="2699" y="1180"/>
                </a:cubicBezTo>
                <a:cubicBezTo>
                  <a:pt x="2701" y="1179"/>
                  <a:pt x="2704" y="1180"/>
                  <a:pt x="2705" y="1181"/>
                </a:cubicBezTo>
                <a:close/>
                <a:moveTo>
                  <a:pt x="2699" y="1187"/>
                </a:moveTo>
                <a:cubicBezTo>
                  <a:pt x="2700" y="1187"/>
                  <a:pt x="2701" y="1187"/>
                  <a:pt x="2701" y="1186"/>
                </a:cubicBezTo>
                <a:cubicBezTo>
                  <a:pt x="2701" y="1185"/>
                  <a:pt x="2699" y="1186"/>
                  <a:pt x="2699" y="1187"/>
                </a:cubicBezTo>
                <a:close/>
                <a:moveTo>
                  <a:pt x="703" y="1185"/>
                </a:moveTo>
                <a:cubicBezTo>
                  <a:pt x="705" y="1188"/>
                  <a:pt x="710" y="1185"/>
                  <a:pt x="708" y="1181"/>
                </a:cubicBezTo>
                <a:cubicBezTo>
                  <a:pt x="706" y="1180"/>
                  <a:pt x="702" y="1182"/>
                  <a:pt x="703" y="1185"/>
                </a:cubicBezTo>
                <a:close/>
                <a:moveTo>
                  <a:pt x="510" y="1192"/>
                </a:moveTo>
                <a:cubicBezTo>
                  <a:pt x="512" y="1192"/>
                  <a:pt x="513" y="1191"/>
                  <a:pt x="514" y="1191"/>
                </a:cubicBezTo>
                <a:cubicBezTo>
                  <a:pt x="516" y="1185"/>
                  <a:pt x="506" y="1188"/>
                  <a:pt x="510" y="1192"/>
                </a:cubicBezTo>
                <a:close/>
                <a:moveTo>
                  <a:pt x="124" y="1205"/>
                </a:moveTo>
                <a:cubicBezTo>
                  <a:pt x="123" y="1202"/>
                  <a:pt x="120" y="1200"/>
                  <a:pt x="117" y="1199"/>
                </a:cubicBezTo>
                <a:cubicBezTo>
                  <a:pt x="113" y="1197"/>
                  <a:pt x="109" y="1196"/>
                  <a:pt x="106" y="1194"/>
                </a:cubicBezTo>
                <a:cubicBezTo>
                  <a:pt x="105" y="1194"/>
                  <a:pt x="105" y="1194"/>
                  <a:pt x="105" y="1194"/>
                </a:cubicBezTo>
                <a:cubicBezTo>
                  <a:pt x="104" y="1195"/>
                  <a:pt x="104" y="1195"/>
                  <a:pt x="104" y="1196"/>
                </a:cubicBezTo>
                <a:cubicBezTo>
                  <a:pt x="106" y="1198"/>
                  <a:pt x="110" y="1200"/>
                  <a:pt x="113" y="1201"/>
                </a:cubicBezTo>
                <a:cubicBezTo>
                  <a:pt x="117" y="1203"/>
                  <a:pt x="120" y="1206"/>
                  <a:pt x="124" y="1205"/>
                </a:cubicBezTo>
                <a:close/>
                <a:moveTo>
                  <a:pt x="3012" y="1211"/>
                </a:moveTo>
                <a:cubicBezTo>
                  <a:pt x="3012" y="1209"/>
                  <a:pt x="3014" y="1210"/>
                  <a:pt x="3015" y="1209"/>
                </a:cubicBezTo>
                <a:cubicBezTo>
                  <a:pt x="3017" y="1207"/>
                  <a:pt x="3022" y="1192"/>
                  <a:pt x="3027" y="1194"/>
                </a:cubicBezTo>
                <a:cubicBezTo>
                  <a:pt x="3031" y="1196"/>
                  <a:pt x="3030" y="1209"/>
                  <a:pt x="3035" y="1211"/>
                </a:cubicBezTo>
                <a:cubicBezTo>
                  <a:pt x="3035" y="1215"/>
                  <a:pt x="3027" y="1214"/>
                  <a:pt x="3025" y="1213"/>
                </a:cubicBezTo>
                <a:cubicBezTo>
                  <a:pt x="3025" y="1210"/>
                  <a:pt x="3026" y="1210"/>
                  <a:pt x="3027" y="1209"/>
                </a:cubicBezTo>
                <a:cubicBezTo>
                  <a:pt x="3027" y="1209"/>
                  <a:pt x="3027" y="1208"/>
                  <a:pt x="3027" y="1208"/>
                </a:cubicBezTo>
                <a:cubicBezTo>
                  <a:pt x="3026" y="1207"/>
                  <a:pt x="3023" y="1208"/>
                  <a:pt x="3021" y="1207"/>
                </a:cubicBezTo>
                <a:cubicBezTo>
                  <a:pt x="3020" y="1207"/>
                  <a:pt x="3020" y="1209"/>
                  <a:pt x="3020" y="1209"/>
                </a:cubicBezTo>
                <a:cubicBezTo>
                  <a:pt x="3020" y="1211"/>
                  <a:pt x="3021" y="1210"/>
                  <a:pt x="3021" y="1213"/>
                </a:cubicBezTo>
                <a:cubicBezTo>
                  <a:pt x="3019" y="1214"/>
                  <a:pt x="3012" y="1215"/>
                  <a:pt x="3012" y="1211"/>
                </a:cubicBezTo>
                <a:close/>
                <a:moveTo>
                  <a:pt x="3023" y="1203"/>
                </a:moveTo>
                <a:cubicBezTo>
                  <a:pt x="3024" y="1203"/>
                  <a:pt x="3025" y="1203"/>
                  <a:pt x="3025" y="1203"/>
                </a:cubicBezTo>
                <a:cubicBezTo>
                  <a:pt x="3025" y="1202"/>
                  <a:pt x="3025" y="1201"/>
                  <a:pt x="3025" y="1201"/>
                </a:cubicBezTo>
                <a:cubicBezTo>
                  <a:pt x="3024" y="1202"/>
                  <a:pt x="3024" y="1202"/>
                  <a:pt x="3023" y="1203"/>
                </a:cubicBezTo>
                <a:close/>
                <a:moveTo>
                  <a:pt x="2567" y="1221"/>
                </a:moveTo>
                <a:cubicBezTo>
                  <a:pt x="2581" y="1236"/>
                  <a:pt x="2596" y="1249"/>
                  <a:pt x="2610" y="1263"/>
                </a:cubicBezTo>
                <a:cubicBezTo>
                  <a:pt x="2613" y="1265"/>
                  <a:pt x="2616" y="1270"/>
                  <a:pt x="2620" y="1269"/>
                </a:cubicBezTo>
                <a:cubicBezTo>
                  <a:pt x="2621" y="1265"/>
                  <a:pt x="2617" y="1262"/>
                  <a:pt x="2614" y="1259"/>
                </a:cubicBezTo>
                <a:cubicBezTo>
                  <a:pt x="2600" y="1245"/>
                  <a:pt x="2586" y="1231"/>
                  <a:pt x="2572" y="1217"/>
                </a:cubicBezTo>
                <a:cubicBezTo>
                  <a:pt x="2566" y="1212"/>
                  <a:pt x="2560" y="1204"/>
                  <a:pt x="2554" y="1201"/>
                </a:cubicBezTo>
                <a:cubicBezTo>
                  <a:pt x="2547" y="1196"/>
                  <a:pt x="2534" y="1196"/>
                  <a:pt x="2524" y="1196"/>
                </a:cubicBezTo>
                <a:cubicBezTo>
                  <a:pt x="2521" y="1196"/>
                  <a:pt x="2516" y="1195"/>
                  <a:pt x="2514" y="1197"/>
                </a:cubicBezTo>
                <a:cubicBezTo>
                  <a:pt x="2510" y="1200"/>
                  <a:pt x="2512" y="1213"/>
                  <a:pt x="2513" y="1219"/>
                </a:cubicBezTo>
                <a:cubicBezTo>
                  <a:pt x="2515" y="1228"/>
                  <a:pt x="2516" y="1235"/>
                  <a:pt x="2519" y="1240"/>
                </a:cubicBezTo>
                <a:cubicBezTo>
                  <a:pt x="2523" y="1248"/>
                  <a:pt x="2531" y="1253"/>
                  <a:pt x="2537" y="1259"/>
                </a:cubicBezTo>
                <a:cubicBezTo>
                  <a:pt x="2552" y="1274"/>
                  <a:pt x="2568" y="1289"/>
                  <a:pt x="2583" y="1304"/>
                </a:cubicBezTo>
                <a:cubicBezTo>
                  <a:pt x="2586" y="1307"/>
                  <a:pt x="2591" y="1312"/>
                  <a:pt x="2594" y="1313"/>
                </a:cubicBezTo>
                <a:cubicBezTo>
                  <a:pt x="2600" y="1313"/>
                  <a:pt x="2606" y="1306"/>
                  <a:pt x="2610" y="1302"/>
                </a:cubicBezTo>
                <a:cubicBezTo>
                  <a:pt x="2615" y="1297"/>
                  <a:pt x="2622" y="1292"/>
                  <a:pt x="2620" y="1284"/>
                </a:cubicBezTo>
                <a:cubicBezTo>
                  <a:pt x="2620" y="1281"/>
                  <a:pt x="2616" y="1278"/>
                  <a:pt x="2613" y="1276"/>
                </a:cubicBezTo>
                <a:cubicBezTo>
                  <a:pt x="2598" y="1260"/>
                  <a:pt x="2583" y="1244"/>
                  <a:pt x="2567" y="1230"/>
                </a:cubicBezTo>
                <a:cubicBezTo>
                  <a:pt x="2565" y="1228"/>
                  <a:pt x="2561" y="1224"/>
                  <a:pt x="2558" y="1224"/>
                </a:cubicBezTo>
                <a:cubicBezTo>
                  <a:pt x="2549" y="1222"/>
                  <a:pt x="2538" y="1234"/>
                  <a:pt x="2540" y="1243"/>
                </a:cubicBezTo>
                <a:cubicBezTo>
                  <a:pt x="2541" y="1247"/>
                  <a:pt x="2549" y="1253"/>
                  <a:pt x="2552" y="1256"/>
                </a:cubicBezTo>
                <a:cubicBezTo>
                  <a:pt x="2564" y="1268"/>
                  <a:pt x="2574" y="1277"/>
                  <a:pt x="2585" y="1288"/>
                </a:cubicBezTo>
                <a:cubicBezTo>
                  <a:pt x="2587" y="1290"/>
                  <a:pt x="2589" y="1293"/>
                  <a:pt x="2593" y="1292"/>
                </a:cubicBezTo>
                <a:cubicBezTo>
                  <a:pt x="2595" y="1289"/>
                  <a:pt x="2591" y="1286"/>
                  <a:pt x="2589" y="1285"/>
                </a:cubicBezTo>
                <a:cubicBezTo>
                  <a:pt x="2578" y="1273"/>
                  <a:pt x="2570" y="1265"/>
                  <a:pt x="2558" y="1253"/>
                </a:cubicBezTo>
                <a:cubicBezTo>
                  <a:pt x="2555" y="1250"/>
                  <a:pt x="2545" y="1243"/>
                  <a:pt x="2545" y="1239"/>
                </a:cubicBezTo>
                <a:cubicBezTo>
                  <a:pt x="2545" y="1236"/>
                  <a:pt x="2552" y="1229"/>
                  <a:pt x="2556" y="1230"/>
                </a:cubicBezTo>
                <a:cubicBezTo>
                  <a:pt x="2558" y="1230"/>
                  <a:pt x="2561" y="1234"/>
                  <a:pt x="2564" y="1236"/>
                </a:cubicBezTo>
                <a:cubicBezTo>
                  <a:pt x="2577" y="1248"/>
                  <a:pt x="2588" y="1259"/>
                  <a:pt x="2601" y="1271"/>
                </a:cubicBezTo>
                <a:cubicBezTo>
                  <a:pt x="2604" y="1274"/>
                  <a:pt x="2615" y="1281"/>
                  <a:pt x="2615" y="1286"/>
                </a:cubicBezTo>
                <a:cubicBezTo>
                  <a:pt x="2615" y="1290"/>
                  <a:pt x="2610" y="1295"/>
                  <a:pt x="2606" y="1298"/>
                </a:cubicBezTo>
                <a:cubicBezTo>
                  <a:pt x="2603" y="1301"/>
                  <a:pt x="2599" y="1306"/>
                  <a:pt x="2594" y="1306"/>
                </a:cubicBezTo>
                <a:cubicBezTo>
                  <a:pt x="2592" y="1306"/>
                  <a:pt x="2588" y="1301"/>
                  <a:pt x="2585" y="1298"/>
                </a:cubicBezTo>
                <a:cubicBezTo>
                  <a:pt x="2569" y="1282"/>
                  <a:pt x="2556" y="1269"/>
                  <a:pt x="2541" y="1254"/>
                </a:cubicBezTo>
                <a:cubicBezTo>
                  <a:pt x="2535" y="1248"/>
                  <a:pt x="2528" y="1243"/>
                  <a:pt x="2524" y="1236"/>
                </a:cubicBezTo>
                <a:cubicBezTo>
                  <a:pt x="2519" y="1227"/>
                  <a:pt x="2517" y="1213"/>
                  <a:pt x="2517" y="1201"/>
                </a:cubicBezTo>
                <a:cubicBezTo>
                  <a:pt x="2529" y="1201"/>
                  <a:pt x="2541" y="1201"/>
                  <a:pt x="2549" y="1205"/>
                </a:cubicBezTo>
                <a:cubicBezTo>
                  <a:pt x="2555" y="1208"/>
                  <a:pt x="2562" y="1216"/>
                  <a:pt x="2567" y="1221"/>
                </a:cubicBezTo>
                <a:close/>
                <a:moveTo>
                  <a:pt x="2804" y="1200"/>
                </a:moveTo>
                <a:cubicBezTo>
                  <a:pt x="2805" y="1198"/>
                  <a:pt x="2808" y="1197"/>
                  <a:pt x="2811" y="1196"/>
                </a:cubicBezTo>
                <a:cubicBezTo>
                  <a:pt x="2822" y="1193"/>
                  <a:pt x="2824" y="1209"/>
                  <a:pt x="2815" y="1212"/>
                </a:cubicBezTo>
                <a:cubicBezTo>
                  <a:pt x="2809" y="1213"/>
                  <a:pt x="2801" y="1208"/>
                  <a:pt x="2804" y="1200"/>
                </a:cubicBezTo>
                <a:close/>
                <a:moveTo>
                  <a:pt x="2809" y="1205"/>
                </a:moveTo>
                <a:cubicBezTo>
                  <a:pt x="2811" y="1208"/>
                  <a:pt x="2816" y="1205"/>
                  <a:pt x="2815" y="1202"/>
                </a:cubicBezTo>
                <a:cubicBezTo>
                  <a:pt x="2812" y="1201"/>
                  <a:pt x="2810" y="1203"/>
                  <a:pt x="2809" y="1205"/>
                </a:cubicBezTo>
                <a:close/>
                <a:moveTo>
                  <a:pt x="884" y="1201"/>
                </a:moveTo>
                <a:cubicBezTo>
                  <a:pt x="887" y="1205"/>
                  <a:pt x="893" y="1200"/>
                  <a:pt x="889" y="1196"/>
                </a:cubicBezTo>
                <a:cubicBezTo>
                  <a:pt x="886" y="1195"/>
                  <a:pt x="883" y="1197"/>
                  <a:pt x="884" y="1201"/>
                </a:cubicBezTo>
                <a:close/>
                <a:moveTo>
                  <a:pt x="3209" y="1214"/>
                </a:moveTo>
                <a:cubicBezTo>
                  <a:pt x="3209" y="1212"/>
                  <a:pt x="3210" y="1211"/>
                  <a:pt x="3211" y="1211"/>
                </a:cubicBezTo>
                <a:cubicBezTo>
                  <a:pt x="3215" y="1206"/>
                  <a:pt x="3217" y="1198"/>
                  <a:pt x="3224" y="1196"/>
                </a:cubicBezTo>
                <a:cubicBezTo>
                  <a:pt x="3228" y="1200"/>
                  <a:pt x="3226" y="1211"/>
                  <a:pt x="3232" y="1213"/>
                </a:cubicBezTo>
                <a:cubicBezTo>
                  <a:pt x="3233" y="1217"/>
                  <a:pt x="3223" y="1217"/>
                  <a:pt x="3222" y="1214"/>
                </a:cubicBezTo>
                <a:cubicBezTo>
                  <a:pt x="3222" y="1213"/>
                  <a:pt x="3223" y="1212"/>
                  <a:pt x="3225" y="1212"/>
                </a:cubicBezTo>
                <a:cubicBezTo>
                  <a:pt x="3225" y="1211"/>
                  <a:pt x="3224" y="1210"/>
                  <a:pt x="3224" y="1209"/>
                </a:cubicBezTo>
                <a:cubicBezTo>
                  <a:pt x="3219" y="1208"/>
                  <a:pt x="3215" y="1210"/>
                  <a:pt x="3217" y="1214"/>
                </a:cubicBezTo>
                <a:cubicBezTo>
                  <a:pt x="3216" y="1216"/>
                  <a:pt x="3212" y="1215"/>
                  <a:pt x="3209" y="1215"/>
                </a:cubicBezTo>
                <a:cubicBezTo>
                  <a:pt x="3209" y="1214"/>
                  <a:pt x="3209" y="1214"/>
                  <a:pt x="3209" y="1214"/>
                </a:cubicBezTo>
                <a:close/>
                <a:moveTo>
                  <a:pt x="3221" y="1205"/>
                </a:moveTo>
                <a:cubicBezTo>
                  <a:pt x="3222" y="1205"/>
                  <a:pt x="3222" y="1204"/>
                  <a:pt x="3223" y="1205"/>
                </a:cubicBezTo>
                <a:cubicBezTo>
                  <a:pt x="3223" y="1204"/>
                  <a:pt x="3223" y="1203"/>
                  <a:pt x="3222" y="1202"/>
                </a:cubicBezTo>
                <a:cubicBezTo>
                  <a:pt x="3222" y="1203"/>
                  <a:pt x="3221" y="1204"/>
                  <a:pt x="3221" y="1205"/>
                </a:cubicBezTo>
                <a:close/>
                <a:moveTo>
                  <a:pt x="3248" y="1209"/>
                </a:moveTo>
                <a:cubicBezTo>
                  <a:pt x="3250" y="1205"/>
                  <a:pt x="3258" y="1192"/>
                  <a:pt x="3262" y="1198"/>
                </a:cubicBezTo>
                <a:cubicBezTo>
                  <a:pt x="3262" y="1201"/>
                  <a:pt x="3262" y="1204"/>
                  <a:pt x="3262" y="1207"/>
                </a:cubicBezTo>
                <a:cubicBezTo>
                  <a:pt x="3262" y="1208"/>
                  <a:pt x="3264" y="1207"/>
                  <a:pt x="3264" y="1209"/>
                </a:cubicBezTo>
                <a:cubicBezTo>
                  <a:pt x="3264" y="1211"/>
                  <a:pt x="3262" y="1211"/>
                  <a:pt x="3261" y="1212"/>
                </a:cubicBezTo>
                <a:cubicBezTo>
                  <a:pt x="3262" y="1215"/>
                  <a:pt x="3260" y="1218"/>
                  <a:pt x="3257" y="1217"/>
                </a:cubicBezTo>
                <a:cubicBezTo>
                  <a:pt x="3256" y="1216"/>
                  <a:pt x="3256" y="1213"/>
                  <a:pt x="3256" y="1211"/>
                </a:cubicBezTo>
                <a:cubicBezTo>
                  <a:pt x="3253" y="1211"/>
                  <a:pt x="3249" y="1211"/>
                  <a:pt x="3248" y="1209"/>
                </a:cubicBezTo>
                <a:close/>
                <a:moveTo>
                  <a:pt x="3255" y="1207"/>
                </a:moveTo>
                <a:cubicBezTo>
                  <a:pt x="3255" y="1206"/>
                  <a:pt x="3256" y="1207"/>
                  <a:pt x="3256" y="1207"/>
                </a:cubicBezTo>
                <a:cubicBezTo>
                  <a:pt x="3257" y="1207"/>
                  <a:pt x="3257" y="1204"/>
                  <a:pt x="3256" y="1204"/>
                </a:cubicBezTo>
                <a:cubicBezTo>
                  <a:pt x="3256" y="1205"/>
                  <a:pt x="3255" y="1206"/>
                  <a:pt x="3255" y="1207"/>
                </a:cubicBezTo>
                <a:close/>
                <a:moveTo>
                  <a:pt x="2188" y="1217"/>
                </a:moveTo>
                <a:cubicBezTo>
                  <a:pt x="2180" y="1216"/>
                  <a:pt x="2177" y="1204"/>
                  <a:pt x="2184" y="1199"/>
                </a:cubicBezTo>
                <a:cubicBezTo>
                  <a:pt x="2189" y="1199"/>
                  <a:pt x="2195" y="1200"/>
                  <a:pt x="2196" y="1205"/>
                </a:cubicBezTo>
                <a:cubicBezTo>
                  <a:pt x="2198" y="1210"/>
                  <a:pt x="2194" y="1217"/>
                  <a:pt x="2188" y="1217"/>
                </a:cubicBezTo>
                <a:close/>
                <a:moveTo>
                  <a:pt x="2191" y="1207"/>
                </a:moveTo>
                <a:cubicBezTo>
                  <a:pt x="2190" y="1206"/>
                  <a:pt x="2188" y="1205"/>
                  <a:pt x="2186" y="1206"/>
                </a:cubicBezTo>
                <a:cubicBezTo>
                  <a:pt x="2186" y="1209"/>
                  <a:pt x="2187" y="1211"/>
                  <a:pt x="2189" y="1211"/>
                </a:cubicBezTo>
                <a:cubicBezTo>
                  <a:pt x="2190" y="1210"/>
                  <a:pt x="2191" y="1209"/>
                  <a:pt x="2191" y="1207"/>
                </a:cubicBezTo>
                <a:close/>
                <a:moveTo>
                  <a:pt x="1264" y="1214"/>
                </a:moveTo>
                <a:cubicBezTo>
                  <a:pt x="1258" y="1214"/>
                  <a:pt x="1253" y="1201"/>
                  <a:pt x="1261" y="1200"/>
                </a:cubicBezTo>
                <a:cubicBezTo>
                  <a:pt x="1272" y="1198"/>
                  <a:pt x="1271" y="1213"/>
                  <a:pt x="1264" y="1214"/>
                </a:cubicBezTo>
                <a:close/>
                <a:moveTo>
                  <a:pt x="1262" y="1206"/>
                </a:moveTo>
                <a:cubicBezTo>
                  <a:pt x="1262" y="1207"/>
                  <a:pt x="1262" y="1208"/>
                  <a:pt x="1264" y="1208"/>
                </a:cubicBezTo>
                <a:cubicBezTo>
                  <a:pt x="1264" y="1206"/>
                  <a:pt x="1263" y="1206"/>
                  <a:pt x="1262" y="1206"/>
                </a:cubicBezTo>
                <a:close/>
                <a:moveTo>
                  <a:pt x="594" y="1200"/>
                </a:moveTo>
                <a:cubicBezTo>
                  <a:pt x="589" y="1203"/>
                  <a:pt x="598" y="1209"/>
                  <a:pt x="598" y="1203"/>
                </a:cubicBezTo>
                <a:cubicBezTo>
                  <a:pt x="598" y="1201"/>
                  <a:pt x="596" y="1199"/>
                  <a:pt x="594" y="1200"/>
                </a:cubicBezTo>
                <a:close/>
                <a:moveTo>
                  <a:pt x="1141" y="1203"/>
                </a:moveTo>
                <a:cubicBezTo>
                  <a:pt x="1148" y="1198"/>
                  <a:pt x="1160" y="1199"/>
                  <a:pt x="1163" y="1207"/>
                </a:cubicBezTo>
                <a:cubicBezTo>
                  <a:pt x="1166" y="1215"/>
                  <a:pt x="1159" y="1226"/>
                  <a:pt x="1149" y="1224"/>
                </a:cubicBezTo>
                <a:cubicBezTo>
                  <a:pt x="1141" y="1222"/>
                  <a:pt x="1136" y="1211"/>
                  <a:pt x="1141" y="1203"/>
                </a:cubicBezTo>
                <a:close/>
                <a:moveTo>
                  <a:pt x="1144" y="1210"/>
                </a:moveTo>
                <a:cubicBezTo>
                  <a:pt x="1146" y="1214"/>
                  <a:pt x="1147" y="1218"/>
                  <a:pt x="1151" y="1218"/>
                </a:cubicBezTo>
                <a:cubicBezTo>
                  <a:pt x="1155" y="1218"/>
                  <a:pt x="1159" y="1212"/>
                  <a:pt x="1157" y="1209"/>
                </a:cubicBezTo>
                <a:cubicBezTo>
                  <a:pt x="1154" y="1204"/>
                  <a:pt x="1147" y="1208"/>
                  <a:pt x="1144" y="1210"/>
                </a:cubicBezTo>
                <a:close/>
                <a:moveTo>
                  <a:pt x="3090" y="1215"/>
                </a:moveTo>
                <a:cubicBezTo>
                  <a:pt x="3089" y="1206"/>
                  <a:pt x="3099" y="1198"/>
                  <a:pt x="3104" y="1205"/>
                </a:cubicBezTo>
                <a:cubicBezTo>
                  <a:pt x="3106" y="1205"/>
                  <a:pt x="3106" y="1203"/>
                  <a:pt x="3108" y="1203"/>
                </a:cubicBezTo>
                <a:cubicBezTo>
                  <a:pt x="3108" y="1203"/>
                  <a:pt x="3108" y="1203"/>
                  <a:pt x="3109" y="1203"/>
                </a:cubicBezTo>
                <a:cubicBezTo>
                  <a:pt x="3111" y="1208"/>
                  <a:pt x="3104" y="1208"/>
                  <a:pt x="3105" y="1213"/>
                </a:cubicBezTo>
                <a:cubicBezTo>
                  <a:pt x="3116" y="1213"/>
                  <a:pt x="3102" y="1225"/>
                  <a:pt x="3100" y="1216"/>
                </a:cubicBezTo>
                <a:cubicBezTo>
                  <a:pt x="3097" y="1218"/>
                  <a:pt x="3092" y="1218"/>
                  <a:pt x="3090" y="1215"/>
                </a:cubicBezTo>
                <a:close/>
                <a:moveTo>
                  <a:pt x="3095" y="1213"/>
                </a:moveTo>
                <a:cubicBezTo>
                  <a:pt x="3098" y="1212"/>
                  <a:pt x="3100" y="1211"/>
                  <a:pt x="3100" y="1208"/>
                </a:cubicBezTo>
                <a:cubicBezTo>
                  <a:pt x="3096" y="1208"/>
                  <a:pt x="3096" y="1210"/>
                  <a:pt x="3095" y="1213"/>
                </a:cubicBezTo>
                <a:close/>
                <a:moveTo>
                  <a:pt x="112" y="1203"/>
                </a:moveTo>
                <a:cubicBezTo>
                  <a:pt x="112" y="1203"/>
                  <a:pt x="111" y="1203"/>
                  <a:pt x="111" y="1203"/>
                </a:cubicBezTo>
                <a:cubicBezTo>
                  <a:pt x="111" y="1204"/>
                  <a:pt x="109" y="1203"/>
                  <a:pt x="110" y="1205"/>
                </a:cubicBezTo>
                <a:cubicBezTo>
                  <a:pt x="112" y="1207"/>
                  <a:pt x="116" y="1209"/>
                  <a:pt x="120" y="1210"/>
                </a:cubicBezTo>
                <a:cubicBezTo>
                  <a:pt x="123" y="1212"/>
                  <a:pt x="127" y="1216"/>
                  <a:pt x="130" y="1214"/>
                </a:cubicBezTo>
                <a:cubicBezTo>
                  <a:pt x="130" y="1210"/>
                  <a:pt x="125" y="1210"/>
                  <a:pt x="122" y="1208"/>
                </a:cubicBezTo>
                <a:cubicBezTo>
                  <a:pt x="118" y="1206"/>
                  <a:pt x="115" y="1205"/>
                  <a:pt x="112" y="1203"/>
                </a:cubicBezTo>
                <a:close/>
                <a:moveTo>
                  <a:pt x="3246" y="1208"/>
                </a:moveTo>
                <a:cubicBezTo>
                  <a:pt x="3248" y="1203"/>
                  <a:pt x="3229" y="1203"/>
                  <a:pt x="3230" y="1208"/>
                </a:cubicBezTo>
                <a:cubicBezTo>
                  <a:pt x="3233" y="1210"/>
                  <a:pt x="3243" y="1210"/>
                  <a:pt x="3246" y="1208"/>
                </a:cubicBezTo>
                <a:close/>
                <a:moveTo>
                  <a:pt x="2274" y="1210"/>
                </a:moveTo>
                <a:cubicBezTo>
                  <a:pt x="2272" y="1200"/>
                  <a:pt x="2265" y="1214"/>
                  <a:pt x="2274" y="1210"/>
                </a:cubicBezTo>
                <a:close/>
                <a:moveTo>
                  <a:pt x="2953" y="1250"/>
                </a:moveTo>
                <a:cubicBezTo>
                  <a:pt x="2957" y="1250"/>
                  <a:pt x="2970" y="1252"/>
                  <a:pt x="2969" y="1248"/>
                </a:cubicBezTo>
                <a:cubicBezTo>
                  <a:pt x="2969" y="1246"/>
                  <a:pt x="2968" y="1246"/>
                  <a:pt x="2966" y="1246"/>
                </a:cubicBezTo>
                <a:cubicBezTo>
                  <a:pt x="2970" y="1241"/>
                  <a:pt x="2975" y="1235"/>
                  <a:pt x="2980" y="1232"/>
                </a:cubicBezTo>
                <a:cubicBezTo>
                  <a:pt x="2981" y="1237"/>
                  <a:pt x="2983" y="1241"/>
                  <a:pt x="2984" y="1246"/>
                </a:cubicBezTo>
                <a:cubicBezTo>
                  <a:pt x="2982" y="1246"/>
                  <a:pt x="2980" y="1246"/>
                  <a:pt x="2980" y="1249"/>
                </a:cubicBezTo>
                <a:cubicBezTo>
                  <a:pt x="2983" y="1251"/>
                  <a:pt x="2994" y="1251"/>
                  <a:pt x="2995" y="1248"/>
                </a:cubicBezTo>
                <a:cubicBezTo>
                  <a:pt x="2994" y="1246"/>
                  <a:pt x="2993" y="1245"/>
                  <a:pt x="2990" y="1246"/>
                </a:cubicBezTo>
                <a:cubicBezTo>
                  <a:pt x="2988" y="1240"/>
                  <a:pt x="2985" y="1234"/>
                  <a:pt x="2983" y="1227"/>
                </a:cubicBezTo>
                <a:cubicBezTo>
                  <a:pt x="2985" y="1224"/>
                  <a:pt x="2988" y="1222"/>
                  <a:pt x="2991" y="1219"/>
                </a:cubicBezTo>
                <a:cubicBezTo>
                  <a:pt x="2993" y="1216"/>
                  <a:pt x="2996" y="1211"/>
                  <a:pt x="2999" y="1210"/>
                </a:cubicBezTo>
                <a:cubicBezTo>
                  <a:pt x="3001" y="1210"/>
                  <a:pt x="3004" y="1212"/>
                  <a:pt x="3005" y="1208"/>
                </a:cubicBezTo>
                <a:cubicBezTo>
                  <a:pt x="3003" y="1205"/>
                  <a:pt x="2991" y="1206"/>
                  <a:pt x="2988" y="1207"/>
                </a:cubicBezTo>
                <a:cubicBezTo>
                  <a:pt x="2988" y="1210"/>
                  <a:pt x="2989" y="1211"/>
                  <a:pt x="2992" y="1211"/>
                </a:cubicBezTo>
                <a:cubicBezTo>
                  <a:pt x="2989" y="1214"/>
                  <a:pt x="2984" y="1219"/>
                  <a:pt x="2981" y="1222"/>
                </a:cubicBezTo>
                <a:cubicBezTo>
                  <a:pt x="2980" y="1218"/>
                  <a:pt x="2978" y="1214"/>
                  <a:pt x="2977" y="1210"/>
                </a:cubicBezTo>
                <a:cubicBezTo>
                  <a:pt x="2979" y="1210"/>
                  <a:pt x="2983" y="1211"/>
                  <a:pt x="2983" y="1208"/>
                </a:cubicBezTo>
                <a:cubicBezTo>
                  <a:pt x="2979" y="1205"/>
                  <a:pt x="2970" y="1206"/>
                  <a:pt x="2964" y="1207"/>
                </a:cubicBezTo>
                <a:cubicBezTo>
                  <a:pt x="2964" y="1207"/>
                  <a:pt x="2964" y="1208"/>
                  <a:pt x="2964" y="1209"/>
                </a:cubicBezTo>
                <a:cubicBezTo>
                  <a:pt x="2965" y="1211"/>
                  <a:pt x="2969" y="1210"/>
                  <a:pt x="2972" y="1210"/>
                </a:cubicBezTo>
                <a:cubicBezTo>
                  <a:pt x="2974" y="1215"/>
                  <a:pt x="2976" y="1220"/>
                  <a:pt x="2977" y="1226"/>
                </a:cubicBezTo>
                <a:cubicBezTo>
                  <a:pt x="2971" y="1232"/>
                  <a:pt x="2965" y="1239"/>
                  <a:pt x="2958" y="1246"/>
                </a:cubicBezTo>
                <a:cubicBezTo>
                  <a:pt x="2955" y="1246"/>
                  <a:pt x="2952" y="1245"/>
                  <a:pt x="2953" y="1249"/>
                </a:cubicBezTo>
                <a:cubicBezTo>
                  <a:pt x="2953" y="1249"/>
                  <a:pt x="2953" y="1249"/>
                  <a:pt x="2953" y="1250"/>
                </a:cubicBezTo>
                <a:close/>
                <a:moveTo>
                  <a:pt x="834" y="1212"/>
                </a:moveTo>
                <a:cubicBezTo>
                  <a:pt x="834" y="1210"/>
                  <a:pt x="833" y="1209"/>
                  <a:pt x="832" y="1208"/>
                </a:cubicBezTo>
                <a:cubicBezTo>
                  <a:pt x="825" y="1207"/>
                  <a:pt x="830" y="1217"/>
                  <a:pt x="834" y="1212"/>
                </a:cubicBezTo>
                <a:close/>
                <a:moveTo>
                  <a:pt x="1669" y="1209"/>
                </a:moveTo>
                <a:cubicBezTo>
                  <a:pt x="1667" y="1209"/>
                  <a:pt x="1666" y="1211"/>
                  <a:pt x="1667" y="1213"/>
                </a:cubicBezTo>
                <a:cubicBezTo>
                  <a:pt x="1669" y="1219"/>
                  <a:pt x="1678" y="1207"/>
                  <a:pt x="1669" y="1209"/>
                </a:cubicBezTo>
                <a:close/>
                <a:moveTo>
                  <a:pt x="3172" y="1213"/>
                </a:moveTo>
                <a:cubicBezTo>
                  <a:pt x="3175" y="1224"/>
                  <a:pt x="3182" y="1235"/>
                  <a:pt x="3178" y="1248"/>
                </a:cubicBezTo>
                <a:cubicBezTo>
                  <a:pt x="3175" y="1248"/>
                  <a:pt x="3174" y="1249"/>
                  <a:pt x="3173" y="1250"/>
                </a:cubicBezTo>
                <a:cubicBezTo>
                  <a:pt x="3173" y="1254"/>
                  <a:pt x="3186" y="1255"/>
                  <a:pt x="3186" y="1250"/>
                </a:cubicBezTo>
                <a:cubicBezTo>
                  <a:pt x="3186" y="1249"/>
                  <a:pt x="3183" y="1249"/>
                  <a:pt x="3182" y="1248"/>
                </a:cubicBezTo>
                <a:cubicBezTo>
                  <a:pt x="3182" y="1244"/>
                  <a:pt x="3184" y="1241"/>
                  <a:pt x="3184" y="1237"/>
                </a:cubicBezTo>
                <a:cubicBezTo>
                  <a:pt x="3188" y="1232"/>
                  <a:pt x="3194" y="1225"/>
                  <a:pt x="3198" y="1219"/>
                </a:cubicBezTo>
                <a:cubicBezTo>
                  <a:pt x="3201" y="1215"/>
                  <a:pt x="3202" y="1213"/>
                  <a:pt x="3209" y="1213"/>
                </a:cubicBezTo>
                <a:cubicBezTo>
                  <a:pt x="3209" y="1211"/>
                  <a:pt x="3209" y="1212"/>
                  <a:pt x="3209" y="1210"/>
                </a:cubicBezTo>
                <a:cubicBezTo>
                  <a:pt x="3205" y="1210"/>
                  <a:pt x="3193" y="1207"/>
                  <a:pt x="3192" y="1212"/>
                </a:cubicBezTo>
                <a:cubicBezTo>
                  <a:pt x="3193" y="1214"/>
                  <a:pt x="3195" y="1213"/>
                  <a:pt x="3197" y="1214"/>
                </a:cubicBezTo>
                <a:cubicBezTo>
                  <a:pt x="3192" y="1219"/>
                  <a:pt x="3188" y="1225"/>
                  <a:pt x="3183" y="1231"/>
                </a:cubicBezTo>
                <a:cubicBezTo>
                  <a:pt x="3181" y="1225"/>
                  <a:pt x="3179" y="1219"/>
                  <a:pt x="3177" y="1213"/>
                </a:cubicBezTo>
                <a:cubicBezTo>
                  <a:pt x="3181" y="1212"/>
                  <a:pt x="3186" y="1215"/>
                  <a:pt x="3186" y="1211"/>
                </a:cubicBezTo>
                <a:cubicBezTo>
                  <a:pt x="3186" y="1207"/>
                  <a:pt x="3178" y="1209"/>
                  <a:pt x="3172" y="1209"/>
                </a:cubicBezTo>
                <a:cubicBezTo>
                  <a:pt x="3169" y="1209"/>
                  <a:pt x="3164" y="1208"/>
                  <a:pt x="3164" y="1211"/>
                </a:cubicBezTo>
                <a:cubicBezTo>
                  <a:pt x="3165" y="1214"/>
                  <a:pt x="3169" y="1213"/>
                  <a:pt x="3172" y="1213"/>
                </a:cubicBezTo>
                <a:close/>
                <a:moveTo>
                  <a:pt x="111" y="1210"/>
                </a:moveTo>
                <a:cubicBezTo>
                  <a:pt x="111" y="1210"/>
                  <a:pt x="111" y="1210"/>
                  <a:pt x="111" y="1210"/>
                </a:cubicBezTo>
                <a:cubicBezTo>
                  <a:pt x="113" y="1214"/>
                  <a:pt x="118" y="1216"/>
                  <a:pt x="122" y="1218"/>
                </a:cubicBezTo>
                <a:cubicBezTo>
                  <a:pt x="127" y="1220"/>
                  <a:pt x="131" y="1223"/>
                  <a:pt x="136" y="1223"/>
                </a:cubicBezTo>
                <a:cubicBezTo>
                  <a:pt x="135" y="1219"/>
                  <a:pt x="129" y="1218"/>
                  <a:pt x="125" y="1216"/>
                </a:cubicBezTo>
                <a:cubicBezTo>
                  <a:pt x="121" y="1213"/>
                  <a:pt x="115" y="1209"/>
                  <a:pt x="111" y="1210"/>
                </a:cubicBezTo>
                <a:close/>
                <a:moveTo>
                  <a:pt x="3320" y="1253"/>
                </a:moveTo>
                <a:cubicBezTo>
                  <a:pt x="3324" y="1254"/>
                  <a:pt x="3327" y="1254"/>
                  <a:pt x="3327" y="1251"/>
                </a:cubicBezTo>
                <a:cubicBezTo>
                  <a:pt x="3327" y="1249"/>
                  <a:pt x="3324" y="1249"/>
                  <a:pt x="3322" y="1249"/>
                </a:cubicBezTo>
                <a:cubicBezTo>
                  <a:pt x="3323" y="1244"/>
                  <a:pt x="3323" y="1238"/>
                  <a:pt x="3325" y="1233"/>
                </a:cubicBezTo>
                <a:cubicBezTo>
                  <a:pt x="3333" y="1233"/>
                  <a:pt x="3342" y="1233"/>
                  <a:pt x="3349" y="1234"/>
                </a:cubicBezTo>
                <a:cubicBezTo>
                  <a:pt x="3348" y="1239"/>
                  <a:pt x="3347" y="1244"/>
                  <a:pt x="3345" y="1249"/>
                </a:cubicBezTo>
                <a:cubicBezTo>
                  <a:pt x="3342" y="1248"/>
                  <a:pt x="3340" y="1249"/>
                  <a:pt x="3340" y="1251"/>
                </a:cubicBezTo>
                <a:cubicBezTo>
                  <a:pt x="3340" y="1254"/>
                  <a:pt x="3357" y="1255"/>
                  <a:pt x="3357" y="1250"/>
                </a:cubicBezTo>
                <a:cubicBezTo>
                  <a:pt x="3356" y="1248"/>
                  <a:pt x="3353" y="1249"/>
                  <a:pt x="3351" y="1248"/>
                </a:cubicBezTo>
                <a:cubicBezTo>
                  <a:pt x="3354" y="1237"/>
                  <a:pt x="3356" y="1226"/>
                  <a:pt x="3358" y="1214"/>
                </a:cubicBezTo>
                <a:cubicBezTo>
                  <a:pt x="3361" y="1215"/>
                  <a:pt x="3365" y="1215"/>
                  <a:pt x="3365" y="1212"/>
                </a:cubicBezTo>
                <a:cubicBezTo>
                  <a:pt x="3364" y="1209"/>
                  <a:pt x="3350" y="1209"/>
                  <a:pt x="3348" y="1212"/>
                </a:cubicBezTo>
                <a:cubicBezTo>
                  <a:pt x="3348" y="1215"/>
                  <a:pt x="3352" y="1214"/>
                  <a:pt x="3354" y="1215"/>
                </a:cubicBezTo>
                <a:cubicBezTo>
                  <a:pt x="3352" y="1219"/>
                  <a:pt x="3352" y="1225"/>
                  <a:pt x="3350" y="1229"/>
                </a:cubicBezTo>
                <a:cubicBezTo>
                  <a:pt x="3342" y="1229"/>
                  <a:pt x="3334" y="1229"/>
                  <a:pt x="3326" y="1228"/>
                </a:cubicBezTo>
                <a:cubicBezTo>
                  <a:pt x="3327" y="1223"/>
                  <a:pt x="3327" y="1219"/>
                  <a:pt x="3329" y="1214"/>
                </a:cubicBezTo>
                <a:cubicBezTo>
                  <a:pt x="3332" y="1214"/>
                  <a:pt x="3338" y="1216"/>
                  <a:pt x="3337" y="1212"/>
                </a:cubicBezTo>
                <a:cubicBezTo>
                  <a:pt x="3337" y="1209"/>
                  <a:pt x="3317" y="1208"/>
                  <a:pt x="3318" y="1212"/>
                </a:cubicBezTo>
                <a:cubicBezTo>
                  <a:pt x="3318" y="1214"/>
                  <a:pt x="3322" y="1214"/>
                  <a:pt x="3324" y="1214"/>
                </a:cubicBezTo>
                <a:cubicBezTo>
                  <a:pt x="3321" y="1226"/>
                  <a:pt x="3319" y="1238"/>
                  <a:pt x="3316" y="1250"/>
                </a:cubicBezTo>
                <a:cubicBezTo>
                  <a:pt x="3313" y="1249"/>
                  <a:pt x="3310" y="1249"/>
                  <a:pt x="3310" y="1252"/>
                </a:cubicBezTo>
                <a:cubicBezTo>
                  <a:pt x="3311" y="1254"/>
                  <a:pt x="3317" y="1253"/>
                  <a:pt x="3320" y="1253"/>
                </a:cubicBezTo>
                <a:close/>
                <a:moveTo>
                  <a:pt x="6" y="1215"/>
                </a:moveTo>
                <a:cubicBezTo>
                  <a:pt x="8" y="1212"/>
                  <a:pt x="12" y="1210"/>
                  <a:pt x="18" y="1210"/>
                </a:cubicBezTo>
                <a:cubicBezTo>
                  <a:pt x="27" y="1214"/>
                  <a:pt x="23" y="1226"/>
                  <a:pt x="15" y="1227"/>
                </a:cubicBezTo>
                <a:cubicBezTo>
                  <a:pt x="9" y="1227"/>
                  <a:pt x="5" y="1222"/>
                  <a:pt x="6" y="1215"/>
                </a:cubicBezTo>
                <a:close/>
                <a:moveTo>
                  <a:pt x="12" y="1219"/>
                </a:moveTo>
                <a:cubicBezTo>
                  <a:pt x="12" y="1223"/>
                  <a:pt x="19" y="1221"/>
                  <a:pt x="17" y="1217"/>
                </a:cubicBezTo>
                <a:cubicBezTo>
                  <a:pt x="14" y="1217"/>
                  <a:pt x="12" y="1217"/>
                  <a:pt x="12" y="1219"/>
                </a:cubicBezTo>
                <a:close/>
                <a:moveTo>
                  <a:pt x="1198" y="1214"/>
                </a:moveTo>
                <a:cubicBezTo>
                  <a:pt x="1197" y="1212"/>
                  <a:pt x="1196" y="1211"/>
                  <a:pt x="1194" y="1212"/>
                </a:cubicBezTo>
                <a:cubicBezTo>
                  <a:pt x="1185" y="1215"/>
                  <a:pt x="1200" y="1222"/>
                  <a:pt x="1198" y="1214"/>
                </a:cubicBezTo>
                <a:close/>
                <a:moveTo>
                  <a:pt x="1871" y="1214"/>
                </a:moveTo>
                <a:cubicBezTo>
                  <a:pt x="1870" y="1221"/>
                  <a:pt x="1879" y="1219"/>
                  <a:pt x="1878" y="1215"/>
                </a:cubicBezTo>
                <a:cubicBezTo>
                  <a:pt x="1878" y="1212"/>
                  <a:pt x="1873" y="1212"/>
                  <a:pt x="1871" y="1214"/>
                </a:cubicBezTo>
                <a:close/>
                <a:moveTo>
                  <a:pt x="3072" y="1228"/>
                </a:moveTo>
                <a:cubicBezTo>
                  <a:pt x="3097" y="1230"/>
                  <a:pt x="3125" y="1228"/>
                  <a:pt x="3150" y="1228"/>
                </a:cubicBezTo>
                <a:cubicBezTo>
                  <a:pt x="3148" y="1231"/>
                  <a:pt x="3142" y="1232"/>
                  <a:pt x="3143" y="1237"/>
                </a:cubicBezTo>
                <a:cubicBezTo>
                  <a:pt x="3146" y="1239"/>
                  <a:pt x="3149" y="1236"/>
                  <a:pt x="3151" y="1234"/>
                </a:cubicBezTo>
                <a:cubicBezTo>
                  <a:pt x="3153" y="1232"/>
                  <a:pt x="3158" y="1229"/>
                  <a:pt x="3158" y="1226"/>
                </a:cubicBezTo>
                <a:cubicBezTo>
                  <a:pt x="3158" y="1225"/>
                  <a:pt x="3154" y="1222"/>
                  <a:pt x="3152" y="1220"/>
                </a:cubicBezTo>
                <a:cubicBezTo>
                  <a:pt x="3149" y="1217"/>
                  <a:pt x="3146" y="1214"/>
                  <a:pt x="3143" y="1216"/>
                </a:cubicBezTo>
                <a:cubicBezTo>
                  <a:pt x="3141" y="1220"/>
                  <a:pt x="3149" y="1222"/>
                  <a:pt x="3149" y="1224"/>
                </a:cubicBezTo>
                <a:cubicBezTo>
                  <a:pt x="3119" y="1222"/>
                  <a:pt x="3082" y="1224"/>
                  <a:pt x="3051" y="1223"/>
                </a:cubicBezTo>
                <a:cubicBezTo>
                  <a:pt x="3049" y="1223"/>
                  <a:pt x="3038" y="1221"/>
                  <a:pt x="3039" y="1226"/>
                </a:cubicBezTo>
                <a:cubicBezTo>
                  <a:pt x="3040" y="1230"/>
                  <a:pt x="3068" y="1228"/>
                  <a:pt x="3072" y="1228"/>
                </a:cubicBezTo>
                <a:close/>
                <a:moveTo>
                  <a:pt x="3282" y="1230"/>
                </a:moveTo>
                <a:cubicBezTo>
                  <a:pt x="3283" y="1234"/>
                  <a:pt x="3281" y="1239"/>
                  <a:pt x="3285" y="1239"/>
                </a:cubicBezTo>
                <a:cubicBezTo>
                  <a:pt x="3285" y="1239"/>
                  <a:pt x="3286" y="1239"/>
                  <a:pt x="3286" y="1239"/>
                </a:cubicBezTo>
                <a:cubicBezTo>
                  <a:pt x="3288" y="1237"/>
                  <a:pt x="3286" y="1232"/>
                  <a:pt x="3288" y="1230"/>
                </a:cubicBezTo>
                <a:cubicBezTo>
                  <a:pt x="3292" y="1229"/>
                  <a:pt x="3299" y="1232"/>
                  <a:pt x="3299" y="1228"/>
                </a:cubicBezTo>
                <a:cubicBezTo>
                  <a:pt x="3298" y="1224"/>
                  <a:pt x="3291" y="1227"/>
                  <a:pt x="3287" y="1225"/>
                </a:cubicBezTo>
                <a:cubicBezTo>
                  <a:pt x="3287" y="1221"/>
                  <a:pt x="3289" y="1217"/>
                  <a:pt x="3286" y="1215"/>
                </a:cubicBezTo>
                <a:cubicBezTo>
                  <a:pt x="3281" y="1215"/>
                  <a:pt x="3284" y="1222"/>
                  <a:pt x="3282" y="1225"/>
                </a:cubicBezTo>
                <a:cubicBezTo>
                  <a:pt x="3279" y="1226"/>
                  <a:pt x="3272" y="1223"/>
                  <a:pt x="3271" y="1227"/>
                </a:cubicBezTo>
                <a:cubicBezTo>
                  <a:pt x="3271" y="1231"/>
                  <a:pt x="3279" y="1228"/>
                  <a:pt x="3282" y="1230"/>
                </a:cubicBezTo>
                <a:close/>
                <a:moveTo>
                  <a:pt x="1318" y="1220"/>
                </a:moveTo>
                <a:cubicBezTo>
                  <a:pt x="1318" y="1220"/>
                  <a:pt x="1318" y="1221"/>
                  <a:pt x="1318" y="1221"/>
                </a:cubicBezTo>
                <a:cubicBezTo>
                  <a:pt x="1320" y="1222"/>
                  <a:pt x="1323" y="1222"/>
                  <a:pt x="1324" y="1221"/>
                </a:cubicBezTo>
                <a:cubicBezTo>
                  <a:pt x="1325" y="1220"/>
                  <a:pt x="1325" y="1219"/>
                  <a:pt x="1325" y="1218"/>
                </a:cubicBezTo>
                <a:cubicBezTo>
                  <a:pt x="1323" y="1216"/>
                  <a:pt x="1317" y="1216"/>
                  <a:pt x="1318" y="1220"/>
                </a:cubicBezTo>
                <a:close/>
                <a:moveTo>
                  <a:pt x="3482" y="1217"/>
                </a:moveTo>
                <a:cubicBezTo>
                  <a:pt x="3481" y="1218"/>
                  <a:pt x="3480" y="1218"/>
                  <a:pt x="3480" y="1220"/>
                </a:cubicBezTo>
                <a:cubicBezTo>
                  <a:pt x="3482" y="1227"/>
                  <a:pt x="3489" y="1214"/>
                  <a:pt x="3482" y="1217"/>
                </a:cubicBezTo>
                <a:close/>
                <a:moveTo>
                  <a:pt x="120" y="1218"/>
                </a:moveTo>
                <a:cubicBezTo>
                  <a:pt x="120" y="1219"/>
                  <a:pt x="119" y="1219"/>
                  <a:pt x="119" y="1221"/>
                </a:cubicBezTo>
                <a:cubicBezTo>
                  <a:pt x="126" y="1223"/>
                  <a:pt x="132" y="1230"/>
                  <a:pt x="140" y="1229"/>
                </a:cubicBezTo>
                <a:cubicBezTo>
                  <a:pt x="139" y="1226"/>
                  <a:pt x="134" y="1224"/>
                  <a:pt x="131" y="1223"/>
                </a:cubicBezTo>
                <a:cubicBezTo>
                  <a:pt x="128" y="1221"/>
                  <a:pt x="124" y="1219"/>
                  <a:pt x="120" y="1218"/>
                </a:cubicBezTo>
                <a:close/>
                <a:moveTo>
                  <a:pt x="1365" y="1224"/>
                </a:moveTo>
                <a:cubicBezTo>
                  <a:pt x="1365" y="1225"/>
                  <a:pt x="1367" y="1225"/>
                  <a:pt x="1367" y="1226"/>
                </a:cubicBezTo>
                <a:cubicBezTo>
                  <a:pt x="1366" y="1228"/>
                  <a:pt x="1365" y="1230"/>
                  <a:pt x="1365" y="1233"/>
                </a:cubicBezTo>
                <a:cubicBezTo>
                  <a:pt x="1366" y="1234"/>
                  <a:pt x="1368" y="1234"/>
                  <a:pt x="1370" y="1234"/>
                </a:cubicBezTo>
                <a:cubicBezTo>
                  <a:pt x="1371" y="1231"/>
                  <a:pt x="1369" y="1232"/>
                  <a:pt x="1369" y="1230"/>
                </a:cubicBezTo>
                <a:cubicBezTo>
                  <a:pt x="1370" y="1227"/>
                  <a:pt x="1371" y="1226"/>
                  <a:pt x="1371" y="1222"/>
                </a:cubicBezTo>
                <a:cubicBezTo>
                  <a:pt x="1370" y="1220"/>
                  <a:pt x="1364" y="1220"/>
                  <a:pt x="1365" y="1224"/>
                </a:cubicBezTo>
                <a:close/>
                <a:moveTo>
                  <a:pt x="3367" y="1241"/>
                </a:moveTo>
                <a:cubicBezTo>
                  <a:pt x="3367" y="1236"/>
                  <a:pt x="3371" y="1229"/>
                  <a:pt x="3374" y="1226"/>
                </a:cubicBezTo>
                <a:cubicBezTo>
                  <a:pt x="3378" y="1223"/>
                  <a:pt x="3389" y="1219"/>
                  <a:pt x="3392" y="1226"/>
                </a:cubicBezTo>
                <a:cubicBezTo>
                  <a:pt x="3397" y="1236"/>
                  <a:pt x="3383" y="1241"/>
                  <a:pt x="3372" y="1241"/>
                </a:cubicBezTo>
                <a:cubicBezTo>
                  <a:pt x="3372" y="1246"/>
                  <a:pt x="3373" y="1250"/>
                  <a:pt x="3378" y="1250"/>
                </a:cubicBezTo>
                <a:cubicBezTo>
                  <a:pt x="3382" y="1250"/>
                  <a:pt x="3390" y="1242"/>
                  <a:pt x="3391" y="1247"/>
                </a:cubicBezTo>
                <a:cubicBezTo>
                  <a:pt x="3392" y="1250"/>
                  <a:pt x="3388" y="1252"/>
                  <a:pt x="3387" y="1252"/>
                </a:cubicBezTo>
                <a:cubicBezTo>
                  <a:pt x="3378" y="1257"/>
                  <a:pt x="3365" y="1255"/>
                  <a:pt x="3367" y="1241"/>
                </a:cubicBezTo>
                <a:close/>
                <a:moveTo>
                  <a:pt x="3374" y="1237"/>
                </a:moveTo>
                <a:cubicBezTo>
                  <a:pt x="3380" y="1236"/>
                  <a:pt x="3388" y="1236"/>
                  <a:pt x="3388" y="1228"/>
                </a:cubicBezTo>
                <a:cubicBezTo>
                  <a:pt x="3381" y="1225"/>
                  <a:pt x="3376" y="1232"/>
                  <a:pt x="3374" y="1237"/>
                </a:cubicBezTo>
                <a:close/>
                <a:moveTo>
                  <a:pt x="1823" y="1228"/>
                </a:moveTo>
                <a:cubicBezTo>
                  <a:pt x="1824" y="1222"/>
                  <a:pt x="1807" y="1223"/>
                  <a:pt x="1800" y="1223"/>
                </a:cubicBezTo>
                <a:cubicBezTo>
                  <a:pt x="1798" y="1222"/>
                  <a:pt x="1797" y="1225"/>
                  <a:pt x="1796" y="1225"/>
                </a:cubicBezTo>
                <a:cubicBezTo>
                  <a:pt x="1796" y="1236"/>
                  <a:pt x="1795" y="1248"/>
                  <a:pt x="1795" y="1259"/>
                </a:cubicBezTo>
                <a:cubicBezTo>
                  <a:pt x="1794" y="1264"/>
                  <a:pt x="1792" y="1278"/>
                  <a:pt x="1799" y="1276"/>
                </a:cubicBezTo>
                <a:cubicBezTo>
                  <a:pt x="1804" y="1274"/>
                  <a:pt x="1798" y="1257"/>
                  <a:pt x="1802" y="1252"/>
                </a:cubicBezTo>
                <a:cubicBezTo>
                  <a:pt x="1806" y="1252"/>
                  <a:pt x="1812" y="1253"/>
                  <a:pt x="1815" y="1251"/>
                </a:cubicBezTo>
                <a:cubicBezTo>
                  <a:pt x="1815" y="1250"/>
                  <a:pt x="1815" y="1249"/>
                  <a:pt x="1815" y="1248"/>
                </a:cubicBezTo>
                <a:cubicBezTo>
                  <a:pt x="1812" y="1246"/>
                  <a:pt x="1806" y="1247"/>
                  <a:pt x="1801" y="1247"/>
                </a:cubicBezTo>
                <a:cubicBezTo>
                  <a:pt x="1801" y="1241"/>
                  <a:pt x="1801" y="1234"/>
                  <a:pt x="1802" y="1228"/>
                </a:cubicBezTo>
                <a:cubicBezTo>
                  <a:pt x="1807" y="1227"/>
                  <a:pt x="1822" y="1233"/>
                  <a:pt x="1823" y="1228"/>
                </a:cubicBezTo>
                <a:close/>
                <a:moveTo>
                  <a:pt x="1946" y="1224"/>
                </a:moveTo>
                <a:cubicBezTo>
                  <a:pt x="1942" y="1226"/>
                  <a:pt x="1946" y="1230"/>
                  <a:pt x="1948" y="1230"/>
                </a:cubicBezTo>
                <a:cubicBezTo>
                  <a:pt x="1952" y="1230"/>
                  <a:pt x="1952" y="1221"/>
                  <a:pt x="1946" y="1224"/>
                </a:cubicBezTo>
                <a:close/>
                <a:moveTo>
                  <a:pt x="123" y="1226"/>
                </a:moveTo>
                <a:cubicBezTo>
                  <a:pt x="123" y="1226"/>
                  <a:pt x="123" y="1226"/>
                  <a:pt x="123" y="1227"/>
                </a:cubicBezTo>
                <a:cubicBezTo>
                  <a:pt x="126" y="1230"/>
                  <a:pt x="130" y="1233"/>
                  <a:pt x="134" y="1233"/>
                </a:cubicBezTo>
                <a:cubicBezTo>
                  <a:pt x="135" y="1232"/>
                  <a:pt x="134" y="1232"/>
                  <a:pt x="135" y="1232"/>
                </a:cubicBezTo>
                <a:cubicBezTo>
                  <a:pt x="133" y="1228"/>
                  <a:pt x="127" y="1226"/>
                  <a:pt x="123" y="1226"/>
                </a:cubicBezTo>
                <a:close/>
                <a:moveTo>
                  <a:pt x="2647" y="1235"/>
                </a:moveTo>
                <a:cubicBezTo>
                  <a:pt x="2647" y="1239"/>
                  <a:pt x="2654" y="1238"/>
                  <a:pt x="2652" y="1234"/>
                </a:cubicBezTo>
                <a:cubicBezTo>
                  <a:pt x="2650" y="1231"/>
                  <a:pt x="2646" y="1233"/>
                  <a:pt x="2647" y="1235"/>
                </a:cubicBezTo>
                <a:close/>
                <a:moveTo>
                  <a:pt x="3013" y="1249"/>
                </a:moveTo>
                <a:cubicBezTo>
                  <a:pt x="3014" y="1253"/>
                  <a:pt x="3022" y="1252"/>
                  <a:pt x="3027" y="1253"/>
                </a:cubicBezTo>
                <a:cubicBezTo>
                  <a:pt x="3029" y="1251"/>
                  <a:pt x="3031" y="1247"/>
                  <a:pt x="3029" y="1244"/>
                </a:cubicBezTo>
                <a:cubicBezTo>
                  <a:pt x="3026" y="1244"/>
                  <a:pt x="3025" y="1246"/>
                  <a:pt x="3024" y="1247"/>
                </a:cubicBezTo>
                <a:cubicBezTo>
                  <a:pt x="3023" y="1247"/>
                  <a:pt x="3022" y="1247"/>
                  <a:pt x="3020" y="1247"/>
                </a:cubicBezTo>
                <a:cubicBezTo>
                  <a:pt x="3023" y="1243"/>
                  <a:pt x="3028" y="1241"/>
                  <a:pt x="3030" y="1235"/>
                </a:cubicBezTo>
                <a:cubicBezTo>
                  <a:pt x="3029" y="1235"/>
                  <a:pt x="3029" y="1234"/>
                  <a:pt x="3029" y="1234"/>
                </a:cubicBezTo>
                <a:cubicBezTo>
                  <a:pt x="3026" y="1232"/>
                  <a:pt x="3022" y="1233"/>
                  <a:pt x="3017" y="1233"/>
                </a:cubicBezTo>
                <a:cubicBezTo>
                  <a:pt x="3016" y="1234"/>
                  <a:pt x="3015" y="1238"/>
                  <a:pt x="3016" y="1240"/>
                </a:cubicBezTo>
                <a:cubicBezTo>
                  <a:pt x="3019" y="1240"/>
                  <a:pt x="3019" y="1238"/>
                  <a:pt x="3020" y="1237"/>
                </a:cubicBezTo>
                <a:cubicBezTo>
                  <a:pt x="3021" y="1237"/>
                  <a:pt x="3022" y="1237"/>
                  <a:pt x="3023" y="1237"/>
                </a:cubicBezTo>
                <a:cubicBezTo>
                  <a:pt x="3021" y="1241"/>
                  <a:pt x="3013" y="1244"/>
                  <a:pt x="3013" y="1249"/>
                </a:cubicBezTo>
                <a:close/>
                <a:moveTo>
                  <a:pt x="3211" y="1251"/>
                </a:moveTo>
                <a:cubicBezTo>
                  <a:pt x="3211" y="1256"/>
                  <a:pt x="3219" y="1254"/>
                  <a:pt x="3225" y="1255"/>
                </a:cubicBezTo>
                <a:cubicBezTo>
                  <a:pt x="3227" y="1254"/>
                  <a:pt x="3229" y="1248"/>
                  <a:pt x="3225" y="1248"/>
                </a:cubicBezTo>
                <a:cubicBezTo>
                  <a:pt x="3223" y="1247"/>
                  <a:pt x="3222" y="1252"/>
                  <a:pt x="3218" y="1250"/>
                </a:cubicBezTo>
                <a:cubicBezTo>
                  <a:pt x="3221" y="1245"/>
                  <a:pt x="3226" y="1243"/>
                  <a:pt x="3227" y="1237"/>
                </a:cubicBezTo>
                <a:cubicBezTo>
                  <a:pt x="3224" y="1235"/>
                  <a:pt x="3218" y="1235"/>
                  <a:pt x="3214" y="1235"/>
                </a:cubicBezTo>
                <a:cubicBezTo>
                  <a:pt x="3212" y="1236"/>
                  <a:pt x="3211" y="1242"/>
                  <a:pt x="3215" y="1242"/>
                </a:cubicBezTo>
                <a:cubicBezTo>
                  <a:pt x="3216" y="1241"/>
                  <a:pt x="3218" y="1238"/>
                  <a:pt x="3220" y="1240"/>
                </a:cubicBezTo>
                <a:cubicBezTo>
                  <a:pt x="3219" y="1244"/>
                  <a:pt x="3210" y="1247"/>
                  <a:pt x="3211" y="1251"/>
                </a:cubicBezTo>
                <a:close/>
                <a:moveTo>
                  <a:pt x="3249" y="1253"/>
                </a:moveTo>
                <a:cubicBezTo>
                  <a:pt x="3251" y="1255"/>
                  <a:pt x="3264" y="1256"/>
                  <a:pt x="3261" y="1251"/>
                </a:cubicBezTo>
                <a:cubicBezTo>
                  <a:pt x="3261" y="1249"/>
                  <a:pt x="3258" y="1250"/>
                  <a:pt x="3257" y="1249"/>
                </a:cubicBezTo>
                <a:cubicBezTo>
                  <a:pt x="3258" y="1247"/>
                  <a:pt x="3261" y="1245"/>
                  <a:pt x="3261" y="1241"/>
                </a:cubicBezTo>
                <a:cubicBezTo>
                  <a:pt x="3261" y="1235"/>
                  <a:pt x="3248" y="1232"/>
                  <a:pt x="3249" y="1241"/>
                </a:cubicBezTo>
                <a:cubicBezTo>
                  <a:pt x="3250" y="1241"/>
                  <a:pt x="3250" y="1241"/>
                  <a:pt x="3250" y="1241"/>
                </a:cubicBezTo>
                <a:cubicBezTo>
                  <a:pt x="3252" y="1242"/>
                  <a:pt x="3252" y="1240"/>
                  <a:pt x="3254" y="1240"/>
                </a:cubicBezTo>
                <a:cubicBezTo>
                  <a:pt x="3255" y="1240"/>
                  <a:pt x="3256" y="1240"/>
                  <a:pt x="3256" y="1242"/>
                </a:cubicBezTo>
                <a:cubicBezTo>
                  <a:pt x="3255" y="1247"/>
                  <a:pt x="3249" y="1247"/>
                  <a:pt x="3249" y="1253"/>
                </a:cubicBezTo>
                <a:close/>
                <a:moveTo>
                  <a:pt x="3396" y="1255"/>
                </a:moveTo>
                <a:cubicBezTo>
                  <a:pt x="3396" y="1255"/>
                  <a:pt x="3396" y="1255"/>
                  <a:pt x="3396" y="1256"/>
                </a:cubicBezTo>
                <a:cubicBezTo>
                  <a:pt x="3400" y="1257"/>
                  <a:pt x="3407" y="1258"/>
                  <a:pt x="3409" y="1255"/>
                </a:cubicBezTo>
                <a:cubicBezTo>
                  <a:pt x="3409" y="1252"/>
                  <a:pt x="3407" y="1252"/>
                  <a:pt x="3404" y="1252"/>
                </a:cubicBezTo>
                <a:cubicBezTo>
                  <a:pt x="3408" y="1249"/>
                  <a:pt x="3412" y="1240"/>
                  <a:pt x="3405" y="1237"/>
                </a:cubicBezTo>
                <a:cubicBezTo>
                  <a:pt x="3399" y="1234"/>
                  <a:pt x="3393" y="1243"/>
                  <a:pt x="3398" y="1244"/>
                </a:cubicBezTo>
                <a:cubicBezTo>
                  <a:pt x="3400" y="1244"/>
                  <a:pt x="3403" y="1237"/>
                  <a:pt x="3405" y="1243"/>
                </a:cubicBezTo>
                <a:cubicBezTo>
                  <a:pt x="3403" y="1248"/>
                  <a:pt x="3397" y="1249"/>
                  <a:pt x="3396" y="1255"/>
                </a:cubicBezTo>
                <a:close/>
                <a:moveTo>
                  <a:pt x="1493" y="1244"/>
                </a:moveTo>
                <a:cubicBezTo>
                  <a:pt x="1496" y="1243"/>
                  <a:pt x="1495" y="1236"/>
                  <a:pt x="1491" y="1238"/>
                </a:cubicBezTo>
                <a:cubicBezTo>
                  <a:pt x="1487" y="1240"/>
                  <a:pt x="1491" y="1245"/>
                  <a:pt x="1493" y="1244"/>
                </a:cubicBezTo>
                <a:close/>
                <a:moveTo>
                  <a:pt x="3507" y="1243"/>
                </a:moveTo>
                <a:cubicBezTo>
                  <a:pt x="3502" y="1244"/>
                  <a:pt x="3505" y="1249"/>
                  <a:pt x="3507" y="1250"/>
                </a:cubicBezTo>
                <a:cubicBezTo>
                  <a:pt x="3511" y="1250"/>
                  <a:pt x="3512" y="1242"/>
                  <a:pt x="3507" y="1243"/>
                </a:cubicBezTo>
                <a:close/>
                <a:moveTo>
                  <a:pt x="3230" y="1246"/>
                </a:moveTo>
                <a:cubicBezTo>
                  <a:pt x="3230" y="1250"/>
                  <a:pt x="3237" y="1248"/>
                  <a:pt x="3240" y="1248"/>
                </a:cubicBezTo>
                <a:cubicBezTo>
                  <a:pt x="3243" y="1248"/>
                  <a:pt x="3247" y="1250"/>
                  <a:pt x="3246" y="1246"/>
                </a:cubicBezTo>
                <a:cubicBezTo>
                  <a:pt x="3244" y="1243"/>
                  <a:pt x="3233" y="1244"/>
                  <a:pt x="3230" y="1246"/>
                </a:cubicBezTo>
                <a:close/>
                <a:moveTo>
                  <a:pt x="2213" y="1250"/>
                </a:moveTo>
                <a:cubicBezTo>
                  <a:pt x="2211" y="1249"/>
                  <a:pt x="2208" y="1251"/>
                  <a:pt x="2208" y="1253"/>
                </a:cubicBezTo>
                <a:cubicBezTo>
                  <a:pt x="2209" y="1257"/>
                  <a:pt x="2216" y="1256"/>
                  <a:pt x="2213" y="1250"/>
                </a:cubicBezTo>
                <a:close/>
                <a:moveTo>
                  <a:pt x="2851" y="1273"/>
                </a:moveTo>
                <a:cubicBezTo>
                  <a:pt x="2842" y="1274"/>
                  <a:pt x="2836" y="1265"/>
                  <a:pt x="2838" y="1257"/>
                </a:cubicBezTo>
                <a:cubicBezTo>
                  <a:pt x="2839" y="1254"/>
                  <a:pt x="2842" y="1252"/>
                  <a:pt x="2846" y="1252"/>
                </a:cubicBezTo>
                <a:cubicBezTo>
                  <a:pt x="2849" y="1251"/>
                  <a:pt x="2853" y="1252"/>
                  <a:pt x="2855" y="1253"/>
                </a:cubicBezTo>
                <a:cubicBezTo>
                  <a:pt x="2861" y="1258"/>
                  <a:pt x="2858" y="1271"/>
                  <a:pt x="2851" y="1273"/>
                </a:cubicBezTo>
                <a:close/>
                <a:moveTo>
                  <a:pt x="2851" y="1259"/>
                </a:moveTo>
                <a:cubicBezTo>
                  <a:pt x="2843" y="1255"/>
                  <a:pt x="2841" y="1268"/>
                  <a:pt x="2849" y="1267"/>
                </a:cubicBezTo>
                <a:cubicBezTo>
                  <a:pt x="2851" y="1266"/>
                  <a:pt x="2853" y="1262"/>
                  <a:pt x="2851" y="1259"/>
                </a:cubicBezTo>
                <a:close/>
                <a:moveTo>
                  <a:pt x="542" y="1262"/>
                </a:moveTo>
                <a:cubicBezTo>
                  <a:pt x="541" y="1256"/>
                  <a:pt x="547" y="1253"/>
                  <a:pt x="551" y="1253"/>
                </a:cubicBezTo>
                <a:cubicBezTo>
                  <a:pt x="559" y="1251"/>
                  <a:pt x="563" y="1255"/>
                  <a:pt x="563" y="1260"/>
                </a:cubicBezTo>
                <a:cubicBezTo>
                  <a:pt x="564" y="1267"/>
                  <a:pt x="555" y="1274"/>
                  <a:pt x="548" y="1270"/>
                </a:cubicBezTo>
                <a:cubicBezTo>
                  <a:pt x="547" y="1270"/>
                  <a:pt x="542" y="1264"/>
                  <a:pt x="542" y="1262"/>
                </a:cubicBezTo>
                <a:close/>
                <a:moveTo>
                  <a:pt x="549" y="1262"/>
                </a:moveTo>
                <a:cubicBezTo>
                  <a:pt x="549" y="1267"/>
                  <a:pt x="558" y="1266"/>
                  <a:pt x="557" y="1260"/>
                </a:cubicBezTo>
                <a:cubicBezTo>
                  <a:pt x="555" y="1257"/>
                  <a:pt x="549" y="1259"/>
                  <a:pt x="549" y="1262"/>
                </a:cubicBezTo>
                <a:close/>
                <a:moveTo>
                  <a:pt x="1219" y="1258"/>
                </a:moveTo>
                <a:cubicBezTo>
                  <a:pt x="1219" y="1261"/>
                  <a:pt x="1226" y="1261"/>
                  <a:pt x="1225" y="1256"/>
                </a:cubicBezTo>
                <a:cubicBezTo>
                  <a:pt x="1223" y="1253"/>
                  <a:pt x="1219" y="1255"/>
                  <a:pt x="1219" y="1258"/>
                </a:cubicBezTo>
                <a:close/>
                <a:moveTo>
                  <a:pt x="1964" y="1276"/>
                </a:moveTo>
                <a:cubicBezTo>
                  <a:pt x="1962" y="1275"/>
                  <a:pt x="1957" y="1272"/>
                  <a:pt x="1957" y="1268"/>
                </a:cubicBezTo>
                <a:cubicBezTo>
                  <a:pt x="1957" y="1262"/>
                  <a:pt x="1961" y="1261"/>
                  <a:pt x="1966" y="1260"/>
                </a:cubicBezTo>
                <a:cubicBezTo>
                  <a:pt x="1969" y="1260"/>
                  <a:pt x="1972" y="1260"/>
                  <a:pt x="1973" y="1261"/>
                </a:cubicBezTo>
                <a:cubicBezTo>
                  <a:pt x="1979" y="1266"/>
                  <a:pt x="1973" y="1278"/>
                  <a:pt x="1964" y="1276"/>
                </a:cubicBezTo>
                <a:close/>
                <a:moveTo>
                  <a:pt x="1969" y="1266"/>
                </a:moveTo>
                <a:cubicBezTo>
                  <a:pt x="1967" y="1266"/>
                  <a:pt x="1964" y="1266"/>
                  <a:pt x="1964" y="1269"/>
                </a:cubicBezTo>
                <a:cubicBezTo>
                  <a:pt x="1965" y="1272"/>
                  <a:pt x="1970" y="1270"/>
                  <a:pt x="1969" y="1266"/>
                </a:cubicBezTo>
                <a:close/>
                <a:moveTo>
                  <a:pt x="1278" y="1264"/>
                </a:moveTo>
                <a:cubicBezTo>
                  <a:pt x="1280" y="1279"/>
                  <a:pt x="1258" y="1273"/>
                  <a:pt x="1264" y="1262"/>
                </a:cubicBezTo>
                <a:cubicBezTo>
                  <a:pt x="1268" y="1259"/>
                  <a:pt x="1276" y="1260"/>
                  <a:pt x="1278" y="1264"/>
                </a:cubicBezTo>
                <a:close/>
                <a:moveTo>
                  <a:pt x="1269" y="1267"/>
                </a:moveTo>
                <a:cubicBezTo>
                  <a:pt x="1270" y="1267"/>
                  <a:pt x="1271" y="1269"/>
                  <a:pt x="1272" y="1268"/>
                </a:cubicBezTo>
                <a:cubicBezTo>
                  <a:pt x="1272" y="1266"/>
                  <a:pt x="1270" y="1266"/>
                  <a:pt x="1269" y="1267"/>
                </a:cubicBezTo>
                <a:close/>
                <a:moveTo>
                  <a:pt x="1640" y="1264"/>
                </a:moveTo>
                <a:cubicBezTo>
                  <a:pt x="1642" y="1259"/>
                  <a:pt x="1633" y="1260"/>
                  <a:pt x="1629" y="1260"/>
                </a:cubicBezTo>
                <a:cubicBezTo>
                  <a:pt x="1623" y="1260"/>
                  <a:pt x="1618" y="1260"/>
                  <a:pt x="1614" y="1261"/>
                </a:cubicBezTo>
                <a:cubicBezTo>
                  <a:pt x="1612" y="1271"/>
                  <a:pt x="1612" y="1289"/>
                  <a:pt x="1611" y="1302"/>
                </a:cubicBezTo>
                <a:cubicBezTo>
                  <a:pt x="1611" y="1304"/>
                  <a:pt x="1609" y="1314"/>
                  <a:pt x="1615" y="1312"/>
                </a:cubicBezTo>
                <a:cubicBezTo>
                  <a:pt x="1620" y="1310"/>
                  <a:pt x="1616" y="1292"/>
                  <a:pt x="1618" y="1288"/>
                </a:cubicBezTo>
                <a:cubicBezTo>
                  <a:pt x="1623" y="1287"/>
                  <a:pt x="1633" y="1288"/>
                  <a:pt x="1631" y="1283"/>
                </a:cubicBezTo>
                <a:cubicBezTo>
                  <a:pt x="1630" y="1279"/>
                  <a:pt x="1622" y="1283"/>
                  <a:pt x="1618" y="1282"/>
                </a:cubicBezTo>
                <a:cubicBezTo>
                  <a:pt x="1618" y="1276"/>
                  <a:pt x="1618" y="1271"/>
                  <a:pt x="1619" y="1266"/>
                </a:cubicBezTo>
                <a:cubicBezTo>
                  <a:pt x="1625" y="1264"/>
                  <a:pt x="1639" y="1269"/>
                  <a:pt x="1640" y="1264"/>
                </a:cubicBezTo>
                <a:close/>
                <a:moveTo>
                  <a:pt x="30" y="1266"/>
                </a:moveTo>
                <a:cubicBezTo>
                  <a:pt x="28" y="1263"/>
                  <a:pt x="23" y="1266"/>
                  <a:pt x="24" y="1268"/>
                </a:cubicBezTo>
                <a:cubicBezTo>
                  <a:pt x="24" y="1272"/>
                  <a:pt x="31" y="1271"/>
                  <a:pt x="30" y="1266"/>
                </a:cubicBezTo>
                <a:close/>
                <a:moveTo>
                  <a:pt x="1187" y="1275"/>
                </a:moveTo>
                <a:cubicBezTo>
                  <a:pt x="1186" y="1275"/>
                  <a:pt x="1187" y="1275"/>
                  <a:pt x="1186" y="1275"/>
                </a:cubicBezTo>
                <a:cubicBezTo>
                  <a:pt x="1186" y="1281"/>
                  <a:pt x="1189" y="1284"/>
                  <a:pt x="1190" y="1289"/>
                </a:cubicBezTo>
                <a:cubicBezTo>
                  <a:pt x="1191" y="1290"/>
                  <a:pt x="1193" y="1290"/>
                  <a:pt x="1194" y="1289"/>
                </a:cubicBezTo>
                <a:cubicBezTo>
                  <a:pt x="1196" y="1297"/>
                  <a:pt x="1204" y="1292"/>
                  <a:pt x="1199" y="1286"/>
                </a:cubicBezTo>
                <a:cubicBezTo>
                  <a:pt x="1207" y="1282"/>
                  <a:pt x="1190" y="1271"/>
                  <a:pt x="1187" y="1275"/>
                </a:cubicBezTo>
                <a:close/>
                <a:moveTo>
                  <a:pt x="2174" y="1284"/>
                </a:moveTo>
                <a:cubicBezTo>
                  <a:pt x="2175" y="1277"/>
                  <a:pt x="2150" y="1281"/>
                  <a:pt x="2147" y="1281"/>
                </a:cubicBezTo>
                <a:cubicBezTo>
                  <a:pt x="2145" y="1283"/>
                  <a:pt x="2146" y="1289"/>
                  <a:pt x="2146" y="1293"/>
                </a:cubicBezTo>
                <a:cubicBezTo>
                  <a:pt x="2145" y="1302"/>
                  <a:pt x="2145" y="1316"/>
                  <a:pt x="2145" y="1324"/>
                </a:cubicBezTo>
                <a:cubicBezTo>
                  <a:pt x="2145" y="1328"/>
                  <a:pt x="2144" y="1331"/>
                  <a:pt x="2147" y="1331"/>
                </a:cubicBezTo>
                <a:cubicBezTo>
                  <a:pt x="2152" y="1331"/>
                  <a:pt x="2150" y="1313"/>
                  <a:pt x="2151" y="1308"/>
                </a:cubicBezTo>
                <a:cubicBezTo>
                  <a:pt x="2156" y="1306"/>
                  <a:pt x="2167" y="1310"/>
                  <a:pt x="2166" y="1304"/>
                </a:cubicBezTo>
                <a:cubicBezTo>
                  <a:pt x="2165" y="1300"/>
                  <a:pt x="2156" y="1302"/>
                  <a:pt x="2151" y="1302"/>
                </a:cubicBezTo>
                <a:cubicBezTo>
                  <a:pt x="2152" y="1297"/>
                  <a:pt x="2152" y="1291"/>
                  <a:pt x="2153" y="1286"/>
                </a:cubicBezTo>
                <a:cubicBezTo>
                  <a:pt x="2158" y="1284"/>
                  <a:pt x="2172" y="1290"/>
                  <a:pt x="2174" y="1284"/>
                </a:cubicBezTo>
                <a:close/>
                <a:moveTo>
                  <a:pt x="3487" y="1304"/>
                </a:moveTo>
                <a:cubicBezTo>
                  <a:pt x="3480" y="1305"/>
                  <a:pt x="3475" y="1297"/>
                  <a:pt x="3479" y="1290"/>
                </a:cubicBezTo>
                <a:cubicBezTo>
                  <a:pt x="3482" y="1289"/>
                  <a:pt x="3487" y="1287"/>
                  <a:pt x="3491" y="1289"/>
                </a:cubicBezTo>
                <a:cubicBezTo>
                  <a:pt x="3497" y="1292"/>
                  <a:pt x="3494" y="1303"/>
                  <a:pt x="3487" y="1304"/>
                </a:cubicBezTo>
                <a:close/>
                <a:moveTo>
                  <a:pt x="3487" y="1298"/>
                </a:moveTo>
                <a:cubicBezTo>
                  <a:pt x="3488" y="1297"/>
                  <a:pt x="3488" y="1296"/>
                  <a:pt x="3488" y="1295"/>
                </a:cubicBezTo>
                <a:cubicBezTo>
                  <a:pt x="3486" y="1295"/>
                  <a:pt x="3484" y="1295"/>
                  <a:pt x="3483" y="1295"/>
                </a:cubicBezTo>
                <a:cubicBezTo>
                  <a:pt x="3484" y="1297"/>
                  <a:pt x="3484" y="1298"/>
                  <a:pt x="3487" y="1298"/>
                </a:cubicBezTo>
                <a:close/>
                <a:moveTo>
                  <a:pt x="2461" y="1298"/>
                </a:moveTo>
                <a:cubicBezTo>
                  <a:pt x="2464" y="1298"/>
                  <a:pt x="2465" y="1294"/>
                  <a:pt x="2464" y="1291"/>
                </a:cubicBezTo>
                <a:cubicBezTo>
                  <a:pt x="2460" y="1287"/>
                  <a:pt x="2457" y="1296"/>
                  <a:pt x="2461" y="1298"/>
                </a:cubicBezTo>
                <a:close/>
                <a:moveTo>
                  <a:pt x="1129" y="1300"/>
                </a:moveTo>
                <a:cubicBezTo>
                  <a:pt x="1130" y="1303"/>
                  <a:pt x="1131" y="1305"/>
                  <a:pt x="1133" y="1306"/>
                </a:cubicBezTo>
                <a:cubicBezTo>
                  <a:pt x="1135" y="1306"/>
                  <a:pt x="1135" y="1306"/>
                  <a:pt x="1136" y="1305"/>
                </a:cubicBezTo>
                <a:cubicBezTo>
                  <a:pt x="1138" y="1307"/>
                  <a:pt x="1139" y="1309"/>
                  <a:pt x="1142" y="1308"/>
                </a:cubicBezTo>
                <a:cubicBezTo>
                  <a:pt x="1142" y="1308"/>
                  <a:pt x="1143" y="1307"/>
                  <a:pt x="1143" y="1307"/>
                </a:cubicBezTo>
                <a:cubicBezTo>
                  <a:pt x="1143" y="1304"/>
                  <a:pt x="1141" y="1303"/>
                  <a:pt x="1140" y="1301"/>
                </a:cubicBezTo>
                <a:cubicBezTo>
                  <a:pt x="1141" y="1300"/>
                  <a:pt x="1142" y="1300"/>
                  <a:pt x="1142" y="1298"/>
                </a:cubicBezTo>
                <a:cubicBezTo>
                  <a:pt x="1140" y="1296"/>
                  <a:pt x="1133" y="1290"/>
                  <a:pt x="1129" y="1291"/>
                </a:cubicBezTo>
                <a:cubicBezTo>
                  <a:pt x="1123" y="1291"/>
                  <a:pt x="1127" y="1297"/>
                  <a:pt x="1129" y="1300"/>
                </a:cubicBezTo>
                <a:close/>
                <a:moveTo>
                  <a:pt x="1879" y="1297"/>
                </a:moveTo>
                <a:cubicBezTo>
                  <a:pt x="1881" y="1297"/>
                  <a:pt x="1882" y="1295"/>
                  <a:pt x="1881" y="1292"/>
                </a:cubicBezTo>
                <a:cubicBezTo>
                  <a:pt x="1875" y="1287"/>
                  <a:pt x="1874" y="1298"/>
                  <a:pt x="1879" y="1297"/>
                </a:cubicBezTo>
                <a:close/>
                <a:moveTo>
                  <a:pt x="1198" y="1296"/>
                </a:moveTo>
                <a:cubicBezTo>
                  <a:pt x="1199" y="1300"/>
                  <a:pt x="1201" y="1307"/>
                  <a:pt x="1205" y="1303"/>
                </a:cubicBezTo>
                <a:cubicBezTo>
                  <a:pt x="1206" y="1298"/>
                  <a:pt x="1201" y="1292"/>
                  <a:pt x="1198" y="1296"/>
                </a:cubicBezTo>
                <a:close/>
                <a:moveTo>
                  <a:pt x="2259" y="1296"/>
                </a:moveTo>
                <a:cubicBezTo>
                  <a:pt x="2257" y="1302"/>
                  <a:pt x="2267" y="1302"/>
                  <a:pt x="2264" y="1296"/>
                </a:cubicBezTo>
                <a:cubicBezTo>
                  <a:pt x="2263" y="1295"/>
                  <a:pt x="2260" y="1295"/>
                  <a:pt x="2259" y="1296"/>
                </a:cubicBezTo>
                <a:close/>
                <a:moveTo>
                  <a:pt x="1812" y="1300"/>
                </a:moveTo>
                <a:cubicBezTo>
                  <a:pt x="1811" y="1289"/>
                  <a:pt x="1800" y="1302"/>
                  <a:pt x="1811" y="1302"/>
                </a:cubicBezTo>
                <a:cubicBezTo>
                  <a:pt x="1811" y="1301"/>
                  <a:pt x="1811" y="1301"/>
                  <a:pt x="1812" y="1300"/>
                </a:cubicBezTo>
                <a:close/>
                <a:moveTo>
                  <a:pt x="424" y="1302"/>
                </a:moveTo>
                <a:cubicBezTo>
                  <a:pt x="426" y="1303"/>
                  <a:pt x="428" y="1301"/>
                  <a:pt x="427" y="1298"/>
                </a:cubicBezTo>
                <a:cubicBezTo>
                  <a:pt x="423" y="1294"/>
                  <a:pt x="420" y="1302"/>
                  <a:pt x="424" y="1302"/>
                </a:cubicBezTo>
                <a:close/>
                <a:moveTo>
                  <a:pt x="32" y="1298"/>
                </a:moveTo>
                <a:cubicBezTo>
                  <a:pt x="38" y="1297"/>
                  <a:pt x="41" y="1301"/>
                  <a:pt x="42" y="1303"/>
                </a:cubicBezTo>
                <a:cubicBezTo>
                  <a:pt x="46" y="1314"/>
                  <a:pt x="34" y="1324"/>
                  <a:pt x="26" y="1316"/>
                </a:cubicBezTo>
                <a:cubicBezTo>
                  <a:pt x="24" y="1314"/>
                  <a:pt x="20" y="1308"/>
                  <a:pt x="21" y="1304"/>
                </a:cubicBezTo>
                <a:cubicBezTo>
                  <a:pt x="22" y="1301"/>
                  <a:pt x="27" y="1299"/>
                  <a:pt x="32" y="1298"/>
                </a:cubicBezTo>
                <a:close/>
                <a:moveTo>
                  <a:pt x="27" y="1308"/>
                </a:moveTo>
                <a:cubicBezTo>
                  <a:pt x="26" y="1315"/>
                  <a:pt x="41" y="1313"/>
                  <a:pt x="36" y="1305"/>
                </a:cubicBezTo>
                <a:cubicBezTo>
                  <a:pt x="32" y="1304"/>
                  <a:pt x="28" y="1305"/>
                  <a:pt x="27" y="1308"/>
                </a:cubicBezTo>
                <a:close/>
                <a:moveTo>
                  <a:pt x="1001" y="1298"/>
                </a:moveTo>
                <a:cubicBezTo>
                  <a:pt x="999" y="1296"/>
                  <a:pt x="996" y="1299"/>
                  <a:pt x="996" y="1301"/>
                </a:cubicBezTo>
                <a:cubicBezTo>
                  <a:pt x="997" y="1304"/>
                  <a:pt x="1003" y="1303"/>
                  <a:pt x="1001" y="1298"/>
                </a:cubicBezTo>
                <a:close/>
                <a:moveTo>
                  <a:pt x="2090" y="1304"/>
                </a:moveTo>
                <a:cubicBezTo>
                  <a:pt x="2090" y="1304"/>
                  <a:pt x="2090" y="1304"/>
                  <a:pt x="2090" y="1305"/>
                </a:cubicBezTo>
                <a:cubicBezTo>
                  <a:pt x="2100" y="1303"/>
                  <a:pt x="2086" y="1294"/>
                  <a:pt x="2090" y="1304"/>
                </a:cubicBezTo>
                <a:close/>
                <a:moveTo>
                  <a:pt x="1291" y="1306"/>
                </a:moveTo>
                <a:cubicBezTo>
                  <a:pt x="1292" y="1306"/>
                  <a:pt x="1292" y="1306"/>
                  <a:pt x="1293" y="1306"/>
                </a:cubicBezTo>
                <a:cubicBezTo>
                  <a:pt x="1293" y="1304"/>
                  <a:pt x="1294" y="1304"/>
                  <a:pt x="1293" y="1302"/>
                </a:cubicBezTo>
                <a:cubicBezTo>
                  <a:pt x="1291" y="1295"/>
                  <a:pt x="1284" y="1308"/>
                  <a:pt x="1291" y="1306"/>
                </a:cubicBezTo>
                <a:close/>
                <a:moveTo>
                  <a:pt x="2870" y="1301"/>
                </a:moveTo>
                <a:cubicBezTo>
                  <a:pt x="2867" y="1302"/>
                  <a:pt x="2869" y="1307"/>
                  <a:pt x="2872" y="1307"/>
                </a:cubicBezTo>
                <a:cubicBezTo>
                  <a:pt x="2876" y="1307"/>
                  <a:pt x="2875" y="1298"/>
                  <a:pt x="2870" y="1301"/>
                </a:cubicBezTo>
                <a:close/>
                <a:moveTo>
                  <a:pt x="3005" y="1317"/>
                </a:moveTo>
                <a:cubicBezTo>
                  <a:pt x="3007" y="1313"/>
                  <a:pt x="3011" y="1301"/>
                  <a:pt x="3015" y="1301"/>
                </a:cubicBezTo>
                <a:cubicBezTo>
                  <a:pt x="3020" y="1301"/>
                  <a:pt x="3020" y="1312"/>
                  <a:pt x="3022" y="1316"/>
                </a:cubicBezTo>
                <a:cubicBezTo>
                  <a:pt x="3023" y="1318"/>
                  <a:pt x="3025" y="1318"/>
                  <a:pt x="3024" y="1320"/>
                </a:cubicBezTo>
                <a:cubicBezTo>
                  <a:pt x="3023" y="1322"/>
                  <a:pt x="3018" y="1322"/>
                  <a:pt x="3016" y="1320"/>
                </a:cubicBezTo>
                <a:cubicBezTo>
                  <a:pt x="3016" y="1318"/>
                  <a:pt x="3018" y="1317"/>
                  <a:pt x="3016" y="1315"/>
                </a:cubicBezTo>
                <a:cubicBezTo>
                  <a:pt x="3014" y="1315"/>
                  <a:pt x="3010" y="1314"/>
                  <a:pt x="3009" y="1316"/>
                </a:cubicBezTo>
                <a:cubicBezTo>
                  <a:pt x="3009" y="1318"/>
                  <a:pt x="3011" y="1318"/>
                  <a:pt x="3011" y="1320"/>
                </a:cubicBezTo>
                <a:cubicBezTo>
                  <a:pt x="3010" y="1322"/>
                  <a:pt x="3004" y="1322"/>
                  <a:pt x="3003" y="1320"/>
                </a:cubicBezTo>
                <a:cubicBezTo>
                  <a:pt x="3002" y="1318"/>
                  <a:pt x="3004" y="1317"/>
                  <a:pt x="3005" y="1317"/>
                </a:cubicBezTo>
                <a:close/>
                <a:moveTo>
                  <a:pt x="3013" y="1311"/>
                </a:moveTo>
                <a:cubicBezTo>
                  <a:pt x="3014" y="1311"/>
                  <a:pt x="3014" y="1311"/>
                  <a:pt x="3015" y="1311"/>
                </a:cubicBezTo>
                <a:cubicBezTo>
                  <a:pt x="3015" y="1309"/>
                  <a:pt x="3015" y="1308"/>
                  <a:pt x="3014" y="1308"/>
                </a:cubicBezTo>
                <a:cubicBezTo>
                  <a:pt x="3014" y="1309"/>
                  <a:pt x="3013" y="1310"/>
                  <a:pt x="3013" y="1311"/>
                </a:cubicBezTo>
                <a:close/>
                <a:moveTo>
                  <a:pt x="3213" y="1323"/>
                </a:moveTo>
                <a:cubicBezTo>
                  <a:pt x="3211" y="1324"/>
                  <a:pt x="3207" y="1323"/>
                  <a:pt x="3205" y="1323"/>
                </a:cubicBezTo>
                <a:cubicBezTo>
                  <a:pt x="3205" y="1322"/>
                  <a:pt x="3205" y="1322"/>
                  <a:pt x="3204" y="1322"/>
                </a:cubicBezTo>
                <a:cubicBezTo>
                  <a:pt x="3203" y="1319"/>
                  <a:pt x="3206" y="1320"/>
                  <a:pt x="3206" y="1318"/>
                </a:cubicBezTo>
                <a:cubicBezTo>
                  <a:pt x="3205" y="1316"/>
                  <a:pt x="3203" y="1317"/>
                  <a:pt x="3200" y="1316"/>
                </a:cubicBezTo>
                <a:cubicBezTo>
                  <a:pt x="3199" y="1317"/>
                  <a:pt x="3199" y="1319"/>
                  <a:pt x="3198" y="1319"/>
                </a:cubicBezTo>
                <a:cubicBezTo>
                  <a:pt x="3199" y="1320"/>
                  <a:pt x="3200" y="1320"/>
                  <a:pt x="3200" y="1322"/>
                </a:cubicBezTo>
                <a:cubicBezTo>
                  <a:pt x="3199" y="1325"/>
                  <a:pt x="3192" y="1323"/>
                  <a:pt x="3191" y="1321"/>
                </a:cubicBezTo>
                <a:cubicBezTo>
                  <a:pt x="3191" y="1320"/>
                  <a:pt x="3192" y="1318"/>
                  <a:pt x="3194" y="1319"/>
                </a:cubicBezTo>
                <a:cubicBezTo>
                  <a:pt x="3197" y="1313"/>
                  <a:pt x="3200" y="1308"/>
                  <a:pt x="3203" y="1303"/>
                </a:cubicBezTo>
                <a:cubicBezTo>
                  <a:pt x="3204" y="1303"/>
                  <a:pt x="3205" y="1303"/>
                  <a:pt x="3205" y="1303"/>
                </a:cubicBezTo>
                <a:cubicBezTo>
                  <a:pt x="3209" y="1308"/>
                  <a:pt x="3208" y="1318"/>
                  <a:pt x="3214" y="1321"/>
                </a:cubicBezTo>
                <a:cubicBezTo>
                  <a:pt x="3213" y="1321"/>
                  <a:pt x="3213" y="1322"/>
                  <a:pt x="3213" y="1323"/>
                </a:cubicBezTo>
                <a:close/>
                <a:moveTo>
                  <a:pt x="3204" y="1313"/>
                </a:moveTo>
                <a:cubicBezTo>
                  <a:pt x="3204" y="1312"/>
                  <a:pt x="3204" y="1310"/>
                  <a:pt x="3203" y="1310"/>
                </a:cubicBezTo>
                <a:cubicBezTo>
                  <a:pt x="3203" y="1311"/>
                  <a:pt x="3202" y="1311"/>
                  <a:pt x="3202" y="1313"/>
                </a:cubicBezTo>
                <a:cubicBezTo>
                  <a:pt x="3203" y="1313"/>
                  <a:pt x="3204" y="1313"/>
                  <a:pt x="3204" y="1313"/>
                </a:cubicBezTo>
                <a:close/>
                <a:moveTo>
                  <a:pt x="3317" y="1304"/>
                </a:moveTo>
                <a:cubicBezTo>
                  <a:pt x="3327" y="1302"/>
                  <a:pt x="3325" y="1319"/>
                  <a:pt x="3320" y="1322"/>
                </a:cubicBezTo>
                <a:cubicBezTo>
                  <a:pt x="3310" y="1325"/>
                  <a:pt x="3308" y="1306"/>
                  <a:pt x="3317" y="1304"/>
                </a:cubicBezTo>
                <a:close/>
                <a:moveTo>
                  <a:pt x="3318" y="1317"/>
                </a:moveTo>
                <a:cubicBezTo>
                  <a:pt x="3319" y="1315"/>
                  <a:pt x="3321" y="1311"/>
                  <a:pt x="3319" y="1308"/>
                </a:cubicBezTo>
                <a:cubicBezTo>
                  <a:pt x="3315" y="1308"/>
                  <a:pt x="3314" y="1317"/>
                  <a:pt x="3318" y="1317"/>
                </a:cubicBezTo>
                <a:close/>
                <a:moveTo>
                  <a:pt x="2541" y="1309"/>
                </a:moveTo>
                <a:cubicBezTo>
                  <a:pt x="2544" y="1312"/>
                  <a:pt x="2548" y="1311"/>
                  <a:pt x="2548" y="1308"/>
                </a:cubicBezTo>
                <a:cubicBezTo>
                  <a:pt x="2548" y="1304"/>
                  <a:pt x="2540" y="1303"/>
                  <a:pt x="2541" y="1309"/>
                </a:cubicBezTo>
                <a:close/>
                <a:moveTo>
                  <a:pt x="1208" y="1312"/>
                </a:moveTo>
                <a:cubicBezTo>
                  <a:pt x="1208" y="1309"/>
                  <a:pt x="1207" y="1307"/>
                  <a:pt x="1206" y="1305"/>
                </a:cubicBezTo>
                <a:cubicBezTo>
                  <a:pt x="1199" y="1305"/>
                  <a:pt x="1203" y="1311"/>
                  <a:pt x="1204" y="1314"/>
                </a:cubicBezTo>
                <a:cubicBezTo>
                  <a:pt x="1205" y="1314"/>
                  <a:pt x="1205" y="1315"/>
                  <a:pt x="1206" y="1315"/>
                </a:cubicBezTo>
                <a:cubicBezTo>
                  <a:pt x="1203" y="1318"/>
                  <a:pt x="1207" y="1329"/>
                  <a:pt x="1212" y="1323"/>
                </a:cubicBezTo>
                <a:cubicBezTo>
                  <a:pt x="1212" y="1320"/>
                  <a:pt x="1211" y="1319"/>
                  <a:pt x="1210" y="1316"/>
                </a:cubicBezTo>
                <a:cubicBezTo>
                  <a:pt x="1209" y="1316"/>
                  <a:pt x="1209" y="1315"/>
                  <a:pt x="1207" y="1315"/>
                </a:cubicBezTo>
                <a:cubicBezTo>
                  <a:pt x="1207" y="1314"/>
                  <a:pt x="1209" y="1314"/>
                  <a:pt x="1208" y="1312"/>
                </a:cubicBezTo>
                <a:close/>
                <a:moveTo>
                  <a:pt x="3039" y="1331"/>
                </a:moveTo>
                <a:cubicBezTo>
                  <a:pt x="3047" y="1331"/>
                  <a:pt x="3064" y="1330"/>
                  <a:pt x="3076" y="1331"/>
                </a:cubicBezTo>
                <a:cubicBezTo>
                  <a:pt x="3076" y="1327"/>
                  <a:pt x="3080" y="1312"/>
                  <a:pt x="3085" y="1307"/>
                </a:cubicBezTo>
                <a:cubicBezTo>
                  <a:pt x="3091" y="1302"/>
                  <a:pt x="3100" y="1308"/>
                  <a:pt x="3094" y="1315"/>
                </a:cubicBezTo>
                <a:cubicBezTo>
                  <a:pt x="3095" y="1321"/>
                  <a:pt x="3093" y="1326"/>
                  <a:pt x="3089" y="1327"/>
                </a:cubicBezTo>
                <a:cubicBezTo>
                  <a:pt x="3086" y="1327"/>
                  <a:pt x="3083" y="1327"/>
                  <a:pt x="3081" y="1326"/>
                </a:cubicBezTo>
                <a:cubicBezTo>
                  <a:pt x="3080" y="1327"/>
                  <a:pt x="3080" y="1329"/>
                  <a:pt x="3079" y="1331"/>
                </a:cubicBezTo>
                <a:cubicBezTo>
                  <a:pt x="3097" y="1331"/>
                  <a:pt x="3116" y="1331"/>
                  <a:pt x="3135" y="1331"/>
                </a:cubicBezTo>
                <a:cubicBezTo>
                  <a:pt x="3135" y="1329"/>
                  <a:pt x="3128" y="1327"/>
                  <a:pt x="3131" y="1323"/>
                </a:cubicBezTo>
                <a:cubicBezTo>
                  <a:pt x="3134" y="1322"/>
                  <a:pt x="3136" y="1326"/>
                  <a:pt x="3138" y="1328"/>
                </a:cubicBezTo>
                <a:cubicBezTo>
                  <a:pt x="3139" y="1329"/>
                  <a:pt x="3143" y="1332"/>
                  <a:pt x="3143" y="1334"/>
                </a:cubicBezTo>
                <a:cubicBezTo>
                  <a:pt x="3143" y="1337"/>
                  <a:pt x="3138" y="1339"/>
                  <a:pt x="3137" y="1341"/>
                </a:cubicBezTo>
                <a:cubicBezTo>
                  <a:pt x="3134" y="1343"/>
                  <a:pt x="3133" y="1346"/>
                  <a:pt x="3130" y="1345"/>
                </a:cubicBezTo>
                <a:cubicBezTo>
                  <a:pt x="3128" y="1340"/>
                  <a:pt x="3133" y="1339"/>
                  <a:pt x="3135" y="1337"/>
                </a:cubicBezTo>
                <a:cubicBezTo>
                  <a:pt x="3105" y="1336"/>
                  <a:pt x="3066" y="1336"/>
                  <a:pt x="3038" y="1335"/>
                </a:cubicBezTo>
                <a:cubicBezTo>
                  <a:pt x="3034" y="1335"/>
                  <a:pt x="3030" y="1336"/>
                  <a:pt x="3029" y="1333"/>
                </a:cubicBezTo>
                <a:cubicBezTo>
                  <a:pt x="3029" y="1330"/>
                  <a:pt x="3036" y="1331"/>
                  <a:pt x="3039" y="1331"/>
                </a:cubicBezTo>
                <a:close/>
                <a:moveTo>
                  <a:pt x="3083" y="1321"/>
                </a:moveTo>
                <a:cubicBezTo>
                  <a:pt x="3089" y="1324"/>
                  <a:pt x="3090" y="1317"/>
                  <a:pt x="3087" y="1314"/>
                </a:cubicBezTo>
                <a:cubicBezTo>
                  <a:pt x="3087" y="1312"/>
                  <a:pt x="3089" y="1312"/>
                  <a:pt x="3091" y="1311"/>
                </a:cubicBezTo>
                <a:cubicBezTo>
                  <a:pt x="3091" y="1310"/>
                  <a:pt x="3090" y="1310"/>
                  <a:pt x="3090" y="1310"/>
                </a:cubicBezTo>
                <a:cubicBezTo>
                  <a:pt x="3086" y="1312"/>
                  <a:pt x="3085" y="1317"/>
                  <a:pt x="3083" y="1321"/>
                </a:cubicBezTo>
                <a:close/>
                <a:moveTo>
                  <a:pt x="1148" y="1318"/>
                </a:moveTo>
                <a:cubicBezTo>
                  <a:pt x="1153" y="1317"/>
                  <a:pt x="1148" y="1307"/>
                  <a:pt x="1144" y="1309"/>
                </a:cubicBezTo>
                <a:cubicBezTo>
                  <a:pt x="1139" y="1311"/>
                  <a:pt x="1146" y="1318"/>
                  <a:pt x="1148" y="1318"/>
                </a:cubicBezTo>
                <a:close/>
                <a:moveTo>
                  <a:pt x="308" y="1313"/>
                </a:moveTo>
                <a:cubicBezTo>
                  <a:pt x="309" y="1314"/>
                  <a:pt x="310" y="1314"/>
                  <a:pt x="312" y="1314"/>
                </a:cubicBezTo>
                <a:cubicBezTo>
                  <a:pt x="317" y="1310"/>
                  <a:pt x="308" y="1306"/>
                  <a:pt x="308" y="1313"/>
                </a:cubicBezTo>
                <a:close/>
                <a:moveTo>
                  <a:pt x="377" y="1318"/>
                </a:moveTo>
                <a:cubicBezTo>
                  <a:pt x="378" y="1331"/>
                  <a:pt x="356" y="1330"/>
                  <a:pt x="359" y="1316"/>
                </a:cubicBezTo>
                <a:cubicBezTo>
                  <a:pt x="359" y="1314"/>
                  <a:pt x="362" y="1312"/>
                  <a:pt x="365" y="1311"/>
                </a:cubicBezTo>
                <a:cubicBezTo>
                  <a:pt x="374" y="1309"/>
                  <a:pt x="377" y="1313"/>
                  <a:pt x="377" y="1318"/>
                </a:cubicBezTo>
                <a:close/>
                <a:moveTo>
                  <a:pt x="365" y="1319"/>
                </a:moveTo>
                <a:cubicBezTo>
                  <a:pt x="366" y="1322"/>
                  <a:pt x="372" y="1322"/>
                  <a:pt x="371" y="1317"/>
                </a:cubicBezTo>
                <a:cubicBezTo>
                  <a:pt x="368" y="1316"/>
                  <a:pt x="366" y="1318"/>
                  <a:pt x="365" y="1319"/>
                </a:cubicBezTo>
                <a:close/>
                <a:moveTo>
                  <a:pt x="3406" y="1312"/>
                </a:moveTo>
                <a:cubicBezTo>
                  <a:pt x="3402" y="1308"/>
                  <a:pt x="3402" y="1315"/>
                  <a:pt x="3398" y="1315"/>
                </a:cubicBezTo>
                <a:cubicBezTo>
                  <a:pt x="3394" y="1316"/>
                  <a:pt x="3391" y="1311"/>
                  <a:pt x="3386" y="1312"/>
                </a:cubicBezTo>
                <a:cubicBezTo>
                  <a:pt x="3384" y="1313"/>
                  <a:pt x="3380" y="1316"/>
                  <a:pt x="3383" y="1320"/>
                </a:cubicBezTo>
                <a:cubicBezTo>
                  <a:pt x="3386" y="1320"/>
                  <a:pt x="3385" y="1317"/>
                  <a:pt x="3388" y="1316"/>
                </a:cubicBezTo>
                <a:cubicBezTo>
                  <a:pt x="3391" y="1316"/>
                  <a:pt x="3394" y="1320"/>
                  <a:pt x="3398" y="1320"/>
                </a:cubicBezTo>
                <a:cubicBezTo>
                  <a:pt x="3402" y="1320"/>
                  <a:pt x="3405" y="1318"/>
                  <a:pt x="3406" y="1312"/>
                </a:cubicBezTo>
                <a:close/>
                <a:moveTo>
                  <a:pt x="3415" y="1312"/>
                </a:moveTo>
                <a:cubicBezTo>
                  <a:pt x="3426" y="1309"/>
                  <a:pt x="3425" y="1329"/>
                  <a:pt x="3418" y="1330"/>
                </a:cubicBezTo>
                <a:cubicBezTo>
                  <a:pt x="3409" y="1331"/>
                  <a:pt x="3407" y="1314"/>
                  <a:pt x="3415" y="1312"/>
                </a:cubicBezTo>
                <a:close/>
                <a:moveTo>
                  <a:pt x="3417" y="1325"/>
                </a:moveTo>
                <a:cubicBezTo>
                  <a:pt x="3419" y="1323"/>
                  <a:pt x="3418" y="1319"/>
                  <a:pt x="3418" y="1316"/>
                </a:cubicBezTo>
                <a:cubicBezTo>
                  <a:pt x="3413" y="1314"/>
                  <a:pt x="3413" y="1326"/>
                  <a:pt x="3417" y="1325"/>
                </a:cubicBezTo>
                <a:close/>
                <a:moveTo>
                  <a:pt x="592" y="1321"/>
                </a:moveTo>
                <a:cubicBezTo>
                  <a:pt x="592" y="1320"/>
                  <a:pt x="590" y="1318"/>
                  <a:pt x="590" y="1317"/>
                </a:cubicBezTo>
                <a:cubicBezTo>
                  <a:pt x="591" y="1314"/>
                  <a:pt x="594" y="1314"/>
                  <a:pt x="597" y="1314"/>
                </a:cubicBezTo>
                <a:cubicBezTo>
                  <a:pt x="601" y="1313"/>
                  <a:pt x="605" y="1315"/>
                  <a:pt x="606" y="1317"/>
                </a:cubicBezTo>
                <a:cubicBezTo>
                  <a:pt x="610" y="1322"/>
                  <a:pt x="605" y="1332"/>
                  <a:pt x="596" y="1328"/>
                </a:cubicBezTo>
                <a:cubicBezTo>
                  <a:pt x="594" y="1327"/>
                  <a:pt x="594" y="1325"/>
                  <a:pt x="592" y="1321"/>
                </a:cubicBezTo>
                <a:close/>
                <a:moveTo>
                  <a:pt x="601" y="1321"/>
                </a:moveTo>
                <a:cubicBezTo>
                  <a:pt x="601" y="1320"/>
                  <a:pt x="599" y="1320"/>
                  <a:pt x="597" y="1320"/>
                </a:cubicBezTo>
                <a:cubicBezTo>
                  <a:pt x="596" y="1323"/>
                  <a:pt x="601" y="1325"/>
                  <a:pt x="601" y="1321"/>
                </a:cubicBezTo>
                <a:close/>
                <a:moveTo>
                  <a:pt x="2962" y="1356"/>
                </a:moveTo>
                <a:cubicBezTo>
                  <a:pt x="2962" y="1354"/>
                  <a:pt x="2961" y="1354"/>
                  <a:pt x="2960" y="1353"/>
                </a:cubicBezTo>
                <a:cubicBezTo>
                  <a:pt x="2964" y="1349"/>
                  <a:pt x="2968" y="1342"/>
                  <a:pt x="2972" y="1340"/>
                </a:cubicBezTo>
                <a:cubicBezTo>
                  <a:pt x="2974" y="1344"/>
                  <a:pt x="2975" y="1348"/>
                  <a:pt x="2977" y="1353"/>
                </a:cubicBezTo>
                <a:cubicBezTo>
                  <a:pt x="2965" y="1356"/>
                  <a:pt x="2984" y="1359"/>
                  <a:pt x="2987" y="1356"/>
                </a:cubicBezTo>
                <a:cubicBezTo>
                  <a:pt x="2987" y="1353"/>
                  <a:pt x="2985" y="1353"/>
                  <a:pt x="2982" y="1353"/>
                </a:cubicBezTo>
                <a:cubicBezTo>
                  <a:pt x="2980" y="1347"/>
                  <a:pt x="2978" y="1341"/>
                  <a:pt x="2976" y="1335"/>
                </a:cubicBezTo>
                <a:cubicBezTo>
                  <a:pt x="2980" y="1329"/>
                  <a:pt x="2985" y="1324"/>
                  <a:pt x="2990" y="1318"/>
                </a:cubicBezTo>
                <a:cubicBezTo>
                  <a:pt x="2993" y="1318"/>
                  <a:pt x="2995" y="1319"/>
                  <a:pt x="2995" y="1316"/>
                </a:cubicBezTo>
                <a:cubicBezTo>
                  <a:pt x="2996" y="1313"/>
                  <a:pt x="2980" y="1312"/>
                  <a:pt x="2980" y="1317"/>
                </a:cubicBezTo>
                <a:cubicBezTo>
                  <a:pt x="2981" y="1319"/>
                  <a:pt x="2983" y="1318"/>
                  <a:pt x="2984" y="1319"/>
                </a:cubicBezTo>
                <a:cubicBezTo>
                  <a:pt x="2980" y="1322"/>
                  <a:pt x="2978" y="1327"/>
                  <a:pt x="2973" y="1329"/>
                </a:cubicBezTo>
                <a:cubicBezTo>
                  <a:pt x="2972" y="1325"/>
                  <a:pt x="2971" y="1322"/>
                  <a:pt x="2969" y="1318"/>
                </a:cubicBezTo>
                <a:cubicBezTo>
                  <a:pt x="2971" y="1318"/>
                  <a:pt x="2973" y="1318"/>
                  <a:pt x="2974" y="1318"/>
                </a:cubicBezTo>
                <a:cubicBezTo>
                  <a:pt x="2974" y="1317"/>
                  <a:pt x="2974" y="1317"/>
                  <a:pt x="2974" y="1317"/>
                </a:cubicBezTo>
                <a:cubicBezTo>
                  <a:pt x="2974" y="1313"/>
                  <a:pt x="2959" y="1312"/>
                  <a:pt x="2959" y="1316"/>
                </a:cubicBezTo>
                <a:cubicBezTo>
                  <a:pt x="2960" y="1318"/>
                  <a:pt x="2962" y="1318"/>
                  <a:pt x="2965" y="1318"/>
                </a:cubicBezTo>
                <a:cubicBezTo>
                  <a:pt x="2967" y="1323"/>
                  <a:pt x="2969" y="1328"/>
                  <a:pt x="2970" y="1334"/>
                </a:cubicBezTo>
                <a:cubicBezTo>
                  <a:pt x="2964" y="1340"/>
                  <a:pt x="2959" y="1347"/>
                  <a:pt x="2952" y="1353"/>
                </a:cubicBezTo>
                <a:cubicBezTo>
                  <a:pt x="2950" y="1353"/>
                  <a:pt x="2948" y="1352"/>
                  <a:pt x="2947" y="1354"/>
                </a:cubicBezTo>
                <a:cubicBezTo>
                  <a:pt x="2946" y="1360"/>
                  <a:pt x="2959" y="1357"/>
                  <a:pt x="2962" y="1356"/>
                </a:cubicBezTo>
                <a:close/>
                <a:moveTo>
                  <a:pt x="3189" y="1317"/>
                </a:moveTo>
                <a:cubicBezTo>
                  <a:pt x="3186" y="1317"/>
                  <a:pt x="3179" y="1315"/>
                  <a:pt x="3176" y="1318"/>
                </a:cubicBezTo>
                <a:cubicBezTo>
                  <a:pt x="3176" y="1320"/>
                  <a:pt x="3178" y="1320"/>
                  <a:pt x="3180" y="1321"/>
                </a:cubicBezTo>
                <a:cubicBezTo>
                  <a:pt x="3175" y="1326"/>
                  <a:pt x="3171" y="1332"/>
                  <a:pt x="3167" y="1337"/>
                </a:cubicBezTo>
                <a:cubicBezTo>
                  <a:pt x="3165" y="1331"/>
                  <a:pt x="3162" y="1326"/>
                  <a:pt x="3160" y="1320"/>
                </a:cubicBezTo>
                <a:cubicBezTo>
                  <a:pt x="3163" y="1320"/>
                  <a:pt x="3166" y="1321"/>
                  <a:pt x="3166" y="1318"/>
                </a:cubicBezTo>
                <a:cubicBezTo>
                  <a:pt x="3164" y="1315"/>
                  <a:pt x="3150" y="1314"/>
                  <a:pt x="3150" y="1319"/>
                </a:cubicBezTo>
                <a:cubicBezTo>
                  <a:pt x="3150" y="1319"/>
                  <a:pt x="3150" y="1319"/>
                  <a:pt x="3150" y="1320"/>
                </a:cubicBezTo>
                <a:cubicBezTo>
                  <a:pt x="3151" y="1321"/>
                  <a:pt x="3154" y="1320"/>
                  <a:pt x="3156" y="1320"/>
                </a:cubicBezTo>
                <a:cubicBezTo>
                  <a:pt x="3159" y="1332"/>
                  <a:pt x="3166" y="1342"/>
                  <a:pt x="3161" y="1355"/>
                </a:cubicBezTo>
                <a:cubicBezTo>
                  <a:pt x="3158" y="1355"/>
                  <a:pt x="3156" y="1355"/>
                  <a:pt x="3155" y="1358"/>
                </a:cubicBezTo>
                <a:cubicBezTo>
                  <a:pt x="3158" y="1361"/>
                  <a:pt x="3168" y="1360"/>
                  <a:pt x="3172" y="1358"/>
                </a:cubicBezTo>
                <a:cubicBezTo>
                  <a:pt x="3172" y="1358"/>
                  <a:pt x="3172" y="1357"/>
                  <a:pt x="3172" y="1356"/>
                </a:cubicBezTo>
                <a:cubicBezTo>
                  <a:pt x="3171" y="1355"/>
                  <a:pt x="3168" y="1355"/>
                  <a:pt x="3166" y="1355"/>
                </a:cubicBezTo>
                <a:cubicBezTo>
                  <a:pt x="3166" y="1351"/>
                  <a:pt x="3167" y="1347"/>
                  <a:pt x="3168" y="1343"/>
                </a:cubicBezTo>
                <a:cubicBezTo>
                  <a:pt x="3174" y="1336"/>
                  <a:pt x="3179" y="1328"/>
                  <a:pt x="3185" y="1321"/>
                </a:cubicBezTo>
                <a:cubicBezTo>
                  <a:pt x="3188" y="1321"/>
                  <a:pt x="3190" y="1321"/>
                  <a:pt x="3190" y="1318"/>
                </a:cubicBezTo>
                <a:cubicBezTo>
                  <a:pt x="3189" y="1318"/>
                  <a:pt x="3189" y="1317"/>
                  <a:pt x="3189" y="1317"/>
                </a:cubicBezTo>
                <a:close/>
                <a:moveTo>
                  <a:pt x="1149" y="1321"/>
                </a:moveTo>
                <a:cubicBezTo>
                  <a:pt x="1149" y="1323"/>
                  <a:pt x="1154" y="1329"/>
                  <a:pt x="1157" y="1325"/>
                </a:cubicBezTo>
                <a:cubicBezTo>
                  <a:pt x="1158" y="1319"/>
                  <a:pt x="1149" y="1315"/>
                  <a:pt x="1149" y="1321"/>
                </a:cubicBezTo>
                <a:close/>
                <a:moveTo>
                  <a:pt x="831" y="1334"/>
                </a:moveTo>
                <a:cubicBezTo>
                  <a:pt x="823" y="1334"/>
                  <a:pt x="820" y="1322"/>
                  <a:pt x="829" y="1320"/>
                </a:cubicBezTo>
                <a:cubicBezTo>
                  <a:pt x="841" y="1318"/>
                  <a:pt x="840" y="1333"/>
                  <a:pt x="831" y="1334"/>
                </a:cubicBezTo>
                <a:close/>
                <a:moveTo>
                  <a:pt x="829" y="1327"/>
                </a:moveTo>
                <a:cubicBezTo>
                  <a:pt x="830" y="1328"/>
                  <a:pt x="832" y="1328"/>
                  <a:pt x="832" y="1327"/>
                </a:cubicBezTo>
                <a:cubicBezTo>
                  <a:pt x="831" y="1326"/>
                  <a:pt x="829" y="1326"/>
                  <a:pt x="829" y="1327"/>
                </a:cubicBezTo>
                <a:close/>
                <a:moveTo>
                  <a:pt x="2365" y="1333"/>
                </a:moveTo>
                <a:cubicBezTo>
                  <a:pt x="2364" y="1326"/>
                  <a:pt x="2367" y="1323"/>
                  <a:pt x="2374" y="1322"/>
                </a:cubicBezTo>
                <a:cubicBezTo>
                  <a:pt x="2379" y="1322"/>
                  <a:pt x="2381" y="1323"/>
                  <a:pt x="2383" y="1326"/>
                </a:cubicBezTo>
                <a:cubicBezTo>
                  <a:pt x="2390" y="1340"/>
                  <a:pt x="2367" y="1346"/>
                  <a:pt x="2365" y="1333"/>
                </a:cubicBezTo>
                <a:close/>
                <a:moveTo>
                  <a:pt x="2370" y="1331"/>
                </a:moveTo>
                <a:cubicBezTo>
                  <a:pt x="2370" y="1337"/>
                  <a:pt x="2381" y="1335"/>
                  <a:pt x="2377" y="1329"/>
                </a:cubicBezTo>
                <a:cubicBezTo>
                  <a:pt x="2373" y="1328"/>
                  <a:pt x="2371" y="1329"/>
                  <a:pt x="2370" y="1331"/>
                </a:cubicBezTo>
                <a:close/>
                <a:moveTo>
                  <a:pt x="3257" y="1337"/>
                </a:moveTo>
                <a:cubicBezTo>
                  <a:pt x="3255" y="1348"/>
                  <a:pt x="3264" y="1348"/>
                  <a:pt x="3262" y="1337"/>
                </a:cubicBezTo>
                <a:cubicBezTo>
                  <a:pt x="3266" y="1336"/>
                  <a:pt x="3272" y="1338"/>
                  <a:pt x="3272" y="1335"/>
                </a:cubicBezTo>
                <a:cubicBezTo>
                  <a:pt x="3272" y="1331"/>
                  <a:pt x="3266" y="1333"/>
                  <a:pt x="3262" y="1332"/>
                </a:cubicBezTo>
                <a:cubicBezTo>
                  <a:pt x="3262" y="1328"/>
                  <a:pt x="3262" y="1324"/>
                  <a:pt x="3260" y="1323"/>
                </a:cubicBezTo>
                <a:cubicBezTo>
                  <a:pt x="3256" y="1322"/>
                  <a:pt x="3258" y="1329"/>
                  <a:pt x="3257" y="1332"/>
                </a:cubicBezTo>
                <a:cubicBezTo>
                  <a:pt x="3253" y="1333"/>
                  <a:pt x="3246" y="1331"/>
                  <a:pt x="3246" y="1334"/>
                </a:cubicBezTo>
                <a:cubicBezTo>
                  <a:pt x="3247" y="1338"/>
                  <a:pt x="3253" y="1335"/>
                  <a:pt x="3257" y="1337"/>
                </a:cubicBezTo>
                <a:close/>
                <a:moveTo>
                  <a:pt x="1560" y="1327"/>
                </a:moveTo>
                <a:cubicBezTo>
                  <a:pt x="1565" y="1320"/>
                  <a:pt x="1579" y="1324"/>
                  <a:pt x="1579" y="1333"/>
                </a:cubicBezTo>
                <a:cubicBezTo>
                  <a:pt x="1578" y="1345"/>
                  <a:pt x="1555" y="1343"/>
                  <a:pt x="1560" y="1327"/>
                </a:cubicBezTo>
                <a:close/>
                <a:moveTo>
                  <a:pt x="1573" y="1333"/>
                </a:moveTo>
                <a:cubicBezTo>
                  <a:pt x="1573" y="1330"/>
                  <a:pt x="1567" y="1328"/>
                  <a:pt x="1565" y="1331"/>
                </a:cubicBezTo>
                <a:cubicBezTo>
                  <a:pt x="1565" y="1336"/>
                  <a:pt x="1572" y="1337"/>
                  <a:pt x="1573" y="1333"/>
                </a:cubicBezTo>
                <a:close/>
                <a:moveTo>
                  <a:pt x="3359" y="1334"/>
                </a:moveTo>
                <a:cubicBezTo>
                  <a:pt x="3359" y="1330"/>
                  <a:pt x="3360" y="1326"/>
                  <a:pt x="3359" y="1324"/>
                </a:cubicBezTo>
                <a:cubicBezTo>
                  <a:pt x="3354" y="1322"/>
                  <a:pt x="3356" y="1330"/>
                  <a:pt x="3354" y="1334"/>
                </a:cubicBezTo>
                <a:cubicBezTo>
                  <a:pt x="3351" y="1334"/>
                  <a:pt x="3344" y="1332"/>
                  <a:pt x="3344" y="1336"/>
                </a:cubicBezTo>
                <a:cubicBezTo>
                  <a:pt x="3345" y="1339"/>
                  <a:pt x="3352" y="1337"/>
                  <a:pt x="3354" y="1338"/>
                </a:cubicBezTo>
                <a:cubicBezTo>
                  <a:pt x="3355" y="1343"/>
                  <a:pt x="3353" y="1349"/>
                  <a:pt x="3357" y="1349"/>
                </a:cubicBezTo>
                <a:cubicBezTo>
                  <a:pt x="3361" y="1348"/>
                  <a:pt x="3358" y="1342"/>
                  <a:pt x="3360" y="1338"/>
                </a:cubicBezTo>
                <a:cubicBezTo>
                  <a:pt x="3363" y="1338"/>
                  <a:pt x="3370" y="1340"/>
                  <a:pt x="3369" y="1335"/>
                </a:cubicBezTo>
                <a:cubicBezTo>
                  <a:pt x="3368" y="1333"/>
                  <a:pt x="3363" y="1334"/>
                  <a:pt x="3359" y="1334"/>
                </a:cubicBezTo>
                <a:close/>
                <a:moveTo>
                  <a:pt x="3397" y="1325"/>
                </a:moveTo>
                <a:cubicBezTo>
                  <a:pt x="3392" y="1329"/>
                  <a:pt x="3390" y="1337"/>
                  <a:pt x="3386" y="1339"/>
                </a:cubicBezTo>
                <a:cubicBezTo>
                  <a:pt x="3385" y="1334"/>
                  <a:pt x="3387" y="1328"/>
                  <a:pt x="3384" y="1325"/>
                </a:cubicBezTo>
                <a:cubicBezTo>
                  <a:pt x="3381" y="1325"/>
                  <a:pt x="3377" y="1325"/>
                  <a:pt x="3377" y="1329"/>
                </a:cubicBezTo>
                <a:cubicBezTo>
                  <a:pt x="3377" y="1331"/>
                  <a:pt x="3381" y="1329"/>
                  <a:pt x="3381" y="1331"/>
                </a:cubicBezTo>
                <a:cubicBezTo>
                  <a:pt x="3382" y="1334"/>
                  <a:pt x="3379" y="1347"/>
                  <a:pt x="3383" y="1347"/>
                </a:cubicBezTo>
                <a:cubicBezTo>
                  <a:pt x="3387" y="1348"/>
                  <a:pt x="3391" y="1341"/>
                  <a:pt x="3393" y="1338"/>
                </a:cubicBezTo>
                <a:cubicBezTo>
                  <a:pt x="3395" y="1336"/>
                  <a:pt x="3401" y="1331"/>
                  <a:pt x="3401" y="1327"/>
                </a:cubicBezTo>
                <a:cubicBezTo>
                  <a:pt x="3400" y="1326"/>
                  <a:pt x="3398" y="1324"/>
                  <a:pt x="3397" y="1325"/>
                </a:cubicBezTo>
                <a:close/>
                <a:moveTo>
                  <a:pt x="246" y="1329"/>
                </a:moveTo>
                <a:cubicBezTo>
                  <a:pt x="246" y="1331"/>
                  <a:pt x="250" y="1332"/>
                  <a:pt x="251" y="1330"/>
                </a:cubicBezTo>
                <a:cubicBezTo>
                  <a:pt x="252" y="1324"/>
                  <a:pt x="246" y="1326"/>
                  <a:pt x="246" y="1329"/>
                </a:cubicBezTo>
                <a:close/>
                <a:moveTo>
                  <a:pt x="1213" y="1327"/>
                </a:moveTo>
                <a:cubicBezTo>
                  <a:pt x="1211" y="1326"/>
                  <a:pt x="1209" y="1326"/>
                  <a:pt x="1208" y="1328"/>
                </a:cubicBezTo>
                <a:cubicBezTo>
                  <a:pt x="1208" y="1331"/>
                  <a:pt x="1209" y="1333"/>
                  <a:pt x="1209" y="1335"/>
                </a:cubicBezTo>
                <a:cubicBezTo>
                  <a:pt x="1210" y="1336"/>
                  <a:pt x="1211" y="1336"/>
                  <a:pt x="1212" y="1337"/>
                </a:cubicBezTo>
                <a:cubicBezTo>
                  <a:pt x="1211" y="1337"/>
                  <a:pt x="1211" y="1338"/>
                  <a:pt x="1210" y="1338"/>
                </a:cubicBezTo>
                <a:cubicBezTo>
                  <a:pt x="1210" y="1343"/>
                  <a:pt x="1211" y="1348"/>
                  <a:pt x="1214" y="1347"/>
                </a:cubicBezTo>
                <a:cubicBezTo>
                  <a:pt x="1217" y="1346"/>
                  <a:pt x="1217" y="1337"/>
                  <a:pt x="1213" y="1336"/>
                </a:cubicBezTo>
                <a:cubicBezTo>
                  <a:pt x="1216" y="1335"/>
                  <a:pt x="1214" y="1329"/>
                  <a:pt x="1213" y="1327"/>
                </a:cubicBezTo>
                <a:close/>
                <a:moveTo>
                  <a:pt x="1162" y="1335"/>
                </a:moveTo>
                <a:cubicBezTo>
                  <a:pt x="1166" y="1330"/>
                  <a:pt x="1156" y="1323"/>
                  <a:pt x="1155" y="1329"/>
                </a:cubicBezTo>
                <a:cubicBezTo>
                  <a:pt x="1155" y="1331"/>
                  <a:pt x="1159" y="1337"/>
                  <a:pt x="1162" y="1335"/>
                </a:cubicBezTo>
                <a:close/>
                <a:moveTo>
                  <a:pt x="3299" y="1328"/>
                </a:moveTo>
                <a:cubicBezTo>
                  <a:pt x="3304" y="1328"/>
                  <a:pt x="3310" y="1331"/>
                  <a:pt x="3309" y="1336"/>
                </a:cubicBezTo>
                <a:cubicBezTo>
                  <a:pt x="3308" y="1344"/>
                  <a:pt x="3296" y="1346"/>
                  <a:pt x="3288" y="1347"/>
                </a:cubicBezTo>
                <a:cubicBezTo>
                  <a:pt x="3288" y="1353"/>
                  <a:pt x="3291" y="1356"/>
                  <a:pt x="3295" y="1357"/>
                </a:cubicBezTo>
                <a:cubicBezTo>
                  <a:pt x="3300" y="1357"/>
                  <a:pt x="3304" y="1351"/>
                  <a:pt x="3308" y="1354"/>
                </a:cubicBezTo>
                <a:cubicBezTo>
                  <a:pt x="3308" y="1360"/>
                  <a:pt x="3300" y="1362"/>
                  <a:pt x="3294" y="1362"/>
                </a:cubicBezTo>
                <a:cubicBezTo>
                  <a:pt x="3286" y="1361"/>
                  <a:pt x="3282" y="1354"/>
                  <a:pt x="3282" y="1348"/>
                </a:cubicBezTo>
                <a:cubicBezTo>
                  <a:pt x="3282" y="1339"/>
                  <a:pt x="3291" y="1329"/>
                  <a:pt x="3299" y="1328"/>
                </a:cubicBezTo>
                <a:close/>
                <a:moveTo>
                  <a:pt x="3289" y="1343"/>
                </a:moveTo>
                <a:cubicBezTo>
                  <a:pt x="3296" y="1342"/>
                  <a:pt x="3301" y="1340"/>
                  <a:pt x="3304" y="1336"/>
                </a:cubicBezTo>
                <a:cubicBezTo>
                  <a:pt x="3299" y="1330"/>
                  <a:pt x="3291" y="1338"/>
                  <a:pt x="3289" y="1343"/>
                </a:cubicBezTo>
                <a:close/>
                <a:moveTo>
                  <a:pt x="1250" y="1343"/>
                </a:moveTo>
                <a:cubicBezTo>
                  <a:pt x="1244" y="1342"/>
                  <a:pt x="1242" y="1331"/>
                  <a:pt x="1250" y="1329"/>
                </a:cubicBezTo>
                <a:cubicBezTo>
                  <a:pt x="1262" y="1326"/>
                  <a:pt x="1262" y="1346"/>
                  <a:pt x="1250" y="1343"/>
                </a:cubicBezTo>
                <a:close/>
                <a:moveTo>
                  <a:pt x="1253" y="1336"/>
                </a:moveTo>
                <a:cubicBezTo>
                  <a:pt x="1252" y="1334"/>
                  <a:pt x="1251" y="1336"/>
                  <a:pt x="1250" y="1336"/>
                </a:cubicBezTo>
                <a:cubicBezTo>
                  <a:pt x="1250" y="1339"/>
                  <a:pt x="1254" y="1338"/>
                  <a:pt x="1253" y="1336"/>
                </a:cubicBezTo>
                <a:close/>
                <a:moveTo>
                  <a:pt x="2853" y="1332"/>
                </a:moveTo>
                <a:cubicBezTo>
                  <a:pt x="2853" y="1329"/>
                  <a:pt x="2852" y="1328"/>
                  <a:pt x="2849" y="1329"/>
                </a:cubicBezTo>
                <a:cubicBezTo>
                  <a:pt x="2846" y="1331"/>
                  <a:pt x="2850" y="1335"/>
                  <a:pt x="2853" y="1332"/>
                </a:cubicBezTo>
                <a:close/>
                <a:moveTo>
                  <a:pt x="1115" y="1338"/>
                </a:moveTo>
                <a:cubicBezTo>
                  <a:pt x="1114" y="1334"/>
                  <a:pt x="1109" y="1334"/>
                  <a:pt x="1108" y="1330"/>
                </a:cubicBezTo>
                <a:cubicBezTo>
                  <a:pt x="1104" y="1329"/>
                  <a:pt x="1097" y="1329"/>
                  <a:pt x="1093" y="1331"/>
                </a:cubicBezTo>
                <a:cubicBezTo>
                  <a:pt x="1091" y="1335"/>
                  <a:pt x="1102" y="1342"/>
                  <a:pt x="1104" y="1341"/>
                </a:cubicBezTo>
                <a:cubicBezTo>
                  <a:pt x="1106" y="1341"/>
                  <a:pt x="1107" y="1340"/>
                  <a:pt x="1108" y="1339"/>
                </a:cubicBezTo>
                <a:cubicBezTo>
                  <a:pt x="1110" y="1340"/>
                  <a:pt x="1112" y="1341"/>
                  <a:pt x="1114" y="1340"/>
                </a:cubicBezTo>
                <a:cubicBezTo>
                  <a:pt x="1114" y="1344"/>
                  <a:pt x="1123" y="1348"/>
                  <a:pt x="1124" y="1343"/>
                </a:cubicBezTo>
                <a:cubicBezTo>
                  <a:pt x="1124" y="1341"/>
                  <a:pt x="1118" y="1337"/>
                  <a:pt x="1115" y="1338"/>
                </a:cubicBezTo>
                <a:close/>
                <a:moveTo>
                  <a:pt x="565" y="1336"/>
                </a:moveTo>
                <a:cubicBezTo>
                  <a:pt x="570" y="1335"/>
                  <a:pt x="566" y="1326"/>
                  <a:pt x="562" y="1331"/>
                </a:cubicBezTo>
                <a:cubicBezTo>
                  <a:pt x="562" y="1334"/>
                  <a:pt x="563" y="1336"/>
                  <a:pt x="565" y="1336"/>
                </a:cubicBezTo>
                <a:close/>
                <a:moveTo>
                  <a:pt x="1930" y="1350"/>
                </a:moveTo>
                <a:cubicBezTo>
                  <a:pt x="1929" y="1349"/>
                  <a:pt x="1925" y="1344"/>
                  <a:pt x="1925" y="1342"/>
                </a:cubicBezTo>
                <a:cubicBezTo>
                  <a:pt x="1924" y="1335"/>
                  <a:pt x="1931" y="1332"/>
                  <a:pt x="1937" y="1332"/>
                </a:cubicBezTo>
                <a:cubicBezTo>
                  <a:pt x="1943" y="1331"/>
                  <a:pt x="1947" y="1334"/>
                  <a:pt x="1948" y="1337"/>
                </a:cubicBezTo>
                <a:cubicBezTo>
                  <a:pt x="1951" y="1347"/>
                  <a:pt x="1939" y="1358"/>
                  <a:pt x="1930" y="1350"/>
                </a:cubicBezTo>
                <a:close/>
                <a:moveTo>
                  <a:pt x="1942" y="1340"/>
                </a:moveTo>
                <a:cubicBezTo>
                  <a:pt x="1939" y="1336"/>
                  <a:pt x="1931" y="1339"/>
                  <a:pt x="1931" y="1343"/>
                </a:cubicBezTo>
                <a:cubicBezTo>
                  <a:pt x="1932" y="1349"/>
                  <a:pt x="1943" y="1348"/>
                  <a:pt x="1942" y="1340"/>
                </a:cubicBezTo>
                <a:close/>
                <a:moveTo>
                  <a:pt x="1166" y="1345"/>
                </a:moveTo>
                <a:cubicBezTo>
                  <a:pt x="1171" y="1344"/>
                  <a:pt x="1166" y="1332"/>
                  <a:pt x="1161" y="1338"/>
                </a:cubicBezTo>
                <a:cubicBezTo>
                  <a:pt x="1161" y="1341"/>
                  <a:pt x="1163" y="1345"/>
                  <a:pt x="1166" y="1345"/>
                </a:cubicBezTo>
                <a:close/>
                <a:moveTo>
                  <a:pt x="1009" y="1337"/>
                </a:moveTo>
                <a:cubicBezTo>
                  <a:pt x="1013" y="1338"/>
                  <a:pt x="1018" y="1341"/>
                  <a:pt x="1019" y="1344"/>
                </a:cubicBezTo>
                <a:cubicBezTo>
                  <a:pt x="1022" y="1358"/>
                  <a:pt x="999" y="1362"/>
                  <a:pt x="998" y="1347"/>
                </a:cubicBezTo>
                <a:cubicBezTo>
                  <a:pt x="990" y="1343"/>
                  <a:pt x="1000" y="1336"/>
                  <a:pt x="1009" y="1337"/>
                </a:cubicBezTo>
                <a:close/>
                <a:moveTo>
                  <a:pt x="1013" y="1346"/>
                </a:moveTo>
                <a:cubicBezTo>
                  <a:pt x="1011" y="1344"/>
                  <a:pt x="1008" y="1344"/>
                  <a:pt x="1004" y="1344"/>
                </a:cubicBezTo>
                <a:cubicBezTo>
                  <a:pt x="1001" y="1351"/>
                  <a:pt x="1013" y="1354"/>
                  <a:pt x="1013" y="1346"/>
                </a:cubicBezTo>
                <a:close/>
                <a:moveTo>
                  <a:pt x="1064" y="1341"/>
                </a:moveTo>
                <a:cubicBezTo>
                  <a:pt x="1065" y="1346"/>
                  <a:pt x="1073" y="1342"/>
                  <a:pt x="1069" y="1338"/>
                </a:cubicBezTo>
                <a:cubicBezTo>
                  <a:pt x="1065" y="1336"/>
                  <a:pt x="1063" y="1339"/>
                  <a:pt x="1064" y="1341"/>
                </a:cubicBezTo>
                <a:close/>
                <a:moveTo>
                  <a:pt x="1650" y="1347"/>
                </a:moveTo>
                <a:cubicBezTo>
                  <a:pt x="1653" y="1347"/>
                  <a:pt x="1652" y="1342"/>
                  <a:pt x="1653" y="1339"/>
                </a:cubicBezTo>
                <a:cubicBezTo>
                  <a:pt x="1648" y="1331"/>
                  <a:pt x="1643" y="1348"/>
                  <a:pt x="1650" y="1347"/>
                </a:cubicBezTo>
                <a:close/>
                <a:moveTo>
                  <a:pt x="2589" y="1344"/>
                </a:moveTo>
                <a:cubicBezTo>
                  <a:pt x="2593" y="1345"/>
                  <a:pt x="2594" y="1342"/>
                  <a:pt x="2594" y="1340"/>
                </a:cubicBezTo>
                <a:cubicBezTo>
                  <a:pt x="2593" y="1336"/>
                  <a:pt x="2586" y="1339"/>
                  <a:pt x="2589" y="1344"/>
                </a:cubicBezTo>
                <a:close/>
                <a:moveTo>
                  <a:pt x="3504" y="1342"/>
                </a:moveTo>
                <a:cubicBezTo>
                  <a:pt x="3506" y="1344"/>
                  <a:pt x="3510" y="1343"/>
                  <a:pt x="3509" y="1340"/>
                </a:cubicBezTo>
                <a:cubicBezTo>
                  <a:pt x="3509" y="1337"/>
                  <a:pt x="3503" y="1336"/>
                  <a:pt x="3504" y="1342"/>
                </a:cubicBezTo>
                <a:close/>
                <a:moveTo>
                  <a:pt x="3408" y="1359"/>
                </a:moveTo>
                <a:cubicBezTo>
                  <a:pt x="3400" y="1359"/>
                  <a:pt x="3400" y="1342"/>
                  <a:pt x="3408" y="1341"/>
                </a:cubicBezTo>
                <a:cubicBezTo>
                  <a:pt x="3417" y="1340"/>
                  <a:pt x="3416" y="1358"/>
                  <a:pt x="3408" y="1359"/>
                </a:cubicBezTo>
                <a:close/>
                <a:moveTo>
                  <a:pt x="3409" y="1345"/>
                </a:moveTo>
                <a:cubicBezTo>
                  <a:pt x="3405" y="1345"/>
                  <a:pt x="3405" y="1353"/>
                  <a:pt x="3408" y="1354"/>
                </a:cubicBezTo>
                <a:cubicBezTo>
                  <a:pt x="3410" y="1353"/>
                  <a:pt x="3410" y="1347"/>
                  <a:pt x="3409" y="1345"/>
                </a:cubicBezTo>
                <a:close/>
                <a:moveTo>
                  <a:pt x="3005" y="1357"/>
                </a:moveTo>
                <a:cubicBezTo>
                  <a:pt x="3006" y="1362"/>
                  <a:pt x="3026" y="1363"/>
                  <a:pt x="3020" y="1354"/>
                </a:cubicBezTo>
                <a:cubicBezTo>
                  <a:pt x="3017" y="1353"/>
                  <a:pt x="3015" y="1357"/>
                  <a:pt x="3013" y="1355"/>
                </a:cubicBezTo>
                <a:cubicBezTo>
                  <a:pt x="3015" y="1350"/>
                  <a:pt x="3020" y="1348"/>
                  <a:pt x="3020" y="1342"/>
                </a:cubicBezTo>
                <a:cubicBezTo>
                  <a:pt x="3016" y="1338"/>
                  <a:pt x="3001" y="1342"/>
                  <a:pt x="3009" y="1347"/>
                </a:cubicBezTo>
                <a:cubicBezTo>
                  <a:pt x="3011" y="1347"/>
                  <a:pt x="3011" y="1344"/>
                  <a:pt x="3014" y="1345"/>
                </a:cubicBezTo>
                <a:cubicBezTo>
                  <a:pt x="3013" y="1348"/>
                  <a:pt x="3005" y="1353"/>
                  <a:pt x="3005" y="1357"/>
                </a:cubicBezTo>
                <a:close/>
                <a:moveTo>
                  <a:pt x="3210" y="1345"/>
                </a:moveTo>
                <a:cubicBezTo>
                  <a:pt x="3207" y="1342"/>
                  <a:pt x="3200" y="1342"/>
                  <a:pt x="3196" y="1343"/>
                </a:cubicBezTo>
                <a:cubicBezTo>
                  <a:pt x="3195" y="1345"/>
                  <a:pt x="3194" y="1350"/>
                  <a:pt x="3197" y="1350"/>
                </a:cubicBezTo>
                <a:cubicBezTo>
                  <a:pt x="3199" y="1350"/>
                  <a:pt x="3198" y="1348"/>
                  <a:pt x="3200" y="1347"/>
                </a:cubicBezTo>
                <a:cubicBezTo>
                  <a:pt x="3201" y="1347"/>
                  <a:pt x="3203" y="1347"/>
                  <a:pt x="3203" y="1347"/>
                </a:cubicBezTo>
                <a:cubicBezTo>
                  <a:pt x="3202" y="1352"/>
                  <a:pt x="3193" y="1355"/>
                  <a:pt x="3194" y="1359"/>
                </a:cubicBezTo>
                <a:cubicBezTo>
                  <a:pt x="3195" y="1363"/>
                  <a:pt x="3203" y="1363"/>
                  <a:pt x="3208" y="1363"/>
                </a:cubicBezTo>
                <a:cubicBezTo>
                  <a:pt x="3213" y="1358"/>
                  <a:pt x="3207" y="1352"/>
                  <a:pt x="3203" y="1358"/>
                </a:cubicBezTo>
                <a:cubicBezTo>
                  <a:pt x="3203" y="1357"/>
                  <a:pt x="3202" y="1358"/>
                  <a:pt x="3201" y="1357"/>
                </a:cubicBezTo>
                <a:cubicBezTo>
                  <a:pt x="3204" y="1353"/>
                  <a:pt x="3209" y="1351"/>
                  <a:pt x="3210" y="1345"/>
                </a:cubicBezTo>
                <a:close/>
                <a:moveTo>
                  <a:pt x="1133" y="1350"/>
                </a:moveTo>
                <a:cubicBezTo>
                  <a:pt x="1134" y="1345"/>
                  <a:pt x="1123" y="1341"/>
                  <a:pt x="1124" y="1347"/>
                </a:cubicBezTo>
                <a:cubicBezTo>
                  <a:pt x="1124" y="1350"/>
                  <a:pt x="1129" y="1352"/>
                  <a:pt x="1132" y="1352"/>
                </a:cubicBezTo>
                <a:cubicBezTo>
                  <a:pt x="1133" y="1355"/>
                  <a:pt x="1136" y="1360"/>
                  <a:pt x="1139" y="1359"/>
                </a:cubicBezTo>
                <a:cubicBezTo>
                  <a:pt x="1144" y="1357"/>
                  <a:pt x="1138" y="1349"/>
                  <a:pt x="1133" y="1350"/>
                </a:cubicBezTo>
                <a:close/>
                <a:moveTo>
                  <a:pt x="3235" y="1345"/>
                </a:moveTo>
                <a:cubicBezTo>
                  <a:pt x="3233" y="1343"/>
                  <a:pt x="3227" y="1345"/>
                  <a:pt x="3228" y="1349"/>
                </a:cubicBezTo>
                <a:cubicBezTo>
                  <a:pt x="3229" y="1350"/>
                  <a:pt x="3230" y="1349"/>
                  <a:pt x="3231" y="1350"/>
                </a:cubicBezTo>
                <a:cubicBezTo>
                  <a:pt x="3231" y="1352"/>
                  <a:pt x="3231" y="1356"/>
                  <a:pt x="3231" y="1359"/>
                </a:cubicBezTo>
                <a:cubicBezTo>
                  <a:pt x="3230" y="1360"/>
                  <a:pt x="3227" y="1360"/>
                  <a:pt x="3227" y="1361"/>
                </a:cubicBezTo>
                <a:cubicBezTo>
                  <a:pt x="3227" y="1363"/>
                  <a:pt x="3228" y="1362"/>
                  <a:pt x="3228" y="1363"/>
                </a:cubicBezTo>
                <a:cubicBezTo>
                  <a:pt x="3231" y="1364"/>
                  <a:pt x="3236" y="1364"/>
                  <a:pt x="3239" y="1363"/>
                </a:cubicBezTo>
                <a:cubicBezTo>
                  <a:pt x="3239" y="1362"/>
                  <a:pt x="3239" y="1362"/>
                  <a:pt x="3239" y="1360"/>
                </a:cubicBezTo>
                <a:cubicBezTo>
                  <a:pt x="3238" y="1359"/>
                  <a:pt x="3236" y="1360"/>
                  <a:pt x="3236" y="1359"/>
                </a:cubicBezTo>
                <a:cubicBezTo>
                  <a:pt x="3236" y="1354"/>
                  <a:pt x="3235" y="1350"/>
                  <a:pt x="3235" y="1345"/>
                </a:cubicBezTo>
                <a:close/>
                <a:moveTo>
                  <a:pt x="1171" y="1354"/>
                </a:moveTo>
                <a:cubicBezTo>
                  <a:pt x="1175" y="1354"/>
                  <a:pt x="1172" y="1347"/>
                  <a:pt x="1169" y="1345"/>
                </a:cubicBezTo>
                <a:cubicBezTo>
                  <a:pt x="1167" y="1344"/>
                  <a:pt x="1166" y="1345"/>
                  <a:pt x="1165" y="1346"/>
                </a:cubicBezTo>
                <a:cubicBezTo>
                  <a:pt x="1166" y="1350"/>
                  <a:pt x="1168" y="1355"/>
                  <a:pt x="1171" y="1354"/>
                </a:cubicBezTo>
                <a:close/>
                <a:moveTo>
                  <a:pt x="261" y="1359"/>
                </a:moveTo>
                <a:cubicBezTo>
                  <a:pt x="253" y="1359"/>
                  <a:pt x="249" y="1347"/>
                  <a:pt x="259" y="1345"/>
                </a:cubicBezTo>
                <a:cubicBezTo>
                  <a:pt x="270" y="1344"/>
                  <a:pt x="269" y="1359"/>
                  <a:pt x="261" y="1359"/>
                </a:cubicBezTo>
                <a:close/>
                <a:moveTo>
                  <a:pt x="262" y="1351"/>
                </a:moveTo>
                <a:cubicBezTo>
                  <a:pt x="261" y="1351"/>
                  <a:pt x="259" y="1351"/>
                  <a:pt x="259" y="1352"/>
                </a:cubicBezTo>
                <a:cubicBezTo>
                  <a:pt x="257" y="1353"/>
                  <a:pt x="263" y="1354"/>
                  <a:pt x="262" y="1351"/>
                </a:cubicBezTo>
                <a:close/>
                <a:moveTo>
                  <a:pt x="589" y="1438"/>
                </a:moveTo>
                <a:cubicBezTo>
                  <a:pt x="558" y="1555"/>
                  <a:pt x="524" y="1669"/>
                  <a:pt x="492" y="1785"/>
                </a:cubicBezTo>
                <a:cubicBezTo>
                  <a:pt x="483" y="1789"/>
                  <a:pt x="468" y="1786"/>
                  <a:pt x="458" y="1782"/>
                </a:cubicBezTo>
                <a:cubicBezTo>
                  <a:pt x="455" y="1780"/>
                  <a:pt x="449" y="1776"/>
                  <a:pt x="449" y="1772"/>
                </a:cubicBezTo>
                <a:cubicBezTo>
                  <a:pt x="449" y="1768"/>
                  <a:pt x="454" y="1754"/>
                  <a:pt x="455" y="1749"/>
                </a:cubicBezTo>
                <a:cubicBezTo>
                  <a:pt x="479" y="1665"/>
                  <a:pt x="503" y="1581"/>
                  <a:pt x="526" y="1497"/>
                </a:cubicBezTo>
                <a:cubicBezTo>
                  <a:pt x="532" y="1474"/>
                  <a:pt x="539" y="1451"/>
                  <a:pt x="546" y="1429"/>
                </a:cubicBezTo>
                <a:cubicBezTo>
                  <a:pt x="548" y="1421"/>
                  <a:pt x="549" y="1413"/>
                  <a:pt x="552" y="1406"/>
                </a:cubicBezTo>
                <a:cubicBezTo>
                  <a:pt x="554" y="1401"/>
                  <a:pt x="557" y="1396"/>
                  <a:pt x="561" y="1391"/>
                </a:cubicBezTo>
                <a:cubicBezTo>
                  <a:pt x="566" y="1381"/>
                  <a:pt x="573" y="1372"/>
                  <a:pt x="579" y="1361"/>
                </a:cubicBezTo>
                <a:cubicBezTo>
                  <a:pt x="583" y="1355"/>
                  <a:pt x="585" y="1348"/>
                  <a:pt x="590" y="1346"/>
                </a:cubicBezTo>
                <a:cubicBezTo>
                  <a:pt x="594" y="1350"/>
                  <a:pt x="593" y="1356"/>
                  <a:pt x="593" y="1361"/>
                </a:cubicBezTo>
                <a:cubicBezTo>
                  <a:pt x="593" y="1367"/>
                  <a:pt x="594" y="1373"/>
                  <a:pt x="594" y="1379"/>
                </a:cubicBezTo>
                <a:cubicBezTo>
                  <a:pt x="594" y="1390"/>
                  <a:pt x="596" y="1403"/>
                  <a:pt x="595" y="1414"/>
                </a:cubicBezTo>
                <a:cubicBezTo>
                  <a:pt x="594" y="1422"/>
                  <a:pt x="591" y="1430"/>
                  <a:pt x="589" y="1438"/>
                </a:cubicBezTo>
                <a:close/>
                <a:moveTo>
                  <a:pt x="585" y="1361"/>
                </a:moveTo>
                <a:cubicBezTo>
                  <a:pt x="586" y="1361"/>
                  <a:pt x="587" y="1362"/>
                  <a:pt x="588" y="1361"/>
                </a:cubicBezTo>
                <a:cubicBezTo>
                  <a:pt x="588" y="1360"/>
                  <a:pt x="589" y="1357"/>
                  <a:pt x="587" y="1356"/>
                </a:cubicBezTo>
                <a:cubicBezTo>
                  <a:pt x="587" y="1358"/>
                  <a:pt x="585" y="1359"/>
                  <a:pt x="585" y="1361"/>
                </a:cubicBezTo>
                <a:close/>
                <a:moveTo>
                  <a:pt x="560" y="1405"/>
                </a:moveTo>
                <a:cubicBezTo>
                  <a:pt x="563" y="1405"/>
                  <a:pt x="567" y="1402"/>
                  <a:pt x="571" y="1403"/>
                </a:cubicBezTo>
                <a:cubicBezTo>
                  <a:pt x="576" y="1403"/>
                  <a:pt x="581" y="1407"/>
                  <a:pt x="582" y="1411"/>
                </a:cubicBezTo>
                <a:cubicBezTo>
                  <a:pt x="585" y="1411"/>
                  <a:pt x="587" y="1412"/>
                  <a:pt x="589" y="1412"/>
                </a:cubicBezTo>
                <a:cubicBezTo>
                  <a:pt x="588" y="1397"/>
                  <a:pt x="589" y="1381"/>
                  <a:pt x="588" y="1367"/>
                </a:cubicBezTo>
                <a:cubicBezTo>
                  <a:pt x="586" y="1366"/>
                  <a:pt x="584" y="1365"/>
                  <a:pt x="582" y="1365"/>
                </a:cubicBezTo>
                <a:cubicBezTo>
                  <a:pt x="575" y="1378"/>
                  <a:pt x="566" y="1392"/>
                  <a:pt x="560" y="1405"/>
                </a:cubicBezTo>
                <a:close/>
                <a:moveTo>
                  <a:pt x="508" y="1591"/>
                </a:moveTo>
                <a:cubicBezTo>
                  <a:pt x="516" y="1562"/>
                  <a:pt x="524" y="1531"/>
                  <a:pt x="534" y="1500"/>
                </a:cubicBezTo>
                <a:cubicBezTo>
                  <a:pt x="538" y="1486"/>
                  <a:pt x="541" y="1470"/>
                  <a:pt x="546" y="1454"/>
                </a:cubicBezTo>
                <a:cubicBezTo>
                  <a:pt x="549" y="1444"/>
                  <a:pt x="552" y="1432"/>
                  <a:pt x="556" y="1420"/>
                </a:cubicBezTo>
                <a:cubicBezTo>
                  <a:pt x="556" y="1419"/>
                  <a:pt x="561" y="1409"/>
                  <a:pt x="557" y="1410"/>
                </a:cubicBezTo>
                <a:cubicBezTo>
                  <a:pt x="556" y="1410"/>
                  <a:pt x="556" y="1410"/>
                  <a:pt x="555" y="1411"/>
                </a:cubicBezTo>
                <a:cubicBezTo>
                  <a:pt x="524" y="1529"/>
                  <a:pt x="490" y="1647"/>
                  <a:pt x="457" y="1764"/>
                </a:cubicBezTo>
                <a:cubicBezTo>
                  <a:pt x="457" y="1767"/>
                  <a:pt x="453" y="1772"/>
                  <a:pt x="457" y="1775"/>
                </a:cubicBezTo>
                <a:cubicBezTo>
                  <a:pt x="474" y="1715"/>
                  <a:pt x="491" y="1654"/>
                  <a:pt x="508" y="1591"/>
                </a:cubicBezTo>
                <a:close/>
                <a:moveTo>
                  <a:pt x="572" y="1435"/>
                </a:moveTo>
                <a:cubicBezTo>
                  <a:pt x="573" y="1430"/>
                  <a:pt x="579" y="1416"/>
                  <a:pt x="577" y="1412"/>
                </a:cubicBezTo>
                <a:cubicBezTo>
                  <a:pt x="576" y="1409"/>
                  <a:pt x="571" y="1406"/>
                  <a:pt x="566" y="1408"/>
                </a:cubicBezTo>
                <a:cubicBezTo>
                  <a:pt x="562" y="1409"/>
                  <a:pt x="560" y="1423"/>
                  <a:pt x="559" y="1430"/>
                </a:cubicBezTo>
                <a:cubicBezTo>
                  <a:pt x="528" y="1547"/>
                  <a:pt x="494" y="1662"/>
                  <a:pt x="463" y="1778"/>
                </a:cubicBezTo>
                <a:cubicBezTo>
                  <a:pt x="467" y="1779"/>
                  <a:pt x="471" y="1780"/>
                  <a:pt x="475" y="1781"/>
                </a:cubicBezTo>
                <a:cubicBezTo>
                  <a:pt x="508" y="1668"/>
                  <a:pt x="538" y="1548"/>
                  <a:pt x="572" y="1435"/>
                </a:cubicBezTo>
                <a:close/>
                <a:moveTo>
                  <a:pt x="589" y="1419"/>
                </a:moveTo>
                <a:cubicBezTo>
                  <a:pt x="588" y="1417"/>
                  <a:pt x="585" y="1415"/>
                  <a:pt x="582" y="1417"/>
                </a:cubicBezTo>
                <a:cubicBezTo>
                  <a:pt x="580" y="1422"/>
                  <a:pt x="578" y="1432"/>
                  <a:pt x="576" y="1439"/>
                </a:cubicBezTo>
                <a:cubicBezTo>
                  <a:pt x="545" y="1555"/>
                  <a:pt x="512" y="1669"/>
                  <a:pt x="482" y="1782"/>
                </a:cubicBezTo>
                <a:cubicBezTo>
                  <a:pt x="487" y="1783"/>
                  <a:pt x="488" y="1779"/>
                  <a:pt x="489" y="1775"/>
                </a:cubicBezTo>
                <a:cubicBezTo>
                  <a:pt x="522" y="1656"/>
                  <a:pt x="555" y="1536"/>
                  <a:pt x="589" y="1419"/>
                </a:cubicBezTo>
                <a:close/>
                <a:moveTo>
                  <a:pt x="3333" y="1360"/>
                </a:moveTo>
                <a:cubicBezTo>
                  <a:pt x="3333" y="1355"/>
                  <a:pt x="3334" y="1349"/>
                  <a:pt x="3332" y="1346"/>
                </a:cubicBezTo>
                <a:cubicBezTo>
                  <a:pt x="3328" y="1346"/>
                  <a:pt x="3326" y="1347"/>
                  <a:pt x="3326" y="1351"/>
                </a:cubicBezTo>
                <a:cubicBezTo>
                  <a:pt x="3326" y="1352"/>
                  <a:pt x="3328" y="1351"/>
                  <a:pt x="3329" y="1352"/>
                </a:cubicBezTo>
                <a:cubicBezTo>
                  <a:pt x="3329" y="1355"/>
                  <a:pt x="3328" y="1358"/>
                  <a:pt x="3329" y="1361"/>
                </a:cubicBezTo>
                <a:cubicBezTo>
                  <a:pt x="3327" y="1361"/>
                  <a:pt x="3326" y="1362"/>
                  <a:pt x="3325" y="1363"/>
                </a:cubicBezTo>
                <a:cubicBezTo>
                  <a:pt x="3325" y="1366"/>
                  <a:pt x="3336" y="1366"/>
                  <a:pt x="3336" y="1363"/>
                </a:cubicBezTo>
                <a:cubicBezTo>
                  <a:pt x="3336" y="1361"/>
                  <a:pt x="3334" y="1361"/>
                  <a:pt x="3333" y="1360"/>
                </a:cubicBezTo>
                <a:close/>
                <a:moveTo>
                  <a:pt x="324" y="1348"/>
                </a:moveTo>
                <a:cubicBezTo>
                  <a:pt x="325" y="1350"/>
                  <a:pt x="325" y="1353"/>
                  <a:pt x="326" y="1354"/>
                </a:cubicBezTo>
                <a:cubicBezTo>
                  <a:pt x="327" y="1354"/>
                  <a:pt x="327" y="1353"/>
                  <a:pt x="328" y="1354"/>
                </a:cubicBezTo>
                <a:cubicBezTo>
                  <a:pt x="329" y="1351"/>
                  <a:pt x="327" y="1345"/>
                  <a:pt x="324" y="1348"/>
                </a:cubicBezTo>
                <a:close/>
                <a:moveTo>
                  <a:pt x="330" y="1347"/>
                </a:moveTo>
                <a:cubicBezTo>
                  <a:pt x="327" y="1348"/>
                  <a:pt x="330" y="1352"/>
                  <a:pt x="330" y="1354"/>
                </a:cubicBezTo>
                <a:cubicBezTo>
                  <a:pt x="331" y="1354"/>
                  <a:pt x="331" y="1354"/>
                  <a:pt x="332" y="1354"/>
                </a:cubicBezTo>
                <a:cubicBezTo>
                  <a:pt x="334" y="1353"/>
                  <a:pt x="333" y="1347"/>
                  <a:pt x="330" y="1347"/>
                </a:cubicBezTo>
                <a:close/>
                <a:moveTo>
                  <a:pt x="1278" y="1347"/>
                </a:moveTo>
                <a:cubicBezTo>
                  <a:pt x="1275" y="1350"/>
                  <a:pt x="1269" y="1355"/>
                  <a:pt x="1269" y="1360"/>
                </a:cubicBezTo>
                <a:cubicBezTo>
                  <a:pt x="1271" y="1362"/>
                  <a:pt x="1275" y="1364"/>
                  <a:pt x="1279" y="1363"/>
                </a:cubicBezTo>
                <a:cubicBezTo>
                  <a:pt x="1281" y="1359"/>
                  <a:pt x="1281" y="1354"/>
                  <a:pt x="1282" y="1349"/>
                </a:cubicBezTo>
                <a:cubicBezTo>
                  <a:pt x="1281" y="1348"/>
                  <a:pt x="1279" y="1347"/>
                  <a:pt x="1278" y="1347"/>
                </a:cubicBezTo>
                <a:close/>
                <a:moveTo>
                  <a:pt x="3222" y="1348"/>
                </a:moveTo>
                <a:cubicBezTo>
                  <a:pt x="3218" y="1346"/>
                  <a:pt x="3218" y="1351"/>
                  <a:pt x="3218" y="1353"/>
                </a:cubicBezTo>
                <a:cubicBezTo>
                  <a:pt x="3216" y="1353"/>
                  <a:pt x="3214" y="1352"/>
                  <a:pt x="3213" y="1354"/>
                </a:cubicBezTo>
                <a:cubicBezTo>
                  <a:pt x="3212" y="1358"/>
                  <a:pt x="3216" y="1356"/>
                  <a:pt x="3218" y="1358"/>
                </a:cubicBezTo>
                <a:cubicBezTo>
                  <a:pt x="3217" y="1361"/>
                  <a:pt x="3219" y="1364"/>
                  <a:pt x="3221" y="1362"/>
                </a:cubicBezTo>
                <a:cubicBezTo>
                  <a:pt x="3223" y="1361"/>
                  <a:pt x="3222" y="1359"/>
                  <a:pt x="3222" y="1358"/>
                </a:cubicBezTo>
                <a:cubicBezTo>
                  <a:pt x="3224" y="1357"/>
                  <a:pt x="3226" y="1358"/>
                  <a:pt x="3227" y="1357"/>
                </a:cubicBezTo>
                <a:cubicBezTo>
                  <a:pt x="3227" y="1356"/>
                  <a:pt x="3227" y="1355"/>
                  <a:pt x="3227" y="1354"/>
                </a:cubicBezTo>
                <a:cubicBezTo>
                  <a:pt x="3226" y="1353"/>
                  <a:pt x="3224" y="1354"/>
                  <a:pt x="3222" y="1353"/>
                </a:cubicBezTo>
                <a:cubicBezTo>
                  <a:pt x="3222" y="1351"/>
                  <a:pt x="3223" y="1349"/>
                  <a:pt x="3222" y="1348"/>
                </a:cubicBezTo>
                <a:close/>
                <a:moveTo>
                  <a:pt x="2712" y="1349"/>
                </a:moveTo>
                <a:cubicBezTo>
                  <a:pt x="2704" y="1361"/>
                  <a:pt x="2696" y="1374"/>
                  <a:pt x="2687" y="1387"/>
                </a:cubicBezTo>
                <a:cubicBezTo>
                  <a:pt x="2681" y="1397"/>
                  <a:pt x="2675" y="1406"/>
                  <a:pt x="2669" y="1416"/>
                </a:cubicBezTo>
                <a:cubicBezTo>
                  <a:pt x="2667" y="1418"/>
                  <a:pt x="2662" y="1422"/>
                  <a:pt x="2665" y="1426"/>
                </a:cubicBezTo>
                <a:cubicBezTo>
                  <a:pt x="2669" y="1426"/>
                  <a:pt x="2671" y="1421"/>
                  <a:pt x="2673" y="1418"/>
                </a:cubicBezTo>
                <a:cubicBezTo>
                  <a:pt x="2686" y="1399"/>
                  <a:pt x="2699" y="1380"/>
                  <a:pt x="2712" y="1361"/>
                </a:cubicBezTo>
                <a:cubicBezTo>
                  <a:pt x="2715" y="1357"/>
                  <a:pt x="2722" y="1346"/>
                  <a:pt x="2712" y="1349"/>
                </a:cubicBezTo>
                <a:close/>
                <a:moveTo>
                  <a:pt x="1216" y="1359"/>
                </a:moveTo>
                <a:cubicBezTo>
                  <a:pt x="1216" y="1358"/>
                  <a:pt x="1216" y="1358"/>
                  <a:pt x="1216" y="1358"/>
                </a:cubicBezTo>
                <a:cubicBezTo>
                  <a:pt x="1218" y="1356"/>
                  <a:pt x="1217" y="1351"/>
                  <a:pt x="1216" y="1349"/>
                </a:cubicBezTo>
                <a:cubicBezTo>
                  <a:pt x="1209" y="1348"/>
                  <a:pt x="1211" y="1359"/>
                  <a:pt x="1216" y="1359"/>
                </a:cubicBezTo>
                <a:close/>
                <a:moveTo>
                  <a:pt x="79" y="1353"/>
                </a:moveTo>
                <a:cubicBezTo>
                  <a:pt x="74" y="1356"/>
                  <a:pt x="83" y="1362"/>
                  <a:pt x="84" y="1356"/>
                </a:cubicBezTo>
                <a:cubicBezTo>
                  <a:pt x="84" y="1354"/>
                  <a:pt x="81" y="1352"/>
                  <a:pt x="79" y="1353"/>
                </a:cubicBezTo>
                <a:close/>
                <a:moveTo>
                  <a:pt x="1438" y="1356"/>
                </a:moveTo>
                <a:cubicBezTo>
                  <a:pt x="1438" y="1357"/>
                  <a:pt x="1438" y="1359"/>
                  <a:pt x="1442" y="1359"/>
                </a:cubicBezTo>
                <a:cubicBezTo>
                  <a:pt x="1442" y="1359"/>
                  <a:pt x="1442" y="1359"/>
                  <a:pt x="1442" y="1359"/>
                </a:cubicBezTo>
                <a:cubicBezTo>
                  <a:pt x="1446" y="1354"/>
                  <a:pt x="1438" y="1351"/>
                  <a:pt x="1438" y="1356"/>
                </a:cubicBezTo>
                <a:close/>
                <a:moveTo>
                  <a:pt x="517" y="1354"/>
                </a:moveTo>
                <a:cubicBezTo>
                  <a:pt x="521" y="1355"/>
                  <a:pt x="523" y="1364"/>
                  <a:pt x="519" y="1367"/>
                </a:cubicBezTo>
                <a:cubicBezTo>
                  <a:pt x="515" y="1369"/>
                  <a:pt x="507" y="1367"/>
                  <a:pt x="507" y="1362"/>
                </a:cubicBezTo>
                <a:cubicBezTo>
                  <a:pt x="506" y="1357"/>
                  <a:pt x="509" y="1352"/>
                  <a:pt x="517" y="1354"/>
                </a:cubicBezTo>
                <a:close/>
                <a:moveTo>
                  <a:pt x="512" y="1361"/>
                </a:moveTo>
                <a:cubicBezTo>
                  <a:pt x="513" y="1362"/>
                  <a:pt x="515" y="1362"/>
                  <a:pt x="516" y="1361"/>
                </a:cubicBezTo>
                <a:cubicBezTo>
                  <a:pt x="517" y="1358"/>
                  <a:pt x="511" y="1357"/>
                  <a:pt x="512" y="1361"/>
                </a:cubicBezTo>
                <a:close/>
                <a:moveTo>
                  <a:pt x="939" y="1360"/>
                </a:moveTo>
                <a:cubicBezTo>
                  <a:pt x="940" y="1360"/>
                  <a:pt x="942" y="1358"/>
                  <a:pt x="941" y="1355"/>
                </a:cubicBezTo>
                <a:cubicBezTo>
                  <a:pt x="936" y="1350"/>
                  <a:pt x="933" y="1360"/>
                  <a:pt x="939" y="1360"/>
                </a:cubicBezTo>
                <a:close/>
                <a:moveTo>
                  <a:pt x="3310" y="1355"/>
                </a:moveTo>
                <a:cubicBezTo>
                  <a:pt x="3310" y="1359"/>
                  <a:pt x="3324" y="1359"/>
                  <a:pt x="3324" y="1355"/>
                </a:cubicBezTo>
                <a:cubicBezTo>
                  <a:pt x="3322" y="1352"/>
                  <a:pt x="3313" y="1353"/>
                  <a:pt x="3310" y="1355"/>
                </a:cubicBezTo>
                <a:close/>
                <a:moveTo>
                  <a:pt x="2207" y="1362"/>
                </a:moveTo>
                <a:cubicBezTo>
                  <a:pt x="2207" y="1359"/>
                  <a:pt x="2211" y="1356"/>
                  <a:pt x="2216" y="1355"/>
                </a:cubicBezTo>
                <a:cubicBezTo>
                  <a:pt x="2221" y="1354"/>
                  <a:pt x="2225" y="1356"/>
                  <a:pt x="2226" y="1358"/>
                </a:cubicBezTo>
                <a:cubicBezTo>
                  <a:pt x="2230" y="1363"/>
                  <a:pt x="2226" y="1373"/>
                  <a:pt x="2220" y="1375"/>
                </a:cubicBezTo>
                <a:cubicBezTo>
                  <a:pt x="2214" y="1377"/>
                  <a:pt x="2204" y="1372"/>
                  <a:pt x="2207" y="1362"/>
                </a:cubicBezTo>
                <a:close/>
                <a:moveTo>
                  <a:pt x="2212" y="1366"/>
                </a:moveTo>
                <a:cubicBezTo>
                  <a:pt x="2214" y="1372"/>
                  <a:pt x="2222" y="1369"/>
                  <a:pt x="2221" y="1363"/>
                </a:cubicBezTo>
                <a:cubicBezTo>
                  <a:pt x="2218" y="1359"/>
                  <a:pt x="2213" y="1363"/>
                  <a:pt x="2212" y="1366"/>
                </a:cubicBezTo>
                <a:close/>
                <a:moveTo>
                  <a:pt x="1174" y="1364"/>
                </a:moveTo>
                <a:cubicBezTo>
                  <a:pt x="1178" y="1364"/>
                  <a:pt x="1176" y="1358"/>
                  <a:pt x="1175" y="1356"/>
                </a:cubicBezTo>
                <a:cubicBezTo>
                  <a:pt x="1167" y="1353"/>
                  <a:pt x="1170" y="1365"/>
                  <a:pt x="1174" y="1364"/>
                </a:cubicBezTo>
                <a:close/>
                <a:moveTo>
                  <a:pt x="1140" y="1361"/>
                </a:moveTo>
                <a:cubicBezTo>
                  <a:pt x="1140" y="1363"/>
                  <a:pt x="1144" y="1366"/>
                  <a:pt x="1147" y="1367"/>
                </a:cubicBezTo>
                <a:cubicBezTo>
                  <a:pt x="1148" y="1366"/>
                  <a:pt x="1148" y="1365"/>
                  <a:pt x="1149" y="1365"/>
                </a:cubicBezTo>
                <a:cubicBezTo>
                  <a:pt x="1149" y="1360"/>
                  <a:pt x="1140" y="1355"/>
                  <a:pt x="1140" y="1361"/>
                </a:cubicBezTo>
                <a:close/>
                <a:moveTo>
                  <a:pt x="1212" y="1360"/>
                </a:moveTo>
                <a:cubicBezTo>
                  <a:pt x="1212" y="1363"/>
                  <a:pt x="1212" y="1367"/>
                  <a:pt x="1214" y="1369"/>
                </a:cubicBezTo>
                <a:cubicBezTo>
                  <a:pt x="1219" y="1371"/>
                  <a:pt x="1218" y="1362"/>
                  <a:pt x="1216" y="1359"/>
                </a:cubicBezTo>
                <a:cubicBezTo>
                  <a:pt x="1215" y="1359"/>
                  <a:pt x="1214" y="1360"/>
                  <a:pt x="1212" y="1360"/>
                </a:cubicBezTo>
                <a:close/>
                <a:moveTo>
                  <a:pt x="2729" y="1361"/>
                </a:moveTo>
                <a:cubicBezTo>
                  <a:pt x="2729" y="1360"/>
                  <a:pt x="2725" y="1360"/>
                  <a:pt x="2725" y="1361"/>
                </a:cubicBezTo>
                <a:cubicBezTo>
                  <a:pt x="2716" y="1373"/>
                  <a:pt x="2707" y="1386"/>
                  <a:pt x="2699" y="1398"/>
                </a:cubicBezTo>
                <a:cubicBezTo>
                  <a:pt x="2692" y="1408"/>
                  <a:pt x="2686" y="1417"/>
                  <a:pt x="2680" y="1426"/>
                </a:cubicBezTo>
                <a:cubicBezTo>
                  <a:pt x="2678" y="1429"/>
                  <a:pt x="2674" y="1433"/>
                  <a:pt x="2676" y="1437"/>
                </a:cubicBezTo>
                <a:cubicBezTo>
                  <a:pt x="2680" y="1437"/>
                  <a:pt x="2682" y="1432"/>
                  <a:pt x="2684" y="1430"/>
                </a:cubicBezTo>
                <a:cubicBezTo>
                  <a:pt x="2697" y="1411"/>
                  <a:pt x="2711" y="1391"/>
                  <a:pt x="2724" y="1372"/>
                </a:cubicBezTo>
                <a:cubicBezTo>
                  <a:pt x="2726" y="1369"/>
                  <a:pt x="2731" y="1366"/>
                  <a:pt x="2729" y="1361"/>
                </a:cubicBezTo>
                <a:close/>
                <a:moveTo>
                  <a:pt x="1268" y="1372"/>
                </a:moveTo>
                <a:cubicBezTo>
                  <a:pt x="1271" y="1372"/>
                  <a:pt x="1274" y="1366"/>
                  <a:pt x="1273" y="1363"/>
                </a:cubicBezTo>
                <a:cubicBezTo>
                  <a:pt x="1267" y="1359"/>
                  <a:pt x="1264" y="1371"/>
                  <a:pt x="1268" y="1372"/>
                </a:cubicBezTo>
                <a:close/>
                <a:moveTo>
                  <a:pt x="1404" y="1374"/>
                </a:moveTo>
                <a:cubicBezTo>
                  <a:pt x="1404" y="1386"/>
                  <a:pt x="1388" y="1389"/>
                  <a:pt x="1382" y="1381"/>
                </a:cubicBezTo>
                <a:cubicBezTo>
                  <a:pt x="1381" y="1380"/>
                  <a:pt x="1380" y="1376"/>
                  <a:pt x="1379" y="1373"/>
                </a:cubicBezTo>
                <a:cubicBezTo>
                  <a:pt x="1376" y="1368"/>
                  <a:pt x="1381" y="1364"/>
                  <a:pt x="1388" y="1363"/>
                </a:cubicBezTo>
                <a:cubicBezTo>
                  <a:pt x="1398" y="1362"/>
                  <a:pt x="1404" y="1367"/>
                  <a:pt x="1404" y="1374"/>
                </a:cubicBezTo>
                <a:close/>
                <a:moveTo>
                  <a:pt x="1387" y="1370"/>
                </a:moveTo>
                <a:cubicBezTo>
                  <a:pt x="1380" y="1373"/>
                  <a:pt x="1389" y="1380"/>
                  <a:pt x="1392" y="1380"/>
                </a:cubicBezTo>
                <a:cubicBezTo>
                  <a:pt x="1400" y="1379"/>
                  <a:pt x="1399" y="1366"/>
                  <a:pt x="1387" y="1370"/>
                </a:cubicBezTo>
                <a:close/>
                <a:moveTo>
                  <a:pt x="1178" y="1373"/>
                </a:moveTo>
                <a:cubicBezTo>
                  <a:pt x="1185" y="1373"/>
                  <a:pt x="1177" y="1359"/>
                  <a:pt x="1174" y="1366"/>
                </a:cubicBezTo>
                <a:cubicBezTo>
                  <a:pt x="1175" y="1370"/>
                  <a:pt x="1175" y="1373"/>
                  <a:pt x="1178" y="1373"/>
                </a:cubicBezTo>
                <a:close/>
                <a:moveTo>
                  <a:pt x="1484" y="1370"/>
                </a:moveTo>
                <a:cubicBezTo>
                  <a:pt x="1487" y="1371"/>
                  <a:pt x="1488" y="1370"/>
                  <a:pt x="1488" y="1367"/>
                </a:cubicBezTo>
                <a:cubicBezTo>
                  <a:pt x="1488" y="1367"/>
                  <a:pt x="1488" y="1367"/>
                  <a:pt x="1488" y="1366"/>
                </a:cubicBezTo>
                <a:cubicBezTo>
                  <a:pt x="1485" y="1363"/>
                  <a:pt x="1481" y="1368"/>
                  <a:pt x="1484" y="1370"/>
                </a:cubicBezTo>
                <a:close/>
                <a:moveTo>
                  <a:pt x="1154" y="1375"/>
                </a:moveTo>
                <a:cubicBezTo>
                  <a:pt x="1160" y="1374"/>
                  <a:pt x="1154" y="1364"/>
                  <a:pt x="1149" y="1366"/>
                </a:cubicBezTo>
                <a:cubicBezTo>
                  <a:pt x="1147" y="1370"/>
                  <a:pt x="1152" y="1376"/>
                  <a:pt x="1154" y="1375"/>
                </a:cubicBezTo>
                <a:close/>
                <a:moveTo>
                  <a:pt x="1295" y="1377"/>
                </a:moveTo>
                <a:cubicBezTo>
                  <a:pt x="1295" y="1380"/>
                  <a:pt x="1300" y="1386"/>
                  <a:pt x="1303" y="1386"/>
                </a:cubicBezTo>
                <a:cubicBezTo>
                  <a:pt x="1305" y="1386"/>
                  <a:pt x="1307" y="1381"/>
                  <a:pt x="1308" y="1379"/>
                </a:cubicBezTo>
                <a:cubicBezTo>
                  <a:pt x="1309" y="1376"/>
                  <a:pt x="1312" y="1374"/>
                  <a:pt x="1311" y="1370"/>
                </a:cubicBezTo>
                <a:cubicBezTo>
                  <a:pt x="1306" y="1368"/>
                  <a:pt x="1294" y="1373"/>
                  <a:pt x="1295" y="1377"/>
                </a:cubicBezTo>
                <a:close/>
                <a:moveTo>
                  <a:pt x="1216" y="1370"/>
                </a:moveTo>
                <a:cubicBezTo>
                  <a:pt x="1210" y="1369"/>
                  <a:pt x="1211" y="1381"/>
                  <a:pt x="1216" y="1380"/>
                </a:cubicBezTo>
                <a:cubicBezTo>
                  <a:pt x="1219" y="1380"/>
                  <a:pt x="1219" y="1372"/>
                  <a:pt x="1216" y="1370"/>
                </a:cubicBezTo>
                <a:close/>
                <a:moveTo>
                  <a:pt x="1075" y="1374"/>
                </a:moveTo>
                <a:cubicBezTo>
                  <a:pt x="1075" y="1371"/>
                  <a:pt x="1064" y="1369"/>
                  <a:pt x="1064" y="1376"/>
                </a:cubicBezTo>
                <a:cubicBezTo>
                  <a:pt x="1065" y="1376"/>
                  <a:pt x="1065" y="1376"/>
                  <a:pt x="1065" y="1376"/>
                </a:cubicBezTo>
                <a:cubicBezTo>
                  <a:pt x="1068" y="1377"/>
                  <a:pt x="1075" y="1379"/>
                  <a:pt x="1075" y="1374"/>
                </a:cubicBezTo>
                <a:close/>
                <a:moveTo>
                  <a:pt x="1057" y="1372"/>
                </a:moveTo>
                <a:cubicBezTo>
                  <a:pt x="1053" y="1373"/>
                  <a:pt x="1052" y="1373"/>
                  <a:pt x="1052" y="1376"/>
                </a:cubicBezTo>
                <a:cubicBezTo>
                  <a:pt x="1052" y="1380"/>
                  <a:pt x="1063" y="1378"/>
                  <a:pt x="1063" y="1375"/>
                </a:cubicBezTo>
                <a:cubicBezTo>
                  <a:pt x="1063" y="1371"/>
                  <a:pt x="1060" y="1372"/>
                  <a:pt x="1057" y="1372"/>
                </a:cubicBezTo>
                <a:close/>
                <a:moveTo>
                  <a:pt x="1255" y="1390"/>
                </a:moveTo>
                <a:cubicBezTo>
                  <a:pt x="1260" y="1393"/>
                  <a:pt x="1263" y="1384"/>
                  <a:pt x="1262" y="1381"/>
                </a:cubicBezTo>
                <a:cubicBezTo>
                  <a:pt x="1263" y="1382"/>
                  <a:pt x="1264" y="1381"/>
                  <a:pt x="1265" y="1381"/>
                </a:cubicBezTo>
                <a:cubicBezTo>
                  <a:pt x="1266" y="1378"/>
                  <a:pt x="1269" y="1375"/>
                  <a:pt x="1267" y="1372"/>
                </a:cubicBezTo>
                <a:cubicBezTo>
                  <a:pt x="1262" y="1371"/>
                  <a:pt x="1259" y="1378"/>
                  <a:pt x="1261" y="1381"/>
                </a:cubicBezTo>
                <a:cubicBezTo>
                  <a:pt x="1257" y="1380"/>
                  <a:pt x="1255" y="1386"/>
                  <a:pt x="1255" y="1390"/>
                </a:cubicBezTo>
                <a:close/>
                <a:moveTo>
                  <a:pt x="1087" y="1376"/>
                </a:moveTo>
                <a:cubicBezTo>
                  <a:pt x="1087" y="1372"/>
                  <a:pt x="1081" y="1371"/>
                  <a:pt x="1078" y="1373"/>
                </a:cubicBezTo>
                <a:cubicBezTo>
                  <a:pt x="1072" y="1376"/>
                  <a:pt x="1086" y="1382"/>
                  <a:pt x="1087" y="1376"/>
                </a:cubicBezTo>
                <a:close/>
                <a:moveTo>
                  <a:pt x="1105" y="1383"/>
                </a:moveTo>
                <a:cubicBezTo>
                  <a:pt x="1110" y="1387"/>
                  <a:pt x="1113" y="1377"/>
                  <a:pt x="1106" y="1378"/>
                </a:cubicBezTo>
                <a:cubicBezTo>
                  <a:pt x="1105" y="1370"/>
                  <a:pt x="1093" y="1374"/>
                  <a:pt x="1089" y="1376"/>
                </a:cubicBezTo>
                <a:cubicBezTo>
                  <a:pt x="1088" y="1379"/>
                  <a:pt x="1091" y="1380"/>
                  <a:pt x="1094" y="1382"/>
                </a:cubicBezTo>
                <a:cubicBezTo>
                  <a:pt x="1098" y="1384"/>
                  <a:pt x="1103" y="1387"/>
                  <a:pt x="1105" y="1383"/>
                </a:cubicBezTo>
                <a:close/>
                <a:moveTo>
                  <a:pt x="1179" y="1373"/>
                </a:moveTo>
                <a:cubicBezTo>
                  <a:pt x="1176" y="1375"/>
                  <a:pt x="1178" y="1386"/>
                  <a:pt x="1183" y="1383"/>
                </a:cubicBezTo>
                <a:cubicBezTo>
                  <a:pt x="1185" y="1380"/>
                  <a:pt x="1183" y="1374"/>
                  <a:pt x="1179" y="1373"/>
                </a:cubicBezTo>
                <a:close/>
                <a:moveTo>
                  <a:pt x="2736" y="1373"/>
                </a:moveTo>
                <a:cubicBezTo>
                  <a:pt x="2731" y="1377"/>
                  <a:pt x="2726" y="1385"/>
                  <a:pt x="2722" y="1392"/>
                </a:cubicBezTo>
                <a:cubicBezTo>
                  <a:pt x="2711" y="1407"/>
                  <a:pt x="2701" y="1422"/>
                  <a:pt x="2690" y="1437"/>
                </a:cubicBezTo>
                <a:cubicBezTo>
                  <a:pt x="2688" y="1440"/>
                  <a:pt x="2684" y="1443"/>
                  <a:pt x="2686" y="1447"/>
                </a:cubicBezTo>
                <a:cubicBezTo>
                  <a:pt x="2690" y="1447"/>
                  <a:pt x="2692" y="1443"/>
                  <a:pt x="2694" y="1440"/>
                </a:cubicBezTo>
                <a:cubicBezTo>
                  <a:pt x="2708" y="1422"/>
                  <a:pt x="2720" y="1405"/>
                  <a:pt x="2734" y="1386"/>
                </a:cubicBezTo>
                <a:cubicBezTo>
                  <a:pt x="2737" y="1382"/>
                  <a:pt x="2743" y="1376"/>
                  <a:pt x="2736" y="1373"/>
                </a:cubicBezTo>
                <a:close/>
                <a:moveTo>
                  <a:pt x="1041" y="1379"/>
                </a:moveTo>
                <a:cubicBezTo>
                  <a:pt x="1044" y="1381"/>
                  <a:pt x="1049" y="1379"/>
                  <a:pt x="1051" y="1378"/>
                </a:cubicBezTo>
                <a:cubicBezTo>
                  <a:pt x="1052" y="1371"/>
                  <a:pt x="1039" y="1374"/>
                  <a:pt x="1041" y="1379"/>
                </a:cubicBezTo>
                <a:close/>
                <a:moveTo>
                  <a:pt x="1173" y="1403"/>
                </a:moveTo>
                <a:cubicBezTo>
                  <a:pt x="1176" y="1399"/>
                  <a:pt x="1172" y="1394"/>
                  <a:pt x="1169" y="1393"/>
                </a:cubicBezTo>
                <a:cubicBezTo>
                  <a:pt x="1170" y="1389"/>
                  <a:pt x="1166" y="1383"/>
                  <a:pt x="1163" y="1383"/>
                </a:cubicBezTo>
                <a:cubicBezTo>
                  <a:pt x="1165" y="1380"/>
                  <a:pt x="1160" y="1374"/>
                  <a:pt x="1158" y="1374"/>
                </a:cubicBezTo>
                <a:cubicBezTo>
                  <a:pt x="1153" y="1375"/>
                  <a:pt x="1157" y="1384"/>
                  <a:pt x="1162" y="1384"/>
                </a:cubicBezTo>
                <a:cubicBezTo>
                  <a:pt x="1160" y="1388"/>
                  <a:pt x="1164" y="1393"/>
                  <a:pt x="1167" y="1394"/>
                </a:cubicBezTo>
                <a:cubicBezTo>
                  <a:pt x="1166" y="1397"/>
                  <a:pt x="1168" y="1403"/>
                  <a:pt x="1172" y="1403"/>
                </a:cubicBezTo>
                <a:cubicBezTo>
                  <a:pt x="1169" y="1406"/>
                  <a:pt x="1173" y="1410"/>
                  <a:pt x="1174" y="1413"/>
                </a:cubicBezTo>
                <a:cubicBezTo>
                  <a:pt x="1182" y="1416"/>
                  <a:pt x="1178" y="1402"/>
                  <a:pt x="1173" y="1403"/>
                </a:cubicBezTo>
                <a:close/>
                <a:moveTo>
                  <a:pt x="1966" y="1375"/>
                </a:moveTo>
                <a:cubicBezTo>
                  <a:pt x="1964" y="1372"/>
                  <a:pt x="1959" y="1375"/>
                  <a:pt x="1960" y="1378"/>
                </a:cubicBezTo>
                <a:cubicBezTo>
                  <a:pt x="1961" y="1381"/>
                  <a:pt x="1967" y="1380"/>
                  <a:pt x="1966" y="1375"/>
                </a:cubicBezTo>
                <a:close/>
                <a:moveTo>
                  <a:pt x="2459" y="1380"/>
                </a:moveTo>
                <a:cubicBezTo>
                  <a:pt x="2460" y="1391"/>
                  <a:pt x="2441" y="1390"/>
                  <a:pt x="2443" y="1377"/>
                </a:cubicBezTo>
                <a:cubicBezTo>
                  <a:pt x="2448" y="1373"/>
                  <a:pt x="2459" y="1373"/>
                  <a:pt x="2459" y="1380"/>
                </a:cubicBezTo>
                <a:close/>
                <a:moveTo>
                  <a:pt x="2453" y="1381"/>
                </a:moveTo>
                <a:cubicBezTo>
                  <a:pt x="2453" y="1380"/>
                  <a:pt x="2452" y="1380"/>
                  <a:pt x="2451" y="1380"/>
                </a:cubicBezTo>
                <a:cubicBezTo>
                  <a:pt x="2451" y="1381"/>
                  <a:pt x="2451" y="1382"/>
                  <a:pt x="2451" y="1382"/>
                </a:cubicBezTo>
                <a:cubicBezTo>
                  <a:pt x="2452" y="1383"/>
                  <a:pt x="2453" y="1382"/>
                  <a:pt x="2453" y="1381"/>
                </a:cubicBezTo>
                <a:close/>
                <a:moveTo>
                  <a:pt x="705" y="1396"/>
                </a:moveTo>
                <a:cubicBezTo>
                  <a:pt x="683" y="1392"/>
                  <a:pt x="665" y="1384"/>
                  <a:pt x="649" y="1376"/>
                </a:cubicBezTo>
                <a:cubicBezTo>
                  <a:pt x="648" y="1377"/>
                  <a:pt x="648" y="1376"/>
                  <a:pt x="648" y="1377"/>
                </a:cubicBezTo>
                <a:cubicBezTo>
                  <a:pt x="648" y="1381"/>
                  <a:pt x="659" y="1384"/>
                  <a:pt x="661" y="1386"/>
                </a:cubicBezTo>
                <a:cubicBezTo>
                  <a:pt x="675" y="1392"/>
                  <a:pt x="688" y="1396"/>
                  <a:pt x="704" y="1399"/>
                </a:cubicBezTo>
                <a:cubicBezTo>
                  <a:pt x="706" y="1400"/>
                  <a:pt x="711" y="1402"/>
                  <a:pt x="712" y="1399"/>
                </a:cubicBezTo>
                <a:cubicBezTo>
                  <a:pt x="711" y="1396"/>
                  <a:pt x="707" y="1396"/>
                  <a:pt x="705" y="1396"/>
                </a:cubicBezTo>
                <a:close/>
                <a:moveTo>
                  <a:pt x="1030" y="1383"/>
                </a:moveTo>
                <a:cubicBezTo>
                  <a:pt x="1032" y="1385"/>
                  <a:pt x="1039" y="1382"/>
                  <a:pt x="1039" y="1379"/>
                </a:cubicBezTo>
                <a:cubicBezTo>
                  <a:pt x="1039" y="1375"/>
                  <a:pt x="1029" y="1376"/>
                  <a:pt x="1030" y="1383"/>
                </a:cubicBezTo>
                <a:close/>
                <a:moveTo>
                  <a:pt x="868" y="1381"/>
                </a:moveTo>
                <a:cubicBezTo>
                  <a:pt x="869" y="1384"/>
                  <a:pt x="874" y="1384"/>
                  <a:pt x="873" y="1379"/>
                </a:cubicBezTo>
                <a:cubicBezTo>
                  <a:pt x="871" y="1376"/>
                  <a:pt x="867" y="1378"/>
                  <a:pt x="868" y="1381"/>
                </a:cubicBezTo>
                <a:close/>
                <a:moveTo>
                  <a:pt x="772" y="1389"/>
                </a:moveTo>
                <a:cubicBezTo>
                  <a:pt x="774" y="1392"/>
                  <a:pt x="777" y="1391"/>
                  <a:pt x="780" y="1391"/>
                </a:cubicBezTo>
                <a:cubicBezTo>
                  <a:pt x="795" y="1391"/>
                  <a:pt x="813" y="1388"/>
                  <a:pt x="827" y="1385"/>
                </a:cubicBezTo>
                <a:cubicBezTo>
                  <a:pt x="830" y="1384"/>
                  <a:pt x="833" y="1385"/>
                  <a:pt x="834" y="1382"/>
                </a:cubicBezTo>
                <a:cubicBezTo>
                  <a:pt x="833" y="1379"/>
                  <a:pt x="830" y="1381"/>
                  <a:pt x="829" y="1381"/>
                </a:cubicBezTo>
                <a:cubicBezTo>
                  <a:pt x="815" y="1384"/>
                  <a:pt x="795" y="1388"/>
                  <a:pt x="779" y="1388"/>
                </a:cubicBezTo>
                <a:cubicBezTo>
                  <a:pt x="777" y="1388"/>
                  <a:pt x="773" y="1386"/>
                  <a:pt x="772" y="1389"/>
                </a:cubicBezTo>
                <a:close/>
                <a:moveTo>
                  <a:pt x="1018" y="1388"/>
                </a:moveTo>
                <a:cubicBezTo>
                  <a:pt x="1021" y="1391"/>
                  <a:pt x="1029" y="1387"/>
                  <a:pt x="1029" y="1384"/>
                </a:cubicBezTo>
                <a:cubicBezTo>
                  <a:pt x="1029" y="1379"/>
                  <a:pt x="1018" y="1382"/>
                  <a:pt x="1018" y="1388"/>
                </a:cubicBezTo>
                <a:close/>
                <a:moveTo>
                  <a:pt x="1212" y="1383"/>
                </a:moveTo>
                <a:cubicBezTo>
                  <a:pt x="1210" y="1388"/>
                  <a:pt x="1214" y="1393"/>
                  <a:pt x="1217" y="1389"/>
                </a:cubicBezTo>
                <a:cubicBezTo>
                  <a:pt x="1219" y="1383"/>
                  <a:pt x="1215" y="1379"/>
                  <a:pt x="1212" y="1383"/>
                </a:cubicBezTo>
                <a:close/>
                <a:moveTo>
                  <a:pt x="1887" y="1388"/>
                </a:moveTo>
                <a:cubicBezTo>
                  <a:pt x="1888" y="1387"/>
                  <a:pt x="1889" y="1385"/>
                  <a:pt x="1889" y="1383"/>
                </a:cubicBezTo>
                <a:cubicBezTo>
                  <a:pt x="1886" y="1376"/>
                  <a:pt x="1878" y="1389"/>
                  <a:pt x="1887" y="1388"/>
                </a:cubicBezTo>
                <a:close/>
                <a:moveTo>
                  <a:pt x="1111" y="1385"/>
                </a:moveTo>
                <a:cubicBezTo>
                  <a:pt x="1111" y="1387"/>
                  <a:pt x="1118" y="1390"/>
                  <a:pt x="1120" y="1388"/>
                </a:cubicBezTo>
                <a:cubicBezTo>
                  <a:pt x="1122" y="1382"/>
                  <a:pt x="1111" y="1379"/>
                  <a:pt x="1111" y="1385"/>
                </a:cubicBezTo>
                <a:close/>
                <a:moveTo>
                  <a:pt x="2103" y="1384"/>
                </a:moveTo>
                <a:cubicBezTo>
                  <a:pt x="2103" y="1382"/>
                  <a:pt x="2102" y="1381"/>
                  <a:pt x="2099" y="1382"/>
                </a:cubicBezTo>
                <a:cubicBezTo>
                  <a:pt x="2093" y="1384"/>
                  <a:pt x="2103" y="1390"/>
                  <a:pt x="2103" y="1384"/>
                </a:cubicBezTo>
                <a:close/>
                <a:moveTo>
                  <a:pt x="674" y="1393"/>
                </a:moveTo>
                <a:cubicBezTo>
                  <a:pt x="666" y="1390"/>
                  <a:pt x="656" y="1385"/>
                  <a:pt x="649" y="1383"/>
                </a:cubicBezTo>
                <a:cubicBezTo>
                  <a:pt x="648" y="1383"/>
                  <a:pt x="648" y="1383"/>
                  <a:pt x="648" y="1383"/>
                </a:cubicBezTo>
                <a:cubicBezTo>
                  <a:pt x="648" y="1383"/>
                  <a:pt x="648" y="1384"/>
                  <a:pt x="647" y="1384"/>
                </a:cubicBezTo>
                <a:cubicBezTo>
                  <a:pt x="651" y="1388"/>
                  <a:pt x="658" y="1390"/>
                  <a:pt x="664" y="1392"/>
                </a:cubicBezTo>
                <a:cubicBezTo>
                  <a:pt x="667" y="1393"/>
                  <a:pt x="670" y="1395"/>
                  <a:pt x="673" y="1396"/>
                </a:cubicBezTo>
                <a:cubicBezTo>
                  <a:pt x="676" y="1397"/>
                  <a:pt x="680" y="1399"/>
                  <a:pt x="682" y="1397"/>
                </a:cubicBezTo>
                <a:cubicBezTo>
                  <a:pt x="681" y="1393"/>
                  <a:pt x="677" y="1394"/>
                  <a:pt x="674" y="1393"/>
                </a:cubicBezTo>
                <a:close/>
                <a:moveTo>
                  <a:pt x="1290" y="1391"/>
                </a:moveTo>
                <a:cubicBezTo>
                  <a:pt x="1290" y="1391"/>
                  <a:pt x="1291" y="1391"/>
                  <a:pt x="1291" y="1391"/>
                </a:cubicBezTo>
                <a:cubicBezTo>
                  <a:pt x="1294" y="1391"/>
                  <a:pt x="1299" y="1388"/>
                  <a:pt x="1298" y="1384"/>
                </a:cubicBezTo>
                <a:cubicBezTo>
                  <a:pt x="1296" y="1380"/>
                  <a:pt x="1286" y="1386"/>
                  <a:pt x="1290" y="1391"/>
                </a:cubicBezTo>
                <a:close/>
                <a:moveTo>
                  <a:pt x="416" y="1385"/>
                </a:moveTo>
                <a:cubicBezTo>
                  <a:pt x="412" y="1386"/>
                  <a:pt x="414" y="1391"/>
                  <a:pt x="418" y="1390"/>
                </a:cubicBezTo>
                <a:cubicBezTo>
                  <a:pt x="421" y="1390"/>
                  <a:pt x="421" y="1382"/>
                  <a:pt x="416" y="1385"/>
                </a:cubicBezTo>
                <a:close/>
                <a:moveTo>
                  <a:pt x="2751" y="1387"/>
                </a:moveTo>
                <a:cubicBezTo>
                  <a:pt x="2749" y="1384"/>
                  <a:pt x="2747" y="1385"/>
                  <a:pt x="2746" y="1386"/>
                </a:cubicBezTo>
                <a:cubicBezTo>
                  <a:pt x="2741" y="1391"/>
                  <a:pt x="2737" y="1398"/>
                  <a:pt x="2733" y="1404"/>
                </a:cubicBezTo>
                <a:cubicBezTo>
                  <a:pt x="2722" y="1418"/>
                  <a:pt x="2711" y="1434"/>
                  <a:pt x="2701" y="1448"/>
                </a:cubicBezTo>
                <a:cubicBezTo>
                  <a:pt x="2699" y="1451"/>
                  <a:pt x="2695" y="1454"/>
                  <a:pt x="2697" y="1458"/>
                </a:cubicBezTo>
                <a:cubicBezTo>
                  <a:pt x="2701" y="1458"/>
                  <a:pt x="2703" y="1454"/>
                  <a:pt x="2705" y="1451"/>
                </a:cubicBezTo>
                <a:cubicBezTo>
                  <a:pt x="2719" y="1433"/>
                  <a:pt x="2732" y="1415"/>
                  <a:pt x="2745" y="1397"/>
                </a:cubicBezTo>
                <a:cubicBezTo>
                  <a:pt x="2747" y="1394"/>
                  <a:pt x="2752" y="1390"/>
                  <a:pt x="2751" y="1387"/>
                </a:cubicBezTo>
                <a:close/>
                <a:moveTo>
                  <a:pt x="1186" y="1394"/>
                </a:moveTo>
                <a:cubicBezTo>
                  <a:pt x="1188" y="1391"/>
                  <a:pt x="1186" y="1387"/>
                  <a:pt x="1185" y="1386"/>
                </a:cubicBezTo>
                <a:cubicBezTo>
                  <a:pt x="1178" y="1384"/>
                  <a:pt x="1181" y="1397"/>
                  <a:pt x="1186" y="1394"/>
                </a:cubicBezTo>
                <a:close/>
                <a:moveTo>
                  <a:pt x="2261" y="1389"/>
                </a:moveTo>
                <a:cubicBezTo>
                  <a:pt x="2266" y="1390"/>
                  <a:pt x="2276" y="1393"/>
                  <a:pt x="2279" y="1389"/>
                </a:cubicBezTo>
                <a:cubicBezTo>
                  <a:pt x="2275" y="1386"/>
                  <a:pt x="2266" y="1387"/>
                  <a:pt x="2262" y="1387"/>
                </a:cubicBezTo>
                <a:cubicBezTo>
                  <a:pt x="2261" y="1387"/>
                  <a:pt x="2261" y="1388"/>
                  <a:pt x="2261" y="1389"/>
                </a:cubicBezTo>
                <a:close/>
                <a:moveTo>
                  <a:pt x="1009" y="1395"/>
                </a:moveTo>
                <a:cubicBezTo>
                  <a:pt x="1012" y="1395"/>
                  <a:pt x="1017" y="1393"/>
                  <a:pt x="1017" y="1390"/>
                </a:cubicBezTo>
                <a:cubicBezTo>
                  <a:pt x="1017" y="1383"/>
                  <a:pt x="1003" y="1391"/>
                  <a:pt x="1009" y="1395"/>
                </a:cubicBezTo>
                <a:close/>
                <a:moveTo>
                  <a:pt x="1121" y="1390"/>
                </a:moveTo>
                <a:cubicBezTo>
                  <a:pt x="1121" y="1393"/>
                  <a:pt x="1125" y="1395"/>
                  <a:pt x="1129" y="1395"/>
                </a:cubicBezTo>
                <a:cubicBezTo>
                  <a:pt x="1129" y="1395"/>
                  <a:pt x="1130" y="1394"/>
                  <a:pt x="1130" y="1394"/>
                </a:cubicBezTo>
                <a:cubicBezTo>
                  <a:pt x="1131" y="1388"/>
                  <a:pt x="1122" y="1385"/>
                  <a:pt x="1121" y="1390"/>
                </a:cubicBezTo>
                <a:close/>
                <a:moveTo>
                  <a:pt x="122" y="1389"/>
                </a:moveTo>
                <a:cubicBezTo>
                  <a:pt x="131" y="1393"/>
                  <a:pt x="129" y="1411"/>
                  <a:pt x="115" y="1409"/>
                </a:cubicBezTo>
                <a:cubicBezTo>
                  <a:pt x="109" y="1408"/>
                  <a:pt x="105" y="1401"/>
                  <a:pt x="106" y="1393"/>
                </a:cubicBezTo>
                <a:cubicBezTo>
                  <a:pt x="110" y="1389"/>
                  <a:pt x="117" y="1387"/>
                  <a:pt x="122" y="1389"/>
                </a:cubicBezTo>
                <a:close/>
                <a:moveTo>
                  <a:pt x="120" y="1395"/>
                </a:moveTo>
                <a:cubicBezTo>
                  <a:pt x="115" y="1394"/>
                  <a:pt x="114" y="1398"/>
                  <a:pt x="112" y="1399"/>
                </a:cubicBezTo>
                <a:cubicBezTo>
                  <a:pt x="114" y="1407"/>
                  <a:pt x="126" y="1401"/>
                  <a:pt x="120" y="1395"/>
                </a:cubicBezTo>
                <a:close/>
                <a:moveTo>
                  <a:pt x="658" y="1392"/>
                </a:moveTo>
                <a:cubicBezTo>
                  <a:pt x="654" y="1391"/>
                  <a:pt x="650" y="1389"/>
                  <a:pt x="647" y="1389"/>
                </a:cubicBezTo>
                <a:cubicBezTo>
                  <a:pt x="647" y="1389"/>
                  <a:pt x="647" y="1391"/>
                  <a:pt x="647" y="1391"/>
                </a:cubicBezTo>
                <a:cubicBezTo>
                  <a:pt x="652" y="1394"/>
                  <a:pt x="659" y="1399"/>
                  <a:pt x="665" y="1397"/>
                </a:cubicBezTo>
                <a:cubicBezTo>
                  <a:pt x="665" y="1395"/>
                  <a:pt x="661" y="1394"/>
                  <a:pt x="658" y="1392"/>
                </a:cubicBezTo>
                <a:close/>
                <a:moveTo>
                  <a:pt x="2305" y="1394"/>
                </a:moveTo>
                <a:cubicBezTo>
                  <a:pt x="2304" y="1391"/>
                  <a:pt x="2292" y="1389"/>
                  <a:pt x="2290" y="1392"/>
                </a:cubicBezTo>
                <a:cubicBezTo>
                  <a:pt x="2292" y="1395"/>
                  <a:pt x="2303" y="1396"/>
                  <a:pt x="2305" y="1394"/>
                </a:cubicBezTo>
                <a:close/>
                <a:moveTo>
                  <a:pt x="1282" y="1397"/>
                </a:moveTo>
                <a:cubicBezTo>
                  <a:pt x="1282" y="1398"/>
                  <a:pt x="1283" y="1398"/>
                  <a:pt x="1283" y="1399"/>
                </a:cubicBezTo>
                <a:cubicBezTo>
                  <a:pt x="1287" y="1398"/>
                  <a:pt x="1289" y="1396"/>
                  <a:pt x="1289" y="1392"/>
                </a:cubicBezTo>
                <a:cubicBezTo>
                  <a:pt x="1289" y="1392"/>
                  <a:pt x="1289" y="1392"/>
                  <a:pt x="1289" y="1392"/>
                </a:cubicBezTo>
                <a:cubicBezTo>
                  <a:pt x="1285" y="1390"/>
                  <a:pt x="1282" y="1393"/>
                  <a:pt x="1282" y="1397"/>
                </a:cubicBezTo>
                <a:close/>
                <a:moveTo>
                  <a:pt x="1212" y="1392"/>
                </a:moveTo>
                <a:cubicBezTo>
                  <a:pt x="1211" y="1394"/>
                  <a:pt x="1209" y="1403"/>
                  <a:pt x="1213" y="1403"/>
                </a:cubicBezTo>
                <a:cubicBezTo>
                  <a:pt x="1217" y="1403"/>
                  <a:pt x="1219" y="1390"/>
                  <a:pt x="1212" y="1392"/>
                </a:cubicBezTo>
                <a:close/>
                <a:moveTo>
                  <a:pt x="1249" y="1400"/>
                </a:moveTo>
                <a:cubicBezTo>
                  <a:pt x="1250" y="1400"/>
                  <a:pt x="1250" y="1400"/>
                  <a:pt x="1250" y="1401"/>
                </a:cubicBezTo>
                <a:cubicBezTo>
                  <a:pt x="1255" y="1401"/>
                  <a:pt x="1257" y="1396"/>
                  <a:pt x="1257" y="1392"/>
                </a:cubicBezTo>
                <a:cubicBezTo>
                  <a:pt x="1252" y="1389"/>
                  <a:pt x="1249" y="1395"/>
                  <a:pt x="1249" y="1400"/>
                </a:cubicBezTo>
                <a:close/>
                <a:moveTo>
                  <a:pt x="2519" y="1395"/>
                </a:moveTo>
                <a:cubicBezTo>
                  <a:pt x="2517" y="1393"/>
                  <a:pt x="2506" y="1392"/>
                  <a:pt x="2505" y="1396"/>
                </a:cubicBezTo>
                <a:cubicBezTo>
                  <a:pt x="2509" y="1397"/>
                  <a:pt x="2518" y="1398"/>
                  <a:pt x="2519" y="1395"/>
                </a:cubicBezTo>
                <a:close/>
                <a:moveTo>
                  <a:pt x="648" y="1395"/>
                </a:moveTo>
                <a:cubicBezTo>
                  <a:pt x="646" y="1398"/>
                  <a:pt x="657" y="1402"/>
                  <a:pt x="659" y="1400"/>
                </a:cubicBezTo>
                <a:cubicBezTo>
                  <a:pt x="658" y="1396"/>
                  <a:pt x="652" y="1395"/>
                  <a:pt x="648" y="1395"/>
                </a:cubicBezTo>
                <a:close/>
                <a:moveTo>
                  <a:pt x="998" y="1401"/>
                </a:moveTo>
                <a:cubicBezTo>
                  <a:pt x="1001" y="1405"/>
                  <a:pt x="1008" y="1399"/>
                  <a:pt x="1007" y="1397"/>
                </a:cubicBezTo>
                <a:cubicBezTo>
                  <a:pt x="1007" y="1392"/>
                  <a:pt x="998" y="1396"/>
                  <a:pt x="998" y="1401"/>
                </a:cubicBezTo>
                <a:close/>
                <a:moveTo>
                  <a:pt x="1131" y="1397"/>
                </a:moveTo>
                <a:cubicBezTo>
                  <a:pt x="1131" y="1400"/>
                  <a:pt x="1137" y="1404"/>
                  <a:pt x="1139" y="1401"/>
                </a:cubicBezTo>
                <a:cubicBezTo>
                  <a:pt x="1140" y="1395"/>
                  <a:pt x="1130" y="1392"/>
                  <a:pt x="1131" y="1397"/>
                </a:cubicBezTo>
                <a:close/>
                <a:moveTo>
                  <a:pt x="1189" y="1404"/>
                </a:moveTo>
                <a:cubicBezTo>
                  <a:pt x="1189" y="1401"/>
                  <a:pt x="1189" y="1395"/>
                  <a:pt x="1185" y="1395"/>
                </a:cubicBezTo>
                <a:cubicBezTo>
                  <a:pt x="1185" y="1396"/>
                  <a:pt x="1184" y="1396"/>
                  <a:pt x="1184" y="1396"/>
                </a:cubicBezTo>
                <a:cubicBezTo>
                  <a:pt x="1182" y="1399"/>
                  <a:pt x="1183" y="1404"/>
                  <a:pt x="1185" y="1406"/>
                </a:cubicBezTo>
                <a:cubicBezTo>
                  <a:pt x="1188" y="1407"/>
                  <a:pt x="1188" y="1405"/>
                  <a:pt x="1189" y="1404"/>
                </a:cubicBezTo>
                <a:close/>
                <a:moveTo>
                  <a:pt x="468" y="1414"/>
                </a:moveTo>
                <a:cubicBezTo>
                  <a:pt x="460" y="1415"/>
                  <a:pt x="457" y="1408"/>
                  <a:pt x="456" y="1403"/>
                </a:cubicBezTo>
                <a:cubicBezTo>
                  <a:pt x="458" y="1397"/>
                  <a:pt x="464" y="1394"/>
                  <a:pt x="470" y="1396"/>
                </a:cubicBezTo>
                <a:cubicBezTo>
                  <a:pt x="479" y="1399"/>
                  <a:pt x="476" y="1413"/>
                  <a:pt x="468" y="1414"/>
                </a:cubicBezTo>
                <a:close/>
                <a:moveTo>
                  <a:pt x="469" y="1403"/>
                </a:moveTo>
                <a:cubicBezTo>
                  <a:pt x="467" y="1401"/>
                  <a:pt x="462" y="1402"/>
                  <a:pt x="462" y="1405"/>
                </a:cubicBezTo>
                <a:cubicBezTo>
                  <a:pt x="463" y="1409"/>
                  <a:pt x="470" y="1410"/>
                  <a:pt x="469" y="1403"/>
                </a:cubicBezTo>
                <a:close/>
                <a:moveTo>
                  <a:pt x="1796" y="1415"/>
                </a:moveTo>
                <a:cubicBezTo>
                  <a:pt x="1787" y="1413"/>
                  <a:pt x="1784" y="1398"/>
                  <a:pt x="1797" y="1396"/>
                </a:cubicBezTo>
                <a:cubicBezTo>
                  <a:pt x="1804" y="1395"/>
                  <a:pt x="1811" y="1400"/>
                  <a:pt x="1809" y="1408"/>
                </a:cubicBezTo>
                <a:cubicBezTo>
                  <a:pt x="1808" y="1414"/>
                  <a:pt x="1801" y="1417"/>
                  <a:pt x="1796" y="1415"/>
                </a:cubicBezTo>
                <a:close/>
                <a:moveTo>
                  <a:pt x="1803" y="1406"/>
                </a:moveTo>
                <a:cubicBezTo>
                  <a:pt x="1803" y="1402"/>
                  <a:pt x="1795" y="1401"/>
                  <a:pt x="1794" y="1406"/>
                </a:cubicBezTo>
                <a:cubicBezTo>
                  <a:pt x="1794" y="1412"/>
                  <a:pt x="1804" y="1411"/>
                  <a:pt x="1803" y="1406"/>
                </a:cubicBezTo>
                <a:close/>
                <a:moveTo>
                  <a:pt x="796" y="1407"/>
                </a:moveTo>
                <a:cubicBezTo>
                  <a:pt x="807" y="1407"/>
                  <a:pt x="817" y="1406"/>
                  <a:pt x="828" y="1404"/>
                </a:cubicBezTo>
                <a:cubicBezTo>
                  <a:pt x="830" y="1404"/>
                  <a:pt x="841" y="1402"/>
                  <a:pt x="841" y="1399"/>
                </a:cubicBezTo>
                <a:cubicBezTo>
                  <a:pt x="841" y="1396"/>
                  <a:pt x="832" y="1400"/>
                  <a:pt x="829" y="1400"/>
                </a:cubicBezTo>
                <a:cubicBezTo>
                  <a:pt x="819" y="1402"/>
                  <a:pt x="808" y="1403"/>
                  <a:pt x="798" y="1404"/>
                </a:cubicBezTo>
                <a:cubicBezTo>
                  <a:pt x="792" y="1404"/>
                  <a:pt x="786" y="1403"/>
                  <a:pt x="781" y="1405"/>
                </a:cubicBezTo>
                <a:cubicBezTo>
                  <a:pt x="783" y="1409"/>
                  <a:pt x="791" y="1407"/>
                  <a:pt x="796" y="1407"/>
                </a:cubicBezTo>
                <a:close/>
                <a:moveTo>
                  <a:pt x="2545" y="1400"/>
                </a:moveTo>
                <a:cubicBezTo>
                  <a:pt x="2543" y="1397"/>
                  <a:pt x="2536" y="1398"/>
                  <a:pt x="2533" y="1398"/>
                </a:cubicBezTo>
                <a:cubicBezTo>
                  <a:pt x="2533" y="1399"/>
                  <a:pt x="2532" y="1399"/>
                  <a:pt x="2532" y="1400"/>
                </a:cubicBezTo>
                <a:cubicBezTo>
                  <a:pt x="2535" y="1401"/>
                  <a:pt x="2543" y="1403"/>
                  <a:pt x="2545" y="1400"/>
                </a:cubicBezTo>
                <a:close/>
                <a:moveTo>
                  <a:pt x="1278" y="1399"/>
                </a:moveTo>
                <a:cubicBezTo>
                  <a:pt x="1276" y="1399"/>
                  <a:pt x="1273" y="1403"/>
                  <a:pt x="1273" y="1405"/>
                </a:cubicBezTo>
                <a:cubicBezTo>
                  <a:pt x="1274" y="1413"/>
                  <a:pt x="1289" y="1396"/>
                  <a:pt x="1278" y="1399"/>
                </a:cubicBezTo>
                <a:close/>
                <a:moveTo>
                  <a:pt x="2251" y="1401"/>
                </a:moveTo>
                <a:cubicBezTo>
                  <a:pt x="2253" y="1403"/>
                  <a:pt x="2262" y="1403"/>
                  <a:pt x="2263" y="1401"/>
                </a:cubicBezTo>
                <a:cubicBezTo>
                  <a:pt x="2262" y="1398"/>
                  <a:pt x="2252" y="1397"/>
                  <a:pt x="2251" y="1401"/>
                </a:cubicBezTo>
                <a:close/>
                <a:moveTo>
                  <a:pt x="648" y="1399"/>
                </a:moveTo>
                <a:cubicBezTo>
                  <a:pt x="648" y="1400"/>
                  <a:pt x="648" y="1401"/>
                  <a:pt x="648" y="1402"/>
                </a:cubicBezTo>
                <a:cubicBezTo>
                  <a:pt x="650" y="1403"/>
                  <a:pt x="653" y="1406"/>
                  <a:pt x="657" y="1405"/>
                </a:cubicBezTo>
                <a:cubicBezTo>
                  <a:pt x="656" y="1401"/>
                  <a:pt x="652" y="1401"/>
                  <a:pt x="648" y="1399"/>
                </a:cubicBezTo>
                <a:close/>
                <a:moveTo>
                  <a:pt x="1318" y="1408"/>
                </a:moveTo>
                <a:cubicBezTo>
                  <a:pt x="1316" y="1408"/>
                  <a:pt x="1315" y="1409"/>
                  <a:pt x="1314" y="1411"/>
                </a:cubicBezTo>
                <a:cubicBezTo>
                  <a:pt x="1311" y="1409"/>
                  <a:pt x="1306" y="1413"/>
                  <a:pt x="1304" y="1415"/>
                </a:cubicBezTo>
                <a:cubicBezTo>
                  <a:pt x="1299" y="1416"/>
                  <a:pt x="1296" y="1418"/>
                  <a:pt x="1295" y="1421"/>
                </a:cubicBezTo>
                <a:cubicBezTo>
                  <a:pt x="1290" y="1421"/>
                  <a:pt x="1284" y="1424"/>
                  <a:pt x="1285" y="1428"/>
                </a:cubicBezTo>
                <a:cubicBezTo>
                  <a:pt x="1281" y="1425"/>
                  <a:pt x="1274" y="1430"/>
                  <a:pt x="1274" y="1433"/>
                </a:cubicBezTo>
                <a:cubicBezTo>
                  <a:pt x="1275" y="1438"/>
                  <a:pt x="1283" y="1433"/>
                  <a:pt x="1285" y="1431"/>
                </a:cubicBezTo>
                <a:cubicBezTo>
                  <a:pt x="1285" y="1430"/>
                  <a:pt x="1285" y="1430"/>
                  <a:pt x="1285" y="1428"/>
                </a:cubicBezTo>
                <a:cubicBezTo>
                  <a:pt x="1289" y="1431"/>
                  <a:pt x="1294" y="1427"/>
                  <a:pt x="1296" y="1423"/>
                </a:cubicBezTo>
                <a:cubicBezTo>
                  <a:pt x="1300" y="1424"/>
                  <a:pt x="1304" y="1421"/>
                  <a:pt x="1306" y="1418"/>
                </a:cubicBezTo>
                <a:cubicBezTo>
                  <a:pt x="1311" y="1418"/>
                  <a:pt x="1314" y="1416"/>
                  <a:pt x="1316" y="1413"/>
                </a:cubicBezTo>
                <a:cubicBezTo>
                  <a:pt x="1317" y="1414"/>
                  <a:pt x="1319" y="1413"/>
                  <a:pt x="1320" y="1412"/>
                </a:cubicBezTo>
                <a:cubicBezTo>
                  <a:pt x="1322" y="1413"/>
                  <a:pt x="1322" y="1414"/>
                  <a:pt x="1323" y="1414"/>
                </a:cubicBezTo>
                <a:cubicBezTo>
                  <a:pt x="1328" y="1411"/>
                  <a:pt x="1335" y="1407"/>
                  <a:pt x="1333" y="1400"/>
                </a:cubicBezTo>
                <a:cubicBezTo>
                  <a:pt x="1328" y="1399"/>
                  <a:pt x="1318" y="1401"/>
                  <a:pt x="1318" y="1408"/>
                </a:cubicBezTo>
                <a:close/>
                <a:moveTo>
                  <a:pt x="3486" y="1399"/>
                </a:moveTo>
                <a:cubicBezTo>
                  <a:pt x="3481" y="1398"/>
                  <a:pt x="3481" y="1403"/>
                  <a:pt x="3483" y="1404"/>
                </a:cubicBezTo>
                <a:cubicBezTo>
                  <a:pt x="3487" y="1405"/>
                  <a:pt x="3488" y="1401"/>
                  <a:pt x="3486" y="1399"/>
                </a:cubicBezTo>
                <a:close/>
                <a:moveTo>
                  <a:pt x="254" y="1424"/>
                </a:moveTo>
                <a:cubicBezTo>
                  <a:pt x="254" y="1418"/>
                  <a:pt x="253" y="1412"/>
                  <a:pt x="254" y="1409"/>
                </a:cubicBezTo>
                <a:cubicBezTo>
                  <a:pt x="255" y="1407"/>
                  <a:pt x="265" y="1400"/>
                  <a:pt x="267" y="1400"/>
                </a:cubicBezTo>
                <a:cubicBezTo>
                  <a:pt x="272" y="1399"/>
                  <a:pt x="280" y="1408"/>
                  <a:pt x="281" y="1412"/>
                </a:cubicBezTo>
                <a:cubicBezTo>
                  <a:pt x="282" y="1416"/>
                  <a:pt x="280" y="1423"/>
                  <a:pt x="279" y="1428"/>
                </a:cubicBezTo>
                <a:cubicBezTo>
                  <a:pt x="277" y="1438"/>
                  <a:pt x="276" y="1446"/>
                  <a:pt x="274" y="1458"/>
                </a:cubicBezTo>
                <a:cubicBezTo>
                  <a:pt x="273" y="1462"/>
                  <a:pt x="272" y="1470"/>
                  <a:pt x="270" y="1471"/>
                </a:cubicBezTo>
                <a:cubicBezTo>
                  <a:pt x="266" y="1473"/>
                  <a:pt x="258" y="1470"/>
                  <a:pt x="254" y="1470"/>
                </a:cubicBezTo>
                <a:cubicBezTo>
                  <a:pt x="252" y="1457"/>
                  <a:pt x="254" y="1439"/>
                  <a:pt x="254" y="1424"/>
                </a:cubicBezTo>
                <a:close/>
                <a:moveTo>
                  <a:pt x="259" y="1465"/>
                </a:moveTo>
                <a:cubicBezTo>
                  <a:pt x="261" y="1466"/>
                  <a:pt x="264" y="1466"/>
                  <a:pt x="267" y="1466"/>
                </a:cubicBezTo>
                <a:cubicBezTo>
                  <a:pt x="268" y="1454"/>
                  <a:pt x="270" y="1438"/>
                  <a:pt x="272" y="1426"/>
                </a:cubicBezTo>
                <a:cubicBezTo>
                  <a:pt x="273" y="1421"/>
                  <a:pt x="275" y="1415"/>
                  <a:pt x="274" y="1412"/>
                </a:cubicBezTo>
                <a:cubicBezTo>
                  <a:pt x="274" y="1409"/>
                  <a:pt x="270" y="1408"/>
                  <a:pt x="269" y="1406"/>
                </a:cubicBezTo>
                <a:cubicBezTo>
                  <a:pt x="267" y="1407"/>
                  <a:pt x="263" y="1409"/>
                  <a:pt x="261" y="1411"/>
                </a:cubicBezTo>
                <a:cubicBezTo>
                  <a:pt x="261" y="1428"/>
                  <a:pt x="259" y="1447"/>
                  <a:pt x="259" y="1465"/>
                </a:cubicBezTo>
                <a:close/>
                <a:moveTo>
                  <a:pt x="1244" y="1410"/>
                </a:moveTo>
                <a:cubicBezTo>
                  <a:pt x="1249" y="1410"/>
                  <a:pt x="1250" y="1407"/>
                  <a:pt x="1250" y="1402"/>
                </a:cubicBezTo>
                <a:cubicBezTo>
                  <a:pt x="1246" y="1399"/>
                  <a:pt x="1243" y="1405"/>
                  <a:pt x="1243" y="1409"/>
                </a:cubicBezTo>
                <a:cubicBezTo>
                  <a:pt x="1243" y="1409"/>
                  <a:pt x="1244" y="1410"/>
                  <a:pt x="1244" y="1410"/>
                </a:cubicBezTo>
                <a:close/>
                <a:moveTo>
                  <a:pt x="209" y="1433"/>
                </a:moveTo>
                <a:cubicBezTo>
                  <a:pt x="207" y="1428"/>
                  <a:pt x="204" y="1423"/>
                  <a:pt x="205" y="1419"/>
                </a:cubicBezTo>
                <a:cubicBezTo>
                  <a:pt x="205" y="1417"/>
                  <a:pt x="213" y="1401"/>
                  <a:pt x="216" y="1401"/>
                </a:cubicBezTo>
                <a:cubicBezTo>
                  <a:pt x="220" y="1402"/>
                  <a:pt x="222" y="1404"/>
                  <a:pt x="225" y="1406"/>
                </a:cubicBezTo>
                <a:cubicBezTo>
                  <a:pt x="228" y="1408"/>
                  <a:pt x="232" y="1410"/>
                  <a:pt x="233" y="1412"/>
                </a:cubicBezTo>
                <a:cubicBezTo>
                  <a:pt x="235" y="1415"/>
                  <a:pt x="235" y="1422"/>
                  <a:pt x="235" y="1426"/>
                </a:cubicBezTo>
                <a:cubicBezTo>
                  <a:pt x="237" y="1441"/>
                  <a:pt x="240" y="1457"/>
                  <a:pt x="240" y="1471"/>
                </a:cubicBezTo>
                <a:cubicBezTo>
                  <a:pt x="236" y="1473"/>
                  <a:pt x="229" y="1475"/>
                  <a:pt x="224" y="1474"/>
                </a:cubicBezTo>
                <a:cubicBezTo>
                  <a:pt x="221" y="1471"/>
                  <a:pt x="220" y="1466"/>
                  <a:pt x="218" y="1461"/>
                </a:cubicBezTo>
                <a:cubicBezTo>
                  <a:pt x="215" y="1452"/>
                  <a:pt x="212" y="1442"/>
                  <a:pt x="209" y="1433"/>
                </a:cubicBezTo>
                <a:close/>
                <a:moveTo>
                  <a:pt x="211" y="1418"/>
                </a:moveTo>
                <a:cubicBezTo>
                  <a:pt x="217" y="1435"/>
                  <a:pt x="222" y="1452"/>
                  <a:pt x="227" y="1469"/>
                </a:cubicBezTo>
                <a:cubicBezTo>
                  <a:pt x="230" y="1468"/>
                  <a:pt x="232" y="1467"/>
                  <a:pt x="235" y="1467"/>
                </a:cubicBezTo>
                <a:cubicBezTo>
                  <a:pt x="232" y="1449"/>
                  <a:pt x="229" y="1432"/>
                  <a:pt x="227" y="1413"/>
                </a:cubicBezTo>
                <a:cubicBezTo>
                  <a:pt x="224" y="1412"/>
                  <a:pt x="220" y="1410"/>
                  <a:pt x="217" y="1408"/>
                </a:cubicBezTo>
                <a:cubicBezTo>
                  <a:pt x="215" y="1412"/>
                  <a:pt x="213" y="1414"/>
                  <a:pt x="211" y="1418"/>
                </a:cubicBezTo>
                <a:close/>
                <a:moveTo>
                  <a:pt x="1140" y="1405"/>
                </a:moveTo>
                <a:cubicBezTo>
                  <a:pt x="1140" y="1407"/>
                  <a:pt x="1144" y="1412"/>
                  <a:pt x="1147" y="1410"/>
                </a:cubicBezTo>
                <a:cubicBezTo>
                  <a:pt x="1151" y="1405"/>
                  <a:pt x="1139" y="1398"/>
                  <a:pt x="1140" y="1405"/>
                </a:cubicBezTo>
                <a:close/>
                <a:moveTo>
                  <a:pt x="2964" y="1412"/>
                </a:moveTo>
                <a:cubicBezTo>
                  <a:pt x="2967" y="1409"/>
                  <a:pt x="2970" y="1407"/>
                  <a:pt x="2972" y="1403"/>
                </a:cubicBezTo>
                <a:cubicBezTo>
                  <a:pt x="2972" y="1403"/>
                  <a:pt x="2971" y="1402"/>
                  <a:pt x="2971" y="1402"/>
                </a:cubicBezTo>
                <a:cubicBezTo>
                  <a:pt x="2968" y="1404"/>
                  <a:pt x="2964" y="1407"/>
                  <a:pt x="2961" y="1410"/>
                </a:cubicBezTo>
                <a:cubicBezTo>
                  <a:pt x="2959" y="1412"/>
                  <a:pt x="2953" y="1415"/>
                  <a:pt x="2955" y="1418"/>
                </a:cubicBezTo>
                <a:cubicBezTo>
                  <a:pt x="2959" y="1417"/>
                  <a:pt x="2962" y="1414"/>
                  <a:pt x="2964" y="1412"/>
                </a:cubicBezTo>
                <a:close/>
                <a:moveTo>
                  <a:pt x="984" y="1420"/>
                </a:moveTo>
                <a:cubicBezTo>
                  <a:pt x="989" y="1420"/>
                  <a:pt x="992" y="1415"/>
                  <a:pt x="991" y="1411"/>
                </a:cubicBezTo>
                <a:cubicBezTo>
                  <a:pt x="995" y="1410"/>
                  <a:pt x="998" y="1408"/>
                  <a:pt x="998" y="1404"/>
                </a:cubicBezTo>
                <a:cubicBezTo>
                  <a:pt x="998" y="1404"/>
                  <a:pt x="998" y="1404"/>
                  <a:pt x="998" y="1403"/>
                </a:cubicBezTo>
                <a:cubicBezTo>
                  <a:pt x="993" y="1401"/>
                  <a:pt x="989" y="1407"/>
                  <a:pt x="990" y="1411"/>
                </a:cubicBezTo>
                <a:cubicBezTo>
                  <a:pt x="986" y="1412"/>
                  <a:pt x="984" y="1414"/>
                  <a:pt x="983" y="1419"/>
                </a:cubicBezTo>
                <a:cubicBezTo>
                  <a:pt x="984" y="1419"/>
                  <a:pt x="984" y="1419"/>
                  <a:pt x="984" y="1420"/>
                </a:cubicBezTo>
                <a:close/>
                <a:moveTo>
                  <a:pt x="2291" y="1404"/>
                </a:moveTo>
                <a:cubicBezTo>
                  <a:pt x="2289" y="1402"/>
                  <a:pt x="2283" y="1403"/>
                  <a:pt x="2280" y="1403"/>
                </a:cubicBezTo>
                <a:cubicBezTo>
                  <a:pt x="2279" y="1408"/>
                  <a:pt x="2291" y="1408"/>
                  <a:pt x="2291" y="1404"/>
                </a:cubicBezTo>
                <a:close/>
                <a:moveTo>
                  <a:pt x="1212" y="1414"/>
                </a:moveTo>
                <a:cubicBezTo>
                  <a:pt x="1215" y="1413"/>
                  <a:pt x="1216" y="1406"/>
                  <a:pt x="1214" y="1403"/>
                </a:cubicBezTo>
                <a:cubicBezTo>
                  <a:pt x="1208" y="1403"/>
                  <a:pt x="1208" y="1411"/>
                  <a:pt x="1210" y="1414"/>
                </a:cubicBezTo>
                <a:cubicBezTo>
                  <a:pt x="1206" y="1415"/>
                  <a:pt x="1205" y="1427"/>
                  <a:pt x="1211" y="1424"/>
                </a:cubicBezTo>
                <a:cubicBezTo>
                  <a:pt x="1212" y="1421"/>
                  <a:pt x="1214" y="1416"/>
                  <a:pt x="1212" y="1414"/>
                </a:cubicBezTo>
                <a:close/>
                <a:moveTo>
                  <a:pt x="819" y="1407"/>
                </a:moveTo>
                <a:cubicBezTo>
                  <a:pt x="814" y="1408"/>
                  <a:pt x="808" y="1407"/>
                  <a:pt x="806" y="1411"/>
                </a:cubicBezTo>
                <a:cubicBezTo>
                  <a:pt x="810" y="1413"/>
                  <a:pt x="817" y="1411"/>
                  <a:pt x="822" y="1410"/>
                </a:cubicBezTo>
                <a:cubicBezTo>
                  <a:pt x="828" y="1410"/>
                  <a:pt x="835" y="1410"/>
                  <a:pt x="837" y="1406"/>
                </a:cubicBezTo>
                <a:cubicBezTo>
                  <a:pt x="832" y="1404"/>
                  <a:pt x="826" y="1406"/>
                  <a:pt x="819" y="1407"/>
                </a:cubicBezTo>
                <a:close/>
                <a:moveTo>
                  <a:pt x="2949" y="1434"/>
                </a:moveTo>
                <a:cubicBezTo>
                  <a:pt x="2953" y="1436"/>
                  <a:pt x="2955" y="1431"/>
                  <a:pt x="2958" y="1429"/>
                </a:cubicBezTo>
                <a:cubicBezTo>
                  <a:pt x="2963" y="1423"/>
                  <a:pt x="2969" y="1419"/>
                  <a:pt x="2975" y="1414"/>
                </a:cubicBezTo>
                <a:cubicBezTo>
                  <a:pt x="2978" y="1411"/>
                  <a:pt x="2981" y="1409"/>
                  <a:pt x="2982" y="1405"/>
                </a:cubicBezTo>
                <a:cubicBezTo>
                  <a:pt x="2982" y="1405"/>
                  <a:pt x="2981" y="1404"/>
                  <a:pt x="2980" y="1404"/>
                </a:cubicBezTo>
                <a:cubicBezTo>
                  <a:pt x="2972" y="1412"/>
                  <a:pt x="2963" y="1419"/>
                  <a:pt x="2955" y="1426"/>
                </a:cubicBezTo>
                <a:cubicBezTo>
                  <a:pt x="2953" y="1429"/>
                  <a:pt x="2949" y="1430"/>
                  <a:pt x="2949" y="1434"/>
                </a:cubicBezTo>
                <a:close/>
                <a:moveTo>
                  <a:pt x="1273" y="1406"/>
                </a:moveTo>
                <a:cubicBezTo>
                  <a:pt x="1269" y="1405"/>
                  <a:pt x="1265" y="1410"/>
                  <a:pt x="1265" y="1414"/>
                </a:cubicBezTo>
                <a:cubicBezTo>
                  <a:pt x="1269" y="1417"/>
                  <a:pt x="1275" y="1411"/>
                  <a:pt x="1273" y="1406"/>
                </a:cubicBezTo>
                <a:close/>
                <a:moveTo>
                  <a:pt x="1188" y="1417"/>
                </a:moveTo>
                <a:cubicBezTo>
                  <a:pt x="1194" y="1417"/>
                  <a:pt x="1190" y="1404"/>
                  <a:pt x="1185" y="1410"/>
                </a:cubicBezTo>
                <a:cubicBezTo>
                  <a:pt x="1185" y="1413"/>
                  <a:pt x="1185" y="1417"/>
                  <a:pt x="1188" y="1417"/>
                </a:cubicBezTo>
                <a:close/>
                <a:moveTo>
                  <a:pt x="2528" y="1409"/>
                </a:moveTo>
                <a:cubicBezTo>
                  <a:pt x="2527" y="1408"/>
                  <a:pt x="2520" y="1408"/>
                  <a:pt x="2518" y="1410"/>
                </a:cubicBezTo>
                <a:cubicBezTo>
                  <a:pt x="2518" y="1413"/>
                  <a:pt x="2529" y="1413"/>
                  <a:pt x="2528" y="1409"/>
                </a:cubicBezTo>
                <a:close/>
                <a:moveTo>
                  <a:pt x="2992" y="1409"/>
                </a:moveTo>
                <a:cubicBezTo>
                  <a:pt x="2991" y="1409"/>
                  <a:pt x="2991" y="1408"/>
                  <a:pt x="2990" y="1408"/>
                </a:cubicBezTo>
                <a:cubicBezTo>
                  <a:pt x="2979" y="1418"/>
                  <a:pt x="2968" y="1428"/>
                  <a:pt x="2958" y="1438"/>
                </a:cubicBezTo>
                <a:cubicBezTo>
                  <a:pt x="2955" y="1441"/>
                  <a:pt x="2951" y="1444"/>
                  <a:pt x="2948" y="1449"/>
                </a:cubicBezTo>
                <a:cubicBezTo>
                  <a:pt x="2951" y="1451"/>
                  <a:pt x="2953" y="1448"/>
                  <a:pt x="2955" y="1447"/>
                </a:cubicBezTo>
                <a:cubicBezTo>
                  <a:pt x="2966" y="1436"/>
                  <a:pt x="2977" y="1425"/>
                  <a:pt x="2987" y="1415"/>
                </a:cubicBezTo>
                <a:cubicBezTo>
                  <a:pt x="2989" y="1413"/>
                  <a:pt x="2992" y="1412"/>
                  <a:pt x="2992" y="1409"/>
                </a:cubicBezTo>
                <a:close/>
                <a:moveTo>
                  <a:pt x="54" y="1414"/>
                </a:moveTo>
                <a:cubicBezTo>
                  <a:pt x="55" y="1410"/>
                  <a:pt x="50" y="1407"/>
                  <a:pt x="48" y="1410"/>
                </a:cubicBezTo>
                <a:cubicBezTo>
                  <a:pt x="47" y="1414"/>
                  <a:pt x="52" y="1417"/>
                  <a:pt x="54" y="1414"/>
                </a:cubicBezTo>
                <a:close/>
                <a:moveTo>
                  <a:pt x="2492" y="1410"/>
                </a:moveTo>
                <a:cubicBezTo>
                  <a:pt x="2491" y="1414"/>
                  <a:pt x="2503" y="1412"/>
                  <a:pt x="2504" y="1410"/>
                </a:cubicBezTo>
                <a:cubicBezTo>
                  <a:pt x="2502" y="1408"/>
                  <a:pt x="2495" y="1409"/>
                  <a:pt x="2492" y="1410"/>
                </a:cubicBezTo>
                <a:close/>
                <a:moveTo>
                  <a:pt x="1620" y="1411"/>
                </a:moveTo>
                <a:cubicBezTo>
                  <a:pt x="1620" y="1410"/>
                  <a:pt x="1619" y="1408"/>
                  <a:pt x="1616" y="1410"/>
                </a:cubicBezTo>
                <a:cubicBezTo>
                  <a:pt x="1608" y="1413"/>
                  <a:pt x="1623" y="1419"/>
                  <a:pt x="1620" y="1411"/>
                </a:cubicBezTo>
                <a:close/>
                <a:moveTo>
                  <a:pt x="819" y="1414"/>
                </a:moveTo>
                <a:cubicBezTo>
                  <a:pt x="819" y="1418"/>
                  <a:pt x="824" y="1415"/>
                  <a:pt x="827" y="1415"/>
                </a:cubicBezTo>
                <a:cubicBezTo>
                  <a:pt x="830" y="1414"/>
                  <a:pt x="833" y="1414"/>
                  <a:pt x="833" y="1412"/>
                </a:cubicBezTo>
                <a:cubicBezTo>
                  <a:pt x="829" y="1410"/>
                  <a:pt x="821" y="1412"/>
                  <a:pt x="819" y="1414"/>
                </a:cubicBezTo>
                <a:close/>
                <a:moveTo>
                  <a:pt x="1153" y="1420"/>
                </a:moveTo>
                <a:cubicBezTo>
                  <a:pt x="1159" y="1420"/>
                  <a:pt x="1153" y="1409"/>
                  <a:pt x="1149" y="1412"/>
                </a:cubicBezTo>
                <a:cubicBezTo>
                  <a:pt x="1145" y="1414"/>
                  <a:pt x="1151" y="1420"/>
                  <a:pt x="1153" y="1420"/>
                </a:cubicBezTo>
                <a:close/>
                <a:moveTo>
                  <a:pt x="1239" y="1420"/>
                </a:moveTo>
                <a:cubicBezTo>
                  <a:pt x="1242" y="1420"/>
                  <a:pt x="1243" y="1416"/>
                  <a:pt x="1244" y="1413"/>
                </a:cubicBezTo>
                <a:cubicBezTo>
                  <a:pt x="1240" y="1406"/>
                  <a:pt x="1233" y="1420"/>
                  <a:pt x="1239" y="1420"/>
                </a:cubicBezTo>
                <a:close/>
                <a:moveTo>
                  <a:pt x="283" y="1475"/>
                </a:moveTo>
                <a:cubicBezTo>
                  <a:pt x="287" y="1461"/>
                  <a:pt x="292" y="1447"/>
                  <a:pt x="296" y="1432"/>
                </a:cubicBezTo>
                <a:cubicBezTo>
                  <a:pt x="298" y="1428"/>
                  <a:pt x="299" y="1421"/>
                  <a:pt x="302" y="1419"/>
                </a:cubicBezTo>
                <a:cubicBezTo>
                  <a:pt x="303" y="1418"/>
                  <a:pt x="315" y="1412"/>
                  <a:pt x="317" y="1412"/>
                </a:cubicBezTo>
                <a:cubicBezTo>
                  <a:pt x="318" y="1412"/>
                  <a:pt x="321" y="1412"/>
                  <a:pt x="322" y="1413"/>
                </a:cubicBezTo>
                <a:cubicBezTo>
                  <a:pt x="324" y="1416"/>
                  <a:pt x="328" y="1428"/>
                  <a:pt x="328" y="1431"/>
                </a:cubicBezTo>
                <a:cubicBezTo>
                  <a:pt x="328" y="1434"/>
                  <a:pt x="324" y="1440"/>
                  <a:pt x="322" y="1444"/>
                </a:cubicBezTo>
                <a:cubicBezTo>
                  <a:pt x="317" y="1452"/>
                  <a:pt x="312" y="1461"/>
                  <a:pt x="307" y="1469"/>
                </a:cubicBezTo>
                <a:cubicBezTo>
                  <a:pt x="305" y="1473"/>
                  <a:pt x="302" y="1481"/>
                  <a:pt x="298" y="1482"/>
                </a:cubicBezTo>
                <a:cubicBezTo>
                  <a:pt x="293" y="1483"/>
                  <a:pt x="287" y="1477"/>
                  <a:pt x="283" y="1475"/>
                </a:cubicBezTo>
                <a:close/>
                <a:moveTo>
                  <a:pt x="289" y="1473"/>
                </a:moveTo>
                <a:cubicBezTo>
                  <a:pt x="292" y="1473"/>
                  <a:pt x="294" y="1475"/>
                  <a:pt x="297" y="1476"/>
                </a:cubicBezTo>
                <a:cubicBezTo>
                  <a:pt x="305" y="1460"/>
                  <a:pt x="314" y="1444"/>
                  <a:pt x="322" y="1428"/>
                </a:cubicBezTo>
                <a:cubicBezTo>
                  <a:pt x="320" y="1425"/>
                  <a:pt x="320" y="1421"/>
                  <a:pt x="318" y="1418"/>
                </a:cubicBezTo>
                <a:cubicBezTo>
                  <a:pt x="314" y="1420"/>
                  <a:pt x="311" y="1421"/>
                  <a:pt x="307" y="1422"/>
                </a:cubicBezTo>
                <a:cubicBezTo>
                  <a:pt x="301" y="1439"/>
                  <a:pt x="295" y="1456"/>
                  <a:pt x="289" y="1473"/>
                </a:cubicBezTo>
                <a:close/>
                <a:moveTo>
                  <a:pt x="1178" y="1425"/>
                </a:moveTo>
                <a:cubicBezTo>
                  <a:pt x="1185" y="1425"/>
                  <a:pt x="1181" y="1415"/>
                  <a:pt x="1178" y="1414"/>
                </a:cubicBezTo>
                <a:cubicBezTo>
                  <a:pt x="1173" y="1414"/>
                  <a:pt x="1175" y="1423"/>
                  <a:pt x="1178" y="1425"/>
                </a:cubicBezTo>
                <a:close/>
                <a:moveTo>
                  <a:pt x="1257" y="1422"/>
                </a:moveTo>
                <a:cubicBezTo>
                  <a:pt x="1258" y="1422"/>
                  <a:pt x="1258" y="1422"/>
                  <a:pt x="1258" y="1423"/>
                </a:cubicBezTo>
                <a:cubicBezTo>
                  <a:pt x="1263" y="1423"/>
                  <a:pt x="1266" y="1419"/>
                  <a:pt x="1265" y="1415"/>
                </a:cubicBezTo>
                <a:cubicBezTo>
                  <a:pt x="1262" y="1413"/>
                  <a:pt x="1257" y="1417"/>
                  <a:pt x="1257" y="1422"/>
                </a:cubicBezTo>
                <a:close/>
                <a:moveTo>
                  <a:pt x="822" y="1417"/>
                </a:moveTo>
                <a:cubicBezTo>
                  <a:pt x="822" y="1423"/>
                  <a:pt x="831" y="1420"/>
                  <a:pt x="831" y="1416"/>
                </a:cubicBezTo>
                <a:cubicBezTo>
                  <a:pt x="829" y="1414"/>
                  <a:pt x="825" y="1417"/>
                  <a:pt x="822" y="1417"/>
                </a:cubicBezTo>
                <a:close/>
                <a:moveTo>
                  <a:pt x="2293" y="1415"/>
                </a:moveTo>
                <a:cubicBezTo>
                  <a:pt x="2292" y="1416"/>
                  <a:pt x="2292" y="1416"/>
                  <a:pt x="2292" y="1417"/>
                </a:cubicBezTo>
                <a:cubicBezTo>
                  <a:pt x="2297" y="1418"/>
                  <a:pt x="2308" y="1421"/>
                  <a:pt x="2310" y="1417"/>
                </a:cubicBezTo>
                <a:cubicBezTo>
                  <a:pt x="2306" y="1414"/>
                  <a:pt x="2298" y="1415"/>
                  <a:pt x="2293" y="1415"/>
                </a:cubicBezTo>
                <a:close/>
                <a:moveTo>
                  <a:pt x="1191" y="1428"/>
                </a:moveTo>
                <a:cubicBezTo>
                  <a:pt x="1193" y="1426"/>
                  <a:pt x="1192" y="1417"/>
                  <a:pt x="1189" y="1418"/>
                </a:cubicBezTo>
                <a:cubicBezTo>
                  <a:pt x="1184" y="1418"/>
                  <a:pt x="1186" y="1431"/>
                  <a:pt x="1191" y="1428"/>
                </a:cubicBezTo>
                <a:close/>
                <a:moveTo>
                  <a:pt x="976" y="1428"/>
                </a:moveTo>
                <a:cubicBezTo>
                  <a:pt x="980" y="1433"/>
                  <a:pt x="984" y="1426"/>
                  <a:pt x="984" y="1421"/>
                </a:cubicBezTo>
                <a:cubicBezTo>
                  <a:pt x="980" y="1418"/>
                  <a:pt x="977" y="1424"/>
                  <a:pt x="976" y="1428"/>
                </a:cubicBezTo>
                <a:close/>
                <a:moveTo>
                  <a:pt x="1159" y="1429"/>
                </a:moveTo>
                <a:cubicBezTo>
                  <a:pt x="1159" y="1428"/>
                  <a:pt x="1160" y="1428"/>
                  <a:pt x="1160" y="1428"/>
                </a:cubicBezTo>
                <a:cubicBezTo>
                  <a:pt x="1162" y="1421"/>
                  <a:pt x="1154" y="1417"/>
                  <a:pt x="1153" y="1423"/>
                </a:cubicBezTo>
                <a:cubicBezTo>
                  <a:pt x="1153" y="1425"/>
                  <a:pt x="1156" y="1429"/>
                  <a:pt x="1159" y="1429"/>
                </a:cubicBezTo>
                <a:close/>
                <a:moveTo>
                  <a:pt x="1227" y="1438"/>
                </a:moveTo>
                <a:cubicBezTo>
                  <a:pt x="1230" y="1438"/>
                  <a:pt x="1233" y="1432"/>
                  <a:pt x="1232" y="1430"/>
                </a:cubicBezTo>
                <a:cubicBezTo>
                  <a:pt x="1235" y="1429"/>
                  <a:pt x="1239" y="1425"/>
                  <a:pt x="1238" y="1422"/>
                </a:cubicBezTo>
                <a:cubicBezTo>
                  <a:pt x="1237" y="1416"/>
                  <a:pt x="1228" y="1425"/>
                  <a:pt x="1230" y="1429"/>
                </a:cubicBezTo>
                <a:cubicBezTo>
                  <a:pt x="1225" y="1429"/>
                  <a:pt x="1223" y="1437"/>
                  <a:pt x="1227" y="1438"/>
                </a:cubicBezTo>
                <a:close/>
                <a:moveTo>
                  <a:pt x="2266" y="1424"/>
                </a:moveTo>
                <a:cubicBezTo>
                  <a:pt x="2268" y="1425"/>
                  <a:pt x="2275" y="1426"/>
                  <a:pt x="2276" y="1423"/>
                </a:cubicBezTo>
                <a:cubicBezTo>
                  <a:pt x="2275" y="1421"/>
                  <a:pt x="2265" y="1420"/>
                  <a:pt x="2266" y="1424"/>
                </a:cubicBezTo>
                <a:close/>
                <a:moveTo>
                  <a:pt x="1257" y="1424"/>
                </a:moveTo>
                <a:cubicBezTo>
                  <a:pt x="1253" y="1421"/>
                  <a:pt x="1249" y="1426"/>
                  <a:pt x="1249" y="1430"/>
                </a:cubicBezTo>
                <a:cubicBezTo>
                  <a:pt x="1245" y="1429"/>
                  <a:pt x="1242" y="1433"/>
                  <a:pt x="1243" y="1437"/>
                </a:cubicBezTo>
                <a:cubicBezTo>
                  <a:pt x="1247" y="1439"/>
                  <a:pt x="1251" y="1434"/>
                  <a:pt x="1250" y="1431"/>
                </a:cubicBezTo>
                <a:cubicBezTo>
                  <a:pt x="1254" y="1431"/>
                  <a:pt x="1257" y="1428"/>
                  <a:pt x="1257" y="1424"/>
                </a:cubicBezTo>
                <a:close/>
                <a:moveTo>
                  <a:pt x="2537" y="1426"/>
                </a:moveTo>
                <a:cubicBezTo>
                  <a:pt x="2539" y="1427"/>
                  <a:pt x="2547" y="1428"/>
                  <a:pt x="2549" y="1426"/>
                </a:cubicBezTo>
                <a:cubicBezTo>
                  <a:pt x="2548" y="1423"/>
                  <a:pt x="2537" y="1422"/>
                  <a:pt x="2537" y="1426"/>
                </a:cubicBezTo>
                <a:close/>
                <a:moveTo>
                  <a:pt x="1399" y="1431"/>
                </a:moveTo>
                <a:cubicBezTo>
                  <a:pt x="1402" y="1431"/>
                  <a:pt x="1402" y="1424"/>
                  <a:pt x="1398" y="1425"/>
                </a:cubicBezTo>
                <a:cubicBezTo>
                  <a:pt x="1395" y="1426"/>
                  <a:pt x="1396" y="1431"/>
                  <a:pt x="1399" y="1431"/>
                </a:cubicBezTo>
                <a:close/>
                <a:moveTo>
                  <a:pt x="1211" y="1428"/>
                </a:moveTo>
                <a:cubicBezTo>
                  <a:pt x="1209" y="1422"/>
                  <a:pt x="1201" y="1431"/>
                  <a:pt x="1205" y="1436"/>
                </a:cubicBezTo>
                <a:cubicBezTo>
                  <a:pt x="1201" y="1437"/>
                  <a:pt x="1200" y="1446"/>
                  <a:pt x="1205" y="1446"/>
                </a:cubicBezTo>
                <a:cubicBezTo>
                  <a:pt x="1207" y="1445"/>
                  <a:pt x="1209" y="1439"/>
                  <a:pt x="1207" y="1436"/>
                </a:cubicBezTo>
                <a:cubicBezTo>
                  <a:pt x="1210" y="1435"/>
                  <a:pt x="1212" y="1430"/>
                  <a:pt x="1211" y="1428"/>
                </a:cubicBezTo>
                <a:close/>
                <a:moveTo>
                  <a:pt x="1183" y="1436"/>
                </a:moveTo>
                <a:cubicBezTo>
                  <a:pt x="1186" y="1433"/>
                  <a:pt x="1181" y="1422"/>
                  <a:pt x="1178" y="1428"/>
                </a:cubicBezTo>
                <a:cubicBezTo>
                  <a:pt x="1178" y="1432"/>
                  <a:pt x="1178" y="1437"/>
                  <a:pt x="1183" y="1436"/>
                </a:cubicBezTo>
                <a:close/>
                <a:moveTo>
                  <a:pt x="2506" y="1428"/>
                </a:moveTo>
                <a:cubicBezTo>
                  <a:pt x="2506" y="1431"/>
                  <a:pt x="2512" y="1431"/>
                  <a:pt x="2516" y="1430"/>
                </a:cubicBezTo>
                <a:cubicBezTo>
                  <a:pt x="2518" y="1430"/>
                  <a:pt x="2521" y="1430"/>
                  <a:pt x="2521" y="1428"/>
                </a:cubicBezTo>
                <a:cubicBezTo>
                  <a:pt x="2520" y="1425"/>
                  <a:pt x="2509" y="1427"/>
                  <a:pt x="2506" y="1428"/>
                </a:cubicBezTo>
                <a:close/>
                <a:moveTo>
                  <a:pt x="1097" y="1433"/>
                </a:moveTo>
                <a:cubicBezTo>
                  <a:pt x="1097" y="1432"/>
                  <a:pt x="1097" y="1432"/>
                  <a:pt x="1097" y="1432"/>
                </a:cubicBezTo>
                <a:cubicBezTo>
                  <a:pt x="1098" y="1431"/>
                  <a:pt x="1097" y="1430"/>
                  <a:pt x="1097" y="1429"/>
                </a:cubicBezTo>
                <a:cubicBezTo>
                  <a:pt x="1094" y="1427"/>
                  <a:pt x="1087" y="1427"/>
                  <a:pt x="1088" y="1431"/>
                </a:cubicBezTo>
                <a:cubicBezTo>
                  <a:pt x="1088" y="1434"/>
                  <a:pt x="1094" y="1434"/>
                  <a:pt x="1097" y="1433"/>
                </a:cubicBezTo>
                <a:close/>
                <a:moveTo>
                  <a:pt x="1085" y="1431"/>
                </a:moveTo>
                <a:cubicBezTo>
                  <a:pt x="1085" y="1428"/>
                  <a:pt x="1081" y="1428"/>
                  <a:pt x="1078" y="1429"/>
                </a:cubicBezTo>
                <a:cubicBezTo>
                  <a:pt x="1070" y="1432"/>
                  <a:pt x="1086" y="1438"/>
                  <a:pt x="1085" y="1431"/>
                </a:cubicBezTo>
                <a:close/>
                <a:moveTo>
                  <a:pt x="2984" y="1429"/>
                </a:moveTo>
                <a:cubicBezTo>
                  <a:pt x="2983" y="1428"/>
                  <a:pt x="2982" y="1428"/>
                  <a:pt x="2981" y="1428"/>
                </a:cubicBezTo>
                <a:cubicBezTo>
                  <a:pt x="2978" y="1432"/>
                  <a:pt x="2975" y="1436"/>
                  <a:pt x="2971" y="1439"/>
                </a:cubicBezTo>
                <a:cubicBezTo>
                  <a:pt x="2968" y="1442"/>
                  <a:pt x="2962" y="1445"/>
                  <a:pt x="2964" y="1450"/>
                </a:cubicBezTo>
                <a:cubicBezTo>
                  <a:pt x="2968" y="1448"/>
                  <a:pt x="2972" y="1444"/>
                  <a:pt x="2975" y="1440"/>
                </a:cubicBezTo>
                <a:cubicBezTo>
                  <a:pt x="2978" y="1437"/>
                  <a:pt x="2983" y="1433"/>
                  <a:pt x="2984" y="1429"/>
                </a:cubicBezTo>
                <a:close/>
                <a:moveTo>
                  <a:pt x="854" y="1444"/>
                </a:moveTo>
                <a:cubicBezTo>
                  <a:pt x="850" y="1443"/>
                  <a:pt x="847" y="1437"/>
                  <a:pt x="850" y="1432"/>
                </a:cubicBezTo>
                <a:cubicBezTo>
                  <a:pt x="851" y="1428"/>
                  <a:pt x="858" y="1427"/>
                  <a:pt x="862" y="1429"/>
                </a:cubicBezTo>
                <a:cubicBezTo>
                  <a:pt x="870" y="1432"/>
                  <a:pt x="866" y="1447"/>
                  <a:pt x="854" y="1444"/>
                </a:cubicBezTo>
                <a:close/>
                <a:moveTo>
                  <a:pt x="860" y="1436"/>
                </a:moveTo>
                <a:cubicBezTo>
                  <a:pt x="859" y="1434"/>
                  <a:pt x="856" y="1435"/>
                  <a:pt x="854" y="1436"/>
                </a:cubicBezTo>
                <a:cubicBezTo>
                  <a:pt x="854" y="1437"/>
                  <a:pt x="855" y="1438"/>
                  <a:pt x="856" y="1439"/>
                </a:cubicBezTo>
                <a:cubicBezTo>
                  <a:pt x="858" y="1439"/>
                  <a:pt x="860" y="1438"/>
                  <a:pt x="860" y="1436"/>
                </a:cubicBezTo>
                <a:close/>
                <a:moveTo>
                  <a:pt x="1136" y="1456"/>
                </a:moveTo>
                <a:cubicBezTo>
                  <a:pt x="1140" y="1455"/>
                  <a:pt x="1137" y="1449"/>
                  <a:pt x="1134" y="1448"/>
                </a:cubicBezTo>
                <a:cubicBezTo>
                  <a:pt x="1132" y="1447"/>
                  <a:pt x="1132" y="1448"/>
                  <a:pt x="1131" y="1448"/>
                </a:cubicBezTo>
                <a:cubicBezTo>
                  <a:pt x="1132" y="1444"/>
                  <a:pt x="1128" y="1440"/>
                  <a:pt x="1124" y="1441"/>
                </a:cubicBezTo>
                <a:cubicBezTo>
                  <a:pt x="1124" y="1437"/>
                  <a:pt x="1119" y="1436"/>
                  <a:pt x="1116" y="1435"/>
                </a:cubicBezTo>
                <a:cubicBezTo>
                  <a:pt x="1121" y="1425"/>
                  <a:pt x="1099" y="1427"/>
                  <a:pt x="1099" y="1433"/>
                </a:cubicBezTo>
                <a:cubicBezTo>
                  <a:pt x="1100" y="1437"/>
                  <a:pt x="1109" y="1441"/>
                  <a:pt x="1112" y="1442"/>
                </a:cubicBezTo>
                <a:cubicBezTo>
                  <a:pt x="1114" y="1442"/>
                  <a:pt x="1114" y="1440"/>
                  <a:pt x="1115" y="1439"/>
                </a:cubicBezTo>
                <a:cubicBezTo>
                  <a:pt x="1117" y="1441"/>
                  <a:pt x="1119" y="1443"/>
                  <a:pt x="1123" y="1442"/>
                </a:cubicBezTo>
                <a:cubicBezTo>
                  <a:pt x="1123" y="1447"/>
                  <a:pt x="1127" y="1449"/>
                  <a:pt x="1130" y="1449"/>
                </a:cubicBezTo>
                <a:cubicBezTo>
                  <a:pt x="1129" y="1452"/>
                  <a:pt x="1133" y="1456"/>
                  <a:pt x="1136" y="1456"/>
                </a:cubicBezTo>
                <a:close/>
                <a:moveTo>
                  <a:pt x="1164" y="1438"/>
                </a:moveTo>
                <a:cubicBezTo>
                  <a:pt x="1164" y="1437"/>
                  <a:pt x="1164" y="1437"/>
                  <a:pt x="1165" y="1437"/>
                </a:cubicBezTo>
                <a:cubicBezTo>
                  <a:pt x="1167" y="1433"/>
                  <a:pt x="1162" y="1426"/>
                  <a:pt x="1158" y="1431"/>
                </a:cubicBezTo>
                <a:cubicBezTo>
                  <a:pt x="1159" y="1434"/>
                  <a:pt x="1160" y="1438"/>
                  <a:pt x="1164" y="1438"/>
                </a:cubicBezTo>
                <a:close/>
                <a:moveTo>
                  <a:pt x="616" y="1435"/>
                </a:moveTo>
                <a:cubicBezTo>
                  <a:pt x="617" y="1436"/>
                  <a:pt x="617" y="1436"/>
                  <a:pt x="617" y="1437"/>
                </a:cubicBezTo>
                <a:cubicBezTo>
                  <a:pt x="629" y="1436"/>
                  <a:pt x="617" y="1424"/>
                  <a:pt x="616" y="1435"/>
                </a:cubicBezTo>
                <a:close/>
                <a:moveTo>
                  <a:pt x="1070" y="1431"/>
                </a:moveTo>
                <a:cubicBezTo>
                  <a:pt x="1066" y="1431"/>
                  <a:pt x="1064" y="1432"/>
                  <a:pt x="1064" y="1435"/>
                </a:cubicBezTo>
                <a:cubicBezTo>
                  <a:pt x="1064" y="1440"/>
                  <a:pt x="1074" y="1437"/>
                  <a:pt x="1073" y="1433"/>
                </a:cubicBezTo>
                <a:cubicBezTo>
                  <a:pt x="1073" y="1430"/>
                  <a:pt x="1071" y="1431"/>
                  <a:pt x="1070" y="1431"/>
                </a:cubicBezTo>
                <a:close/>
                <a:moveTo>
                  <a:pt x="1189" y="1439"/>
                </a:moveTo>
                <a:cubicBezTo>
                  <a:pt x="1189" y="1439"/>
                  <a:pt x="1190" y="1439"/>
                  <a:pt x="1191" y="1439"/>
                </a:cubicBezTo>
                <a:cubicBezTo>
                  <a:pt x="1193" y="1438"/>
                  <a:pt x="1192" y="1434"/>
                  <a:pt x="1192" y="1432"/>
                </a:cubicBezTo>
                <a:cubicBezTo>
                  <a:pt x="1188" y="1427"/>
                  <a:pt x="1184" y="1436"/>
                  <a:pt x="1189" y="1439"/>
                </a:cubicBezTo>
                <a:close/>
                <a:moveTo>
                  <a:pt x="978" y="1431"/>
                </a:moveTo>
                <a:cubicBezTo>
                  <a:pt x="973" y="1429"/>
                  <a:pt x="970" y="1437"/>
                  <a:pt x="973" y="1440"/>
                </a:cubicBezTo>
                <a:cubicBezTo>
                  <a:pt x="977" y="1441"/>
                  <a:pt x="979" y="1435"/>
                  <a:pt x="978" y="1431"/>
                </a:cubicBezTo>
                <a:close/>
                <a:moveTo>
                  <a:pt x="3495" y="1440"/>
                </a:moveTo>
                <a:cubicBezTo>
                  <a:pt x="3494" y="1436"/>
                  <a:pt x="3495" y="1433"/>
                  <a:pt x="3498" y="1431"/>
                </a:cubicBezTo>
                <a:cubicBezTo>
                  <a:pt x="3504" y="1431"/>
                  <a:pt x="3510" y="1432"/>
                  <a:pt x="3510" y="1437"/>
                </a:cubicBezTo>
                <a:cubicBezTo>
                  <a:pt x="3511" y="1445"/>
                  <a:pt x="3498" y="1449"/>
                  <a:pt x="3495" y="1440"/>
                </a:cubicBezTo>
                <a:close/>
                <a:moveTo>
                  <a:pt x="3504" y="1438"/>
                </a:moveTo>
                <a:cubicBezTo>
                  <a:pt x="3503" y="1437"/>
                  <a:pt x="3501" y="1437"/>
                  <a:pt x="3500" y="1438"/>
                </a:cubicBezTo>
                <a:cubicBezTo>
                  <a:pt x="3501" y="1439"/>
                  <a:pt x="3501" y="1440"/>
                  <a:pt x="3502" y="1440"/>
                </a:cubicBezTo>
                <a:cubicBezTo>
                  <a:pt x="3503" y="1440"/>
                  <a:pt x="3504" y="1439"/>
                  <a:pt x="3504" y="1438"/>
                </a:cubicBezTo>
                <a:close/>
                <a:moveTo>
                  <a:pt x="1274" y="1434"/>
                </a:moveTo>
                <a:cubicBezTo>
                  <a:pt x="1271" y="1432"/>
                  <a:pt x="1263" y="1437"/>
                  <a:pt x="1264" y="1440"/>
                </a:cubicBezTo>
                <a:cubicBezTo>
                  <a:pt x="1264" y="1445"/>
                  <a:pt x="1277" y="1438"/>
                  <a:pt x="1274" y="1434"/>
                </a:cubicBezTo>
                <a:close/>
                <a:moveTo>
                  <a:pt x="1452" y="1441"/>
                </a:moveTo>
                <a:cubicBezTo>
                  <a:pt x="1453" y="1438"/>
                  <a:pt x="1455" y="1435"/>
                  <a:pt x="1459" y="1434"/>
                </a:cubicBezTo>
                <a:cubicBezTo>
                  <a:pt x="1469" y="1432"/>
                  <a:pt x="1476" y="1439"/>
                  <a:pt x="1474" y="1447"/>
                </a:cubicBezTo>
                <a:cubicBezTo>
                  <a:pt x="1470" y="1460"/>
                  <a:pt x="1449" y="1456"/>
                  <a:pt x="1452" y="1441"/>
                </a:cubicBezTo>
                <a:close/>
                <a:moveTo>
                  <a:pt x="1468" y="1443"/>
                </a:moveTo>
                <a:cubicBezTo>
                  <a:pt x="1467" y="1441"/>
                  <a:pt x="1463" y="1440"/>
                  <a:pt x="1460" y="1441"/>
                </a:cubicBezTo>
                <a:cubicBezTo>
                  <a:pt x="1459" y="1441"/>
                  <a:pt x="1458" y="1442"/>
                  <a:pt x="1458" y="1443"/>
                </a:cubicBezTo>
                <a:cubicBezTo>
                  <a:pt x="1455" y="1450"/>
                  <a:pt x="1470" y="1451"/>
                  <a:pt x="1468" y="1443"/>
                </a:cubicBezTo>
                <a:close/>
                <a:moveTo>
                  <a:pt x="1052" y="1441"/>
                </a:moveTo>
                <a:cubicBezTo>
                  <a:pt x="1055" y="1444"/>
                  <a:pt x="1061" y="1440"/>
                  <a:pt x="1061" y="1437"/>
                </a:cubicBezTo>
                <a:cubicBezTo>
                  <a:pt x="1061" y="1432"/>
                  <a:pt x="1051" y="1435"/>
                  <a:pt x="1052" y="1441"/>
                </a:cubicBezTo>
                <a:close/>
                <a:moveTo>
                  <a:pt x="1951" y="1438"/>
                </a:moveTo>
                <a:cubicBezTo>
                  <a:pt x="1950" y="1434"/>
                  <a:pt x="1942" y="1434"/>
                  <a:pt x="1945" y="1440"/>
                </a:cubicBezTo>
                <a:cubicBezTo>
                  <a:pt x="1948" y="1443"/>
                  <a:pt x="1951" y="1440"/>
                  <a:pt x="1951" y="1438"/>
                </a:cubicBezTo>
                <a:close/>
                <a:moveTo>
                  <a:pt x="1851" y="1436"/>
                </a:moveTo>
                <a:cubicBezTo>
                  <a:pt x="1845" y="1439"/>
                  <a:pt x="1856" y="1444"/>
                  <a:pt x="1854" y="1437"/>
                </a:cubicBezTo>
                <a:cubicBezTo>
                  <a:pt x="1854" y="1436"/>
                  <a:pt x="1853" y="1435"/>
                  <a:pt x="1851" y="1436"/>
                </a:cubicBezTo>
                <a:close/>
                <a:moveTo>
                  <a:pt x="2987" y="1437"/>
                </a:moveTo>
                <a:cubicBezTo>
                  <a:pt x="2986" y="1437"/>
                  <a:pt x="2986" y="1436"/>
                  <a:pt x="2984" y="1436"/>
                </a:cubicBezTo>
                <a:cubicBezTo>
                  <a:pt x="2981" y="1440"/>
                  <a:pt x="2975" y="1443"/>
                  <a:pt x="2973" y="1448"/>
                </a:cubicBezTo>
                <a:cubicBezTo>
                  <a:pt x="2976" y="1450"/>
                  <a:pt x="2979" y="1446"/>
                  <a:pt x="2980" y="1444"/>
                </a:cubicBezTo>
                <a:cubicBezTo>
                  <a:pt x="2983" y="1442"/>
                  <a:pt x="2986" y="1440"/>
                  <a:pt x="2987" y="1437"/>
                </a:cubicBezTo>
                <a:close/>
                <a:moveTo>
                  <a:pt x="1223" y="1437"/>
                </a:moveTo>
                <a:cubicBezTo>
                  <a:pt x="1221" y="1438"/>
                  <a:pt x="1218" y="1442"/>
                  <a:pt x="1218" y="1444"/>
                </a:cubicBezTo>
                <a:cubicBezTo>
                  <a:pt x="1219" y="1453"/>
                  <a:pt x="1232" y="1436"/>
                  <a:pt x="1223" y="1437"/>
                </a:cubicBezTo>
                <a:close/>
                <a:moveTo>
                  <a:pt x="1183" y="1447"/>
                </a:moveTo>
                <a:cubicBezTo>
                  <a:pt x="1186" y="1446"/>
                  <a:pt x="1185" y="1440"/>
                  <a:pt x="1183" y="1437"/>
                </a:cubicBezTo>
                <a:cubicBezTo>
                  <a:pt x="1176" y="1436"/>
                  <a:pt x="1179" y="1447"/>
                  <a:pt x="1183" y="1447"/>
                </a:cubicBezTo>
                <a:close/>
                <a:moveTo>
                  <a:pt x="1240" y="1438"/>
                </a:moveTo>
                <a:cubicBezTo>
                  <a:pt x="1238" y="1438"/>
                  <a:pt x="1234" y="1442"/>
                  <a:pt x="1234" y="1444"/>
                </a:cubicBezTo>
                <a:cubicBezTo>
                  <a:pt x="1235" y="1452"/>
                  <a:pt x="1248" y="1437"/>
                  <a:pt x="1240" y="1438"/>
                </a:cubicBezTo>
                <a:close/>
                <a:moveTo>
                  <a:pt x="2114" y="1438"/>
                </a:moveTo>
                <a:cubicBezTo>
                  <a:pt x="2108" y="1439"/>
                  <a:pt x="2117" y="1447"/>
                  <a:pt x="2117" y="1440"/>
                </a:cubicBezTo>
                <a:cubicBezTo>
                  <a:pt x="2117" y="1438"/>
                  <a:pt x="2116" y="1437"/>
                  <a:pt x="2114" y="1438"/>
                </a:cubicBezTo>
                <a:close/>
                <a:moveTo>
                  <a:pt x="690" y="1440"/>
                </a:moveTo>
                <a:cubicBezTo>
                  <a:pt x="690" y="1439"/>
                  <a:pt x="690" y="1439"/>
                  <a:pt x="689" y="1438"/>
                </a:cubicBezTo>
                <a:cubicBezTo>
                  <a:pt x="678" y="1438"/>
                  <a:pt x="690" y="1448"/>
                  <a:pt x="690" y="1440"/>
                </a:cubicBezTo>
                <a:close/>
                <a:moveTo>
                  <a:pt x="1169" y="1447"/>
                </a:moveTo>
                <a:cubicBezTo>
                  <a:pt x="1170" y="1444"/>
                  <a:pt x="1168" y="1442"/>
                  <a:pt x="1167" y="1439"/>
                </a:cubicBezTo>
                <a:cubicBezTo>
                  <a:pt x="1159" y="1435"/>
                  <a:pt x="1164" y="1454"/>
                  <a:pt x="1169" y="1447"/>
                </a:cubicBezTo>
                <a:close/>
                <a:moveTo>
                  <a:pt x="1189" y="1440"/>
                </a:moveTo>
                <a:cubicBezTo>
                  <a:pt x="1186" y="1441"/>
                  <a:pt x="1186" y="1450"/>
                  <a:pt x="1190" y="1450"/>
                </a:cubicBezTo>
                <a:cubicBezTo>
                  <a:pt x="1194" y="1449"/>
                  <a:pt x="1193" y="1438"/>
                  <a:pt x="1189" y="1440"/>
                </a:cubicBezTo>
                <a:close/>
                <a:moveTo>
                  <a:pt x="1044" y="1448"/>
                </a:moveTo>
                <a:cubicBezTo>
                  <a:pt x="1049" y="1448"/>
                  <a:pt x="1053" y="1445"/>
                  <a:pt x="1051" y="1440"/>
                </a:cubicBezTo>
                <a:cubicBezTo>
                  <a:pt x="1047" y="1439"/>
                  <a:pt x="1041" y="1444"/>
                  <a:pt x="1044" y="1448"/>
                </a:cubicBezTo>
                <a:close/>
                <a:moveTo>
                  <a:pt x="2984" y="1449"/>
                </a:moveTo>
                <a:cubicBezTo>
                  <a:pt x="2988" y="1450"/>
                  <a:pt x="2992" y="1444"/>
                  <a:pt x="2994" y="1441"/>
                </a:cubicBezTo>
                <a:cubicBezTo>
                  <a:pt x="2990" y="1439"/>
                  <a:pt x="2985" y="1445"/>
                  <a:pt x="2984" y="1449"/>
                </a:cubicBezTo>
                <a:close/>
                <a:moveTo>
                  <a:pt x="1264" y="1443"/>
                </a:moveTo>
                <a:cubicBezTo>
                  <a:pt x="1263" y="1437"/>
                  <a:pt x="1251" y="1443"/>
                  <a:pt x="1256" y="1449"/>
                </a:cubicBezTo>
                <a:cubicBezTo>
                  <a:pt x="1259" y="1448"/>
                  <a:pt x="1264" y="1446"/>
                  <a:pt x="1264" y="1443"/>
                </a:cubicBezTo>
                <a:close/>
                <a:moveTo>
                  <a:pt x="1333" y="1442"/>
                </a:moveTo>
                <a:cubicBezTo>
                  <a:pt x="1329" y="1437"/>
                  <a:pt x="1320" y="1446"/>
                  <a:pt x="1327" y="1448"/>
                </a:cubicBezTo>
                <a:cubicBezTo>
                  <a:pt x="1328" y="1448"/>
                  <a:pt x="1334" y="1445"/>
                  <a:pt x="1333" y="1442"/>
                </a:cubicBezTo>
                <a:close/>
                <a:moveTo>
                  <a:pt x="967" y="1449"/>
                </a:moveTo>
                <a:cubicBezTo>
                  <a:pt x="971" y="1453"/>
                  <a:pt x="974" y="1447"/>
                  <a:pt x="974" y="1443"/>
                </a:cubicBezTo>
                <a:cubicBezTo>
                  <a:pt x="971" y="1438"/>
                  <a:pt x="967" y="1444"/>
                  <a:pt x="967" y="1449"/>
                </a:cubicBezTo>
                <a:close/>
                <a:moveTo>
                  <a:pt x="2994" y="1449"/>
                </a:moveTo>
                <a:cubicBezTo>
                  <a:pt x="2995" y="1449"/>
                  <a:pt x="2995" y="1450"/>
                  <a:pt x="2995" y="1450"/>
                </a:cubicBezTo>
                <a:cubicBezTo>
                  <a:pt x="2999" y="1448"/>
                  <a:pt x="3001" y="1446"/>
                  <a:pt x="3002" y="1442"/>
                </a:cubicBezTo>
                <a:cubicBezTo>
                  <a:pt x="2999" y="1441"/>
                  <a:pt x="2995" y="1446"/>
                  <a:pt x="2994" y="1449"/>
                </a:cubicBezTo>
                <a:close/>
                <a:moveTo>
                  <a:pt x="3004" y="1450"/>
                </a:moveTo>
                <a:cubicBezTo>
                  <a:pt x="3007" y="1450"/>
                  <a:pt x="3010" y="1447"/>
                  <a:pt x="3009" y="1443"/>
                </a:cubicBezTo>
                <a:cubicBezTo>
                  <a:pt x="3006" y="1444"/>
                  <a:pt x="3002" y="1447"/>
                  <a:pt x="3004" y="1450"/>
                </a:cubicBezTo>
                <a:close/>
                <a:moveTo>
                  <a:pt x="3011" y="1449"/>
                </a:moveTo>
                <a:cubicBezTo>
                  <a:pt x="3012" y="1449"/>
                  <a:pt x="3012" y="1450"/>
                  <a:pt x="3012" y="1450"/>
                </a:cubicBezTo>
                <a:cubicBezTo>
                  <a:pt x="3015" y="1449"/>
                  <a:pt x="3017" y="1447"/>
                  <a:pt x="3017" y="1444"/>
                </a:cubicBezTo>
                <a:cubicBezTo>
                  <a:pt x="3014" y="1442"/>
                  <a:pt x="3012" y="1446"/>
                  <a:pt x="3011" y="1449"/>
                </a:cubicBezTo>
                <a:close/>
                <a:moveTo>
                  <a:pt x="3018" y="1449"/>
                </a:moveTo>
                <a:cubicBezTo>
                  <a:pt x="3019" y="1449"/>
                  <a:pt x="3019" y="1449"/>
                  <a:pt x="3020" y="1449"/>
                </a:cubicBezTo>
                <a:cubicBezTo>
                  <a:pt x="3022" y="1449"/>
                  <a:pt x="3024" y="1448"/>
                  <a:pt x="3024" y="1445"/>
                </a:cubicBezTo>
                <a:cubicBezTo>
                  <a:pt x="3022" y="1442"/>
                  <a:pt x="3019" y="1446"/>
                  <a:pt x="3018" y="1449"/>
                </a:cubicBezTo>
                <a:close/>
                <a:moveTo>
                  <a:pt x="948" y="1450"/>
                </a:moveTo>
                <a:cubicBezTo>
                  <a:pt x="951" y="1455"/>
                  <a:pt x="958" y="1449"/>
                  <a:pt x="953" y="1446"/>
                </a:cubicBezTo>
                <a:cubicBezTo>
                  <a:pt x="950" y="1445"/>
                  <a:pt x="948" y="1447"/>
                  <a:pt x="948" y="1450"/>
                </a:cubicBezTo>
                <a:close/>
                <a:moveTo>
                  <a:pt x="1228" y="1454"/>
                </a:moveTo>
                <a:cubicBezTo>
                  <a:pt x="1232" y="1453"/>
                  <a:pt x="1234" y="1452"/>
                  <a:pt x="1234" y="1447"/>
                </a:cubicBezTo>
                <a:cubicBezTo>
                  <a:pt x="1231" y="1443"/>
                  <a:pt x="1224" y="1451"/>
                  <a:pt x="1228" y="1454"/>
                </a:cubicBezTo>
                <a:close/>
                <a:moveTo>
                  <a:pt x="1883" y="1447"/>
                </a:moveTo>
                <a:cubicBezTo>
                  <a:pt x="1891" y="1444"/>
                  <a:pt x="1899" y="1447"/>
                  <a:pt x="1899" y="1454"/>
                </a:cubicBezTo>
                <a:cubicBezTo>
                  <a:pt x="1899" y="1461"/>
                  <a:pt x="1893" y="1464"/>
                  <a:pt x="1888" y="1462"/>
                </a:cubicBezTo>
                <a:cubicBezTo>
                  <a:pt x="1882" y="1461"/>
                  <a:pt x="1878" y="1453"/>
                  <a:pt x="1883" y="1447"/>
                </a:cubicBezTo>
                <a:close/>
                <a:moveTo>
                  <a:pt x="1887" y="1453"/>
                </a:moveTo>
                <a:cubicBezTo>
                  <a:pt x="1887" y="1456"/>
                  <a:pt x="1888" y="1457"/>
                  <a:pt x="1892" y="1457"/>
                </a:cubicBezTo>
                <a:cubicBezTo>
                  <a:pt x="1893" y="1456"/>
                  <a:pt x="1893" y="1453"/>
                  <a:pt x="1892" y="1452"/>
                </a:cubicBezTo>
                <a:cubicBezTo>
                  <a:pt x="1889" y="1452"/>
                  <a:pt x="1888" y="1452"/>
                  <a:pt x="1887" y="1453"/>
                </a:cubicBezTo>
                <a:close/>
                <a:moveTo>
                  <a:pt x="1205" y="1448"/>
                </a:moveTo>
                <a:cubicBezTo>
                  <a:pt x="1201" y="1444"/>
                  <a:pt x="1197" y="1450"/>
                  <a:pt x="1198" y="1455"/>
                </a:cubicBezTo>
                <a:cubicBezTo>
                  <a:pt x="1199" y="1456"/>
                  <a:pt x="1200" y="1456"/>
                  <a:pt x="1201" y="1456"/>
                </a:cubicBezTo>
                <a:cubicBezTo>
                  <a:pt x="1203" y="1454"/>
                  <a:pt x="1205" y="1452"/>
                  <a:pt x="1205" y="1448"/>
                </a:cubicBezTo>
                <a:close/>
                <a:moveTo>
                  <a:pt x="1214" y="1456"/>
                </a:moveTo>
                <a:cubicBezTo>
                  <a:pt x="1217" y="1455"/>
                  <a:pt x="1220" y="1453"/>
                  <a:pt x="1219" y="1448"/>
                </a:cubicBezTo>
                <a:cubicBezTo>
                  <a:pt x="1216" y="1443"/>
                  <a:pt x="1208" y="1454"/>
                  <a:pt x="1214" y="1456"/>
                </a:cubicBezTo>
                <a:close/>
                <a:moveTo>
                  <a:pt x="1036" y="1454"/>
                </a:moveTo>
                <a:cubicBezTo>
                  <a:pt x="1037" y="1454"/>
                  <a:pt x="1037" y="1455"/>
                  <a:pt x="1038" y="1455"/>
                </a:cubicBezTo>
                <a:cubicBezTo>
                  <a:pt x="1041" y="1454"/>
                  <a:pt x="1044" y="1453"/>
                  <a:pt x="1043" y="1448"/>
                </a:cubicBezTo>
                <a:cubicBezTo>
                  <a:pt x="1040" y="1446"/>
                  <a:pt x="1035" y="1449"/>
                  <a:pt x="1036" y="1454"/>
                </a:cubicBezTo>
                <a:close/>
                <a:moveTo>
                  <a:pt x="1246" y="1456"/>
                </a:moveTo>
                <a:cubicBezTo>
                  <a:pt x="1250" y="1455"/>
                  <a:pt x="1253" y="1453"/>
                  <a:pt x="1253" y="1449"/>
                </a:cubicBezTo>
                <a:cubicBezTo>
                  <a:pt x="1250" y="1445"/>
                  <a:pt x="1241" y="1452"/>
                  <a:pt x="1246" y="1456"/>
                </a:cubicBezTo>
                <a:close/>
                <a:moveTo>
                  <a:pt x="2354" y="1453"/>
                </a:moveTo>
                <a:cubicBezTo>
                  <a:pt x="2357" y="1453"/>
                  <a:pt x="2359" y="1452"/>
                  <a:pt x="2358" y="1449"/>
                </a:cubicBezTo>
                <a:cubicBezTo>
                  <a:pt x="2356" y="1445"/>
                  <a:pt x="2351" y="1450"/>
                  <a:pt x="2354" y="1453"/>
                </a:cubicBezTo>
                <a:cubicBezTo>
                  <a:pt x="2354" y="1453"/>
                  <a:pt x="2354" y="1453"/>
                  <a:pt x="2354" y="1453"/>
                </a:cubicBezTo>
                <a:close/>
                <a:moveTo>
                  <a:pt x="1171" y="1458"/>
                </a:moveTo>
                <a:cubicBezTo>
                  <a:pt x="1173" y="1456"/>
                  <a:pt x="1171" y="1451"/>
                  <a:pt x="1170" y="1450"/>
                </a:cubicBezTo>
                <a:cubicBezTo>
                  <a:pt x="1163" y="1449"/>
                  <a:pt x="1166" y="1461"/>
                  <a:pt x="1171" y="1458"/>
                </a:cubicBezTo>
                <a:close/>
                <a:moveTo>
                  <a:pt x="969" y="1461"/>
                </a:moveTo>
                <a:cubicBezTo>
                  <a:pt x="970" y="1459"/>
                  <a:pt x="971" y="1456"/>
                  <a:pt x="971" y="1453"/>
                </a:cubicBezTo>
                <a:cubicBezTo>
                  <a:pt x="966" y="1446"/>
                  <a:pt x="960" y="1462"/>
                  <a:pt x="969" y="1461"/>
                </a:cubicBezTo>
                <a:close/>
                <a:moveTo>
                  <a:pt x="1188" y="1452"/>
                </a:moveTo>
                <a:cubicBezTo>
                  <a:pt x="1186" y="1453"/>
                  <a:pt x="1185" y="1464"/>
                  <a:pt x="1190" y="1462"/>
                </a:cubicBezTo>
                <a:cubicBezTo>
                  <a:pt x="1193" y="1461"/>
                  <a:pt x="1193" y="1449"/>
                  <a:pt x="1188" y="1452"/>
                </a:cubicBezTo>
                <a:close/>
                <a:moveTo>
                  <a:pt x="1641" y="1460"/>
                </a:moveTo>
                <a:cubicBezTo>
                  <a:pt x="1642" y="1456"/>
                  <a:pt x="1646" y="1452"/>
                  <a:pt x="1652" y="1452"/>
                </a:cubicBezTo>
                <a:cubicBezTo>
                  <a:pt x="1661" y="1451"/>
                  <a:pt x="1666" y="1456"/>
                  <a:pt x="1665" y="1465"/>
                </a:cubicBezTo>
                <a:cubicBezTo>
                  <a:pt x="1664" y="1469"/>
                  <a:pt x="1660" y="1473"/>
                  <a:pt x="1656" y="1474"/>
                </a:cubicBezTo>
                <a:cubicBezTo>
                  <a:pt x="1648" y="1476"/>
                  <a:pt x="1639" y="1469"/>
                  <a:pt x="1641" y="1460"/>
                </a:cubicBezTo>
                <a:close/>
                <a:moveTo>
                  <a:pt x="1647" y="1465"/>
                </a:moveTo>
                <a:cubicBezTo>
                  <a:pt x="1650" y="1471"/>
                  <a:pt x="1662" y="1467"/>
                  <a:pt x="1658" y="1460"/>
                </a:cubicBezTo>
                <a:cubicBezTo>
                  <a:pt x="1655" y="1455"/>
                  <a:pt x="1647" y="1460"/>
                  <a:pt x="1647" y="1465"/>
                </a:cubicBezTo>
                <a:close/>
                <a:moveTo>
                  <a:pt x="1221" y="1461"/>
                </a:moveTo>
                <a:cubicBezTo>
                  <a:pt x="1224" y="1461"/>
                  <a:pt x="1227" y="1458"/>
                  <a:pt x="1227" y="1455"/>
                </a:cubicBezTo>
                <a:cubicBezTo>
                  <a:pt x="1223" y="1449"/>
                  <a:pt x="1215" y="1461"/>
                  <a:pt x="1221" y="1461"/>
                </a:cubicBezTo>
                <a:close/>
                <a:moveTo>
                  <a:pt x="1236" y="1462"/>
                </a:moveTo>
                <a:cubicBezTo>
                  <a:pt x="1240" y="1462"/>
                  <a:pt x="1244" y="1460"/>
                  <a:pt x="1244" y="1455"/>
                </a:cubicBezTo>
                <a:cubicBezTo>
                  <a:pt x="1241" y="1451"/>
                  <a:pt x="1232" y="1458"/>
                  <a:pt x="1236" y="1462"/>
                </a:cubicBezTo>
                <a:close/>
                <a:moveTo>
                  <a:pt x="1030" y="1463"/>
                </a:moveTo>
                <a:cubicBezTo>
                  <a:pt x="1031" y="1463"/>
                  <a:pt x="1032" y="1464"/>
                  <a:pt x="1033" y="1464"/>
                </a:cubicBezTo>
                <a:cubicBezTo>
                  <a:pt x="1035" y="1461"/>
                  <a:pt x="1037" y="1460"/>
                  <a:pt x="1037" y="1456"/>
                </a:cubicBezTo>
                <a:cubicBezTo>
                  <a:pt x="1033" y="1452"/>
                  <a:pt x="1029" y="1459"/>
                  <a:pt x="1030" y="1463"/>
                </a:cubicBezTo>
                <a:close/>
                <a:moveTo>
                  <a:pt x="1142" y="1464"/>
                </a:moveTo>
                <a:cubicBezTo>
                  <a:pt x="1148" y="1464"/>
                  <a:pt x="1141" y="1452"/>
                  <a:pt x="1137" y="1457"/>
                </a:cubicBezTo>
                <a:cubicBezTo>
                  <a:pt x="1137" y="1460"/>
                  <a:pt x="1139" y="1465"/>
                  <a:pt x="1142" y="1464"/>
                </a:cubicBezTo>
                <a:close/>
                <a:moveTo>
                  <a:pt x="2187" y="1462"/>
                </a:moveTo>
                <a:cubicBezTo>
                  <a:pt x="2189" y="1462"/>
                  <a:pt x="2191" y="1459"/>
                  <a:pt x="2189" y="1457"/>
                </a:cubicBezTo>
                <a:cubicBezTo>
                  <a:pt x="2184" y="1454"/>
                  <a:pt x="2182" y="1462"/>
                  <a:pt x="2187" y="1462"/>
                </a:cubicBezTo>
                <a:close/>
                <a:moveTo>
                  <a:pt x="1198" y="1466"/>
                </a:moveTo>
                <a:cubicBezTo>
                  <a:pt x="1200" y="1464"/>
                  <a:pt x="1203" y="1458"/>
                  <a:pt x="1199" y="1457"/>
                </a:cubicBezTo>
                <a:cubicBezTo>
                  <a:pt x="1194" y="1455"/>
                  <a:pt x="1191" y="1468"/>
                  <a:pt x="1198" y="1466"/>
                </a:cubicBezTo>
                <a:close/>
                <a:moveTo>
                  <a:pt x="1090" y="1462"/>
                </a:moveTo>
                <a:cubicBezTo>
                  <a:pt x="1091" y="1464"/>
                  <a:pt x="1097" y="1463"/>
                  <a:pt x="1098" y="1462"/>
                </a:cubicBezTo>
                <a:cubicBezTo>
                  <a:pt x="1098" y="1461"/>
                  <a:pt x="1098" y="1460"/>
                  <a:pt x="1098" y="1459"/>
                </a:cubicBezTo>
                <a:cubicBezTo>
                  <a:pt x="1095" y="1456"/>
                  <a:pt x="1090" y="1457"/>
                  <a:pt x="1088" y="1460"/>
                </a:cubicBezTo>
                <a:cubicBezTo>
                  <a:pt x="1086" y="1457"/>
                  <a:pt x="1079" y="1459"/>
                  <a:pt x="1079" y="1463"/>
                </a:cubicBezTo>
                <a:cubicBezTo>
                  <a:pt x="1080" y="1467"/>
                  <a:pt x="1088" y="1464"/>
                  <a:pt x="1090" y="1462"/>
                </a:cubicBezTo>
                <a:close/>
                <a:moveTo>
                  <a:pt x="1119" y="1463"/>
                </a:moveTo>
                <a:cubicBezTo>
                  <a:pt x="1119" y="1461"/>
                  <a:pt x="1118" y="1460"/>
                  <a:pt x="1117" y="1458"/>
                </a:cubicBezTo>
                <a:cubicBezTo>
                  <a:pt x="1112" y="1459"/>
                  <a:pt x="1100" y="1456"/>
                  <a:pt x="1100" y="1462"/>
                </a:cubicBezTo>
                <a:cubicBezTo>
                  <a:pt x="1101" y="1465"/>
                  <a:pt x="1114" y="1472"/>
                  <a:pt x="1118" y="1468"/>
                </a:cubicBezTo>
                <a:cubicBezTo>
                  <a:pt x="1120" y="1469"/>
                  <a:pt x="1122" y="1472"/>
                  <a:pt x="1125" y="1470"/>
                </a:cubicBezTo>
                <a:cubicBezTo>
                  <a:pt x="1126" y="1466"/>
                  <a:pt x="1122" y="1464"/>
                  <a:pt x="1119" y="1463"/>
                </a:cubicBezTo>
                <a:close/>
                <a:moveTo>
                  <a:pt x="14" y="1462"/>
                </a:moveTo>
                <a:cubicBezTo>
                  <a:pt x="14" y="1460"/>
                  <a:pt x="12" y="1459"/>
                  <a:pt x="10" y="1460"/>
                </a:cubicBezTo>
                <a:cubicBezTo>
                  <a:pt x="3" y="1462"/>
                  <a:pt x="14" y="1470"/>
                  <a:pt x="14" y="1462"/>
                </a:cubicBezTo>
                <a:close/>
                <a:moveTo>
                  <a:pt x="798" y="1466"/>
                </a:moveTo>
                <a:cubicBezTo>
                  <a:pt x="801" y="1466"/>
                  <a:pt x="803" y="1464"/>
                  <a:pt x="802" y="1461"/>
                </a:cubicBezTo>
                <a:cubicBezTo>
                  <a:pt x="797" y="1457"/>
                  <a:pt x="793" y="1466"/>
                  <a:pt x="798" y="1466"/>
                </a:cubicBezTo>
                <a:close/>
                <a:moveTo>
                  <a:pt x="1226" y="1469"/>
                </a:moveTo>
                <a:cubicBezTo>
                  <a:pt x="1230" y="1468"/>
                  <a:pt x="1235" y="1466"/>
                  <a:pt x="1235" y="1463"/>
                </a:cubicBezTo>
                <a:cubicBezTo>
                  <a:pt x="1234" y="1458"/>
                  <a:pt x="1225" y="1462"/>
                  <a:pt x="1225" y="1467"/>
                </a:cubicBezTo>
                <a:cubicBezTo>
                  <a:pt x="1226" y="1468"/>
                  <a:pt x="1226" y="1468"/>
                  <a:pt x="1226" y="1469"/>
                </a:cubicBezTo>
                <a:close/>
                <a:moveTo>
                  <a:pt x="2876" y="1462"/>
                </a:moveTo>
                <a:cubicBezTo>
                  <a:pt x="2875" y="1459"/>
                  <a:pt x="2869" y="1460"/>
                  <a:pt x="2870" y="1466"/>
                </a:cubicBezTo>
                <a:cubicBezTo>
                  <a:pt x="2873" y="1469"/>
                  <a:pt x="2877" y="1465"/>
                  <a:pt x="2876" y="1462"/>
                </a:cubicBezTo>
                <a:close/>
                <a:moveTo>
                  <a:pt x="1210" y="1468"/>
                </a:moveTo>
                <a:cubicBezTo>
                  <a:pt x="1212" y="1475"/>
                  <a:pt x="1225" y="1459"/>
                  <a:pt x="1216" y="1461"/>
                </a:cubicBezTo>
                <a:cubicBezTo>
                  <a:pt x="1214" y="1462"/>
                  <a:pt x="1210" y="1465"/>
                  <a:pt x="1210" y="1468"/>
                </a:cubicBezTo>
                <a:close/>
                <a:moveTo>
                  <a:pt x="965" y="1471"/>
                </a:moveTo>
                <a:cubicBezTo>
                  <a:pt x="969" y="1472"/>
                  <a:pt x="969" y="1466"/>
                  <a:pt x="968" y="1463"/>
                </a:cubicBezTo>
                <a:cubicBezTo>
                  <a:pt x="962" y="1459"/>
                  <a:pt x="961" y="1471"/>
                  <a:pt x="965" y="1471"/>
                </a:cubicBezTo>
                <a:close/>
                <a:moveTo>
                  <a:pt x="527" y="1467"/>
                </a:moveTo>
                <a:cubicBezTo>
                  <a:pt x="529" y="1470"/>
                  <a:pt x="533" y="1468"/>
                  <a:pt x="532" y="1464"/>
                </a:cubicBezTo>
                <a:cubicBezTo>
                  <a:pt x="530" y="1461"/>
                  <a:pt x="526" y="1463"/>
                  <a:pt x="527" y="1467"/>
                </a:cubicBezTo>
                <a:close/>
                <a:moveTo>
                  <a:pt x="1078" y="1465"/>
                </a:moveTo>
                <a:cubicBezTo>
                  <a:pt x="1078" y="1461"/>
                  <a:pt x="1068" y="1463"/>
                  <a:pt x="1069" y="1469"/>
                </a:cubicBezTo>
                <a:cubicBezTo>
                  <a:pt x="1069" y="1469"/>
                  <a:pt x="1070" y="1469"/>
                  <a:pt x="1070" y="1470"/>
                </a:cubicBezTo>
                <a:cubicBezTo>
                  <a:pt x="1073" y="1469"/>
                  <a:pt x="1078" y="1468"/>
                  <a:pt x="1078" y="1465"/>
                </a:cubicBezTo>
                <a:close/>
                <a:moveTo>
                  <a:pt x="444" y="1468"/>
                </a:moveTo>
                <a:cubicBezTo>
                  <a:pt x="446" y="1470"/>
                  <a:pt x="450" y="1468"/>
                  <a:pt x="449" y="1466"/>
                </a:cubicBezTo>
                <a:cubicBezTo>
                  <a:pt x="449" y="1462"/>
                  <a:pt x="442" y="1463"/>
                  <a:pt x="444" y="1468"/>
                </a:cubicBezTo>
                <a:close/>
                <a:moveTo>
                  <a:pt x="1025" y="1472"/>
                </a:moveTo>
                <a:cubicBezTo>
                  <a:pt x="1028" y="1476"/>
                  <a:pt x="1032" y="1469"/>
                  <a:pt x="1031" y="1465"/>
                </a:cubicBezTo>
                <a:cubicBezTo>
                  <a:pt x="1027" y="1463"/>
                  <a:pt x="1024" y="1467"/>
                  <a:pt x="1025" y="1472"/>
                </a:cubicBezTo>
                <a:close/>
                <a:moveTo>
                  <a:pt x="1149" y="1473"/>
                </a:moveTo>
                <a:cubicBezTo>
                  <a:pt x="1150" y="1467"/>
                  <a:pt x="1144" y="1462"/>
                  <a:pt x="1142" y="1466"/>
                </a:cubicBezTo>
                <a:cubicBezTo>
                  <a:pt x="1141" y="1470"/>
                  <a:pt x="1147" y="1478"/>
                  <a:pt x="1149" y="1473"/>
                </a:cubicBezTo>
                <a:close/>
                <a:moveTo>
                  <a:pt x="1309" y="1466"/>
                </a:moveTo>
                <a:cubicBezTo>
                  <a:pt x="1309" y="1466"/>
                  <a:pt x="1309" y="1466"/>
                  <a:pt x="1309" y="1465"/>
                </a:cubicBezTo>
                <a:cubicBezTo>
                  <a:pt x="1306" y="1464"/>
                  <a:pt x="1300" y="1464"/>
                  <a:pt x="1299" y="1466"/>
                </a:cubicBezTo>
                <a:cubicBezTo>
                  <a:pt x="1297" y="1463"/>
                  <a:pt x="1287" y="1465"/>
                  <a:pt x="1290" y="1470"/>
                </a:cubicBezTo>
                <a:cubicBezTo>
                  <a:pt x="1292" y="1471"/>
                  <a:pt x="1298" y="1471"/>
                  <a:pt x="1299" y="1469"/>
                </a:cubicBezTo>
                <a:cubicBezTo>
                  <a:pt x="1301" y="1471"/>
                  <a:pt x="1311" y="1471"/>
                  <a:pt x="1309" y="1466"/>
                </a:cubicBezTo>
                <a:close/>
                <a:moveTo>
                  <a:pt x="1320" y="1466"/>
                </a:moveTo>
                <a:cubicBezTo>
                  <a:pt x="1317" y="1464"/>
                  <a:pt x="1308" y="1464"/>
                  <a:pt x="1311" y="1469"/>
                </a:cubicBezTo>
                <a:cubicBezTo>
                  <a:pt x="1312" y="1471"/>
                  <a:pt x="1318" y="1471"/>
                  <a:pt x="1320" y="1469"/>
                </a:cubicBezTo>
                <a:cubicBezTo>
                  <a:pt x="1320" y="1467"/>
                  <a:pt x="1320" y="1467"/>
                  <a:pt x="1320" y="1466"/>
                </a:cubicBezTo>
                <a:close/>
                <a:moveTo>
                  <a:pt x="2570" y="1465"/>
                </a:moveTo>
                <a:cubicBezTo>
                  <a:pt x="2566" y="1466"/>
                  <a:pt x="2570" y="1470"/>
                  <a:pt x="2572" y="1470"/>
                </a:cubicBezTo>
                <a:cubicBezTo>
                  <a:pt x="2574" y="1469"/>
                  <a:pt x="2575" y="1462"/>
                  <a:pt x="2570" y="1465"/>
                </a:cubicBezTo>
                <a:close/>
                <a:moveTo>
                  <a:pt x="1322" y="1469"/>
                </a:moveTo>
                <a:cubicBezTo>
                  <a:pt x="1323" y="1471"/>
                  <a:pt x="1329" y="1471"/>
                  <a:pt x="1331" y="1470"/>
                </a:cubicBezTo>
                <a:cubicBezTo>
                  <a:pt x="1335" y="1464"/>
                  <a:pt x="1319" y="1463"/>
                  <a:pt x="1322" y="1469"/>
                </a:cubicBezTo>
                <a:close/>
                <a:moveTo>
                  <a:pt x="1277" y="1469"/>
                </a:moveTo>
                <a:cubicBezTo>
                  <a:pt x="1277" y="1473"/>
                  <a:pt x="1290" y="1473"/>
                  <a:pt x="1288" y="1467"/>
                </a:cubicBezTo>
                <a:cubicBezTo>
                  <a:pt x="1285" y="1465"/>
                  <a:pt x="1277" y="1466"/>
                  <a:pt x="1277" y="1469"/>
                </a:cubicBezTo>
                <a:close/>
                <a:moveTo>
                  <a:pt x="1332" y="1470"/>
                </a:moveTo>
                <a:cubicBezTo>
                  <a:pt x="1333" y="1473"/>
                  <a:pt x="1339" y="1473"/>
                  <a:pt x="1342" y="1472"/>
                </a:cubicBezTo>
                <a:cubicBezTo>
                  <a:pt x="1342" y="1471"/>
                  <a:pt x="1342" y="1471"/>
                  <a:pt x="1343" y="1471"/>
                </a:cubicBezTo>
                <a:cubicBezTo>
                  <a:pt x="1344" y="1465"/>
                  <a:pt x="1332" y="1465"/>
                  <a:pt x="1332" y="1470"/>
                </a:cubicBezTo>
                <a:close/>
                <a:moveTo>
                  <a:pt x="1217" y="1476"/>
                </a:moveTo>
                <a:cubicBezTo>
                  <a:pt x="1220" y="1475"/>
                  <a:pt x="1227" y="1473"/>
                  <a:pt x="1226" y="1469"/>
                </a:cubicBezTo>
                <a:cubicBezTo>
                  <a:pt x="1224" y="1464"/>
                  <a:pt x="1212" y="1471"/>
                  <a:pt x="1217" y="1476"/>
                </a:cubicBezTo>
                <a:close/>
                <a:moveTo>
                  <a:pt x="1275" y="1467"/>
                </a:moveTo>
                <a:cubicBezTo>
                  <a:pt x="1270" y="1467"/>
                  <a:pt x="1265" y="1467"/>
                  <a:pt x="1266" y="1471"/>
                </a:cubicBezTo>
                <a:cubicBezTo>
                  <a:pt x="1268" y="1476"/>
                  <a:pt x="1281" y="1471"/>
                  <a:pt x="1275" y="1467"/>
                </a:cubicBezTo>
                <a:close/>
                <a:moveTo>
                  <a:pt x="1061" y="1476"/>
                </a:moveTo>
                <a:cubicBezTo>
                  <a:pt x="1061" y="1476"/>
                  <a:pt x="1062" y="1476"/>
                  <a:pt x="1062" y="1477"/>
                </a:cubicBezTo>
                <a:cubicBezTo>
                  <a:pt x="1066" y="1477"/>
                  <a:pt x="1070" y="1474"/>
                  <a:pt x="1069" y="1471"/>
                </a:cubicBezTo>
                <a:cubicBezTo>
                  <a:pt x="1068" y="1466"/>
                  <a:pt x="1060" y="1470"/>
                  <a:pt x="1061" y="1476"/>
                </a:cubicBezTo>
                <a:close/>
                <a:moveTo>
                  <a:pt x="1343" y="1469"/>
                </a:moveTo>
                <a:cubicBezTo>
                  <a:pt x="1342" y="1475"/>
                  <a:pt x="1350" y="1476"/>
                  <a:pt x="1353" y="1474"/>
                </a:cubicBezTo>
                <a:cubicBezTo>
                  <a:pt x="1356" y="1469"/>
                  <a:pt x="1347" y="1468"/>
                  <a:pt x="1343" y="1469"/>
                </a:cubicBezTo>
                <a:close/>
                <a:moveTo>
                  <a:pt x="1264" y="1469"/>
                </a:moveTo>
                <a:cubicBezTo>
                  <a:pt x="1261" y="1469"/>
                  <a:pt x="1258" y="1469"/>
                  <a:pt x="1256" y="1471"/>
                </a:cubicBezTo>
                <a:cubicBezTo>
                  <a:pt x="1255" y="1478"/>
                  <a:pt x="1269" y="1475"/>
                  <a:pt x="1264" y="1469"/>
                </a:cubicBezTo>
                <a:close/>
                <a:moveTo>
                  <a:pt x="1131" y="1479"/>
                </a:moveTo>
                <a:cubicBezTo>
                  <a:pt x="1136" y="1478"/>
                  <a:pt x="1131" y="1469"/>
                  <a:pt x="1127" y="1471"/>
                </a:cubicBezTo>
                <a:cubicBezTo>
                  <a:pt x="1124" y="1473"/>
                  <a:pt x="1128" y="1480"/>
                  <a:pt x="1131" y="1479"/>
                </a:cubicBezTo>
                <a:close/>
                <a:moveTo>
                  <a:pt x="1255" y="1474"/>
                </a:moveTo>
                <a:cubicBezTo>
                  <a:pt x="1254" y="1470"/>
                  <a:pt x="1243" y="1471"/>
                  <a:pt x="1246" y="1477"/>
                </a:cubicBezTo>
                <a:cubicBezTo>
                  <a:pt x="1249" y="1479"/>
                  <a:pt x="1256" y="1477"/>
                  <a:pt x="1255" y="1474"/>
                </a:cubicBezTo>
                <a:close/>
                <a:moveTo>
                  <a:pt x="1355" y="1476"/>
                </a:moveTo>
                <a:cubicBezTo>
                  <a:pt x="1358" y="1477"/>
                  <a:pt x="1367" y="1481"/>
                  <a:pt x="1367" y="1475"/>
                </a:cubicBezTo>
                <a:cubicBezTo>
                  <a:pt x="1366" y="1472"/>
                  <a:pt x="1353" y="1468"/>
                  <a:pt x="1355" y="1476"/>
                </a:cubicBezTo>
                <a:close/>
                <a:moveTo>
                  <a:pt x="595" y="1480"/>
                </a:moveTo>
                <a:cubicBezTo>
                  <a:pt x="596" y="1476"/>
                  <a:pt x="600" y="1473"/>
                  <a:pt x="605" y="1472"/>
                </a:cubicBezTo>
                <a:cubicBezTo>
                  <a:pt x="609" y="1471"/>
                  <a:pt x="614" y="1473"/>
                  <a:pt x="617" y="1476"/>
                </a:cubicBezTo>
                <a:cubicBezTo>
                  <a:pt x="626" y="1486"/>
                  <a:pt x="611" y="1500"/>
                  <a:pt x="600" y="1492"/>
                </a:cubicBezTo>
                <a:cubicBezTo>
                  <a:pt x="598" y="1491"/>
                  <a:pt x="594" y="1485"/>
                  <a:pt x="595" y="1480"/>
                </a:cubicBezTo>
                <a:close/>
                <a:moveTo>
                  <a:pt x="601" y="1483"/>
                </a:moveTo>
                <a:cubicBezTo>
                  <a:pt x="601" y="1491"/>
                  <a:pt x="614" y="1490"/>
                  <a:pt x="613" y="1483"/>
                </a:cubicBezTo>
                <a:cubicBezTo>
                  <a:pt x="612" y="1477"/>
                  <a:pt x="603" y="1478"/>
                  <a:pt x="601" y="1483"/>
                </a:cubicBezTo>
                <a:close/>
                <a:moveTo>
                  <a:pt x="964" y="1484"/>
                </a:moveTo>
                <a:cubicBezTo>
                  <a:pt x="970" y="1484"/>
                  <a:pt x="969" y="1473"/>
                  <a:pt x="965" y="1473"/>
                </a:cubicBezTo>
                <a:cubicBezTo>
                  <a:pt x="961" y="1473"/>
                  <a:pt x="961" y="1482"/>
                  <a:pt x="964" y="1484"/>
                </a:cubicBezTo>
                <a:close/>
                <a:moveTo>
                  <a:pt x="1208" y="1482"/>
                </a:moveTo>
                <a:cubicBezTo>
                  <a:pt x="1212" y="1482"/>
                  <a:pt x="1216" y="1480"/>
                  <a:pt x="1216" y="1476"/>
                </a:cubicBezTo>
                <a:cubicBezTo>
                  <a:pt x="1215" y="1470"/>
                  <a:pt x="1204" y="1477"/>
                  <a:pt x="1208" y="1482"/>
                </a:cubicBezTo>
                <a:close/>
                <a:moveTo>
                  <a:pt x="1243" y="1474"/>
                </a:moveTo>
                <a:cubicBezTo>
                  <a:pt x="1239" y="1474"/>
                  <a:pt x="1233" y="1475"/>
                  <a:pt x="1233" y="1478"/>
                </a:cubicBezTo>
                <a:cubicBezTo>
                  <a:pt x="1234" y="1482"/>
                  <a:pt x="1241" y="1480"/>
                  <a:pt x="1244" y="1478"/>
                </a:cubicBezTo>
                <a:cubicBezTo>
                  <a:pt x="1244" y="1477"/>
                  <a:pt x="1244" y="1475"/>
                  <a:pt x="1243" y="1474"/>
                </a:cubicBezTo>
                <a:close/>
                <a:moveTo>
                  <a:pt x="1367" y="1478"/>
                </a:moveTo>
                <a:cubicBezTo>
                  <a:pt x="1367" y="1481"/>
                  <a:pt x="1374" y="1482"/>
                  <a:pt x="1376" y="1481"/>
                </a:cubicBezTo>
                <a:cubicBezTo>
                  <a:pt x="1376" y="1482"/>
                  <a:pt x="1376" y="1482"/>
                  <a:pt x="1377" y="1483"/>
                </a:cubicBezTo>
                <a:cubicBezTo>
                  <a:pt x="1379" y="1485"/>
                  <a:pt x="1386" y="1486"/>
                  <a:pt x="1385" y="1482"/>
                </a:cubicBezTo>
                <a:cubicBezTo>
                  <a:pt x="1384" y="1479"/>
                  <a:pt x="1379" y="1477"/>
                  <a:pt x="1377" y="1480"/>
                </a:cubicBezTo>
                <a:cubicBezTo>
                  <a:pt x="1377" y="1474"/>
                  <a:pt x="1366" y="1473"/>
                  <a:pt x="1367" y="1478"/>
                </a:cubicBezTo>
                <a:close/>
                <a:moveTo>
                  <a:pt x="1024" y="1484"/>
                </a:moveTo>
                <a:cubicBezTo>
                  <a:pt x="1026" y="1484"/>
                  <a:pt x="1028" y="1478"/>
                  <a:pt x="1026" y="1475"/>
                </a:cubicBezTo>
                <a:cubicBezTo>
                  <a:pt x="1020" y="1474"/>
                  <a:pt x="1019" y="1485"/>
                  <a:pt x="1024" y="1484"/>
                </a:cubicBezTo>
                <a:close/>
                <a:moveTo>
                  <a:pt x="1233" y="1480"/>
                </a:moveTo>
                <a:cubicBezTo>
                  <a:pt x="1233" y="1474"/>
                  <a:pt x="1219" y="1479"/>
                  <a:pt x="1226" y="1484"/>
                </a:cubicBezTo>
                <a:cubicBezTo>
                  <a:pt x="1229" y="1483"/>
                  <a:pt x="1233" y="1483"/>
                  <a:pt x="1233" y="1480"/>
                </a:cubicBezTo>
                <a:close/>
                <a:moveTo>
                  <a:pt x="1061" y="1477"/>
                </a:moveTo>
                <a:cubicBezTo>
                  <a:pt x="1056" y="1477"/>
                  <a:pt x="1053" y="1482"/>
                  <a:pt x="1054" y="1484"/>
                </a:cubicBezTo>
                <a:cubicBezTo>
                  <a:pt x="1055" y="1489"/>
                  <a:pt x="1062" y="1484"/>
                  <a:pt x="1062" y="1479"/>
                </a:cubicBezTo>
                <a:cubicBezTo>
                  <a:pt x="1061" y="1478"/>
                  <a:pt x="1061" y="1478"/>
                  <a:pt x="1061" y="1477"/>
                </a:cubicBezTo>
                <a:close/>
                <a:moveTo>
                  <a:pt x="2106" y="1508"/>
                </a:moveTo>
                <a:cubicBezTo>
                  <a:pt x="2104" y="1506"/>
                  <a:pt x="2100" y="1499"/>
                  <a:pt x="2102" y="1490"/>
                </a:cubicBezTo>
                <a:cubicBezTo>
                  <a:pt x="2104" y="1485"/>
                  <a:pt x="2111" y="1479"/>
                  <a:pt x="2119" y="1478"/>
                </a:cubicBezTo>
                <a:cubicBezTo>
                  <a:pt x="2132" y="1476"/>
                  <a:pt x="2143" y="1487"/>
                  <a:pt x="2139" y="1502"/>
                </a:cubicBezTo>
                <a:cubicBezTo>
                  <a:pt x="2137" y="1508"/>
                  <a:pt x="2131" y="1515"/>
                  <a:pt x="2123" y="1515"/>
                </a:cubicBezTo>
                <a:cubicBezTo>
                  <a:pt x="2117" y="1516"/>
                  <a:pt x="2109" y="1512"/>
                  <a:pt x="2106" y="1508"/>
                </a:cubicBezTo>
                <a:close/>
                <a:moveTo>
                  <a:pt x="2122" y="1509"/>
                </a:moveTo>
                <a:cubicBezTo>
                  <a:pt x="2137" y="1508"/>
                  <a:pt x="2135" y="1482"/>
                  <a:pt x="2119" y="1485"/>
                </a:cubicBezTo>
                <a:cubicBezTo>
                  <a:pt x="2115" y="1486"/>
                  <a:pt x="2111" y="1488"/>
                  <a:pt x="2109" y="1491"/>
                </a:cubicBezTo>
                <a:cubicBezTo>
                  <a:pt x="2104" y="1499"/>
                  <a:pt x="2112" y="1510"/>
                  <a:pt x="2122" y="1509"/>
                </a:cubicBezTo>
                <a:close/>
                <a:moveTo>
                  <a:pt x="1934" y="1480"/>
                </a:moveTo>
                <a:cubicBezTo>
                  <a:pt x="1929" y="1478"/>
                  <a:pt x="1920" y="1478"/>
                  <a:pt x="1915" y="1479"/>
                </a:cubicBezTo>
                <a:cubicBezTo>
                  <a:pt x="1895" y="1480"/>
                  <a:pt x="1884" y="1491"/>
                  <a:pt x="1873" y="1502"/>
                </a:cubicBezTo>
                <a:cubicBezTo>
                  <a:pt x="1859" y="1516"/>
                  <a:pt x="1845" y="1530"/>
                  <a:pt x="1831" y="1543"/>
                </a:cubicBezTo>
                <a:cubicBezTo>
                  <a:pt x="1829" y="1545"/>
                  <a:pt x="1824" y="1548"/>
                  <a:pt x="1826" y="1553"/>
                </a:cubicBezTo>
                <a:cubicBezTo>
                  <a:pt x="1830" y="1555"/>
                  <a:pt x="1833" y="1550"/>
                  <a:pt x="1835" y="1548"/>
                </a:cubicBezTo>
                <a:cubicBezTo>
                  <a:pt x="1849" y="1534"/>
                  <a:pt x="1861" y="1521"/>
                  <a:pt x="1875" y="1508"/>
                </a:cubicBezTo>
                <a:cubicBezTo>
                  <a:pt x="1880" y="1502"/>
                  <a:pt x="1886" y="1496"/>
                  <a:pt x="1891" y="1492"/>
                </a:cubicBezTo>
                <a:cubicBezTo>
                  <a:pt x="1900" y="1486"/>
                  <a:pt x="1914" y="1484"/>
                  <a:pt x="1929" y="1485"/>
                </a:cubicBezTo>
                <a:cubicBezTo>
                  <a:pt x="1927" y="1499"/>
                  <a:pt x="1927" y="1511"/>
                  <a:pt x="1922" y="1521"/>
                </a:cubicBezTo>
                <a:cubicBezTo>
                  <a:pt x="1918" y="1527"/>
                  <a:pt x="1909" y="1533"/>
                  <a:pt x="1904" y="1538"/>
                </a:cubicBezTo>
                <a:cubicBezTo>
                  <a:pt x="1888" y="1553"/>
                  <a:pt x="1874" y="1566"/>
                  <a:pt x="1859" y="1582"/>
                </a:cubicBezTo>
                <a:cubicBezTo>
                  <a:pt x="1856" y="1585"/>
                  <a:pt x="1851" y="1590"/>
                  <a:pt x="1849" y="1590"/>
                </a:cubicBezTo>
                <a:cubicBezTo>
                  <a:pt x="1845" y="1590"/>
                  <a:pt x="1840" y="1584"/>
                  <a:pt x="1838" y="1582"/>
                </a:cubicBezTo>
                <a:cubicBezTo>
                  <a:pt x="1836" y="1579"/>
                  <a:pt x="1830" y="1574"/>
                  <a:pt x="1831" y="1570"/>
                </a:cubicBezTo>
                <a:cubicBezTo>
                  <a:pt x="1831" y="1568"/>
                  <a:pt x="1835" y="1565"/>
                  <a:pt x="1838" y="1563"/>
                </a:cubicBezTo>
                <a:cubicBezTo>
                  <a:pt x="1851" y="1550"/>
                  <a:pt x="1863" y="1537"/>
                  <a:pt x="1875" y="1525"/>
                </a:cubicBezTo>
                <a:cubicBezTo>
                  <a:pt x="1879" y="1520"/>
                  <a:pt x="1886" y="1511"/>
                  <a:pt x="1892" y="1511"/>
                </a:cubicBezTo>
                <a:cubicBezTo>
                  <a:pt x="1898" y="1510"/>
                  <a:pt x="1903" y="1514"/>
                  <a:pt x="1903" y="1520"/>
                </a:cubicBezTo>
                <a:cubicBezTo>
                  <a:pt x="1903" y="1526"/>
                  <a:pt x="1896" y="1531"/>
                  <a:pt x="1892" y="1534"/>
                </a:cubicBezTo>
                <a:cubicBezTo>
                  <a:pt x="1879" y="1546"/>
                  <a:pt x="1870" y="1557"/>
                  <a:pt x="1858" y="1567"/>
                </a:cubicBezTo>
                <a:cubicBezTo>
                  <a:pt x="1856" y="1569"/>
                  <a:pt x="1852" y="1571"/>
                  <a:pt x="1854" y="1575"/>
                </a:cubicBezTo>
                <a:cubicBezTo>
                  <a:pt x="1858" y="1577"/>
                  <a:pt x="1860" y="1573"/>
                  <a:pt x="1862" y="1572"/>
                </a:cubicBezTo>
                <a:cubicBezTo>
                  <a:pt x="1873" y="1560"/>
                  <a:pt x="1884" y="1549"/>
                  <a:pt x="1895" y="1538"/>
                </a:cubicBezTo>
                <a:cubicBezTo>
                  <a:pt x="1899" y="1535"/>
                  <a:pt x="1906" y="1529"/>
                  <a:pt x="1908" y="1525"/>
                </a:cubicBezTo>
                <a:cubicBezTo>
                  <a:pt x="1910" y="1518"/>
                  <a:pt x="1906" y="1509"/>
                  <a:pt x="1901" y="1507"/>
                </a:cubicBezTo>
                <a:cubicBezTo>
                  <a:pt x="1887" y="1501"/>
                  <a:pt x="1878" y="1514"/>
                  <a:pt x="1871" y="1521"/>
                </a:cubicBezTo>
                <a:cubicBezTo>
                  <a:pt x="1860" y="1532"/>
                  <a:pt x="1850" y="1541"/>
                  <a:pt x="1839" y="1552"/>
                </a:cubicBezTo>
                <a:cubicBezTo>
                  <a:pt x="1835" y="1557"/>
                  <a:pt x="1825" y="1564"/>
                  <a:pt x="1825" y="1570"/>
                </a:cubicBezTo>
                <a:cubicBezTo>
                  <a:pt x="1824" y="1576"/>
                  <a:pt x="1831" y="1582"/>
                  <a:pt x="1835" y="1586"/>
                </a:cubicBezTo>
                <a:cubicBezTo>
                  <a:pt x="1839" y="1589"/>
                  <a:pt x="1844" y="1596"/>
                  <a:pt x="1851" y="1596"/>
                </a:cubicBezTo>
                <a:cubicBezTo>
                  <a:pt x="1854" y="1596"/>
                  <a:pt x="1858" y="1591"/>
                  <a:pt x="1861" y="1588"/>
                </a:cubicBezTo>
                <a:cubicBezTo>
                  <a:pt x="1878" y="1572"/>
                  <a:pt x="1892" y="1558"/>
                  <a:pt x="1907" y="1542"/>
                </a:cubicBezTo>
                <a:cubicBezTo>
                  <a:pt x="1914" y="1536"/>
                  <a:pt x="1922" y="1530"/>
                  <a:pt x="1926" y="1524"/>
                </a:cubicBezTo>
                <a:cubicBezTo>
                  <a:pt x="1932" y="1514"/>
                  <a:pt x="1934" y="1494"/>
                  <a:pt x="1934" y="1480"/>
                </a:cubicBezTo>
                <a:close/>
                <a:moveTo>
                  <a:pt x="1137" y="1488"/>
                </a:moveTo>
                <a:cubicBezTo>
                  <a:pt x="1141" y="1488"/>
                  <a:pt x="1138" y="1481"/>
                  <a:pt x="1136" y="1480"/>
                </a:cubicBezTo>
                <a:cubicBezTo>
                  <a:pt x="1129" y="1479"/>
                  <a:pt x="1133" y="1489"/>
                  <a:pt x="1137" y="1488"/>
                </a:cubicBezTo>
                <a:close/>
                <a:moveTo>
                  <a:pt x="1191" y="1496"/>
                </a:moveTo>
                <a:cubicBezTo>
                  <a:pt x="1190" y="1497"/>
                  <a:pt x="1188" y="1500"/>
                  <a:pt x="1187" y="1500"/>
                </a:cubicBezTo>
                <a:cubicBezTo>
                  <a:pt x="1187" y="1497"/>
                  <a:pt x="1188" y="1494"/>
                  <a:pt x="1188" y="1491"/>
                </a:cubicBezTo>
                <a:cubicBezTo>
                  <a:pt x="1189" y="1490"/>
                  <a:pt x="1190" y="1490"/>
                  <a:pt x="1191" y="1489"/>
                </a:cubicBezTo>
                <a:cubicBezTo>
                  <a:pt x="1191" y="1483"/>
                  <a:pt x="1179" y="1477"/>
                  <a:pt x="1182" y="1485"/>
                </a:cubicBezTo>
                <a:cubicBezTo>
                  <a:pt x="1177" y="1488"/>
                  <a:pt x="1176" y="1496"/>
                  <a:pt x="1168" y="1495"/>
                </a:cubicBezTo>
                <a:cubicBezTo>
                  <a:pt x="1168" y="1495"/>
                  <a:pt x="1168" y="1496"/>
                  <a:pt x="1167" y="1496"/>
                </a:cubicBezTo>
                <a:cubicBezTo>
                  <a:pt x="1167" y="1500"/>
                  <a:pt x="1169" y="1503"/>
                  <a:pt x="1173" y="1503"/>
                </a:cubicBezTo>
                <a:cubicBezTo>
                  <a:pt x="1176" y="1500"/>
                  <a:pt x="1179" y="1496"/>
                  <a:pt x="1181" y="1494"/>
                </a:cubicBezTo>
                <a:cubicBezTo>
                  <a:pt x="1181" y="1498"/>
                  <a:pt x="1180" y="1501"/>
                  <a:pt x="1180" y="1505"/>
                </a:cubicBezTo>
                <a:cubicBezTo>
                  <a:pt x="1174" y="1507"/>
                  <a:pt x="1181" y="1516"/>
                  <a:pt x="1185" y="1514"/>
                </a:cubicBezTo>
                <a:cubicBezTo>
                  <a:pt x="1186" y="1507"/>
                  <a:pt x="1191" y="1504"/>
                  <a:pt x="1196" y="1500"/>
                </a:cubicBezTo>
                <a:cubicBezTo>
                  <a:pt x="1197" y="1501"/>
                  <a:pt x="1197" y="1501"/>
                  <a:pt x="1199" y="1501"/>
                </a:cubicBezTo>
                <a:cubicBezTo>
                  <a:pt x="1200" y="1500"/>
                  <a:pt x="1201" y="1499"/>
                  <a:pt x="1201" y="1498"/>
                </a:cubicBezTo>
                <a:cubicBezTo>
                  <a:pt x="1200" y="1494"/>
                  <a:pt x="1189" y="1486"/>
                  <a:pt x="1191" y="1496"/>
                </a:cubicBezTo>
                <a:close/>
                <a:moveTo>
                  <a:pt x="1224" y="1482"/>
                </a:moveTo>
                <a:cubicBezTo>
                  <a:pt x="1223" y="1478"/>
                  <a:pt x="1211" y="1481"/>
                  <a:pt x="1214" y="1487"/>
                </a:cubicBezTo>
                <a:cubicBezTo>
                  <a:pt x="1218" y="1488"/>
                  <a:pt x="1225" y="1487"/>
                  <a:pt x="1224" y="1482"/>
                </a:cubicBezTo>
                <a:close/>
                <a:moveTo>
                  <a:pt x="2280" y="1500"/>
                </a:moveTo>
                <a:cubicBezTo>
                  <a:pt x="2272" y="1499"/>
                  <a:pt x="2270" y="1485"/>
                  <a:pt x="2280" y="1482"/>
                </a:cubicBezTo>
                <a:cubicBezTo>
                  <a:pt x="2294" y="1479"/>
                  <a:pt x="2293" y="1501"/>
                  <a:pt x="2280" y="1500"/>
                </a:cubicBezTo>
                <a:close/>
                <a:moveTo>
                  <a:pt x="2279" y="1491"/>
                </a:moveTo>
                <a:cubicBezTo>
                  <a:pt x="2279" y="1496"/>
                  <a:pt x="2286" y="1493"/>
                  <a:pt x="2284" y="1489"/>
                </a:cubicBezTo>
                <a:cubicBezTo>
                  <a:pt x="2282" y="1488"/>
                  <a:pt x="2280" y="1489"/>
                  <a:pt x="2279" y="1491"/>
                </a:cubicBezTo>
                <a:close/>
                <a:moveTo>
                  <a:pt x="907" y="1485"/>
                </a:moveTo>
                <a:cubicBezTo>
                  <a:pt x="911" y="1481"/>
                  <a:pt x="919" y="1482"/>
                  <a:pt x="921" y="1487"/>
                </a:cubicBezTo>
                <a:cubicBezTo>
                  <a:pt x="925" y="1498"/>
                  <a:pt x="903" y="1499"/>
                  <a:pt x="907" y="1485"/>
                </a:cubicBezTo>
                <a:close/>
                <a:moveTo>
                  <a:pt x="915" y="1490"/>
                </a:moveTo>
                <a:cubicBezTo>
                  <a:pt x="915" y="1488"/>
                  <a:pt x="914" y="1489"/>
                  <a:pt x="913" y="1488"/>
                </a:cubicBezTo>
                <a:cubicBezTo>
                  <a:pt x="913" y="1490"/>
                  <a:pt x="914" y="1491"/>
                  <a:pt x="915" y="1490"/>
                </a:cubicBezTo>
                <a:close/>
                <a:moveTo>
                  <a:pt x="1397" y="1482"/>
                </a:moveTo>
                <a:cubicBezTo>
                  <a:pt x="1394" y="1486"/>
                  <a:pt x="1386" y="1478"/>
                  <a:pt x="1386" y="1486"/>
                </a:cubicBezTo>
                <a:cubicBezTo>
                  <a:pt x="1388" y="1488"/>
                  <a:pt x="1391" y="1488"/>
                  <a:pt x="1392" y="1489"/>
                </a:cubicBezTo>
                <a:cubicBezTo>
                  <a:pt x="1392" y="1490"/>
                  <a:pt x="1392" y="1492"/>
                  <a:pt x="1392" y="1492"/>
                </a:cubicBezTo>
                <a:cubicBezTo>
                  <a:pt x="1396" y="1494"/>
                  <a:pt x="1401" y="1494"/>
                  <a:pt x="1406" y="1494"/>
                </a:cubicBezTo>
                <a:cubicBezTo>
                  <a:pt x="1410" y="1489"/>
                  <a:pt x="1401" y="1485"/>
                  <a:pt x="1397" y="1482"/>
                </a:cubicBezTo>
                <a:close/>
                <a:moveTo>
                  <a:pt x="966" y="1496"/>
                </a:moveTo>
                <a:cubicBezTo>
                  <a:pt x="970" y="1496"/>
                  <a:pt x="969" y="1484"/>
                  <a:pt x="964" y="1486"/>
                </a:cubicBezTo>
                <a:cubicBezTo>
                  <a:pt x="961" y="1487"/>
                  <a:pt x="962" y="1497"/>
                  <a:pt x="966" y="1496"/>
                </a:cubicBezTo>
                <a:close/>
                <a:moveTo>
                  <a:pt x="1019" y="1494"/>
                </a:moveTo>
                <a:cubicBezTo>
                  <a:pt x="1023" y="1500"/>
                  <a:pt x="1027" y="1486"/>
                  <a:pt x="1022" y="1485"/>
                </a:cubicBezTo>
                <a:cubicBezTo>
                  <a:pt x="1019" y="1485"/>
                  <a:pt x="1019" y="1489"/>
                  <a:pt x="1019" y="1494"/>
                </a:cubicBezTo>
                <a:close/>
                <a:moveTo>
                  <a:pt x="1956" y="1501"/>
                </a:moveTo>
                <a:cubicBezTo>
                  <a:pt x="1951" y="1496"/>
                  <a:pt x="1953" y="1488"/>
                  <a:pt x="1960" y="1487"/>
                </a:cubicBezTo>
                <a:cubicBezTo>
                  <a:pt x="1964" y="1486"/>
                  <a:pt x="1969" y="1487"/>
                  <a:pt x="1971" y="1489"/>
                </a:cubicBezTo>
                <a:cubicBezTo>
                  <a:pt x="1978" y="1497"/>
                  <a:pt x="1963" y="1508"/>
                  <a:pt x="1956" y="1501"/>
                </a:cubicBezTo>
                <a:close/>
                <a:moveTo>
                  <a:pt x="1966" y="1493"/>
                </a:moveTo>
                <a:cubicBezTo>
                  <a:pt x="1963" y="1492"/>
                  <a:pt x="1960" y="1493"/>
                  <a:pt x="1959" y="1495"/>
                </a:cubicBezTo>
                <a:cubicBezTo>
                  <a:pt x="1959" y="1499"/>
                  <a:pt x="1967" y="1498"/>
                  <a:pt x="1966" y="1493"/>
                </a:cubicBezTo>
                <a:close/>
                <a:moveTo>
                  <a:pt x="2433" y="1503"/>
                </a:moveTo>
                <a:cubicBezTo>
                  <a:pt x="2406" y="1502"/>
                  <a:pt x="2379" y="1502"/>
                  <a:pt x="2352" y="1501"/>
                </a:cubicBezTo>
                <a:cubicBezTo>
                  <a:pt x="2351" y="1503"/>
                  <a:pt x="2352" y="1507"/>
                  <a:pt x="2351" y="1508"/>
                </a:cubicBezTo>
                <a:cubicBezTo>
                  <a:pt x="2344" y="1509"/>
                  <a:pt x="2339" y="1506"/>
                  <a:pt x="2331" y="1504"/>
                </a:cubicBezTo>
                <a:cubicBezTo>
                  <a:pt x="2328" y="1503"/>
                  <a:pt x="2314" y="1502"/>
                  <a:pt x="2313" y="1498"/>
                </a:cubicBezTo>
                <a:cubicBezTo>
                  <a:pt x="2313" y="1493"/>
                  <a:pt x="2322" y="1491"/>
                  <a:pt x="2326" y="1490"/>
                </a:cubicBezTo>
                <a:cubicBezTo>
                  <a:pt x="2335" y="1488"/>
                  <a:pt x="2343" y="1485"/>
                  <a:pt x="2351" y="1487"/>
                </a:cubicBezTo>
                <a:cubicBezTo>
                  <a:pt x="2352" y="1489"/>
                  <a:pt x="2351" y="1492"/>
                  <a:pt x="2351" y="1494"/>
                </a:cubicBezTo>
                <a:cubicBezTo>
                  <a:pt x="2379" y="1495"/>
                  <a:pt x="2406" y="1496"/>
                  <a:pt x="2433" y="1498"/>
                </a:cubicBezTo>
                <a:cubicBezTo>
                  <a:pt x="2435" y="1495"/>
                  <a:pt x="2434" y="1492"/>
                  <a:pt x="2435" y="1490"/>
                </a:cubicBezTo>
                <a:cubicBezTo>
                  <a:pt x="2442" y="1488"/>
                  <a:pt x="2448" y="1492"/>
                  <a:pt x="2455" y="1493"/>
                </a:cubicBezTo>
                <a:cubicBezTo>
                  <a:pt x="2460" y="1494"/>
                  <a:pt x="2474" y="1495"/>
                  <a:pt x="2473" y="1501"/>
                </a:cubicBezTo>
                <a:cubicBezTo>
                  <a:pt x="2472" y="1506"/>
                  <a:pt x="2458" y="1506"/>
                  <a:pt x="2453" y="1507"/>
                </a:cubicBezTo>
                <a:cubicBezTo>
                  <a:pt x="2446" y="1508"/>
                  <a:pt x="2440" y="1511"/>
                  <a:pt x="2434" y="1510"/>
                </a:cubicBezTo>
                <a:cubicBezTo>
                  <a:pt x="2432" y="1508"/>
                  <a:pt x="2434" y="1505"/>
                  <a:pt x="2433" y="1503"/>
                </a:cubicBezTo>
                <a:close/>
                <a:moveTo>
                  <a:pt x="2439" y="1504"/>
                </a:moveTo>
                <a:cubicBezTo>
                  <a:pt x="2443" y="1502"/>
                  <a:pt x="2449" y="1502"/>
                  <a:pt x="2453" y="1500"/>
                </a:cubicBezTo>
                <a:cubicBezTo>
                  <a:pt x="2448" y="1499"/>
                  <a:pt x="2444" y="1497"/>
                  <a:pt x="2439" y="1496"/>
                </a:cubicBezTo>
                <a:cubicBezTo>
                  <a:pt x="2440" y="1499"/>
                  <a:pt x="2439" y="1501"/>
                  <a:pt x="2439" y="1504"/>
                </a:cubicBezTo>
                <a:close/>
                <a:moveTo>
                  <a:pt x="2345" y="1493"/>
                </a:moveTo>
                <a:cubicBezTo>
                  <a:pt x="2340" y="1495"/>
                  <a:pt x="2334" y="1495"/>
                  <a:pt x="2330" y="1497"/>
                </a:cubicBezTo>
                <a:cubicBezTo>
                  <a:pt x="2336" y="1498"/>
                  <a:pt x="2340" y="1500"/>
                  <a:pt x="2345" y="1502"/>
                </a:cubicBezTo>
                <a:cubicBezTo>
                  <a:pt x="2345" y="1499"/>
                  <a:pt x="2346" y="1495"/>
                  <a:pt x="2345" y="1493"/>
                </a:cubicBezTo>
                <a:close/>
                <a:moveTo>
                  <a:pt x="1054" y="1498"/>
                </a:moveTo>
                <a:cubicBezTo>
                  <a:pt x="1055" y="1496"/>
                  <a:pt x="1056" y="1493"/>
                  <a:pt x="1056" y="1489"/>
                </a:cubicBezTo>
                <a:cubicBezTo>
                  <a:pt x="1051" y="1484"/>
                  <a:pt x="1046" y="1498"/>
                  <a:pt x="1054" y="1498"/>
                </a:cubicBezTo>
                <a:close/>
                <a:moveTo>
                  <a:pt x="1239" y="1489"/>
                </a:moveTo>
                <a:cubicBezTo>
                  <a:pt x="1236" y="1488"/>
                  <a:pt x="1228" y="1488"/>
                  <a:pt x="1229" y="1493"/>
                </a:cubicBezTo>
                <a:cubicBezTo>
                  <a:pt x="1230" y="1495"/>
                  <a:pt x="1241" y="1496"/>
                  <a:pt x="1240" y="1490"/>
                </a:cubicBezTo>
                <a:cubicBezTo>
                  <a:pt x="1239" y="1490"/>
                  <a:pt x="1239" y="1490"/>
                  <a:pt x="1239" y="1489"/>
                </a:cubicBezTo>
                <a:close/>
                <a:moveTo>
                  <a:pt x="1251" y="1490"/>
                </a:moveTo>
                <a:cubicBezTo>
                  <a:pt x="1250" y="1490"/>
                  <a:pt x="1250" y="1490"/>
                  <a:pt x="1250" y="1489"/>
                </a:cubicBezTo>
                <a:cubicBezTo>
                  <a:pt x="1247" y="1488"/>
                  <a:pt x="1239" y="1488"/>
                  <a:pt x="1241" y="1492"/>
                </a:cubicBezTo>
                <a:cubicBezTo>
                  <a:pt x="1241" y="1495"/>
                  <a:pt x="1252" y="1496"/>
                  <a:pt x="1251" y="1490"/>
                </a:cubicBezTo>
                <a:close/>
                <a:moveTo>
                  <a:pt x="1228" y="1493"/>
                </a:moveTo>
                <a:cubicBezTo>
                  <a:pt x="1228" y="1491"/>
                  <a:pt x="1228" y="1490"/>
                  <a:pt x="1227" y="1489"/>
                </a:cubicBezTo>
                <a:cubicBezTo>
                  <a:pt x="1223" y="1489"/>
                  <a:pt x="1218" y="1489"/>
                  <a:pt x="1218" y="1493"/>
                </a:cubicBezTo>
                <a:cubicBezTo>
                  <a:pt x="1219" y="1496"/>
                  <a:pt x="1226" y="1495"/>
                  <a:pt x="1228" y="1493"/>
                </a:cubicBezTo>
                <a:close/>
                <a:moveTo>
                  <a:pt x="1262" y="1493"/>
                </a:moveTo>
                <a:cubicBezTo>
                  <a:pt x="1262" y="1497"/>
                  <a:pt x="1273" y="1498"/>
                  <a:pt x="1272" y="1492"/>
                </a:cubicBezTo>
                <a:cubicBezTo>
                  <a:pt x="1270" y="1490"/>
                  <a:pt x="1263" y="1489"/>
                  <a:pt x="1262" y="1493"/>
                </a:cubicBezTo>
                <a:cubicBezTo>
                  <a:pt x="1263" y="1488"/>
                  <a:pt x="1250" y="1487"/>
                  <a:pt x="1252" y="1493"/>
                </a:cubicBezTo>
                <a:cubicBezTo>
                  <a:pt x="1254" y="1495"/>
                  <a:pt x="1261" y="1496"/>
                  <a:pt x="1262" y="1493"/>
                </a:cubicBezTo>
                <a:close/>
                <a:moveTo>
                  <a:pt x="487" y="1491"/>
                </a:moveTo>
                <a:cubicBezTo>
                  <a:pt x="486" y="1489"/>
                  <a:pt x="482" y="1490"/>
                  <a:pt x="482" y="1494"/>
                </a:cubicBezTo>
                <a:cubicBezTo>
                  <a:pt x="485" y="1498"/>
                  <a:pt x="490" y="1493"/>
                  <a:pt x="487" y="1491"/>
                </a:cubicBezTo>
                <a:close/>
                <a:moveTo>
                  <a:pt x="3486" y="1493"/>
                </a:moveTo>
                <a:cubicBezTo>
                  <a:pt x="3485" y="1489"/>
                  <a:pt x="3479" y="1490"/>
                  <a:pt x="3480" y="1495"/>
                </a:cubicBezTo>
                <a:cubicBezTo>
                  <a:pt x="3482" y="1498"/>
                  <a:pt x="3486" y="1495"/>
                  <a:pt x="3486" y="1493"/>
                </a:cubicBezTo>
                <a:close/>
                <a:moveTo>
                  <a:pt x="1282" y="1495"/>
                </a:moveTo>
                <a:cubicBezTo>
                  <a:pt x="1282" y="1493"/>
                  <a:pt x="1277" y="1491"/>
                  <a:pt x="1275" y="1493"/>
                </a:cubicBezTo>
                <a:cubicBezTo>
                  <a:pt x="1269" y="1496"/>
                  <a:pt x="1282" y="1502"/>
                  <a:pt x="1282" y="1495"/>
                </a:cubicBezTo>
                <a:close/>
                <a:moveTo>
                  <a:pt x="1830" y="1499"/>
                </a:moveTo>
                <a:cubicBezTo>
                  <a:pt x="1833" y="1500"/>
                  <a:pt x="1835" y="1496"/>
                  <a:pt x="1833" y="1494"/>
                </a:cubicBezTo>
                <a:cubicBezTo>
                  <a:pt x="1829" y="1491"/>
                  <a:pt x="1827" y="1498"/>
                  <a:pt x="1830" y="1499"/>
                </a:cubicBezTo>
                <a:close/>
                <a:moveTo>
                  <a:pt x="1284" y="1498"/>
                </a:moveTo>
                <a:cubicBezTo>
                  <a:pt x="1285" y="1500"/>
                  <a:pt x="1290" y="1501"/>
                  <a:pt x="1293" y="1499"/>
                </a:cubicBezTo>
                <a:cubicBezTo>
                  <a:pt x="1296" y="1493"/>
                  <a:pt x="1283" y="1492"/>
                  <a:pt x="1284" y="1498"/>
                </a:cubicBezTo>
                <a:close/>
                <a:moveTo>
                  <a:pt x="671" y="1496"/>
                </a:moveTo>
                <a:cubicBezTo>
                  <a:pt x="660" y="1502"/>
                  <a:pt x="652" y="1512"/>
                  <a:pt x="650" y="1528"/>
                </a:cubicBezTo>
                <a:cubicBezTo>
                  <a:pt x="649" y="1531"/>
                  <a:pt x="647" y="1536"/>
                  <a:pt x="651" y="1538"/>
                </a:cubicBezTo>
                <a:cubicBezTo>
                  <a:pt x="653" y="1537"/>
                  <a:pt x="652" y="1534"/>
                  <a:pt x="652" y="1532"/>
                </a:cubicBezTo>
                <a:cubicBezTo>
                  <a:pt x="654" y="1519"/>
                  <a:pt x="659" y="1509"/>
                  <a:pt x="667" y="1503"/>
                </a:cubicBezTo>
                <a:cubicBezTo>
                  <a:pt x="669" y="1501"/>
                  <a:pt x="672" y="1499"/>
                  <a:pt x="675" y="1496"/>
                </a:cubicBezTo>
                <a:cubicBezTo>
                  <a:pt x="674" y="1494"/>
                  <a:pt x="672" y="1495"/>
                  <a:pt x="671" y="1496"/>
                </a:cubicBezTo>
                <a:close/>
                <a:moveTo>
                  <a:pt x="1020" y="1505"/>
                </a:moveTo>
                <a:cubicBezTo>
                  <a:pt x="1021" y="1506"/>
                  <a:pt x="1023" y="1506"/>
                  <a:pt x="1024" y="1505"/>
                </a:cubicBezTo>
                <a:cubicBezTo>
                  <a:pt x="1025" y="1503"/>
                  <a:pt x="1024" y="1501"/>
                  <a:pt x="1024" y="1498"/>
                </a:cubicBezTo>
                <a:cubicBezTo>
                  <a:pt x="1020" y="1492"/>
                  <a:pt x="1017" y="1502"/>
                  <a:pt x="1020" y="1505"/>
                </a:cubicBezTo>
                <a:close/>
                <a:moveTo>
                  <a:pt x="970" y="1507"/>
                </a:moveTo>
                <a:cubicBezTo>
                  <a:pt x="972" y="1502"/>
                  <a:pt x="968" y="1493"/>
                  <a:pt x="964" y="1498"/>
                </a:cubicBezTo>
                <a:cubicBezTo>
                  <a:pt x="964" y="1503"/>
                  <a:pt x="965" y="1509"/>
                  <a:pt x="970" y="1507"/>
                </a:cubicBezTo>
                <a:close/>
                <a:moveTo>
                  <a:pt x="1246" y="1501"/>
                </a:moveTo>
                <a:cubicBezTo>
                  <a:pt x="1248" y="1495"/>
                  <a:pt x="1234" y="1495"/>
                  <a:pt x="1235" y="1500"/>
                </a:cubicBezTo>
                <a:cubicBezTo>
                  <a:pt x="1236" y="1503"/>
                  <a:pt x="1244" y="1504"/>
                  <a:pt x="1246" y="1501"/>
                </a:cubicBezTo>
                <a:close/>
                <a:moveTo>
                  <a:pt x="1305" y="1500"/>
                </a:moveTo>
                <a:cubicBezTo>
                  <a:pt x="1305" y="1497"/>
                  <a:pt x="1295" y="1494"/>
                  <a:pt x="1296" y="1501"/>
                </a:cubicBezTo>
                <a:cubicBezTo>
                  <a:pt x="1298" y="1503"/>
                  <a:pt x="1306" y="1505"/>
                  <a:pt x="1305" y="1500"/>
                </a:cubicBezTo>
                <a:close/>
                <a:moveTo>
                  <a:pt x="1051" y="1509"/>
                </a:moveTo>
                <a:cubicBezTo>
                  <a:pt x="1056" y="1509"/>
                  <a:pt x="1055" y="1496"/>
                  <a:pt x="1050" y="1499"/>
                </a:cubicBezTo>
                <a:cubicBezTo>
                  <a:pt x="1047" y="1500"/>
                  <a:pt x="1047" y="1509"/>
                  <a:pt x="1051" y="1509"/>
                </a:cubicBezTo>
                <a:close/>
                <a:moveTo>
                  <a:pt x="1268" y="1508"/>
                </a:moveTo>
                <a:cubicBezTo>
                  <a:pt x="1273" y="1504"/>
                  <a:pt x="1264" y="1500"/>
                  <a:pt x="1259" y="1502"/>
                </a:cubicBezTo>
                <a:cubicBezTo>
                  <a:pt x="1258" y="1499"/>
                  <a:pt x="1247" y="1496"/>
                  <a:pt x="1248" y="1503"/>
                </a:cubicBezTo>
                <a:cubicBezTo>
                  <a:pt x="1250" y="1505"/>
                  <a:pt x="1256" y="1506"/>
                  <a:pt x="1259" y="1504"/>
                </a:cubicBezTo>
                <a:cubicBezTo>
                  <a:pt x="1260" y="1507"/>
                  <a:pt x="1264" y="1508"/>
                  <a:pt x="1268" y="1508"/>
                </a:cubicBezTo>
                <a:close/>
                <a:moveTo>
                  <a:pt x="2850" y="1563"/>
                </a:moveTo>
                <a:cubicBezTo>
                  <a:pt x="2848" y="1572"/>
                  <a:pt x="2847" y="1583"/>
                  <a:pt x="2846" y="1594"/>
                </a:cubicBezTo>
                <a:cubicBezTo>
                  <a:pt x="2845" y="1598"/>
                  <a:pt x="2845" y="1602"/>
                  <a:pt x="2842" y="1602"/>
                </a:cubicBezTo>
                <a:cubicBezTo>
                  <a:pt x="2837" y="1603"/>
                  <a:pt x="2837" y="1589"/>
                  <a:pt x="2837" y="1584"/>
                </a:cubicBezTo>
                <a:cubicBezTo>
                  <a:pt x="2836" y="1576"/>
                  <a:pt x="2835" y="1570"/>
                  <a:pt x="2835" y="1563"/>
                </a:cubicBezTo>
                <a:cubicBezTo>
                  <a:pt x="2827" y="1562"/>
                  <a:pt x="2817" y="1563"/>
                  <a:pt x="2811" y="1561"/>
                </a:cubicBezTo>
                <a:cubicBezTo>
                  <a:pt x="2811" y="1548"/>
                  <a:pt x="2820" y="1541"/>
                  <a:pt x="2827" y="1534"/>
                </a:cubicBezTo>
                <a:cubicBezTo>
                  <a:pt x="2825" y="1526"/>
                  <a:pt x="2828" y="1521"/>
                  <a:pt x="2827" y="1514"/>
                </a:cubicBezTo>
                <a:cubicBezTo>
                  <a:pt x="2826" y="1510"/>
                  <a:pt x="2814" y="1502"/>
                  <a:pt x="2823" y="1500"/>
                </a:cubicBezTo>
                <a:cubicBezTo>
                  <a:pt x="2829" y="1498"/>
                  <a:pt x="2836" y="1500"/>
                  <a:pt x="2845" y="1500"/>
                </a:cubicBezTo>
                <a:cubicBezTo>
                  <a:pt x="2850" y="1500"/>
                  <a:pt x="2863" y="1498"/>
                  <a:pt x="2865" y="1501"/>
                </a:cubicBezTo>
                <a:cubicBezTo>
                  <a:pt x="2867" y="1506"/>
                  <a:pt x="2861" y="1508"/>
                  <a:pt x="2859" y="1512"/>
                </a:cubicBezTo>
                <a:cubicBezTo>
                  <a:pt x="2860" y="1521"/>
                  <a:pt x="2857" y="1528"/>
                  <a:pt x="2859" y="1535"/>
                </a:cubicBezTo>
                <a:cubicBezTo>
                  <a:pt x="2859" y="1537"/>
                  <a:pt x="2863" y="1539"/>
                  <a:pt x="2865" y="1541"/>
                </a:cubicBezTo>
                <a:cubicBezTo>
                  <a:pt x="2867" y="1544"/>
                  <a:pt x="2869" y="1547"/>
                  <a:pt x="2871" y="1551"/>
                </a:cubicBezTo>
                <a:cubicBezTo>
                  <a:pt x="2872" y="1554"/>
                  <a:pt x="2875" y="1558"/>
                  <a:pt x="2872" y="1563"/>
                </a:cubicBezTo>
                <a:cubicBezTo>
                  <a:pt x="2865" y="1563"/>
                  <a:pt x="2856" y="1563"/>
                  <a:pt x="2850" y="1563"/>
                </a:cubicBezTo>
                <a:close/>
                <a:moveTo>
                  <a:pt x="2831" y="1510"/>
                </a:moveTo>
                <a:cubicBezTo>
                  <a:pt x="2838" y="1510"/>
                  <a:pt x="2846" y="1510"/>
                  <a:pt x="2854" y="1510"/>
                </a:cubicBezTo>
                <a:cubicBezTo>
                  <a:pt x="2855" y="1509"/>
                  <a:pt x="2858" y="1506"/>
                  <a:pt x="2857" y="1505"/>
                </a:cubicBezTo>
                <a:cubicBezTo>
                  <a:pt x="2847" y="1505"/>
                  <a:pt x="2835" y="1504"/>
                  <a:pt x="2826" y="1505"/>
                </a:cubicBezTo>
                <a:cubicBezTo>
                  <a:pt x="2828" y="1506"/>
                  <a:pt x="2829" y="1509"/>
                  <a:pt x="2831" y="1510"/>
                </a:cubicBezTo>
                <a:close/>
                <a:moveTo>
                  <a:pt x="2845" y="1563"/>
                </a:moveTo>
                <a:cubicBezTo>
                  <a:pt x="2843" y="1563"/>
                  <a:pt x="2841" y="1563"/>
                  <a:pt x="2839" y="1563"/>
                </a:cubicBezTo>
                <a:cubicBezTo>
                  <a:pt x="2840" y="1569"/>
                  <a:pt x="2841" y="1575"/>
                  <a:pt x="2842" y="1581"/>
                </a:cubicBezTo>
                <a:cubicBezTo>
                  <a:pt x="2843" y="1575"/>
                  <a:pt x="2844" y="1568"/>
                  <a:pt x="2845" y="1563"/>
                </a:cubicBezTo>
                <a:close/>
                <a:moveTo>
                  <a:pt x="2868" y="1558"/>
                </a:moveTo>
                <a:cubicBezTo>
                  <a:pt x="2866" y="1552"/>
                  <a:pt x="2863" y="1546"/>
                  <a:pt x="2858" y="1541"/>
                </a:cubicBezTo>
                <a:cubicBezTo>
                  <a:pt x="2857" y="1540"/>
                  <a:pt x="2855" y="1540"/>
                  <a:pt x="2854" y="1538"/>
                </a:cubicBezTo>
                <a:cubicBezTo>
                  <a:pt x="2851" y="1532"/>
                  <a:pt x="2855" y="1523"/>
                  <a:pt x="2854" y="1515"/>
                </a:cubicBezTo>
                <a:cubicBezTo>
                  <a:pt x="2847" y="1514"/>
                  <a:pt x="2838" y="1515"/>
                  <a:pt x="2831" y="1514"/>
                </a:cubicBezTo>
                <a:cubicBezTo>
                  <a:pt x="2831" y="1522"/>
                  <a:pt x="2832" y="1528"/>
                  <a:pt x="2832" y="1536"/>
                </a:cubicBezTo>
                <a:cubicBezTo>
                  <a:pt x="2827" y="1542"/>
                  <a:pt x="2820" y="1547"/>
                  <a:pt x="2817" y="1556"/>
                </a:cubicBezTo>
                <a:cubicBezTo>
                  <a:pt x="2834" y="1557"/>
                  <a:pt x="2851" y="1558"/>
                  <a:pt x="2868" y="1558"/>
                </a:cubicBezTo>
                <a:close/>
                <a:moveTo>
                  <a:pt x="1306" y="1503"/>
                </a:moveTo>
                <a:cubicBezTo>
                  <a:pt x="1306" y="1506"/>
                  <a:pt x="1313" y="1508"/>
                  <a:pt x="1315" y="1505"/>
                </a:cubicBezTo>
                <a:cubicBezTo>
                  <a:pt x="1317" y="1499"/>
                  <a:pt x="1305" y="1498"/>
                  <a:pt x="1306" y="1503"/>
                </a:cubicBezTo>
                <a:close/>
                <a:moveTo>
                  <a:pt x="53" y="1502"/>
                </a:moveTo>
                <a:cubicBezTo>
                  <a:pt x="59" y="1501"/>
                  <a:pt x="63" y="1504"/>
                  <a:pt x="64" y="1509"/>
                </a:cubicBezTo>
                <a:cubicBezTo>
                  <a:pt x="65" y="1514"/>
                  <a:pt x="61" y="1520"/>
                  <a:pt x="57" y="1521"/>
                </a:cubicBezTo>
                <a:cubicBezTo>
                  <a:pt x="51" y="1522"/>
                  <a:pt x="43" y="1516"/>
                  <a:pt x="45" y="1507"/>
                </a:cubicBezTo>
                <a:cubicBezTo>
                  <a:pt x="46" y="1504"/>
                  <a:pt x="49" y="1502"/>
                  <a:pt x="53" y="1502"/>
                </a:cubicBezTo>
                <a:close/>
                <a:moveTo>
                  <a:pt x="51" y="1511"/>
                </a:moveTo>
                <a:cubicBezTo>
                  <a:pt x="51" y="1515"/>
                  <a:pt x="59" y="1517"/>
                  <a:pt x="58" y="1509"/>
                </a:cubicBezTo>
                <a:cubicBezTo>
                  <a:pt x="56" y="1507"/>
                  <a:pt x="51" y="1508"/>
                  <a:pt x="51" y="1511"/>
                </a:cubicBezTo>
                <a:close/>
                <a:moveTo>
                  <a:pt x="1324" y="1511"/>
                </a:moveTo>
                <a:cubicBezTo>
                  <a:pt x="1329" y="1505"/>
                  <a:pt x="1315" y="1501"/>
                  <a:pt x="1315" y="1507"/>
                </a:cubicBezTo>
                <a:cubicBezTo>
                  <a:pt x="1316" y="1510"/>
                  <a:pt x="1320" y="1511"/>
                  <a:pt x="1324" y="1511"/>
                </a:cubicBezTo>
                <a:close/>
                <a:moveTo>
                  <a:pt x="1281" y="1510"/>
                </a:moveTo>
                <a:cubicBezTo>
                  <a:pt x="1281" y="1506"/>
                  <a:pt x="1274" y="1504"/>
                  <a:pt x="1271" y="1505"/>
                </a:cubicBezTo>
                <a:cubicBezTo>
                  <a:pt x="1264" y="1509"/>
                  <a:pt x="1281" y="1516"/>
                  <a:pt x="1281" y="1510"/>
                </a:cubicBezTo>
                <a:close/>
                <a:moveTo>
                  <a:pt x="1477" y="1509"/>
                </a:moveTo>
                <a:cubicBezTo>
                  <a:pt x="1477" y="1507"/>
                  <a:pt x="1477" y="1507"/>
                  <a:pt x="1476" y="1506"/>
                </a:cubicBezTo>
                <a:cubicBezTo>
                  <a:pt x="1466" y="1506"/>
                  <a:pt x="1478" y="1516"/>
                  <a:pt x="1477" y="1509"/>
                </a:cubicBezTo>
                <a:close/>
                <a:moveTo>
                  <a:pt x="1026" y="1517"/>
                </a:moveTo>
                <a:cubicBezTo>
                  <a:pt x="1028" y="1515"/>
                  <a:pt x="1026" y="1511"/>
                  <a:pt x="1025" y="1508"/>
                </a:cubicBezTo>
                <a:cubicBezTo>
                  <a:pt x="1018" y="1505"/>
                  <a:pt x="1020" y="1520"/>
                  <a:pt x="1026" y="1517"/>
                </a:cubicBezTo>
                <a:close/>
                <a:moveTo>
                  <a:pt x="1581" y="1514"/>
                </a:moveTo>
                <a:cubicBezTo>
                  <a:pt x="1585" y="1515"/>
                  <a:pt x="1588" y="1510"/>
                  <a:pt x="1585" y="1508"/>
                </a:cubicBezTo>
                <a:cubicBezTo>
                  <a:pt x="1582" y="1508"/>
                  <a:pt x="1579" y="1509"/>
                  <a:pt x="1580" y="1513"/>
                </a:cubicBezTo>
                <a:cubicBezTo>
                  <a:pt x="1580" y="1513"/>
                  <a:pt x="1581" y="1513"/>
                  <a:pt x="1581" y="1514"/>
                </a:cubicBezTo>
                <a:close/>
                <a:moveTo>
                  <a:pt x="665" y="1508"/>
                </a:moveTo>
                <a:cubicBezTo>
                  <a:pt x="662" y="1510"/>
                  <a:pt x="658" y="1518"/>
                  <a:pt x="658" y="1523"/>
                </a:cubicBezTo>
                <a:cubicBezTo>
                  <a:pt x="658" y="1525"/>
                  <a:pt x="657" y="1527"/>
                  <a:pt x="660" y="1527"/>
                </a:cubicBezTo>
                <a:cubicBezTo>
                  <a:pt x="661" y="1524"/>
                  <a:pt x="661" y="1521"/>
                  <a:pt x="663" y="1518"/>
                </a:cubicBezTo>
                <a:cubicBezTo>
                  <a:pt x="664" y="1514"/>
                  <a:pt x="666" y="1512"/>
                  <a:pt x="667" y="1509"/>
                </a:cubicBezTo>
                <a:cubicBezTo>
                  <a:pt x="667" y="1509"/>
                  <a:pt x="666" y="1508"/>
                  <a:pt x="665" y="1508"/>
                </a:cubicBezTo>
                <a:close/>
                <a:moveTo>
                  <a:pt x="1326" y="1512"/>
                </a:moveTo>
                <a:cubicBezTo>
                  <a:pt x="1326" y="1515"/>
                  <a:pt x="1333" y="1517"/>
                  <a:pt x="1335" y="1515"/>
                </a:cubicBezTo>
                <a:cubicBezTo>
                  <a:pt x="1338" y="1510"/>
                  <a:pt x="1325" y="1506"/>
                  <a:pt x="1326" y="1512"/>
                </a:cubicBezTo>
                <a:close/>
                <a:moveTo>
                  <a:pt x="974" y="1517"/>
                </a:moveTo>
                <a:cubicBezTo>
                  <a:pt x="974" y="1513"/>
                  <a:pt x="973" y="1512"/>
                  <a:pt x="972" y="1509"/>
                </a:cubicBezTo>
                <a:cubicBezTo>
                  <a:pt x="964" y="1507"/>
                  <a:pt x="969" y="1522"/>
                  <a:pt x="974" y="1517"/>
                </a:cubicBezTo>
                <a:close/>
                <a:moveTo>
                  <a:pt x="1049" y="1511"/>
                </a:moveTo>
                <a:cubicBezTo>
                  <a:pt x="1049" y="1514"/>
                  <a:pt x="1049" y="1518"/>
                  <a:pt x="1050" y="1519"/>
                </a:cubicBezTo>
                <a:cubicBezTo>
                  <a:pt x="1058" y="1521"/>
                  <a:pt x="1053" y="1505"/>
                  <a:pt x="1049" y="1511"/>
                </a:cubicBezTo>
                <a:close/>
                <a:moveTo>
                  <a:pt x="1229" y="1514"/>
                </a:moveTo>
                <a:cubicBezTo>
                  <a:pt x="1232" y="1516"/>
                  <a:pt x="1238" y="1518"/>
                  <a:pt x="1238" y="1514"/>
                </a:cubicBezTo>
                <a:cubicBezTo>
                  <a:pt x="1238" y="1510"/>
                  <a:pt x="1228" y="1507"/>
                  <a:pt x="1229" y="1514"/>
                </a:cubicBezTo>
                <a:close/>
                <a:moveTo>
                  <a:pt x="1282" y="1512"/>
                </a:moveTo>
                <a:cubicBezTo>
                  <a:pt x="1282" y="1516"/>
                  <a:pt x="1287" y="1516"/>
                  <a:pt x="1290" y="1518"/>
                </a:cubicBezTo>
                <a:cubicBezTo>
                  <a:pt x="1298" y="1513"/>
                  <a:pt x="1282" y="1506"/>
                  <a:pt x="1282" y="1512"/>
                </a:cubicBezTo>
                <a:close/>
                <a:moveTo>
                  <a:pt x="3068" y="1511"/>
                </a:moveTo>
                <a:cubicBezTo>
                  <a:pt x="3067" y="1511"/>
                  <a:pt x="3066" y="1512"/>
                  <a:pt x="3066" y="1514"/>
                </a:cubicBezTo>
                <a:cubicBezTo>
                  <a:pt x="3071" y="1519"/>
                  <a:pt x="3073" y="1509"/>
                  <a:pt x="3068" y="1511"/>
                </a:cubicBezTo>
                <a:close/>
                <a:moveTo>
                  <a:pt x="931" y="1520"/>
                </a:moveTo>
                <a:cubicBezTo>
                  <a:pt x="932" y="1516"/>
                  <a:pt x="930" y="1514"/>
                  <a:pt x="929" y="1512"/>
                </a:cubicBezTo>
                <a:cubicBezTo>
                  <a:pt x="920" y="1511"/>
                  <a:pt x="927" y="1525"/>
                  <a:pt x="931" y="1520"/>
                </a:cubicBezTo>
                <a:close/>
                <a:moveTo>
                  <a:pt x="3323" y="1516"/>
                </a:moveTo>
                <a:cubicBezTo>
                  <a:pt x="3323" y="1518"/>
                  <a:pt x="3326" y="1519"/>
                  <a:pt x="3327" y="1518"/>
                </a:cubicBezTo>
                <a:cubicBezTo>
                  <a:pt x="3331" y="1511"/>
                  <a:pt x="3321" y="1510"/>
                  <a:pt x="3323" y="1516"/>
                </a:cubicBezTo>
                <a:close/>
                <a:moveTo>
                  <a:pt x="1240" y="1517"/>
                </a:moveTo>
                <a:cubicBezTo>
                  <a:pt x="1240" y="1519"/>
                  <a:pt x="1247" y="1522"/>
                  <a:pt x="1249" y="1520"/>
                </a:cubicBezTo>
                <a:cubicBezTo>
                  <a:pt x="1253" y="1515"/>
                  <a:pt x="1238" y="1510"/>
                  <a:pt x="1240" y="1517"/>
                </a:cubicBezTo>
                <a:close/>
                <a:moveTo>
                  <a:pt x="1335" y="1515"/>
                </a:moveTo>
                <a:cubicBezTo>
                  <a:pt x="1333" y="1519"/>
                  <a:pt x="1345" y="1523"/>
                  <a:pt x="1345" y="1519"/>
                </a:cubicBezTo>
                <a:cubicBezTo>
                  <a:pt x="1346" y="1515"/>
                  <a:pt x="1336" y="1511"/>
                  <a:pt x="1335" y="1515"/>
                </a:cubicBezTo>
                <a:close/>
                <a:moveTo>
                  <a:pt x="1417" y="1528"/>
                </a:moveTo>
                <a:cubicBezTo>
                  <a:pt x="1412" y="1527"/>
                  <a:pt x="1408" y="1516"/>
                  <a:pt x="1415" y="1514"/>
                </a:cubicBezTo>
                <a:cubicBezTo>
                  <a:pt x="1430" y="1509"/>
                  <a:pt x="1430" y="1531"/>
                  <a:pt x="1417" y="1528"/>
                </a:cubicBezTo>
                <a:close/>
                <a:moveTo>
                  <a:pt x="1421" y="1521"/>
                </a:moveTo>
                <a:cubicBezTo>
                  <a:pt x="1414" y="1515"/>
                  <a:pt x="1419" y="1527"/>
                  <a:pt x="1421" y="1521"/>
                </a:cubicBezTo>
                <a:close/>
                <a:moveTo>
                  <a:pt x="2998" y="1516"/>
                </a:moveTo>
                <a:cubicBezTo>
                  <a:pt x="2998" y="1519"/>
                  <a:pt x="3000" y="1520"/>
                  <a:pt x="3003" y="1518"/>
                </a:cubicBezTo>
                <a:cubicBezTo>
                  <a:pt x="3004" y="1513"/>
                  <a:pt x="2998" y="1512"/>
                  <a:pt x="2998" y="1516"/>
                </a:cubicBezTo>
                <a:close/>
                <a:moveTo>
                  <a:pt x="667" y="1524"/>
                </a:moveTo>
                <a:cubicBezTo>
                  <a:pt x="667" y="1520"/>
                  <a:pt x="670" y="1519"/>
                  <a:pt x="671" y="1515"/>
                </a:cubicBezTo>
                <a:cubicBezTo>
                  <a:pt x="666" y="1511"/>
                  <a:pt x="660" y="1525"/>
                  <a:pt x="667" y="1524"/>
                </a:cubicBezTo>
                <a:close/>
                <a:moveTo>
                  <a:pt x="1292" y="1520"/>
                </a:moveTo>
                <a:cubicBezTo>
                  <a:pt x="1294" y="1522"/>
                  <a:pt x="1302" y="1527"/>
                  <a:pt x="1302" y="1521"/>
                </a:cubicBezTo>
                <a:cubicBezTo>
                  <a:pt x="1303" y="1518"/>
                  <a:pt x="1293" y="1512"/>
                  <a:pt x="1292" y="1520"/>
                </a:cubicBezTo>
                <a:close/>
                <a:moveTo>
                  <a:pt x="861" y="1522"/>
                </a:moveTo>
                <a:cubicBezTo>
                  <a:pt x="861" y="1520"/>
                  <a:pt x="860" y="1518"/>
                  <a:pt x="859" y="1517"/>
                </a:cubicBezTo>
                <a:cubicBezTo>
                  <a:pt x="851" y="1515"/>
                  <a:pt x="856" y="1528"/>
                  <a:pt x="861" y="1522"/>
                </a:cubicBezTo>
                <a:close/>
                <a:moveTo>
                  <a:pt x="3250" y="1518"/>
                </a:moveTo>
                <a:cubicBezTo>
                  <a:pt x="3254" y="1520"/>
                  <a:pt x="3256" y="1524"/>
                  <a:pt x="3254" y="1528"/>
                </a:cubicBezTo>
                <a:cubicBezTo>
                  <a:pt x="3251" y="1536"/>
                  <a:pt x="3239" y="1533"/>
                  <a:pt x="3239" y="1526"/>
                </a:cubicBezTo>
                <a:cubicBezTo>
                  <a:pt x="3238" y="1520"/>
                  <a:pt x="3243" y="1517"/>
                  <a:pt x="3250" y="1518"/>
                </a:cubicBezTo>
                <a:close/>
                <a:moveTo>
                  <a:pt x="3244" y="1525"/>
                </a:moveTo>
                <a:cubicBezTo>
                  <a:pt x="3249" y="1532"/>
                  <a:pt x="3251" y="1519"/>
                  <a:pt x="3244" y="1525"/>
                </a:cubicBezTo>
                <a:close/>
                <a:moveTo>
                  <a:pt x="2498" y="1522"/>
                </a:moveTo>
                <a:cubicBezTo>
                  <a:pt x="2499" y="1526"/>
                  <a:pt x="2506" y="1524"/>
                  <a:pt x="2504" y="1519"/>
                </a:cubicBezTo>
                <a:cubicBezTo>
                  <a:pt x="2500" y="1516"/>
                  <a:pt x="2497" y="1519"/>
                  <a:pt x="2498" y="1522"/>
                </a:cubicBezTo>
                <a:close/>
                <a:moveTo>
                  <a:pt x="1030" y="1526"/>
                </a:moveTo>
                <a:cubicBezTo>
                  <a:pt x="1031" y="1523"/>
                  <a:pt x="1029" y="1520"/>
                  <a:pt x="1028" y="1518"/>
                </a:cubicBezTo>
                <a:cubicBezTo>
                  <a:pt x="1019" y="1518"/>
                  <a:pt x="1026" y="1532"/>
                  <a:pt x="1030" y="1526"/>
                </a:cubicBezTo>
                <a:close/>
                <a:moveTo>
                  <a:pt x="1258" y="1526"/>
                </a:moveTo>
                <a:cubicBezTo>
                  <a:pt x="1263" y="1525"/>
                  <a:pt x="1258" y="1517"/>
                  <a:pt x="1253" y="1519"/>
                </a:cubicBezTo>
                <a:cubicBezTo>
                  <a:pt x="1248" y="1521"/>
                  <a:pt x="1256" y="1527"/>
                  <a:pt x="1258" y="1526"/>
                </a:cubicBezTo>
                <a:close/>
                <a:moveTo>
                  <a:pt x="982" y="1538"/>
                </a:moveTo>
                <a:cubicBezTo>
                  <a:pt x="987" y="1537"/>
                  <a:pt x="983" y="1529"/>
                  <a:pt x="979" y="1528"/>
                </a:cubicBezTo>
                <a:cubicBezTo>
                  <a:pt x="981" y="1522"/>
                  <a:pt x="972" y="1515"/>
                  <a:pt x="971" y="1522"/>
                </a:cubicBezTo>
                <a:cubicBezTo>
                  <a:pt x="971" y="1525"/>
                  <a:pt x="974" y="1528"/>
                  <a:pt x="977" y="1529"/>
                </a:cubicBezTo>
                <a:cubicBezTo>
                  <a:pt x="975" y="1532"/>
                  <a:pt x="979" y="1538"/>
                  <a:pt x="982" y="1538"/>
                </a:cubicBezTo>
                <a:close/>
                <a:moveTo>
                  <a:pt x="1355" y="1525"/>
                </a:moveTo>
                <a:cubicBezTo>
                  <a:pt x="1355" y="1520"/>
                  <a:pt x="1344" y="1516"/>
                  <a:pt x="1345" y="1523"/>
                </a:cubicBezTo>
                <a:cubicBezTo>
                  <a:pt x="1345" y="1525"/>
                  <a:pt x="1350" y="1526"/>
                  <a:pt x="1353" y="1527"/>
                </a:cubicBezTo>
                <a:cubicBezTo>
                  <a:pt x="1354" y="1526"/>
                  <a:pt x="1354" y="1526"/>
                  <a:pt x="1355" y="1525"/>
                </a:cubicBezTo>
                <a:close/>
                <a:moveTo>
                  <a:pt x="1058" y="1528"/>
                </a:moveTo>
                <a:cubicBezTo>
                  <a:pt x="1058" y="1525"/>
                  <a:pt x="1057" y="1520"/>
                  <a:pt x="1054" y="1520"/>
                </a:cubicBezTo>
                <a:cubicBezTo>
                  <a:pt x="1048" y="1519"/>
                  <a:pt x="1053" y="1532"/>
                  <a:pt x="1058" y="1528"/>
                </a:cubicBezTo>
                <a:close/>
                <a:moveTo>
                  <a:pt x="940" y="1525"/>
                </a:moveTo>
                <a:cubicBezTo>
                  <a:pt x="938" y="1525"/>
                  <a:pt x="937" y="1525"/>
                  <a:pt x="936" y="1526"/>
                </a:cubicBezTo>
                <a:cubicBezTo>
                  <a:pt x="935" y="1523"/>
                  <a:pt x="931" y="1519"/>
                  <a:pt x="929" y="1523"/>
                </a:cubicBezTo>
                <a:cubicBezTo>
                  <a:pt x="929" y="1526"/>
                  <a:pt x="930" y="1527"/>
                  <a:pt x="931" y="1529"/>
                </a:cubicBezTo>
                <a:cubicBezTo>
                  <a:pt x="931" y="1530"/>
                  <a:pt x="929" y="1530"/>
                  <a:pt x="930" y="1532"/>
                </a:cubicBezTo>
                <a:cubicBezTo>
                  <a:pt x="932" y="1536"/>
                  <a:pt x="937" y="1539"/>
                  <a:pt x="943" y="1540"/>
                </a:cubicBezTo>
                <a:cubicBezTo>
                  <a:pt x="945" y="1536"/>
                  <a:pt x="942" y="1529"/>
                  <a:pt x="940" y="1525"/>
                </a:cubicBezTo>
                <a:close/>
                <a:moveTo>
                  <a:pt x="228" y="1523"/>
                </a:moveTo>
                <a:cubicBezTo>
                  <a:pt x="219" y="1526"/>
                  <a:pt x="211" y="1538"/>
                  <a:pt x="207" y="1547"/>
                </a:cubicBezTo>
                <a:cubicBezTo>
                  <a:pt x="206" y="1550"/>
                  <a:pt x="202" y="1556"/>
                  <a:pt x="207" y="1557"/>
                </a:cubicBezTo>
                <a:cubicBezTo>
                  <a:pt x="209" y="1550"/>
                  <a:pt x="212" y="1543"/>
                  <a:pt x="216" y="1538"/>
                </a:cubicBezTo>
                <a:cubicBezTo>
                  <a:pt x="220" y="1532"/>
                  <a:pt x="225" y="1528"/>
                  <a:pt x="231" y="1524"/>
                </a:cubicBezTo>
                <a:cubicBezTo>
                  <a:pt x="230" y="1522"/>
                  <a:pt x="229" y="1522"/>
                  <a:pt x="228" y="1523"/>
                </a:cubicBezTo>
                <a:close/>
                <a:moveTo>
                  <a:pt x="3496" y="1523"/>
                </a:moveTo>
                <a:cubicBezTo>
                  <a:pt x="3510" y="1521"/>
                  <a:pt x="3511" y="1540"/>
                  <a:pt x="3500" y="1541"/>
                </a:cubicBezTo>
                <a:cubicBezTo>
                  <a:pt x="3490" y="1543"/>
                  <a:pt x="3483" y="1526"/>
                  <a:pt x="3496" y="1523"/>
                </a:cubicBezTo>
                <a:close/>
                <a:moveTo>
                  <a:pt x="3502" y="1531"/>
                </a:moveTo>
                <a:cubicBezTo>
                  <a:pt x="3501" y="1531"/>
                  <a:pt x="3501" y="1531"/>
                  <a:pt x="3501" y="1530"/>
                </a:cubicBezTo>
                <a:cubicBezTo>
                  <a:pt x="3499" y="1528"/>
                  <a:pt x="3495" y="1530"/>
                  <a:pt x="3494" y="1532"/>
                </a:cubicBezTo>
                <a:cubicBezTo>
                  <a:pt x="3495" y="1536"/>
                  <a:pt x="3502" y="1537"/>
                  <a:pt x="3502" y="1531"/>
                </a:cubicBezTo>
                <a:close/>
                <a:moveTo>
                  <a:pt x="1302" y="1527"/>
                </a:moveTo>
                <a:cubicBezTo>
                  <a:pt x="1303" y="1529"/>
                  <a:pt x="1309" y="1533"/>
                  <a:pt x="1312" y="1530"/>
                </a:cubicBezTo>
                <a:cubicBezTo>
                  <a:pt x="1313" y="1524"/>
                  <a:pt x="1302" y="1521"/>
                  <a:pt x="1302" y="1527"/>
                </a:cubicBezTo>
                <a:close/>
                <a:moveTo>
                  <a:pt x="3447" y="1525"/>
                </a:moveTo>
                <a:cubicBezTo>
                  <a:pt x="3445" y="1524"/>
                  <a:pt x="3441" y="1525"/>
                  <a:pt x="3442" y="1528"/>
                </a:cubicBezTo>
                <a:cubicBezTo>
                  <a:pt x="3444" y="1531"/>
                  <a:pt x="3448" y="1530"/>
                  <a:pt x="3448" y="1526"/>
                </a:cubicBezTo>
                <a:cubicBezTo>
                  <a:pt x="3447" y="1526"/>
                  <a:pt x="3447" y="1526"/>
                  <a:pt x="3447" y="1525"/>
                </a:cubicBezTo>
                <a:close/>
                <a:moveTo>
                  <a:pt x="1264" y="1526"/>
                </a:moveTo>
                <a:cubicBezTo>
                  <a:pt x="1257" y="1528"/>
                  <a:pt x="1269" y="1538"/>
                  <a:pt x="1270" y="1532"/>
                </a:cubicBezTo>
                <a:cubicBezTo>
                  <a:pt x="1271" y="1528"/>
                  <a:pt x="1265" y="1525"/>
                  <a:pt x="1264" y="1526"/>
                </a:cubicBezTo>
                <a:close/>
                <a:moveTo>
                  <a:pt x="1355" y="1528"/>
                </a:moveTo>
                <a:cubicBezTo>
                  <a:pt x="1355" y="1531"/>
                  <a:pt x="1359" y="1533"/>
                  <a:pt x="1362" y="1533"/>
                </a:cubicBezTo>
                <a:cubicBezTo>
                  <a:pt x="1362" y="1533"/>
                  <a:pt x="1363" y="1532"/>
                  <a:pt x="1363" y="1532"/>
                </a:cubicBezTo>
                <a:cubicBezTo>
                  <a:pt x="1364" y="1526"/>
                  <a:pt x="1354" y="1523"/>
                  <a:pt x="1355" y="1528"/>
                </a:cubicBezTo>
                <a:close/>
                <a:moveTo>
                  <a:pt x="1037" y="1536"/>
                </a:moveTo>
                <a:cubicBezTo>
                  <a:pt x="1038" y="1531"/>
                  <a:pt x="1030" y="1526"/>
                  <a:pt x="1029" y="1531"/>
                </a:cubicBezTo>
                <a:cubicBezTo>
                  <a:pt x="1029" y="1534"/>
                  <a:pt x="1034" y="1540"/>
                  <a:pt x="1037" y="1536"/>
                </a:cubicBezTo>
                <a:close/>
                <a:moveTo>
                  <a:pt x="1208" y="1531"/>
                </a:moveTo>
                <a:cubicBezTo>
                  <a:pt x="1206" y="1529"/>
                  <a:pt x="1198" y="1527"/>
                  <a:pt x="1199" y="1532"/>
                </a:cubicBezTo>
                <a:cubicBezTo>
                  <a:pt x="1200" y="1535"/>
                  <a:pt x="1209" y="1538"/>
                  <a:pt x="1208" y="1531"/>
                </a:cubicBezTo>
                <a:close/>
                <a:moveTo>
                  <a:pt x="1057" y="1531"/>
                </a:moveTo>
                <a:cubicBezTo>
                  <a:pt x="1058" y="1534"/>
                  <a:pt x="1059" y="1539"/>
                  <a:pt x="1063" y="1538"/>
                </a:cubicBezTo>
                <a:cubicBezTo>
                  <a:pt x="1068" y="1536"/>
                  <a:pt x="1060" y="1525"/>
                  <a:pt x="1057" y="1531"/>
                </a:cubicBezTo>
                <a:close/>
                <a:moveTo>
                  <a:pt x="1320" y="1541"/>
                </a:moveTo>
                <a:cubicBezTo>
                  <a:pt x="1324" y="1538"/>
                  <a:pt x="1317" y="1531"/>
                  <a:pt x="1315" y="1531"/>
                </a:cubicBezTo>
                <a:cubicBezTo>
                  <a:pt x="1310" y="1532"/>
                  <a:pt x="1315" y="1542"/>
                  <a:pt x="1320" y="1541"/>
                </a:cubicBezTo>
                <a:close/>
                <a:moveTo>
                  <a:pt x="1363" y="1535"/>
                </a:moveTo>
                <a:cubicBezTo>
                  <a:pt x="1364" y="1537"/>
                  <a:pt x="1370" y="1543"/>
                  <a:pt x="1373" y="1539"/>
                </a:cubicBezTo>
                <a:cubicBezTo>
                  <a:pt x="1373" y="1533"/>
                  <a:pt x="1363" y="1529"/>
                  <a:pt x="1363" y="1535"/>
                </a:cubicBezTo>
                <a:close/>
                <a:moveTo>
                  <a:pt x="1209" y="1537"/>
                </a:moveTo>
                <a:cubicBezTo>
                  <a:pt x="1211" y="1538"/>
                  <a:pt x="1215" y="1541"/>
                  <a:pt x="1218" y="1539"/>
                </a:cubicBezTo>
                <a:cubicBezTo>
                  <a:pt x="1220" y="1533"/>
                  <a:pt x="1208" y="1529"/>
                  <a:pt x="1209" y="1537"/>
                </a:cubicBezTo>
                <a:close/>
                <a:moveTo>
                  <a:pt x="1271" y="1537"/>
                </a:moveTo>
                <a:cubicBezTo>
                  <a:pt x="1271" y="1539"/>
                  <a:pt x="1275" y="1541"/>
                  <a:pt x="1278" y="1541"/>
                </a:cubicBezTo>
                <a:cubicBezTo>
                  <a:pt x="1284" y="1538"/>
                  <a:pt x="1270" y="1528"/>
                  <a:pt x="1271" y="1537"/>
                </a:cubicBezTo>
                <a:close/>
                <a:moveTo>
                  <a:pt x="1542" y="1573"/>
                </a:moveTo>
                <a:cubicBezTo>
                  <a:pt x="1546" y="1573"/>
                  <a:pt x="1549" y="1575"/>
                  <a:pt x="1553" y="1575"/>
                </a:cubicBezTo>
                <a:cubicBezTo>
                  <a:pt x="1557" y="1575"/>
                  <a:pt x="1561" y="1570"/>
                  <a:pt x="1564" y="1573"/>
                </a:cubicBezTo>
                <a:cubicBezTo>
                  <a:pt x="1564" y="1580"/>
                  <a:pt x="1558" y="1582"/>
                  <a:pt x="1554" y="1583"/>
                </a:cubicBezTo>
                <a:cubicBezTo>
                  <a:pt x="1550" y="1583"/>
                  <a:pt x="1547" y="1581"/>
                  <a:pt x="1543" y="1581"/>
                </a:cubicBezTo>
                <a:cubicBezTo>
                  <a:pt x="1539" y="1581"/>
                  <a:pt x="1535" y="1583"/>
                  <a:pt x="1533" y="1580"/>
                </a:cubicBezTo>
                <a:cubicBezTo>
                  <a:pt x="1531" y="1576"/>
                  <a:pt x="1534" y="1572"/>
                  <a:pt x="1536" y="1570"/>
                </a:cubicBezTo>
                <a:cubicBezTo>
                  <a:pt x="1522" y="1560"/>
                  <a:pt x="1537" y="1536"/>
                  <a:pt x="1550" y="1534"/>
                </a:cubicBezTo>
                <a:cubicBezTo>
                  <a:pt x="1562" y="1531"/>
                  <a:pt x="1568" y="1542"/>
                  <a:pt x="1565" y="1553"/>
                </a:cubicBezTo>
                <a:cubicBezTo>
                  <a:pt x="1562" y="1563"/>
                  <a:pt x="1553" y="1570"/>
                  <a:pt x="1542" y="1573"/>
                </a:cubicBezTo>
                <a:close/>
                <a:moveTo>
                  <a:pt x="1556" y="1541"/>
                </a:moveTo>
                <a:cubicBezTo>
                  <a:pt x="1545" y="1542"/>
                  <a:pt x="1537" y="1551"/>
                  <a:pt x="1540" y="1562"/>
                </a:cubicBezTo>
                <a:cubicBezTo>
                  <a:pt x="1543" y="1561"/>
                  <a:pt x="1545" y="1564"/>
                  <a:pt x="1546" y="1563"/>
                </a:cubicBezTo>
                <a:cubicBezTo>
                  <a:pt x="1552" y="1561"/>
                  <a:pt x="1562" y="1547"/>
                  <a:pt x="1556" y="1541"/>
                </a:cubicBezTo>
                <a:close/>
                <a:moveTo>
                  <a:pt x="1771" y="1540"/>
                </a:moveTo>
                <a:cubicBezTo>
                  <a:pt x="1772" y="1540"/>
                  <a:pt x="1772" y="1541"/>
                  <a:pt x="1774" y="1541"/>
                </a:cubicBezTo>
                <a:cubicBezTo>
                  <a:pt x="1780" y="1534"/>
                  <a:pt x="1767" y="1532"/>
                  <a:pt x="1771" y="1540"/>
                </a:cubicBezTo>
                <a:close/>
                <a:moveTo>
                  <a:pt x="3462" y="1572"/>
                </a:moveTo>
                <a:cubicBezTo>
                  <a:pt x="3453" y="1574"/>
                  <a:pt x="3444" y="1577"/>
                  <a:pt x="3437" y="1578"/>
                </a:cubicBezTo>
                <a:cubicBezTo>
                  <a:pt x="3427" y="1579"/>
                  <a:pt x="3415" y="1578"/>
                  <a:pt x="3404" y="1577"/>
                </a:cubicBezTo>
                <a:cubicBezTo>
                  <a:pt x="3371" y="1577"/>
                  <a:pt x="3340" y="1576"/>
                  <a:pt x="3306" y="1575"/>
                </a:cubicBezTo>
                <a:cubicBezTo>
                  <a:pt x="3265" y="1575"/>
                  <a:pt x="3222" y="1572"/>
                  <a:pt x="3173" y="1572"/>
                </a:cubicBezTo>
                <a:cubicBezTo>
                  <a:pt x="3126" y="1572"/>
                  <a:pt x="3087" y="1569"/>
                  <a:pt x="3041" y="1569"/>
                </a:cubicBezTo>
                <a:cubicBezTo>
                  <a:pt x="3009" y="1569"/>
                  <a:pt x="2976" y="1565"/>
                  <a:pt x="2944" y="1566"/>
                </a:cubicBezTo>
                <a:cubicBezTo>
                  <a:pt x="2939" y="1566"/>
                  <a:pt x="2934" y="1566"/>
                  <a:pt x="2927" y="1566"/>
                </a:cubicBezTo>
                <a:cubicBezTo>
                  <a:pt x="2922" y="1565"/>
                  <a:pt x="2914" y="1565"/>
                  <a:pt x="2912" y="1563"/>
                </a:cubicBezTo>
                <a:cubicBezTo>
                  <a:pt x="2909" y="1560"/>
                  <a:pt x="2910" y="1539"/>
                  <a:pt x="2915" y="1538"/>
                </a:cubicBezTo>
                <a:cubicBezTo>
                  <a:pt x="2917" y="1537"/>
                  <a:pt x="2927" y="1537"/>
                  <a:pt x="2932" y="1538"/>
                </a:cubicBezTo>
                <a:cubicBezTo>
                  <a:pt x="2961" y="1538"/>
                  <a:pt x="3014" y="1538"/>
                  <a:pt x="3047" y="1539"/>
                </a:cubicBezTo>
                <a:cubicBezTo>
                  <a:pt x="3081" y="1540"/>
                  <a:pt x="3113" y="1539"/>
                  <a:pt x="3146" y="1541"/>
                </a:cubicBezTo>
                <a:cubicBezTo>
                  <a:pt x="3157" y="1541"/>
                  <a:pt x="3167" y="1540"/>
                  <a:pt x="3175" y="1541"/>
                </a:cubicBezTo>
                <a:cubicBezTo>
                  <a:pt x="3219" y="1542"/>
                  <a:pt x="3261" y="1543"/>
                  <a:pt x="3306" y="1543"/>
                </a:cubicBezTo>
                <a:cubicBezTo>
                  <a:pt x="3338" y="1543"/>
                  <a:pt x="3371" y="1543"/>
                  <a:pt x="3405" y="1545"/>
                </a:cubicBezTo>
                <a:cubicBezTo>
                  <a:pt x="3416" y="1545"/>
                  <a:pt x="3428" y="1543"/>
                  <a:pt x="3438" y="1545"/>
                </a:cubicBezTo>
                <a:cubicBezTo>
                  <a:pt x="3441" y="1545"/>
                  <a:pt x="3445" y="1548"/>
                  <a:pt x="3450" y="1549"/>
                </a:cubicBezTo>
                <a:cubicBezTo>
                  <a:pt x="3458" y="1552"/>
                  <a:pt x="3465" y="1554"/>
                  <a:pt x="3475" y="1557"/>
                </a:cubicBezTo>
                <a:cubicBezTo>
                  <a:pt x="3478" y="1559"/>
                  <a:pt x="3484" y="1560"/>
                  <a:pt x="3484" y="1564"/>
                </a:cubicBezTo>
                <a:cubicBezTo>
                  <a:pt x="3484" y="1570"/>
                  <a:pt x="3467" y="1571"/>
                  <a:pt x="3462" y="1572"/>
                </a:cubicBezTo>
                <a:close/>
                <a:moveTo>
                  <a:pt x="2927" y="1543"/>
                </a:moveTo>
                <a:cubicBezTo>
                  <a:pt x="2923" y="1543"/>
                  <a:pt x="2921" y="1542"/>
                  <a:pt x="2917" y="1543"/>
                </a:cubicBezTo>
                <a:cubicBezTo>
                  <a:pt x="2917" y="1549"/>
                  <a:pt x="2915" y="1554"/>
                  <a:pt x="2917" y="1559"/>
                </a:cubicBezTo>
                <a:cubicBezTo>
                  <a:pt x="2920" y="1559"/>
                  <a:pt x="2922" y="1560"/>
                  <a:pt x="2926" y="1560"/>
                </a:cubicBezTo>
                <a:cubicBezTo>
                  <a:pt x="2926" y="1553"/>
                  <a:pt x="2927" y="1550"/>
                  <a:pt x="2927" y="1543"/>
                </a:cubicBezTo>
                <a:close/>
                <a:moveTo>
                  <a:pt x="2935" y="1543"/>
                </a:moveTo>
                <a:cubicBezTo>
                  <a:pt x="2934" y="1543"/>
                  <a:pt x="2933" y="1543"/>
                  <a:pt x="2932" y="1543"/>
                </a:cubicBezTo>
                <a:cubicBezTo>
                  <a:pt x="2932" y="1550"/>
                  <a:pt x="2932" y="1552"/>
                  <a:pt x="2932" y="1560"/>
                </a:cubicBezTo>
                <a:cubicBezTo>
                  <a:pt x="2934" y="1560"/>
                  <a:pt x="2934" y="1560"/>
                  <a:pt x="2935" y="1560"/>
                </a:cubicBezTo>
                <a:cubicBezTo>
                  <a:pt x="2936" y="1558"/>
                  <a:pt x="2935" y="1548"/>
                  <a:pt x="2935" y="1543"/>
                </a:cubicBezTo>
                <a:close/>
                <a:moveTo>
                  <a:pt x="2942" y="1544"/>
                </a:moveTo>
                <a:cubicBezTo>
                  <a:pt x="2942" y="1544"/>
                  <a:pt x="2941" y="1544"/>
                  <a:pt x="2941" y="1544"/>
                </a:cubicBezTo>
                <a:cubicBezTo>
                  <a:pt x="2941" y="1544"/>
                  <a:pt x="2941" y="1545"/>
                  <a:pt x="2941" y="1545"/>
                </a:cubicBezTo>
                <a:cubicBezTo>
                  <a:pt x="2941" y="1549"/>
                  <a:pt x="2940" y="1557"/>
                  <a:pt x="2942" y="1560"/>
                </a:cubicBezTo>
                <a:cubicBezTo>
                  <a:pt x="2943" y="1555"/>
                  <a:pt x="2942" y="1547"/>
                  <a:pt x="2942" y="1544"/>
                </a:cubicBezTo>
                <a:close/>
                <a:moveTo>
                  <a:pt x="3435" y="1552"/>
                </a:moveTo>
                <a:cubicBezTo>
                  <a:pt x="3419" y="1551"/>
                  <a:pt x="3403" y="1551"/>
                  <a:pt x="3387" y="1551"/>
                </a:cubicBezTo>
                <a:cubicBezTo>
                  <a:pt x="3361" y="1550"/>
                  <a:pt x="3335" y="1551"/>
                  <a:pt x="3309" y="1550"/>
                </a:cubicBezTo>
                <a:cubicBezTo>
                  <a:pt x="3275" y="1548"/>
                  <a:pt x="3241" y="1549"/>
                  <a:pt x="3207" y="1548"/>
                </a:cubicBezTo>
                <a:cubicBezTo>
                  <a:pt x="3166" y="1547"/>
                  <a:pt x="3124" y="1548"/>
                  <a:pt x="3082" y="1547"/>
                </a:cubicBezTo>
                <a:cubicBezTo>
                  <a:pt x="3038" y="1545"/>
                  <a:pt x="2994" y="1546"/>
                  <a:pt x="2949" y="1544"/>
                </a:cubicBezTo>
                <a:cubicBezTo>
                  <a:pt x="2948" y="1548"/>
                  <a:pt x="2948" y="1557"/>
                  <a:pt x="2948" y="1561"/>
                </a:cubicBezTo>
                <a:cubicBezTo>
                  <a:pt x="2949" y="1561"/>
                  <a:pt x="2949" y="1561"/>
                  <a:pt x="2950" y="1561"/>
                </a:cubicBezTo>
                <a:cubicBezTo>
                  <a:pt x="2951" y="1560"/>
                  <a:pt x="2950" y="1558"/>
                  <a:pt x="2951" y="1557"/>
                </a:cubicBezTo>
                <a:cubicBezTo>
                  <a:pt x="2953" y="1557"/>
                  <a:pt x="2954" y="1558"/>
                  <a:pt x="2954" y="1561"/>
                </a:cubicBezTo>
                <a:cubicBezTo>
                  <a:pt x="2955" y="1561"/>
                  <a:pt x="2956" y="1561"/>
                  <a:pt x="2957" y="1561"/>
                </a:cubicBezTo>
                <a:cubicBezTo>
                  <a:pt x="2958" y="1560"/>
                  <a:pt x="2957" y="1558"/>
                  <a:pt x="2959" y="1558"/>
                </a:cubicBezTo>
                <a:cubicBezTo>
                  <a:pt x="2961" y="1558"/>
                  <a:pt x="2961" y="1560"/>
                  <a:pt x="2961" y="1561"/>
                </a:cubicBezTo>
                <a:cubicBezTo>
                  <a:pt x="2963" y="1561"/>
                  <a:pt x="2964" y="1561"/>
                  <a:pt x="2965" y="1561"/>
                </a:cubicBezTo>
                <a:cubicBezTo>
                  <a:pt x="2966" y="1559"/>
                  <a:pt x="2966" y="1558"/>
                  <a:pt x="2968" y="1558"/>
                </a:cubicBezTo>
                <a:cubicBezTo>
                  <a:pt x="2968" y="1558"/>
                  <a:pt x="2968" y="1558"/>
                  <a:pt x="2968" y="1558"/>
                </a:cubicBezTo>
                <a:cubicBezTo>
                  <a:pt x="2969" y="1559"/>
                  <a:pt x="2969" y="1560"/>
                  <a:pt x="2969" y="1561"/>
                </a:cubicBezTo>
                <a:cubicBezTo>
                  <a:pt x="2971" y="1561"/>
                  <a:pt x="2972" y="1561"/>
                  <a:pt x="2973" y="1561"/>
                </a:cubicBezTo>
                <a:cubicBezTo>
                  <a:pt x="2974" y="1560"/>
                  <a:pt x="2974" y="1558"/>
                  <a:pt x="2976" y="1558"/>
                </a:cubicBezTo>
                <a:cubicBezTo>
                  <a:pt x="2977" y="1558"/>
                  <a:pt x="2977" y="1560"/>
                  <a:pt x="2978" y="1561"/>
                </a:cubicBezTo>
                <a:cubicBezTo>
                  <a:pt x="2979" y="1561"/>
                  <a:pt x="2981" y="1561"/>
                  <a:pt x="2982" y="1561"/>
                </a:cubicBezTo>
                <a:cubicBezTo>
                  <a:pt x="2983" y="1560"/>
                  <a:pt x="2982" y="1558"/>
                  <a:pt x="2984" y="1559"/>
                </a:cubicBezTo>
                <a:cubicBezTo>
                  <a:pt x="2986" y="1558"/>
                  <a:pt x="2985" y="1561"/>
                  <a:pt x="2987" y="1561"/>
                </a:cubicBezTo>
                <a:cubicBezTo>
                  <a:pt x="2990" y="1562"/>
                  <a:pt x="2990" y="1559"/>
                  <a:pt x="2992" y="1559"/>
                </a:cubicBezTo>
                <a:cubicBezTo>
                  <a:pt x="2994" y="1560"/>
                  <a:pt x="2994" y="1562"/>
                  <a:pt x="2997" y="1561"/>
                </a:cubicBezTo>
                <a:cubicBezTo>
                  <a:pt x="2998" y="1560"/>
                  <a:pt x="2998" y="1559"/>
                  <a:pt x="2999" y="1559"/>
                </a:cubicBezTo>
                <a:cubicBezTo>
                  <a:pt x="3001" y="1560"/>
                  <a:pt x="3003" y="1562"/>
                  <a:pt x="3005" y="1561"/>
                </a:cubicBezTo>
                <a:cubicBezTo>
                  <a:pt x="3005" y="1560"/>
                  <a:pt x="3005" y="1559"/>
                  <a:pt x="3007" y="1559"/>
                </a:cubicBezTo>
                <a:cubicBezTo>
                  <a:pt x="3008" y="1560"/>
                  <a:pt x="3010" y="1562"/>
                  <a:pt x="3013" y="1561"/>
                </a:cubicBezTo>
                <a:cubicBezTo>
                  <a:pt x="3014" y="1561"/>
                  <a:pt x="3014" y="1559"/>
                  <a:pt x="3016" y="1559"/>
                </a:cubicBezTo>
                <a:cubicBezTo>
                  <a:pt x="3017" y="1559"/>
                  <a:pt x="3017" y="1561"/>
                  <a:pt x="3018" y="1561"/>
                </a:cubicBezTo>
                <a:cubicBezTo>
                  <a:pt x="3021" y="1563"/>
                  <a:pt x="3021" y="1560"/>
                  <a:pt x="3023" y="1559"/>
                </a:cubicBezTo>
                <a:cubicBezTo>
                  <a:pt x="3024" y="1560"/>
                  <a:pt x="3024" y="1562"/>
                  <a:pt x="3025" y="1562"/>
                </a:cubicBezTo>
                <a:cubicBezTo>
                  <a:pt x="3027" y="1562"/>
                  <a:pt x="3028" y="1562"/>
                  <a:pt x="3030" y="1562"/>
                </a:cubicBezTo>
                <a:cubicBezTo>
                  <a:pt x="3029" y="1560"/>
                  <a:pt x="3030" y="1559"/>
                  <a:pt x="3032" y="1558"/>
                </a:cubicBezTo>
                <a:cubicBezTo>
                  <a:pt x="3033" y="1559"/>
                  <a:pt x="3034" y="1560"/>
                  <a:pt x="3033" y="1562"/>
                </a:cubicBezTo>
                <a:cubicBezTo>
                  <a:pt x="3034" y="1562"/>
                  <a:pt x="3035" y="1562"/>
                  <a:pt x="3036" y="1562"/>
                </a:cubicBezTo>
                <a:cubicBezTo>
                  <a:pt x="3037" y="1561"/>
                  <a:pt x="3037" y="1559"/>
                  <a:pt x="3039" y="1559"/>
                </a:cubicBezTo>
                <a:cubicBezTo>
                  <a:pt x="3040" y="1559"/>
                  <a:pt x="3040" y="1561"/>
                  <a:pt x="3041" y="1562"/>
                </a:cubicBezTo>
                <a:cubicBezTo>
                  <a:pt x="3042" y="1562"/>
                  <a:pt x="3044" y="1562"/>
                  <a:pt x="3045" y="1562"/>
                </a:cubicBezTo>
                <a:cubicBezTo>
                  <a:pt x="3046" y="1561"/>
                  <a:pt x="3046" y="1559"/>
                  <a:pt x="3048" y="1560"/>
                </a:cubicBezTo>
                <a:cubicBezTo>
                  <a:pt x="3050" y="1560"/>
                  <a:pt x="3049" y="1562"/>
                  <a:pt x="3050" y="1562"/>
                </a:cubicBezTo>
                <a:cubicBezTo>
                  <a:pt x="3053" y="1563"/>
                  <a:pt x="3053" y="1560"/>
                  <a:pt x="3055" y="1560"/>
                </a:cubicBezTo>
                <a:cubicBezTo>
                  <a:pt x="3056" y="1561"/>
                  <a:pt x="3057" y="1563"/>
                  <a:pt x="3059" y="1563"/>
                </a:cubicBezTo>
                <a:cubicBezTo>
                  <a:pt x="3060" y="1563"/>
                  <a:pt x="3060" y="1561"/>
                  <a:pt x="3062" y="1561"/>
                </a:cubicBezTo>
                <a:cubicBezTo>
                  <a:pt x="3064" y="1563"/>
                  <a:pt x="3069" y="1563"/>
                  <a:pt x="3071" y="1561"/>
                </a:cubicBezTo>
                <a:cubicBezTo>
                  <a:pt x="3072" y="1563"/>
                  <a:pt x="3075" y="1563"/>
                  <a:pt x="3076" y="1563"/>
                </a:cubicBezTo>
                <a:cubicBezTo>
                  <a:pt x="3077" y="1562"/>
                  <a:pt x="3077" y="1561"/>
                  <a:pt x="3079" y="1561"/>
                </a:cubicBezTo>
                <a:cubicBezTo>
                  <a:pt x="3080" y="1561"/>
                  <a:pt x="3080" y="1564"/>
                  <a:pt x="3083" y="1563"/>
                </a:cubicBezTo>
                <a:cubicBezTo>
                  <a:pt x="3084" y="1562"/>
                  <a:pt x="3084" y="1560"/>
                  <a:pt x="3086" y="1561"/>
                </a:cubicBezTo>
                <a:cubicBezTo>
                  <a:pt x="3087" y="1561"/>
                  <a:pt x="3087" y="1563"/>
                  <a:pt x="3088" y="1563"/>
                </a:cubicBezTo>
                <a:cubicBezTo>
                  <a:pt x="3089" y="1563"/>
                  <a:pt x="3091" y="1563"/>
                  <a:pt x="3092" y="1563"/>
                </a:cubicBezTo>
                <a:cubicBezTo>
                  <a:pt x="3093" y="1562"/>
                  <a:pt x="3093" y="1561"/>
                  <a:pt x="3094" y="1561"/>
                </a:cubicBezTo>
                <a:cubicBezTo>
                  <a:pt x="3096" y="1561"/>
                  <a:pt x="3095" y="1563"/>
                  <a:pt x="3097" y="1563"/>
                </a:cubicBezTo>
                <a:cubicBezTo>
                  <a:pt x="3098" y="1563"/>
                  <a:pt x="3099" y="1563"/>
                  <a:pt x="3101" y="1563"/>
                </a:cubicBezTo>
                <a:cubicBezTo>
                  <a:pt x="3101" y="1562"/>
                  <a:pt x="3101" y="1561"/>
                  <a:pt x="3103" y="1561"/>
                </a:cubicBezTo>
                <a:cubicBezTo>
                  <a:pt x="3104" y="1561"/>
                  <a:pt x="3105" y="1562"/>
                  <a:pt x="3104" y="1563"/>
                </a:cubicBezTo>
                <a:cubicBezTo>
                  <a:pt x="3108" y="1564"/>
                  <a:pt x="3108" y="1562"/>
                  <a:pt x="3110" y="1562"/>
                </a:cubicBezTo>
                <a:cubicBezTo>
                  <a:pt x="3112" y="1565"/>
                  <a:pt x="3115" y="1563"/>
                  <a:pt x="3117" y="1562"/>
                </a:cubicBezTo>
                <a:cubicBezTo>
                  <a:pt x="3119" y="1565"/>
                  <a:pt x="3124" y="1564"/>
                  <a:pt x="3126" y="1562"/>
                </a:cubicBezTo>
                <a:cubicBezTo>
                  <a:pt x="3127" y="1562"/>
                  <a:pt x="3126" y="1564"/>
                  <a:pt x="3128" y="1564"/>
                </a:cubicBezTo>
                <a:cubicBezTo>
                  <a:pt x="3131" y="1565"/>
                  <a:pt x="3131" y="1563"/>
                  <a:pt x="3133" y="1563"/>
                </a:cubicBezTo>
                <a:cubicBezTo>
                  <a:pt x="3134" y="1565"/>
                  <a:pt x="3140" y="1565"/>
                  <a:pt x="3142" y="1563"/>
                </a:cubicBezTo>
                <a:cubicBezTo>
                  <a:pt x="3143" y="1564"/>
                  <a:pt x="3144" y="1565"/>
                  <a:pt x="3147" y="1565"/>
                </a:cubicBezTo>
                <a:cubicBezTo>
                  <a:pt x="3148" y="1564"/>
                  <a:pt x="3148" y="1562"/>
                  <a:pt x="3149" y="1563"/>
                </a:cubicBezTo>
                <a:cubicBezTo>
                  <a:pt x="3151" y="1565"/>
                  <a:pt x="3155" y="1565"/>
                  <a:pt x="3158" y="1563"/>
                </a:cubicBezTo>
                <a:cubicBezTo>
                  <a:pt x="3159" y="1565"/>
                  <a:pt x="3160" y="1565"/>
                  <a:pt x="3162" y="1565"/>
                </a:cubicBezTo>
                <a:cubicBezTo>
                  <a:pt x="3163" y="1564"/>
                  <a:pt x="3164" y="1563"/>
                  <a:pt x="3165" y="1563"/>
                </a:cubicBezTo>
                <a:cubicBezTo>
                  <a:pt x="3166" y="1566"/>
                  <a:pt x="3172" y="1565"/>
                  <a:pt x="3173" y="1563"/>
                </a:cubicBezTo>
                <a:cubicBezTo>
                  <a:pt x="3175" y="1566"/>
                  <a:pt x="3179" y="1565"/>
                  <a:pt x="3182" y="1563"/>
                </a:cubicBezTo>
                <a:cubicBezTo>
                  <a:pt x="3183" y="1566"/>
                  <a:pt x="3188" y="1565"/>
                  <a:pt x="3190" y="1563"/>
                </a:cubicBezTo>
                <a:cubicBezTo>
                  <a:pt x="3191" y="1565"/>
                  <a:pt x="3192" y="1566"/>
                  <a:pt x="3195" y="1566"/>
                </a:cubicBezTo>
                <a:cubicBezTo>
                  <a:pt x="3196" y="1565"/>
                  <a:pt x="3196" y="1564"/>
                  <a:pt x="3197" y="1564"/>
                </a:cubicBezTo>
                <a:cubicBezTo>
                  <a:pt x="3199" y="1563"/>
                  <a:pt x="3198" y="1566"/>
                  <a:pt x="3200" y="1566"/>
                </a:cubicBezTo>
                <a:cubicBezTo>
                  <a:pt x="3202" y="1566"/>
                  <a:pt x="3201" y="1563"/>
                  <a:pt x="3203" y="1563"/>
                </a:cubicBezTo>
                <a:cubicBezTo>
                  <a:pt x="3205" y="1564"/>
                  <a:pt x="3205" y="1566"/>
                  <a:pt x="3207" y="1566"/>
                </a:cubicBezTo>
                <a:cubicBezTo>
                  <a:pt x="3208" y="1565"/>
                  <a:pt x="3208" y="1563"/>
                  <a:pt x="3209" y="1563"/>
                </a:cubicBezTo>
                <a:cubicBezTo>
                  <a:pt x="3211" y="1563"/>
                  <a:pt x="3211" y="1565"/>
                  <a:pt x="3211" y="1566"/>
                </a:cubicBezTo>
                <a:cubicBezTo>
                  <a:pt x="3213" y="1566"/>
                  <a:pt x="3214" y="1566"/>
                  <a:pt x="3215" y="1566"/>
                </a:cubicBezTo>
                <a:cubicBezTo>
                  <a:pt x="3215" y="1565"/>
                  <a:pt x="3215" y="1564"/>
                  <a:pt x="3216" y="1564"/>
                </a:cubicBezTo>
                <a:cubicBezTo>
                  <a:pt x="3219" y="1563"/>
                  <a:pt x="3218" y="1566"/>
                  <a:pt x="3219" y="1566"/>
                </a:cubicBezTo>
                <a:cubicBezTo>
                  <a:pt x="3221" y="1566"/>
                  <a:pt x="3222" y="1567"/>
                  <a:pt x="3223" y="1566"/>
                </a:cubicBezTo>
                <a:cubicBezTo>
                  <a:pt x="3224" y="1565"/>
                  <a:pt x="3223" y="1563"/>
                  <a:pt x="3225" y="1564"/>
                </a:cubicBezTo>
                <a:cubicBezTo>
                  <a:pt x="3227" y="1564"/>
                  <a:pt x="3227" y="1565"/>
                  <a:pt x="3227" y="1566"/>
                </a:cubicBezTo>
                <a:cubicBezTo>
                  <a:pt x="3229" y="1566"/>
                  <a:pt x="3231" y="1566"/>
                  <a:pt x="3232" y="1566"/>
                </a:cubicBezTo>
                <a:cubicBezTo>
                  <a:pt x="3233" y="1565"/>
                  <a:pt x="3233" y="1563"/>
                  <a:pt x="3236" y="1564"/>
                </a:cubicBezTo>
                <a:cubicBezTo>
                  <a:pt x="3237" y="1568"/>
                  <a:pt x="3240" y="1566"/>
                  <a:pt x="3243" y="1565"/>
                </a:cubicBezTo>
                <a:cubicBezTo>
                  <a:pt x="3244" y="1565"/>
                  <a:pt x="3243" y="1567"/>
                  <a:pt x="3245" y="1567"/>
                </a:cubicBezTo>
                <a:cubicBezTo>
                  <a:pt x="3246" y="1567"/>
                  <a:pt x="3246" y="1567"/>
                  <a:pt x="3247" y="1567"/>
                </a:cubicBezTo>
                <a:cubicBezTo>
                  <a:pt x="3248" y="1566"/>
                  <a:pt x="3248" y="1564"/>
                  <a:pt x="3250" y="1565"/>
                </a:cubicBezTo>
                <a:cubicBezTo>
                  <a:pt x="3252" y="1567"/>
                  <a:pt x="3256" y="1567"/>
                  <a:pt x="3258" y="1565"/>
                </a:cubicBezTo>
                <a:cubicBezTo>
                  <a:pt x="3259" y="1566"/>
                  <a:pt x="3261" y="1568"/>
                  <a:pt x="3264" y="1567"/>
                </a:cubicBezTo>
                <a:cubicBezTo>
                  <a:pt x="3264" y="1565"/>
                  <a:pt x="3264" y="1564"/>
                  <a:pt x="3266" y="1564"/>
                </a:cubicBezTo>
                <a:cubicBezTo>
                  <a:pt x="3267" y="1564"/>
                  <a:pt x="3268" y="1565"/>
                  <a:pt x="3268" y="1567"/>
                </a:cubicBezTo>
                <a:cubicBezTo>
                  <a:pt x="3269" y="1567"/>
                  <a:pt x="3270" y="1567"/>
                  <a:pt x="3272" y="1567"/>
                </a:cubicBezTo>
                <a:cubicBezTo>
                  <a:pt x="3271" y="1566"/>
                  <a:pt x="3272" y="1564"/>
                  <a:pt x="3273" y="1564"/>
                </a:cubicBezTo>
                <a:cubicBezTo>
                  <a:pt x="3275" y="1564"/>
                  <a:pt x="3275" y="1566"/>
                  <a:pt x="3275" y="1568"/>
                </a:cubicBezTo>
                <a:cubicBezTo>
                  <a:pt x="3277" y="1568"/>
                  <a:pt x="3278" y="1568"/>
                  <a:pt x="3279" y="1568"/>
                </a:cubicBezTo>
                <a:cubicBezTo>
                  <a:pt x="3279" y="1565"/>
                  <a:pt x="3279" y="1564"/>
                  <a:pt x="3281" y="1564"/>
                </a:cubicBezTo>
                <a:cubicBezTo>
                  <a:pt x="3283" y="1564"/>
                  <a:pt x="3283" y="1566"/>
                  <a:pt x="3283" y="1568"/>
                </a:cubicBezTo>
                <a:cubicBezTo>
                  <a:pt x="3285" y="1568"/>
                  <a:pt x="3286" y="1568"/>
                  <a:pt x="3288" y="1568"/>
                </a:cubicBezTo>
                <a:cubicBezTo>
                  <a:pt x="3288" y="1566"/>
                  <a:pt x="3288" y="1564"/>
                  <a:pt x="3290" y="1565"/>
                </a:cubicBezTo>
                <a:cubicBezTo>
                  <a:pt x="3291" y="1565"/>
                  <a:pt x="3291" y="1566"/>
                  <a:pt x="3291" y="1568"/>
                </a:cubicBezTo>
                <a:cubicBezTo>
                  <a:pt x="3293" y="1568"/>
                  <a:pt x="3295" y="1568"/>
                  <a:pt x="3296" y="1568"/>
                </a:cubicBezTo>
                <a:cubicBezTo>
                  <a:pt x="3296" y="1566"/>
                  <a:pt x="3297" y="1565"/>
                  <a:pt x="3298" y="1565"/>
                </a:cubicBezTo>
                <a:cubicBezTo>
                  <a:pt x="3300" y="1565"/>
                  <a:pt x="3299" y="1568"/>
                  <a:pt x="3301" y="1568"/>
                </a:cubicBezTo>
                <a:cubicBezTo>
                  <a:pt x="3301" y="1567"/>
                  <a:pt x="3301" y="1565"/>
                  <a:pt x="3303" y="1565"/>
                </a:cubicBezTo>
                <a:cubicBezTo>
                  <a:pt x="3305" y="1565"/>
                  <a:pt x="3304" y="1569"/>
                  <a:pt x="3307" y="1568"/>
                </a:cubicBezTo>
                <a:cubicBezTo>
                  <a:pt x="3308" y="1567"/>
                  <a:pt x="3307" y="1565"/>
                  <a:pt x="3309" y="1565"/>
                </a:cubicBezTo>
                <a:cubicBezTo>
                  <a:pt x="3311" y="1565"/>
                  <a:pt x="3311" y="1567"/>
                  <a:pt x="3311" y="1568"/>
                </a:cubicBezTo>
                <a:cubicBezTo>
                  <a:pt x="3312" y="1568"/>
                  <a:pt x="3314" y="1568"/>
                  <a:pt x="3315" y="1568"/>
                </a:cubicBezTo>
                <a:cubicBezTo>
                  <a:pt x="3315" y="1567"/>
                  <a:pt x="3315" y="1566"/>
                  <a:pt x="3317" y="1565"/>
                </a:cubicBezTo>
                <a:cubicBezTo>
                  <a:pt x="3318" y="1566"/>
                  <a:pt x="3319" y="1567"/>
                  <a:pt x="3319" y="1568"/>
                </a:cubicBezTo>
                <a:cubicBezTo>
                  <a:pt x="3321" y="1568"/>
                  <a:pt x="3321" y="1569"/>
                  <a:pt x="3322" y="1568"/>
                </a:cubicBezTo>
                <a:cubicBezTo>
                  <a:pt x="3323" y="1568"/>
                  <a:pt x="3322" y="1565"/>
                  <a:pt x="3324" y="1566"/>
                </a:cubicBezTo>
                <a:cubicBezTo>
                  <a:pt x="3326" y="1566"/>
                  <a:pt x="3326" y="1567"/>
                  <a:pt x="3326" y="1569"/>
                </a:cubicBezTo>
                <a:cubicBezTo>
                  <a:pt x="3328" y="1569"/>
                  <a:pt x="3329" y="1569"/>
                  <a:pt x="3331" y="1569"/>
                </a:cubicBezTo>
                <a:cubicBezTo>
                  <a:pt x="3331" y="1567"/>
                  <a:pt x="3331" y="1565"/>
                  <a:pt x="3333" y="1566"/>
                </a:cubicBezTo>
                <a:cubicBezTo>
                  <a:pt x="3335" y="1566"/>
                  <a:pt x="3334" y="1568"/>
                  <a:pt x="3335" y="1569"/>
                </a:cubicBezTo>
                <a:cubicBezTo>
                  <a:pt x="3336" y="1569"/>
                  <a:pt x="3337" y="1569"/>
                  <a:pt x="3338" y="1569"/>
                </a:cubicBezTo>
                <a:cubicBezTo>
                  <a:pt x="3338" y="1568"/>
                  <a:pt x="3338" y="1566"/>
                  <a:pt x="3340" y="1566"/>
                </a:cubicBezTo>
                <a:cubicBezTo>
                  <a:pt x="3341" y="1566"/>
                  <a:pt x="3341" y="1568"/>
                  <a:pt x="3342" y="1569"/>
                </a:cubicBezTo>
                <a:cubicBezTo>
                  <a:pt x="3344" y="1569"/>
                  <a:pt x="3345" y="1569"/>
                  <a:pt x="3346" y="1569"/>
                </a:cubicBezTo>
                <a:cubicBezTo>
                  <a:pt x="3346" y="1568"/>
                  <a:pt x="3346" y="1566"/>
                  <a:pt x="3348" y="1566"/>
                </a:cubicBezTo>
                <a:cubicBezTo>
                  <a:pt x="3350" y="1566"/>
                  <a:pt x="3350" y="1568"/>
                  <a:pt x="3350" y="1569"/>
                </a:cubicBezTo>
                <a:cubicBezTo>
                  <a:pt x="3352" y="1569"/>
                  <a:pt x="3353" y="1569"/>
                  <a:pt x="3354" y="1569"/>
                </a:cubicBezTo>
                <a:cubicBezTo>
                  <a:pt x="3355" y="1569"/>
                  <a:pt x="3355" y="1567"/>
                  <a:pt x="3357" y="1567"/>
                </a:cubicBezTo>
                <a:cubicBezTo>
                  <a:pt x="3359" y="1568"/>
                  <a:pt x="3359" y="1570"/>
                  <a:pt x="3362" y="1570"/>
                </a:cubicBezTo>
                <a:cubicBezTo>
                  <a:pt x="3363" y="1569"/>
                  <a:pt x="3363" y="1567"/>
                  <a:pt x="3365" y="1567"/>
                </a:cubicBezTo>
                <a:cubicBezTo>
                  <a:pt x="3367" y="1567"/>
                  <a:pt x="3366" y="1570"/>
                  <a:pt x="3367" y="1570"/>
                </a:cubicBezTo>
                <a:cubicBezTo>
                  <a:pt x="3371" y="1571"/>
                  <a:pt x="3371" y="1568"/>
                  <a:pt x="3373" y="1567"/>
                </a:cubicBezTo>
                <a:cubicBezTo>
                  <a:pt x="3374" y="1569"/>
                  <a:pt x="3376" y="1571"/>
                  <a:pt x="3378" y="1570"/>
                </a:cubicBezTo>
                <a:cubicBezTo>
                  <a:pt x="3379" y="1569"/>
                  <a:pt x="3378" y="1567"/>
                  <a:pt x="3381" y="1567"/>
                </a:cubicBezTo>
                <a:cubicBezTo>
                  <a:pt x="3382" y="1568"/>
                  <a:pt x="3382" y="1569"/>
                  <a:pt x="3382" y="1570"/>
                </a:cubicBezTo>
                <a:cubicBezTo>
                  <a:pt x="3383" y="1570"/>
                  <a:pt x="3385" y="1570"/>
                  <a:pt x="3386" y="1570"/>
                </a:cubicBezTo>
                <a:cubicBezTo>
                  <a:pt x="3387" y="1569"/>
                  <a:pt x="3387" y="1568"/>
                  <a:pt x="3389" y="1568"/>
                </a:cubicBezTo>
                <a:cubicBezTo>
                  <a:pt x="3390" y="1569"/>
                  <a:pt x="3392" y="1571"/>
                  <a:pt x="3394" y="1570"/>
                </a:cubicBezTo>
                <a:cubicBezTo>
                  <a:pt x="3395" y="1569"/>
                  <a:pt x="3395" y="1568"/>
                  <a:pt x="3396" y="1568"/>
                </a:cubicBezTo>
                <a:cubicBezTo>
                  <a:pt x="3398" y="1568"/>
                  <a:pt x="3398" y="1570"/>
                  <a:pt x="3399" y="1570"/>
                </a:cubicBezTo>
                <a:cubicBezTo>
                  <a:pt x="3404" y="1568"/>
                  <a:pt x="3407" y="1572"/>
                  <a:pt x="3412" y="1569"/>
                </a:cubicBezTo>
                <a:cubicBezTo>
                  <a:pt x="3413" y="1569"/>
                  <a:pt x="3413" y="1571"/>
                  <a:pt x="3416" y="1571"/>
                </a:cubicBezTo>
                <a:cubicBezTo>
                  <a:pt x="3416" y="1570"/>
                  <a:pt x="3416" y="1568"/>
                  <a:pt x="3418" y="1569"/>
                </a:cubicBezTo>
                <a:cubicBezTo>
                  <a:pt x="3420" y="1569"/>
                  <a:pt x="3419" y="1572"/>
                  <a:pt x="3423" y="1571"/>
                </a:cubicBezTo>
                <a:cubicBezTo>
                  <a:pt x="3423" y="1570"/>
                  <a:pt x="3423" y="1568"/>
                  <a:pt x="3425" y="1569"/>
                </a:cubicBezTo>
                <a:cubicBezTo>
                  <a:pt x="3427" y="1569"/>
                  <a:pt x="3426" y="1571"/>
                  <a:pt x="3428" y="1571"/>
                </a:cubicBezTo>
                <a:cubicBezTo>
                  <a:pt x="3429" y="1571"/>
                  <a:pt x="3429" y="1569"/>
                  <a:pt x="3431" y="1569"/>
                </a:cubicBezTo>
                <a:cubicBezTo>
                  <a:pt x="3433" y="1569"/>
                  <a:pt x="3431" y="1572"/>
                  <a:pt x="3434" y="1571"/>
                </a:cubicBezTo>
                <a:cubicBezTo>
                  <a:pt x="3435" y="1566"/>
                  <a:pt x="3434" y="1557"/>
                  <a:pt x="3435" y="1552"/>
                </a:cubicBezTo>
                <a:close/>
                <a:moveTo>
                  <a:pt x="3449" y="1565"/>
                </a:moveTo>
                <a:cubicBezTo>
                  <a:pt x="3446" y="1565"/>
                  <a:pt x="3443" y="1565"/>
                  <a:pt x="3440" y="1565"/>
                </a:cubicBezTo>
                <a:cubicBezTo>
                  <a:pt x="3440" y="1566"/>
                  <a:pt x="3440" y="1566"/>
                  <a:pt x="3440" y="1567"/>
                </a:cubicBezTo>
                <a:cubicBezTo>
                  <a:pt x="3442" y="1567"/>
                  <a:pt x="3446" y="1566"/>
                  <a:pt x="3449" y="1565"/>
                </a:cubicBezTo>
                <a:close/>
                <a:moveTo>
                  <a:pt x="3453" y="1561"/>
                </a:moveTo>
                <a:cubicBezTo>
                  <a:pt x="3449" y="1561"/>
                  <a:pt x="3445" y="1559"/>
                  <a:pt x="3441" y="1558"/>
                </a:cubicBezTo>
                <a:cubicBezTo>
                  <a:pt x="3440" y="1559"/>
                  <a:pt x="3440" y="1560"/>
                  <a:pt x="3440" y="1561"/>
                </a:cubicBezTo>
                <a:cubicBezTo>
                  <a:pt x="3443" y="1561"/>
                  <a:pt x="3450" y="1562"/>
                  <a:pt x="3453" y="1561"/>
                </a:cubicBezTo>
                <a:close/>
                <a:moveTo>
                  <a:pt x="3456" y="1557"/>
                </a:moveTo>
                <a:cubicBezTo>
                  <a:pt x="3451" y="1556"/>
                  <a:pt x="3446" y="1554"/>
                  <a:pt x="3441" y="1552"/>
                </a:cubicBezTo>
                <a:cubicBezTo>
                  <a:pt x="3441" y="1553"/>
                  <a:pt x="3441" y="1553"/>
                  <a:pt x="3441" y="1554"/>
                </a:cubicBezTo>
                <a:cubicBezTo>
                  <a:pt x="3446" y="1555"/>
                  <a:pt x="3451" y="1557"/>
                  <a:pt x="3456" y="1557"/>
                </a:cubicBezTo>
                <a:close/>
                <a:moveTo>
                  <a:pt x="3472" y="1563"/>
                </a:moveTo>
                <a:cubicBezTo>
                  <a:pt x="3470" y="1563"/>
                  <a:pt x="3469" y="1562"/>
                  <a:pt x="3467" y="1562"/>
                </a:cubicBezTo>
                <a:cubicBezTo>
                  <a:pt x="3467" y="1563"/>
                  <a:pt x="3467" y="1564"/>
                  <a:pt x="3467" y="1565"/>
                </a:cubicBezTo>
                <a:cubicBezTo>
                  <a:pt x="3469" y="1565"/>
                  <a:pt x="3471" y="1565"/>
                  <a:pt x="3472" y="1563"/>
                </a:cubicBezTo>
                <a:close/>
                <a:moveTo>
                  <a:pt x="1036" y="1540"/>
                </a:moveTo>
                <a:cubicBezTo>
                  <a:pt x="1036" y="1543"/>
                  <a:pt x="1040" y="1546"/>
                  <a:pt x="1043" y="1546"/>
                </a:cubicBezTo>
                <a:cubicBezTo>
                  <a:pt x="1048" y="1542"/>
                  <a:pt x="1036" y="1534"/>
                  <a:pt x="1036" y="1540"/>
                </a:cubicBezTo>
                <a:close/>
                <a:moveTo>
                  <a:pt x="1218" y="1540"/>
                </a:moveTo>
                <a:cubicBezTo>
                  <a:pt x="1218" y="1543"/>
                  <a:pt x="1223" y="1546"/>
                  <a:pt x="1227" y="1545"/>
                </a:cubicBezTo>
                <a:cubicBezTo>
                  <a:pt x="1230" y="1539"/>
                  <a:pt x="1218" y="1535"/>
                  <a:pt x="1218" y="1540"/>
                </a:cubicBezTo>
                <a:close/>
                <a:moveTo>
                  <a:pt x="1065" y="1541"/>
                </a:moveTo>
                <a:cubicBezTo>
                  <a:pt x="1065" y="1543"/>
                  <a:pt x="1068" y="1546"/>
                  <a:pt x="1072" y="1546"/>
                </a:cubicBezTo>
                <a:cubicBezTo>
                  <a:pt x="1078" y="1542"/>
                  <a:pt x="1065" y="1534"/>
                  <a:pt x="1065" y="1541"/>
                </a:cubicBezTo>
                <a:close/>
                <a:moveTo>
                  <a:pt x="989" y="1548"/>
                </a:moveTo>
                <a:cubicBezTo>
                  <a:pt x="995" y="1547"/>
                  <a:pt x="989" y="1540"/>
                  <a:pt x="987" y="1538"/>
                </a:cubicBezTo>
                <a:cubicBezTo>
                  <a:pt x="979" y="1539"/>
                  <a:pt x="986" y="1548"/>
                  <a:pt x="989" y="1548"/>
                </a:cubicBezTo>
                <a:close/>
                <a:moveTo>
                  <a:pt x="1375" y="1550"/>
                </a:moveTo>
                <a:cubicBezTo>
                  <a:pt x="1380" y="1552"/>
                  <a:pt x="1384" y="1555"/>
                  <a:pt x="1389" y="1557"/>
                </a:cubicBezTo>
                <a:cubicBezTo>
                  <a:pt x="1390" y="1557"/>
                  <a:pt x="1390" y="1556"/>
                  <a:pt x="1391" y="1556"/>
                </a:cubicBezTo>
                <a:cubicBezTo>
                  <a:pt x="1390" y="1549"/>
                  <a:pt x="1387" y="1546"/>
                  <a:pt x="1383" y="1542"/>
                </a:cubicBezTo>
                <a:cubicBezTo>
                  <a:pt x="1379" y="1544"/>
                  <a:pt x="1372" y="1535"/>
                  <a:pt x="1372" y="1542"/>
                </a:cubicBezTo>
                <a:cubicBezTo>
                  <a:pt x="1372" y="1544"/>
                  <a:pt x="1375" y="1545"/>
                  <a:pt x="1376" y="1547"/>
                </a:cubicBezTo>
                <a:cubicBezTo>
                  <a:pt x="1375" y="1547"/>
                  <a:pt x="1375" y="1548"/>
                  <a:pt x="1375" y="1550"/>
                </a:cubicBezTo>
                <a:close/>
                <a:moveTo>
                  <a:pt x="1189" y="1541"/>
                </a:moveTo>
                <a:cubicBezTo>
                  <a:pt x="1188" y="1541"/>
                  <a:pt x="1189" y="1541"/>
                  <a:pt x="1188" y="1541"/>
                </a:cubicBezTo>
                <a:cubicBezTo>
                  <a:pt x="1188" y="1547"/>
                  <a:pt x="1199" y="1549"/>
                  <a:pt x="1199" y="1545"/>
                </a:cubicBezTo>
                <a:cubicBezTo>
                  <a:pt x="1199" y="1541"/>
                  <a:pt x="1192" y="1539"/>
                  <a:pt x="1189" y="1541"/>
                </a:cubicBezTo>
                <a:close/>
                <a:moveTo>
                  <a:pt x="1335" y="1558"/>
                </a:moveTo>
                <a:cubicBezTo>
                  <a:pt x="1336" y="1553"/>
                  <a:pt x="1333" y="1548"/>
                  <a:pt x="1329" y="1549"/>
                </a:cubicBezTo>
                <a:cubicBezTo>
                  <a:pt x="1331" y="1545"/>
                  <a:pt x="1327" y="1540"/>
                  <a:pt x="1322" y="1540"/>
                </a:cubicBezTo>
                <a:cubicBezTo>
                  <a:pt x="1320" y="1544"/>
                  <a:pt x="1324" y="1550"/>
                  <a:pt x="1328" y="1550"/>
                </a:cubicBezTo>
                <a:cubicBezTo>
                  <a:pt x="1328" y="1554"/>
                  <a:pt x="1331" y="1560"/>
                  <a:pt x="1335" y="1558"/>
                </a:cubicBezTo>
                <a:close/>
                <a:moveTo>
                  <a:pt x="2305" y="1546"/>
                </a:moveTo>
                <a:cubicBezTo>
                  <a:pt x="2311" y="1549"/>
                  <a:pt x="2317" y="1553"/>
                  <a:pt x="2321" y="1557"/>
                </a:cubicBezTo>
                <a:cubicBezTo>
                  <a:pt x="2324" y="1559"/>
                  <a:pt x="2326" y="1562"/>
                  <a:pt x="2329" y="1561"/>
                </a:cubicBezTo>
                <a:cubicBezTo>
                  <a:pt x="2330" y="1558"/>
                  <a:pt x="2326" y="1556"/>
                  <a:pt x="2324" y="1555"/>
                </a:cubicBezTo>
                <a:cubicBezTo>
                  <a:pt x="2317" y="1549"/>
                  <a:pt x="2307" y="1543"/>
                  <a:pt x="2298" y="1540"/>
                </a:cubicBezTo>
                <a:cubicBezTo>
                  <a:pt x="2297" y="1540"/>
                  <a:pt x="2297" y="1541"/>
                  <a:pt x="2297" y="1541"/>
                </a:cubicBezTo>
                <a:cubicBezTo>
                  <a:pt x="2296" y="1541"/>
                  <a:pt x="2297" y="1541"/>
                  <a:pt x="2296" y="1541"/>
                </a:cubicBezTo>
                <a:cubicBezTo>
                  <a:pt x="2298" y="1545"/>
                  <a:pt x="2302" y="1545"/>
                  <a:pt x="2305" y="1546"/>
                </a:cubicBezTo>
                <a:close/>
                <a:moveTo>
                  <a:pt x="958" y="1554"/>
                </a:moveTo>
                <a:cubicBezTo>
                  <a:pt x="959" y="1551"/>
                  <a:pt x="954" y="1549"/>
                  <a:pt x="951" y="1548"/>
                </a:cubicBezTo>
                <a:cubicBezTo>
                  <a:pt x="952" y="1542"/>
                  <a:pt x="943" y="1538"/>
                  <a:pt x="943" y="1543"/>
                </a:cubicBezTo>
                <a:cubicBezTo>
                  <a:pt x="943" y="1547"/>
                  <a:pt x="948" y="1549"/>
                  <a:pt x="950" y="1550"/>
                </a:cubicBezTo>
                <a:cubicBezTo>
                  <a:pt x="948" y="1555"/>
                  <a:pt x="958" y="1560"/>
                  <a:pt x="958" y="1554"/>
                </a:cubicBezTo>
                <a:close/>
                <a:moveTo>
                  <a:pt x="1279" y="1543"/>
                </a:moveTo>
                <a:cubicBezTo>
                  <a:pt x="1279" y="1546"/>
                  <a:pt x="1282" y="1549"/>
                  <a:pt x="1286" y="1549"/>
                </a:cubicBezTo>
                <a:cubicBezTo>
                  <a:pt x="1291" y="1545"/>
                  <a:pt x="1280" y="1537"/>
                  <a:pt x="1279" y="1543"/>
                </a:cubicBezTo>
                <a:close/>
                <a:moveTo>
                  <a:pt x="477" y="1561"/>
                </a:moveTo>
                <a:cubicBezTo>
                  <a:pt x="474" y="1560"/>
                  <a:pt x="467" y="1555"/>
                  <a:pt x="469" y="1547"/>
                </a:cubicBezTo>
                <a:cubicBezTo>
                  <a:pt x="470" y="1545"/>
                  <a:pt x="474" y="1542"/>
                  <a:pt x="478" y="1541"/>
                </a:cubicBezTo>
                <a:cubicBezTo>
                  <a:pt x="496" y="1538"/>
                  <a:pt x="492" y="1563"/>
                  <a:pt x="477" y="1561"/>
                </a:cubicBezTo>
                <a:close/>
                <a:moveTo>
                  <a:pt x="483" y="1548"/>
                </a:moveTo>
                <a:cubicBezTo>
                  <a:pt x="480" y="1546"/>
                  <a:pt x="475" y="1549"/>
                  <a:pt x="475" y="1551"/>
                </a:cubicBezTo>
                <a:cubicBezTo>
                  <a:pt x="475" y="1557"/>
                  <a:pt x="487" y="1555"/>
                  <a:pt x="483" y="1548"/>
                </a:cubicBezTo>
                <a:close/>
                <a:moveTo>
                  <a:pt x="901" y="1550"/>
                </a:moveTo>
                <a:cubicBezTo>
                  <a:pt x="902" y="1546"/>
                  <a:pt x="899" y="1545"/>
                  <a:pt x="897" y="1543"/>
                </a:cubicBezTo>
                <a:cubicBezTo>
                  <a:pt x="889" y="1543"/>
                  <a:pt x="897" y="1555"/>
                  <a:pt x="901" y="1550"/>
                </a:cubicBezTo>
                <a:close/>
                <a:moveTo>
                  <a:pt x="1084" y="1550"/>
                </a:moveTo>
                <a:cubicBezTo>
                  <a:pt x="1087" y="1545"/>
                  <a:pt x="1078" y="1542"/>
                  <a:pt x="1075" y="1545"/>
                </a:cubicBezTo>
                <a:cubicBezTo>
                  <a:pt x="1074" y="1550"/>
                  <a:pt x="1080" y="1551"/>
                  <a:pt x="1084" y="1550"/>
                </a:cubicBezTo>
                <a:close/>
                <a:moveTo>
                  <a:pt x="1227" y="1547"/>
                </a:moveTo>
                <a:cubicBezTo>
                  <a:pt x="1227" y="1550"/>
                  <a:pt x="1233" y="1555"/>
                  <a:pt x="1236" y="1551"/>
                </a:cubicBezTo>
                <a:cubicBezTo>
                  <a:pt x="1237" y="1545"/>
                  <a:pt x="1226" y="1541"/>
                  <a:pt x="1227" y="1547"/>
                </a:cubicBezTo>
                <a:close/>
                <a:moveTo>
                  <a:pt x="1053" y="1548"/>
                </a:moveTo>
                <a:cubicBezTo>
                  <a:pt x="1052" y="1546"/>
                  <a:pt x="1044" y="1543"/>
                  <a:pt x="1045" y="1548"/>
                </a:cubicBezTo>
                <a:cubicBezTo>
                  <a:pt x="1045" y="1551"/>
                  <a:pt x="1053" y="1556"/>
                  <a:pt x="1053" y="1548"/>
                </a:cubicBezTo>
                <a:close/>
                <a:moveTo>
                  <a:pt x="1206" y="1553"/>
                </a:moveTo>
                <a:cubicBezTo>
                  <a:pt x="1211" y="1552"/>
                  <a:pt x="1206" y="1543"/>
                  <a:pt x="1201" y="1545"/>
                </a:cubicBezTo>
                <a:cubicBezTo>
                  <a:pt x="1197" y="1547"/>
                  <a:pt x="1202" y="1554"/>
                  <a:pt x="1206" y="1553"/>
                </a:cubicBezTo>
                <a:close/>
                <a:moveTo>
                  <a:pt x="1677" y="1548"/>
                </a:moveTo>
                <a:cubicBezTo>
                  <a:pt x="1674" y="1559"/>
                  <a:pt x="1670" y="1568"/>
                  <a:pt x="1667" y="1579"/>
                </a:cubicBezTo>
                <a:cubicBezTo>
                  <a:pt x="1669" y="1580"/>
                  <a:pt x="1671" y="1579"/>
                  <a:pt x="1671" y="1581"/>
                </a:cubicBezTo>
                <a:cubicBezTo>
                  <a:pt x="1674" y="1587"/>
                  <a:pt x="1655" y="1587"/>
                  <a:pt x="1655" y="1583"/>
                </a:cubicBezTo>
                <a:cubicBezTo>
                  <a:pt x="1655" y="1581"/>
                  <a:pt x="1657" y="1579"/>
                  <a:pt x="1660" y="1580"/>
                </a:cubicBezTo>
                <a:cubicBezTo>
                  <a:pt x="1661" y="1578"/>
                  <a:pt x="1662" y="1575"/>
                  <a:pt x="1663" y="1572"/>
                </a:cubicBezTo>
                <a:cubicBezTo>
                  <a:pt x="1643" y="1576"/>
                  <a:pt x="1656" y="1541"/>
                  <a:pt x="1671" y="1549"/>
                </a:cubicBezTo>
                <a:cubicBezTo>
                  <a:pt x="1672" y="1546"/>
                  <a:pt x="1676" y="1545"/>
                  <a:pt x="1677" y="1548"/>
                </a:cubicBezTo>
                <a:close/>
                <a:moveTo>
                  <a:pt x="1667" y="1555"/>
                </a:moveTo>
                <a:cubicBezTo>
                  <a:pt x="1663" y="1554"/>
                  <a:pt x="1659" y="1559"/>
                  <a:pt x="1658" y="1564"/>
                </a:cubicBezTo>
                <a:cubicBezTo>
                  <a:pt x="1663" y="1563"/>
                  <a:pt x="1666" y="1559"/>
                  <a:pt x="1667" y="1555"/>
                </a:cubicBezTo>
                <a:close/>
                <a:moveTo>
                  <a:pt x="998" y="1555"/>
                </a:moveTo>
                <a:cubicBezTo>
                  <a:pt x="998" y="1555"/>
                  <a:pt x="999" y="1554"/>
                  <a:pt x="999" y="1554"/>
                </a:cubicBezTo>
                <a:cubicBezTo>
                  <a:pt x="1000" y="1548"/>
                  <a:pt x="991" y="1544"/>
                  <a:pt x="991" y="1550"/>
                </a:cubicBezTo>
                <a:cubicBezTo>
                  <a:pt x="991" y="1553"/>
                  <a:pt x="995" y="1555"/>
                  <a:pt x="998" y="1555"/>
                </a:cubicBezTo>
                <a:close/>
                <a:moveTo>
                  <a:pt x="2418" y="1573"/>
                </a:moveTo>
                <a:cubicBezTo>
                  <a:pt x="2412" y="1573"/>
                  <a:pt x="2403" y="1567"/>
                  <a:pt x="2405" y="1559"/>
                </a:cubicBezTo>
                <a:cubicBezTo>
                  <a:pt x="2405" y="1557"/>
                  <a:pt x="2408" y="1552"/>
                  <a:pt x="2410" y="1550"/>
                </a:cubicBezTo>
                <a:cubicBezTo>
                  <a:pt x="2412" y="1549"/>
                  <a:pt x="2414" y="1548"/>
                  <a:pt x="2417" y="1547"/>
                </a:cubicBezTo>
                <a:cubicBezTo>
                  <a:pt x="2435" y="1543"/>
                  <a:pt x="2436" y="1574"/>
                  <a:pt x="2418" y="1573"/>
                </a:cubicBezTo>
                <a:close/>
                <a:moveTo>
                  <a:pt x="2418" y="1567"/>
                </a:moveTo>
                <a:cubicBezTo>
                  <a:pt x="2430" y="1567"/>
                  <a:pt x="2424" y="1546"/>
                  <a:pt x="2414" y="1556"/>
                </a:cubicBezTo>
                <a:cubicBezTo>
                  <a:pt x="2412" y="1558"/>
                  <a:pt x="2413" y="1560"/>
                  <a:pt x="2411" y="1562"/>
                </a:cubicBezTo>
                <a:cubicBezTo>
                  <a:pt x="2413" y="1565"/>
                  <a:pt x="2414" y="1567"/>
                  <a:pt x="2418" y="1567"/>
                </a:cubicBezTo>
                <a:close/>
                <a:moveTo>
                  <a:pt x="1723" y="1573"/>
                </a:moveTo>
                <a:cubicBezTo>
                  <a:pt x="1728" y="1573"/>
                  <a:pt x="1730" y="1558"/>
                  <a:pt x="1734" y="1559"/>
                </a:cubicBezTo>
                <a:cubicBezTo>
                  <a:pt x="1733" y="1563"/>
                  <a:pt x="1729" y="1575"/>
                  <a:pt x="1736" y="1573"/>
                </a:cubicBezTo>
                <a:cubicBezTo>
                  <a:pt x="1740" y="1572"/>
                  <a:pt x="1742" y="1558"/>
                  <a:pt x="1742" y="1552"/>
                </a:cubicBezTo>
                <a:cubicBezTo>
                  <a:pt x="1741" y="1548"/>
                  <a:pt x="1734" y="1549"/>
                  <a:pt x="1732" y="1552"/>
                </a:cubicBezTo>
                <a:cubicBezTo>
                  <a:pt x="1732" y="1550"/>
                  <a:pt x="1730" y="1549"/>
                  <a:pt x="1730" y="1548"/>
                </a:cubicBezTo>
                <a:cubicBezTo>
                  <a:pt x="1726" y="1549"/>
                  <a:pt x="1722" y="1549"/>
                  <a:pt x="1721" y="1553"/>
                </a:cubicBezTo>
                <a:cubicBezTo>
                  <a:pt x="1722" y="1554"/>
                  <a:pt x="1723" y="1555"/>
                  <a:pt x="1725" y="1556"/>
                </a:cubicBezTo>
                <a:cubicBezTo>
                  <a:pt x="1724" y="1559"/>
                  <a:pt x="1716" y="1573"/>
                  <a:pt x="1723" y="1573"/>
                </a:cubicBezTo>
                <a:close/>
                <a:moveTo>
                  <a:pt x="2683" y="1555"/>
                </a:moveTo>
                <a:cubicBezTo>
                  <a:pt x="2690" y="1571"/>
                  <a:pt x="2664" y="1579"/>
                  <a:pt x="2662" y="1562"/>
                </a:cubicBezTo>
                <a:cubicBezTo>
                  <a:pt x="2661" y="1556"/>
                  <a:pt x="2661" y="1551"/>
                  <a:pt x="2667" y="1549"/>
                </a:cubicBezTo>
                <a:cubicBezTo>
                  <a:pt x="2674" y="1547"/>
                  <a:pt x="2682" y="1551"/>
                  <a:pt x="2683" y="1555"/>
                </a:cubicBezTo>
                <a:close/>
                <a:moveTo>
                  <a:pt x="2677" y="1557"/>
                </a:moveTo>
                <a:cubicBezTo>
                  <a:pt x="2675" y="1555"/>
                  <a:pt x="2669" y="1554"/>
                  <a:pt x="2667" y="1557"/>
                </a:cubicBezTo>
                <a:cubicBezTo>
                  <a:pt x="2664" y="1568"/>
                  <a:pt x="2681" y="1568"/>
                  <a:pt x="2677" y="1557"/>
                </a:cubicBezTo>
                <a:close/>
                <a:moveTo>
                  <a:pt x="1594" y="1554"/>
                </a:moveTo>
                <a:cubicBezTo>
                  <a:pt x="1597" y="1556"/>
                  <a:pt x="1604" y="1555"/>
                  <a:pt x="1610" y="1555"/>
                </a:cubicBezTo>
                <a:cubicBezTo>
                  <a:pt x="1614" y="1555"/>
                  <a:pt x="1625" y="1557"/>
                  <a:pt x="1624" y="1552"/>
                </a:cubicBezTo>
                <a:cubicBezTo>
                  <a:pt x="1624" y="1548"/>
                  <a:pt x="1614" y="1549"/>
                  <a:pt x="1610" y="1549"/>
                </a:cubicBezTo>
                <a:cubicBezTo>
                  <a:pt x="1604" y="1550"/>
                  <a:pt x="1594" y="1548"/>
                  <a:pt x="1594" y="1554"/>
                </a:cubicBezTo>
                <a:close/>
                <a:moveTo>
                  <a:pt x="909" y="1558"/>
                </a:moveTo>
                <a:cubicBezTo>
                  <a:pt x="913" y="1553"/>
                  <a:pt x="901" y="1546"/>
                  <a:pt x="901" y="1553"/>
                </a:cubicBezTo>
                <a:cubicBezTo>
                  <a:pt x="901" y="1555"/>
                  <a:pt x="905" y="1558"/>
                  <a:pt x="909" y="1558"/>
                </a:cubicBezTo>
                <a:close/>
                <a:moveTo>
                  <a:pt x="1287" y="1551"/>
                </a:moveTo>
                <a:cubicBezTo>
                  <a:pt x="1287" y="1554"/>
                  <a:pt x="1289" y="1558"/>
                  <a:pt x="1291" y="1559"/>
                </a:cubicBezTo>
                <a:cubicBezTo>
                  <a:pt x="1298" y="1559"/>
                  <a:pt x="1292" y="1546"/>
                  <a:pt x="1287" y="1551"/>
                </a:cubicBezTo>
                <a:close/>
                <a:moveTo>
                  <a:pt x="1063" y="1555"/>
                </a:moveTo>
                <a:cubicBezTo>
                  <a:pt x="1063" y="1552"/>
                  <a:pt x="1058" y="1549"/>
                  <a:pt x="1055" y="1551"/>
                </a:cubicBezTo>
                <a:cubicBezTo>
                  <a:pt x="1050" y="1554"/>
                  <a:pt x="1063" y="1561"/>
                  <a:pt x="1063" y="1555"/>
                </a:cubicBezTo>
                <a:close/>
                <a:moveTo>
                  <a:pt x="1796" y="1571"/>
                </a:moveTo>
                <a:cubicBezTo>
                  <a:pt x="1784" y="1572"/>
                  <a:pt x="1779" y="1554"/>
                  <a:pt x="1792" y="1552"/>
                </a:cubicBezTo>
                <a:cubicBezTo>
                  <a:pt x="1808" y="1548"/>
                  <a:pt x="1806" y="1569"/>
                  <a:pt x="1796" y="1571"/>
                </a:cubicBezTo>
                <a:close/>
                <a:moveTo>
                  <a:pt x="1797" y="1558"/>
                </a:moveTo>
                <a:cubicBezTo>
                  <a:pt x="1793" y="1556"/>
                  <a:pt x="1791" y="1560"/>
                  <a:pt x="1789" y="1561"/>
                </a:cubicBezTo>
                <a:cubicBezTo>
                  <a:pt x="1791" y="1568"/>
                  <a:pt x="1802" y="1563"/>
                  <a:pt x="1797" y="1558"/>
                </a:cubicBezTo>
                <a:close/>
                <a:moveTo>
                  <a:pt x="1237" y="1552"/>
                </a:moveTo>
                <a:cubicBezTo>
                  <a:pt x="1232" y="1554"/>
                  <a:pt x="1238" y="1561"/>
                  <a:pt x="1241" y="1561"/>
                </a:cubicBezTo>
                <a:cubicBezTo>
                  <a:pt x="1246" y="1560"/>
                  <a:pt x="1241" y="1551"/>
                  <a:pt x="1237" y="1552"/>
                </a:cubicBezTo>
                <a:close/>
                <a:moveTo>
                  <a:pt x="1212" y="1561"/>
                </a:moveTo>
                <a:cubicBezTo>
                  <a:pt x="1222" y="1560"/>
                  <a:pt x="1210" y="1547"/>
                  <a:pt x="1209" y="1555"/>
                </a:cubicBezTo>
                <a:cubicBezTo>
                  <a:pt x="1208" y="1557"/>
                  <a:pt x="1211" y="1559"/>
                  <a:pt x="1212" y="1561"/>
                </a:cubicBezTo>
                <a:close/>
                <a:moveTo>
                  <a:pt x="1073" y="1560"/>
                </a:moveTo>
                <a:cubicBezTo>
                  <a:pt x="1075" y="1554"/>
                  <a:pt x="1064" y="1552"/>
                  <a:pt x="1064" y="1557"/>
                </a:cubicBezTo>
                <a:cubicBezTo>
                  <a:pt x="1064" y="1560"/>
                  <a:pt x="1070" y="1562"/>
                  <a:pt x="1073" y="1560"/>
                </a:cubicBezTo>
                <a:close/>
                <a:moveTo>
                  <a:pt x="1000" y="1558"/>
                </a:moveTo>
                <a:cubicBezTo>
                  <a:pt x="1000" y="1561"/>
                  <a:pt x="1003" y="1562"/>
                  <a:pt x="1006" y="1563"/>
                </a:cubicBezTo>
                <a:cubicBezTo>
                  <a:pt x="1007" y="1562"/>
                  <a:pt x="1007" y="1562"/>
                  <a:pt x="1008" y="1561"/>
                </a:cubicBezTo>
                <a:cubicBezTo>
                  <a:pt x="1009" y="1555"/>
                  <a:pt x="1000" y="1553"/>
                  <a:pt x="1000" y="1558"/>
                </a:cubicBezTo>
                <a:close/>
                <a:moveTo>
                  <a:pt x="959" y="1559"/>
                </a:moveTo>
                <a:cubicBezTo>
                  <a:pt x="959" y="1562"/>
                  <a:pt x="962" y="1564"/>
                  <a:pt x="966" y="1565"/>
                </a:cubicBezTo>
                <a:cubicBezTo>
                  <a:pt x="972" y="1561"/>
                  <a:pt x="958" y="1551"/>
                  <a:pt x="959" y="1559"/>
                </a:cubicBezTo>
                <a:close/>
                <a:moveTo>
                  <a:pt x="1700" y="1556"/>
                </a:moveTo>
                <a:cubicBezTo>
                  <a:pt x="1691" y="1559"/>
                  <a:pt x="1706" y="1566"/>
                  <a:pt x="1704" y="1558"/>
                </a:cubicBezTo>
                <a:cubicBezTo>
                  <a:pt x="1704" y="1556"/>
                  <a:pt x="1702" y="1555"/>
                  <a:pt x="1700" y="1556"/>
                </a:cubicBezTo>
                <a:close/>
                <a:moveTo>
                  <a:pt x="917" y="1569"/>
                </a:moveTo>
                <a:cubicBezTo>
                  <a:pt x="920" y="1571"/>
                  <a:pt x="924" y="1571"/>
                  <a:pt x="928" y="1572"/>
                </a:cubicBezTo>
                <a:cubicBezTo>
                  <a:pt x="929" y="1574"/>
                  <a:pt x="933" y="1577"/>
                  <a:pt x="936" y="1575"/>
                </a:cubicBezTo>
                <a:cubicBezTo>
                  <a:pt x="937" y="1571"/>
                  <a:pt x="934" y="1571"/>
                  <a:pt x="931" y="1569"/>
                </a:cubicBezTo>
                <a:cubicBezTo>
                  <a:pt x="926" y="1565"/>
                  <a:pt x="924" y="1556"/>
                  <a:pt x="918" y="1561"/>
                </a:cubicBezTo>
                <a:cubicBezTo>
                  <a:pt x="917" y="1558"/>
                  <a:pt x="910" y="1555"/>
                  <a:pt x="910" y="1560"/>
                </a:cubicBezTo>
                <a:cubicBezTo>
                  <a:pt x="910" y="1563"/>
                  <a:pt x="914" y="1564"/>
                  <a:pt x="917" y="1565"/>
                </a:cubicBezTo>
                <a:cubicBezTo>
                  <a:pt x="915" y="1566"/>
                  <a:pt x="916" y="1568"/>
                  <a:pt x="917" y="1569"/>
                </a:cubicBezTo>
                <a:close/>
                <a:moveTo>
                  <a:pt x="1338" y="1567"/>
                </a:moveTo>
                <a:cubicBezTo>
                  <a:pt x="1344" y="1567"/>
                  <a:pt x="1340" y="1556"/>
                  <a:pt x="1335" y="1559"/>
                </a:cubicBezTo>
                <a:cubicBezTo>
                  <a:pt x="1332" y="1560"/>
                  <a:pt x="1335" y="1567"/>
                  <a:pt x="1338" y="1567"/>
                </a:cubicBezTo>
                <a:close/>
                <a:moveTo>
                  <a:pt x="1625" y="1561"/>
                </a:moveTo>
                <a:cubicBezTo>
                  <a:pt x="1624" y="1558"/>
                  <a:pt x="1616" y="1559"/>
                  <a:pt x="1612" y="1559"/>
                </a:cubicBezTo>
                <a:cubicBezTo>
                  <a:pt x="1606" y="1559"/>
                  <a:pt x="1598" y="1558"/>
                  <a:pt x="1596" y="1559"/>
                </a:cubicBezTo>
                <a:cubicBezTo>
                  <a:pt x="1595" y="1560"/>
                  <a:pt x="1593" y="1560"/>
                  <a:pt x="1594" y="1562"/>
                </a:cubicBezTo>
                <a:cubicBezTo>
                  <a:pt x="1595" y="1565"/>
                  <a:pt x="1601" y="1564"/>
                  <a:pt x="1605" y="1564"/>
                </a:cubicBezTo>
                <a:cubicBezTo>
                  <a:pt x="1611" y="1564"/>
                  <a:pt x="1626" y="1567"/>
                  <a:pt x="1625" y="1561"/>
                </a:cubicBezTo>
                <a:close/>
                <a:moveTo>
                  <a:pt x="392" y="1560"/>
                </a:moveTo>
                <a:cubicBezTo>
                  <a:pt x="392" y="1559"/>
                  <a:pt x="391" y="1559"/>
                  <a:pt x="390" y="1559"/>
                </a:cubicBezTo>
                <a:cubicBezTo>
                  <a:pt x="389" y="1560"/>
                  <a:pt x="387" y="1561"/>
                  <a:pt x="385" y="1563"/>
                </a:cubicBezTo>
                <a:cubicBezTo>
                  <a:pt x="382" y="1566"/>
                  <a:pt x="379" y="1573"/>
                  <a:pt x="383" y="1576"/>
                </a:cubicBezTo>
                <a:cubicBezTo>
                  <a:pt x="385" y="1572"/>
                  <a:pt x="385" y="1568"/>
                  <a:pt x="388" y="1565"/>
                </a:cubicBezTo>
                <a:cubicBezTo>
                  <a:pt x="389" y="1563"/>
                  <a:pt x="393" y="1563"/>
                  <a:pt x="392" y="1560"/>
                </a:cubicBezTo>
                <a:close/>
                <a:moveTo>
                  <a:pt x="1298" y="1570"/>
                </a:moveTo>
                <a:cubicBezTo>
                  <a:pt x="1299" y="1569"/>
                  <a:pt x="1299" y="1569"/>
                  <a:pt x="1299" y="1569"/>
                </a:cubicBezTo>
                <a:cubicBezTo>
                  <a:pt x="1301" y="1566"/>
                  <a:pt x="1298" y="1560"/>
                  <a:pt x="1295" y="1560"/>
                </a:cubicBezTo>
                <a:cubicBezTo>
                  <a:pt x="1291" y="1560"/>
                  <a:pt x="1293" y="1570"/>
                  <a:pt x="1298" y="1570"/>
                </a:cubicBezTo>
                <a:close/>
                <a:moveTo>
                  <a:pt x="1214" y="1565"/>
                </a:moveTo>
                <a:cubicBezTo>
                  <a:pt x="1214" y="1568"/>
                  <a:pt x="1213" y="1566"/>
                  <a:pt x="1212" y="1568"/>
                </a:cubicBezTo>
                <a:cubicBezTo>
                  <a:pt x="1212" y="1571"/>
                  <a:pt x="1217" y="1581"/>
                  <a:pt x="1222" y="1580"/>
                </a:cubicBezTo>
                <a:cubicBezTo>
                  <a:pt x="1224" y="1577"/>
                  <a:pt x="1226" y="1571"/>
                  <a:pt x="1225" y="1567"/>
                </a:cubicBezTo>
                <a:cubicBezTo>
                  <a:pt x="1224" y="1563"/>
                  <a:pt x="1219" y="1564"/>
                  <a:pt x="1218" y="1561"/>
                </a:cubicBezTo>
                <a:cubicBezTo>
                  <a:pt x="1214" y="1560"/>
                  <a:pt x="1215" y="1563"/>
                  <a:pt x="1214" y="1565"/>
                </a:cubicBezTo>
                <a:close/>
                <a:moveTo>
                  <a:pt x="1009" y="1565"/>
                </a:moveTo>
                <a:cubicBezTo>
                  <a:pt x="1009" y="1568"/>
                  <a:pt x="1013" y="1569"/>
                  <a:pt x="1017" y="1569"/>
                </a:cubicBezTo>
                <a:cubicBezTo>
                  <a:pt x="1017" y="1569"/>
                  <a:pt x="1017" y="1568"/>
                  <a:pt x="1018" y="1568"/>
                </a:cubicBezTo>
                <a:cubicBezTo>
                  <a:pt x="1019" y="1562"/>
                  <a:pt x="1008" y="1559"/>
                  <a:pt x="1009" y="1565"/>
                </a:cubicBezTo>
                <a:close/>
                <a:moveTo>
                  <a:pt x="1245" y="1562"/>
                </a:moveTo>
                <a:cubicBezTo>
                  <a:pt x="1240" y="1561"/>
                  <a:pt x="1242" y="1569"/>
                  <a:pt x="1244" y="1571"/>
                </a:cubicBezTo>
                <a:cubicBezTo>
                  <a:pt x="1236" y="1574"/>
                  <a:pt x="1246" y="1582"/>
                  <a:pt x="1248" y="1585"/>
                </a:cubicBezTo>
                <a:cubicBezTo>
                  <a:pt x="1247" y="1589"/>
                  <a:pt x="1252" y="1592"/>
                  <a:pt x="1253" y="1588"/>
                </a:cubicBezTo>
                <a:cubicBezTo>
                  <a:pt x="1252" y="1582"/>
                  <a:pt x="1254" y="1576"/>
                  <a:pt x="1253" y="1571"/>
                </a:cubicBezTo>
                <a:cubicBezTo>
                  <a:pt x="1251" y="1570"/>
                  <a:pt x="1249" y="1570"/>
                  <a:pt x="1248" y="1570"/>
                </a:cubicBezTo>
                <a:cubicBezTo>
                  <a:pt x="1249" y="1567"/>
                  <a:pt x="1247" y="1562"/>
                  <a:pt x="1245" y="1562"/>
                </a:cubicBezTo>
                <a:close/>
                <a:moveTo>
                  <a:pt x="118" y="1563"/>
                </a:moveTo>
                <a:cubicBezTo>
                  <a:pt x="115" y="1562"/>
                  <a:pt x="116" y="1571"/>
                  <a:pt x="116" y="1573"/>
                </a:cubicBezTo>
                <a:cubicBezTo>
                  <a:pt x="121" y="1574"/>
                  <a:pt x="120" y="1564"/>
                  <a:pt x="118" y="1563"/>
                </a:cubicBezTo>
                <a:close/>
                <a:moveTo>
                  <a:pt x="976" y="1572"/>
                </a:moveTo>
                <a:cubicBezTo>
                  <a:pt x="976" y="1571"/>
                  <a:pt x="976" y="1571"/>
                  <a:pt x="977" y="1570"/>
                </a:cubicBezTo>
                <a:cubicBezTo>
                  <a:pt x="978" y="1565"/>
                  <a:pt x="968" y="1561"/>
                  <a:pt x="967" y="1566"/>
                </a:cubicBezTo>
                <a:cubicBezTo>
                  <a:pt x="967" y="1569"/>
                  <a:pt x="972" y="1571"/>
                  <a:pt x="976" y="1572"/>
                </a:cubicBezTo>
                <a:close/>
                <a:moveTo>
                  <a:pt x="386" y="1573"/>
                </a:moveTo>
                <a:cubicBezTo>
                  <a:pt x="387" y="1574"/>
                  <a:pt x="387" y="1574"/>
                  <a:pt x="388" y="1575"/>
                </a:cubicBezTo>
                <a:cubicBezTo>
                  <a:pt x="390" y="1572"/>
                  <a:pt x="391" y="1569"/>
                  <a:pt x="393" y="1567"/>
                </a:cubicBezTo>
                <a:cubicBezTo>
                  <a:pt x="390" y="1564"/>
                  <a:pt x="387" y="1570"/>
                  <a:pt x="386" y="1573"/>
                </a:cubicBezTo>
                <a:close/>
                <a:moveTo>
                  <a:pt x="1026" y="1575"/>
                </a:moveTo>
                <a:cubicBezTo>
                  <a:pt x="1033" y="1570"/>
                  <a:pt x="1018" y="1563"/>
                  <a:pt x="1018" y="1570"/>
                </a:cubicBezTo>
                <a:cubicBezTo>
                  <a:pt x="1018" y="1573"/>
                  <a:pt x="1023" y="1574"/>
                  <a:pt x="1026" y="1575"/>
                </a:cubicBezTo>
                <a:close/>
                <a:moveTo>
                  <a:pt x="1343" y="1585"/>
                </a:moveTo>
                <a:cubicBezTo>
                  <a:pt x="1345" y="1588"/>
                  <a:pt x="1346" y="1592"/>
                  <a:pt x="1350" y="1591"/>
                </a:cubicBezTo>
                <a:cubicBezTo>
                  <a:pt x="1353" y="1588"/>
                  <a:pt x="1350" y="1580"/>
                  <a:pt x="1350" y="1575"/>
                </a:cubicBezTo>
                <a:cubicBezTo>
                  <a:pt x="1349" y="1574"/>
                  <a:pt x="1347" y="1573"/>
                  <a:pt x="1346" y="1573"/>
                </a:cubicBezTo>
                <a:cubicBezTo>
                  <a:pt x="1345" y="1571"/>
                  <a:pt x="1344" y="1567"/>
                  <a:pt x="1342" y="1567"/>
                </a:cubicBezTo>
                <a:cubicBezTo>
                  <a:pt x="1337" y="1567"/>
                  <a:pt x="1339" y="1572"/>
                  <a:pt x="1341" y="1575"/>
                </a:cubicBezTo>
                <a:cubicBezTo>
                  <a:pt x="1338" y="1579"/>
                  <a:pt x="1341" y="1581"/>
                  <a:pt x="1343" y="1585"/>
                </a:cubicBezTo>
                <a:close/>
                <a:moveTo>
                  <a:pt x="842" y="1583"/>
                </a:moveTo>
                <a:cubicBezTo>
                  <a:pt x="840" y="1577"/>
                  <a:pt x="835" y="1567"/>
                  <a:pt x="831" y="1568"/>
                </a:cubicBezTo>
                <a:cubicBezTo>
                  <a:pt x="831" y="1569"/>
                  <a:pt x="830" y="1569"/>
                  <a:pt x="830" y="1569"/>
                </a:cubicBezTo>
                <a:cubicBezTo>
                  <a:pt x="836" y="1576"/>
                  <a:pt x="840" y="1585"/>
                  <a:pt x="841" y="1596"/>
                </a:cubicBezTo>
                <a:cubicBezTo>
                  <a:pt x="841" y="1598"/>
                  <a:pt x="840" y="1602"/>
                  <a:pt x="843" y="1603"/>
                </a:cubicBezTo>
                <a:cubicBezTo>
                  <a:pt x="846" y="1601"/>
                  <a:pt x="845" y="1597"/>
                  <a:pt x="844" y="1593"/>
                </a:cubicBezTo>
                <a:cubicBezTo>
                  <a:pt x="844" y="1590"/>
                  <a:pt x="843" y="1586"/>
                  <a:pt x="842" y="1583"/>
                </a:cubicBezTo>
                <a:close/>
                <a:moveTo>
                  <a:pt x="876" y="1570"/>
                </a:moveTo>
                <a:cubicBezTo>
                  <a:pt x="881" y="1569"/>
                  <a:pt x="885" y="1571"/>
                  <a:pt x="886" y="1572"/>
                </a:cubicBezTo>
                <a:cubicBezTo>
                  <a:pt x="891" y="1580"/>
                  <a:pt x="883" y="1584"/>
                  <a:pt x="879" y="1584"/>
                </a:cubicBezTo>
                <a:cubicBezTo>
                  <a:pt x="873" y="1583"/>
                  <a:pt x="869" y="1572"/>
                  <a:pt x="876" y="1570"/>
                </a:cubicBezTo>
                <a:close/>
                <a:moveTo>
                  <a:pt x="878" y="1575"/>
                </a:moveTo>
                <a:cubicBezTo>
                  <a:pt x="878" y="1577"/>
                  <a:pt x="879" y="1577"/>
                  <a:pt x="880" y="1578"/>
                </a:cubicBezTo>
                <a:cubicBezTo>
                  <a:pt x="881" y="1578"/>
                  <a:pt x="881" y="1577"/>
                  <a:pt x="881" y="1576"/>
                </a:cubicBezTo>
                <a:cubicBezTo>
                  <a:pt x="880" y="1576"/>
                  <a:pt x="879" y="1575"/>
                  <a:pt x="878" y="1575"/>
                </a:cubicBezTo>
                <a:close/>
                <a:moveTo>
                  <a:pt x="986" y="1576"/>
                </a:moveTo>
                <a:cubicBezTo>
                  <a:pt x="986" y="1570"/>
                  <a:pt x="976" y="1567"/>
                  <a:pt x="976" y="1573"/>
                </a:cubicBezTo>
                <a:cubicBezTo>
                  <a:pt x="977" y="1575"/>
                  <a:pt x="981" y="1577"/>
                  <a:pt x="984" y="1577"/>
                </a:cubicBezTo>
                <a:cubicBezTo>
                  <a:pt x="985" y="1577"/>
                  <a:pt x="985" y="1577"/>
                  <a:pt x="986" y="1576"/>
                </a:cubicBezTo>
                <a:close/>
                <a:moveTo>
                  <a:pt x="1302" y="1571"/>
                </a:moveTo>
                <a:cubicBezTo>
                  <a:pt x="1297" y="1570"/>
                  <a:pt x="1298" y="1576"/>
                  <a:pt x="1299" y="1578"/>
                </a:cubicBezTo>
                <a:cubicBezTo>
                  <a:pt x="1292" y="1579"/>
                  <a:pt x="1303" y="1595"/>
                  <a:pt x="1305" y="1595"/>
                </a:cubicBezTo>
                <a:cubicBezTo>
                  <a:pt x="1310" y="1595"/>
                  <a:pt x="1308" y="1584"/>
                  <a:pt x="1309" y="1579"/>
                </a:cubicBezTo>
                <a:cubicBezTo>
                  <a:pt x="1308" y="1578"/>
                  <a:pt x="1307" y="1577"/>
                  <a:pt x="1305" y="1577"/>
                </a:cubicBezTo>
                <a:cubicBezTo>
                  <a:pt x="1304" y="1575"/>
                  <a:pt x="1303" y="1573"/>
                  <a:pt x="1302" y="1571"/>
                </a:cubicBezTo>
                <a:close/>
                <a:moveTo>
                  <a:pt x="1030" y="1572"/>
                </a:moveTo>
                <a:cubicBezTo>
                  <a:pt x="1025" y="1576"/>
                  <a:pt x="1036" y="1581"/>
                  <a:pt x="1039" y="1577"/>
                </a:cubicBezTo>
                <a:cubicBezTo>
                  <a:pt x="1040" y="1572"/>
                  <a:pt x="1034" y="1573"/>
                  <a:pt x="1030" y="1572"/>
                </a:cubicBezTo>
                <a:close/>
                <a:moveTo>
                  <a:pt x="1925" y="1579"/>
                </a:moveTo>
                <a:cubicBezTo>
                  <a:pt x="1927" y="1579"/>
                  <a:pt x="1928" y="1576"/>
                  <a:pt x="1928" y="1573"/>
                </a:cubicBezTo>
                <a:cubicBezTo>
                  <a:pt x="1923" y="1568"/>
                  <a:pt x="1919" y="1580"/>
                  <a:pt x="1925" y="1579"/>
                </a:cubicBezTo>
                <a:close/>
                <a:moveTo>
                  <a:pt x="947" y="1579"/>
                </a:moveTo>
                <a:cubicBezTo>
                  <a:pt x="947" y="1576"/>
                  <a:pt x="939" y="1572"/>
                  <a:pt x="937" y="1575"/>
                </a:cubicBezTo>
                <a:cubicBezTo>
                  <a:pt x="936" y="1581"/>
                  <a:pt x="947" y="1584"/>
                  <a:pt x="947" y="1579"/>
                </a:cubicBezTo>
                <a:close/>
                <a:moveTo>
                  <a:pt x="996" y="1579"/>
                </a:moveTo>
                <a:cubicBezTo>
                  <a:pt x="995" y="1577"/>
                  <a:pt x="989" y="1574"/>
                  <a:pt x="987" y="1575"/>
                </a:cubicBezTo>
                <a:cubicBezTo>
                  <a:pt x="981" y="1578"/>
                  <a:pt x="996" y="1587"/>
                  <a:pt x="996" y="1579"/>
                </a:cubicBezTo>
                <a:close/>
                <a:moveTo>
                  <a:pt x="1050" y="1577"/>
                </a:moveTo>
                <a:cubicBezTo>
                  <a:pt x="1049" y="1575"/>
                  <a:pt x="1040" y="1572"/>
                  <a:pt x="1041" y="1579"/>
                </a:cubicBezTo>
                <a:cubicBezTo>
                  <a:pt x="1043" y="1581"/>
                  <a:pt x="1046" y="1581"/>
                  <a:pt x="1049" y="1581"/>
                </a:cubicBezTo>
                <a:cubicBezTo>
                  <a:pt x="1050" y="1580"/>
                  <a:pt x="1051" y="1579"/>
                  <a:pt x="1050" y="1577"/>
                </a:cubicBezTo>
                <a:close/>
                <a:moveTo>
                  <a:pt x="828" y="1575"/>
                </a:moveTo>
                <a:cubicBezTo>
                  <a:pt x="827" y="1575"/>
                  <a:pt x="826" y="1576"/>
                  <a:pt x="826" y="1577"/>
                </a:cubicBezTo>
                <a:cubicBezTo>
                  <a:pt x="828" y="1580"/>
                  <a:pt x="830" y="1583"/>
                  <a:pt x="831" y="1587"/>
                </a:cubicBezTo>
                <a:cubicBezTo>
                  <a:pt x="832" y="1591"/>
                  <a:pt x="831" y="1596"/>
                  <a:pt x="835" y="1598"/>
                </a:cubicBezTo>
                <a:cubicBezTo>
                  <a:pt x="838" y="1595"/>
                  <a:pt x="835" y="1590"/>
                  <a:pt x="834" y="1586"/>
                </a:cubicBezTo>
                <a:cubicBezTo>
                  <a:pt x="832" y="1582"/>
                  <a:pt x="831" y="1577"/>
                  <a:pt x="828" y="1575"/>
                </a:cubicBezTo>
                <a:close/>
                <a:moveTo>
                  <a:pt x="2775" y="1582"/>
                </a:moveTo>
                <a:cubicBezTo>
                  <a:pt x="2777" y="1585"/>
                  <a:pt x="2782" y="1581"/>
                  <a:pt x="2779" y="1578"/>
                </a:cubicBezTo>
                <a:cubicBezTo>
                  <a:pt x="2777" y="1577"/>
                  <a:pt x="2774" y="1578"/>
                  <a:pt x="2775" y="1582"/>
                </a:cubicBezTo>
                <a:close/>
                <a:moveTo>
                  <a:pt x="951" y="1579"/>
                </a:moveTo>
                <a:cubicBezTo>
                  <a:pt x="942" y="1581"/>
                  <a:pt x="957" y="1591"/>
                  <a:pt x="957" y="1583"/>
                </a:cubicBezTo>
                <a:cubicBezTo>
                  <a:pt x="957" y="1580"/>
                  <a:pt x="952" y="1579"/>
                  <a:pt x="951" y="1579"/>
                </a:cubicBezTo>
                <a:close/>
                <a:moveTo>
                  <a:pt x="1088" y="1582"/>
                </a:moveTo>
                <a:cubicBezTo>
                  <a:pt x="1085" y="1586"/>
                  <a:pt x="1091" y="1590"/>
                  <a:pt x="1088" y="1595"/>
                </a:cubicBezTo>
                <a:cubicBezTo>
                  <a:pt x="1084" y="1595"/>
                  <a:pt x="1085" y="1592"/>
                  <a:pt x="1085" y="1589"/>
                </a:cubicBezTo>
                <a:cubicBezTo>
                  <a:pt x="1081" y="1585"/>
                  <a:pt x="1073" y="1591"/>
                  <a:pt x="1076" y="1596"/>
                </a:cubicBezTo>
                <a:cubicBezTo>
                  <a:pt x="1081" y="1597"/>
                  <a:pt x="1082" y="1602"/>
                  <a:pt x="1088" y="1601"/>
                </a:cubicBezTo>
                <a:cubicBezTo>
                  <a:pt x="1095" y="1600"/>
                  <a:pt x="1096" y="1592"/>
                  <a:pt x="1093" y="1585"/>
                </a:cubicBezTo>
                <a:cubicBezTo>
                  <a:pt x="1095" y="1585"/>
                  <a:pt x="1096" y="1586"/>
                  <a:pt x="1097" y="1588"/>
                </a:cubicBezTo>
                <a:cubicBezTo>
                  <a:pt x="1096" y="1588"/>
                  <a:pt x="1096" y="1590"/>
                  <a:pt x="1096" y="1591"/>
                </a:cubicBezTo>
                <a:cubicBezTo>
                  <a:pt x="1096" y="1592"/>
                  <a:pt x="1097" y="1592"/>
                  <a:pt x="1097" y="1593"/>
                </a:cubicBezTo>
                <a:cubicBezTo>
                  <a:pt x="1102" y="1593"/>
                  <a:pt x="1103" y="1590"/>
                  <a:pt x="1104" y="1586"/>
                </a:cubicBezTo>
                <a:cubicBezTo>
                  <a:pt x="1101" y="1582"/>
                  <a:pt x="1091" y="1575"/>
                  <a:pt x="1088" y="1582"/>
                </a:cubicBezTo>
                <a:close/>
                <a:moveTo>
                  <a:pt x="1006" y="1586"/>
                </a:moveTo>
                <a:cubicBezTo>
                  <a:pt x="1006" y="1585"/>
                  <a:pt x="1006" y="1585"/>
                  <a:pt x="1006" y="1585"/>
                </a:cubicBezTo>
                <a:cubicBezTo>
                  <a:pt x="1007" y="1580"/>
                  <a:pt x="995" y="1577"/>
                  <a:pt x="996" y="1584"/>
                </a:cubicBezTo>
                <a:cubicBezTo>
                  <a:pt x="998" y="1585"/>
                  <a:pt x="1003" y="1587"/>
                  <a:pt x="1006" y="1586"/>
                </a:cubicBezTo>
                <a:close/>
                <a:moveTo>
                  <a:pt x="1221" y="1590"/>
                </a:moveTo>
                <a:cubicBezTo>
                  <a:pt x="1225" y="1590"/>
                  <a:pt x="1225" y="1583"/>
                  <a:pt x="1223" y="1581"/>
                </a:cubicBezTo>
                <a:cubicBezTo>
                  <a:pt x="1217" y="1578"/>
                  <a:pt x="1217" y="1590"/>
                  <a:pt x="1221" y="1590"/>
                </a:cubicBezTo>
                <a:close/>
                <a:moveTo>
                  <a:pt x="1962" y="1585"/>
                </a:moveTo>
                <a:cubicBezTo>
                  <a:pt x="1965" y="1589"/>
                  <a:pt x="1970" y="1584"/>
                  <a:pt x="1966" y="1581"/>
                </a:cubicBezTo>
                <a:cubicBezTo>
                  <a:pt x="1963" y="1581"/>
                  <a:pt x="1962" y="1582"/>
                  <a:pt x="1962" y="1585"/>
                </a:cubicBezTo>
                <a:close/>
                <a:moveTo>
                  <a:pt x="3511" y="1583"/>
                </a:moveTo>
                <a:cubicBezTo>
                  <a:pt x="3507" y="1584"/>
                  <a:pt x="3507" y="1589"/>
                  <a:pt x="3511" y="1589"/>
                </a:cubicBezTo>
                <a:cubicBezTo>
                  <a:pt x="3515" y="1590"/>
                  <a:pt x="3516" y="1582"/>
                  <a:pt x="3511" y="1583"/>
                </a:cubicBezTo>
                <a:close/>
                <a:moveTo>
                  <a:pt x="823" y="1583"/>
                </a:moveTo>
                <a:cubicBezTo>
                  <a:pt x="823" y="1583"/>
                  <a:pt x="823" y="1583"/>
                  <a:pt x="823" y="1583"/>
                </a:cubicBezTo>
                <a:cubicBezTo>
                  <a:pt x="823" y="1584"/>
                  <a:pt x="822" y="1584"/>
                  <a:pt x="822" y="1584"/>
                </a:cubicBezTo>
                <a:cubicBezTo>
                  <a:pt x="825" y="1588"/>
                  <a:pt x="825" y="1594"/>
                  <a:pt x="828" y="1597"/>
                </a:cubicBezTo>
                <a:cubicBezTo>
                  <a:pt x="831" y="1593"/>
                  <a:pt x="827" y="1585"/>
                  <a:pt x="823" y="1583"/>
                </a:cubicBezTo>
                <a:close/>
                <a:moveTo>
                  <a:pt x="967" y="1589"/>
                </a:moveTo>
                <a:cubicBezTo>
                  <a:pt x="967" y="1588"/>
                  <a:pt x="967" y="1588"/>
                  <a:pt x="967" y="1588"/>
                </a:cubicBezTo>
                <a:cubicBezTo>
                  <a:pt x="967" y="1582"/>
                  <a:pt x="956" y="1581"/>
                  <a:pt x="958" y="1587"/>
                </a:cubicBezTo>
                <a:cubicBezTo>
                  <a:pt x="958" y="1589"/>
                  <a:pt x="964" y="1590"/>
                  <a:pt x="967" y="1589"/>
                </a:cubicBezTo>
                <a:close/>
                <a:moveTo>
                  <a:pt x="1016" y="1585"/>
                </a:moveTo>
                <a:cubicBezTo>
                  <a:pt x="1014" y="1583"/>
                  <a:pt x="1006" y="1582"/>
                  <a:pt x="1007" y="1587"/>
                </a:cubicBezTo>
                <a:cubicBezTo>
                  <a:pt x="1008" y="1590"/>
                  <a:pt x="1018" y="1592"/>
                  <a:pt x="1016" y="1585"/>
                </a:cubicBezTo>
                <a:close/>
                <a:moveTo>
                  <a:pt x="587" y="1589"/>
                </a:moveTo>
                <a:cubicBezTo>
                  <a:pt x="589" y="1587"/>
                  <a:pt x="591" y="1588"/>
                  <a:pt x="591" y="1585"/>
                </a:cubicBezTo>
                <a:cubicBezTo>
                  <a:pt x="591" y="1584"/>
                  <a:pt x="589" y="1584"/>
                  <a:pt x="588" y="1584"/>
                </a:cubicBezTo>
                <a:cubicBezTo>
                  <a:pt x="580" y="1588"/>
                  <a:pt x="570" y="1607"/>
                  <a:pt x="571" y="1621"/>
                </a:cubicBezTo>
                <a:cubicBezTo>
                  <a:pt x="571" y="1625"/>
                  <a:pt x="571" y="1632"/>
                  <a:pt x="574" y="1633"/>
                </a:cubicBezTo>
                <a:cubicBezTo>
                  <a:pt x="577" y="1629"/>
                  <a:pt x="574" y="1626"/>
                  <a:pt x="574" y="1622"/>
                </a:cubicBezTo>
                <a:cubicBezTo>
                  <a:pt x="574" y="1610"/>
                  <a:pt x="581" y="1594"/>
                  <a:pt x="587" y="1589"/>
                </a:cubicBezTo>
                <a:close/>
                <a:moveTo>
                  <a:pt x="1018" y="1590"/>
                </a:moveTo>
                <a:cubicBezTo>
                  <a:pt x="1018" y="1592"/>
                  <a:pt x="1022" y="1591"/>
                  <a:pt x="1026" y="1592"/>
                </a:cubicBezTo>
                <a:cubicBezTo>
                  <a:pt x="1033" y="1587"/>
                  <a:pt x="1016" y="1583"/>
                  <a:pt x="1018" y="1590"/>
                </a:cubicBezTo>
                <a:close/>
                <a:moveTo>
                  <a:pt x="978" y="1592"/>
                </a:moveTo>
                <a:cubicBezTo>
                  <a:pt x="978" y="1586"/>
                  <a:pt x="967" y="1584"/>
                  <a:pt x="968" y="1590"/>
                </a:cubicBezTo>
                <a:cubicBezTo>
                  <a:pt x="968" y="1592"/>
                  <a:pt x="975" y="1594"/>
                  <a:pt x="978" y="1592"/>
                </a:cubicBezTo>
                <a:close/>
                <a:moveTo>
                  <a:pt x="1395" y="1593"/>
                </a:moveTo>
                <a:cubicBezTo>
                  <a:pt x="1397" y="1593"/>
                  <a:pt x="1398" y="1590"/>
                  <a:pt x="1397" y="1587"/>
                </a:cubicBezTo>
                <a:cubicBezTo>
                  <a:pt x="1391" y="1584"/>
                  <a:pt x="1389" y="1594"/>
                  <a:pt x="1395" y="1593"/>
                </a:cubicBezTo>
                <a:close/>
                <a:moveTo>
                  <a:pt x="3084" y="1624"/>
                </a:moveTo>
                <a:cubicBezTo>
                  <a:pt x="3084" y="1626"/>
                  <a:pt x="3086" y="1628"/>
                  <a:pt x="3087" y="1628"/>
                </a:cubicBezTo>
                <a:cubicBezTo>
                  <a:pt x="3091" y="1628"/>
                  <a:pt x="3095" y="1612"/>
                  <a:pt x="3089" y="1612"/>
                </a:cubicBezTo>
                <a:cubicBezTo>
                  <a:pt x="3086" y="1612"/>
                  <a:pt x="3087" y="1614"/>
                  <a:pt x="3085" y="1616"/>
                </a:cubicBezTo>
                <a:cubicBezTo>
                  <a:pt x="3077" y="1614"/>
                  <a:pt x="3068" y="1614"/>
                  <a:pt x="3060" y="1611"/>
                </a:cubicBezTo>
                <a:cubicBezTo>
                  <a:pt x="3062" y="1606"/>
                  <a:pt x="3062" y="1599"/>
                  <a:pt x="3064" y="1594"/>
                </a:cubicBezTo>
                <a:cubicBezTo>
                  <a:pt x="3073" y="1595"/>
                  <a:pt x="3083" y="1597"/>
                  <a:pt x="3092" y="1599"/>
                </a:cubicBezTo>
                <a:cubicBezTo>
                  <a:pt x="3092" y="1601"/>
                  <a:pt x="3093" y="1603"/>
                  <a:pt x="3094" y="1603"/>
                </a:cubicBezTo>
                <a:cubicBezTo>
                  <a:pt x="3102" y="1606"/>
                  <a:pt x="3101" y="1579"/>
                  <a:pt x="3093" y="1591"/>
                </a:cubicBezTo>
                <a:cubicBezTo>
                  <a:pt x="3082" y="1590"/>
                  <a:pt x="3070" y="1586"/>
                  <a:pt x="3058" y="1588"/>
                </a:cubicBezTo>
                <a:cubicBezTo>
                  <a:pt x="3053" y="1604"/>
                  <a:pt x="3051" y="1624"/>
                  <a:pt x="3047" y="1642"/>
                </a:cubicBezTo>
                <a:cubicBezTo>
                  <a:pt x="3035" y="1647"/>
                  <a:pt x="3057" y="1654"/>
                  <a:pt x="3058" y="1647"/>
                </a:cubicBezTo>
                <a:cubicBezTo>
                  <a:pt x="3058" y="1644"/>
                  <a:pt x="3056" y="1645"/>
                  <a:pt x="3056" y="1642"/>
                </a:cubicBezTo>
                <a:cubicBezTo>
                  <a:pt x="3057" y="1635"/>
                  <a:pt x="3057" y="1626"/>
                  <a:pt x="3059" y="1619"/>
                </a:cubicBezTo>
                <a:cubicBezTo>
                  <a:pt x="3068" y="1620"/>
                  <a:pt x="3076" y="1622"/>
                  <a:pt x="3084" y="1624"/>
                </a:cubicBezTo>
                <a:close/>
                <a:moveTo>
                  <a:pt x="1039" y="1592"/>
                </a:moveTo>
                <a:cubicBezTo>
                  <a:pt x="1041" y="1586"/>
                  <a:pt x="1029" y="1586"/>
                  <a:pt x="1029" y="1590"/>
                </a:cubicBezTo>
                <a:cubicBezTo>
                  <a:pt x="1029" y="1594"/>
                  <a:pt x="1036" y="1594"/>
                  <a:pt x="1039" y="1592"/>
                </a:cubicBezTo>
                <a:close/>
                <a:moveTo>
                  <a:pt x="1041" y="1592"/>
                </a:moveTo>
                <a:cubicBezTo>
                  <a:pt x="1043" y="1594"/>
                  <a:pt x="1050" y="1594"/>
                  <a:pt x="1050" y="1591"/>
                </a:cubicBezTo>
                <a:cubicBezTo>
                  <a:pt x="1050" y="1586"/>
                  <a:pt x="1039" y="1586"/>
                  <a:pt x="1041" y="1592"/>
                </a:cubicBezTo>
                <a:close/>
                <a:moveTo>
                  <a:pt x="1757" y="1594"/>
                </a:moveTo>
                <a:cubicBezTo>
                  <a:pt x="1758" y="1594"/>
                  <a:pt x="1759" y="1594"/>
                  <a:pt x="1760" y="1594"/>
                </a:cubicBezTo>
                <a:cubicBezTo>
                  <a:pt x="1767" y="1587"/>
                  <a:pt x="1750" y="1587"/>
                  <a:pt x="1757" y="1594"/>
                </a:cubicBezTo>
                <a:close/>
                <a:moveTo>
                  <a:pt x="3016" y="1602"/>
                </a:moveTo>
                <a:cubicBezTo>
                  <a:pt x="3014" y="1613"/>
                  <a:pt x="2994" y="1609"/>
                  <a:pt x="2999" y="1596"/>
                </a:cubicBezTo>
                <a:cubicBezTo>
                  <a:pt x="3000" y="1594"/>
                  <a:pt x="3001" y="1590"/>
                  <a:pt x="3005" y="1589"/>
                </a:cubicBezTo>
                <a:cubicBezTo>
                  <a:pt x="3011" y="1587"/>
                  <a:pt x="3018" y="1595"/>
                  <a:pt x="3016" y="1602"/>
                </a:cubicBezTo>
                <a:close/>
                <a:moveTo>
                  <a:pt x="3005" y="1602"/>
                </a:moveTo>
                <a:cubicBezTo>
                  <a:pt x="3009" y="1603"/>
                  <a:pt x="3011" y="1601"/>
                  <a:pt x="3010" y="1598"/>
                </a:cubicBezTo>
                <a:cubicBezTo>
                  <a:pt x="3009" y="1593"/>
                  <a:pt x="3001" y="1596"/>
                  <a:pt x="3005" y="1602"/>
                </a:cubicBezTo>
                <a:close/>
                <a:moveTo>
                  <a:pt x="3481" y="1590"/>
                </a:moveTo>
                <a:cubicBezTo>
                  <a:pt x="3484" y="1589"/>
                  <a:pt x="3488" y="1590"/>
                  <a:pt x="3490" y="1592"/>
                </a:cubicBezTo>
                <a:cubicBezTo>
                  <a:pt x="3494" y="1596"/>
                  <a:pt x="3493" y="1606"/>
                  <a:pt x="3488" y="1607"/>
                </a:cubicBezTo>
                <a:cubicBezTo>
                  <a:pt x="3479" y="1609"/>
                  <a:pt x="3470" y="1592"/>
                  <a:pt x="3481" y="1590"/>
                </a:cubicBezTo>
                <a:close/>
                <a:moveTo>
                  <a:pt x="3486" y="1601"/>
                </a:moveTo>
                <a:cubicBezTo>
                  <a:pt x="3490" y="1596"/>
                  <a:pt x="3482" y="1592"/>
                  <a:pt x="3482" y="1597"/>
                </a:cubicBezTo>
                <a:cubicBezTo>
                  <a:pt x="3482" y="1599"/>
                  <a:pt x="3484" y="1601"/>
                  <a:pt x="3486" y="1601"/>
                </a:cubicBezTo>
                <a:close/>
                <a:moveTo>
                  <a:pt x="989" y="1593"/>
                </a:moveTo>
                <a:cubicBezTo>
                  <a:pt x="988" y="1590"/>
                  <a:pt x="982" y="1589"/>
                  <a:pt x="980" y="1590"/>
                </a:cubicBezTo>
                <a:cubicBezTo>
                  <a:pt x="973" y="1593"/>
                  <a:pt x="989" y="1600"/>
                  <a:pt x="989" y="1593"/>
                </a:cubicBezTo>
                <a:close/>
                <a:moveTo>
                  <a:pt x="469" y="1595"/>
                </a:moveTo>
                <a:cubicBezTo>
                  <a:pt x="472" y="1597"/>
                  <a:pt x="476" y="1594"/>
                  <a:pt x="474" y="1591"/>
                </a:cubicBezTo>
                <a:cubicBezTo>
                  <a:pt x="472" y="1589"/>
                  <a:pt x="467" y="1592"/>
                  <a:pt x="469" y="1595"/>
                </a:cubicBezTo>
                <a:close/>
                <a:moveTo>
                  <a:pt x="1252" y="1591"/>
                </a:moveTo>
                <a:cubicBezTo>
                  <a:pt x="1247" y="1590"/>
                  <a:pt x="1248" y="1598"/>
                  <a:pt x="1249" y="1601"/>
                </a:cubicBezTo>
                <a:cubicBezTo>
                  <a:pt x="1254" y="1603"/>
                  <a:pt x="1255" y="1593"/>
                  <a:pt x="1252" y="1591"/>
                </a:cubicBezTo>
                <a:close/>
                <a:moveTo>
                  <a:pt x="1001" y="1597"/>
                </a:moveTo>
                <a:cubicBezTo>
                  <a:pt x="1003" y="1601"/>
                  <a:pt x="1012" y="1601"/>
                  <a:pt x="1010" y="1596"/>
                </a:cubicBezTo>
                <a:cubicBezTo>
                  <a:pt x="1010" y="1593"/>
                  <a:pt x="1003" y="1593"/>
                  <a:pt x="1001" y="1595"/>
                </a:cubicBezTo>
                <a:cubicBezTo>
                  <a:pt x="999" y="1591"/>
                  <a:pt x="989" y="1590"/>
                  <a:pt x="990" y="1595"/>
                </a:cubicBezTo>
                <a:cubicBezTo>
                  <a:pt x="991" y="1598"/>
                  <a:pt x="998" y="1599"/>
                  <a:pt x="1001" y="1597"/>
                </a:cubicBezTo>
                <a:close/>
                <a:moveTo>
                  <a:pt x="1221" y="1593"/>
                </a:moveTo>
                <a:cubicBezTo>
                  <a:pt x="1215" y="1592"/>
                  <a:pt x="1214" y="1604"/>
                  <a:pt x="1219" y="1602"/>
                </a:cubicBezTo>
                <a:cubicBezTo>
                  <a:pt x="1222" y="1602"/>
                  <a:pt x="1224" y="1595"/>
                  <a:pt x="1221" y="1593"/>
                </a:cubicBezTo>
                <a:close/>
                <a:moveTo>
                  <a:pt x="3480" y="1883"/>
                </a:moveTo>
                <a:cubicBezTo>
                  <a:pt x="3431" y="1886"/>
                  <a:pt x="3376" y="1885"/>
                  <a:pt x="3321" y="1885"/>
                </a:cubicBezTo>
                <a:cubicBezTo>
                  <a:pt x="3319" y="1880"/>
                  <a:pt x="3320" y="1873"/>
                  <a:pt x="3320" y="1867"/>
                </a:cubicBezTo>
                <a:cubicBezTo>
                  <a:pt x="3320" y="1861"/>
                  <a:pt x="3320" y="1854"/>
                  <a:pt x="3320" y="1847"/>
                </a:cubicBezTo>
                <a:cubicBezTo>
                  <a:pt x="3295" y="1847"/>
                  <a:pt x="3274" y="1847"/>
                  <a:pt x="3250" y="1847"/>
                </a:cubicBezTo>
                <a:cubicBezTo>
                  <a:pt x="3226" y="1847"/>
                  <a:pt x="3201" y="1848"/>
                  <a:pt x="3184" y="1846"/>
                </a:cubicBezTo>
                <a:cubicBezTo>
                  <a:pt x="3182" y="1837"/>
                  <a:pt x="3184" y="1820"/>
                  <a:pt x="3183" y="1810"/>
                </a:cubicBezTo>
                <a:cubicBezTo>
                  <a:pt x="3160" y="1810"/>
                  <a:pt x="3138" y="1810"/>
                  <a:pt x="3112" y="1811"/>
                </a:cubicBezTo>
                <a:cubicBezTo>
                  <a:pt x="3097" y="1811"/>
                  <a:pt x="3075" y="1811"/>
                  <a:pt x="3056" y="1811"/>
                </a:cubicBezTo>
                <a:cubicBezTo>
                  <a:pt x="3051" y="1812"/>
                  <a:pt x="3042" y="1813"/>
                  <a:pt x="3040" y="1810"/>
                </a:cubicBezTo>
                <a:cubicBezTo>
                  <a:pt x="3038" y="1808"/>
                  <a:pt x="3039" y="1797"/>
                  <a:pt x="3039" y="1792"/>
                </a:cubicBezTo>
                <a:cubicBezTo>
                  <a:pt x="3039" y="1785"/>
                  <a:pt x="3040" y="1780"/>
                  <a:pt x="3040" y="1773"/>
                </a:cubicBezTo>
                <a:cubicBezTo>
                  <a:pt x="3001" y="1773"/>
                  <a:pt x="2955" y="1775"/>
                  <a:pt x="2915" y="1775"/>
                </a:cubicBezTo>
                <a:cubicBezTo>
                  <a:pt x="2909" y="1775"/>
                  <a:pt x="2903" y="1776"/>
                  <a:pt x="2897" y="1774"/>
                </a:cubicBezTo>
                <a:cubicBezTo>
                  <a:pt x="2895" y="1761"/>
                  <a:pt x="2897" y="1747"/>
                  <a:pt x="2897" y="1735"/>
                </a:cubicBezTo>
                <a:cubicBezTo>
                  <a:pt x="2868" y="1735"/>
                  <a:pt x="2828" y="1735"/>
                  <a:pt x="2792" y="1735"/>
                </a:cubicBezTo>
                <a:cubicBezTo>
                  <a:pt x="2780" y="1735"/>
                  <a:pt x="2768" y="1736"/>
                  <a:pt x="2757" y="1734"/>
                </a:cubicBezTo>
                <a:cubicBezTo>
                  <a:pt x="2754" y="1726"/>
                  <a:pt x="2757" y="1711"/>
                  <a:pt x="2756" y="1698"/>
                </a:cubicBezTo>
                <a:cubicBezTo>
                  <a:pt x="2732" y="1699"/>
                  <a:pt x="2706" y="1698"/>
                  <a:pt x="2681" y="1699"/>
                </a:cubicBezTo>
                <a:cubicBezTo>
                  <a:pt x="2667" y="1700"/>
                  <a:pt x="2643" y="1698"/>
                  <a:pt x="2625" y="1699"/>
                </a:cubicBezTo>
                <a:cubicBezTo>
                  <a:pt x="2621" y="1699"/>
                  <a:pt x="2613" y="1701"/>
                  <a:pt x="2610" y="1698"/>
                </a:cubicBezTo>
                <a:cubicBezTo>
                  <a:pt x="2607" y="1696"/>
                  <a:pt x="2608" y="1682"/>
                  <a:pt x="2608" y="1674"/>
                </a:cubicBezTo>
                <a:cubicBezTo>
                  <a:pt x="2608" y="1647"/>
                  <a:pt x="2608" y="1620"/>
                  <a:pt x="2610" y="1597"/>
                </a:cubicBezTo>
                <a:cubicBezTo>
                  <a:pt x="2646" y="1594"/>
                  <a:pt x="2680" y="1595"/>
                  <a:pt x="2719" y="1594"/>
                </a:cubicBezTo>
                <a:cubicBezTo>
                  <a:pt x="2732" y="1594"/>
                  <a:pt x="2746" y="1594"/>
                  <a:pt x="2759" y="1594"/>
                </a:cubicBezTo>
                <a:cubicBezTo>
                  <a:pt x="2762" y="1594"/>
                  <a:pt x="2770" y="1593"/>
                  <a:pt x="2773" y="1595"/>
                </a:cubicBezTo>
                <a:cubicBezTo>
                  <a:pt x="2776" y="1603"/>
                  <a:pt x="2774" y="1617"/>
                  <a:pt x="2775" y="1630"/>
                </a:cubicBezTo>
                <a:cubicBezTo>
                  <a:pt x="2797" y="1630"/>
                  <a:pt x="2825" y="1630"/>
                  <a:pt x="2839" y="1630"/>
                </a:cubicBezTo>
                <a:cubicBezTo>
                  <a:pt x="2854" y="1630"/>
                  <a:pt x="2877" y="1630"/>
                  <a:pt x="2896" y="1630"/>
                </a:cubicBezTo>
                <a:cubicBezTo>
                  <a:pt x="2902" y="1630"/>
                  <a:pt x="2912" y="1629"/>
                  <a:pt x="2914" y="1631"/>
                </a:cubicBezTo>
                <a:cubicBezTo>
                  <a:pt x="2917" y="1634"/>
                  <a:pt x="2916" y="1645"/>
                  <a:pt x="2916" y="1649"/>
                </a:cubicBezTo>
                <a:cubicBezTo>
                  <a:pt x="2916" y="1655"/>
                  <a:pt x="2916" y="1662"/>
                  <a:pt x="2916" y="1668"/>
                </a:cubicBezTo>
                <a:cubicBezTo>
                  <a:pt x="2946" y="1668"/>
                  <a:pt x="2990" y="1667"/>
                  <a:pt x="3027" y="1667"/>
                </a:cubicBezTo>
                <a:cubicBezTo>
                  <a:pt x="3039" y="1667"/>
                  <a:pt x="3049" y="1667"/>
                  <a:pt x="3058" y="1669"/>
                </a:cubicBezTo>
                <a:cubicBezTo>
                  <a:pt x="3060" y="1678"/>
                  <a:pt x="3058" y="1693"/>
                  <a:pt x="3059" y="1704"/>
                </a:cubicBezTo>
                <a:cubicBezTo>
                  <a:pt x="3081" y="1704"/>
                  <a:pt x="3107" y="1704"/>
                  <a:pt x="3133" y="1704"/>
                </a:cubicBezTo>
                <a:cubicBezTo>
                  <a:pt x="3162" y="1704"/>
                  <a:pt x="3178" y="1703"/>
                  <a:pt x="3200" y="1705"/>
                </a:cubicBezTo>
                <a:cubicBezTo>
                  <a:pt x="3203" y="1715"/>
                  <a:pt x="3200" y="1730"/>
                  <a:pt x="3201" y="1742"/>
                </a:cubicBezTo>
                <a:cubicBezTo>
                  <a:pt x="3244" y="1741"/>
                  <a:pt x="3295" y="1740"/>
                  <a:pt x="3341" y="1742"/>
                </a:cubicBezTo>
                <a:cubicBezTo>
                  <a:pt x="3343" y="1754"/>
                  <a:pt x="3342" y="1766"/>
                  <a:pt x="3342" y="1780"/>
                </a:cubicBezTo>
                <a:cubicBezTo>
                  <a:pt x="3381" y="1780"/>
                  <a:pt x="3423" y="1778"/>
                  <a:pt x="3464" y="1778"/>
                </a:cubicBezTo>
                <a:cubicBezTo>
                  <a:pt x="3470" y="1778"/>
                  <a:pt x="3476" y="1777"/>
                  <a:pt x="3480" y="1779"/>
                </a:cubicBezTo>
                <a:cubicBezTo>
                  <a:pt x="3482" y="1791"/>
                  <a:pt x="3481" y="1808"/>
                  <a:pt x="3481" y="1829"/>
                </a:cubicBezTo>
                <a:cubicBezTo>
                  <a:pt x="3481" y="1849"/>
                  <a:pt x="3481" y="1867"/>
                  <a:pt x="3480" y="1883"/>
                </a:cubicBezTo>
                <a:close/>
                <a:moveTo>
                  <a:pt x="2770" y="1692"/>
                </a:moveTo>
                <a:cubicBezTo>
                  <a:pt x="2768" y="1663"/>
                  <a:pt x="2768" y="1631"/>
                  <a:pt x="2768" y="1601"/>
                </a:cubicBezTo>
                <a:cubicBezTo>
                  <a:pt x="2761" y="1601"/>
                  <a:pt x="2753" y="1601"/>
                  <a:pt x="2748" y="1601"/>
                </a:cubicBezTo>
                <a:cubicBezTo>
                  <a:pt x="2750" y="1603"/>
                  <a:pt x="2749" y="1608"/>
                  <a:pt x="2749" y="1612"/>
                </a:cubicBezTo>
                <a:cubicBezTo>
                  <a:pt x="2751" y="1611"/>
                  <a:pt x="2753" y="1611"/>
                  <a:pt x="2756" y="1611"/>
                </a:cubicBezTo>
                <a:cubicBezTo>
                  <a:pt x="2759" y="1613"/>
                  <a:pt x="2760" y="1617"/>
                  <a:pt x="2761" y="1623"/>
                </a:cubicBezTo>
                <a:cubicBezTo>
                  <a:pt x="2761" y="1627"/>
                  <a:pt x="2762" y="1636"/>
                  <a:pt x="2757" y="1635"/>
                </a:cubicBezTo>
                <a:cubicBezTo>
                  <a:pt x="2752" y="1634"/>
                  <a:pt x="2757" y="1619"/>
                  <a:pt x="2753" y="1617"/>
                </a:cubicBezTo>
                <a:cubicBezTo>
                  <a:pt x="2745" y="1617"/>
                  <a:pt x="2753" y="1635"/>
                  <a:pt x="2746" y="1634"/>
                </a:cubicBezTo>
                <a:cubicBezTo>
                  <a:pt x="2742" y="1634"/>
                  <a:pt x="2743" y="1627"/>
                  <a:pt x="2743" y="1624"/>
                </a:cubicBezTo>
                <a:cubicBezTo>
                  <a:pt x="2744" y="1617"/>
                  <a:pt x="2743" y="1606"/>
                  <a:pt x="2744" y="1601"/>
                </a:cubicBezTo>
                <a:cubicBezTo>
                  <a:pt x="2744" y="1601"/>
                  <a:pt x="2744" y="1601"/>
                  <a:pt x="2743" y="1601"/>
                </a:cubicBezTo>
                <a:cubicBezTo>
                  <a:pt x="2723" y="1601"/>
                  <a:pt x="2700" y="1602"/>
                  <a:pt x="2679" y="1602"/>
                </a:cubicBezTo>
                <a:cubicBezTo>
                  <a:pt x="2657" y="1602"/>
                  <a:pt x="2634" y="1602"/>
                  <a:pt x="2615" y="1601"/>
                </a:cubicBezTo>
                <a:cubicBezTo>
                  <a:pt x="2614" y="1637"/>
                  <a:pt x="2616" y="1658"/>
                  <a:pt x="2615" y="1692"/>
                </a:cubicBezTo>
                <a:cubicBezTo>
                  <a:pt x="2664" y="1692"/>
                  <a:pt x="2719" y="1691"/>
                  <a:pt x="2770" y="1692"/>
                </a:cubicBezTo>
                <a:close/>
                <a:moveTo>
                  <a:pt x="2910" y="1729"/>
                </a:moveTo>
                <a:cubicBezTo>
                  <a:pt x="2909" y="1698"/>
                  <a:pt x="2908" y="1670"/>
                  <a:pt x="2909" y="1637"/>
                </a:cubicBezTo>
                <a:cubicBezTo>
                  <a:pt x="2901" y="1637"/>
                  <a:pt x="2892" y="1637"/>
                  <a:pt x="2883" y="1637"/>
                </a:cubicBezTo>
                <a:cubicBezTo>
                  <a:pt x="2847" y="1637"/>
                  <a:pt x="2806" y="1637"/>
                  <a:pt x="2775" y="1636"/>
                </a:cubicBezTo>
                <a:cubicBezTo>
                  <a:pt x="2775" y="1636"/>
                  <a:pt x="2775" y="1637"/>
                  <a:pt x="2775" y="1637"/>
                </a:cubicBezTo>
                <a:cubicBezTo>
                  <a:pt x="2775" y="1653"/>
                  <a:pt x="2775" y="1673"/>
                  <a:pt x="2775" y="1684"/>
                </a:cubicBezTo>
                <a:cubicBezTo>
                  <a:pt x="2775" y="1686"/>
                  <a:pt x="2776" y="1695"/>
                  <a:pt x="2774" y="1697"/>
                </a:cubicBezTo>
                <a:cubicBezTo>
                  <a:pt x="2771" y="1699"/>
                  <a:pt x="2765" y="1697"/>
                  <a:pt x="2761" y="1698"/>
                </a:cubicBezTo>
                <a:cubicBezTo>
                  <a:pt x="2761" y="1709"/>
                  <a:pt x="2762" y="1719"/>
                  <a:pt x="2762" y="1728"/>
                </a:cubicBezTo>
                <a:cubicBezTo>
                  <a:pt x="2813" y="1728"/>
                  <a:pt x="2864" y="1728"/>
                  <a:pt x="2910" y="1729"/>
                </a:cubicBezTo>
                <a:close/>
                <a:moveTo>
                  <a:pt x="3053" y="1766"/>
                </a:moveTo>
                <a:cubicBezTo>
                  <a:pt x="3052" y="1752"/>
                  <a:pt x="3052" y="1734"/>
                  <a:pt x="3052" y="1720"/>
                </a:cubicBezTo>
                <a:cubicBezTo>
                  <a:pt x="3052" y="1708"/>
                  <a:pt x="3052" y="1692"/>
                  <a:pt x="3052" y="1674"/>
                </a:cubicBezTo>
                <a:cubicBezTo>
                  <a:pt x="3006" y="1674"/>
                  <a:pt x="2958" y="1675"/>
                  <a:pt x="2917" y="1673"/>
                </a:cubicBezTo>
                <a:cubicBezTo>
                  <a:pt x="2916" y="1673"/>
                  <a:pt x="2916" y="1674"/>
                  <a:pt x="2916" y="1674"/>
                </a:cubicBezTo>
                <a:cubicBezTo>
                  <a:pt x="2916" y="1688"/>
                  <a:pt x="2916" y="1704"/>
                  <a:pt x="2915" y="1718"/>
                </a:cubicBezTo>
                <a:cubicBezTo>
                  <a:pt x="2915" y="1722"/>
                  <a:pt x="2916" y="1730"/>
                  <a:pt x="2914" y="1733"/>
                </a:cubicBezTo>
                <a:cubicBezTo>
                  <a:pt x="2912" y="1736"/>
                  <a:pt x="2906" y="1734"/>
                  <a:pt x="2903" y="1734"/>
                </a:cubicBezTo>
                <a:cubicBezTo>
                  <a:pt x="2903" y="1746"/>
                  <a:pt x="2903" y="1757"/>
                  <a:pt x="2903" y="1768"/>
                </a:cubicBezTo>
                <a:cubicBezTo>
                  <a:pt x="2930" y="1768"/>
                  <a:pt x="2960" y="1767"/>
                  <a:pt x="2987" y="1767"/>
                </a:cubicBezTo>
                <a:cubicBezTo>
                  <a:pt x="3017" y="1767"/>
                  <a:pt x="3031" y="1767"/>
                  <a:pt x="3053" y="1766"/>
                </a:cubicBezTo>
                <a:close/>
                <a:moveTo>
                  <a:pt x="3195" y="1804"/>
                </a:moveTo>
                <a:cubicBezTo>
                  <a:pt x="3195" y="1772"/>
                  <a:pt x="3194" y="1739"/>
                  <a:pt x="3194" y="1711"/>
                </a:cubicBezTo>
                <a:cubicBezTo>
                  <a:pt x="3147" y="1711"/>
                  <a:pt x="3098" y="1711"/>
                  <a:pt x="3059" y="1710"/>
                </a:cubicBezTo>
                <a:cubicBezTo>
                  <a:pt x="3057" y="1730"/>
                  <a:pt x="3060" y="1752"/>
                  <a:pt x="3057" y="1771"/>
                </a:cubicBezTo>
                <a:cubicBezTo>
                  <a:pt x="3053" y="1772"/>
                  <a:pt x="3049" y="1772"/>
                  <a:pt x="3045" y="1772"/>
                </a:cubicBezTo>
                <a:cubicBezTo>
                  <a:pt x="3045" y="1787"/>
                  <a:pt x="3045" y="1790"/>
                  <a:pt x="3045" y="1805"/>
                </a:cubicBezTo>
                <a:cubicBezTo>
                  <a:pt x="3094" y="1804"/>
                  <a:pt x="3142" y="1803"/>
                  <a:pt x="3195" y="1804"/>
                </a:cubicBezTo>
                <a:close/>
                <a:moveTo>
                  <a:pt x="3336" y="1840"/>
                </a:moveTo>
                <a:cubicBezTo>
                  <a:pt x="3336" y="1807"/>
                  <a:pt x="3336" y="1778"/>
                  <a:pt x="3336" y="1748"/>
                </a:cubicBezTo>
                <a:cubicBezTo>
                  <a:pt x="3309" y="1747"/>
                  <a:pt x="3291" y="1748"/>
                  <a:pt x="3273" y="1748"/>
                </a:cubicBezTo>
                <a:cubicBezTo>
                  <a:pt x="3250" y="1748"/>
                  <a:pt x="3229" y="1747"/>
                  <a:pt x="3202" y="1747"/>
                </a:cubicBezTo>
                <a:cubicBezTo>
                  <a:pt x="3201" y="1747"/>
                  <a:pt x="3201" y="1748"/>
                  <a:pt x="3201" y="1748"/>
                </a:cubicBezTo>
                <a:cubicBezTo>
                  <a:pt x="3201" y="1762"/>
                  <a:pt x="3202" y="1791"/>
                  <a:pt x="3200" y="1808"/>
                </a:cubicBezTo>
                <a:cubicBezTo>
                  <a:pt x="3198" y="1810"/>
                  <a:pt x="3192" y="1808"/>
                  <a:pt x="3189" y="1809"/>
                </a:cubicBezTo>
                <a:cubicBezTo>
                  <a:pt x="3189" y="1819"/>
                  <a:pt x="3189" y="1830"/>
                  <a:pt x="3189" y="1842"/>
                </a:cubicBezTo>
                <a:cubicBezTo>
                  <a:pt x="3238" y="1841"/>
                  <a:pt x="3284" y="1840"/>
                  <a:pt x="3336" y="1840"/>
                </a:cubicBezTo>
                <a:close/>
                <a:moveTo>
                  <a:pt x="3475" y="1879"/>
                </a:moveTo>
                <a:cubicBezTo>
                  <a:pt x="3474" y="1849"/>
                  <a:pt x="3474" y="1816"/>
                  <a:pt x="3474" y="1784"/>
                </a:cubicBezTo>
                <a:cubicBezTo>
                  <a:pt x="3430" y="1785"/>
                  <a:pt x="3390" y="1786"/>
                  <a:pt x="3343" y="1786"/>
                </a:cubicBezTo>
                <a:cubicBezTo>
                  <a:pt x="3343" y="1797"/>
                  <a:pt x="3343" y="1817"/>
                  <a:pt x="3343" y="1832"/>
                </a:cubicBezTo>
                <a:cubicBezTo>
                  <a:pt x="3343" y="1836"/>
                  <a:pt x="3344" y="1844"/>
                  <a:pt x="3341" y="1846"/>
                </a:cubicBezTo>
                <a:cubicBezTo>
                  <a:pt x="3337" y="1849"/>
                  <a:pt x="3331" y="1845"/>
                  <a:pt x="3326" y="1847"/>
                </a:cubicBezTo>
                <a:cubicBezTo>
                  <a:pt x="3326" y="1856"/>
                  <a:pt x="3326" y="1871"/>
                  <a:pt x="3326" y="1878"/>
                </a:cubicBezTo>
                <a:cubicBezTo>
                  <a:pt x="3340" y="1878"/>
                  <a:pt x="3349" y="1878"/>
                  <a:pt x="3358" y="1878"/>
                </a:cubicBezTo>
                <a:cubicBezTo>
                  <a:pt x="3395" y="1877"/>
                  <a:pt x="3440" y="1878"/>
                  <a:pt x="3475" y="1879"/>
                </a:cubicBezTo>
                <a:close/>
                <a:moveTo>
                  <a:pt x="38" y="1599"/>
                </a:moveTo>
                <a:cubicBezTo>
                  <a:pt x="40" y="1600"/>
                  <a:pt x="42" y="1600"/>
                  <a:pt x="43" y="1598"/>
                </a:cubicBezTo>
                <a:cubicBezTo>
                  <a:pt x="44" y="1592"/>
                  <a:pt x="36" y="1594"/>
                  <a:pt x="38" y="1599"/>
                </a:cubicBezTo>
                <a:close/>
                <a:moveTo>
                  <a:pt x="1055" y="1597"/>
                </a:moveTo>
                <a:cubicBezTo>
                  <a:pt x="1055" y="1593"/>
                  <a:pt x="1048" y="1594"/>
                  <a:pt x="1045" y="1595"/>
                </a:cubicBezTo>
                <a:cubicBezTo>
                  <a:pt x="1045" y="1596"/>
                  <a:pt x="1045" y="1596"/>
                  <a:pt x="1045" y="1596"/>
                </a:cubicBezTo>
                <a:cubicBezTo>
                  <a:pt x="1044" y="1603"/>
                  <a:pt x="1056" y="1601"/>
                  <a:pt x="1055" y="1597"/>
                </a:cubicBezTo>
                <a:close/>
                <a:moveTo>
                  <a:pt x="1021" y="1599"/>
                </a:moveTo>
                <a:cubicBezTo>
                  <a:pt x="1023" y="1593"/>
                  <a:pt x="1010" y="1593"/>
                  <a:pt x="1012" y="1599"/>
                </a:cubicBezTo>
                <a:cubicBezTo>
                  <a:pt x="1012" y="1601"/>
                  <a:pt x="1019" y="1601"/>
                  <a:pt x="1021" y="1599"/>
                </a:cubicBezTo>
                <a:close/>
                <a:moveTo>
                  <a:pt x="3342" y="1611"/>
                </a:moveTo>
                <a:cubicBezTo>
                  <a:pt x="3339" y="1610"/>
                  <a:pt x="3338" y="1608"/>
                  <a:pt x="3336" y="1606"/>
                </a:cubicBezTo>
                <a:cubicBezTo>
                  <a:pt x="3335" y="1597"/>
                  <a:pt x="3339" y="1594"/>
                  <a:pt x="3347" y="1595"/>
                </a:cubicBezTo>
                <a:cubicBezTo>
                  <a:pt x="3356" y="1598"/>
                  <a:pt x="3351" y="1613"/>
                  <a:pt x="3342" y="1611"/>
                </a:cubicBezTo>
                <a:close/>
                <a:moveTo>
                  <a:pt x="3341" y="1603"/>
                </a:moveTo>
                <a:cubicBezTo>
                  <a:pt x="3342" y="1604"/>
                  <a:pt x="3342" y="1605"/>
                  <a:pt x="3344" y="1606"/>
                </a:cubicBezTo>
                <a:cubicBezTo>
                  <a:pt x="3345" y="1605"/>
                  <a:pt x="3346" y="1603"/>
                  <a:pt x="3345" y="1601"/>
                </a:cubicBezTo>
                <a:cubicBezTo>
                  <a:pt x="3343" y="1601"/>
                  <a:pt x="3341" y="1601"/>
                  <a:pt x="3341" y="1603"/>
                </a:cubicBezTo>
                <a:close/>
                <a:moveTo>
                  <a:pt x="1130" y="1597"/>
                </a:moveTo>
                <a:cubicBezTo>
                  <a:pt x="1130" y="1600"/>
                  <a:pt x="1132" y="1605"/>
                  <a:pt x="1136" y="1603"/>
                </a:cubicBezTo>
                <a:cubicBezTo>
                  <a:pt x="1139" y="1599"/>
                  <a:pt x="1133" y="1592"/>
                  <a:pt x="1130" y="1597"/>
                </a:cubicBezTo>
                <a:close/>
                <a:moveTo>
                  <a:pt x="1043" y="1597"/>
                </a:moveTo>
                <a:cubicBezTo>
                  <a:pt x="1040" y="1594"/>
                  <a:pt x="1031" y="1596"/>
                  <a:pt x="1034" y="1600"/>
                </a:cubicBezTo>
                <a:cubicBezTo>
                  <a:pt x="1037" y="1601"/>
                  <a:pt x="1042" y="1601"/>
                  <a:pt x="1043" y="1600"/>
                </a:cubicBezTo>
                <a:cubicBezTo>
                  <a:pt x="1044" y="1598"/>
                  <a:pt x="1044" y="1598"/>
                  <a:pt x="1043" y="1597"/>
                </a:cubicBezTo>
                <a:close/>
                <a:moveTo>
                  <a:pt x="1023" y="1600"/>
                </a:moveTo>
                <a:cubicBezTo>
                  <a:pt x="1026" y="1602"/>
                  <a:pt x="1033" y="1602"/>
                  <a:pt x="1032" y="1597"/>
                </a:cubicBezTo>
                <a:cubicBezTo>
                  <a:pt x="1030" y="1595"/>
                  <a:pt x="1020" y="1595"/>
                  <a:pt x="1023" y="1600"/>
                </a:cubicBezTo>
                <a:close/>
                <a:moveTo>
                  <a:pt x="234" y="1656"/>
                </a:moveTo>
                <a:cubicBezTo>
                  <a:pt x="235" y="1636"/>
                  <a:pt x="237" y="1617"/>
                  <a:pt x="241" y="1599"/>
                </a:cubicBezTo>
                <a:cubicBezTo>
                  <a:pt x="246" y="1596"/>
                  <a:pt x="259" y="1596"/>
                  <a:pt x="266" y="1598"/>
                </a:cubicBezTo>
                <a:cubicBezTo>
                  <a:pt x="269" y="1611"/>
                  <a:pt x="269" y="1626"/>
                  <a:pt x="271" y="1642"/>
                </a:cubicBezTo>
                <a:cubicBezTo>
                  <a:pt x="271" y="1647"/>
                  <a:pt x="273" y="1653"/>
                  <a:pt x="272" y="1657"/>
                </a:cubicBezTo>
                <a:cubicBezTo>
                  <a:pt x="270" y="1670"/>
                  <a:pt x="237" y="1668"/>
                  <a:pt x="234" y="1656"/>
                </a:cubicBezTo>
                <a:close/>
                <a:moveTo>
                  <a:pt x="241" y="1656"/>
                </a:moveTo>
                <a:cubicBezTo>
                  <a:pt x="246" y="1661"/>
                  <a:pt x="259" y="1661"/>
                  <a:pt x="265" y="1656"/>
                </a:cubicBezTo>
                <a:cubicBezTo>
                  <a:pt x="264" y="1638"/>
                  <a:pt x="263" y="1620"/>
                  <a:pt x="261" y="1603"/>
                </a:cubicBezTo>
                <a:cubicBezTo>
                  <a:pt x="255" y="1603"/>
                  <a:pt x="251" y="1602"/>
                  <a:pt x="245" y="1602"/>
                </a:cubicBezTo>
                <a:cubicBezTo>
                  <a:pt x="243" y="1620"/>
                  <a:pt x="242" y="1639"/>
                  <a:pt x="241" y="1656"/>
                </a:cubicBezTo>
                <a:close/>
                <a:moveTo>
                  <a:pt x="1304" y="1598"/>
                </a:moveTo>
                <a:cubicBezTo>
                  <a:pt x="1303" y="1602"/>
                  <a:pt x="1304" y="1607"/>
                  <a:pt x="1307" y="1607"/>
                </a:cubicBezTo>
                <a:cubicBezTo>
                  <a:pt x="1311" y="1606"/>
                  <a:pt x="1310" y="1594"/>
                  <a:pt x="1304" y="1598"/>
                </a:cubicBezTo>
                <a:close/>
                <a:moveTo>
                  <a:pt x="1451" y="1627"/>
                </a:moveTo>
                <a:cubicBezTo>
                  <a:pt x="1446" y="1625"/>
                  <a:pt x="1442" y="1618"/>
                  <a:pt x="1444" y="1610"/>
                </a:cubicBezTo>
                <a:cubicBezTo>
                  <a:pt x="1445" y="1606"/>
                  <a:pt x="1447" y="1601"/>
                  <a:pt x="1453" y="1600"/>
                </a:cubicBezTo>
                <a:cubicBezTo>
                  <a:pt x="1461" y="1598"/>
                  <a:pt x="1467" y="1601"/>
                  <a:pt x="1471" y="1604"/>
                </a:cubicBezTo>
                <a:cubicBezTo>
                  <a:pt x="1481" y="1615"/>
                  <a:pt x="1466" y="1632"/>
                  <a:pt x="1451" y="1627"/>
                </a:cubicBezTo>
                <a:close/>
                <a:moveTo>
                  <a:pt x="1467" y="1613"/>
                </a:moveTo>
                <a:cubicBezTo>
                  <a:pt x="1467" y="1606"/>
                  <a:pt x="1455" y="1604"/>
                  <a:pt x="1450" y="1608"/>
                </a:cubicBezTo>
                <a:cubicBezTo>
                  <a:pt x="1449" y="1613"/>
                  <a:pt x="1449" y="1617"/>
                  <a:pt x="1451" y="1619"/>
                </a:cubicBezTo>
                <a:cubicBezTo>
                  <a:pt x="1456" y="1625"/>
                  <a:pt x="1467" y="1619"/>
                  <a:pt x="1467" y="1613"/>
                </a:cubicBezTo>
                <a:close/>
                <a:moveTo>
                  <a:pt x="582" y="1613"/>
                </a:moveTo>
                <a:cubicBezTo>
                  <a:pt x="583" y="1609"/>
                  <a:pt x="586" y="1606"/>
                  <a:pt x="587" y="1602"/>
                </a:cubicBezTo>
                <a:cubicBezTo>
                  <a:pt x="586" y="1602"/>
                  <a:pt x="586" y="1601"/>
                  <a:pt x="585" y="1601"/>
                </a:cubicBezTo>
                <a:cubicBezTo>
                  <a:pt x="585" y="1601"/>
                  <a:pt x="584" y="1601"/>
                  <a:pt x="584" y="1602"/>
                </a:cubicBezTo>
                <a:cubicBezTo>
                  <a:pt x="583" y="1603"/>
                  <a:pt x="582" y="1607"/>
                  <a:pt x="581" y="1610"/>
                </a:cubicBezTo>
                <a:cubicBezTo>
                  <a:pt x="580" y="1612"/>
                  <a:pt x="577" y="1617"/>
                  <a:pt x="581" y="1618"/>
                </a:cubicBezTo>
                <a:cubicBezTo>
                  <a:pt x="583" y="1617"/>
                  <a:pt x="582" y="1615"/>
                  <a:pt x="582" y="1613"/>
                </a:cubicBezTo>
                <a:close/>
                <a:moveTo>
                  <a:pt x="2933" y="1608"/>
                </a:moveTo>
                <a:cubicBezTo>
                  <a:pt x="2935" y="1615"/>
                  <a:pt x="2929" y="1618"/>
                  <a:pt x="2926" y="1618"/>
                </a:cubicBezTo>
                <a:cubicBezTo>
                  <a:pt x="2917" y="1619"/>
                  <a:pt x="2913" y="1604"/>
                  <a:pt x="2922" y="1602"/>
                </a:cubicBezTo>
                <a:cubicBezTo>
                  <a:pt x="2927" y="1600"/>
                  <a:pt x="2933" y="1604"/>
                  <a:pt x="2933" y="1608"/>
                </a:cubicBezTo>
                <a:close/>
                <a:moveTo>
                  <a:pt x="2927" y="1610"/>
                </a:moveTo>
                <a:cubicBezTo>
                  <a:pt x="2927" y="1608"/>
                  <a:pt x="2924" y="1607"/>
                  <a:pt x="2923" y="1608"/>
                </a:cubicBezTo>
                <a:cubicBezTo>
                  <a:pt x="2922" y="1611"/>
                  <a:pt x="2923" y="1612"/>
                  <a:pt x="2924" y="1613"/>
                </a:cubicBezTo>
                <a:cubicBezTo>
                  <a:pt x="2926" y="1612"/>
                  <a:pt x="2927" y="1612"/>
                  <a:pt x="2927" y="1610"/>
                </a:cubicBezTo>
                <a:close/>
                <a:moveTo>
                  <a:pt x="2738" y="1609"/>
                </a:moveTo>
                <a:cubicBezTo>
                  <a:pt x="2738" y="1606"/>
                  <a:pt x="2737" y="1604"/>
                  <a:pt x="2736" y="1602"/>
                </a:cubicBezTo>
                <a:cubicBezTo>
                  <a:pt x="2728" y="1601"/>
                  <a:pt x="2719" y="1602"/>
                  <a:pt x="2710" y="1602"/>
                </a:cubicBezTo>
                <a:cubicBezTo>
                  <a:pt x="2708" y="1604"/>
                  <a:pt x="2707" y="1610"/>
                  <a:pt x="2710" y="1611"/>
                </a:cubicBezTo>
                <a:cubicBezTo>
                  <a:pt x="2713" y="1611"/>
                  <a:pt x="2713" y="1609"/>
                  <a:pt x="2715" y="1607"/>
                </a:cubicBezTo>
                <a:cubicBezTo>
                  <a:pt x="2716" y="1608"/>
                  <a:pt x="2720" y="1607"/>
                  <a:pt x="2721" y="1608"/>
                </a:cubicBezTo>
                <a:cubicBezTo>
                  <a:pt x="2721" y="1615"/>
                  <a:pt x="2720" y="1621"/>
                  <a:pt x="2720" y="1628"/>
                </a:cubicBezTo>
                <a:cubicBezTo>
                  <a:pt x="2717" y="1627"/>
                  <a:pt x="2715" y="1629"/>
                  <a:pt x="2716" y="1631"/>
                </a:cubicBezTo>
                <a:cubicBezTo>
                  <a:pt x="2716" y="1637"/>
                  <a:pt x="2738" y="1632"/>
                  <a:pt x="2726" y="1627"/>
                </a:cubicBezTo>
                <a:cubicBezTo>
                  <a:pt x="2726" y="1621"/>
                  <a:pt x="2726" y="1613"/>
                  <a:pt x="2727" y="1608"/>
                </a:cubicBezTo>
                <a:cubicBezTo>
                  <a:pt x="2732" y="1606"/>
                  <a:pt x="2734" y="1612"/>
                  <a:pt x="2738" y="1609"/>
                </a:cubicBezTo>
                <a:close/>
                <a:moveTo>
                  <a:pt x="886" y="1610"/>
                </a:moveTo>
                <a:cubicBezTo>
                  <a:pt x="886" y="1612"/>
                  <a:pt x="887" y="1612"/>
                  <a:pt x="888" y="1613"/>
                </a:cubicBezTo>
                <a:cubicBezTo>
                  <a:pt x="894" y="1614"/>
                  <a:pt x="902" y="1616"/>
                  <a:pt x="906" y="1615"/>
                </a:cubicBezTo>
                <a:cubicBezTo>
                  <a:pt x="906" y="1614"/>
                  <a:pt x="906" y="1612"/>
                  <a:pt x="906" y="1611"/>
                </a:cubicBezTo>
                <a:cubicBezTo>
                  <a:pt x="899" y="1610"/>
                  <a:pt x="895" y="1600"/>
                  <a:pt x="887" y="1604"/>
                </a:cubicBezTo>
                <a:cubicBezTo>
                  <a:pt x="884" y="1602"/>
                  <a:pt x="878" y="1601"/>
                  <a:pt x="879" y="1605"/>
                </a:cubicBezTo>
                <a:cubicBezTo>
                  <a:pt x="879" y="1608"/>
                  <a:pt x="884" y="1608"/>
                  <a:pt x="886" y="1610"/>
                </a:cubicBezTo>
                <a:close/>
                <a:moveTo>
                  <a:pt x="1252" y="1604"/>
                </a:moveTo>
                <a:cubicBezTo>
                  <a:pt x="1247" y="1597"/>
                  <a:pt x="1244" y="1612"/>
                  <a:pt x="1249" y="1612"/>
                </a:cubicBezTo>
                <a:cubicBezTo>
                  <a:pt x="1252" y="1612"/>
                  <a:pt x="1252" y="1608"/>
                  <a:pt x="1252" y="1604"/>
                </a:cubicBezTo>
                <a:close/>
                <a:moveTo>
                  <a:pt x="1870" y="1620"/>
                </a:moveTo>
                <a:cubicBezTo>
                  <a:pt x="1863" y="1619"/>
                  <a:pt x="1860" y="1611"/>
                  <a:pt x="1865" y="1606"/>
                </a:cubicBezTo>
                <a:cubicBezTo>
                  <a:pt x="1867" y="1604"/>
                  <a:pt x="1869" y="1603"/>
                  <a:pt x="1872" y="1603"/>
                </a:cubicBezTo>
                <a:cubicBezTo>
                  <a:pt x="1885" y="1602"/>
                  <a:pt x="1883" y="1623"/>
                  <a:pt x="1870" y="1620"/>
                </a:cubicBezTo>
                <a:close/>
                <a:moveTo>
                  <a:pt x="1875" y="1610"/>
                </a:moveTo>
                <a:cubicBezTo>
                  <a:pt x="1873" y="1607"/>
                  <a:pt x="1869" y="1610"/>
                  <a:pt x="1869" y="1613"/>
                </a:cubicBezTo>
                <a:cubicBezTo>
                  <a:pt x="1871" y="1616"/>
                  <a:pt x="1876" y="1615"/>
                  <a:pt x="1875" y="1610"/>
                </a:cubicBezTo>
                <a:close/>
                <a:moveTo>
                  <a:pt x="1219" y="1604"/>
                </a:moveTo>
                <a:cubicBezTo>
                  <a:pt x="1218" y="1604"/>
                  <a:pt x="1218" y="1604"/>
                  <a:pt x="1218" y="1604"/>
                </a:cubicBezTo>
                <a:cubicBezTo>
                  <a:pt x="1213" y="1600"/>
                  <a:pt x="1208" y="1612"/>
                  <a:pt x="1214" y="1613"/>
                </a:cubicBezTo>
                <a:cubicBezTo>
                  <a:pt x="1217" y="1613"/>
                  <a:pt x="1218" y="1608"/>
                  <a:pt x="1219" y="1604"/>
                </a:cubicBezTo>
                <a:close/>
                <a:moveTo>
                  <a:pt x="1136" y="1605"/>
                </a:moveTo>
                <a:cubicBezTo>
                  <a:pt x="1133" y="1606"/>
                  <a:pt x="1136" y="1614"/>
                  <a:pt x="1140" y="1614"/>
                </a:cubicBezTo>
                <a:cubicBezTo>
                  <a:pt x="1145" y="1614"/>
                  <a:pt x="1141" y="1603"/>
                  <a:pt x="1136" y="1605"/>
                </a:cubicBezTo>
                <a:close/>
                <a:moveTo>
                  <a:pt x="1049" y="1606"/>
                </a:moveTo>
                <a:cubicBezTo>
                  <a:pt x="1046" y="1605"/>
                  <a:pt x="1039" y="1606"/>
                  <a:pt x="1039" y="1611"/>
                </a:cubicBezTo>
                <a:cubicBezTo>
                  <a:pt x="1043" y="1614"/>
                  <a:pt x="1051" y="1612"/>
                  <a:pt x="1049" y="1606"/>
                </a:cubicBezTo>
                <a:close/>
                <a:moveTo>
                  <a:pt x="589" y="1617"/>
                </a:moveTo>
                <a:cubicBezTo>
                  <a:pt x="589" y="1613"/>
                  <a:pt x="592" y="1609"/>
                  <a:pt x="592" y="1606"/>
                </a:cubicBezTo>
                <a:cubicBezTo>
                  <a:pt x="587" y="1604"/>
                  <a:pt x="584" y="1617"/>
                  <a:pt x="589" y="1617"/>
                </a:cubicBezTo>
                <a:close/>
                <a:moveTo>
                  <a:pt x="1066" y="1609"/>
                </a:moveTo>
                <a:cubicBezTo>
                  <a:pt x="1065" y="1603"/>
                  <a:pt x="1053" y="1610"/>
                  <a:pt x="1058" y="1615"/>
                </a:cubicBezTo>
                <a:cubicBezTo>
                  <a:pt x="1062" y="1615"/>
                  <a:pt x="1066" y="1612"/>
                  <a:pt x="1066" y="1609"/>
                </a:cubicBezTo>
                <a:close/>
                <a:moveTo>
                  <a:pt x="1306" y="1609"/>
                </a:moveTo>
                <a:cubicBezTo>
                  <a:pt x="1303" y="1610"/>
                  <a:pt x="1303" y="1620"/>
                  <a:pt x="1307" y="1619"/>
                </a:cubicBezTo>
                <a:cubicBezTo>
                  <a:pt x="1311" y="1619"/>
                  <a:pt x="1311" y="1607"/>
                  <a:pt x="1306" y="1609"/>
                </a:cubicBezTo>
                <a:close/>
                <a:moveTo>
                  <a:pt x="1038" y="1610"/>
                </a:moveTo>
                <a:cubicBezTo>
                  <a:pt x="1036" y="1608"/>
                  <a:pt x="1030" y="1610"/>
                  <a:pt x="1028" y="1612"/>
                </a:cubicBezTo>
                <a:cubicBezTo>
                  <a:pt x="1027" y="1618"/>
                  <a:pt x="1039" y="1616"/>
                  <a:pt x="1038" y="1610"/>
                </a:cubicBezTo>
                <a:close/>
                <a:moveTo>
                  <a:pt x="2171" y="1609"/>
                </a:moveTo>
                <a:cubicBezTo>
                  <a:pt x="2176" y="1612"/>
                  <a:pt x="2175" y="1622"/>
                  <a:pt x="2169" y="1624"/>
                </a:cubicBezTo>
                <a:cubicBezTo>
                  <a:pt x="2162" y="1625"/>
                  <a:pt x="2157" y="1617"/>
                  <a:pt x="2162" y="1611"/>
                </a:cubicBezTo>
                <a:cubicBezTo>
                  <a:pt x="2164" y="1610"/>
                  <a:pt x="2167" y="1609"/>
                  <a:pt x="2171" y="1609"/>
                </a:cubicBezTo>
                <a:close/>
                <a:moveTo>
                  <a:pt x="2168" y="1615"/>
                </a:moveTo>
                <a:cubicBezTo>
                  <a:pt x="2167" y="1616"/>
                  <a:pt x="2166" y="1617"/>
                  <a:pt x="2165" y="1617"/>
                </a:cubicBezTo>
                <a:cubicBezTo>
                  <a:pt x="2167" y="1619"/>
                  <a:pt x="2169" y="1618"/>
                  <a:pt x="2168" y="1615"/>
                </a:cubicBezTo>
                <a:close/>
                <a:moveTo>
                  <a:pt x="13" y="1610"/>
                </a:moveTo>
                <a:cubicBezTo>
                  <a:pt x="19" y="1609"/>
                  <a:pt x="23" y="1612"/>
                  <a:pt x="24" y="1617"/>
                </a:cubicBezTo>
                <a:cubicBezTo>
                  <a:pt x="25" y="1621"/>
                  <a:pt x="22" y="1627"/>
                  <a:pt x="18" y="1628"/>
                </a:cubicBezTo>
                <a:cubicBezTo>
                  <a:pt x="7" y="1631"/>
                  <a:pt x="1" y="1612"/>
                  <a:pt x="13" y="1610"/>
                </a:cubicBezTo>
                <a:close/>
                <a:moveTo>
                  <a:pt x="18" y="1617"/>
                </a:moveTo>
                <a:cubicBezTo>
                  <a:pt x="16" y="1616"/>
                  <a:pt x="12" y="1616"/>
                  <a:pt x="12" y="1618"/>
                </a:cubicBezTo>
                <a:cubicBezTo>
                  <a:pt x="10" y="1624"/>
                  <a:pt x="20" y="1624"/>
                  <a:pt x="18" y="1617"/>
                </a:cubicBezTo>
                <a:close/>
                <a:moveTo>
                  <a:pt x="2847" y="1613"/>
                </a:moveTo>
                <a:cubicBezTo>
                  <a:pt x="2847" y="1616"/>
                  <a:pt x="2854" y="1618"/>
                  <a:pt x="2853" y="1612"/>
                </a:cubicBezTo>
                <a:cubicBezTo>
                  <a:pt x="2850" y="1610"/>
                  <a:pt x="2847" y="1611"/>
                  <a:pt x="2847" y="1613"/>
                </a:cubicBezTo>
                <a:close/>
                <a:moveTo>
                  <a:pt x="1542" y="1651"/>
                </a:moveTo>
                <a:cubicBezTo>
                  <a:pt x="1546" y="1651"/>
                  <a:pt x="1547" y="1654"/>
                  <a:pt x="1552" y="1654"/>
                </a:cubicBezTo>
                <a:cubicBezTo>
                  <a:pt x="1555" y="1653"/>
                  <a:pt x="1563" y="1646"/>
                  <a:pt x="1564" y="1653"/>
                </a:cubicBezTo>
                <a:cubicBezTo>
                  <a:pt x="1564" y="1657"/>
                  <a:pt x="1558" y="1660"/>
                  <a:pt x="1554" y="1661"/>
                </a:cubicBezTo>
                <a:cubicBezTo>
                  <a:pt x="1550" y="1662"/>
                  <a:pt x="1546" y="1659"/>
                  <a:pt x="1542" y="1659"/>
                </a:cubicBezTo>
                <a:cubicBezTo>
                  <a:pt x="1539" y="1659"/>
                  <a:pt x="1535" y="1661"/>
                  <a:pt x="1532" y="1660"/>
                </a:cubicBezTo>
                <a:cubicBezTo>
                  <a:pt x="1530" y="1656"/>
                  <a:pt x="1532" y="1651"/>
                  <a:pt x="1534" y="1649"/>
                </a:cubicBezTo>
                <a:cubicBezTo>
                  <a:pt x="1517" y="1638"/>
                  <a:pt x="1535" y="1614"/>
                  <a:pt x="1551" y="1611"/>
                </a:cubicBezTo>
                <a:cubicBezTo>
                  <a:pt x="1559" y="1610"/>
                  <a:pt x="1564" y="1618"/>
                  <a:pt x="1565" y="1624"/>
                </a:cubicBezTo>
                <a:cubicBezTo>
                  <a:pt x="1565" y="1638"/>
                  <a:pt x="1554" y="1649"/>
                  <a:pt x="1542" y="1651"/>
                </a:cubicBezTo>
                <a:close/>
                <a:moveTo>
                  <a:pt x="1554" y="1618"/>
                </a:moveTo>
                <a:cubicBezTo>
                  <a:pt x="1544" y="1620"/>
                  <a:pt x="1530" y="1632"/>
                  <a:pt x="1536" y="1640"/>
                </a:cubicBezTo>
                <a:cubicBezTo>
                  <a:pt x="1539" y="1640"/>
                  <a:pt x="1542" y="1641"/>
                  <a:pt x="1544" y="1642"/>
                </a:cubicBezTo>
                <a:cubicBezTo>
                  <a:pt x="1551" y="1638"/>
                  <a:pt x="1560" y="1627"/>
                  <a:pt x="1554" y="1618"/>
                </a:cubicBezTo>
                <a:close/>
                <a:moveTo>
                  <a:pt x="1027" y="1615"/>
                </a:moveTo>
                <a:cubicBezTo>
                  <a:pt x="1027" y="1610"/>
                  <a:pt x="1017" y="1611"/>
                  <a:pt x="1018" y="1617"/>
                </a:cubicBezTo>
                <a:cubicBezTo>
                  <a:pt x="1020" y="1619"/>
                  <a:pt x="1027" y="1618"/>
                  <a:pt x="1027" y="1615"/>
                </a:cubicBezTo>
                <a:close/>
                <a:moveTo>
                  <a:pt x="940" y="1621"/>
                </a:moveTo>
                <a:cubicBezTo>
                  <a:pt x="940" y="1617"/>
                  <a:pt x="931" y="1617"/>
                  <a:pt x="928" y="1618"/>
                </a:cubicBezTo>
                <a:cubicBezTo>
                  <a:pt x="927" y="1616"/>
                  <a:pt x="921" y="1614"/>
                  <a:pt x="919" y="1617"/>
                </a:cubicBezTo>
                <a:cubicBezTo>
                  <a:pt x="917" y="1612"/>
                  <a:pt x="907" y="1610"/>
                  <a:pt x="908" y="1616"/>
                </a:cubicBezTo>
                <a:cubicBezTo>
                  <a:pt x="909" y="1618"/>
                  <a:pt x="916" y="1620"/>
                  <a:pt x="918" y="1618"/>
                </a:cubicBezTo>
                <a:cubicBezTo>
                  <a:pt x="919" y="1622"/>
                  <a:pt x="925" y="1622"/>
                  <a:pt x="929" y="1621"/>
                </a:cubicBezTo>
                <a:cubicBezTo>
                  <a:pt x="930" y="1625"/>
                  <a:pt x="940" y="1625"/>
                  <a:pt x="940" y="1621"/>
                </a:cubicBezTo>
                <a:close/>
                <a:moveTo>
                  <a:pt x="1212" y="1614"/>
                </a:moveTo>
                <a:cubicBezTo>
                  <a:pt x="1209" y="1610"/>
                  <a:pt x="1203" y="1616"/>
                  <a:pt x="1203" y="1619"/>
                </a:cubicBezTo>
                <a:cubicBezTo>
                  <a:pt x="1204" y="1624"/>
                  <a:pt x="1213" y="1619"/>
                  <a:pt x="1212" y="1614"/>
                </a:cubicBezTo>
                <a:close/>
                <a:moveTo>
                  <a:pt x="1249" y="1613"/>
                </a:moveTo>
                <a:cubicBezTo>
                  <a:pt x="1243" y="1612"/>
                  <a:pt x="1243" y="1618"/>
                  <a:pt x="1244" y="1621"/>
                </a:cubicBezTo>
                <a:cubicBezTo>
                  <a:pt x="1249" y="1624"/>
                  <a:pt x="1251" y="1615"/>
                  <a:pt x="1249" y="1613"/>
                </a:cubicBezTo>
                <a:close/>
                <a:moveTo>
                  <a:pt x="1054" y="1613"/>
                </a:moveTo>
                <a:cubicBezTo>
                  <a:pt x="1052" y="1614"/>
                  <a:pt x="1048" y="1617"/>
                  <a:pt x="1048" y="1619"/>
                </a:cubicBezTo>
                <a:cubicBezTo>
                  <a:pt x="1049" y="1628"/>
                  <a:pt x="1064" y="1612"/>
                  <a:pt x="1054" y="1613"/>
                </a:cubicBezTo>
                <a:close/>
                <a:moveTo>
                  <a:pt x="2581" y="1627"/>
                </a:moveTo>
                <a:cubicBezTo>
                  <a:pt x="2580" y="1630"/>
                  <a:pt x="2577" y="1632"/>
                  <a:pt x="2570" y="1632"/>
                </a:cubicBezTo>
                <a:cubicBezTo>
                  <a:pt x="2567" y="1630"/>
                  <a:pt x="2564" y="1628"/>
                  <a:pt x="2563" y="1624"/>
                </a:cubicBezTo>
                <a:cubicBezTo>
                  <a:pt x="2561" y="1607"/>
                  <a:pt x="2588" y="1612"/>
                  <a:pt x="2581" y="1627"/>
                </a:cubicBezTo>
                <a:close/>
                <a:moveTo>
                  <a:pt x="2569" y="1623"/>
                </a:moveTo>
                <a:cubicBezTo>
                  <a:pt x="2570" y="1627"/>
                  <a:pt x="2575" y="1627"/>
                  <a:pt x="2576" y="1624"/>
                </a:cubicBezTo>
                <a:cubicBezTo>
                  <a:pt x="2578" y="1619"/>
                  <a:pt x="2571" y="1617"/>
                  <a:pt x="2569" y="1623"/>
                </a:cubicBezTo>
                <a:close/>
                <a:moveTo>
                  <a:pt x="1007" y="1618"/>
                </a:moveTo>
                <a:cubicBezTo>
                  <a:pt x="1007" y="1623"/>
                  <a:pt x="1015" y="1621"/>
                  <a:pt x="1017" y="1618"/>
                </a:cubicBezTo>
                <a:cubicBezTo>
                  <a:pt x="1017" y="1617"/>
                  <a:pt x="1016" y="1616"/>
                  <a:pt x="1016" y="1615"/>
                </a:cubicBezTo>
                <a:cubicBezTo>
                  <a:pt x="1012" y="1614"/>
                  <a:pt x="1006" y="1615"/>
                  <a:pt x="1007" y="1618"/>
                </a:cubicBezTo>
                <a:close/>
                <a:moveTo>
                  <a:pt x="1667" y="1653"/>
                </a:moveTo>
                <a:cubicBezTo>
                  <a:pt x="1670" y="1653"/>
                  <a:pt x="1672" y="1654"/>
                  <a:pt x="1674" y="1653"/>
                </a:cubicBezTo>
                <a:cubicBezTo>
                  <a:pt x="1677" y="1652"/>
                  <a:pt x="1680" y="1645"/>
                  <a:pt x="1679" y="1642"/>
                </a:cubicBezTo>
                <a:cubicBezTo>
                  <a:pt x="1674" y="1640"/>
                  <a:pt x="1674" y="1645"/>
                  <a:pt x="1672" y="1647"/>
                </a:cubicBezTo>
                <a:cubicBezTo>
                  <a:pt x="1667" y="1647"/>
                  <a:pt x="1662" y="1648"/>
                  <a:pt x="1658" y="1647"/>
                </a:cubicBezTo>
                <a:cubicBezTo>
                  <a:pt x="1661" y="1639"/>
                  <a:pt x="1662" y="1629"/>
                  <a:pt x="1665" y="1621"/>
                </a:cubicBezTo>
                <a:cubicBezTo>
                  <a:pt x="1668" y="1621"/>
                  <a:pt x="1671" y="1621"/>
                  <a:pt x="1672" y="1619"/>
                </a:cubicBezTo>
                <a:cubicBezTo>
                  <a:pt x="1673" y="1615"/>
                  <a:pt x="1670" y="1615"/>
                  <a:pt x="1665" y="1615"/>
                </a:cubicBezTo>
                <a:cubicBezTo>
                  <a:pt x="1660" y="1615"/>
                  <a:pt x="1654" y="1614"/>
                  <a:pt x="1654" y="1618"/>
                </a:cubicBezTo>
                <a:cubicBezTo>
                  <a:pt x="1655" y="1620"/>
                  <a:pt x="1656" y="1620"/>
                  <a:pt x="1659" y="1621"/>
                </a:cubicBezTo>
                <a:cubicBezTo>
                  <a:pt x="1656" y="1629"/>
                  <a:pt x="1654" y="1639"/>
                  <a:pt x="1651" y="1647"/>
                </a:cubicBezTo>
                <a:cubicBezTo>
                  <a:pt x="1647" y="1647"/>
                  <a:pt x="1643" y="1649"/>
                  <a:pt x="1645" y="1652"/>
                </a:cubicBezTo>
                <a:cubicBezTo>
                  <a:pt x="1650" y="1654"/>
                  <a:pt x="1660" y="1653"/>
                  <a:pt x="1667" y="1653"/>
                </a:cubicBezTo>
                <a:close/>
                <a:moveTo>
                  <a:pt x="1151" y="1621"/>
                </a:moveTo>
                <a:cubicBezTo>
                  <a:pt x="1152" y="1619"/>
                  <a:pt x="1146" y="1614"/>
                  <a:pt x="1144" y="1615"/>
                </a:cubicBezTo>
                <a:cubicBezTo>
                  <a:pt x="1138" y="1618"/>
                  <a:pt x="1151" y="1629"/>
                  <a:pt x="1151" y="1621"/>
                </a:cubicBezTo>
                <a:close/>
                <a:moveTo>
                  <a:pt x="2477" y="1618"/>
                </a:moveTo>
                <a:cubicBezTo>
                  <a:pt x="2476" y="1614"/>
                  <a:pt x="2468" y="1616"/>
                  <a:pt x="2470" y="1620"/>
                </a:cubicBezTo>
                <a:cubicBezTo>
                  <a:pt x="2473" y="1622"/>
                  <a:pt x="2477" y="1620"/>
                  <a:pt x="2477" y="1618"/>
                </a:cubicBezTo>
                <a:close/>
                <a:moveTo>
                  <a:pt x="996" y="1622"/>
                </a:moveTo>
                <a:cubicBezTo>
                  <a:pt x="1000" y="1623"/>
                  <a:pt x="1006" y="1622"/>
                  <a:pt x="1005" y="1618"/>
                </a:cubicBezTo>
                <a:cubicBezTo>
                  <a:pt x="1005" y="1615"/>
                  <a:pt x="996" y="1615"/>
                  <a:pt x="996" y="1621"/>
                </a:cubicBezTo>
                <a:cubicBezTo>
                  <a:pt x="996" y="1621"/>
                  <a:pt x="996" y="1621"/>
                  <a:pt x="996" y="1622"/>
                </a:cubicBezTo>
                <a:close/>
                <a:moveTo>
                  <a:pt x="1070" y="1617"/>
                </a:moveTo>
                <a:cubicBezTo>
                  <a:pt x="1067" y="1617"/>
                  <a:pt x="1062" y="1625"/>
                  <a:pt x="1068" y="1626"/>
                </a:cubicBezTo>
                <a:cubicBezTo>
                  <a:pt x="1071" y="1626"/>
                  <a:pt x="1077" y="1616"/>
                  <a:pt x="1070" y="1617"/>
                </a:cubicBezTo>
                <a:close/>
                <a:moveTo>
                  <a:pt x="995" y="1620"/>
                </a:moveTo>
                <a:cubicBezTo>
                  <a:pt x="995" y="1616"/>
                  <a:pt x="987" y="1618"/>
                  <a:pt x="985" y="1620"/>
                </a:cubicBezTo>
                <a:cubicBezTo>
                  <a:pt x="985" y="1626"/>
                  <a:pt x="996" y="1624"/>
                  <a:pt x="995" y="1620"/>
                </a:cubicBezTo>
                <a:close/>
                <a:moveTo>
                  <a:pt x="1514" y="1619"/>
                </a:moveTo>
                <a:cubicBezTo>
                  <a:pt x="1513" y="1625"/>
                  <a:pt x="1520" y="1624"/>
                  <a:pt x="1520" y="1620"/>
                </a:cubicBezTo>
                <a:cubicBezTo>
                  <a:pt x="1519" y="1618"/>
                  <a:pt x="1516" y="1617"/>
                  <a:pt x="1514" y="1619"/>
                </a:cubicBezTo>
                <a:close/>
                <a:moveTo>
                  <a:pt x="1062" y="1621"/>
                </a:moveTo>
                <a:cubicBezTo>
                  <a:pt x="1061" y="1616"/>
                  <a:pt x="1051" y="1623"/>
                  <a:pt x="1052" y="1627"/>
                </a:cubicBezTo>
                <a:cubicBezTo>
                  <a:pt x="1056" y="1631"/>
                  <a:pt x="1062" y="1624"/>
                  <a:pt x="1062" y="1621"/>
                </a:cubicBezTo>
                <a:close/>
                <a:moveTo>
                  <a:pt x="951" y="1624"/>
                </a:moveTo>
                <a:cubicBezTo>
                  <a:pt x="953" y="1626"/>
                  <a:pt x="960" y="1626"/>
                  <a:pt x="962" y="1624"/>
                </a:cubicBezTo>
                <a:cubicBezTo>
                  <a:pt x="962" y="1622"/>
                  <a:pt x="962" y="1622"/>
                  <a:pt x="961" y="1620"/>
                </a:cubicBezTo>
                <a:cubicBezTo>
                  <a:pt x="959" y="1619"/>
                  <a:pt x="953" y="1619"/>
                  <a:pt x="951" y="1621"/>
                </a:cubicBezTo>
                <a:cubicBezTo>
                  <a:pt x="950" y="1618"/>
                  <a:pt x="940" y="1618"/>
                  <a:pt x="941" y="1623"/>
                </a:cubicBezTo>
                <a:cubicBezTo>
                  <a:pt x="942" y="1623"/>
                  <a:pt x="942" y="1624"/>
                  <a:pt x="942" y="1624"/>
                </a:cubicBezTo>
                <a:cubicBezTo>
                  <a:pt x="944" y="1625"/>
                  <a:pt x="950" y="1625"/>
                  <a:pt x="951" y="1624"/>
                </a:cubicBezTo>
                <a:close/>
                <a:moveTo>
                  <a:pt x="973" y="1624"/>
                </a:moveTo>
                <a:cubicBezTo>
                  <a:pt x="976" y="1626"/>
                  <a:pt x="984" y="1626"/>
                  <a:pt x="984" y="1622"/>
                </a:cubicBezTo>
                <a:cubicBezTo>
                  <a:pt x="984" y="1618"/>
                  <a:pt x="976" y="1619"/>
                  <a:pt x="973" y="1621"/>
                </a:cubicBezTo>
                <a:cubicBezTo>
                  <a:pt x="972" y="1619"/>
                  <a:pt x="968" y="1620"/>
                  <a:pt x="964" y="1620"/>
                </a:cubicBezTo>
                <a:cubicBezTo>
                  <a:pt x="958" y="1625"/>
                  <a:pt x="971" y="1627"/>
                  <a:pt x="973" y="1624"/>
                </a:cubicBezTo>
                <a:close/>
                <a:moveTo>
                  <a:pt x="1195" y="1626"/>
                </a:moveTo>
                <a:cubicBezTo>
                  <a:pt x="1199" y="1629"/>
                  <a:pt x="1205" y="1624"/>
                  <a:pt x="1204" y="1622"/>
                </a:cubicBezTo>
                <a:cubicBezTo>
                  <a:pt x="1203" y="1617"/>
                  <a:pt x="1195" y="1621"/>
                  <a:pt x="1195" y="1625"/>
                </a:cubicBezTo>
                <a:cubicBezTo>
                  <a:pt x="1192" y="1623"/>
                  <a:pt x="1186" y="1625"/>
                  <a:pt x="1186" y="1627"/>
                </a:cubicBezTo>
                <a:cubicBezTo>
                  <a:pt x="1185" y="1632"/>
                  <a:pt x="1195" y="1631"/>
                  <a:pt x="1195" y="1626"/>
                </a:cubicBezTo>
                <a:close/>
                <a:moveTo>
                  <a:pt x="1045" y="1620"/>
                </a:moveTo>
                <a:cubicBezTo>
                  <a:pt x="1042" y="1620"/>
                  <a:pt x="1039" y="1623"/>
                  <a:pt x="1039" y="1626"/>
                </a:cubicBezTo>
                <a:cubicBezTo>
                  <a:pt x="1040" y="1633"/>
                  <a:pt x="1054" y="1619"/>
                  <a:pt x="1045" y="1620"/>
                </a:cubicBezTo>
                <a:close/>
                <a:moveTo>
                  <a:pt x="1127" y="1620"/>
                </a:moveTo>
                <a:cubicBezTo>
                  <a:pt x="1122" y="1620"/>
                  <a:pt x="1127" y="1632"/>
                  <a:pt x="1131" y="1629"/>
                </a:cubicBezTo>
                <a:cubicBezTo>
                  <a:pt x="1134" y="1625"/>
                  <a:pt x="1130" y="1620"/>
                  <a:pt x="1127" y="1620"/>
                </a:cubicBezTo>
                <a:close/>
                <a:moveTo>
                  <a:pt x="3177" y="1624"/>
                </a:moveTo>
                <a:cubicBezTo>
                  <a:pt x="3168" y="1623"/>
                  <a:pt x="3163" y="1622"/>
                  <a:pt x="3157" y="1621"/>
                </a:cubicBezTo>
                <a:cubicBezTo>
                  <a:pt x="3157" y="1621"/>
                  <a:pt x="3157" y="1622"/>
                  <a:pt x="3157" y="1622"/>
                </a:cubicBezTo>
                <a:cubicBezTo>
                  <a:pt x="3155" y="1622"/>
                  <a:pt x="3153" y="1623"/>
                  <a:pt x="3154" y="1626"/>
                </a:cubicBezTo>
                <a:cubicBezTo>
                  <a:pt x="3155" y="1628"/>
                  <a:pt x="3161" y="1629"/>
                  <a:pt x="3164" y="1629"/>
                </a:cubicBezTo>
                <a:cubicBezTo>
                  <a:pt x="3167" y="1630"/>
                  <a:pt x="3171" y="1631"/>
                  <a:pt x="3175" y="1631"/>
                </a:cubicBezTo>
                <a:cubicBezTo>
                  <a:pt x="3178" y="1632"/>
                  <a:pt x="3193" y="1638"/>
                  <a:pt x="3194" y="1632"/>
                </a:cubicBezTo>
                <a:cubicBezTo>
                  <a:pt x="3196" y="1626"/>
                  <a:pt x="3182" y="1625"/>
                  <a:pt x="3177" y="1624"/>
                </a:cubicBezTo>
                <a:close/>
                <a:moveTo>
                  <a:pt x="1308" y="1622"/>
                </a:moveTo>
                <a:cubicBezTo>
                  <a:pt x="1303" y="1620"/>
                  <a:pt x="1302" y="1629"/>
                  <a:pt x="1304" y="1631"/>
                </a:cubicBezTo>
                <a:cubicBezTo>
                  <a:pt x="1305" y="1631"/>
                  <a:pt x="1306" y="1631"/>
                  <a:pt x="1307" y="1631"/>
                </a:cubicBezTo>
                <a:cubicBezTo>
                  <a:pt x="1309" y="1630"/>
                  <a:pt x="1310" y="1625"/>
                  <a:pt x="1308" y="1622"/>
                </a:cubicBezTo>
                <a:close/>
                <a:moveTo>
                  <a:pt x="3438" y="1623"/>
                </a:moveTo>
                <a:cubicBezTo>
                  <a:pt x="3435" y="1620"/>
                  <a:pt x="3430" y="1624"/>
                  <a:pt x="3432" y="1627"/>
                </a:cubicBezTo>
                <a:cubicBezTo>
                  <a:pt x="3435" y="1629"/>
                  <a:pt x="3438" y="1627"/>
                  <a:pt x="3438" y="1623"/>
                </a:cubicBezTo>
                <a:close/>
                <a:moveTo>
                  <a:pt x="1078" y="1624"/>
                </a:moveTo>
                <a:cubicBezTo>
                  <a:pt x="1074" y="1620"/>
                  <a:pt x="1071" y="1626"/>
                  <a:pt x="1072" y="1631"/>
                </a:cubicBezTo>
                <a:cubicBezTo>
                  <a:pt x="1075" y="1635"/>
                  <a:pt x="1079" y="1629"/>
                  <a:pt x="1078" y="1624"/>
                </a:cubicBezTo>
                <a:close/>
                <a:moveTo>
                  <a:pt x="1162" y="1629"/>
                </a:moveTo>
                <a:cubicBezTo>
                  <a:pt x="1164" y="1623"/>
                  <a:pt x="1151" y="1620"/>
                  <a:pt x="1152" y="1626"/>
                </a:cubicBezTo>
                <a:cubicBezTo>
                  <a:pt x="1152" y="1628"/>
                  <a:pt x="1158" y="1630"/>
                  <a:pt x="1162" y="1629"/>
                </a:cubicBezTo>
                <a:close/>
                <a:moveTo>
                  <a:pt x="1246" y="1625"/>
                </a:moveTo>
                <a:cubicBezTo>
                  <a:pt x="1243" y="1619"/>
                  <a:pt x="1238" y="1626"/>
                  <a:pt x="1238" y="1631"/>
                </a:cubicBezTo>
                <a:cubicBezTo>
                  <a:pt x="1239" y="1632"/>
                  <a:pt x="1239" y="1632"/>
                  <a:pt x="1240" y="1633"/>
                </a:cubicBezTo>
                <a:cubicBezTo>
                  <a:pt x="1244" y="1632"/>
                  <a:pt x="1245" y="1628"/>
                  <a:pt x="1246" y="1625"/>
                </a:cubicBezTo>
                <a:close/>
                <a:moveTo>
                  <a:pt x="2379" y="1817"/>
                </a:moveTo>
                <a:cubicBezTo>
                  <a:pt x="2323" y="1866"/>
                  <a:pt x="2266" y="1916"/>
                  <a:pt x="2208" y="1965"/>
                </a:cubicBezTo>
                <a:cubicBezTo>
                  <a:pt x="2204" y="1968"/>
                  <a:pt x="2201" y="1973"/>
                  <a:pt x="2197" y="1975"/>
                </a:cubicBezTo>
                <a:cubicBezTo>
                  <a:pt x="2193" y="1978"/>
                  <a:pt x="2186" y="1981"/>
                  <a:pt x="2181" y="1983"/>
                </a:cubicBezTo>
                <a:cubicBezTo>
                  <a:pt x="2170" y="1988"/>
                  <a:pt x="2159" y="1994"/>
                  <a:pt x="2148" y="1999"/>
                </a:cubicBezTo>
                <a:cubicBezTo>
                  <a:pt x="2142" y="2001"/>
                  <a:pt x="2137" y="2006"/>
                  <a:pt x="2131" y="2004"/>
                </a:cubicBezTo>
                <a:cubicBezTo>
                  <a:pt x="2131" y="1998"/>
                  <a:pt x="2136" y="1994"/>
                  <a:pt x="2139" y="1989"/>
                </a:cubicBezTo>
                <a:cubicBezTo>
                  <a:pt x="2145" y="1979"/>
                  <a:pt x="2151" y="1968"/>
                  <a:pt x="2158" y="1958"/>
                </a:cubicBezTo>
                <a:cubicBezTo>
                  <a:pt x="2161" y="1953"/>
                  <a:pt x="2163" y="1948"/>
                  <a:pt x="2167" y="1943"/>
                </a:cubicBezTo>
                <a:cubicBezTo>
                  <a:pt x="2173" y="1936"/>
                  <a:pt x="2182" y="1930"/>
                  <a:pt x="2189" y="1923"/>
                </a:cubicBezTo>
                <a:cubicBezTo>
                  <a:pt x="2241" y="1876"/>
                  <a:pt x="2297" y="1830"/>
                  <a:pt x="2348" y="1784"/>
                </a:cubicBezTo>
                <a:cubicBezTo>
                  <a:pt x="2400" y="1736"/>
                  <a:pt x="2453" y="1691"/>
                  <a:pt x="2507" y="1644"/>
                </a:cubicBezTo>
                <a:cubicBezTo>
                  <a:pt x="2514" y="1638"/>
                  <a:pt x="2522" y="1630"/>
                  <a:pt x="2529" y="1625"/>
                </a:cubicBezTo>
                <a:cubicBezTo>
                  <a:pt x="2532" y="1623"/>
                  <a:pt x="2542" y="1629"/>
                  <a:pt x="2544" y="1631"/>
                </a:cubicBezTo>
                <a:cubicBezTo>
                  <a:pt x="2548" y="1634"/>
                  <a:pt x="2555" y="1641"/>
                  <a:pt x="2558" y="1646"/>
                </a:cubicBezTo>
                <a:cubicBezTo>
                  <a:pt x="2559" y="1650"/>
                  <a:pt x="2561" y="1655"/>
                  <a:pt x="2560" y="1658"/>
                </a:cubicBezTo>
                <a:cubicBezTo>
                  <a:pt x="2560" y="1662"/>
                  <a:pt x="2554" y="1666"/>
                  <a:pt x="2550" y="1669"/>
                </a:cubicBezTo>
                <a:cubicBezTo>
                  <a:pt x="2493" y="1718"/>
                  <a:pt x="2436" y="1768"/>
                  <a:pt x="2379" y="1817"/>
                </a:cubicBezTo>
                <a:close/>
                <a:moveTo>
                  <a:pt x="2534" y="1637"/>
                </a:moveTo>
                <a:cubicBezTo>
                  <a:pt x="2535" y="1635"/>
                  <a:pt x="2536" y="1635"/>
                  <a:pt x="2537" y="1633"/>
                </a:cubicBezTo>
                <a:cubicBezTo>
                  <a:pt x="2536" y="1632"/>
                  <a:pt x="2535" y="1631"/>
                  <a:pt x="2534" y="1631"/>
                </a:cubicBezTo>
                <a:cubicBezTo>
                  <a:pt x="2534" y="1633"/>
                  <a:pt x="2533" y="1635"/>
                  <a:pt x="2534" y="1637"/>
                </a:cubicBezTo>
                <a:close/>
                <a:moveTo>
                  <a:pt x="2527" y="1642"/>
                </a:moveTo>
                <a:cubicBezTo>
                  <a:pt x="2531" y="1641"/>
                  <a:pt x="2531" y="1637"/>
                  <a:pt x="2530" y="1633"/>
                </a:cubicBezTo>
                <a:cubicBezTo>
                  <a:pt x="2527" y="1634"/>
                  <a:pt x="2526" y="1638"/>
                  <a:pt x="2527" y="1642"/>
                </a:cubicBezTo>
                <a:close/>
                <a:moveTo>
                  <a:pt x="2520" y="1649"/>
                </a:moveTo>
                <a:cubicBezTo>
                  <a:pt x="2523" y="1648"/>
                  <a:pt x="2525" y="1641"/>
                  <a:pt x="2523" y="1638"/>
                </a:cubicBezTo>
                <a:cubicBezTo>
                  <a:pt x="2522" y="1640"/>
                  <a:pt x="2520" y="1641"/>
                  <a:pt x="2520" y="1642"/>
                </a:cubicBezTo>
                <a:cubicBezTo>
                  <a:pt x="2520" y="1644"/>
                  <a:pt x="2519" y="1647"/>
                  <a:pt x="2520" y="1649"/>
                </a:cubicBezTo>
                <a:close/>
                <a:moveTo>
                  <a:pt x="2512" y="1655"/>
                </a:moveTo>
                <a:cubicBezTo>
                  <a:pt x="2514" y="1655"/>
                  <a:pt x="2514" y="1653"/>
                  <a:pt x="2516" y="1652"/>
                </a:cubicBezTo>
                <a:cubicBezTo>
                  <a:pt x="2516" y="1649"/>
                  <a:pt x="2516" y="1646"/>
                  <a:pt x="2516" y="1645"/>
                </a:cubicBezTo>
                <a:cubicBezTo>
                  <a:pt x="2512" y="1646"/>
                  <a:pt x="2512" y="1650"/>
                  <a:pt x="2512" y="1655"/>
                </a:cubicBezTo>
                <a:close/>
                <a:moveTo>
                  <a:pt x="2506" y="1660"/>
                </a:moveTo>
                <a:cubicBezTo>
                  <a:pt x="2509" y="1660"/>
                  <a:pt x="2509" y="1654"/>
                  <a:pt x="2509" y="1651"/>
                </a:cubicBezTo>
                <a:cubicBezTo>
                  <a:pt x="2506" y="1653"/>
                  <a:pt x="2506" y="1656"/>
                  <a:pt x="2506" y="1660"/>
                </a:cubicBezTo>
                <a:close/>
                <a:moveTo>
                  <a:pt x="2500" y="1666"/>
                </a:moveTo>
                <a:cubicBezTo>
                  <a:pt x="2503" y="1666"/>
                  <a:pt x="2503" y="1659"/>
                  <a:pt x="2502" y="1657"/>
                </a:cubicBezTo>
                <a:cubicBezTo>
                  <a:pt x="2499" y="1658"/>
                  <a:pt x="2500" y="1663"/>
                  <a:pt x="2500" y="1666"/>
                </a:cubicBezTo>
                <a:close/>
                <a:moveTo>
                  <a:pt x="2493" y="1671"/>
                </a:moveTo>
                <a:cubicBezTo>
                  <a:pt x="2497" y="1671"/>
                  <a:pt x="2497" y="1665"/>
                  <a:pt x="2496" y="1662"/>
                </a:cubicBezTo>
                <a:cubicBezTo>
                  <a:pt x="2494" y="1663"/>
                  <a:pt x="2493" y="1667"/>
                  <a:pt x="2493" y="1671"/>
                </a:cubicBezTo>
                <a:close/>
                <a:moveTo>
                  <a:pt x="2487" y="1677"/>
                </a:moveTo>
                <a:cubicBezTo>
                  <a:pt x="2490" y="1676"/>
                  <a:pt x="2492" y="1671"/>
                  <a:pt x="2489" y="1668"/>
                </a:cubicBezTo>
                <a:cubicBezTo>
                  <a:pt x="2487" y="1669"/>
                  <a:pt x="2487" y="1674"/>
                  <a:pt x="2487" y="1677"/>
                </a:cubicBezTo>
                <a:close/>
                <a:moveTo>
                  <a:pt x="2480" y="1683"/>
                </a:moveTo>
                <a:cubicBezTo>
                  <a:pt x="2484" y="1682"/>
                  <a:pt x="2484" y="1677"/>
                  <a:pt x="2483" y="1673"/>
                </a:cubicBezTo>
                <a:cubicBezTo>
                  <a:pt x="2481" y="1675"/>
                  <a:pt x="2480" y="1678"/>
                  <a:pt x="2480" y="1683"/>
                </a:cubicBezTo>
                <a:close/>
                <a:moveTo>
                  <a:pt x="2474" y="1689"/>
                </a:moveTo>
                <a:cubicBezTo>
                  <a:pt x="2476" y="1688"/>
                  <a:pt x="2478" y="1683"/>
                  <a:pt x="2476" y="1680"/>
                </a:cubicBezTo>
                <a:cubicBezTo>
                  <a:pt x="2476" y="1681"/>
                  <a:pt x="2474" y="1681"/>
                  <a:pt x="2473" y="1682"/>
                </a:cubicBezTo>
                <a:cubicBezTo>
                  <a:pt x="2474" y="1684"/>
                  <a:pt x="2473" y="1687"/>
                  <a:pt x="2474" y="1689"/>
                </a:cubicBezTo>
                <a:close/>
                <a:moveTo>
                  <a:pt x="2466" y="1696"/>
                </a:moveTo>
                <a:cubicBezTo>
                  <a:pt x="2467" y="1694"/>
                  <a:pt x="2468" y="1693"/>
                  <a:pt x="2470" y="1692"/>
                </a:cubicBezTo>
                <a:cubicBezTo>
                  <a:pt x="2470" y="1688"/>
                  <a:pt x="2471" y="1687"/>
                  <a:pt x="2469" y="1685"/>
                </a:cubicBezTo>
                <a:cubicBezTo>
                  <a:pt x="2469" y="1686"/>
                  <a:pt x="2467" y="1687"/>
                  <a:pt x="2466" y="1688"/>
                </a:cubicBezTo>
                <a:cubicBezTo>
                  <a:pt x="2467" y="1691"/>
                  <a:pt x="2465" y="1693"/>
                  <a:pt x="2466" y="1696"/>
                </a:cubicBezTo>
                <a:close/>
                <a:moveTo>
                  <a:pt x="2458" y="1703"/>
                </a:moveTo>
                <a:cubicBezTo>
                  <a:pt x="2461" y="1701"/>
                  <a:pt x="2464" y="1697"/>
                  <a:pt x="2462" y="1692"/>
                </a:cubicBezTo>
                <a:cubicBezTo>
                  <a:pt x="2461" y="1693"/>
                  <a:pt x="2460" y="1694"/>
                  <a:pt x="2458" y="1695"/>
                </a:cubicBezTo>
                <a:cubicBezTo>
                  <a:pt x="2459" y="1698"/>
                  <a:pt x="2457" y="1701"/>
                  <a:pt x="2458" y="1703"/>
                </a:cubicBezTo>
                <a:close/>
                <a:moveTo>
                  <a:pt x="2450" y="1709"/>
                </a:moveTo>
                <a:cubicBezTo>
                  <a:pt x="2452" y="1708"/>
                  <a:pt x="2453" y="1707"/>
                  <a:pt x="2454" y="1706"/>
                </a:cubicBezTo>
                <a:cubicBezTo>
                  <a:pt x="2454" y="1702"/>
                  <a:pt x="2455" y="1701"/>
                  <a:pt x="2454" y="1699"/>
                </a:cubicBezTo>
                <a:cubicBezTo>
                  <a:pt x="2451" y="1701"/>
                  <a:pt x="2450" y="1705"/>
                  <a:pt x="2450" y="1709"/>
                </a:cubicBezTo>
                <a:close/>
                <a:moveTo>
                  <a:pt x="2443" y="1716"/>
                </a:moveTo>
                <a:cubicBezTo>
                  <a:pt x="2447" y="1714"/>
                  <a:pt x="2447" y="1710"/>
                  <a:pt x="2447" y="1706"/>
                </a:cubicBezTo>
                <a:cubicBezTo>
                  <a:pt x="2443" y="1706"/>
                  <a:pt x="2443" y="1713"/>
                  <a:pt x="2443" y="1716"/>
                </a:cubicBezTo>
                <a:close/>
                <a:moveTo>
                  <a:pt x="2435" y="1722"/>
                </a:moveTo>
                <a:cubicBezTo>
                  <a:pt x="2439" y="1721"/>
                  <a:pt x="2441" y="1715"/>
                  <a:pt x="2439" y="1712"/>
                </a:cubicBezTo>
                <a:cubicBezTo>
                  <a:pt x="2439" y="1713"/>
                  <a:pt x="2437" y="1714"/>
                  <a:pt x="2436" y="1715"/>
                </a:cubicBezTo>
                <a:cubicBezTo>
                  <a:pt x="2436" y="1718"/>
                  <a:pt x="2435" y="1719"/>
                  <a:pt x="2435" y="1722"/>
                </a:cubicBezTo>
                <a:close/>
                <a:moveTo>
                  <a:pt x="2429" y="1728"/>
                </a:moveTo>
                <a:cubicBezTo>
                  <a:pt x="2433" y="1726"/>
                  <a:pt x="2433" y="1723"/>
                  <a:pt x="2432" y="1718"/>
                </a:cubicBezTo>
                <a:cubicBezTo>
                  <a:pt x="2429" y="1720"/>
                  <a:pt x="2428" y="1723"/>
                  <a:pt x="2429" y="1728"/>
                </a:cubicBezTo>
                <a:close/>
                <a:moveTo>
                  <a:pt x="2421" y="1735"/>
                </a:moveTo>
                <a:cubicBezTo>
                  <a:pt x="2423" y="1733"/>
                  <a:pt x="2428" y="1729"/>
                  <a:pt x="2425" y="1725"/>
                </a:cubicBezTo>
                <a:cubicBezTo>
                  <a:pt x="2422" y="1726"/>
                  <a:pt x="2420" y="1730"/>
                  <a:pt x="2421" y="1735"/>
                </a:cubicBezTo>
                <a:close/>
                <a:moveTo>
                  <a:pt x="2412" y="1742"/>
                </a:moveTo>
                <a:cubicBezTo>
                  <a:pt x="2414" y="1742"/>
                  <a:pt x="2415" y="1739"/>
                  <a:pt x="2417" y="1738"/>
                </a:cubicBezTo>
                <a:cubicBezTo>
                  <a:pt x="2416" y="1735"/>
                  <a:pt x="2418" y="1733"/>
                  <a:pt x="2417" y="1732"/>
                </a:cubicBezTo>
                <a:cubicBezTo>
                  <a:pt x="2413" y="1733"/>
                  <a:pt x="2412" y="1737"/>
                  <a:pt x="2412" y="1742"/>
                </a:cubicBezTo>
                <a:close/>
                <a:moveTo>
                  <a:pt x="2405" y="1749"/>
                </a:moveTo>
                <a:cubicBezTo>
                  <a:pt x="2407" y="1748"/>
                  <a:pt x="2411" y="1743"/>
                  <a:pt x="2408" y="1739"/>
                </a:cubicBezTo>
                <a:cubicBezTo>
                  <a:pt x="2405" y="1741"/>
                  <a:pt x="2404" y="1746"/>
                  <a:pt x="2405" y="1749"/>
                </a:cubicBezTo>
                <a:close/>
                <a:moveTo>
                  <a:pt x="2397" y="1755"/>
                </a:moveTo>
                <a:cubicBezTo>
                  <a:pt x="2401" y="1754"/>
                  <a:pt x="2402" y="1749"/>
                  <a:pt x="2401" y="1745"/>
                </a:cubicBezTo>
                <a:cubicBezTo>
                  <a:pt x="2398" y="1747"/>
                  <a:pt x="2398" y="1751"/>
                  <a:pt x="2397" y="1755"/>
                </a:cubicBezTo>
                <a:close/>
                <a:moveTo>
                  <a:pt x="2388" y="1764"/>
                </a:moveTo>
                <a:cubicBezTo>
                  <a:pt x="2391" y="1761"/>
                  <a:pt x="2396" y="1758"/>
                  <a:pt x="2394" y="1752"/>
                </a:cubicBezTo>
                <a:cubicBezTo>
                  <a:pt x="2391" y="1754"/>
                  <a:pt x="2387" y="1758"/>
                  <a:pt x="2388" y="1764"/>
                </a:cubicBezTo>
                <a:close/>
                <a:moveTo>
                  <a:pt x="2379" y="1771"/>
                </a:moveTo>
                <a:cubicBezTo>
                  <a:pt x="2382" y="1771"/>
                  <a:pt x="2386" y="1764"/>
                  <a:pt x="2384" y="1760"/>
                </a:cubicBezTo>
                <a:cubicBezTo>
                  <a:pt x="2381" y="1762"/>
                  <a:pt x="2379" y="1766"/>
                  <a:pt x="2379" y="1771"/>
                </a:cubicBezTo>
                <a:close/>
                <a:moveTo>
                  <a:pt x="2369" y="1780"/>
                </a:moveTo>
                <a:cubicBezTo>
                  <a:pt x="2372" y="1777"/>
                  <a:pt x="2377" y="1775"/>
                  <a:pt x="2375" y="1768"/>
                </a:cubicBezTo>
                <a:cubicBezTo>
                  <a:pt x="2372" y="1771"/>
                  <a:pt x="2367" y="1774"/>
                  <a:pt x="2369" y="1780"/>
                </a:cubicBezTo>
                <a:close/>
                <a:moveTo>
                  <a:pt x="2361" y="1787"/>
                </a:moveTo>
                <a:cubicBezTo>
                  <a:pt x="2362" y="1787"/>
                  <a:pt x="2364" y="1784"/>
                  <a:pt x="2365" y="1783"/>
                </a:cubicBezTo>
                <a:cubicBezTo>
                  <a:pt x="2365" y="1781"/>
                  <a:pt x="2366" y="1778"/>
                  <a:pt x="2365" y="1777"/>
                </a:cubicBezTo>
                <a:cubicBezTo>
                  <a:pt x="2362" y="1779"/>
                  <a:pt x="2361" y="1782"/>
                  <a:pt x="2361" y="1787"/>
                </a:cubicBezTo>
                <a:close/>
                <a:moveTo>
                  <a:pt x="2353" y="1794"/>
                </a:moveTo>
                <a:cubicBezTo>
                  <a:pt x="2357" y="1793"/>
                  <a:pt x="2359" y="1786"/>
                  <a:pt x="2357" y="1784"/>
                </a:cubicBezTo>
                <a:cubicBezTo>
                  <a:pt x="2354" y="1786"/>
                  <a:pt x="2352" y="1789"/>
                  <a:pt x="2353" y="1794"/>
                </a:cubicBezTo>
                <a:close/>
                <a:moveTo>
                  <a:pt x="2345" y="1801"/>
                </a:moveTo>
                <a:cubicBezTo>
                  <a:pt x="2347" y="1800"/>
                  <a:pt x="2348" y="1799"/>
                  <a:pt x="2349" y="1798"/>
                </a:cubicBezTo>
                <a:cubicBezTo>
                  <a:pt x="2349" y="1795"/>
                  <a:pt x="2350" y="1792"/>
                  <a:pt x="2349" y="1791"/>
                </a:cubicBezTo>
                <a:cubicBezTo>
                  <a:pt x="2346" y="1793"/>
                  <a:pt x="2344" y="1796"/>
                  <a:pt x="2345" y="1801"/>
                </a:cubicBezTo>
                <a:close/>
                <a:moveTo>
                  <a:pt x="2337" y="1808"/>
                </a:moveTo>
                <a:cubicBezTo>
                  <a:pt x="2339" y="1807"/>
                  <a:pt x="2340" y="1805"/>
                  <a:pt x="2342" y="1804"/>
                </a:cubicBezTo>
                <a:cubicBezTo>
                  <a:pt x="2340" y="1803"/>
                  <a:pt x="2343" y="1799"/>
                  <a:pt x="2341" y="1798"/>
                </a:cubicBezTo>
                <a:cubicBezTo>
                  <a:pt x="2337" y="1799"/>
                  <a:pt x="2337" y="1805"/>
                  <a:pt x="2337" y="1808"/>
                </a:cubicBezTo>
                <a:close/>
                <a:moveTo>
                  <a:pt x="2329" y="1816"/>
                </a:moveTo>
                <a:cubicBezTo>
                  <a:pt x="2331" y="1813"/>
                  <a:pt x="2336" y="1811"/>
                  <a:pt x="2333" y="1805"/>
                </a:cubicBezTo>
                <a:cubicBezTo>
                  <a:pt x="2332" y="1806"/>
                  <a:pt x="2330" y="1808"/>
                  <a:pt x="2328" y="1809"/>
                </a:cubicBezTo>
                <a:cubicBezTo>
                  <a:pt x="2328" y="1811"/>
                  <a:pt x="2328" y="1814"/>
                  <a:pt x="2329" y="1816"/>
                </a:cubicBezTo>
                <a:close/>
                <a:moveTo>
                  <a:pt x="2321" y="1823"/>
                </a:moveTo>
                <a:cubicBezTo>
                  <a:pt x="2324" y="1820"/>
                  <a:pt x="2327" y="1817"/>
                  <a:pt x="2324" y="1813"/>
                </a:cubicBezTo>
                <a:cubicBezTo>
                  <a:pt x="2321" y="1814"/>
                  <a:pt x="2319" y="1818"/>
                  <a:pt x="2321" y="1823"/>
                </a:cubicBezTo>
                <a:close/>
                <a:moveTo>
                  <a:pt x="2315" y="1827"/>
                </a:moveTo>
                <a:cubicBezTo>
                  <a:pt x="2317" y="1827"/>
                  <a:pt x="2317" y="1822"/>
                  <a:pt x="2316" y="1819"/>
                </a:cubicBezTo>
                <a:cubicBezTo>
                  <a:pt x="2315" y="1820"/>
                  <a:pt x="2315" y="1825"/>
                  <a:pt x="2315" y="1827"/>
                </a:cubicBezTo>
                <a:close/>
                <a:moveTo>
                  <a:pt x="2308" y="1833"/>
                </a:moveTo>
                <a:cubicBezTo>
                  <a:pt x="2311" y="1833"/>
                  <a:pt x="2313" y="1828"/>
                  <a:pt x="2311" y="1824"/>
                </a:cubicBezTo>
                <a:cubicBezTo>
                  <a:pt x="2308" y="1825"/>
                  <a:pt x="2308" y="1829"/>
                  <a:pt x="2308" y="1833"/>
                </a:cubicBezTo>
                <a:close/>
                <a:moveTo>
                  <a:pt x="2303" y="1838"/>
                </a:moveTo>
                <a:cubicBezTo>
                  <a:pt x="2306" y="1836"/>
                  <a:pt x="2305" y="1831"/>
                  <a:pt x="2304" y="1830"/>
                </a:cubicBezTo>
                <a:cubicBezTo>
                  <a:pt x="2303" y="1831"/>
                  <a:pt x="2303" y="1835"/>
                  <a:pt x="2303" y="1838"/>
                </a:cubicBezTo>
                <a:close/>
                <a:moveTo>
                  <a:pt x="2297" y="1844"/>
                </a:moveTo>
                <a:cubicBezTo>
                  <a:pt x="2300" y="1841"/>
                  <a:pt x="2300" y="1839"/>
                  <a:pt x="2299" y="1834"/>
                </a:cubicBezTo>
                <a:cubicBezTo>
                  <a:pt x="2299" y="1836"/>
                  <a:pt x="2297" y="1836"/>
                  <a:pt x="2296" y="1837"/>
                </a:cubicBezTo>
                <a:cubicBezTo>
                  <a:pt x="2296" y="1839"/>
                  <a:pt x="2296" y="1842"/>
                  <a:pt x="2297" y="1844"/>
                </a:cubicBezTo>
                <a:close/>
                <a:moveTo>
                  <a:pt x="2289" y="1849"/>
                </a:moveTo>
                <a:cubicBezTo>
                  <a:pt x="2293" y="1848"/>
                  <a:pt x="2293" y="1845"/>
                  <a:pt x="2292" y="1841"/>
                </a:cubicBezTo>
                <a:cubicBezTo>
                  <a:pt x="2289" y="1843"/>
                  <a:pt x="2290" y="1845"/>
                  <a:pt x="2289" y="1849"/>
                </a:cubicBezTo>
                <a:close/>
                <a:moveTo>
                  <a:pt x="2283" y="1855"/>
                </a:moveTo>
                <a:cubicBezTo>
                  <a:pt x="2286" y="1854"/>
                  <a:pt x="2287" y="1850"/>
                  <a:pt x="2286" y="1846"/>
                </a:cubicBezTo>
                <a:cubicBezTo>
                  <a:pt x="2283" y="1847"/>
                  <a:pt x="2282" y="1851"/>
                  <a:pt x="2283" y="1855"/>
                </a:cubicBezTo>
                <a:close/>
                <a:moveTo>
                  <a:pt x="2277" y="1861"/>
                </a:moveTo>
                <a:cubicBezTo>
                  <a:pt x="2280" y="1860"/>
                  <a:pt x="2279" y="1855"/>
                  <a:pt x="2280" y="1853"/>
                </a:cubicBezTo>
                <a:cubicBezTo>
                  <a:pt x="2277" y="1851"/>
                  <a:pt x="2276" y="1858"/>
                  <a:pt x="2277" y="1861"/>
                </a:cubicBezTo>
                <a:close/>
                <a:moveTo>
                  <a:pt x="2271" y="1866"/>
                </a:moveTo>
                <a:cubicBezTo>
                  <a:pt x="2275" y="1865"/>
                  <a:pt x="2275" y="1853"/>
                  <a:pt x="2271" y="1860"/>
                </a:cubicBezTo>
                <a:cubicBezTo>
                  <a:pt x="2271" y="1862"/>
                  <a:pt x="2271" y="1864"/>
                  <a:pt x="2271" y="1866"/>
                </a:cubicBezTo>
                <a:close/>
                <a:moveTo>
                  <a:pt x="2264" y="1872"/>
                </a:moveTo>
                <a:cubicBezTo>
                  <a:pt x="2267" y="1870"/>
                  <a:pt x="2268" y="1867"/>
                  <a:pt x="2267" y="1863"/>
                </a:cubicBezTo>
                <a:cubicBezTo>
                  <a:pt x="2264" y="1864"/>
                  <a:pt x="2263" y="1869"/>
                  <a:pt x="2264" y="1872"/>
                </a:cubicBezTo>
                <a:close/>
                <a:moveTo>
                  <a:pt x="2257" y="1878"/>
                </a:moveTo>
                <a:cubicBezTo>
                  <a:pt x="2259" y="1878"/>
                  <a:pt x="2261" y="1872"/>
                  <a:pt x="2260" y="1869"/>
                </a:cubicBezTo>
                <a:cubicBezTo>
                  <a:pt x="2257" y="1870"/>
                  <a:pt x="2257" y="1874"/>
                  <a:pt x="2257" y="1878"/>
                </a:cubicBezTo>
                <a:close/>
                <a:moveTo>
                  <a:pt x="2250" y="1883"/>
                </a:moveTo>
                <a:cubicBezTo>
                  <a:pt x="2253" y="1883"/>
                  <a:pt x="2254" y="1877"/>
                  <a:pt x="2253" y="1875"/>
                </a:cubicBezTo>
                <a:cubicBezTo>
                  <a:pt x="2250" y="1876"/>
                  <a:pt x="2251" y="1881"/>
                  <a:pt x="2250" y="1883"/>
                </a:cubicBezTo>
                <a:close/>
                <a:moveTo>
                  <a:pt x="2245" y="1888"/>
                </a:moveTo>
                <a:cubicBezTo>
                  <a:pt x="2247" y="1887"/>
                  <a:pt x="2248" y="1883"/>
                  <a:pt x="2247" y="1880"/>
                </a:cubicBezTo>
                <a:cubicBezTo>
                  <a:pt x="2245" y="1881"/>
                  <a:pt x="2244" y="1886"/>
                  <a:pt x="2245" y="1888"/>
                </a:cubicBezTo>
                <a:close/>
                <a:moveTo>
                  <a:pt x="2238" y="1894"/>
                </a:moveTo>
                <a:cubicBezTo>
                  <a:pt x="2242" y="1894"/>
                  <a:pt x="2242" y="1888"/>
                  <a:pt x="2241" y="1885"/>
                </a:cubicBezTo>
                <a:cubicBezTo>
                  <a:pt x="2238" y="1887"/>
                  <a:pt x="2239" y="1891"/>
                  <a:pt x="2238" y="1894"/>
                </a:cubicBezTo>
                <a:close/>
                <a:moveTo>
                  <a:pt x="2233" y="1899"/>
                </a:moveTo>
                <a:cubicBezTo>
                  <a:pt x="2235" y="1898"/>
                  <a:pt x="2236" y="1894"/>
                  <a:pt x="2234" y="1891"/>
                </a:cubicBezTo>
                <a:cubicBezTo>
                  <a:pt x="2233" y="1892"/>
                  <a:pt x="2232" y="1897"/>
                  <a:pt x="2233" y="1899"/>
                </a:cubicBezTo>
                <a:close/>
                <a:moveTo>
                  <a:pt x="2226" y="1905"/>
                </a:moveTo>
                <a:cubicBezTo>
                  <a:pt x="2229" y="1904"/>
                  <a:pt x="2230" y="1899"/>
                  <a:pt x="2229" y="1896"/>
                </a:cubicBezTo>
                <a:cubicBezTo>
                  <a:pt x="2226" y="1898"/>
                  <a:pt x="2225" y="1902"/>
                  <a:pt x="2226" y="1905"/>
                </a:cubicBezTo>
                <a:close/>
                <a:moveTo>
                  <a:pt x="2219" y="1911"/>
                </a:moveTo>
                <a:cubicBezTo>
                  <a:pt x="2220" y="1911"/>
                  <a:pt x="2221" y="1909"/>
                  <a:pt x="2223" y="1908"/>
                </a:cubicBezTo>
                <a:cubicBezTo>
                  <a:pt x="2222" y="1906"/>
                  <a:pt x="2223" y="1903"/>
                  <a:pt x="2222" y="1902"/>
                </a:cubicBezTo>
                <a:cubicBezTo>
                  <a:pt x="2220" y="1903"/>
                  <a:pt x="2219" y="1906"/>
                  <a:pt x="2219" y="1911"/>
                </a:cubicBezTo>
                <a:close/>
                <a:moveTo>
                  <a:pt x="2212" y="1917"/>
                </a:moveTo>
                <a:cubicBezTo>
                  <a:pt x="2215" y="1917"/>
                  <a:pt x="2216" y="1910"/>
                  <a:pt x="2215" y="1908"/>
                </a:cubicBezTo>
                <a:cubicBezTo>
                  <a:pt x="2213" y="1910"/>
                  <a:pt x="2213" y="1914"/>
                  <a:pt x="2212" y="1917"/>
                </a:cubicBezTo>
                <a:close/>
                <a:moveTo>
                  <a:pt x="2206" y="1923"/>
                </a:moveTo>
                <a:cubicBezTo>
                  <a:pt x="2207" y="1922"/>
                  <a:pt x="2208" y="1922"/>
                  <a:pt x="2209" y="1921"/>
                </a:cubicBezTo>
                <a:cubicBezTo>
                  <a:pt x="2208" y="1919"/>
                  <a:pt x="2210" y="1915"/>
                  <a:pt x="2209" y="1913"/>
                </a:cubicBezTo>
                <a:cubicBezTo>
                  <a:pt x="2206" y="1915"/>
                  <a:pt x="2205" y="1920"/>
                  <a:pt x="2206" y="1923"/>
                </a:cubicBezTo>
                <a:close/>
                <a:moveTo>
                  <a:pt x="2199" y="1930"/>
                </a:moveTo>
                <a:cubicBezTo>
                  <a:pt x="2200" y="1929"/>
                  <a:pt x="2201" y="1928"/>
                  <a:pt x="2202" y="1927"/>
                </a:cubicBezTo>
                <a:cubicBezTo>
                  <a:pt x="2201" y="1924"/>
                  <a:pt x="2202" y="1923"/>
                  <a:pt x="2202" y="1920"/>
                </a:cubicBezTo>
                <a:cubicBezTo>
                  <a:pt x="2199" y="1919"/>
                  <a:pt x="2198" y="1926"/>
                  <a:pt x="2199" y="1930"/>
                </a:cubicBezTo>
                <a:close/>
                <a:moveTo>
                  <a:pt x="2191" y="1936"/>
                </a:moveTo>
                <a:cubicBezTo>
                  <a:pt x="2195" y="1935"/>
                  <a:pt x="2196" y="1930"/>
                  <a:pt x="2195" y="1926"/>
                </a:cubicBezTo>
                <a:cubicBezTo>
                  <a:pt x="2191" y="1927"/>
                  <a:pt x="2192" y="1932"/>
                  <a:pt x="2191" y="1936"/>
                </a:cubicBezTo>
                <a:close/>
                <a:moveTo>
                  <a:pt x="2185" y="1942"/>
                </a:moveTo>
                <a:cubicBezTo>
                  <a:pt x="2188" y="1942"/>
                  <a:pt x="2189" y="1934"/>
                  <a:pt x="2188" y="1931"/>
                </a:cubicBezTo>
                <a:cubicBezTo>
                  <a:pt x="2185" y="1933"/>
                  <a:pt x="2185" y="1938"/>
                  <a:pt x="2185" y="1942"/>
                </a:cubicBezTo>
                <a:close/>
                <a:moveTo>
                  <a:pt x="2180" y="1955"/>
                </a:moveTo>
                <a:cubicBezTo>
                  <a:pt x="2180" y="1959"/>
                  <a:pt x="2184" y="1962"/>
                  <a:pt x="2187" y="1962"/>
                </a:cubicBezTo>
                <a:cubicBezTo>
                  <a:pt x="2190" y="1962"/>
                  <a:pt x="2196" y="1956"/>
                  <a:pt x="2199" y="1953"/>
                </a:cubicBezTo>
                <a:cubicBezTo>
                  <a:pt x="2211" y="1943"/>
                  <a:pt x="2223" y="1933"/>
                  <a:pt x="2233" y="1923"/>
                </a:cubicBezTo>
                <a:cubicBezTo>
                  <a:pt x="2338" y="1830"/>
                  <a:pt x="2447" y="1737"/>
                  <a:pt x="2550" y="1645"/>
                </a:cubicBezTo>
                <a:cubicBezTo>
                  <a:pt x="2548" y="1642"/>
                  <a:pt x="2546" y="1639"/>
                  <a:pt x="2543" y="1637"/>
                </a:cubicBezTo>
                <a:cubicBezTo>
                  <a:pt x="2528" y="1650"/>
                  <a:pt x="2512" y="1664"/>
                  <a:pt x="2496" y="1677"/>
                </a:cubicBezTo>
                <a:cubicBezTo>
                  <a:pt x="2395" y="1766"/>
                  <a:pt x="2293" y="1856"/>
                  <a:pt x="2191" y="1944"/>
                </a:cubicBezTo>
                <a:cubicBezTo>
                  <a:pt x="2187" y="1947"/>
                  <a:pt x="2180" y="1952"/>
                  <a:pt x="2180" y="1955"/>
                </a:cubicBezTo>
                <a:close/>
                <a:moveTo>
                  <a:pt x="2179" y="1947"/>
                </a:moveTo>
                <a:cubicBezTo>
                  <a:pt x="2181" y="1945"/>
                  <a:pt x="2182" y="1940"/>
                  <a:pt x="2182" y="1937"/>
                </a:cubicBezTo>
                <a:cubicBezTo>
                  <a:pt x="2179" y="1938"/>
                  <a:pt x="2179" y="1944"/>
                  <a:pt x="2179" y="1947"/>
                </a:cubicBezTo>
                <a:close/>
                <a:moveTo>
                  <a:pt x="2175" y="1948"/>
                </a:moveTo>
                <a:cubicBezTo>
                  <a:pt x="2175" y="1946"/>
                  <a:pt x="2177" y="1942"/>
                  <a:pt x="2175" y="1942"/>
                </a:cubicBezTo>
                <a:cubicBezTo>
                  <a:pt x="2173" y="1943"/>
                  <a:pt x="2172" y="1947"/>
                  <a:pt x="2175" y="1948"/>
                </a:cubicBezTo>
                <a:close/>
                <a:moveTo>
                  <a:pt x="2145" y="1994"/>
                </a:moveTo>
                <a:cubicBezTo>
                  <a:pt x="2145" y="1993"/>
                  <a:pt x="2145" y="1991"/>
                  <a:pt x="2143" y="1991"/>
                </a:cubicBezTo>
                <a:cubicBezTo>
                  <a:pt x="2142" y="1993"/>
                  <a:pt x="2141" y="1995"/>
                  <a:pt x="2140" y="1996"/>
                </a:cubicBezTo>
                <a:cubicBezTo>
                  <a:pt x="2142" y="1996"/>
                  <a:pt x="2143" y="1995"/>
                  <a:pt x="2145" y="1994"/>
                </a:cubicBezTo>
                <a:close/>
                <a:moveTo>
                  <a:pt x="2189" y="1972"/>
                </a:moveTo>
                <a:cubicBezTo>
                  <a:pt x="2188" y="1971"/>
                  <a:pt x="2187" y="1969"/>
                  <a:pt x="2187" y="1967"/>
                </a:cubicBezTo>
                <a:cubicBezTo>
                  <a:pt x="2180" y="1966"/>
                  <a:pt x="2175" y="1962"/>
                  <a:pt x="2175" y="1953"/>
                </a:cubicBezTo>
                <a:cubicBezTo>
                  <a:pt x="2173" y="1953"/>
                  <a:pt x="2171" y="1952"/>
                  <a:pt x="2170" y="1951"/>
                </a:cubicBezTo>
                <a:cubicBezTo>
                  <a:pt x="2162" y="1963"/>
                  <a:pt x="2154" y="1974"/>
                  <a:pt x="2147" y="1987"/>
                </a:cubicBezTo>
                <a:cubicBezTo>
                  <a:pt x="2148" y="1988"/>
                  <a:pt x="2148" y="1991"/>
                  <a:pt x="2151" y="1991"/>
                </a:cubicBezTo>
                <a:cubicBezTo>
                  <a:pt x="2163" y="1985"/>
                  <a:pt x="2176" y="1979"/>
                  <a:pt x="2189" y="1972"/>
                </a:cubicBezTo>
                <a:close/>
                <a:moveTo>
                  <a:pt x="2239" y="1932"/>
                </a:moveTo>
                <a:cubicBezTo>
                  <a:pt x="2339" y="1842"/>
                  <a:pt x="2442" y="1754"/>
                  <a:pt x="2544" y="1665"/>
                </a:cubicBezTo>
                <a:cubicBezTo>
                  <a:pt x="2548" y="1662"/>
                  <a:pt x="2558" y="1656"/>
                  <a:pt x="2553" y="1652"/>
                </a:cubicBezTo>
                <a:cubicBezTo>
                  <a:pt x="2553" y="1652"/>
                  <a:pt x="2552" y="1652"/>
                  <a:pt x="2552" y="1653"/>
                </a:cubicBezTo>
                <a:cubicBezTo>
                  <a:pt x="2462" y="1731"/>
                  <a:pt x="2371" y="1811"/>
                  <a:pt x="2282" y="1889"/>
                </a:cubicBezTo>
                <a:cubicBezTo>
                  <a:pt x="2253" y="1914"/>
                  <a:pt x="2225" y="1938"/>
                  <a:pt x="2196" y="1962"/>
                </a:cubicBezTo>
                <a:cubicBezTo>
                  <a:pt x="2195" y="1964"/>
                  <a:pt x="2192" y="1966"/>
                  <a:pt x="2193" y="1969"/>
                </a:cubicBezTo>
                <a:cubicBezTo>
                  <a:pt x="2195" y="1971"/>
                  <a:pt x="2198" y="1968"/>
                  <a:pt x="2199" y="1966"/>
                </a:cubicBezTo>
                <a:cubicBezTo>
                  <a:pt x="2213" y="1955"/>
                  <a:pt x="2226" y="1943"/>
                  <a:pt x="2239" y="1932"/>
                </a:cubicBezTo>
                <a:close/>
                <a:moveTo>
                  <a:pt x="1363" y="1635"/>
                </a:moveTo>
                <a:cubicBezTo>
                  <a:pt x="1364" y="1648"/>
                  <a:pt x="1345" y="1648"/>
                  <a:pt x="1345" y="1636"/>
                </a:cubicBezTo>
                <a:cubicBezTo>
                  <a:pt x="1345" y="1632"/>
                  <a:pt x="1346" y="1631"/>
                  <a:pt x="1347" y="1627"/>
                </a:cubicBezTo>
                <a:cubicBezTo>
                  <a:pt x="1348" y="1625"/>
                  <a:pt x="1351" y="1624"/>
                  <a:pt x="1355" y="1625"/>
                </a:cubicBezTo>
                <a:cubicBezTo>
                  <a:pt x="1359" y="1627"/>
                  <a:pt x="1363" y="1630"/>
                  <a:pt x="1363" y="1635"/>
                </a:cubicBezTo>
                <a:close/>
                <a:moveTo>
                  <a:pt x="1357" y="1636"/>
                </a:moveTo>
                <a:cubicBezTo>
                  <a:pt x="1357" y="1633"/>
                  <a:pt x="1354" y="1632"/>
                  <a:pt x="1352" y="1631"/>
                </a:cubicBezTo>
                <a:cubicBezTo>
                  <a:pt x="1346" y="1636"/>
                  <a:pt x="1356" y="1643"/>
                  <a:pt x="1357" y="1636"/>
                </a:cubicBezTo>
                <a:close/>
                <a:moveTo>
                  <a:pt x="1048" y="1652"/>
                </a:moveTo>
                <a:cubicBezTo>
                  <a:pt x="1051" y="1650"/>
                  <a:pt x="1054" y="1648"/>
                  <a:pt x="1054" y="1643"/>
                </a:cubicBezTo>
                <a:cubicBezTo>
                  <a:pt x="1058" y="1642"/>
                  <a:pt x="1060" y="1638"/>
                  <a:pt x="1059" y="1635"/>
                </a:cubicBezTo>
                <a:cubicBezTo>
                  <a:pt x="1064" y="1634"/>
                  <a:pt x="1065" y="1631"/>
                  <a:pt x="1066" y="1627"/>
                </a:cubicBezTo>
                <a:cubicBezTo>
                  <a:pt x="1066" y="1627"/>
                  <a:pt x="1066" y="1627"/>
                  <a:pt x="1066" y="1626"/>
                </a:cubicBezTo>
                <a:cubicBezTo>
                  <a:pt x="1061" y="1624"/>
                  <a:pt x="1057" y="1630"/>
                  <a:pt x="1058" y="1634"/>
                </a:cubicBezTo>
                <a:cubicBezTo>
                  <a:pt x="1054" y="1634"/>
                  <a:pt x="1051" y="1638"/>
                  <a:pt x="1052" y="1642"/>
                </a:cubicBezTo>
                <a:cubicBezTo>
                  <a:pt x="1048" y="1643"/>
                  <a:pt x="1045" y="1647"/>
                  <a:pt x="1046" y="1650"/>
                </a:cubicBezTo>
                <a:cubicBezTo>
                  <a:pt x="1042" y="1651"/>
                  <a:pt x="1037" y="1660"/>
                  <a:pt x="1042" y="1660"/>
                </a:cubicBezTo>
                <a:cubicBezTo>
                  <a:pt x="1045" y="1661"/>
                  <a:pt x="1048" y="1655"/>
                  <a:pt x="1048" y="1652"/>
                </a:cubicBezTo>
                <a:close/>
                <a:moveTo>
                  <a:pt x="1791" y="1626"/>
                </a:moveTo>
                <a:cubicBezTo>
                  <a:pt x="1785" y="1629"/>
                  <a:pt x="1796" y="1636"/>
                  <a:pt x="1795" y="1628"/>
                </a:cubicBezTo>
                <a:cubicBezTo>
                  <a:pt x="1795" y="1626"/>
                  <a:pt x="1793" y="1625"/>
                  <a:pt x="1791" y="1626"/>
                </a:cubicBezTo>
                <a:close/>
                <a:moveTo>
                  <a:pt x="1033" y="1635"/>
                </a:moveTo>
                <a:cubicBezTo>
                  <a:pt x="1036" y="1635"/>
                  <a:pt x="1041" y="1631"/>
                  <a:pt x="1039" y="1627"/>
                </a:cubicBezTo>
                <a:cubicBezTo>
                  <a:pt x="1033" y="1624"/>
                  <a:pt x="1027" y="1634"/>
                  <a:pt x="1033" y="1635"/>
                </a:cubicBezTo>
                <a:close/>
                <a:moveTo>
                  <a:pt x="1085" y="1627"/>
                </a:moveTo>
                <a:cubicBezTo>
                  <a:pt x="1080" y="1623"/>
                  <a:pt x="1079" y="1633"/>
                  <a:pt x="1081" y="1637"/>
                </a:cubicBezTo>
                <a:cubicBezTo>
                  <a:pt x="1086" y="1640"/>
                  <a:pt x="1086" y="1631"/>
                  <a:pt x="1085" y="1627"/>
                </a:cubicBezTo>
                <a:close/>
                <a:moveTo>
                  <a:pt x="1173" y="1631"/>
                </a:moveTo>
                <a:cubicBezTo>
                  <a:pt x="1173" y="1630"/>
                  <a:pt x="1173" y="1628"/>
                  <a:pt x="1173" y="1627"/>
                </a:cubicBezTo>
                <a:cubicBezTo>
                  <a:pt x="1169" y="1626"/>
                  <a:pt x="1163" y="1626"/>
                  <a:pt x="1164" y="1630"/>
                </a:cubicBezTo>
                <a:cubicBezTo>
                  <a:pt x="1165" y="1632"/>
                  <a:pt x="1171" y="1633"/>
                  <a:pt x="1173" y="1631"/>
                </a:cubicBezTo>
                <a:close/>
                <a:moveTo>
                  <a:pt x="1185" y="1629"/>
                </a:moveTo>
                <a:cubicBezTo>
                  <a:pt x="1185" y="1626"/>
                  <a:pt x="1183" y="1627"/>
                  <a:pt x="1181" y="1627"/>
                </a:cubicBezTo>
                <a:cubicBezTo>
                  <a:pt x="1177" y="1627"/>
                  <a:pt x="1176" y="1627"/>
                  <a:pt x="1176" y="1629"/>
                </a:cubicBezTo>
                <a:cubicBezTo>
                  <a:pt x="1175" y="1634"/>
                  <a:pt x="1185" y="1634"/>
                  <a:pt x="1185" y="1629"/>
                </a:cubicBezTo>
                <a:close/>
                <a:moveTo>
                  <a:pt x="1755" y="1654"/>
                </a:moveTo>
                <a:cubicBezTo>
                  <a:pt x="1760" y="1654"/>
                  <a:pt x="1764" y="1647"/>
                  <a:pt x="1758" y="1645"/>
                </a:cubicBezTo>
                <a:cubicBezTo>
                  <a:pt x="1759" y="1641"/>
                  <a:pt x="1761" y="1637"/>
                  <a:pt x="1761" y="1631"/>
                </a:cubicBezTo>
                <a:cubicBezTo>
                  <a:pt x="1757" y="1626"/>
                  <a:pt x="1749" y="1632"/>
                  <a:pt x="1747" y="1634"/>
                </a:cubicBezTo>
                <a:cubicBezTo>
                  <a:pt x="1747" y="1628"/>
                  <a:pt x="1740" y="1628"/>
                  <a:pt x="1737" y="1631"/>
                </a:cubicBezTo>
                <a:cubicBezTo>
                  <a:pt x="1738" y="1629"/>
                  <a:pt x="1737" y="1629"/>
                  <a:pt x="1736" y="1627"/>
                </a:cubicBezTo>
                <a:cubicBezTo>
                  <a:pt x="1732" y="1627"/>
                  <a:pt x="1726" y="1628"/>
                  <a:pt x="1726" y="1633"/>
                </a:cubicBezTo>
                <a:cubicBezTo>
                  <a:pt x="1727" y="1635"/>
                  <a:pt x="1728" y="1635"/>
                  <a:pt x="1730" y="1635"/>
                </a:cubicBezTo>
                <a:cubicBezTo>
                  <a:pt x="1729" y="1641"/>
                  <a:pt x="1720" y="1651"/>
                  <a:pt x="1728" y="1654"/>
                </a:cubicBezTo>
                <a:cubicBezTo>
                  <a:pt x="1732" y="1650"/>
                  <a:pt x="1734" y="1642"/>
                  <a:pt x="1739" y="1639"/>
                </a:cubicBezTo>
                <a:cubicBezTo>
                  <a:pt x="1738" y="1644"/>
                  <a:pt x="1735" y="1653"/>
                  <a:pt x="1741" y="1653"/>
                </a:cubicBezTo>
                <a:cubicBezTo>
                  <a:pt x="1746" y="1653"/>
                  <a:pt x="1748" y="1641"/>
                  <a:pt x="1752" y="1640"/>
                </a:cubicBezTo>
                <a:cubicBezTo>
                  <a:pt x="1750" y="1646"/>
                  <a:pt x="1748" y="1655"/>
                  <a:pt x="1755" y="1654"/>
                </a:cubicBezTo>
                <a:close/>
                <a:moveTo>
                  <a:pt x="1053" y="1630"/>
                </a:moveTo>
                <a:cubicBezTo>
                  <a:pt x="1052" y="1625"/>
                  <a:pt x="1041" y="1632"/>
                  <a:pt x="1044" y="1637"/>
                </a:cubicBezTo>
                <a:cubicBezTo>
                  <a:pt x="1047" y="1639"/>
                  <a:pt x="1054" y="1632"/>
                  <a:pt x="1053" y="1630"/>
                </a:cubicBezTo>
                <a:close/>
                <a:moveTo>
                  <a:pt x="1611" y="1634"/>
                </a:moveTo>
                <a:cubicBezTo>
                  <a:pt x="1615" y="1634"/>
                  <a:pt x="1621" y="1635"/>
                  <a:pt x="1622" y="1631"/>
                </a:cubicBezTo>
                <a:cubicBezTo>
                  <a:pt x="1623" y="1626"/>
                  <a:pt x="1614" y="1628"/>
                  <a:pt x="1610" y="1628"/>
                </a:cubicBezTo>
                <a:cubicBezTo>
                  <a:pt x="1606" y="1628"/>
                  <a:pt x="1597" y="1627"/>
                  <a:pt x="1595" y="1628"/>
                </a:cubicBezTo>
                <a:cubicBezTo>
                  <a:pt x="1593" y="1629"/>
                  <a:pt x="1592" y="1630"/>
                  <a:pt x="1593" y="1632"/>
                </a:cubicBezTo>
                <a:cubicBezTo>
                  <a:pt x="1594" y="1635"/>
                  <a:pt x="1604" y="1633"/>
                  <a:pt x="1611" y="1634"/>
                </a:cubicBezTo>
                <a:close/>
                <a:moveTo>
                  <a:pt x="866" y="1633"/>
                </a:moveTo>
                <a:cubicBezTo>
                  <a:pt x="866" y="1632"/>
                  <a:pt x="867" y="1631"/>
                  <a:pt x="867" y="1629"/>
                </a:cubicBezTo>
                <a:cubicBezTo>
                  <a:pt x="865" y="1627"/>
                  <a:pt x="860" y="1629"/>
                  <a:pt x="862" y="1633"/>
                </a:cubicBezTo>
                <a:cubicBezTo>
                  <a:pt x="863" y="1633"/>
                  <a:pt x="865" y="1634"/>
                  <a:pt x="866" y="1633"/>
                </a:cubicBezTo>
                <a:close/>
                <a:moveTo>
                  <a:pt x="2253" y="1680"/>
                </a:moveTo>
                <a:cubicBezTo>
                  <a:pt x="2232" y="1672"/>
                  <a:pt x="2213" y="1656"/>
                  <a:pt x="2205" y="1635"/>
                </a:cubicBezTo>
                <a:cubicBezTo>
                  <a:pt x="2204" y="1633"/>
                  <a:pt x="2205" y="1629"/>
                  <a:pt x="2201" y="1629"/>
                </a:cubicBezTo>
                <a:cubicBezTo>
                  <a:pt x="2201" y="1629"/>
                  <a:pt x="2201" y="1629"/>
                  <a:pt x="2201" y="1629"/>
                </a:cubicBezTo>
                <a:cubicBezTo>
                  <a:pt x="2201" y="1629"/>
                  <a:pt x="2201" y="1630"/>
                  <a:pt x="2200" y="1630"/>
                </a:cubicBezTo>
                <a:cubicBezTo>
                  <a:pt x="2204" y="1644"/>
                  <a:pt x="2214" y="1658"/>
                  <a:pt x="2224" y="1667"/>
                </a:cubicBezTo>
                <a:cubicBezTo>
                  <a:pt x="2232" y="1674"/>
                  <a:pt x="2242" y="1679"/>
                  <a:pt x="2253" y="1683"/>
                </a:cubicBezTo>
                <a:cubicBezTo>
                  <a:pt x="2256" y="1684"/>
                  <a:pt x="2260" y="1687"/>
                  <a:pt x="2264" y="1685"/>
                </a:cubicBezTo>
                <a:cubicBezTo>
                  <a:pt x="2262" y="1680"/>
                  <a:pt x="2256" y="1681"/>
                  <a:pt x="2253" y="1680"/>
                </a:cubicBezTo>
                <a:close/>
                <a:moveTo>
                  <a:pt x="1133" y="1630"/>
                </a:moveTo>
                <a:cubicBezTo>
                  <a:pt x="1128" y="1632"/>
                  <a:pt x="1134" y="1640"/>
                  <a:pt x="1137" y="1639"/>
                </a:cubicBezTo>
                <a:cubicBezTo>
                  <a:pt x="1142" y="1639"/>
                  <a:pt x="1137" y="1628"/>
                  <a:pt x="1133" y="1630"/>
                </a:cubicBezTo>
                <a:close/>
                <a:moveTo>
                  <a:pt x="1090" y="1639"/>
                </a:moveTo>
                <a:cubicBezTo>
                  <a:pt x="1092" y="1638"/>
                  <a:pt x="1091" y="1634"/>
                  <a:pt x="1091" y="1631"/>
                </a:cubicBezTo>
                <a:cubicBezTo>
                  <a:pt x="1088" y="1627"/>
                  <a:pt x="1084" y="1635"/>
                  <a:pt x="1087" y="1639"/>
                </a:cubicBezTo>
                <a:cubicBezTo>
                  <a:pt x="1088" y="1639"/>
                  <a:pt x="1089" y="1640"/>
                  <a:pt x="1090" y="1639"/>
                </a:cubicBezTo>
                <a:close/>
                <a:moveTo>
                  <a:pt x="1106" y="1639"/>
                </a:moveTo>
                <a:cubicBezTo>
                  <a:pt x="1107" y="1636"/>
                  <a:pt x="1106" y="1634"/>
                  <a:pt x="1105" y="1632"/>
                </a:cubicBezTo>
                <a:cubicBezTo>
                  <a:pt x="1097" y="1626"/>
                  <a:pt x="1100" y="1646"/>
                  <a:pt x="1106" y="1639"/>
                </a:cubicBezTo>
                <a:close/>
                <a:moveTo>
                  <a:pt x="1023" y="1640"/>
                </a:moveTo>
                <a:cubicBezTo>
                  <a:pt x="1027" y="1640"/>
                  <a:pt x="1032" y="1637"/>
                  <a:pt x="1031" y="1634"/>
                </a:cubicBezTo>
                <a:cubicBezTo>
                  <a:pt x="1030" y="1630"/>
                  <a:pt x="1021" y="1634"/>
                  <a:pt x="1022" y="1639"/>
                </a:cubicBezTo>
                <a:cubicBezTo>
                  <a:pt x="1023" y="1639"/>
                  <a:pt x="1023" y="1639"/>
                  <a:pt x="1023" y="1640"/>
                </a:cubicBezTo>
                <a:close/>
                <a:moveTo>
                  <a:pt x="3248" y="1680"/>
                </a:moveTo>
                <a:cubicBezTo>
                  <a:pt x="3234" y="1683"/>
                  <a:pt x="3222" y="1673"/>
                  <a:pt x="3221" y="1660"/>
                </a:cubicBezTo>
                <a:cubicBezTo>
                  <a:pt x="3221" y="1641"/>
                  <a:pt x="3241" y="1624"/>
                  <a:pt x="3257" y="1638"/>
                </a:cubicBezTo>
                <a:cubicBezTo>
                  <a:pt x="3259" y="1637"/>
                  <a:pt x="3261" y="1637"/>
                  <a:pt x="3262" y="1638"/>
                </a:cubicBezTo>
                <a:cubicBezTo>
                  <a:pt x="3264" y="1641"/>
                  <a:pt x="3262" y="1644"/>
                  <a:pt x="3262" y="1647"/>
                </a:cubicBezTo>
                <a:cubicBezTo>
                  <a:pt x="3260" y="1663"/>
                  <a:pt x="3260" y="1683"/>
                  <a:pt x="3251" y="1692"/>
                </a:cubicBezTo>
                <a:cubicBezTo>
                  <a:pt x="3244" y="1698"/>
                  <a:pt x="3231" y="1698"/>
                  <a:pt x="3224" y="1692"/>
                </a:cubicBezTo>
                <a:cubicBezTo>
                  <a:pt x="3221" y="1690"/>
                  <a:pt x="3215" y="1677"/>
                  <a:pt x="3225" y="1679"/>
                </a:cubicBezTo>
                <a:cubicBezTo>
                  <a:pt x="3228" y="1679"/>
                  <a:pt x="3228" y="1683"/>
                  <a:pt x="3230" y="1685"/>
                </a:cubicBezTo>
                <a:cubicBezTo>
                  <a:pt x="3236" y="1690"/>
                  <a:pt x="3248" y="1687"/>
                  <a:pt x="3248" y="1680"/>
                </a:cubicBezTo>
                <a:close/>
                <a:moveTo>
                  <a:pt x="3253" y="1665"/>
                </a:moveTo>
                <a:cubicBezTo>
                  <a:pt x="3253" y="1664"/>
                  <a:pt x="3254" y="1660"/>
                  <a:pt x="3254" y="1657"/>
                </a:cubicBezTo>
                <a:cubicBezTo>
                  <a:pt x="3255" y="1647"/>
                  <a:pt x="3254" y="1639"/>
                  <a:pt x="3244" y="1640"/>
                </a:cubicBezTo>
                <a:cubicBezTo>
                  <a:pt x="3235" y="1641"/>
                  <a:pt x="3230" y="1649"/>
                  <a:pt x="3230" y="1659"/>
                </a:cubicBezTo>
                <a:cubicBezTo>
                  <a:pt x="3230" y="1665"/>
                  <a:pt x="3234" y="1671"/>
                  <a:pt x="3240" y="1671"/>
                </a:cubicBezTo>
                <a:cubicBezTo>
                  <a:pt x="3244" y="1672"/>
                  <a:pt x="3251" y="1669"/>
                  <a:pt x="3253" y="1665"/>
                </a:cubicBezTo>
                <a:close/>
                <a:moveTo>
                  <a:pt x="1238" y="1633"/>
                </a:moveTo>
                <a:cubicBezTo>
                  <a:pt x="1234" y="1632"/>
                  <a:pt x="1232" y="1636"/>
                  <a:pt x="1230" y="1640"/>
                </a:cubicBezTo>
                <a:cubicBezTo>
                  <a:pt x="1233" y="1644"/>
                  <a:pt x="1241" y="1638"/>
                  <a:pt x="1238" y="1633"/>
                </a:cubicBezTo>
                <a:close/>
                <a:moveTo>
                  <a:pt x="1074" y="1635"/>
                </a:moveTo>
                <a:cubicBezTo>
                  <a:pt x="1068" y="1629"/>
                  <a:pt x="1064" y="1645"/>
                  <a:pt x="1071" y="1644"/>
                </a:cubicBezTo>
                <a:cubicBezTo>
                  <a:pt x="1074" y="1643"/>
                  <a:pt x="1074" y="1638"/>
                  <a:pt x="1074" y="1635"/>
                </a:cubicBezTo>
                <a:close/>
                <a:moveTo>
                  <a:pt x="1307" y="1635"/>
                </a:moveTo>
                <a:cubicBezTo>
                  <a:pt x="1302" y="1630"/>
                  <a:pt x="1299" y="1639"/>
                  <a:pt x="1302" y="1642"/>
                </a:cubicBezTo>
                <a:cubicBezTo>
                  <a:pt x="1302" y="1642"/>
                  <a:pt x="1303" y="1643"/>
                  <a:pt x="1304" y="1643"/>
                </a:cubicBezTo>
                <a:cubicBezTo>
                  <a:pt x="1306" y="1641"/>
                  <a:pt x="1307" y="1638"/>
                  <a:pt x="1307" y="1635"/>
                </a:cubicBezTo>
                <a:close/>
                <a:moveTo>
                  <a:pt x="3109" y="1674"/>
                </a:moveTo>
                <a:cubicBezTo>
                  <a:pt x="3111" y="1670"/>
                  <a:pt x="3111" y="1668"/>
                  <a:pt x="3109" y="1664"/>
                </a:cubicBezTo>
                <a:cubicBezTo>
                  <a:pt x="3105" y="1663"/>
                  <a:pt x="3100" y="1662"/>
                  <a:pt x="3095" y="1662"/>
                </a:cubicBezTo>
                <a:cubicBezTo>
                  <a:pt x="3091" y="1664"/>
                  <a:pt x="3091" y="1668"/>
                  <a:pt x="3091" y="1672"/>
                </a:cubicBezTo>
                <a:cubicBezTo>
                  <a:pt x="3088" y="1674"/>
                  <a:pt x="3079" y="1673"/>
                  <a:pt x="3079" y="1669"/>
                </a:cubicBezTo>
                <a:cubicBezTo>
                  <a:pt x="3080" y="1667"/>
                  <a:pt x="3081" y="1666"/>
                  <a:pt x="3083" y="1666"/>
                </a:cubicBezTo>
                <a:cubicBezTo>
                  <a:pt x="3087" y="1658"/>
                  <a:pt x="3092" y="1650"/>
                  <a:pt x="3097" y="1641"/>
                </a:cubicBezTo>
                <a:cubicBezTo>
                  <a:pt x="3099" y="1638"/>
                  <a:pt x="3104" y="1629"/>
                  <a:pt x="3109" y="1636"/>
                </a:cubicBezTo>
                <a:cubicBezTo>
                  <a:pt x="3110" y="1638"/>
                  <a:pt x="3110" y="1642"/>
                  <a:pt x="3111" y="1645"/>
                </a:cubicBezTo>
                <a:cubicBezTo>
                  <a:pt x="3113" y="1652"/>
                  <a:pt x="3117" y="1662"/>
                  <a:pt x="3119" y="1670"/>
                </a:cubicBezTo>
                <a:cubicBezTo>
                  <a:pt x="3120" y="1671"/>
                  <a:pt x="3122" y="1671"/>
                  <a:pt x="3122" y="1673"/>
                </a:cubicBezTo>
                <a:cubicBezTo>
                  <a:pt x="3123" y="1679"/>
                  <a:pt x="3112" y="1677"/>
                  <a:pt x="3109" y="1674"/>
                </a:cubicBezTo>
                <a:close/>
                <a:moveTo>
                  <a:pt x="3107" y="1656"/>
                </a:moveTo>
                <a:cubicBezTo>
                  <a:pt x="3106" y="1652"/>
                  <a:pt x="3105" y="1648"/>
                  <a:pt x="3104" y="1645"/>
                </a:cubicBezTo>
                <a:cubicBezTo>
                  <a:pt x="3102" y="1648"/>
                  <a:pt x="3100" y="1651"/>
                  <a:pt x="3098" y="1655"/>
                </a:cubicBezTo>
                <a:cubicBezTo>
                  <a:pt x="3101" y="1655"/>
                  <a:pt x="3104" y="1656"/>
                  <a:pt x="3107" y="1656"/>
                </a:cubicBezTo>
                <a:close/>
                <a:moveTo>
                  <a:pt x="901" y="1640"/>
                </a:moveTo>
                <a:cubicBezTo>
                  <a:pt x="901" y="1637"/>
                  <a:pt x="903" y="1636"/>
                  <a:pt x="905" y="1636"/>
                </a:cubicBezTo>
                <a:cubicBezTo>
                  <a:pt x="912" y="1634"/>
                  <a:pt x="916" y="1637"/>
                  <a:pt x="917" y="1641"/>
                </a:cubicBezTo>
                <a:cubicBezTo>
                  <a:pt x="918" y="1654"/>
                  <a:pt x="898" y="1653"/>
                  <a:pt x="901" y="1640"/>
                </a:cubicBezTo>
                <a:close/>
                <a:moveTo>
                  <a:pt x="906" y="1642"/>
                </a:moveTo>
                <a:cubicBezTo>
                  <a:pt x="906" y="1645"/>
                  <a:pt x="911" y="1645"/>
                  <a:pt x="911" y="1642"/>
                </a:cubicBezTo>
                <a:cubicBezTo>
                  <a:pt x="910" y="1641"/>
                  <a:pt x="907" y="1641"/>
                  <a:pt x="906" y="1642"/>
                </a:cubicBezTo>
                <a:close/>
                <a:moveTo>
                  <a:pt x="1707" y="1642"/>
                </a:moveTo>
                <a:cubicBezTo>
                  <a:pt x="1708" y="1641"/>
                  <a:pt x="1709" y="1639"/>
                  <a:pt x="1708" y="1637"/>
                </a:cubicBezTo>
                <a:cubicBezTo>
                  <a:pt x="1704" y="1631"/>
                  <a:pt x="1698" y="1643"/>
                  <a:pt x="1707" y="1642"/>
                </a:cubicBezTo>
                <a:close/>
                <a:moveTo>
                  <a:pt x="1043" y="1638"/>
                </a:moveTo>
                <a:cubicBezTo>
                  <a:pt x="1039" y="1634"/>
                  <a:pt x="1031" y="1643"/>
                  <a:pt x="1035" y="1646"/>
                </a:cubicBezTo>
                <a:cubicBezTo>
                  <a:pt x="1040" y="1646"/>
                  <a:pt x="1042" y="1643"/>
                  <a:pt x="1043" y="1638"/>
                </a:cubicBezTo>
                <a:close/>
                <a:moveTo>
                  <a:pt x="1623" y="1641"/>
                </a:moveTo>
                <a:cubicBezTo>
                  <a:pt x="1623" y="1636"/>
                  <a:pt x="1608" y="1638"/>
                  <a:pt x="1601" y="1638"/>
                </a:cubicBezTo>
                <a:cubicBezTo>
                  <a:pt x="1599" y="1638"/>
                  <a:pt x="1596" y="1638"/>
                  <a:pt x="1595" y="1638"/>
                </a:cubicBezTo>
                <a:cubicBezTo>
                  <a:pt x="1593" y="1639"/>
                  <a:pt x="1592" y="1639"/>
                  <a:pt x="1592" y="1642"/>
                </a:cubicBezTo>
                <a:cubicBezTo>
                  <a:pt x="1593" y="1644"/>
                  <a:pt x="1597" y="1643"/>
                  <a:pt x="1601" y="1644"/>
                </a:cubicBezTo>
                <a:cubicBezTo>
                  <a:pt x="1607" y="1644"/>
                  <a:pt x="1623" y="1647"/>
                  <a:pt x="1623" y="1641"/>
                </a:cubicBezTo>
                <a:close/>
                <a:moveTo>
                  <a:pt x="1020" y="1638"/>
                </a:moveTo>
                <a:cubicBezTo>
                  <a:pt x="1017" y="1639"/>
                  <a:pt x="1012" y="1641"/>
                  <a:pt x="1012" y="1644"/>
                </a:cubicBezTo>
                <a:cubicBezTo>
                  <a:pt x="1014" y="1652"/>
                  <a:pt x="1029" y="1638"/>
                  <a:pt x="1020" y="1638"/>
                </a:cubicBezTo>
                <a:close/>
                <a:moveTo>
                  <a:pt x="1082" y="1658"/>
                </a:moveTo>
                <a:cubicBezTo>
                  <a:pt x="1085" y="1658"/>
                  <a:pt x="1085" y="1654"/>
                  <a:pt x="1084" y="1651"/>
                </a:cubicBezTo>
                <a:cubicBezTo>
                  <a:pt x="1084" y="1650"/>
                  <a:pt x="1083" y="1649"/>
                  <a:pt x="1083" y="1648"/>
                </a:cubicBezTo>
                <a:cubicBezTo>
                  <a:pt x="1083" y="1648"/>
                  <a:pt x="1084" y="1647"/>
                  <a:pt x="1084" y="1646"/>
                </a:cubicBezTo>
                <a:cubicBezTo>
                  <a:pt x="1085" y="1641"/>
                  <a:pt x="1084" y="1637"/>
                  <a:pt x="1080" y="1639"/>
                </a:cubicBezTo>
                <a:cubicBezTo>
                  <a:pt x="1079" y="1641"/>
                  <a:pt x="1078" y="1647"/>
                  <a:pt x="1081" y="1649"/>
                </a:cubicBezTo>
                <a:cubicBezTo>
                  <a:pt x="1078" y="1651"/>
                  <a:pt x="1078" y="1658"/>
                  <a:pt x="1082" y="1658"/>
                </a:cubicBezTo>
                <a:close/>
                <a:moveTo>
                  <a:pt x="2896" y="1670"/>
                </a:moveTo>
                <a:cubicBezTo>
                  <a:pt x="2902" y="1666"/>
                  <a:pt x="2902" y="1656"/>
                  <a:pt x="2902" y="1645"/>
                </a:cubicBezTo>
                <a:cubicBezTo>
                  <a:pt x="2909" y="1641"/>
                  <a:pt x="2899" y="1636"/>
                  <a:pt x="2894" y="1640"/>
                </a:cubicBezTo>
                <a:cubicBezTo>
                  <a:pt x="2895" y="1646"/>
                  <a:pt x="2897" y="1665"/>
                  <a:pt x="2890" y="1665"/>
                </a:cubicBezTo>
                <a:cubicBezTo>
                  <a:pt x="2883" y="1666"/>
                  <a:pt x="2884" y="1653"/>
                  <a:pt x="2883" y="1646"/>
                </a:cubicBezTo>
                <a:cubicBezTo>
                  <a:pt x="2883" y="1644"/>
                  <a:pt x="2886" y="1645"/>
                  <a:pt x="2885" y="1642"/>
                </a:cubicBezTo>
                <a:cubicBezTo>
                  <a:pt x="2881" y="1636"/>
                  <a:pt x="2868" y="1642"/>
                  <a:pt x="2878" y="1646"/>
                </a:cubicBezTo>
                <a:cubicBezTo>
                  <a:pt x="2875" y="1659"/>
                  <a:pt x="2883" y="1678"/>
                  <a:pt x="2896" y="1670"/>
                </a:cubicBezTo>
                <a:close/>
                <a:moveTo>
                  <a:pt x="1149" y="1646"/>
                </a:moveTo>
                <a:cubicBezTo>
                  <a:pt x="1149" y="1643"/>
                  <a:pt x="1143" y="1639"/>
                  <a:pt x="1141" y="1640"/>
                </a:cubicBezTo>
                <a:cubicBezTo>
                  <a:pt x="1135" y="1642"/>
                  <a:pt x="1148" y="1653"/>
                  <a:pt x="1149" y="1646"/>
                </a:cubicBezTo>
                <a:close/>
                <a:moveTo>
                  <a:pt x="3186" y="1644"/>
                </a:moveTo>
                <a:cubicBezTo>
                  <a:pt x="3176" y="1642"/>
                  <a:pt x="3162" y="1640"/>
                  <a:pt x="3153" y="1640"/>
                </a:cubicBezTo>
                <a:cubicBezTo>
                  <a:pt x="3153" y="1640"/>
                  <a:pt x="3153" y="1640"/>
                  <a:pt x="3153" y="1640"/>
                </a:cubicBezTo>
                <a:cubicBezTo>
                  <a:pt x="3151" y="1641"/>
                  <a:pt x="3150" y="1642"/>
                  <a:pt x="3150" y="1644"/>
                </a:cubicBezTo>
                <a:cubicBezTo>
                  <a:pt x="3151" y="1648"/>
                  <a:pt x="3167" y="1649"/>
                  <a:pt x="3171" y="1650"/>
                </a:cubicBezTo>
                <a:cubicBezTo>
                  <a:pt x="3176" y="1651"/>
                  <a:pt x="3191" y="1655"/>
                  <a:pt x="3193" y="1652"/>
                </a:cubicBezTo>
                <a:cubicBezTo>
                  <a:pt x="3197" y="1647"/>
                  <a:pt x="3191" y="1645"/>
                  <a:pt x="3186" y="1644"/>
                </a:cubicBezTo>
                <a:close/>
                <a:moveTo>
                  <a:pt x="1089" y="1649"/>
                </a:moveTo>
                <a:cubicBezTo>
                  <a:pt x="1093" y="1649"/>
                  <a:pt x="1093" y="1642"/>
                  <a:pt x="1090" y="1640"/>
                </a:cubicBezTo>
                <a:cubicBezTo>
                  <a:pt x="1084" y="1639"/>
                  <a:pt x="1086" y="1649"/>
                  <a:pt x="1089" y="1649"/>
                </a:cubicBezTo>
                <a:close/>
                <a:moveTo>
                  <a:pt x="1230" y="1642"/>
                </a:moveTo>
                <a:cubicBezTo>
                  <a:pt x="1227" y="1639"/>
                  <a:pt x="1222" y="1644"/>
                  <a:pt x="1222" y="1647"/>
                </a:cubicBezTo>
                <a:cubicBezTo>
                  <a:pt x="1223" y="1651"/>
                  <a:pt x="1232" y="1648"/>
                  <a:pt x="1230" y="1642"/>
                </a:cubicBezTo>
                <a:close/>
                <a:moveTo>
                  <a:pt x="3447" y="1650"/>
                </a:moveTo>
                <a:cubicBezTo>
                  <a:pt x="3447" y="1652"/>
                  <a:pt x="3448" y="1653"/>
                  <a:pt x="3450" y="1654"/>
                </a:cubicBezTo>
                <a:cubicBezTo>
                  <a:pt x="3441" y="1668"/>
                  <a:pt x="3432" y="1684"/>
                  <a:pt x="3422" y="1696"/>
                </a:cubicBezTo>
                <a:cubicBezTo>
                  <a:pt x="3419" y="1680"/>
                  <a:pt x="3416" y="1664"/>
                  <a:pt x="3412" y="1649"/>
                </a:cubicBezTo>
                <a:cubicBezTo>
                  <a:pt x="3415" y="1649"/>
                  <a:pt x="3416" y="1648"/>
                  <a:pt x="3416" y="1646"/>
                </a:cubicBezTo>
                <a:cubicBezTo>
                  <a:pt x="3416" y="1642"/>
                  <a:pt x="3398" y="1639"/>
                  <a:pt x="3398" y="1645"/>
                </a:cubicBezTo>
                <a:cubicBezTo>
                  <a:pt x="3399" y="1648"/>
                  <a:pt x="3402" y="1647"/>
                  <a:pt x="3405" y="1649"/>
                </a:cubicBezTo>
                <a:cubicBezTo>
                  <a:pt x="3408" y="1662"/>
                  <a:pt x="3410" y="1679"/>
                  <a:pt x="3413" y="1695"/>
                </a:cubicBezTo>
                <a:cubicBezTo>
                  <a:pt x="3414" y="1699"/>
                  <a:pt x="3415" y="1707"/>
                  <a:pt x="3417" y="1709"/>
                </a:cubicBezTo>
                <a:cubicBezTo>
                  <a:pt x="3425" y="1714"/>
                  <a:pt x="3430" y="1701"/>
                  <a:pt x="3432" y="1698"/>
                </a:cubicBezTo>
                <a:cubicBezTo>
                  <a:pt x="3442" y="1683"/>
                  <a:pt x="3451" y="1670"/>
                  <a:pt x="3460" y="1656"/>
                </a:cubicBezTo>
                <a:cubicBezTo>
                  <a:pt x="3462" y="1657"/>
                  <a:pt x="3466" y="1655"/>
                  <a:pt x="3465" y="1652"/>
                </a:cubicBezTo>
                <a:cubicBezTo>
                  <a:pt x="3465" y="1649"/>
                  <a:pt x="3448" y="1646"/>
                  <a:pt x="3447" y="1650"/>
                </a:cubicBezTo>
                <a:close/>
                <a:moveTo>
                  <a:pt x="2095" y="1679"/>
                </a:moveTo>
                <a:cubicBezTo>
                  <a:pt x="2096" y="1675"/>
                  <a:pt x="2093" y="1672"/>
                  <a:pt x="2092" y="1669"/>
                </a:cubicBezTo>
                <a:cubicBezTo>
                  <a:pt x="2087" y="1658"/>
                  <a:pt x="2082" y="1648"/>
                  <a:pt x="2073" y="1642"/>
                </a:cubicBezTo>
                <a:cubicBezTo>
                  <a:pt x="2073" y="1642"/>
                  <a:pt x="2072" y="1642"/>
                  <a:pt x="2072" y="1642"/>
                </a:cubicBezTo>
                <a:cubicBezTo>
                  <a:pt x="2072" y="1643"/>
                  <a:pt x="2071" y="1643"/>
                  <a:pt x="2072" y="1644"/>
                </a:cubicBezTo>
                <a:cubicBezTo>
                  <a:pt x="2079" y="1651"/>
                  <a:pt x="2085" y="1661"/>
                  <a:pt x="2089" y="1671"/>
                </a:cubicBezTo>
                <a:cubicBezTo>
                  <a:pt x="2091" y="1673"/>
                  <a:pt x="2091" y="1679"/>
                  <a:pt x="2095" y="1679"/>
                </a:cubicBezTo>
                <a:close/>
                <a:moveTo>
                  <a:pt x="1103" y="1644"/>
                </a:moveTo>
                <a:cubicBezTo>
                  <a:pt x="1103" y="1648"/>
                  <a:pt x="1104" y="1652"/>
                  <a:pt x="1108" y="1652"/>
                </a:cubicBezTo>
                <a:cubicBezTo>
                  <a:pt x="1112" y="1651"/>
                  <a:pt x="1108" y="1638"/>
                  <a:pt x="1103" y="1644"/>
                </a:cubicBezTo>
                <a:close/>
                <a:moveTo>
                  <a:pt x="1071" y="1646"/>
                </a:moveTo>
                <a:cubicBezTo>
                  <a:pt x="1066" y="1639"/>
                  <a:pt x="1061" y="1654"/>
                  <a:pt x="1067" y="1654"/>
                </a:cubicBezTo>
                <a:cubicBezTo>
                  <a:pt x="1071" y="1654"/>
                  <a:pt x="1070" y="1649"/>
                  <a:pt x="1071" y="1646"/>
                </a:cubicBezTo>
                <a:close/>
                <a:moveTo>
                  <a:pt x="1304" y="1645"/>
                </a:moveTo>
                <a:cubicBezTo>
                  <a:pt x="1300" y="1641"/>
                  <a:pt x="1296" y="1649"/>
                  <a:pt x="1297" y="1651"/>
                </a:cubicBezTo>
                <a:cubicBezTo>
                  <a:pt x="1298" y="1657"/>
                  <a:pt x="1306" y="1650"/>
                  <a:pt x="1304" y="1645"/>
                </a:cubicBezTo>
                <a:close/>
                <a:moveTo>
                  <a:pt x="1009" y="1645"/>
                </a:moveTo>
                <a:cubicBezTo>
                  <a:pt x="1006" y="1645"/>
                  <a:pt x="1003" y="1648"/>
                  <a:pt x="1003" y="1650"/>
                </a:cubicBezTo>
                <a:cubicBezTo>
                  <a:pt x="1005" y="1658"/>
                  <a:pt x="1019" y="1644"/>
                  <a:pt x="1009" y="1645"/>
                </a:cubicBezTo>
                <a:close/>
                <a:moveTo>
                  <a:pt x="3299" y="1679"/>
                </a:moveTo>
                <a:cubicBezTo>
                  <a:pt x="3296" y="1685"/>
                  <a:pt x="3297" y="1693"/>
                  <a:pt x="3295" y="1700"/>
                </a:cubicBezTo>
                <a:cubicBezTo>
                  <a:pt x="3295" y="1703"/>
                  <a:pt x="3297" y="1703"/>
                  <a:pt x="3297" y="1705"/>
                </a:cubicBezTo>
                <a:cubicBezTo>
                  <a:pt x="3295" y="1709"/>
                  <a:pt x="3281" y="1707"/>
                  <a:pt x="3282" y="1703"/>
                </a:cubicBezTo>
                <a:cubicBezTo>
                  <a:pt x="3282" y="1701"/>
                  <a:pt x="3284" y="1701"/>
                  <a:pt x="3286" y="1700"/>
                </a:cubicBezTo>
                <a:cubicBezTo>
                  <a:pt x="3288" y="1687"/>
                  <a:pt x="3292" y="1672"/>
                  <a:pt x="3295" y="1658"/>
                </a:cubicBezTo>
                <a:cubicBezTo>
                  <a:pt x="3297" y="1653"/>
                  <a:pt x="3297" y="1645"/>
                  <a:pt x="3301" y="1644"/>
                </a:cubicBezTo>
                <a:cubicBezTo>
                  <a:pt x="3304" y="1643"/>
                  <a:pt x="3312" y="1645"/>
                  <a:pt x="3317" y="1647"/>
                </a:cubicBezTo>
                <a:cubicBezTo>
                  <a:pt x="3328" y="1649"/>
                  <a:pt x="3339" y="1654"/>
                  <a:pt x="3340" y="1666"/>
                </a:cubicBezTo>
                <a:cubicBezTo>
                  <a:pt x="3342" y="1686"/>
                  <a:pt x="3314" y="1684"/>
                  <a:pt x="3299" y="1679"/>
                </a:cubicBezTo>
                <a:close/>
                <a:moveTo>
                  <a:pt x="3300" y="1670"/>
                </a:moveTo>
                <a:cubicBezTo>
                  <a:pt x="3307" y="1672"/>
                  <a:pt x="3328" y="1678"/>
                  <a:pt x="3331" y="1669"/>
                </a:cubicBezTo>
                <a:cubicBezTo>
                  <a:pt x="3336" y="1658"/>
                  <a:pt x="3314" y="1653"/>
                  <a:pt x="3304" y="1651"/>
                </a:cubicBezTo>
                <a:cubicBezTo>
                  <a:pt x="3303" y="1658"/>
                  <a:pt x="3301" y="1664"/>
                  <a:pt x="3300" y="1670"/>
                </a:cubicBezTo>
                <a:close/>
                <a:moveTo>
                  <a:pt x="961" y="1645"/>
                </a:moveTo>
                <a:cubicBezTo>
                  <a:pt x="960" y="1645"/>
                  <a:pt x="959" y="1645"/>
                  <a:pt x="958" y="1645"/>
                </a:cubicBezTo>
                <a:cubicBezTo>
                  <a:pt x="957" y="1646"/>
                  <a:pt x="956" y="1647"/>
                  <a:pt x="956" y="1649"/>
                </a:cubicBezTo>
                <a:cubicBezTo>
                  <a:pt x="959" y="1656"/>
                  <a:pt x="966" y="1647"/>
                  <a:pt x="961" y="1645"/>
                </a:cubicBezTo>
                <a:close/>
                <a:moveTo>
                  <a:pt x="1035" y="1647"/>
                </a:moveTo>
                <a:cubicBezTo>
                  <a:pt x="1031" y="1643"/>
                  <a:pt x="1024" y="1650"/>
                  <a:pt x="1027" y="1654"/>
                </a:cubicBezTo>
                <a:cubicBezTo>
                  <a:pt x="1032" y="1654"/>
                  <a:pt x="1034" y="1651"/>
                  <a:pt x="1035" y="1647"/>
                </a:cubicBezTo>
                <a:close/>
                <a:moveTo>
                  <a:pt x="1148" y="1649"/>
                </a:moveTo>
                <a:cubicBezTo>
                  <a:pt x="1148" y="1652"/>
                  <a:pt x="1153" y="1654"/>
                  <a:pt x="1156" y="1654"/>
                </a:cubicBezTo>
                <a:cubicBezTo>
                  <a:pt x="1162" y="1649"/>
                  <a:pt x="1148" y="1643"/>
                  <a:pt x="1148" y="1649"/>
                </a:cubicBezTo>
                <a:close/>
                <a:moveTo>
                  <a:pt x="2980" y="1648"/>
                </a:moveTo>
                <a:cubicBezTo>
                  <a:pt x="2977" y="1646"/>
                  <a:pt x="2972" y="1648"/>
                  <a:pt x="2974" y="1652"/>
                </a:cubicBezTo>
                <a:cubicBezTo>
                  <a:pt x="2976" y="1654"/>
                  <a:pt x="2981" y="1653"/>
                  <a:pt x="2980" y="1649"/>
                </a:cubicBezTo>
                <a:cubicBezTo>
                  <a:pt x="2980" y="1649"/>
                  <a:pt x="2980" y="1649"/>
                  <a:pt x="2980" y="1648"/>
                </a:cubicBezTo>
                <a:close/>
                <a:moveTo>
                  <a:pt x="1222" y="1650"/>
                </a:moveTo>
                <a:cubicBezTo>
                  <a:pt x="1221" y="1647"/>
                  <a:pt x="1219" y="1648"/>
                  <a:pt x="1218" y="1648"/>
                </a:cubicBezTo>
                <a:cubicBezTo>
                  <a:pt x="1215" y="1649"/>
                  <a:pt x="1212" y="1651"/>
                  <a:pt x="1212" y="1653"/>
                </a:cubicBezTo>
                <a:cubicBezTo>
                  <a:pt x="1213" y="1658"/>
                  <a:pt x="1222" y="1653"/>
                  <a:pt x="1222" y="1650"/>
                </a:cubicBezTo>
                <a:close/>
                <a:moveTo>
                  <a:pt x="1092" y="1659"/>
                </a:moveTo>
                <a:cubicBezTo>
                  <a:pt x="1094" y="1657"/>
                  <a:pt x="1093" y="1653"/>
                  <a:pt x="1092" y="1651"/>
                </a:cubicBezTo>
                <a:cubicBezTo>
                  <a:pt x="1086" y="1647"/>
                  <a:pt x="1085" y="1661"/>
                  <a:pt x="1092" y="1659"/>
                </a:cubicBezTo>
                <a:close/>
                <a:moveTo>
                  <a:pt x="320" y="1662"/>
                </a:moveTo>
                <a:cubicBezTo>
                  <a:pt x="326" y="1671"/>
                  <a:pt x="331" y="1677"/>
                  <a:pt x="338" y="1687"/>
                </a:cubicBezTo>
                <a:cubicBezTo>
                  <a:pt x="340" y="1691"/>
                  <a:pt x="345" y="1696"/>
                  <a:pt x="346" y="1699"/>
                </a:cubicBezTo>
                <a:cubicBezTo>
                  <a:pt x="346" y="1704"/>
                  <a:pt x="343" y="1715"/>
                  <a:pt x="340" y="1717"/>
                </a:cubicBezTo>
                <a:cubicBezTo>
                  <a:pt x="335" y="1716"/>
                  <a:pt x="328" y="1716"/>
                  <a:pt x="324" y="1713"/>
                </a:cubicBezTo>
                <a:cubicBezTo>
                  <a:pt x="321" y="1711"/>
                  <a:pt x="319" y="1704"/>
                  <a:pt x="317" y="1700"/>
                </a:cubicBezTo>
                <a:cubicBezTo>
                  <a:pt x="311" y="1686"/>
                  <a:pt x="303" y="1672"/>
                  <a:pt x="298" y="1659"/>
                </a:cubicBezTo>
                <a:cubicBezTo>
                  <a:pt x="299" y="1657"/>
                  <a:pt x="305" y="1653"/>
                  <a:pt x="309" y="1651"/>
                </a:cubicBezTo>
                <a:cubicBezTo>
                  <a:pt x="313" y="1649"/>
                  <a:pt x="317" y="1659"/>
                  <a:pt x="320" y="1662"/>
                </a:cubicBezTo>
                <a:close/>
                <a:moveTo>
                  <a:pt x="309" y="1658"/>
                </a:moveTo>
                <a:cubicBezTo>
                  <a:pt x="308" y="1659"/>
                  <a:pt x="306" y="1660"/>
                  <a:pt x="304" y="1660"/>
                </a:cubicBezTo>
                <a:cubicBezTo>
                  <a:pt x="312" y="1677"/>
                  <a:pt x="322" y="1692"/>
                  <a:pt x="329" y="1709"/>
                </a:cubicBezTo>
                <a:cubicBezTo>
                  <a:pt x="332" y="1710"/>
                  <a:pt x="335" y="1710"/>
                  <a:pt x="338" y="1711"/>
                </a:cubicBezTo>
                <a:cubicBezTo>
                  <a:pt x="337" y="1708"/>
                  <a:pt x="340" y="1705"/>
                  <a:pt x="339" y="1702"/>
                </a:cubicBezTo>
                <a:cubicBezTo>
                  <a:pt x="339" y="1700"/>
                  <a:pt x="334" y="1694"/>
                  <a:pt x="332" y="1691"/>
                </a:cubicBezTo>
                <a:cubicBezTo>
                  <a:pt x="325" y="1680"/>
                  <a:pt x="316" y="1665"/>
                  <a:pt x="309" y="1658"/>
                </a:cubicBezTo>
                <a:close/>
                <a:moveTo>
                  <a:pt x="988" y="1664"/>
                </a:moveTo>
                <a:cubicBezTo>
                  <a:pt x="991" y="1665"/>
                  <a:pt x="994" y="1661"/>
                  <a:pt x="995" y="1658"/>
                </a:cubicBezTo>
                <a:cubicBezTo>
                  <a:pt x="999" y="1659"/>
                  <a:pt x="1005" y="1655"/>
                  <a:pt x="1003" y="1651"/>
                </a:cubicBezTo>
                <a:cubicBezTo>
                  <a:pt x="998" y="1650"/>
                  <a:pt x="995" y="1653"/>
                  <a:pt x="994" y="1657"/>
                </a:cubicBezTo>
                <a:cubicBezTo>
                  <a:pt x="989" y="1654"/>
                  <a:pt x="981" y="1664"/>
                  <a:pt x="988" y="1664"/>
                </a:cubicBezTo>
                <a:close/>
                <a:moveTo>
                  <a:pt x="1167" y="1658"/>
                </a:moveTo>
                <a:cubicBezTo>
                  <a:pt x="1169" y="1652"/>
                  <a:pt x="1158" y="1650"/>
                  <a:pt x="1158" y="1655"/>
                </a:cubicBezTo>
                <a:cubicBezTo>
                  <a:pt x="1158" y="1658"/>
                  <a:pt x="1164" y="1659"/>
                  <a:pt x="1167" y="1658"/>
                </a:cubicBezTo>
                <a:close/>
                <a:moveTo>
                  <a:pt x="1212" y="1654"/>
                </a:moveTo>
                <a:cubicBezTo>
                  <a:pt x="1209" y="1651"/>
                  <a:pt x="1204" y="1654"/>
                  <a:pt x="1201" y="1656"/>
                </a:cubicBezTo>
                <a:cubicBezTo>
                  <a:pt x="1201" y="1658"/>
                  <a:pt x="1202" y="1659"/>
                  <a:pt x="1202" y="1660"/>
                </a:cubicBezTo>
                <a:cubicBezTo>
                  <a:pt x="1207" y="1659"/>
                  <a:pt x="1212" y="1659"/>
                  <a:pt x="1212" y="1654"/>
                </a:cubicBezTo>
                <a:close/>
                <a:moveTo>
                  <a:pt x="1107" y="1655"/>
                </a:moveTo>
                <a:cubicBezTo>
                  <a:pt x="1106" y="1658"/>
                  <a:pt x="1109" y="1664"/>
                  <a:pt x="1113" y="1661"/>
                </a:cubicBezTo>
                <a:cubicBezTo>
                  <a:pt x="1116" y="1656"/>
                  <a:pt x="1108" y="1649"/>
                  <a:pt x="1107" y="1655"/>
                </a:cubicBezTo>
                <a:close/>
                <a:moveTo>
                  <a:pt x="1020" y="1662"/>
                </a:moveTo>
                <a:cubicBezTo>
                  <a:pt x="1024" y="1661"/>
                  <a:pt x="1027" y="1658"/>
                  <a:pt x="1027" y="1654"/>
                </a:cubicBezTo>
                <a:cubicBezTo>
                  <a:pt x="1022" y="1651"/>
                  <a:pt x="1016" y="1659"/>
                  <a:pt x="1020" y="1662"/>
                </a:cubicBezTo>
                <a:close/>
                <a:moveTo>
                  <a:pt x="1299" y="1655"/>
                </a:moveTo>
                <a:cubicBezTo>
                  <a:pt x="1295" y="1653"/>
                  <a:pt x="1292" y="1659"/>
                  <a:pt x="1293" y="1662"/>
                </a:cubicBezTo>
                <a:cubicBezTo>
                  <a:pt x="1296" y="1665"/>
                  <a:pt x="1301" y="1659"/>
                  <a:pt x="1299" y="1655"/>
                </a:cubicBezTo>
                <a:close/>
                <a:moveTo>
                  <a:pt x="1064" y="1655"/>
                </a:moveTo>
                <a:cubicBezTo>
                  <a:pt x="1062" y="1656"/>
                  <a:pt x="1059" y="1667"/>
                  <a:pt x="1065" y="1665"/>
                </a:cubicBezTo>
                <a:cubicBezTo>
                  <a:pt x="1068" y="1664"/>
                  <a:pt x="1070" y="1653"/>
                  <a:pt x="1064" y="1655"/>
                </a:cubicBezTo>
                <a:close/>
                <a:moveTo>
                  <a:pt x="1167" y="1659"/>
                </a:moveTo>
                <a:cubicBezTo>
                  <a:pt x="1169" y="1661"/>
                  <a:pt x="1172" y="1662"/>
                  <a:pt x="1176" y="1662"/>
                </a:cubicBezTo>
                <a:cubicBezTo>
                  <a:pt x="1182" y="1657"/>
                  <a:pt x="1166" y="1651"/>
                  <a:pt x="1167" y="1659"/>
                </a:cubicBezTo>
                <a:close/>
                <a:moveTo>
                  <a:pt x="1200" y="1657"/>
                </a:moveTo>
                <a:cubicBezTo>
                  <a:pt x="1197" y="1655"/>
                  <a:pt x="1190" y="1656"/>
                  <a:pt x="1190" y="1659"/>
                </a:cubicBezTo>
                <a:cubicBezTo>
                  <a:pt x="1190" y="1663"/>
                  <a:pt x="1201" y="1663"/>
                  <a:pt x="1200" y="1657"/>
                </a:cubicBezTo>
                <a:close/>
                <a:moveTo>
                  <a:pt x="1189" y="1659"/>
                </a:moveTo>
                <a:cubicBezTo>
                  <a:pt x="1188" y="1656"/>
                  <a:pt x="1183" y="1655"/>
                  <a:pt x="1180" y="1657"/>
                </a:cubicBezTo>
                <a:cubicBezTo>
                  <a:pt x="1173" y="1660"/>
                  <a:pt x="1189" y="1666"/>
                  <a:pt x="1189" y="1659"/>
                </a:cubicBezTo>
                <a:close/>
                <a:moveTo>
                  <a:pt x="2093" y="1665"/>
                </a:moveTo>
                <a:cubicBezTo>
                  <a:pt x="2094" y="1662"/>
                  <a:pt x="2091" y="1655"/>
                  <a:pt x="2088" y="1658"/>
                </a:cubicBezTo>
                <a:cubicBezTo>
                  <a:pt x="2090" y="1660"/>
                  <a:pt x="2089" y="1665"/>
                  <a:pt x="2093" y="1665"/>
                </a:cubicBezTo>
                <a:close/>
                <a:moveTo>
                  <a:pt x="1085" y="1669"/>
                </a:moveTo>
                <a:cubicBezTo>
                  <a:pt x="1085" y="1666"/>
                  <a:pt x="1085" y="1661"/>
                  <a:pt x="1084" y="1659"/>
                </a:cubicBezTo>
                <a:cubicBezTo>
                  <a:pt x="1078" y="1657"/>
                  <a:pt x="1079" y="1667"/>
                  <a:pt x="1081" y="1669"/>
                </a:cubicBezTo>
                <a:cubicBezTo>
                  <a:pt x="1082" y="1670"/>
                  <a:pt x="1084" y="1670"/>
                  <a:pt x="1085" y="1669"/>
                </a:cubicBezTo>
                <a:close/>
                <a:moveTo>
                  <a:pt x="1095" y="1669"/>
                </a:moveTo>
                <a:cubicBezTo>
                  <a:pt x="1096" y="1666"/>
                  <a:pt x="1095" y="1662"/>
                  <a:pt x="1093" y="1660"/>
                </a:cubicBezTo>
                <a:cubicBezTo>
                  <a:pt x="1086" y="1657"/>
                  <a:pt x="1089" y="1673"/>
                  <a:pt x="1095" y="1669"/>
                </a:cubicBezTo>
                <a:close/>
                <a:moveTo>
                  <a:pt x="1041" y="1661"/>
                </a:moveTo>
                <a:cubicBezTo>
                  <a:pt x="1036" y="1656"/>
                  <a:pt x="1030" y="1669"/>
                  <a:pt x="1036" y="1669"/>
                </a:cubicBezTo>
                <a:cubicBezTo>
                  <a:pt x="1039" y="1669"/>
                  <a:pt x="1041" y="1665"/>
                  <a:pt x="1041" y="1661"/>
                </a:cubicBezTo>
                <a:close/>
                <a:moveTo>
                  <a:pt x="1013" y="1670"/>
                </a:moveTo>
                <a:cubicBezTo>
                  <a:pt x="1016" y="1670"/>
                  <a:pt x="1023" y="1660"/>
                  <a:pt x="1016" y="1661"/>
                </a:cubicBezTo>
                <a:cubicBezTo>
                  <a:pt x="1013" y="1662"/>
                  <a:pt x="1008" y="1669"/>
                  <a:pt x="1013" y="1670"/>
                </a:cubicBezTo>
                <a:close/>
                <a:moveTo>
                  <a:pt x="836" y="1663"/>
                </a:moveTo>
                <a:cubicBezTo>
                  <a:pt x="833" y="1680"/>
                  <a:pt x="822" y="1693"/>
                  <a:pt x="810" y="1700"/>
                </a:cubicBezTo>
                <a:cubicBezTo>
                  <a:pt x="807" y="1702"/>
                  <a:pt x="803" y="1702"/>
                  <a:pt x="803" y="1706"/>
                </a:cubicBezTo>
                <a:cubicBezTo>
                  <a:pt x="808" y="1707"/>
                  <a:pt x="812" y="1703"/>
                  <a:pt x="816" y="1700"/>
                </a:cubicBezTo>
                <a:cubicBezTo>
                  <a:pt x="827" y="1692"/>
                  <a:pt x="838" y="1679"/>
                  <a:pt x="839" y="1662"/>
                </a:cubicBezTo>
                <a:cubicBezTo>
                  <a:pt x="838" y="1662"/>
                  <a:pt x="837" y="1662"/>
                  <a:pt x="836" y="1662"/>
                </a:cubicBezTo>
                <a:cubicBezTo>
                  <a:pt x="836" y="1662"/>
                  <a:pt x="836" y="1662"/>
                  <a:pt x="836" y="1663"/>
                </a:cubicBezTo>
                <a:close/>
                <a:moveTo>
                  <a:pt x="975" y="1669"/>
                </a:moveTo>
                <a:cubicBezTo>
                  <a:pt x="979" y="1671"/>
                  <a:pt x="986" y="1667"/>
                  <a:pt x="985" y="1663"/>
                </a:cubicBezTo>
                <a:cubicBezTo>
                  <a:pt x="983" y="1660"/>
                  <a:pt x="974" y="1664"/>
                  <a:pt x="974" y="1668"/>
                </a:cubicBezTo>
                <a:cubicBezTo>
                  <a:pt x="975" y="1668"/>
                  <a:pt x="975" y="1669"/>
                  <a:pt x="975" y="1669"/>
                </a:cubicBezTo>
                <a:close/>
                <a:moveTo>
                  <a:pt x="1113" y="1663"/>
                </a:moveTo>
                <a:cubicBezTo>
                  <a:pt x="1110" y="1665"/>
                  <a:pt x="1114" y="1672"/>
                  <a:pt x="1117" y="1671"/>
                </a:cubicBezTo>
                <a:cubicBezTo>
                  <a:pt x="1121" y="1670"/>
                  <a:pt x="1117" y="1662"/>
                  <a:pt x="1113" y="1663"/>
                </a:cubicBezTo>
                <a:close/>
                <a:moveTo>
                  <a:pt x="1294" y="1666"/>
                </a:moveTo>
                <a:cubicBezTo>
                  <a:pt x="1294" y="1666"/>
                  <a:pt x="1294" y="1666"/>
                  <a:pt x="1294" y="1665"/>
                </a:cubicBezTo>
                <a:cubicBezTo>
                  <a:pt x="1289" y="1662"/>
                  <a:pt x="1286" y="1668"/>
                  <a:pt x="1286" y="1672"/>
                </a:cubicBezTo>
                <a:cubicBezTo>
                  <a:pt x="1290" y="1675"/>
                  <a:pt x="1294" y="1670"/>
                  <a:pt x="1294" y="1666"/>
                </a:cubicBezTo>
                <a:close/>
                <a:moveTo>
                  <a:pt x="1065" y="1666"/>
                </a:moveTo>
                <a:cubicBezTo>
                  <a:pt x="1060" y="1663"/>
                  <a:pt x="1058" y="1672"/>
                  <a:pt x="1060" y="1675"/>
                </a:cubicBezTo>
                <a:cubicBezTo>
                  <a:pt x="1057" y="1676"/>
                  <a:pt x="1055" y="1686"/>
                  <a:pt x="1061" y="1685"/>
                </a:cubicBezTo>
                <a:cubicBezTo>
                  <a:pt x="1063" y="1683"/>
                  <a:pt x="1063" y="1679"/>
                  <a:pt x="1063" y="1676"/>
                </a:cubicBezTo>
                <a:cubicBezTo>
                  <a:pt x="1066" y="1675"/>
                  <a:pt x="1065" y="1669"/>
                  <a:pt x="1065" y="1666"/>
                </a:cubicBezTo>
                <a:close/>
                <a:moveTo>
                  <a:pt x="959" y="1681"/>
                </a:moveTo>
                <a:cubicBezTo>
                  <a:pt x="960" y="1681"/>
                  <a:pt x="961" y="1682"/>
                  <a:pt x="962" y="1682"/>
                </a:cubicBezTo>
                <a:cubicBezTo>
                  <a:pt x="966" y="1681"/>
                  <a:pt x="974" y="1673"/>
                  <a:pt x="974" y="1669"/>
                </a:cubicBezTo>
                <a:cubicBezTo>
                  <a:pt x="973" y="1667"/>
                  <a:pt x="969" y="1668"/>
                  <a:pt x="966" y="1669"/>
                </a:cubicBezTo>
                <a:cubicBezTo>
                  <a:pt x="959" y="1669"/>
                  <a:pt x="954" y="1670"/>
                  <a:pt x="956" y="1676"/>
                </a:cubicBezTo>
                <a:cubicBezTo>
                  <a:pt x="954" y="1677"/>
                  <a:pt x="951" y="1677"/>
                  <a:pt x="951" y="1680"/>
                </a:cubicBezTo>
                <a:cubicBezTo>
                  <a:pt x="951" y="1686"/>
                  <a:pt x="956" y="1681"/>
                  <a:pt x="959" y="1681"/>
                </a:cubicBezTo>
                <a:close/>
                <a:moveTo>
                  <a:pt x="2242" y="1682"/>
                </a:moveTo>
                <a:cubicBezTo>
                  <a:pt x="2235" y="1678"/>
                  <a:pt x="2229" y="1673"/>
                  <a:pt x="2223" y="1669"/>
                </a:cubicBezTo>
                <a:cubicBezTo>
                  <a:pt x="2222" y="1669"/>
                  <a:pt x="2222" y="1669"/>
                  <a:pt x="2222" y="1669"/>
                </a:cubicBezTo>
                <a:cubicBezTo>
                  <a:pt x="2221" y="1673"/>
                  <a:pt x="2229" y="1678"/>
                  <a:pt x="2233" y="1680"/>
                </a:cubicBezTo>
                <a:cubicBezTo>
                  <a:pt x="2238" y="1684"/>
                  <a:pt x="2243" y="1687"/>
                  <a:pt x="2248" y="1687"/>
                </a:cubicBezTo>
                <a:cubicBezTo>
                  <a:pt x="2248" y="1683"/>
                  <a:pt x="2244" y="1683"/>
                  <a:pt x="2242" y="1682"/>
                </a:cubicBezTo>
                <a:close/>
                <a:moveTo>
                  <a:pt x="1011" y="1671"/>
                </a:moveTo>
                <a:cubicBezTo>
                  <a:pt x="1011" y="1671"/>
                  <a:pt x="1011" y="1671"/>
                  <a:pt x="1011" y="1670"/>
                </a:cubicBezTo>
                <a:cubicBezTo>
                  <a:pt x="1006" y="1668"/>
                  <a:pt x="1001" y="1675"/>
                  <a:pt x="1003" y="1678"/>
                </a:cubicBezTo>
                <a:cubicBezTo>
                  <a:pt x="1008" y="1679"/>
                  <a:pt x="1010" y="1675"/>
                  <a:pt x="1011" y="1671"/>
                </a:cubicBezTo>
                <a:close/>
                <a:moveTo>
                  <a:pt x="1035" y="1671"/>
                </a:moveTo>
                <a:cubicBezTo>
                  <a:pt x="1030" y="1665"/>
                  <a:pt x="1024" y="1679"/>
                  <a:pt x="1030" y="1679"/>
                </a:cubicBezTo>
                <a:cubicBezTo>
                  <a:pt x="1033" y="1679"/>
                  <a:pt x="1035" y="1674"/>
                  <a:pt x="1035" y="1671"/>
                </a:cubicBezTo>
                <a:close/>
                <a:moveTo>
                  <a:pt x="1325" y="1674"/>
                </a:moveTo>
                <a:cubicBezTo>
                  <a:pt x="1328" y="1668"/>
                  <a:pt x="1316" y="1668"/>
                  <a:pt x="1320" y="1674"/>
                </a:cubicBezTo>
                <a:cubicBezTo>
                  <a:pt x="1321" y="1676"/>
                  <a:pt x="1324" y="1676"/>
                  <a:pt x="1325" y="1674"/>
                </a:cubicBezTo>
                <a:close/>
                <a:moveTo>
                  <a:pt x="1099" y="1679"/>
                </a:moveTo>
                <a:cubicBezTo>
                  <a:pt x="1099" y="1675"/>
                  <a:pt x="1097" y="1672"/>
                  <a:pt x="1096" y="1670"/>
                </a:cubicBezTo>
                <a:cubicBezTo>
                  <a:pt x="1088" y="1669"/>
                  <a:pt x="1093" y="1683"/>
                  <a:pt x="1099" y="1679"/>
                </a:cubicBezTo>
                <a:close/>
                <a:moveTo>
                  <a:pt x="1085" y="1680"/>
                </a:moveTo>
                <a:cubicBezTo>
                  <a:pt x="1087" y="1678"/>
                  <a:pt x="1085" y="1672"/>
                  <a:pt x="1084" y="1671"/>
                </a:cubicBezTo>
                <a:cubicBezTo>
                  <a:pt x="1077" y="1669"/>
                  <a:pt x="1079" y="1682"/>
                  <a:pt x="1085" y="1680"/>
                </a:cubicBezTo>
                <a:close/>
                <a:moveTo>
                  <a:pt x="818" y="1672"/>
                </a:moveTo>
                <a:cubicBezTo>
                  <a:pt x="814" y="1670"/>
                  <a:pt x="812" y="1675"/>
                  <a:pt x="810" y="1677"/>
                </a:cubicBezTo>
                <a:cubicBezTo>
                  <a:pt x="811" y="1677"/>
                  <a:pt x="811" y="1678"/>
                  <a:pt x="811" y="1678"/>
                </a:cubicBezTo>
                <a:cubicBezTo>
                  <a:pt x="814" y="1679"/>
                  <a:pt x="817" y="1675"/>
                  <a:pt x="818" y="1672"/>
                </a:cubicBezTo>
                <a:close/>
                <a:moveTo>
                  <a:pt x="811" y="1691"/>
                </a:moveTo>
                <a:cubicBezTo>
                  <a:pt x="816" y="1693"/>
                  <a:pt x="819" y="1687"/>
                  <a:pt x="822" y="1684"/>
                </a:cubicBezTo>
                <a:cubicBezTo>
                  <a:pt x="825" y="1681"/>
                  <a:pt x="829" y="1676"/>
                  <a:pt x="829" y="1672"/>
                </a:cubicBezTo>
                <a:cubicBezTo>
                  <a:pt x="828" y="1672"/>
                  <a:pt x="828" y="1672"/>
                  <a:pt x="827" y="1672"/>
                </a:cubicBezTo>
                <a:cubicBezTo>
                  <a:pt x="824" y="1676"/>
                  <a:pt x="822" y="1680"/>
                  <a:pt x="819" y="1683"/>
                </a:cubicBezTo>
                <a:cubicBezTo>
                  <a:pt x="817" y="1686"/>
                  <a:pt x="813" y="1687"/>
                  <a:pt x="811" y="1691"/>
                </a:cubicBezTo>
                <a:close/>
                <a:moveTo>
                  <a:pt x="1383" y="1718"/>
                </a:moveTo>
                <a:cubicBezTo>
                  <a:pt x="1379" y="1715"/>
                  <a:pt x="1383" y="1709"/>
                  <a:pt x="1386" y="1704"/>
                </a:cubicBezTo>
                <a:cubicBezTo>
                  <a:pt x="1387" y="1700"/>
                  <a:pt x="1389" y="1697"/>
                  <a:pt x="1391" y="1693"/>
                </a:cubicBezTo>
                <a:cubicBezTo>
                  <a:pt x="1394" y="1687"/>
                  <a:pt x="1397" y="1679"/>
                  <a:pt x="1401" y="1673"/>
                </a:cubicBezTo>
                <a:cubicBezTo>
                  <a:pt x="1405" y="1668"/>
                  <a:pt x="1408" y="1679"/>
                  <a:pt x="1410" y="1682"/>
                </a:cubicBezTo>
                <a:cubicBezTo>
                  <a:pt x="1414" y="1690"/>
                  <a:pt x="1416" y="1696"/>
                  <a:pt x="1420" y="1704"/>
                </a:cubicBezTo>
                <a:cubicBezTo>
                  <a:pt x="1422" y="1707"/>
                  <a:pt x="1425" y="1712"/>
                  <a:pt x="1423" y="1715"/>
                </a:cubicBezTo>
                <a:cubicBezTo>
                  <a:pt x="1421" y="1718"/>
                  <a:pt x="1410" y="1718"/>
                  <a:pt x="1404" y="1718"/>
                </a:cubicBezTo>
                <a:cubicBezTo>
                  <a:pt x="1396" y="1718"/>
                  <a:pt x="1390" y="1719"/>
                  <a:pt x="1383" y="1718"/>
                </a:cubicBezTo>
                <a:close/>
                <a:moveTo>
                  <a:pt x="1389" y="1712"/>
                </a:moveTo>
                <a:cubicBezTo>
                  <a:pt x="1398" y="1712"/>
                  <a:pt x="1408" y="1712"/>
                  <a:pt x="1416" y="1712"/>
                </a:cubicBezTo>
                <a:cubicBezTo>
                  <a:pt x="1412" y="1701"/>
                  <a:pt x="1408" y="1691"/>
                  <a:pt x="1403" y="1681"/>
                </a:cubicBezTo>
                <a:cubicBezTo>
                  <a:pt x="1399" y="1692"/>
                  <a:pt x="1393" y="1701"/>
                  <a:pt x="1389" y="1712"/>
                </a:cubicBezTo>
                <a:close/>
                <a:moveTo>
                  <a:pt x="2757" y="1677"/>
                </a:moveTo>
                <a:cubicBezTo>
                  <a:pt x="2760" y="1678"/>
                  <a:pt x="2759" y="1675"/>
                  <a:pt x="2762" y="1675"/>
                </a:cubicBezTo>
                <a:cubicBezTo>
                  <a:pt x="2761" y="1680"/>
                  <a:pt x="2757" y="1681"/>
                  <a:pt x="2756" y="1686"/>
                </a:cubicBezTo>
                <a:cubicBezTo>
                  <a:pt x="2758" y="1687"/>
                  <a:pt x="2765" y="1688"/>
                  <a:pt x="2764" y="1685"/>
                </a:cubicBezTo>
                <a:cubicBezTo>
                  <a:pt x="2764" y="1684"/>
                  <a:pt x="2762" y="1684"/>
                  <a:pt x="2761" y="1683"/>
                </a:cubicBezTo>
                <a:cubicBezTo>
                  <a:pt x="2763" y="1681"/>
                  <a:pt x="2765" y="1678"/>
                  <a:pt x="2765" y="1674"/>
                </a:cubicBezTo>
                <a:cubicBezTo>
                  <a:pt x="2763" y="1670"/>
                  <a:pt x="2754" y="1673"/>
                  <a:pt x="2757" y="1677"/>
                </a:cubicBezTo>
                <a:close/>
                <a:moveTo>
                  <a:pt x="1120" y="1673"/>
                </a:moveTo>
                <a:cubicBezTo>
                  <a:pt x="1115" y="1675"/>
                  <a:pt x="1122" y="1682"/>
                  <a:pt x="1124" y="1681"/>
                </a:cubicBezTo>
                <a:cubicBezTo>
                  <a:pt x="1129" y="1680"/>
                  <a:pt x="1123" y="1672"/>
                  <a:pt x="1120" y="1673"/>
                </a:cubicBezTo>
                <a:close/>
                <a:moveTo>
                  <a:pt x="2738" y="1683"/>
                </a:moveTo>
                <a:cubicBezTo>
                  <a:pt x="2739" y="1681"/>
                  <a:pt x="2743" y="1679"/>
                  <a:pt x="2742" y="1675"/>
                </a:cubicBezTo>
                <a:cubicBezTo>
                  <a:pt x="2740" y="1670"/>
                  <a:pt x="2730" y="1674"/>
                  <a:pt x="2734" y="1678"/>
                </a:cubicBezTo>
                <a:cubicBezTo>
                  <a:pt x="2737" y="1679"/>
                  <a:pt x="2736" y="1676"/>
                  <a:pt x="2738" y="1676"/>
                </a:cubicBezTo>
                <a:cubicBezTo>
                  <a:pt x="2738" y="1681"/>
                  <a:pt x="2734" y="1681"/>
                  <a:pt x="2734" y="1687"/>
                </a:cubicBezTo>
                <a:cubicBezTo>
                  <a:pt x="2735" y="1688"/>
                  <a:pt x="2742" y="1688"/>
                  <a:pt x="2742" y="1686"/>
                </a:cubicBezTo>
                <a:cubicBezTo>
                  <a:pt x="2742" y="1684"/>
                  <a:pt x="2739" y="1684"/>
                  <a:pt x="2738" y="1683"/>
                </a:cubicBezTo>
                <a:close/>
                <a:moveTo>
                  <a:pt x="813" y="1683"/>
                </a:moveTo>
                <a:cubicBezTo>
                  <a:pt x="817" y="1681"/>
                  <a:pt x="821" y="1679"/>
                  <a:pt x="822" y="1674"/>
                </a:cubicBezTo>
                <a:cubicBezTo>
                  <a:pt x="821" y="1673"/>
                  <a:pt x="821" y="1673"/>
                  <a:pt x="820" y="1673"/>
                </a:cubicBezTo>
                <a:cubicBezTo>
                  <a:pt x="818" y="1676"/>
                  <a:pt x="812" y="1679"/>
                  <a:pt x="813" y="1683"/>
                </a:cubicBezTo>
                <a:close/>
                <a:moveTo>
                  <a:pt x="2752" y="1674"/>
                </a:moveTo>
                <a:cubicBezTo>
                  <a:pt x="2750" y="1672"/>
                  <a:pt x="2745" y="1672"/>
                  <a:pt x="2745" y="1676"/>
                </a:cubicBezTo>
                <a:cubicBezTo>
                  <a:pt x="2746" y="1677"/>
                  <a:pt x="2747" y="1677"/>
                  <a:pt x="2750" y="1676"/>
                </a:cubicBezTo>
                <a:cubicBezTo>
                  <a:pt x="2746" y="1679"/>
                  <a:pt x="2751" y="1681"/>
                  <a:pt x="2749" y="1684"/>
                </a:cubicBezTo>
                <a:cubicBezTo>
                  <a:pt x="2748" y="1683"/>
                  <a:pt x="2746" y="1682"/>
                  <a:pt x="2745" y="1683"/>
                </a:cubicBezTo>
                <a:cubicBezTo>
                  <a:pt x="2746" y="1692"/>
                  <a:pt x="2757" y="1685"/>
                  <a:pt x="2752" y="1679"/>
                </a:cubicBezTo>
                <a:cubicBezTo>
                  <a:pt x="2753" y="1677"/>
                  <a:pt x="2753" y="1676"/>
                  <a:pt x="2752" y="1674"/>
                </a:cubicBezTo>
                <a:close/>
                <a:moveTo>
                  <a:pt x="1281" y="1683"/>
                </a:moveTo>
                <a:cubicBezTo>
                  <a:pt x="1282" y="1683"/>
                  <a:pt x="1288" y="1679"/>
                  <a:pt x="1287" y="1675"/>
                </a:cubicBezTo>
                <a:cubicBezTo>
                  <a:pt x="1287" y="1674"/>
                  <a:pt x="1285" y="1674"/>
                  <a:pt x="1284" y="1674"/>
                </a:cubicBezTo>
                <a:cubicBezTo>
                  <a:pt x="1281" y="1675"/>
                  <a:pt x="1275" y="1683"/>
                  <a:pt x="1281" y="1683"/>
                </a:cubicBezTo>
                <a:close/>
                <a:moveTo>
                  <a:pt x="1508" y="1681"/>
                </a:moveTo>
                <a:cubicBezTo>
                  <a:pt x="1508" y="1681"/>
                  <a:pt x="1508" y="1681"/>
                  <a:pt x="1509" y="1681"/>
                </a:cubicBezTo>
                <a:cubicBezTo>
                  <a:pt x="1509" y="1680"/>
                  <a:pt x="1510" y="1677"/>
                  <a:pt x="1509" y="1676"/>
                </a:cubicBezTo>
                <a:cubicBezTo>
                  <a:pt x="1504" y="1672"/>
                  <a:pt x="1502" y="1682"/>
                  <a:pt x="1508" y="1681"/>
                </a:cubicBezTo>
                <a:close/>
                <a:moveTo>
                  <a:pt x="3006" y="1697"/>
                </a:moveTo>
                <a:cubicBezTo>
                  <a:pt x="3004" y="1702"/>
                  <a:pt x="3009" y="1701"/>
                  <a:pt x="3009" y="1705"/>
                </a:cubicBezTo>
                <a:cubicBezTo>
                  <a:pt x="3008" y="1710"/>
                  <a:pt x="2993" y="1708"/>
                  <a:pt x="3000" y="1702"/>
                </a:cubicBezTo>
                <a:cubicBezTo>
                  <a:pt x="3000" y="1694"/>
                  <a:pt x="3000" y="1686"/>
                  <a:pt x="3001" y="1679"/>
                </a:cubicBezTo>
                <a:cubicBezTo>
                  <a:pt x="3005" y="1678"/>
                  <a:pt x="3008" y="1676"/>
                  <a:pt x="3012" y="1677"/>
                </a:cubicBezTo>
                <a:cubicBezTo>
                  <a:pt x="3025" y="1679"/>
                  <a:pt x="3023" y="1700"/>
                  <a:pt x="3006" y="1697"/>
                </a:cubicBezTo>
                <a:close/>
                <a:moveTo>
                  <a:pt x="3006" y="1690"/>
                </a:moveTo>
                <a:cubicBezTo>
                  <a:pt x="3009" y="1692"/>
                  <a:pt x="3014" y="1690"/>
                  <a:pt x="3015" y="1687"/>
                </a:cubicBezTo>
                <a:cubicBezTo>
                  <a:pt x="3014" y="1683"/>
                  <a:pt x="3010" y="1681"/>
                  <a:pt x="3006" y="1683"/>
                </a:cubicBezTo>
                <a:cubicBezTo>
                  <a:pt x="3006" y="1685"/>
                  <a:pt x="3006" y="1687"/>
                  <a:pt x="3006" y="1690"/>
                </a:cubicBezTo>
                <a:close/>
                <a:moveTo>
                  <a:pt x="1000" y="1678"/>
                </a:moveTo>
                <a:cubicBezTo>
                  <a:pt x="998" y="1678"/>
                  <a:pt x="994" y="1681"/>
                  <a:pt x="994" y="1684"/>
                </a:cubicBezTo>
                <a:cubicBezTo>
                  <a:pt x="996" y="1691"/>
                  <a:pt x="1009" y="1677"/>
                  <a:pt x="1000" y="1678"/>
                </a:cubicBezTo>
                <a:close/>
                <a:moveTo>
                  <a:pt x="1029" y="1680"/>
                </a:moveTo>
                <a:cubicBezTo>
                  <a:pt x="1025" y="1677"/>
                  <a:pt x="1021" y="1682"/>
                  <a:pt x="1021" y="1687"/>
                </a:cubicBezTo>
                <a:cubicBezTo>
                  <a:pt x="1025" y="1690"/>
                  <a:pt x="1029" y="1685"/>
                  <a:pt x="1029" y="1680"/>
                </a:cubicBezTo>
                <a:close/>
                <a:moveTo>
                  <a:pt x="1100" y="1688"/>
                </a:moveTo>
                <a:cubicBezTo>
                  <a:pt x="1104" y="1688"/>
                  <a:pt x="1101" y="1682"/>
                  <a:pt x="1099" y="1680"/>
                </a:cubicBezTo>
                <a:cubicBezTo>
                  <a:pt x="1092" y="1680"/>
                  <a:pt x="1096" y="1689"/>
                  <a:pt x="1100" y="1688"/>
                </a:cubicBezTo>
                <a:close/>
                <a:moveTo>
                  <a:pt x="1367" y="1685"/>
                </a:moveTo>
                <a:cubicBezTo>
                  <a:pt x="1368" y="1687"/>
                  <a:pt x="1372" y="1686"/>
                  <a:pt x="1372" y="1684"/>
                </a:cubicBezTo>
                <a:cubicBezTo>
                  <a:pt x="1373" y="1681"/>
                  <a:pt x="1367" y="1679"/>
                  <a:pt x="1367" y="1685"/>
                </a:cubicBezTo>
                <a:close/>
                <a:moveTo>
                  <a:pt x="1088" y="1691"/>
                </a:moveTo>
                <a:cubicBezTo>
                  <a:pt x="1088" y="1688"/>
                  <a:pt x="1088" y="1681"/>
                  <a:pt x="1084" y="1681"/>
                </a:cubicBezTo>
                <a:cubicBezTo>
                  <a:pt x="1079" y="1682"/>
                  <a:pt x="1081" y="1695"/>
                  <a:pt x="1088" y="1691"/>
                </a:cubicBezTo>
                <a:close/>
                <a:moveTo>
                  <a:pt x="1126" y="1685"/>
                </a:moveTo>
                <a:cubicBezTo>
                  <a:pt x="1126" y="1687"/>
                  <a:pt x="1132" y="1693"/>
                  <a:pt x="1135" y="1689"/>
                </a:cubicBezTo>
                <a:cubicBezTo>
                  <a:pt x="1135" y="1683"/>
                  <a:pt x="1126" y="1679"/>
                  <a:pt x="1126" y="1685"/>
                </a:cubicBezTo>
                <a:close/>
                <a:moveTo>
                  <a:pt x="2408" y="1693"/>
                </a:moveTo>
                <a:cubicBezTo>
                  <a:pt x="2407" y="1703"/>
                  <a:pt x="2385" y="1700"/>
                  <a:pt x="2391" y="1687"/>
                </a:cubicBezTo>
                <a:cubicBezTo>
                  <a:pt x="2392" y="1684"/>
                  <a:pt x="2394" y="1683"/>
                  <a:pt x="2400" y="1683"/>
                </a:cubicBezTo>
                <a:cubicBezTo>
                  <a:pt x="2405" y="1683"/>
                  <a:pt x="2410" y="1686"/>
                  <a:pt x="2408" y="1693"/>
                </a:cubicBezTo>
                <a:close/>
                <a:moveTo>
                  <a:pt x="2403" y="1691"/>
                </a:moveTo>
                <a:cubicBezTo>
                  <a:pt x="2403" y="1688"/>
                  <a:pt x="2398" y="1688"/>
                  <a:pt x="2396" y="1690"/>
                </a:cubicBezTo>
                <a:cubicBezTo>
                  <a:pt x="2396" y="1695"/>
                  <a:pt x="2402" y="1694"/>
                  <a:pt x="2403" y="1691"/>
                </a:cubicBezTo>
                <a:close/>
                <a:moveTo>
                  <a:pt x="1273" y="1691"/>
                </a:moveTo>
                <a:cubicBezTo>
                  <a:pt x="1276" y="1690"/>
                  <a:pt x="1279" y="1689"/>
                  <a:pt x="1279" y="1685"/>
                </a:cubicBezTo>
                <a:cubicBezTo>
                  <a:pt x="1279" y="1685"/>
                  <a:pt x="1278" y="1684"/>
                  <a:pt x="1278" y="1684"/>
                </a:cubicBezTo>
                <a:cubicBezTo>
                  <a:pt x="1274" y="1681"/>
                  <a:pt x="1268" y="1689"/>
                  <a:pt x="1273" y="1691"/>
                </a:cubicBezTo>
                <a:close/>
                <a:moveTo>
                  <a:pt x="1451" y="1708"/>
                </a:moveTo>
                <a:cubicBezTo>
                  <a:pt x="1449" y="1716"/>
                  <a:pt x="1447" y="1724"/>
                  <a:pt x="1444" y="1732"/>
                </a:cubicBezTo>
                <a:cubicBezTo>
                  <a:pt x="1447" y="1732"/>
                  <a:pt x="1450" y="1732"/>
                  <a:pt x="1449" y="1736"/>
                </a:cubicBezTo>
                <a:cubicBezTo>
                  <a:pt x="1449" y="1736"/>
                  <a:pt x="1449" y="1736"/>
                  <a:pt x="1449" y="1737"/>
                </a:cubicBezTo>
                <a:cubicBezTo>
                  <a:pt x="1444" y="1738"/>
                  <a:pt x="1430" y="1739"/>
                  <a:pt x="1433" y="1732"/>
                </a:cubicBezTo>
                <a:cubicBezTo>
                  <a:pt x="1434" y="1731"/>
                  <a:pt x="1436" y="1731"/>
                  <a:pt x="1437" y="1732"/>
                </a:cubicBezTo>
                <a:cubicBezTo>
                  <a:pt x="1439" y="1726"/>
                  <a:pt x="1441" y="1721"/>
                  <a:pt x="1442" y="1716"/>
                </a:cubicBezTo>
                <a:cubicBezTo>
                  <a:pt x="1434" y="1719"/>
                  <a:pt x="1425" y="1715"/>
                  <a:pt x="1424" y="1707"/>
                </a:cubicBezTo>
                <a:cubicBezTo>
                  <a:pt x="1424" y="1693"/>
                  <a:pt x="1439" y="1680"/>
                  <a:pt x="1452" y="1685"/>
                </a:cubicBezTo>
                <a:cubicBezTo>
                  <a:pt x="1452" y="1684"/>
                  <a:pt x="1455" y="1683"/>
                  <a:pt x="1457" y="1684"/>
                </a:cubicBezTo>
                <a:cubicBezTo>
                  <a:pt x="1457" y="1692"/>
                  <a:pt x="1453" y="1700"/>
                  <a:pt x="1451" y="1708"/>
                </a:cubicBezTo>
                <a:close/>
                <a:moveTo>
                  <a:pt x="1450" y="1690"/>
                </a:moveTo>
                <a:cubicBezTo>
                  <a:pt x="1447" y="1688"/>
                  <a:pt x="1442" y="1690"/>
                  <a:pt x="1439" y="1692"/>
                </a:cubicBezTo>
                <a:cubicBezTo>
                  <a:pt x="1436" y="1694"/>
                  <a:pt x="1427" y="1706"/>
                  <a:pt x="1433" y="1710"/>
                </a:cubicBezTo>
                <a:cubicBezTo>
                  <a:pt x="1437" y="1712"/>
                  <a:pt x="1445" y="1706"/>
                  <a:pt x="1446" y="1703"/>
                </a:cubicBezTo>
                <a:cubicBezTo>
                  <a:pt x="1449" y="1699"/>
                  <a:pt x="1449" y="1694"/>
                  <a:pt x="1450" y="1690"/>
                </a:cubicBezTo>
                <a:close/>
                <a:moveTo>
                  <a:pt x="3047" y="1706"/>
                </a:moveTo>
                <a:cubicBezTo>
                  <a:pt x="3049" y="1702"/>
                  <a:pt x="3045" y="1702"/>
                  <a:pt x="3044" y="1699"/>
                </a:cubicBezTo>
                <a:cubicBezTo>
                  <a:pt x="3042" y="1694"/>
                  <a:pt x="3045" y="1689"/>
                  <a:pt x="3042" y="1685"/>
                </a:cubicBezTo>
                <a:cubicBezTo>
                  <a:pt x="3032" y="1682"/>
                  <a:pt x="3040" y="1699"/>
                  <a:pt x="3033" y="1701"/>
                </a:cubicBezTo>
                <a:cubicBezTo>
                  <a:pt x="3030" y="1699"/>
                  <a:pt x="3034" y="1684"/>
                  <a:pt x="3029" y="1685"/>
                </a:cubicBezTo>
                <a:cubicBezTo>
                  <a:pt x="3027" y="1685"/>
                  <a:pt x="3026" y="1686"/>
                  <a:pt x="3026" y="1689"/>
                </a:cubicBezTo>
                <a:cubicBezTo>
                  <a:pt x="3025" y="1694"/>
                  <a:pt x="3026" y="1704"/>
                  <a:pt x="3030" y="1707"/>
                </a:cubicBezTo>
                <a:cubicBezTo>
                  <a:pt x="3034" y="1709"/>
                  <a:pt x="3036" y="1706"/>
                  <a:pt x="3039" y="1706"/>
                </a:cubicBezTo>
                <a:cubicBezTo>
                  <a:pt x="3041" y="1706"/>
                  <a:pt x="3043" y="1710"/>
                  <a:pt x="3047" y="1706"/>
                </a:cubicBezTo>
                <a:close/>
                <a:moveTo>
                  <a:pt x="995" y="1687"/>
                </a:moveTo>
                <a:cubicBezTo>
                  <a:pt x="992" y="1683"/>
                  <a:pt x="988" y="1688"/>
                  <a:pt x="987" y="1691"/>
                </a:cubicBezTo>
                <a:cubicBezTo>
                  <a:pt x="988" y="1692"/>
                  <a:pt x="988" y="1693"/>
                  <a:pt x="989" y="1693"/>
                </a:cubicBezTo>
                <a:cubicBezTo>
                  <a:pt x="993" y="1693"/>
                  <a:pt x="995" y="1691"/>
                  <a:pt x="995" y="1687"/>
                </a:cubicBezTo>
                <a:close/>
                <a:moveTo>
                  <a:pt x="1061" y="1688"/>
                </a:moveTo>
                <a:cubicBezTo>
                  <a:pt x="1057" y="1684"/>
                  <a:pt x="1055" y="1690"/>
                  <a:pt x="1055" y="1695"/>
                </a:cubicBezTo>
                <a:cubicBezTo>
                  <a:pt x="1056" y="1696"/>
                  <a:pt x="1057" y="1696"/>
                  <a:pt x="1058" y="1698"/>
                </a:cubicBezTo>
                <a:cubicBezTo>
                  <a:pt x="1053" y="1698"/>
                  <a:pt x="1054" y="1708"/>
                  <a:pt x="1058" y="1708"/>
                </a:cubicBezTo>
                <a:cubicBezTo>
                  <a:pt x="1061" y="1707"/>
                  <a:pt x="1061" y="1703"/>
                  <a:pt x="1061" y="1699"/>
                </a:cubicBezTo>
                <a:cubicBezTo>
                  <a:pt x="1060" y="1698"/>
                  <a:pt x="1059" y="1698"/>
                  <a:pt x="1058" y="1697"/>
                </a:cubicBezTo>
                <a:cubicBezTo>
                  <a:pt x="1062" y="1697"/>
                  <a:pt x="1061" y="1692"/>
                  <a:pt x="1061" y="1688"/>
                </a:cubicBezTo>
                <a:close/>
                <a:moveTo>
                  <a:pt x="1020" y="1688"/>
                </a:moveTo>
                <a:cubicBezTo>
                  <a:pt x="1017" y="1688"/>
                  <a:pt x="1014" y="1694"/>
                  <a:pt x="1016" y="1698"/>
                </a:cubicBezTo>
                <a:cubicBezTo>
                  <a:pt x="1011" y="1697"/>
                  <a:pt x="1009" y="1703"/>
                  <a:pt x="1009" y="1708"/>
                </a:cubicBezTo>
                <a:cubicBezTo>
                  <a:pt x="1004" y="1710"/>
                  <a:pt x="1000" y="1714"/>
                  <a:pt x="998" y="1719"/>
                </a:cubicBezTo>
                <a:cubicBezTo>
                  <a:pt x="998" y="1721"/>
                  <a:pt x="1000" y="1721"/>
                  <a:pt x="1000" y="1723"/>
                </a:cubicBezTo>
                <a:cubicBezTo>
                  <a:pt x="999" y="1725"/>
                  <a:pt x="998" y="1726"/>
                  <a:pt x="998" y="1730"/>
                </a:cubicBezTo>
                <a:cubicBezTo>
                  <a:pt x="1002" y="1733"/>
                  <a:pt x="1004" y="1728"/>
                  <a:pt x="1005" y="1725"/>
                </a:cubicBezTo>
                <a:cubicBezTo>
                  <a:pt x="1007" y="1725"/>
                  <a:pt x="1008" y="1724"/>
                  <a:pt x="1009" y="1723"/>
                </a:cubicBezTo>
                <a:cubicBezTo>
                  <a:pt x="1010" y="1719"/>
                  <a:pt x="1012" y="1713"/>
                  <a:pt x="1011" y="1709"/>
                </a:cubicBezTo>
                <a:cubicBezTo>
                  <a:pt x="1015" y="1707"/>
                  <a:pt x="1017" y="1703"/>
                  <a:pt x="1017" y="1698"/>
                </a:cubicBezTo>
                <a:cubicBezTo>
                  <a:pt x="1022" y="1698"/>
                  <a:pt x="1025" y="1688"/>
                  <a:pt x="1020" y="1688"/>
                </a:cubicBezTo>
                <a:close/>
                <a:moveTo>
                  <a:pt x="1104" y="1698"/>
                </a:moveTo>
                <a:cubicBezTo>
                  <a:pt x="1109" y="1697"/>
                  <a:pt x="1105" y="1690"/>
                  <a:pt x="1102" y="1689"/>
                </a:cubicBezTo>
                <a:cubicBezTo>
                  <a:pt x="1096" y="1689"/>
                  <a:pt x="1101" y="1698"/>
                  <a:pt x="1104" y="1698"/>
                </a:cubicBezTo>
                <a:close/>
                <a:moveTo>
                  <a:pt x="1136" y="1690"/>
                </a:moveTo>
                <a:cubicBezTo>
                  <a:pt x="1131" y="1692"/>
                  <a:pt x="1138" y="1698"/>
                  <a:pt x="1140" y="1698"/>
                </a:cubicBezTo>
                <a:cubicBezTo>
                  <a:pt x="1146" y="1697"/>
                  <a:pt x="1140" y="1689"/>
                  <a:pt x="1136" y="1690"/>
                </a:cubicBezTo>
                <a:close/>
                <a:moveTo>
                  <a:pt x="223" y="1742"/>
                </a:moveTo>
                <a:cubicBezTo>
                  <a:pt x="218" y="1738"/>
                  <a:pt x="221" y="1723"/>
                  <a:pt x="222" y="1715"/>
                </a:cubicBezTo>
                <a:cubicBezTo>
                  <a:pt x="223" y="1704"/>
                  <a:pt x="225" y="1693"/>
                  <a:pt x="231" y="1690"/>
                </a:cubicBezTo>
                <a:cubicBezTo>
                  <a:pt x="235" y="1689"/>
                  <a:pt x="244" y="1690"/>
                  <a:pt x="251" y="1690"/>
                </a:cubicBezTo>
                <a:cubicBezTo>
                  <a:pt x="258" y="1691"/>
                  <a:pt x="266" y="1690"/>
                  <a:pt x="270" y="1691"/>
                </a:cubicBezTo>
                <a:cubicBezTo>
                  <a:pt x="277" y="1693"/>
                  <a:pt x="278" y="1705"/>
                  <a:pt x="279" y="1716"/>
                </a:cubicBezTo>
                <a:cubicBezTo>
                  <a:pt x="280" y="1725"/>
                  <a:pt x="283" y="1741"/>
                  <a:pt x="275" y="1744"/>
                </a:cubicBezTo>
                <a:cubicBezTo>
                  <a:pt x="272" y="1745"/>
                  <a:pt x="267" y="1744"/>
                  <a:pt x="262" y="1744"/>
                </a:cubicBezTo>
                <a:cubicBezTo>
                  <a:pt x="257" y="1744"/>
                  <a:pt x="252" y="1744"/>
                  <a:pt x="249" y="1744"/>
                </a:cubicBezTo>
                <a:cubicBezTo>
                  <a:pt x="243" y="1743"/>
                  <a:pt x="227" y="1746"/>
                  <a:pt x="223" y="1742"/>
                </a:cubicBezTo>
                <a:close/>
                <a:moveTo>
                  <a:pt x="260" y="1697"/>
                </a:moveTo>
                <a:cubicBezTo>
                  <a:pt x="264" y="1697"/>
                  <a:pt x="267" y="1698"/>
                  <a:pt x="270" y="1699"/>
                </a:cubicBezTo>
                <a:cubicBezTo>
                  <a:pt x="269" y="1696"/>
                  <a:pt x="263" y="1697"/>
                  <a:pt x="260" y="1697"/>
                </a:cubicBezTo>
                <a:close/>
                <a:moveTo>
                  <a:pt x="231" y="1699"/>
                </a:moveTo>
                <a:cubicBezTo>
                  <a:pt x="234" y="1699"/>
                  <a:pt x="236" y="1698"/>
                  <a:pt x="239" y="1697"/>
                </a:cubicBezTo>
                <a:cubicBezTo>
                  <a:pt x="240" y="1697"/>
                  <a:pt x="242" y="1697"/>
                  <a:pt x="241" y="1697"/>
                </a:cubicBezTo>
                <a:cubicBezTo>
                  <a:pt x="238" y="1697"/>
                  <a:pt x="235" y="1697"/>
                  <a:pt x="232" y="1697"/>
                </a:cubicBezTo>
                <a:cubicBezTo>
                  <a:pt x="232" y="1698"/>
                  <a:pt x="231" y="1698"/>
                  <a:pt x="231" y="1699"/>
                </a:cubicBezTo>
                <a:close/>
                <a:moveTo>
                  <a:pt x="228" y="1715"/>
                </a:moveTo>
                <a:cubicBezTo>
                  <a:pt x="239" y="1708"/>
                  <a:pt x="261" y="1708"/>
                  <a:pt x="273" y="1714"/>
                </a:cubicBezTo>
                <a:cubicBezTo>
                  <a:pt x="273" y="1711"/>
                  <a:pt x="272" y="1709"/>
                  <a:pt x="272" y="1706"/>
                </a:cubicBezTo>
                <a:cubicBezTo>
                  <a:pt x="260" y="1700"/>
                  <a:pt x="240" y="1702"/>
                  <a:pt x="229" y="1707"/>
                </a:cubicBezTo>
                <a:cubicBezTo>
                  <a:pt x="229" y="1710"/>
                  <a:pt x="229" y="1712"/>
                  <a:pt x="228" y="1715"/>
                </a:cubicBezTo>
                <a:close/>
                <a:moveTo>
                  <a:pt x="227" y="1736"/>
                </a:moveTo>
                <a:cubicBezTo>
                  <a:pt x="242" y="1737"/>
                  <a:pt x="257" y="1737"/>
                  <a:pt x="272" y="1738"/>
                </a:cubicBezTo>
                <a:cubicBezTo>
                  <a:pt x="274" y="1734"/>
                  <a:pt x="273" y="1726"/>
                  <a:pt x="273" y="1721"/>
                </a:cubicBezTo>
                <a:cubicBezTo>
                  <a:pt x="260" y="1712"/>
                  <a:pt x="239" y="1715"/>
                  <a:pt x="228" y="1723"/>
                </a:cubicBezTo>
                <a:cubicBezTo>
                  <a:pt x="228" y="1728"/>
                  <a:pt x="227" y="1731"/>
                  <a:pt x="227" y="1736"/>
                </a:cubicBezTo>
                <a:close/>
                <a:moveTo>
                  <a:pt x="1270" y="1692"/>
                </a:moveTo>
                <a:cubicBezTo>
                  <a:pt x="1266" y="1689"/>
                  <a:pt x="1258" y="1695"/>
                  <a:pt x="1262" y="1699"/>
                </a:cubicBezTo>
                <a:cubicBezTo>
                  <a:pt x="1266" y="1699"/>
                  <a:pt x="1270" y="1697"/>
                  <a:pt x="1270" y="1692"/>
                </a:cubicBezTo>
                <a:close/>
                <a:moveTo>
                  <a:pt x="3505" y="1696"/>
                </a:moveTo>
                <a:cubicBezTo>
                  <a:pt x="3508" y="1697"/>
                  <a:pt x="3509" y="1695"/>
                  <a:pt x="3509" y="1693"/>
                </a:cubicBezTo>
                <a:cubicBezTo>
                  <a:pt x="3508" y="1688"/>
                  <a:pt x="3500" y="1693"/>
                  <a:pt x="3505" y="1696"/>
                </a:cubicBezTo>
                <a:close/>
                <a:moveTo>
                  <a:pt x="987" y="1693"/>
                </a:moveTo>
                <a:cubicBezTo>
                  <a:pt x="984" y="1691"/>
                  <a:pt x="978" y="1696"/>
                  <a:pt x="979" y="1699"/>
                </a:cubicBezTo>
                <a:cubicBezTo>
                  <a:pt x="980" y="1706"/>
                  <a:pt x="990" y="1697"/>
                  <a:pt x="987" y="1693"/>
                </a:cubicBezTo>
                <a:close/>
                <a:moveTo>
                  <a:pt x="2583" y="1697"/>
                </a:moveTo>
                <a:cubicBezTo>
                  <a:pt x="2584" y="1697"/>
                  <a:pt x="2586" y="1697"/>
                  <a:pt x="2587" y="1697"/>
                </a:cubicBezTo>
                <a:cubicBezTo>
                  <a:pt x="2590" y="1691"/>
                  <a:pt x="2580" y="1692"/>
                  <a:pt x="2583" y="1697"/>
                </a:cubicBezTo>
                <a:close/>
                <a:moveTo>
                  <a:pt x="683" y="1694"/>
                </a:moveTo>
                <a:cubicBezTo>
                  <a:pt x="682" y="1692"/>
                  <a:pt x="677" y="1693"/>
                  <a:pt x="674" y="1694"/>
                </a:cubicBezTo>
                <a:cubicBezTo>
                  <a:pt x="674" y="1698"/>
                  <a:pt x="683" y="1698"/>
                  <a:pt x="683" y="1694"/>
                </a:cubicBezTo>
                <a:close/>
                <a:moveTo>
                  <a:pt x="1090" y="1714"/>
                </a:moveTo>
                <a:cubicBezTo>
                  <a:pt x="1095" y="1714"/>
                  <a:pt x="1093" y="1705"/>
                  <a:pt x="1089" y="1703"/>
                </a:cubicBezTo>
                <a:cubicBezTo>
                  <a:pt x="1092" y="1701"/>
                  <a:pt x="1089" y="1695"/>
                  <a:pt x="1088" y="1693"/>
                </a:cubicBezTo>
                <a:cubicBezTo>
                  <a:pt x="1081" y="1692"/>
                  <a:pt x="1084" y="1703"/>
                  <a:pt x="1087" y="1704"/>
                </a:cubicBezTo>
                <a:cubicBezTo>
                  <a:pt x="1085" y="1706"/>
                  <a:pt x="1087" y="1713"/>
                  <a:pt x="1090" y="1714"/>
                </a:cubicBezTo>
                <a:close/>
                <a:moveTo>
                  <a:pt x="1540" y="1732"/>
                </a:moveTo>
                <a:cubicBezTo>
                  <a:pt x="1544" y="1732"/>
                  <a:pt x="1545" y="1735"/>
                  <a:pt x="1548" y="1735"/>
                </a:cubicBezTo>
                <a:cubicBezTo>
                  <a:pt x="1553" y="1735"/>
                  <a:pt x="1557" y="1728"/>
                  <a:pt x="1561" y="1734"/>
                </a:cubicBezTo>
                <a:cubicBezTo>
                  <a:pt x="1559" y="1740"/>
                  <a:pt x="1553" y="1742"/>
                  <a:pt x="1547" y="1742"/>
                </a:cubicBezTo>
                <a:cubicBezTo>
                  <a:pt x="1545" y="1742"/>
                  <a:pt x="1543" y="1740"/>
                  <a:pt x="1541" y="1740"/>
                </a:cubicBezTo>
                <a:cubicBezTo>
                  <a:pt x="1538" y="1739"/>
                  <a:pt x="1534" y="1741"/>
                  <a:pt x="1531" y="1740"/>
                </a:cubicBezTo>
                <a:cubicBezTo>
                  <a:pt x="1529" y="1737"/>
                  <a:pt x="1531" y="1731"/>
                  <a:pt x="1533" y="1730"/>
                </a:cubicBezTo>
                <a:cubicBezTo>
                  <a:pt x="1518" y="1718"/>
                  <a:pt x="1536" y="1690"/>
                  <a:pt x="1554" y="1693"/>
                </a:cubicBezTo>
                <a:cubicBezTo>
                  <a:pt x="1559" y="1694"/>
                  <a:pt x="1563" y="1699"/>
                  <a:pt x="1563" y="1705"/>
                </a:cubicBezTo>
                <a:cubicBezTo>
                  <a:pt x="1564" y="1720"/>
                  <a:pt x="1552" y="1729"/>
                  <a:pt x="1540" y="1732"/>
                </a:cubicBezTo>
                <a:close/>
                <a:moveTo>
                  <a:pt x="1553" y="1701"/>
                </a:moveTo>
                <a:cubicBezTo>
                  <a:pt x="1545" y="1697"/>
                  <a:pt x="1531" y="1712"/>
                  <a:pt x="1536" y="1721"/>
                </a:cubicBezTo>
                <a:cubicBezTo>
                  <a:pt x="1539" y="1722"/>
                  <a:pt x="1541" y="1723"/>
                  <a:pt x="1543" y="1724"/>
                </a:cubicBezTo>
                <a:cubicBezTo>
                  <a:pt x="1547" y="1723"/>
                  <a:pt x="1562" y="1705"/>
                  <a:pt x="1553" y="1701"/>
                </a:cubicBezTo>
                <a:close/>
                <a:moveTo>
                  <a:pt x="60" y="1694"/>
                </a:moveTo>
                <a:cubicBezTo>
                  <a:pt x="60" y="1693"/>
                  <a:pt x="59" y="1694"/>
                  <a:pt x="58" y="1694"/>
                </a:cubicBezTo>
                <a:cubicBezTo>
                  <a:pt x="56" y="1695"/>
                  <a:pt x="55" y="1695"/>
                  <a:pt x="56" y="1698"/>
                </a:cubicBezTo>
                <a:cubicBezTo>
                  <a:pt x="58" y="1704"/>
                  <a:pt x="66" y="1695"/>
                  <a:pt x="60" y="1694"/>
                </a:cubicBezTo>
                <a:close/>
                <a:moveTo>
                  <a:pt x="459" y="1698"/>
                </a:moveTo>
                <a:cubicBezTo>
                  <a:pt x="459" y="1693"/>
                  <a:pt x="451" y="1694"/>
                  <a:pt x="453" y="1700"/>
                </a:cubicBezTo>
                <a:cubicBezTo>
                  <a:pt x="456" y="1702"/>
                  <a:pt x="459" y="1700"/>
                  <a:pt x="459" y="1698"/>
                </a:cubicBezTo>
                <a:close/>
                <a:moveTo>
                  <a:pt x="1151" y="1704"/>
                </a:moveTo>
                <a:cubicBezTo>
                  <a:pt x="1158" y="1701"/>
                  <a:pt x="1143" y="1692"/>
                  <a:pt x="1144" y="1700"/>
                </a:cubicBezTo>
                <a:cubicBezTo>
                  <a:pt x="1144" y="1703"/>
                  <a:pt x="1149" y="1704"/>
                  <a:pt x="1151" y="1704"/>
                </a:cubicBezTo>
                <a:close/>
                <a:moveTo>
                  <a:pt x="1893" y="1709"/>
                </a:moveTo>
                <a:cubicBezTo>
                  <a:pt x="1894" y="1705"/>
                  <a:pt x="1896" y="1702"/>
                  <a:pt x="1895" y="1698"/>
                </a:cubicBezTo>
                <a:cubicBezTo>
                  <a:pt x="1888" y="1695"/>
                  <a:pt x="1890" y="1707"/>
                  <a:pt x="1886" y="1710"/>
                </a:cubicBezTo>
                <a:cubicBezTo>
                  <a:pt x="1883" y="1710"/>
                  <a:pt x="1880" y="1709"/>
                  <a:pt x="1879" y="1711"/>
                </a:cubicBezTo>
                <a:cubicBezTo>
                  <a:pt x="1879" y="1712"/>
                  <a:pt x="1879" y="1713"/>
                  <a:pt x="1879" y="1714"/>
                </a:cubicBezTo>
                <a:cubicBezTo>
                  <a:pt x="1879" y="1715"/>
                  <a:pt x="1883" y="1714"/>
                  <a:pt x="1885" y="1715"/>
                </a:cubicBezTo>
                <a:cubicBezTo>
                  <a:pt x="1884" y="1721"/>
                  <a:pt x="1877" y="1731"/>
                  <a:pt x="1882" y="1735"/>
                </a:cubicBezTo>
                <a:cubicBezTo>
                  <a:pt x="1887" y="1739"/>
                  <a:pt x="1900" y="1725"/>
                  <a:pt x="1888" y="1725"/>
                </a:cubicBezTo>
                <a:cubicBezTo>
                  <a:pt x="1889" y="1722"/>
                  <a:pt x="1890" y="1718"/>
                  <a:pt x="1892" y="1715"/>
                </a:cubicBezTo>
                <a:cubicBezTo>
                  <a:pt x="1900" y="1717"/>
                  <a:pt x="1900" y="1708"/>
                  <a:pt x="1893" y="1709"/>
                </a:cubicBezTo>
                <a:close/>
                <a:moveTo>
                  <a:pt x="687" y="1699"/>
                </a:moveTo>
                <a:cubicBezTo>
                  <a:pt x="684" y="1696"/>
                  <a:pt x="679" y="1700"/>
                  <a:pt x="674" y="1699"/>
                </a:cubicBezTo>
                <a:cubicBezTo>
                  <a:pt x="673" y="1705"/>
                  <a:pt x="686" y="1702"/>
                  <a:pt x="687" y="1699"/>
                </a:cubicBezTo>
                <a:close/>
                <a:moveTo>
                  <a:pt x="1108" y="1698"/>
                </a:moveTo>
                <a:cubicBezTo>
                  <a:pt x="1101" y="1695"/>
                  <a:pt x="1106" y="1711"/>
                  <a:pt x="1112" y="1706"/>
                </a:cubicBezTo>
                <a:cubicBezTo>
                  <a:pt x="1113" y="1704"/>
                  <a:pt x="1110" y="1698"/>
                  <a:pt x="1108" y="1698"/>
                </a:cubicBezTo>
                <a:close/>
                <a:moveTo>
                  <a:pt x="1257" y="1698"/>
                </a:moveTo>
                <a:cubicBezTo>
                  <a:pt x="1254" y="1698"/>
                  <a:pt x="1252" y="1700"/>
                  <a:pt x="1252" y="1702"/>
                </a:cubicBezTo>
                <a:cubicBezTo>
                  <a:pt x="1252" y="1707"/>
                  <a:pt x="1260" y="1704"/>
                  <a:pt x="1260" y="1701"/>
                </a:cubicBezTo>
                <a:cubicBezTo>
                  <a:pt x="1260" y="1698"/>
                  <a:pt x="1258" y="1698"/>
                  <a:pt x="1257" y="1698"/>
                </a:cubicBezTo>
                <a:close/>
                <a:moveTo>
                  <a:pt x="539" y="1698"/>
                </a:moveTo>
                <a:cubicBezTo>
                  <a:pt x="544" y="1698"/>
                  <a:pt x="549" y="1702"/>
                  <a:pt x="546" y="1709"/>
                </a:cubicBezTo>
                <a:cubicBezTo>
                  <a:pt x="542" y="1721"/>
                  <a:pt x="522" y="1713"/>
                  <a:pt x="530" y="1702"/>
                </a:cubicBezTo>
                <a:cubicBezTo>
                  <a:pt x="531" y="1700"/>
                  <a:pt x="534" y="1699"/>
                  <a:pt x="539" y="1698"/>
                </a:cubicBezTo>
                <a:close/>
                <a:moveTo>
                  <a:pt x="534" y="1708"/>
                </a:moveTo>
                <a:cubicBezTo>
                  <a:pt x="537" y="1711"/>
                  <a:pt x="541" y="1709"/>
                  <a:pt x="541" y="1705"/>
                </a:cubicBezTo>
                <a:cubicBezTo>
                  <a:pt x="539" y="1703"/>
                  <a:pt x="534" y="1705"/>
                  <a:pt x="534" y="1708"/>
                </a:cubicBezTo>
                <a:close/>
                <a:moveTo>
                  <a:pt x="1854" y="1737"/>
                </a:moveTo>
                <a:cubicBezTo>
                  <a:pt x="1847" y="1737"/>
                  <a:pt x="1840" y="1737"/>
                  <a:pt x="1836" y="1735"/>
                </a:cubicBezTo>
                <a:cubicBezTo>
                  <a:pt x="1835" y="1728"/>
                  <a:pt x="1840" y="1723"/>
                  <a:pt x="1843" y="1717"/>
                </a:cubicBezTo>
                <a:cubicBezTo>
                  <a:pt x="1847" y="1711"/>
                  <a:pt x="1850" y="1705"/>
                  <a:pt x="1853" y="1700"/>
                </a:cubicBezTo>
                <a:cubicBezTo>
                  <a:pt x="1858" y="1697"/>
                  <a:pt x="1859" y="1703"/>
                  <a:pt x="1861" y="1708"/>
                </a:cubicBezTo>
                <a:cubicBezTo>
                  <a:pt x="1864" y="1714"/>
                  <a:pt x="1866" y="1719"/>
                  <a:pt x="1869" y="1725"/>
                </a:cubicBezTo>
                <a:cubicBezTo>
                  <a:pt x="1870" y="1727"/>
                  <a:pt x="1872" y="1732"/>
                  <a:pt x="1872" y="1734"/>
                </a:cubicBezTo>
                <a:cubicBezTo>
                  <a:pt x="1870" y="1738"/>
                  <a:pt x="1859" y="1737"/>
                  <a:pt x="1854" y="1737"/>
                </a:cubicBezTo>
                <a:close/>
                <a:moveTo>
                  <a:pt x="1843" y="1731"/>
                </a:moveTo>
                <a:cubicBezTo>
                  <a:pt x="1850" y="1730"/>
                  <a:pt x="1857" y="1730"/>
                  <a:pt x="1863" y="1730"/>
                </a:cubicBezTo>
                <a:cubicBezTo>
                  <a:pt x="1860" y="1723"/>
                  <a:pt x="1858" y="1715"/>
                  <a:pt x="1854" y="1708"/>
                </a:cubicBezTo>
                <a:cubicBezTo>
                  <a:pt x="1851" y="1716"/>
                  <a:pt x="1847" y="1723"/>
                  <a:pt x="1843" y="1731"/>
                </a:cubicBezTo>
                <a:close/>
                <a:moveTo>
                  <a:pt x="2535" y="1701"/>
                </a:moveTo>
                <a:cubicBezTo>
                  <a:pt x="2533" y="1699"/>
                  <a:pt x="2529" y="1700"/>
                  <a:pt x="2530" y="1704"/>
                </a:cubicBezTo>
                <a:cubicBezTo>
                  <a:pt x="2531" y="1706"/>
                  <a:pt x="2536" y="1705"/>
                  <a:pt x="2535" y="1701"/>
                </a:cubicBezTo>
                <a:close/>
                <a:moveTo>
                  <a:pt x="597" y="1706"/>
                </a:moveTo>
                <a:cubicBezTo>
                  <a:pt x="601" y="1701"/>
                  <a:pt x="591" y="1698"/>
                  <a:pt x="591" y="1704"/>
                </a:cubicBezTo>
                <a:cubicBezTo>
                  <a:pt x="592" y="1706"/>
                  <a:pt x="594" y="1707"/>
                  <a:pt x="597" y="1706"/>
                </a:cubicBezTo>
                <a:close/>
                <a:moveTo>
                  <a:pt x="976" y="1701"/>
                </a:moveTo>
                <a:cubicBezTo>
                  <a:pt x="974" y="1702"/>
                  <a:pt x="970" y="1706"/>
                  <a:pt x="970" y="1708"/>
                </a:cubicBezTo>
                <a:cubicBezTo>
                  <a:pt x="972" y="1717"/>
                  <a:pt x="986" y="1699"/>
                  <a:pt x="976" y="1701"/>
                </a:cubicBezTo>
                <a:close/>
                <a:moveTo>
                  <a:pt x="693" y="1713"/>
                </a:moveTo>
                <a:cubicBezTo>
                  <a:pt x="697" y="1711"/>
                  <a:pt x="706" y="1707"/>
                  <a:pt x="704" y="1702"/>
                </a:cubicBezTo>
                <a:cubicBezTo>
                  <a:pt x="704" y="1702"/>
                  <a:pt x="703" y="1702"/>
                  <a:pt x="703" y="1702"/>
                </a:cubicBezTo>
                <a:cubicBezTo>
                  <a:pt x="696" y="1709"/>
                  <a:pt x="687" y="1714"/>
                  <a:pt x="675" y="1714"/>
                </a:cubicBezTo>
                <a:cubicBezTo>
                  <a:pt x="671" y="1715"/>
                  <a:pt x="666" y="1712"/>
                  <a:pt x="663" y="1716"/>
                </a:cubicBezTo>
                <a:cubicBezTo>
                  <a:pt x="665" y="1718"/>
                  <a:pt x="671" y="1718"/>
                  <a:pt x="674" y="1718"/>
                </a:cubicBezTo>
                <a:cubicBezTo>
                  <a:pt x="680" y="1718"/>
                  <a:pt x="687" y="1716"/>
                  <a:pt x="693" y="1713"/>
                </a:cubicBezTo>
                <a:close/>
                <a:moveTo>
                  <a:pt x="1164" y="1708"/>
                </a:moveTo>
                <a:cubicBezTo>
                  <a:pt x="1165" y="1703"/>
                  <a:pt x="1158" y="1703"/>
                  <a:pt x="1155" y="1703"/>
                </a:cubicBezTo>
                <a:cubicBezTo>
                  <a:pt x="1151" y="1707"/>
                  <a:pt x="1161" y="1712"/>
                  <a:pt x="1164" y="1708"/>
                </a:cubicBezTo>
                <a:close/>
                <a:moveTo>
                  <a:pt x="683" y="1708"/>
                </a:moveTo>
                <a:cubicBezTo>
                  <a:pt x="686" y="1708"/>
                  <a:pt x="692" y="1707"/>
                  <a:pt x="692" y="1704"/>
                </a:cubicBezTo>
                <a:cubicBezTo>
                  <a:pt x="689" y="1701"/>
                  <a:pt x="686" y="1705"/>
                  <a:pt x="681" y="1706"/>
                </a:cubicBezTo>
                <a:cubicBezTo>
                  <a:pt x="677" y="1706"/>
                  <a:pt x="673" y="1705"/>
                  <a:pt x="671" y="1708"/>
                </a:cubicBezTo>
                <a:cubicBezTo>
                  <a:pt x="673" y="1711"/>
                  <a:pt x="679" y="1709"/>
                  <a:pt x="683" y="1708"/>
                </a:cubicBezTo>
                <a:close/>
                <a:moveTo>
                  <a:pt x="1250" y="1704"/>
                </a:moveTo>
                <a:cubicBezTo>
                  <a:pt x="1246" y="1702"/>
                  <a:pt x="1239" y="1705"/>
                  <a:pt x="1242" y="1710"/>
                </a:cubicBezTo>
                <a:cubicBezTo>
                  <a:pt x="1246" y="1711"/>
                  <a:pt x="1251" y="1709"/>
                  <a:pt x="1250" y="1704"/>
                </a:cubicBezTo>
                <a:close/>
                <a:moveTo>
                  <a:pt x="3461" y="1738"/>
                </a:moveTo>
                <a:cubicBezTo>
                  <a:pt x="3467" y="1738"/>
                  <a:pt x="3464" y="1718"/>
                  <a:pt x="3467" y="1712"/>
                </a:cubicBezTo>
                <a:cubicBezTo>
                  <a:pt x="3470" y="1712"/>
                  <a:pt x="3473" y="1715"/>
                  <a:pt x="3477" y="1714"/>
                </a:cubicBezTo>
                <a:cubicBezTo>
                  <a:pt x="3484" y="1704"/>
                  <a:pt x="3459" y="1704"/>
                  <a:pt x="3452" y="1704"/>
                </a:cubicBezTo>
                <a:cubicBezTo>
                  <a:pt x="3450" y="1704"/>
                  <a:pt x="3448" y="1707"/>
                  <a:pt x="3448" y="1708"/>
                </a:cubicBezTo>
                <a:cubicBezTo>
                  <a:pt x="3449" y="1712"/>
                  <a:pt x="3456" y="1710"/>
                  <a:pt x="3459" y="1712"/>
                </a:cubicBezTo>
                <a:cubicBezTo>
                  <a:pt x="3458" y="1716"/>
                  <a:pt x="3458" y="1721"/>
                  <a:pt x="3457" y="1727"/>
                </a:cubicBezTo>
                <a:cubicBezTo>
                  <a:pt x="3457" y="1731"/>
                  <a:pt x="3455" y="1739"/>
                  <a:pt x="3461" y="1738"/>
                </a:cubicBezTo>
                <a:close/>
                <a:moveTo>
                  <a:pt x="1122" y="1724"/>
                </a:moveTo>
                <a:cubicBezTo>
                  <a:pt x="1121" y="1730"/>
                  <a:pt x="1129" y="1733"/>
                  <a:pt x="1130" y="1728"/>
                </a:cubicBezTo>
                <a:cubicBezTo>
                  <a:pt x="1130" y="1725"/>
                  <a:pt x="1126" y="1724"/>
                  <a:pt x="1124" y="1722"/>
                </a:cubicBezTo>
                <a:cubicBezTo>
                  <a:pt x="1123" y="1718"/>
                  <a:pt x="1120" y="1716"/>
                  <a:pt x="1117" y="1715"/>
                </a:cubicBezTo>
                <a:cubicBezTo>
                  <a:pt x="1119" y="1709"/>
                  <a:pt x="1110" y="1704"/>
                  <a:pt x="1109" y="1710"/>
                </a:cubicBezTo>
                <a:cubicBezTo>
                  <a:pt x="1109" y="1712"/>
                  <a:pt x="1113" y="1716"/>
                  <a:pt x="1116" y="1716"/>
                </a:cubicBezTo>
                <a:cubicBezTo>
                  <a:pt x="1114" y="1720"/>
                  <a:pt x="1118" y="1723"/>
                  <a:pt x="1122" y="1724"/>
                </a:cubicBezTo>
                <a:close/>
                <a:moveTo>
                  <a:pt x="1176" y="1714"/>
                </a:moveTo>
                <a:cubicBezTo>
                  <a:pt x="1177" y="1712"/>
                  <a:pt x="1177" y="1712"/>
                  <a:pt x="1176" y="1710"/>
                </a:cubicBezTo>
                <a:cubicBezTo>
                  <a:pt x="1174" y="1708"/>
                  <a:pt x="1166" y="1706"/>
                  <a:pt x="1167" y="1711"/>
                </a:cubicBezTo>
                <a:cubicBezTo>
                  <a:pt x="1167" y="1714"/>
                  <a:pt x="1174" y="1716"/>
                  <a:pt x="1176" y="1714"/>
                </a:cubicBezTo>
                <a:close/>
                <a:moveTo>
                  <a:pt x="1239" y="1709"/>
                </a:moveTo>
                <a:cubicBezTo>
                  <a:pt x="1236" y="1706"/>
                  <a:pt x="1226" y="1709"/>
                  <a:pt x="1229" y="1714"/>
                </a:cubicBezTo>
                <a:cubicBezTo>
                  <a:pt x="1234" y="1715"/>
                  <a:pt x="1241" y="1714"/>
                  <a:pt x="1239" y="1709"/>
                </a:cubicBezTo>
                <a:close/>
                <a:moveTo>
                  <a:pt x="920" y="1712"/>
                </a:moveTo>
                <a:cubicBezTo>
                  <a:pt x="921" y="1715"/>
                  <a:pt x="926" y="1714"/>
                  <a:pt x="925" y="1709"/>
                </a:cubicBezTo>
                <a:cubicBezTo>
                  <a:pt x="923" y="1706"/>
                  <a:pt x="919" y="1709"/>
                  <a:pt x="920" y="1712"/>
                </a:cubicBezTo>
                <a:close/>
                <a:moveTo>
                  <a:pt x="1705" y="1714"/>
                </a:moveTo>
                <a:cubicBezTo>
                  <a:pt x="1708" y="1721"/>
                  <a:pt x="1712" y="1714"/>
                  <a:pt x="1710" y="1710"/>
                </a:cubicBezTo>
                <a:cubicBezTo>
                  <a:pt x="1708" y="1708"/>
                  <a:pt x="1704" y="1708"/>
                  <a:pt x="1703" y="1708"/>
                </a:cubicBezTo>
                <a:cubicBezTo>
                  <a:pt x="1695" y="1708"/>
                  <a:pt x="1688" y="1719"/>
                  <a:pt x="1689" y="1725"/>
                </a:cubicBezTo>
                <a:cubicBezTo>
                  <a:pt x="1689" y="1730"/>
                  <a:pt x="1694" y="1733"/>
                  <a:pt x="1698" y="1733"/>
                </a:cubicBezTo>
                <a:cubicBezTo>
                  <a:pt x="1703" y="1733"/>
                  <a:pt x="1708" y="1728"/>
                  <a:pt x="1708" y="1725"/>
                </a:cubicBezTo>
                <a:cubicBezTo>
                  <a:pt x="1707" y="1718"/>
                  <a:pt x="1698" y="1728"/>
                  <a:pt x="1696" y="1725"/>
                </a:cubicBezTo>
                <a:cubicBezTo>
                  <a:pt x="1696" y="1719"/>
                  <a:pt x="1700" y="1716"/>
                  <a:pt x="1705" y="1714"/>
                </a:cubicBezTo>
                <a:close/>
                <a:moveTo>
                  <a:pt x="1057" y="1719"/>
                </a:moveTo>
                <a:cubicBezTo>
                  <a:pt x="1061" y="1719"/>
                  <a:pt x="1061" y="1711"/>
                  <a:pt x="1059" y="1708"/>
                </a:cubicBezTo>
                <a:cubicBezTo>
                  <a:pt x="1052" y="1708"/>
                  <a:pt x="1054" y="1719"/>
                  <a:pt x="1057" y="1719"/>
                </a:cubicBezTo>
                <a:close/>
                <a:moveTo>
                  <a:pt x="1621" y="1711"/>
                </a:moveTo>
                <a:cubicBezTo>
                  <a:pt x="1620" y="1708"/>
                  <a:pt x="1616" y="1709"/>
                  <a:pt x="1613" y="1709"/>
                </a:cubicBezTo>
                <a:cubicBezTo>
                  <a:pt x="1609" y="1709"/>
                  <a:pt x="1591" y="1707"/>
                  <a:pt x="1592" y="1712"/>
                </a:cubicBezTo>
                <a:cubicBezTo>
                  <a:pt x="1592" y="1715"/>
                  <a:pt x="1601" y="1715"/>
                  <a:pt x="1607" y="1715"/>
                </a:cubicBezTo>
                <a:cubicBezTo>
                  <a:pt x="1613" y="1715"/>
                  <a:pt x="1622" y="1716"/>
                  <a:pt x="1621" y="1711"/>
                </a:cubicBezTo>
                <a:close/>
                <a:moveTo>
                  <a:pt x="1787" y="1726"/>
                </a:moveTo>
                <a:cubicBezTo>
                  <a:pt x="1787" y="1721"/>
                  <a:pt x="1792" y="1713"/>
                  <a:pt x="1787" y="1710"/>
                </a:cubicBezTo>
                <a:cubicBezTo>
                  <a:pt x="1783" y="1707"/>
                  <a:pt x="1779" y="1712"/>
                  <a:pt x="1776" y="1714"/>
                </a:cubicBezTo>
                <a:cubicBezTo>
                  <a:pt x="1775" y="1706"/>
                  <a:pt x="1766" y="1709"/>
                  <a:pt x="1764" y="1712"/>
                </a:cubicBezTo>
                <a:cubicBezTo>
                  <a:pt x="1764" y="1712"/>
                  <a:pt x="1764" y="1710"/>
                  <a:pt x="1764" y="1709"/>
                </a:cubicBezTo>
                <a:cubicBezTo>
                  <a:pt x="1759" y="1709"/>
                  <a:pt x="1753" y="1708"/>
                  <a:pt x="1753" y="1714"/>
                </a:cubicBezTo>
                <a:cubicBezTo>
                  <a:pt x="1754" y="1715"/>
                  <a:pt x="1756" y="1715"/>
                  <a:pt x="1757" y="1716"/>
                </a:cubicBezTo>
                <a:cubicBezTo>
                  <a:pt x="1756" y="1722"/>
                  <a:pt x="1752" y="1726"/>
                  <a:pt x="1753" y="1733"/>
                </a:cubicBezTo>
                <a:cubicBezTo>
                  <a:pt x="1758" y="1736"/>
                  <a:pt x="1760" y="1729"/>
                  <a:pt x="1762" y="1725"/>
                </a:cubicBezTo>
                <a:cubicBezTo>
                  <a:pt x="1764" y="1721"/>
                  <a:pt x="1766" y="1719"/>
                  <a:pt x="1769" y="1718"/>
                </a:cubicBezTo>
                <a:cubicBezTo>
                  <a:pt x="1768" y="1722"/>
                  <a:pt x="1761" y="1737"/>
                  <a:pt x="1770" y="1734"/>
                </a:cubicBezTo>
                <a:cubicBezTo>
                  <a:pt x="1775" y="1732"/>
                  <a:pt x="1777" y="1720"/>
                  <a:pt x="1781" y="1719"/>
                </a:cubicBezTo>
                <a:cubicBezTo>
                  <a:pt x="1780" y="1724"/>
                  <a:pt x="1777" y="1733"/>
                  <a:pt x="1782" y="1735"/>
                </a:cubicBezTo>
                <a:cubicBezTo>
                  <a:pt x="1789" y="1736"/>
                  <a:pt x="1791" y="1729"/>
                  <a:pt x="1787" y="1726"/>
                </a:cubicBezTo>
                <a:close/>
                <a:moveTo>
                  <a:pt x="2883" y="1712"/>
                </a:moveTo>
                <a:cubicBezTo>
                  <a:pt x="2881" y="1707"/>
                  <a:pt x="2871" y="1711"/>
                  <a:pt x="2874" y="1716"/>
                </a:cubicBezTo>
                <a:cubicBezTo>
                  <a:pt x="2877" y="1716"/>
                  <a:pt x="2877" y="1713"/>
                  <a:pt x="2880" y="1713"/>
                </a:cubicBezTo>
                <a:cubicBezTo>
                  <a:pt x="2879" y="1717"/>
                  <a:pt x="2875" y="1718"/>
                  <a:pt x="2874" y="1723"/>
                </a:cubicBezTo>
                <a:cubicBezTo>
                  <a:pt x="2875" y="1725"/>
                  <a:pt x="2883" y="1725"/>
                  <a:pt x="2883" y="1722"/>
                </a:cubicBezTo>
                <a:cubicBezTo>
                  <a:pt x="2883" y="1720"/>
                  <a:pt x="2880" y="1721"/>
                  <a:pt x="2880" y="1720"/>
                </a:cubicBezTo>
                <a:cubicBezTo>
                  <a:pt x="2881" y="1717"/>
                  <a:pt x="2884" y="1715"/>
                  <a:pt x="2883" y="1712"/>
                </a:cubicBezTo>
                <a:close/>
                <a:moveTo>
                  <a:pt x="2892" y="1715"/>
                </a:moveTo>
                <a:cubicBezTo>
                  <a:pt x="2895" y="1708"/>
                  <a:pt x="2884" y="1708"/>
                  <a:pt x="2885" y="1713"/>
                </a:cubicBezTo>
                <a:cubicBezTo>
                  <a:pt x="2886" y="1715"/>
                  <a:pt x="2888" y="1713"/>
                  <a:pt x="2889" y="1713"/>
                </a:cubicBezTo>
                <a:cubicBezTo>
                  <a:pt x="2889" y="1714"/>
                  <a:pt x="2888" y="1714"/>
                  <a:pt x="2888" y="1716"/>
                </a:cubicBezTo>
                <a:cubicBezTo>
                  <a:pt x="2889" y="1717"/>
                  <a:pt x="2892" y="1720"/>
                  <a:pt x="2890" y="1721"/>
                </a:cubicBezTo>
                <a:cubicBezTo>
                  <a:pt x="2888" y="1721"/>
                  <a:pt x="2888" y="1719"/>
                  <a:pt x="2886" y="1719"/>
                </a:cubicBezTo>
                <a:cubicBezTo>
                  <a:pt x="2885" y="1720"/>
                  <a:pt x="2885" y="1720"/>
                  <a:pt x="2885" y="1721"/>
                </a:cubicBezTo>
                <a:cubicBezTo>
                  <a:pt x="2887" y="1730"/>
                  <a:pt x="2899" y="1720"/>
                  <a:pt x="2892" y="1715"/>
                </a:cubicBezTo>
                <a:close/>
                <a:moveTo>
                  <a:pt x="2220" y="1715"/>
                </a:moveTo>
                <a:cubicBezTo>
                  <a:pt x="2220" y="1712"/>
                  <a:pt x="2219" y="1711"/>
                  <a:pt x="2218" y="1710"/>
                </a:cubicBezTo>
                <a:cubicBezTo>
                  <a:pt x="2211" y="1709"/>
                  <a:pt x="2216" y="1720"/>
                  <a:pt x="2220" y="1715"/>
                </a:cubicBezTo>
                <a:close/>
                <a:moveTo>
                  <a:pt x="1190" y="1714"/>
                </a:moveTo>
                <a:cubicBezTo>
                  <a:pt x="1189" y="1711"/>
                  <a:pt x="1184" y="1711"/>
                  <a:pt x="1183" y="1712"/>
                </a:cubicBezTo>
                <a:cubicBezTo>
                  <a:pt x="1173" y="1714"/>
                  <a:pt x="1191" y="1722"/>
                  <a:pt x="1190" y="1714"/>
                </a:cubicBezTo>
                <a:close/>
                <a:moveTo>
                  <a:pt x="1228" y="1712"/>
                </a:moveTo>
                <a:cubicBezTo>
                  <a:pt x="1225" y="1710"/>
                  <a:pt x="1217" y="1711"/>
                  <a:pt x="1217" y="1715"/>
                </a:cubicBezTo>
                <a:cubicBezTo>
                  <a:pt x="1217" y="1719"/>
                  <a:pt x="1229" y="1719"/>
                  <a:pt x="1228" y="1712"/>
                </a:cubicBezTo>
                <a:close/>
                <a:moveTo>
                  <a:pt x="858" y="1717"/>
                </a:moveTo>
                <a:cubicBezTo>
                  <a:pt x="863" y="1708"/>
                  <a:pt x="881" y="1711"/>
                  <a:pt x="879" y="1723"/>
                </a:cubicBezTo>
                <a:cubicBezTo>
                  <a:pt x="878" y="1729"/>
                  <a:pt x="871" y="1732"/>
                  <a:pt x="866" y="1730"/>
                </a:cubicBezTo>
                <a:cubicBezTo>
                  <a:pt x="860" y="1729"/>
                  <a:pt x="859" y="1723"/>
                  <a:pt x="858" y="1717"/>
                </a:cubicBezTo>
                <a:close/>
                <a:moveTo>
                  <a:pt x="864" y="1720"/>
                </a:moveTo>
                <a:cubicBezTo>
                  <a:pt x="863" y="1726"/>
                  <a:pt x="873" y="1726"/>
                  <a:pt x="873" y="1721"/>
                </a:cubicBezTo>
                <a:cubicBezTo>
                  <a:pt x="872" y="1717"/>
                  <a:pt x="866" y="1718"/>
                  <a:pt x="864" y="1720"/>
                </a:cubicBezTo>
                <a:close/>
                <a:moveTo>
                  <a:pt x="1214" y="1717"/>
                </a:moveTo>
                <a:cubicBezTo>
                  <a:pt x="1214" y="1716"/>
                  <a:pt x="1214" y="1716"/>
                  <a:pt x="1214" y="1714"/>
                </a:cubicBezTo>
                <a:cubicBezTo>
                  <a:pt x="1214" y="1714"/>
                  <a:pt x="1213" y="1714"/>
                  <a:pt x="1214" y="1714"/>
                </a:cubicBezTo>
                <a:cubicBezTo>
                  <a:pt x="1210" y="1712"/>
                  <a:pt x="1204" y="1712"/>
                  <a:pt x="1204" y="1716"/>
                </a:cubicBezTo>
                <a:cubicBezTo>
                  <a:pt x="1204" y="1719"/>
                  <a:pt x="1211" y="1719"/>
                  <a:pt x="1214" y="1717"/>
                </a:cubicBezTo>
                <a:close/>
                <a:moveTo>
                  <a:pt x="3153" y="1732"/>
                </a:moveTo>
                <a:cubicBezTo>
                  <a:pt x="3152" y="1732"/>
                  <a:pt x="3150" y="1732"/>
                  <a:pt x="3148" y="1732"/>
                </a:cubicBezTo>
                <a:cubicBezTo>
                  <a:pt x="3149" y="1735"/>
                  <a:pt x="3148" y="1737"/>
                  <a:pt x="3148" y="1739"/>
                </a:cubicBezTo>
                <a:cubicBezTo>
                  <a:pt x="3149" y="1741"/>
                  <a:pt x="3150" y="1741"/>
                  <a:pt x="3150" y="1743"/>
                </a:cubicBezTo>
                <a:cubicBezTo>
                  <a:pt x="3150" y="1747"/>
                  <a:pt x="3142" y="1746"/>
                  <a:pt x="3140" y="1743"/>
                </a:cubicBezTo>
                <a:cubicBezTo>
                  <a:pt x="3144" y="1738"/>
                  <a:pt x="3142" y="1726"/>
                  <a:pt x="3143" y="1719"/>
                </a:cubicBezTo>
                <a:cubicBezTo>
                  <a:pt x="3142" y="1718"/>
                  <a:pt x="3139" y="1719"/>
                  <a:pt x="3138" y="1717"/>
                </a:cubicBezTo>
                <a:cubicBezTo>
                  <a:pt x="3137" y="1716"/>
                  <a:pt x="3138" y="1713"/>
                  <a:pt x="3141" y="1713"/>
                </a:cubicBezTo>
                <a:cubicBezTo>
                  <a:pt x="3149" y="1712"/>
                  <a:pt x="3170" y="1714"/>
                  <a:pt x="3166" y="1725"/>
                </a:cubicBezTo>
                <a:cubicBezTo>
                  <a:pt x="3165" y="1727"/>
                  <a:pt x="3163" y="1728"/>
                  <a:pt x="3159" y="1730"/>
                </a:cubicBezTo>
                <a:cubicBezTo>
                  <a:pt x="3162" y="1734"/>
                  <a:pt x="3165" y="1738"/>
                  <a:pt x="3168" y="1742"/>
                </a:cubicBezTo>
                <a:cubicBezTo>
                  <a:pt x="3168" y="1746"/>
                  <a:pt x="3163" y="1745"/>
                  <a:pt x="3160" y="1744"/>
                </a:cubicBezTo>
                <a:cubicBezTo>
                  <a:pt x="3160" y="1739"/>
                  <a:pt x="3156" y="1736"/>
                  <a:pt x="3153" y="1732"/>
                </a:cubicBezTo>
                <a:close/>
                <a:moveTo>
                  <a:pt x="3148" y="1726"/>
                </a:moveTo>
                <a:cubicBezTo>
                  <a:pt x="3152" y="1725"/>
                  <a:pt x="3156" y="1724"/>
                  <a:pt x="3159" y="1723"/>
                </a:cubicBezTo>
                <a:cubicBezTo>
                  <a:pt x="3157" y="1720"/>
                  <a:pt x="3153" y="1719"/>
                  <a:pt x="3148" y="1719"/>
                </a:cubicBezTo>
                <a:cubicBezTo>
                  <a:pt x="3148" y="1721"/>
                  <a:pt x="3149" y="1723"/>
                  <a:pt x="3148" y="1726"/>
                </a:cubicBezTo>
                <a:close/>
                <a:moveTo>
                  <a:pt x="1202" y="1715"/>
                </a:moveTo>
                <a:cubicBezTo>
                  <a:pt x="1202" y="1715"/>
                  <a:pt x="1202" y="1714"/>
                  <a:pt x="1202" y="1714"/>
                </a:cubicBezTo>
                <a:cubicBezTo>
                  <a:pt x="1199" y="1713"/>
                  <a:pt x="1192" y="1712"/>
                  <a:pt x="1192" y="1716"/>
                </a:cubicBezTo>
                <a:cubicBezTo>
                  <a:pt x="1192" y="1719"/>
                  <a:pt x="1203" y="1721"/>
                  <a:pt x="1202" y="1715"/>
                </a:cubicBezTo>
                <a:close/>
                <a:moveTo>
                  <a:pt x="1302" y="1717"/>
                </a:moveTo>
                <a:cubicBezTo>
                  <a:pt x="1303" y="1717"/>
                  <a:pt x="1302" y="1715"/>
                  <a:pt x="1302" y="1714"/>
                </a:cubicBezTo>
                <a:cubicBezTo>
                  <a:pt x="1297" y="1713"/>
                  <a:pt x="1288" y="1713"/>
                  <a:pt x="1285" y="1715"/>
                </a:cubicBezTo>
                <a:cubicBezTo>
                  <a:pt x="1284" y="1719"/>
                  <a:pt x="1288" y="1719"/>
                  <a:pt x="1289" y="1719"/>
                </a:cubicBezTo>
                <a:cubicBezTo>
                  <a:pt x="1286" y="1732"/>
                  <a:pt x="1283" y="1745"/>
                  <a:pt x="1278" y="1757"/>
                </a:cubicBezTo>
                <a:cubicBezTo>
                  <a:pt x="1275" y="1757"/>
                  <a:pt x="1273" y="1758"/>
                  <a:pt x="1273" y="1761"/>
                </a:cubicBezTo>
                <a:cubicBezTo>
                  <a:pt x="1273" y="1764"/>
                  <a:pt x="1291" y="1764"/>
                  <a:pt x="1290" y="1759"/>
                </a:cubicBezTo>
                <a:cubicBezTo>
                  <a:pt x="1290" y="1757"/>
                  <a:pt x="1288" y="1756"/>
                  <a:pt x="1286" y="1756"/>
                </a:cubicBezTo>
                <a:cubicBezTo>
                  <a:pt x="1289" y="1743"/>
                  <a:pt x="1293" y="1731"/>
                  <a:pt x="1297" y="1719"/>
                </a:cubicBezTo>
                <a:cubicBezTo>
                  <a:pt x="1299" y="1719"/>
                  <a:pt x="1301" y="1719"/>
                  <a:pt x="1302" y="1717"/>
                </a:cubicBezTo>
                <a:close/>
                <a:moveTo>
                  <a:pt x="1095" y="1723"/>
                </a:moveTo>
                <a:cubicBezTo>
                  <a:pt x="1097" y="1721"/>
                  <a:pt x="1095" y="1717"/>
                  <a:pt x="1094" y="1715"/>
                </a:cubicBezTo>
                <a:cubicBezTo>
                  <a:pt x="1086" y="1712"/>
                  <a:pt x="1090" y="1726"/>
                  <a:pt x="1095" y="1723"/>
                </a:cubicBezTo>
                <a:close/>
                <a:moveTo>
                  <a:pt x="1667" y="1720"/>
                </a:moveTo>
                <a:cubicBezTo>
                  <a:pt x="1671" y="1720"/>
                  <a:pt x="1677" y="1722"/>
                  <a:pt x="1676" y="1717"/>
                </a:cubicBezTo>
                <a:cubicBezTo>
                  <a:pt x="1676" y="1712"/>
                  <a:pt x="1669" y="1714"/>
                  <a:pt x="1664" y="1715"/>
                </a:cubicBezTo>
                <a:cubicBezTo>
                  <a:pt x="1659" y="1715"/>
                  <a:pt x="1646" y="1713"/>
                  <a:pt x="1645" y="1717"/>
                </a:cubicBezTo>
                <a:cubicBezTo>
                  <a:pt x="1645" y="1722"/>
                  <a:pt x="1660" y="1720"/>
                  <a:pt x="1667" y="1720"/>
                </a:cubicBezTo>
                <a:close/>
                <a:moveTo>
                  <a:pt x="1732" y="1715"/>
                </a:moveTo>
                <a:cubicBezTo>
                  <a:pt x="1730" y="1715"/>
                  <a:pt x="1730" y="1718"/>
                  <a:pt x="1730" y="1720"/>
                </a:cubicBezTo>
                <a:cubicBezTo>
                  <a:pt x="1734" y="1725"/>
                  <a:pt x="1740" y="1717"/>
                  <a:pt x="1735" y="1714"/>
                </a:cubicBezTo>
                <a:cubicBezTo>
                  <a:pt x="1734" y="1715"/>
                  <a:pt x="1732" y="1714"/>
                  <a:pt x="1732" y="1715"/>
                </a:cubicBezTo>
                <a:close/>
                <a:moveTo>
                  <a:pt x="1815" y="1720"/>
                </a:moveTo>
                <a:cubicBezTo>
                  <a:pt x="1816" y="1724"/>
                  <a:pt x="1824" y="1722"/>
                  <a:pt x="1822" y="1717"/>
                </a:cubicBezTo>
                <a:cubicBezTo>
                  <a:pt x="1818" y="1715"/>
                  <a:pt x="1814" y="1717"/>
                  <a:pt x="1815" y="1720"/>
                </a:cubicBezTo>
                <a:close/>
                <a:moveTo>
                  <a:pt x="2335" y="1723"/>
                </a:moveTo>
                <a:cubicBezTo>
                  <a:pt x="2337" y="1723"/>
                  <a:pt x="2338" y="1721"/>
                  <a:pt x="2338" y="1718"/>
                </a:cubicBezTo>
                <a:cubicBezTo>
                  <a:pt x="2332" y="1712"/>
                  <a:pt x="2329" y="1724"/>
                  <a:pt x="2335" y="1723"/>
                </a:cubicBezTo>
                <a:close/>
                <a:moveTo>
                  <a:pt x="2134" y="1719"/>
                </a:moveTo>
                <a:cubicBezTo>
                  <a:pt x="2130" y="1714"/>
                  <a:pt x="2126" y="1722"/>
                  <a:pt x="2130" y="1723"/>
                </a:cubicBezTo>
                <a:cubicBezTo>
                  <a:pt x="2132" y="1724"/>
                  <a:pt x="2134" y="1722"/>
                  <a:pt x="2134" y="1719"/>
                </a:cubicBezTo>
                <a:close/>
                <a:moveTo>
                  <a:pt x="2283" y="1730"/>
                </a:moveTo>
                <a:cubicBezTo>
                  <a:pt x="2279" y="1737"/>
                  <a:pt x="2265" y="1733"/>
                  <a:pt x="2268" y="1722"/>
                </a:cubicBezTo>
                <a:cubicBezTo>
                  <a:pt x="2268" y="1720"/>
                  <a:pt x="2270" y="1719"/>
                  <a:pt x="2273" y="1718"/>
                </a:cubicBezTo>
                <a:cubicBezTo>
                  <a:pt x="2280" y="1716"/>
                  <a:pt x="2286" y="1723"/>
                  <a:pt x="2283" y="1730"/>
                </a:cubicBezTo>
                <a:close/>
                <a:moveTo>
                  <a:pt x="2277" y="1725"/>
                </a:moveTo>
                <a:cubicBezTo>
                  <a:pt x="2277" y="1724"/>
                  <a:pt x="2274" y="1723"/>
                  <a:pt x="2273" y="1724"/>
                </a:cubicBezTo>
                <a:cubicBezTo>
                  <a:pt x="2273" y="1727"/>
                  <a:pt x="2275" y="1728"/>
                  <a:pt x="2277" y="1727"/>
                </a:cubicBezTo>
                <a:cubicBezTo>
                  <a:pt x="2277" y="1726"/>
                  <a:pt x="2277" y="1725"/>
                  <a:pt x="2277" y="1725"/>
                </a:cubicBezTo>
                <a:close/>
                <a:moveTo>
                  <a:pt x="1621" y="1721"/>
                </a:moveTo>
                <a:cubicBezTo>
                  <a:pt x="1620" y="1718"/>
                  <a:pt x="1613" y="1719"/>
                  <a:pt x="1608" y="1719"/>
                </a:cubicBezTo>
                <a:cubicBezTo>
                  <a:pt x="1601" y="1719"/>
                  <a:pt x="1590" y="1716"/>
                  <a:pt x="1592" y="1723"/>
                </a:cubicBezTo>
                <a:cubicBezTo>
                  <a:pt x="1596" y="1725"/>
                  <a:pt x="1602" y="1724"/>
                  <a:pt x="1608" y="1724"/>
                </a:cubicBezTo>
                <a:cubicBezTo>
                  <a:pt x="1612" y="1724"/>
                  <a:pt x="1622" y="1726"/>
                  <a:pt x="1621" y="1721"/>
                </a:cubicBezTo>
                <a:close/>
                <a:moveTo>
                  <a:pt x="1057" y="1730"/>
                </a:moveTo>
                <a:cubicBezTo>
                  <a:pt x="1061" y="1729"/>
                  <a:pt x="1059" y="1724"/>
                  <a:pt x="1059" y="1721"/>
                </a:cubicBezTo>
                <a:cubicBezTo>
                  <a:pt x="1053" y="1714"/>
                  <a:pt x="1051" y="1730"/>
                  <a:pt x="1057" y="1730"/>
                </a:cubicBezTo>
                <a:close/>
                <a:moveTo>
                  <a:pt x="3191" y="1736"/>
                </a:moveTo>
                <a:cubicBezTo>
                  <a:pt x="3191" y="1738"/>
                  <a:pt x="3192" y="1739"/>
                  <a:pt x="3192" y="1742"/>
                </a:cubicBezTo>
                <a:cubicBezTo>
                  <a:pt x="3191" y="1744"/>
                  <a:pt x="3188" y="1744"/>
                  <a:pt x="3186" y="1742"/>
                </a:cubicBezTo>
                <a:cubicBezTo>
                  <a:pt x="3182" y="1745"/>
                  <a:pt x="3174" y="1745"/>
                  <a:pt x="3173" y="1740"/>
                </a:cubicBezTo>
                <a:cubicBezTo>
                  <a:pt x="3172" y="1733"/>
                  <a:pt x="3179" y="1730"/>
                  <a:pt x="3185" y="1728"/>
                </a:cubicBezTo>
                <a:cubicBezTo>
                  <a:pt x="3185" y="1727"/>
                  <a:pt x="3186" y="1727"/>
                  <a:pt x="3185" y="1726"/>
                </a:cubicBezTo>
                <a:cubicBezTo>
                  <a:pt x="3180" y="1722"/>
                  <a:pt x="3179" y="1731"/>
                  <a:pt x="3176" y="1731"/>
                </a:cubicBezTo>
                <a:cubicBezTo>
                  <a:pt x="3175" y="1731"/>
                  <a:pt x="3174" y="1730"/>
                  <a:pt x="3173" y="1728"/>
                </a:cubicBezTo>
                <a:cubicBezTo>
                  <a:pt x="3171" y="1720"/>
                  <a:pt x="3190" y="1715"/>
                  <a:pt x="3191" y="1725"/>
                </a:cubicBezTo>
                <a:cubicBezTo>
                  <a:pt x="3192" y="1728"/>
                  <a:pt x="3190" y="1732"/>
                  <a:pt x="3191" y="1736"/>
                </a:cubicBezTo>
                <a:close/>
                <a:moveTo>
                  <a:pt x="3184" y="1735"/>
                </a:moveTo>
                <a:cubicBezTo>
                  <a:pt x="3183" y="1735"/>
                  <a:pt x="3181" y="1736"/>
                  <a:pt x="3180" y="1737"/>
                </a:cubicBezTo>
                <a:cubicBezTo>
                  <a:pt x="3182" y="1737"/>
                  <a:pt x="3185" y="1737"/>
                  <a:pt x="3184" y="1735"/>
                </a:cubicBezTo>
                <a:close/>
                <a:moveTo>
                  <a:pt x="32" y="1747"/>
                </a:moveTo>
                <a:cubicBezTo>
                  <a:pt x="18" y="1747"/>
                  <a:pt x="12" y="1724"/>
                  <a:pt x="26" y="1721"/>
                </a:cubicBezTo>
                <a:cubicBezTo>
                  <a:pt x="35" y="1719"/>
                  <a:pt x="43" y="1723"/>
                  <a:pt x="45" y="1730"/>
                </a:cubicBezTo>
                <a:cubicBezTo>
                  <a:pt x="47" y="1741"/>
                  <a:pt x="38" y="1747"/>
                  <a:pt x="32" y="1747"/>
                </a:cubicBezTo>
                <a:close/>
                <a:moveTo>
                  <a:pt x="38" y="1732"/>
                </a:moveTo>
                <a:cubicBezTo>
                  <a:pt x="37" y="1729"/>
                  <a:pt x="35" y="1727"/>
                  <a:pt x="30" y="1728"/>
                </a:cubicBezTo>
                <a:cubicBezTo>
                  <a:pt x="27" y="1728"/>
                  <a:pt x="25" y="1728"/>
                  <a:pt x="24" y="1730"/>
                </a:cubicBezTo>
                <a:cubicBezTo>
                  <a:pt x="22" y="1736"/>
                  <a:pt x="28" y="1741"/>
                  <a:pt x="32" y="1741"/>
                </a:cubicBezTo>
                <a:cubicBezTo>
                  <a:pt x="36" y="1740"/>
                  <a:pt x="39" y="1736"/>
                  <a:pt x="38" y="1732"/>
                </a:cubicBezTo>
                <a:close/>
                <a:moveTo>
                  <a:pt x="449" y="1735"/>
                </a:moveTo>
                <a:cubicBezTo>
                  <a:pt x="440" y="1737"/>
                  <a:pt x="435" y="1723"/>
                  <a:pt x="446" y="1722"/>
                </a:cubicBezTo>
                <a:cubicBezTo>
                  <a:pt x="448" y="1721"/>
                  <a:pt x="450" y="1722"/>
                  <a:pt x="452" y="1723"/>
                </a:cubicBezTo>
                <a:cubicBezTo>
                  <a:pt x="457" y="1726"/>
                  <a:pt x="454" y="1735"/>
                  <a:pt x="449" y="1735"/>
                </a:cubicBezTo>
                <a:close/>
                <a:moveTo>
                  <a:pt x="448" y="1728"/>
                </a:moveTo>
                <a:cubicBezTo>
                  <a:pt x="447" y="1728"/>
                  <a:pt x="446" y="1728"/>
                  <a:pt x="446" y="1728"/>
                </a:cubicBezTo>
                <a:cubicBezTo>
                  <a:pt x="445" y="1729"/>
                  <a:pt x="447" y="1729"/>
                  <a:pt x="447" y="1730"/>
                </a:cubicBezTo>
                <a:cubicBezTo>
                  <a:pt x="448" y="1729"/>
                  <a:pt x="449" y="1729"/>
                  <a:pt x="448" y="1728"/>
                </a:cubicBezTo>
                <a:close/>
                <a:moveTo>
                  <a:pt x="1099" y="1734"/>
                </a:moveTo>
                <a:cubicBezTo>
                  <a:pt x="1099" y="1733"/>
                  <a:pt x="1100" y="1733"/>
                  <a:pt x="1100" y="1733"/>
                </a:cubicBezTo>
                <a:cubicBezTo>
                  <a:pt x="1100" y="1728"/>
                  <a:pt x="1097" y="1722"/>
                  <a:pt x="1093" y="1725"/>
                </a:cubicBezTo>
                <a:cubicBezTo>
                  <a:pt x="1093" y="1730"/>
                  <a:pt x="1094" y="1734"/>
                  <a:pt x="1099" y="1734"/>
                </a:cubicBezTo>
                <a:close/>
                <a:moveTo>
                  <a:pt x="2013" y="1764"/>
                </a:moveTo>
                <a:cubicBezTo>
                  <a:pt x="1993" y="1756"/>
                  <a:pt x="1978" y="1748"/>
                  <a:pt x="1967" y="1732"/>
                </a:cubicBezTo>
                <a:cubicBezTo>
                  <a:pt x="1965" y="1729"/>
                  <a:pt x="1963" y="1724"/>
                  <a:pt x="1961" y="1724"/>
                </a:cubicBezTo>
                <a:cubicBezTo>
                  <a:pt x="1960" y="1724"/>
                  <a:pt x="1960" y="1725"/>
                  <a:pt x="1960" y="1726"/>
                </a:cubicBezTo>
                <a:cubicBezTo>
                  <a:pt x="1969" y="1746"/>
                  <a:pt x="1989" y="1759"/>
                  <a:pt x="2011" y="1767"/>
                </a:cubicBezTo>
                <a:cubicBezTo>
                  <a:pt x="2014" y="1768"/>
                  <a:pt x="2018" y="1771"/>
                  <a:pt x="2021" y="1768"/>
                </a:cubicBezTo>
                <a:cubicBezTo>
                  <a:pt x="2020" y="1765"/>
                  <a:pt x="2015" y="1765"/>
                  <a:pt x="2013" y="1764"/>
                </a:cubicBezTo>
                <a:close/>
                <a:moveTo>
                  <a:pt x="2538" y="1730"/>
                </a:moveTo>
                <a:cubicBezTo>
                  <a:pt x="2544" y="1729"/>
                  <a:pt x="2548" y="1734"/>
                  <a:pt x="2546" y="1740"/>
                </a:cubicBezTo>
                <a:cubicBezTo>
                  <a:pt x="2544" y="1747"/>
                  <a:pt x="2530" y="1747"/>
                  <a:pt x="2529" y="1739"/>
                </a:cubicBezTo>
                <a:cubicBezTo>
                  <a:pt x="2529" y="1733"/>
                  <a:pt x="2532" y="1731"/>
                  <a:pt x="2538" y="1730"/>
                </a:cubicBezTo>
                <a:close/>
                <a:moveTo>
                  <a:pt x="2535" y="1739"/>
                </a:moveTo>
                <a:cubicBezTo>
                  <a:pt x="2537" y="1739"/>
                  <a:pt x="2539" y="1740"/>
                  <a:pt x="2540" y="1739"/>
                </a:cubicBezTo>
                <a:cubicBezTo>
                  <a:pt x="2540" y="1738"/>
                  <a:pt x="2540" y="1737"/>
                  <a:pt x="2540" y="1736"/>
                </a:cubicBezTo>
                <a:cubicBezTo>
                  <a:pt x="2537" y="1736"/>
                  <a:pt x="2536" y="1737"/>
                  <a:pt x="2535" y="1739"/>
                </a:cubicBezTo>
                <a:close/>
                <a:moveTo>
                  <a:pt x="1136" y="1738"/>
                </a:moveTo>
                <a:cubicBezTo>
                  <a:pt x="1140" y="1733"/>
                  <a:pt x="1130" y="1727"/>
                  <a:pt x="1129" y="1732"/>
                </a:cubicBezTo>
                <a:cubicBezTo>
                  <a:pt x="1128" y="1735"/>
                  <a:pt x="1132" y="1738"/>
                  <a:pt x="1136" y="1738"/>
                </a:cubicBezTo>
                <a:close/>
                <a:moveTo>
                  <a:pt x="1059" y="1741"/>
                </a:moveTo>
                <a:cubicBezTo>
                  <a:pt x="1062" y="1740"/>
                  <a:pt x="1061" y="1733"/>
                  <a:pt x="1059" y="1731"/>
                </a:cubicBezTo>
                <a:cubicBezTo>
                  <a:pt x="1052" y="1730"/>
                  <a:pt x="1055" y="1741"/>
                  <a:pt x="1059" y="1741"/>
                </a:cubicBezTo>
                <a:close/>
                <a:moveTo>
                  <a:pt x="1329" y="1739"/>
                </a:moveTo>
                <a:cubicBezTo>
                  <a:pt x="1333" y="1738"/>
                  <a:pt x="1340" y="1739"/>
                  <a:pt x="1347" y="1739"/>
                </a:cubicBezTo>
                <a:cubicBezTo>
                  <a:pt x="1353" y="1739"/>
                  <a:pt x="1362" y="1740"/>
                  <a:pt x="1361" y="1735"/>
                </a:cubicBezTo>
                <a:cubicBezTo>
                  <a:pt x="1361" y="1731"/>
                  <a:pt x="1358" y="1732"/>
                  <a:pt x="1355" y="1732"/>
                </a:cubicBezTo>
                <a:cubicBezTo>
                  <a:pt x="1347" y="1732"/>
                  <a:pt x="1336" y="1733"/>
                  <a:pt x="1328" y="1734"/>
                </a:cubicBezTo>
                <a:cubicBezTo>
                  <a:pt x="1324" y="1734"/>
                  <a:pt x="1321" y="1734"/>
                  <a:pt x="1321" y="1736"/>
                </a:cubicBezTo>
                <a:cubicBezTo>
                  <a:pt x="1320" y="1739"/>
                  <a:pt x="1325" y="1739"/>
                  <a:pt x="1329" y="1739"/>
                </a:cubicBezTo>
                <a:close/>
                <a:moveTo>
                  <a:pt x="792" y="1738"/>
                </a:moveTo>
                <a:cubicBezTo>
                  <a:pt x="797" y="1728"/>
                  <a:pt x="781" y="1737"/>
                  <a:pt x="792" y="1738"/>
                </a:cubicBezTo>
                <a:close/>
                <a:moveTo>
                  <a:pt x="1104" y="1743"/>
                </a:moveTo>
                <a:cubicBezTo>
                  <a:pt x="1104" y="1739"/>
                  <a:pt x="1103" y="1734"/>
                  <a:pt x="1100" y="1734"/>
                </a:cubicBezTo>
                <a:cubicBezTo>
                  <a:pt x="1094" y="1735"/>
                  <a:pt x="1101" y="1749"/>
                  <a:pt x="1104" y="1743"/>
                </a:cubicBezTo>
                <a:close/>
                <a:moveTo>
                  <a:pt x="2723" y="1739"/>
                </a:moveTo>
                <a:cubicBezTo>
                  <a:pt x="2724" y="1735"/>
                  <a:pt x="2716" y="1735"/>
                  <a:pt x="2718" y="1740"/>
                </a:cubicBezTo>
                <a:cubicBezTo>
                  <a:pt x="2721" y="1742"/>
                  <a:pt x="2723" y="1741"/>
                  <a:pt x="2723" y="1739"/>
                </a:cubicBezTo>
                <a:close/>
                <a:moveTo>
                  <a:pt x="615" y="1742"/>
                </a:moveTo>
                <a:cubicBezTo>
                  <a:pt x="616" y="1739"/>
                  <a:pt x="618" y="1738"/>
                  <a:pt x="621" y="1738"/>
                </a:cubicBezTo>
                <a:cubicBezTo>
                  <a:pt x="627" y="1737"/>
                  <a:pt x="630" y="1739"/>
                  <a:pt x="631" y="1741"/>
                </a:cubicBezTo>
                <a:cubicBezTo>
                  <a:pt x="636" y="1754"/>
                  <a:pt x="611" y="1756"/>
                  <a:pt x="615" y="1742"/>
                </a:cubicBezTo>
                <a:close/>
                <a:moveTo>
                  <a:pt x="625" y="1744"/>
                </a:moveTo>
                <a:cubicBezTo>
                  <a:pt x="623" y="1744"/>
                  <a:pt x="622" y="1744"/>
                  <a:pt x="621" y="1744"/>
                </a:cubicBezTo>
                <a:cubicBezTo>
                  <a:pt x="621" y="1747"/>
                  <a:pt x="626" y="1747"/>
                  <a:pt x="625" y="1744"/>
                </a:cubicBezTo>
                <a:close/>
                <a:moveTo>
                  <a:pt x="1151" y="1751"/>
                </a:moveTo>
                <a:cubicBezTo>
                  <a:pt x="1156" y="1757"/>
                  <a:pt x="1162" y="1748"/>
                  <a:pt x="1154" y="1746"/>
                </a:cubicBezTo>
                <a:cubicBezTo>
                  <a:pt x="1156" y="1745"/>
                  <a:pt x="1155" y="1743"/>
                  <a:pt x="1155" y="1742"/>
                </a:cubicBezTo>
                <a:cubicBezTo>
                  <a:pt x="1151" y="1741"/>
                  <a:pt x="1144" y="1736"/>
                  <a:pt x="1140" y="1737"/>
                </a:cubicBezTo>
                <a:cubicBezTo>
                  <a:pt x="1135" y="1739"/>
                  <a:pt x="1141" y="1745"/>
                  <a:pt x="1142" y="1747"/>
                </a:cubicBezTo>
                <a:cubicBezTo>
                  <a:pt x="1144" y="1751"/>
                  <a:pt x="1148" y="1756"/>
                  <a:pt x="1151" y="1751"/>
                </a:cubicBezTo>
                <a:close/>
                <a:moveTo>
                  <a:pt x="1227" y="1740"/>
                </a:moveTo>
                <a:cubicBezTo>
                  <a:pt x="1226" y="1736"/>
                  <a:pt x="1220" y="1737"/>
                  <a:pt x="1221" y="1743"/>
                </a:cubicBezTo>
                <a:cubicBezTo>
                  <a:pt x="1223" y="1747"/>
                  <a:pt x="1227" y="1743"/>
                  <a:pt x="1227" y="1740"/>
                </a:cubicBezTo>
                <a:close/>
                <a:moveTo>
                  <a:pt x="2702" y="1871"/>
                </a:moveTo>
                <a:cubicBezTo>
                  <a:pt x="2664" y="1868"/>
                  <a:pt x="2624" y="1877"/>
                  <a:pt x="2597" y="1890"/>
                </a:cubicBezTo>
                <a:cubicBezTo>
                  <a:pt x="2597" y="1892"/>
                  <a:pt x="2597" y="1893"/>
                  <a:pt x="2598" y="1895"/>
                </a:cubicBezTo>
                <a:cubicBezTo>
                  <a:pt x="2627" y="1884"/>
                  <a:pt x="2673" y="1887"/>
                  <a:pt x="2696" y="1900"/>
                </a:cubicBezTo>
                <a:cubicBezTo>
                  <a:pt x="2698" y="1900"/>
                  <a:pt x="2698" y="1897"/>
                  <a:pt x="2700" y="1897"/>
                </a:cubicBezTo>
                <a:cubicBezTo>
                  <a:pt x="2704" y="1897"/>
                  <a:pt x="2705" y="1901"/>
                  <a:pt x="2707" y="1904"/>
                </a:cubicBezTo>
                <a:cubicBezTo>
                  <a:pt x="2708" y="1906"/>
                  <a:pt x="2711" y="1909"/>
                  <a:pt x="2710" y="1912"/>
                </a:cubicBezTo>
                <a:cubicBezTo>
                  <a:pt x="2705" y="1912"/>
                  <a:pt x="2698" y="1909"/>
                  <a:pt x="2692" y="1907"/>
                </a:cubicBezTo>
                <a:cubicBezTo>
                  <a:pt x="2692" y="1905"/>
                  <a:pt x="2694" y="1905"/>
                  <a:pt x="2694" y="1903"/>
                </a:cubicBezTo>
                <a:cubicBezTo>
                  <a:pt x="2670" y="1890"/>
                  <a:pt x="2626" y="1888"/>
                  <a:pt x="2599" y="1898"/>
                </a:cubicBezTo>
                <a:cubicBezTo>
                  <a:pt x="2599" y="1903"/>
                  <a:pt x="2600" y="1907"/>
                  <a:pt x="2601" y="1912"/>
                </a:cubicBezTo>
                <a:cubicBezTo>
                  <a:pt x="2625" y="1913"/>
                  <a:pt x="2640" y="1922"/>
                  <a:pt x="2653" y="1935"/>
                </a:cubicBezTo>
                <a:cubicBezTo>
                  <a:pt x="2654" y="1934"/>
                  <a:pt x="2654" y="1932"/>
                  <a:pt x="2656" y="1932"/>
                </a:cubicBezTo>
                <a:cubicBezTo>
                  <a:pt x="2660" y="1936"/>
                  <a:pt x="2663" y="1942"/>
                  <a:pt x="2663" y="1948"/>
                </a:cubicBezTo>
                <a:cubicBezTo>
                  <a:pt x="2657" y="1950"/>
                  <a:pt x="2650" y="1946"/>
                  <a:pt x="2646" y="1942"/>
                </a:cubicBezTo>
                <a:cubicBezTo>
                  <a:pt x="2646" y="1940"/>
                  <a:pt x="2649" y="1939"/>
                  <a:pt x="2650" y="1937"/>
                </a:cubicBezTo>
                <a:cubicBezTo>
                  <a:pt x="2639" y="1925"/>
                  <a:pt x="2623" y="1916"/>
                  <a:pt x="2601" y="1916"/>
                </a:cubicBezTo>
                <a:cubicBezTo>
                  <a:pt x="2601" y="1919"/>
                  <a:pt x="2601" y="1925"/>
                  <a:pt x="2601" y="1929"/>
                </a:cubicBezTo>
                <a:cubicBezTo>
                  <a:pt x="2603" y="1931"/>
                  <a:pt x="2607" y="1932"/>
                  <a:pt x="2609" y="1935"/>
                </a:cubicBezTo>
                <a:cubicBezTo>
                  <a:pt x="2609" y="1934"/>
                  <a:pt x="2610" y="1933"/>
                  <a:pt x="2612" y="1933"/>
                </a:cubicBezTo>
                <a:cubicBezTo>
                  <a:pt x="2616" y="1947"/>
                  <a:pt x="2628" y="1956"/>
                  <a:pt x="2627" y="1975"/>
                </a:cubicBezTo>
                <a:cubicBezTo>
                  <a:pt x="2627" y="1985"/>
                  <a:pt x="2622" y="1992"/>
                  <a:pt x="2616" y="1998"/>
                </a:cubicBezTo>
                <a:cubicBezTo>
                  <a:pt x="2609" y="2004"/>
                  <a:pt x="2596" y="2012"/>
                  <a:pt x="2584" y="2006"/>
                </a:cubicBezTo>
                <a:cubicBezTo>
                  <a:pt x="2579" y="2008"/>
                  <a:pt x="2577" y="2013"/>
                  <a:pt x="2572" y="2013"/>
                </a:cubicBezTo>
                <a:cubicBezTo>
                  <a:pt x="2569" y="2013"/>
                  <a:pt x="2566" y="2006"/>
                  <a:pt x="2564" y="2003"/>
                </a:cubicBezTo>
                <a:cubicBezTo>
                  <a:pt x="2557" y="1992"/>
                  <a:pt x="2549" y="1979"/>
                  <a:pt x="2543" y="1970"/>
                </a:cubicBezTo>
                <a:cubicBezTo>
                  <a:pt x="2540" y="1970"/>
                  <a:pt x="2538" y="1969"/>
                  <a:pt x="2536" y="1969"/>
                </a:cubicBezTo>
                <a:cubicBezTo>
                  <a:pt x="2535" y="1989"/>
                  <a:pt x="2537" y="2012"/>
                  <a:pt x="2543" y="2030"/>
                </a:cubicBezTo>
                <a:cubicBezTo>
                  <a:pt x="2544" y="2031"/>
                  <a:pt x="2546" y="2034"/>
                  <a:pt x="2546" y="2036"/>
                </a:cubicBezTo>
                <a:cubicBezTo>
                  <a:pt x="2546" y="2036"/>
                  <a:pt x="2549" y="2041"/>
                  <a:pt x="2546" y="2041"/>
                </a:cubicBezTo>
                <a:cubicBezTo>
                  <a:pt x="2543" y="2042"/>
                  <a:pt x="2540" y="2033"/>
                  <a:pt x="2539" y="2030"/>
                </a:cubicBezTo>
                <a:cubicBezTo>
                  <a:pt x="2533" y="2012"/>
                  <a:pt x="2530" y="1988"/>
                  <a:pt x="2532" y="1967"/>
                </a:cubicBezTo>
                <a:cubicBezTo>
                  <a:pt x="2526" y="1965"/>
                  <a:pt x="2520" y="1962"/>
                  <a:pt x="2514" y="1959"/>
                </a:cubicBezTo>
                <a:cubicBezTo>
                  <a:pt x="2510" y="1963"/>
                  <a:pt x="2507" y="1969"/>
                  <a:pt x="2504" y="1974"/>
                </a:cubicBezTo>
                <a:cubicBezTo>
                  <a:pt x="2499" y="1982"/>
                  <a:pt x="2492" y="1989"/>
                  <a:pt x="2494" y="2002"/>
                </a:cubicBezTo>
                <a:cubicBezTo>
                  <a:pt x="2493" y="2003"/>
                  <a:pt x="2491" y="2003"/>
                  <a:pt x="2490" y="2002"/>
                </a:cubicBezTo>
                <a:cubicBezTo>
                  <a:pt x="2484" y="2021"/>
                  <a:pt x="2486" y="2043"/>
                  <a:pt x="2491" y="2060"/>
                </a:cubicBezTo>
                <a:cubicBezTo>
                  <a:pt x="2492" y="2062"/>
                  <a:pt x="2494" y="2066"/>
                  <a:pt x="2491" y="2067"/>
                </a:cubicBezTo>
                <a:cubicBezTo>
                  <a:pt x="2488" y="2067"/>
                  <a:pt x="2487" y="2063"/>
                  <a:pt x="2487" y="2060"/>
                </a:cubicBezTo>
                <a:cubicBezTo>
                  <a:pt x="2481" y="2043"/>
                  <a:pt x="2480" y="2019"/>
                  <a:pt x="2486" y="2001"/>
                </a:cubicBezTo>
                <a:cubicBezTo>
                  <a:pt x="2486" y="2000"/>
                  <a:pt x="2483" y="2000"/>
                  <a:pt x="2483" y="1998"/>
                </a:cubicBezTo>
                <a:cubicBezTo>
                  <a:pt x="2484" y="1994"/>
                  <a:pt x="2488" y="1992"/>
                  <a:pt x="2490" y="1989"/>
                </a:cubicBezTo>
                <a:cubicBezTo>
                  <a:pt x="2494" y="1984"/>
                  <a:pt x="2496" y="1977"/>
                  <a:pt x="2500" y="1972"/>
                </a:cubicBezTo>
                <a:cubicBezTo>
                  <a:pt x="2503" y="1966"/>
                  <a:pt x="2507" y="1961"/>
                  <a:pt x="2511" y="1957"/>
                </a:cubicBezTo>
                <a:cubicBezTo>
                  <a:pt x="2508" y="1954"/>
                  <a:pt x="2506" y="1953"/>
                  <a:pt x="2504" y="1950"/>
                </a:cubicBezTo>
                <a:cubicBezTo>
                  <a:pt x="2499" y="1953"/>
                  <a:pt x="2496" y="1957"/>
                  <a:pt x="2492" y="1962"/>
                </a:cubicBezTo>
                <a:cubicBezTo>
                  <a:pt x="2486" y="1968"/>
                  <a:pt x="2480" y="1973"/>
                  <a:pt x="2479" y="1983"/>
                </a:cubicBezTo>
                <a:cubicBezTo>
                  <a:pt x="2478" y="1984"/>
                  <a:pt x="2476" y="1983"/>
                  <a:pt x="2475" y="1983"/>
                </a:cubicBezTo>
                <a:cubicBezTo>
                  <a:pt x="2467" y="1992"/>
                  <a:pt x="2461" y="2004"/>
                  <a:pt x="2455" y="2017"/>
                </a:cubicBezTo>
                <a:cubicBezTo>
                  <a:pt x="2454" y="2021"/>
                  <a:pt x="2453" y="2025"/>
                  <a:pt x="2450" y="2029"/>
                </a:cubicBezTo>
                <a:cubicBezTo>
                  <a:pt x="2447" y="2026"/>
                  <a:pt x="2450" y="2020"/>
                  <a:pt x="2452" y="2016"/>
                </a:cubicBezTo>
                <a:cubicBezTo>
                  <a:pt x="2457" y="2004"/>
                  <a:pt x="2464" y="1991"/>
                  <a:pt x="2471" y="1981"/>
                </a:cubicBezTo>
                <a:cubicBezTo>
                  <a:pt x="2471" y="1980"/>
                  <a:pt x="2469" y="1979"/>
                  <a:pt x="2470" y="1977"/>
                </a:cubicBezTo>
                <a:cubicBezTo>
                  <a:pt x="2471" y="1974"/>
                  <a:pt x="2476" y="1973"/>
                  <a:pt x="2479" y="1971"/>
                </a:cubicBezTo>
                <a:cubicBezTo>
                  <a:pt x="2482" y="1968"/>
                  <a:pt x="2486" y="1962"/>
                  <a:pt x="2489" y="1959"/>
                </a:cubicBezTo>
                <a:cubicBezTo>
                  <a:pt x="2491" y="1957"/>
                  <a:pt x="2493" y="1955"/>
                  <a:pt x="2495" y="1953"/>
                </a:cubicBezTo>
                <a:cubicBezTo>
                  <a:pt x="2496" y="1952"/>
                  <a:pt x="2500" y="1948"/>
                  <a:pt x="2500" y="1948"/>
                </a:cubicBezTo>
                <a:cubicBezTo>
                  <a:pt x="2500" y="1946"/>
                  <a:pt x="2495" y="1943"/>
                  <a:pt x="2495" y="1942"/>
                </a:cubicBezTo>
                <a:cubicBezTo>
                  <a:pt x="2483" y="1950"/>
                  <a:pt x="2473" y="1959"/>
                  <a:pt x="2463" y="1968"/>
                </a:cubicBezTo>
                <a:cubicBezTo>
                  <a:pt x="2462" y="1971"/>
                  <a:pt x="2460" y="1974"/>
                  <a:pt x="2459" y="1977"/>
                </a:cubicBezTo>
                <a:cubicBezTo>
                  <a:pt x="2457" y="1978"/>
                  <a:pt x="2456" y="1976"/>
                  <a:pt x="2455" y="1976"/>
                </a:cubicBezTo>
                <a:cubicBezTo>
                  <a:pt x="2445" y="1984"/>
                  <a:pt x="2438" y="1994"/>
                  <a:pt x="2430" y="2004"/>
                </a:cubicBezTo>
                <a:cubicBezTo>
                  <a:pt x="2427" y="2007"/>
                  <a:pt x="2425" y="2011"/>
                  <a:pt x="2421" y="2012"/>
                </a:cubicBezTo>
                <a:cubicBezTo>
                  <a:pt x="2418" y="2008"/>
                  <a:pt x="2423" y="2004"/>
                  <a:pt x="2426" y="2002"/>
                </a:cubicBezTo>
                <a:cubicBezTo>
                  <a:pt x="2433" y="1992"/>
                  <a:pt x="2442" y="1981"/>
                  <a:pt x="2451" y="1973"/>
                </a:cubicBezTo>
                <a:cubicBezTo>
                  <a:pt x="2451" y="1972"/>
                  <a:pt x="2449" y="1972"/>
                  <a:pt x="2450" y="1969"/>
                </a:cubicBezTo>
                <a:cubicBezTo>
                  <a:pt x="2451" y="1967"/>
                  <a:pt x="2456" y="1967"/>
                  <a:pt x="2459" y="1965"/>
                </a:cubicBezTo>
                <a:cubicBezTo>
                  <a:pt x="2462" y="1964"/>
                  <a:pt x="2464" y="1961"/>
                  <a:pt x="2468" y="1958"/>
                </a:cubicBezTo>
                <a:cubicBezTo>
                  <a:pt x="2473" y="1953"/>
                  <a:pt x="2477" y="1950"/>
                  <a:pt x="2484" y="1945"/>
                </a:cubicBezTo>
                <a:cubicBezTo>
                  <a:pt x="2485" y="1944"/>
                  <a:pt x="2492" y="1939"/>
                  <a:pt x="2492" y="1938"/>
                </a:cubicBezTo>
                <a:cubicBezTo>
                  <a:pt x="2492" y="1936"/>
                  <a:pt x="2487" y="1934"/>
                  <a:pt x="2488" y="1932"/>
                </a:cubicBezTo>
                <a:cubicBezTo>
                  <a:pt x="2480" y="1937"/>
                  <a:pt x="2471" y="1943"/>
                  <a:pt x="2462" y="1948"/>
                </a:cubicBezTo>
                <a:cubicBezTo>
                  <a:pt x="2459" y="1950"/>
                  <a:pt x="2455" y="1952"/>
                  <a:pt x="2454" y="1953"/>
                </a:cubicBezTo>
                <a:cubicBezTo>
                  <a:pt x="2452" y="1956"/>
                  <a:pt x="2452" y="1960"/>
                  <a:pt x="2449" y="1961"/>
                </a:cubicBezTo>
                <a:cubicBezTo>
                  <a:pt x="2447" y="1961"/>
                  <a:pt x="2447" y="1959"/>
                  <a:pt x="2446" y="1959"/>
                </a:cubicBezTo>
                <a:cubicBezTo>
                  <a:pt x="2437" y="1964"/>
                  <a:pt x="2427" y="1970"/>
                  <a:pt x="2418" y="1976"/>
                </a:cubicBezTo>
                <a:cubicBezTo>
                  <a:pt x="2415" y="1978"/>
                  <a:pt x="2411" y="1979"/>
                  <a:pt x="2408" y="1982"/>
                </a:cubicBezTo>
                <a:cubicBezTo>
                  <a:pt x="2404" y="1985"/>
                  <a:pt x="2403" y="1991"/>
                  <a:pt x="2399" y="1994"/>
                </a:cubicBezTo>
                <a:cubicBezTo>
                  <a:pt x="2396" y="1994"/>
                  <a:pt x="2396" y="1992"/>
                  <a:pt x="2395" y="1991"/>
                </a:cubicBezTo>
                <a:cubicBezTo>
                  <a:pt x="2392" y="1992"/>
                  <a:pt x="2389" y="1994"/>
                  <a:pt x="2386" y="1996"/>
                </a:cubicBezTo>
                <a:cubicBezTo>
                  <a:pt x="2383" y="1998"/>
                  <a:pt x="2379" y="2001"/>
                  <a:pt x="2376" y="2000"/>
                </a:cubicBezTo>
                <a:cubicBezTo>
                  <a:pt x="2375" y="1996"/>
                  <a:pt x="2380" y="1995"/>
                  <a:pt x="2383" y="1993"/>
                </a:cubicBezTo>
                <a:cubicBezTo>
                  <a:pt x="2386" y="1991"/>
                  <a:pt x="2389" y="1989"/>
                  <a:pt x="2392" y="1987"/>
                </a:cubicBezTo>
                <a:cubicBezTo>
                  <a:pt x="2392" y="1987"/>
                  <a:pt x="2389" y="1985"/>
                  <a:pt x="2390" y="1984"/>
                </a:cubicBezTo>
                <a:cubicBezTo>
                  <a:pt x="2395" y="1980"/>
                  <a:pt x="2401" y="1981"/>
                  <a:pt x="2406" y="1978"/>
                </a:cubicBezTo>
                <a:cubicBezTo>
                  <a:pt x="2413" y="1976"/>
                  <a:pt x="2419" y="1970"/>
                  <a:pt x="2424" y="1967"/>
                </a:cubicBezTo>
                <a:cubicBezTo>
                  <a:pt x="2431" y="1963"/>
                  <a:pt x="2437" y="1959"/>
                  <a:pt x="2443" y="1955"/>
                </a:cubicBezTo>
                <a:cubicBezTo>
                  <a:pt x="2443" y="1954"/>
                  <a:pt x="2441" y="1953"/>
                  <a:pt x="2442" y="1951"/>
                </a:cubicBezTo>
                <a:cubicBezTo>
                  <a:pt x="2446" y="1949"/>
                  <a:pt x="2450" y="1950"/>
                  <a:pt x="2453" y="1949"/>
                </a:cubicBezTo>
                <a:cubicBezTo>
                  <a:pt x="2459" y="1947"/>
                  <a:pt x="2464" y="1942"/>
                  <a:pt x="2469" y="1939"/>
                </a:cubicBezTo>
                <a:cubicBezTo>
                  <a:pt x="2475" y="1935"/>
                  <a:pt x="2480" y="1932"/>
                  <a:pt x="2486" y="1929"/>
                </a:cubicBezTo>
                <a:cubicBezTo>
                  <a:pt x="2485" y="1927"/>
                  <a:pt x="2484" y="1926"/>
                  <a:pt x="2483" y="1925"/>
                </a:cubicBezTo>
                <a:cubicBezTo>
                  <a:pt x="2455" y="1937"/>
                  <a:pt x="2426" y="1951"/>
                  <a:pt x="2393" y="1959"/>
                </a:cubicBezTo>
                <a:cubicBezTo>
                  <a:pt x="2392" y="1960"/>
                  <a:pt x="2389" y="1961"/>
                  <a:pt x="2387" y="1959"/>
                </a:cubicBezTo>
                <a:cubicBezTo>
                  <a:pt x="2389" y="1955"/>
                  <a:pt x="2395" y="1955"/>
                  <a:pt x="2398" y="1954"/>
                </a:cubicBezTo>
                <a:cubicBezTo>
                  <a:pt x="2428" y="1946"/>
                  <a:pt x="2455" y="1933"/>
                  <a:pt x="2482" y="1921"/>
                </a:cubicBezTo>
                <a:cubicBezTo>
                  <a:pt x="2481" y="1919"/>
                  <a:pt x="2479" y="1916"/>
                  <a:pt x="2478" y="1914"/>
                </a:cubicBezTo>
                <a:cubicBezTo>
                  <a:pt x="2466" y="1919"/>
                  <a:pt x="2449" y="1921"/>
                  <a:pt x="2439" y="1928"/>
                </a:cubicBezTo>
                <a:cubicBezTo>
                  <a:pt x="2437" y="1928"/>
                  <a:pt x="2437" y="1926"/>
                  <a:pt x="2437" y="1925"/>
                </a:cubicBezTo>
                <a:cubicBezTo>
                  <a:pt x="2420" y="1926"/>
                  <a:pt x="2405" y="1929"/>
                  <a:pt x="2387" y="1928"/>
                </a:cubicBezTo>
                <a:cubicBezTo>
                  <a:pt x="2385" y="1927"/>
                  <a:pt x="2382" y="1928"/>
                  <a:pt x="2382" y="1925"/>
                </a:cubicBezTo>
                <a:cubicBezTo>
                  <a:pt x="2385" y="1923"/>
                  <a:pt x="2390" y="1924"/>
                  <a:pt x="2394" y="1924"/>
                </a:cubicBezTo>
                <a:cubicBezTo>
                  <a:pt x="2408" y="1925"/>
                  <a:pt x="2422" y="1922"/>
                  <a:pt x="2436" y="1921"/>
                </a:cubicBezTo>
                <a:cubicBezTo>
                  <a:pt x="2437" y="1920"/>
                  <a:pt x="2436" y="1917"/>
                  <a:pt x="2437" y="1917"/>
                </a:cubicBezTo>
                <a:cubicBezTo>
                  <a:pt x="2440" y="1917"/>
                  <a:pt x="2445" y="1918"/>
                  <a:pt x="2448" y="1919"/>
                </a:cubicBezTo>
                <a:cubicBezTo>
                  <a:pt x="2458" y="1917"/>
                  <a:pt x="2468" y="1914"/>
                  <a:pt x="2477" y="1910"/>
                </a:cubicBezTo>
                <a:cubicBezTo>
                  <a:pt x="2476" y="1907"/>
                  <a:pt x="2474" y="1905"/>
                  <a:pt x="2474" y="1902"/>
                </a:cubicBezTo>
                <a:cubicBezTo>
                  <a:pt x="2460" y="1907"/>
                  <a:pt x="2438" y="1903"/>
                  <a:pt x="2424" y="1908"/>
                </a:cubicBezTo>
                <a:cubicBezTo>
                  <a:pt x="2423" y="1907"/>
                  <a:pt x="2424" y="1905"/>
                  <a:pt x="2423" y="1904"/>
                </a:cubicBezTo>
                <a:cubicBezTo>
                  <a:pt x="2401" y="1901"/>
                  <a:pt x="2384" y="1890"/>
                  <a:pt x="2373" y="1876"/>
                </a:cubicBezTo>
                <a:cubicBezTo>
                  <a:pt x="2371" y="1874"/>
                  <a:pt x="2368" y="1872"/>
                  <a:pt x="2369" y="1869"/>
                </a:cubicBezTo>
                <a:cubicBezTo>
                  <a:pt x="2372" y="1868"/>
                  <a:pt x="2374" y="1872"/>
                  <a:pt x="2375" y="1874"/>
                </a:cubicBezTo>
                <a:cubicBezTo>
                  <a:pt x="2386" y="1887"/>
                  <a:pt x="2402" y="1897"/>
                  <a:pt x="2424" y="1901"/>
                </a:cubicBezTo>
                <a:cubicBezTo>
                  <a:pt x="2425" y="1900"/>
                  <a:pt x="2424" y="1897"/>
                  <a:pt x="2426" y="1896"/>
                </a:cubicBezTo>
                <a:cubicBezTo>
                  <a:pt x="2430" y="1897"/>
                  <a:pt x="2434" y="1900"/>
                  <a:pt x="2438" y="1902"/>
                </a:cubicBezTo>
                <a:cubicBezTo>
                  <a:pt x="2450" y="1902"/>
                  <a:pt x="2462" y="1901"/>
                  <a:pt x="2473" y="1898"/>
                </a:cubicBezTo>
                <a:cubicBezTo>
                  <a:pt x="2471" y="1891"/>
                  <a:pt x="2470" y="1885"/>
                  <a:pt x="2470" y="1877"/>
                </a:cubicBezTo>
                <a:cubicBezTo>
                  <a:pt x="2450" y="1870"/>
                  <a:pt x="2431" y="1859"/>
                  <a:pt x="2420" y="1842"/>
                </a:cubicBezTo>
                <a:cubicBezTo>
                  <a:pt x="2418" y="1840"/>
                  <a:pt x="2415" y="1837"/>
                  <a:pt x="2417" y="1834"/>
                </a:cubicBezTo>
                <a:cubicBezTo>
                  <a:pt x="2420" y="1835"/>
                  <a:pt x="2421" y="1839"/>
                  <a:pt x="2423" y="1841"/>
                </a:cubicBezTo>
                <a:cubicBezTo>
                  <a:pt x="2433" y="1856"/>
                  <a:pt x="2451" y="1866"/>
                  <a:pt x="2470" y="1873"/>
                </a:cubicBezTo>
                <a:cubicBezTo>
                  <a:pt x="2471" y="1867"/>
                  <a:pt x="2472" y="1860"/>
                  <a:pt x="2474" y="1854"/>
                </a:cubicBezTo>
                <a:cubicBezTo>
                  <a:pt x="2470" y="1851"/>
                  <a:pt x="2456" y="1847"/>
                  <a:pt x="2465" y="1843"/>
                </a:cubicBezTo>
                <a:cubicBezTo>
                  <a:pt x="2452" y="1815"/>
                  <a:pt x="2466" y="1784"/>
                  <a:pt x="2498" y="1787"/>
                </a:cubicBezTo>
                <a:cubicBezTo>
                  <a:pt x="2521" y="1788"/>
                  <a:pt x="2530" y="1804"/>
                  <a:pt x="2541" y="1818"/>
                </a:cubicBezTo>
                <a:cubicBezTo>
                  <a:pt x="2540" y="1819"/>
                  <a:pt x="2539" y="1820"/>
                  <a:pt x="2537" y="1820"/>
                </a:cubicBezTo>
                <a:cubicBezTo>
                  <a:pt x="2538" y="1823"/>
                  <a:pt x="2538" y="1826"/>
                  <a:pt x="2538" y="1828"/>
                </a:cubicBezTo>
                <a:cubicBezTo>
                  <a:pt x="2542" y="1830"/>
                  <a:pt x="2547" y="1831"/>
                  <a:pt x="2551" y="1834"/>
                </a:cubicBezTo>
                <a:cubicBezTo>
                  <a:pt x="2559" y="1819"/>
                  <a:pt x="2556" y="1795"/>
                  <a:pt x="2551" y="1779"/>
                </a:cubicBezTo>
                <a:cubicBezTo>
                  <a:pt x="2550" y="1779"/>
                  <a:pt x="2548" y="1780"/>
                  <a:pt x="2547" y="1779"/>
                </a:cubicBezTo>
                <a:cubicBezTo>
                  <a:pt x="2546" y="1776"/>
                  <a:pt x="2546" y="1768"/>
                  <a:pt x="2547" y="1765"/>
                </a:cubicBezTo>
                <a:cubicBezTo>
                  <a:pt x="2549" y="1764"/>
                  <a:pt x="2551" y="1768"/>
                  <a:pt x="2552" y="1769"/>
                </a:cubicBezTo>
                <a:cubicBezTo>
                  <a:pt x="2554" y="1771"/>
                  <a:pt x="2556" y="1773"/>
                  <a:pt x="2558" y="1775"/>
                </a:cubicBezTo>
                <a:cubicBezTo>
                  <a:pt x="2558" y="1777"/>
                  <a:pt x="2556" y="1777"/>
                  <a:pt x="2555" y="1778"/>
                </a:cubicBezTo>
                <a:cubicBezTo>
                  <a:pt x="2560" y="1796"/>
                  <a:pt x="2563" y="1819"/>
                  <a:pt x="2555" y="1836"/>
                </a:cubicBezTo>
                <a:cubicBezTo>
                  <a:pt x="2558" y="1839"/>
                  <a:pt x="2561" y="1841"/>
                  <a:pt x="2565" y="1843"/>
                </a:cubicBezTo>
                <a:cubicBezTo>
                  <a:pt x="2585" y="1821"/>
                  <a:pt x="2602" y="1794"/>
                  <a:pt x="2604" y="1754"/>
                </a:cubicBezTo>
                <a:cubicBezTo>
                  <a:pt x="2603" y="1753"/>
                  <a:pt x="2600" y="1756"/>
                  <a:pt x="2599" y="1754"/>
                </a:cubicBezTo>
                <a:cubicBezTo>
                  <a:pt x="2599" y="1749"/>
                  <a:pt x="2598" y="1738"/>
                  <a:pt x="2602" y="1737"/>
                </a:cubicBezTo>
                <a:cubicBezTo>
                  <a:pt x="2604" y="1737"/>
                  <a:pt x="2607" y="1742"/>
                  <a:pt x="2608" y="1743"/>
                </a:cubicBezTo>
                <a:cubicBezTo>
                  <a:pt x="2610" y="1746"/>
                  <a:pt x="2612" y="1748"/>
                  <a:pt x="2613" y="1750"/>
                </a:cubicBezTo>
                <a:cubicBezTo>
                  <a:pt x="2612" y="1752"/>
                  <a:pt x="2610" y="1752"/>
                  <a:pt x="2608" y="1753"/>
                </a:cubicBezTo>
                <a:cubicBezTo>
                  <a:pt x="2607" y="1796"/>
                  <a:pt x="2589" y="1822"/>
                  <a:pt x="2568" y="1846"/>
                </a:cubicBezTo>
                <a:cubicBezTo>
                  <a:pt x="2570" y="1847"/>
                  <a:pt x="2573" y="1852"/>
                  <a:pt x="2574" y="1852"/>
                </a:cubicBezTo>
                <a:cubicBezTo>
                  <a:pt x="2576" y="1853"/>
                  <a:pt x="2582" y="1845"/>
                  <a:pt x="2584" y="1843"/>
                </a:cubicBezTo>
                <a:cubicBezTo>
                  <a:pt x="2593" y="1833"/>
                  <a:pt x="2602" y="1823"/>
                  <a:pt x="2610" y="1813"/>
                </a:cubicBezTo>
                <a:cubicBezTo>
                  <a:pt x="2620" y="1797"/>
                  <a:pt x="2630" y="1781"/>
                  <a:pt x="2636" y="1764"/>
                </a:cubicBezTo>
                <a:cubicBezTo>
                  <a:pt x="2635" y="1763"/>
                  <a:pt x="2633" y="1765"/>
                  <a:pt x="2631" y="1763"/>
                </a:cubicBezTo>
                <a:cubicBezTo>
                  <a:pt x="2631" y="1760"/>
                  <a:pt x="2634" y="1758"/>
                  <a:pt x="2636" y="1755"/>
                </a:cubicBezTo>
                <a:cubicBezTo>
                  <a:pt x="2637" y="1753"/>
                  <a:pt x="2639" y="1749"/>
                  <a:pt x="2641" y="1750"/>
                </a:cubicBezTo>
                <a:cubicBezTo>
                  <a:pt x="2645" y="1750"/>
                  <a:pt x="2644" y="1759"/>
                  <a:pt x="2645" y="1763"/>
                </a:cubicBezTo>
                <a:cubicBezTo>
                  <a:pt x="2644" y="1764"/>
                  <a:pt x="2643" y="1764"/>
                  <a:pt x="2641" y="1764"/>
                </a:cubicBezTo>
                <a:cubicBezTo>
                  <a:pt x="2626" y="1801"/>
                  <a:pt x="2604" y="1831"/>
                  <a:pt x="2577" y="1856"/>
                </a:cubicBezTo>
                <a:cubicBezTo>
                  <a:pt x="2578" y="1857"/>
                  <a:pt x="2580" y="1859"/>
                  <a:pt x="2581" y="1860"/>
                </a:cubicBezTo>
                <a:cubicBezTo>
                  <a:pt x="2613" y="1838"/>
                  <a:pt x="2640" y="1811"/>
                  <a:pt x="2665" y="1782"/>
                </a:cubicBezTo>
                <a:cubicBezTo>
                  <a:pt x="2664" y="1781"/>
                  <a:pt x="2662" y="1781"/>
                  <a:pt x="2663" y="1779"/>
                </a:cubicBezTo>
                <a:cubicBezTo>
                  <a:pt x="2664" y="1776"/>
                  <a:pt x="2668" y="1774"/>
                  <a:pt x="2671" y="1772"/>
                </a:cubicBezTo>
                <a:cubicBezTo>
                  <a:pt x="2674" y="1770"/>
                  <a:pt x="2677" y="1766"/>
                  <a:pt x="2680" y="1767"/>
                </a:cubicBezTo>
                <a:cubicBezTo>
                  <a:pt x="2682" y="1770"/>
                  <a:pt x="2679" y="1773"/>
                  <a:pt x="2678" y="1776"/>
                </a:cubicBezTo>
                <a:cubicBezTo>
                  <a:pt x="2676" y="1779"/>
                  <a:pt x="2675" y="1782"/>
                  <a:pt x="2674" y="1785"/>
                </a:cubicBezTo>
                <a:cubicBezTo>
                  <a:pt x="2671" y="1786"/>
                  <a:pt x="2671" y="1784"/>
                  <a:pt x="2669" y="1784"/>
                </a:cubicBezTo>
                <a:cubicBezTo>
                  <a:pt x="2643" y="1813"/>
                  <a:pt x="2616" y="1841"/>
                  <a:pt x="2584" y="1864"/>
                </a:cubicBezTo>
                <a:cubicBezTo>
                  <a:pt x="2584" y="1865"/>
                  <a:pt x="2585" y="1865"/>
                  <a:pt x="2585" y="1866"/>
                </a:cubicBezTo>
                <a:cubicBezTo>
                  <a:pt x="2588" y="1865"/>
                  <a:pt x="2591" y="1862"/>
                  <a:pt x="2595" y="1860"/>
                </a:cubicBezTo>
                <a:cubicBezTo>
                  <a:pt x="2596" y="1859"/>
                  <a:pt x="2594" y="1858"/>
                  <a:pt x="2595" y="1856"/>
                </a:cubicBezTo>
                <a:cubicBezTo>
                  <a:pt x="2598" y="1854"/>
                  <a:pt x="2602" y="1853"/>
                  <a:pt x="2606" y="1851"/>
                </a:cubicBezTo>
                <a:cubicBezTo>
                  <a:pt x="2610" y="1849"/>
                  <a:pt x="2614" y="1847"/>
                  <a:pt x="2618" y="1848"/>
                </a:cubicBezTo>
                <a:cubicBezTo>
                  <a:pt x="2617" y="1852"/>
                  <a:pt x="2614" y="1854"/>
                  <a:pt x="2610" y="1858"/>
                </a:cubicBezTo>
                <a:cubicBezTo>
                  <a:pt x="2607" y="1861"/>
                  <a:pt x="2600" y="1870"/>
                  <a:pt x="2597" y="1863"/>
                </a:cubicBezTo>
                <a:cubicBezTo>
                  <a:pt x="2594" y="1865"/>
                  <a:pt x="2591" y="1867"/>
                  <a:pt x="2587" y="1869"/>
                </a:cubicBezTo>
                <a:cubicBezTo>
                  <a:pt x="2588" y="1871"/>
                  <a:pt x="2589" y="1873"/>
                  <a:pt x="2590" y="1875"/>
                </a:cubicBezTo>
                <a:cubicBezTo>
                  <a:pt x="2624" y="1858"/>
                  <a:pt x="2659" y="1842"/>
                  <a:pt x="2698" y="1831"/>
                </a:cubicBezTo>
                <a:cubicBezTo>
                  <a:pt x="2699" y="1831"/>
                  <a:pt x="2698" y="1828"/>
                  <a:pt x="2699" y="1828"/>
                </a:cubicBezTo>
                <a:cubicBezTo>
                  <a:pt x="2703" y="1827"/>
                  <a:pt x="2711" y="1827"/>
                  <a:pt x="2714" y="1829"/>
                </a:cubicBezTo>
                <a:cubicBezTo>
                  <a:pt x="2714" y="1832"/>
                  <a:pt x="2700" y="1842"/>
                  <a:pt x="2699" y="1835"/>
                </a:cubicBezTo>
                <a:cubicBezTo>
                  <a:pt x="2660" y="1846"/>
                  <a:pt x="2626" y="1862"/>
                  <a:pt x="2592" y="1878"/>
                </a:cubicBezTo>
                <a:cubicBezTo>
                  <a:pt x="2593" y="1881"/>
                  <a:pt x="2594" y="1883"/>
                  <a:pt x="2595" y="1886"/>
                </a:cubicBezTo>
                <a:cubicBezTo>
                  <a:pt x="2623" y="1872"/>
                  <a:pt x="2665" y="1864"/>
                  <a:pt x="2703" y="1867"/>
                </a:cubicBezTo>
                <a:cubicBezTo>
                  <a:pt x="2704" y="1866"/>
                  <a:pt x="2703" y="1863"/>
                  <a:pt x="2705" y="1863"/>
                </a:cubicBezTo>
                <a:cubicBezTo>
                  <a:pt x="2711" y="1864"/>
                  <a:pt x="2717" y="1866"/>
                  <a:pt x="2720" y="1871"/>
                </a:cubicBezTo>
                <a:cubicBezTo>
                  <a:pt x="2716" y="1874"/>
                  <a:pt x="2708" y="1874"/>
                  <a:pt x="2703" y="1874"/>
                </a:cubicBezTo>
                <a:cubicBezTo>
                  <a:pt x="2701" y="1874"/>
                  <a:pt x="2702" y="1872"/>
                  <a:pt x="2702" y="1871"/>
                </a:cubicBezTo>
                <a:close/>
                <a:moveTo>
                  <a:pt x="2706" y="1870"/>
                </a:moveTo>
                <a:cubicBezTo>
                  <a:pt x="2708" y="1870"/>
                  <a:pt x="2711" y="1870"/>
                  <a:pt x="2713" y="1869"/>
                </a:cubicBezTo>
                <a:cubicBezTo>
                  <a:pt x="2711" y="1869"/>
                  <a:pt x="2709" y="1867"/>
                  <a:pt x="2707" y="1867"/>
                </a:cubicBezTo>
                <a:cubicBezTo>
                  <a:pt x="2707" y="1868"/>
                  <a:pt x="2706" y="1869"/>
                  <a:pt x="2706" y="1870"/>
                </a:cubicBezTo>
                <a:close/>
                <a:moveTo>
                  <a:pt x="2702" y="1831"/>
                </a:moveTo>
                <a:cubicBezTo>
                  <a:pt x="2702" y="1832"/>
                  <a:pt x="2703" y="1832"/>
                  <a:pt x="2702" y="1833"/>
                </a:cubicBezTo>
                <a:cubicBezTo>
                  <a:pt x="2704" y="1833"/>
                  <a:pt x="2706" y="1832"/>
                  <a:pt x="2707" y="1831"/>
                </a:cubicBezTo>
                <a:cubicBezTo>
                  <a:pt x="2705" y="1831"/>
                  <a:pt x="2704" y="1831"/>
                  <a:pt x="2702" y="1831"/>
                </a:cubicBezTo>
                <a:close/>
                <a:moveTo>
                  <a:pt x="2599" y="1858"/>
                </a:moveTo>
                <a:cubicBezTo>
                  <a:pt x="2599" y="1859"/>
                  <a:pt x="2600" y="1860"/>
                  <a:pt x="2601" y="1862"/>
                </a:cubicBezTo>
                <a:cubicBezTo>
                  <a:pt x="2603" y="1859"/>
                  <a:pt x="2607" y="1856"/>
                  <a:pt x="2608" y="1854"/>
                </a:cubicBezTo>
                <a:cubicBezTo>
                  <a:pt x="2605" y="1855"/>
                  <a:pt x="2602" y="1856"/>
                  <a:pt x="2599" y="1858"/>
                </a:cubicBezTo>
                <a:close/>
                <a:moveTo>
                  <a:pt x="2668" y="1779"/>
                </a:moveTo>
                <a:cubicBezTo>
                  <a:pt x="2669" y="1780"/>
                  <a:pt x="2670" y="1781"/>
                  <a:pt x="2672" y="1781"/>
                </a:cubicBezTo>
                <a:cubicBezTo>
                  <a:pt x="2672" y="1779"/>
                  <a:pt x="2675" y="1776"/>
                  <a:pt x="2674" y="1774"/>
                </a:cubicBezTo>
                <a:cubicBezTo>
                  <a:pt x="2672" y="1776"/>
                  <a:pt x="2669" y="1777"/>
                  <a:pt x="2668" y="1779"/>
                </a:cubicBezTo>
                <a:close/>
                <a:moveTo>
                  <a:pt x="2636" y="1761"/>
                </a:moveTo>
                <a:cubicBezTo>
                  <a:pt x="2638" y="1761"/>
                  <a:pt x="2640" y="1760"/>
                  <a:pt x="2642" y="1761"/>
                </a:cubicBezTo>
                <a:cubicBezTo>
                  <a:pt x="2641" y="1759"/>
                  <a:pt x="2641" y="1756"/>
                  <a:pt x="2640" y="1755"/>
                </a:cubicBezTo>
                <a:cubicBezTo>
                  <a:pt x="2639" y="1757"/>
                  <a:pt x="2637" y="1759"/>
                  <a:pt x="2636" y="1761"/>
                </a:cubicBezTo>
                <a:close/>
                <a:moveTo>
                  <a:pt x="2608" y="1750"/>
                </a:moveTo>
                <a:cubicBezTo>
                  <a:pt x="2607" y="1747"/>
                  <a:pt x="2605" y="1744"/>
                  <a:pt x="2603" y="1743"/>
                </a:cubicBezTo>
                <a:cubicBezTo>
                  <a:pt x="2603" y="1746"/>
                  <a:pt x="2602" y="1748"/>
                  <a:pt x="2602" y="1751"/>
                </a:cubicBezTo>
                <a:cubicBezTo>
                  <a:pt x="2604" y="1750"/>
                  <a:pt x="2606" y="1750"/>
                  <a:pt x="2608" y="1750"/>
                </a:cubicBezTo>
                <a:close/>
                <a:moveTo>
                  <a:pt x="2553" y="1774"/>
                </a:moveTo>
                <a:cubicBezTo>
                  <a:pt x="2552" y="1774"/>
                  <a:pt x="2551" y="1772"/>
                  <a:pt x="2550" y="1771"/>
                </a:cubicBezTo>
                <a:cubicBezTo>
                  <a:pt x="2550" y="1773"/>
                  <a:pt x="2550" y="1774"/>
                  <a:pt x="2550" y="1776"/>
                </a:cubicBezTo>
                <a:cubicBezTo>
                  <a:pt x="2551" y="1775"/>
                  <a:pt x="2552" y="1775"/>
                  <a:pt x="2553" y="1774"/>
                </a:cubicBezTo>
                <a:close/>
                <a:moveTo>
                  <a:pt x="2651" y="1942"/>
                </a:moveTo>
                <a:cubicBezTo>
                  <a:pt x="2654" y="1943"/>
                  <a:pt x="2656" y="1945"/>
                  <a:pt x="2659" y="1945"/>
                </a:cubicBezTo>
                <a:cubicBezTo>
                  <a:pt x="2658" y="1942"/>
                  <a:pt x="2657" y="1939"/>
                  <a:pt x="2655" y="1937"/>
                </a:cubicBezTo>
                <a:cubicBezTo>
                  <a:pt x="2654" y="1939"/>
                  <a:pt x="2652" y="1940"/>
                  <a:pt x="2651" y="1942"/>
                </a:cubicBezTo>
                <a:close/>
                <a:moveTo>
                  <a:pt x="2697" y="1905"/>
                </a:moveTo>
                <a:cubicBezTo>
                  <a:pt x="2700" y="1906"/>
                  <a:pt x="2703" y="1908"/>
                  <a:pt x="2705" y="1907"/>
                </a:cubicBezTo>
                <a:cubicBezTo>
                  <a:pt x="2703" y="1905"/>
                  <a:pt x="2703" y="1902"/>
                  <a:pt x="2700" y="1901"/>
                </a:cubicBezTo>
                <a:cubicBezTo>
                  <a:pt x="2699" y="1903"/>
                  <a:pt x="2698" y="1904"/>
                  <a:pt x="2697" y="1905"/>
                </a:cubicBezTo>
                <a:close/>
                <a:moveTo>
                  <a:pt x="2594" y="1916"/>
                </a:moveTo>
                <a:cubicBezTo>
                  <a:pt x="2591" y="1916"/>
                  <a:pt x="2587" y="1917"/>
                  <a:pt x="2585" y="1917"/>
                </a:cubicBezTo>
                <a:cubicBezTo>
                  <a:pt x="2585" y="1920"/>
                  <a:pt x="2585" y="1923"/>
                  <a:pt x="2585" y="1926"/>
                </a:cubicBezTo>
                <a:cubicBezTo>
                  <a:pt x="2588" y="1926"/>
                  <a:pt x="2591" y="1926"/>
                  <a:pt x="2593" y="1927"/>
                </a:cubicBezTo>
                <a:cubicBezTo>
                  <a:pt x="2594" y="1925"/>
                  <a:pt x="2594" y="1920"/>
                  <a:pt x="2594" y="1916"/>
                </a:cubicBezTo>
                <a:close/>
                <a:moveTo>
                  <a:pt x="2584" y="1904"/>
                </a:moveTo>
                <a:cubicBezTo>
                  <a:pt x="2584" y="1907"/>
                  <a:pt x="2585" y="1910"/>
                  <a:pt x="2585" y="1913"/>
                </a:cubicBezTo>
                <a:cubicBezTo>
                  <a:pt x="2587" y="1913"/>
                  <a:pt x="2591" y="1913"/>
                  <a:pt x="2593" y="1912"/>
                </a:cubicBezTo>
                <a:cubicBezTo>
                  <a:pt x="2593" y="1908"/>
                  <a:pt x="2593" y="1905"/>
                  <a:pt x="2592" y="1901"/>
                </a:cubicBezTo>
                <a:cubicBezTo>
                  <a:pt x="2589" y="1901"/>
                  <a:pt x="2587" y="1903"/>
                  <a:pt x="2584" y="1904"/>
                </a:cubicBezTo>
                <a:close/>
                <a:moveTo>
                  <a:pt x="2582" y="1897"/>
                </a:moveTo>
                <a:cubicBezTo>
                  <a:pt x="2583" y="1898"/>
                  <a:pt x="2582" y="1900"/>
                  <a:pt x="2583" y="1900"/>
                </a:cubicBezTo>
                <a:cubicBezTo>
                  <a:pt x="2586" y="1899"/>
                  <a:pt x="2588" y="1898"/>
                  <a:pt x="2591" y="1897"/>
                </a:cubicBezTo>
                <a:cubicBezTo>
                  <a:pt x="2591" y="1895"/>
                  <a:pt x="2591" y="1895"/>
                  <a:pt x="2590" y="1893"/>
                </a:cubicBezTo>
                <a:cubicBezTo>
                  <a:pt x="2587" y="1894"/>
                  <a:pt x="2584" y="1895"/>
                  <a:pt x="2582" y="1897"/>
                </a:cubicBezTo>
                <a:close/>
                <a:moveTo>
                  <a:pt x="2578" y="1886"/>
                </a:moveTo>
                <a:cubicBezTo>
                  <a:pt x="2578" y="1888"/>
                  <a:pt x="2580" y="1890"/>
                  <a:pt x="2580" y="1892"/>
                </a:cubicBezTo>
                <a:cubicBezTo>
                  <a:pt x="2583" y="1891"/>
                  <a:pt x="2586" y="1890"/>
                  <a:pt x="2589" y="1888"/>
                </a:cubicBezTo>
                <a:cubicBezTo>
                  <a:pt x="2587" y="1887"/>
                  <a:pt x="2587" y="1884"/>
                  <a:pt x="2585" y="1882"/>
                </a:cubicBezTo>
                <a:cubicBezTo>
                  <a:pt x="2583" y="1883"/>
                  <a:pt x="2581" y="1885"/>
                  <a:pt x="2578" y="1886"/>
                </a:cubicBezTo>
                <a:close/>
                <a:moveTo>
                  <a:pt x="2578" y="1919"/>
                </a:moveTo>
                <a:cubicBezTo>
                  <a:pt x="2561" y="1924"/>
                  <a:pt x="2549" y="1935"/>
                  <a:pt x="2541" y="1949"/>
                </a:cubicBezTo>
                <a:cubicBezTo>
                  <a:pt x="2544" y="1950"/>
                  <a:pt x="2547" y="1951"/>
                  <a:pt x="2550" y="1951"/>
                </a:cubicBezTo>
                <a:cubicBezTo>
                  <a:pt x="2554" y="1937"/>
                  <a:pt x="2565" y="1930"/>
                  <a:pt x="2579" y="1926"/>
                </a:cubicBezTo>
                <a:cubicBezTo>
                  <a:pt x="2579" y="1924"/>
                  <a:pt x="2580" y="1920"/>
                  <a:pt x="2578" y="1919"/>
                </a:cubicBezTo>
                <a:close/>
                <a:moveTo>
                  <a:pt x="2581" y="1873"/>
                </a:moveTo>
                <a:cubicBezTo>
                  <a:pt x="2579" y="1875"/>
                  <a:pt x="2576" y="1876"/>
                  <a:pt x="2574" y="1877"/>
                </a:cubicBezTo>
                <a:cubicBezTo>
                  <a:pt x="2574" y="1879"/>
                  <a:pt x="2575" y="1880"/>
                  <a:pt x="2576" y="1882"/>
                </a:cubicBezTo>
                <a:cubicBezTo>
                  <a:pt x="2579" y="1881"/>
                  <a:pt x="2581" y="1880"/>
                  <a:pt x="2584" y="1878"/>
                </a:cubicBezTo>
                <a:cubicBezTo>
                  <a:pt x="2583" y="1876"/>
                  <a:pt x="2582" y="1874"/>
                  <a:pt x="2581" y="1873"/>
                </a:cubicBezTo>
                <a:close/>
                <a:moveTo>
                  <a:pt x="2487" y="1859"/>
                </a:moveTo>
                <a:cubicBezTo>
                  <a:pt x="2492" y="1843"/>
                  <a:pt x="2513" y="1834"/>
                  <a:pt x="2532" y="1842"/>
                </a:cubicBezTo>
                <a:cubicBezTo>
                  <a:pt x="2532" y="1839"/>
                  <a:pt x="2534" y="1837"/>
                  <a:pt x="2534" y="1833"/>
                </a:cubicBezTo>
                <a:cubicBezTo>
                  <a:pt x="2510" y="1827"/>
                  <a:pt x="2488" y="1837"/>
                  <a:pt x="2481" y="1854"/>
                </a:cubicBezTo>
                <a:cubicBezTo>
                  <a:pt x="2482" y="1857"/>
                  <a:pt x="2485" y="1857"/>
                  <a:pt x="2487" y="1859"/>
                </a:cubicBezTo>
                <a:close/>
                <a:moveTo>
                  <a:pt x="2480" y="1858"/>
                </a:moveTo>
                <a:cubicBezTo>
                  <a:pt x="2479" y="1863"/>
                  <a:pt x="2477" y="1868"/>
                  <a:pt x="2477" y="1874"/>
                </a:cubicBezTo>
                <a:cubicBezTo>
                  <a:pt x="2480" y="1875"/>
                  <a:pt x="2482" y="1875"/>
                  <a:pt x="2485" y="1875"/>
                </a:cubicBezTo>
                <a:cubicBezTo>
                  <a:pt x="2485" y="1870"/>
                  <a:pt x="2486" y="1867"/>
                  <a:pt x="2486" y="1862"/>
                </a:cubicBezTo>
                <a:cubicBezTo>
                  <a:pt x="2484" y="1861"/>
                  <a:pt x="2482" y="1859"/>
                  <a:pt x="2480" y="1858"/>
                </a:cubicBezTo>
                <a:close/>
                <a:moveTo>
                  <a:pt x="2493" y="1865"/>
                </a:moveTo>
                <a:cubicBezTo>
                  <a:pt x="2492" y="1868"/>
                  <a:pt x="2491" y="1871"/>
                  <a:pt x="2491" y="1875"/>
                </a:cubicBezTo>
                <a:cubicBezTo>
                  <a:pt x="2513" y="1874"/>
                  <a:pt x="2526" y="1865"/>
                  <a:pt x="2538" y="1853"/>
                </a:cubicBezTo>
                <a:cubicBezTo>
                  <a:pt x="2536" y="1851"/>
                  <a:pt x="2534" y="1850"/>
                  <a:pt x="2531" y="1849"/>
                </a:cubicBezTo>
                <a:cubicBezTo>
                  <a:pt x="2524" y="1859"/>
                  <a:pt x="2510" y="1867"/>
                  <a:pt x="2493" y="1865"/>
                </a:cubicBezTo>
                <a:close/>
                <a:moveTo>
                  <a:pt x="2528" y="1848"/>
                </a:moveTo>
                <a:cubicBezTo>
                  <a:pt x="2513" y="1842"/>
                  <a:pt x="2497" y="1849"/>
                  <a:pt x="2494" y="1862"/>
                </a:cubicBezTo>
                <a:cubicBezTo>
                  <a:pt x="2509" y="1863"/>
                  <a:pt x="2521" y="1857"/>
                  <a:pt x="2528" y="1848"/>
                </a:cubicBezTo>
                <a:close/>
                <a:moveTo>
                  <a:pt x="2491" y="1879"/>
                </a:moveTo>
                <a:cubicBezTo>
                  <a:pt x="2491" y="1883"/>
                  <a:pt x="2491" y="1888"/>
                  <a:pt x="2492" y="1892"/>
                </a:cubicBezTo>
                <a:cubicBezTo>
                  <a:pt x="2515" y="1885"/>
                  <a:pt x="2532" y="1874"/>
                  <a:pt x="2548" y="1860"/>
                </a:cubicBezTo>
                <a:cubicBezTo>
                  <a:pt x="2546" y="1858"/>
                  <a:pt x="2544" y="1856"/>
                  <a:pt x="2541" y="1855"/>
                </a:cubicBezTo>
                <a:cubicBezTo>
                  <a:pt x="2529" y="1868"/>
                  <a:pt x="2514" y="1878"/>
                  <a:pt x="2491" y="1879"/>
                </a:cubicBezTo>
                <a:close/>
                <a:moveTo>
                  <a:pt x="2493" y="1896"/>
                </a:moveTo>
                <a:cubicBezTo>
                  <a:pt x="2494" y="1898"/>
                  <a:pt x="2495" y="1900"/>
                  <a:pt x="2496" y="1902"/>
                </a:cubicBezTo>
                <a:cubicBezTo>
                  <a:pt x="2517" y="1892"/>
                  <a:pt x="2538" y="1881"/>
                  <a:pt x="2556" y="1867"/>
                </a:cubicBezTo>
                <a:cubicBezTo>
                  <a:pt x="2554" y="1865"/>
                  <a:pt x="2553" y="1864"/>
                  <a:pt x="2551" y="1863"/>
                </a:cubicBezTo>
                <a:cubicBezTo>
                  <a:pt x="2535" y="1877"/>
                  <a:pt x="2516" y="1889"/>
                  <a:pt x="2493" y="1896"/>
                </a:cubicBezTo>
                <a:close/>
                <a:moveTo>
                  <a:pt x="2498" y="1906"/>
                </a:moveTo>
                <a:cubicBezTo>
                  <a:pt x="2498" y="1908"/>
                  <a:pt x="2499" y="1910"/>
                  <a:pt x="2501" y="1911"/>
                </a:cubicBezTo>
                <a:cubicBezTo>
                  <a:pt x="2522" y="1900"/>
                  <a:pt x="2542" y="1887"/>
                  <a:pt x="2562" y="1874"/>
                </a:cubicBezTo>
                <a:cubicBezTo>
                  <a:pt x="2561" y="1872"/>
                  <a:pt x="2560" y="1871"/>
                  <a:pt x="2559" y="1870"/>
                </a:cubicBezTo>
                <a:cubicBezTo>
                  <a:pt x="2540" y="1884"/>
                  <a:pt x="2520" y="1896"/>
                  <a:pt x="2498" y="1906"/>
                </a:cubicBezTo>
                <a:close/>
                <a:moveTo>
                  <a:pt x="2503" y="1916"/>
                </a:moveTo>
                <a:cubicBezTo>
                  <a:pt x="2505" y="1918"/>
                  <a:pt x="2508" y="1914"/>
                  <a:pt x="2510" y="1913"/>
                </a:cubicBezTo>
                <a:cubicBezTo>
                  <a:pt x="2513" y="1911"/>
                  <a:pt x="2516" y="1910"/>
                  <a:pt x="2518" y="1908"/>
                </a:cubicBezTo>
                <a:cubicBezTo>
                  <a:pt x="2534" y="1898"/>
                  <a:pt x="2551" y="1889"/>
                  <a:pt x="2565" y="1878"/>
                </a:cubicBezTo>
                <a:cubicBezTo>
                  <a:pt x="2565" y="1878"/>
                  <a:pt x="2565" y="1877"/>
                  <a:pt x="2564" y="1877"/>
                </a:cubicBezTo>
                <a:cubicBezTo>
                  <a:pt x="2564" y="1878"/>
                  <a:pt x="2563" y="1878"/>
                  <a:pt x="2563" y="1878"/>
                </a:cubicBezTo>
                <a:cubicBezTo>
                  <a:pt x="2546" y="1889"/>
                  <a:pt x="2528" y="1902"/>
                  <a:pt x="2510" y="1911"/>
                </a:cubicBezTo>
                <a:cubicBezTo>
                  <a:pt x="2507" y="1913"/>
                  <a:pt x="2503" y="1913"/>
                  <a:pt x="2503" y="1916"/>
                </a:cubicBezTo>
                <a:close/>
                <a:moveTo>
                  <a:pt x="2506" y="1920"/>
                </a:moveTo>
                <a:cubicBezTo>
                  <a:pt x="2506" y="1922"/>
                  <a:pt x="2508" y="1923"/>
                  <a:pt x="2509" y="1925"/>
                </a:cubicBezTo>
                <a:cubicBezTo>
                  <a:pt x="2528" y="1911"/>
                  <a:pt x="2549" y="1898"/>
                  <a:pt x="2570" y="1885"/>
                </a:cubicBezTo>
                <a:cubicBezTo>
                  <a:pt x="2569" y="1884"/>
                  <a:pt x="2568" y="1882"/>
                  <a:pt x="2567" y="1881"/>
                </a:cubicBezTo>
                <a:cubicBezTo>
                  <a:pt x="2547" y="1895"/>
                  <a:pt x="2527" y="1907"/>
                  <a:pt x="2506" y="1920"/>
                </a:cubicBezTo>
                <a:close/>
                <a:moveTo>
                  <a:pt x="2512" y="1928"/>
                </a:moveTo>
                <a:cubicBezTo>
                  <a:pt x="2513" y="1930"/>
                  <a:pt x="2514" y="1932"/>
                  <a:pt x="2516" y="1933"/>
                </a:cubicBezTo>
                <a:cubicBezTo>
                  <a:pt x="2534" y="1918"/>
                  <a:pt x="2554" y="1907"/>
                  <a:pt x="2574" y="1895"/>
                </a:cubicBezTo>
                <a:cubicBezTo>
                  <a:pt x="2573" y="1894"/>
                  <a:pt x="2573" y="1890"/>
                  <a:pt x="2571" y="1890"/>
                </a:cubicBezTo>
                <a:cubicBezTo>
                  <a:pt x="2551" y="1902"/>
                  <a:pt x="2530" y="1914"/>
                  <a:pt x="2512" y="1928"/>
                </a:cubicBezTo>
                <a:close/>
                <a:moveTo>
                  <a:pt x="2519" y="1936"/>
                </a:moveTo>
                <a:cubicBezTo>
                  <a:pt x="2520" y="1938"/>
                  <a:pt x="2522" y="1939"/>
                  <a:pt x="2525" y="1940"/>
                </a:cubicBezTo>
                <a:cubicBezTo>
                  <a:pt x="2539" y="1925"/>
                  <a:pt x="2557" y="1913"/>
                  <a:pt x="2577" y="1903"/>
                </a:cubicBezTo>
                <a:cubicBezTo>
                  <a:pt x="2576" y="1902"/>
                  <a:pt x="2577" y="1900"/>
                  <a:pt x="2575" y="1900"/>
                </a:cubicBezTo>
                <a:cubicBezTo>
                  <a:pt x="2555" y="1910"/>
                  <a:pt x="2536" y="1922"/>
                  <a:pt x="2519" y="1936"/>
                </a:cubicBezTo>
                <a:close/>
                <a:moveTo>
                  <a:pt x="2572" y="1875"/>
                </a:moveTo>
                <a:cubicBezTo>
                  <a:pt x="2574" y="1873"/>
                  <a:pt x="2576" y="1871"/>
                  <a:pt x="2579" y="1870"/>
                </a:cubicBezTo>
                <a:cubicBezTo>
                  <a:pt x="2579" y="1869"/>
                  <a:pt x="2579" y="1868"/>
                  <a:pt x="2577" y="1868"/>
                </a:cubicBezTo>
                <a:cubicBezTo>
                  <a:pt x="2576" y="1871"/>
                  <a:pt x="2570" y="1872"/>
                  <a:pt x="2572" y="1875"/>
                </a:cubicBezTo>
                <a:close/>
                <a:moveTo>
                  <a:pt x="2565" y="1866"/>
                </a:moveTo>
                <a:cubicBezTo>
                  <a:pt x="2566" y="1867"/>
                  <a:pt x="2566" y="1869"/>
                  <a:pt x="2568" y="1870"/>
                </a:cubicBezTo>
                <a:cubicBezTo>
                  <a:pt x="2571" y="1868"/>
                  <a:pt x="2574" y="1866"/>
                  <a:pt x="2575" y="1864"/>
                </a:cubicBezTo>
                <a:cubicBezTo>
                  <a:pt x="2575" y="1862"/>
                  <a:pt x="2574" y="1861"/>
                  <a:pt x="2572" y="1860"/>
                </a:cubicBezTo>
                <a:cubicBezTo>
                  <a:pt x="2570" y="1862"/>
                  <a:pt x="2567" y="1864"/>
                  <a:pt x="2565" y="1866"/>
                </a:cubicBezTo>
                <a:close/>
                <a:moveTo>
                  <a:pt x="2557" y="1858"/>
                </a:moveTo>
                <a:cubicBezTo>
                  <a:pt x="2559" y="1859"/>
                  <a:pt x="2560" y="1862"/>
                  <a:pt x="2562" y="1863"/>
                </a:cubicBezTo>
                <a:cubicBezTo>
                  <a:pt x="2564" y="1860"/>
                  <a:pt x="2568" y="1859"/>
                  <a:pt x="2570" y="1856"/>
                </a:cubicBezTo>
                <a:cubicBezTo>
                  <a:pt x="2567" y="1855"/>
                  <a:pt x="2567" y="1852"/>
                  <a:pt x="2563" y="1851"/>
                </a:cubicBezTo>
                <a:cubicBezTo>
                  <a:pt x="2561" y="1854"/>
                  <a:pt x="2558" y="1855"/>
                  <a:pt x="2557" y="1858"/>
                </a:cubicBezTo>
                <a:close/>
                <a:moveTo>
                  <a:pt x="2547" y="1850"/>
                </a:moveTo>
                <a:cubicBezTo>
                  <a:pt x="2549" y="1852"/>
                  <a:pt x="2551" y="1854"/>
                  <a:pt x="2554" y="1855"/>
                </a:cubicBezTo>
                <a:cubicBezTo>
                  <a:pt x="2556" y="1852"/>
                  <a:pt x="2559" y="1850"/>
                  <a:pt x="2561" y="1847"/>
                </a:cubicBezTo>
                <a:cubicBezTo>
                  <a:pt x="2558" y="1845"/>
                  <a:pt x="2556" y="1843"/>
                  <a:pt x="2552" y="1841"/>
                </a:cubicBezTo>
                <a:cubicBezTo>
                  <a:pt x="2551" y="1844"/>
                  <a:pt x="2548" y="1847"/>
                  <a:pt x="2547" y="1850"/>
                </a:cubicBezTo>
                <a:close/>
                <a:moveTo>
                  <a:pt x="2535" y="1843"/>
                </a:moveTo>
                <a:cubicBezTo>
                  <a:pt x="2538" y="1845"/>
                  <a:pt x="2540" y="1846"/>
                  <a:pt x="2543" y="1847"/>
                </a:cubicBezTo>
                <a:cubicBezTo>
                  <a:pt x="2545" y="1845"/>
                  <a:pt x="2547" y="1842"/>
                  <a:pt x="2549" y="1839"/>
                </a:cubicBezTo>
                <a:cubicBezTo>
                  <a:pt x="2546" y="1837"/>
                  <a:pt x="2542" y="1835"/>
                  <a:pt x="2538" y="1834"/>
                </a:cubicBezTo>
                <a:cubicBezTo>
                  <a:pt x="2537" y="1837"/>
                  <a:pt x="2536" y="1840"/>
                  <a:pt x="2535" y="1843"/>
                </a:cubicBezTo>
                <a:close/>
                <a:moveTo>
                  <a:pt x="2534" y="1827"/>
                </a:moveTo>
                <a:cubicBezTo>
                  <a:pt x="2534" y="1825"/>
                  <a:pt x="2534" y="1823"/>
                  <a:pt x="2534" y="1822"/>
                </a:cubicBezTo>
                <a:cubicBezTo>
                  <a:pt x="2532" y="1822"/>
                  <a:pt x="2531" y="1824"/>
                  <a:pt x="2529" y="1823"/>
                </a:cubicBezTo>
                <a:cubicBezTo>
                  <a:pt x="2527" y="1819"/>
                  <a:pt x="2530" y="1814"/>
                  <a:pt x="2529" y="1810"/>
                </a:cubicBezTo>
                <a:cubicBezTo>
                  <a:pt x="2529" y="1808"/>
                  <a:pt x="2526" y="1804"/>
                  <a:pt x="2524" y="1802"/>
                </a:cubicBezTo>
                <a:cubicBezTo>
                  <a:pt x="2512" y="1790"/>
                  <a:pt x="2486" y="1785"/>
                  <a:pt x="2472" y="1800"/>
                </a:cubicBezTo>
                <a:cubicBezTo>
                  <a:pt x="2463" y="1809"/>
                  <a:pt x="2460" y="1827"/>
                  <a:pt x="2468" y="1841"/>
                </a:cubicBezTo>
                <a:cubicBezTo>
                  <a:pt x="2470" y="1840"/>
                  <a:pt x="2471" y="1839"/>
                  <a:pt x="2473" y="1838"/>
                </a:cubicBezTo>
                <a:cubicBezTo>
                  <a:pt x="2475" y="1840"/>
                  <a:pt x="2475" y="1846"/>
                  <a:pt x="2475" y="1849"/>
                </a:cubicBezTo>
                <a:cubicBezTo>
                  <a:pt x="2484" y="1832"/>
                  <a:pt x="2507" y="1819"/>
                  <a:pt x="2534" y="1827"/>
                </a:cubicBezTo>
                <a:close/>
                <a:moveTo>
                  <a:pt x="2479" y="1896"/>
                </a:moveTo>
                <a:cubicBezTo>
                  <a:pt x="2482" y="1896"/>
                  <a:pt x="2484" y="1895"/>
                  <a:pt x="2487" y="1894"/>
                </a:cubicBezTo>
                <a:cubicBezTo>
                  <a:pt x="2486" y="1889"/>
                  <a:pt x="2485" y="1884"/>
                  <a:pt x="2485" y="1879"/>
                </a:cubicBezTo>
                <a:cubicBezTo>
                  <a:pt x="2483" y="1878"/>
                  <a:pt x="2480" y="1879"/>
                  <a:pt x="2477" y="1878"/>
                </a:cubicBezTo>
                <a:cubicBezTo>
                  <a:pt x="2477" y="1885"/>
                  <a:pt x="2478" y="1890"/>
                  <a:pt x="2479" y="1896"/>
                </a:cubicBezTo>
                <a:close/>
                <a:moveTo>
                  <a:pt x="2490" y="1904"/>
                </a:moveTo>
                <a:cubicBezTo>
                  <a:pt x="2490" y="1902"/>
                  <a:pt x="2488" y="1900"/>
                  <a:pt x="2488" y="1898"/>
                </a:cubicBezTo>
                <a:cubicBezTo>
                  <a:pt x="2485" y="1898"/>
                  <a:pt x="2483" y="1899"/>
                  <a:pt x="2480" y="1900"/>
                </a:cubicBezTo>
                <a:cubicBezTo>
                  <a:pt x="2481" y="1903"/>
                  <a:pt x="2482" y="1905"/>
                  <a:pt x="2483" y="1908"/>
                </a:cubicBezTo>
                <a:cubicBezTo>
                  <a:pt x="2486" y="1907"/>
                  <a:pt x="2488" y="1906"/>
                  <a:pt x="2490" y="1904"/>
                </a:cubicBezTo>
                <a:close/>
                <a:moveTo>
                  <a:pt x="2495" y="1914"/>
                </a:moveTo>
                <a:cubicBezTo>
                  <a:pt x="2494" y="1912"/>
                  <a:pt x="2493" y="1910"/>
                  <a:pt x="2492" y="1908"/>
                </a:cubicBezTo>
                <a:cubicBezTo>
                  <a:pt x="2490" y="1909"/>
                  <a:pt x="2487" y="1910"/>
                  <a:pt x="2485" y="1911"/>
                </a:cubicBezTo>
                <a:cubicBezTo>
                  <a:pt x="2485" y="1914"/>
                  <a:pt x="2487" y="1915"/>
                  <a:pt x="2487" y="1918"/>
                </a:cubicBezTo>
                <a:cubicBezTo>
                  <a:pt x="2490" y="1917"/>
                  <a:pt x="2492" y="1915"/>
                  <a:pt x="2495" y="1914"/>
                </a:cubicBezTo>
                <a:close/>
                <a:moveTo>
                  <a:pt x="2498" y="1920"/>
                </a:moveTo>
                <a:cubicBezTo>
                  <a:pt x="2497" y="1916"/>
                  <a:pt x="2493" y="1920"/>
                  <a:pt x="2490" y="1921"/>
                </a:cubicBezTo>
                <a:cubicBezTo>
                  <a:pt x="2490" y="1923"/>
                  <a:pt x="2491" y="1924"/>
                  <a:pt x="2492" y="1925"/>
                </a:cubicBezTo>
                <a:cubicBezTo>
                  <a:pt x="2494" y="1923"/>
                  <a:pt x="2497" y="1922"/>
                  <a:pt x="2498" y="1920"/>
                </a:cubicBezTo>
                <a:close/>
                <a:moveTo>
                  <a:pt x="2504" y="1928"/>
                </a:moveTo>
                <a:cubicBezTo>
                  <a:pt x="2504" y="1928"/>
                  <a:pt x="2501" y="1924"/>
                  <a:pt x="2500" y="1924"/>
                </a:cubicBezTo>
                <a:cubicBezTo>
                  <a:pt x="2498" y="1926"/>
                  <a:pt x="2496" y="1927"/>
                  <a:pt x="2494" y="1928"/>
                </a:cubicBezTo>
                <a:cubicBezTo>
                  <a:pt x="2494" y="1930"/>
                  <a:pt x="2496" y="1932"/>
                  <a:pt x="2497" y="1933"/>
                </a:cubicBezTo>
                <a:cubicBezTo>
                  <a:pt x="2499" y="1932"/>
                  <a:pt x="2504" y="1930"/>
                  <a:pt x="2504" y="1928"/>
                </a:cubicBezTo>
                <a:close/>
                <a:moveTo>
                  <a:pt x="2505" y="1942"/>
                </a:moveTo>
                <a:cubicBezTo>
                  <a:pt x="2507" y="1941"/>
                  <a:pt x="2509" y="1940"/>
                  <a:pt x="2511" y="1937"/>
                </a:cubicBezTo>
                <a:cubicBezTo>
                  <a:pt x="2509" y="1936"/>
                  <a:pt x="2508" y="1933"/>
                  <a:pt x="2506" y="1932"/>
                </a:cubicBezTo>
                <a:cubicBezTo>
                  <a:pt x="2505" y="1935"/>
                  <a:pt x="2500" y="1935"/>
                  <a:pt x="2500" y="1937"/>
                </a:cubicBezTo>
                <a:cubicBezTo>
                  <a:pt x="2500" y="1939"/>
                  <a:pt x="2505" y="1941"/>
                  <a:pt x="2505" y="1942"/>
                </a:cubicBezTo>
                <a:close/>
                <a:moveTo>
                  <a:pt x="2515" y="1951"/>
                </a:moveTo>
                <a:cubicBezTo>
                  <a:pt x="2516" y="1949"/>
                  <a:pt x="2518" y="1948"/>
                  <a:pt x="2519" y="1946"/>
                </a:cubicBezTo>
                <a:cubicBezTo>
                  <a:pt x="2517" y="1944"/>
                  <a:pt x="2515" y="1942"/>
                  <a:pt x="2513" y="1940"/>
                </a:cubicBezTo>
                <a:cubicBezTo>
                  <a:pt x="2512" y="1943"/>
                  <a:pt x="2508" y="1943"/>
                  <a:pt x="2508" y="1946"/>
                </a:cubicBezTo>
                <a:cubicBezTo>
                  <a:pt x="2508" y="1947"/>
                  <a:pt x="2514" y="1951"/>
                  <a:pt x="2515" y="1951"/>
                </a:cubicBezTo>
                <a:close/>
                <a:moveTo>
                  <a:pt x="2535" y="1955"/>
                </a:moveTo>
                <a:cubicBezTo>
                  <a:pt x="2530" y="1954"/>
                  <a:pt x="2527" y="1950"/>
                  <a:pt x="2522" y="1949"/>
                </a:cubicBezTo>
                <a:cubicBezTo>
                  <a:pt x="2521" y="1950"/>
                  <a:pt x="2520" y="1952"/>
                  <a:pt x="2518" y="1953"/>
                </a:cubicBezTo>
                <a:cubicBezTo>
                  <a:pt x="2522" y="1957"/>
                  <a:pt x="2527" y="1959"/>
                  <a:pt x="2533" y="1962"/>
                </a:cubicBezTo>
                <a:cubicBezTo>
                  <a:pt x="2533" y="1959"/>
                  <a:pt x="2534" y="1957"/>
                  <a:pt x="2535" y="1955"/>
                </a:cubicBezTo>
                <a:close/>
                <a:moveTo>
                  <a:pt x="2537" y="1948"/>
                </a:moveTo>
                <a:cubicBezTo>
                  <a:pt x="2546" y="1932"/>
                  <a:pt x="2559" y="1920"/>
                  <a:pt x="2579" y="1915"/>
                </a:cubicBezTo>
                <a:cubicBezTo>
                  <a:pt x="2578" y="1912"/>
                  <a:pt x="2578" y="1909"/>
                  <a:pt x="2577" y="1907"/>
                </a:cubicBezTo>
                <a:cubicBezTo>
                  <a:pt x="2558" y="1917"/>
                  <a:pt x="2541" y="1928"/>
                  <a:pt x="2528" y="1944"/>
                </a:cubicBezTo>
                <a:cubicBezTo>
                  <a:pt x="2531" y="1945"/>
                  <a:pt x="2533" y="1947"/>
                  <a:pt x="2537" y="1948"/>
                </a:cubicBezTo>
                <a:close/>
                <a:moveTo>
                  <a:pt x="2583" y="1999"/>
                </a:moveTo>
                <a:cubicBezTo>
                  <a:pt x="2573" y="1987"/>
                  <a:pt x="2566" y="1973"/>
                  <a:pt x="2556" y="1960"/>
                </a:cubicBezTo>
                <a:cubicBezTo>
                  <a:pt x="2551" y="1959"/>
                  <a:pt x="2544" y="1958"/>
                  <a:pt x="2538" y="1956"/>
                </a:cubicBezTo>
                <a:cubicBezTo>
                  <a:pt x="2538" y="1959"/>
                  <a:pt x="2537" y="1960"/>
                  <a:pt x="2537" y="1963"/>
                </a:cubicBezTo>
                <a:cubicBezTo>
                  <a:pt x="2540" y="1964"/>
                  <a:pt x="2543" y="1965"/>
                  <a:pt x="2546" y="1966"/>
                </a:cubicBezTo>
                <a:cubicBezTo>
                  <a:pt x="2556" y="1979"/>
                  <a:pt x="2564" y="1993"/>
                  <a:pt x="2575" y="2005"/>
                </a:cubicBezTo>
                <a:cubicBezTo>
                  <a:pt x="2578" y="2004"/>
                  <a:pt x="2580" y="2002"/>
                  <a:pt x="2583" y="1999"/>
                </a:cubicBezTo>
                <a:close/>
                <a:moveTo>
                  <a:pt x="2619" y="1987"/>
                </a:moveTo>
                <a:cubicBezTo>
                  <a:pt x="2615" y="1987"/>
                  <a:pt x="2609" y="1992"/>
                  <a:pt x="2604" y="1991"/>
                </a:cubicBezTo>
                <a:cubicBezTo>
                  <a:pt x="2601" y="1990"/>
                  <a:pt x="2598" y="1983"/>
                  <a:pt x="2596" y="1980"/>
                </a:cubicBezTo>
                <a:cubicBezTo>
                  <a:pt x="2590" y="1970"/>
                  <a:pt x="2587" y="1965"/>
                  <a:pt x="2582" y="1956"/>
                </a:cubicBezTo>
                <a:cubicBezTo>
                  <a:pt x="2579" y="1952"/>
                  <a:pt x="2575" y="1947"/>
                  <a:pt x="2575" y="1944"/>
                </a:cubicBezTo>
                <a:cubicBezTo>
                  <a:pt x="2575" y="1940"/>
                  <a:pt x="2579" y="1934"/>
                  <a:pt x="2579" y="1931"/>
                </a:cubicBezTo>
                <a:cubicBezTo>
                  <a:pt x="2579" y="1930"/>
                  <a:pt x="2579" y="1930"/>
                  <a:pt x="2578" y="1930"/>
                </a:cubicBezTo>
                <a:cubicBezTo>
                  <a:pt x="2566" y="1934"/>
                  <a:pt x="2557" y="1940"/>
                  <a:pt x="2554" y="1952"/>
                </a:cubicBezTo>
                <a:cubicBezTo>
                  <a:pt x="2562" y="1952"/>
                  <a:pt x="2564" y="1959"/>
                  <a:pt x="2568" y="1965"/>
                </a:cubicBezTo>
                <a:cubicBezTo>
                  <a:pt x="2573" y="1973"/>
                  <a:pt x="2576" y="1979"/>
                  <a:pt x="2581" y="1988"/>
                </a:cubicBezTo>
                <a:cubicBezTo>
                  <a:pt x="2584" y="1993"/>
                  <a:pt x="2591" y="1999"/>
                  <a:pt x="2586" y="2003"/>
                </a:cubicBezTo>
                <a:cubicBezTo>
                  <a:pt x="2598" y="2008"/>
                  <a:pt x="2610" y="1999"/>
                  <a:pt x="2615" y="1993"/>
                </a:cubicBezTo>
                <a:cubicBezTo>
                  <a:pt x="2617" y="1991"/>
                  <a:pt x="2620" y="1989"/>
                  <a:pt x="2619" y="1987"/>
                </a:cubicBezTo>
                <a:close/>
                <a:moveTo>
                  <a:pt x="2599" y="1940"/>
                </a:moveTo>
                <a:cubicBezTo>
                  <a:pt x="2607" y="1953"/>
                  <a:pt x="2614" y="1967"/>
                  <a:pt x="2623" y="1979"/>
                </a:cubicBezTo>
                <a:cubicBezTo>
                  <a:pt x="2625" y="1964"/>
                  <a:pt x="2619" y="1954"/>
                  <a:pt x="2613" y="1945"/>
                </a:cubicBezTo>
                <a:cubicBezTo>
                  <a:pt x="2610" y="1944"/>
                  <a:pt x="2605" y="1945"/>
                  <a:pt x="2604" y="1942"/>
                </a:cubicBezTo>
                <a:cubicBezTo>
                  <a:pt x="2604" y="1939"/>
                  <a:pt x="2606" y="1939"/>
                  <a:pt x="2606" y="1937"/>
                </a:cubicBezTo>
                <a:cubicBezTo>
                  <a:pt x="2604" y="1935"/>
                  <a:pt x="2603" y="1933"/>
                  <a:pt x="2600" y="1933"/>
                </a:cubicBezTo>
                <a:cubicBezTo>
                  <a:pt x="2600" y="1936"/>
                  <a:pt x="2599" y="1938"/>
                  <a:pt x="2599" y="1940"/>
                </a:cubicBezTo>
                <a:close/>
                <a:moveTo>
                  <a:pt x="2592" y="1941"/>
                </a:moveTo>
                <a:cubicBezTo>
                  <a:pt x="2591" y="1938"/>
                  <a:pt x="2594" y="1934"/>
                  <a:pt x="2593" y="1930"/>
                </a:cubicBezTo>
                <a:cubicBezTo>
                  <a:pt x="2591" y="1929"/>
                  <a:pt x="2587" y="1930"/>
                  <a:pt x="2585" y="1929"/>
                </a:cubicBezTo>
                <a:cubicBezTo>
                  <a:pt x="2584" y="1935"/>
                  <a:pt x="2583" y="1940"/>
                  <a:pt x="2581" y="1944"/>
                </a:cubicBezTo>
                <a:cubicBezTo>
                  <a:pt x="2590" y="1957"/>
                  <a:pt x="2598" y="1972"/>
                  <a:pt x="2608" y="1984"/>
                </a:cubicBezTo>
                <a:cubicBezTo>
                  <a:pt x="2611" y="1983"/>
                  <a:pt x="2614" y="1983"/>
                  <a:pt x="2618" y="1982"/>
                </a:cubicBezTo>
                <a:cubicBezTo>
                  <a:pt x="2612" y="1973"/>
                  <a:pt x="2605" y="1962"/>
                  <a:pt x="2598" y="1952"/>
                </a:cubicBezTo>
                <a:cubicBezTo>
                  <a:pt x="2596" y="1949"/>
                  <a:pt x="2592" y="1945"/>
                  <a:pt x="2592" y="1941"/>
                </a:cubicBezTo>
                <a:close/>
                <a:moveTo>
                  <a:pt x="3509" y="1743"/>
                </a:moveTo>
                <a:cubicBezTo>
                  <a:pt x="3511" y="1752"/>
                  <a:pt x="3496" y="1755"/>
                  <a:pt x="3495" y="1746"/>
                </a:cubicBezTo>
                <a:cubicBezTo>
                  <a:pt x="3494" y="1743"/>
                  <a:pt x="3495" y="1741"/>
                  <a:pt x="3497" y="1739"/>
                </a:cubicBezTo>
                <a:cubicBezTo>
                  <a:pt x="3502" y="1738"/>
                  <a:pt x="3509" y="1737"/>
                  <a:pt x="3509" y="1743"/>
                </a:cubicBezTo>
                <a:close/>
                <a:moveTo>
                  <a:pt x="3504" y="1744"/>
                </a:moveTo>
                <a:cubicBezTo>
                  <a:pt x="3502" y="1744"/>
                  <a:pt x="3501" y="1745"/>
                  <a:pt x="3501" y="1746"/>
                </a:cubicBezTo>
                <a:cubicBezTo>
                  <a:pt x="3503" y="1746"/>
                  <a:pt x="3503" y="1745"/>
                  <a:pt x="3504" y="1744"/>
                </a:cubicBezTo>
                <a:close/>
                <a:moveTo>
                  <a:pt x="1468" y="1741"/>
                </a:moveTo>
                <a:cubicBezTo>
                  <a:pt x="1467" y="1737"/>
                  <a:pt x="1459" y="1739"/>
                  <a:pt x="1454" y="1739"/>
                </a:cubicBezTo>
                <a:cubicBezTo>
                  <a:pt x="1434" y="1740"/>
                  <a:pt x="1414" y="1740"/>
                  <a:pt x="1394" y="1741"/>
                </a:cubicBezTo>
                <a:cubicBezTo>
                  <a:pt x="1387" y="1741"/>
                  <a:pt x="1376" y="1741"/>
                  <a:pt x="1376" y="1744"/>
                </a:cubicBezTo>
                <a:cubicBezTo>
                  <a:pt x="1375" y="1748"/>
                  <a:pt x="1386" y="1747"/>
                  <a:pt x="1392" y="1747"/>
                </a:cubicBezTo>
                <a:cubicBezTo>
                  <a:pt x="1412" y="1747"/>
                  <a:pt x="1435" y="1746"/>
                  <a:pt x="1452" y="1746"/>
                </a:cubicBezTo>
                <a:cubicBezTo>
                  <a:pt x="1458" y="1745"/>
                  <a:pt x="1470" y="1748"/>
                  <a:pt x="1468" y="1741"/>
                </a:cubicBezTo>
                <a:close/>
                <a:moveTo>
                  <a:pt x="3419" y="1740"/>
                </a:moveTo>
                <a:cubicBezTo>
                  <a:pt x="3426" y="1743"/>
                  <a:pt x="3422" y="1757"/>
                  <a:pt x="3412" y="1755"/>
                </a:cubicBezTo>
                <a:cubicBezTo>
                  <a:pt x="3406" y="1754"/>
                  <a:pt x="3403" y="1742"/>
                  <a:pt x="3412" y="1740"/>
                </a:cubicBezTo>
                <a:cubicBezTo>
                  <a:pt x="3415" y="1739"/>
                  <a:pt x="3418" y="1740"/>
                  <a:pt x="3419" y="1740"/>
                </a:cubicBezTo>
                <a:close/>
                <a:moveTo>
                  <a:pt x="3416" y="1746"/>
                </a:moveTo>
                <a:cubicBezTo>
                  <a:pt x="3414" y="1746"/>
                  <a:pt x="3413" y="1746"/>
                  <a:pt x="3412" y="1747"/>
                </a:cubicBezTo>
                <a:cubicBezTo>
                  <a:pt x="3412" y="1751"/>
                  <a:pt x="3418" y="1750"/>
                  <a:pt x="3416" y="1746"/>
                </a:cubicBezTo>
                <a:close/>
                <a:moveTo>
                  <a:pt x="833" y="1741"/>
                </a:moveTo>
                <a:cubicBezTo>
                  <a:pt x="825" y="1743"/>
                  <a:pt x="837" y="1751"/>
                  <a:pt x="837" y="1743"/>
                </a:cubicBezTo>
                <a:cubicBezTo>
                  <a:pt x="837" y="1741"/>
                  <a:pt x="836" y="1740"/>
                  <a:pt x="833" y="1741"/>
                </a:cubicBezTo>
                <a:close/>
                <a:moveTo>
                  <a:pt x="1060" y="1752"/>
                </a:moveTo>
                <a:cubicBezTo>
                  <a:pt x="1064" y="1752"/>
                  <a:pt x="1063" y="1739"/>
                  <a:pt x="1057" y="1743"/>
                </a:cubicBezTo>
                <a:cubicBezTo>
                  <a:pt x="1056" y="1747"/>
                  <a:pt x="1056" y="1753"/>
                  <a:pt x="1060" y="1752"/>
                </a:cubicBezTo>
                <a:close/>
                <a:moveTo>
                  <a:pt x="1120" y="1774"/>
                </a:moveTo>
                <a:cubicBezTo>
                  <a:pt x="1121" y="1778"/>
                  <a:pt x="1122" y="1781"/>
                  <a:pt x="1127" y="1781"/>
                </a:cubicBezTo>
                <a:cubicBezTo>
                  <a:pt x="1127" y="1781"/>
                  <a:pt x="1128" y="1780"/>
                  <a:pt x="1128" y="1780"/>
                </a:cubicBezTo>
                <a:cubicBezTo>
                  <a:pt x="1128" y="1775"/>
                  <a:pt x="1125" y="1773"/>
                  <a:pt x="1122" y="1771"/>
                </a:cubicBezTo>
                <a:cubicBezTo>
                  <a:pt x="1122" y="1768"/>
                  <a:pt x="1120" y="1765"/>
                  <a:pt x="1117" y="1764"/>
                </a:cubicBezTo>
                <a:cubicBezTo>
                  <a:pt x="1123" y="1759"/>
                  <a:pt x="1115" y="1756"/>
                  <a:pt x="1111" y="1752"/>
                </a:cubicBezTo>
                <a:cubicBezTo>
                  <a:pt x="1109" y="1749"/>
                  <a:pt x="1108" y="1745"/>
                  <a:pt x="1106" y="1744"/>
                </a:cubicBezTo>
                <a:cubicBezTo>
                  <a:pt x="1099" y="1744"/>
                  <a:pt x="1105" y="1753"/>
                  <a:pt x="1106" y="1755"/>
                </a:cubicBezTo>
                <a:cubicBezTo>
                  <a:pt x="1108" y="1760"/>
                  <a:pt x="1108" y="1765"/>
                  <a:pt x="1111" y="1767"/>
                </a:cubicBezTo>
                <a:cubicBezTo>
                  <a:pt x="1113" y="1767"/>
                  <a:pt x="1114" y="1766"/>
                  <a:pt x="1115" y="1766"/>
                </a:cubicBezTo>
                <a:cubicBezTo>
                  <a:pt x="1115" y="1769"/>
                  <a:pt x="1117" y="1773"/>
                  <a:pt x="1120" y="1774"/>
                </a:cubicBezTo>
                <a:close/>
                <a:moveTo>
                  <a:pt x="3027" y="1748"/>
                </a:moveTo>
                <a:cubicBezTo>
                  <a:pt x="3025" y="1741"/>
                  <a:pt x="3013" y="1748"/>
                  <a:pt x="3019" y="1752"/>
                </a:cubicBezTo>
                <a:cubicBezTo>
                  <a:pt x="3022" y="1752"/>
                  <a:pt x="3020" y="1748"/>
                  <a:pt x="3023" y="1748"/>
                </a:cubicBezTo>
                <a:cubicBezTo>
                  <a:pt x="3024" y="1753"/>
                  <a:pt x="3019" y="1756"/>
                  <a:pt x="3018" y="1760"/>
                </a:cubicBezTo>
                <a:cubicBezTo>
                  <a:pt x="3019" y="1763"/>
                  <a:pt x="3027" y="1762"/>
                  <a:pt x="3027" y="1759"/>
                </a:cubicBezTo>
                <a:cubicBezTo>
                  <a:pt x="3027" y="1757"/>
                  <a:pt x="3024" y="1758"/>
                  <a:pt x="3023" y="1757"/>
                </a:cubicBezTo>
                <a:cubicBezTo>
                  <a:pt x="3025" y="1754"/>
                  <a:pt x="3028" y="1752"/>
                  <a:pt x="3027" y="1748"/>
                </a:cubicBezTo>
                <a:close/>
                <a:moveTo>
                  <a:pt x="3037" y="1748"/>
                </a:moveTo>
                <a:cubicBezTo>
                  <a:pt x="3036" y="1743"/>
                  <a:pt x="3026" y="1746"/>
                  <a:pt x="3029" y="1751"/>
                </a:cubicBezTo>
                <a:cubicBezTo>
                  <a:pt x="3032" y="1752"/>
                  <a:pt x="3031" y="1747"/>
                  <a:pt x="3034" y="1749"/>
                </a:cubicBezTo>
                <a:cubicBezTo>
                  <a:pt x="3034" y="1751"/>
                  <a:pt x="3032" y="1751"/>
                  <a:pt x="3032" y="1753"/>
                </a:cubicBezTo>
                <a:cubicBezTo>
                  <a:pt x="3032" y="1755"/>
                  <a:pt x="3035" y="1755"/>
                  <a:pt x="3034" y="1758"/>
                </a:cubicBezTo>
                <a:cubicBezTo>
                  <a:pt x="3032" y="1759"/>
                  <a:pt x="3030" y="1755"/>
                  <a:pt x="3028" y="1757"/>
                </a:cubicBezTo>
                <a:cubicBezTo>
                  <a:pt x="3027" y="1763"/>
                  <a:pt x="3037" y="1763"/>
                  <a:pt x="3038" y="1759"/>
                </a:cubicBezTo>
                <a:cubicBezTo>
                  <a:pt x="3039" y="1754"/>
                  <a:pt x="3035" y="1752"/>
                  <a:pt x="3037" y="1748"/>
                </a:cubicBezTo>
                <a:close/>
                <a:moveTo>
                  <a:pt x="944" y="1750"/>
                </a:moveTo>
                <a:cubicBezTo>
                  <a:pt x="944" y="1750"/>
                  <a:pt x="944" y="1749"/>
                  <a:pt x="944" y="1749"/>
                </a:cubicBezTo>
                <a:cubicBezTo>
                  <a:pt x="944" y="1743"/>
                  <a:pt x="936" y="1747"/>
                  <a:pt x="940" y="1751"/>
                </a:cubicBezTo>
                <a:cubicBezTo>
                  <a:pt x="941" y="1751"/>
                  <a:pt x="943" y="1751"/>
                  <a:pt x="944" y="1750"/>
                </a:cubicBezTo>
                <a:close/>
                <a:moveTo>
                  <a:pt x="1347" y="1752"/>
                </a:moveTo>
                <a:cubicBezTo>
                  <a:pt x="1351" y="1753"/>
                  <a:pt x="1360" y="1754"/>
                  <a:pt x="1361" y="1750"/>
                </a:cubicBezTo>
                <a:cubicBezTo>
                  <a:pt x="1362" y="1746"/>
                  <a:pt x="1359" y="1747"/>
                  <a:pt x="1356" y="1746"/>
                </a:cubicBezTo>
                <a:cubicBezTo>
                  <a:pt x="1352" y="1746"/>
                  <a:pt x="1347" y="1746"/>
                  <a:pt x="1343" y="1746"/>
                </a:cubicBezTo>
                <a:cubicBezTo>
                  <a:pt x="1337" y="1747"/>
                  <a:pt x="1320" y="1746"/>
                  <a:pt x="1320" y="1750"/>
                </a:cubicBezTo>
                <a:cubicBezTo>
                  <a:pt x="1321" y="1754"/>
                  <a:pt x="1339" y="1752"/>
                  <a:pt x="1347" y="1752"/>
                </a:cubicBezTo>
                <a:close/>
                <a:moveTo>
                  <a:pt x="3049" y="1749"/>
                </a:moveTo>
                <a:cubicBezTo>
                  <a:pt x="3052" y="1754"/>
                  <a:pt x="3047" y="1765"/>
                  <a:pt x="3040" y="1760"/>
                </a:cubicBezTo>
                <a:cubicBezTo>
                  <a:pt x="3040" y="1757"/>
                  <a:pt x="3045" y="1759"/>
                  <a:pt x="3045" y="1756"/>
                </a:cubicBezTo>
                <a:cubicBezTo>
                  <a:pt x="3042" y="1755"/>
                  <a:pt x="3038" y="1754"/>
                  <a:pt x="3040" y="1749"/>
                </a:cubicBezTo>
                <a:cubicBezTo>
                  <a:pt x="3041" y="1746"/>
                  <a:pt x="3047" y="1746"/>
                  <a:pt x="3049" y="1749"/>
                </a:cubicBezTo>
                <a:close/>
                <a:moveTo>
                  <a:pt x="3045" y="1750"/>
                </a:moveTo>
                <a:cubicBezTo>
                  <a:pt x="3044" y="1750"/>
                  <a:pt x="3043" y="1750"/>
                  <a:pt x="3043" y="1751"/>
                </a:cubicBezTo>
                <a:cubicBezTo>
                  <a:pt x="3043" y="1752"/>
                  <a:pt x="3044" y="1752"/>
                  <a:pt x="3045" y="1752"/>
                </a:cubicBezTo>
                <a:cubicBezTo>
                  <a:pt x="3045" y="1751"/>
                  <a:pt x="3045" y="1751"/>
                  <a:pt x="3045" y="1750"/>
                </a:cubicBezTo>
                <a:close/>
                <a:moveTo>
                  <a:pt x="3290" y="1775"/>
                </a:moveTo>
                <a:cubicBezTo>
                  <a:pt x="3290" y="1775"/>
                  <a:pt x="3292" y="1777"/>
                  <a:pt x="3291" y="1779"/>
                </a:cubicBezTo>
                <a:cubicBezTo>
                  <a:pt x="3290" y="1786"/>
                  <a:pt x="3273" y="1779"/>
                  <a:pt x="3284" y="1775"/>
                </a:cubicBezTo>
                <a:cubicBezTo>
                  <a:pt x="3284" y="1769"/>
                  <a:pt x="3284" y="1762"/>
                  <a:pt x="3283" y="1756"/>
                </a:cubicBezTo>
                <a:cubicBezTo>
                  <a:pt x="3281" y="1756"/>
                  <a:pt x="3279" y="1756"/>
                  <a:pt x="3278" y="1753"/>
                </a:cubicBezTo>
                <a:cubicBezTo>
                  <a:pt x="3277" y="1747"/>
                  <a:pt x="3302" y="1750"/>
                  <a:pt x="3305" y="1753"/>
                </a:cubicBezTo>
                <a:cubicBezTo>
                  <a:pt x="3314" y="1760"/>
                  <a:pt x="3299" y="1771"/>
                  <a:pt x="3290" y="1769"/>
                </a:cubicBezTo>
                <a:cubicBezTo>
                  <a:pt x="3290" y="1772"/>
                  <a:pt x="3289" y="1773"/>
                  <a:pt x="3290" y="1775"/>
                </a:cubicBezTo>
                <a:close/>
                <a:moveTo>
                  <a:pt x="3289" y="1762"/>
                </a:moveTo>
                <a:cubicBezTo>
                  <a:pt x="3295" y="1762"/>
                  <a:pt x="3300" y="1761"/>
                  <a:pt x="3301" y="1758"/>
                </a:cubicBezTo>
                <a:cubicBezTo>
                  <a:pt x="3299" y="1755"/>
                  <a:pt x="3293" y="1755"/>
                  <a:pt x="3289" y="1755"/>
                </a:cubicBezTo>
                <a:cubicBezTo>
                  <a:pt x="3288" y="1758"/>
                  <a:pt x="3289" y="1759"/>
                  <a:pt x="3289" y="1762"/>
                </a:cubicBezTo>
                <a:close/>
                <a:moveTo>
                  <a:pt x="987" y="1754"/>
                </a:moveTo>
                <a:cubicBezTo>
                  <a:pt x="990" y="1748"/>
                  <a:pt x="1002" y="1751"/>
                  <a:pt x="1003" y="1757"/>
                </a:cubicBezTo>
                <a:cubicBezTo>
                  <a:pt x="1006" y="1771"/>
                  <a:pt x="982" y="1772"/>
                  <a:pt x="987" y="1754"/>
                </a:cubicBezTo>
                <a:close/>
                <a:moveTo>
                  <a:pt x="998" y="1759"/>
                </a:moveTo>
                <a:cubicBezTo>
                  <a:pt x="996" y="1756"/>
                  <a:pt x="992" y="1756"/>
                  <a:pt x="992" y="1759"/>
                </a:cubicBezTo>
                <a:cubicBezTo>
                  <a:pt x="991" y="1763"/>
                  <a:pt x="998" y="1764"/>
                  <a:pt x="998" y="1759"/>
                </a:cubicBezTo>
                <a:close/>
                <a:moveTo>
                  <a:pt x="1168" y="1758"/>
                </a:moveTo>
                <a:cubicBezTo>
                  <a:pt x="1173" y="1753"/>
                  <a:pt x="1158" y="1747"/>
                  <a:pt x="1159" y="1754"/>
                </a:cubicBezTo>
                <a:cubicBezTo>
                  <a:pt x="1159" y="1757"/>
                  <a:pt x="1164" y="1758"/>
                  <a:pt x="1168" y="1758"/>
                </a:cubicBezTo>
                <a:close/>
                <a:moveTo>
                  <a:pt x="1580" y="1762"/>
                </a:moveTo>
                <a:cubicBezTo>
                  <a:pt x="1581" y="1758"/>
                  <a:pt x="1585" y="1753"/>
                  <a:pt x="1590" y="1752"/>
                </a:cubicBezTo>
                <a:cubicBezTo>
                  <a:pt x="1597" y="1750"/>
                  <a:pt x="1602" y="1755"/>
                  <a:pt x="1603" y="1760"/>
                </a:cubicBezTo>
                <a:cubicBezTo>
                  <a:pt x="1605" y="1769"/>
                  <a:pt x="1599" y="1775"/>
                  <a:pt x="1594" y="1776"/>
                </a:cubicBezTo>
                <a:cubicBezTo>
                  <a:pt x="1585" y="1778"/>
                  <a:pt x="1578" y="1772"/>
                  <a:pt x="1580" y="1762"/>
                </a:cubicBezTo>
                <a:close/>
                <a:moveTo>
                  <a:pt x="1597" y="1764"/>
                </a:moveTo>
                <a:cubicBezTo>
                  <a:pt x="1597" y="1760"/>
                  <a:pt x="1592" y="1757"/>
                  <a:pt x="1588" y="1759"/>
                </a:cubicBezTo>
                <a:cubicBezTo>
                  <a:pt x="1580" y="1769"/>
                  <a:pt x="1596" y="1774"/>
                  <a:pt x="1597" y="1764"/>
                </a:cubicBezTo>
                <a:close/>
                <a:moveTo>
                  <a:pt x="1992" y="1762"/>
                </a:moveTo>
                <a:cubicBezTo>
                  <a:pt x="1987" y="1759"/>
                  <a:pt x="1981" y="1755"/>
                  <a:pt x="1976" y="1752"/>
                </a:cubicBezTo>
                <a:cubicBezTo>
                  <a:pt x="1976" y="1751"/>
                  <a:pt x="1976" y="1751"/>
                  <a:pt x="1975" y="1751"/>
                </a:cubicBezTo>
                <a:cubicBezTo>
                  <a:pt x="1975" y="1752"/>
                  <a:pt x="1975" y="1752"/>
                  <a:pt x="1974" y="1752"/>
                </a:cubicBezTo>
                <a:cubicBezTo>
                  <a:pt x="1976" y="1757"/>
                  <a:pt x="1980" y="1758"/>
                  <a:pt x="1984" y="1761"/>
                </a:cubicBezTo>
                <a:cubicBezTo>
                  <a:pt x="1987" y="1763"/>
                  <a:pt x="1991" y="1766"/>
                  <a:pt x="1996" y="1766"/>
                </a:cubicBezTo>
                <a:cubicBezTo>
                  <a:pt x="1997" y="1762"/>
                  <a:pt x="1994" y="1763"/>
                  <a:pt x="1992" y="1762"/>
                </a:cubicBezTo>
                <a:close/>
                <a:moveTo>
                  <a:pt x="1063" y="1762"/>
                </a:moveTo>
                <a:cubicBezTo>
                  <a:pt x="1064" y="1762"/>
                  <a:pt x="1064" y="1761"/>
                  <a:pt x="1064" y="1761"/>
                </a:cubicBezTo>
                <a:cubicBezTo>
                  <a:pt x="1065" y="1756"/>
                  <a:pt x="1061" y="1750"/>
                  <a:pt x="1058" y="1755"/>
                </a:cubicBezTo>
                <a:cubicBezTo>
                  <a:pt x="1059" y="1759"/>
                  <a:pt x="1058" y="1763"/>
                  <a:pt x="1063" y="1762"/>
                </a:cubicBezTo>
                <a:close/>
                <a:moveTo>
                  <a:pt x="2860" y="1763"/>
                </a:moveTo>
                <a:cubicBezTo>
                  <a:pt x="2858" y="1769"/>
                  <a:pt x="2849" y="1769"/>
                  <a:pt x="2844" y="1765"/>
                </a:cubicBezTo>
                <a:cubicBezTo>
                  <a:pt x="2839" y="1750"/>
                  <a:pt x="2864" y="1749"/>
                  <a:pt x="2860" y="1763"/>
                </a:cubicBezTo>
                <a:close/>
                <a:moveTo>
                  <a:pt x="2854" y="1759"/>
                </a:moveTo>
                <a:cubicBezTo>
                  <a:pt x="2852" y="1759"/>
                  <a:pt x="2850" y="1759"/>
                  <a:pt x="2850" y="1761"/>
                </a:cubicBezTo>
                <a:cubicBezTo>
                  <a:pt x="2851" y="1764"/>
                  <a:pt x="2856" y="1761"/>
                  <a:pt x="2854" y="1759"/>
                </a:cubicBezTo>
                <a:close/>
                <a:moveTo>
                  <a:pt x="556" y="1758"/>
                </a:moveTo>
                <a:cubicBezTo>
                  <a:pt x="557" y="1760"/>
                  <a:pt x="560" y="1761"/>
                  <a:pt x="563" y="1759"/>
                </a:cubicBezTo>
                <a:cubicBezTo>
                  <a:pt x="566" y="1754"/>
                  <a:pt x="554" y="1750"/>
                  <a:pt x="556" y="1758"/>
                </a:cubicBezTo>
                <a:close/>
                <a:moveTo>
                  <a:pt x="802" y="1762"/>
                </a:moveTo>
                <a:cubicBezTo>
                  <a:pt x="804" y="1770"/>
                  <a:pt x="796" y="1777"/>
                  <a:pt x="788" y="1775"/>
                </a:cubicBezTo>
                <a:cubicBezTo>
                  <a:pt x="782" y="1773"/>
                  <a:pt x="780" y="1768"/>
                  <a:pt x="780" y="1760"/>
                </a:cubicBezTo>
                <a:cubicBezTo>
                  <a:pt x="785" y="1752"/>
                  <a:pt x="800" y="1754"/>
                  <a:pt x="802" y="1762"/>
                </a:cubicBezTo>
                <a:close/>
                <a:moveTo>
                  <a:pt x="796" y="1764"/>
                </a:moveTo>
                <a:cubicBezTo>
                  <a:pt x="796" y="1761"/>
                  <a:pt x="793" y="1761"/>
                  <a:pt x="789" y="1762"/>
                </a:cubicBezTo>
                <a:cubicBezTo>
                  <a:pt x="787" y="1762"/>
                  <a:pt x="786" y="1763"/>
                  <a:pt x="786" y="1764"/>
                </a:cubicBezTo>
                <a:cubicBezTo>
                  <a:pt x="785" y="1770"/>
                  <a:pt x="797" y="1772"/>
                  <a:pt x="796" y="1764"/>
                </a:cubicBezTo>
                <a:close/>
                <a:moveTo>
                  <a:pt x="3319" y="1782"/>
                </a:moveTo>
                <a:cubicBezTo>
                  <a:pt x="3309" y="1782"/>
                  <a:pt x="3308" y="1767"/>
                  <a:pt x="3313" y="1760"/>
                </a:cubicBezTo>
                <a:cubicBezTo>
                  <a:pt x="3329" y="1752"/>
                  <a:pt x="3332" y="1781"/>
                  <a:pt x="3319" y="1782"/>
                </a:cubicBezTo>
                <a:close/>
                <a:moveTo>
                  <a:pt x="3319" y="1775"/>
                </a:moveTo>
                <a:cubicBezTo>
                  <a:pt x="3321" y="1773"/>
                  <a:pt x="3322" y="1763"/>
                  <a:pt x="3316" y="1766"/>
                </a:cubicBezTo>
                <a:cubicBezTo>
                  <a:pt x="3316" y="1770"/>
                  <a:pt x="3315" y="1774"/>
                  <a:pt x="3319" y="1775"/>
                </a:cubicBezTo>
                <a:close/>
                <a:moveTo>
                  <a:pt x="1064" y="2016"/>
                </a:moveTo>
                <a:cubicBezTo>
                  <a:pt x="1054" y="2035"/>
                  <a:pt x="1042" y="2051"/>
                  <a:pt x="1027" y="2066"/>
                </a:cubicBezTo>
                <a:cubicBezTo>
                  <a:pt x="999" y="2094"/>
                  <a:pt x="961" y="2116"/>
                  <a:pt x="904" y="2113"/>
                </a:cubicBezTo>
                <a:cubicBezTo>
                  <a:pt x="903" y="2118"/>
                  <a:pt x="904" y="2125"/>
                  <a:pt x="903" y="2130"/>
                </a:cubicBezTo>
                <a:cubicBezTo>
                  <a:pt x="906" y="2130"/>
                  <a:pt x="911" y="2129"/>
                  <a:pt x="912" y="2131"/>
                </a:cubicBezTo>
                <a:cubicBezTo>
                  <a:pt x="913" y="2140"/>
                  <a:pt x="910" y="2151"/>
                  <a:pt x="908" y="2162"/>
                </a:cubicBezTo>
                <a:cubicBezTo>
                  <a:pt x="907" y="2167"/>
                  <a:pt x="906" y="2173"/>
                  <a:pt x="905" y="2178"/>
                </a:cubicBezTo>
                <a:cubicBezTo>
                  <a:pt x="904" y="2183"/>
                  <a:pt x="904" y="2191"/>
                  <a:pt x="900" y="2191"/>
                </a:cubicBezTo>
                <a:cubicBezTo>
                  <a:pt x="895" y="2191"/>
                  <a:pt x="895" y="2182"/>
                  <a:pt x="894" y="2178"/>
                </a:cubicBezTo>
                <a:cubicBezTo>
                  <a:pt x="891" y="2164"/>
                  <a:pt x="887" y="2146"/>
                  <a:pt x="887" y="2131"/>
                </a:cubicBezTo>
                <a:cubicBezTo>
                  <a:pt x="890" y="2129"/>
                  <a:pt x="893" y="2130"/>
                  <a:pt x="897" y="2130"/>
                </a:cubicBezTo>
                <a:cubicBezTo>
                  <a:pt x="898" y="2125"/>
                  <a:pt x="898" y="2120"/>
                  <a:pt x="898" y="2113"/>
                </a:cubicBezTo>
                <a:cubicBezTo>
                  <a:pt x="841" y="2113"/>
                  <a:pt x="802" y="2090"/>
                  <a:pt x="775" y="2061"/>
                </a:cubicBezTo>
                <a:cubicBezTo>
                  <a:pt x="750" y="2034"/>
                  <a:pt x="733" y="1999"/>
                  <a:pt x="729" y="1951"/>
                </a:cubicBezTo>
                <a:cubicBezTo>
                  <a:pt x="729" y="1948"/>
                  <a:pt x="729" y="1944"/>
                  <a:pt x="728" y="1942"/>
                </a:cubicBezTo>
                <a:cubicBezTo>
                  <a:pt x="728" y="1939"/>
                  <a:pt x="724" y="1938"/>
                  <a:pt x="724" y="1934"/>
                </a:cubicBezTo>
                <a:cubicBezTo>
                  <a:pt x="724" y="1930"/>
                  <a:pt x="727" y="1928"/>
                  <a:pt x="728" y="1926"/>
                </a:cubicBezTo>
                <a:cubicBezTo>
                  <a:pt x="730" y="1920"/>
                  <a:pt x="729" y="1910"/>
                  <a:pt x="729" y="1903"/>
                </a:cubicBezTo>
                <a:cubicBezTo>
                  <a:pt x="729" y="1884"/>
                  <a:pt x="730" y="1859"/>
                  <a:pt x="730" y="1838"/>
                </a:cubicBezTo>
                <a:cubicBezTo>
                  <a:pt x="728" y="1837"/>
                  <a:pt x="722" y="1839"/>
                  <a:pt x="721" y="1836"/>
                </a:cubicBezTo>
                <a:cubicBezTo>
                  <a:pt x="721" y="1821"/>
                  <a:pt x="724" y="1805"/>
                  <a:pt x="728" y="1790"/>
                </a:cubicBezTo>
                <a:cubicBezTo>
                  <a:pt x="728" y="1787"/>
                  <a:pt x="729" y="1778"/>
                  <a:pt x="733" y="1778"/>
                </a:cubicBezTo>
                <a:cubicBezTo>
                  <a:pt x="738" y="1778"/>
                  <a:pt x="738" y="1786"/>
                  <a:pt x="739" y="1790"/>
                </a:cubicBezTo>
                <a:cubicBezTo>
                  <a:pt x="741" y="1805"/>
                  <a:pt x="745" y="1822"/>
                  <a:pt x="746" y="1836"/>
                </a:cubicBezTo>
                <a:cubicBezTo>
                  <a:pt x="745" y="1838"/>
                  <a:pt x="741" y="1838"/>
                  <a:pt x="737" y="1838"/>
                </a:cubicBezTo>
                <a:cubicBezTo>
                  <a:pt x="737" y="1853"/>
                  <a:pt x="737" y="1868"/>
                  <a:pt x="736" y="1884"/>
                </a:cubicBezTo>
                <a:cubicBezTo>
                  <a:pt x="749" y="1849"/>
                  <a:pt x="767" y="1822"/>
                  <a:pt x="793" y="1801"/>
                </a:cubicBezTo>
                <a:cubicBezTo>
                  <a:pt x="819" y="1780"/>
                  <a:pt x="854" y="1763"/>
                  <a:pt x="895" y="1761"/>
                </a:cubicBezTo>
                <a:cubicBezTo>
                  <a:pt x="908" y="1760"/>
                  <a:pt x="921" y="1762"/>
                  <a:pt x="934" y="1764"/>
                </a:cubicBezTo>
                <a:cubicBezTo>
                  <a:pt x="971" y="1769"/>
                  <a:pt x="999" y="1786"/>
                  <a:pt x="1021" y="1807"/>
                </a:cubicBezTo>
                <a:cubicBezTo>
                  <a:pt x="1036" y="1821"/>
                  <a:pt x="1049" y="1838"/>
                  <a:pt x="1059" y="1857"/>
                </a:cubicBezTo>
                <a:cubicBezTo>
                  <a:pt x="1069" y="1876"/>
                  <a:pt x="1078" y="1897"/>
                  <a:pt x="1081" y="1922"/>
                </a:cubicBezTo>
                <a:cubicBezTo>
                  <a:pt x="1081" y="1926"/>
                  <a:pt x="1080" y="1930"/>
                  <a:pt x="1081" y="1933"/>
                </a:cubicBezTo>
                <a:cubicBezTo>
                  <a:pt x="1082" y="1936"/>
                  <a:pt x="1085" y="1936"/>
                  <a:pt x="1086" y="1941"/>
                </a:cubicBezTo>
                <a:cubicBezTo>
                  <a:pt x="1086" y="1944"/>
                  <a:pt x="1083" y="1946"/>
                  <a:pt x="1082" y="1948"/>
                </a:cubicBezTo>
                <a:cubicBezTo>
                  <a:pt x="1082" y="1952"/>
                  <a:pt x="1082" y="1956"/>
                  <a:pt x="1082" y="1959"/>
                </a:cubicBezTo>
                <a:cubicBezTo>
                  <a:pt x="1080" y="1981"/>
                  <a:pt x="1073" y="2000"/>
                  <a:pt x="1064" y="2016"/>
                </a:cubicBezTo>
                <a:close/>
                <a:moveTo>
                  <a:pt x="736" y="1924"/>
                </a:moveTo>
                <a:cubicBezTo>
                  <a:pt x="767" y="1907"/>
                  <a:pt x="822" y="1917"/>
                  <a:pt x="865" y="1917"/>
                </a:cubicBezTo>
                <a:cubicBezTo>
                  <a:pt x="871" y="1917"/>
                  <a:pt x="879" y="1917"/>
                  <a:pt x="885" y="1915"/>
                </a:cubicBezTo>
                <a:cubicBezTo>
                  <a:pt x="889" y="1915"/>
                  <a:pt x="899" y="1910"/>
                  <a:pt x="902" y="1911"/>
                </a:cubicBezTo>
                <a:cubicBezTo>
                  <a:pt x="904" y="1911"/>
                  <a:pt x="904" y="1912"/>
                  <a:pt x="906" y="1914"/>
                </a:cubicBezTo>
                <a:cubicBezTo>
                  <a:pt x="916" y="1922"/>
                  <a:pt x="935" y="1920"/>
                  <a:pt x="953" y="1921"/>
                </a:cubicBezTo>
                <a:cubicBezTo>
                  <a:pt x="989" y="1921"/>
                  <a:pt x="1038" y="1917"/>
                  <a:pt x="1066" y="1930"/>
                </a:cubicBezTo>
                <a:cubicBezTo>
                  <a:pt x="1069" y="1931"/>
                  <a:pt x="1072" y="1933"/>
                  <a:pt x="1074" y="1932"/>
                </a:cubicBezTo>
                <a:cubicBezTo>
                  <a:pt x="1071" y="1882"/>
                  <a:pt x="1049" y="1847"/>
                  <a:pt x="1022" y="1818"/>
                </a:cubicBezTo>
                <a:cubicBezTo>
                  <a:pt x="995" y="1789"/>
                  <a:pt x="957" y="1770"/>
                  <a:pt x="906" y="1767"/>
                </a:cubicBezTo>
                <a:cubicBezTo>
                  <a:pt x="903" y="1767"/>
                  <a:pt x="900" y="1767"/>
                  <a:pt x="896" y="1767"/>
                </a:cubicBezTo>
                <a:cubicBezTo>
                  <a:pt x="862" y="1769"/>
                  <a:pt x="831" y="1784"/>
                  <a:pt x="808" y="1798"/>
                </a:cubicBezTo>
                <a:cubicBezTo>
                  <a:pt x="784" y="1814"/>
                  <a:pt x="766" y="1836"/>
                  <a:pt x="753" y="1862"/>
                </a:cubicBezTo>
                <a:cubicBezTo>
                  <a:pt x="745" y="1880"/>
                  <a:pt x="736" y="1900"/>
                  <a:pt x="736" y="1924"/>
                </a:cubicBezTo>
                <a:close/>
                <a:moveTo>
                  <a:pt x="1070" y="1944"/>
                </a:moveTo>
                <a:cubicBezTo>
                  <a:pt x="1022" y="1943"/>
                  <a:pt x="962" y="1942"/>
                  <a:pt x="912" y="1940"/>
                </a:cubicBezTo>
                <a:cubicBezTo>
                  <a:pt x="924" y="1959"/>
                  <a:pt x="970" y="1945"/>
                  <a:pt x="988" y="1959"/>
                </a:cubicBezTo>
                <a:cubicBezTo>
                  <a:pt x="1002" y="1947"/>
                  <a:pt x="1027" y="1956"/>
                  <a:pt x="1046" y="1955"/>
                </a:cubicBezTo>
                <a:cubicBezTo>
                  <a:pt x="1055" y="1955"/>
                  <a:pt x="1063" y="1951"/>
                  <a:pt x="1068" y="1948"/>
                </a:cubicBezTo>
                <a:cubicBezTo>
                  <a:pt x="1069" y="1947"/>
                  <a:pt x="1071" y="1944"/>
                  <a:pt x="1070" y="1944"/>
                </a:cubicBezTo>
                <a:close/>
                <a:moveTo>
                  <a:pt x="740" y="1832"/>
                </a:moveTo>
                <a:cubicBezTo>
                  <a:pt x="738" y="1820"/>
                  <a:pt x="736" y="1808"/>
                  <a:pt x="733" y="1797"/>
                </a:cubicBezTo>
                <a:cubicBezTo>
                  <a:pt x="730" y="1808"/>
                  <a:pt x="728" y="1821"/>
                  <a:pt x="726" y="1832"/>
                </a:cubicBezTo>
                <a:cubicBezTo>
                  <a:pt x="731" y="1832"/>
                  <a:pt x="735" y="1832"/>
                  <a:pt x="740" y="1832"/>
                </a:cubicBezTo>
                <a:close/>
                <a:moveTo>
                  <a:pt x="898" y="2108"/>
                </a:moveTo>
                <a:cubicBezTo>
                  <a:pt x="899" y="2058"/>
                  <a:pt x="899" y="2010"/>
                  <a:pt x="901" y="1960"/>
                </a:cubicBezTo>
                <a:cubicBezTo>
                  <a:pt x="902" y="1955"/>
                  <a:pt x="903" y="1943"/>
                  <a:pt x="900" y="1941"/>
                </a:cubicBezTo>
                <a:cubicBezTo>
                  <a:pt x="897" y="1939"/>
                  <a:pt x="887" y="1940"/>
                  <a:pt x="880" y="1940"/>
                </a:cubicBezTo>
                <a:cubicBezTo>
                  <a:pt x="874" y="1940"/>
                  <a:pt x="865" y="1940"/>
                  <a:pt x="860" y="1940"/>
                </a:cubicBezTo>
                <a:cubicBezTo>
                  <a:pt x="821" y="1938"/>
                  <a:pt x="779" y="1937"/>
                  <a:pt x="741" y="1937"/>
                </a:cubicBezTo>
                <a:cubicBezTo>
                  <a:pt x="737" y="1937"/>
                  <a:pt x="738" y="1939"/>
                  <a:pt x="735" y="1940"/>
                </a:cubicBezTo>
                <a:cubicBezTo>
                  <a:pt x="736" y="1993"/>
                  <a:pt x="756" y="2030"/>
                  <a:pt x="782" y="2058"/>
                </a:cubicBezTo>
                <a:cubicBezTo>
                  <a:pt x="809" y="2086"/>
                  <a:pt x="847" y="2105"/>
                  <a:pt x="898" y="2108"/>
                </a:cubicBezTo>
                <a:close/>
                <a:moveTo>
                  <a:pt x="892" y="2136"/>
                </a:moveTo>
                <a:cubicBezTo>
                  <a:pt x="894" y="2148"/>
                  <a:pt x="897" y="2159"/>
                  <a:pt x="899" y="2171"/>
                </a:cubicBezTo>
                <a:cubicBezTo>
                  <a:pt x="903" y="2160"/>
                  <a:pt x="904" y="2148"/>
                  <a:pt x="907" y="2135"/>
                </a:cubicBezTo>
                <a:cubicBezTo>
                  <a:pt x="902" y="2135"/>
                  <a:pt x="898" y="2136"/>
                  <a:pt x="892" y="2136"/>
                </a:cubicBezTo>
                <a:close/>
                <a:moveTo>
                  <a:pt x="906" y="1930"/>
                </a:moveTo>
                <a:cubicBezTo>
                  <a:pt x="909" y="1930"/>
                  <a:pt x="911" y="1933"/>
                  <a:pt x="913" y="1934"/>
                </a:cubicBezTo>
                <a:cubicBezTo>
                  <a:pt x="916" y="1934"/>
                  <a:pt x="920" y="1934"/>
                  <a:pt x="923" y="1934"/>
                </a:cubicBezTo>
                <a:cubicBezTo>
                  <a:pt x="971" y="1934"/>
                  <a:pt x="1020" y="1937"/>
                  <a:pt x="1067" y="1937"/>
                </a:cubicBezTo>
                <a:cubicBezTo>
                  <a:pt x="1046" y="1927"/>
                  <a:pt x="1018" y="1928"/>
                  <a:pt x="988" y="1928"/>
                </a:cubicBezTo>
                <a:cubicBezTo>
                  <a:pt x="959" y="1928"/>
                  <a:pt x="920" y="1931"/>
                  <a:pt x="901" y="1917"/>
                </a:cubicBezTo>
                <a:cubicBezTo>
                  <a:pt x="857" y="1935"/>
                  <a:pt x="782" y="1908"/>
                  <a:pt x="741" y="1930"/>
                </a:cubicBezTo>
                <a:cubicBezTo>
                  <a:pt x="786" y="1931"/>
                  <a:pt x="834" y="1931"/>
                  <a:pt x="878" y="1933"/>
                </a:cubicBezTo>
                <a:cubicBezTo>
                  <a:pt x="885" y="1933"/>
                  <a:pt x="892" y="1934"/>
                  <a:pt x="898" y="1933"/>
                </a:cubicBezTo>
                <a:cubicBezTo>
                  <a:pt x="900" y="1933"/>
                  <a:pt x="902" y="1930"/>
                  <a:pt x="906" y="1930"/>
                </a:cubicBezTo>
                <a:close/>
                <a:moveTo>
                  <a:pt x="1057" y="2013"/>
                </a:moveTo>
                <a:cubicBezTo>
                  <a:pt x="1068" y="1995"/>
                  <a:pt x="1075" y="1974"/>
                  <a:pt x="1075" y="1948"/>
                </a:cubicBezTo>
                <a:cubicBezTo>
                  <a:pt x="1075" y="1948"/>
                  <a:pt x="1075" y="1947"/>
                  <a:pt x="1075" y="1948"/>
                </a:cubicBezTo>
                <a:cubicBezTo>
                  <a:pt x="1068" y="1957"/>
                  <a:pt x="1055" y="1962"/>
                  <a:pt x="1040" y="1961"/>
                </a:cubicBezTo>
                <a:cubicBezTo>
                  <a:pt x="1027" y="1961"/>
                  <a:pt x="1011" y="1957"/>
                  <a:pt x="1000" y="1961"/>
                </a:cubicBezTo>
                <a:cubicBezTo>
                  <a:pt x="996" y="1962"/>
                  <a:pt x="991" y="1966"/>
                  <a:pt x="987" y="1966"/>
                </a:cubicBezTo>
                <a:cubicBezTo>
                  <a:pt x="983" y="1966"/>
                  <a:pt x="980" y="1962"/>
                  <a:pt x="976" y="1960"/>
                </a:cubicBezTo>
                <a:cubicBezTo>
                  <a:pt x="967" y="1958"/>
                  <a:pt x="955" y="1959"/>
                  <a:pt x="944" y="1959"/>
                </a:cubicBezTo>
                <a:cubicBezTo>
                  <a:pt x="934" y="1958"/>
                  <a:pt x="925" y="1957"/>
                  <a:pt x="917" y="1953"/>
                </a:cubicBezTo>
                <a:cubicBezTo>
                  <a:pt x="914" y="1952"/>
                  <a:pt x="911" y="1949"/>
                  <a:pt x="908" y="1949"/>
                </a:cubicBezTo>
                <a:cubicBezTo>
                  <a:pt x="907" y="2002"/>
                  <a:pt x="906" y="2054"/>
                  <a:pt x="904" y="2108"/>
                </a:cubicBezTo>
                <a:cubicBezTo>
                  <a:pt x="982" y="2108"/>
                  <a:pt x="1028" y="2066"/>
                  <a:pt x="1057" y="2013"/>
                </a:cubicBezTo>
                <a:close/>
                <a:moveTo>
                  <a:pt x="2477" y="1768"/>
                </a:moveTo>
                <a:cubicBezTo>
                  <a:pt x="2480" y="1768"/>
                  <a:pt x="2480" y="1761"/>
                  <a:pt x="2476" y="1762"/>
                </a:cubicBezTo>
                <a:cubicBezTo>
                  <a:pt x="2471" y="1763"/>
                  <a:pt x="2474" y="1768"/>
                  <a:pt x="2477" y="1768"/>
                </a:cubicBezTo>
                <a:close/>
                <a:moveTo>
                  <a:pt x="1448" y="1780"/>
                </a:moveTo>
                <a:cubicBezTo>
                  <a:pt x="1450" y="1775"/>
                  <a:pt x="1452" y="1771"/>
                  <a:pt x="1453" y="1765"/>
                </a:cubicBezTo>
                <a:cubicBezTo>
                  <a:pt x="1446" y="1758"/>
                  <a:pt x="1445" y="1778"/>
                  <a:pt x="1441" y="1781"/>
                </a:cubicBezTo>
                <a:cubicBezTo>
                  <a:pt x="1432" y="1779"/>
                  <a:pt x="1431" y="1788"/>
                  <a:pt x="1440" y="1787"/>
                </a:cubicBezTo>
                <a:cubicBezTo>
                  <a:pt x="1438" y="1796"/>
                  <a:pt x="1434" y="1801"/>
                  <a:pt x="1434" y="1812"/>
                </a:cubicBezTo>
                <a:cubicBezTo>
                  <a:pt x="1437" y="1818"/>
                  <a:pt x="1449" y="1813"/>
                  <a:pt x="1448" y="1808"/>
                </a:cubicBezTo>
                <a:cubicBezTo>
                  <a:pt x="1448" y="1804"/>
                  <a:pt x="1443" y="1805"/>
                  <a:pt x="1441" y="1806"/>
                </a:cubicBezTo>
                <a:cubicBezTo>
                  <a:pt x="1443" y="1799"/>
                  <a:pt x="1444" y="1793"/>
                  <a:pt x="1447" y="1787"/>
                </a:cubicBezTo>
                <a:cubicBezTo>
                  <a:pt x="1455" y="1789"/>
                  <a:pt x="1455" y="1780"/>
                  <a:pt x="1448" y="1780"/>
                </a:cubicBezTo>
                <a:close/>
                <a:moveTo>
                  <a:pt x="1066" y="1774"/>
                </a:moveTo>
                <a:cubicBezTo>
                  <a:pt x="1066" y="1774"/>
                  <a:pt x="1066" y="1774"/>
                  <a:pt x="1066" y="1774"/>
                </a:cubicBezTo>
                <a:cubicBezTo>
                  <a:pt x="1068" y="1771"/>
                  <a:pt x="1066" y="1767"/>
                  <a:pt x="1065" y="1764"/>
                </a:cubicBezTo>
                <a:cubicBezTo>
                  <a:pt x="1058" y="1762"/>
                  <a:pt x="1060" y="1775"/>
                  <a:pt x="1066" y="1774"/>
                </a:cubicBezTo>
                <a:close/>
                <a:moveTo>
                  <a:pt x="1901" y="1771"/>
                </a:moveTo>
                <a:cubicBezTo>
                  <a:pt x="1904" y="1771"/>
                  <a:pt x="1906" y="1770"/>
                  <a:pt x="1906" y="1768"/>
                </a:cubicBezTo>
                <a:cubicBezTo>
                  <a:pt x="1904" y="1763"/>
                  <a:pt x="1896" y="1767"/>
                  <a:pt x="1901" y="1771"/>
                </a:cubicBezTo>
                <a:close/>
                <a:moveTo>
                  <a:pt x="1826" y="1776"/>
                </a:moveTo>
                <a:cubicBezTo>
                  <a:pt x="1825" y="1770"/>
                  <a:pt x="1827" y="1767"/>
                  <a:pt x="1833" y="1767"/>
                </a:cubicBezTo>
                <a:cubicBezTo>
                  <a:pt x="1840" y="1766"/>
                  <a:pt x="1844" y="1768"/>
                  <a:pt x="1845" y="1774"/>
                </a:cubicBezTo>
                <a:cubicBezTo>
                  <a:pt x="1845" y="1784"/>
                  <a:pt x="1828" y="1787"/>
                  <a:pt x="1826" y="1776"/>
                </a:cubicBezTo>
                <a:close/>
                <a:moveTo>
                  <a:pt x="1838" y="1773"/>
                </a:moveTo>
                <a:cubicBezTo>
                  <a:pt x="1835" y="1772"/>
                  <a:pt x="1832" y="1773"/>
                  <a:pt x="1832" y="1775"/>
                </a:cubicBezTo>
                <a:cubicBezTo>
                  <a:pt x="1833" y="1779"/>
                  <a:pt x="1840" y="1778"/>
                  <a:pt x="1838" y="1773"/>
                </a:cubicBezTo>
                <a:close/>
                <a:moveTo>
                  <a:pt x="1422" y="1815"/>
                </a:moveTo>
                <a:cubicBezTo>
                  <a:pt x="1412" y="1815"/>
                  <a:pt x="1397" y="1816"/>
                  <a:pt x="1388" y="1814"/>
                </a:cubicBezTo>
                <a:cubicBezTo>
                  <a:pt x="1388" y="1809"/>
                  <a:pt x="1390" y="1805"/>
                  <a:pt x="1392" y="1802"/>
                </a:cubicBezTo>
                <a:cubicBezTo>
                  <a:pt x="1394" y="1798"/>
                  <a:pt x="1396" y="1794"/>
                  <a:pt x="1397" y="1791"/>
                </a:cubicBezTo>
                <a:cubicBezTo>
                  <a:pt x="1401" y="1783"/>
                  <a:pt x="1404" y="1774"/>
                  <a:pt x="1408" y="1768"/>
                </a:cubicBezTo>
                <a:cubicBezTo>
                  <a:pt x="1413" y="1766"/>
                  <a:pt x="1414" y="1774"/>
                  <a:pt x="1417" y="1779"/>
                </a:cubicBezTo>
                <a:cubicBezTo>
                  <a:pt x="1420" y="1786"/>
                  <a:pt x="1424" y="1794"/>
                  <a:pt x="1428" y="1801"/>
                </a:cubicBezTo>
                <a:cubicBezTo>
                  <a:pt x="1429" y="1805"/>
                  <a:pt x="1433" y="1811"/>
                  <a:pt x="1431" y="1813"/>
                </a:cubicBezTo>
                <a:cubicBezTo>
                  <a:pt x="1430" y="1816"/>
                  <a:pt x="1425" y="1815"/>
                  <a:pt x="1422" y="1815"/>
                </a:cubicBezTo>
                <a:close/>
                <a:moveTo>
                  <a:pt x="1424" y="1809"/>
                </a:moveTo>
                <a:cubicBezTo>
                  <a:pt x="1419" y="1798"/>
                  <a:pt x="1415" y="1787"/>
                  <a:pt x="1410" y="1777"/>
                </a:cubicBezTo>
                <a:cubicBezTo>
                  <a:pt x="1405" y="1788"/>
                  <a:pt x="1400" y="1798"/>
                  <a:pt x="1396" y="1809"/>
                </a:cubicBezTo>
                <a:cubicBezTo>
                  <a:pt x="1405" y="1809"/>
                  <a:pt x="1414" y="1809"/>
                  <a:pt x="1424" y="1809"/>
                </a:cubicBezTo>
                <a:close/>
                <a:moveTo>
                  <a:pt x="1760" y="1844"/>
                </a:moveTo>
                <a:cubicBezTo>
                  <a:pt x="1757" y="1843"/>
                  <a:pt x="1756" y="1842"/>
                  <a:pt x="1753" y="1842"/>
                </a:cubicBezTo>
                <a:cubicBezTo>
                  <a:pt x="1752" y="1851"/>
                  <a:pt x="1744" y="1855"/>
                  <a:pt x="1739" y="1861"/>
                </a:cubicBezTo>
                <a:cubicBezTo>
                  <a:pt x="1742" y="1864"/>
                  <a:pt x="1738" y="1868"/>
                  <a:pt x="1735" y="1871"/>
                </a:cubicBezTo>
                <a:cubicBezTo>
                  <a:pt x="1733" y="1873"/>
                  <a:pt x="1730" y="1876"/>
                  <a:pt x="1728" y="1877"/>
                </a:cubicBezTo>
                <a:cubicBezTo>
                  <a:pt x="1726" y="1877"/>
                  <a:pt x="1725" y="1875"/>
                  <a:pt x="1724" y="1876"/>
                </a:cubicBezTo>
                <a:cubicBezTo>
                  <a:pt x="1722" y="1876"/>
                  <a:pt x="1722" y="1878"/>
                  <a:pt x="1720" y="1877"/>
                </a:cubicBezTo>
                <a:cubicBezTo>
                  <a:pt x="1715" y="1877"/>
                  <a:pt x="1712" y="1871"/>
                  <a:pt x="1715" y="1867"/>
                </a:cubicBezTo>
                <a:cubicBezTo>
                  <a:pt x="1712" y="1863"/>
                  <a:pt x="1708" y="1860"/>
                  <a:pt x="1704" y="1856"/>
                </a:cubicBezTo>
                <a:cubicBezTo>
                  <a:pt x="1701" y="1853"/>
                  <a:pt x="1695" y="1847"/>
                  <a:pt x="1695" y="1844"/>
                </a:cubicBezTo>
                <a:cubicBezTo>
                  <a:pt x="1695" y="1839"/>
                  <a:pt x="1704" y="1835"/>
                  <a:pt x="1706" y="1831"/>
                </a:cubicBezTo>
                <a:cubicBezTo>
                  <a:pt x="1701" y="1824"/>
                  <a:pt x="1697" y="1816"/>
                  <a:pt x="1691" y="1810"/>
                </a:cubicBezTo>
                <a:cubicBezTo>
                  <a:pt x="1690" y="1809"/>
                  <a:pt x="1687" y="1808"/>
                  <a:pt x="1686" y="1807"/>
                </a:cubicBezTo>
                <a:cubicBezTo>
                  <a:pt x="1680" y="1806"/>
                  <a:pt x="1676" y="1809"/>
                  <a:pt x="1672" y="1806"/>
                </a:cubicBezTo>
                <a:cubicBezTo>
                  <a:pt x="1670" y="1804"/>
                  <a:pt x="1669" y="1800"/>
                  <a:pt x="1669" y="1797"/>
                </a:cubicBezTo>
                <a:cubicBezTo>
                  <a:pt x="1668" y="1786"/>
                  <a:pt x="1679" y="1772"/>
                  <a:pt x="1689" y="1772"/>
                </a:cubicBezTo>
                <a:cubicBezTo>
                  <a:pt x="1697" y="1772"/>
                  <a:pt x="1698" y="1778"/>
                  <a:pt x="1699" y="1787"/>
                </a:cubicBezTo>
                <a:cubicBezTo>
                  <a:pt x="1702" y="1799"/>
                  <a:pt x="1709" y="1805"/>
                  <a:pt x="1717" y="1811"/>
                </a:cubicBezTo>
                <a:cubicBezTo>
                  <a:pt x="1718" y="1812"/>
                  <a:pt x="1720" y="1815"/>
                  <a:pt x="1722" y="1813"/>
                </a:cubicBezTo>
                <a:cubicBezTo>
                  <a:pt x="1720" y="1810"/>
                  <a:pt x="1717" y="1810"/>
                  <a:pt x="1717" y="1804"/>
                </a:cubicBezTo>
                <a:cubicBezTo>
                  <a:pt x="1718" y="1796"/>
                  <a:pt x="1730" y="1782"/>
                  <a:pt x="1737" y="1782"/>
                </a:cubicBezTo>
                <a:cubicBezTo>
                  <a:pt x="1742" y="1783"/>
                  <a:pt x="1743" y="1789"/>
                  <a:pt x="1742" y="1796"/>
                </a:cubicBezTo>
                <a:cubicBezTo>
                  <a:pt x="1746" y="1797"/>
                  <a:pt x="1749" y="1796"/>
                  <a:pt x="1752" y="1798"/>
                </a:cubicBezTo>
                <a:cubicBezTo>
                  <a:pt x="1760" y="1802"/>
                  <a:pt x="1761" y="1814"/>
                  <a:pt x="1765" y="1822"/>
                </a:cubicBezTo>
                <a:cubicBezTo>
                  <a:pt x="1766" y="1822"/>
                  <a:pt x="1768" y="1822"/>
                  <a:pt x="1769" y="1822"/>
                </a:cubicBezTo>
                <a:cubicBezTo>
                  <a:pt x="1778" y="1831"/>
                  <a:pt x="1766" y="1840"/>
                  <a:pt x="1760" y="1844"/>
                </a:cubicBezTo>
                <a:close/>
                <a:moveTo>
                  <a:pt x="1744" y="1802"/>
                </a:moveTo>
                <a:cubicBezTo>
                  <a:pt x="1747" y="1805"/>
                  <a:pt x="1751" y="1809"/>
                  <a:pt x="1755" y="1812"/>
                </a:cubicBezTo>
                <a:cubicBezTo>
                  <a:pt x="1753" y="1807"/>
                  <a:pt x="1751" y="1802"/>
                  <a:pt x="1744" y="1802"/>
                </a:cubicBezTo>
                <a:close/>
                <a:moveTo>
                  <a:pt x="1723" y="1807"/>
                </a:moveTo>
                <a:cubicBezTo>
                  <a:pt x="1724" y="1807"/>
                  <a:pt x="1725" y="1807"/>
                  <a:pt x="1726" y="1807"/>
                </a:cubicBezTo>
                <a:cubicBezTo>
                  <a:pt x="1728" y="1807"/>
                  <a:pt x="1734" y="1799"/>
                  <a:pt x="1735" y="1797"/>
                </a:cubicBezTo>
                <a:cubicBezTo>
                  <a:pt x="1736" y="1795"/>
                  <a:pt x="1736" y="1791"/>
                  <a:pt x="1736" y="1789"/>
                </a:cubicBezTo>
                <a:cubicBezTo>
                  <a:pt x="1730" y="1792"/>
                  <a:pt x="1724" y="1798"/>
                  <a:pt x="1723" y="1807"/>
                </a:cubicBezTo>
                <a:close/>
                <a:moveTo>
                  <a:pt x="1710" y="1825"/>
                </a:moveTo>
                <a:cubicBezTo>
                  <a:pt x="1712" y="1824"/>
                  <a:pt x="1714" y="1821"/>
                  <a:pt x="1716" y="1818"/>
                </a:cubicBezTo>
                <a:cubicBezTo>
                  <a:pt x="1710" y="1814"/>
                  <a:pt x="1704" y="1809"/>
                  <a:pt x="1699" y="1803"/>
                </a:cubicBezTo>
                <a:cubicBezTo>
                  <a:pt x="1694" y="1796"/>
                  <a:pt x="1694" y="1787"/>
                  <a:pt x="1690" y="1779"/>
                </a:cubicBezTo>
                <a:cubicBezTo>
                  <a:pt x="1680" y="1779"/>
                  <a:pt x="1670" y="1794"/>
                  <a:pt x="1676" y="1802"/>
                </a:cubicBezTo>
                <a:cubicBezTo>
                  <a:pt x="1697" y="1801"/>
                  <a:pt x="1701" y="1815"/>
                  <a:pt x="1710" y="1825"/>
                </a:cubicBezTo>
                <a:close/>
                <a:moveTo>
                  <a:pt x="1719" y="1862"/>
                </a:moveTo>
                <a:cubicBezTo>
                  <a:pt x="1720" y="1860"/>
                  <a:pt x="1722" y="1859"/>
                  <a:pt x="1723" y="1857"/>
                </a:cubicBezTo>
                <a:cubicBezTo>
                  <a:pt x="1718" y="1850"/>
                  <a:pt x="1714" y="1843"/>
                  <a:pt x="1709" y="1836"/>
                </a:cubicBezTo>
                <a:cubicBezTo>
                  <a:pt x="1707" y="1839"/>
                  <a:pt x="1704" y="1842"/>
                  <a:pt x="1701" y="1845"/>
                </a:cubicBezTo>
                <a:cubicBezTo>
                  <a:pt x="1707" y="1851"/>
                  <a:pt x="1713" y="1857"/>
                  <a:pt x="1719" y="1862"/>
                </a:cubicBezTo>
                <a:close/>
                <a:moveTo>
                  <a:pt x="1728" y="1865"/>
                </a:moveTo>
                <a:cubicBezTo>
                  <a:pt x="1727" y="1863"/>
                  <a:pt x="1727" y="1862"/>
                  <a:pt x="1725" y="1862"/>
                </a:cubicBezTo>
                <a:cubicBezTo>
                  <a:pt x="1724" y="1866"/>
                  <a:pt x="1719" y="1868"/>
                  <a:pt x="1719" y="1871"/>
                </a:cubicBezTo>
                <a:cubicBezTo>
                  <a:pt x="1722" y="1871"/>
                  <a:pt x="1724" y="1866"/>
                  <a:pt x="1728" y="1865"/>
                </a:cubicBezTo>
                <a:close/>
                <a:moveTo>
                  <a:pt x="1743" y="1849"/>
                </a:moveTo>
                <a:cubicBezTo>
                  <a:pt x="1742" y="1851"/>
                  <a:pt x="1739" y="1851"/>
                  <a:pt x="1740" y="1853"/>
                </a:cubicBezTo>
                <a:cubicBezTo>
                  <a:pt x="1740" y="1852"/>
                  <a:pt x="1744" y="1850"/>
                  <a:pt x="1743" y="1849"/>
                </a:cubicBezTo>
                <a:close/>
                <a:moveTo>
                  <a:pt x="1746" y="1838"/>
                </a:moveTo>
                <a:cubicBezTo>
                  <a:pt x="1738" y="1833"/>
                  <a:pt x="1729" y="1828"/>
                  <a:pt x="1721" y="1822"/>
                </a:cubicBezTo>
                <a:cubicBezTo>
                  <a:pt x="1718" y="1826"/>
                  <a:pt x="1716" y="1828"/>
                  <a:pt x="1714" y="1831"/>
                </a:cubicBezTo>
                <a:cubicBezTo>
                  <a:pt x="1719" y="1839"/>
                  <a:pt x="1724" y="1847"/>
                  <a:pt x="1729" y="1855"/>
                </a:cubicBezTo>
                <a:cubicBezTo>
                  <a:pt x="1731" y="1855"/>
                  <a:pt x="1732" y="1857"/>
                  <a:pt x="1734" y="1856"/>
                </a:cubicBezTo>
                <a:cubicBezTo>
                  <a:pt x="1735" y="1855"/>
                  <a:pt x="1733" y="1853"/>
                  <a:pt x="1734" y="1851"/>
                </a:cubicBezTo>
                <a:cubicBezTo>
                  <a:pt x="1736" y="1848"/>
                  <a:pt x="1739" y="1842"/>
                  <a:pt x="1745" y="1844"/>
                </a:cubicBezTo>
                <a:cubicBezTo>
                  <a:pt x="1746" y="1843"/>
                  <a:pt x="1747" y="1840"/>
                  <a:pt x="1746" y="1838"/>
                </a:cubicBezTo>
                <a:close/>
                <a:moveTo>
                  <a:pt x="1751" y="1825"/>
                </a:moveTo>
                <a:cubicBezTo>
                  <a:pt x="1752" y="1825"/>
                  <a:pt x="1756" y="1822"/>
                  <a:pt x="1756" y="1821"/>
                </a:cubicBezTo>
                <a:cubicBezTo>
                  <a:pt x="1756" y="1821"/>
                  <a:pt x="1752" y="1817"/>
                  <a:pt x="1752" y="1816"/>
                </a:cubicBezTo>
                <a:cubicBezTo>
                  <a:pt x="1747" y="1812"/>
                  <a:pt x="1740" y="1805"/>
                  <a:pt x="1737" y="1803"/>
                </a:cubicBezTo>
                <a:cubicBezTo>
                  <a:pt x="1734" y="1808"/>
                  <a:pt x="1729" y="1812"/>
                  <a:pt x="1725" y="1818"/>
                </a:cubicBezTo>
                <a:cubicBezTo>
                  <a:pt x="1732" y="1822"/>
                  <a:pt x="1739" y="1827"/>
                  <a:pt x="1747" y="1830"/>
                </a:cubicBezTo>
                <a:cubicBezTo>
                  <a:pt x="1749" y="1829"/>
                  <a:pt x="1749" y="1827"/>
                  <a:pt x="1751" y="1825"/>
                </a:cubicBezTo>
                <a:close/>
                <a:moveTo>
                  <a:pt x="1760" y="1830"/>
                </a:moveTo>
                <a:cubicBezTo>
                  <a:pt x="1759" y="1829"/>
                  <a:pt x="1758" y="1828"/>
                  <a:pt x="1757" y="1827"/>
                </a:cubicBezTo>
                <a:cubicBezTo>
                  <a:pt x="1756" y="1830"/>
                  <a:pt x="1748" y="1833"/>
                  <a:pt x="1752" y="1838"/>
                </a:cubicBezTo>
                <a:cubicBezTo>
                  <a:pt x="1755" y="1835"/>
                  <a:pt x="1758" y="1833"/>
                  <a:pt x="1760" y="1830"/>
                </a:cubicBezTo>
                <a:close/>
                <a:moveTo>
                  <a:pt x="1766" y="1831"/>
                </a:moveTo>
                <a:cubicBezTo>
                  <a:pt x="1764" y="1831"/>
                  <a:pt x="1764" y="1834"/>
                  <a:pt x="1764" y="1834"/>
                </a:cubicBezTo>
                <a:cubicBezTo>
                  <a:pt x="1765" y="1833"/>
                  <a:pt x="1766" y="1832"/>
                  <a:pt x="1766" y="1831"/>
                </a:cubicBezTo>
                <a:close/>
                <a:moveTo>
                  <a:pt x="36" y="1776"/>
                </a:moveTo>
                <a:cubicBezTo>
                  <a:pt x="37" y="1779"/>
                  <a:pt x="43" y="1778"/>
                  <a:pt x="42" y="1773"/>
                </a:cubicBezTo>
                <a:cubicBezTo>
                  <a:pt x="39" y="1771"/>
                  <a:pt x="35" y="1773"/>
                  <a:pt x="36" y="1776"/>
                </a:cubicBezTo>
                <a:close/>
                <a:moveTo>
                  <a:pt x="3160" y="2112"/>
                </a:moveTo>
                <a:cubicBezTo>
                  <a:pt x="3143" y="2182"/>
                  <a:pt x="3125" y="2253"/>
                  <a:pt x="3107" y="2325"/>
                </a:cubicBezTo>
                <a:cubicBezTo>
                  <a:pt x="3106" y="2330"/>
                  <a:pt x="3104" y="2336"/>
                  <a:pt x="3102" y="2337"/>
                </a:cubicBezTo>
                <a:cubicBezTo>
                  <a:pt x="3099" y="2338"/>
                  <a:pt x="3092" y="2336"/>
                  <a:pt x="3087" y="2335"/>
                </a:cubicBezTo>
                <a:cubicBezTo>
                  <a:pt x="3055" y="2328"/>
                  <a:pt x="3021" y="2319"/>
                  <a:pt x="2989" y="2311"/>
                </a:cubicBezTo>
                <a:cubicBezTo>
                  <a:pt x="2913" y="2293"/>
                  <a:pt x="2842" y="2276"/>
                  <a:pt x="2764" y="2257"/>
                </a:cubicBezTo>
                <a:cubicBezTo>
                  <a:pt x="2734" y="2249"/>
                  <a:pt x="2698" y="2241"/>
                  <a:pt x="2667" y="2232"/>
                </a:cubicBezTo>
                <a:cubicBezTo>
                  <a:pt x="2663" y="2231"/>
                  <a:pt x="2655" y="2230"/>
                  <a:pt x="2654" y="2228"/>
                </a:cubicBezTo>
                <a:cubicBezTo>
                  <a:pt x="2653" y="2226"/>
                  <a:pt x="2655" y="2219"/>
                  <a:pt x="2656" y="2213"/>
                </a:cubicBezTo>
                <a:cubicBezTo>
                  <a:pt x="2669" y="2160"/>
                  <a:pt x="2681" y="2108"/>
                  <a:pt x="2694" y="2056"/>
                </a:cubicBezTo>
                <a:cubicBezTo>
                  <a:pt x="2712" y="1982"/>
                  <a:pt x="2730" y="1905"/>
                  <a:pt x="2749" y="1829"/>
                </a:cubicBezTo>
                <a:cubicBezTo>
                  <a:pt x="2752" y="1815"/>
                  <a:pt x="2755" y="1801"/>
                  <a:pt x="2759" y="1786"/>
                </a:cubicBezTo>
                <a:cubicBezTo>
                  <a:pt x="2760" y="1781"/>
                  <a:pt x="2761" y="1774"/>
                  <a:pt x="2766" y="1773"/>
                </a:cubicBezTo>
                <a:cubicBezTo>
                  <a:pt x="2769" y="1773"/>
                  <a:pt x="2775" y="1775"/>
                  <a:pt x="2780" y="1777"/>
                </a:cubicBezTo>
                <a:cubicBezTo>
                  <a:pt x="2907" y="1808"/>
                  <a:pt x="3034" y="1838"/>
                  <a:pt x="3161" y="1869"/>
                </a:cubicBezTo>
                <a:cubicBezTo>
                  <a:pt x="3171" y="1871"/>
                  <a:pt x="3180" y="1873"/>
                  <a:pt x="3189" y="1876"/>
                </a:cubicBezTo>
                <a:cubicBezTo>
                  <a:pt x="3198" y="1878"/>
                  <a:pt x="3208" y="1878"/>
                  <a:pt x="3216" y="1884"/>
                </a:cubicBezTo>
                <a:cubicBezTo>
                  <a:pt x="3199" y="1963"/>
                  <a:pt x="3180" y="2034"/>
                  <a:pt x="3160" y="2112"/>
                </a:cubicBezTo>
                <a:close/>
                <a:moveTo>
                  <a:pt x="3163" y="2070"/>
                </a:moveTo>
                <a:cubicBezTo>
                  <a:pt x="3158" y="2074"/>
                  <a:pt x="3152" y="2078"/>
                  <a:pt x="3146" y="2082"/>
                </a:cubicBezTo>
                <a:cubicBezTo>
                  <a:pt x="3146" y="2084"/>
                  <a:pt x="3145" y="2086"/>
                  <a:pt x="3144" y="2089"/>
                </a:cubicBezTo>
                <a:cubicBezTo>
                  <a:pt x="3150" y="2086"/>
                  <a:pt x="3156" y="2080"/>
                  <a:pt x="3162" y="2076"/>
                </a:cubicBezTo>
                <a:cubicBezTo>
                  <a:pt x="3162" y="2074"/>
                  <a:pt x="3164" y="2071"/>
                  <a:pt x="3163" y="2070"/>
                </a:cubicBezTo>
                <a:close/>
                <a:moveTo>
                  <a:pt x="3183" y="1906"/>
                </a:moveTo>
                <a:cubicBezTo>
                  <a:pt x="3050" y="1873"/>
                  <a:pt x="2917" y="1841"/>
                  <a:pt x="2785" y="1807"/>
                </a:cubicBezTo>
                <a:cubicBezTo>
                  <a:pt x="2783" y="1813"/>
                  <a:pt x="2781" y="1825"/>
                  <a:pt x="2779" y="1833"/>
                </a:cubicBezTo>
                <a:cubicBezTo>
                  <a:pt x="2777" y="1842"/>
                  <a:pt x="2775" y="1850"/>
                  <a:pt x="2773" y="1859"/>
                </a:cubicBezTo>
                <a:cubicBezTo>
                  <a:pt x="2744" y="1976"/>
                  <a:pt x="2716" y="2094"/>
                  <a:pt x="2687" y="2210"/>
                </a:cubicBezTo>
                <a:cubicBezTo>
                  <a:pt x="2819" y="2242"/>
                  <a:pt x="2952" y="2273"/>
                  <a:pt x="3084" y="2305"/>
                </a:cubicBezTo>
                <a:cubicBezTo>
                  <a:pt x="3117" y="2172"/>
                  <a:pt x="3149" y="2038"/>
                  <a:pt x="3183" y="1906"/>
                </a:cubicBezTo>
                <a:close/>
                <a:moveTo>
                  <a:pt x="3166" y="2058"/>
                </a:moveTo>
                <a:cubicBezTo>
                  <a:pt x="3160" y="2062"/>
                  <a:pt x="3155" y="2066"/>
                  <a:pt x="3149" y="2071"/>
                </a:cubicBezTo>
                <a:cubicBezTo>
                  <a:pt x="3149" y="2073"/>
                  <a:pt x="3147" y="2075"/>
                  <a:pt x="3148" y="2077"/>
                </a:cubicBezTo>
                <a:cubicBezTo>
                  <a:pt x="3154" y="2070"/>
                  <a:pt x="3166" y="2069"/>
                  <a:pt x="3166" y="2058"/>
                </a:cubicBezTo>
                <a:close/>
                <a:moveTo>
                  <a:pt x="3170" y="2043"/>
                </a:moveTo>
                <a:cubicBezTo>
                  <a:pt x="3164" y="2048"/>
                  <a:pt x="3158" y="2053"/>
                  <a:pt x="3152" y="2058"/>
                </a:cubicBezTo>
                <a:cubicBezTo>
                  <a:pt x="3152" y="2061"/>
                  <a:pt x="3150" y="2064"/>
                  <a:pt x="3150" y="2066"/>
                </a:cubicBezTo>
                <a:cubicBezTo>
                  <a:pt x="3156" y="2061"/>
                  <a:pt x="3162" y="2057"/>
                  <a:pt x="3168" y="2053"/>
                </a:cubicBezTo>
                <a:cubicBezTo>
                  <a:pt x="3169" y="2050"/>
                  <a:pt x="3169" y="2047"/>
                  <a:pt x="3170" y="2043"/>
                </a:cubicBezTo>
                <a:close/>
                <a:moveTo>
                  <a:pt x="3173" y="2030"/>
                </a:moveTo>
                <a:cubicBezTo>
                  <a:pt x="3166" y="2037"/>
                  <a:pt x="3154" y="2039"/>
                  <a:pt x="3153" y="2052"/>
                </a:cubicBezTo>
                <a:cubicBezTo>
                  <a:pt x="3160" y="2048"/>
                  <a:pt x="3165" y="2042"/>
                  <a:pt x="3172" y="2038"/>
                </a:cubicBezTo>
                <a:cubicBezTo>
                  <a:pt x="3172" y="2035"/>
                  <a:pt x="3174" y="2031"/>
                  <a:pt x="3173" y="2030"/>
                </a:cubicBezTo>
                <a:close/>
                <a:moveTo>
                  <a:pt x="3176" y="2016"/>
                </a:moveTo>
                <a:cubicBezTo>
                  <a:pt x="3170" y="2023"/>
                  <a:pt x="3158" y="2024"/>
                  <a:pt x="3157" y="2037"/>
                </a:cubicBezTo>
                <a:cubicBezTo>
                  <a:pt x="3163" y="2034"/>
                  <a:pt x="3169" y="2028"/>
                  <a:pt x="3175" y="2025"/>
                </a:cubicBezTo>
                <a:cubicBezTo>
                  <a:pt x="3175" y="2022"/>
                  <a:pt x="3178" y="2017"/>
                  <a:pt x="3176" y="2016"/>
                </a:cubicBezTo>
                <a:close/>
                <a:moveTo>
                  <a:pt x="3180" y="2002"/>
                </a:moveTo>
                <a:cubicBezTo>
                  <a:pt x="3173" y="2009"/>
                  <a:pt x="3161" y="2010"/>
                  <a:pt x="3161" y="2023"/>
                </a:cubicBezTo>
                <a:cubicBezTo>
                  <a:pt x="3167" y="2019"/>
                  <a:pt x="3173" y="2015"/>
                  <a:pt x="3178" y="2010"/>
                </a:cubicBezTo>
                <a:cubicBezTo>
                  <a:pt x="3179" y="2008"/>
                  <a:pt x="3180" y="2004"/>
                  <a:pt x="3180" y="2002"/>
                </a:cubicBezTo>
                <a:close/>
                <a:moveTo>
                  <a:pt x="3183" y="1989"/>
                </a:moveTo>
                <a:cubicBezTo>
                  <a:pt x="3178" y="1993"/>
                  <a:pt x="3172" y="1997"/>
                  <a:pt x="3166" y="2001"/>
                </a:cubicBezTo>
                <a:cubicBezTo>
                  <a:pt x="3166" y="2004"/>
                  <a:pt x="3164" y="2007"/>
                  <a:pt x="3164" y="2009"/>
                </a:cubicBezTo>
                <a:cubicBezTo>
                  <a:pt x="3170" y="2005"/>
                  <a:pt x="3176" y="2001"/>
                  <a:pt x="3182" y="1997"/>
                </a:cubicBezTo>
                <a:cubicBezTo>
                  <a:pt x="3182" y="1994"/>
                  <a:pt x="3184" y="1990"/>
                  <a:pt x="3183" y="1989"/>
                </a:cubicBezTo>
                <a:close/>
                <a:moveTo>
                  <a:pt x="3187" y="1976"/>
                </a:moveTo>
                <a:cubicBezTo>
                  <a:pt x="3181" y="1980"/>
                  <a:pt x="3175" y="1984"/>
                  <a:pt x="3169" y="1988"/>
                </a:cubicBezTo>
                <a:cubicBezTo>
                  <a:pt x="3169" y="1991"/>
                  <a:pt x="3167" y="1994"/>
                  <a:pt x="3168" y="1996"/>
                </a:cubicBezTo>
                <a:cubicBezTo>
                  <a:pt x="3174" y="1989"/>
                  <a:pt x="3187" y="1988"/>
                  <a:pt x="3187" y="1976"/>
                </a:cubicBezTo>
                <a:close/>
                <a:moveTo>
                  <a:pt x="3190" y="1963"/>
                </a:moveTo>
                <a:cubicBezTo>
                  <a:pt x="3183" y="1969"/>
                  <a:pt x="3170" y="1971"/>
                  <a:pt x="3171" y="1984"/>
                </a:cubicBezTo>
                <a:cubicBezTo>
                  <a:pt x="3177" y="1977"/>
                  <a:pt x="3190" y="1975"/>
                  <a:pt x="3190" y="1963"/>
                </a:cubicBezTo>
                <a:close/>
                <a:moveTo>
                  <a:pt x="3193" y="1951"/>
                </a:moveTo>
                <a:cubicBezTo>
                  <a:pt x="3187" y="1955"/>
                  <a:pt x="3181" y="1959"/>
                  <a:pt x="3175" y="1963"/>
                </a:cubicBezTo>
                <a:cubicBezTo>
                  <a:pt x="3175" y="1965"/>
                  <a:pt x="3173" y="1968"/>
                  <a:pt x="3174" y="1970"/>
                </a:cubicBezTo>
                <a:cubicBezTo>
                  <a:pt x="3180" y="1966"/>
                  <a:pt x="3186" y="1962"/>
                  <a:pt x="3192" y="1958"/>
                </a:cubicBezTo>
                <a:cubicBezTo>
                  <a:pt x="3192" y="1956"/>
                  <a:pt x="3194" y="1953"/>
                  <a:pt x="3193" y="1951"/>
                </a:cubicBezTo>
                <a:close/>
                <a:moveTo>
                  <a:pt x="3196" y="1937"/>
                </a:moveTo>
                <a:cubicBezTo>
                  <a:pt x="3190" y="1944"/>
                  <a:pt x="3177" y="1946"/>
                  <a:pt x="3177" y="1958"/>
                </a:cubicBezTo>
                <a:cubicBezTo>
                  <a:pt x="3183" y="1954"/>
                  <a:pt x="3188" y="1949"/>
                  <a:pt x="3195" y="1946"/>
                </a:cubicBezTo>
                <a:cubicBezTo>
                  <a:pt x="3195" y="1943"/>
                  <a:pt x="3197" y="1940"/>
                  <a:pt x="3196" y="1937"/>
                </a:cubicBezTo>
                <a:close/>
                <a:moveTo>
                  <a:pt x="3199" y="1926"/>
                </a:moveTo>
                <a:cubicBezTo>
                  <a:pt x="3193" y="1930"/>
                  <a:pt x="3187" y="1934"/>
                  <a:pt x="3181" y="1938"/>
                </a:cubicBezTo>
                <a:cubicBezTo>
                  <a:pt x="3181" y="1940"/>
                  <a:pt x="3179" y="1943"/>
                  <a:pt x="3180" y="1945"/>
                </a:cubicBezTo>
                <a:cubicBezTo>
                  <a:pt x="3186" y="1940"/>
                  <a:pt x="3192" y="1936"/>
                  <a:pt x="3198" y="1932"/>
                </a:cubicBezTo>
                <a:cubicBezTo>
                  <a:pt x="3198" y="1930"/>
                  <a:pt x="3201" y="1927"/>
                  <a:pt x="3199" y="1926"/>
                </a:cubicBezTo>
                <a:close/>
                <a:moveTo>
                  <a:pt x="3203" y="1912"/>
                </a:moveTo>
                <a:cubicBezTo>
                  <a:pt x="3197" y="1917"/>
                  <a:pt x="3190" y="1921"/>
                  <a:pt x="3184" y="1925"/>
                </a:cubicBezTo>
                <a:cubicBezTo>
                  <a:pt x="3184" y="1928"/>
                  <a:pt x="3183" y="1930"/>
                  <a:pt x="3182" y="1933"/>
                </a:cubicBezTo>
                <a:cubicBezTo>
                  <a:pt x="3189" y="1929"/>
                  <a:pt x="3195" y="1925"/>
                  <a:pt x="3201" y="1921"/>
                </a:cubicBezTo>
                <a:cubicBezTo>
                  <a:pt x="3201" y="1919"/>
                  <a:pt x="3204" y="1914"/>
                  <a:pt x="3203" y="1912"/>
                </a:cubicBezTo>
                <a:close/>
                <a:moveTo>
                  <a:pt x="3206" y="1899"/>
                </a:moveTo>
                <a:cubicBezTo>
                  <a:pt x="3200" y="1904"/>
                  <a:pt x="3192" y="1908"/>
                  <a:pt x="3187" y="1913"/>
                </a:cubicBezTo>
                <a:cubicBezTo>
                  <a:pt x="3186" y="1915"/>
                  <a:pt x="3185" y="1918"/>
                  <a:pt x="3186" y="1920"/>
                </a:cubicBezTo>
                <a:cubicBezTo>
                  <a:pt x="3192" y="1915"/>
                  <a:pt x="3199" y="1911"/>
                  <a:pt x="3205" y="1907"/>
                </a:cubicBezTo>
                <a:cubicBezTo>
                  <a:pt x="3205" y="1904"/>
                  <a:pt x="3208" y="1901"/>
                  <a:pt x="3206" y="1899"/>
                </a:cubicBezTo>
                <a:close/>
                <a:moveTo>
                  <a:pt x="3207" y="1887"/>
                </a:moveTo>
                <a:cubicBezTo>
                  <a:pt x="3201" y="1893"/>
                  <a:pt x="3193" y="1896"/>
                  <a:pt x="3188" y="1901"/>
                </a:cubicBezTo>
                <a:cubicBezTo>
                  <a:pt x="3190" y="1902"/>
                  <a:pt x="3188" y="1907"/>
                  <a:pt x="3189" y="1908"/>
                </a:cubicBezTo>
                <a:cubicBezTo>
                  <a:pt x="3195" y="1903"/>
                  <a:pt x="3201" y="1898"/>
                  <a:pt x="3209" y="1894"/>
                </a:cubicBezTo>
                <a:cubicBezTo>
                  <a:pt x="3209" y="1892"/>
                  <a:pt x="3210" y="1890"/>
                  <a:pt x="3210" y="1887"/>
                </a:cubicBezTo>
                <a:cubicBezTo>
                  <a:pt x="3209" y="1887"/>
                  <a:pt x="3208" y="1887"/>
                  <a:pt x="3207" y="1887"/>
                </a:cubicBezTo>
                <a:close/>
                <a:moveTo>
                  <a:pt x="3195" y="1884"/>
                </a:moveTo>
                <a:cubicBezTo>
                  <a:pt x="3189" y="1889"/>
                  <a:pt x="3182" y="1893"/>
                  <a:pt x="3176" y="1897"/>
                </a:cubicBezTo>
                <a:cubicBezTo>
                  <a:pt x="3179" y="1898"/>
                  <a:pt x="3181" y="1899"/>
                  <a:pt x="3184" y="1899"/>
                </a:cubicBezTo>
                <a:cubicBezTo>
                  <a:pt x="3190" y="1895"/>
                  <a:pt x="3197" y="1891"/>
                  <a:pt x="3203" y="1886"/>
                </a:cubicBezTo>
                <a:cubicBezTo>
                  <a:pt x="3200" y="1885"/>
                  <a:pt x="3198" y="1884"/>
                  <a:pt x="3195" y="1884"/>
                </a:cubicBezTo>
                <a:close/>
                <a:moveTo>
                  <a:pt x="3183" y="1881"/>
                </a:moveTo>
                <a:cubicBezTo>
                  <a:pt x="3177" y="1886"/>
                  <a:pt x="3170" y="1889"/>
                  <a:pt x="3164" y="1895"/>
                </a:cubicBezTo>
                <a:cubicBezTo>
                  <a:pt x="3167" y="1895"/>
                  <a:pt x="3169" y="1896"/>
                  <a:pt x="3172" y="1896"/>
                </a:cubicBezTo>
                <a:cubicBezTo>
                  <a:pt x="3178" y="1892"/>
                  <a:pt x="3185" y="1888"/>
                  <a:pt x="3191" y="1883"/>
                </a:cubicBezTo>
                <a:cubicBezTo>
                  <a:pt x="3188" y="1882"/>
                  <a:pt x="3185" y="1882"/>
                  <a:pt x="3183" y="1881"/>
                </a:cubicBezTo>
                <a:close/>
                <a:moveTo>
                  <a:pt x="3168" y="1878"/>
                </a:moveTo>
                <a:cubicBezTo>
                  <a:pt x="3162" y="1882"/>
                  <a:pt x="3156" y="1886"/>
                  <a:pt x="3150" y="1891"/>
                </a:cubicBezTo>
                <a:cubicBezTo>
                  <a:pt x="3154" y="1892"/>
                  <a:pt x="3156" y="1893"/>
                  <a:pt x="3160" y="1893"/>
                </a:cubicBezTo>
                <a:cubicBezTo>
                  <a:pt x="3166" y="1888"/>
                  <a:pt x="3173" y="1885"/>
                  <a:pt x="3178" y="1880"/>
                </a:cubicBezTo>
                <a:cubicBezTo>
                  <a:pt x="3174" y="1880"/>
                  <a:pt x="3172" y="1878"/>
                  <a:pt x="3168" y="1878"/>
                </a:cubicBezTo>
                <a:close/>
                <a:moveTo>
                  <a:pt x="3153" y="1874"/>
                </a:moveTo>
                <a:cubicBezTo>
                  <a:pt x="3147" y="1879"/>
                  <a:pt x="3141" y="1883"/>
                  <a:pt x="3135" y="1887"/>
                </a:cubicBezTo>
                <a:cubicBezTo>
                  <a:pt x="3139" y="1888"/>
                  <a:pt x="3142" y="1890"/>
                  <a:pt x="3146" y="1890"/>
                </a:cubicBezTo>
                <a:cubicBezTo>
                  <a:pt x="3149" y="1889"/>
                  <a:pt x="3152" y="1885"/>
                  <a:pt x="3155" y="1883"/>
                </a:cubicBezTo>
                <a:cubicBezTo>
                  <a:pt x="3158" y="1881"/>
                  <a:pt x="3161" y="1879"/>
                  <a:pt x="3164" y="1877"/>
                </a:cubicBezTo>
                <a:cubicBezTo>
                  <a:pt x="3160" y="1876"/>
                  <a:pt x="3157" y="1875"/>
                  <a:pt x="3153" y="1874"/>
                </a:cubicBezTo>
                <a:close/>
                <a:moveTo>
                  <a:pt x="3139" y="1871"/>
                </a:moveTo>
                <a:cubicBezTo>
                  <a:pt x="3134" y="1876"/>
                  <a:pt x="3127" y="1879"/>
                  <a:pt x="3122" y="1884"/>
                </a:cubicBezTo>
                <a:cubicBezTo>
                  <a:pt x="3125" y="1884"/>
                  <a:pt x="3128" y="1886"/>
                  <a:pt x="3131" y="1886"/>
                </a:cubicBezTo>
                <a:cubicBezTo>
                  <a:pt x="3137" y="1881"/>
                  <a:pt x="3143" y="1878"/>
                  <a:pt x="3149" y="1873"/>
                </a:cubicBezTo>
                <a:cubicBezTo>
                  <a:pt x="3146" y="1872"/>
                  <a:pt x="3142" y="1872"/>
                  <a:pt x="3139" y="1871"/>
                </a:cubicBezTo>
                <a:close/>
                <a:moveTo>
                  <a:pt x="3127" y="1868"/>
                </a:moveTo>
                <a:cubicBezTo>
                  <a:pt x="3122" y="1872"/>
                  <a:pt x="3116" y="1877"/>
                  <a:pt x="3110" y="1881"/>
                </a:cubicBezTo>
                <a:cubicBezTo>
                  <a:pt x="3113" y="1882"/>
                  <a:pt x="3116" y="1883"/>
                  <a:pt x="3119" y="1883"/>
                </a:cubicBezTo>
                <a:cubicBezTo>
                  <a:pt x="3119" y="1882"/>
                  <a:pt x="3119" y="1881"/>
                  <a:pt x="3120" y="1881"/>
                </a:cubicBezTo>
                <a:cubicBezTo>
                  <a:pt x="3125" y="1877"/>
                  <a:pt x="3130" y="1874"/>
                  <a:pt x="3135" y="1870"/>
                </a:cubicBezTo>
                <a:cubicBezTo>
                  <a:pt x="3132" y="1869"/>
                  <a:pt x="3130" y="1868"/>
                  <a:pt x="3127" y="1868"/>
                </a:cubicBezTo>
                <a:close/>
                <a:moveTo>
                  <a:pt x="3115" y="1865"/>
                </a:moveTo>
                <a:cubicBezTo>
                  <a:pt x="3109" y="1870"/>
                  <a:pt x="3103" y="1873"/>
                  <a:pt x="3097" y="1878"/>
                </a:cubicBezTo>
                <a:cubicBezTo>
                  <a:pt x="3100" y="1879"/>
                  <a:pt x="3103" y="1879"/>
                  <a:pt x="3106" y="1880"/>
                </a:cubicBezTo>
                <a:cubicBezTo>
                  <a:pt x="3111" y="1875"/>
                  <a:pt x="3118" y="1872"/>
                  <a:pt x="3123" y="1867"/>
                </a:cubicBezTo>
                <a:cubicBezTo>
                  <a:pt x="3120" y="1866"/>
                  <a:pt x="3117" y="1866"/>
                  <a:pt x="3115" y="1865"/>
                </a:cubicBezTo>
                <a:close/>
                <a:moveTo>
                  <a:pt x="3103" y="1862"/>
                </a:moveTo>
                <a:cubicBezTo>
                  <a:pt x="3098" y="1867"/>
                  <a:pt x="3091" y="1870"/>
                  <a:pt x="3086" y="1876"/>
                </a:cubicBezTo>
                <a:cubicBezTo>
                  <a:pt x="3089" y="1876"/>
                  <a:pt x="3091" y="1877"/>
                  <a:pt x="3094" y="1877"/>
                </a:cubicBezTo>
                <a:cubicBezTo>
                  <a:pt x="3098" y="1872"/>
                  <a:pt x="3106" y="1869"/>
                  <a:pt x="3111" y="1864"/>
                </a:cubicBezTo>
                <a:cubicBezTo>
                  <a:pt x="3108" y="1864"/>
                  <a:pt x="3106" y="1863"/>
                  <a:pt x="3103" y="1862"/>
                </a:cubicBezTo>
                <a:close/>
                <a:moveTo>
                  <a:pt x="3090" y="1859"/>
                </a:moveTo>
                <a:cubicBezTo>
                  <a:pt x="3086" y="1864"/>
                  <a:pt x="3080" y="1868"/>
                  <a:pt x="3075" y="1872"/>
                </a:cubicBezTo>
                <a:cubicBezTo>
                  <a:pt x="3077" y="1873"/>
                  <a:pt x="3080" y="1874"/>
                  <a:pt x="3083" y="1874"/>
                </a:cubicBezTo>
                <a:cubicBezTo>
                  <a:pt x="3087" y="1869"/>
                  <a:pt x="3094" y="1866"/>
                  <a:pt x="3099" y="1861"/>
                </a:cubicBezTo>
                <a:cubicBezTo>
                  <a:pt x="3096" y="1861"/>
                  <a:pt x="3094" y="1860"/>
                  <a:pt x="3090" y="1859"/>
                </a:cubicBezTo>
                <a:close/>
                <a:moveTo>
                  <a:pt x="3078" y="1856"/>
                </a:moveTo>
                <a:cubicBezTo>
                  <a:pt x="3073" y="1860"/>
                  <a:pt x="3067" y="1866"/>
                  <a:pt x="3062" y="1869"/>
                </a:cubicBezTo>
                <a:cubicBezTo>
                  <a:pt x="3065" y="1870"/>
                  <a:pt x="3067" y="1871"/>
                  <a:pt x="3070" y="1871"/>
                </a:cubicBezTo>
                <a:cubicBezTo>
                  <a:pt x="3076" y="1867"/>
                  <a:pt x="3082" y="1863"/>
                  <a:pt x="3087" y="1858"/>
                </a:cubicBezTo>
                <a:cubicBezTo>
                  <a:pt x="3084" y="1858"/>
                  <a:pt x="3080" y="1855"/>
                  <a:pt x="3078" y="1856"/>
                </a:cubicBezTo>
                <a:close/>
                <a:moveTo>
                  <a:pt x="3067" y="1853"/>
                </a:moveTo>
                <a:cubicBezTo>
                  <a:pt x="3061" y="1858"/>
                  <a:pt x="3055" y="1862"/>
                  <a:pt x="3050" y="1866"/>
                </a:cubicBezTo>
                <a:cubicBezTo>
                  <a:pt x="3052" y="1867"/>
                  <a:pt x="3055" y="1868"/>
                  <a:pt x="3058" y="1868"/>
                </a:cubicBezTo>
                <a:cubicBezTo>
                  <a:pt x="3063" y="1864"/>
                  <a:pt x="3069" y="1860"/>
                  <a:pt x="3074" y="1855"/>
                </a:cubicBezTo>
                <a:cubicBezTo>
                  <a:pt x="3072" y="1854"/>
                  <a:pt x="3069" y="1854"/>
                  <a:pt x="3067" y="1853"/>
                </a:cubicBezTo>
                <a:close/>
                <a:moveTo>
                  <a:pt x="3054" y="1850"/>
                </a:moveTo>
                <a:cubicBezTo>
                  <a:pt x="3049" y="1855"/>
                  <a:pt x="3043" y="1859"/>
                  <a:pt x="3038" y="1863"/>
                </a:cubicBezTo>
                <a:cubicBezTo>
                  <a:pt x="3041" y="1864"/>
                  <a:pt x="3042" y="1865"/>
                  <a:pt x="3045" y="1865"/>
                </a:cubicBezTo>
                <a:cubicBezTo>
                  <a:pt x="3051" y="1861"/>
                  <a:pt x="3057" y="1857"/>
                  <a:pt x="3062" y="1852"/>
                </a:cubicBezTo>
                <a:cubicBezTo>
                  <a:pt x="3059" y="1852"/>
                  <a:pt x="3057" y="1851"/>
                  <a:pt x="3054" y="1850"/>
                </a:cubicBezTo>
                <a:close/>
                <a:moveTo>
                  <a:pt x="3042" y="1847"/>
                </a:moveTo>
                <a:cubicBezTo>
                  <a:pt x="3037" y="1852"/>
                  <a:pt x="3030" y="1855"/>
                  <a:pt x="3025" y="1860"/>
                </a:cubicBezTo>
                <a:cubicBezTo>
                  <a:pt x="3028" y="1860"/>
                  <a:pt x="3030" y="1862"/>
                  <a:pt x="3034" y="1862"/>
                </a:cubicBezTo>
                <a:cubicBezTo>
                  <a:pt x="3039" y="1858"/>
                  <a:pt x="3046" y="1854"/>
                  <a:pt x="3050" y="1849"/>
                </a:cubicBezTo>
                <a:cubicBezTo>
                  <a:pt x="3047" y="1849"/>
                  <a:pt x="3045" y="1848"/>
                  <a:pt x="3042" y="1847"/>
                </a:cubicBezTo>
                <a:close/>
                <a:moveTo>
                  <a:pt x="3031" y="1845"/>
                </a:moveTo>
                <a:cubicBezTo>
                  <a:pt x="3026" y="1849"/>
                  <a:pt x="3019" y="1853"/>
                  <a:pt x="3014" y="1858"/>
                </a:cubicBezTo>
                <a:cubicBezTo>
                  <a:pt x="3017" y="1858"/>
                  <a:pt x="3019" y="1858"/>
                  <a:pt x="3021" y="1859"/>
                </a:cubicBezTo>
                <a:cubicBezTo>
                  <a:pt x="3026" y="1854"/>
                  <a:pt x="3032" y="1851"/>
                  <a:pt x="3038" y="1846"/>
                </a:cubicBezTo>
                <a:cubicBezTo>
                  <a:pt x="3036" y="1846"/>
                  <a:pt x="3033" y="1845"/>
                  <a:pt x="3031" y="1845"/>
                </a:cubicBezTo>
                <a:close/>
                <a:moveTo>
                  <a:pt x="3019" y="1842"/>
                </a:moveTo>
                <a:cubicBezTo>
                  <a:pt x="3014" y="1846"/>
                  <a:pt x="3007" y="1851"/>
                  <a:pt x="3002" y="1854"/>
                </a:cubicBezTo>
                <a:cubicBezTo>
                  <a:pt x="3010" y="1858"/>
                  <a:pt x="3013" y="1853"/>
                  <a:pt x="3018" y="1850"/>
                </a:cubicBezTo>
                <a:cubicBezTo>
                  <a:pt x="3021" y="1847"/>
                  <a:pt x="3025" y="1846"/>
                  <a:pt x="3027" y="1843"/>
                </a:cubicBezTo>
                <a:cubicBezTo>
                  <a:pt x="3024" y="1844"/>
                  <a:pt x="3021" y="1841"/>
                  <a:pt x="3019" y="1842"/>
                </a:cubicBezTo>
                <a:close/>
                <a:moveTo>
                  <a:pt x="3007" y="1839"/>
                </a:moveTo>
                <a:cubicBezTo>
                  <a:pt x="3001" y="1843"/>
                  <a:pt x="2994" y="1847"/>
                  <a:pt x="2989" y="1851"/>
                </a:cubicBezTo>
                <a:cubicBezTo>
                  <a:pt x="2991" y="1852"/>
                  <a:pt x="2995" y="1852"/>
                  <a:pt x="2998" y="1853"/>
                </a:cubicBezTo>
                <a:cubicBezTo>
                  <a:pt x="3003" y="1849"/>
                  <a:pt x="3010" y="1845"/>
                  <a:pt x="3015" y="1841"/>
                </a:cubicBezTo>
                <a:cubicBezTo>
                  <a:pt x="3012" y="1840"/>
                  <a:pt x="3010" y="1839"/>
                  <a:pt x="3007" y="1839"/>
                </a:cubicBezTo>
                <a:close/>
                <a:moveTo>
                  <a:pt x="2992" y="1836"/>
                </a:moveTo>
                <a:cubicBezTo>
                  <a:pt x="2987" y="1838"/>
                  <a:pt x="2980" y="1844"/>
                  <a:pt x="2975" y="1847"/>
                </a:cubicBezTo>
                <a:cubicBezTo>
                  <a:pt x="2978" y="1848"/>
                  <a:pt x="2981" y="1849"/>
                  <a:pt x="2984" y="1850"/>
                </a:cubicBezTo>
                <a:cubicBezTo>
                  <a:pt x="2990" y="1846"/>
                  <a:pt x="2997" y="1842"/>
                  <a:pt x="3002" y="1838"/>
                </a:cubicBezTo>
                <a:cubicBezTo>
                  <a:pt x="2999" y="1838"/>
                  <a:pt x="2995" y="1834"/>
                  <a:pt x="2992" y="1836"/>
                </a:cubicBezTo>
                <a:close/>
                <a:moveTo>
                  <a:pt x="2980" y="1833"/>
                </a:moveTo>
                <a:cubicBezTo>
                  <a:pt x="2974" y="1837"/>
                  <a:pt x="2969" y="1841"/>
                  <a:pt x="2963" y="1845"/>
                </a:cubicBezTo>
                <a:cubicBezTo>
                  <a:pt x="2966" y="1845"/>
                  <a:pt x="2968" y="1846"/>
                  <a:pt x="2970" y="1846"/>
                </a:cubicBezTo>
                <a:cubicBezTo>
                  <a:pt x="2976" y="1842"/>
                  <a:pt x="2982" y="1839"/>
                  <a:pt x="2988" y="1834"/>
                </a:cubicBezTo>
                <a:cubicBezTo>
                  <a:pt x="2985" y="1834"/>
                  <a:pt x="2983" y="1833"/>
                  <a:pt x="2980" y="1833"/>
                </a:cubicBezTo>
                <a:close/>
                <a:moveTo>
                  <a:pt x="2968" y="1829"/>
                </a:moveTo>
                <a:cubicBezTo>
                  <a:pt x="2962" y="1834"/>
                  <a:pt x="2956" y="1837"/>
                  <a:pt x="2950" y="1842"/>
                </a:cubicBezTo>
                <a:cubicBezTo>
                  <a:pt x="2953" y="1842"/>
                  <a:pt x="2956" y="1843"/>
                  <a:pt x="2959" y="1843"/>
                </a:cubicBezTo>
                <a:cubicBezTo>
                  <a:pt x="2964" y="1840"/>
                  <a:pt x="2970" y="1836"/>
                  <a:pt x="2975" y="1831"/>
                </a:cubicBezTo>
                <a:cubicBezTo>
                  <a:pt x="2973" y="1831"/>
                  <a:pt x="2970" y="1830"/>
                  <a:pt x="2968" y="1829"/>
                </a:cubicBezTo>
                <a:close/>
                <a:moveTo>
                  <a:pt x="2956" y="1827"/>
                </a:moveTo>
                <a:cubicBezTo>
                  <a:pt x="2950" y="1831"/>
                  <a:pt x="2942" y="1835"/>
                  <a:pt x="2937" y="1838"/>
                </a:cubicBezTo>
                <a:cubicBezTo>
                  <a:pt x="2940" y="1839"/>
                  <a:pt x="2943" y="1840"/>
                  <a:pt x="2946" y="1840"/>
                </a:cubicBezTo>
                <a:cubicBezTo>
                  <a:pt x="2951" y="1836"/>
                  <a:pt x="2958" y="1833"/>
                  <a:pt x="2964" y="1828"/>
                </a:cubicBezTo>
                <a:cubicBezTo>
                  <a:pt x="2961" y="1828"/>
                  <a:pt x="2957" y="1826"/>
                  <a:pt x="2956" y="1827"/>
                </a:cubicBezTo>
                <a:close/>
                <a:moveTo>
                  <a:pt x="2942" y="1824"/>
                </a:moveTo>
                <a:cubicBezTo>
                  <a:pt x="2937" y="1827"/>
                  <a:pt x="2929" y="1831"/>
                  <a:pt x="2924" y="1835"/>
                </a:cubicBezTo>
                <a:cubicBezTo>
                  <a:pt x="2927" y="1836"/>
                  <a:pt x="2930" y="1836"/>
                  <a:pt x="2932" y="1837"/>
                </a:cubicBezTo>
                <a:cubicBezTo>
                  <a:pt x="2939" y="1833"/>
                  <a:pt x="2946" y="1830"/>
                  <a:pt x="2952" y="1825"/>
                </a:cubicBezTo>
                <a:cubicBezTo>
                  <a:pt x="2949" y="1826"/>
                  <a:pt x="2944" y="1822"/>
                  <a:pt x="2942" y="1824"/>
                </a:cubicBezTo>
                <a:close/>
                <a:moveTo>
                  <a:pt x="2929" y="1820"/>
                </a:moveTo>
                <a:cubicBezTo>
                  <a:pt x="2923" y="1824"/>
                  <a:pt x="2917" y="1827"/>
                  <a:pt x="2912" y="1832"/>
                </a:cubicBezTo>
                <a:cubicBezTo>
                  <a:pt x="2919" y="1835"/>
                  <a:pt x="2923" y="1832"/>
                  <a:pt x="2929" y="1828"/>
                </a:cubicBezTo>
                <a:cubicBezTo>
                  <a:pt x="2932" y="1826"/>
                  <a:pt x="2936" y="1824"/>
                  <a:pt x="2938" y="1822"/>
                </a:cubicBezTo>
                <a:cubicBezTo>
                  <a:pt x="2935" y="1822"/>
                  <a:pt x="2932" y="1821"/>
                  <a:pt x="2929" y="1820"/>
                </a:cubicBezTo>
                <a:close/>
                <a:moveTo>
                  <a:pt x="2916" y="1817"/>
                </a:moveTo>
                <a:cubicBezTo>
                  <a:pt x="2911" y="1821"/>
                  <a:pt x="2905" y="1825"/>
                  <a:pt x="2900" y="1829"/>
                </a:cubicBezTo>
                <a:cubicBezTo>
                  <a:pt x="2902" y="1830"/>
                  <a:pt x="2905" y="1830"/>
                  <a:pt x="2907" y="1831"/>
                </a:cubicBezTo>
                <a:cubicBezTo>
                  <a:pt x="2912" y="1826"/>
                  <a:pt x="2919" y="1823"/>
                  <a:pt x="2924" y="1819"/>
                </a:cubicBezTo>
                <a:cubicBezTo>
                  <a:pt x="2921" y="1818"/>
                  <a:pt x="2919" y="1817"/>
                  <a:pt x="2916" y="1817"/>
                </a:cubicBezTo>
                <a:close/>
                <a:moveTo>
                  <a:pt x="2903" y="1814"/>
                </a:moveTo>
                <a:cubicBezTo>
                  <a:pt x="2898" y="1818"/>
                  <a:pt x="2892" y="1822"/>
                  <a:pt x="2888" y="1826"/>
                </a:cubicBezTo>
                <a:cubicBezTo>
                  <a:pt x="2891" y="1826"/>
                  <a:pt x="2893" y="1828"/>
                  <a:pt x="2896" y="1828"/>
                </a:cubicBezTo>
                <a:cubicBezTo>
                  <a:pt x="2901" y="1824"/>
                  <a:pt x="2907" y="1820"/>
                  <a:pt x="2912" y="1816"/>
                </a:cubicBezTo>
                <a:cubicBezTo>
                  <a:pt x="2909" y="1815"/>
                  <a:pt x="2907" y="1814"/>
                  <a:pt x="2903" y="1814"/>
                </a:cubicBezTo>
                <a:close/>
                <a:moveTo>
                  <a:pt x="2892" y="1811"/>
                </a:moveTo>
                <a:cubicBezTo>
                  <a:pt x="2887" y="1815"/>
                  <a:pt x="2881" y="1819"/>
                  <a:pt x="2876" y="1823"/>
                </a:cubicBezTo>
                <a:cubicBezTo>
                  <a:pt x="2878" y="1824"/>
                  <a:pt x="2881" y="1824"/>
                  <a:pt x="2883" y="1825"/>
                </a:cubicBezTo>
                <a:cubicBezTo>
                  <a:pt x="2888" y="1821"/>
                  <a:pt x="2895" y="1818"/>
                  <a:pt x="2899" y="1813"/>
                </a:cubicBezTo>
                <a:cubicBezTo>
                  <a:pt x="2896" y="1812"/>
                  <a:pt x="2894" y="1812"/>
                  <a:pt x="2892" y="1811"/>
                </a:cubicBezTo>
                <a:close/>
                <a:moveTo>
                  <a:pt x="2872" y="1815"/>
                </a:moveTo>
                <a:cubicBezTo>
                  <a:pt x="2870" y="1817"/>
                  <a:pt x="2866" y="1819"/>
                  <a:pt x="2866" y="1821"/>
                </a:cubicBezTo>
                <a:cubicBezTo>
                  <a:pt x="2868" y="1821"/>
                  <a:pt x="2869" y="1822"/>
                  <a:pt x="2872" y="1822"/>
                </a:cubicBezTo>
                <a:cubicBezTo>
                  <a:pt x="2877" y="1818"/>
                  <a:pt x="2883" y="1814"/>
                  <a:pt x="2887" y="1810"/>
                </a:cubicBezTo>
                <a:cubicBezTo>
                  <a:pt x="2880" y="1807"/>
                  <a:pt x="2877" y="1811"/>
                  <a:pt x="2872" y="1815"/>
                </a:cubicBezTo>
                <a:close/>
                <a:moveTo>
                  <a:pt x="2869" y="1806"/>
                </a:moveTo>
                <a:cubicBezTo>
                  <a:pt x="2864" y="1810"/>
                  <a:pt x="2859" y="1814"/>
                  <a:pt x="2854" y="1818"/>
                </a:cubicBezTo>
                <a:cubicBezTo>
                  <a:pt x="2856" y="1818"/>
                  <a:pt x="2858" y="1819"/>
                  <a:pt x="2861" y="1819"/>
                </a:cubicBezTo>
                <a:cubicBezTo>
                  <a:pt x="2866" y="1815"/>
                  <a:pt x="2872" y="1812"/>
                  <a:pt x="2876" y="1807"/>
                </a:cubicBezTo>
                <a:cubicBezTo>
                  <a:pt x="2873" y="1807"/>
                  <a:pt x="2872" y="1806"/>
                  <a:pt x="2869" y="1806"/>
                </a:cubicBezTo>
                <a:close/>
                <a:moveTo>
                  <a:pt x="2858" y="1803"/>
                </a:moveTo>
                <a:cubicBezTo>
                  <a:pt x="2853" y="1807"/>
                  <a:pt x="2848" y="1811"/>
                  <a:pt x="2843" y="1815"/>
                </a:cubicBezTo>
                <a:cubicBezTo>
                  <a:pt x="2845" y="1816"/>
                  <a:pt x="2848" y="1816"/>
                  <a:pt x="2850" y="1816"/>
                </a:cubicBezTo>
                <a:cubicBezTo>
                  <a:pt x="2855" y="1813"/>
                  <a:pt x="2860" y="1809"/>
                  <a:pt x="2865" y="1804"/>
                </a:cubicBezTo>
                <a:cubicBezTo>
                  <a:pt x="2862" y="1804"/>
                  <a:pt x="2861" y="1803"/>
                  <a:pt x="2858" y="1803"/>
                </a:cubicBezTo>
                <a:close/>
                <a:moveTo>
                  <a:pt x="2845" y="1800"/>
                </a:moveTo>
                <a:cubicBezTo>
                  <a:pt x="2841" y="1804"/>
                  <a:pt x="2835" y="1807"/>
                  <a:pt x="2831" y="1812"/>
                </a:cubicBezTo>
                <a:cubicBezTo>
                  <a:pt x="2835" y="1812"/>
                  <a:pt x="2836" y="1814"/>
                  <a:pt x="2840" y="1814"/>
                </a:cubicBezTo>
                <a:cubicBezTo>
                  <a:pt x="2844" y="1810"/>
                  <a:pt x="2849" y="1806"/>
                  <a:pt x="2854" y="1802"/>
                </a:cubicBezTo>
                <a:cubicBezTo>
                  <a:pt x="2851" y="1801"/>
                  <a:pt x="2849" y="1800"/>
                  <a:pt x="2845" y="1800"/>
                </a:cubicBezTo>
                <a:close/>
                <a:moveTo>
                  <a:pt x="2832" y="1797"/>
                </a:moveTo>
                <a:cubicBezTo>
                  <a:pt x="2827" y="1801"/>
                  <a:pt x="2822" y="1804"/>
                  <a:pt x="2817" y="1809"/>
                </a:cubicBezTo>
                <a:cubicBezTo>
                  <a:pt x="2820" y="1810"/>
                  <a:pt x="2823" y="1810"/>
                  <a:pt x="2827" y="1811"/>
                </a:cubicBezTo>
                <a:cubicBezTo>
                  <a:pt x="2832" y="1807"/>
                  <a:pt x="2836" y="1803"/>
                  <a:pt x="2841" y="1799"/>
                </a:cubicBezTo>
                <a:cubicBezTo>
                  <a:pt x="2838" y="1798"/>
                  <a:pt x="2835" y="1797"/>
                  <a:pt x="2832" y="1797"/>
                </a:cubicBezTo>
                <a:close/>
                <a:moveTo>
                  <a:pt x="2819" y="1794"/>
                </a:moveTo>
                <a:cubicBezTo>
                  <a:pt x="2814" y="1798"/>
                  <a:pt x="2809" y="1801"/>
                  <a:pt x="2804" y="1806"/>
                </a:cubicBezTo>
                <a:cubicBezTo>
                  <a:pt x="2807" y="1806"/>
                  <a:pt x="2810" y="1807"/>
                  <a:pt x="2813" y="1807"/>
                </a:cubicBezTo>
                <a:cubicBezTo>
                  <a:pt x="2818" y="1804"/>
                  <a:pt x="2823" y="1800"/>
                  <a:pt x="2828" y="1796"/>
                </a:cubicBezTo>
                <a:cubicBezTo>
                  <a:pt x="2825" y="1795"/>
                  <a:pt x="2822" y="1794"/>
                  <a:pt x="2819" y="1794"/>
                </a:cubicBezTo>
                <a:close/>
                <a:moveTo>
                  <a:pt x="2807" y="1791"/>
                </a:moveTo>
                <a:cubicBezTo>
                  <a:pt x="2802" y="1795"/>
                  <a:pt x="2796" y="1798"/>
                  <a:pt x="2792" y="1803"/>
                </a:cubicBezTo>
                <a:cubicBezTo>
                  <a:pt x="2794" y="1804"/>
                  <a:pt x="2797" y="1804"/>
                  <a:pt x="2800" y="1805"/>
                </a:cubicBezTo>
                <a:cubicBezTo>
                  <a:pt x="2805" y="1801"/>
                  <a:pt x="2810" y="1797"/>
                  <a:pt x="2815" y="1793"/>
                </a:cubicBezTo>
                <a:cubicBezTo>
                  <a:pt x="2812" y="1792"/>
                  <a:pt x="2810" y="1791"/>
                  <a:pt x="2807" y="1791"/>
                </a:cubicBezTo>
                <a:close/>
                <a:moveTo>
                  <a:pt x="2799" y="1789"/>
                </a:moveTo>
                <a:cubicBezTo>
                  <a:pt x="2794" y="1793"/>
                  <a:pt x="2788" y="1796"/>
                  <a:pt x="2783" y="1801"/>
                </a:cubicBezTo>
                <a:cubicBezTo>
                  <a:pt x="2789" y="1803"/>
                  <a:pt x="2792" y="1799"/>
                  <a:pt x="2795" y="1796"/>
                </a:cubicBezTo>
                <a:cubicBezTo>
                  <a:pt x="2798" y="1793"/>
                  <a:pt x="2801" y="1791"/>
                  <a:pt x="2803" y="1789"/>
                </a:cubicBezTo>
                <a:cubicBezTo>
                  <a:pt x="2802" y="1789"/>
                  <a:pt x="2800" y="1789"/>
                  <a:pt x="2799" y="1789"/>
                </a:cubicBezTo>
                <a:close/>
                <a:moveTo>
                  <a:pt x="2766" y="1789"/>
                </a:moveTo>
                <a:cubicBezTo>
                  <a:pt x="2768" y="1786"/>
                  <a:pt x="2772" y="1785"/>
                  <a:pt x="2774" y="1782"/>
                </a:cubicBezTo>
                <a:cubicBezTo>
                  <a:pt x="2772" y="1782"/>
                  <a:pt x="2770" y="1781"/>
                  <a:pt x="2768" y="1781"/>
                </a:cubicBezTo>
                <a:cubicBezTo>
                  <a:pt x="2767" y="1783"/>
                  <a:pt x="2766" y="1787"/>
                  <a:pt x="2766" y="1789"/>
                </a:cubicBezTo>
                <a:close/>
                <a:moveTo>
                  <a:pt x="2762" y="1803"/>
                </a:moveTo>
                <a:cubicBezTo>
                  <a:pt x="2769" y="1798"/>
                  <a:pt x="2778" y="1791"/>
                  <a:pt x="2786" y="1785"/>
                </a:cubicBezTo>
                <a:cubicBezTo>
                  <a:pt x="2783" y="1785"/>
                  <a:pt x="2781" y="1784"/>
                  <a:pt x="2779" y="1784"/>
                </a:cubicBezTo>
                <a:cubicBezTo>
                  <a:pt x="2772" y="1789"/>
                  <a:pt x="2763" y="1792"/>
                  <a:pt x="2762" y="1803"/>
                </a:cubicBezTo>
                <a:close/>
                <a:moveTo>
                  <a:pt x="2759" y="1815"/>
                </a:moveTo>
                <a:cubicBezTo>
                  <a:pt x="2771" y="1805"/>
                  <a:pt x="2783" y="1796"/>
                  <a:pt x="2794" y="1787"/>
                </a:cubicBezTo>
                <a:cubicBezTo>
                  <a:pt x="2793" y="1787"/>
                  <a:pt x="2792" y="1787"/>
                  <a:pt x="2791" y="1786"/>
                </a:cubicBezTo>
                <a:cubicBezTo>
                  <a:pt x="2780" y="1793"/>
                  <a:pt x="2772" y="1801"/>
                  <a:pt x="2761" y="1808"/>
                </a:cubicBezTo>
                <a:cubicBezTo>
                  <a:pt x="2760" y="1810"/>
                  <a:pt x="2760" y="1812"/>
                  <a:pt x="2759" y="1815"/>
                </a:cubicBezTo>
                <a:close/>
                <a:moveTo>
                  <a:pt x="2756" y="1827"/>
                </a:moveTo>
                <a:cubicBezTo>
                  <a:pt x="2760" y="1825"/>
                  <a:pt x="2763" y="1822"/>
                  <a:pt x="2768" y="1818"/>
                </a:cubicBezTo>
                <a:cubicBezTo>
                  <a:pt x="2773" y="1814"/>
                  <a:pt x="2780" y="1810"/>
                  <a:pt x="2780" y="1803"/>
                </a:cubicBezTo>
                <a:cubicBezTo>
                  <a:pt x="2773" y="1809"/>
                  <a:pt x="2765" y="1814"/>
                  <a:pt x="2758" y="1820"/>
                </a:cubicBezTo>
                <a:cubicBezTo>
                  <a:pt x="2757" y="1823"/>
                  <a:pt x="2757" y="1825"/>
                  <a:pt x="2756" y="1827"/>
                </a:cubicBezTo>
                <a:close/>
                <a:moveTo>
                  <a:pt x="2753" y="1841"/>
                </a:moveTo>
                <a:cubicBezTo>
                  <a:pt x="2760" y="1836"/>
                  <a:pt x="2768" y="1829"/>
                  <a:pt x="2775" y="1823"/>
                </a:cubicBezTo>
                <a:cubicBezTo>
                  <a:pt x="2775" y="1820"/>
                  <a:pt x="2777" y="1817"/>
                  <a:pt x="2777" y="1815"/>
                </a:cubicBezTo>
                <a:cubicBezTo>
                  <a:pt x="2769" y="1821"/>
                  <a:pt x="2762" y="1827"/>
                  <a:pt x="2755" y="1833"/>
                </a:cubicBezTo>
                <a:cubicBezTo>
                  <a:pt x="2755" y="1836"/>
                  <a:pt x="2753" y="1838"/>
                  <a:pt x="2753" y="1841"/>
                </a:cubicBezTo>
                <a:close/>
                <a:moveTo>
                  <a:pt x="2750" y="1855"/>
                </a:moveTo>
                <a:cubicBezTo>
                  <a:pt x="2757" y="1850"/>
                  <a:pt x="2764" y="1844"/>
                  <a:pt x="2771" y="1838"/>
                </a:cubicBezTo>
                <a:cubicBezTo>
                  <a:pt x="2772" y="1835"/>
                  <a:pt x="2773" y="1831"/>
                  <a:pt x="2773" y="1829"/>
                </a:cubicBezTo>
                <a:cubicBezTo>
                  <a:pt x="2766" y="1835"/>
                  <a:pt x="2759" y="1841"/>
                  <a:pt x="2752" y="1846"/>
                </a:cubicBezTo>
                <a:cubicBezTo>
                  <a:pt x="2751" y="1849"/>
                  <a:pt x="2750" y="1852"/>
                  <a:pt x="2750" y="1855"/>
                </a:cubicBezTo>
                <a:close/>
                <a:moveTo>
                  <a:pt x="2746" y="1871"/>
                </a:moveTo>
                <a:cubicBezTo>
                  <a:pt x="2753" y="1867"/>
                  <a:pt x="2760" y="1860"/>
                  <a:pt x="2767" y="1854"/>
                </a:cubicBezTo>
                <a:cubicBezTo>
                  <a:pt x="2767" y="1851"/>
                  <a:pt x="2770" y="1846"/>
                  <a:pt x="2769" y="1844"/>
                </a:cubicBezTo>
                <a:cubicBezTo>
                  <a:pt x="2762" y="1850"/>
                  <a:pt x="2755" y="1855"/>
                  <a:pt x="2748" y="1861"/>
                </a:cubicBezTo>
                <a:cubicBezTo>
                  <a:pt x="2747" y="1864"/>
                  <a:pt x="2746" y="1867"/>
                  <a:pt x="2746" y="1871"/>
                </a:cubicBezTo>
                <a:close/>
                <a:moveTo>
                  <a:pt x="2742" y="1887"/>
                </a:moveTo>
                <a:cubicBezTo>
                  <a:pt x="2749" y="1882"/>
                  <a:pt x="2756" y="1876"/>
                  <a:pt x="2763" y="1870"/>
                </a:cubicBezTo>
                <a:cubicBezTo>
                  <a:pt x="2763" y="1867"/>
                  <a:pt x="2766" y="1862"/>
                  <a:pt x="2764" y="1860"/>
                </a:cubicBezTo>
                <a:cubicBezTo>
                  <a:pt x="2758" y="1866"/>
                  <a:pt x="2751" y="1872"/>
                  <a:pt x="2744" y="1877"/>
                </a:cubicBezTo>
                <a:cubicBezTo>
                  <a:pt x="2744" y="1881"/>
                  <a:pt x="2742" y="1884"/>
                  <a:pt x="2742" y="1887"/>
                </a:cubicBezTo>
                <a:close/>
                <a:moveTo>
                  <a:pt x="2738" y="1903"/>
                </a:moveTo>
                <a:cubicBezTo>
                  <a:pt x="2745" y="1895"/>
                  <a:pt x="2761" y="1890"/>
                  <a:pt x="2761" y="1876"/>
                </a:cubicBezTo>
                <a:cubicBezTo>
                  <a:pt x="2754" y="1882"/>
                  <a:pt x="2747" y="1888"/>
                  <a:pt x="2740" y="1893"/>
                </a:cubicBezTo>
                <a:cubicBezTo>
                  <a:pt x="2740" y="1896"/>
                  <a:pt x="2739" y="1899"/>
                  <a:pt x="2738" y="1903"/>
                </a:cubicBezTo>
                <a:close/>
                <a:moveTo>
                  <a:pt x="2734" y="1919"/>
                </a:moveTo>
                <a:cubicBezTo>
                  <a:pt x="2737" y="1916"/>
                  <a:pt x="2741" y="1913"/>
                  <a:pt x="2745" y="1910"/>
                </a:cubicBezTo>
                <a:cubicBezTo>
                  <a:pt x="2751" y="1905"/>
                  <a:pt x="2758" y="1901"/>
                  <a:pt x="2757" y="1892"/>
                </a:cubicBezTo>
                <a:cubicBezTo>
                  <a:pt x="2750" y="1898"/>
                  <a:pt x="2743" y="1903"/>
                  <a:pt x="2736" y="1909"/>
                </a:cubicBezTo>
                <a:cubicBezTo>
                  <a:pt x="2736" y="1913"/>
                  <a:pt x="2734" y="1916"/>
                  <a:pt x="2734" y="1919"/>
                </a:cubicBezTo>
                <a:close/>
                <a:moveTo>
                  <a:pt x="2730" y="1936"/>
                </a:moveTo>
                <a:cubicBezTo>
                  <a:pt x="2737" y="1930"/>
                  <a:pt x="2745" y="1925"/>
                  <a:pt x="2751" y="1919"/>
                </a:cubicBezTo>
                <a:cubicBezTo>
                  <a:pt x="2751" y="1915"/>
                  <a:pt x="2754" y="1910"/>
                  <a:pt x="2754" y="1907"/>
                </a:cubicBezTo>
                <a:cubicBezTo>
                  <a:pt x="2747" y="1913"/>
                  <a:pt x="2740" y="1919"/>
                  <a:pt x="2733" y="1924"/>
                </a:cubicBezTo>
                <a:cubicBezTo>
                  <a:pt x="2732" y="1928"/>
                  <a:pt x="2730" y="1933"/>
                  <a:pt x="2730" y="1936"/>
                </a:cubicBezTo>
                <a:close/>
                <a:moveTo>
                  <a:pt x="2726" y="1951"/>
                </a:moveTo>
                <a:cubicBezTo>
                  <a:pt x="2733" y="1947"/>
                  <a:pt x="2740" y="1940"/>
                  <a:pt x="2747" y="1934"/>
                </a:cubicBezTo>
                <a:cubicBezTo>
                  <a:pt x="2748" y="1931"/>
                  <a:pt x="2749" y="1927"/>
                  <a:pt x="2749" y="1925"/>
                </a:cubicBezTo>
                <a:cubicBezTo>
                  <a:pt x="2743" y="1930"/>
                  <a:pt x="2737" y="1936"/>
                  <a:pt x="2729" y="1940"/>
                </a:cubicBezTo>
                <a:cubicBezTo>
                  <a:pt x="2728" y="1944"/>
                  <a:pt x="2727" y="1948"/>
                  <a:pt x="2726" y="1951"/>
                </a:cubicBezTo>
                <a:close/>
                <a:moveTo>
                  <a:pt x="2722" y="1969"/>
                </a:moveTo>
                <a:cubicBezTo>
                  <a:pt x="2730" y="1964"/>
                  <a:pt x="2736" y="1958"/>
                  <a:pt x="2743" y="1952"/>
                </a:cubicBezTo>
                <a:cubicBezTo>
                  <a:pt x="2743" y="1948"/>
                  <a:pt x="2746" y="1944"/>
                  <a:pt x="2745" y="1940"/>
                </a:cubicBezTo>
                <a:cubicBezTo>
                  <a:pt x="2737" y="1949"/>
                  <a:pt x="2723" y="1953"/>
                  <a:pt x="2722" y="1969"/>
                </a:cubicBezTo>
                <a:close/>
                <a:moveTo>
                  <a:pt x="2719" y="1984"/>
                </a:moveTo>
                <a:cubicBezTo>
                  <a:pt x="2722" y="1981"/>
                  <a:pt x="2725" y="1978"/>
                  <a:pt x="2729" y="1975"/>
                </a:cubicBezTo>
                <a:cubicBezTo>
                  <a:pt x="2734" y="1970"/>
                  <a:pt x="2741" y="1967"/>
                  <a:pt x="2741" y="1959"/>
                </a:cubicBezTo>
                <a:cubicBezTo>
                  <a:pt x="2741" y="1958"/>
                  <a:pt x="2741" y="1958"/>
                  <a:pt x="2741" y="1958"/>
                </a:cubicBezTo>
                <a:cubicBezTo>
                  <a:pt x="2734" y="1964"/>
                  <a:pt x="2728" y="1969"/>
                  <a:pt x="2721" y="1974"/>
                </a:cubicBezTo>
                <a:cubicBezTo>
                  <a:pt x="2720" y="1977"/>
                  <a:pt x="2718" y="1981"/>
                  <a:pt x="2719" y="1984"/>
                </a:cubicBezTo>
                <a:close/>
                <a:moveTo>
                  <a:pt x="2715" y="2000"/>
                </a:moveTo>
                <a:cubicBezTo>
                  <a:pt x="2722" y="1994"/>
                  <a:pt x="2729" y="1988"/>
                  <a:pt x="2736" y="1982"/>
                </a:cubicBezTo>
                <a:cubicBezTo>
                  <a:pt x="2736" y="1978"/>
                  <a:pt x="2738" y="1975"/>
                  <a:pt x="2737" y="1972"/>
                </a:cubicBezTo>
                <a:cubicBezTo>
                  <a:pt x="2731" y="1978"/>
                  <a:pt x="2723" y="1984"/>
                  <a:pt x="2717" y="1990"/>
                </a:cubicBezTo>
                <a:cubicBezTo>
                  <a:pt x="2717" y="1993"/>
                  <a:pt x="2715" y="1997"/>
                  <a:pt x="2715" y="2000"/>
                </a:cubicBezTo>
                <a:close/>
                <a:moveTo>
                  <a:pt x="2711" y="2014"/>
                </a:moveTo>
                <a:cubicBezTo>
                  <a:pt x="2718" y="2009"/>
                  <a:pt x="2725" y="2002"/>
                  <a:pt x="2732" y="1996"/>
                </a:cubicBezTo>
                <a:cubicBezTo>
                  <a:pt x="2732" y="1994"/>
                  <a:pt x="2734" y="1990"/>
                  <a:pt x="2734" y="1988"/>
                </a:cubicBezTo>
                <a:cubicBezTo>
                  <a:pt x="2727" y="1994"/>
                  <a:pt x="2720" y="1999"/>
                  <a:pt x="2713" y="2005"/>
                </a:cubicBezTo>
                <a:cubicBezTo>
                  <a:pt x="2712" y="2008"/>
                  <a:pt x="2712" y="2011"/>
                  <a:pt x="2711" y="2014"/>
                </a:cubicBezTo>
                <a:close/>
                <a:moveTo>
                  <a:pt x="2707" y="2029"/>
                </a:moveTo>
                <a:cubicBezTo>
                  <a:pt x="2715" y="2024"/>
                  <a:pt x="2722" y="2018"/>
                  <a:pt x="2728" y="2012"/>
                </a:cubicBezTo>
                <a:cubicBezTo>
                  <a:pt x="2728" y="2008"/>
                  <a:pt x="2731" y="2005"/>
                  <a:pt x="2730" y="2002"/>
                </a:cubicBezTo>
                <a:cubicBezTo>
                  <a:pt x="2724" y="2009"/>
                  <a:pt x="2716" y="2014"/>
                  <a:pt x="2709" y="2020"/>
                </a:cubicBezTo>
                <a:cubicBezTo>
                  <a:pt x="2709" y="2023"/>
                  <a:pt x="2708" y="2026"/>
                  <a:pt x="2707" y="2029"/>
                </a:cubicBezTo>
                <a:close/>
                <a:moveTo>
                  <a:pt x="2704" y="2045"/>
                </a:moveTo>
                <a:cubicBezTo>
                  <a:pt x="2710" y="2039"/>
                  <a:pt x="2718" y="2034"/>
                  <a:pt x="2725" y="2028"/>
                </a:cubicBezTo>
                <a:cubicBezTo>
                  <a:pt x="2725" y="2024"/>
                  <a:pt x="2727" y="2021"/>
                  <a:pt x="2727" y="2018"/>
                </a:cubicBezTo>
                <a:cubicBezTo>
                  <a:pt x="2720" y="2023"/>
                  <a:pt x="2714" y="2029"/>
                  <a:pt x="2706" y="2034"/>
                </a:cubicBezTo>
                <a:cubicBezTo>
                  <a:pt x="2705" y="2038"/>
                  <a:pt x="2704" y="2042"/>
                  <a:pt x="2704" y="2045"/>
                </a:cubicBezTo>
                <a:close/>
                <a:moveTo>
                  <a:pt x="2700" y="2061"/>
                </a:moveTo>
                <a:cubicBezTo>
                  <a:pt x="2707" y="2056"/>
                  <a:pt x="2714" y="2051"/>
                  <a:pt x="2720" y="2045"/>
                </a:cubicBezTo>
                <a:cubicBezTo>
                  <a:pt x="2721" y="2041"/>
                  <a:pt x="2723" y="2037"/>
                  <a:pt x="2723" y="2034"/>
                </a:cubicBezTo>
                <a:cubicBezTo>
                  <a:pt x="2716" y="2040"/>
                  <a:pt x="2709" y="2045"/>
                  <a:pt x="2702" y="2051"/>
                </a:cubicBezTo>
                <a:cubicBezTo>
                  <a:pt x="2702" y="2055"/>
                  <a:pt x="2699" y="2058"/>
                  <a:pt x="2700" y="2061"/>
                </a:cubicBezTo>
                <a:close/>
                <a:moveTo>
                  <a:pt x="2696" y="2075"/>
                </a:moveTo>
                <a:cubicBezTo>
                  <a:pt x="2703" y="2070"/>
                  <a:pt x="2710" y="2064"/>
                  <a:pt x="2717" y="2059"/>
                </a:cubicBezTo>
                <a:cubicBezTo>
                  <a:pt x="2717" y="2057"/>
                  <a:pt x="2719" y="2053"/>
                  <a:pt x="2718" y="2051"/>
                </a:cubicBezTo>
                <a:cubicBezTo>
                  <a:pt x="2712" y="2057"/>
                  <a:pt x="2705" y="2062"/>
                  <a:pt x="2698" y="2066"/>
                </a:cubicBezTo>
                <a:cubicBezTo>
                  <a:pt x="2698" y="2070"/>
                  <a:pt x="2696" y="2073"/>
                  <a:pt x="2696" y="2075"/>
                </a:cubicBezTo>
                <a:close/>
                <a:moveTo>
                  <a:pt x="2692" y="2092"/>
                </a:moveTo>
                <a:cubicBezTo>
                  <a:pt x="2699" y="2086"/>
                  <a:pt x="2706" y="2080"/>
                  <a:pt x="2713" y="2074"/>
                </a:cubicBezTo>
                <a:cubicBezTo>
                  <a:pt x="2714" y="2071"/>
                  <a:pt x="2715" y="2067"/>
                  <a:pt x="2715" y="2064"/>
                </a:cubicBezTo>
                <a:cubicBezTo>
                  <a:pt x="2708" y="2070"/>
                  <a:pt x="2701" y="2076"/>
                  <a:pt x="2694" y="2081"/>
                </a:cubicBezTo>
                <a:cubicBezTo>
                  <a:pt x="2694" y="2085"/>
                  <a:pt x="2692" y="2089"/>
                  <a:pt x="2692" y="2092"/>
                </a:cubicBezTo>
                <a:close/>
                <a:moveTo>
                  <a:pt x="2688" y="2108"/>
                </a:moveTo>
                <a:cubicBezTo>
                  <a:pt x="2695" y="2104"/>
                  <a:pt x="2702" y="2097"/>
                  <a:pt x="2709" y="2092"/>
                </a:cubicBezTo>
                <a:cubicBezTo>
                  <a:pt x="2709" y="2088"/>
                  <a:pt x="2712" y="2083"/>
                  <a:pt x="2711" y="2080"/>
                </a:cubicBezTo>
                <a:cubicBezTo>
                  <a:pt x="2705" y="2086"/>
                  <a:pt x="2698" y="2091"/>
                  <a:pt x="2691" y="2097"/>
                </a:cubicBezTo>
                <a:cubicBezTo>
                  <a:pt x="2690" y="2101"/>
                  <a:pt x="2689" y="2104"/>
                  <a:pt x="2688" y="2108"/>
                </a:cubicBezTo>
                <a:close/>
                <a:moveTo>
                  <a:pt x="2684" y="2124"/>
                </a:moveTo>
                <a:cubicBezTo>
                  <a:pt x="2692" y="2118"/>
                  <a:pt x="2698" y="2112"/>
                  <a:pt x="2705" y="2106"/>
                </a:cubicBezTo>
                <a:cubicBezTo>
                  <a:pt x="2706" y="2103"/>
                  <a:pt x="2707" y="2100"/>
                  <a:pt x="2707" y="2098"/>
                </a:cubicBezTo>
                <a:cubicBezTo>
                  <a:pt x="2700" y="2104"/>
                  <a:pt x="2693" y="2109"/>
                  <a:pt x="2687" y="2115"/>
                </a:cubicBezTo>
                <a:cubicBezTo>
                  <a:pt x="2686" y="2118"/>
                  <a:pt x="2685" y="2121"/>
                  <a:pt x="2684" y="2124"/>
                </a:cubicBezTo>
                <a:close/>
                <a:moveTo>
                  <a:pt x="2681" y="2138"/>
                </a:moveTo>
                <a:cubicBezTo>
                  <a:pt x="2688" y="2133"/>
                  <a:pt x="2694" y="2128"/>
                  <a:pt x="2701" y="2123"/>
                </a:cubicBezTo>
                <a:cubicBezTo>
                  <a:pt x="2702" y="2119"/>
                  <a:pt x="2703" y="2116"/>
                  <a:pt x="2704" y="2112"/>
                </a:cubicBezTo>
                <a:cubicBezTo>
                  <a:pt x="2701" y="2114"/>
                  <a:pt x="2697" y="2117"/>
                  <a:pt x="2693" y="2120"/>
                </a:cubicBezTo>
                <a:cubicBezTo>
                  <a:pt x="2691" y="2123"/>
                  <a:pt x="2684" y="2127"/>
                  <a:pt x="2683" y="2130"/>
                </a:cubicBezTo>
                <a:cubicBezTo>
                  <a:pt x="2681" y="2132"/>
                  <a:pt x="2682" y="2136"/>
                  <a:pt x="2681" y="2138"/>
                </a:cubicBezTo>
                <a:close/>
                <a:moveTo>
                  <a:pt x="2678" y="2151"/>
                </a:moveTo>
                <a:cubicBezTo>
                  <a:pt x="2684" y="2144"/>
                  <a:pt x="2699" y="2139"/>
                  <a:pt x="2700" y="2128"/>
                </a:cubicBezTo>
                <a:cubicBezTo>
                  <a:pt x="2693" y="2134"/>
                  <a:pt x="2686" y="2138"/>
                  <a:pt x="2680" y="2144"/>
                </a:cubicBezTo>
                <a:cubicBezTo>
                  <a:pt x="2679" y="2146"/>
                  <a:pt x="2679" y="2149"/>
                  <a:pt x="2678" y="2151"/>
                </a:cubicBezTo>
                <a:close/>
                <a:moveTo>
                  <a:pt x="2674" y="2166"/>
                </a:moveTo>
                <a:cubicBezTo>
                  <a:pt x="2681" y="2159"/>
                  <a:pt x="2688" y="2154"/>
                  <a:pt x="2695" y="2148"/>
                </a:cubicBezTo>
                <a:cubicBezTo>
                  <a:pt x="2695" y="2145"/>
                  <a:pt x="2698" y="2142"/>
                  <a:pt x="2696" y="2140"/>
                </a:cubicBezTo>
                <a:cubicBezTo>
                  <a:pt x="2690" y="2146"/>
                  <a:pt x="2683" y="2151"/>
                  <a:pt x="2676" y="2157"/>
                </a:cubicBezTo>
                <a:cubicBezTo>
                  <a:pt x="2676" y="2160"/>
                  <a:pt x="2674" y="2164"/>
                  <a:pt x="2674" y="2166"/>
                </a:cubicBezTo>
                <a:close/>
                <a:moveTo>
                  <a:pt x="2671" y="2180"/>
                </a:moveTo>
                <a:cubicBezTo>
                  <a:pt x="2674" y="2177"/>
                  <a:pt x="2678" y="2174"/>
                  <a:pt x="2682" y="2171"/>
                </a:cubicBezTo>
                <a:cubicBezTo>
                  <a:pt x="2687" y="2166"/>
                  <a:pt x="2694" y="2162"/>
                  <a:pt x="2693" y="2154"/>
                </a:cubicBezTo>
                <a:cubicBezTo>
                  <a:pt x="2686" y="2160"/>
                  <a:pt x="2680" y="2166"/>
                  <a:pt x="2673" y="2172"/>
                </a:cubicBezTo>
                <a:cubicBezTo>
                  <a:pt x="2672" y="2174"/>
                  <a:pt x="2671" y="2177"/>
                  <a:pt x="2671" y="2180"/>
                </a:cubicBezTo>
                <a:close/>
                <a:moveTo>
                  <a:pt x="2667" y="2194"/>
                </a:moveTo>
                <a:cubicBezTo>
                  <a:pt x="2674" y="2189"/>
                  <a:pt x="2681" y="2182"/>
                  <a:pt x="2688" y="2176"/>
                </a:cubicBezTo>
                <a:cubicBezTo>
                  <a:pt x="2688" y="2173"/>
                  <a:pt x="2690" y="2170"/>
                  <a:pt x="2690" y="2168"/>
                </a:cubicBezTo>
                <a:cubicBezTo>
                  <a:pt x="2683" y="2174"/>
                  <a:pt x="2676" y="2180"/>
                  <a:pt x="2669" y="2185"/>
                </a:cubicBezTo>
                <a:cubicBezTo>
                  <a:pt x="2669" y="2188"/>
                  <a:pt x="2668" y="2191"/>
                  <a:pt x="2667" y="2194"/>
                </a:cubicBezTo>
                <a:close/>
                <a:moveTo>
                  <a:pt x="2664" y="2208"/>
                </a:moveTo>
                <a:cubicBezTo>
                  <a:pt x="2670" y="2202"/>
                  <a:pt x="2678" y="2198"/>
                  <a:pt x="2684" y="2192"/>
                </a:cubicBezTo>
                <a:cubicBezTo>
                  <a:pt x="2685" y="2190"/>
                  <a:pt x="2687" y="2184"/>
                  <a:pt x="2686" y="2182"/>
                </a:cubicBezTo>
                <a:cubicBezTo>
                  <a:pt x="2683" y="2185"/>
                  <a:pt x="2679" y="2188"/>
                  <a:pt x="2676" y="2191"/>
                </a:cubicBezTo>
                <a:cubicBezTo>
                  <a:pt x="2670" y="2196"/>
                  <a:pt x="2664" y="2199"/>
                  <a:pt x="2664" y="2208"/>
                </a:cubicBezTo>
                <a:close/>
                <a:moveTo>
                  <a:pt x="2661" y="2216"/>
                </a:moveTo>
                <a:cubicBezTo>
                  <a:pt x="2668" y="2213"/>
                  <a:pt x="2675" y="2207"/>
                  <a:pt x="2682" y="2202"/>
                </a:cubicBezTo>
                <a:cubicBezTo>
                  <a:pt x="2681" y="2200"/>
                  <a:pt x="2684" y="2199"/>
                  <a:pt x="2682" y="2198"/>
                </a:cubicBezTo>
                <a:cubicBezTo>
                  <a:pt x="2679" y="2201"/>
                  <a:pt x="2674" y="2204"/>
                  <a:pt x="2671" y="2207"/>
                </a:cubicBezTo>
                <a:cubicBezTo>
                  <a:pt x="2667" y="2209"/>
                  <a:pt x="2662" y="2212"/>
                  <a:pt x="2661" y="2216"/>
                </a:cubicBezTo>
                <a:close/>
                <a:moveTo>
                  <a:pt x="2659" y="2224"/>
                </a:moveTo>
                <a:cubicBezTo>
                  <a:pt x="2667" y="2221"/>
                  <a:pt x="2673" y="2217"/>
                  <a:pt x="2680" y="2214"/>
                </a:cubicBezTo>
                <a:cubicBezTo>
                  <a:pt x="2679" y="2211"/>
                  <a:pt x="2681" y="2209"/>
                  <a:pt x="2680" y="2208"/>
                </a:cubicBezTo>
                <a:cubicBezTo>
                  <a:pt x="2676" y="2210"/>
                  <a:pt x="2672" y="2213"/>
                  <a:pt x="2669" y="2216"/>
                </a:cubicBezTo>
                <a:cubicBezTo>
                  <a:pt x="2665" y="2218"/>
                  <a:pt x="2660" y="2220"/>
                  <a:pt x="2659" y="2224"/>
                </a:cubicBezTo>
                <a:close/>
                <a:moveTo>
                  <a:pt x="2672" y="2228"/>
                </a:moveTo>
                <a:cubicBezTo>
                  <a:pt x="2677" y="2225"/>
                  <a:pt x="2683" y="2222"/>
                  <a:pt x="2689" y="2218"/>
                </a:cubicBezTo>
                <a:cubicBezTo>
                  <a:pt x="2686" y="2217"/>
                  <a:pt x="2684" y="2217"/>
                  <a:pt x="2682" y="2216"/>
                </a:cubicBezTo>
                <a:cubicBezTo>
                  <a:pt x="2676" y="2220"/>
                  <a:pt x="2670" y="2222"/>
                  <a:pt x="2664" y="2226"/>
                </a:cubicBezTo>
                <a:cubicBezTo>
                  <a:pt x="2667" y="2227"/>
                  <a:pt x="2669" y="2227"/>
                  <a:pt x="2672" y="2228"/>
                </a:cubicBezTo>
                <a:close/>
                <a:moveTo>
                  <a:pt x="2701" y="2221"/>
                </a:moveTo>
                <a:cubicBezTo>
                  <a:pt x="2699" y="2220"/>
                  <a:pt x="2696" y="2220"/>
                  <a:pt x="2693" y="2219"/>
                </a:cubicBezTo>
                <a:cubicBezTo>
                  <a:pt x="2688" y="2222"/>
                  <a:pt x="2682" y="2225"/>
                  <a:pt x="2677" y="2229"/>
                </a:cubicBezTo>
                <a:cubicBezTo>
                  <a:pt x="2688" y="2234"/>
                  <a:pt x="2695" y="2225"/>
                  <a:pt x="2701" y="2221"/>
                </a:cubicBezTo>
                <a:close/>
                <a:moveTo>
                  <a:pt x="2700" y="2234"/>
                </a:moveTo>
                <a:cubicBezTo>
                  <a:pt x="2705" y="2230"/>
                  <a:pt x="2710" y="2228"/>
                  <a:pt x="2714" y="2224"/>
                </a:cubicBezTo>
                <a:cubicBezTo>
                  <a:pt x="2712" y="2223"/>
                  <a:pt x="2709" y="2223"/>
                  <a:pt x="2706" y="2222"/>
                </a:cubicBezTo>
                <a:cubicBezTo>
                  <a:pt x="2701" y="2226"/>
                  <a:pt x="2696" y="2228"/>
                  <a:pt x="2691" y="2232"/>
                </a:cubicBezTo>
                <a:cubicBezTo>
                  <a:pt x="2694" y="2233"/>
                  <a:pt x="2697" y="2234"/>
                  <a:pt x="2700" y="2234"/>
                </a:cubicBezTo>
                <a:close/>
                <a:moveTo>
                  <a:pt x="2714" y="2237"/>
                </a:moveTo>
                <a:cubicBezTo>
                  <a:pt x="2718" y="2234"/>
                  <a:pt x="2723" y="2231"/>
                  <a:pt x="2728" y="2227"/>
                </a:cubicBezTo>
                <a:cubicBezTo>
                  <a:pt x="2725" y="2227"/>
                  <a:pt x="2722" y="2226"/>
                  <a:pt x="2719" y="2225"/>
                </a:cubicBezTo>
                <a:cubicBezTo>
                  <a:pt x="2714" y="2229"/>
                  <a:pt x="2709" y="2232"/>
                  <a:pt x="2705" y="2235"/>
                </a:cubicBezTo>
                <a:cubicBezTo>
                  <a:pt x="2708" y="2236"/>
                  <a:pt x="2710" y="2237"/>
                  <a:pt x="2714" y="2237"/>
                </a:cubicBezTo>
                <a:close/>
                <a:moveTo>
                  <a:pt x="2727" y="2241"/>
                </a:moveTo>
                <a:cubicBezTo>
                  <a:pt x="2731" y="2237"/>
                  <a:pt x="2736" y="2234"/>
                  <a:pt x="2740" y="2230"/>
                </a:cubicBezTo>
                <a:cubicBezTo>
                  <a:pt x="2737" y="2230"/>
                  <a:pt x="2735" y="2229"/>
                  <a:pt x="2732" y="2228"/>
                </a:cubicBezTo>
                <a:cubicBezTo>
                  <a:pt x="2728" y="2232"/>
                  <a:pt x="2722" y="2235"/>
                  <a:pt x="2718" y="2238"/>
                </a:cubicBezTo>
                <a:cubicBezTo>
                  <a:pt x="2721" y="2239"/>
                  <a:pt x="2724" y="2240"/>
                  <a:pt x="2727" y="2241"/>
                </a:cubicBezTo>
                <a:close/>
                <a:moveTo>
                  <a:pt x="2742" y="2244"/>
                </a:moveTo>
                <a:cubicBezTo>
                  <a:pt x="2746" y="2240"/>
                  <a:pt x="2751" y="2238"/>
                  <a:pt x="2755" y="2234"/>
                </a:cubicBezTo>
                <a:cubicBezTo>
                  <a:pt x="2751" y="2233"/>
                  <a:pt x="2748" y="2232"/>
                  <a:pt x="2745" y="2231"/>
                </a:cubicBezTo>
                <a:cubicBezTo>
                  <a:pt x="2740" y="2235"/>
                  <a:pt x="2735" y="2238"/>
                  <a:pt x="2731" y="2242"/>
                </a:cubicBezTo>
                <a:cubicBezTo>
                  <a:pt x="2735" y="2242"/>
                  <a:pt x="2738" y="2243"/>
                  <a:pt x="2742" y="2244"/>
                </a:cubicBezTo>
                <a:close/>
                <a:moveTo>
                  <a:pt x="2755" y="2247"/>
                </a:moveTo>
                <a:cubicBezTo>
                  <a:pt x="2760" y="2244"/>
                  <a:pt x="2765" y="2241"/>
                  <a:pt x="2769" y="2237"/>
                </a:cubicBezTo>
                <a:cubicBezTo>
                  <a:pt x="2766" y="2236"/>
                  <a:pt x="2762" y="2235"/>
                  <a:pt x="2759" y="2235"/>
                </a:cubicBezTo>
                <a:cubicBezTo>
                  <a:pt x="2755" y="2239"/>
                  <a:pt x="2750" y="2241"/>
                  <a:pt x="2746" y="2245"/>
                </a:cubicBezTo>
                <a:cubicBezTo>
                  <a:pt x="2749" y="2246"/>
                  <a:pt x="2752" y="2247"/>
                  <a:pt x="2755" y="2247"/>
                </a:cubicBezTo>
                <a:close/>
                <a:moveTo>
                  <a:pt x="2782" y="2240"/>
                </a:moveTo>
                <a:cubicBezTo>
                  <a:pt x="2772" y="2235"/>
                  <a:pt x="2766" y="2245"/>
                  <a:pt x="2760" y="2248"/>
                </a:cubicBezTo>
                <a:cubicBezTo>
                  <a:pt x="2770" y="2254"/>
                  <a:pt x="2776" y="2244"/>
                  <a:pt x="2782" y="2240"/>
                </a:cubicBezTo>
                <a:close/>
                <a:moveTo>
                  <a:pt x="2795" y="2243"/>
                </a:moveTo>
                <a:cubicBezTo>
                  <a:pt x="2792" y="2243"/>
                  <a:pt x="2789" y="2242"/>
                  <a:pt x="2786" y="2241"/>
                </a:cubicBezTo>
                <a:cubicBezTo>
                  <a:pt x="2782" y="2245"/>
                  <a:pt x="2776" y="2247"/>
                  <a:pt x="2773" y="2252"/>
                </a:cubicBezTo>
                <a:cubicBezTo>
                  <a:pt x="2783" y="2255"/>
                  <a:pt x="2789" y="2248"/>
                  <a:pt x="2795" y="2243"/>
                </a:cubicBezTo>
                <a:close/>
                <a:moveTo>
                  <a:pt x="2793" y="2257"/>
                </a:moveTo>
                <a:cubicBezTo>
                  <a:pt x="2798" y="2253"/>
                  <a:pt x="2803" y="2250"/>
                  <a:pt x="2808" y="2246"/>
                </a:cubicBezTo>
                <a:cubicBezTo>
                  <a:pt x="2805" y="2245"/>
                  <a:pt x="2802" y="2245"/>
                  <a:pt x="2799" y="2244"/>
                </a:cubicBezTo>
                <a:cubicBezTo>
                  <a:pt x="2795" y="2248"/>
                  <a:pt x="2790" y="2251"/>
                  <a:pt x="2786" y="2255"/>
                </a:cubicBezTo>
                <a:cubicBezTo>
                  <a:pt x="2788" y="2255"/>
                  <a:pt x="2791" y="2256"/>
                  <a:pt x="2793" y="2257"/>
                </a:cubicBezTo>
                <a:close/>
                <a:moveTo>
                  <a:pt x="2807" y="2260"/>
                </a:moveTo>
                <a:cubicBezTo>
                  <a:pt x="2811" y="2256"/>
                  <a:pt x="2816" y="2253"/>
                  <a:pt x="2820" y="2249"/>
                </a:cubicBezTo>
                <a:cubicBezTo>
                  <a:pt x="2817" y="2249"/>
                  <a:pt x="2815" y="2248"/>
                  <a:pt x="2811" y="2247"/>
                </a:cubicBezTo>
                <a:cubicBezTo>
                  <a:pt x="2807" y="2251"/>
                  <a:pt x="2802" y="2254"/>
                  <a:pt x="2798" y="2257"/>
                </a:cubicBezTo>
                <a:cubicBezTo>
                  <a:pt x="2800" y="2258"/>
                  <a:pt x="2804" y="2259"/>
                  <a:pt x="2807" y="2260"/>
                </a:cubicBezTo>
                <a:close/>
                <a:moveTo>
                  <a:pt x="2833" y="2252"/>
                </a:moveTo>
                <a:cubicBezTo>
                  <a:pt x="2830" y="2251"/>
                  <a:pt x="2827" y="2251"/>
                  <a:pt x="2825" y="2250"/>
                </a:cubicBezTo>
                <a:cubicBezTo>
                  <a:pt x="2821" y="2254"/>
                  <a:pt x="2815" y="2257"/>
                  <a:pt x="2811" y="2261"/>
                </a:cubicBezTo>
                <a:cubicBezTo>
                  <a:pt x="2821" y="2265"/>
                  <a:pt x="2827" y="2257"/>
                  <a:pt x="2833" y="2252"/>
                </a:cubicBezTo>
                <a:close/>
                <a:moveTo>
                  <a:pt x="2846" y="2255"/>
                </a:moveTo>
                <a:cubicBezTo>
                  <a:pt x="2843" y="2255"/>
                  <a:pt x="2840" y="2254"/>
                  <a:pt x="2837" y="2253"/>
                </a:cubicBezTo>
                <a:cubicBezTo>
                  <a:pt x="2833" y="2257"/>
                  <a:pt x="2828" y="2260"/>
                  <a:pt x="2824" y="2264"/>
                </a:cubicBezTo>
                <a:cubicBezTo>
                  <a:pt x="2834" y="2269"/>
                  <a:pt x="2840" y="2260"/>
                  <a:pt x="2846" y="2255"/>
                </a:cubicBezTo>
                <a:close/>
                <a:moveTo>
                  <a:pt x="2845" y="2269"/>
                </a:moveTo>
                <a:cubicBezTo>
                  <a:pt x="2850" y="2266"/>
                  <a:pt x="2855" y="2262"/>
                  <a:pt x="2859" y="2258"/>
                </a:cubicBezTo>
                <a:cubicBezTo>
                  <a:pt x="2856" y="2258"/>
                  <a:pt x="2853" y="2256"/>
                  <a:pt x="2849" y="2256"/>
                </a:cubicBezTo>
                <a:cubicBezTo>
                  <a:pt x="2846" y="2261"/>
                  <a:pt x="2840" y="2263"/>
                  <a:pt x="2837" y="2267"/>
                </a:cubicBezTo>
                <a:cubicBezTo>
                  <a:pt x="2840" y="2268"/>
                  <a:pt x="2843" y="2269"/>
                  <a:pt x="2845" y="2269"/>
                </a:cubicBezTo>
                <a:close/>
                <a:moveTo>
                  <a:pt x="2860" y="2272"/>
                </a:moveTo>
                <a:cubicBezTo>
                  <a:pt x="2864" y="2269"/>
                  <a:pt x="2869" y="2266"/>
                  <a:pt x="2873" y="2262"/>
                </a:cubicBezTo>
                <a:cubicBezTo>
                  <a:pt x="2870" y="2261"/>
                  <a:pt x="2867" y="2260"/>
                  <a:pt x="2863" y="2259"/>
                </a:cubicBezTo>
                <a:cubicBezTo>
                  <a:pt x="2859" y="2263"/>
                  <a:pt x="2854" y="2266"/>
                  <a:pt x="2850" y="2270"/>
                </a:cubicBezTo>
                <a:cubicBezTo>
                  <a:pt x="2853" y="2271"/>
                  <a:pt x="2856" y="2272"/>
                  <a:pt x="2860" y="2272"/>
                </a:cubicBezTo>
                <a:close/>
                <a:moveTo>
                  <a:pt x="2873" y="2276"/>
                </a:moveTo>
                <a:cubicBezTo>
                  <a:pt x="2878" y="2272"/>
                  <a:pt x="2883" y="2269"/>
                  <a:pt x="2887" y="2265"/>
                </a:cubicBezTo>
                <a:cubicBezTo>
                  <a:pt x="2884" y="2264"/>
                  <a:pt x="2880" y="2263"/>
                  <a:pt x="2877" y="2262"/>
                </a:cubicBezTo>
                <a:cubicBezTo>
                  <a:pt x="2873" y="2267"/>
                  <a:pt x="2868" y="2269"/>
                  <a:pt x="2864" y="2274"/>
                </a:cubicBezTo>
                <a:cubicBezTo>
                  <a:pt x="2867" y="2274"/>
                  <a:pt x="2870" y="2275"/>
                  <a:pt x="2873" y="2276"/>
                </a:cubicBezTo>
                <a:close/>
                <a:moveTo>
                  <a:pt x="2887" y="2279"/>
                </a:moveTo>
                <a:cubicBezTo>
                  <a:pt x="2892" y="2275"/>
                  <a:pt x="2897" y="2272"/>
                  <a:pt x="2901" y="2268"/>
                </a:cubicBezTo>
                <a:cubicBezTo>
                  <a:pt x="2897" y="2268"/>
                  <a:pt x="2895" y="2266"/>
                  <a:pt x="2892" y="2266"/>
                </a:cubicBezTo>
                <a:cubicBezTo>
                  <a:pt x="2887" y="2270"/>
                  <a:pt x="2882" y="2273"/>
                  <a:pt x="2878" y="2277"/>
                </a:cubicBezTo>
                <a:cubicBezTo>
                  <a:pt x="2881" y="2277"/>
                  <a:pt x="2884" y="2279"/>
                  <a:pt x="2887" y="2279"/>
                </a:cubicBezTo>
                <a:close/>
                <a:moveTo>
                  <a:pt x="2901" y="2282"/>
                </a:moveTo>
                <a:cubicBezTo>
                  <a:pt x="2905" y="2279"/>
                  <a:pt x="2910" y="2275"/>
                  <a:pt x="2915" y="2271"/>
                </a:cubicBezTo>
                <a:cubicBezTo>
                  <a:pt x="2911" y="2271"/>
                  <a:pt x="2908" y="2269"/>
                  <a:pt x="2905" y="2269"/>
                </a:cubicBezTo>
                <a:cubicBezTo>
                  <a:pt x="2901" y="2274"/>
                  <a:pt x="2895" y="2276"/>
                  <a:pt x="2892" y="2281"/>
                </a:cubicBezTo>
                <a:cubicBezTo>
                  <a:pt x="2895" y="2281"/>
                  <a:pt x="2898" y="2282"/>
                  <a:pt x="2901" y="2282"/>
                </a:cubicBezTo>
                <a:close/>
                <a:moveTo>
                  <a:pt x="2912" y="2285"/>
                </a:moveTo>
                <a:cubicBezTo>
                  <a:pt x="2917" y="2281"/>
                  <a:pt x="2922" y="2278"/>
                  <a:pt x="2926" y="2274"/>
                </a:cubicBezTo>
                <a:cubicBezTo>
                  <a:pt x="2923" y="2274"/>
                  <a:pt x="2921" y="2273"/>
                  <a:pt x="2919" y="2272"/>
                </a:cubicBezTo>
                <a:cubicBezTo>
                  <a:pt x="2914" y="2276"/>
                  <a:pt x="2909" y="2279"/>
                  <a:pt x="2905" y="2284"/>
                </a:cubicBezTo>
                <a:cubicBezTo>
                  <a:pt x="2908" y="2284"/>
                  <a:pt x="2910" y="2285"/>
                  <a:pt x="2912" y="2285"/>
                </a:cubicBezTo>
                <a:close/>
                <a:moveTo>
                  <a:pt x="2938" y="2277"/>
                </a:moveTo>
                <a:cubicBezTo>
                  <a:pt x="2935" y="2276"/>
                  <a:pt x="2933" y="2276"/>
                  <a:pt x="2930" y="2275"/>
                </a:cubicBezTo>
                <a:cubicBezTo>
                  <a:pt x="2926" y="2279"/>
                  <a:pt x="2921" y="2282"/>
                  <a:pt x="2917" y="2286"/>
                </a:cubicBezTo>
                <a:cubicBezTo>
                  <a:pt x="2920" y="2287"/>
                  <a:pt x="2922" y="2288"/>
                  <a:pt x="2925" y="2288"/>
                </a:cubicBezTo>
                <a:cubicBezTo>
                  <a:pt x="2929" y="2284"/>
                  <a:pt x="2934" y="2281"/>
                  <a:pt x="2938" y="2277"/>
                </a:cubicBezTo>
                <a:close/>
                <a:moveTo>
                  <a:pt x="2938" y="2291"/>
                </a:moveTo>
                <a:cubicBezTo>
                  <a:pt x="2943" y="2288"/>
                  <a:pt x="2948" y="2284"/>
                  <a:pt x="2952" y="2280"/>
                </a:cubicBezTo>
                <a:cubicBezTo>
                  <a:pt x="2949" y="2279"/>
                  <a:pt x="2945" y="2279"/>
                  <a:pt x="2942" y="2278"/>
                </a:cubicBezTo>
                <a:cubicBezTo>
                  <a:pt x="2938" y="2282"/>
                  <a:pt x="2933" y="2285"/>
                  <a:pt x="2929" y="2289"/>
                </a:cubicBezTo>
                <a:cubicBezTo>
                  <a:pt x="2933" y="2290"/>
                  <a:pt x="2935" y="2291"/>
                  <a:pt x="2938" y="2291"/>
                </a:cubicBezTo>
                <a:close/>
                <a:moveTo>
                  <a:pt x="2964" y="2283"/>
                </a:moveTo>
                <a:cubicBezTo>
                  <a:pt x="2961" y="2283"/>
                  <a:pt x="2959" y="2281"/>
                  <a:pt x="2955" y="2281"/>
                </a:cubicBezTo>
                <a:cubicBezTo>
                  <a:pt x="2952" y="2286"/>
                  <a:pt x="2946" y="2288"/>
                  <a:pt x="2942" y="2293"/>
                </a:cubicBezTo>
                <a:cubicBezTo>
                  <a:pt x="2953" y="2297"/>
                  <a:pt x="2958" y="2287"/>
                  <a:pt x="2964" y="2283"/>
                </a:cubicBezTo>
                <a:close/>
                <a:moveTo>
                  <a:pt x="2961" y="2297"/>
                </a:moveTo>
                <a:cubicBezTo>
                  <a:pt x="2966" y="2293"/>
                  <a:pt x="2971" y="2290"/>
                  <a:pt x="2975" y="2286"/>
                </a:cubicBezTo>
                <a:cubicBezTo>
                  <a:pt x="2973" y="2285"/>
                  <a:pt x="2970" y="2284"/>
                  <a:pt x="2968" y="2284"/>
                </a:cubicBezTo>
                <a:cubicBezTo>
                  <a:pt x="2964" y="2288"/>
                  <a:pt x="2958" y="2291"/>
                  <a:pt x="2955" y="2296"/>
                </a:cubicBezTo>
                <a:cubicBezTo>
                  <a:pt x="2957" y="2296"/>
                  <a:pt x="2959" y="2297"/>
                  <a:pt x="2961" y="2297"/>
                </a:cubicBezTo>
                <a:close/>
                <a:moveTo>
                  <a:pt x="2972" y="2300"/>
                </a:moveTo>
                <a:cubicBezTo>
                  <a:pt x="2976" y="2296"/>
                  <a:pt x="2982" y="2293"/>
                  <a:pt x="2985" y="2288"/>
                </a:cubicBezTo>
                <a:cubicBezTo>
                  <a:pt x="2983" y="2288"/>
                  <a:pt x="2981" y="2287"/>
                  <a:pt x="2979" y="2287"/>
                </a:cubicBezTo>
                <a:cubicBezTo>
                  <a:pt x="2975" y="2291"/>
                  <a:pt x="2970" y="2294"/>
                  <a:pt x="2966" y="2298"/>
                </a:cubicBezTo>
                <a:cubicBezTo>
                  <a:pt x="2968" y="2299"/>
                  <a:pt x="2970" y="2299"/>
                  <a:pt x="2972" y="2300"/>
                </a:cubicBezTo>
                <a:close/>
                <a:moveTo>
                  <a:pt x="2982" y="2302"/>
                </a:moveTo>
                <a:cubicBezTo>
                  <a:pt x="2987" y="2299"/>
                  <a:pt x="2992" y="2295"/>
                  <a:pt x="2997" y="2291"/>
                </a:cubicBezTo>
                <a:cubicBezTo>
                  <a:pt x="2994" y="2290"/>
                  <a:pt x="2992" y="2289"/>
                  <a:pt x="2989" y="2289"/>
                </a:cubicBezTo>
                <a:cubicBezTo>
                  <a:pt x="2985" y="2294"/>
                  <a:pt x="2980" y="2297"/>
                  <a:pt x="2976" y="2301"/>
                </a:cubicBezTo>
                <a:cubicBezTo>
                  <a:pt x="2978" y="2301"/>
                  <a:pt x="2981" y="2302"/>
                  <a:pt x="2982" y="2302"/>
                </a:cubicBezTo>
                <a:close/>
                <a:moveTo>
                  <a:pt x="3009" y="2293"/>
                </a:moveTo>
                <a:cubicBezTo>
                  <a:pt x="3006" y="2293"/>
                  <a:pt x="3004" y="2292"/>
                  <a:pt x="3000" y="2292"/>
                </a:cubicBezTo>
                <a:cubicBezTo>
                  <a:pt x="2997" y="2296"/>
                  <a:pt x="2991" y="2299"/>
                  <a:pt x="2987" y="2304"/>
                </a:cubicBezTo>
                <a:cubicBezTo>
                  <a:pt x="2990" y="2304"/>
                  <a:pt x="2993" y="2305"/>
                  <a:pt x="2996" y="2306"/>
                </a:cubicBezTo>
                <a:cubicBezTo>
                  <a:pt x="2999" y="2301"/>
                  <a:pt x="3006" y="2298"/>
                  <a:pt x="3009" y="2293"/>
                </a:cubicBezTo>
                <a:close/>
                <a:moveTo>
                  <a:pt x="3008" y="2308"/>
                </a:moveTo>
                <a:cubicBezTo>
                  <a:pt x="3013" y="2304"/>
                  <a:pt x="3018" y="2301"/>
                  <a:pt x="3022" y="2297"/>
                </a:cubicBezTo>
                <a:cubicBezTo>
                  <a:pt x="3018" y="2296"/>
                  <a:pt x="3016" y="2295"/>
                  <a:pt x="3013" y="2295"/>
                </a:cubicBezTo>
                <a:cubicBezTo>
                  <a:pt x="3009" y="2299"/>
                  <a:pt x="3004" y="2302"/>
                  <a:pt x="3000" y="2306"/>
                </a:cubicBezTo>
                <a:cubicBezTo>
                  <a:pt x="3002" y="2307"/>
                  <a:pt x="3005" y="2308"/>
                  <a:pt x="3008" y="2308"/>
                </a:cubicBezTo>
                <a:close/>
                <a:moveTo>
                  <a:pt x="3020" y="2311"/>
                </a:moveTo>
                <a:cubicBezTo>
                  <a:pt x="3025" y="2308"/>
                  <a:pt x="3029" y="2304"/>
                  <a:pt x="3033" y="2299"/>
                </a:cubicBezTo>
                <a:cubicBezTo>
                  <a:pt x="3030" y="2299"/>
                  <a:pt x="3028" y="2298"/>
                  <a:pt x="3025" y="2298"/>
                </a:cubicBezTo>
                <a:cubicBezTo>
                  <a:pt x="3021" y="2302"/>
                  <a:pt x="3016" y="2305"/>
                  <a:pt x="3012" y="2309"/>
                </a:cubicBezTo>
                <a:cubicBezTo>
                  <a:pt x="3015" y="2310"/>
                  <a:pt x="3018" y="2310"/>
                  <a:pt x="3020" y="2311"/>
                </a:cubicBezTo>
                <a:close/>
                <a:moveTo>
                  <a:pt x="3033" y="2315"/>
                </a:moveTo>
                <a:cubicBezTo>
                  <a:pt x="3037" y="2310"/>
                  <a:pt x="3042" y="2307"/>
                  <a:pt x="3046" y="2302"/>
                </a:cubicBezTo>
                <a:cubicBezTo>
                  <a:pt x="3043" y="2302"/>
                  <a:pt x="3041" y="2300"/>
                  <a:pt x="3037" y="2300"/>
                </a:cubicBezTo>
                <a:cubicBezTo>
                  <a:pt x="3034" y="2305"/>
                  <a:pt x="3028" y="2308"/>
                  <a:pt x="3025" y="2313"/>
                </a:cubicBezTo>
                <a:cubicBezTo>
                  <a:pt x="3028" y="2313"/>
                  <a:pt x="3030" y="2314"/>
                  <a:pt x="3033" y="2315"/>
                </a:cubicBezTo>
                <a:close/>
                <a:moveTo>
                  <a:pt x="3045" y="2317"/>
                </a:moveTo>
                <a:cubicBezTo>
                  <a:pt x="3049" y="2313"/>
                  <a:pt x="3055" y="2310"/>
                  <a:pt x="3058" y="2305"/>
                </a:cubicBezTo>
                <a:cubicBezTo>
                  <a:pt x="3055" y="2305"/>
                  <a:pt x="3053" y="2303"/>
                  <a:pt x="3050" y="2303"/>
                </a:cubicBezTo>
                <a:cubicBezTo>
                  <a:pt x="3046" y="2308"/>
                  <a:pt x="3041" y="2311"/>
                  <a:pt x="3037" y="2316"/>
                </a:cubicBezTo>
                <a:cubicBezTo>
                  <a:pt x="3040" y="2316"/>
                  <a:pt x="3042" y="2317"/>
                  <a:pt x="3045" y="2317"/>
                </a:cubicBezTo>
                <a:close/>
                <a:moveTo>
                  <a:pt x="3056" y="2320"/>
                </a:moveTo>
                <a:cubicBezTo>
                  <a:pt x="3061" y="2316"/>
                  <a:pt x="3066" y="2312"/>
                  <a:pt x="3071" y="2308"/>
                </a:cubicBezTo>
                <a:cubicBezTo>
                  <a:pt x="3068" y="2307"/>
                  <a:pt x="3066" y="2306"/>
                  <a:pt x="3062" y="2306"/>
                </a:cubicBezTo>
                <a:cubicBezTo>
                  <a:pt x="3058" y="2311"/>
                  <a:pt x="3053" y="2314"/>
                  <a:pt x="3049" y="2318"/>
                </a:cubicBezTo>
                <a:cubicBezTo>
                  <a:pt x="3052" y="2319"/>
                  <a:pt x="3054" y="2319"/>
                  <a:pt x="3056" y="2320"/>
                </a:cubicBezTo>
                <a:close/>
                <a:moveTo>
                  <a:pt x="3068" y="2323"/>
                </a:moveTo>
                <a:cubicBezTo>
                  <a:pt x="3073" y="2319"/>
                  <a:pt x="3079" y="2315"/>
                  <a:pt x="3083" y="2310"/>
                </a:cubicBezTo>
                <a:cubicBezTo>
                  <a:pt x="3080" y="2310"/>
                  <a:pt x="3078" y="2309"/>
                  <a:pt x="3075" y="2309"/>
                </a:cubicBezTo>
                <a:cubicBezTo>
                  <a:pt x="3070" y="2313"/>
                  <a:pt x="3065" y="2316"/>
                  <a:pt x="3060" y="2321"/>
                </a:cubicBezTo>
                <a:cubicBezTo>
                  <a:pt x="3063" y="2321"/>
                  <a:pt x="3065" y="2322"/>
                  <a:pt x="3068" y="2323"/>
                </a:cubicBezTo>
                <a:close/>
                <a:moveTo>
                  <a:pt x="3099" y="2326"/>
                </a:moveTo>
                <a:cubicBezTo>
                  <a:pt x="3098" y="2327"/>
                  <a:pt x="3096" y="2328"/>
                  <a:pt x="3095" y="2329"/>
                </a:cubicBezTo>
                <a:cubicBezTo>
                  <a:pt x="3096" y="2329"/>
                  <a:pt x="3097" y="2330"/>
                  <a:pt x="3098" y="2330"/>
                </a:cubicBezTo>
                <a:cubicBezTo>
                  <a:pt x="3098" y="2329"/>
                  <a:pt x="3100" y="2327"/>
                  <a:pt x="3099" y="2326"/>
                </a:cubicBezTo>
                <a:close/>
                <a:moveTo>
                  <a:pt x="3102" y="2312"/>
                </a:moveTo>
                <a:cubicBezTo>
                  <a:pt x="3096" y="2317"/>
                  <a:pt x="3090" y="2322"/>
                  <a:pt x="3084" y="2327"/>
                </a:cubicBezTo>
                <a:cubicBezTo>
                  <a:pt x="3086" y="2327"/>
                  <a:pt x="3088" y="2328"/>
                  <a:pt x="3090" y="2328"/>
                </a:cubicBezTo>
                <a:cubicBezTo>
                  <a:pt x="3096" y="2325"/>
                  <a:pt x="3104" y="2320"/>
                  <a:pt x="3102" y="2312"/>
                </a:cubicBezTo>
                <a:close/>
                <a:moveTo>
                  <a:pt x="3106" y="2295"/>
                </a:moveTo>
                <a:cubicBezTo>
                  <a:pt x="3101" y="2300"/>
                  <a:pt x="3095" y="2305"/>
                  <a:pt x="3089" y="2310"/>
                </a:cubicBezTo>
                <a:cubicBezTo>
                  <a:pt x="3084" y="2315"/>
                  <a:pt x="3077" y="2319"/>
                  <a:pt x="3073" y="2324"/>
                </a:cubicBezTo>
                <a:cubicBezTo>
                  <a:pt x="3075" y="2324"/>
                  <a:pt x="3077" y="2326"/>
                  <a:pt x="3079" y="2325"/>
                </a:cubicBezTo>
                <a:cubicBezTo>
                  <a:pt x="3083" y="2325"/>
                  <a:pt x="3089" y="2319"/>
                  <a:pt x="3092" y="2316"/>
                </a:cubicBezTo>
                <a:cubicBezTo>
                  <a:pt x="3096" y="2313"/>
                  <a:pt x="3102" y="2309"/>
                  <a:pt x="3104" y="2306"/>
                </a:cubicBezTo>
                <a:cubicBezTo>
                  <a:pt x="3106" y="2303"/>
                  <a:pt x="3106" y="2298"/>
                  <a:pt x="3106" y="2295"/>
                </a:cubicBezTo>
                <a:close/>
                <a:moveTo>
                  <a:pt x="3110" y="2280"/>
                </a:moveTo>
                <a:cubicBezTo>
                  <a:pt x="3105" y="2285"/>
                  <a:pt x="3099" y="2289"/>
                  <a:pt x="3094" y="2294"/>
                </a:cubicBezTo>
                <a:cubicBezTo>
                  <a:pt x="3093" y="2297"/>
                  <a:pt x="3092" y="2301"/>
                  <a:pt x="3092" y="2303"/>
                </a:cubicBezTo>
                <a:cubicBezTo>
                  <a:pt x="3099" y="2296"/>
                  <a:pt x="3110" y="2292"/>
                  <a:pt x="3110" y="2280"/>
                </a:cubicBezTo>
                <a:close/>
                <a:moveTo>
                  <a:pt x="3113" y="2267"/>
                </a:moveTo>
                <a:cubicBezTo>
                  <a:pt x="3108" y="2271"/>
                  <a:pt x="3102" y="2275"/>
                  <a:pt x="3097" y="2280"/>
                </a:cubicBezTo>
                <a:cubicBezTo>
                  <a:pt x="3097" y="2283"/>
                  <a:pt x="3096" y="2285"/>
                  <a:pt x="3095" y="2288"/>
                </a:cubicBezTo>
                <a:cubicBezTo>
                  <a:pt x="3101" y="2284"/>
                  <a:pt x="3107" y="2279"/>
                  <a:pt x="3112" y="2274"/>
                </a:cubicBezTo>
                <a:cubicBezTo>
                  <a:pt x="3112" y="2272"/>
                  <a:pt x="3114" y="2269"/>
                  <a:pt x="3113" y="2267"/>
                </a:cubicBezTo>
                <a:close/>
                <a:moveTo>
                  <a:pt x="3117" y="2253"/>
                </a:moveTo>
                <a:cubicBezTo>
                  <a:pt x="3112" y="2257"/>
                  <a:pt x="3106" y="2261"/>
                  <a:pt x="3101" y="2264"/>
                </a:cubicBezTo>
                <a:cubicBezTo>
                  <a:pt x="3101" y="2268"/>
                  <a:pt x="3099" y="2272"/>
                  <a:pt x="3099" y="2274"/>
                </a:cubicBezTo>
                <a:cubicBezTo>
                  <a:pt x="3104" y="2270"/>
                  <a:pt x="3110" y="2266"/>
                  <a:pt x="3115" y="2262"/>
                </a:cubicBezTo>
                <a:cubicBezTo>
                  <a:pt x="3116" y="2259"/>
                  <a:pt x="3117" y="2256"/>
                  <a:pt x="3117" y="2253"/>
                </a:cubicBezTo>
                <a:close/>
                <a:moveTo>
                  <a:pt x="3120" y="2241"/>
                </a:moveTo>
                <a:cubicBezTo>
                  <a:pt x="3114" y="2246"/>
                  <a:pt x="3103" y="2247"/>
                  <a:pt x="3103" y="2259"/>
                </a:cubicBezTo>
                <a:cubicBezTo>
                  <a:pt x="3108" y="2256"/>
                  <a:pt x="3114" y="2252"/>
                  <a:pt x="3119" y="2248"/>
                </a:cubicBezTo>
                <a:cubicBezTo>
                  <a:pt x="3119" y="2245"/>
                  <a:pt x="3121" y="2242"/>
                  <a:pt x="3120" y="2241"/>
                </a:cubicBezTo>
                <a:close/>
                <a:moveTo>
                  <a:pt x="3124" y="2226"/>
                </a:moveTo>
                <a:cubicBezTo>
                  <a:pt x="3118" y="2230"/>
                  <a:pt x="3113" y="2234"/>
                  <a:pt x="3108" y="2237"/>
                </a:cubicBezTo>
                <a:cubicBezTo>
                  <a:pt x="3107" y="2241"/>
                  <a:pt x="3106" y="2243"/>
                  <a:pt x="3106" y="2246"/>
                </a:cubicBezTo>
                <a:cubicBezTo>
                  <a:pt x="3112" y="2241"/>
                  <a:pt x="3124" y="2238"/>
                  <a:pt x="3124" y="2226"/>
                </a:cubicBezTo>
                <a:close/>
                <a:moveTo>
                  <a:pt x="3128" y="2214"/>
                </a:moveTo>
                <a:cubicBezTo>
                  <a:pt x="3121" y="2219"/>
                  <a:pt x="3109" y="2222"/>
                  <a:pt x="3109" y="2233"/>
                </a:cubicBezTo>
                <a:cubicBezTo>
                  <a:pt x="3114" y="2229"/>
                  <a:pt x="3120" y="2225"/>
                  <a:pt x="3126" y="2221"/>
                </a:cubicBezTo>
                <a:cubicBezTo>
                  <a:pt x="3126" y="2218"/>
                  <a:pt x="3127" y="2216"/>
                  <a:pt x="3128" y="2214"/>
                </a:cubicBezTo>
                <a:close/>
                <a:moveTo>
                  <a:pt x="3130" y="2199"/>
                </a:moveTo>
                <a:cubicBezTo>
                  <a:pt x="3123" y="2205"/>
                  <a:pt x="3112" y="2207"/>
                  <a:pt x="3112" y="2219"/>
                </a:cubicBezTo>
                <a:cubicBezTo>
                  <a:pt x="3118" y="2216"/>
                  <a:pt x="3123" y="2212"/>
                  <a:pt x="3129" y="2209"/>
                </a:cubicBezTo>
                <a:cubicBezTo>
                  <a:pt x="3129" y="2205"/>
                  <a:pt x="3132" y="2201"/>
                  <a:pt x="3130" y="2199"/>
                </a:cubicBezTo>
                <a:close/>
                <a:moveTo>
                  <a:pt x="3135" y="2185"/>
                </a:moveTo>
                <a:cubicBezTo>
                  <a:pt x="3128" y="2191"/>
                  <a:pt x="3116" y="2194"/>
                  <a:pt x="3116" y="2205"/>
                </a:cubicBezTo>
                <a:cubicBezTo>
                  <a:pt x="3123" y="2198"/>
                  <a:pt x="3134" y="2197"/>
                  <a:pt x="3135" y="2185"/>
                </a:cubicBezTo>
                <a:close/>
                <a:moveTo>
                  <a:pt x="3138" y="2171"/>
                </a:moveTo>
                <a:cubicBezTo>
                  <a:pt x="3132" y="2175"/>
                  <a:pt x="3126" y="2179"/>
                  <a:pt x="3121" y="2183"/>
                </a:cubicBezTo>
                <a:cubicBezTo>
                  <a:pt x="3121" y="2186"/>
                  <a:pt x="3119" y="2189"/>
                  <a:pt x="3119" y="2192"/>
                </a:cubicBezTo>
                <a:cubicBezTo>
                  <a:pt x="3125" y="2188"/>
                  <a:pt x="3130" y="2184"/>
                  <a:pt x="3136" y="2180"/>
                </a:cubicBezTo>
                <a:cubicBezTo>
                  <a:pt x="3136" y="2177"/>
                  <a:pt x="3138" y="2173"/>
                  <a:pt x="3138" y="2171"/>
                </a:cubicBezTo>
                <a:close/>
                <a:moveTo>
                  <a:pt x="3140" y="2158"/>
                </a:moveTo>
                <a:cubicBezTo>
                  <a:pt x="3135" y="2162"/>
                  <a:pt x="3130" y="2165"/>
                  <a:pt x="3124" y="2169"/>
                </a:cubicBezTo>
                <a:cubicBezTo>
                  <a:pt x="3124" y="2172"/>
                  <a:pt x="3123" y="2174"/>
                  <a:pt x="3122" y="2178"/>
                </a:cubicBezTo>
                <a:cubicBezTo>
                  <a:pt x="3128" y="2174"/>
                  <a:pt x="3134" y="2170"/>
                  <a:pt x="3139" y="2165"/>
                </a:cubicBezTo>
                <a:cubicBezTo>
                  <a:pt x="3140" y="2163"/>
                  <a:pt x="3142" y="2159"/>
                  <a:pt x="3140" y="2158"/>
                </a:cubicBezTo>
                <a:close/>
                <a:moveTo>
                  <a:pt x="3144" y="2145"/>
                </a:moveTo>
                <a:cubicBezTo>
                  <a:pt x="3139" y="2149"/>
                  <a:pt x="3133" y="2152"/>
                  <a:pt x="3128" y="2156"/>
                </a:cubicBezTo>
                <a:cubicBezTo>
                  <a:pt x="3128" y="2159"/>
                  <a:pt x="3126" y="2161"/>
                  <a:pt x="3126" y="2164"/>
                </a:cubicBezTo>
                <a:cubicBezTo>
                  <a:pt x="3132" y="2158"/>
                  <a:pt x="3145" y="2156"/>
                  <a:pt x="3144" y="2145"/>
                </a:cubicBezTo>
                <a:close/>
                <a:moveTo>
                  <a:pt x="3146" y="2135"/>
                </a:moveTo>
                <a:cubicBezTo>
                  <a:pt x="3141" y="2141"/>
                  <a:pt x="3130" y="2141"/>
                  <a:pt x="3129" y="2151"/>
                </a:cubicBezTo>
                <a:cubicBezTo>
                  <a:pt x="3135" y="2148"/>
                  <a:pt x="3140" y="2144"/>
                  <a:pt x="3146" y="2140"/>
                </a:cubicBezTo>
                <a:cubicBezTo>
                  <a:pt x="3146" y="2139"/>
                  <a:pt x="3148" y="2136"/>
                  <a:pt x="3146" y="2135"/>
                </a:cubicBezTo>
                <a:close/>
                <a:moveTo>
                  <a:pt x="3150" y="2121"/>
                </a:moveTo>
                <a:cubicBezTo>
                  <a:pt x="3144" y="2127"/>
                  <a:pt x="3131" y="2129"/>
                  <a:pt x="3132" y="2140"/>
                </a:cubicBezTo>
                <a:cubicBezTo>
                  <a:pt x="3137" y="2137"/>
                  <a:pt x="3143" y="2133"/>
                  <a:pt x="3149" y="2130"/>
                </a:cubicBezTo>
                <a:cubicBezTo>
                  <a:pt x="3148" y="2127"/>
                  <a:pt x="3151" y="2123"/>
                  <a:pt x="3150" y="2121"/>
                </a:cubicBezTo>
                <a:close/>
                <a:moveTo>
                  <a:pt x="3153" y="2109"/>
                </a:moveTo>
                <a:cubicBezTo>
                  <a:pt x="3147" y="2115"/>
                  <a:pt x="3135" y="2117"/>
                  <a:pt x="3135" y="2127"/>
                </a:cubicBezTo>
                <a:cubicBezTo>
                  <a:pt x="3141" y="2123"/>
                  <a:pt x="3147" y="2120"/>
                  <a:pt x="3152" y="2116"/>
                </a:cubicBezTo>
                <a:cubicBezTo>
                  <a:pt x="3152" y="2113"/>
                  <a:pt x="3154" y="2110"/>
                  <a:pt x="3153" y="2109"/>
                </a:cubicBezTo>
                <a:close/>
                <a:moveTo>
                  <a:pt x="3157" y="2095"/>
                </a:moveTo>
                <a:cubicBezTo>
                  <a:pt x="3150" y="2102"/>
                  <a:pt x="3139" y="2104"/>
                  <a:pt x="3138" y="2115"/>
                </a:cubicBezTo>
                <a:cubicBezTo>
                  <a:pt x="3145" y="2110"/>
                  <a:pt x="3157" y="2107"/>
                  <a:pt x="3157" y="2095"/>
                </a:cubicBezTo>
                <a:close/>
                <a:moveTo>
                  <a:pt x="3158" y="2090"/>
                </a:moveTo>
                <a:cubicBezTo>
                  <a:pt x="3159" y="2088"/>
                  <a:pt x="3161" y="2084"/>
                  <a:pt x="3160" y="2082"/>
                </a:cubicBezTo>
                <a:cubicBezTo>
                  <a:pt x="3153" y="2088"/>
                  <a:pt x="3142" y="2090"/>
                  <a:pt x="3141" y="2103"/>
                </a:cubicBezTo>
                <a:cubicBezTo>
                  <a:pt x="3147" y="2099"/>
                  <a:pt x="3152" y="2094"/>
                  <a:pt x="3158" y="2090"/>
                </a:cubicBezTo>
                <a:close/>
                <a:moveTo>
                  <a:pt x="2317" y="1775"/>
                </a:moveTo>
                <a:cubicBezTo>
                  <a:pt x="2315" y="1775"/>
                  <a:pt x="2314" y="1776"/>
                  <a:pt x="2314" y="1778"/>
                </a:cubicBezTo>
                <a:cubicBezTo>
                  <a:pt x="2315" y="1786"/>
                  <a:pt x="2325" y="1773"/>
                  <a:pt x="2317" y="1775"/>
                </a:cubicBezTo>
                <a:close/>
                <a:moveTo>
                  <a:pt x="2723" y="1776"/>
                </a:moveTo>
                <a:cubicBezTo>
                  <a:pt x="2730" y="1774"/>
                  <a:pt x="2735" y="1777"/>
                  <a:pt x="2736" y="1782"/>
                </a:cubicBezTo>
                <a:cubicBezTo>
                  <a:pt x="2738" y="1790"/>
                  <a:pt x="2732" y="1795"/>
                  <a:pt x="2727" y="1795"/>
                </a:cubicBezTo>
                <a:cubicBezTo>
                  <a:pt x="2714" y="1797"/>
                  <a:pt x="2711" y="1778"/>
                  <a:pt x="2723" y="1776"/>
                </a:cubicBezTo>
                <a:close/>
                <a:moveTo>
                  <a:pt x="2730" y="1783"/>
                </a:moveTo>
                <a:cubicBezTo>
                  <a:pt x="2726" y="1780"/>
                  <a:pt x="2724" y="1784"/>
                  <a:pt x="2721" y="1785"/>
                </a:cubicBezTo>
                <a:cubicBezTo>
                  <a:pt x="2721" y="1792"/>
                  <a:pt x="2732" y="1790"/>
                  <a:pt x="2730" y="1783"/>
                </a:cubicBezTo>
                <a:close/>
                <a:moveTo>
                  <a:pt x="2099" y="1794"/>
                </a:moveTo>
                <a:cubicBezTo>
                  <a:pt x="2096" y="1793"/>
                  <a:pt x="2094" y="1788"/>
                  <a:pt x="2094" y="1784"/>
                </a:cubicBezTo>
                <a:cubicBezTo>
                  <a:pt x="2095" y="1779"/>
                  <a:pt x="2099" y="1777"/>
                  <a:pt x="2104" y="1777"/>
                </a:cubicBezTo>
                <a:cubicBezTo>
                  <a:pt x="2118" y="1776"/>
                  <a:pt x="2114" y="1800"/>
                  <a:pt x="2099" y="1794"/>
                </a:cubicBezTo>
                <a:close/>
                <a:moveTo>
                  <a:pt x="2107" y="1786"/>
                </a:moveTo>
                <a:cubicBezTo>
                  <a:pt x="2107" y="1781"/>
                  <a:pt x="2100" y="1783"/>
                  <a:pt x="2101" y="1788"/>
                </a:cubicBezTo>
                <a:cubicBezTo>
                  <a:pt x="2103" y="1790"/>
                  <a:pt x="2107" y="1788"/>
                  <a:pt x="2107" y="1786"/>
                </a:cubicBezTo>
                <a:close/>
                <a:moveTo>
                  <a:pt x="1590" y="2264"/>
                </a:moveTo>
                <a:cubicBezTo>
                  <a:pt x="1573" y="2282"/>
                  <a:pt x="1556" y="2300"/>
                  <a:pt x="1539" y="2319"/>
                </a:cubicBezTo>
                <a:cubicBezTo>
                  <a:pt x="1533" y="2325"/>
                  <a:pt x="1527" y="2332"/>
                  <a:pt x="1521" y="2336"/>
                </a:cubicBezTo>
                <a:cubicBezTo>
                  <a:pt x="1514" y="2342"/>
                  <a:pt x="1500" y="2342"/>
                  <a:pt x="1491" y="2337"/>
                </a:cubicBezTo>
                <a:cubicBezTo>
                  <a:pt x="1485" y="2334"/>
                  <a:pt x="1480" y="2328"/>
                  <a:pt x="1475" y="2322"/>
                </a:cubicBezTo>
                <a:cubicBezTo>
                  <a:pt x="1405" y="2258"/>
                  <a:pt x="1338" y="2194"/>
                  <a:pt x="1268" y="2130"/>
                </a:cubicBezTo>
                <a:cubicBezTo>
                  <a:pt x="1260" y="2123"/>
                  <a:pt x="1253" y="2115"/>
                  <a:pt x="1244" y="2108"/>
                </a:cubicBezTo>
                <a:cubicBezTo>
                  <a:pt x="1242" y="2105"/>
                  <a:pt x="1237" y="2102"/>
                  <a:pt x="1237" y="2100"/>
                </a:cubicBezTo>
                <a:cubicBezTo>
                  <a:pt x="1237" y="2098"/>
                  <a:pt x="1243" y="2092"/>
                  <a:pt x="1246" y="2089"/>
                </a:cubicBezTo>
                <a:cubicBezTo>
                  <a:pt x="1317" y="2010"/>
                  <a:pt x="1387" y="1936"/>
                  <a:pt x="1458" y="1857"/>
                </a:cubicBezTo>
                <a:cubicBezTo>
                  <a:pt x="1479" y="1834"/>
                  <a:pt x="1502" y="1811"/>
                  <a:pt x="1524" y="1787"/>
                </a:cubicBezTo>
                <a:cubicBezTo>
                  <a:pt x="1526" y="1784"/>
                  <a:pt x="1532" y="1778"/>
                  <a:pt x="1534" y="1777"/>
                </a:cubicBezTo>
                <a:cubicBezTo>
                  <a:pt x="1538" y="1776"/>
                  <a:pt x="1541" y="1781"/>
                  <a:pt x="1544" y="1784"/>
                </a:cubicBezTo>
                <a:cubicBezTo>
                  <a:pt x="1598" y="1833"/>
                  <a:pt x="1649" y="1882"/>
                  <a:pt x="1702" y="1932"/>
                </a:cubicBezTo>
                <a:cubicBezTo>
                  <a:pt x="1725" y="1952"/>
                  <a:pt x="1746" y="1972"/>
                  <a:pt x="1769" y="1994"/>
                </a:cubicBezTo>
                <a:cubicBezTo>
                  <a:pt x="1781" y="2005"/>
                  <a:pt x="1803" y="2022"/>
                  <a:pt x="1792" y="2045"/>
                </a:cubicBezTo>
                <a:cubicBezTo>
                  <a:pt x="1789" y="2051"/>
                  <a:pt x="1781" y="2058"/>
                  <a:pt x="1776" y="2064"/>
                </a:cubicBezTo>
                <a:cubicBezTo>
                  <a:pt x="1714" y="2131"/>
                  <a:pt x="1652" y="2197"/>
                  <a:pt x="1590" y="2264"/>
                </a:cubicBezTo>
                <a:close/>
                <a:moveTo>
                  <a:pt x="1255" y="2110"/>
                </a:moveTo>
                <a:cubicBezTo>
                  <a:pt x="1302" y="2058"/>
                  <a:pt x="1350" y="2004"/>
                  <a:pt x="1400" y="1951"/>
                </a:cubicBezTo>
                <a:cubicBezTo>
                  <a:pt x="1445" y="1902"/>
                  <a:pt x="1490" y="1850"/>
                  <a:pt x="1537" y="1802"/>
                </a:cubicBezTo>
                <a:cubicBezTo>
                  <a:pt x="1539" y="1800"/>
                  <a:pt x="1546" y="1793"/>
                  <a:pt x="1546" y="1792"/>
                </a:cubicBezTo>
                <a:cubicBezTo>
                  <a:pt x="1546" y="1792"/>
                  <a:pt x="1542" y="1788"/>
                  <a:pt x="1541" y="1787"/>
                </a:cubicBezTo>
                <a:cubicBezTo>
                  <a:pt x="1539" y="1785"/>
                  <a:pt x="1537" y="1784"/>
                  <a:pt x="1536" y="1782"/>
                </a:cubicBezTo>
                <a:cubicBezTo>
                  <a:pt x="1439" y="1888"/>
                  <a:pt x="1341" y="1994"/>
                  <a:pt x="1244" y="2101"/>
                </a:cubicBezTo>
                <a:cubicBezTo>
                  <a:pt x="1248" y="2103"/>
                  <a:pt x="1251" y="2107"/>
                  <a:pt x="1255" y="2110"/>
                </a:cubicBezTo>
                <a:close/>
                <a:moveTo>
                  <a:pt x="1268" y="2106"/>
                </a:moveTo>
                <a:cubicBezTo>
                  <a:pt x="1363" y="2003"/>
                  <a:pt x="1456" y="1899"/>
                  <a:pt x="1550" y="1796"/>
                </a:cubicBezTo>
                <a:cubicBezTo>
                  <a:pt x="1545" y="1800"/>
                  <a:pt x="1541" y="1806"/>
                  <a:pt x="1536" y="1811"/>
                </a:cubicBezTo>
                <a:cubicBezTo>
                  <a:pt x="1531" y="1816"/>
                  <a:pt x="1526" y="1822"/>
                  <a:pt x="1521" y="1827"/>
                </a:cubicBezTo>
                <a:cubicBezTo>
                  <a:pt x="1479" y="1875"/>
                  <a:pt x="1434" y="1922"/>
                  <a:pt x="1390" y="1971"/>
                </a:cubicBezTo>
                <a:cubicBezTo>
                  <a:pt x="1349" y="2016"/>
                  <a:pt x="1307" y="2061"/>
                  <a:pt x="1267" y="2106"/>
                </a:cubicBezTo>
                <a:cubicBezTo>
                  <a:pt x="1264" y="2109"/>
                  <a:pt x="1260" y="2111"/>
                  <a:pt x="1259" y="2115"/>
                </a:cubicBezTo>
                <a:cubicBezTo>
                  <a:pt x="1263" y="2112"/>
                  <a:pt x="1265" y="2109"/>
                  <a:pt x="1268" y="2106"/>
                </a:cubicBezTo>
                <a:close/>
                <a:moveTo>
                  <a:pt x="1269" y="2123"/>
                </a:moveTo>
                <a:cubicBezTo>
                  <a:pt x="1317" y="2071"/>
                  <a:pt x="1365" y="2018"/>
                  <a:pt x="1415" y="1964"/>
                </a:cubicBezTo>
                <a:cubicBezTo>
                  <a:pt x="1460" y="1916"/>
                  <a:pt x="1505" y="1865"/>
                  <a:pt x="1552" y="1816"/>
                </a:cubicBezTo>
                <a:cubicBezTo>
                  <a:pt x="1554" y="1814"/>
                  <a:pt x="1561" y="1808"/>
                  <a:pt x="1561" y="1807"/>
                </a:cubicBezTo>
                <a:cubicBezTo>
                  <a:pt x="1561" y="1805"/>
                  <a:pt x="1553" y="1801"/>
                  <a:pt x="1553" y="1799"/>
                </a:cubicBezTo>
                <a:cubicBezTo>
                  <a:pt x="1456" y="1905"/>
                  <a:pt x="1360" y="2012"/>
                  <a:pt x="1263" y="2118"/>
                </a:cubicBezTo>
                <a:cubicBezTo>
                  <a:pt x="1265" y="2120"/>
                  <a:pt x="1267" y="2122"/>
                  <a:pt x="1269" y="2123"/>
                </a:cubicBezTo>
                <a:close/>
                <a:moveTo>
                  <a:pt x="1278" y="2124"/>
                </a:moveTo>
                <a:cubicBezTo>
                  <a:pt x="1280" y="2122"/>
                  <a:pt x="1282" y="2121"/>
                  <a:pt x="1283" y="2119"/>
                </a:cubicBezTo>
                <a:cubicBezTo>
                  <a:pt x="1374" y="2020"/>
                  <a:pt x="1467" y="1920"/>
                  <a:pt x="1557" y="1821"/>
                </a:cubicBezTo>
                <a:cubicBezTo>
                  <a:pt x="1560" y="1818"/>
                  <a:pt x="1565" y="1815"/>
                  <a:pt x="1565" y="1811"/>
                </a:cubicBezTo>
                <a:cubicBezTo>
                  <a:pt x="1565" y="1811"/>
                  <a:pt x="1565" y="1810"/>
                  <a:pt x="1564" y="1810"/>
                </a:cubicBezTo>
                <a:cubicBezTo>
                  <a:pt x="1558" y="1817"/>
                  <a:pt x="1552" y="1824"/>
                  <a:pt x="1546" y="1831"/>
                </a:cubicBezTo>
                <a:cubicBezTo>
                  <a:pt x="1504" y="1878"/>
                  <a:pt x="1461" y="1924"/>
                  <a:pt x="1419" y="1970"/>
                </a:cubicBezTo>
                <a:cubicBezTo>
                  <a:pt x="1376" y="2016"/>
                  <a:pt x="1333" y="2062"/>
                  <a:pt x="1291" y="2108"/>
                </a:cubicBezTo>
                <a:cubicBezTo>
                  <a:pt x="1285" y="2114"/>
                  <a:pt x="1279" y="2121"/>
                  <a:pt x="1274" y="2128"/>
                </a:cubicBezTo>
                <a:cubicBezTo>
                  <a:pt x="1276" y="2128"/>
                  <a:pt x="1277" y="2125"/>
                  <a:pt x="1278" y="2124"/>
                </a:cubicBezTo>
                <a:close/>
                <a:moveTo>
                  <a:pt x="1652" y="2188"/>
                </a:moveTo>
                <a:cubicBezTo>
                  <a:pt x="1691" y="2146"/>
                  <a:pt x="1731" y="2101"/>
                  <a:pt x="1772" y="2060"/>
                </a:cubicBezTo>
                <a:cubicBezTo>
                  <a:pt x="1777" y="2054"/>
                  <a:pt x="1785" y="2047"/>
                  <a:pt x="1788" y="2040"/>
                </a:cubicBezTo>
                <a:cubicBezTo>
                  <a:pt x="1791" y="2032"/>
                  <a:pt x="1789" y="2024"/>
                  <a:pt x="1785" y="2018"/>
                </a:cubicBezTo>
                <a:cubicBezTo>
                  <a:pt x="1782" y="2013"/>
                  <a:pt x="1776" y="2009"/>
                  <a:pt x="1771" y="2005"/>
                </a:cubicBezTo>
                <a:cubicBezTo>
                  <a:pt x="1758" y="1992"/>
                  <a:pt x="1743" y="1979"/>
                  <a:pt x="1731" y="1967"/>
                </a:cubicBezTo>
                <a:cubicBezTo>
                  <a:pt x="1714" y="1949"/>
                  <a:pt x="1695" y="1932"/>
                  <a:pt x="1677" y="1916"/>
                </a:cubicBezTo>
                <a:cubicBezTo>
                  <a:pt x="1639" y="1881"/>
                  <a:pt x="1605" y="1847"/>
                  <a:pt x="1568" y="1814"/>
                </a:cubicBezTo>
                <a:cubicBezTo>
                  <a:pt x="1472" y="1920"/>
                  <a:pt x="1375" y="2025"/>
                  <a:pt x="1278" y="2131"/>
                </a:cubicBezTo>
                <a:cubicBezTo>
                  <a:pt x="1344" y="2193"/>
                  <a:pt x="1414" y="2258"/>
                  <a:pt x="1481" y="2320"/>
                </a:cubicBezTo>
                <a:cubicBezTo>
                  <a:pt x="1489" y="2328"/>
                  <a:pt x="1498" y="2338"/>
                  <a:pt x="1513" y="2334"/>
                </a:cubicBezTo>
                <a:cubicBezTo>
                  <a:pt x="1517" y="2334"/>
                  <a:pt x="1521" y="2329"/>
                  <a:pt x="1524" y="2326"/>
                </a:cubicBezTo>
                <a:cubicBezTo>
                  <a:pt x="1567" y="2280"/>
                  <a:pt x="1611" y="2233"/>
                  <a:pt x="1652" y="2188"/>
                </a:cubicBezTo>
                <a:close/>
                <a:moveTo>
                  <a:pt x="1078" y="1791"/>
                </a:moveTo>
                <a:cubicBezTo>
                  <a:pt x="1078" y="1788"/>
                  <a:pt x="1069" y="1776"/>
                  <a:pt x="1066" y="1779"/>
                </a:cubicBezTo>
                <a:cubicBezTo>
                  <a:pt x="1065" y="1784"/>
                  <a:pt x="1065" y="1791"/>
                  <a:pt x="1067" y="1795"/>
                </a:cubicBezTo>
                <a:cubicBezTo>
                  <a:pt x="1072" y="1796"/>
                  <a:pt x="1077" y="1795"/>
                  <a:pt x="1078" y="1791"/>
                </a:cubicBezTo>
                <a:close/>
                <a:moveTo>
                  <a:pt x="1135" y="1791"/>
                </a:moveTo>
                <a:cubicBezTo>
                  <a:pt x="1140" y="1790"/>
                  <a:pt x="1133" y="1779"/>
                  <a:pt x="1128" y="1782"/>
                </a:cubicBezTo>
                <a:cubicBezTo>
                  <a:pt x="1128" y="1785"/>
                  <a:pt x="1131" y="1792"/>
                  <a:pt x="1135" y="1791"/>
                </a:cubicBezTo>
                <a:close/>
                <a:moveTo>
                  <a:pt x="1189" y="1782"/>
                </a:moveTo>
                <a:cubicBezTo>
                  <a:pt x="1197" y="1781"/>
                  <a:pt x="1205" y="1785"/>
                  <a:pt x="1206" y="1791"/>
                </a:cubicBezTo>
                <a:cubicBezTo>
                  <a:pt x="1208" y="1800"/>
                  <a:pt x="1201" y="1808"/>
                  <a:pt x="1194" y="1808"/>
                </a:cubicBezTo>
                <a:cubicBezTo>
                  <a:pt x="1181" y="1809"/>
                  <a:pt x="1175" y="1785"/>
                  <a:pt x="1189" y="1782"/>
                </a:cubicBezTo>
                <a:close/>
                <a:moveTo>
                  <a:pt x="1186" y="1794"/>
                </a:moveTo>
                <a:cubicBezTo>
                  <a:pt x="1186" y="1805"/>
                  <a:pt x="1202" y="1803"/>
                  <a:pt x="1200" y="1794"/>
                </a:cubicBezTo>
                <a:cubicBezTo>
                  <a:pt x="1200" y="1791"/>
                  <a:pt x="1194" y="1788"/>
                  <a:pt x="1190" y="1789"/>
                </a:cubicBezTo>
                <a:cubicBezTo>
                  <a:pt x="1188" y="1790"/>
                  <a:pt x="1188" y="1793"/>
                  <a:pt x="1186" y="1794"/>
                </a:cubicBezTo>
                <a:close/>
                <a:moveTo>
                  <a:pt x="678" y="1789"/>
                </a:moveTo>
                <a:cubicBezTo>
                  <a:pt x="686" y="1789"/>
                  <a:pt x="695" y="1790"/>
                  <a:pt x="702" y="1790"/>
                </a:cubicBezTo>
                <a:cubicBezTo>
                  <a:pt x="701" y="1788"/>
                  <a:pt x="698" y="1784"/>
                  <a:pt x="702" y="1783"/>
                </a:cubicBezTo>
                <a:cubicBezTo>
                  <a:pt x="707" y="1786"/>
                  <a:pt x="713" y="1788"/>
                  <a:pt x="716" y="1793"/>
                </a:cubicBezTo>
                <a:cubicBezTo>
                  <a:pt x="712" y="1796"/>
                  <a:pt x="706" y="1800"/>
                  <a:pt x="700" y="1800"/>
                </a:cubicBezTo>
                <a:cubicBezTo>
                  <a:pt x="698" y="1797"/>
                  <a:pt x="702" y="1796"/>
                  <a:pt x="702" y="1794"/>
                </a:cubicBezTo>
                <a:cubicBezTo>
                  <a:pt x="695" y="1793"/>
                  <a:pt x="686" y="1793"/>
                  <a:pt x="679" y="1793"/>
                </a:cubicBezTo>
                <a:cubicBezTo>
                  <a:pt x="673" y="1792"/>
                  <a:pt x="667" y="1794"/>
                  <a:pt x="663" y="1791"/>
                </a:cubicBezTo>
                <a:cubicBezTo>
                  <a:pt x="666" y="1788"/>
                  <a:pt x="672" y="1789"/>
                  <a:pt x="678" y="1789"/>
                </a:cubicBezTo>
                <a:close/>
                <a:moveTo>
                  <a:pt x="705" y="1795"/>
                </a:moveTo>
                <a:cubicBezTo>
                  <a:pt x="707" y="1794"/>
                  <a:pt x="710" y="1793"/>
                  <a:pt x="711" y="1792"/>
                </a:cubicBezTo>
                <a:cubicBezTo>
                  <a:pt x="709" y="1791"/>
                  <a:pt x="708" y="1790"/>
                  <a:pt x="706" y="1789"/>
                </a:cubicBezTo>
                <a:cubicBezTo>
                  <a:pt x="707" y="1791"/>
                  <a:pt x="707" y="1793"/>
                  <a:pt x="705" y="1795"/>
                </a:cubicBezTo>
                <a:close/>
                <a:moveTo>
                  <a:pt x="3185" y="1799"/>
                </a:moveTo>
                <a:cubicBezTo>
                  <a:pt x="3177" y="1798"/>
                  <a:pt x="3181" y="1779"/>
                  <a:pt x="3190" y="1784"/>
                </a:cubicBezTo>
                <a:cubicBezTo>
                  <a:pt x="3190" y="1785"/>
                  <a:pt x="3191" y="1787"/>
                  <a:pt x="3190" y="1788"/>
                </a:cubicBezTo>
                <a:cubicBezTo>
                  <a:pt x="3188" y="1789"/>
                  <a:pt x="3187" y="1786"/>
                  <a:pt x="3186" y="1788"/>
                </a:cubicBezTo>
                <a:cubicBezTo>
                  <a:pt x="3193" y="1788"/>
                  <a:pt x="3192" y="1799"/>
                  <a:pt x="3185" y="1799"/>
                </a:cubicBezTo>
                <a:close/>
                <a:moveTo>
                  <a:pt x="3187" y="1791"/>
                </a:moveTo>
                <a:cubicBezTo>
                  <a:pt x="3184" y="1791"/>
                  <a:pt x="3184" y="1793"/>
                  <a:pt x="3185" y="1795"/>
                </a:cubicBezTo>
                <a:cubicBezTo>
                  <a:pt x="3186" y="1796"/>
                  <a:pt x="3187" y="1795"/>
                  <a:pt x="3187" y="1795"/>
                </a:cubicBezTo>
                <a:cubicBezTo>
                  <a:pt x="3187" y="1793"/>
                  <a:pt x="3188" y="1792"/>
                  <a:pt x="3187" y="1791"/>
                </a:cubicBezTo>
                <a:close/>
                <a:moveTo>
                  <a:pt x="3164" y="1795"/>
                </a:moveTo>
                <a:cubicBezTo>
                  <a:pt x="3165" y="1792"/>
                  <a:pt x="3169" y="1790"/>
                  <a:pt x="3167" y="1786"/>
                </a:cubicBezTo>
                <a:cubicBezTo>
                  <a:pt x="3166" y="1782"/>
                  <a:pt x="3157" y="1784"/>
                  <a:pt x="3159" y="1789"/>
                </a:cubicBezTo>
                <a:cubicBezTo>
                  <a:pt x="3162" y="1790"/>
                  <a:pt x="3162" y="1787"/>
                  <a:pt x="3164" y="1788"/>
                </a:cubicBezTo>
                <a:cubicBezTo>
                  <a:pt x="3163" y="1792"/>
                  <a:pt x="3160" y="1794"/>
                  <a:pt x="3159" y="1798"/>
                </a:cubicBezTo>
                <a:cubicBezTo>
                  <a:pt x="3160" y="1800"/>
                  <a:pt x="3169" y="1800"/>
                  <a:pt x="3169" y="1796"/>
                </a:cubicBezTo>
                <a:cubicBezTo>
                  <a:pt x="3167" y="1794"/>
                  <a:pt x="3166" y="1796"/>
                  <a:pt x="3164" y="1795"/>
                </a:cubicBezTo>
                <a:close/>
                <a:moveTo>
                  <a:pt x="3176" y="1794"/>
                </a:moveTo>
                <a:cubicBezTo>
                  <a:pt x="3178" y="1792"/>
                  <a:pt x="3180" y="1789"/>
                  <a:pt x="3179" y="1786"/>
                </a:cubicBezTo>
                <a:cubicBezTo>
                  <a:pt x="3176" y="1783"/>
                  <a:pt x="3169" y="1785"/>
                  <a:pt x="3171" y="1789"/>
                </a:cubicBezTo>
                <a:cubicBezTo>
                  <a:pt x="3173" y="1790"/>
                  <a:pt x="3174" y="1787"/>
                  <a:pt x="3176" y="1788"/>
                </a:cubicBezTo>
                <a:cubicBezTo>
                  <a:pt x="3175" y="1792"/>
                  <a:pt x="3171" y="1793"/>
                  <a:pt x="3171" y="1797"/>
                </a:cubicBezTo>
                <a:cubicBezTo>
                  <a:pt x="3172" y="1799"/>
                  <a:pt x="3180" y="1799"/>
                  <a:pt x="3180" y="1795"/>
                </a:cubicBezTo>
                <a:cubicBezTo>
                  <a:pt x="3180" y="1794"/>
                  <a:pt x="3176" y="1795"/>
                  <a:pt x="3176" y="1794"/>
                </a:cubicBezTo>
                <a:close/>
                <a:moveTo>
                  <a:pt x="1948" y="1790"/>
                </a:moveTo>
                <a:cubicBezTo>
                  <a:pt x="1948" y="1788"/>
                  <a:pt x="1951" y="1787"/>
                  <a:pt x="1954" y="1786"/>
                </a:cubicBezTo>
                <a:cubicBezTo>
                  <a:pt x="1958" y="1786"/>
                  <a:pt x="1960" y="1786"/>
                  <a:pt x="1962" y="1787"/>
                </a:cubicBezTo>
                <a:cubicBezTo>
                  <a:pt x="1967" y="1790"/>
                  <a:pt x="1967" y="1802"/>
                  <a:pt x="1958" y="1803"/>
                </a:cubicBezTo>
                <a:cubicBezTo>
                  <a:pt x="1952" y="1804"/>
                  <a:pt x="1944" y="1799"/>
                  <a:pt x="1948" y="1790"/>
                </a:cubicBezTo>
                <a:close/>
                <a:moveTo>
                  <a:pt x="1959" y="1793"/>
                </a:moveTo>
                <a:cubicBezTo>
                  <a:pt x="1957" y="1791"/>
                  <a:pt x="1953" y="1793"/>
                  <a:pt x="1953" y="1795"/>
                </a:cubicBezTo>
                <a:cubicBezTo>
                  <a:pt x="1954" y="1798"/>
                  <a:pt x="1961" y="1798"/>
                  <a:pt x="1959" y="1793"/>
                </a:cubicBezTo>
                <a:close/>
                <a:moveTo>
                  <a:pt x="3424" y="1814"/>
                </a:moveTo>
                <a:cubicBezTo>
                  <a:pt x="3423" y="1807"/>
                  <a:pt x="3425" y="1800"/>
                  <a:pt x="3424" y="1793"/>
                </a:cubicBezTo>
                <a:cubicBezTo>
                  <a:pt x="3423" y="1793"/>
                  <a:pt x="3420" y="1794"/>
                  <a:pt x="3419" y="1792"/>
                </a:cubicBezTo>
                <a:cubicBezTo>
                  <a:pt x="3419" y="1792"/>
                  <a:pt x="3419" y="1792"/>
                  <a:pt x="3418" y="1791"/>
                </a:cubicBezTo>
                <a:cubicBezTo>
                  <a:pt x="3419" y="1785"/>
                  <a:pt x="3431" y="1786"/>
                  <a:pt x="3437" y="1787"/>
                </a:cubicBezTo>
                <a:cubicBezTo>
                  <a:pt x="3441" y="1788"/>
                  <a:pt x="3446" y="1789"/>
                  <a:pt x="3446" y="1794"/>
                </a:cubicBezTo>
                <a:cubicBezTo>
                  <a:pt x="3447" y="1802"/>
                  <a:pt x="3439" y="1808"/>
                  <a:pt x="3430" y="1807"/>
                </a:cubicBezTo>
                <a:cubicBezTo>
                  <a:pt x="3430" y="1809"/>
                  <a:pt x="3430" y="1811"/>
                  <a:pt x="3430" y="1813"/>
                </a:cubicBezTo>
                <a:cubicBezTo>
                  <a:pt x="3442" y="1822"/>
                  <a:pt x="3411" y="1822"/>
                  <a:pt x="3424" y="1814"/>
                </a:cubicBezTo>
                <a:close/>
                <a:moveTo>
                  <a:pt x="3429" y="1793"/>
                </a:moveTo>
                <a:cubicBezTo>
                  <a:pt x="3429" y="1795"/>
                  <a:pt x="3430" y="1798"/>
                  <a:pt x="3430" y="1800"/>
                </a:cubicBezTo>
                <a:cubicBezTo>
                  <a:pt x="3434" y="1800"/>
                  <a:pt x="3439" y="1800"/>
                  <a:pt x="3439" y="1795"/>
                </a:cubicBezTo>
                <a:cubicBezTo>
                  <a:pt x="3437" y="1793"/>
                  <a:pt x="3433" y="1793"/>
                  <a:pt x="3429" y="1793"/>
                </a:cubicBezTo>
                <a:close/>
                <a:moveTo>
                  <a:pt x="763" y="1790"/>
                </a:moveTo>
                <a:cubicBezTo>
                  <a:pt x="755" y="1792"/>
                  <a:pt x="767" y="1801"/>
                  <a:pt x="767" y="1793"/>
                </a:cubicBezTo>
                <a:cubicBezTo>
                  <a:pt x="767" y="1790"/>
                  <a:pt x="765" y="1789"/>
                  <a:pt x="763" y="1790"/>
                </a:cubicBezTo>
                <a:close/>
                <a:moveTo>
                  <a:pt x="1291" y="1796"/>
                </a:moveTo>
                <a:cubicBezTo>
                  <a:pt x="1293" y="1799"/>
                  <a:pt x="1297" y="1797"/>
                  <a:pt x="1296" y="1794"/>
                </a:cubicBezTo>
                <a:cubicBezTo>
                  <a:pt x="1296" y="1791"/>
                  <a:pt x="1290" y="1791"/>
                  <a:pt x="1291" y="1796"/>
                </a:cubicBezTo>
                <a:close/>
                <a:moveTo>
                  <a:pt x="619" y="1793"/>
                </a:moveTo>
                <a:cubicBezTo>
                  <a:pt x="614" y="1790"/>
                  <a:pt x="614" y="1797"/>
                  <a:pt x="617" y="1797"/>
                </a:cubicBezTo>
                <a:cubicBezTo>
                  <a:pt x="619" y="1797"/>
                  <a:pt x="621" y="1794"/>
                  <a:pt x="619" y="1793"/>
                </a:cubicBezTo>
                <a:close/>
                <a:moveTo>
                  <a:pt x="3456" y="1818"/>
                </a:moveTo>
                <a:cubicBezTo>
                  <a:pt x="3448" y="1817"/>
                  <a:pt x="3448" y="1797"/>
                  <a:pt x="3456" y="1795"/>
                </a:cubicBezTo>
                <a:cubicBezTo>
                  <a:pt x="3470" y="1791"/>
                  <a:pt x="3469" y="1820"/>
                  <a:pt x="3456" y="1818"/>
                </a:cubicBezTo>
                <a:close/>
                <a:moveTo>
                  <a:pt x="3458" y="1801"/>
                </a:moveTo>
                <a:cubicBezTo>
                  <a:pt x="3454" y="1802"/>
                  <a:pt x="3455" y="1809"/>
                  <a:pt x="3457" y="1812"/>
                </a:cubicBezTo>
                <a:cubicBezTo>
                  <a:pt x="3460" y="1811"/>
                  <a:pt x="3460" y="1802"/>
                  <a:pt x="3458" y="1801"/>
                </a:cubicBezTo>
                <a:close/>
                <a:moveTo>
                  <a:pt x="1079" y="1804"/>
                </a:moveTo>
                <a:cubicBezTo>
                  <a:pt x="1080" y="1799"/>
                  <a:pt x="1073" y="1793"/>
                  <a:pt x="1072" y="1799"/>
                </a:cubicBezTo>
                <a:cubicBezTo>
                  <a:pt x="1071" y="1802"/>
                  <a:pt x="1076" y="1808"/>
                  <a:pt x="1079" y="1804"/>
                </a:cubicBezTo>
                <a:close/>
                <a:moveTo>
                  <a:pt x="510" y="1818"/>
                </a:moveTo>
                <a:cubicBezTo>
                  <a:pt x="498" y="1818"/>
                  <a:pt x="493" y="1800"/>
                  <a:pt x="505" y="1797"/>
                </a:cubicBezTo>
                <a:cubicBezTo>
                  <a:pt x="522" y="1793"/>
                  <a:pt x="522" y="1817"/>
                  <a:pt x="510" y="1818"/>
                </a:cubicBezTo>
                <a:close/>
                <a:moveTo>
                  <a:pt x="503" y="1806"/>
                </a:moveTo>
                <a:cubicBezTo>
                  <a:pt x="503" y="1814"/>
                  <a:pt x="516" y="1812"/>
                  <a:pt x="512" y="1805"/>
                </a:cubicBezTo>
                <a:cubicBezTo>
                  <a:pt x="509" y="1803"/>
                  <a:pt x="505" y="1804"/>
                  <a:pt x="503" y="1806"/>
                </a:cubicBezTo>
                <a:close/>
                <a:moveTo>
                  <a:pt x="1343" y="1804"/>
                </a:moveTo>
                <a:cubicBezTo>
                  <a:pt x="1349" y="1799"/>
                  <a:pt x="1361" y="1800"/>
                  <a:pt x="1360" y="1809"/>
                </a:cubicBezTo>
                <a:cubicBezTo>
                  <a:pt x="1359" y="1820"/>
                  <a:pt x="1339" y="1818"/>
                  <a:pt x="1343" y="1804"/>
                </a:cubicBezTo>
                <a:close/>
                <a:moveTo>
                  <a:pt x="1349" y="1807"/>
                </a:moveTo>
                <a:cubicBezTo>
                  <a:pt x="1349" y="1812"/>
                  <a:pt x="1354" y="1811"/>
                  <a:pt x="1354" y="1807"/>
                </a:cubicBezTo>
                <a:cubicBezTo>
                  <a:pt x="1353" y="1807"/>
                  <a:pt x="1350" y="1807"/>
                  <a:pt x="1349" y="1807"/>
                </a:cubicBezTo>
                <a:close/>
                <a:moveTo>
                  <a:pt x="2975" y="1802"/>
                </a:moveTo>
                <a:cubicBezTo>
                  <a:pt x="2965" y="1799"/>
                  <a:pt x="2975" y="1812"/>
                  <a:pt x="2975" y="1802"/>
                </a:cubicBezTo>
                <a:close/>
                <a:moveTo>
                  <a:pt x="474" y="1812"/>
                </a:moveTo>
                <a:cubicBezTo>
                  <a:pt x="478" y="1812"/>
                  <a:pt x="478" y="1805"/>
                  <a:pt x="473" y="1807"/>
                </a:cubicBezTo>
                <a:cubicBezTo>
                  <a:pt x="471" y="1808"/>
                  <a:pt x="471" y="1811"/>
                  <a:pt x="474" y="1812"/>
                </a:cubicBezTo>
                <a:close/>
                <a:moveTo>
                  <a:pt x="2044" y="1807"/>
                </a:moveTo>
                <a:cubicBezTo>
                  <a:pt x="2040" y="1806"/>
                  <a:pt x="2038" y="1808"/>
                  <a:pt x="2039" y="1811"/>
                </a:cubicBezTo>
                <a:cubicBezTo>
                  <a:pt x="2040" y="1816"/>
                  <a:pt x="2048" y="1811"/>
                  <a:pt x="2044" y="1807"/>
                </a:cubicBezTo>
                <a:close/>
                <a:moveTo>
                  <a:pt x="2406" y="1808"/>
                </a:moveTo>
                <a:cubicBezTo>
                  <a:pt x="2420" y="1815"/>
                  <a:pt x="2404" y="1833"/>
                  <a:pt x="2396" y="1822"/>
                </a:cubicBezTo>
                <a:cubicBezTo>
                  <a:pt x="2391" y="1817"/>
                  <a:pt x="2395" y="1805"/>
                  <a:pt x="2406" y="1808"/>
                </a:cubicBezTo>
                <a:close/>
                <a:moveTo>
                  <a:pt x="2405" y="1814"/>
                </a:moveTo>
                <a:cubicBezTo>
                  <a:pt x="2402" y="1814"/>
                  <a:pt x="2399" y="1814"/>
                  <a:pt x="2399" y="1816"/>
                </a:cubicBezTo>
                <a:cubicBezTo>
                  <a:pt x="2398" y="1821"/>
                  <a:pt x="2409" y="1820"/>
                  <a:pt x="2405" y="1814"/>
                </a:cubicBezTo>
                <a:close/>
                <a:moveTo>
                  <a:pt x="14" y="1814"/>
                </a:moveTo>
                <a:cubicBezTo>
                  <a:pt x="16" y="1812"/>
                  <a:pt x="15" y="1810"/>
                  <a:pt x="13" y="1809"/>
                </a:cubicBezTo>
                <a:cubicBezTo>
                  <a:pt x="7" y="1807"/>
                  <a:pt x="9" y="1817"/>
                  <a:pt x="14" y="1814"/>
                </a:cubicBezTo>
                <a:close/>
                <a:moveTo>
                  <a:pt x="677" y="1836"/>
                </a:moveTo>
                <a:cubicBezTo>
                  <a:pt x="676" y="1837"/>
                  <a:pt x="676" y="1840"/>
                  <a:pt x="677" y="1841"/>
                </a:cubicBezTo>
                <a:cubicBezTo>
                  <a:pt x="680" y="1842"/>
                  <a:pt x="680" y="1837"/>
                  <a:pt x="681" y="1835"/>
                </a:cubicBezTo>
                <a:cubicBezTo>
                  <a:pt x="682" y="1832"/>
                  <a:pt x="684" y="1828"/>
                  <a:pt x="681" y="1827"/>
                </a:cubicBezTo>
                <a:cubicBezTo>
                  <a:pt x="678" y="1827"/>
                  <a:pt x="679" y="1830"/>
                  <a:pt x="678" y="1832"/>
                </a:cubicBezTo>
                <a:cubicBezTo>
                  <a:pt x="674" y="1832"/>
                  <a:pt x="670" y="1832"/>
                  <a:pt x="666" y="1831"/>
                </a:cubicBezTo>
                <a:cubicBezTo>
                  <a:pt x="668" y="1826"/>
                  <a:pt x="669" y="1820"/>
                  <a:pt x="671" y="1815"/>
                </a:cubicBezTo>
                <a:cubicBezTo>
                  <a:pt x="678" y="1816"/>
                  <a:pt x="685" y="1816"/>
                  <a:pt x="692" y="1816"/>
                </a:cubicBezTo>
                <a:cubicBezTo>
                  <a:pt x="691" y="1819"/>
                  <a:pt x="689" y="1822"/>
                  <a:pt x="690" y="1824"/>
                </a:cubicBezTo>
                <a:cubicBezTo>
                  <a:pt x="695" y="1823"/>
                  <a:pt x="695" y="1818"/>
                  <a:pt x="696" y="1815"/>
                </a:cubicBezTo>
                <a:cubicBezTo>
                  <a:pt x="687" y="1810"/>
                  <a:pt x="671" y="1813"/>
                  <a:pt x="659" y="1812"/>
                </a:cubicBezTo>
                <a:cubicBezTo>
                  <a:pt x="658" y="1814"/>
                  <a:pt x="654" y="1819"/>
                  <a:pt x="658" y="1820"/>
                </a:cubicBezTo>
                <a:cubicBezTo>
                  <a:pt x="660" y="1819"/>
                  <a:pt x="659" y="1816"/>
                  <a:pt x="661" y="1815"/>
                </a:cubicBezTo>
                <a:cubicBezTo>
                  <a:pt x="663" y="1815"/>
                  <a:pt x="665" y="1815"/>
                  <a:pt x="667" y="1815"/>
                </a:cubicBezTo>
                <a:cubicBezTo>
                  <a:pt x="663" y="1828"/>
                  <a:pt x="659" y="1841"/>
                  <a:pt x="654" y="1853"/>
                </a:cubicBezTo>
                <a:cubicBezTo>
                  <a:pt x="652" y="1853"/>
                  <a:pt x="650" y="1853"/>
                  <a:pt x="651" y="1856"/>
                </a:cubicBezTo>
                <a:cubicBezTo>
                  <a:pt x="653" y="1857"/>
                  <a:pt x="663" y="1858"/>
                  <a:pt x="664" y="1855"/>
                </a:cubicBezTo>
                <a:cubicBezTo>
                  <a:pt x="664" y="1853"/>
                  <a:pt x="660" y="1854"/>
                  <a:pt x="659" y="1853"/>
                </a:cubicBezTo>
                <a:cubicBezTo>
                  <a:pt x="661" y="1847"/>
                  <a:pt x="662" y="1840"/>
                  <a:pt x="665" y="1834"/>
                </a:cubicBezTo>
                <a:cubicBezTo>
                  <a:pt x="669" y="1835"/>
                  <a:pt x="674" y="1835"/>
                  <a:pt x="677" y="1836"/>
                </a:cubicBezTo>
                <a:close/>
                <a:moveTo>
                  <a:pt x="1640" y="1817"/>
                </a:moveTo>
                <a:cubicBezTo>
                  <a:pt x="1640" y="1815"/>
                  <a:pt x="1638" y="1814"/>
                  <a:pt x="1636" y="1815"/>
                </a:cubicBezTo>
                <a:cubicBezTo>
                  <a:pt x="1630" y="1818"/>
                  <a:pt x="1641" y="1824"/>
                  <a:pt x="1640" y="1817"/>
                </a:cubicBezTo>
                <a:close/>
                <a:moveTo>
                  <a:pt x="3157" y="1822"/>
                </a:moveTo>
                <a:cubicBezTo>
                  <a:pt x="3157" y="1822"/>
                  <a:pt x="3157" y="1822"/>
                  <a:pt x="3157" y="1823"/>
                </a:cubicBezTo>
                <a:cubicBezTo>
                  <a:pt x="3160" y="1825"/>
                  <a:pt x="3164" y="1823"/>
                  <a:pt x="3163" y="1819"/>
                </a:cubicBezTo>
                <a:cubicBezTo>
                  <a:pt x="3161" y="1817"/>
                  <a:pt x="3156" y="1818"/>
                  <a:pt x="3157" y="1822"/>
                </a:cubicBezTo>
                <a:close/>
                <a:moveTo>
                  <a:pt x="3330" y="1827"/>
                </a:moveTo>
                <a:cubicBezTo>
                  <a:pt x="3331" y="1829"/>
                  <a:pt x="3332" y="1829"/>
                  <a:pt x="3332" y="1830"/>
                </a:cubicBezTo>
                <a:cubicBezTo>
                  <a:pt x="3333" y="1840"/>
                  <a:pt x="3314" y="1834"/>
                  <a:pt x="3324" y="1827"/>
                </a:cubicBezTo>
                <a:cubicBezTo>
                  <a:pt x="3319" y="1817"/>
                  <a:pt x="3336" y="1818"/>
                  <a:pt x="3330" y="1827"/>
                </a:cubicBezTo>
                <a:close/>
                <a:moveTo>
                  <a:pt x="3327" y="1825"/>
                </a:moveTo>
                <a:cubicBezTo>
                  <a:pt x="3328" y="1826"/>
                  <a:pt x="3329" y="1822"/>
                  <a:pt x="3327" y="1823"/>
                </a:cubicBezTo>
                <a:cubicBezTo>
                  <a:pt x="3327" y="1823"/>
                  <a:pt x="3326" y="1824"/>
                  <a:pt x="3327" y="1825"/>
                </a:cubicBezTo>
                <a:close/>
                <a:moveTo>
                  <a:pt x="3328" y="1831"/>
                </a:moveTo>
                <a:cubicBezTo>
                  <a:pt x="3328" y="1828"/>
                  <a:pt x="3324" y="1829"/>
                  <a:pt x="3325" y="1832"/>
                </a:cubicBezTo>
                <a:cubicBezTo>
                  <a:pt x="3326" y="1833"/>
                  <a:pt x="3327" y="1832"/>
                  <a:pt x="3328" y="1831"/>
                </a:cubicBezTo>
                <a:close/>
                <a:moveTo>
                  <a:pt x="3096" y="1834"/>
                </a:moveTo>
                <a:cubicBezTo>
                  <a:pt x="3095" y="1838"/>
                  <a:pt x="3091" y="1840"/>
                  <a:pt x="3084" y="1840"/>
                </a:cubicBezTo>
                <a:cubicBezTo>
                  <a:pt x="3079" y="1837"/>
                  <a:pt x="3074" y="1833"/>
                  <a:pt x="3076" y="1825"/>
                </a:cubicBezTo>
                <a:cubicBezTo>
                  <a:pt x="3078" y="1816"/>
                  <a:pt x="3101" y="1819"/>
                  <a:pt x="3096" y="1834"/>
                </a:cubicBezTo>
                <a:close/>
                <a:moveTo>
                  <a:pt x="3082" y="1828"/>
                </a:moveTo>
                <a:cubicBezTo>
                  <a:pt x="3081" y="1836"/>
                  <a:pt x="3091" y="1835"/>
                  <a:pt x="3091" y="1830"/>
                </a:cubicBezTo>
                <a:cubicBezTo>
                  <a:pt x="3091" y="1826"/>
                  <a:pt x="3085" y="1826"/>
                  <a:pt x="3082" y="1828"/>
                </a:cubicBezTo>
                <a:close/>
                <a:moveTo>
                  <a:pt x="3313" y="1825"/>
                </a:moveTo>
                <a:cubicBezTo>
                  <a:pt x="3313" y="1827"/>
                  <a:pt x="3316" y="1826"/>
                  <a:pt x="3316" y="1827"/>
                </a:cubicBezTo>
                <a:cubicBezTo>
                  <a:pt x="3316" y="1829"/>
                  <a:pt x="3314" y="1834"/>
                  <a:pt x="3318" y="1834"/>
                </a:cubicBezTo>
                <a:cubicBezTo>
                  <a:pt x="3320" y="1831"/>
                  <a:pt x="3319" y="1826"/>
                  <a:pt x="3320" y="1822"/>
                </a:cubicBezTo>
                <a:cubicBezTo>
                  <a:pt x="3318" y="1818"/>
                  <a:pt x="3314" y="1822"/>
                  <a:pt x="3313" y="1825"/>
                </a:cubicBezTo>
                <a:close/>
                <a:moveTo>
                  <a:pt x="3307" y="1831"/>
                </a:moveTo>
                <a:cubicBezTo>
                  <a:pt x="3308" y="1828"/>
                  <a:pt x="3311" y="1826"/>
                  <a:pt x="3310" y="1823"/>
                </a:cubicBezTo>
                <a:cubicBezTo>
                  <a:pt x="3309" y="1819"/>
                  <a:pt x="3299" y="1820"/>
                  <a:pt x="3301" y="1825"/>
                </a:cubicBezTo>
                <a:cubicBezTo>
                  <a:pt x="3304" y="1826"/>
                  <a:pt x="3305" y="1823"/>
                  <a:pt x="3306" y="1825"/>
                </a:cubicBezTo>
                <a:cubicBezTo>
                  <a:pt x="3306" y="1829"/>
                  <a:pt x="3301" y="1829"/>
                  <a:pt x="3301" y="1834"/>
                </a:cubicBezTo>
                <a:cubicBezTo>
                  <a:pt x="3304" y="1835"/>
                  <a:pt x="3310" y="1836"/>
                  <a:pt x="3311" y="1833"/>
                </a:cubicBezTo>
                <a:cubicBezTo>
                  <a:pt x="3310" y="1831"/>
                  <a:pt x="3308" y="1831"/>
                  <a:pt x="3307" y="1831"/>
                </a:cubicBezTo>
                <a:close/>
                <a:moveTo>
                  <a:pt x="2267" y="1821"/>
                </a:moveTo>
                <a:cubicBezTo>
                  <a:pt x="2274" y="1825"/>
                  <a:pt x="2272" y="1837"/>
                  <a:pt x="2265" y="1838"/>
                </a:cubicBezTo>
                <a:cubicBezTo>
                  <a:pt x="2251" y="1841"/>
                  <a:pt x="2250" y="1817"/>
                  <a:pt x="2267" y="1821"/>
                </a:cubicBezTo>
                <a:close/>
                <a:moveTo>
                  <a:pt x="2266" y="1828"/>
                </a:moveTo>
                <a:cubicBezTo>
                  <a:pt x="2263" y="1826"/>
                  <a:pt x="2260" y="1829"/>
                  <a:pt x="2259" y="1831"/>
                </a:cubicBezTo>
                <a:cubicBezTo>
                  <a:pt x="2261" y="1834"/>
                  <a:pt x="2266" y="1833"/>
                  <a:pt x="2266" y="1828"/>
                </a:cubicBezTo>
                <a:close/>
                <a:moveTo>
                  <a:pt x="3246" y="1831"/>
                </a:moveTo>
                <a:cubicBezTo>
                  <a:pt x="3247" y="1832"/>
                  <a:pt x="3248" y="1835"/>
                  <a:pt x="3246" y="1835"/>
                </a:cubicBezTo>
                <a:cubicBezTo>
                  <a:pt x="3244" y="1835"/>
                  <a:pt x="3244" y="1832"/>
                  <a:pt x="3242" y="1832"/>
                </a:cubicBezTo>
                <a:cubicBezTo>
                  <a:pt x="3242" y="1833"/>
                  <a:pt x="3242" y="1836"/>
                  <a:pt x="3239" y="1835"/>
                </a:cubicBezTo>
                <a:cubicBezTo>
                  <a:pt x="3238" y="1832"/>
                  <a:pt x="3239" y="1828"/>
                  <a:pt x="3239" y="1824"/>
                </a:cubicBezTo>
                <a:cubicBezTo>
                  <a:pt x="3243" y="1817"/>
                  <a:pt x="3255" y="1826"/>
                  <a:pt x="3246" y="1831"/>
                </a:cubicBezTo>
                <a:close/>
                <a:moveTo>
                  <a:pt x="3246" y="1826"/>
                </a:moveTo>
                <a:cubicBezTo>
                  <a:pt x="3245" y="1825"/>
                  <a:pt x="3244" y="1824"/>
                  <a:pt x="3242" y="1825"/>
                </a:cubicBezTo>
                <a:cubicBezTo>
                  <a:pt x="3242" y="1826"/>
                  <a:pt x="3242" y="1827"/>
                  <a:pt x="3242" y="1828"/>
                </a:cubicBezTo>
                <a:cubicBezTo>
                  <a:pt x="3244" y="1828"/>
                  <a:pt x="3246" y="1828"/>
                  <a:pt x="3246" y="1826"/>
                </a:cubicBezTo>
                <a:close/>
                <a:moveTo>
                  <a:pt x="3262" y="1833"/>
                </a:moveTo>
                <a:cubicBezTo>
                  <a:pt x="3261" y="1837"/>
                  <a:pt x="3254" y="1837"/>
                  <a:pt x="3251" y="1835"/>
                </a:cubicBezTo>
                <a:cubicBezTo>
                  <a:pt x="3249" y="1831"/>
                  <a:pt x="3252" y="1828"/>
                  <a:pt x="3256" y="1827"/>
                </a:cubicBezTo>
                <a:cubicBezTo>
                  <a:pt x="3255" y="1825"/>
                  <a:pt x="3254" y="1829"/>
                  <a:pt x="3252" y="1828"/>
                </a:cubicBezTo>
                <a:cubicBezTo>
                  <a:pt x="3251" y="1820"/>
                  <a:pt x="3263" y="1824"/>
                  <a:pt x="3259" y="1832"/>
                </a:cubicBezTo>
                <a:cubicBezTo>
                  <a:pt x="3260" y="1833"/>
                  <a:pt x="3262" y="1832"/>
                  <a:pt x="3262" y="1833"/>
                </a:cubicBezTo>
                <a:close/>
                <a:moveTo>
                  <a:pt x="3255" y="1831"/>
                </a:moveTo>
                <a:cubicBezTo>
                  <a:pt x="3255" y="1831"/>
                  <a:pt x="3254" y="1832"/>
                  <a:pt x="3254" y="1833"/>
                </a:cubicBezTo>
                <a:cubicBezTo>
                  <a:pt x="3254" y="1833"/>
                  <a:pt x="3255" y="1833"/>
                  <a:pt x="3255" y="1833"/>
                </a:cubicBezTo>
                <a:cubicBezTo>
                  <a:pt x="3255" y="1832"/>
                  <a:pt x="3256" y="1831"/>
                  <a:pt x="3255" y="1831"/>
                </a:cubicBezTo>
                <a:close/>
                <a:moveTo>
                  <a:pt x="3272" y="1823"/>
                </a:moveTo>
                <a:cubicBezTo>
                  <a:pt x="3271" y="1826"/>
                  <a:pt x="3265" y="1832"/>
                  <a:pt x="3268" y="1835"/>
                </a:cubicBezTo>
                <a:cubicBezTo>
                  <a:pt x="3271" y="1835"/>
                  <a:pt x="3270" y="1831"/>
                  <a:pt x="3274" y="1832"/>
                </a:cubicBezTo>
                <a:cubicBezTo>
                  <a:pt x="3275" y="1834"/>
                  <a:pt x="3275" y="1836"/>
                  <a:pt x="3277" y="1836"/>
                </a:cubicBezTo>
                <a:cubicBezTo>
                  <a:pt x="3280" y="1832"/>
                  <a:pt x="3275" y="1827"/>
                  <a:pt x="3274" y="1823"/>
                </a:cubicBezTo>
                <a:cubicBezTo>
                  <a:pt x="3273" y="1823"/>
                  <a:pt x="3273" y="1823"/>
                  <a:pt x="3272" y="1823"/>
                </a:cubicBezTo>
                <a:close/>
                <a:moveTo>
                  <a:pt x="1248" y="1846"/>
                </a:moveTo>
                <a:cubicBezTo>
                  <a:pt x="1240" y="1845"/>
                  <a:pt x="1235" y="1834"/>
                  <a:pt x="1242" y="1827"/>
                </a:cubicBezTo>
                <a:cubicBezTo>
                  <a:pt x="1246" y="1828"/>
                  <a:pt x="1248" y="1825"/>
                  <a:pt x="1254" y="1826"/>
                </a:cubicBezTo>
                <a:cubicBezTo>
                  <a:pt x="1264" y="1831"/>
                  <a:pt x="1259" y="1847"/>
                  <a:pt x="1248" y="1846"/>
                </a:cubicBezTo>
                <a:close/>
                <a:moveTo>
                  <a:pt x="1253" y="1833"/>
                </a:moveTo>
                <a:cubicBezTo>
                  <a:pt x="1250" y="1830"/>
                  <a:pt x="1248" y="1836"/>
                  <a:pt x="1244" y="1834"/>
                </a:cubicBezTo>
                <a:cubicBezTo>
                  <a:pt x="1243" y="1842"/>
                  <a:pt x="1255" y="1842"/>
                  <a:pt x="1253" y="1833"/>
                </a:cubicBezTo>
                <a:close/>
                <a:moveTo>
                  <a:pt x="3164" y="1914"/>
                </a:moveTo>
                <a:cubicBezTo>
                  <a:pt x="3152" y="1968"/>
                  <a:pt x="3138" y="2019"/>
                  <a:pt x="3124" y="2072"/>
                </a:cubicBezTo>
                <a:cubicBezTo>
                  <a:pt x="3121" y="2080"/>
                  <a:pt x="3119" y="2089"/>
                  <a:pt x="3117" y="2097"/>
                </a:cubicBezTo>
                <a:cubicBezTo>
                  <a:pt x="3114" y="2106"/>
                  <a:pt x="3113" y="2115"/>
                  <a:pt x="3109" y="2122"/>
                </a:cubicBezTo>
                <a:cubicBezTo>
                  <a:pt x="3101" y="2122"/>
                  <a:pt x="3094" y="2119"/>
                  <a:pt x="3086" y="2118"/>
                </a:cubicBezTo>
                <a:cubicBezTo>
                  <a:pt x="3002" y="2099"/>
                  <a:pt x="2923" y="2077"/>
                  <a:pt x="2839" y="2057"/>
                </a:cubicBezTo>
                <a:cubicBezTo>
                  <a:pt x="2818" y="2052"/>
                  <a:pt x="2795" y="2046"/>
                  <a:pt x="2772" y="2040"/>
                </a:cubicBezTo>
                <a:cubicBezTo>
                  <a:pt x="2766" y="2039"/>
                  <a:pt x="2752" y="2037"/>
                  <a:pt x="2750" y="2034"/>
                </a:cubicBezTo>
                <a:cubicBezTo>
                  <a:pt x="2748" y="2030"/>
                  <a:pt x="2753" y="2014"/>
                  <a:pt x="2755" y="2008"/>
                </a:cubicBezTo>
                <a:cubicBezTo>
                  <a:pt x="2770" y="1951"/>
                  <a:pt x="2782" y="1896"/>
                  <a:pt x="2798" y="1840"/>
                </a:cubicBezTo>
                <a:cubicBezTo>
                  <a:pt x="2799" y="1836"/>
                  <a:pt x="2800" y="1827"/>
                  <a:pt x="2805" y="1827"/>
                </a:cubicBezTo>
                <a:cubicBezTo>
                  <a:pt x="2812" y="1828"/>
                  <a:pt x="2820" y="1831"/>
                  <a:pt x="2828" y="1833"/>
                </a:cubicBezTo>
                <a:cubicBezTo>
                  <a:pt x="2933" y="1857"/>
                  <a:pt x="3038" y="1882"/>
                  <a:pt x="3142" y="1908"/>
                </a:cubicBezTo>
                <a:cubicBezTo>
                  <a:pt x="3150" y="1910"/>
                  <a:pt x="3157" y="1911"/>
                  <a:pt x="3164" y="1914"/>
                </a:cubicBezTo>
                <a:close/>
                <a:moveTo>
                  <a:pt x="3158" y="1919"/>
                </a:moveTo>
                <a:cubicBezTo>
                  <a:pt x="3040" y="1890"/>
                  <a:pt x="2922" y="1863"/>
                  <a:pt x="2806" y="1833"/>
                </a:cubicBezTo>
                <a:cubicBezTo>
                  <a:pt x="2790" y="1899"/>
                  <a:pt x="2773" y="1964"/>
                  <a:pt x="2757" y="2030"/>
                </a:cubicBezTo>
                <a:cubicBezTo>
                  <a:pt x="2792" y="2038"/>
                  <a:pt x="2827" y="2047"/>
                  <a:pt x="2862" y="2056"/>
                </a:cubicBezTo>
                <a:cubicBezTo>
                  <a:pt x="2848" y="2030"/>
                  <a:pt x="2833" y="2003"/>
                  <a:pt x="2818" y="1978"/>
                </a:cubicBezTo>
                <a:cubicBezTo>
                  <a:pt x="2816" y="1975"/>
                  <a:pt x="2812" y="1971"/>
                  <a:pt x="2814" y="1967"/>
                </a:cubicBezTo>
                <a:cubicBezTo>
                  <a:pt x="2818" y="1968"/>
                  <a:pt x="2820" y="1973"/>
                  <a:pt x="2822" y="1976"/>
                </a:cubicBezTo>
                <a:cubicBezTo>
                  <a:pt x="2837" y="2003"/>
                  <a:pt x="2852" y="2031"/>
                  <a:pt x="2867" y="2057"/>
                </a:cubicBezTo>
                <a:cubicBezTo>
                  <a:pt x="2947" y="2077"/>
                  <a:pt x="3026" y="2096"/>
                  <a:pt x="3104" y="2117"/>
                </a:cubicBezTo>
                <a:cubicBezTo>
                  <a:pt x="3122" y="2050"/>
                  <a:pt x="3139" y="1984"/>
                  <a:pt x="3158" y="1919"/>
                </a:cubicBezTo>
                <a:close/>
                <a:moveTo>
                  <a:pt x="3496" y="1829"/>
                </a:moveTo>
                <a:cubicBezTo>
                  <a:pt x="3492" y="1829"/>
                  <a:pt x="3492" y="1835"/>
                  <a:pt x="3497" y="1834"/>
                </a:cubicBezTo>
                <a:cubicBezTo>
                  <a:pt x="3498" y="1832"/>
                  <a:pt x="3498" y="1829"/>
                  <a:pt x="3496" y="1829"/>
                </a:cubicBezTo>
                <a:close/>
                <a:moveTo>
                  <a:pt x="703" y="1834"/>
                </a:moveTo>
                <a:cubicBezTo>
                  <a:pt x="701" y="1837"/>
                  <a:pt x="696" y="1836"/>
                  <a:pt x="695" y="1838"/>
                </a:cubicBezTo>
                <a:cubicBezTo>
                  <a:pt x="695" y="1841"/>
                  <a:pt x="700" y="1839"/>
                  <a:pt x="701" y="1839"/>
                </a:cubicBezTo>
                <a:cubicBezTo>
                  <a:pt x="701" y="1846"/>
                  <a:pt x="699" y="1853"/>
                  <a:pt x="699" y="1859"/>
                </a:cubicBezTo>
                <a:cubicBezTo>
                  <a:pt x="698" y="1860"/>
                  <a:pt x="696" y="1859"/>
                  <a:pt x="696" y="1860"/>
                </a:cubicBezTo>
                <a:cubicBezTo>
                  <a:pt x="696" y="1861"/>
                  <a:pt x="696" y="1861"/>
                  <a:pt x="696" y="1862"/>
                </a:cubicBezTo>
                <a:cubicBezTo>
                  <a:pt x="699" y="1862"/>
                  <a:pt x="705" y="1864"/>
                  <a:pt x="706" y="1861"/>
                </a:cubicBezTo>
                <a:cubicBezTo>
                  <a:pt x="706" y="1859"/>
                  <a:pt x="704" y="1860"/>
                  <a:pt x="703" y="1859"/>
                </a:cubicBezTo>
                <a:cubicBezTo>
                  <a:pt x="703" y="1849"/>
                  <a:pt x="704" y="1843"/>
                  <a:pt x="706" y="1835"/>
                </a:cubicBezTo>
                <a:cubicBezTo>
                  <a:pt x="705" y="1834"/>
                  <a:pt x="704" y="1834"/>
                  <a:pt x="703" y="1834"/>
                </a:cubicBezTo>
                <a:close/>
                <a:moveTo>
                  <a:pt x="2499" y="1842"/>
                </a:moveTo>
                <a:cubicBezTo>
                  <a:pt x="2500" y="1841"/>
                  <a:pt x="2501" y="1839"/>
                  <a:pt x="2500" y="1838"/>
                </a:cubicBezTo>
                <a:cubicBezTo>
                  <a:pt x="2500" y="1838"/>
                  <a:pt x="2499" y="1838"/>
                  <a:pt x="2499" y="1837"/>
                </a:cubicBezTo>
                <a:cubicBezTo>
                  <a:pt x="2495" y="1837"/>
                  <a:pt x="2495" y="1842"/>
                  <a:pt x="2499" y="1842"/>
                </a:cubicBezTo>
                <a:close/>
                <a:moveTo>
                  <a:pt x="1418" y="1843"/>
                </a:moveTo>
                <a:cubicBezTo>
                  <a:pt x="1420" y="1846"/>
                  <a:pt x="1425" y="1844"/>
                  <a:pt x="1424" y="1841"/>
                </a:cubicBezTo>
                <a:cubicBezTo>
                  <a:pt x="1423" y="1837"/>
                  <a:pt x="1417" y="1837"/>
                  <a:pt x="1418" y="1843"/>
                </a:cubicBezTo>
                <a:close/>
                <a:moveTo>
                  <a:pt x="1097" y="1845"/>
                </a:moveTo>
                <a:cubicBezTo>
                  <a:pt x="1099" y="1845"/>
                  <a:pt x="1100" y="1844"/>
                  <a:pt x="1099" y="1840"/>
                </a:cubicBezTo>
                <a:cubicBezTo>
                  <a:pt x="1094" y="1835"/>
                  <a:pt x="1090" y="1845"/>
                  <a:pt x="1097" y="1845"/>
                </a:cubicBezTo>
                <a:close/>
                <a:moveTo>
                  <a:pt x="1831" y="1843"/>
                </a:moveTo>
                <a:cubicBezTo>
                  <a:pt x="1832" y="1848"/>
                  <a:pt x="1841" y="1843"/>
                  <a:pt x="1836" y="1839"/>
                </a:cubicBezTo>
                <a:cubicBezTo>
                  <a:pt x="1832" y="1838"/>
                  <a:pt x="1831" y="1841"/>
                  <a:pt x="1831" y="1843"/>
                </a:cubicBezTo>
                <a:close/>
                <a:moveTo>
                  <a:pt x="1383" y="1857"/>
                </a:moveTo>
                <a:cubicBezTo>
                  <a:pt x="1383" y="1853"/>
                  <a:pt x="1377" y="1854"/>
                  <a:pt x="1376" y="1856"/>
                </a:cubicBezTo>
                <a:cubicBezTo>
                  <a:pt x="1373" y="1854"/>
                  <a:pt x="1372" y="1846"/>
                  <a:pt x="1368" y="1845"/>
                </a:cubicBezTo>
                <a:cubicBezTo>
                  <a:pt x="1360" y="1844"/>
                  <a:pt x="1364" y="1856"/>
                  <a:pt x="1364" y="1863"/>
                </a:cubicBezTo>
                <a:cubicBezTo>
                  <a:pt x="1360" y="1860"/>
                  <a:pt x="1359" y="1854"/>
                  <a:pt x="1353" y="1854"/>
                </a:cubicBezTo>
                <a:cubicBezTo>
                  <a:pt x="1352" y="1855"/>
                  <a:pt x="1352" y="1856"/>
                  <a:pt x="1351" y="1856"/>
                </a:cubicBezTo>
                <a:cubicBezTo>
                  <a:pt x="1350" y="1861"/>
                  <a:pt x="1357" y="1869"/>
                  <a:pt x="1356" y="1876"/>
                </a:cubicBezTo>
                <a:cubicBezTo>
                  <a:pt x="1356" y="1880"/>
                  <a:pt x="1354" y="1885"/>
                  <a:pt x="1360" y="1884"/>
                </a:cubicBezTo>
                <a:cubicBezTo>
                  <a:pt x="1362" y="1880"/>
                  <a:pt x="1362" y="1873"/>
                  <a:pt x="1361" y="1869"/>
                </a:cubicBezTo>
                <a:cubicBezTo>
                  <a:pt x="1367" y="1877"/>
                  <a:pt x="1372" y="1867"/>
                  <a:pt x="1370" y="1860"/>
                </a:cubicBezTo>
                <a:cubicBezTo>
                  <a:pt x="1372" y="1867"/>
                  <a:pt x="1385" y="1863"/>
                  <a:pt x="1383" y="1857"/>
                </a:cubicBezTo>
                <a:close/>
                <a:moveTo>
                  <a:pt x="2072" y="1849"/>
                </a:moveTo>
                <a:cubicBezTo>
                  <a:pt x="2072" y="1847"/>
                  <a:pt x="2071" y="1847"/>
                  <a:pt x="2070" y="1846"/>
                </a:cubicBezTo>
                <a:cubicBezTo>
                  <a:pt x="2060" y="1846"/>
                  <a:pt x="2072" y="1856"/>
                  <a:pt x="2072" y="1849"/>
                </a:cubicBezTo>
                <a:close/>
                <a:moveTo>
                  <a:pt x="1289" y="1926"/>
                </a:moveTo>
                <a:cubicBezTo>
                  <a:pt x="1295" y="1927"/>
                  <a:pt x="1308" y="1938"/>
                  <a:pt x="1314" y="1934"/>
                </a:cubicBezTo>
                <a:cubicBezTo>
                  <a:pt x="1314" y="1929"/>
                  <a:pt x="1310" y="1926"/>
                  <a:pt x="1308" y="1923"/>
                </a:cubicBezTo>
                <a:cubicBezTo>
                  <a:pt x="1301" y="1913"/>
                  <a:pt x="1295" y="1904"/>
                  <a:pt x="1289" y="1894"/>
                </a:cubicBezTo>
                <a:cubicBezTo>
                  <a:pt x="1301" y="1881"/>
                  <a:pt x="1315" y="1869"/>
                  <a:pt x="1328" y="1857"/>
                </a:cubicBezTo>
                <a:cubicBezTo>
                  <a:pt x="1328" y="1859"/>
                  <a:pt x="1330" y="1859"/>
                  <a:pt x="1332" y="1858"/>
                </a:cubicBezTo>
                <a:cubicBezTo>
                  <a:pt x="1334" y="1856"/>
                  <a:pt x="1332" y="1849"/>
                  <a:pt x="1330" y="1848"/>
                </a:cubicBezTo>
                <a:cubicBezTo>
                  <a:pt x="1324" y="1849"/>
                  <a:pt x="1319" y="1856"/>
                  <a:pt x="1315" y="1860"/>
                </a:cubicBezTo>
                <a:cubicBezTo>
                  <a:pt x="1308" y="1866"/>
                  <a:pt x="1299" y="1875"/>
                  <a:pt x="1293" y="1882"/>
                </a:cubicBezTo>
                <a:cubicBezTo>
                  <a:pt x="1290" y="1885"/>
                  <a:pt x="1283" y="1891"/>
                  <a:pt x="1282" y="1893"/>
                </a:cubicBezTo>
                <a:cubicBezTo>
                  <a:pt x="1282" y="1895"/>
                  <a:pt x="1286" y="1899"/>
                  <a:pt x="1287" y="1901"/>
                </a:cubicBezTo>
                <a:cubicBezTo>
                  <a:pt x="1292" y="1910"/>
                  <a:pt x="1297" y="1918"/>
                  <a:pt x="1301" y="1925"/>
                </a:cubicBezTo>
                <a:cubicBezTo>
                  <a:pt x="1297" y="1924"/>
                  <a:pt x="1291" y="1919"/>
                  <a:pt x="1288" y="1919"/>
                </a:cubicBezTo>
                <a:cubicBezTo>
                  <a:pt x="1284" y="1920"/>
                  <a:pt x="1281" y="1926"/>
                  <a:pt x="1279" y="1930"/>
                </a:cubicBezTo>
                <a:cubicBezTo>
                  <a:pt x="1283" y="1935"/>
                  <a:pt x="1286" y="1927"/>
                  <a:pt x="1289" y="1926"/>
                </a:cubicBezTo>
                <a:close/>
                <a:moveTo>
                  <a:pt x="1389" y="1848"/>
                </a:moveTo>
                <a:cubicBezTo>
                  <a:pt x="1384" y="1847"/>
                  <a:pt x="1385" y="1853"/>
                  <a:pt x="1388" y="1853"/>
                </a:cubicBezTo>
                <a:cubicBezTo>
                  <a:pt x="1390" y="1853"/>
                  <a:pt x="1391" y="1850"/>
                  <a:pt x="1389" y="1848"/>
                </a:cubicBezTo>
                <a:close/>
                <a:moveTo>
                  <a:pt x="903" y="1891"/>
                </a:moveTo>
                <a:cubicBezTo>
                  <a:pt x="900" y="1889"/>
                  <a:pt x="898" y="1893"/>
                  <a:pt x="895" y="1893"/>
                </a:cubicBezTo>
                <a:cubicBezTo>
                  <a:pt x="899" y="1878"/>
                  <a:pt x="905" y="1865"/>
                  <a:pt x="910" y="1851"/>
                </a:cubicBezTo>
                <a:cubicBezTo>
                  <a:pt x="906" y="1849"/>
                  <a:pt x="899" y="1851"/>
                  <a:pt x="897" y="1854"/>
                </a:cubicBezTo>
                <a:cubicBezTo>
                  <a:pt x="898" y="1857"/>
                  <a:pt x="902" y="1854"/>
                  <a:pt x="905" y="1854"/>
                </a:cubicBezTo>
                <a:cubicBezTo>
                  <a:pt x="902" y="1865"/>
                  <a:pt x="897" y="1876"/>
                  <a:pt x="894" y="1886"/>
                </a:cubicBezTo>
                <a:cubicBezTo>
                  <a:pt x="892" y="1889"/>
                  <a:pt x="890" y="1894"/>
                  <a:pt x="893" y="1897"/>
                </a:cubicBezTo>
                <a:cubicBezTo>
                  <a:pt x="898" y="1897"/>
                  <a:pt x="902" y="1895"/>
                  <a:pt x="903" y="1891"/>
                </a:cubicBezTo>
                <a:close/>
                <a:moveTo>
                  <a:pt x="3470" y="1857"/>
                </a:moveTo>
                <a:cubicBezTo>
                  <a:pt x="3468" y="1856"/>
                  <a:pt x="3462" y="1859"/>
                  <a:pt x="3464" y="1863"/>
                </a:cubicBezTo>
                <a:cubicBezTo>
                  <a:pt x="3467" y="1864"/>
                  <a:pt x="3467" y="1860"/>
                  <a:pt x="3468" y="1861"/>
                </a:cubicBezTo>
                <a:cubicBezTo>
                  <a:pt x="3468" y="1865"/>
                  <a:pt x="3463" y="1867"/>
                  <a:pt x="3463" y="1872"/>
                </a:cubicBezTo>
                <a:cubicBezTo>
                  <a:pt x="3465" y="1873"/>
                  <a:pt x="3470" y="1874"/>
                  <a:pt x="3471" y="1872"/>
                </a:cubicBezTo>
                <a:cubicBezTo>
                  <a:pt x="3472" y="1869"/>
                  <a:pt x="3469" y="1870"/>
                  <a:pt x="3468" y="1869"/>
                </a:cubicBezTo>
                <a:cubicBezTo>
                  <a:pt x="3469" y="1867"/>
                  <a:pt x="3475" y="1860"/>
                  <a:pt x="3470" y="1857"/>
                </a:cubicBezTo>
                <a:close/>
                <a:moveTo>
                  <a:pt x="3453" y="1864"/>
                </a:moveTo>
                <a:cubicBezTo>
                  <a:pt x="3454" y="1865"/>
                  <a:pt x="3455" y="1864"/>
                  <a:pt x="3456" y="1864"/>
                </a:cubicBezTo>
                <a:cubicBezTo>
                  <a:pt x="3456" y="1868"/>
                  <a:pt x="3454" y="1871"/>
                  <a:pt x="3457" y="1872"/>
                </a:cubicBezTo>
                <a:cubicBezTo>
                  <a:pt x="3459" y="1869"/>
                  <a:pt x="3460" y="1862"/>
                  <a:pt x="3460" y="1858"/>
                </a:cubicBezTo>
                <a:cubicBezTo>
                  <a:pt x="3456" y="1857"/>
                  <a:pt x="3454" y="1860"/>
                  <a:pt x="3453" y="1864"/>
                </a:cubicBezTo>
                <a:close/>
                <a:moveTo>
                  <a:pt x="3446" y="1869"/>
                </a:moveTo>
                <a:cubicBezTo>
                  <a:pt x="3448" y="1866"/>
                  <a:pt x="3450" y="1862"/>
                  <a:pt x="3448" y="1859"/>
                </a:cubicBezTo>
                <a:cubicBezTo>
                  <a:pt x="3445" y="1857"/>
                  <a:pt x="3440" y="1858"/>
                  <a:pt x="3440" y="1863"/>
                </a:cubicBezTo>
                <a:cubicBezTo>
                  <a:pt x="3443" y="1865"/>
                  <a:pt x="3443" y="1861"/>
                  <a:pt x="3446" y="1861"/>
                </a:cubicBezTo>
                <a:cubicBezTo>
                  <a:pt x="3446" y="1866"/>
                  <a:pt x="3442" y="1866"/>
                  <a:pt x="3441" y="1870"/>
                </a:cubicBezTo>
                <a:cubicBezTo>
                  <a:pt x="3442" y="1873"/>
                  <a:pt x="3449" y="1874"/>
                  <a:pt x="3450" y="1871"/>
                </a:cubicBezTo>
                <a:cubicBezTo>
                  <a:pt x="3450" y="1869"/>
                  <a:pt x="3447" y="1869"/>
                  <a:pt x="3446" y="1869"/>
                </a:cubicBezTo>
                <a:close/>
                <a:moveTo>
                  <a:pt x="520" y="1864"/>
                </a:moveTo>
                <a:cubicBezTo>
                  <a:pt x="523" y="1865"/>
                  <a:pt x="525" y="1863"/>
                  <a:pt x="525" y="1861"/>
                </a:cubicBezTo>
                <a:cubicBezTo>
                  <a:pt x="524" y="1857"/>
                  <a:pt x="516" y="1860"/>
                  <a:pt x="520" y="1864"/>
                </a:cubicBezTo>
                <a:close/>
                <a:moveTo>
                  <a:pt x="1782" y="1860"/>
                </a:moveTo>
                <a:cubicBezTo>
                  <a:pt x="1776" y="1861"/>
                  <a:pt x="1784" y="1868"/>
                  <a:pt x="1785" y="1862"/>
                </a:cubicBezTo>
                <a:cubicBezTo>
                  <a:pt x="1785" y="1860"/>
                  <a:pt x="1783" y="1859"/>
                  <a:pt x="1782" y="1860"/>
                </a:cubicBezTo>
                <a:close/>
                <a:moveTo>
                  <a:pt x="2199" y="1869"/>
                </a:moveTo>
                <a:cubicBezTo>
                  <a:pt x="2202" y="1870"/>
                  <a:pt x="2205" y="1867"/>
                  <a:pt x="2204" y="1864"/>
                </a:cubicBezTo>
                <a:cubicBezTo>
                  <a:pt x="2201" y="1861"/>
                  <a:pt x="2196" y="1865"/>
                  <a:pt x="2199" y="1869"/>
                </a:cubicBezTo>
                <a:close/>
                <a:moveTo>
                  <a:pt x="3187" y="1866"/>
                </a:moveTo>
                <a:cubicBezTo>
                  <a:pt x="3187" y="1868"/>
                  <a:pt x="3191" y="1870"/>
                  <a:pt x="3193" y="1868"/>
                </a:cubicBezTo>
                <a:cubicBezTo>
                  <a:pt x="3194" y="1862"/>
                  <a:pt x="3186" y="1862"/>
                  <a:pt x="3187" y="1866"/>
                </a:cubicBezTo>
                <a:close/>
                <a:moveTo>
                  <a:pt x="586" y="1868"/>
                </a:moveTo>
                <a:cubicBezTo>
                  <a:pt x="589" y="1871"/>
                  <a:pt x="593" y="1869"/>
                  <a:pt x="593" y="1866"/>
                </a:cubicBezTo>
                <a:cubicBezTo>
                  <a:pt x="592" y="1863"/>
                  <a:pt x="585" y="1862"/>
                  <a:pt x="586" y="1868"/>
                </a:cubicBezTo>
                <a:close/>
                <a:moveTo>
                  <a:pt x="919" y="1877"/>
                </a:moveTo>
                <a:cubicBezTo>
                  <a:pt x="918" y="1884"/>
                  <a:pt x="917" y="1890"/>
                  <a:pt x="917" y="1898"/>
                </a:cubicBezTo>
                <a:cubicBezTo>
                  <a:pt x="915" y="1898"/>
                  <a:pt x="913" y="1897"/>
                  <a:pt x="912" y="1899"/>
                </a:cubicBezTo>
                <a:cubicBezTo>
                  <a:pt x="912" y="1902"/>
                  <a:pt x="917" y="1901"/>
                  <a:pt x="920" y="1901"/>
                </a:cubicBezTo>
                <a:cubicBezTo>
                  <a:pt x="922" y="1901"/>
                  <a:pt x="925" y="1902"/>
                  <a:pt x="925" y="1900"/>
                </a:cubicBezTo>
                <a:cubicBezTo>
                  <a:pt x="926" y="1897"/>
                  <a:pt x="922" y="1898"/>
                  <a:pt x="921" y="1897"/>
                </a:cubicBezTo>
                <a:cubicBezTo>
                  <a:pt x="921" y="1889"/>
                  <a:pt x="922" y="1880"/>
                  <a:pt x="922" y="1872"/>
                </a:cubicBezTo>
                <a:cubicBezTo>
                  <a:pt x="921" y="1872"/>
                  <a:pt x="921" y="1871"/>
                  <a:pt x="920" y="1871"/>
                </a:cubicBezTo>
                <a:cubicBezTo>
                  <a:pt x="918" y="1874"/>
                  <a:pt x="912" y="1874"/>
                  <a:pt x="911" y="1878"/>
                </a:cubicBezTo>
                <a:cubicBezTo>
                  <a:pt x="914" y="1881"/>
                  <a:pt x="917" y="1877"/>
                  <a:pt x="919" y="1877"/>
                </a:cubicBezTo>
                <a:close/>
                <a:moveTo>
                  <a:pt x="1938" y="1873"/>
                </a:moveTo>
                <a:cubicBezTo>
                  <a:pt x="1936" y="1871"/>
                  <a:pt x="1931" y="1873"/>
                  <a:pt x="1931" y="1876"/>
                </a:cubicBezTo>
                <a:cubicBezTo>
                  <a:pt x="1933" y="1878"/>
                  <a:pt x="1937" y="1876"/>
                  <a:pt x="1938" y="1873"/>
                </a:cubicBezTo>
                <a:close/>
                <a:moveTo>
                  <a:pt x="130" y="1881"/>
                </a:moveTo>
                <a:cubicBezTo>
                  <a:pt x="131" y="1878"/>
                  <a:pt x="133" y="1877"/>
                  <a:pt x="136" y="1876"/>
                </a:cubicBezTo>
                <a:cubicBezTo>
                  <a:pt x="150" y="1873"/>
                  <a:pt x="156" y="1892"/>
                  <a:pt x="144" y="1896"/>
                </a:cubicBezTo>
                <a:cubicBezTo>
                  <a:pt x="136" y="1899"/>
                  <a:pt x="125" y="1891"/>
                  <a:pt x="130" y="1881"/>
                </a:cubicBezTo>
                <a:close/>
                <a:moveTo>
                  <a:pt x="134" y="1886"/>
                </a:moveTo>
                <a:cubicBezTo>
                  <a:pt x="135" y="1889"/>
                  <a:pt x="137" y="1891"/>
                  <a:pt x="142" y="1891"/>
                </a:cubicBezTo>
                <a:cubicBezTo>
                  <a:pt x="146" y="1888"/>
                  <a:pt x="144" y="1882"/>
                  <a:pt x="138" y="1882"/>
                </a:cubicBezTo>
                <a:cubicBezTo>
                  <a:pt x="137" y="1883"/>
                  <a:pt x="135" y="1884"/>
                  <a:pt x="134" y="1886"/>
                </a:cubicBezTo>
                <a:close/>
                <a:moveTo>
                  <a:pt x="1129" y="1903"/>
                </a:moveTo>
                <a:cubicBezTo>
                  <a:pt x="1127" y="1909"/>
                  <a:pt x="1123" y="1916"/>
                  <a:pt x="1119" y="1920"/>
                </a:cubicBezTo>
                <a:cubicBezTo>
                  <a:pt x="1116" y="1922"/>
                  <a:pt x="1111" y="1926"/>
                  <a:pt x="1105" y="1925"/>
                </a:cubicBezTo>
                <a:cubicBezTo>
                  <a:pt x="1095" y="1924"/>
                  <a:pt x="1092" y="1912"/>
                  <a:pt x="1096" y="1901"/>
                </a:cubicBezTo>
                <a:cubicBezTo>
                  <a:pt x="1099" y="1891"/>
                  <a:pt x="1109" y="1878"/>
                  <a:pt x="1119" y="1876"/>
                </a:cubicBezTo>
                <a:cubicBezTo>
                  <a:pt x="1124" y="1875"/>
                  <a:pt x="1130" y="1877"/>
                  <a:pt x="1132" y="1881"/>
                </a:cubicBezTo>
                <a:cubicBezTo>
                  <a:pt x="1136" y="1888"/>
                  <a:pt x="1131" y="1898"/>
                  <a:pt x="1129" y="1903"/>
                </a:cubicBezTo>
                <a:close/>
                <a:moveTo>
                  <a:pt x="1129" y="1882"/>
                </a:moveTo>
                <a:cubicBezTo>
                  <a:pt x="1125" y="1880"/>
                  <a:pt x="1124" y="1879"/>
                  <a:pt x="1120" y="1879"/>
                </a:cubicBezTo>
                <a:cubicBezTo>
                  <a:pt x="1110" y="1881"/>
                  <a:pt x="1098" y="1899"/>
                  <a:pt x="1098" y="1910"/>
                </a:cubicBezTo>
                <a:cubicBezTo>
                  <a:pt x="1098" y="1923"/>
                  <a:pt x="1110" y="1923"/>
                  <a:pt x="1117" y="1917"/>
                </a:cubicBezTo>
                <a:cubicBezTo>
                  <a:pt x="1124" y="1910"/>
                  <a:pt x="1130" y="1895"/>
                  <a:pt x="1129" y="1882"/>
                </a:cubicBezTo>
                <a:close/>
                <a:moveTo>
                  <a:pt x="1189" y="1877"/>
                </a:moveTo>
                <a:cubicBezTo>
                  <a:pt x="1181" y="1879"/>
                  <a:pt x="1193" y="1886"/>
                  <a:pt x="1193" y="1879"/>
                </a:cubicBezTo>
                <a:cubicBezTo>
                  <a:pt x="1193" y="1877"/>
                  <a:pt x="1192" y="1877"/>
                  <a:pt x="1189" y="1877"/>
                </a:cubicBezTo>
                <a:close/>
                <a:moveTo>
                  <a:pt x="1938" y="1879"/>
                </a:moveTo>
                <a:cubicBezTo>
                  <a:pt x="1937" y="1875"/>
                  <a:pt x="1930" y="1878"/>
                  <a:pt x="1930" y="1880"/>
                </a:cubicBezTo>
                <a:cubicBezTo>
                  <a:pt x="1932" y="1883"/>
                  <a:pt x="1936" y="1880"/>
                  <a:pt x="1938" y="1879"/>
                </a:cubicBezTo>
                <a:close/>
                <a:moveTo>
                  <a:pt x="1688" y="1878"/>
                </a:moveTo>
                <a:cubicBezTo>
                  <a:pt x="1684" y="1880"/>
                  <a:pt x="1687" y="1883"/>
                  <a:pt x="1689" y="1883"/>
                </a:cubicBezTo>
                <a:cubicBezTo>
                  <a:pt x="1692" y="1884"/>
                  <a:pt x="1693" y="1877"/>
                  <a:pt x="1688" y="1878"/>
                </a:cubicBezTo>
                <a:close/>
                <a:moveTo>
                  <a:pt x="467" y="1896"/>
                </a:moveTo>
                <a:cubicBezTo>
                  <a:pt x="461" y="1897"/>
                  <a:pt x="455" y="1891"/>
                  <a:pt x="458" y="1884"/>
                </a:cubicBezTo>
                <a:cubicBezTo>
                  <a:pt x="459" y="1882"/>
                  <a:pt x="461" y="1880"/>
                  <a:pt x="464" y="1880"/>
                </a:cubicBezTo>
                <a:cubicBezTo>
                  <a:pt x="480" y="1877"/>
                  <a:pt x="477" y="1895"/>
                  <a:pt x="467" y="1896"/>
                </a:cubicBezTo>
                <a:close/>
                <a:moveTo>
                  <a:pt x="463" y="1889"/>
                </a:moveTo>
                <a:cubicBezTo>
                  <a:pt x="464" y="1892"/>
                  <a:pt x="471" y="1890"/>
                  <a:pt x="469" y="1886"/>
                </a:cubicBezTo>
                <a:cubicBezTo>
                  <a:pt x="466" y="1885"/>
                  <a:pt x="463" y="1887"/>
                  <a:pt x="463" y="1889"/>
                </a:cubicBezTo>
                <a:close/>
                <a:moveTo>
                  <a:pt x="1331" y="1905"/>
                </a:moveTo>
                <a:cubicBezTo>
                  <a:pt x="1330" y="1903"/>
                  <a:pt x="1328" y="1902"/>
                  <a:pt x="1327" y="1901"/>
                </a:cubicBezTo>
                <a:cubicBezTo>
                  <a:pt x="1324" y="1904"/>
                  <a:pt x="1319" y="1907"/>
                  <a:pt x="1321" y="1913"/>
                </a:cubicBezTo>
                <a:cubicBezTo>
                  <a:pt x="1323" y="1912"/>
                  <a:pt x="1325" y="1913"/>
                  <a:pt x="1326" y="1914"/>
                </a:cubicBezTo>
                <a:cubicBezTo>
                  <a:pt x="1325" y="1919"/>
                  <a:pt x="1320" y="1927"/>
                  <a:pt x="1315" y="1924"/>
                </a:cubicBezTo>
                <a:cubicBezTo>
                  <a:pt x="1314" y="1921"/>
                  <a:pt x="1315" y="1920"/>
                  <a:pt x="1316" y="1919"/>
                </a:cubicBezTo>
                <a:cubicBezTo>
                  <a:pt x="1314" y="1907"/>
                  <a:pt x="1311" y="1896"/>
                  <a:pt x="1309" y="1883"/>
                </a:cubicBezTo>
                <a:cubicBezTo>
                  <a:pt x="1314" y="1878"/>
                  <a:pt x="1320" y="1888"/>
                  <a:pt x="1325" y="1892"/>
                </a:cubicBezTo>
                <a:cubicBezTo>
                  <a:pt x="1328" y="1894"/>
                  <a:pt x="1332" y="1897"/>
                  <a:pt x="1335" y="1900"/>
                </a:cubicBezTo>
                <a:cubicBezTo>
                  <a:pt x="1346" y="1895"/>
                  <a:pt x="1338" y="1911"/>
                  <a:pt x="1331" y="1910"/>
                </a:cubicBezTo>
                <a:cubicBezTo>
                  <a:pt x="1331" y="1909"/>
                  <a:pt x="1330" y="1909"/>
                  <a:pt x="1330" y="1909"/>
                </a:cubicBezTo>
                <a:cubicBezTo>
                  <a:pt x="1329" y="1907"/>
                  <a:pt x="1330" y="1906"/>
                  <a:pt x="1331" y="1905"/>
                </a:cubicBezTo>
                <a:close/>
                <a:moveTo>
                  <a:pt x="1322" y="1897"/>
                </a:moveTo>
                <a:cubicBezTo>
                  <a:pt x="1320" y="1895"/>
                  <a:pt x="1318" y="1892"/>
                  <a:pt x="1316" y="1892"/>
                </a:cubicBezTo>
                <a:cubicBezTo>
                  <a:pt x="1317" y="1895"/>
                  <a:pt x="1317" y="1899"/>
                  <a:pt x="1319" y="1902"/>
                </a:cubicBezTo>
                <a:cubicBezTo>
                  <a:pt x="1320" y="1900"/>
                  <a:pt x="1322" y="1899"/>
                  <a:pt x="1322" y="1897"/>
                </a:cubicBezTo>
                <a:close/>
                <a:moveTo>
                  <a:pt x="1938" y="1883"/>
                </a:moveTo>
                <a:cubicBezTo>
                  <a:pt x="1936" y="1880"/>
                  <a:pt x="1924" y="1884"/>
                  <a:pt x="1926" y="1888"/>
                </a:cubicBezTo>
                <a:cubicBezTo>
                  <a:pt x="1930" y="1887"/>
                  <a:pt x="1936" y="1886"/>
                  <a:pt x="1938" y="1883"/>
                </a:cubicBezTo>
                <a:close/>
                <a:moveTo>
                  <a:pt x="643" y="1900"/>
                </a:moveTo>
                <a:cubicBezTo>
                  <a:pt x="634" y="1902"/>
                  <a:pt x="628" y="1887"/>
                  <a:pt x="637" y="1884"/>
                </a:cubicBezTo>
                <a:cubicBezTo>
                  <a:pt x="650" y="1880"/>
                  <a:pt x="653" y="1898"/>
                  <a:pt x="643" y="1900"/>
                </a:cubicBezTo>
                <a:close/>
                <a:moveTo>
                  <a:pt x="644" y="1891"/>
                </a:moveTo>
                <a:cubicBezTo>
                  <a:pt x="643" y="1890"/>
                  <a:pt x="640" y="1889"/>
                  <a:pt x="638" y="1890"/>
                </a:cubicBezTo>
                <a:cubicBezTo>
                  <a:pt x="638" y="1893"/>
                  <a:pt x="640" y="1894"/>
                  <a:pt x="642" y="1895"/>
                </a:cubicBezTo>
                <a:cubicBezTo>
                  <a:pt x="643" y="1894"/>
                  <a:pt x="644" y="1893"/>
                  <a:pt x="644" y="1891"/>
                </a:cubicBezTo>
                <a:close/>
                <a:moveTo>
                  <a:pt x="1930" y="1888"/>
                </a:moveTo>
                <a:cubicBezTo>
                  <a:pt x="1926" y="1890"/>
                  <a:pt x="1921" y="1892"/>
                  <a:pt x="1919" y="1895"/>
                </a:cubicBezTo>
                <a:cubicBezTo>
                  <a:pt x="1923" y="1897"/>
                  <a:pt x="1928" y="1894"/>
                  <a:pt x="1931" y="1892"/>
                </a:cubicBezTo>
                <a:cubicBezTo>
                  <a:pt x="1934" y="1891"/>
                  <a:pt x="1936" y="1890"/>
                  <a:pt x="1938" y="1890"/>
                </a:cubicBezTo>
                <a:cubicBezTo>
                  <a:pt x="1940" y="1889"/>
                  <a:pt x="1943" y="1889"/>
                  <a:pt x="1944" y="1887"/>
                </a:cubicBezTo>
                <a:cubicBezTo>
                  <a:pt x="1940" y="1884"/>
                  <a:pt x="1934" y="1887"/>
                  <a:pt x="1930" y="1888"/>
                </a:cubicBezTo>
                <a:close/>
                <a:moveTo>
                  <a:pt x="1750" y="1914"/>
                </a:moveTo>
                <a:cubicBezTo>
                  <a:pt x="1741" y="1915"/>
                  <a:pt x="1730" y="1904"/>
                  <a:pt x="1736" y="1893"/>
                </a:cubicBezTo>
                <a:cubicBezTo>
                  <a:pt x="1737" y="1890"/>
                  <a:pt x="1742" y="1887"/>
                  <a:pt x="1747" y="1887"/>
                </a:cubicBezTo>
                <a:cubicBezTo>
                  <a:pt x="1766" y="1883"/>
                  <a:pt x="1767" y="1913"/>
                  <a:pt x="1750" y="1914"/>
                </a:cubicBezTo>
                <a:close/>
                <a:moveTo>
                  <a:pt x="1750" y="1893"/>
                </a:moveTo>
                <a:cubicBezTo>
                  <a:pt x="1746" y="1893"/>
                  <a:pt x="1741" y="1896"/>
                  <a:pt x="1740" y="1899"/>
                </a:cubicBezTo>
                <a:cubicBezTo>
                  <a:pt x="1740" y="1903"/>
                  <a:pt x="1743" y="1907"/>
                  <a:pt x="1744" y="1907"/>
                </a:cubicBezTo>
                <a:cubicBezTo>
                  <a:pt x="1755" y="1914"/>
                  <a:pt x="1761" y="1892"/>
                  <a:pt x="1750" y="1893"/>
                </a:cubicBezTo>
                <a:close/>
                <a:moveTo>
                  <a:pt x="2901" y="1887"/>
                </a:moveTo>
                <a:cubicBezTo>
                  <a:pt x="2900" y="1887"/>
                  <a:pt x="2900" y="1886"/>
                  <a:pt x="2898" y="1886"/>
                </a:cubicBezTo>
                <a:cubicBezTo>
                  <a:pt x="2896" y="1890"/>
                  <a:pt x="2891" y="1891"/>
                  <a:pt x="2889" y="1895"/>
                </a:cubicBezTo>
                <a:cubicBezTo>
                  <a:pt x="2889" y="1895"/>
                  <a:pt x="2889" y="1895"/>
                  <a:pt x="2889" y="1896"/>
                </a:cubicBezTo>
                <a:cubicBezTo>
                  <a:pt x="2892" y="1898"/>
                  <a:pt x="2894" y="1893"/>
                  <a:pt x="2896" y="1894"/>
                </a:cubicBezTo>
                <a:cubicBezTo>
                  <a:pt x="2896" y="1897"/>
                  <a:pt x="2890" y="1905"/>
                  <a:pt x="2895" y="1907"/>
                </a:cubicBezTo>
                <a:cubicBezTo>
                  <a:pt x="2898" y="1901"/>
                  <a:pt x="2899" y="1894"/>
                  <a:pt x="2901" y="1888"/>
                </a:cubicBezTo>
                <a:cubicBezTo>
                  <a:pt x="2901" y="1888"/>
                  <a:pt x="2901" y="1887"/>
                  <a:pt x="2901" y="1887"/>
                </a:cubicBezTo>
                <a:close/>
                <a:moveTo>
                  <a:pt x="385" y="1893"/>
                </a:moveTo>
                <a:cubicBezTo>
                  <a:pt x="391" y="1888"/>
                  <a:pt x="380" y="1884"/>
                  <a:pt x="380" y="1890"/>
                </a:cubicBezTo>
                <a:cubicBezTo>
                  <a:pt x="380" y="1892"/>
                  <a:pt x="382" y="1893"/>
                  <a:pt x="385" y="1893"/>
                </a:cubicBezTo>
                <a:close/>
                <a:moveTo>
                  <a:pt x="1391" y="1904"/>
                </a:moveTo>
                <a:cubicBezTo>
                  <a:pt x="1386" y="1899"/>
                  <a:pt x="1387" y="1889"/>
                  <a:pt x="1395" y="1888"/>
                </a:cubicBezTo>
                <a:cubicBezTo>
                  <a:pt x="1403" y="1887"/>
                  <a:pt x="1409" y="1891"/>
                  <a:pt x="1408" y="1899"/>
                </a:cubicBezTo>
                <a:cubicBezTo>
                  <a:pt x="1407" y="1904"/>
                  <a:pt x="1397" y="1910"/>
                  <a:pt x="1391" y="1904"/>
                </a:cubicBezTo>
                <a:close/>
                <a:moveTo>
                  <a:pt x="1394" y="1896"/>
                </a:moveTo>
                <a:cubicBezTo>
                  <a:pt x="1394" y="1902"/>
                  <a:pt x="1403" y="1901"/>
                  <a:pt x="1401" y="1896"/>
                </a:cubicBezTo>
                <a:cubicBezTo>
                  <a:pt x="1399" y="1894"/>
                  <a:pt x="1395" y="1894"/>
                  <a:pt x="1394" y="1896"/>
                </a:cubicBezTo>
                <a:close/>
                <a:moveTo>
                  <a:pt x="30" y="1889"/>
                </a:moveTo>
                <a:cubicBezTo>
                  <a:pt x="28" y="1887"/>
                  <a:pt x="24" y="1888"/>
                  <a:pt x="25" y="1892"/>
                </a:cubicBezTo>
                <a:cubicBezTo>
                  <a:pt x="27" y="1895"/>
                  <a:pt x="32" y="1892"/>
                  <a:pt x="30" y="1889"/>
                </a:cubicBezTo>
                <a:close/>
                <a:moveTo>
                  <a:pt x="2904" y="1909"/>
                </a:moveTo>
                <a:cubicBezTo>
                  <a:pt x="2898" y="1904"/>
                  <a:pt x="2903" y="1888"/>
                  <a:pt x="2911" y="1888"/>
                </a:cubicBezTo>
                <a:cubicBezTo>
                  <a:pt x="2923" y="1889"/>
                  <a:pt x="2914" y="1917"/>
                  <a:pt x="2904" y="1909"/>
                </a:cubicBezTo>
                <a:close/>
                <a:moveTo>
                  <a:pt x="2912" y="1892"/>
                </a:moveTo>
                <a:cubicBezTo>
                  <a:pt x="2905" y="1891"/>
                  <a:pt x="2903" y="1906"/>
                  <a:pt x="2908" y="1906"/>
                </a:cubicBezTo>
                <a:cubicBezTo>
                  <a:pt x="2913" y="1907"/>
                  <a:pt x="2915" y="1896"/>
                  <a:pt x="2912" y="1892"/>
                </a:cubicBezTo>
                <a:close/>
                <a:moveTo>
                  <a:pt x="3487" y="1906"/>
                </a:moveTo>
                <a:cubicBezTo>
                  <a:pt x="3481" y="1899"/>
                  <a:pt x="3487" y="1891"/>
                  <a:pt x="3495" y="1891"/>
                </a:cubicBezTo>
                <a:cubicBezTo>
                  <a:pt x="3499" y="1891"/>
                  <a:pt x="3504" y="1893"/>
                  <a:pt x="3504" y="1897"/>
                </a:cubicBezTo>
                <a:cubicBezTo>
                  <a:pt x="3507" y="1908"/>
                  <a:pt x="3493" y="1915"/>
                  <a:pt x="3487" y="1906"/>
                </a:cubicBezTo>
                <a:close/>
                <a:moveTo>
                  <a:pt x="3497" y="1904"/>
                </a:moveTo>
                <a:cubicBezTo>
                  <a:pt x="3503" y="1899"/>
                  <a:pt x="3492" y="1894"/>
                  <a:pt x="3491" y="1900"/>
                </a:cubicBezTo>
                <a:cubicBezTo>
                  <a:pt x="3490" y="1903"/>
                  <a:pt x="3493" y="1905"/>
                  <a:pt x="3497" y="1904"/>
                </a:cubicBezTo>
                <a:close/>
                <a:moveTo>
                  <a:pt x="1936" y="1892"/>
                </a:moveTo>
                <a:cubicBezTo>
                  <a:pt x="1934" y="1893"/>
                  <a:pt x="1931" y="1893"/>
                  <a:pt x="1929" y="1894"/>
                </a:cubicBezTo>
                <a:cubicBezTo>
                  <a:pt x="1924" y="1896"/>
                  <a:pt x="1918" y="1898"/>
                  <a:pt x="1917" y="1902"/>
                </a:cubicBezTo>
                <a:cubicBezTo>
                  <a:pt x="1921" y="1903"/>
                  <a:pt x="1925" y="1900"/>
                  <a:pt x="1930" y="1898"/>
                </a:cubicBezTo>
                <a:cubicBezTo>
                  <a:pt x="1932" y="1897"/>
                  <a:pt x="1934" y="1896"/>
                  <a:pt x="1936" y="1895"/>
                </a:cubicBezTo>
                <a:cubicBezTo>
                  <a:pt x="1938" y="1894"/>
                  <a:pt x="1942" y="1895"/>
                  <a:pt x="1943" y="1892"/>
                </a:cubicBezTo>
                <a:cubicBezTo>
                  <a:pt x="1942" y="1889"/>
                  <a:pt x="1938" y="1891"/>
                  <a:pt x="1936" y="1892"/>
                </a:cubicBezTo>
                <a:close/>
                <a:moveTo>
                  <a:pt x="3237" y="1902"/>
                </a:moveTo>
                <a:cubicBezTo>
                  <a:pt x="3237" y="1915"/>
                  <a:pt x="3214" y="1909"/>
                  <a:pt x="3222" y="1895"/>
                </a:cubicBezTo>
                <a:cubicBezTo>
                  <a:pt x="3229" y="1892"/>
                  <a:pt x="3237" y="1894"/>
                  <a:pt x="3237" y="1902"/>
                </a:cubicBezTo>
                <a:close/>
                <a:moveTo>
                  <a:pt x="3227" y="1903"/>
                </a:moveTo>
                <a:cubicBezTo>
                  <a:pt x="3234" y="1906"/>
                  <a:pt x="3229" y="1896"/>
                  <a:pt x="3227" y="1903"/>
                </a:cubicBezTo>
                <a:close/>
                <a:moveTo>
                  <a:pt x="314" y="1913"/>
                </a:moveTo>
                <a:cubicBezTo>
                  <a:pt x="311" y="1924"/>
                  <a:pt x="292" y="1919"/>
                  <a:pt x="296" y="1908"/>
                </a:cubicBezTo>
                <a:cubicBezTo>
                  <a:pt x="297" y="1906"/>
                  <a:pt x="300" y="1904"/>
                  <a:pt x="304" y="1903"/>
                </a:cubicBezTo>
                <a:cubicBezTo>
                  <a:pt x="311" y="1902"/>
                  <a:pt x="315" y="1906"/>
                  <a:pt x="314" y="1913"/>
                </a:cubicBezTo>
                <a:close/>
                <a:moveTo>
                  <a:pt x="308" y="1910"/>
                </a:moveTo>
                <a:cubicBezTo>
                  <a:pt x="306" y="1908"/>
                  <a:pt x="302" y="1910"/>
                  <a:pt x="302" y="1912"/>
                </a:cubicBezTo>
                <a:cubicBezTo>
                  <a:pt x="303" y="1915"/>
                  <a:pt x="309" y="1914"/>
                  <a:pt x="308" y="1910"/>
                </a:cubicBezTo>
                <a:close/>
                <a:moveTo>
                  <a:pt x="248" y="1904"/>
                </a:moveTo>
                <a:cubicBezTo>
                  <a:pt x="245" y="1902"/>
                  <a:pt x="242" y="1905"/>
                  <a:pt x="242" y="1907"/>
                </a:cubicBezTo>
                <a:cubicBezTo>
                  <a:pt x="243" y="1912"/>
                  <a:pt x="252" y="1909"/>
                  <a:pt x="248" y="1904"/>
                </a:cubicBezTo>
                <a:close/>
                <a:moveTo>
                  <a:pt x="1691" y="2061"/>
                </a:moveTo>
                <a:cubicBezTo>
                  <a:pt x="1673" y="2082"/>
                  <a:pt x="1655" y="2101"/>
                  <a:pt x="1637" y="2122"/>
                </a:cubicBezTo>
                <a:cubicBezTo>
                  <a:pt x="1634" y="2124"/>
                  <a:pt x="1629" y="2131"/>
                  <a:pt x="1627" y="2131"/>
                </a:cubicBezTo>
                <a:cubicBezTo>
                  <a:pt x="1625" y="2131"/>
                  <a:pt x="1619" y="2125"/>
                  <a:pt x="1616" y="2122"/>
                </a:cubicBezTo>
                <a:cubicBezTo>
                  <a:pt x="1572" y="2082"/>
                  <a:pt x="1529" y="2044"/>
                  <a:pt x="1487" y="2002"/>
                </a:cubicBezTo>
                <a:cubicBezTo>
                  <a:pt x="1484" y="2000"/>
                  <a:pt x="1481" y="1996"/>
                  <a:pt x="1477" y="1993"/>
                </a:cubicBezTo>
                <a:cubicBezTo>
                  <a:pt x="1474" y="1990"/>
                  <a:pt x="1467" y="1985"/>
                  <a:pt x="1467" y="1983"/>
                </a:cubicBezTo>
                <a:cubicBezTo>
                  <a:pt x="1467" y="1981"/>
                  <a:pt x="1473" y="1975"/>
                  <a:pt x="1476" y="1973"/>
                </a:cubicBezTo>
                <a:cubicBezTo>
                  <a:pt x="1494" y="1953"/>
                  <a:pt x="1512" y="1933"/>
                  <a:pt x="1531" y="1913"/>
                </a:cubicBezTo>
                <a:cubicBezTo>
                  <a:pt x="1533" y="1911"/>
                  <a:pt x="1538" y="1904"/>
                  <a:pt x="1541" y="1904"/>
                </a:cubicBezTo>
                <a:cubicBezTo>
                  <a:pt x="1545" y="1903"/>
                  <a:pt x="1550" y="1909"/>
                  <a:pt x="1553" y="1912"/>
                </a:cubicBezTo>
                <a:cubicBezTo>
                  <a:pt x="1599" y="1955"/>
                  <a:pt x="1644" y="1996"/>
                  <a:pt x="1691" y="2041"/>
                </a:cubicBezTo>
                <a:cubicBezTo>
                  <a:pt x="1693" y="2043"/>
                  <a:pt x="1700" y="2048"/>
                  <a:pt x="1700" y="2050"/>
                </a:cubicBezTo>
                <a:cubicBezTo>
                  <a:pt x="1700" y="2053"/>
                  <a:pt x="1694" y="2059"/>
                  <a:pt x="1691" y="2061"/>
                </a:cubicBezTo>
                <a:close/>
                <a:moveTo>
                  <a:pt x="1694" y="2050"/>
                </a:moveTo>
                <a:cubicBezTo>
                  <a:pt x="1643" y="2004"/>
                  <a:pt x="1593" y="1956"/>
                  <a:pt x="1542" y="1910"/>
                </a:cubicBezTo>
                <a:cubicBezTo>
                  <a:pt x="1520" y="1933"/>
                  <a:pt x="1497" y="1959"/>
                  <a:pt x="1475" y="1983"/>
                </a:cubicBezTo>
                <a:cubicBezTo>
                  <a:pt x="1526" y="2030"/>
                  <a:pt x="1576" y="2077"/>
                  <a:pt x="1626" y="2124"/>
                </a:cubicBezTo>
                <a:cubicBezTo>
                  <a:pt x="1648" y="2099"/>
                  <a:pt x="1672" y="2075"/>
                  <a:pt x="1694" y="2050"/>
                </a:cubicBezTo>
                <a:close/>
                <a:moveTo>
                  <a:pt x="75" y="1926"/>
                </a:moveTo>
                <a:cubicBezTo>
                  <a:pt x="73" y="1929"/>
                  <a:pt x="73" y="1934"/>
                  <a:pt x="72" y="1938"/>
                </a:cubicBezTo>
                <a:cubicBezTo>
                  <a:pt x="76" y="1939"/>
                  <a:pt x="81" y="1940"/>
                  <a:pt x="86" y="1941"/>
                </a:cubicBezTo>
                <a:cubicBezTo>
                  <a:pt x="93" y="1943"/>
                  <a:pt x="100" y="1942"/>
                  <a:pt x="102" y="1946"/>
                </a:cubicBezTo>
                <a:cubicBezTo>
                  <a:pt x="102" y="1951"/>
                  <a:pt x="101" y="1956"/>
                  <a:pt x="99" y="1959"/>
                </a:cubicBezTo>
                <a:cubicBezTo>
                  <a:pt x="90" y="1959"/>
                  <a:pt x="79" y="1958"/>
                  <a:pt x="69" y="1957"/>
                </a:cubicBezTo>
                <a:cubicBezTo>
                  <a:pt x="67" y="1963"/>
                  <a:pt x="69" y="1974"/>
                  <a:pt x="64" y="1978"/>
                </a:cubicBezTo>
                <a:cubicBezTo>
                  <a:pt x="57" y="1977"/>
                  <a:pt x="48" y="1977"/>
                  <a:pt x="44" y="1973"/>
                </a:cubicBezTo>
                <a:cubicBezTo>
                  <a:pt x="47" y="1949"/>
                  <a:pt x="51" y="1927"/>
                  <a:pt x="55" y="1905"/>
                </a:cubicBezTo>
                <a:cubicBezTo>
                  <a:pt x="56" y="1904"/>
                  <a:pt x="56" y="1904"/>
                  <a:pt x="57" y="1904"/>
                </a:cubicBezTo>
                <a:cubicBezTo>
                  <a:pt x="67" y="1906"/>
                  <a:pt x="82" y="1908"/>
                  <a:pt x="96" y="1910"/>
                </a:cubicBezTo>
                <a:cubicBezTo>
                  <a:pt x="100" y="1911"/>
                  <a:pt x="106" y="1911"/>
                  <a:pt x="108" y="1913"/>
                </a:cubicBezTo>
                <a:cubicBezTo>
                  <a:pt x="110" y="1916"/>
                  <a:pt x="108" y="1925"/>
                  <a:pt x="106" y="1928"/>
                </a:cubicBezTo>
                <a:cubicBezTo>
                  <a:pt x="95" y="1929"/>
                  <a:pt x="85" y="1926"/>
                  <a:pt x="75" y="1926"/>
                </a:cubicBezTo>
                <a:close/>
                <a:moveTo>
                  <a:pt x="87" y="1921"/>
                </a:moveTo>
                <a:cubicBezTo>
                  <a:pt x="93" y="1922"/>
                  <a:pt x="98" y="1923"/>
                  <a:pt x="102" y="1923"/>
                </a:cubicBezTo>
                <a:cubicBezTo>
                  <a:pt x="102" y="1921"/>
                  <a:pt x="103" y="1920"/>
                  <a:pt x="103" y="1918"/>
                </a:cubicBezTo>
                <a:cubicBezTo>
                  <a:pt x="89" y="1915"/>
                  <a:pt x="74" y="1914"/>
                  <a:pt x="60" y="1912"/>
                </a:cubicBezTo>
                <a:cubicBezTo>
                  <a:pt x="57" y="1931"/>
                  <a:pt x="55" y="1951"/>
                  <a:pt x="52" y="1970"/>
                </a:cubicBezTo>
                <a:cubicBezTo>
                  <a:pt x="55" y="1971"/>
                  <a:pt x="57" y="1972"/>
                  <a:pt x="61" y="1972"/>
                </a:cubicBezTo>
                <a:cubicBezTo>
                  <a:pt x="61" y="1968"/>
                  <a:pt x="62" y="1965"/>
                  <a:pt x="62" y="1961"/>
                </a:cubicBezTo>
                <a:cubicBezTo>
                  <a:pt x="63" y="1958"/>
                  <a:pt x="63" y="1952"/>
                  <a:pt x="66" y="1951"/>
                </a:cubicBezTo>
                <a:cubicBezTo>
                  <a:pt x="68" y="1949"/>
                  <a:pt x="76" y="1951"/>
                  <a:pt x="80" y="1952"/>
                </a:cubicBezTo>
                <a:cubicBezTo>
                  <a:pt x="86" y="1953"/>
                  <a:pt x="91" y="1953"/>
                  <a:pt x="96" y="1953"/>
                </a:cubicBezTo>
                <a:cubicBezTo>
                  <a:pt x="96" y="1951"/>
                  <a:pt x="97" y="1951"/>
                  <a:pt x="97" y="1948"/>
                </a:cubicBezTo>
                <a:cubicBezTo>
                  <a:pt x="91" y="1948"/>
                  <a:pt x="87" y="1947"/>
                  <a:pt x="81" y="1946"/>
                </a:cubicBezTo>
                <a:cubicBezTo>
                  <a:pt x="76" y="1945"/>
                  <a:pt x="68" y="1945"/>
                  <a:pt x="67" y="1942"/>
                </a:cubicBezTo>
                <a:cubicBezTo>
                  <a:pt x="65" y="1939"/>
                  <a:pt x="67" y="1933"/>
                  <a:pt x="68" y="1930"/>
                </a:cubicBezTo>
                <a:cubicBezTo>
                  <a:pt x="68" y="1927"/>
                  <a:pt x="69" y="1921"/>
                  <a:pt x="71" y="1920"/>
                </a:cubicBezTo>
                <a:cubicBezTo>
                  <a:pt x="74" y="1918"/>
                  <a:pt x="82" y="1920"/>
                  <a:pt x="87" y="1921"/>
                </a:cubicBezTo>
                <a:close/>
                <a:moveTo>
                  <a:pt x="3265" y="1904"/>
                </a:moveTo>
                <a:cubicBezTo>
                  <a:pt x="3262" y="1906"/>
                  <a:pt x="3264" y="1909"/>
                  <a:pt x="3266" y="1909"/>
                </a:cubicBezTo>
                <a:cubicBezTo>
                  <a:pt x="3269" y="1909"/>
                  <a:pt x="3270" y="1902"/>
                  <a:pt x="3265" y="1904"/>
                </a:cubicBezTo>
                <a:close/>
                <a:moveTo>
                  <a:pt x="1275" y="1925"/>
                </a:moveTo>
                <a:cubicBezTo>
                  <a:pt x="1279" y="1926"/>
                  <a:pt x="1283" y="1919"/>
                  <a:pt x="1282" y="1914"/>
                </a:cubicBezTo>
                <a:cubicBezTo>
                  <a:pt x="1282" y="1911"/>
                  <a:pt x="1278" y="1912"/>
                  <a:pt x="1275" y="1910"/>
                </a:cubicBezTo>
                <a:cubicBezTo>
                  <a:pt x="1273" y="1909"/>
                  <a:pt x="1274" y="1908"/>
                  <a:pt x="1272" y="1908"/>
                </a:cubicBezTo>
                <a:cubicBezTo>
                  <a:pt x="1268" y="1907"/>
                  <a:pt x="1266" y="1912"/>
                  <a:pt x="1268" y="1916"/>
                </a:cubicBezTo>
                <a:cubicBezTo>
                  <a:pt x="1271" y="1916"/>
                  <a:pt x="1273" y="1918"/>
                  <a:pt x="1277" y="1916"/>
                </a:cubicBezTo>
                <a:cubicBezTo>
                  <a:pt x="1274" y="1918"/>
                  <a:pt x="1270" y="1924"/>
                  <a:pt x="1275" y="1925"/>
                </a:cubicBezTo>
                <a:close/>
                <a:moveTo>
                  <a:pt x="1543" y="1920"/>
                </a:moveTo>
                <a:cubicBezTo>
                  <a:pt x="1546" y="1919"/>
                  <a:pt x="1546" y="1913"/>
                  <a:pt x="1542" y="1914"/>
                </a:cubicBezTo>
                <a:cubicBezTo>
                  <a:pt x="1538" y="1915"/>
                  <a:pt x="1540" y="1920"/>
                  <a:pt x="1543" y="1920"/>
                </a:cubicBezTo>
                <a:close/>
                <a:moveTo>
                  <a:pt x="2138" y="1915"/>
                </a:moveTo>
                <a:cubicBezTo>
                  <a:pt x="2149" y="1914"/>
                  <a:pt x="2152" y="1932"/>
                  <a:pt x="2142" y="1936"/>
                </a:cubicBezTo>
                <a:cubicBezTo>
                  <a:pt x="2124" y="1939"/>
                  <a:pt x="2124" y="1915"/>
                  <a:pt x="2138" y="1915"/>
                </a:cubicBezTo>
                <a:close/>
                <a:moveTo>
                  <a:pt x="2139" y="1930"/>
                </a:moveTo>
                <a:cubicBezTo>
                  <a:pt x="2144" y="1929"/>
                  <a:pt x="2143" y="1921"/>
                  <a:pt x="2138" y="1922"/>
                </a:cubicBezTo>
                <a:cubicBezTo>
                  <a:pt x="2131" y="1923"/>
                  <a:pt x="2134" y="1931"/>
                  <a:pt x="2139" y="1930"/>
                </a:cubicBezTo>
                <a:close/>
                <a:moveTo>
                  <a:pt x="626" y="2268"/>
                </a:moveTo>
                <a:cubicBezTo>
                  <a:pt x="606" y="2276"/>
                  <a:pt x="584" y="2268"/>
                  <a:pt x="574" y="2255"/>
                </a:cubicBezTo>
                <a:cubicBezTo>
                  <a:pt x="554" y="2228"/>
                  <a:pt x="567" y="2187"/>
                  <a:pt x="598" y="2182"/>
                </a:cubicBezTo>
                <a:cubicBezTo>
                  <a:pt x="574" y="2098"/>
                  <a:pt x="552" y="2011"/>
                  <a:pt x="528" y="1925"/>
                </a:cubicBezTo>
                <a:cubicBezTo>
                  <a:pt x="504" y="1925"/>
                  <a:pt x="479" y="1926"/>
                  <a:pt x="454" y="1926"/>
                </a:cubicBezTo>
                <a:cubicBezTo>
                  <a:pt x="431" y="2011"/>
                  <a:pt x="411" y="2099"/>
                  <a:pt x="388" y="2183"/>
                </a:cubicBezTo>
                <a:cubicBezTo>
                  <a:pt x="409" y="2188"/>
                  <a:pt x="428" y="2210"/>
                  <a:pt x="420" y="2236"/>
                </a:cubicBezTo>
                <a:cubicBezTo>
                  <a:pt x="416" y="2253"/>
                  <a:pt x="400" y="2268"/>
                  <a:pt x="381" y="2270"/>
                </a:cubicBezTo>
                <a:cubicBezTo>
                  <a:pt x="358" y="2273"/>
                  <a:pt x="338" y="2257"/>
                  <a:pt x="332" y="2240"/>
                </a:cubicBezTo>
                <a:cubicBezTo>
                  <a:pt x="330" y="2230"/>
                  <a:pt x="330" y="2219"/>
                  <a:pt x="333" y="2210"/>
                </a:cubicBezTo>
                <a:cubicBezTo>
                  <a:pt x="338" y="2197"/>
                  <a:pt x="353" y="2183"/>
                  <a:pt x="371" y="2182"/>
                </a:cubicBezTo>
                <a:cubicBezTo>
                  <a:pt x="374" y="2182"/>
                  <a:pt x="378" y="2183"/>
                  <a:pt x="382" y="2183"/>
                </a:cubicBezTo>
                <a:cubicBezTo>
                  <a:pt x="403" y="2097"/>
                  <a:pt x="425" y="2012"/>
                  <a:pt x="446" y="1926"/>
                </a:cubicBezTo>
                <a:cubicBezTo>
                  <a:pt x="431" y="1925"/>
                  <a:pt x="413" y="1926"/>
                  <a:pt x="397" y="1926"/>
                </a:cubicBezTo>
                <a:cubicBezTo>
                  <a:pt x="393" y="1926"/>
                  <a:pt x="383" y="1926"/>
                  <a:pt x="383" y="1923"/>
                </a:cubicBezTo>
                <a:cubicBezTo>
                  <a:pt x="382" y="1919"/>
                  <a:pt x="389" y="1920"/>
                  <a:pt x="392" y="1920"/>
                </a:cubicBezTo>
                <a:cubicBezTo>
                  <a:pt x="419" y="1919"/>
                  <a:pt x="448" y="1920"/>
                  <a:pt x="475" y="1919"/>
                </a:cubicBezTo>
                <a:cubicBezTo>
                  <a:pt x="512" y="1917"/>
                  <a:pt x="542" y="1919"/>
                  <a:pt x="572" y="1918"/>
                </a:cubicBezTo>
                <a:cubicBezTo>
                  <a:pt x="574" y="1918"/>
                  <a:pt x="587" y="1915"/>
                  <a:pt x="588" y="1921"/>
                </a:cubicBezTo>
                <a:cubicBezTo>
                  <a:pt x="588" y="1926"/>
                  <a:pt x="580" y="1924"/>
                  <a:pt x="578" y="1924"/>
                </a:cubicBezTo>
                <a:cubicBezTo>
                  <a:pt x="563" y="1924"/>
                  <a:pt x="551" y="1925"/>
                  <a:pt x="536" y="1925"/>
                </a:cubicBezTo>
                <a:cubicBezTo>
                  <a:pt x="558" y="2011"/>
                  <a:pt x="582" y="2095"/>
                  <a:pt x="603" y="2182"/>
                </a:cubicBezTo>
                <a:cubicBezTo>
                  <a:pt x="618" y="2181"/>
                  <a:pt x="631" y="2185"/>
                  <a:pt x="639" y="2193"/>
                </a:cubicBezTo>
                <a:cubicBezTo>
                  <a:pt x="651" y="2204"/>
                  <a:pt x="659" y="2225"/>
                  <a:pt x="651" y="2243"/>
                </a:cubicBezTo>
                <a:cubicBezTo>
                  <a:pt x="645" y="2255"/>
                  <a:pt x="637" y="2264"/>
                  <a:pt x="626" y="2268"/>
                </a:cubicBezTo>
                <a:close/>
                <a:moveTo>
                  <a:pt x="383" y="2189"/>
                </a:moveTo>
                <a:cubicBezTo>
                  <a:pt x="380" y="2189"/>
                  <a:pt x="373" y="2189"/>
                  <a:pt x="369" y="2190"/>
                </a:cubicBezTo>
                <a:cubicBezTo>
                  <a:pt x="355" y="2191"/>
                  <a:pt x="343" y="2204"/>
                  <a:pt x="340" y="2212"/>
                </a:cubicBezTo>
                <a:cubicBezTo>
                  <a:pt x="328" y="2241"/>
                  <a:pt x="356" y="2266"/>
                  <a:pt x="380" y="2264"/>
                </a:cubicBezTo>
                <a:cubicBezTo>
                  <a:pt x="397" y="2263"/>
                  <a:pt x="414" y="2248"/>
                  <a:pt x="415" y="2230"/>
                </a:cubicBezTo>
                <a:cubicBezTo>
                  <a:pt x="416" y="2221"/>
                  <a:pt x="412" y="2209"/>
                  <a:pt x="408" y="2203"/>
                </a:cubicBezTo>
                <a:cubicBezTo>
                  <a:pt x="404" y="2198"/>
                  <a:pt x="394" y="2191"/>
                  <a:pt x="383" y="2189"/>
                </a:cubicBezTo>
                <a:close/>
                <a:moveTo>
                  <a:pt x="646" y="2217"/>
                </a:moveTo>
                <a:cubicBezTo>
                  <a:pt x="641" y="2199"/>
                  <a:pt x="625" y="2187"/>
                  <a:pt x="602" y="2189"/>
                </a:cubicBezTo>
                <a:cubicBezTo>
                  <a:pt x="595" y="2190"/>
                  <a:pt x="588" y="2193"/>
                  <a:pt x="584" y="2196"/>
                </a:cubicBezTo>
                <a:cubicBezTo>
                  <a:pt x="577" y="2202"/>
                  <a:pt x="571" y="2212"/>
                  <a:pt x="570" y="2224"/>
                </a:cubicBezTo>
                <a:cubicBezTo>
                  <a:pt x="569" y="2253"/>
                  <a:pt x="595" y="2271"/>
                  <a:pt x="621" y="2262"/>
                </a:cubicBezTo>
                <a:cubicBezTo>
                  <a:pt x="636" y="2257"/>
                  <a:pt x="652" y="2239"/>
                  <a:pt x="646" y="2217"/>
                </a:cubicBezTo>
                <a:close/>
                <a:moveTo>
                  <a:pt x="1942" y="1918"/>
                </a:moveTo>
                <a:cubicBezTo>
                  <a:pt x="1938" y="1919"/>
                  <a:pt x="1941" y="1924"/>
                  <a:pt x="1944" y="1923"/>
                </a:cubicBezTo>
                <a:cubicBezTo>
                  <a:pt x="1947" y="1923"/>
                  <a:pt x="1945" y="1917"/>
                  <a:pt x="1942" y="1918"/>
                </a:cubicBezTo>
                <a:close/>
                <a:moveTo>
                  <a:pt x="3025" y="1941"/>
                </a:moveTo>
                <a:cubicBezTo>
                  <a:pt x="3028" y="1942"/>
                  <a:pt x="3035" y="1947"/>
                  <a:pt x="3037" y="1942"/>
                </a:cubicBezTo>
                <a:cubicBezTo>
                  <a:pt x="3036" y="1940"/>
                  <a:pt x="3032" y="1941"/>
                  <a:pt x="3031" y="1939"/>
                </a:cubicBezTo>
                <a:cubicBezTo>
                  <a:pt x="3034" y="1937"/>
                  <a:pt x="3042" y="1925"/>
                  <a:pt x="3036" y="1921"/>
                </a:cubicBezTo>
                <a:cubicBezTo>
                  <a:pt x="3032" y="1919"/>
                  <a:pt x="3024" y="1924"/>
                  <a:pt x="3029" y="1928"/>
                </a:cubicBezTo>
                <a:cubicBezTo>
                  <a:pt x="3031" y="1927"/>
                  <a:pt x="3030" y="1923"/>
                  <a:pt x="3034" y="1924"/>
                </a:cubicBezTo>
                <a:cubicBezTo>
                  <a:pt x="3034" y="1924"/>
                  <a:pt x="3034" y="1925"/>
                  <a:pt x="3034" y="1924"/>
                </a:cubicBezTo>
                <a:cubicBezTo>
                  <a:pt x="3035" y="1933"/>
                  <a:pt x="3027" y="1934"/>
                  <a:pt x="3025" y="1941"/>
                </a:cubicBezTo>
                <a:close/>
                <a:moveTo>
                  <a:pt x="2910" y="1921"/>
                </a:moveTo>
                <a:cubicBezTo>
                  <a:pt x="2910" y="1921"/>
                  <a:pt x="2910" y="1921"/>
                  <a:pt x="2909" y="1921"/>
                </a:cubicBezTo>
                <a:cubicBezTo>
                  <a:pt x="2908" y="1924"/>
                  <a:pt x="2909" y="1929"/>
                  <a:pt x="2909" y="1934"/>
                </a:cubicBezTo>
                <a:cubicBezTo>
                  <a:pt x="2910" y="1938"/>
                  <a:pt x="2909" y="1944"/>
                  <a:pt x="2912" y="1944"/>
                </a:cubicBezTo>
                <a:cubicBezTo>
                  <a:pt x="2914" y="1941"/>
                  <a:pt x="2913" y="1936"/>
                  <a:pt x="2913" y="1932"/>
                </a:cubicBezTo>
                <a:cubicBezTo>
                  <a:pt x="2912" y="1928"/>
                  <a:pt x="2912" y="1923"/>
                  <a:pt x="2910" y="1921"/>
                </a:cubicBezTo>
                <a:close/>
                <a:moveTo>
                  <a:pt x="1982" y="1938"/>
                </a:moveTo>
                <a:cubicBezTo>
                  <a:pt x="1975" y="1938"/>
                  <a:pt x="1971" y="1926"/>
                  <a:pt x="1980" y="1924"/>
                </a:cubicBezTo>
                <a:cubicBezTo>
                  <a:pt x="1993" y="1921"/>
                  <a:pt x="1992" y="1938"/>
                  <a:pt x="1982" y="1938"/>
                </a:cubicBezTo>
                <a:close/>
                <a:moveTo>
                  <a:pt x="1981" y="1932"/>
                </a:moveTo>
                <a:cubicBezTo>
                  <a:pt x="1983" y="1932"/>
                  <a:pt x="1984" y="1932"/>
                  <a:pt x="1984" y="1930"/>
                </a:cubicBezTo>
                <a:cubicBezTo>
                  <a:pt x="1983" y="1930"/>
                  <a:pt x="1981" y="1929"/>
                  <a:pt x="1980" y="1930"/>
                </a:cubicBezTo>
                <a:cubicBezTo>
                  <a:pt x="1980" y="1931"/>
                  <a:pt x="1981" y="1932"/>
                  <a:pt x="1981" y="1932"/>
                </a:cubicBezTo>
                <a:close/>
                <a:moveTo>
                  <a:pt x="3049" y="1924"/>
                </a:moveTo>
                <a:cubicBezTo>
                  <a:pt x="3050" y="1924"/>
                  <a:pt x="3053" y="1924"/>
                  <a:pt x="3054" y="1926"/>
                </a:cubicBezTo>
                <a:cubicBezTo>
                  <a:pt x="3060" y="1932"/>
                  <a:pt x="3053" y="1947"/>
                  <a:pt x="3048" y="1948"/>
                </a:cubicBezTo>
                <a:cubicBezTo>
                  <a:pt x="3035" y="1950"/>
                  <a:pt x="3043" y="1926"/>
                  <a:pt x="3049" y="1924"/>
                </a:cubicBezTo>
                <a:close/>
                <a:moveTo>
                  <a:pt x="3046" y="1944"/>
                </a:moveTo>
                <a:cubicBezTo>
                  <a:pt x="3052" y="1945"/>
                  <a:pt x="3055" y="1931"/>
                  <a:pt x="3050" y="1928"/>
                </a:cubicBezTo>
                <a:cubicBezTo>
                  <a:pt x="3047" y="1930"/>
                  <a:pt x="3041" y="1944"/>
                  <a:pt x="3046" y="1944"/>
                </a:cubicBezTo>
                <a:close/>
                <a:moveTo>
                  <a:pt x="3419" y="1928"/>
                </a:moveTo>
                <a:cubicBezTo>
                  <a:pt x="3420" y="1931"/>
                  <a:pt x="3426" y="1929"/>
                  <a:pt x="3424" y="1925"/>
                </a:cubicBezTo>
                <a:cubicBezTo>
                  <a:pt x="3422" y="1923"/>
                  <a:pt x="3418" y="1925"/>
                  <a:pt x="3419" y="1928"/>
                </a:cubicBezTo>
                <a:close/>
                <a:moveTo>
                  <a:pt x="2091" y="1929"/>
                </a:moveTo>
                <a:cubicBezTo>
                  <a:pt x="2092" y="1932"/>
                  <a:pt x="2098" y="1931"/>
                  <a:pt x="2097" y="1926"/>
                </a:cubicBezTo>
                <a:cubicBezTo>
                  <a:pt x="2094" y="1924"/>
                  <a:pt x="2090" y="1926"/>
                  <a:pt x="2091" y="1929"/>
                </a:cubicBezTo>
                <a:close/>
                <a:moveTo>
                  <a:pt x="2271" y="1926"/>
                </a:moveTo>
                <a:cubicBezTo>
                  <a:pt x="2269" y="1927"/>
                  <a:pt x="2269" y="1928"/>
                  <a:pt x="2270" y="1930"/>
                </a:cubicBezTo>
                <a:cubicBezTo>
                  <a:pt x="2271" y="1933"/>
                  <a:pt x="2277" y="1932"/>
                  <a:pt x="2276" y="1928"/>
                </a:cubicBezTo>
                <a:cubicBezTo>
                  <a:pt x="2275" y="1926"/>
                  <a:pt x="2274" y="1925"/>
                  <a:pt x="2271" y="1926"/>
                </a:cubicBezTo>
                <a:close/>
                <a:moveTo>
                  <a:pt x="1192" y="1940"/>
                </a:moveTo>
                <a:cubicBezTo>
                  <a:pt x="1191" y="1938"/>
                  <a:pt x="1189" y="1938"/>
                  <a:pt x="1189" y="1936"/>
                </a:cubicBezTo>
                <a:cubicBezTo>
                  <a:pt x="1189" y="1933"/>
                  <a:pt x="1194" y="1930"/>
                  <a:pt x="1198" y="1929"/>
                </a:cubicBezTo>
                <a:cubicBezTo>
                  <a:pt x="1212" y="1926"/>
                  <a:pt x="1212" y="1948"/>
                  <a:pt x="1199" y="1947"/>
                </a:cubicBezTo>
                <a:cubicBezTo>
                  <a:pt x="1194" y="1947"/>
                  <a:pt x="1194" y="1944"/>
                  <a:pt x="1192" y="1940"/>
                </a:cubicBezTo>
                <a:close/>
                <a:moveTo>
                  <a:pt x="1196" y="1937"/>
                </a:moveTo>
                <a:cubicBezTo>
                  <a:pt x="1197" y="1939"/>
                  <a:pt x="1198" y="1941"/>
                  <a:pt x="1200" y="1941"/>
                </a:cubicBezTo>
                <a:cubicBezTo>
                  <a:pt x="1206" y="1941"/>
                  <a:pt x="1200" y="1930"/>
                  <a:pt x="1196" y="1937"/>
                </a:cubicBezTo>
                <a:close/>
                <a:moveTo>
                  <a:pt x="3331" y="1929"/>
                </a:moveTo>
                <a:cubicBezTo>
                  <a:pt x="3338" y="1929"/>
                  <a:pt x="3342" y="1933"/>
                  <a:pt x="3342" y="1940"/>
                </a:cubicBezTo>
                <a:cubicBezTo>
                  <a:pt x="3340" y="1950"/>
                  <a:pt x="3325" y="1951"/>
                  <a:pt x="3322" y="1942"/>
                </a:cubicBezTo>
                <a:cubicBezTo>
                  <a:pt x="3319" y="1936"/>
                  <a:pt x="3324" y="1930"/>
                  <a:pt x="3331" y="1929"/>
                </a:cubicBezTo>
                <a:close/>
                <a:moveTo>
                  <a:pt x="3327" y="1939"/>
                </a:moveTo>
                <a:cubicBezTo>
                  <a:pt x="3327" y="1945"/>
                  <a:pt x="3338" y="1942"/>
                  <a:pt x="3335" y="1936"/>
                </a:cubicBezTo>
                <a:cubicBezTo>
                  <a:pt x="3332" y="1934"/>
                  <a:pt x="3328" y="1937"/>
                  <a:pt x="3327" y="1939"/>
                </a:cubicBezTo>
                <a:close/>
                <a:moveTo>
                  <a:pt x="2921" y="1941"/>
                </a:moveTo>
                <a:cubicBezTo>
                  <a:pt x="2924" y="1940"/>
                  <a:pt x="2924" y="1933"/>
                  <a:pt x="2923" y="1931"/>
                </a:cubicBezTo>
                <a:cubicBezTo>
                  <a:pt x="2919" y="1929"/>
                  <a:pt x="2918" y="1940"/>
                  <a:pt x="2921" y="1941"/>
                </a:cubicBezTo>
                <a:close/>
                <a:moveTo>
                  <a:pt x="2966" y="1931"/>
                </a:moveTo>
                <a:cubicBezTo>
                  <a:pt x="2966" y="1931"/>
                  <a:pt x="2965" y="1931"/>
                  <a:pt x="2965" y="1932"/>
                </a:cubicBezTo>
                <a:cubicBezTo>
                  <a:pt x="2965" y="1938"/>
                  <a:pt x="2960" y="1945"/>
                  <a:pt x="2963" y="1949"/>
                </a:cubicBezTo>
                <a:cubicBezTo>
                  <a:pt x="2966" y="1949"/>
                  <a:pt x="2966" y="1944"/>
                  <a:pt x="2967" y="1940"/>
                </a:cubicBezTo>
                <a:cubicBezTo>
                  <a:pt x="2968" y="1937"/>
                  <a:pt x="2969" y="1933"/>
                  <a:pt x="2968" y="1931"/>
                </a:cubicBezTo>
                <a:cubicBezTo>
                  <a:pt x="2967" y="1931"/>
                  <a:pt x="2966" y="1931"/>
                  <a:pt x="2966" y="1931"/>
                </a:cubicBezTo>
                <a:close/>
                <a:moveTo>
                  <a:pt x="2900" y="1944"/>
                </a:moveTo>
                <a:cubicBezTo>
                  <a:pt x="2904" y="1942"/>
                  <a:pt x="2901" y="1935"/>
                  <a:pt x="2900" y="1932"/>
                </a:cubicBezTo>
                <a:cubicBezTo>
                  <a:pt x="2895" y="1932"/>
                  <a:pt x="2898" y="1942"/>
                  <a:pt x="2900" y="1944"/>
                </a:cubicBezTo>
                <a:close/>
                <a:moveTo>
                  <a:pt x="2933" y="1942"/>
                </a:moveTo>
                <a:cubicBezTo>
                  <a:pt x="2933" y="1939"/>
                  <a:pt x="2935" y="1934"/>
                  <a:pt x="2933" y="1932"/>
                </a:cubicBezTo>
                <a:cubicBezTo>
                  <a:pt x="2929" y="1932"/>
                  <a:pt x="2930" y="1939"/>
                  <a:pt x="2931" y="1942"/>
                </a:cubicBezTo>
                <a:cubicBezTo>
                  <a:pt x="2932" y="1942"/>
                  <a:pt x="2932" y="1942"/>
                  <a:pt x="2933" y="1942"/>
                </a:cubicBezTo>
                <a:close/>
                <a:moveTo>
                  <a:pt x="180" y="1959"/>
                </a:moveTo>
                <a:cubicBezTo>
                  <a:pt x="172" y="1960"/>
                  <a:pt x="163" y="1958"/>
                  <a:pt x="154" y="1956"/>
                </a:cubicBezTo>
                <a:cubicBezTo>
                  <a:pt x="146" y="1955"/>
                  <a:pt x="137" y="1953"/>
                  <a:pt x="129" y="1951"/>
                </a:cubicBezTo>
                <a:cubicBezTo>
                  <a:pt x="129" y="1945"/>
                  <a:pt x="130" y="1939"/>
                  <a:pt x="131" y="1934"/>
                </a:cubicBezTo>
                <a:cubicBezTo>
                  <a:pt x="140" y="1932"/>
                  <a:pt x="148" y="1935"/>
                  <a:pt x="161" y="1937"/>
                </a:cubicBezTo>
                <a:cubicBezTo>
                  <a:pt x="167" y="1938"/>
                  <a:pt x="183" y="1939"/>
                  <a:pt x="185" y="1943"/>
                </a:cubicBezTo>
                <a:cubicBezTo>
                  <a:pt x="186" y="1947"/>
                  <a:pt x="181" y="1956"/>
                  <a:pt x="180" y="1959"/>
                </a:cubicBezTo>
                <a:close/>
                <a:moveTo>
                  <a:pt x="178" y="1946"/>
                </a:moveTo>
                <a:cubicBezTo>
                  <a:pt x="164" y="1944"/>
                  <a:pt x="150" y="1943"/>
                  <a:pt x="136" y="1940"/>
                </a:cubicBezTo>
                <a:cubicBezTo>
                  <a:pt x="136" y="1943"/>
                  <a:pt x="135" y="1944"/>
                  <a:pt x="135" y="1947"/>
                </a:cubicBezTo>
                <a:cubicBezTo>
                  <a:pt x="149" y="1949"/>
                  <a:pt x="162" y="1951"/>
                  <a:pt x="176" y="1953"/>
                </a:cubicBezTo>
                <a:cubicBezTo>
                  <a:pt x="176" y="1951"/>
                  <a:pt x="178" y="1949"/>
                  <a:pt x="178" y="1946"/>
                </a:cubicBezTo>
                <a:close/>
                <a:moveTo>
                  <a:pt x="2338" y="1942"/>
                </a:moveTo>
                <a:cubicBezTo>
                  <a:pt x="2337" y="1951"/>
                  <a:pt x="2324" y="1952"/>
                  <a:pt x="2321" y="1944"/>
                </a:cubicBezTo>
                <a:cubicBezTo>
                  <a:pt x="2319" y="1929"/>
                  <a:pt x="2339" y="1932"/>
                  <a:pt x="2338" y="1942"/>
                </a:cubicBezTo>
                <a:close/>
                <a:moveTo>
                  <a:pt x="2331" y="1940"/>
                </a:moveTo>
                <a:cubicBezTo>
                  <a:pt x="2329" y="1940"/>
                  <a:pt x="2328" y="1941"/>
                  <a:pt x="2327" y="1940"/>
                </a:cubicBezTo>
                <a:cubicBezTo>
                  <a:pt x="2327" y="1943"/>
                  <a:pt x="2328" y="1944"/>
                  <a:pt x="2331" y="1944"/>
                </a:cubicBezTo>
                <a:cubicBezTo>
                  <a:pt x="2331" y="1943"/>
                  <a:pt x="2332" y="1942"/>
                  <a:pt x="2331" y="1941"/>
                </a:cubicBezTo>
                <a:cubicBezTo>
                  <a:pt x="2331" y="1941"/>
                  <a:pt x="2331" y="1940"/>
                  <a:pt x="2331" y="1940"/>
                </a:cubicBezTo>
                <a:close/>
                <a:moveTo>
                  <a:pt x="2890" y="1943"/>
                </a:moveTo>
                <a:cubicBezTo>
                  <a:pt x="2890" y="1944"/>
                  <a:pt x="2890" y="1943"/>
                  <a:pt x="2891" y="1943"/>
                </a:cubicBezTo>
                <a:cubicBezTo>
                  <a:pt x="2892" y="1940"/>
                  <a:pt x="2890" y="1936"/>
                  <a:pt x="2889" y="1934"/>
                </a:cubicBezTo>
                <a:cubicBezTo>
                  <a:pt x="2884" y="1934"/>
                  <a:pt x="2888" y="1942"/>
                  <a:pt x="2890" y="1943"/>
                </a:cubicBezTo>
                <a:close/>
                <a:moveTo>
                  <a:pt x="2944" y="1934"/>
                </a:moveTo>
                <a:cubicBezTo>
                  <a:pt x="2940" y="1932"/>
                  <a:pt x="2941" y="1940"/>
                  <a:pt x="2941" y="1943"/>
                </a:cubicBezTo>
                <a:cubicBezTo>
                  <a:pt x="2946" y="1943"/>
                  <a:pt x="2945" y="1937"/>
                  <a:pt x="2944" y="1934"/>
                </a:cubicBezTo>
                <a:close/>
                <a:moveTo>
                  <a:pt x="2855" y="1936"/>
                </a:moveTo>
                <a:cubicBezTo>
                  <a:pt x="2854" y="1938"/>
                  <a:pt x="2856" y="1941"/>
                  <a:pt x="2857" y="1944"/>
                </a:cubicBezTo>
                <a:cubicBezTo>
                  <a:pt x="2858" y="1946"/>
                  <a:pt x="2858" y="1950"/>
                  <a:pt x="2861" y="1950"/>
                </a:cubicBezTo>
                <a:cubicBezTo>
                  <a:pt x="2862" y="1946"/>
                  <a:pt x="2859" y="1938"/>
                  <a:pt x="2856" y="1935"/>
                </a:cubicBezTo>
                <a:cubicBezTo>
                  <a:pt x="2856" y="1934"/>
                  <a:pt x="2855" y="1935"/>
                  <a:pt x="2855" y="1936"/>
                </a:cubicBezTo>
                <a:close/>
                <a:moveTo>
                  <a:pt x="2878" y="1936"/>
                </a:moveTo>
                <a:cubicBezTo>
                  <a:pt x="2878" y="1935"/>
                  <a:pt x="2877" y="1937"/>
                  <a:pt x="2876" y="1937"/>
                </a:cubicBezTo>
                <a:cubicBezTo>
                  <a:pt x="2878" y="1940"/>
                  <a:pt x="2877" y="1947"/>
                  <a:pt x="2881" y="1947"/>
                </a:cubicBezTo>
                <a:cubicBezTo>
                  <a:pt x="2882" y="1946"/>
                  <a:pt x="2882" y="1946"/>
                  <a:pt x="2882" y="1946"/>
                </a:cubicBezTo>
                <a:cubicBezTo>
                  <a:pt x="2881" y="1943"/>
                  <a:pt x="2881" y="1938"/>
                  <a:pt x="2878" y="1936"/>
                </a:cubicBezTo>
                <a:close/>
                <a:moveTo>
                  <a:pt x="2951" y="1944"/>
                </a:moveTo>
                <a:cubicBezTo>
                  <a:pt x="2952" y="1944"/>
                  <a:pt x="2953" y="1944"/>
                  <a:pt x="2954" y="1944"/>
                </a:cubicBezTo>
                <a:cubicBezTo>
                  <a:pt x="2955" y="1942"/>
                  <a:pt x="2955" y="1939"/>
                  <a:pt x="2956" y="1937"/>
                </a:cubicBezTo>
                <a:cubicBezTo>
                  <a:pt x="2952" y="1934"/>
                  <a:pt x="2951" y="1942"/>
                  <a:pt x="2951" y="1944"/>
                </a:cubicBezTo>
                <a:close/>
                <a:moveTo>
                  <a:pt x="2867" y="1938"/>
                </a:moveTo>
                <a:cubicBezTo>
                  <a:pt x="2868" y="1942"/>
                  <a:pt x="2867" y="1947"/>
                  <a:pt x="2871" y="1947"/>
                </a:cubicBezTo>
                <a:cubicBezTo>
                  <a:pt x="2873" y="1945"/>
                  <a:pt x="2870" y="1935"/>
                  <a:pt x="2867" y="1938"/>
                </a:cubicBezTo>
                <a:close/>
                <a:moveTo>
                  <a:pt x="1342" y="1941"/>
                </a:moveTo>
                <a:cubicBezTo>
                  <a:pt x="1343" y="1936"/>
                  <a:pt x="1335" y="1936"/>
                  <a:pt x="1336" y="1941"/>
                </a:cubicBezTo>
                <a:cubicBezTo>
                  <a:pt x="1338" y="1943"/>
                  <a:pt x="1340" y="1943"/>
                  <a:pt x="1342" y="1941"/>
                </a:cubicBezTo>
                <a:close/>
                <a:moveTo>
                  <a:pt x="1243" y="1959"/>
                </a:moveTo>
                <a:cubicBezTo>
                  <a:pt x="1249" y="1959"/>
                  <a:pt x="1253" y="1945"/>
                  <a:pt x="1244" y="1944"/>
                </a:cubicBezTo>
                <a:cubicBezTo>
                  <a:pt x="1243" y="1944"/>
                  <a:pt x="1242" y="1945"/>
                  <a:pt x="1240" y="1945"/>
                </a:cubicBezTo>
                <a:cubicBezTo>
                  <a:pt x="1243" y="1943"/>
                  <a:pt x="1242" y="1939"/>
                  <a:pt x="1239" y="1939"/>
                </a:cubicBezTo>
                <a:cubicBezTo>
                  <a:pt x="1233" y="1939"/>
                  <a:pt x="1234" y="1953"/>
                  <a:pt x="1240" y="1953"/>
                </a:cubicBezTo>
                <a:cubicBezTo>
                  <a:pt x="1242" y="1953"/>
                  <a:pt x="1242" y="1950"/>
                  <a:pt x="1244" y="1950"/>
                </a:cubicBezTo>
                <a:cubicBezTo>
                  <a:pt x="1242" y="1952"/>
                  <a:pt x="1238" y="1959"/>
                  <a:pt x="1243" y="1959"/>
                </a:cubicBezTo>
                <a:close/>
                <a:moveTo>
                  <a:pt x="24" y="1940"/>
                </a:moveTo>
                <a:cubicBezTo>
                  <a:pt x="21" y="1938"/>
                  <a:pt x="18" y="1940"/>
                  <a:pt x="18" y="1942"/>
                </a:cubicBezTo>
                <a:cubicBezTo>
                  <a:pt x="18" y="1947"/>
                  <a:pt x="27" y="1946"/>
                  <a:pt x="24" y="1940"/>
                </a:cubicBezTo>
                <a:close/>
                <a:moveTo>
                  <a:pt x="2971" y="1951"/>
                </a:moveTo>
                <a:cubicBezTo>
                  <a:pt x="2976" y="1951"/>
                  <a:pt x="2976" y="1944"/>
                  <a:pt x="2976" y="1940"/>
                </a:cubicBezTo>
                <a:cubicBezTo>
                  <a:pt x="2972" y="1940"/>
                  <a:pt x="2971" y="1948"/>
                  <a:pt x="2971" y="1951"/>
                </a:cubicBezTo>
                <a:close/>
                <a:moveTo>
                  <a:pt x="1272" y="1944"/>
                </a:moveTo>
                <a:cubicBezTo>
                  <a:pt x="1271" y="1941"/>
                  <a:pt x="1265" y="1940"/>
                  <a:pt x="1263" y="1944"/>
                </a:cubicBezTo>
                <a:cubicBezTo>
                  <a:pt x="1262" y="1952"/>
                  <a:pt x="1273" y="1950"/>
                  <a:pt x="1272" y="1944"/>
                </a:cubicBezTo>
                <a:close/>
                <a:moveTo>
                  <a:pt x="2847" y="1944"/>
                </a:moveTo>
                <a:cubicBezTo>
                  <a:pt x="2846" y="1947"/>
                  <a:pt x="2847" y="1953"/>
                  <a:pt x="2852" y="1953"/>
                </a:cubicBezTo>
                <a:cubicBezTo>
                  <a:pt x="2853" y="1949"/>
                  <a:pt x="2850" y="1946"/>
                  <a:pt x="2849" y="1944"/>
                </a:cubicBezTo>
                <a:cubicBezTo>
                  <a:pt x="2848" y="1944"/>
                  <a:pt x="2847" y="1944"/>
                  <a:pt x="2847" y="1944"/>
                </a:cubicBezTo>
                <a:close/>
                <a:moveTo>
                  <a:pt x="2982" y="1953"/>
                </a:moveTo>
                <a:cubicBezTo>
                  <a:pt x="2983" y="1953"/>
                  <a:pt x="2984" y="1953"/>
                  <a:pt x="2985" y="1953"/>
                </a:cubicBezTo>
                <a:cubicBezTo>
                  <a:pt x="2986" y="1951"/>
                  <a:pt x="2988" y="1947"/>
                  <a:pt x="2987" y="1944"/>
                </a:cubicBezTo>
                <a:cubicBezTo>
                  <a:pt x="2982" y="1944"/>
                  <a:pt x="2982" y="1950"/>
                  <a:pt x="2982" y="1953"/>
                </a:cubicBezTo>
                <a:close/>
                <a:moveTo>
                  <a:pt x="284" y="1991"/>
                </a:moveTo>
                <a:cubicBezTo>
                  <a:pt x="283" y="1998"/>
                  <a:pt x="282" y="2006"/>
                  <a:pt x="280" y="2011"/>
                </a:cubicBezTo>
                <a:cubicBezTo>
                  <a:pt x="272" y="2012"/>
                  <a:pt x="262" y="2012"/>
                  <a:pt x="259" y="2007"/>
                </a:cubicBezTo>
                <a:cubicBezTo>
                  <a:pt x="260" y="1994"/>
                  <a:pt x="264" y="1984"/>
                  <a:pt x="265" y="1971"/>
                </a:cubicBezTo>
                <a:cubicBezTo>
                  <a:pt x="262" y="1969"/>
                  <a:pt x="259" y="1971"/>
                  <a:pt x="257" y="1973"/>
                </a:cubicBezTo>
                <a:cubicBezTo>
                  <a:pt x="255" y="1984"/>
                  <a:pt x="255" y="1997"/>
                  <a:pt x="252" y="2007"/>
                </a:cubicBezTo>
                <a:cubicBezTo>
                  <a:pt x="246" y="2007"/>
                  <a:pt x="234" y="2008"/>
                  <a:pt x="232" y="2003"/>
                </a:cubicBezTo>
                <a:cubicBezTo>
                  <a:pt x="231" y="1999"/>
                  <a:pt x="234" y="1991"/>
                  <a:pt x="235" y="1985"/>
                </a:cubicBezTo>
                <a:cubicBezTo>
                  <a:pt x="236" y="1978"/>
                  <a:pt x="237" y="1971"/>
                  <a:pt x="237" y="1966"/>
                </a:cubicBezTo>
                <a:cubicBezTo>
                  <a:pt x="233" y="1965"/>
                  <a:pt x="230" y="1968"/>
                  <a:pt x="229" y="1970"/>
                </a:cubicBezTo>
                <a:cubicBezTo>
                  <a:pt x="228" y="1977"/>
                  <a:pt x="227" y="1986"/>
                  <a:pt x="226" y="1994"/>
                </a:cubicBezTo>
                <a:cubicBezTo>
                  <a:pt x="225" y="1996"/>
                  <a:pt x="225" y="2001"/>
                  <a:pt x="224" y="2002"/>
                </a:cubicBezTo>
                <a:cubicBezTo>
                  <a:pt x="220" y="2006"/>
                  <a:pt x="211" y="2000"/>
                  <a:pt x="205" y="2001"/>
                </a:cubicBezTo>
                <a:cubicBezTo>
                  <a:pt x="201" y="1995"/>
                  <a:pt x="205" y="1981"/>
                  <a:pt x="206" y="1972"/>
                </a:cubicBezTo>
                <a:cubicBezTo>
                  <a:pt x="207" y="1968"/>
                  <a:pt x="208" y="1964"/>
                  <a:pt x="209" y="1960"/>
                </a:cubicBezTo>
                <a:cubicBezTo>
                  <a:pt x="210" y="1954"/>
                  <a:pt x="209" y="1946"/>
                  <a:pt x="215" y="1945"/>
                </a:cubicBezTo>
                <a:cubicBezTo>
                  <a:pt x="218" y="1944"/>
                  <a:pt x="231" y="1947"/>
                  <a:pt x="231" y="1951"/>
                </a:cubicBezTo>
                <a:cubicBezTo>
                  <a:pt x="240" y="1946"/>
                  <a:pt x="253" y="1950"/>
                  <a:pt x="257" y="1957"/>
                </a:cubicBezTo>
                <a:cubicBezTo>
                  <a:pt x="266" y="1949"/>
                  <a:pt x="284" y="1957"/>
                  <a:pt x="286" y="1968"/>
                </a:cubicBezTo>
                <a:cubicBezTo>
                  <a:pt x="287" y="1974"/>
                  <a:pt x="285" y="1983"/>
                  <a:pt x="284" y="1991"/>
                </a:cubicBezTo>
                <a:close/>
                <a:moveTo>
                  <a:pt x="281" y="1969"/>
                </a:moveTo>
                <a:cubicBezTo>
                  <a:pt x="277" y="1963"/>
                  <a:pt x="271" y="1957"/>
                  <a:pt x="263" y="1960"/>
                </a:cubicBezTo>
                <a:cubicBezTo>
                  <a:pt x="260" y="1961"/>
                  <a:pt x="258" y="1965"/>
                  <a:pt x="255" y="1965"/>
                </a:cubicBezTo>
                <a:cubicBezTo>
                  <a:pt x="253" y="1964"/>
                  <a:pt x="252" y="1960"/>
                  <a:pt x="250" y="1959"/>
                </a:cubicBezTo>
                <a:cubicBezTo>
                  <a:pt x="247" y="1956"/>
                  <a:pt x="239" y="1955"/>
                  <a:pt x="235" y="1957"/>
                </a:cubicBezTo>
                <a:cubicBezTo>
                  <a:pt x="233" y="1957"/>
                  <a:pt x="230" y="1961"/>
                  <a:pt x="228" y="1961"/>
                </a:cubicBezTo>
                <a:cubicBezTo>
                  <a:pt x="224" y="1961"/>
                  <a:pt x="224" y="1955"/>
                  <a:pt x="225" y="1952"/>
                </a:cubicBezTo>
                <a:cubicBezTo>
                  <a:pt x="222" y="1952"/>
                  <a:pt x="219" y="1951"/>
                  <a:pt x="216" y="1951"/>
                </a:cubicBezTo>
                <a:cubicBezTo>
                  <a:pt x="213" y="1965"/>
                  <a:pt x="212" y="1981"/>
                  <a:pt x="210" y="1996"/>
                </a:cubicBezTo>
                <a:cubicBezTo>
                  <a:pt x="213" y="1995"/>
                  <a:pt x="215" y="1997"/>
                  <a:pt x="219" y="1997"/>
                </a:cubicBezTo>
                <a:cubicBezTo>
                  <a:pt x="223" y="1984"/>
                  <a:pt x="219" y="1959"/>
                  <a:pt x="236" y="1960"/>
                </a:cubicBezTo>
                <a:cubicBezTo>
                  <a:pt x="239" y="1960"/>
                  <a:pt x="243" y="1962"/>
                  <a:pt x="243" y="1966"/>
                </a:cubicBezTo>
                <a:cubicBezTo>
                  <a:pt x="244" y="1976"/>
                  <a:pt x="238" y="1990"/>
                  <a:pt x="239" y="2000"/>
                </a:cubicBezTo>
                <a:cubicBezTo>
                  <a:pt x="241" y="2001"/>
                  <a:pt x="244" y="2001"/>
                  <a:pt x="247" y="2002"/>
                </a:cubicBezTo>
                <a:cubicBezTo>
                  <a:pt x="248" y="1996"/>
                  <a:pt x="249" y="1992"/>
                  <a:pt x="250" y="1986"/>
                </a:cubicBezTo>
                <a:cubicBezTo>
                  <a:pt x="251" y="1981"/>
                  <a:pt x="250" y="1975"/>
                  <a:pt x="252" y="1971"/>
                </a:cubicBezTo>
                <a:cubicBezTo>
                  <a:pt x="256" y="1963"/>
                  <a:pt x="271" y="1963"/>
                  <a:pt x="271" y="1972"/>
                </a:cubicBezTo>
                <a:cubicBezTo>
                  <a:pt x="271" y="1981"/>
                  <a:pt x="265" y="1996"/>
                  <a:pt x="266" y="2005"/>
                </a:cubicBezTo>
                <a:cubicBezTo>
                  <a:pt x="268" y="2005"/>
                  <a:pt x="271" y="2006"/>
                  <a:pt x="275" y="2006"/>
                </a:cubicBezTo>
                <a:cubicBezTo>
                  <a:pt x="277" y="1994"/>
                  <a:pt x="279" y="1982"/>
                  <a:pt x="281" y="1969"/>
                </a:cubicBezTo>
                <a:close/>
                <a:moveTo>
                  <a:pt x="632" y="1967"/>
                </a:moveTo>
                <a:cubicBezTo>
                  <a:pt x="623" y="1963"/>
                  <a:pt x="625" y="1948"/>
                  <a:pt x="634" y="1946"/>
                </a:cubicBezTo>
                <a:cubicBezTo>
                  <a:pt x="642" y="1944"/>
                  <a:pt x="648" y="1948"/>
                  <a:pt x="649" y="1954"/>
                </a:cubicBezTo>
                <a:cubicBezTo>
                  <a:pt x="651" y="1963"/>
                  <a:pt x="641" y="1971"/>
                  <a:pt x="632" y="1967"/>
                </a:cubicBezTo>
                <a:close/>
                <a:moveTo>
                  <a:pt x="643" y="1957"/>
                </a:moveTo>
                <a:cubicBezTo>
                  <a:pt x="643" y="1951"/>
                  <a:pt x="635" y="1951"/>
                  <a:pt x="632" y="1954"/>
                </a:cubicBezTo>
                <a:cubicBezTo>
                  <a:pt x="630" y="1964"/>
                  <a:pt x="642" y="1964"/>
                  <a:pt x="643" y="1957"/>
                </a:cubicBezTo>
                <a:close/>
                <a:moveTo>
                  <a:pt x="1140" y="1947"/>
                </a:moveTo>
                <a:cubicBezTo>
                  <a:pt x="1140" y="1947"/>
                  <a:pt x="1140" y="1947"/>
                  <a:pt x="1140" y="1946"/>
                </a:cubicBezTo>
                <a:cubicBezTo>
                  <a:pt x="1137" y="1944"/>
                  <a:pt x="1133" y="1947"/>
                  <a:pt x="1133" y="1949"/>
                </a:cubicBezTo>
                <a:cubicBezTo>
                  <a:pt x="1134" y="1953"/>
                  <a:pt x="1141" y="1952"/>
                  <a:pt x="1140" y="1947"/>
                </a:cubicBezTo>
                <a:close/>
                <a:moveTo>
                  <a:pt x="1890" y="1953"/>
                </a:moveTo>
                <a:cubicBezTo>
                  <a:pt x="1890" y="1950"/>
                  <a:pt x="1893" y="1948"/>
                  <a:pt x="1897" y="1947"/>
                </a:cubicBezTo>
                <a:cubicBezTo>
                  <a:pt x="1903" y="1946"/>
                  <a:pt x="1905" y="1948"/>
                  <a:pt x="1906" y="1951"/>
                </a:cubicBezTo>
                <a:cubicBezTo>
                  <a:pt x="1908" y="1964"/>
                  <a:pt x="1887" y="1967"/>
                  <a:pt x="1890" y="1953"/>
                </a:cubicBezTo>
                <a:close/>
                <a:moveTo>
                  <a:pt x="1895" y="1955"/>
                </a:moveTo>
                <a:cubicBezTo>
                  <a:pt x="1895" y="1956"/>
                  <a:pt x="1896" y="1956"/>
                  <a:pt x="1896" y="1957"/>
                </a:cubicBezTo>
                <a:cubicBezTo>
                  <a:pt x="1899" y="1957"/>
                  <a:pt x="1900" y="1955"/>
                  <a:pt x="1900" y="1953"/>
                </a:cubicBezTo>
                <a:cubicBezTo>
                  <a:pt x="1898" y="1952"/>
                  <a:pt x="1896" y="1954"/>
                  <a:pt x="1895" y="1955"/>
                </a:cubicBezTo>
                <a:close/>
                <a:moveTo>
                  <a:pt x="2837" y="1947"/>
                </a:moveTo>
                <a:cubicBezTo>
                  <a:pt x="2834" y="1949"/>
                  <a:pt x="2837" y="1956"/>
                  <a:pt x="2841" y="1956"/>
                </a:cubicBezTo>
                <a:cubicBezTo>
                  <a:pt x="2841" y="1956"/>
                  <a:pt x="2841" y="1956"/>
                  <a:pt x="2842" y="1955"/>
                </a:cubicBezTo>
                <a:cubicBezTo>
                  <a:pt x="2841" y="1952"/>
                  <a:pt x="2840" y="1949"/>
                  <a:pt x="2837" y="1947"/>
                </a:cubicBezTo>
                <a:close/>
                <a:moveTo>
                  <a:pt x="2992" y="1958"/>
                </a:moveTo>
                <a:cubicBezTo>
                  <a:pt x="2996" y="1957"/>
                  <a:pt x="2997" y="1952"/>
                  <a:pt x="2998" y="1948"/>
                </a:cubicBezTo>
                <a:cubicBezTo>
                  <a:pt x="2993" y="1947"/>
                  <a:pt x="2991" y="1955"/>
                  <a:pt x="2992" y="1958"/>
                </a:cubicBezTo>
                <a:close/>
                <a:moveTo>
                  <a:pt x="3020" y="1948"/>
                </a:moveTo>
                <a:cubicBezTo>
                  <a:pt x="3019" y="1948"/>
                  <a:pt x="3019" y="1949"/>
                  <a:pt x="3019" y="1949"/>
                </a:cubicBezTo>
                <a:cubicBezTo>
                  <a:pt x="3018" y="1952"/>
                  <a:pt x="3015" y="1955"/>
                  <a:pt x="3014" y="1959"/>
                </a:cubicBezTo>
                <a:cubicBezTo>
                  <a:pt x="3012" y="1962"/>
                  <a:pt x="3009" y="1966"/>
                  <a:pt x="3012" y="1968"/>
                </a:cubicBezTo>
                <a:cubicBezTo>
                  <a:pt x="3016" y="1963"/>
                  <a:pt x="3019" y="1956"/>
                  <a:pt x="3022" y="1949"/>
                </a:cubicBezTo>
                <a:cubicBezTo>
                  <a:pt x="3021" y="1948"/>
                  <a:pt x="3021" y="1948"/>
                  <a:pt x="3020" y="1948"/>
                </a:cubicBezTo>
                <a:close/>
                <a:moveTo>
                  <a:pt x="1231" y="1949"/>
                </a:moveTo>
                <a:cubicBezTo>
                  <a:pt x="1224" y="1950"/>
                  <a:pt x="1235" y="1964"/>
                  <a:pt x="1237" y="1964"/>
                </a:cubicBezTo>
                <a:cubicBezTo>
                  <a:pt x="1244" y="1963"/>
                  <a:pt x="1233" y="1948"/>
                  <a:pt x="1231" y="1949"/>
                </a:cubicBezTo>
                <a:close/>
                <a:moveTo>
                  <a:pt x="710" y="1975"/>
                </a:moveTo>
                <a:cubicBezTo>
                  <a:pt x="713" y="1977"/>
                  <a:pt x="716" y="1979"/>
                  <a:pt x="716" y="1984"/>
                </a:cubicBezTo>
                <a:cubicBezTo>
                  <a:pt x="718" y="2000"/>
                  <a:pt x="696" y="2003"/>
                  <a:pt x="679" y="2000"/>
                </a:cubicBezTo>
                <a:cubicBezTo>
                  <a:pt x="677" y="2000"/>
                  <a:pt x="678" y="2003"/>
                  <a:pt x="676" y="2002"/>
                </a:cubicBezTo>
                <a:cubicBezTo>
                  <a:pt x="674" y="1999"/>
                  <a:pt x="677" y="1994"/>
                  <a:pt x="679" y="1993"/>
                </a:cubicBezTo>
                <a:cubicBezTo>
                  <a:pt x="682" y="1992"/>
                  <a:pt x="680" y="1996"/>
                  <a:pt x="681" y="1996"/>
                </a:cubicBezTo>
                <a:cubicBezTo>
                  <a:pt x="682" y="1996"/>
                  <a:pt x="683" y="1996"/>
                  <a:pt x="684" y="1996"/>
                </a:cubicBezTo>
                <a:cubicBezTo>
                  <a:pt x="688" y="1983"/>
                  <a:pt x="693" y="1971"/>
                  <a:pt x="696" y="1957"/>
                </a:cubicBezTo>
                <a:cubicBezTo>
                  <a:pt x="695" y="1957"/>
                  <a:pt x="693" y="1957"/>
                  <a:pt x="692" y="1957"/>
                </a:cubicBezTo>
                <a:cubicBezTo>
                  <a:pt x="689" y="1958"/>
                  <a:pt x="690" y="1965"/>
                  <a:pt x="685" y="1964"/>
                </a:cubicBezTo>
                <a:cubicBezTo>
                  <a:pt x="685" y="1959"/>
                  <a:pt x="689" y="1954"/>
                  <a:pt x="692" y="1950"/>
                </a:cubicBezTo>
                <a:cubicBezTo>
                  <a:pt x="693" y="1950"/>
                  <a:pt x="694" y="1952"/>
                  <a:pt x="693" y="1953"/>
                </a:cubicBezTo>
                <a:cubicBezTo>
                  <a:pt x="702" y="1954"/>
                  <a:pt x="720" y="1953"/>
                  <a:pt x="722" y="1960"/>
                </a:cubicBezTo>
                <a:cubicBezTo>
                  <a:pt x="723" y="1967"/>
                  <a:pt x="716" y="1973"/>
                  <a:pt x="710" y="1975"/>
                </a:cubicBezTo>
                <a:close/>
                <a:moveTo>
                  <a:pt x="695" y="1976"/>
                </a:moveTo>
                <a:cubicBezTo>
                  <a:pt x="692" y="1982"/>
                  <a:pt x="690" y="1989"/>
                  <a:pt x="688" y="1996"/>
                </a:cubicBezTo>
                <a:cubicBezTo>
                  <a:pt x="697" y="1998"/>
                  <a:pt x="710" y="1996"/>
                  <a:pt x="712" y="1989"/>
                </a:cubicBezTo>
                <a:cubicBezTo>
                  <a:pt x="716" y="1979"/>
                  <a:pt x="704" y="1976"/>
                  <a:pt x="695" y="1976"/>
                </a:cubicBezTo>
                <a:close/>
                <a:moveTo>
                  <a:pt x="718" y="1961"/>
                </a:moveTo>
                <a:cubicBezTo>
                  <a:pt x="715" y="1958"/>
                  <a:pt x="708" y="1957"/>
                  <a:pt x="700" y="1957"/>
                </a:cubicBezTo>
                <a:cubicBezTo>
                  <a:pt x="698" y="1961"/>
                  <a:pt x="697" y="1968"/>
                  <a:pt x="696" y="1973"/>
                </a:cubicBezTo>
                <a:cubicBezTo>
                  <a:pt x="707" y="1973"/>
                  <a:pt x="716" y="1971"/>
                  <a:pt x="718" y="1961"/>
                </a:cubicBezTo>
                <a:close/>
                <a:moveTo>
                  <a:pt x="2802" y="1951"/>
                </a:moveTo>
                <a:cubicBezTo>
                  <a:pt x="2802" y="1952"/>
                  <a:pt x="2801" y="1952"/>
                  <a:pt x="2801" y="1953"/>
                </a:cubicBezTo>
                <a:cubicBezTo>
                  <a:pt x="2803" y="1956"/>
                  <a:pt x="2804" y="1961"/>
                  <a:pt x="2809" y="1962"/>
                </a:cubicBezTo>
                <a:cubicBezTo>
                  <a:pt x="2810" y="1958"/>
                  <a:pt x="2806" y="1953"/>
                  <a:pt x="2802" y="1951"/>
                </a:cubicBezTo>
                <a:close/>
                <a:moveTo>
                  <a:pt x="2826" y="1953"/>
                </a:moveTo>
                <a:cubicBezTo>
                  <a:pt x="2828" y="1956"/>
                  <a:pt x="2829" y="1960"/>
                  <a:pt x="2833" y="1961"/>
                </a:cubicBezTo>
                <a:cubicBezTo>
                  <a:pt x="2835" y="1957"/>
                  <a:pt x="2830" y="1955"/>
                  <a:pt x="2829" y="1952"/>
                </a:cubicBezTo>
                <a:cubicBezTo>
                  <a:pt x="2827" y="1951"/>
                  <a:pt x="2827" y="1953"/>
                  <a:pt x="2826" y="1953"/>
                </a:cubicBezTo>
                <a:close/>
                <a:moveTo>
                  <a:pt x="395" y="1959"/>
                </a:moveTo>
                <a:cubicBezTo>
                  <a:pt x="395" y="1958"/>
                  <a:pt x="396" y="1958"/>
                  <a:pt x="396" y="1957"/>
                </a:cubicBezTo>
                <a:cubicBezTo>
                  <a:pt x="396" y="1945"/>
                  <a:pt x="385" y="1960"/>
                  <a:pt x="395" y="1959"/>
                </a:cubicBezTo>
                <a:close/>
                <a:moveTo>
                  <a:pt x="3001" y="1964"/>
                </a:moveTo>
                <a:cubicBezTo>
                  <a:pt x="3006" y="1963"/>
                  <a:pt x="3006" y="1958"/>
                  <a:pt x="3007" y="1954"/>
                </a:cubicBezTo>
                <a:cubicBezTo>
                  <a:pt x="3003" y="1953"/>
                  <a:pt x="3001" y="1960"/>
                  <a:pt x="3001" y="1964"/>
                </a:cubicBezTo>
                <a:close/>
                <a:moveTo>
                  <a:pt x="2817" y="1957"/>
                </a:moveTo>
                <a:cubicBezTo>
                  <a:pt x="2816" y="1960"/>
                  <a:pt x="2819" y="1965"/>
                  <a:pt x="2823" y="1966"/>
                </a:cubicBezTo>
                <a:cubicBezTo>
                  <a:pt x="2823" y="1962"/>
                  <a:pt x="2821" y="1957"/>
                  <a:pt x="2817" y="1957"/>
                </a:cubicBezTo>
                <a:close/>
                <a:moveTo>
                  <a:pt x="176" y="1984"/>
                </a:moveTo>
                <a:cubicBezTo>
                  <a:pt x="168" y="1984"/>
                  <a:pt x="160" y="1982"/>
                  <a:pt x="151" y="1981"/>
                </a:cubicBezTo>
                <a:cubicBezTo>
                  <a:pt x="147" y="1980"/>
                  <a:pt x="142" y="1980"/>
                  <a:pt x="137" y="1979"/>
                </a:cubicBezTo>
                <a:cubicBezTo>
                  <a:pt x="127" y="1978"/>
                  <a:pt x="123" y="1978"/>
                  <a:pt x="125" y="1967"/>
                </a:cubicBezTo>
                <a:cubicBezTo>
                  <a:pt x="126" y="1963"/>
                  <a:pt x="126" y="1958"/>
                  <a:pt x="130" y="1957"/>
                </a:cubicBezTo>
                <a:cubicBezTo>
                  <a:pt x="133" y="1957"/>
                  <a:pt x="139" y="1959"/>
                  <a:pt x="143" y="1959"/>
                </a:cubicBezTo>
                <a:cubicBezTo>
                  <a:pt x="147" y="1960"/>
                  <a:pt x="151" y="1960"/>
                  <a:pt x="156" y="1961"/>
                </a:cubicBezTo>
                <a:cubicBezTo>
                  <a:pt x="164" y="1962"/>
                  <a:pt x="174" y="1963"/>
                  <a:pt x="179" y="1966"/>
                </a:cubicBezTo>
                <a:cubicBezTo>
                  <a:pt x="180" y="1972"/>
                  <a:pt x="179" y="1980"/>
                  <a:pt x="176" y="1984"/>
                </a:cubicBezTo>
                <a:close/>
                <a:moveTo>
                  <a:pt x="174" y="1971"/>
                </a:moveTo>
                <a:cubicBezTo>
                  <a:pt x="160" y="1968"/>
                  <a:pt x="146" y="1965"/>
                  <a:pt x="132" y="1963"/>
                </a:cubicBezTo>
                <a:cubicBezTo>
                  <a:pt x="131" y="1965"/>
                  <a:pt x="131" y="1968"/>
                  <a:pt x="131" y="1971"/>
                </a:cubicBezTo>
                <a:cubicBezTo>
                  <a:pt x="144" y="1973"/>
                  <a:pt x="159" y="1975"/>
                  <a:pt x="173" y="1978"/>
                </a:cubicBezTo>
                <a:cubicBezTo>
                  <a:pt x="173" y="1975"/>
                  <a:pt x="174" y="1973"/>
                  <a:pt x="174" y="1971"/>
                </a:cubicBezTo>
                <a:close/>
                <a:moveTo>
                  <a:pt x="338" y="1996"/>
                </a:moveTo>
                <a:cubicBezTo>
                  <a:pt x="336" y="2008"/>
                  <a:pt x="337" y="2026"/>
                  <a:pt x="330" y="2033"/>
                </a:cubicBezTo>
                <a:cubicBezTo>
                  <a:pt x="317" y="2046"/>
                  <a:pt x="282" y="2040"/>
                  <a:pt x="285" y="2017"/>
                </a:cubicBezTo>
                <a:cubicBezTo>
                  <a:pt x="290" y="2015"/>
                  <a:pt x="296" y="2016"/>
                  <a:pt x="302" y="2018"/>
                </a:cubicBezTo>
                <a:cubicBezTo>
                  <a:pt x="304" y="2018"/>
                  <a:pt x="306" y="2021"/>
                  <a:pt x="308" y="2021"/>
                </a:cubicBezTo>
                <a:cubicBezTo>
                  <a:pt x="311" y="2021"/>
                  <a:pt x="314" y="2018"/>
                  <a:pt x="314" y="2014"/>
                </a:cubicBezTo>
                <a:cubicBezTo>
                  <a:pt x="298" y="2019"/>
                  <a:pt x="285" y="2010"/>
                  <a:pt x="284" y="1994"/>
                </a:cubicBezTo>
                <a:cubicBezTo>
                  <a:pt x="284" y="1979"/>
                  <a:pt x="292" y="1962"/>
                  <a:pt x="307" y="1960"/>
                </a:cubicBezTo>
                <a:cubicBezTo>
                  <a:pt x="314" y="1959"/>
                  <a:pt x="319" y="1962"/>
                  <a:pt x="323" y="1965"/>
                </a:cubicBezTo>
                <a:cubicBezTo>
                  <a:pt x="327" y="1962"/>
                  <a:pt x="336" y="1965"/>
                  <a:pt x="341" y="1966"/>
                </a:cubicBezTo>
                <a:cubicBezTo>
                  <a:pt x="342" y="1976"/>
                  <a:pt x="340" y="1986"/>
                  <a:pt x="338" y="1996"/>
                </a:cubicBezTo>
                <a:close/>
                <a:moveTo>
                  <a:pt x="336" y="1971"/>
                </a:moveTo>
                <a:cubicBezTo>
                  <a:pt x="333" y="1970"/>
                  <a:pt x="331" y="1970"/>
                  <a:pt x="328" y="1969"/>
                </a:cubicBezTo>
                <a:cubicBezTo>
                  <a:pt x="327" y="1972"/>
                  <a:pt x="327" y="1975"/>
                  <a:pt x="324" y="1975"/>
                </a:cubicBezTo>
                <a:cubicBezTo>
                  <a:pt x="321" y="1975"/>
                  <a:pt x="321" y="1970"/>
                  <a:pt x="320" y="1969"/>
                </a:cubicBezTo>
                <a:cubicBezTo>
                  <a:pt x="315" y="1964"/>
                  <a:pt x="304" y="1966"/>
                  <a:pt x="299" y="1971"/>
                </a:cubicBezTo>
                <a:cubicBezTo>
                  <a:pt x="290" y="1980"/>
                  <a:pt x="287" y="2007"/>
                  <a:pt x="304" y="2008"/>
                </a:cubicBezTo>
                <a:cubicBezTo>
                  <a:pt x="311" y="2009"/>
                  <a:pt x="319" y="2002"/>
                  <a:pt x="320" y="2010"/>
                </a:cubicBezTo>
                <a:cubicBezTo>
                  <a:pt x="322" y="2018"/>
                  <a:pt x="316" y="2027"/>
                  <a:pt x="307" y="2027"/>
                </a:cubicBezTo>
                <a:cubicBezTo>
                  <a:pt x="300" y="2027"/>
                  <a:pt x="301" y="2021"/>
                  <a:pt x="291" y="2021"/>
                </a:cubicBezTo>
                <a:cubicBezTo>
                  <a:pt x="294" y="2035"/>
                  <a:pt x="317" y="2037"/>
                  <a:pt x="325" y="2027"/>
                </a:cubicBezTo>
                <a:cubicBezTo>
                  <a:pt x="327" y="2025"/>
                  <a:pt x="328" y="2020"/>
                  <a:pt x="329" y="2014"/>
                </a:cubicBezTo>
                <a:cubicBezTo>
                  <a:pt x="331" y="2000"/>
                  <a:pt x="334" y="1983"/>
                  <a:pt x="336" y="1971"/>
                </a:cubicBezTo>
                <a:close/>
                <a:moveTo>
                  <a:pt x="887" y="1961"/>
                </a:moveTo>
                <a:cubicBezTo>
                  <a:pt x="887" y="1963"/>
                  <a:pt x="885" y="1963"/>
                  <a:pt x="884" y="1964"/>
                </a:cubicBezTo>
                <a:cubicBezTo>
                  <a:pt x="882" y="1976"/>
                  <a:pt x="881" y="1988"/>
                  <a:pt x="880" y="2002"/>
                </a:cubicBezTo>
                <a:cubicBezTo>
                  <a:pt x="882" y="2002"/>
                  <a:pt x="886" y="2001"/>
                  <a:pt x="886" y="2004"/>
                </a:cubicBezTo>
                <a:cubicBezTo>
                  <a:pt x="885" y="2006"/>
                  <a:pt x="880" y="2005"/>
                  <a:pt x="877" y="2005"/>
                </a:cubicBezTo>
                <a:cubicBezTo>
                  <a:pt x="874" y="2005"/>
                  <a:pt x="869" y="2007"/>
                  <a:pt x="868" y="2003"/>
                </a:cubicBezTo>
                <a:cubicBezTo>
                  <a:pt x="869" y="2001"/>
                  <a:pt x="874" y="2002"/>
                  <a:pt x="876" y="2002"/>
                </a:cubicBezTo>
                <a:cubicBezTo>
                  <a:pt x="877" y="1998"/>
                  <a:pt x="877" y="1995"/>
                  <a:pt x="877" y="1991"/>
                </a:cubicBezTo>
                <a:cubicBezTo>
                  <a:pt x="872" y="1990"/>
                  <a:pt x="865" y="1989"/>
                  <a:pt x="860" y="1990"/>
                </a:cubicBezTo>
                <a:cubicBezTo>
                  <a:pt x="856" y="1993"/>
                  <a:pt x="853" y="1998"/>
                  <a:pt x="850" y="2002"/>
                </a:cubicBezTo>
                <a:cubicBezTo>
                  <a:pt x="851" y="2002"/>
                  <a:pt x="854" y="2001"/>
                  <a:pt x="854" y="2003"/>
                </a:cubicBezTo>
                <a:cubicBezTo>
                  <a:pt x="853" y="2007"/>
                  <a:pt x="842" y="2006"/>
                  <a:pt x="841" y="2004"/>
                </a:cubicBezTo>
                <a:cubicBezTo>
                  <a:pt x="841" y="2002"/>
                  <a:pt x="842" y="2002"/>
                  <a:pt x="845" y="2002"/>
                </a:cubicBezTo>
                <a:cubicBezTo>
                  <a:pt x="856" y="1989"/>
                  <a:pt x="867" y="1976"/>
                  <a:pt x="879" y="1964"/>
                </a:cubicBezTo>
                <a:cubicBezTo>
                  <a:pt x="879" y="1962"/>
                  <a:pt x="878" y="1961"/>
                  <a:pt x="879" y="1960"/>
                </a:cubicBezTo>
                <a:cubicBezTo>
                  <a:pt x="882" y="1961"/>
                  <a:pt x="886" y="1959"/>
                  <a:pt x="887" y="1961"/>
                </a:cubicBezTo>
                <a:close/>
                <a:moveTo>
                  <a:pt x="879" y="1968"/>
                </a:moveTo>
                <a:cubicBezTo>
                  <a:pt x="874" y="1974"/>
                  <a:pt x="868" y="1980"/>
                  <a:pt x="863" y="1986"/>
                </a:cubicBezTo>
                <a:cubicBezTo>
                  <a:pt x="868" y="1986"/>
                  <a:pt x="872" y="1987"/>
                  <a:pt x="877" y="1987"/>
                </a:cubicBezTo>
                <a:cubicBezTo>
                  <a:pt x="878" y="1981"/>
                  <a:pt x="880" y="1972"/>
                  <a:pt x="879" y="1968"/>
                </a:cubicBezTo>
                <a:close/>
                <a:moveTo>
                  <a:pt x="1225" y="1969"/>
                </a:moveTo>
                <a:cubicBezTo>
                  <a:pt x="1229" y="1969"/>
                  <a:pt x="1230" y="1967"/>
                  <a:pt x="1231" y="1964"/>
                </a:cubicBezTo>
                <a:cubicBezTo>
                  <a:pt x="1229" y="1961"/>
                  <a:pt x="1223" y="1964"/>
                  <a:pt x="1224" y="1968"/>
                </a:cubicBezTo>
                <a:cubicBezTo>
                  <a:pt x="1225" y="1968"/>
                  <a:pt x="1225" y="1968"/>
                  <a:pt x="1225" y="1969"/>
                </a:cubicBezTo>
                <a:close/>
                <a:moveTo>
                  <a:pt x="3019" y="1972"/>
                </a:moveTo>
                <a:cubicBezTo>
                  <a:pt x="3019" y="1972"/>
                  <a:pt x="3019" y="1972"/>
                  <a:pt x="3020" y="1973"/>
                </a:cubicBezTo>
                <a:cubicBezTo>
                  <a:pt x="3024" y="1971"/>
                  <a:pt x="3025" y="1967"/>
                  <a:pt x="3028" y="1964"/>
                </a:cubicBezTo>
                <a:cubicBezTo>
                  <a:pt x="3024" y="1960"/>
                  <a:pt x="3020" y="1968"/>
                  <a:pt x="3019" y="1972"/>
                </a:cubicBezTo>
                <a:close/>
                <a:moveTo>
                  <a:pt x="3469" y="1967"/>
                </a:moveTo>
                <a:cubicBezTo>
                  <a:pt x="3464" y="1971"/>
                  <a:pt x="3475" y="1976"/>
                  <a:pt x="3474" y="1969"/>
                </a:cubicBezTo>
                <a:cubicBezTo>
                  <a:pt x="3474" y="1968"/>
                  <a:pt x="3471" y="1966"/>
                  <a:pt x="3469" y="1967"/>
                </a:cubicBezTo>
                <a:close/>
                <a:moveTo>
                  <a:pt x="3027" y="1977"/>
                </a:moveTo>
                <a:cubicBezTo>
                  <a:pt x="3031" y="1978"/>
                  <a:pt x="3033" y="1973"/>
                  <a:pt x="3034" y="1970"/>
                </a:cubicBezTo>
                <a:cubicBezTo>
                  <a:pt x="3031" y="1968"/>
                  <a:pt x="3027" y="1973"/>
                  <a:pt x="3027" y="1977"/>
                </a:cubicBezTo>
                <a:close/>
                <a:moveTo>
                  <a:pt x="1774" y="1978"/>
                </a:moveTo>
                <a:cubicBezTo>
                  <a:pt x="1777" y="1977"/>
                  <a:pt x="1777" y="1970"/>
                  <a:pt x="1773" y="1972"/>
                </a:cubicBezTo>
                <a:cubicBezTo>
                  <a:pt x="1770" y="1973"/>
                  <a:pt x="1771" y="1978"/>
                  <a:pt x="1774" y="1978"/>
                </a:cubicBezTo>
                <a:close/>
                <a:moveTo>
                  <a:pt x="324" y="1982"/>
                </a:moveTo>
                <a:cubicBezTo>
                  <a:pt x="324" y="1989"/>
                  <a:pt x="321" y="2001"/>
                  <a:pt x="316" y="2004"/>
                </a:cubicBezTo>
                <a:cubicBezTo>
                  <a:pt x="315" y="2005"/>
                  <a:pt x="312" y="2006"/>
                  <a:pt x="310" y="2006"/>
                </a:cubicBezTo>
                <a:cubicBezTo>
                  <a:pt x="295" y="2006"/>
                  <a:pt x="297" y="1975"/>
                  <a:pt x="310" y="1973"/>
                </a:cubicBezTo>
                <a:cubicBezTo>
                  <a:pt x="317" y="1971"/>
                  <a:pt x="323" y="1975"/>
                  <a:pt x="324" y="1982"/>
                </a:cubicBezTo>
                <a:close/>
                <a:moveTo>
                  <a:pt x="315" y="1980"/>
                </a:moveTo>
                <a:cubicBezTo>
                  <a:pt x="305" y="1976"/>
                  <a:pt x="303" y="2000"/>
                  <a:pt x="310" y="2000"/>
                </a:cubicBezTo>
                <a:cubicBezTo>
                  <a:pt x="316" y="2000"/>
                  <a:pt x="320" y="1983"/>
                  <a:pt x="315" y="1980"/>
                </a:cubicBezTo>
                <a:close/>
                <a:moveTo>
                  <a:pt x="1217" y="1994"/>
                </a:moveTo>
                <a:cubicBezTo>
                  <a:pt x="1216" y="1991"/>
                  <a:pt x="1211" y="1984"/>
                  <a:pt x="1212" y="1980"/>
                </a:cubicBezTo>
                <a:cubicBezTo>
                  <a:pt x="1212" y="1976"/>
                  <a:pt x="1216" y="1974"/>
                  <a:pt x="1219" y="1973"/>
                </a:cubicBezTo>
                <a:cubicBezTo>
                  <a:pt x="1228" y="1972"/>
                  <a:pt x="1235" y="1983"/>
                  <a:pt x="1236" y="1992"/>
                </a:cubicBezTo>
                <a:cubicBezTo>
                  <a:pt x="1238" y="2010"/>
                  <a:pt x="1223" y="2003"/>
                  <a:pt x="1217" y="1994"/>
                </a:cubicBezTo>
                <a:close/>
                <a:moveTo>
                  <a:pt x="1230" y="1997"/>
                </a:moveTo>
                <a:cubicBezTo>
                  <a:pt x="1230" y="1990"/>
                  <a:pt x="1225" y="1977"/>
                  <a:pt x="1218" y="1982"/>
                </a:cubicBezTo>
                <a:cubicBezTo>
                  <a:pt x="1220" y="1989"/>
                  <a:pt x="1224" y="1994"/>
                  <a:pt x="1230" y="1997"/>
                </a:cubicBezTo>
                <a:close/>
                <a:moveTo>
                  <a:pt x="515" y="1980"/>
                </a:moveTo>
                <a:cubicBezTo>
                  <a:pt x="519" y="1980"/>
                  <a:pt x="520" y="1978"/>
                  <a:pt x="520" y="1976"/>
                </a:cubicBezTo>
                <a:cubicBezTo>
                  <a:pt x="519" y="1971"/>
                  <a:pt x="510" y="1977"/>
                  <a:pt x="515" y="1980"/>
                </a:cubicBezTo>
                <a:close/>
                <a:moveTo>
                  <a:pt x="3214" y="1981"/>
                </a:moveTo>
                <a:cubicBezTo>
                  <a:pt x="3218" y="1981"/>
                  <a:pt x="3220" y="1978"/>
                  <a:pt x="3219" y="1975"/>
                </a:cubicBezTo>
                <a:cubicBezTo>
                  <a:pt x="3215" y="1972"/>
                  <a:pt x="3210" y="1979"/>
                  <a:pt x="3214" y="1981"/>
                </a:cubicBezTo>
                <a:close/>
                <a:moveTo>
                  <a:pt x="1851" y="1994"/>
                </a:moveTo>
                <a:cubicBezTo>
                  <a:pt x="1845" y="1995"/>
                  <a:pt x="1837" y="1990"/>
                  <a:pt x="1840" y="1981"/>
                </a:cubicBezTo>
                <a:cubicBezTo>
                  <a:pt x="1840" y="1978"/>
                  <a:pt x="1844" y="1976"/>
                  <a:pt x="1849" y="1975"/>
                </a:cubicBezTo>
                <a:cubicBezTo>
                  <a:pt x="1851" y="1975"/>
                  <a:pt x="1852" y="1975"/>
                  <a:pt x="1854" y="1975"/>
                </a:cubicBezTo>
                <a:cubicBezTo>
                  <a:pt x="1860" y="1978"/>
                  <a:pt x="1860" y="1992"/>
                  <a:pt x="1851" y="1994"/>
                </a:cubicBezTo>
                <a:close/>
                <a:moveTo>
                  <a:pt x="1851" y="1981"/>
                </a:moveTo>
                <a:cubicBezTo>
                  <a:pt x="1847" y="1981"/>
                  <a:pt x="1845" y="1983"/>
                  <a:pt x="1845" y="1986"/>
                </a:cubicBezTo>
                <a:cubicBezTo>
                  <a:pt x="1848" y="1991"/>
                  <a:pt x="1856" y="1985"/>
                  <a:pt x="1851" y="1981"/>
                </a:cubicBezTo>
                <a:close/>
                <a:moveTo>
                  <a:pt x="3033" y="1983"/>
                </a:moveTo>
                <a:cubicBezTo>
                  <a:pt x="3033" y="1984"/>
                  <a:pt x="3034" y="1984"/>
                  <a:pt x="3034" y="1984"/>
                </a:cubicBezTo>
                <a:cubicBezTo>
                  <a:pt x="3038" y="1983"/>
                  <a:pt x="3040" y="1979"/>
                  <a:pt x="3041" y="1976"/>
                </a:cubicBezTo>
                <a:cubicBezTo>
                  <a:pt x="3037" y="1974"/>
                  <a:pt x="3035" y="1980"/>
                  <a:pt x="3033" y="1983"/>
                </a:cubicBezTo>
                <a:close/>
                <a:moveTo>
                  <a:pt x="2101" y="1982"/>
                </a:moveTo>
                <a:cubicBezTo>
                  <a:pt x="2104" y="1984"/>
                  <a:pt x="2108" y="1981"/>
                  <a:pt x="2106" y="1978"/>
                </a:cubicBezTo>
                <a:cubicBezTo>
                  <a:pt x="2103" y="1976"/>
                  <a:pt x="2099" y="1979"/>
                  <a:pt x="2101" y="1982"/>
                </a:cubicBezTo>
                <a:close/>
                <a:moveTo>
                  <a:pt x="989" y="1978"/>
                </a:moveTo>
                <a:cubicBezTo>
                  <a:pt x="987" y="1977"/>
                  <a:pt x="985" y="1979"/>
                  <a:pt x="983" y="1979"/>
                </a:cubicBezTo>
                <a:cubicBezTo>
                  <a:pt x="981" y="1980"/>
                  <a:pt x="977" y="1979"/>
                  <a:pt x="977" y="1982"/>
                </a:cubicBezTo>
                <a:cubicBezTo>
                  <a:pt x="978" y="1984"/>
                  <a:pt x="982" y="1983"/>
                  <a:pt x="984" y="1982"/>
                </a:cubicBezTo>
                <a:cubicBezTo>
                  <a:pt x="982" y="1988"/>
                  <a:pt x="980" y="1994"/>
                  <a:pt x="978" y="2000"/>
                </a:cubicBezTo>
                <a:cubicBezTo>
                  <a:pt x="975" y="2007"/>
                  <a:pt x="970" y="2015"/>
                  <a:pt x="972" y="2023"/>
                </a:cubicBezTo>
                <a:cubicBezTo>
                  <a:pt x="977" y="2025"/>
                  <a:pt x="983" y="2020"/>
                  <a:pt x="980" y="2017"/>
                </a:cubicBezTo>
                <a:cubicBezTo>
                  <a:pt x="977" y="2016"/>
                  <a:pt x="976" y="2020"/>
                  <a:pt x="975" y="2019"/>
                </a:cubicBezTo>
                <a:cubicBezTo>
                  <a:pt x="977" y="2012"/>
                  <a:pt x="980" y="2005"/>
                  <a:pt x="982" y="1998"/>
                </a:cubicBezTo>
                <a:cubicBezTo>
                  <a:pt x="984" y="1991"/>
                  <a:pt x="988" y="1985"/>
                  <a:pt x="989" y="1978"/>
                </a:cubicBezTo>
                <a:close/>
                <a:moveTo>
                  <a:pt x="1480" y="1980"/>
                </a:moveTo>
                <a:cubicBezTo>
                  <a:pt x="1475" y="1983"/>
                  <a:pt x="1486" y="1989"/>
                  <a:pt x="1485" y="1982"/>
                </a:cubicBezTo>
                <a:cubicBezTo>
                  <a:pt x="1484" y="1980"/>
                  <a:pt x="1483" y="1979"/>
                  <a:pt x="1480" y="1980"/>
                </a:cubicBezTo>
                <a:close/>
                <a:moveTo>
                  <a:pt x="3050" y="1982"/>
                </a:moveTo>
                <a:cubicBezTo>
                  <a:pt x="3046" y="1980"/>
                  <a:pt x="3042" y="1986"/>
                  <a:pt x="3041" y="1989"/>
                </a:cubicBezTo>
                <a:cubicBezTo>
                  <a:pt x="3046" y="1990"/>
                  <a:pt x="3048" y="1986"/>
                  <a:pt x="3050" y="1982"/>
                </a:cubicBezTo>
                <a:close/>
                <a:moveTo>
                  <a:pt x="3492" y="2220"/>
                </a:moveTo>
                <a:cubicBezTo>
                  <a:pt x="3488" y="2223"/>
                  <a:pt x="3484" y="2219"/>
                  <a:pt x="3482" y="2218"/>
                </a:cubicBezTo>
                <a:cubicBezTo>
                  <a:pt x="3475" y="2215"/>
                  <a:pt x="3468" y="2212"/>
                  <a:pt x="3461" y="2209"/>
                </a:cubicBezTo>
                <a:cubicBezTo>
                  <a:pt x="3458" y="2207"/>
                  <a:pt x="3454" y="2205"/>
                  <a:pt x="3451" y="2204"/>
                </a:cubicBezTo>
                <a:cubicBezTo>
                  <a:pt x="3445" y="2203"/>
                  <a:pt x="3437" y="2205"/>
                  <a:pt x="3431" y="2201"/>
                </a:cubicBezTo>
                <a:cubicBezTo>
                  <a:pt x="3431" y="2198"/>
                  <a:pt x="3432" y="2197"/>
                  <a:pt x="3433" y="2196"/>
                </a:cubicBezTo>
                <a:cubicBezTo>
                  <a:pt x="3412" y="2186"/>
                  <a:pt x="3391" y="2177"/>
                  <a:pt x="3371" y="2167"/>
                </a:cubicBezTo>
                <a:cubicBezTo>
                  <a:pt x="3368" y="2170"/>
                  <a:pt x="3367" y="2174"/>
                  <a:pt x="3364" y="2176"/>
                </a:cubicBezTo>
                <a:cubicBezTo>
                  <a:pt x="3376" y="2190"/>
                  <a:pt x="3392" y="2206"/>
                  <a:pt x="3405" y="2221"/>
                </a:cubicBezTo>
                <a:cubicBezTo>
                  <a:pt x="3407" y="2222"/>
                  <a:pt x="3411" y="2227"/>
                  <a:pt x="3411" y="2227"/>
                </a:cubicBezTo>
                <a:cubicBezTo>
                  <a:pt x="3413" y="2227"/>
                  <a:pt x="3414" y="2223"/>
                  <a:pt x="3416" y="2224"/>
                </a:cubicBezTo>
                <a:cubicBezTo>
                  <a:pt x="3420" y="2228"/>
                  <a:pt x="3420" y="2234"/>
                  <a:pt x="3423" y="2239"/>
                </a:cubicBezTo>
                <a:cubicBezTo>
                  <a:pt x="3426" y="2244"/>
                  <a:pt x="3434" y="2251"/>
                  <a:pt x="3438" y="2255"/>
                </a:cubicBezTo>
                <a:cubicBezTo>
                  <a:pt x="3441" y="2258"/>
                  <a:pt x="3443" y="2261"/>
                  <a:pt x="3446" y="2264"/>
                </a:cubicBezTo>
                <a:cubicBezTo>
                  <a:pt x="3448" y="2266"/>
                  <a:pt x="3453" y="2269"/>
                  <a:pt x="3452" y="2273"/>
                </a:cubicBezTo>
                <a:cubicBezTo>
                  <a:pt x="3448" y="2274"/>
                  <a:pt x="3446" y="2269"/>
                  <a:pt x="3444" y="2267"/>
                </a:cubicBezTo>
                <a:cubicBezTo>
                  <a:pt x="3436" y="2259"/>
                  <a:pt x="3429" y="2251"/>
                  <a:pt x="3421" y="2243"/>
                </a:cubicBezTo>
                <a:cubicBezTo>
                  <a:pt x="3415" y="2241"/>
                  <a:pt x="3410" y="2238"/>
                  <a:pt x="3405" y="2235"/>
                </a:cubicBezTo>
                <a:cubicBezTo>
                  <a:pt x="3405" y="2232"/>
                  <a:pt x="3407" y="2231"/>
                  <a:pt x="3409" y="2230"/>
                </a:cubicBezTo>
                <a:cubicBezTo>
                  <a:pt x="3393" y="2213"/>
                  <a:pt x="3377" y="2196"/>
                  <a:pt x="3362" y="2179"/>
                </a:cubicBezTo>
                <a:cubicBezTo>
                  <a:pt x="3358" y="2181"/>
                  <a:pt x="3355" y="2184"/>
                  <a:pt x="3352" y="2185"/>
                </a:cubicBezTo>
                <a:cubicBezTo>
                  <a:pt x="3359" y="2207"/>
                  <a:pt x="3368" y="2228"/>
                  <a:pt x="3376" y="2249"/>
                </a:cubicBezTo>
                <a:cubicBezTo>
                  <a:pt x="3378" y="2249"/>
                  <a:pt x="3379" y="2247"/>
                  <a:pt x="3381" y="2248"/>
                </a:cubicBezTo>
                <a:cubicBezTo>
                  <a:pt x="3384" y="2254"/>
                  <a:pt x="3381" y="2259"/>
                  <a:pt x="3382" y="2265"/>
                </a:cubicBezTo>
                <a:cubicBezTo>
                  <a:pt x="3383" y="2271"/>
                  <a:pt x="3388" y="2280"/>
                  <a:pt x="3390" y="2286"/>
                </a:cubicBezTo>
                <a:cubicBezTo>
                  <a:pt x="3391" y="2290"/>
                  <a:pt x="3393" y="2294"/>
                  <a:pt x="3394" y="2297"/>
                </a:cubicBezTo>
                <a:cubicBezTo>
                  <a:pt x="3395" y="2300"/>
                  <a:pt x="3398" y="2304"/>
                  <a:pt x="3396" y="2308"/>
                </a:cubicBezTo>
                <a:cubicBezTo>
                  <a:pt x="3392" y="2307"/>
                  <a:pt x="3392" y="2302"/>
                  <a:pt x="3391" y="2299"/>
                </a:cubicBezTo>
                <a:cubicBezTo>
                  <a:pt x="3390" y="2296"/>
                  <a:pt x="3388" y="2292"/>
                  <a:pt x="3387" y="2289"/>
                </a:cubicBezTo>
                <a:cubicBezTo>
                  <a:pt x="3384" y="2282"/>
                  <a:pt x="3383" y="2274"/>
                  <a:pt x="3379" y="2268"/>
                </a:cubicBezTo>
                <a:cubicBezTo>
                  <a:pt x="3375" y="2262"/>
                  <a:pt x="3370" y="2260"/>
                  <a:pt x="3367" y="2253"/>
                </a:cubicBezTo>
                <a:cubicBezTo>
                  <a:pt x="3369" y="2252"/>
                  <a:pt x="3370" y="2251"/>
                  <a:pt x="3372" y="2250"/>
                </a:cubicBezTo>
                <a:cubicBezTo>
                  <a:pt x="3365" y="2229"/>
                  <a:pt x="3356" y="2208"/>
                  <a:pt x="3349" y="2187"/>
                </a:cubicBezTo>
                <a:cubicBezTo>
                  <a:pt x="3345" y="2187"/>
                  <a:pt x="3342" y="2188"/>
                  <a:pt x="3338" y="2188"/>
                </a:cubicBezTo>
                <a:cubicBezTo>
                  <a:pt x="3336" y="2211"/>
                  <a:pt x="3336" y="2234"/>
                  <a:pt x="3335" y="2257"/>
                </a:cubicBezTo>
                <a:cubicBezTo>
                  <a:pt x="3336" y="2258"/>
                  <a:pt x="3338" y="2258"/>
                  <a:pt x="3339" y="2259"/>
                </a:cubicBezTo>
                <a:cubicBezTo>
                  <a:pt x="3340" y="2265"/>
                  <a:pt x="3335" y="2269"/>
                  <a:pt x="3334" y="2274"/>
                </a:cubicBezTo>
                <a:cubicBezTo>
                  <a:pt x="3333" y="2278"/>
                  <a:pt x="3334" y="2282"/>
                  <a:pt x="3333" y="2287"/>
                </a:cubicBezTo>
                <a:cubicBezTo>
                  <a:pt x="3333" y="2294"/>
                  <a:pt x="3332" y="2301"/>
                  <a:pt x="3332" y="2308"/>
                </a:cubicBezTo>
                <a:cubicBezTo>
                  <a:pt x="3332" y="2311"/>
                  <a:pt x="3333" y="2315"/>
                  <a:pt x="3331" y="2318"/>
                </a:cubicBezTo>
                <a:cubicBezTo>
                  <a:pt x="3327" y="2317"/>
                  <a:pt x="3329" y="2313"/>
                  <a:pt x="3329" y="2311"/>
                </a:cubicBezTo>
                <a:cubicBezTo>
                  <a:pt x="3329" y="2303"/>
                  <a:pt x="3329" y="2292"/>
                  <a:pt x="3330" y="2282"/>
                </a:cubicBezTo>
                <a:cubicBezTo>
                  <a:pt x="3330" y="2280"/>
                  <a:pt x="3331" y="2278"/>
                  <a:pt x="3330" y="2276"/>
                </a:cubicBezTo>
                <a:cubicBezTo>
                  <a:pt x="3329" y="2269"/>
                  <a:pt x="3324" y="2265"/>
                  <a:pt x="3325" y="2259"/>
                </a:cubicBezTo>
                <a:cubicBezTo>
                  <a:pt x="3325" y="2257"/>
                  <a:pt x="3329" y="2258"/>
                  <a:pt x="3331" y="2258"/>
                </a:cubicBezTo>
                <a:cubicBezTo>
                  <a:pt x="3332" y="2235"/>
                  <a:pt x="3333" y="2211"/>
                  <a:pt x="3334" y="2189"/>
                </a:cubicBezTo>
                <a:cubicBezTo>
                  <a:pt x="3330" y="2188"/>
                  <a:pt x="3327" y="2187"/>
                  <a:pt x="3324" y="2186"/>
                </a:cubicBezTo>
                <a:cubicBezTo>
                  <a:pt x="3313" y="2207"/>
                  <a:pt x="3304" y="2228"/>
                  <a:pt x="3294" y="2249"/>
                </a:cubicBezTo>
                <a:cubicBezTo>
                  <a:pt x="3295" y="2252"/>
                  <a:pt x="3297" y="2251"/>
                  <a:pt x="3297" y="2253"/>
                </a:cubicBezTo>
                <a:cubicBezTo>
                  <a:pt x="3298" y="2256"/>
                  <a:pt x="3289" y="2260"/>
                  <a:pt x="3288" y="2262"/>
                </a:cubicBezTo>
                <a:cubicBezTo>
                  <a:pt x="3283" y="2273"/>
                  <a:pt x="3278" y="2284"/>
                  <a:pt x="3273" y="2295"/>
                </a:cubicBezTo>
                <a:cubicBezTo>
                  <a:pt x="3271" y="2298"/>
                  <a:pt x="3270" y="2303"/>
                  <a:pt x="3266" y="2304"/>
                </a:cubicBezTo>
                <a:cubicBezTo>
                  <a:pt x="3266" y="2300"/>
                  <a:pt x="3268" y="2296"/>
                  <a:pt x="3270" y="2293"/>
                </a:cubicBezTo>
                <a:cubicBezTo>
                  <a:pt x="3274" y="2283"/>
                  <a:pt x="3279" y="2273"/>
                  <a:pt x="3284" y="2262"/>
                </a:cubicBezTo>
                <a:cubicBezTo>
                  <a:pt x="3283" y="2258"/>
                  <a:pt x="3284" y="2251"/>
                  <a:pt x="3285" y="2246"/>
                </a:cubicBezTo>
                <a:cubicBezTo>
                  <a:pt x="3287" y="2246"/>
                  <a:pt x="3289" y="2247"/>
                  <a:pt x="3290" y="2248"/>
                </a:cubicBezTo>
                <a:cubicBezTo>
                  <a:pt x="3301" y="2227"/>
                  <a:pt x="3310" y="2206"/>
                  <a:pt x="3320" y="2185"/>
                </a:cubicBezTo>
                <a:cubicBezTo>
                  <a:pt x="3317" y="2182"/>
                  <a:pt x="3314" y="2181"/>
                  <a:pt x="3311" y="2178"/>
                </a:cubicBezTo>
                <a:cubicBezTo>
                  <a:pt x="3298" y="2190"/>
                  <a:pt x="3281" y="2205"/>
                  <a:pt x="3266" y="2219"/>
                </a:cubicBezTo>
                <a:cubicBezTo>
                  <a:pt x="3265" y="2220"/>
                  <a:pt x="3260" y="2224"/>
                  <a:pt x="3260" y="2225"/>
                </a:cubicBezTo>
                <a:cubicBezTo>
                  <a:pt x="3260" y="2226"/>
                  <a:pt x="3263" y="2228"/>
                  <a:pt x="3262" y="2229"/>
                </a:cubicBezTo>
                <a:cubicBezTo>
                  <a:pt x="3259" y="2233"/>
                  <a:pt x="3254" y="2232"/>
                  <a:pt x="3250" y="2234"/>
                </a:cubicBezTo>
                <a:cubicBezTo>
                  <a:pt x="3247" y="2236"/>
                  <a:pt x="3244" y="2240"/>
                  <a:pt x="3241" y="2243"/>
                </a:cubicBezTo>
                <a:cubicBezTo>
                  <a:pt x="3235" y="2248"/>
                  <a:pt x="3229" y="2253"/>
                  <a:pt x="3223" y="2259"/>
                </a:cubicBezTo>
                <a:cubicBezTo>
                  <a:pt x="3220" y="2261"/>
                  <a:pt x="3218" y="2266"/>
                  <a:pt x="3213" y="2266"/>
                </a:cubicBezTo>
                <a:cubicBezTo>
                  <a:pt x="3214" y="2262"/>
                  <a:pt x="3218" y="2259"/>
                  <a:pt x="3221" y="2257"/>
                </a:cubicBezTo>
                <a:cubicBezTo>
                  <a:pt x="3229" y="2249"/>
                  <a:pt x="3237" y="2241"/>
                  <a:pt x="3246" y="2234"/>
                </a:cubicBezTo>
                <a:cubicBezTo>
                  <a:pt x="3248" y="2229"/>
                  <a:pt x="3249" y="2223"/>
                  <a:pt x="3252" y="2219"/>
                </a:cubicBezTo>
                <a:cubicBezTo>
                  <a:pt x="3255" y="2219"/>
                  <a:pt x="3256" y="2221"/>
                  <a:pt x="3257" y="2222"/>
                </a:cubicBezTo>
                <a:cubicBezTo>
                  <a:pt x="3271" y="2210"/>
                  <a:pt x="3287" y="2195"/>
                  <a:pt x="3302" y="2181"/>
                </a:cubicBezTo>
                <a:cubicBezTo>
                  <a:pt x="3303" y="2180"/>
                  <a:pt x="3308" y="2176"/>
                  <a:pt x="3308" y="2175"/>
                </a:cubicBezTo>
                <a:cubicBezTo>
                  <a:pt x="3308" y="2173"/>
                  <a:pt x="3302" y="2168"/>
                  <a:pt x="3302" y="2166"/>
                </a:cubicBezTo>
                <a:cubicBezTo>
                  <a:pt x="3280" y="2174"/>
                  <a:pt x="3259" y="2182"/>
                  <a:pt x="3237" y="2190"/>
                </a:cubicBezTo>
                <a:cubicBezTo>
                  <a:pt x="3237" y="2192"/>
                  <a:pt x="3238" y="2193"/>
                  <a:pt x="3237" y="2195"/>
                </a:cubicBezTo>
                <a:cubicBezTo>
                  <a:pt x="3222" y="2194"/>
                  <a:pt x="3212" y="2199"/>
                  <a:pt x="3201" y="2203"/>
                </a:cubicBezTo>
                <a:cubicBezTo>
                  <a:pt x="3197" y="2205"/>
                  <a:pt x="3193" y="2206"/>
                  <a:pt x="3190" y="2208"/>
                </a:cubicBezTo>
                <a:cubicBezTo>
                  <a:pt x="3186" y="2209"/>
                  <a:pt x="3183" y="2211"/>
                  <a:pt x="3179" y="2210"/>
                </a:cubicBezTo>
                <a:cubicBezTo>
                  <a:pt x="3180" y="2206"/>
                  <a:pt x="3185" y="2206"/>
                  <a:pt x="3188" y="2205"/>
                </a:cubicBezTo>
                <a:cubicBezTo>
                  <a:pt x="3199" y="2201"/>
                  <a:pt x="3210" y="2196"/>
                  <a:pt x="3221" y="2192"/>
                </a:cubicBezTo>
                <a:cubicBezTo>
                  <a:pt x="3225" y="2190"/>
                  <a:pt x="3231" y="2175"/>
                  <a:pt x="3236" y="2187"/>
                </a:cubicBezTo>
                <a:cubicBezTo>
                  <a:pt x="3257" y="2179"/>
                  <a:pt x="3279" y="2170"/>
                  <a:pt x="3300" y="2162"/>
                </a:cubicBezTo>
                <a:cubicBezTo>
                  <a:pt x="3299" y="2159"/>
                  <a:pt x="3299" y="2155"/>
                  <a:pt x="3298" y="2151"/>
                </a:cubicBezTo>
                <a:cubicBezTo>
                  <a:pt x="3275" y="2150"/>
                  <a:pt x="3252" y="2149"/>
                  <a:pt x="3229" y="2148"/>
                </a:cubicBezTo>
                <a:cubicBezTo>
                  <a:pt x="3228" y="2150"/>
                  <a:pt x="3229" y="2153"/>
                  <a:pt x="3227" y="2153"/>
                </a:cubicBezTo>
                <a:cubicBezTo>
                  <a:pt x="3222" y="2153"/>
                  <a:pt x="3218" y="2149"/>
                  <a:pt x="3213" y="2148"/>
                </a:cubicBezTo>
                <a:cubicBezTo>
                  <a:pt x="3204" y="2146"/>
                  <a:pt x="3191" y="2147"/>
                  <a:pt x="3182" y="2147"/>
                </a:cubicBezTo>
                <a:cubicBezTo>
                  <a:pt x="3178" y="2147"/>
                  <a:pt x="3173" y="2148"/>
                  <a:pt x="3170" y="2145"/>
                </a:cubicBezTo>
                <a:cubicBezTo>
                  <a:pt x="3170" y="2142"/>
                  <a:pt x="3174" y="2143"/>
                  <a:pt x="3176" y="2144"/>
                </a:cubicBezTo>
                <a:cubicBezTo>
                  <a:pt x="3187" y="2144"/>
                  <a:pt x="3201" y="2144"/>
                  <a:pt x="3212" y="2144"/>
                </a:cubicBezTo>
                <a:cubicBezTo>
                  <a:pt x="3216" y="2142"/>
                  <a:pt x="3222" y="2140"/>
                  <a:pt x="3227" y="2139"/>
                </a:cubicBezTo>
                <a:cubicBezTo>
                  <a:pt x="3229" y="2140"/>
                  <a:pt x="3228" y="2142"/>
                  <a:pt x="3229" y="2145"/>
                </a:cubicBezTo>
                <a:cubicBezTo>
                  <a:pt x="3251" y="2146"/>
                  <a:pt x="3275" y="2146"/>
                  <a:pt x="3298" y="2147"/>
                </a:cubicBezTo>
                <a:cubicBezTo>
                  <a:pt x="3299" y="2143"/>
                  <a:pt x="3299" y="2139"/>
                  <a:pt x="3300" y="2137"/>
                </a:cubicBezTo>
                <a:cubicBezTo>
                  <a:pt x="3280" y="2127"/>
                  <a:pt x="3259" y="2117"/>
                  <a:pt x="3238" y="2108"/>
                </a:cubicBezTo>
                <a:cubicBezTo>
                  <a:pt x="3234" y="2116"/>
                  <a:pt x="3227" y="2105"/>
                  <a:pt x="3224" y="2101"/>
                </a:cubicBezTo>
                <a:cubicBezTo>
                  <a:pt x="3214" y="2096"/>
                  <a:pt x="3203" y="2091"/>
                  <a:pt x="3192" y="2086"/>
                </a:cubicBezTo>
                <a:cubicBezTo>
                  <a:pt x="3189" y="2085"/>
                  <a:pt x="3184" y="2084"/>
                  <a:pt x="3183" y="2080"/>
                </a:cubicBezTo>
                <a:cubicBezTo>
                  <a:pt x="3187" y="2080"/>
                  <a:pt x="3191" y="2082"/>
                  <a:pt x="3195" y="2084"/>
                </a:cubicBezTo>
                <a:cubicBezTo>
                  <a:pt x="3202" y="2087"/>
                  <a:pt x="3209" y="2090"/>
                  <a:pt x="3217" y="2094"/>
                </a:cubicBezTo>
                <a:cubicBezTo>
                  <a:pt x="3224" y="2097"/>
                  <a:pt x="3229" y="2100"/>
                  <a:pt x="3239" y="2100"/>
                </a:cubicBezTo>
                <a:cubicBezTo>
                  <a:pt x="3240" y="2101"/>
                  <a:pt x="3240" y="2103"/>
                  <a:pt x="3239" y="2104"/>
                </a:cubicBezTo>
                <a:cubicBezTo>
                  <a:pt x="3260" y="2114"/>
                  <a:pt x="3281" y="2123"/>
                  <a:pt x="3302" y="2133"/>
                </a:cubicBezTo>
                <a:cubicBezTo>
                  <a:pt x="3304" y="2130"/>
                  <a:pt x="3306" y="2126"/>
                  <a:pt x="3309" y="2124"/>
                </a:cubicBezTo>
                <a:cubicBezTo>
                  <a:pt x="3294" y="2107"/>
                  <a:pt x="3277" y="2091"/>
                  <a:pt x="3262" y="2074"/>
                </a:cubicBezTo>
                <a:cubicBezTo>
                  <a:pt x="3260" y="2074"/>
                  <a:pt x="3260" y="2077"/>
                  <a:pt x="3257" y="2076"/>
                </a:cubicBezTo>
                <a:cubicBezTo>
                  <a:pt x="3254" y="2072"/>
                  <a:pt x="3254" y="2068"/>
                  <a:pt x="3252" y="2064"/>
                </a:cubicBezTo>
                <a:cubicBezTo>
                  <a:pt x="3251" y="2061"/>
                  <a:pt x="3247" y="2057"/>
                  <a:pt x="3244" y="2054"/>
                </a:cubicBezTo>
                <a:cubicBezTo>
                  <a:pt x="3238" y="2049"/>
                  <a:pt x="3233" y="2042"/>
                  <a:pt x="3227" y="2036"/>
                </a:cubicBezTo>
                <a:cubicBezTo>
                  <a:pt x="3225" y="2034"/>
                  <a:pt x="3221" y="2031"/>
                  <a:pt x="3220" y="2027"/>
                </a:cubicBezTo>
                <a:cubicBezTo>
                  <a:pt x="3224" y="2027"/>
                  <a:pt x="3227" y="2031"/>
                  <a:pt x="3230" y="2034"/>
                </a:cubicBezTo>
                <a:cubicBezTo>
                  <a:pt x="3236" y="2041"/>
                  <a:pt x="3243" y="2049"/>
                  <a:pt x="3250" y="2056"/>
                </a:cubicBezTo>
                <a:cubicBezTo>
                  <a:pt x="3252" y="2058"/>
                  <a:pt x="3253" y="2060"/>
                  <a:pt x="3254" y="2061"/>
                </a:cubicBezTo>
                <a:cubicBezTo>
                  <a:pt x="3258" y="2063"/>
                  <a:pt x="3263" y="2063"/>
                  <a:pt x="3267" y="2066"/>
                </a:cubicBezTo>
                <a:cubicBezTo>
                  <a:pt x="3267" y="2069"/>
                  <a:pt x="3265" y="2069"/>
                  <a:pt x="3264" y="2070"/>
                </a:cubicBezTo>
                <a:cubicBezTo>
                  <a:pt x="3279" y="2088"/>
                  <a:pt x="3296" y="2104"/>
                  <a:pt x="3311" y="2121"/>
                </a:cubicBezTo>
                <a:cubicBezTo>
                  <a:pt x="3314" y="2119"/>
                  <a:pt x="3317" y="2117"/>
                  <a:pt x="3321" y="2115"/>
                </a:cubicBezTo>
                <a:cubicBezTo>
                  <a:pt x="3314" y="2093"/>
                  <a:pt x="3305" y="2073"/>
                  <a:pt x="3298" y="2052"/>
                </a:cubicBezTo>
                <a:cubicBezTo>
                  <a:pt x="3296" y="2051"/>
                  <a:pt x="3294" y="2053"/>
                  <a:pt x="3292" y="2052"/>
                </a:cubicBezTo>
                <a:cubicBezTo>
                  <a:pt x="3291" y="2046"/>
                  <a:pt x="3292" y="2040"/>
                  <a:pt x="3291" y="2034"/>
                </a:cubicBezTo>
                <a:cubicBezTo>
                  <a:pt x="3290" y="2027"/>
                  <a:pt x="3286" y="2020"/>
                  <a:pt x="3283" y="2013"/>
                </a:cubicBezTo>
                <a:cubicBezTo>
                  <a:pt x="3282" y="2010"/>
                  <a:pt x="3281" y="2006"/>
                  <a:pt x="3279" y="2003"/>
                </a:cubicBezTo>
                <a:cubicBezTo>
                  <a:pt x="3278" y="2000"/>
                  <a:pt x="3276" y="1996"/>
                  <a:pt x="3277" y="1992"/>
                </a:cubicBezTo>
                <a:cubicBezTo>
                  <a:pt x="3281" y="1993"/>
                  <a:pt x="3281" y="1998"/>
                  <a:pt x="3282" y="2002"/>
                </a:cubicBezTo>
                <a:cubicBezTo>
                  <a:pt x="3286" y="2012"/>
                  <a:pt x="3291" y="2023"/>
                  <a:pt x="3295" y="2034"/>
                </a:cubicBezTo>
                <a:cubicBezTo>
                  <a:pt x="3298" y="2038"/>
                  <a:pt x="3314" y="2047"/>
                  <a:pt x="3301" y="2050"/>
                </a:cubicBezTo>
                <a:cubicBezTo>
                  <a:pt x="3308" y="2071"/>
                  <a:pt x="3317" y="2092"/>
                  <a:pt x="3325" y="2114"/>
                </a:cubicBezTo>
                <a:cubicBezTo>
                  <a:pt x="3328" y="2113"/>
                  <a:pt x="3331" y="2112"/>
                  <a:pt x="3335" y="2112"/>
                </a:cubicBezTo>
                <a:cubicBezTo>
                  <a:pt x="3336" y="2090"/>
                  <a:pt x="3337" y="2067"/>
                  <a:pt x="3338" y="2044"/>
                </a:cubicBezTo>
                <a:cubicBezTo>
                  <a:pt x="3336" y="2044"/>
                  <a:pt x="3333" y="2044"/>
                  <a:pt x="3332" y="2042"/>
                </a:cubicBezTo>
                <a:cubicBezTo>
                  <a:pt x="3333" y="2037"/>
                  <a:pt x="3337" y="2033"/>
                  <a:pt x="3338" y="2027"/>
                </a:cubicBezTo>
                <a:cubicBezTo>
                  <a:pt x="3339" y="2023"/>
                  <a:pt x="3339" y="2017"/>
                  <a:pt x="3339" y="2012"/>
                </a:cubicBezTo>
                <a:cubicBezTo>
                  <a:pt x="3340" y="2003"/>
                  <a:pt x="3339" y="1993"/>
                  <a:pt x="3340" y="1984"/>
                </a:cubicBezTo>
                <a:cubicBezTo>
                  <a:pt x="3341" y="1983"/>
                  <a:pt x="3341" y="1983"/>
                  <a:pt x="3342" y="1982"/>
                </a:cubicBezTo>
                <a:cubicBezTo>
                  <a:pt x="3342" y="1982"/>
                  <a:pt x="3342" y="1982"/>
                  <a:pt x="3342" y="1982"/>
                </a:cubicBezTo>
                <a:cubicBezTo>
                  <a:pt x="3345" y="1985"/>
                  <a:pt x="3344" y="1989"/>
                  <a:pt x="3344" y="1992"/>
                </a:cubicBezTo>
                <a:cubicBezTo>
                  <a:pt x="3343" y="1999"/>
                  <a:pt x="3343" y="2008"/>
                  <a:pt x="3343" y="2016"/>
                </a:cubicBezTo>
                <a:cubicBezTo>
                  <a:pt x="3343" y="2019"/>
                  <a:pt x="3342" y="2022"/>
                  <a:pt x="3342" y="2025"/>
                </a:cubicBezTo>
                <a:cubicBezTo>
                  <a:pt x="3343" y="2032"/>
                  <a:pt x="3348" y="2037"/>
                  <a:pt x="3349" y="2043"/>
                </a:cubicBezTo>
                <a:cubicBezTo>
                  <a:pt x="3347" y="2044"/>
                  <a:pt x="3345" y="2044"/>
                  <a:pt x="3342" y="2044"/>
                </a:cubicBezTo>
                <a:cubicBezTo>
                  <a:pt x="3340" y="2066"/>
                  <a:pt x="3340" y="2089"/>
                  <a:pt x="3338" y="2111"/>
                </a:cubicBezTo>
                <a:cubicBezTo>
                  <a:pt x="3341" y="2113"/>
                  <a:pt x="3346" y="2113"/>
                  <a:pt x="3349" y="2114"/>
                </a:cubicBezTo>
                <a:cubicBezTo>
                  <a:pt x="3359" y="2094"/>
                  <a:pt x="3368" y="2073"/>
                  <a:pt x="3378" y="2053"/>
                </a:cubicBezTo>
                <a:cubicBezTo>
                  <a:pt x="3377" y="2050"/>
                  <a:pt x="3374" y="2050"/>
                  <a:pt x="3373" y="2048"/>
                </a:cubicBezTo>
                <a:cubicBezTo>
                  <a:pt x="3377" y="2042"/>
                  <a:pt x="3382" y="2039"/>
                  <a:pt x="3387" y="2035"/>
                </a:cubicBezTo>
                <a:cubicBezTo>
                  <a:pt x="3391" y="2025"/>
                  <a:pt x="3396" y="2016"/>
                  <a:pt x="3400" y="2006"/>
                </a:cubicBezTo>
                <a:cubicBezTo>
                  <a:pt x="3401" y="2003"/>
                  <a:pt x="3403" y="1998"/>
                  <a:pt x="3407" y="1998"/>
                </a:cubicBezTo>
                <a:cubicBezTo>
                  <a:pt x="3408" y="2001"/>
                  <a:pt x="3405" y="2005"/>
                  <a:pt x="3404" y="2007"/>
                </a:cubicBezTo>
                <a:cubicBezTo>
                  <a:pt x="3400" y="2016"/>
                  <a:pt x="3395" y="2026"/>
                  <a:pt x="3390" y="2035"/>
                </a:cubicBezTo>
                <a:cubicBezTo>
                  <a:pt x="3390" y="2041"/>
                  <a:pt x="3391" y="2051"/>
                  <a:pt x="3388" y="2056"/>
                </a:cubicBezTo>
                <a:cubicBezTo>
                  <a:pt x="3386" y="2057"/>
                  <a:pt x="3384" y="2054"/>
                  <a:pt x="3382" y="2054"/>
                </a:cubicBezTo>
                <a:cubicBezTo>
                  <a:pt x="3372" y="2074"/>
                  <a:pt x="3362" y="2095"/>
                  <a:pt x="3353" y="2115"/>
                </a:cubicBezTo>
                <a:cubicBezTo>
                  <a:pt x="3357" y="2118"/>
                  <a:pt x="3362" y="2121"/>
                  <a:pt x="3365" y="2125"/>
                </a:cubicBezTo>
                <a:cubicBezTo>
                  <a:pt x="3381" y="2109"/>
                  <a:pt x="3397" y="2093"/>
                  <a:pt x="3414" y="2078"/>
                </a:cubicBezTo>
                <a:cubicBezTo>
                  <a:pt x="3413" y="2075"/>
                  <a:pt x="3409" y="2075"/>
                  <a:pt x="3410" y="2072"/>
                </a:cubicBezTo>
                <a:cubicBezTo>
                  <a:pt x="3415" y="2069"/>
                  <a:pt x="3421" y="2069"/>
                  <a:pt x="3426" y="2065"/>
                </a:cubicBezTo>
                <a:cubicBezTo>
                  <a:pt x="3432" y="2061"/>
                  <a:pt x="3437" y="2054"/>
                  <a:pt x="3443" y="2049"/>
                </a:cubicBezTo>
                <a:cubicBezTo>
                  <a:pt x="3445" y="2047"/>
                  <a:pt x="3448" y="2044"/>
                  <a:pt x="3451" y="2041"/>
                </a:cubicBezTo>
                <a:cubicBezTo>
                  <a:pt x="3453" y="2039"/>
                  <a:pt x="3456" y="2035"/>
                  <a:pt x="3460" y="2035"/>
                </a:cubicBezTo>
                <a:cubicBezTo>
                  <a:pt x="3461" y="2039"/>
                  <a:pt x="3456" y="2041"/>
                  <a:pt x="3453" y="2044"/>
                </a:cubicBezTo>
                <a:cubicBezTo>
                  <a:pt x="3446" y="2051"/>
                  <a:pt x="3438" y="2060"/>
                  <a:pt x="3430" y="2067"/>
                </a:cubicBezTo>
                <a:cubicBezTo>
                  <a:pt x="3427" y="2073"/>
                  <a:pt x="3424" y="2092"/>
                  <a:pt x="3416" y="2080"/>
                </a:cubicBezTo>
                <a:cubicBezTo>
                  <a:pt x="3400" y="2096"/>
                  <a:pt x="3384" y="2111"/>
                  <a:pt x="3367" y="2127"/>
                </a:cubicBezTo>
                <a:cubicBezTo>
                  <a:pt x="3368" y="2130"/>
                  <a:pt x="3371" y="2132"/>
                  <a:pt x="3371" y="2135"/>
                </a:cubicBezTo>
                <a:cubicBezTo>
                  <a:pt x="3393" y="2128"/>
                  <a:pt x="3414" y="2119"/>
                  <a:pt x="3435" y="2111"/>
                </a:cubicBezTo>
                <a:cubicBezTo>
                  <a:pt x="3436" y="2110"/>
                  <a:pt x="3433" y="2107"/>
                  <a:pt x="3435" y="2105"/>
                </a:cubicBezTo>
                <a:cubicBezTo>
                  <a:pt x="3441" y="2102"/>
                  <a:pt x="3448" y="2105"/>
                  <a:pt x="3454" y="2104"/>
                </a:cubicBezTo>
                <a:cubicBezTo>
                  <a:pt x="3457" y="2104"/>
                  <a:pt x="3461" y="2102"/>
                  <a:pt x="3465" y="2101"/>
                </a:cubicBezTo>
                <a:cubicBezTo>
                  <a:pt x="3472" y="2098"/>
                  <a:pt x="3479" y="2095"/>
                  <a:pt x="3486" y="2092"/>
                </a:cubicBezTo>
                <a:cubicBezTo>
                  <a:pt x="3489" y="2091"/>
                  <a:pt x="3493" y="2088"/>
                  <a:pt x="3497" y="2090"/>
                </a:cubicBezTo>
                <a:cubicBezTo>
                  <a:pt x="3496" y="2094"/>
                  <a:pt x="3491" y="2095"/>
                  <a:pt x="3488" y="2096"/>
                </a:cubicBezTo>
                <a:cubicBezTo>
                  <a:pt x="3481" y="2098"/>
                  <a:pt x="3474" y="2101"/>
                  <a:pt x="3467" y="2103"/>
                </a:cubicBezTo>
                <a:cubicBezTo>
                  <a:pt x="3464" y="2105"/>
                  <a:pt x="3460" y="2106"/>
                  <a:pt x="3457" y="2107"/>
                </a:cubicBezTo>
                <a:cubicBezTo>
                  <a:pt x="3455" y="2109"/>
                  <a:pt x="3452" y="2112"/>
                  <a:pt x="3449" y="2114"/>
                </a:cubicBezTo>
                <a:cubicBezTo>
                  <a:pt x="3447" y="2116"/>
                  <a:pt x="3443" y="2121"/>
                  <a:pt x="3441" y="2120"/>
                </a:cubicBezTo>
                <a:cubicBezTo>
                  <a:pt x="3439" y="2120"/>
                  <a:pt x="3438" y="2116"/>
                  <a:pt x="3437" y="2115"/>
                </a:cubicBezTo>
                <a:cubicBezTo>
                  <a:pt x="3416" y="2122"/>
                  <a:pt x="3394" y="2131"/>
                  <a:pt x="3372" y="2138"/>
                </a:cubicBezTo>
                <a:cubicBezTo>
                  <a:pt x="3374" y="2142"/>
                  <a:pt x="3374" y="2146"/>
                  <a:pt x="3374" y="2151"/>
                </a:cubicBezTo>
                <a:cubicBezTo>
                  <a:pt x="3396" y="2152"/>
                  <a:pt x="3421" y="2152"/>
                  <a:pt x="3444" y="2153"/>
                </a:cubicBezTo>
                <a:cubicBezTo>
                  <a:pt x="3445" y="2151"/>
                  <a:pt x="3443" y="2147"/>
                  <a:pt x="3445" y="2146"/>
                </a:cubicBezTo>
                <a:cubicBezTo>
                  <a:pt x="3452" y="2146"/>
                  <a:pt x="3455" y="2151"/>
                  <a:pt x="3461" y="2153"/>
                </a:cubicBezTo>
                <a:cubicBezTo>
                  <a:pt x="3470" y="2154"/>
                  <a:pt x="3485" y="2153"/>
                  <a:pt x="3493" y="2153"/>
                </a:cubicBezTo>
                <a:cubicBezTo>
                  <a:pt x="3497" y="2154"/>
                  <a:pt x="3505" y="2152"/>
                  <a:pt x="3506" y="2155"/>
                </a:cubicBezTo>
                <a:cubicBezTo>
                  <a:pt x="3506" y="2159"/>
                  <a:pt x="3497" y="2157"/>
                  <a:pt x="3495" y="2157"/>
                </a:cubicBezTo>
                <a:cubicBezTo>
                  <a:pt x="3489" y="2157"/>
                  <a:pt x="3483" y="2157"/>
                  <a:pt x="3476" y="2156"/>
                </a:cubicBezTo>
                <a:cubicBezTo>
                  <a:pt x="3472" y="2156"/>
                  <a:pt x="3467" y="2156"/>
                  <a:pt x="3463" y="2156"/>
                </a:cubicBezTo>
                <a:cubicBezTo>
                  <a:pt x="3457" y="2158"/>
                  <a:pt x="3451" y="2163"/>
                  <a:pt x="3445" y="2162"/>
                </a:cubicBezTo>
                <a:cubicBezTo>
                  <a:pt x="3444" y="2161"/>
                  <a:pt x="3444" y="2158"/>
                  <a:pt x="3444" y="2156"/>
                </a:cubicBezTo>
                <a:cubicBezTo>
                  <a:pt x="3421" y="2155"/>
                  <a:pt x="3397" y="2155"/>
                  <a:pt x="3374" y="2155"/>
                </a:cubicBezTo>
                <a:cubicBezTo>
                  <a:pt x="3373" y="2157"/>
                  <a:pt x="3373" y="2161"/>
                  <a:pt x="3372" y="2164"/>
                </a:cubicBezTo>
                <a:cubicBezTo>
                  <a:pt x="3392" y="2174"/>
                  <a:pt x="3413" y="2183"/>
                  <a:pt x="3434" y="2192"/>
                </a:cubicBezTo>
                <a:cubicBezTo>
                  <a:pt x="3435" y="2192"/>
                  <a:pt x="3436" y="2188"/>
                  <a:pt x="3438" y="2188"/>
                </a:cubicBezTo>
                <a:cubicBezTo>
                  <a:pt x="3441" y="2188"/>
                  <a:pt x="3449" y="2199"/>
                  <a:pt x="3451" y="2200"/>
                </a:cubicBezTo>
                <a:cubicBezTo>
                  <a:pt x="3454" y="2202"/>
                  <a:pt x="3458" y="2203"/>
                  <a:pt x="3462" y="2205"/>
                </a:cubicBezTo>
                <a:cubicBezTo>
                  <a:pt x="3469" y="2208"/>
                  <a:pt x="3476" y="2211"/>
                  <a:pt x="3483" y="2214"/>
                </a:cubicBezTo>
                <a:cubicBezTo>
                  <a:pt x="3486" y="2216"/>
                  <a:pt x="3491" y="2216"/>
                  <a:pt x="3492" y="2220"/>
                </a:cubicBezTo>
                <a:close/>
                <a:moveTo>
                  <a:pt x="3365" y="2136"/>
                </a:moveTo>
                <a:cubicBezTo>
                  <a:pt x="3362" y="2128"/>
                  <a:pt x="3350" y="2119"/>
                  <a:pt x="3336" y="2119"/>
                </a:cubicBezTo>
                <a:cubicBezTo>
                  <a:pt x="3309" y="2120"/>
                  <a:pt x="3294" y="2150"/>
                  <a:pt x="3313" y="2171"/>
                </a:cubicBezTo>
                <a:cubicBezTo>
                  <a:pt x="3327" y="2187"/>
                  <a:pt x="3353" y="2183"/>
                  <a:pt x="3363" y="2167"/>
                </a:cubicBezTo>
                <a:cubicBezTo>
                  <a:pt x="3367" y="2159"/>
                  <a:pt x="3369" y="2146"/>
                  <a:pt x="3365" y="2136"/>
                </a:cubicBezTo>
                <a:close/>
                <a:moveTo>
                  <a:pt x="3050" y="1997"/>
                </a:moveTo>
                <a:cubicBezTo>
                  <a:pt x="3055" y="1994"/>
                  <a:pt x="3059" y="1990"/>
                  <a:pt x="3062" y="1984"/>
                </a:cubicBezTo>
                <a:cubicBezTo>
                  <a:pt x="3061" y="1984"/>
                  <a:pt x="3061" y="1983"/>
                  <a:pt x="3059" y="1984"/>
                </a:cubicBezTo>
                <a:cubicBezTo>
                  <a:pt x="3057" y="1988"/>
                  <a:pt x="3049" y="1991"/>
                  <a:pt x="3050" y="1997"/>
                </a:cubicBezTo>
                <a:close/>
                <a:moveTo>
                  <a:pt x="2819" y="1988"/>
                </a:moveTo>
                <a:cubicBezTo>
                  <a:pt x="2829" y="1987"/>
                  <a:pt x="2824" y="2010"/>
                  <a:pt x="2816" y="2009"/>
                </a:cubicBezTo>
                <a:cubicBezTo>
                  <a:pt x="2808" y="2008"/>
                  <a:pt x="2812" y="1988"/>
                  <a:pt x="2819" y="1988"/>
                </a:cubicBezTo>
                <a:close/>
                <a:moveTo>
                  <a:pt x="2816" y="2005"/>
                </a:moveTo>
                <a:cubicBezTo>
                  <a:pt x="2821" y="2004"/>
                  <a:pt x="2821" y="1996"/>
                  <a:pt x="2820" y="1991"/>
                </a:cubicBezTo>
                <a:cubicBezTo>
                  <a:pt x="2815" y="1992"/>
                  <a:pt x="2814" y="2001"/>
                  <a:pt x="2816" y="2005"/>
                </a:cubicBezTo>
                <a:close/>
                <a:moveTo>
                  <a:pt x="29" y="1988"/>
                </a:moveTo>
                <a:cubicBezTo>
                  <a:pt x="42" y="1985"/>
                  <a:pt x="46" y="2003"/>
                  <a:pt x="35" y="2005"/>
                </a:cubicBezTo>
                <a:cubicBezTo>
                  <a:pt x="33" y="2005"/>
                  <a:pt x="29" y="2004"/>
                  <a:pt x="28" y="2003"/>
                </a:cubicBezTo>
                <a:cubicBezTo>
                  <a:pt x="23" y="1999"/>
                  <a:pt x="20" y="1990"/>
                  <a:pt x="29" y="1988"/>
                </a:cubicBezTo>
                <a:close/>
                <a:moveTo>
                  <a:pt x="29" y="1996"/>
                </a:moveTo>
                <a:cubicBezTo>
                  <a:pt x="30" y="1999"/>
                  <a:pt x="35" y="2000"/>
                  <a:pt x="36" y="1997"/>
                </a:cubicBezTo>
                <a:cubicBezTo>
                  <a:pt x="36" y="1996"/>
                  <a:pt x="35" y="1996"/>
                  <a:pt x="35" y="1995"/>
                </a:cubicBezTo>
                <a:cubicBezTo>
                  <a:pt x="34" y="1994"/>
                  <a:pt x="29" y="1993"/>
                  <a:pt x="29" y="1996"/>
                </a:cubicBezTo>
                <a:close/>
                <a:moveTo>
                  <a:pt x="1221" y="2009"/>
                </a:moveTo>
                <a:cubicBezTo>
                  <a:pt x="1219" y="2008"/>
                  <a:pt x="1218" y="2010"/>
                  <a:pt x="1216" y="2010"/>
                </a:cubicBezTo>
                <a:cubicBezTo>
                  <a:pt x="1215" y="2007"/>
                  <a:pt x="1212" y="2004"/>
                  <a:pt x="1209" y="2000"/>
                </a:cubicBezTo>
                <a:cubicBezTo>
                  <a:pt x="1206" y="1995"/>
                  <a:pt x="1203" y="1985"/>
                  <a:pt x="1197" y="1990"/>
                </a:cubicBezTo>
                <a:cubicBezTo>
                  <a:pt x="1198" y="1994"/>
                  <a:pt x="1195" y="2000"/>
                  <a:pt x="1198" y="2002"/>
                </a:cubicBezTo>
                <a:cubicBezTo>
                  <a:pt x="1201" y="2003"/>
                  <a:pt x="1201" y="2001"/>
                  <a:pt x="1202" y="2000"/>
                </a:cubicBezTo>
                <a:cubicBezTo>
                  <a:pt x="1205" y="2005"/>
                  <a:pt x="1209" y="2010"/>
                  <a:pt x="1212" y="2015"/>
                </a:cubicBezTo>
                <a:cubicBezTo>
                  <a:pt x="1209" y="2029"/>
                  <a:pt x="1230" y="2011"/>
                  <a:pt x="1221" y="2009"/>
                </a:cubicBezTo>
                <a:close/>
                <a:moveTo>
                  <a:pt x="2263" y="1994"/>
                </a:moveTo>
                <a:cubicBezTo>
                  <a:pt x="2264" y="1995"/>
                  <a:pt x="2265" y="1996"/>
                  <a:pt x="2267" y="1995"/>
                </a:cubicBezTo>
                <a:cubicBezTo>
                  <a:pt x="2268" y="1994"/>
                  <a:pt x="2269" y="1993"/>
                  <a:pt x="2268" y="1991"/>
                </a:cubicBezTo>
                <a:cubicBezTo>
                  <a:pt x="2267" y="1988"/>
                  <a:pt x="2262" y="1990"/>
                  <a:pt x="2263" y="1994"/>
                </a:cubicBezTo>
                <a:close/>
                <a:moveTo>
                  <a:pt x="597" y="1996"/>
                </a:moveTo>
                <a:cubicBezTo>
                  <a:pt x="599" y="1997"/>
                  <a:pt x="600" y="1994"/>
                  <a:pt x="599" y="1991"/>
                </a:cubicBezTo>
                <a:cubicBezTo>
                  <a:pt x="595" y="1987"/>
                  <a:pt x="592" y="1996"/>
                  <a:pt x="597" y="1996"/>
                </a:cubicBezTo>
                <a:close/>
                <a:moveTo>
                  <a:pt x="2013" y="1992"/>
                </a:moveTo>
                <a:cubicBezTo>
                  <a:pt x="2006" y="1997"/>
                  <a:pt x="1999" y="2002"/>
                  <a:pt x="1993" y="2007"/>
                </a:cubicBezTo>
                <a:cubicBezTo>
                  <a:pt x="1991" y="2008"/>
                  <a:pt x="1987" y="2010"/>
                  <a:pt x="1987" y="2013"/>
                </a:cubicBezTo>
                <a:cubicBezTo>
                  <a:pt x="1991" y="2014"/>
                  <a:pt x="1993" y="2011"/>
                  <a:pt x="1995" y="2009"/>
                </a:cubicBezTo>
                <a:cubicBezTo>
                  <a:pt x="2000" y="2006"/>
                  <a:pt x="2005" y="2002"/>
                  <a:pt x="2009" y="1999"/>
                </a:cubicBezTo>
                <a:cubicBezTo>
                  <a:pt x="2011" y="1997"/>
                  <a:pt x="2015" y="1996"/>
                  <a:pt x="2015" y="1993"/>
                </a:cubicBezTo>
                <a:cubicBezTo>
                  <a:pt x="2015" y="1992"/>
                  <a:pt x="2014" y="1991"/>
                  <a:pt x="2013" y="1992"/>
                </a:cubicBezTo>
                <a:close/>
                <a:moveTo>
                  <a:pt x="3459" y="2000"/>
                </a:moveTo>
                <a:cubicBezTo>
                  <a:pt x="3461" y="2013"/>
                  <a:pt x="3438" y="2010"/>
                  <a:pt x="3445" y="1996"/>
                </a:cubicBezTo>
                <a:cubicBezTo>
                  <a:pt x="3451" y="1993"/>
                  <a:pt x="3459" y="1994"/>
                  <a:pt x="3459" y="2000"/>
                </a:cubicBezTo>
                <a:close/>
                <a:moveTo>
                  <a:pt x="3453" y="2001"/>
                </a:moveTo>
                <a:cubicBezTo>
                  <a:pt x="3452" y="2000"/>
                  <a:pt x="3451" y="2001"/>
                  <a:pt x="3450" y="2000"/>
                </a:cubicBezTo>
                <a:cubicBezTo>
                  <a:pt x="3449" y="2003"/>
                  <a:pt x="3454" y="2004"/>
                  <a:pt x="3453" y="2001"/>
                </a:cubicBezTo>
                <a:close/>
                <a:moveTo>
                  <a:pt x="3056" y="2003"/>
                </a:moveTo>
                <a:cubicBezTo>
                  <a:pt x="3060" y="2002"/>
                  <a:pt x="3064" y="1999"/>
                  <a:pt x="3064" y="1995"/>
                </a:cubicBezTo>
                <a:cubicBezTo>
                  <a:pt x="3060" y="1995"/>
                  <a:pt x="3056" y="1999"/>
                  <a:pt x="3056" y="2003"/>
                </a:cubicBezTo>
                <a:close/>
                <a:moveTo>
                  <a:pt x="2372" y="2000"/>
                </a:moveTo>
                <a:cubicBezTo>
                  <a:pt x="2372" y="1998"/>
                  <a:pt x="2370" y="1997"/>
                  <a:pt x="2367" y="1998"/>
                </a:cubicBezTo>
                <a:cubicBezTo>
                  <a:pt x="2360" y="2001"/>
                  <a:pt x="2372" y="2006"/>
                  <a:pt x="2372" y="2000"/>
                </a:cubicBezTo>
                <a:close/>
                <a:moveTo>
                  <a:pt x="1998" y="1998"/>
                </a:moveTo>
                <a:cubicBezTo>
                  <a:pt x="1994" y="1998"/>
                  <a:pt x="1990" y="2001"/>
                  <a:pt x="1989" y="2005"/>
                </a:cubicBezTo>
                <a:cubicBezTo>
                  <a:pt x="1993" y="2005"/>
                  <a:pt x="1997" y="2002"/>
                  <a:pt x="1998" y="1998"/>
                </a:cubicBezTo>
                <a:close/>
                <a:moveTo>
                  <a:pt x="1004" y="2023"/>
                </a:moveTo>
                <a:cubicBezTo>
                  <a:pt x="1002" y="2022"/>
                  <a:pt x="1002" y="2026"/>
                  <a:pt x="1001" y="2027"/>
                </a:cubicBezTo>
                <a:cubicBezTo>
                  <a:pt x="999" y="2026"/>
                  <a:pt x="996" y="2027"/>
                  <a:pt x="994" y="2026"/>
                </a:cubicBezTo>
                <a:cubicBezTo>
                  <a:pt x="997" y="2021"/>
                  <a:pt x="1006" y="2014"/>
                  <a:pt x="1004" y="2005"/>
                </a:cubicBezTo>
                <a:cubicBezTo>
                  <a:pt x="1002" y="1997"/>
                  <a:pt x="986" y="2001"/>
                  <a:pt x="988" y="2008"/>
                </a:cubicBezTo>
                <a:cubicBezTo>
                  <a:pt x="993" y="2007"/>
                  <a:pt x="994" y="2002"/>
                  <a:pt x="999" y="2004"/>
                </a:cubicBezTo>
                <a:cubicBezTo>
                  <a:pt x="1003" y="2015"/>
                  <a:pt x="991" y="2021"/>
                  <a:pt x="988" y="2029"/>
                </a:cubicBezTo>
                <a:cubicBezTo>
                  <a:pt x="992" y="2031"/>
                  <a:pt x="999" y="2030"/>
                  <a:pt x="1004" y="2030"/>
                </a:cubicBezTo>
                <a:cubicBezTo>
                  <a:pt x="1005" y="2028"/>
                  <a:pt x="1007" y="2024"/>
                  <a:pt x="1004" y="2023"/>
                </a:cubicBezTo>
                <a:close/>
                <a:moveTo>
                  <a:pt x="2198" y="2019"/>
                </a:moveTo>
                <a:cubicBezTo>
                  <a:pt x="2187" y="2022"/>
                  <a:pt x="2183" y="2005"/>
                  <a:pt x="2196" y="2003"/>
                </a:cubicBezTo>
                <a:cubicBezTo>
                  <a:pt x="2207" y="2003"/>
                  <a:pt x="2207" y="2017"/>
                  <a:pt x="2198" y="2019"/>
                </a:cubicBezTo>
                <a:close/>
                <a:moveTo>
                  <a:pt x="2198" y="2010"/>
                </a:moveTo>
                <a:cubicBezTo>
                  <a:pt x="2196" y="2009"/>
                  <a:pt x="2195" y="2011"/>
                  <a:pt x="2193" y="2011"/>
                </a:cubicBezTo>
                <a:cubicBezTo>
                  <a:pt x="2193" y="2016"/>
                  <a:pt x="2200" y="2013"/>
                  <a:pt x="2198" y="2010"/>
                </a:cubicBezTo>
                <a:close/>
                <a:moveTo>
                  <a:pt x="3072" y="2005"/>
                </a:moveTo>
                <a:cubicBezTo>
                  <a:pt x="3069" y="2002"/>
                  <a:pt x="3064" y="2006"/>
                  <a:pt x="3064" y="2010"/>
                </a:cubicBezTo>
                <a:cubicBezTo>
                  <a:pt x="3068" y="2011"/>
                  <a:pt x="3070" y="2007"/>
                  <a:pt x="3072" y="2005"/>
                </a:cubicBezTo>
                <a:close/>
                <a:moveTo>
                  <a:pt x="118" y="2007"/>
                </a:moveTo>
                <a:cubicBezTo>
                  <a:pt x="111" y="2009"/>
                  <a:pt x="122" y="2017"/>
                  <a:pt x="122" y="2009"/>
                </a:cubicBezTo>
                <a:cubicBezTo>
                  <a:pt x="122" y="2007"/>
                  <a:pt x="120" y="2006"/>
                  <a:pt x="118" y="2007"/>
                </a:cubicBezTo>
                <a:close/>
                <a:moveTo>
                  <a:pt x="390" y="2007"/>
                </a:moveTo>
                <a:cubicBezTo>
                  <a:pt x="402" y="2007"/>
                  <a:pt x="404" y="2024"/>
                  <a:pt x="394" y="2027"/>
                </a:cubicBezTo>
                <a:cubicBezTo>
                  <a:pt x="387" y="2030"/>
                  <a:pt x="378" y="2026"/>
                  <a:pt x="379" y="2017"/>
                </a:cubicBezTo>
                <a:cubicBezTo>
                  <a:pt x="379" y="2011"/>
                  <a:pt x="383" y="2008"/>
                  <a:pt x="390" y="2007"/>
                </a:cubicBezTo>
                <a:cubicBezTo>
                  <a:pt x="390" y="2007"/>
                  <a:pt x="390" y="2007"/>
                  <a:pt x="390" y="2007"/>
                </a:cubicBezTo>
                <a:close/>
                <a:moveTo>
                  <a:pt x="393" y="2014"/>
                </a:moveTo>
                <a:cubicBezTo>
                  <a:pt x="389" y="2013"/>
                  <a:pt x="386" y="2015"/>
                  <a:pt x="384" y="2017"/>
                </a:cubicBezTo>
                <a:cubicBezTo>
                  <a:pt x="384" y="2026"/>
                  <a:pt x="399" y="2021"/>
                  <a:pt x="393" y="2014"/>
                </a:cubicBezTo>
                <a:close/>
                <a:moveTo>
                  <a:pt x="3070" y="2017"/>
                </a:moveTo>
                <a:cubicBezTo>
                  <a:pt x="3074" y="2016"/>
                  <a:pt x="3076" y="2014"/>
                  <a:pt x="3077" y="2011"/>
                </a:cubicBezTo>
                <a:cubicBezTo>
                  <a:pt x="3075" y="2009"/>
                  <a:pt x="3069" y="2013"/>
                  <a:pt x="3070" y="2017"/>
                </a:cubicBezTo>
                <a:close/>
                <a:moveTo>
                  <a:pt x="2950" y="2036"/>
                </a:moveTo>
                <a:cubicBezTo>
                  <a:pt x="2950" y="2043"/>
                  <a:pt x="2952" y="2054"/>
                  <a:pt x="2947" y="2055"/>
                </a:cubicBezTo>
                <a:cubicBezTo>
                  <a:pt x="2942" y="2055"/>
                  <a:pt x="2944" y="2050"/>
                  <a:pt x="2943" y="2045"/>
                </a:cubicBezTo>
                <a:cubicBezTo>
                  <a:pt x="2940" y="2045"/>
                  <a:pt x="2933" y="2040"/>
                  <a:pt x="2929" y="2041"/>
                </a:cubicBezTo>
                <a:cubicBezTo>
                  <a:pt x="2926" y="2042"/>
                  <a:pt x="2926" y="2049"/>
                  <a:pt x="2921" y="2046"/>
                </a:cubicBezTo>
                <a:cubicBezTo>
                  <a:pt x="2919" y="2043"/>
                  <a:pt x="2922" y="2039"/>
                  <a:pt x="2924" y="2037"/>
                </a:cubicBezTo>
                <a:cubicBezTo>
                  <a:pt x="2928" y="2031"/>
                  <a:pt x="2931" y="2027"/>
                  <a:pt x="2935" y="2021"/>
                </a:cubicBezTo>
                <a:cubicBezTo>
                  <a:pt x="2938" y="2018"/>
                  <a:pt x="2943" y="2009"/>
                  <a:pt x="2947" y="2016"/>
                </a:cubicBezTo>
                <a:cubicBezTo>
                  <a:pt x="2948" y="2017"/>
                  <a:pt x="2948" y="2023"/>
                  <a:pt x="2948" y="2026"/>
                </a:cubicBezTo>
                <a:cubicBezTo>
                  <a:pt x="2949" y="2029"/>
                  <a:pt x="2949" y="2033"/>
                  <a:pt x="2950" y="2036"/>
                </a:cubicBezTo>
                <a:close/>
                <a:moveTo>
                  <a:pt x="2942" y="2038"/>
                </a:moveTo>
                <a:cubicBezTo>
                  <a:pt x="2942" y="2034"/>
                  <a:pt x="2942" y="2028"/>
                  <a:pt x="2941" y="2024"/>
                </a:cubicBezTo>
                <a:cubicBezTo>
                  <a:pt x="2938" y="2028"/>
                  <a:pt x="2935" y="2032"/>
                  <a:pt x="2932" y="2036"/>
                </a:cubicBezTo>
                <a:cubicBezTo>
                  <a:pt x="2935" y="2037"/>
                  <a:pt x="2940" y="2038"/>
                  <a:pt x="2942" y="2038"/>
                </a:cubicBezTo>
                <a:close/>
                <a:moveTo>
                  <a:pt x="523" y="2015"/>
                </a:moveTo>
                <a:cubicBezTo>
                  <a:pt x="528" y="2014"/>
                  <a:pt x="532" y="2016"/>
                  <a:pt x="533" y="2018"/>
                </a:cubicBezTo>
                <a:cubicBezTo>
                  <a:pt x="541" y="2028"/>
                  <a:pt x="521" y="2037"/>
                  <a:pt x="517" y="2027"/>
                </a:cubicBezTo>
                <a:cubicBezTo>
                  <a:pt x="514" y="2021"/>
                  <a:pt x="517" y="2015"/>
                  <a:pt x="523" y="2015"/>
                </a:cubicBezTo>
                <a:close/>
                <a:moveTo>
                  <a:pt x="522" y="2025"/>
                </a:moveTo>
                <a:cubicBezTo>
                  <a:pt x="522" y="2025"/>
                  <a:pt x="523" y="2025"/>
                  <a:pt x="523" y="2026"/>
                </a:cubicBezTo>
                <a:cubicBezTo>
                  <a:pt x="526" y="2026"/>
                  <a:pt x="528" y="2025"/>
                  <a:pt x="528" y="2022"/>
                </a:cubicBezTo>
                <a:cubicBezTo>
                  <a:pt x="526" y="2020"/>
                  <a:pt x="521" y="2020"/>
                  <a:pt x="522" y="2025"/>
                </a:cubicBezTo>
                <a:close/>
                <a:moveTo>
                  <a:pt x="1188" y="2017"/>
                </a:moveTo>
                <a:cubicBezTo>
                  <a:pt x="1185" y="2017"/>
                  <a:pt x="1184" y="2019"/>
                  <a:pt x="1184" y="2020"/>
                </a:cubicBezTo>
                <a:cubicBezTo>
                  <a:pt x="1183" y="2028"/>
                  <a:pt x="1194" y="2026"/>
                  <a:pt x="1194" y="2020"/>
                </a:cubicBezTo>
                <a:cubicBezTo>
                  <a:pt x="1194" y="2017"/>
                  <a:pt x="1192" y="2016"/>
                  <a:pt x="1188" y="2017"/>
                </a:cubicBezTo>
                <a:close/>
                <a:moveTo>
                  <a:pt x="1268" y="2024"/>
                </a:moveTo>
                <a:cubicBezTo>
                  <a:pt x="1268" y="2018"/>
                  <a:pt x="1262" y="2019"/>
                  <a:pt x="1262" y="2023"/>
                </a:cubicBezTo>
                <a:cubicBezTo>
                  <a:pt x="1262" y="2025"/>
                  <a:pt x="1266" y="2027"/>
                  <a:pt x="1268" y="2024"/>
                </a:cubicBezTo>
                <a:close/>
                <a:moveTo>
                  <a:pt x="3082" y="2020"/>
                </a:moveTo>
                <a:cubicBezTo>
                  <a:pt x="3079" y="2019"/>
                  <a:pt x="3075" y="2022"/>
                  <a:pt x="3074" y="2025"/>
                </a:cubicBezTo>
                <a:cubicBezTo>
                  <a:pt x="3074" y="2025"/>
                  <a:pt x="3074" y="2025"/>
                  <a:pt x="3074" y="2026"/>
                </a:cubicBezTo>
                <a:cubicBezTo>
                  <a:pt x="3078" y="2026"/>
                  <a:pt x="3082" y="2024"/>
                  <a:pt x="3082" y="2020"/>
                </a:cubicBezTo>
                <a:close/>
                <a:moveTo>
                  <a:pt x="2620" y="2042"/>
                </a:moveTo>
                <a:cubicBezTo>
                  <a:pt x="2613" y="2040"/>
                  <a:pt x="2610" y="2030"/>
                  <a:pt x="2616" y="2023"/>
                </a:cubicBezTo>
                <a:cubicBezTo>
                  <a:pt x="2620" y="2022"/>
                  <a:pt x="2624" y="2021"/>
                  <a:pt x="2629" y="2021"/>
                </a:cubicBezTo>
                <a:cubicBezTo>
                  <a:pt x="2642" y="2026"/>
                  <a:pt x="2634" y="2046"/>
                  <a:pt x="2620" y="2042"/>
                </a:cubicBezTo>
                <a:close/>
                <a:moveTo>
                  <a:pt x="2628" y="2028"/>
                </a:moveTo>
                <a:cubicBezTo>
                  <a:pt x="2623" y="2028"/>
                  <a:pt x="2620" y="2029"/>
                  <a:pt x="2618" y="2032"/>
                </a:cubicBezTo>
                <a:cubicBezTo>
                  <a:pt x="2619" y="2040"/>
                  <a:pt x="2634" y="2035"/>
                  <a:pt x="2628" y="2028"/>
                </a:cubicBezTo>
                <a:close/>
                <a:moveTo>
                  <a:pt x="3087" y="2028"/>
                </a:moveTo>
                <a:cubicBezTo>
                  <a:pt x="3084" y="2030"/>
                  <a:pt x="3080" y="2031"/>
                  <a:pt x="3080" y="2034"/>
                </a:cubicBezTo>
                <a:cubicBezTo>
                  <a:pt x="3084" y="2035"/>
                  <a:pt x="3087" y="2032"/>
                  <a:pt x="3090" y="2030"/>
                </a:cubicBezTo>
                <a:cubicBezTo>
                  <a:pt x="3092" y="2028"/>
                  <a:pt x="3096" y="2027"/>
                  <a:pt x="3098" y="2024"/>
                </a:cubicBezTo>
                <a:cubicBezTo>
                  <a:pt x="3095" y="2021"/>
                  <a:pt x="3090" y="2026"/>
                  <a:pt x="3087" y="2028"/>
                </a:cubicBezTo>
                <a:close/>
                <a:moveTo>
                  <a:pt x="206" y="2037"/>
                </a:moveTo>
                <a:cubicBezTo>
                  <a:pt x="204" y="2047"/>
                  <a:pt x="184" y="2039"/>
                  <a:pt x="190" y="2029"/>
                </a:cubicBezTo>
                <a:cubicBezTo>
                  <a:pt x="191" y="2028"/>
                  <a:pt x="193" y="2027"/>
                  <a:pt x="195" y="2026"/>
                </a:cubicBezTo>
                <a:cubicBezTo>
                  <a:pt x="201" y="2025"/>
                  <a:pt x="208" y="2029"/>
                  <a:pt x="206" y="2037"/>
                </a:cubicBezTo>
                <a:close/>
                <a:moveTo>
                  <a:pt x="201" y="2036"/>
                </a:moveTo>
                <a:cubicBezTo>
                  <a:pt x="201" y="2032"/>
                  <a:pt x="198" y="2032"/>
                  <a:pt x="195" y="2031"/>
                </a:cubicBezTo>
                <a:cubicBezTo>
                  <a:pt x="193" y="2035"/>
                  <a:pt x="198" y="2038"/>
                  <a:pt x="201" y="2036"/>
                </a:cubicBezTo>
                <a:close/>
                <a:moveTo>
                  <a:pt x="1104" y="2041"/>
                </a:moveTo>
                <a:cubicBezTo>
                  <a:pt x="1101" y="2034"/>
                  <a:pt x="1102" y="2027"/>
                  <a:pt x="1111" y="2026"/>
                </a:cubicBezTo>
                <a:cubicBezTo>
                  <a:pt x="1118" y="2025"/>
                  <a:pt x="1122" y="2028"/>
                  <a:pt x="1123" y="2032"/>
                </a:cubicBezTo>
                <a:cubicBezTo>
                  <a:pt x="1125" y="2043"/>
                  <a:pt x="1110" y="2051"/>
                  <a:pt x="1104" y="2041"/>
                </a:cubicBezTo>
                <a:close/>
                <a:moveTo>
                  <a:pt x="1117" y="2034"/>
                </a:moveTo>
                <a:cubicBezTo>
                  <a:pt x="1114" y="2031"/>
                  <a:pt x="1109" y="2032"/>
                  <a:pt x="1109" y="2035"/>
                </a:cubicBezTo>
                <a:cubicBezTo>
                  <a:pt x="1108" y="2040"/>
                  <a:pt x="1118" y="2041"/>
                  <a:pt x="1117" y="2034"/>
                </a:cubicBezTo>
                <a:close/>
                <a:moveTo>
                  <a:pt x="2433" y="2028"/>
                </a:moveTo>
                <a:cubicBezTo>
                  <a:pt x="2425" y="2030"/>
                  <a:pt x="2437" y="2037"/>
                  <a:pt x="2437" y="2030"/>
                </a:cubicBezTo>
                <a:cubicBezTo>
                  <a:pt x="2437" y="2028"/>
                  <a:pt x="2435" y="2028"/>
                  <a:pt x="2433" y="2028"/>
                </a:cubicBezTo>
                <a:close/>
                <a:moveTo>
                  <a:pt x="1167" y="2040"/>
                </a:moveTo>
                <a:cubicBezTo>
                  <a:pt x="1165" y="2035"/>
                  <a:pt x="1164" y="2030"/>
                  <a:pt x="1160" y="2029"/>
                </a:cubicBezTo>
                <a:cubicBezTo>
                  <a:pt x="1149" y="2027"/>
                  <a:pt x="1147" y="2047"/>
                  <a:pt x="1156" y="2043"/>
                </a:cubicBezTo>
                <a:cubicBezTo>
                  <a:pt x="1157" y="2041"/>
                  <a:pt x="1155" y="2035"/>
                  <a:pt x="1158" y="2035"/>
                </a:cubicBezTo>
                <a:cubicBezTo>
                  <a:pt x="1162" y="2035"/>
                  <a:pt x="1159" y="2047"/>
                  <a:pt x="1161" y="2048"/>
                </a:cubicBezTo>
                <a:cubicBezTo>
                  <a:pt x="1165" y="2050"/>
                  <a:pt x="1166" y="2045"/>
                  <a:pt x="1170" y="2046"/>
                </a:cubicBezTo>
                <a:cubicBezTo>
                  <a:pt x="1173" y="2048"/>
                  <a:pt x="1172" y="2054"/>
                  <a:pt x="1169" y="2056"/>
                </a:cubicBezTo>
                <a:cubicBezTo>
                  <a:pt x="1165" y="2054"/>
                  <a:pt x="1162" y="2056"/>
                  <a:pt x="1163" y="2060"/>
                </a:cubicBezTo>
                <a:cubicBezTo>
                  <a:pt x="1163" y="2062"/>
                  <a:pt x="1169" y="2063"/>
                  <a:pt x="1172" y="2062"/>
                </a:cubicBezTo>
                <a:cubicBezTo>
                  <a:pt x="1182" y="2058"/>
                  <a:pt x="1180" y="2036"/>
                  <a:pt x="1167" y="2040"/>
                </a:cubicBezTo>
                <a:close/>
                <a:moveTo>
                  <a:pt x="2047" y="2038"/>
                </a:moveTo>
                <a:cubicBezTo>
                  <a:pt x="2047" y="2049"/>
                  <a:pt x="2031" y="2050"/>
                  <a:pt x="2029" y="2040"/>
                </a:cubicBezTo>
                <a:cubicBezTo>
                  <a:pt x="2029" y="2035"/>
                  <a:pt x="2030" y="2032"/>
                  <a:pt x="2036" y="2030"/>
                </a:cubicBezTo>
                <a:cubicBezTo>
                  <a:pt x="2042" y="2029"/>
                  <a:pt x="2047" y="2032"/>
                  <a:pt x="2047" y="2038"/>
                </a:cubicBezTo>
                <a:close/>
                <a:moveTo>
                  <a:pt x="2035" y="2037"/>
                </a:moveTo>
                <a:cubicBezTo>
                  <a:pt x="2034" y="2043"/>
                  <a:pt x="2042" y="2042"/>
                  <a:pt x="2041" y="2037"/>
                </a:cubicBezTo>
                <a:cubicBezTo>
                  <a:pt x="2039" y="2036"/>
                  <a:pt x="2037" y="2037"/>
                  <a:pt x="2035" y="2037"/>
                </a:cubicBezTo>
                <a:close/>
                <a:moveTo>
                  <a:pt x="1848" y="2039"/>
                </a:moveTo>
                <a:cubicBezTo>
                  <a:pt x="1851" y="2041"/>
                  <a:pt x="1854" y="2039"/>
                  <a:pt x="1854" y="2037"/>
                </a:cubicBezTo>
                <a:cubicBezTo>
                  <a:pt x="1854" y="2032"/>
                  <a:pt x="1845" y="2033"/>
                  <a:pt x="1848" y="2039"/>
                </a:cubicBezTo>
                <a:close/>
                <a:moveTo>
                  <a:pt x="3048" y="2037"/>
                </a:moveTo>
                <a:cubicBezTo>
                  <a:pt x="3048" y="2039"/>
                  <a:pt x="3052" y="2037"/>
                  <a:pt x="3054" y="2039"/>
                </a:cubicBezTo>
                <a:cubicBezTo>
                  <a:pt x="3054" y="2042"/>
                  <a:pt x="3050" y="2041"/>
                  <a:pt x="3050" y="2044"/>
                </a:cubicBezTo>
                <a:cubicBezTo>
                  <a:pt x="3052" y="2046"/>
                  <a:pt x="3053" y="2051"/>
                  <a:pt x="3049" y="2052"/>
                </a:cubicBezTo>
                <a:cubicBezTo>
                  <a:pt x="3047" y="2052"/>
                  <a:pt x="3047" y="2049"/>
                  <a:pt x="3044" y="2050"/>
                </a:cubicBezTo>
                <a:cubicBezTo>
                  <a:pt x="3044" y="2061"/>
                  <a:pt x="3061" y="2053"/>
                  <a:pt x="3054" y="2044"/>
                </a:cubicBezTo>
                <a:cubicBezTo>
                  <a:pt x="3062" y="2039"/>
                  <a:pt x="3051" y="2030"/>
                  <a:pt x="3048" y="2037"/>
                </a:cubicBezTo>
                <a:close/>
                <a:moveTo>
                  <a:pt x="3071" y="2039"/>
                </a:moveTo>
                <a:cubicBezTo>
                  <a:pt x="3076" y="2045"/>
                  <a:pt x="3073" y="2059"/>
                  <a:pt x="3066" y="2060"/>
                </a:cubicBezTo>
                <a:cubicBezTo>
                  <a:pt x="3055" y="2061"/>
                  <a:pt x="3061" y="2035"/>
                  <a:pt x="3071" y="2039"/>
                </a:cubicBezTo>
                <a:close/>
                <a:moveTo>
                  <a:pt x="3068" y="2042"/>
                </a:moveTo>
                <a:cubicBezTo>
                  <a:pt x="3065" y="2044"/>
                  <a:pt x="3063" y="2051"/>
                  <a:pt x="3064" y="2056"/>
                </a:cubicBezTo>
                <a:cubicBezTo>
                  <a:pt x="3064" y="2056"/>
                  <a:pt x="3065" y="2056"/>
                  <a:pt x="3065" y="2056"/>
                </a:cubicBezTo>
                <a:cubicBezTo>
                  <a:pt x="3070" y="2056"/>
                  <a:pt x="3072" y="2046"/>
                  <a:pt x="3068" y="2042"/>
                </a:cubicBezTo>
                <a:close/>
                <a:moveTo>
                  <a:pt x="67" y="2041"/>
                </a:moveTo>
                <a:cubicBezTo>
                  <a:pt x="59" y="2044"/>
                  <a:pt x="72" y="2051"/>
                  <a:pt x="71" y="2043"/>
                </a:cubicBezTo>
                <a:cubicBezTo>
                  <a:pt x="70" y="2041"/>
                  <a:pt x="69" y="2041"/>
                  <a:pt x="67" y="2041"/>
                </a:cubicBezTo>
                <a:close/>
                <a:moveTo>
                  <a:pt x="467" y="2043"/>
                </a:moveTo>
                <a:cubicBezTo>
                  <a:pt x="466" y="2040"/>
                  <a:pt x="461" y="2040"/>
                  <a:pt x="462" y="2045"/>
                </a:cubicBezTo>
                <a:cubicBezTo>
                  <a:pt x="464" y="2048"/>
                  <a:pt x="468" y="2046"/>
                  <a:pt x="467" y="2043"/>
                </a:cubicBezTo>
                <a:close/>
                <a:moveTo>
                  <a:pt x="36" y="2044"/>
                </a:moveTo>
                <a:cubicBezTo>
                  <a:pt x="33" y="2042"/>
                  <a:pt x="30" y="2045"/>
                  <a:pt x="31" y="2047"/>
                </a:cubicBezTo>
                <a:cubicBezTo>
                  <a:pt x="32" y="2050"/>
                  <a:pt x="38" y="2048"/>
                  <a:pt x="36" y="2044"/>
                </a:cubicBezTo>
                <a:close/>
                <a:moveTo>
                  <a:pt x="1687" y="2048"/>
                </a:moveTo>
                <a:cubicBezTo>
                  <a:pt x="1684" y="2049"/>
                  <a:pt x="1685" y="2054"/>
                  <a:pt x="1688" y="2054"/>
                </a:cubicBezTo>
                <a:cubicBezTo>
                  <a:pt x="1692" y="2054"/>
                  <a:pt x="1691" y="2047"/>
                  <a:pt x="1687" y="2048"/>
                </a:cubicBezTo>
                <a:close/>
                <a:moveTo>
                  <a:pt x="231" y="2057"/>
                </a:moveTo>
                <a:cubicBezTo>
                  <a:pt x="233" y="2058"/>
                  <a:pt x="235" y="2056"/>
                  <a:pt x="234" y="2053"/>
                </a:cubicBezTo>
                <a:cubicBezTo>
                  <a:pt x="230" y="2047"/>
                  <a:pt x="226" y="2057"/>
                  <a:pt x="231" y="2057"/>
                </a:cubicBezTo>
                <a:close/>
                <a:moveTo>
                  <a:pt x="183" y="2053"/>
                </a:moveTo>
                <a:cubicBezTo>
                  <a:pt x="174" y="2048"/>
                  <a:pt x="182" y="2063"/>
                  <a:pt x="183" y="2053"/>
                </a:cubicBezTo>
                <a:close/>
                <a:moveTo>
                  <a:pt x="651" y="2055"/>
                </a:moveTo>
                <a:cubicBezTo>
                  <a:pt x="650" y="2056"/>
                  <a:pt x="651" y="2060"/>
                  <a:pt x="654" y="2059"/>
                </a:cubicBezTo>
                <a:cubicBezTo>
                  <a:pt x="658" y="2056"/>
                  <a:pt x="653" y="2051"/>
                  <a:pt x="651" y="2055"/>
                </a:cubicBezTo>
                <a:close/>
                <a:moveTo>
                  <a:pt x="1143" y="2088"/>
                </a:moveTo>
                <a:cubicBezTo>
                  <a:pt x="1146" y="2084"/>
                  <a:pt x="1152" y="2083"/>
                  <a:pt x="1152" y="2076"/>
                </a:cubicBezTo>
                <a:cubicBezTo>
                  <a:pt x="1152" y="2076"/>
                  <a:pt x="1151" y="2076"/>
                  <a:pt x="1151" y="2075"/>
                </a:cubicBezTo>
                <a:cubicBezTo>
                  <a:pt x="1148" y="2074"/>
                  <a:pt x="1147" y="2077"/>
                  <a:pt x="1146" y="2077"/>
                </a:cubicBezTo>
                <a:cubicBezTo>
                  <a:pt x="1145" y="2073"/>
                  <a:pt x="1142" y="2070"/>
                  <a:pt x="1139" y="2065"/>
                </a:cubicBezTo>
                <a:cubicBezTo>
                  <a:pt x="1137" y="2062"/>
                  <a:pt x="1134" y="2055"/>
                  <a:pt x="1130" y="2055"/>
                </a:cubicBezTo>
                <a:cubicBezTo>
                  <a:pt x="1126" y="2055"/>
                  <a:pt x="1127" y="2065"/>
                  <a:pt x="1127" y="2069"/>
                </a:cubicBezTo>
                <a:cubicBezTo>
                  <a:pt x="1130" y="2070"/>
                  <a:pt x="1131" y="2067"/>
                  <a:pt x="1133" y="2066"/>
                </a:cubicBezTo>
                <a:cubicBezTo>
                  <a:pt x="1135" y="2071"/>
                  <a:pt x="1139" y="2076"/>
                  <a:pt x="1142" y="2082"/>
                </a:cubicBezTo>
                <a:cubicBezTo>
                  <a:pt x="1139" y="2084"/>
                  <a:pt x="1140" y="2088"/>
                  <a:pt x="1143" y="2088"/>
                </a:cubicBezTo>
                <a:close/>
                <a:moveTo>
                  <a:pt x="1218" y="2074"/>
                </a:moveTo>
                <a:cubicBezTo>
                  <a:pt x="1215" y="2079"/>
                  <a:pt x="1206" y="2079"/>
                  <a:pt x="1203" y="2075"/>
                </a:cubicBezTo>
                <a:cubicBezTo>
                  <a:pt x="1202" y="2074"/>
                  <a:pt x="1200" y="2067"/>
                  <a:pt x="1200" y="2066"/>
                </a:cubicBezTo>
                <a:cubicBezTo>
                  <a:pt x="1200" y="2063"/>
                  <a:pt x="1203" y="2060"/>
                  <a:pt x="1206" y="2059"/>
                </a:cubicBezTo>
                <a:cubicBezTo>
                  <a:pt x="1215" y="2057"/>
                  <a:pt x="1224" y="2066"/>
                  <a:pt x="1218" y="2074"/>
                </a:cubicBezTo>
                <a:close/>
                <a:moveTo>
                  <a:pt x="1213" y="2067"/>
                </a:moveTo>
                <a:cubicBezTo>
                  <a:pt x="1205" y="2059"/>
                  <a:pt x="1205" y="2077"/>
                  <a:pt x="1213" y="2071"/>
                </a:cubicBezTo>
                <a:cubicBezTo>
                  <a:pt x="1213" y="2070"/>
                  <a:pt x="1213" y="2069"/>
                  <a:pt x="1213" y="2067"/>
                </a:cubicBezTo>
                <a:close/>
                <a:moveTo>
                  <a:pt x="2084" y="2066"/>
                </a:moveTo>
                <a:cubicBezTo>
                  <a:pt x="2087" y="2066"/>
                  <a:pt x="2088" y="2065"/>
                  <a:pt x="2088" y="2063"/>
                </a:cubicBezTo>
                <a:cubicBezTo>
                  <a:pt x="2089" y="2057"/>
                  <a:pt x="2078" y="2060"/>
                  <a:pt x="2084" y="2066"/>
                </a:cubicBezTo>
                <a:close/>
                <a:moveTo>
                  <a:pt x="2169" y="2089"/>
                </a:moveTo>
                <a:cubicBezTo>
                  <a:pt x="2171" y="2088"/>
                  <a:pt x="2170" y="2085"/>
                  <a:pt x="2170" y="2083"/>
                </a:cubicBezTo>
                <a:cubicBezTo>
                  <a:pt x="2170" y="2076"/>
                  <a:pt x="2171" y="2068"/>
                  <a:pt x="2171" y="2063"/>
                </a:cubicBezTo>
                <a:cubicBezTo>
                  <a:pt x="2171" y="2063"/>
                  <a:pt x="2170" y="2063"/>
                  <a:pt x="2169" y="2063"/>
                </a:cubicBezTo>
                <a:cubicBezTo>
                  <a:pt x="2169" y="2063"/>
                  <a:pt x="2169" y="2063"/>
                  <a:pt x="2169" y="2064"/>
                </a:cubicBezTo>
                <a:cubicBezTo>
                  <a:pt x="2168" y="2068"/>
                  <a:pt x="2166" y="2076"/>
                  <a:pt x="2166" y="2082"/>
                </a:cubicBezTo>
                <a:cubicBezTo>
                  <a:pt x="2166" y="2084"/>
                  <a:pt x="2166" y="2088"/>
                  <a:pt x="2169" y="2089"/>
                </a:cubicBezTo>
                <a:close/>
                <a:moveTo>
                  <a:pt x="1155" y="2068"/>
                </a:moveTo>
                <a:cubicBezTo>
                  <a:pt x="1159" y="2068"/>
                  <a:pt x="1159" y="2074"/>
                  <a:pt x="1162" y="2074"/>
                </a:cubicBezTo>
                <a:cubicBezTo>
                  <a:pt x="1170" y="2073"/>
                  <a:pt x="1156" y="2055"/>
                  <a:pt x="1155" y="2068"/>
                </a:cubicBezTo>
                <a:close/>
                <a:moveTo>
                  <a:pt x="331" y="2073"/>
                </a:moveTo>
                <a:cubicBezTo>
                  <a:pt x="334" y="2077"/>
                  <a:pt x="340" y="2072"/>
                  <a:pt x="336" y="2069"/>
                </a:cubicBezTo>
                <a:cubicBezTo>
                  <a:pt x="333" y="2068"/>
                  <a:pt x="330" y="2069"/>
                  <a:pt x="331" y="2073"/>
                </a:cubicBezTo>
                <a:close/>
                <a:moveTo>
                  <a:pt x="756" y="2087"/>
                </a:moveTo>
                <a:cubicBezTo>
                  <a:pt x="749" y="2085"/>
                  <a:pt x="748" y="2072"/>
                  <a:pt x="756" y="2070"/>
                </a:cubicBezTo>
                <a:cubicBezTo>
                  <a:pt x="772" y="2066"/>
                  <a:pt x="771" y="2090"/>
                  <a:pt x="756" y="2087"/>
                </a:cubicBezTo>
                <a:close/>
                <a:moveTo>
                  <a:pt x="755" y="2077"/>
                </a:moveTo>
                <a:cubicBezTo>
                  <a:pt x="755" y="2083"/>
                  <a:pt x="763" y="2082"/>
                  <a:pt x="762" y="2077"/>
                </a:cubicBezTo>
                <a:cubicBezTo>
                  <a:pt x="761" y="2075"/>
                  <a:pt x="757" y="2075"/>
                  <a:pt x="755" y="2077"/>
                </a:cubicBezTo>
                <a:close/>
                <a:moveTo>
                  <a:pt x="1061" y="2073"/>
                </a:moveTo>
                <a:cubicBezTo>
                  <a:pt x="1061" y="2072"/>
                  <a:pt x="1061" y="2071"/>
                  <a:pt x="1061" y="2070"/>
                </a:cubicBezTo>
                <a:cubicBezTo>
                  <a:pt x="1053" y="2065"/>
                  <a:pt x="1053" y="2079"/>
                  <a:pt x="1061" y="2073"/>
                </a:cubicBezTo>
                <a:close/>
                <a:moveTo>
                  <a:pt x="2639" y="2071"/>
                </a:moveTo>
                <a:cubicBezTo>
                  <a:pt x="2636" y="2068"/>
                  <a:pt x="2632" y="2071"/>
                  <a:pt x="2633" y="2074"/>
                </a:cubicBezTo>
                <a:cubicBezTo>
                  <a:pt x="2634" y="2077"/>
                  <a:pt x="2640" y="2076"/>
                  <a:pt x="2639" y="2071"/>
                </a:cubicBezTo>
                <a:close/>
                <a:moveTo>
                  <a:pt x="2174" y="2091"/>
                </a:moveTo>
                <a:cubicBezTo>
                  <a:pt x="2176" y="2089"/>
                  <a:pt x="2175" y="2083"/>
                  <a:pt x="2175" y="2079"/>
                </a:cubicBezTo>
                <a:cubicBezTo>
                  <a:pt x="2175" y="2077"/>
                  <a:pt x="2176" y="2075"/>
                  <a:pt x="2175" y="2074"/>
                </a:cubicBezTo>
                <a:cubicBezTo>
                  <a:pt x="2174" y="2074"/>
                  <a:pt x="2174" y="2074"/>
                  <a:pt x="2173" y="2074"/>
                </a:cubicBezTo>
                <a:cubicBezTo>
                  <a:pt x="2172" y="2077"/>
                  <a:pt x="2169" y="2089"/>
                  <a:pt x="2174" y="2091"/>
                </a:cubicBezTo>
                <a:close/>
                <a:moveTo>
                  <a:pt x="1115" y="2089"/>
                </a:moveTo>
                <a:cubicBezTo>
                  <a:pt x="1117" y="2088"/>
                  <a:pt x="1125" y="2082"/>
                  <a:pt x="1125" y="2079"/>
                </a:cubicBezTo>
                <a:cubicBezTo>
                  <a:pt x="1125" y="2078"/>
                  <a:pt x="1124" y="2076"/>
                  <a:pt x="1121" y="2077"/>
                </a:cubicBezTo>
                <a:cubicBezTo>
                  <a:pt x="1118" y="2077"/>
                  <a:pt x="1115" y="2082"/>
                  <a:pt x="1111" y="2086"/>
                </a:cubicBezTo>
                <a:cubicBezTo>
                  <a:pt x="1107" y="2090"/>
                  <a:pt x="1100" y="2094"/>
                  <a:pt x="1104" y="2097"/>
                </a:cubicBezTo>
                <a:cubicBezTo>
                  <a:pt x="1110" y="2097"/>
                  <a:pt x="1111" y="2093"/>
                  <a:pt x="1115" y="2089"/>
                </a:cubicBezTo>
                <a:close/>
                <a:moveTo>
                  <a:pt x="1797" y="2085"/>
                </a:moveTo>
                <a:cubicBezTo>
                  <a:pt x="1798" y="2085"/>
                  <a:pt x="1799" y="2084"/>
                  <a:pt x="1799" y="2082"/>
                </a:cubicBezTo>
                <a:cubicBezTo>
                  <a:pt x="1796" y="2075"/>
                  <a:pt x="1791" y="2086"/>
                  <a:pt x="1797" y="2085"/>
                </a:cubicBezTo>
                <a:close/>
                <a:moveTo>
                  <a:pt x="2181" y="2094"/>
                </a:moveTo>
                <a:cubicBezTo>
                  <a:pt x="2180" y="2089"/>
                  <a:pt x="2182" y="2084"/>
                  <a:pt x="2180" y="2080"/>
                </a:cubicBezTo>
                <a:cubicBezTo>
                  <a:pt x="2176" y="2081"/>
                  <a:pt x="2176" y="2092"/>
                  <a:pt x="2179" y="2095"/>
                </a:cubicBezTo>
                <a:cubicBezTo>
                  <a:pt x="2180" y="2095"/>
                  <a:pt x="2180" y="2094"/>
                  <a:pt x="2181" y="2094"/>
                </a:cubicBezTo>
                <a:close/>
                <a:moveTo>
                  <a:pt x="704" y="2082"/>
                </a:moveTo>
                <a:cubicBezTo>
                  <a:pt x="702" y="2080"/>
                  <a:pt x="697" y="2081"/>
                  <a:pt x="698" y="2085"/>
                </a:cubicBezTo>
                <a:cubicBezTo>
                  <a:pt x="700" y="2088"/>
                  <a:pt x="705" y="2086"/>
                  <a:pt x="704" y="2082"/>
                </a:cubicBezTo>
                <a:close/>
                <a:moveTo>
                  <a:pt x="1129" y="2086"/>
                </a:moveTo>
                <a:cubicBezTo>
                  <a:pt x="1129" y="2085"/>
                  <a:pt x="1127" y="2083"/>
                  <a:pt x="1125" y="2085"/>
                </a:cubicBezTo>
                <a:cubicBezTo>
                  <a:pt x="1121" y="2087"/>
                  <a:pt x="1119" y="2091"/>
                  <a:pt x="1116" y="2093"/>
                </a:cubicBezTo>
                <a:cubicBezTo>
                  <a:pt x="1113" y="2096"/>
                  <a:pt x="1107" y="2098"/>
                  <a:pt x="1109" y="2104"/>
                </a:cubicBezTo>
                <a:cubicBezTo>
                  <a:pt x="1113" y="2105"/>
                  <a:pt x="1116" y="2101"/>
                  <a:pt x="1120" y="2097"/>
                </a:cubicBezTo>
                <a:cubicBezTo>
                  <a:pt x="1123" y="2095"/>
                  <a:pt x="1130" y="2090"/>
                  <a:pt x="1129" y="2086"/>
                </a:cubicBezTo>
                <a:close/>
                <a:moveTo>
                  <a:pt x="624" y="2088"/>
                </a:moveTo>
                <a:cubicBezTo>
                  <a:pt x="624" y="2086"/>
                  <a:pt x="622" y="2084"/>
                  <a:pt x="620" y="2085"/>
                </a:cubicBezTo>
                <a:cubicBezTo>
                  <a:pt x="614" y="2088"/>
                  <a:pt x="625" y="2094"/>
                  <a:pt x="624" y="2088"/>
                </a:cubicBezTo>
                <a:close/>
                <a:moveTo>
                  <a:pt x="2184" y="2099"/>
                </a:moveTo>
                <a:cubicBezTo>
                  <a:pt x="2188" y="2097"/>
                  <a:pt x="2186" y="2089"/>
                  <a:pt x="2185" y="2086"/>
                </a:cubicBezTo>
                <a:cubicBezTo>
                  <a:pt x="2181" y="2086"/>
                  <a:pt x="2182" y="2097"/>
                  <a:pt x="2184" y="2099"/>
                </a:cubicBezTo>
                <a:close/>
                <a:moveTo>
                  <a:pt x="509" y="2101"/>
                </a:moveTo>
                <a:cubicBezTo>
                  <a:pt x="502" y="2103"/>
                  <a:pt x="496" y="2091"/>
                  <a:pt x="505" y="2088"/>
                </a:cubicBezTo>
                <a:cubicBezTo>
                  <a:pt x="516" y="2085"/>
                  <a:pt x="517" y="2100"/>
                  <a:pt x="509" y="2101"/>
                </a:cubicBezTo>
                <a:close/>
                <a:moveTo>
                  <a:pt x="506" y="2094"/>
                </a:moveTo>
                <a:cubicBezTo>
                  <a:pt x="506" y="2096"/>
                  <a:pt x="507" y="2096"/>
                  <a:pt x="509" y="2095"/>
                </a:cubicBezTo>
                <a:cubicBezTo>
                  <a:pt x="509" y="2094"/>
                  <a:pt x="507" y="2094"/>
                  <a:pt x="506" y="2094"/>
                </a:cubicBezTo>
                <a:close/>
                <a:moveTo>
                  <a:pt x="1887" y="2092"/>
                </a:moveTo>
                <a:cubicBezTo>
                  <a:pt x="1888" y="2094"/>
                  <a:pt x="1890" y="2095"/>
                  <a:pt x="1892" y="2094"/>
                </a:cubicBezTo>
                <a:cubicBezTo>
                  <a:pt x="1894" y="2088"/>
                  <a:pt x="1887" y="2088"/>
                  <a:pt x="1887" y="2092"/>
                </a:cubicBezTo>
                <a:close/>
                <a:moveTo>
                  <a:pt x="2563" y="2092"/>
                </a:moveTo>
                <a:cubicBezTo>
                  <a:pt x="2559" y="2098"/>
                  <a:pt x="2573" y="2097"/>
                  <a:pt x="2568" y="2091"/>
                </a:cubicBezTo>
                <a:cubicBezTo>
                  <a:pt x="2568" y="2091"/>
                  <a:pt x="2567" y="2090"/>
                  <a:pt x="2566" y="2090"/>
                </a:cubicBezTo>
                <a:cubicBezTo>
                  <a:pt x="2564" y="2091"/>
                  <a:pt x="2563" y="2091"/>
                  <a:pt x="2563" y="2092"/>
                </a:cubicBezTo>
                <a:close/>
                <a:moveTo>
                  <a:pt x="2191" y="2103"/>
                </a:moveTo>
                <a:cubicBezTo>
                  <a:pt x="2192" y="2100"/>
                  <a:pt x="2191" y="2095"/>
                  <a:pt x="2191" y="2091"/>
                </a:cubicBezTo>
                <a:cubicBezTo>
                  <a:pt x="2187" y="2090"/>
                  <a:pt x="2188" y="2100"/>
                  <a:pt x="2189" y="2103"/>
                </a:cubicBezTo>
                <a:cubicBezTo>
                  <a:pt x="2190" y="2103"/>
                  <a:pt x="2191" y="2103"/>
                  <a:pt x="2191" y="2103"/>
                </a:cubicBezTo>
                <a:close/>
                <a:moveTo>
                  <a:pt x="2197" y="2105"/>
                </a:moveTo>
                <a:cubicBezTo>
                  <a:pt x="2197" y="2103"/>
                  <a:pt x="2198" y="2097"/>
                  <a:pt x="2196" y="2095"/>
                </a:cubicBezTo>
                <a:cubicBezTo>
                  <a:pt x="2193" y="2094"/>
                  <a:pt x="2192" y="2106"/>
                  <a:pt x="2197" y="2105"/>
                </a:cubicBezTo>
                <a:close/>
                <a:moveTo>
                  <a:pt x="1112" y="2113"/>
                </a:moveTo>
                <a:cubicBezTo>
                  <a:pt x="1115" y="2118"/>
                  <a:pt x="1111" y="2125"/>
                  <a:pt x="1107" y="2125"/>
                </a:cubicBezTo>
                <a:cubicBezTo>
                  <a:pt x="1101" y="2126"/>
                  <a:pt x="1100" y="2118"/>
                  <a:pt x="1095" y="2116"/>
                </a:cubicBezTo>
                <a:cubicBezTo>
                  <a:pt x="1092" y="2117"/>
                  <a:pt x="1092" y="2120"/>
                  <a:pt x="1090" y="2121"/>
                </a:cubicBezTo>
                <a:cubicBezTo>
                  <a:pt x="1091" y="2125"/>
                  <a:pt x="1094" y="2127"/>
                  <a:pt x="1095" y="2131"/>
                </a:cubicBezTo>
                <a:cubicBezTo>
                  <a:pt x="1097" y="2130"/>
                  <a:pt x="1101" y="2128"/>
                  <a:pt x="1102" y="2131"/>
                </a:cubicBezTo>
                <a:cubicBezTo>
                  <a:pt x="1102" y="2134"/>
                  <a:pt x="1099" y="2136"/>
                  <a:pt x="1097" y="2138"/>
                </a:cubicBezTo>
                <a:cubicBezTo>
                  <a:pt x="1095" y="2140"/>
                  <a:pt x="1091" y="2144"/>
                  <a:pt x="1089" y="2140"/>
                </a:cubicBezTo>
                <a:cubicBezTo>
                  <a:pt x="1088" y="2138"/>
                  <a:pt x="1090" y="2137"/>
                  <a:pt x="1091" y="2136"/>
                </a:cubicBezTo>
                <a:cubicBezTo>
                  <a:pt x="1087" y="2128"/>
                  <a:pt x="1082" y="2121"/>
                  <a:pt x="1078" y="2114"/>
                </a:cubicBezTo>
                <a:cubicBezTo>
                  <a:pt x="1077" y="2114"/>
                  <a:pt x="1075" y="2114"/>
                  <a:pt x="1074" y="2113"/>
                </a:cubicBezTo>
                <a:cubicBezTo>
                  <a:pt x="1072" y="2101"/>
                  <a:pt x="1100" y="2085"/>
                  <a:pt x="1097" y="2108"/>
                </a:cubicBezTo>
                <a:cubicBezTo>
                  <a:pt x="1101" y="2110"/>
                  <a:pt x="1103" y="2114"/>
                  <a:pt x="1106" y="2117"/>
                </a:cubicBezTo>
                <a:cubicBezTo>
                  <a:pt x="1107" y="2115"/>
                  <a:pt x="1108" y="2111"/>
                  <a:pt x="1112" y="2113"/>
                </a:cubicBezTo>
                <a:close/>
                <a:moveTo>
                  <a:pt x="1090" y="2102"/>
                </a:moveTo>
                <a:cubicBezTo>
                  <a:pt x="1086" y="2103"/>
                  <a:pt x="1083" y="2105"/>
                  <a:pt x="1081" y="2109"/>
                </a:cubicBezTo>
                <a:cubicBezTo>
                  <a:pt x="1083" y="2111"/>
                  <a:pt x="1084" y="2114"/>
                  <a:pt x="1086" y="2115"/>
                </a:cubicBezTo>
                <a:cubicBezTo>
                  <a:pt x="1088" y="2112"/>
                  <a:pt x="1092" y="2108"/>
                  <a:pt x="1090" y="2102"/>
                </a:cubicBezTo>
                <a:close/>
                <a:moveTo>
                  <a:pt x="2201" y="2109"/>
                </a:moveTo>
                <a:cubicBezTo>
                  <a:pt x="2202" y="2109"/>
                  <a:pt x="2202" y="2109"/>
                  <a:pt x="2203" y="2109"/>
                </a:cubicBezTo>
                <a:cubicBezTo>
                  <a:pt x="2203" y="2107"/>
                  <a:pt x="2204" y="2100"/>
                  <a:pt x="2202" y="2099"/>
                </a:cubicBezTo>
                <a:cubicBezTo>
                  <a:pt x="2199" y="2098"/>
                  <a:pt x="2199" y="2108"/>
                  <a:pt x="2201" y="2109"/>
                </a:cubicBezTo>
                <a:close/>
                <a:moveTo>
                  <a:pt x="2209" y="2113"/>
                </a:moveTo>
                <a:cubicBezTo>
                  <a:pt x="2210" y="2111"/>
                  <a:pt x="2209" y="2105"/>
                  <a:pt x="2209" y="2103"/>
                </a:cubicBezTo>
                <a:cubicBezTo>
                  <a:pt x="2205" y="2103"/>
                  <a:pt x="2205" y="2114"/>
                  <a:pt x="2209" y="2113"/>
                </a:cubicBezTo>
                <a:close/>
                <a:moveTo>
                  <a:pt x="3178" y="2109"/>
                </a:moveTo>
                <a:cubicBezTo>
                  <a:pt x="3180" y="2112"/>
                  <a:pt x="3184" y="2109"/>
                  <a:pt x="3183" y="2106"/>
                </a:cubicBezTo>
                <a:cubicBezTo>
                  <a:pt x="3182" y="2103"/>
                  <a:pt x="3177" y="2104"/>
                  <a:pt x="3178" y="2109"/>
                </a:cubicBezTo>
                <a:close/>
                <a:moveTo>
                  <a:pt x="991" y="2113"/>
                </a:moveTo>
                <a:cubicBezTo>
                  <a:pt x="991" y="2111"/>
                  <a:pt x="989" y="2110"/>
                  <a:pt x="988" y="2107"/>
                </a:cubicBezTo>
                <a:cubicBezTo>
                  <a:pt x="990" y="2103"/>
                  <a:pt x="995" y="2108"/>
                  <a:pt x="998" y="2110"/>
                </a:cubicBezTo>
                <a:cubicBezTo>
                  <a:pt x="1001" y="2112"/>
                  <a:pt x="1005" y="2114"/>
                  <a:pt x="1005" y="2117"/>
                </a:cubicBezTo>
                <a:cubicBezTo>
                  <a:pt x="1000" y="2120"/>
                  <a:pt x="993" y="2123"/>
                  <a:pt x="987" y="2124"/>
                </a:cubicBezTo>
                <a:cubicBezTo>
                  <a:pt x="986" y="2120"/>
                  <a:pt x="989" y="2119"/>
                  <a:pt x="990" y="2117"/>
                </a:cubicBezTo>
                <a:cubicBezTo>
                  <a:pt x="980" y="2115"/>
                  <a:pt x="967" y="2118"/>
                  <a:pt x="956" y="2116"/>
                </a:cubicBezTo>
                <a:cubicBezTo>
                  <a:pt x="955" y="2116"/>
                  <a:pt x="952" y="2116"/>
                  <a:pt x="953" y="2114"/>
                </a:cubicBezTo>
                <a:cubicBezTo>
                  <a:pt x="958" y="2111"/>
                  <a:pt x="964" y="2113"/>
                  <a:pt x="970" y="2113"/>
                </a:cubicBezTo>
                <a:cubicBezTo>
                  <a:pt x="977" y="2113"/>
                  <a:pt x="984" y="2113"/>
                  <a:pt x="991" y="2113"/>
                </a:cubicBezTo>
                <a:close/>
                <a:moveTo>
                  <a:pt x="994" y="2118"/>
                </a:moveTo>
                <a:cubicBezTo>
                  <a:pt x="996" y="2117"/>
                  <a:pt x="999" y="2117"/>
                  <a:pt x="999" y="2115"/>
                </a:cubicBezTo>
                <a:cubicBezTo>
                  <a:pt x="997" y="2115"/>
                  <a:pt x="996" y="2112"/>
                  <a:pt x="995" y="2113"/>
                </a:cubicBezTo>
                <a:cubicBezTo>
                  <a:pt x="996" y="2114"/>
                  <a:pt x="995" y="2117"/>
                  <a:pt x="994" y="2118"/>
                </a:cubicBezTo>
                <a:close/>
                <a:moveTo>
                  <a:pt x="2215" y="2117"/>
                </a:moveTo>
                <a:cubicBezTo>
                  <a:pt x="2218" y="2117"/>
                  <a:pt x="2216" y="2111"/>
                  <a:pt x="2216" y="2109"/>
                </a:cubicBezTo>
                <a:cubicBezTo>
                  <a:pt x="2212" y="2107"/>
                  <a:pt x="2212" y="2116"/>
                  <a:pt x="2215" y="2117"/>
                </a:cubicBezTo>
                <a:close/>
                <a:moveTo>
                  <a:pt x="1953" y="2126"/>
                </a:moveTo>
                <a:cubicBezTo>
                  <a:pt x="1949" y="2123"/>
                  <a:pt x="1949" y="2115"/>
                  <a:pt x="1955" y="2113"/>
                </a:cubicBezTo>
                <a:cubicBezTo>
                  <a:pt x="1972" y="2108"/>
                  <a:pt x="1965" y="2135"/>
                  <a:pt x="1953" y="2126"/>
                </a:cubicBezTo>
                <a:close/>
                <a:moveTo>
                  <a:pt x="1956" y="2121"/>
                </a:moveTo>
                <a:cubicBezTo>
                  <a:pt x="1957" y="2123"/>
                  <a:pt x="1960" y="2122"/>
                  <a:pt x="1960" y="2119"/>
                </a:cubicBezTo>
                <a:cubicBezTo>
                  <a:pt x="1958" y="2118"/>
                  <a:pt x="1957" y="2120"/>
                  <a:pt x="1956" y="2121"/>
                </a:cubicBezTo>
                <a:close/>
                <a:moveTo>
                  <a:pt x="2223" y="2122"/>
                </a:moveTo>
                <a:cubicBezTo>
                  <a:pt x="2224" y="2120"/>
                  <a:pt x="2223" y="2116"/>
                  <a:pt x="2222" y="2113"/>
                </a:cubicBezTo>
                <a:cubicBezTo>
                  <a:pt x="2218" y="2113"/>
                  <a:pt x="2220" y="2124"/>
                  <a:pt x="2223" y="2122"/>
                </a:cubicBezTo>
                <a:close/>
                <a:moveTo>
                  <a:pt x="293" y="2115"/>
                </a:moveTo>
                <a:cubicBezTo>
                  <a:pt x="291" y="2116"/>
                  <a:pt x="290" y="2116"/>
                  <a:pt x="291" y="2119"/>
                </a:cubicBezTo>
                <a:cubicBezTo>
                  <a:pt x="293" y="2127"/>
                  <a:pt x="301" y="2113"/>
                  <a:pt x="293" y="2115"/>
                </a:cubicBezTo>
                <a:close/>
                <a:moveTo>
                  <a:pt x="1624" y="2119"/>
                </a:moveTo>
                <a:cubicBezTo>
                  <a:pt x="1626" y="2121"/>
                  <a:pt x="1628" y="2120"/>
                  <a:pt x="1627" y="2117"/>
                </a:cubicBezTo>
                <a:cubicBezTo>
                  <a:pt x="1626" y="2114"/>
                  <a:pt x="1622" y="2116"/>
                  <a:pt x="1624" y="2119"/>
                </a:cubicBezTo>
                <a:close/>
                <a:moveTo>
                  <a:pt x="2230" y="2127"/>
                </a:moveTo>
                <a:cubicBezTo>
                  <a:pt x="2232" y="2125"/>
                  <a:pt x="2231" y="2121"/>
                  <a:pt x="2230" y="2119"/>
                </a:cubicBezTo>
                <a:cubicBezTo>
                  <a:pt x="2225" y="2118"/>
                  <a:pt x="2227" y="2128"/>
                  <a:pt x="2230" y="2127"/>
                </a:cubicBezTo>
                <a:close/>
                <a:moveTo>
                  <a:pt x="2508" y="2126"/>
                </a:moveTo>
                <a:cubicBezTo>
                  <a:pt x="2509" y="2127"/>
                  <a:pt x="2512" y="2127"/>
                  <a:pt x="2513" y="2126"/>
                </a:cubicBezTo>
                <a:cubicBezTo>
                  <a:pt x="2514" y="2120"/>
                  <a:pt x="2507" y="2120"/>
                  <a:pt x="2508" y="2126"/>
                </a:cubicBezTo>
                <a:close/>
                <a:moveTo>
                  <a:pt x="1190" y="2128"/>
                </a:moveTo>
                <a:cubicBezTo>
                  <a:pt x="1193" y="2128"/>
                  <a:pt x="1194" y="2125"/>
                  <a:pt x="1192" y="2123"/>
                </a:cubicBezTo>
                <a:cubicBezTo>
                  <a:pt x="1187" y="2122"/>
                  <a:pt x="1187" y="2128"/>
                  <a:pt x="1190" y="2128"/>
                </a:cubicBezTo>
                <a:close/>
                <a:moveTo>
                  <a:pt x="1737" y="2141"/>
                </a:moveTo>
                <a:cubicBezTo>
                  <a:pt x="1724" y="2143"/>
                  <a:pt x="1724" y="2126"/>
                  <a:pt x="1734" y="2123"/>
                </a:cubicBezTo>
                <a:cubicBezTo>
                  <a:pt x="1746" y="2120"/>
                  <a:pt x="1748" y="2140"/>
                  <a:pt x="1737" y="2141"/>
                </a:cubicBezTo>
                <a:close/>
                <a:moveTo>
                  <a:pt x="1736" y="2129"/>
                </a:moveTo>
                <a:cubicBezTo>
                  <a:pt x="1735" y="2131"/>
                  <a:pt x="1733" y="2132"/>
                  <a:pt x="1732" y="2134"/>
                </a:cubicBezTo>
                <a:cubicBezTo>
                  <a:pt x="1736" y="2140"/>
                  <a:pt x="1742" y="2130"/>
                  <a:pt x="1736" y="2129"/>
                </a:cubicBezTo>
                <a:close/>
                <a:moveTo>
                  <a:pt x="2237" y="2131"/>
                </a:moveTo>
                <a:cubicBezTo>
                  <a:pt x="2238" y="2129"/>
                  <a:pt x="2236" y="2121"/>
                  <a:pt x="2233" y="2125"/>
                </a:cubicBezTo>
                <a:cubicBezTo>
                  <a:pt x="2234" y="2128"/>
                  <a:pt x="2233" y="2132"/>
                  <a:pt x="2237" y="2131"/>
                </a:cubicBezTo>
                <a:close/>
                <a:moveTo>
                  <a:pt x="15" y="2144"/>
                </a:moveTo>
                <a:cubicBezTo>
                  <a:pt x="6" y="2144"/>
                  <a:pt x="0" y="2128"/>
                  <a:pt x="10" y="2125"/>
                </a:cubicBezTo>
                <a:cubicBezTo>
                  <a:pt x="27" y="2120"/>
                  <a:pt x="27" y="2143"/>
                  <a:pt x="15" y="2144"/>
                </a:cubicBezTo>
                <a:close/>
                <a:moveTo>
                  <a:pt x="14" y="2138"/>
                </a:moveTo>
                <a:cubicBezTo>
                  <a:pt x="20" y="2138"/>
                  <a:pt x="18" y="2128"/>
                  <a:pt x="12" y="2131"/>
                </a:cubicBezTo>
                <a:cubicBezTo>
                  <a:pt x="9" y="2133"/>
                  <a:pt x="11" y="2137"/>
                  <a:pt x="14" y="2138"/>
                </a:cubicBezTo>
                <a:close/>
                <a:moveTo>
                  <a:pt x="804" y="2126"/>
                </a:moveTo>
                <a:cubicBezTo>
                  <a:pt x="801" y="2124"/>
                  <a:pt x="796" y="2127"/>
                  <a:pt x="798" y="2130"/>
                </a:cubicBezTo>
                <a:cubicBezTo>
                  <a:pt x="801" y="2132"/>
                  <a:pt x="805" y="2130"/>
                  <a:pt x="804" y="2126"/>
                </a:cubicBezTo>
                <a:close/>
                <a:moveTo>
                  <a:pt x="1047" y="2147"/>
                </a:moveTo>
                <a:cubicBezTo>
                  <a:pt x="1044" y="2144"/>
                  <a:pt x="1041" y="2135"/>
                  <a:pt x="1044" y="2129"/>
                </a:cubicBezTo>
                <a:cubicBezTo>
                  <a:pt x="1045" y="2127"/>
                  <a:pt x="1048" y="2126"/>
                  <a:pt x="1051" y="2126"/>
                </a:cubicBezTo>
                <a:cubicBezTo>
                  <a:pt x="1056" y="2125"/>
                  <a:pt x="1061" y="2127"/>
                  <a:pt x="1063" y="2129"/>
                </a:cubicBezTo>
                <a:cubicBezTo>
                  <a:pt x="1070" y="2139"/>
                  <a:pt x="1057" y="2155"/>
                  <a:pt x="1047" y="2147"/>
                </a:cubicBezTo>
                <a:close/>
                <a:moveTo>
                  <a:pt x="1057" y="2134"/>
                </a:moveTo>
                <a:cubicBezTo>
                  <a:pt x="1056" y="2132"/>
                  <a:pt x="1050" y="2132"/>
                  <a:pt x="1049" y="2134"/>
                </a:cubicBezTo>
                <a:cubicBezTo>
                  <a:pt x="1047" y="2146"/>
                  <a:pt x="1062" y="2144"/>
                  <a:pt x="1057" y="2134"/>
                </a:cubicBezTo>
                <a:close/>
                <a:moveTo>
                  <a:pt x="157" y="2137"/>
                </a:moveTo>
                <a:cubicBezTo>
                  <a:pt x="157" y="2134"/>
                  <a:pt x="157" y="2129"/>
                  <a:pt x="154" y="2127"/>
                </a:cubicBezTo>
                <a:cubicBezTo>
                  <a:pt x="154" y="2127"/>
                  <a:pt x="154" y="2127"/>
                  <a:pt x="153" y="2127"/>
                </a:cubicBezTo>
                <a:cubicBezTo>
                  <a:pt x="153" y="2127"/>
                  <a:pt x="152" y="2127"/>
                  <a:pt x="152" y="2128"/>
                </a:cubicBezTo>
                <a:cubicBezTo>
                  <a:pt x="151" y="2135"/>
                  <a:pt x="153" y="2143"/>
                  <a:pt x="154" y="2150"/>
                </a:cubicBezTo>
                <a:cubicBezTo>
                  <a:pt x="156" y="2169"/>
                  <a:pt x="160" y="2188"/>
                  <a:pt x="163" y="2207"/>
                </a:cubicBezTo>
                <a:cubicBezTo>
                  <a:pt x="163" y="2209"/>
                  <a:pt x="163" y="2216"/>
                  <a:pt x="168" y="2216"/>
                </a:cubicBezTo>
                <a:cubicBezTo>
                  <a:pt x="171" y="2215"/>
                  <a:pt x="170" y="2209"/>
                  <a:pt x="169" y="2205"/>
                </a:cubicBezTo>
                <a:cubicBezTo>
                  <a:pt x="165" y="2182"/>
                  <a:pt x="161" y="2160"/>
                  <a:pt x="157" y="2137"/>
                </a:cubicBezTo>
                <a:close/>
                <a:moveTo>
                  <a:pt x="188" y="2137"/>
                </a:moveTo>
                <a:cubicBezTo>
                  <a:pt x="187" y="2132"/>
                  <a:pt x="186" y="2124"/>
                  <a:pt x="181" y="2128"/>
                </a:cubicBezTo>
                <a:cubicBezTo>
                  <a:pt x="183" y="2143"/>
                  <a:pt x="186" y="2158"/>
                  <a:pt x="189" y="2174"/>
                </a:cubicBezTo>
                <a:cubicBezTo>
                  <a:pt x="191" y="2186"/>
                  <a:pt x="194" y="2197"/>
                  <a:pt x="196" y="2209"/>
                </a:cubicBezTo>
                <a:cubicBezTo>
                  <a:pt x="196" y="2211"/>
                  <a:pt x="197" y="2218"/>
                  <a:pt x="201" y="2218"/>
                </a:cubicBezTo>
                <a:cubicBezTo>
                  <a:pt x="205" y="2217"/>
                  <a:pt x="203" y="2209"/>
                  <a:pt x="202" y="2207"/>
                </a:cubicBezTo>
                <a:cubicBezTo>
                  <a:pt x="197" y="2183"/>
                  <a:pt x="193" y="2161"/>
                  <a:pt x="188" y="2137"/>
                </a:cubicBezTo>
                <a:close/>
                <a:moveTo>
                  <a:pt x="142" y="2137"/>
                </a:moveTo>
                <a:cubicBezTo>
                  <a:pt x="141" y="2132"/>
                  <a:pt x="140" y="2125"/>
                  <a:pt x="136" y="2128"/>
                </a:cubicBezTo>
                <a:cubicBezTo>
                  <a:pt x="135" y="2135"/>
                  <a:pt x="137" y="2142"/>
                  <a:pt x="138" y="2150"/>
                </a:cubicBezTo>
                <a:cubicBezTo>
                  <a:pt x="140" y="2165"/>
                  <a:pt x="142" y="2180"/>
                  <a:pt x="145" y="2195"/>
                </a:cubicBezTo>
                <a:cubicBezTo>
                  <a:pt x="145" y="2200"/>
                  <a:pt x="146" y="2216"/>
                  <a:pt x="151" y="2215"/>
                </a:cubicBezTo>
                <a:cubicBezTo>
                  <a:pt x="155" y="2215"/>
                  <a:pt x="153" y="2208"/>
                  <a:pt x="153" y="2205"/>
                </a:cubicBezTo>
                <a:cubicBezTo>
                  <a:pt x="149" y="2182"/>
                  <a:pt x="145" y="2160"/>
                  <a:pt x="142" y="2137"/>
                </a:cubicBezTo>
                <a:close/>
                <a:moveTo>
                  <a:pt x="174" y="2150"/>
                </a:moveTo>
                <a:cubicBezTo>
                  <a:pt x="173" y="2142"/>
                  <a:pt x="172" y="2134"/>
                  <a:pt x="169" y="2127"/>
                </a:cubicBezTo>
                <a:cubicBezTo>
                  <a:pt x="167" y="2127"/>
                  <a:pt x="166" y="2127"/>
                  <a:pt x="166" y="2128"/>
                </a:cubicBezTo>
                <a:cubicBezTo>
                  <a:pt x="166" y="2135"/>
                  <a:pt x="168" y="2144"/>
                  <a:pt x="169" y="2151"/>
                </a:cubicBezTo>
                <a:cubicBezTo>
                  <a:pt x="171" y="2166"/>
                  <a:pt x="174" y="2182"/>
                  <a:pt x="177" y="2197"/>
                </a:cubicBezTo>
                <a:cubicBezTo>
                  <a:pt x="178" y="2201"/>
                  <a:pt x="178" y="2218"/>
                  <a:pt x="183" y="2218"/>
                </a:cubicBezTo>
                <a:cubicBezTo>
                  <a:pt x="188" y="2218"/>
                  <a:pt x="186" y="2211"/>
                  <a:pt x="185" y="2209"/>
                </a:cubicBezTo>
                <a:cubicBezTo>
                  <a:pt x="182" y="2188"/>
                  <a:pt x="178" y="2169"/>
                  <a:pt x="174" y="2150"/>
                </a:cubicBezTo>
                <a:close/>
                <a:moveTo>
                  <a:pt x="3340" y="2149"/>
                </a:moveTo>
                <a:cubicBezTo>
                  <a:pt x="3339" y="2142"/>
                  <a:pt x="3342" y="2134"/>
                  <a:pt x="3340" y="2129"/>
                </a:cubicBezTo>
                <a:cubicBezTo>
                  <a:pt x="3331" y="2125"/>
                  <a:pt x="3335" y="2142"/>
                  <a:pt x="3333" y="2148"/>
                </a:cubicBezTo>
                <a:cubicBezTo>
                  <a:pt x="3328" y="2149"/>
                  <a:pt x="3313" y="2144"/>
                  <a:pt x="3314" y="2151"/>
                </a:cubicBezTo>
                <a:cubicBezTo>
                  <a:pt x="3314" y="2157"/>
                  <a:pt x="3328" y="2153"/>
                  <a:pt x="3334" y="2155"/>
                </a:cubicBezTo>
                <a:cubicBezTo>
                  <a:pt x="3334" y="2160"/>
                  <a:pt x="3331" y="2170"/>
                  <a:pt x="3336" y="2171"/>
                </a:cubicBezTo>
                <a:cubicBezTo>
                  <a:pt x="3342" y="2171"/>
                  <a:pt x="3338" y="2160"/>
                  <a:pt x="3340" y="2155"/>
                </a:cubicBezTo>
                <a:cubicBezTo>
                  <a:pt x="3347" y="2154"/>
                  <a:pt x="3360" y="2158"/>
                  <a:pt x="3360" y="2152"/>
                </a:cubicBezTo>
                <a:cubicBezTo>
                  <a:pt x="3360" y="2146"/>
                  <a:pt x="3347" y="2150"/>
                  <a:pt x="3340" y="2149"/>
                </a:cubicBezTo>
                <a:close/>
                <a:moveTo>
                  <a:pt x="2242" y="2136"/>
                </a:moveTo>
                <a:cubicBezTo>
                  <a:pt x="2244" y="2135"/>
                  <a:pt x="2242" y="2132"/>
                  <a:pt x="2243" y="2129"/>
                </a:cubicBezTo>
                <a:cubicBezTo>
                  <a:pt x="2239" y="2126"/>
                  <a:pt x="2238" y="2136"/>
                  <a:pt x="2242" y="2136"/>
                </a:cubicBezTo>
                <a:close/>
                <a:moveTo>
                  <a:pt x="2098" y="2129"/>
                </a:moveTo>
                <a:cubicBezTo>
                  <a:pt x="2098" y="2129"/>
                  <a:pt x="2097" y="2129"/>
                  <a:pt x="2097" y="2129"/>
                </a:cubicBezTo>
                <a:cubicBezTo>
                  <a:pt x="2097" y="2130"/>
                  <a:pt x="2096" y="2130"/>
                  <a:pt x="2096" y="2131"/>
                </a:cubicBezTo>
                <a:cubicBezTo>
                  <a:pt x="2095" y="2138"/>
                  <a:pt x="2093" y="2148"/>
                  <a:pt x="2093" y="2158"/>
                </a:cubicBezTo>
                <a:cubicBezTo>
                  <a:pt x="2093" y="2159"/>
                  <a:pt x="2093" y="2169"/>
                  <a:pt x="2096" y="2169"/>
                </a:cubicBezTo>
                <a:cubicBezTo>
                  <a:pt x="2100" y="2170"/>
                  <a:pt x="2097" y="2165"/>
                  <a:pt x="2097" y="2162"/>
                </a:cubicBezTo>
                <a:cubicBezTo>
                  <a:pt x="2096" y="2154"/>
                  <a:pt x="2097" y="2148"/>
                  <a:pt x="2098" y="2141"/>
                </a:cubicBezTo>
                <a:cubicBezTo>
                  <a:pt x="2098" y="2137"/>
                  <a:pt x="2101" y="2132"/>
                  <a:pt x="2098" y="2129"/>
                </a:cubicBezTo>
                <a:close/>
                <a:moveTo>
                  <a:pt x="951" y="2176"/>
                </a:moveTo>
                <a:cubicBezTo>
                  <a:pt x="953" y="2170"/>
                  <a:pt x="954" y="2163"/>
                  <a:pt x="956" y="2157"/>
                </a:cubicBezTo>
                <a:cubicBezTo>
                  <a:pt x="960" y="2158"/>
                  <a:pt x="965" y="2157"/>
                  <a:pt x="968" y="2159"/>
                </a:cubicBezTo>
                <a:cubicBezTo>
                  <a:pt x="968" y="2160"/>
                  <a:pt x="966" y="2164"/>
                  <a:pt x="969" y="2165"/>
                </a:cubicBezTo>
                <a:cubicBezTo>
                  <a:pt x="971" y="2165"/>
                  <a:pt x="971" y="2160"/>
                  <a:pt x="972" y="2158"/>
                </a:cubicBezTo>
                <a:cubicBezTo>
                  <a:pt x="972" y="2156"/>
                  <a:pt x="975" y="2152"/>
                  <a:pt x="972" y="2151"/>
                </a:cubicBezTo>
                <a:cubicBezTo>
                  <a:pt x="970" y="2151"/>
                  <a:pt x="970" y="2154"/>
                  <a:pt x="969" y="2155"/>
                </a:cubicBezTo>
                <a:cubicBezTo>
                  <a:pt x="965" y="2155"/>
                  <a:pt x="961" y="2155"/>
                  <a:pt x="957" y="2154"/>
                </a:cubicBezTo>
                <a:cubicBezTo>
                  <a:pt x="959" y="2149"/>
                  <a:pt x="960" y="2143"/>
                  <a:pt x="962" y="2138"/>
                </a:cubicBezTo>
                <a:cubicBezTo>
                  <a:pt x="968" y="2139"/>
                  <a:pt x="976" y="2138"/>
                  <a:pt x="982" y="2139"/>
                </a:cubicBezTo>
                <a:cubicBezTo>
                  <a:pt x="982" y="2142"/>
                  <a:pt x="979" y="2144"/>
                  <a:pt x="981" y="2146"/>
                </a:cubicBezTo>
                <a:cubicBezTo>
                  <a:pt x="985" y="2146"/>
                  <a:pt x="986" y="2140"/>
                  <a:pt x="985" y="2136"/>
                </a:cubicBezTo>
                <a:cubicBezTo>
                  <a:pt x="976" y="2135"/>
                  <a:pt x="964" y="2135"/>
                  <a:pt x="953" y="2135"/>
                </a:cubicBezTo>
                <a:cubicBezTo>
                  <a:pt x="953" y="2133"/>
                  <a:pt x="953" y="2133"/>
                  <a:pt x="953" y="2131"/>
                </a:cubicBezTo>
                <a:cubicBezTo>
                  <a:pt x="949" y="2131"/>
                  <a:pt x="946" y="2140"/>
                  <a:pt x="950" y="2141"/>
                </a:cubicBezTo>
                <a:cubicBezTo>
                  <a:pt x="952" y="2141"/>
                  <a:pt x="951" y="2138"/>
                  <a:pt x="952" y="2138"/>
                </a:cubicBezTo>
                <a:cubicBezTo>
                  <a:pt x="954" y="2138"/>
                  <a:pt x="956" y="2137"/>
                  <a:pt x="958" y="2138"/>
                </a:cubicBezTo>
                <a:cubicBezTo>
                  <a:pt x="954" y="2151"/>
                  <a:pt x="951" y="2164"/>
                  <a:pt x="947" y="2177"/>
                </a:cubicBezTo>
                <a:cubicBezTo>
                  <a:pt x="944" y="2177"/>
                  <a:pt x="939" y="2176"/>
                  <a:pt x="939" y="2179"/>
                </a:cubicBezTo>
                <a:cubicBezTo>
                  <a:pt x="941" y="2182"/>
                  <a:pt x="948" y="2180"/>
                  <a:pt x="952" y="2180"/>
                </a:cubicBezTo>
                <a:cubicBezTo>
                  <a:pt x="955" y="2180"/>
                  <a:pt x="957" y="2181"/>
                  <a:pt x="957" y="2178"/>
                </a:cubicBezTo>
                <a:cubicBezTo>
                  <a:pt x="957" y="2176"/>
                  <a:pt x="953" y="2177"/>
                  <a:pt x="951" y="2176"/>
                </a:cubicBezTo>
                <a:close/>
                <a:moveTo>
                  <a:pt x="2248" y="2139"/>
                </a:moveTo>
                <a:cubicBezTo>
                  <a:pt x="2249" y="2138"/>
                  <a:pt x="2248" y="2135"/>
                  <a:pt x="2247" y="2133"/>
                </a:cubicBezTo>
                <a:cubicBezTo>
                  <a:pt x="2243" y="2133"/>
                  <a:pt x="2244" y="2140"/>
                  <a:pt x="2248" y="2139"/>
                </a:cubicBezTo>
                <a:close/>
                <a:moveTo>
                  <a:pt x="868" y="2149"/>
                </a:moveTo>
                <a:cubicBezTo>
                  <a:pt x="861" y="2148"/>
                  <a:pt x="860" y="2137"/>
                  <a:pt x="867" y="2135"/>
                </a:cubicBezTo>
                <a:cubicBezTo>
                  <a:pt x="878" y="2133"/>
                  <a:pt x="879" y="2151"/>
                  <a:pt x="868" y="2149"/>
                </a:cubicBezTo>
                <a:close/>
                <a:moveTo>
                  <a:pt x="870" y="2143"/>
                </a:moveTo>
                <a:cubicBezTo>
                  <a:pt x="870" y="2142"/>
                  <a:pt x="870" y="2141"/>
                  <a:pt x="868" y="2141"/>
                </a:cubicBezTo>
                <a:cubicBezTo>
                  <a:pt x="867" y="2142"/>
                  <a:pt x="869" y="2145"/>
                  <a:pt x="870" y="2143"/>
                </a:cubicBezTo>
                <a:close/>
                <a:moveTo>
                  <a:pt x="360" y="2156"/>
                </a:moveTo>
                <a:cubicBezTo>
                  <a:pt x="349" y="2157"/>
                  <a:pt x="342" y="2139"/>
                  <a:pt x="355" y="2136"/>
                </a:cubicBezTo>
                <a:cubicBezTo>
                  <a:pt x="373" y="2132"/>
                  <a:pt x="373" y="2155"/>
                  <a:pt x="360" y="2156"/>
                </a:cubicBezTo>
                <a:close/>
                <a:moveTo>
                  <a:pt x="353" y="2144"/>
                </a:moveTo>
                <a:cubicBezTo>
                  <a:pt x="353" y="2153"/>
                  <a:pt x="366" y="2151"/>
                  <a:pt x="362" y="2143"/>
                </a:cubicBezTo>
                <a:cubicBezTo>
                  <a:pt x="359" y="2140"/>
                  <a:pt x="356" y="2143"/>
                  <a:pt x="353" y="2144"/>
                </a:cubicBezTo>
                <a:close/>
                <a:moveTo>
                  <a:pt x="2649" y="2148"/>
                </a:moveTo>
                <a:cubicBezTo>
                  <a:pt x="2648" y="2152"/>
                  <a:pt x="2641" y="2155"/>
                  <a:pt x="2637" y="2155"/>
                </a:cubicBezTo>
                <a:cubicBezTo>
                  <a:pt x="2630" y="2153"/>
                  <a:pt x="2628" y="2140"/>
                  <a:pt x="2635" y="2138"/>
                </a:cubicBezTo>
                <a:cubicBezTo>
                  <a:pt x="2635" y="2137"/>
                  <a:pt x="2636" y="2138"/>
                  <a:pt x="2637" y="2138"/>
                </a:cubicBezTo>
                <a:cubicBezTo>
                  <a:pt x="2645" y="2136"/>
                  <a:pt x="2651" y="2140"/>
                  <a:pt x="2649" y="2148"/>
                </a:cubicBezTo>
                <a:close/>
                <a:moveTo>
                  <a:pt x="2643" y="2145"/>
                </a:moveTo>
                <a:cubicBezTo>
                  <a:pt x="2642" y="2143"/>
                  <a:pt x="2638" y="2144"/>
                  <a:pt x="2636" y="2145"/>
                </a:cubicBezTo>
                <a:cubicBezTo>
                  <a:pt x="2636" y="2147"/>
                  <a:pt x="2637" y="2148"/>
                  <a:pt x="2638" y="2149"/>
                </a:cubicBezTo>
                <a:cubicBezTo>
                  <a:pt x="2641" y="2149"/>
                  <a:pt x="2643" y="2148"/>
                  <a:pt x="2643" y="2145"/>
                </a:cubicBezTo>
                <a:close/>
                <a:moveTo>
                  <a:pt x="617" y="2139"/>
                </a:moveTo>
                <a:cubicBezTo>
                  <a:pt x="623" y="2136"/>
                  <a:pt x="630" y="2138"/>
                  <a:pt x="632" y="2143"/>
                </a:cubicBezTo>
                <a:cubicBezTo>
                  <a:pt x="634" y="2148"/>
                  <a:pt x="631" y="2155"/>
                  <a:pt x="626" y="2156"/>
                </a:cubicBezTo>
                <a:cubicBezTo>
                  <a:pt x="617" y="2158"/>
                  <a:pt x="611" y="2147"/>
                  <a:pt x="617" y="2139"/>
                </a:cubicBezTo>
                <a:close/>
                <a:moveTo>
                  <a:pt x="620" y="2146"/>
                </a:moveTo>
                <a:cubicBezTo>
                  <a:pt x="620" y="2148"/>
                  <a:pt x="622" y="2150"/>
                  <a:pt x="624" y="2150"/>
                </a:cubicBezTo>
                <a:cubicBezTo>
                  <a:pt x="625" y="2149"/>
                  <a:pt x="627" y="2148"/>
                  <a:pt x="626" y="2146"/>
                </a:cubicBezTo>
                <a:cubicBezTo>
                  <a:pt x="625" y="2143"/>
                  <a:pt x="621" y="2144"/>
                  <a:pt x="620" y="2146"/>
                </a:cubicBezTo>
                <a:close/>
                <a:moveTo>
                  <a:pt x="2104" y="2141"/>
                </a:moveTo>
                <a:cubicBezTo>
                  <a:pt x="2103" y="2141"/>
                  <a:pt x="2103" y="2141"/>
                  <a:pt x="2102" y="2141"/>
                </a:cubicBezTo>
                <a:cubicBezTo>
                  <a:pt x="2102" y="2141"/>
                  <a:pt x="2101" y="2141"/>
                  <a:pt x="2101" y="2142"/>
                </a:cubicBezTo>
                <a:cubicBezTo>
                  <a:pt x="2101" y="2145"/>
                  <a:pt x="2100" y="2150"/>
                  <a:pt x="2100" y="2155"/>
                </a:cubicBezTo>
                <a:cubicBezTo>
                  <a:pt x="2099" y="2161"/>
                  <a:pt x="2099" y="2169"/>
                  <a:pt x="2103" y="2171"/>
                </a:cubicBezTo>
                <a:cubicBezTo>
                  <a:pt x="2105" y="2169"/>
                  <a:pt x="2103" y="2166"/>
                  <a:pt x="2103" y="2163"/>
                </a:cubicBezTo>
                <a:cubicBezTo>
                  <a:pt x="2103" y="2156"/>
                  <a:pt x="2104" y="2147"/>
                  <a:pt x="2104" y="2141"/>
                </a:cubicBezTo>
                <a:close/>
                <a:moveTo>
                  <a:pt x="2924" y="2145"/>
                </a:moveTo>
                <a:cubicBezTo>
                  <a:pt x="2923" y="2149"/>
                  <a:pt x="2926" y="2151"/>
                  <a:pt x="2926" y="2153"/>
                </a:cubicBezTo>
                <a:cubicBezTo>
                  <a:pt x="2919" y="2148"/>
                  <a:pt x="2905" y="2145"/>
                  <a:pt x="2892" y="2147"/>
                </a:cubicBezTo>
                <a:cubicBezTo>
                  <a:pt x="2892" y="2145"/>
                  <a:pt x="2895" y="2145"/>
                  <a:pt x="2894" y="2142"/>
                </a:cubicBezTo>
                <a:cubicBezTo>
                  <a:pt x="2893" y="2140"/>
                  <a:pt x="2890" y="2141"/>
                  <a:pt x="2889" y="2142"/>
                </a:cubicBezTo>
                <a:cubicBezTo>
                  <a:pt x="2885" y="2144"/>
                  <a:pt x="2874" y="2153"/>
                  <a:pt x="2876" y="2157"/>
                </a:cubicBezTo>
                <a:cubicBezTo>
                  <a:pt x="2881" y="2158"/>
                  <a:pt x="2895" y="2164"/>
                  <a:pt x="2898" y="2161"/>
                </a:cubicBezTo>
                <a:cubicBezTo>
                  <a:pt x="2902" y="2157"/>
                  <a:pt x="2895" y="2155"/>
                  <a:pt x="2891" y="2154"/>
                </a:cubicBezTo>
                <a:cubicBezTo>
                  <a:pt x="2904" y="2150"/>
                  <a:pt x="2920" y="2154"/>
                  <a:pt x="2927" y="2161"/>
                </a:cubicBezTo>
                <a:cubicBezTo>
                  <a:pt x="2924" y="2161"/>
                  <a:pt x="2922" y="2161"/>
                  <a:pt x="2920" y="2162"/>
                </a:cubicBezTo>
                <a:cubicBezTo>
                  <a:pt x="2920" y="2163"/>
                  <a:pt x="2920" y="2165"/>
                  <a:pt x="2920" y="2166"/>
                </a:cubicBezTo>
                <a:cubicBezTo>
                  <a:pt x="2926" y="2168"/>
                  <a:pt x="2934" y="2168"/>
                  <a:pt x="2940" y="2170"/>
                </a:cubicBezTo>
                <a:cubicBezTo>
                  <a:pt x="2944" y="2167"/>
                  <a:pt x="2938" y="2161"/>
                  <a:pt x="2935" y="2156"/>
                </a:cubicBezTo>
                <a:cubicBezTo>
                  <a:pt x="2932" y="2151"/>
                  <a:pt x="2930" y="2142"/>
                  <a:pt x="2924" y="2145"/>
                </a:cubicBezTo>
                <a:close/>
                <a:moveTo>
                  <a:pt x="290" y="2157"/>
                </a:moveTo>
                <a:cubicBezTo>
                  <a:pt x="285" y="2158"/>
                  <a:pt x="279" y="2155"/>
                  <a:pt x="280" y="2148"/>
                </a:cubicBezTo>
                <a:cubicBezTo>
                  <a:pt x="281" y="2146"/>
                  <a:pt x="282" y="2144"/>
                  <a:pt x="285" y="2144"/>
                </a:cubicBezTo>
                <a:cubicBezTo>
                  <a:pt x="296" y="2141"/>
                  <a:pt x="298" y="2155"/>
                  <a:pt x="290" y="2157"/>
                </a:cubicBezTo>
                <a:close/>
                <a:moveTo>
                  <a:pt x="289" y="2149"/>
                </a:moveTo>
                <a:cubicBezTo>
                  <a:pt x="288" y="2149"/>
                  <a:pt x="286" y="2148"/>
                  <a:pt x="286" y="2150"/>
                </a:cubicBezTo>
                <a:cubicBezTo>
                  <a:pt x="285" y="2152"/>
                  <a:pt x="287" y="2152"/>
                  <a:pt x="289" y="2152"/>
                </a:cubicBezTo>
                <a:cubicBezTo>
                  <a:pt x="289" y="2152"/>
                  <a:pt x="290" y="2151"/>
                  <a:pt x="289" y="2149"/>
                </a:cubicBezTo>
                <a:close/>
                <a:moveTo>
                  <a:pt x="2054" y="2163"/>
                </a:moveTo>
                <a:cubicBezTo>
                  <a:pt x="2051" y="2161"/>
                  <a:pt x="2047" y="2158"/>
                  <a:pt x="2048" y="2152"/>
                </a:cubicBezTo>
                <a:cubicBezTo>
                  <a:pt x="2049" y="2149"/>
                  <a:pt x="2056" y="2145"/>
                  <a:pt x="2060" y="2146"/>
                </a:cubicBezTo>
                <a:cubicBezTo>
                  <a:pt x="2071" y="2147"/>
                  <a:pt x="2069" y="2166"/>
                  <a:pt x="2054" y="2163"/>
                </a:cubicBezTo>
                <a:close/>
                <a:moveTo>
                  <a:pt x="2061" y="2153"/>
                </a:moveTo>
                <a:cubicBezTo>
                  <a:pt x="2058" y="2150"/>
                  <a:pt x="2057" y="2155"/>
                  <a:pt x="2054" y="2156"/>
                </a:cubicBezTo>
                <a:cubicBezTo>
                  <a:pt x="2057" y="2159"/>
                  <a:pt x="2062" y="2157"/>
                  <a:pt x="2061" y="2153"/>
                </a:cubicBezTo>
                <a:close/>
                <a:moveTo>
                  <a:pt x="2109" y="2149"/>
                </a:moveTo>
                <a:cubicBezTo>
                  <a:pt x="2109" y="2149"/>
                  <a:pt x="2108" y="2149"/>
                  <a:pt x="2108" y="2149"/>
                </a:cubicBezTo>
                <a:cubicBezTo>
                  <a:pt x="2108" y="2149"/>
                  <a:pt x="2107" y="2149"/>
                  <a:pt x="2107" y="2150"/>
                </a:cubicBezTo>
                <a:cubicBezTo>
                  <a:pt x="2107" y="2150"/>
                  <a:pt x="2106" y="2152"/>
                  <a:pt x="2106" y="2153"/>
                </a:cubicBezTo>
                <a:cubicBezTo>
                  <a:pt x="2106" y="2160"/>
                  <a:pt x="2105" y="2172"/>
                  <a:pt x="2109" y="2174"/>
                </a:cubicBezTo>
                <a:cubicBezTo>
                  <a:pt x="2112" y="2173"/>
                  <a:pt x="2110" y="2170"/>
                  <a:pt x="2110" y="2168"/>
                </a:cubicBezTo>
                <a:cubicBezTo>
                  <a:pt x="2109" y="2162"/>
                  <a:pt x="2110" y="2153"/>
                  <a:pt x="2109" y="2149"/>
                </a:cubicBezTo>
                <a:close/>
                <a:moveTo>
                  <a:pt x="437" y="2151"/>
                </a:moveTo>
                <a:cubicBezTo>
                  <a:pt x="435" y="2149"/>
                  <a:pt x="431" y="2151"/>
                  <a:pt x="432" y="2154"/>
                </a:cubicBezTo>
                <a:cubicBezTo>
                  <a:pt x="433" y="2156"/>
                  <a:pt x="438" y="2156"/>
                  <a:pt x="437" y="2151"/>
                </a:cubicBezTo>
                <a:close/>
                <a:moveTo>
                  <a:pt x="2599" y="2173"/>
                </a:moveTo>
                <a:cubicBezTo>
                  <a:pt x="2611" y="2178"/>
                  <a:pt x="2627" y="2179"/>
                  <a:pt x="2640" y="2183"/>
                </a:cubicBezTo>
                <a:cubicBezTo>
                  <a:pt x="2635" y="2229"/>
                  <a:pt x="2630" y="2275"/>
                  <a:pt x="2622" y="2322"/>
                </a:cubicBezTo>
                <a:cubicBezTo>
                  <a:pt x="2622" y="2326"/>
                  <a:pt x="2621" y="2338"/>
                  <a:pt x="2619" y="2340"/>
                </a:cubicBezTo>
                <a:cubicBezTo>
                  <a:pt x="2616" y="2343"/>
                  <a:pt x="2606" y="2342"/>
                  <a:pt x="2600" y="2342"/>
                </a:cubicBezTo>
                <a:cubicBezTo>
                  <a:pt x="2580" y="2340"/>
                  <a:pt x="2562" y="2337"/>
                  <a:pt x="2546" y="2333"/>
                </a:cubicBezTo>
                <a:cubicBezTo>
                  <a:pt x="2535" y="2331"/>
                  <a:pt x="2524" y="2327"/>
                  <a:pt x="2513" y="2325"/>
                </a:cubicBezTo>
                <a:cubicBezTo>
                  <a:pt x="2501" y="2323"/>
                  <a:pt x="2489" y="2322"/>
                  <a:pt x="2480" y="2316"/>
                </a:cubicBezTo>
                <a:cubicBezTo>
                  <a:pt x="2475" y="2288"/>
                  <a:pt x="2479" y="2258"/>
                  <a:pt x="2482" y="2231"/>
                </a:cubicBezTo>
                <a:cubicBezTo>
                  <a:pt x="2485" y="2210"/>
                  <a:pt x="2487" y="2190"/>
                  <a:pt x="2491" y="2170"/>
                </a:cubicBezTo>
                <a:cubicBezTo>
                  <a:pt x="2492" y="2164"/>
                  <a:pt x="2492" y="2157"/>
                  <a:pt x="2495" y="2151"/>
                </a:cubicBezTo>
                <a:cubicBezTo>
                  <a:pt x="2520" y="2155"/>
                  <a:pt x="2544" y="2161"/>
                  <a:pt x="2568" y="2167"/>
                </a:cubicBezTo>
                <a:cubicBezTo>
                  <a:pt x="2571" y="2163"/>
                  <a:pt x="2573" y="2159"/>
                  <a:pt x="2578" y="2157"/>
                </a:cubicBezTo>
                <a:cubicBezTo>
                  <a:pt x="2580" y="2156"/>
                  <a:pt x="2582" y="2157"/>
                  <a:pt x="2585" y="2156"/>
                </a:cubicBezTo>
                <a:cubicBezTo>
                  <a:pt x="2588" y="2155"/>
                  <a:pt x="2588" y="2152"/>
                  <a:pt x="2593" y="2151"/>
                </a:cubicBezTo>
                <a:cubicBezTo>
                  <a:pt x="2609" y="2147"/>
                  <a:pt x="2615" y="2168"/>
                  <a:pt x="2599" y="2173"/>
                </a:cubicBezTo>
                <a:close/>
                <a:moveTo>
                  <a:pt x="2601" y="2158"/>
                </a:moveTo>
                <a:cubicBezTo>
                  <a:pt x="2599" y="2155"/>
                  <a:pt x="2593" y="2156"/>
                  <a:pt x="2590" y="2158"/>
                </a:cubicBezTo>
                <a:cubicBezTo>
                  <a:pt x="2587" y="2172"/>
                  <a:pt x="2608" y="2170"/>
                  <a:pt x="2601" y="2158"/>
                </a:cubicBezTo>
                <a:close/>
                <a:moveTo>
                  <a:pt x="2583" y="2168"/>
                </a:moveTo>
                <a:cubicBezTo>
                  <a:pt x="2584" y="2172"/>
                  <a:pt x="2588" y="2176"/>
                  <a:pt x="2591" y="2171"/>
                </a:cubicBezTo>
                <a:cubicBezTo>
                  <a:pt x="2589" y="2170"/>
                  <a:pt x="2587" y="2168"/>
                  <a:pt x="2586" y="2166"/>
                </a:cubicBezTo>
                <a:cubicBezTo>
                  <a:pt x="2585" y="2167"/>
                  <a:pt x="2584" y="2167"/>
                  <a:pt x="2583" y="2168"/>
                </a:cubicBezTo>
                <a:close/>
                <a:moveTo>
                  <a:pt x="2584" y="2183"/>
                </a:moveTo>
                <a:cubicBezTo>
                  <a:pt x="2589" y="2183"/>
                  <a:pt x="2593" y="2179"/>
                  <a:pt x="2593" y="2176"/>
                </a:cubicBezTo>
                <a:cubicBezTo>
                  <a:pt x="2589" y="2184"/>
                  <a:pt x="2577" y="2175"/>
                  <a:pt x="2579" y="2166"/>
                </a:cubicBezTo>
                <a:cubicBezTo>
                  <a:pt x="2580" y="2164"/>
                  <a:pt x="2583" y="2163"/>
                  <a:pt x="2583" y="2162"/>
                </a:cubicBezTo>
                <a:cubicBezTo>
                  <a:pt x="2570" y="2163"/>
                  <a:pt x="2572" y="2184"/>
                  <a:pt x="2584" y="2183"/>
                </a:cubicBezTo>
                <a:close/>
                <a:moveTo>
                  <a:pt x="2597" y="2180"/>
                </a:moveTo>
                <a:cubicBezTo>
                  <a:pt x="2594" y="2187"/>
                  <a:pt x="2581" y="2191"/>
                  <a:pt x="2573" y="2185"/>
                </a:cubicBezTo>
                <a:cubicBezTo>
                  <a:pt x="2571" y="2185"/>
                  <a:pt x="2569" y="2189"/>
                  <a:pt x="2566" y="2187"/>
                </a:cubicBezTo>
                <a:cubicBezTo>
                  <a:pt x="2565" y="2182"/>
                  <a:pt x="2569" y="2183"/>
                  <a:pt x="2570" y="2180"/>
                </a:cubicBezTo>
                <a:cubicBezTo>
                  <a:pt x="2569" y="2178"/>
                  <a:pt x="2568" y="2175"/>
                  <a:pt x="2568" y="2171"/>
                </a:cubicBezTo>
                <a:cubicBezTo>
                  <a:pt x="2545" y="2167"/>
                  <a:pt x="2522" y="2161"/>
                  <a:pt x="2498" y="2158"/>
                </a:cubicBezTo>
                <a:cubicBezTo>
                  <a:pt x="2492" y="2208"/>
                  <a:pt x="2481" y="2259"/>
                  <a:pt x="2485" y="2313"/>
                </a:cubicBezTo>
                <a:cubicBezTo>
                  <a:pt x="2506" y="2318"/>
                  <a:pt x="2526" y="2322"/>
                  <a:pt x="2547" y="2327"/>
                </a:cubicBezTo>
                <a:cubicBezTo>
                  <a:pt x="2567" y="2333"/>
                  <a:pt x="2589" y="2336"/>
                  <a:pt x="2613" y="2336"/>
                </a:cubicBezTo>
                <a:cubicBezTo>
                  <a:pt x="2621" y="2287"/>
                  <a:pt x="2627" y="2236"/>
                  <a:pt x="2635" y="2187"/>
                </a:cubicBezTo>
                <a:cubicBezTo>
                  <a:pt x="2622" y="2185"/>
                  <a:pt x="2610" y="2182"/>
                  <a:pt x="2597" y="2180"/>
                </a:cubicBezTo>
                <a:close/>
                <a:moveTo>
                  <a:pt x="728" y="2152"/>
                </a:moveTo>
                <a:cubicBezTo>
                  <a:pt x="725" y="2154"/>
                  <a:pt x="727" y="2158"/>
                  <a:pt x="730" y="2158"/>
                </a:cubicBezTo>
                <a:cubicBezTo>
                  <a:pt x="734" y="2157"/>
                  <a:pt x="732" y="2150"/>
                  <a:pt x="728" y="2152"/>
                </a:cubicBezTo>
                <a:close/>
                <a:moveTo>
                  <a:pt x="2115" y="2155"/>
                </a:moveTo>
                <a:cubicBezTo>
                  <a:pt x="2115" y="2155"/>
                  <a:pt x="2114" y="2155"/>
                  <a:pt x="2114" y="2155"/>
                </a:cubicBezTo>
                <a:cubicBezTo>
                  <a:pt x="2114" y="2155"/>
                  <a:pt x="2114" y="2156"/>
                  <a:pt x="2113" y="2156"/>
                </a:cubicBezTo>
                <a:cubicBezTo>
                  <a:pt x="2113" y="2159"/>
                  <a:pt x="2113" y="2162"/>
                  <a:pt x="2113" y="2165"/>
                </a:cubicBezTo>
                <a:cubicBezTo>
                  <a:pt x="2113" y="2170"/>
                  <a:pt x="2113" y="2175"/>
                  <a:pt x="2116" y="2176"/>
                </a:cubicBezTo>
                <a:cubicBezTo>
                  <a:pt x="2119" y="2175"/>
                  <a:pt x="2117" y="2171"/>
                  <a:pt x="2117" y="2167"/>
                </a:cubicBezTo>
                <a:cubicBezTo>
                  <a:pt x="2116" y="2163"/>
                  <a:pt x="2118" y="2157"/>
                  <a:pt x="2115" y="2155"/>
                </a:cubicBezTo>
                <a:close/>
                <a:moveTo>
                  <a:pt x="985" y="2185"/>
                </a:moveTo>
                <a:cubicBezTo>
                  <a:pt x="988" y="2187"/>
                  <a:pt x="994" y="2185"/>
                  <a:pt x="999" y="2186"/>
                </a:cubicBezTo>
                <a:cubicBezTo>
                  <a:pt x="1004" y="2182"/>
                  <a:pt x="999" y="2175"/>
                  <a:pt x="997" y="2183"/>
                </a:cubicBezTo>
                <a:cubicBezTo>
                  <a:pt x="995" y="2182"/>
                  <a:pt x="993" y="2182"/>
                  <a:pt x="990" y="2182"/>
                </a:cubicBezTo>
                <a:cubicBezTo>
                  <a:pt x="993" y="2177"/>
                  <a:pt x="1004" y="2163"/>
                  <a:pt x="996" y="2158"/>
                </a:cubicBezTo>
                <a:cubicBezTo>
                  <a:pt x="991" y="2155"/>
                  <a:pt x="981" y="2159"/>
                  <a:pt x="984" y="2164"/>
                </a:cubicBezTo>
                <a:cubicBezTo>
                  <a:pt x="986" y="2165"/>
                  <a:pt x="988" y="2159"/>
                  <a:pt x="992" y="2160"/>
                </a:cubicBezTo>
                <a:cubicBezTo>
                  <a:pt x="993" y="2160"/>
                  <a:pt x="995" y="2161"/>
                  <a:pt x="995" y="2162"/>
                </a:cubicBezTo>
                <a:cubicBezTo>
                  <a:pt x="998" y="2170"/>
                  <a:pt x="984" y="2180"/>
                  <a:pt x="985" y="2185"/>
                </a:cubicBezTo>
                <a:close/>
                <a:moveTo>
                  <a:pt x="697" y="2159"/>
                </a:moveTo>
                <a:cubicBezTo>
                  <a:pt x="703" y="2158"/>
                  <a:pt x="707" y="2160"/>
                  <a:pt x="706" y="2167"/>
                </a:cubicBezTo>
                <a:cubicBezTo>
                  <a:pt x="705" y="2174"/>
                  <a:pt x="693" y="2174"/>
                  <a:pt x="690" y="2170"/>
                </a:cubicBezTo>
                <a:cubicBezTo>
                  <a:pt x="686" y="2164"/>
                  <a:pt x="690" y="2159"/>
                  <a:pt x="697" y="2159"/>
                </a:cubicBezTo>
                <a:close/>
                <a:moveTo>
                  <a:pt x="695" y="2166"/>
                </a:moveTo>
                <a:cubicBezTo>
                  <a:pt x="696" y="2167"/>
                  <a:pt x="701" y="2168"/>
                  <a:pt x="701" y="2165"/>
                </a:cubicBezTo>
                <a:cubicBezTo>
                  <a:pt x="699" y="2164"/>
                  <a:pt x="695" y="2164"/>
                  <a:pt x="695" y="2166"/>
                </a:cubicBezTo>
                <a:close/>
                <a:moveTo>
                  <a:pt x="2122" y="2160"/>
                </a:moveTo>
                <a:cubicBezTo>
                  <a:pt x="2122" y="2160"/>
                  <a:pt x="2122" y="2160"/>
                  <a:pt x="2121" y="2160"/>
                </a:cubicBezTo>
                <a:cubicBezTo>
                  <a:pt x="2119" y="2164"/>
                  <a:pt x="2118" y="2176"/>
                  <a:pt x="2123" y="2178"/>
                </a:cubicBezTo>
                <a:cubicBezTo>
                  <a:pt x="2125" y="2177"/>
                  <a:pt x="2123" y="2174"/>
                  <a:pt x="2123" y="2171"/>
                </a:cubicBezTo>
                <a:cubicBezTo>
                  <a:pt x="2123" y="2167"/>
                  <a:pt x="2124" y="2162"/>
                  <a:pt x="2122" y="2160"/>
                </a:cubicBezTo>
                <a:close/>
                <a:moveTo>
                  <a:pt x="1253" y="2164"/>
                </a:moveTo>
                <a:cubicBezTo>
                  <a:pt x="1253" y="2167"/>
                  <a:pt x="1257" y="2168"/>
                  <a:pt x="1259" y="2165"/>
                </a:cubicBezTo>
                <a:cubicBezTo>
                  <a:pt x="1260" y="2158"/>
                  <a:pt x="1252" y="2160"/>
                  <a:pt x="1253" y="2164"/>
                </a:cubicBezTo>
                <a:close/>
                <a:moveTo>
                  <a:pt x="2129" y="2164"/>
                </a:moveTo>
                <a:cubicBezTo>
                  <a:pt x="2127" y="2167"/>
                  <a:pt x="2126" y="2179"/>
                  <a:pt x="2131" y="2180"/>
                </a:cubicBezTo>
                <a:cubicBezTo>
                  <a:pt x="2131" y="2176"/>
                  <a:pt x="2131" y="2169"/>
                  <a:pt x="2130" y="2165"/>
                </a:cubicBezTo>
                <a:cubicBezTo>
                  <a:pt x="2129" y="2165"/>
                  <a:pt x="2129" y="2164"/>
                  <a:pt x="2129" y="2164"/>
                </a:cubicBezTo>
                <a:close/>
                <a:moveTo>
                  <a:pt x="789" y="2172"/>
                </a:moveTo>
                <a:cubicBezTo>
                  <a:pt x="790" y="2180"/>
                  <a:pt x="784" y="2185"/>
                  <a:pt x="778" y="2185"/>
                </a:cubicBezTo>
                <a:cubicBezTo>
                  <a:pt x="768" y="2185"/>
                  <a:pt x="763" y="2173"/>
                  <a:pt x="771" y="2166"/>
                </a:cubicBezTo>
                <a:cubicBezTo>
                  <a:pt x="774" y="2166"/>
                  <a:pt x="775" y="2166"/>
                  <a:pt x="777" y="2165"/>
                </a:cubicBezTo>
                <a:cubicBezTo>
                  <a:pt x="782" y="2165"/>
                  <a:pt x="788" y="2168"/>
                  <a:pt x="789" y="2172"/>
                </a:cubicBezTo>
                <a:close/>
                <a:moveTo>
                  <a:pt x="774" y="2171"/>
                </a:moveTo>
                <a:cubicBezTo>
                  <a:pt x="769" y="2178"/>
                  <a:pt x="779" y="2182"/>
                  <a:pt x="782" y="2177"/>
                </a:cubicBezTo>
                <a:cubicBezTo>
                  <a:pt x="785" y="2171"/>
                  <a:pt x="777" y="2172"/>
                  <a:pt x="774" y="2171"/>
                </a:cubicBezTo>
                <a:close/>
                <a:moveTo>
                  <a:pt x="1757" y="2214"/>
                </a:moveTo>
                <a:cubicBezTo>
                  <a:pt x="1760" y="2218"/>
                  <a:pt x="1762" y="2222"/>
                  <a:pt x="1762" y="2227"/>
                </a:cubicBezTo>
                <a:cubicBezTo>
                  <a:pt x="1759" y="2232"/>
                  <a:pt x="1747" y="2229"/>
                  <a:pt x="1740" y="2230"/>
                </a:cubicBezTo>
                <a:cubicBezTo>
                  <a:pt x="1738" y="2240"/>
                  <a:pt x="1737" y="2252"/>
                  <a:pt x="1736" y="2264"/>
                </a:cubicBezTo>
                <a:cubicBezTo>
                  <a:pt x="1736" y="2268"/>
                  <a:pt x="1736" y="2273"/>
                  <a:pt x="1732" y="2272"/>
                </a:cubicBezTo>
                <a:cubicBezTo>
                  <a:pt x="1728" y="2272"/>
                  <a:pt x="1728" y="2257"/>
                  <a:pt x="1727" y="2252"/>
                </a:cubicBezTo>
                <a:cubicBezTo>
                  <a:pt x="1726" y="2244"/>
                  <a:pt x="1726" y="2238"/>
                  <a:pt x="1725" y="2230"/>
                </a:cubicBezTo>
                <a:cubicBezTo>
                  <a:pt x="1718" y="2228"/>
                  <a:pt x="1704" y="2233"/>
                  <a:pt x="1701" y="2226"/>
                </a:cubicBezTo>
                <a:cubicBezTo>
                  <a:pt x="1703" y="2216"/>
                  <a:pt x="1711" y="2211"/>
                  <a:pt x="1717" y="2205"/>
                </a:cubicBezTo>
                <a:cubicBezTo>
                  <a:pt x="1716" y="2195"/>
                  <a:pt x="1719" y="2190"/>
                  <a:pt x="1718" y="2183"/>
                </a:cubicBezTo>
                <a:cubicBezTo>
                  <a:pt x="1717" y="2180"/>
                  <a:pt x="1703" y="2171"/>
                  <a:pt x="1713" y="2169"/>
                </a:cubicBezTo>
                <a:cubicBezTo>
                  <a:pt x="1717" y="2168"/>
                  <a:pt x="1734" y="2169"/>
                  <a:pt x="1741" y="2169"/>
                </a:cubicBezTo>
                <a:cubicBezTo>
                  <a:pt x="1746" y="2170"/>
                  <a:pt x="1754" y="2168"/>
                  <a:pt x="1754" y="2172"/>
                </a:cubicBezTo>
                <a:cubicBezTo>
                  <a:pt x="1755" y="2176"/>
                  <a:pt x="1747" y="2179"/>
                  <a:pt x="1746" y="2183"/>
                </a:cubicBezTo>
                <a:cubicBezTo>
                  <a:pt x="1748" y="2191"/>
                  <a:pt x="1744" y="2199"/>
                  <a:pt x="1746" y="2205"/>
                </a:cubicBezTo>
                <a:cubicBezTo>
                  <a:pt x="1747" y="2208"/>
                  <a:pt x="1755" y="2212"/>
                  <a:pt x="1757" y="2214"/>
                </a:cubicBezTo>
                <a:close/>
                <a:moveTo>
                  <a:pt x="1742" y="2179"/>
                </a:moveTo>
                <a:cubicBezTo>
                  <a:pt x="1743" y="2178"/>
                  <a:pt x="1747" y="2175"/>
                  <a:pt x="1746" y="2174"/>
                </a:cubicBezTo>
                <a:cubicBezTo>
                  <a:pt x="1736" y="2174"/>
                  <a:pt x="1727" y="2175"/>
                  <a:pt x="1717" y="2174"/>
                </a:cubicBezTo>
                <a:cubicBezTo>
                  <a:pt x="1719" y="2181"/>
                  <a:pt x="1734" y="2178"/>
                  <a:pt x="1742" y="2179"/>
                </a:cubicBezTo>
                <a:close/>
                <a:moveTo>
                  <a:pt x="1734" y="2230"/>
                </a:moveTo>
                <a:cubicBezTo>
                  <a:pt x="1733" y="2230"/>
                  <a:pt x="1731" y="2230"/>
                  <a:pt x="1730" y="2230"/>
                </a:cubicBezTo>
                <a:cubicBezTo>
                  <a:pt x="1730" y="2236"/>
                  <a:pt x="1731" y="2242"/>
                  <a:pt x="1732" y="2248"/>
                </a:cubicBezTo>
                <a:cubicBezTo>
                  <a:pt x="1733" y="2242"/>
                  <a:pt x="1734" y="2236"/>
                  <a:pt x="1734" y="2230"/>
                </a:cubicBezTo>
                <a:close/>
                <a:moveTo>
                  <a:pt x="1757" y="2225"/>
                </a:moveTo>
                <a:cubicBezTo>
                  <a:pt x="1755" y="2221"/>
                  <a:pt x="1753" y="2218"/>
                  <a:pt x="1750" y="2215"/>
                </a:cubicBezTo>
                <a:cubicBezTo>
                  <a:pt x="1747" y="2212"/>
                  <a:pt x="1742" y="2210"/>
                  <a:pt x="1741" y="2207"/>
                </a:cubicBezTo>
                <a:cubicBezTo>
                  <a:pt x="1739" y="2199"/>
                  <a:pt x="1742" y="2192"/>
                  <a:pt x="1741" y="2184"/>
                </a:cubicBezTo>
                <a:cubicBezTo>
                  <a:pt x="1735" y="2184"/>
                  <a:pt x="1729" y="2184"/>
                  <a:pt x="1723" y="2184"/>
                </a:cubicBezTo>
                <a:cubicBezTo>
                  <a:pt x="1723" y="2192"/>
                  <a:pt x="1723" y="2199"/>
                  <a:pt x="1723" y="2207"/>
                </a:cubicBezTo>
                <a:cubicBezTo>
                  <a:pt x="1718" y="2213"/>
                  <a:pt x="1710" y="2216"/>
                  <a:pt x="1708" y="2223"/>
                </a:cubicBezTo>
                <a:cubicBezTo>
                  <a:pt x="1724" y="2224"/>
                  <a:pt x="1741" y="2224"/>
                  <a:pt x="1757" y="2225"/>
                </a:cubicBezTo>
                <a:close/>
                <a:moveTo>
                  <a:pt x="2135" y="2170"/>
                </a:moveTo>
                <a:cubicBezTo>
                  <a:pt x="2133" y="2174"/>
                  <a:pt x="2132" y="2185"/>
                  <a:pt x="2138" y="2185"/>
                </a:cubicBezTo>
                <a:cubicBezTo>
                  <a:pt x="2138" y="2181"/>
                  <a:pt x="2137" y="2174"/>
                  <a:pt x="2136" y="2170"/>
                </a:cubicBezTo>
                <a:cubicBezTo>
                  <a:pt x="2136" y="2170"/>
                  <a:pt x="2135" y="2170"/>
                  <a:pt x="2135" y="2170"/>
                </a:cubicBezTo>
                <a:close/>
                <a:moveTo>
                  <a:pt x="1124" y="2178"/>
                </a:moveTo>
                <a:cubicBezTo>
                  <a:pt x="1124" y="2178"/>
                  <a:pt x="1125" y="2178"/>
                  <a:pt x="1126" y="2178"/>
                </a:cubicBezTo>
                <a:cubicBezTo>
                  <a:pt x="1128" y="2177"/>
                  <a:pt x="1128" y="2175"/>
                  <a:pt x="1128" y="2172"/>
                </a:cubicBezTo>
                <a:cubicBezTo>
                  <a:pt x="1125" y="2168"/>
                  <a:pt x="1120" y="2175"/>
                  <a:pt x="1124" y="2178"/>
                </a:cubicBezTo>
                <a:close/>
                <a:moveTo>
                  <a:pt x="3167" y="2172"/>
                </a:moveTo>
                <a:cubicBezTo>
                  <a:pt x="3172" y="2174"/>
                  <a:pt x="3172" y="2185"/>
                  <a:pt x="3165" y="2186"/>
                </a:cubicBezTo>
                <a:cubicBezTo>
                  <a:pt x="3156" y="2188"/>
                  <a:pt x="3151" y="2173"/>
                  <a:pt x="3163" y="2172"/>
                </a:cubicBezTo>
                <a:cubicBezTo>
                  <a:pt x="3164" y="2172"/>
                  <a:pt x="3165" y="2171"/>
                  <a:pt x="3167" y="2172"/>
                </a:cubicBezTo>
                <a:close/>
                <a:moveTo>
                  <a:pt x="3165" y="2178"/>
                </a:moveTo>
                <a:cubicBezTo>
                  <a:pt x="3163" y="2177"/>
                  <a:pt x="3161" y="2178"/>
                  <a:pt x="3162" y="2180"/>
                </a:cubicBezTo>
                <a:cubicBezTo>
                  <a:pt x="3162" y="2180"/>
                  <a:pt x="3163" y="2181"/>
                  <a:pt x="3164" y="2181"/>
                </a:cubicBezTo>
                <a:cubicBezTo>
                  <a:pt x="3164" y="2180"/>
                  <a:pt x="3165" y="2179"/>
                  <a:pt x="3165" y="2178"/>
                </a:cubicBezTo>
                <a:close/>
                <a:moveTo>
                  <a:pt x="2143" y="2186"/>
                </a:moveTo>
                <a:cubicBezTo>
                  <a:pt x="2146" y="2183"/>
                  <a:pt x="2142" y="2178"/>
                  <a:pt x="2142" y="2174"/>
                </a:cubicBezTo>
                <a:cubicBezTo>
                  <a:pt x="2137" y="2173"/>
                  <a:pt x="2140" y="2186"/>
                  <a:pt x="2143" y="2186"/>
                </a:cubicBezTo>
                <a:close/>
                <a:moveTo>
                  <a:pt x="2151" y="2187"/>
                </a:moveTo>
                <a:cubicBezTo>
                  <a:pt x="2150" y="2184"/>
                  <a:pt x="2149" y="2180"/>
                  <a:pt x="2149" y="2177"/>
                </a:cubicBezTo>
                <a:cubicBezTo>
                  <a:pt x="2144" y="2176"/>
                  <a:pt x="2146" y="2190"/>
                  <a:pt x="2151" y="2187"/>
                </a:cubicBezTo>
                <a:close/>
                <a:moveTo>
                  <a:pt x="1096" y="2184"/>
                </a:moveTo>
                <a:cubicBezTo>
                  <a:pt x="1107" y="2194"/>
                  <a:pt x="1091" y="2213"/>
                  <a:pt x="1081" y="2216"/>
                </a:cubicBezTo>
                <a:cubicBezTo>
                  <a:pt x="1079" y="2217"/>
                  <a:pt x="1077" y="2217"/>
                  <a:pt x="1074" y="2218"/>
                </a:cubicBezTo>
                <a:cubicBezTo>
                  <a:pt x="1077" y="2218"/>
                  <a:pt x="1078" y="2220"/>
                  <a:pt x="1082" y="2221"/>
                </a:cubicBezTo>
                <a:cubicBezTo>
                  <a:pt x="1086" y="2221"/>
                  <a:pt x="1093" y="2217"/>
                  <a:pt x="1093" y="2223"/>
                </a:cubicBezTo>
                <a:cubicBezTo>
                  <a:pt x="1093" y="2225"/>
                  <a:pt x="1087" y="2228"/>
                  <a:pt x="1085" y="2228"/>
                </a:cubicBezTo>
                <a:cubicBezTo>
                  <a:pt x="1079" y="2229"/>
                  <a:pt x="1071" y="2224"/>
                  <a:pt x="1062" y="2225"/>
                </a:cubicBezTo>
                <a:cubicBezTo>
                  <a:pt x="1058" y="2221"/>
                  <a:pt x="1066" y="2216"/>
                  <a:pt x="1066" y="2214"/>
                </a:cubicBezTo>
                <a:cubicBezTo>
                  <a:pt x="1066" y="2214"/>
                  <a:pt x="1063" y="2211"/>
                  <a:pt x="1063" y="2210"/>
                </a:cubicBezTo>
                <a:cubicBezTo>
                  <a:pt x="1061" y="2207"/>
                  <a:pt x="1061" y="2202"/>
                  <a:pt x="1061" y="2199"/>
                </a:cubicBezTo>
                <a:cubicBezTo>
                  <a:pt x="1064" y="2189"/>
                  <a:pt x="1083" y="2172"/>
                  <a:pt x="1096" y="2184"/>
                </a:cubicBezTo>
                <a:close/>
                <a:moveTo>
                  <a:pt x="1092" y="2191"/>
                </a:moveTo>
                <a:cubicBezTo>
                  <a:pt x="1091" y="2188"/>
                  <a:pt x="1087" y="2187"/>
                  <a:pt x="1084" y="2187"/>
                </a:cubicBezTo>
                <a:cubicBezTo>
                  <a:pt x="1076" y="2188"/>
                  <a:pt x="1068" y="2197"/>
                  <a:pt x="1070" y="2207"/>
                </a:cubicBezTo>
                <a:cubicBezTo>
                  <a:pt x="1078" y="2214"/>
                  <a:pt x="1094" y="2199"/>
                  <a:pt x="1092" y="2191"/>
                </a:cubicBezTo>
                <a:close/>
                <a:moveTo>
                  <a:pt x="2156" y="2191"/>
                </a:moveTo>
                <a:cubicBezTo>
                  <a:pt x="2159" y="2188"/>
                  <a:pt x="2155" y="2184"/>
                  <a:pt x="2155" y="2180"/>
                </a:cubicBezTo>
                <a:cubicBezTo>
                  <a:pt x="2150" y="2180"/>
                  <a:pt x="2153" y="2190"/>
                  <a:pt x="2156" y="2191"/>
                </a:cubicBezTo>
                <a:close/>
                <a:moveTo>
                  <a:pt x="849" y="2189"/>
                </a:moveTo>
                <a:cubicBezTo>
                  <a:pt x="849" y="2189"/>
                  <a:pt x="850" y="2188"/>
                  <a:pt x="850" y="2189"/>
                </a:cubicBezTo>
                <a:cubicBezTo>
                  <a:pt x="851" y="2188"/>
                  <a:pt x="851" y="2185"/>
                  <a:pt x="850" y="2183"/>
                </a:cubicBezTo>
                <a:cubicBezTo>
                  <a:pt x="846" y="2179"/>
                  <a:pt x="843" y="2190"/>
                  <a:pt x="849" y="2189"/>
                </a:cubicBezTo>
                <a:close/>
                <a:moveTo>
                  <a:pt x="289" y="2185"/>
                </a:moveTo>
                <a:cubicBezTo>
                  <a:pt x="282" y="2187"/>
                  <a:pt x="293" y="2194"/>
                  <a:pt x="293" y="2187"/>
                </a:cubicBezTo>
                <a:cubicBezTo>
                  <a:pt x="293" y="2185"/>
                  <a:pt x="291" y="2184"/>
                  <a:pt x="289" y="2185"/>
                </a:cubicBezTo>
                <a:close/>
                <a:moveTo>
                  <a:pt x="2164" y="2194"/>
                </a:moveTo>
                <a:cubicBezTo>
                  <a:pt x="2166" y="2192"/>
                  <a:pt x="2163" y="2187"/>
                  <a:pt x="2162" y="2184"/>
                </a:cubicBezTo>
                <a:cubicBezTo>
                  <a:pt x="2158" y="2184"/>
                  <a:pt x="2160" y="2194"/>
                  <a:pt x="2164" y="2194"/>
                </a:cubicBezTo>
                <a:close/>
                <a:moveTo>
                  <a:pt x="2170" y="2196"/>
                </a:moveTo>
                <a:cubicBezTo>
                  <a:pt x="2171" y="2194"/>
                  <a:pt x="2169" y="2190"/>
                  <a:pt x="2169" y="2188"/>
                </a:cubicBezTo>
                <a:cubicBezTo>
                  <a:pt x="2164" y="2187"/>
                  <a:pt x="2166" y="2197"/>
                  <a:pt x="2170" y="2196"/>
                </a:cubicBezTo>
                <a:close/>
                <a:moveTo>
                  <a:pt x="2172" y="2191"/>
                </a:moveTo>
                <a:cubicBezTo>
                  <a:pt x="2172" y="2194"/>
                  <a:pt x="2172" y="2198"/>
                  <a:pt x="2175" y="2198"/>
                </a:cubicBezTo>
                <a:cubicBezTo>
                  <a:pt x="2175" y="2198"/>
                  <a:pt x="2176" y="2198"/>
                  <a:pt x="2176" y="2198"/>
                </a:cubicBezTo>
                <a:cubicBezTo>
                  <a:pt x="2176" y="2195"/>
                  <a:pt x="2175" y="2188"/>
                  <a:pt x="2172" y="2191"/>
                </a:cubicBezTo>
                <a:close/>
                <a:moveTo>
                  <a:pt x="506" y="2202"/>
                </a:moveTo>
                <a:cubicBezTo>
                  <a:pt x="506" y="2214"/>
                  <a:pt x="488" y="2218"/>
                  <a:pt x="483" y="2206"/>
                </a:cubicBezTo>
                <a:cubicBezTo>
                  <a:pt x="481" y="2202"/>
                  <a:pt x="481" y="2197"/>
                  <a:pt x="484" y="2193"/>
                </a:cubicBezTo>
                <a:cubicBezTo>
                  <a:pt x="485" y="2192"/>
                  <a:pt x="487" y="2191"/>
                  <a:pt x="491" y="2191"/>
                </a:cubicBezTo>
                <a:cubicBezTo>
                  <a:pt x="499" y="2190"/>
                  <a:pt x="506" y="2194"/>
                  <a:pt x="506" y="2202"/>
                </a:cubicBezTo>
                <a:close/>
                <a:moveTo>
                  <a:pt x="491" y="2198"/>
                </a:moveTo>
                <a:cubicBezTo>
                  <a:pt x="489" y="2199"/>
                  <a:pt x="488" y="2199"/>
                  <a:pt x="488" y="2200"/>
                </a:cubicBezTo>
                <a:cubicBezTo>
                  <a:pt x="486" y="2209"/>
                  <a:pt x="502" y="2209"/>
                  <a:pt x="500" y="2201"/>
                </a:cubicBezTo>
                <a:cubicBezTo>
                  <a:pt x="499" y="2198"/>
                  <a:pt x="495" y="2196"/>
                  <a:pt x="491" y="2198"/>
                </a:cubicBezTo>
                <a:close/>
                <a:moveTo>
                  <a:pt x="1687" y="2194"/>
                </a:moveTo>
                <a:cubicBezTo>
                  <a:pt x="1687" y="2197"/>
                  <a:pt x="1694" y="2196"/>
                  <a:pt x="1692" y="2191"/>
                </a:cubicBezTo>
                <a:cubicBezTo>
                  <a:pt x="1689" y="2189"/>
                  <a:pt x="1686" y="2191"/>
                  <a:pt x="1687" y="2194"/>
                </a:cubicBezTo>
                <a:close/>
                <a:moveTo>
                  <a:pt x="615" y="2201"/>
                </a:moveTo>
                <a:cubicBezTo>
                  <a:pt x="614" y="2199"/>
                  <a:pt x="611" y="2201"/>
                  <a:pt x="609" y="2200"/>
                </a:cubicBezTo>
                <a:cubicBezTo>
                  <a:pt x="608" y="2198"/>
                  <a:pt x="609" y="2195"/>
                  <a:pt x="608" y="2193"/>
                </a:cubicBezTo>
                <a:cubicBezTo>
                  <a:pt x="603" y="2192"/>
                  <a:pt x="606" y="2198"/>
                  <a:pt x="605" y="2201"/>
                </a:cubicBezTo>
                <a:cubicBezTo>
                  <a:pt x="603" y="2201"/>
                  <a:pt x="602" y="2200"/>
                  <a:pt x="600" y="2201"/>
                </a:cubicBezTo>
                <a:cubicBezTo>
                  <a:pt x="600" y="2201"/>
                  <a:pt x="600" y="2201"/>
                  <a:pt x="600" y="2201"/>
                </a:cubicBezTo>
                <a:cubicBezTo>
                  <a:pt x="600" y="2204"/>
                  <a:pt x="603" y="2204"/>
                  <a:pt x="606" y="2204"/>
                </a:cubicBezTo>
                <a:cubicBezTo>
                  <a:pt x="606" y="2206"/>
                  <a:pt x="605" y="2210"/>
                  <a:pt x="608" y="2211"/>
                </a:cubicBezTo>
                <a:cubicBezTo>
                  <a:pt x="611" y="2210"/>
                  <a:pt x="608" y="2206"/>
                  <a:pt x="609" y="2203"/>
                </a:cubicBezTo>
                <a:cubicBezTo>
                  <a:pt x="612" y="2203"/>
                  <a:pt x="616" y="2204"/>
                  <a:pt x="615" y="2201"/>
                </a:cubicBezTo>
                <a:close/>
                <a:moveTo>
                  <a:pt x="2180" y="2194"/>
                </a:moveTo>
                <a:cubicBezTo>
                  <a:pt x="2177" y="2194"/>
                  <a:pt x="2178" y="2200"/>
                  <a:pt x="2181" y="2199"/>
                </a:cubicBezTo>
                <a:cubicBezTo>
                  <a:pt x="2182" y="2198"/>
                  <a:pt x="2182" y="2194"/>
                  <a:pt x="2180" y="2194"/>
                </a:cubicBezTo>
                <a:close/>
                <a:moveTo>
                  <a:pt x="378" y="2200"/>
                </a:moveTo>
                <a:cubicBezTo>
                  <a:pt x="378" y="2198"/>
                  <a:pt x="377" y="2197"/>
                  <a:pt x="377" y="2196"/>
                </a:cubicBezTo>
                <a:cubicBezTo>
                  <a:pt x="374" y="2196"/>
                  <a:pt x="375" y="2199"/>
                  <a:pt x="374" y="2201"/>
                </a:cubicBezTo>
                <a:cubicBezTo>
                  <a:pt x="372" y="2201"/>
                  <a:pt x="369" y="2200"/>
                  <a:pt x="369" y="2202"/>
                </a:cubicBezTo>
                <a:cubicBezTo>
                  <a:pt x="369" y="2205"/>
                  <a:pt x="372" y="2204"/>
                  <a:pt x="375" y="2204"/>
                </a:cubicBezTo>
                <a:cubicBezTo>
                  <a:pt x="375" y="2206"/>
                  <a:pt x="374" y="2210"/>
                  <a:pt x="377" y="2210"/>
                </a:cubicBezTo>
                <a:cubicBezTo>
                  <a:pt x="379" y="2210"/>
                  <a:pt x="378" y="2206"/>
                  <a:pt x="378" y="2204"/>
                </a:cubicBezTo>
                <a:cubicBezTo>
                  <a:pt x="380" y="2204"/>
                  <a:pt x="382" y="2203"/>
                  <a:pt x="384" y="2203"/>
                </a:cubicBezTo>
                <a:cubicBezTo>
                  <a:pt x="384" y="2202"/>
                  <a:pt x="384" y="2201"/>
                  <a:pt x="384" y="2201"/>
                </a:cubicBezTo>
                <a:cubicBezTo>
                  <a:pt x="383" y="2200"/>
                  <a:pt x="380" y="2200"/>
                  <a:pt x="378" y="2200"/>
                </a:cubicBezTo>
                <a:close/>
                <a:moveTo>
                  <a:pt x="2186" y="2201"/>
                </a:moveTo>
                <a:cubicBezTo>
                  <a:pt x="2187" y="2200"/>
                  <a:pt x="2187" y="2197"/>
                  <a:pt x="2186" y="2196"/>
                </a:cubicBezTo>
                <a:cubicBezTo>
                  <a:pt x="2182" y="2196"/>
                  <a:pt x="2183" y="2202"/>
                  <a:pt x="2186" y="2201"/>
                </a:cubicBezTo>
                <a:close/>
                <a:moveTo>
                  <a:pt x="21" y="2203"/>
                </a:moveTo>
                <a:cubicBezTo>
                  <a:pt x="23" y="2206"/>
                  <a:pt x="28" y="2203"/>
                  <a:pt x="26" y="2199"/>
                </a:cubicBezTo>
                <a:cubicBezTo>
                  <a:pt x="24" y="2197"/>
                  <a:pt x="20" y="2199"/>
                  <a:pt x="21" y="2203"/>
                </a:cubicBezTo>
                <a:close/>
                <a:moveTo>
                  <a:pt x="1134" y="2202"/>
                </a:moveTo>
                <a:cubicBezTo>
                  <a:pt x="1131" y="2202"/>
                  <a:pt x="1126" y="2201"/>
                  <a:pt x="1127" y="2205"/>
                </a:cubicBezTo>
                <a:cubicBezTo>
                  <a:pt x="1127" y="2208"/>
                  <a:pt x="1137" y="2208"/>
                  <a:pt x="1142" y="2209"/>
                </a:cubicBezTo>
                <a:cubicBezTo>
                  <a:pt x="1147" y="2209"/>
                  <a:pt x="1159" y="2214"/>
                  <a:pt x="1156" y="2205"/>
                </a:cubicBezTo>
                <a:cubicBezTo>
                  <a:pt x="1151" y="2203"/>
                  <a:pt x="1141" y="2203"/>
                  <a:pt x="1134" y="2202"/>
                </a:cubicBezTo>
                <a:close/>
                <a:moveTo>
                  <a:pt x="1251" y="2230"/>
                </a:moveTo>
                <a:cubicBezTo>
                  <a:pt x="1246" y="2229"/>
                  <a:pt x="1248" y="2233"/>
                  <a:pt x="1244" y="2236"/>
                </a:cubicBezTo>
                <a:cubicBezTo>
                  <a:pt x="1240" y="2235"/>
                  <a:pt x="1235" y="2235"/>
                  <a:pt x="1232" y="2234"/>
                </a:cubicBezTo>
                <a:cubicBezTo>
                  <a:pt x="1236" y="2225"/>
                  <a:pt x="1239" y="2217"/>
                  <a:pt x="1242" y="2209"/>
                </a:cubicBezTo>
                <a:cubicBezTo>
                  <a:pt x="1246" y="2209"/>
                  <a:pt x="1250" y="2210"/>
                  <a:pt x="1251" y="2207"/>
                </a:cubicBezTo>
                <a:cubicBezTo>
                  <a:pt x="1252" y="2202"/>
                  <a:pt x="1242" y="2203"/>
                  <a:pt x="1236" y="2202"/>
                </a:cubicBezTo>
                <a:cubicBezTo>
                  <a:pt x="1232" y="2202"/>
                  <a:pt x="1228" y="2203"/>
                  <a:pt x="1230" y="2207"/>
                </a:cubicBezTo>
                <a:cubicBezTo>
                  <a:pt x="1231" y="2208"/>
                  <a:pt x="1235" y="2207"/>
                  <a:pt x="1236" y="2209"/>
                </a:cubicBezTo>
                <a:cubicBezTo>
                  <a:pt x="1232" y="2217"/>
                  <a:pt x="1229" y="2226"/>
                  <a:pt x="1225" y="2234"/>
                </a:cubicBezTo>
                <a:cubicBezTo>
                  <a:pt x="1221" y="2233"/>
                  <a:pt x="1217" y="2232"/>
                  <a:pt x="1217" y="2236"/>
                </a:cubicBezTo>
                <a:cubicBezTo>
                  <a:pt x="1217" y="2240"/>
                  <a:pt x="1226" y="2239"/>
                  <a:pt x="1231" y="2240"/>
                </a:cubicBezTo>
                <a:cubicBezTo>
                  <a:pt x="1236" y="2240"/>
                  <a:pt x="1243" y="2243"/>
                  <a:pt x="1246" y="2242"/>
                </a:cubicBezTo>
                <a:cubicBezTo>
                  <a:pt x="1249" y="2242"/>
                  <a:pt x="1258" y="2230"/>
                  <a:pt x="1251" y="2230"/>
                </a:cubicBezTo>
                <a:close/>
                <a:moveTo>
                  <a:pt x="674" y="2205"/>
                </a:moveTo>
                <a:cubicBezTo>
                  <a:pt x="673" y="2206"/>
                  <a:pt x="672" y="2206"/>
                  <a:pt x="672" y="2208"/>
                </a:cubicBezTo>
                <a:cubicBezTo>
                  <a:pt x="675" y="2215"/>
                  <a:pt x="682" y="2202"/>
                  <a:pt x="674" y="2205"/>
                </a:cubicBezTo>
                <a:close/>
                <a:moveTo>
                  <a:pt x="836" y="2215"/>
                </a:moveTo>
                <a:cubicBezTo>
                  <a:pt x="827" y="2212"/>
                  <a:pt x="814" y="2214"/>
                  <a:pt x="802" y="2213"/>
                </a:cubicBezTo>
                <a:cubicBezTo>
                  <a:pt x="803" y="2212"/>
                  <a:pt x="803" y="2210"/>
                  <a:pt x="801" y="2210"/>
                </a:cubicBezTo>
                <a:cubicBezTo>
                  <a:pt x="798" y="2212"/>
                  <a:pt x="796" y="2217"/>
                  <a:pt x="797" y="2220"/>
                </a:cubicBezTo>
                <a:cubicBezTo>
                  <a:pt x="800" y="2220"/>
                  <a:pt x="800" y="2218"/>
                  <a:pt x="801" y="2217"/>
                </a:cubicBezTo>
                <a:cubicBezTo>
                  <a:pt x="803" y="2217"/>
                  <a:pt x="807" y="2216"/>
                  <a:pt x="808" y="2217"/>
                </a:cubicBezTo>
                <a:cubicBezTo>
                  <a:pt x="804" y="2230"/>
                  <a:pt x="800" y="2242"/>
                  <a:pt x="796" y="2255"/>
                </a:cubicBezTo>
                <a:cubicBezTo>
                  <a:pt x="794" y="2255"/>
                  <a:pt x="791" y="2254"/>
                  <a:pt x="791" y="2256"/>
                </a:cubicBezTo>
                <a:cubicBezTo>
                  <a:pt x="791" y="2259"/>
                  <a:pt x="794" y="2258"/>
                  <a:pt x="797" y="2258"/>
                </a:cubicBezTo>
                <a:cubicBezTo>
                  <a:pt x="800" y="2259"/>
                  <a:pt x="805" y="2260"/>
                  <a:pt x="806" y="2258"/>
                </a:cubicBezTo>
                <a:cubicBezTo>
                  <a:pt x="807" y="2255"/>
                  <a:pt x="802" y="2256"/>
                  <a:pt x="800" y="2255"/>
                </a:cubicBezTo>
                <a:cubicBezTo>
                  <a:pt x="802" y="2248"/>
                  <a:pt x="804" y="2242"/>
                  <a:pt x="806" y="2236"/>
                </a:cubicBezTo>
                <a:cubicBezTo>
                  <a:pt x="810" y="2237"/>
                  <a:pt x="815" y="2237"/>
                  <a:pt x="819" y="2238"/>
                </a:cubicBezTo>
                <a:cubicBezTo>
                  <a:pt x="819" y="2240"/>
                  <a:pt x="817" y="2242"/>
                  <a:pt x="820" y="2243"/>
                </a:cubicBezTo>
                <a:cubicBezTo>
                  <a:pt x="823" y="2244"/>
                  <a:pt x="822" y="2239"/>
                  <a:pt x="823" y="2237"/>
                </a:cubicBezTo>
                <a:cubicBezTo>
                  <a:pt x="824" y="2234"/>
                  <a:pt x="826" y="2231"/>
                  <a:pt x="824" y="2230"/>
                </a:cubicBezTo>
                <a:cubicBezTo>
                  <a:pt x="820" y="2229"/>
                  <a:pt x="822" y="2233"/>
                  <a:pt x="820" y="2234"/>
                </a:cubicBezTo>
                <a:cubicBezTo>
                  <a:pt x="816" y="2234"/>
                  <a:pt x="810" y="2234"/>
                  <a:pt x="807" y="2233"/>
                </a:cubicBezTo>
                <a:cubicBezTo>
                  <a:pt x="809" y="2227"/>
                  <a:pt x="810" y="2222"/>
                  <a:pt x="812" y="2217"/>
                </a:cubicBezTo>
                <a:cubicBezTo>
                  <a:pt x="820" y="2217"/>
                  <a:pt x="827" y="2216"/>
                  <a:pt x="833" y="2218"/>
                </a:cubicBezTo>
                <a:cubicBezTo>
                  <a:pt x="832" y="2220"/>
                  <a:pt x="829" y="2224"/>
                  <a:pt x="833" y="2225"/>
                </a:cubicBezTo>
                <a:cubicBezTo>
                  <a:pt x="835" y="2223"/>
                  <a:pt x="837" y="2219"/>
                  <a:pt x="836" y="2215"/>
                </a:cubicBezTo>
                <a:close/>
                <a:moveTo>
                  <a:pt x="1127" y="2212"/>
                </a:moveTo>
                <a:cubicBezTo>
                  <a:pt x="1124" y="2212"/>
                  <a:pt x="1124" y="2216"/>
                  <a:pt x="1125" y="2217"/>
                </a:cubicBezTo>
                <a:cubicBezTo>
                  <a:pt x="1129" y="2218"/>
                  <a:pt x="1134" y="2219"/>
                  <a:pt x="1141" y="2220"/>
                </a:cubicBezTo>
                <a:cubicBezTo>
                  <a:pt x="1147" y="2221"/>
                  <a:pt x="1158" y="2224"/>
                  <a:pt x="1154" y="2216"/>
                </a:cubicBezTo>
                <a:cubicBezTo>
                  <a:pt x="1149" y="2215"/>
                  <a:pt x="1133" y="2212"/>
                  <a:pt x="1127" y="2212"/>
                </a:cubicBezTo>
                <a:close/>
                <a:moveTo>
                  <a:pt x="354" y="2221"/>
                </a:moveTo>
                <a:cubicBezTo>
                  <a:pt x="357" y="2220"/>
                  <a:pt x="362" y="2221"/>
                  <a:pt x="361" y="2218"/>
                </a:cubicBezTo>
                <a:cubicBezTo>
                  <a:pt x="359" y="2216"/>
                  <a:pt x="356" y="2217"/>
                  <a:pt x="354" y="2218"/>
                </a:cubicBezTo>
                <a:cubicBezTo>
                  <a:pt x="354" y="2216"/>
                  <a:pt x="354" y="2213"/>
                  <a:pt x="353" y="2212"/>
                </a:cubicBezTo>
                <a:cubicBezTo>
                  <a:pt x="349" y="2212"/>
                  <a:pt x="351" y="2216"/>
                  <a:pt x="350" y="2218"/>
                </a:cubicBezTo>
                <a:cubicBezTo>
                  <a:pt x="347" y="2218"/>
                  <a:pt x="343" y="2217"/>
                  <a:pt x="344" y="2221"/>
                </a:cubicBezTo>
                <a:cubicBezTo>
                  <a:pt x="346" y="2222"/>
                  <a:pt x="348" y="2221"/>
                  <a:pt x="350" y="2221"/>
                </a:cubicBezTo>
                <a:cubicBezTo>
                  <a:pt x="350" y="2223"/>
                  <a:pt x="350" y="2226"/>
                  <a:pt x="352" y="2226"/>
                </a:cubicBezTo>
                <a:cubicBezTo>
                  <a:pt x="355" y="2226"/>
                  <a:pt x="354" y="2222"/>
                  <a:pt x="354" y="2221"/>
                </a:cubicBezTo>
                <a:close/>
                <a:moveTo>
                  <a:pt x="973" y="2218"/>
                </a:moveTo>
                <a:cubicBezTo>
                  <a:pt x="973" y="2208"/>
                  <a:pt x="965" y="2224"/>
                  <a:pt x="969" y="2226"/>
                </a:cubicBezTo>
                <a:cubicBezTo>
                  <a:pt x="972" y="2226"/>
                  <a:pt x="971" y="2222"/>
                  <a:pt x="973" y="2221"/>
                </a:cubicBezTo>
                <a:cubicBezTo>
                  <a:pt x="975" y="2221"/>
                  <a:pt x="978" y="2221"/>
                  <a:pt x="979" y="2222"/>
                </a:cubicBezTo>
                <a:cubicBezTo>
                  <a:pt x="975" y="2234"/>
                  <a:pt x="972" y="2248"/>
                  <a:pt x="967" y="2260"/>
                </a:cubicBezTo>
                <a:cubicBezTo>
                  <a:pt x="965" y="2260"/>
                  <a:pt x="962" y="2259"/>
                  <a:pt x="962" y="2261"/>
                </a:cubicBezTo>
                <a:cubicBezTo>
                  <a:pt x="963" y="2264"/>
                  <a:pt x="974" y="2264"/>
                  <a:pt x="976" y="2262"/>
                </a:cubicBezTo>
                <a:cubicBezTo>
                  <a:pt x="976" y="2262"/>
                  <a:pt x="976" y="2261"/>
                  <a:pt x="976" y="2261"/>
                </a:cubicBezTo>
                <a:cubicBezTo>
                  <a:pt x="975" y="2260"/>
                  <a:pt x="972" y="2261"/>
                  <a:pt x="972" y="2259"/>
                </a:cubicBezTo>
                <a:cubicBezTo>
                  <a:pt x="974" y="2253"/>
                  <a:pt x="975" y="2246"/>
                  <a:pt x="978" y="2241"/>
                </a:cubicBezTo>
                <a:cubicBezTo>
                  <a:pt x="982" y="2241"/>
                  <a:pt x="986" y="2241"/>
                  <a:pt x="989" y="2242"/>
                </a:cubicBezTo>
                <a:cubicBezTo>
                  <a:pt x="988" y="2243"/>
                  <a:pt x="987" y="2247"/>
                  <a:pt x="989" y="2247"/>
                </a:cubicBezTo>
                <a:cubicBezTo>
                  <a:pt x="992" y="2245"/>
                  <a:pt x="994" y="2236"/>
                  <a:pt x="993" y="2233"/>
                </a:cubicBezTo>
                <a:cubicBezTo>
                  <a:pt x="989" y="2233"/>
                  <a:pt x="991" y="2237"/>
                  <a:pt x="989" y="2238"/>
                </a:cubicBezTo>
                <a:cubicBezTo>
                  <a:pt x="985" y="2238"/>
                  <a:pt x="982" y="2237"/>
                  <a:pt x="978" y="2237"/>
                </a:cubicBezTo>
                <a:cubicBezTo>
                  <a:pt x="980" y="2231"/>
                  <a:pt x="981" y="2225"/>
                  <a:pt x="984" y="2221"/>
                </a:cubicBezTo>
                <a:cubicBezTo>
                  <a:pt x="990" y="2221"/>
                  <a:pt x="996" y="2221"/>
                  <a:pt x="1002" y="2222"/>
                </a:cubicBezTo>
                <a:cubicBezTo>
                  <a:pt x="1002" y="2224"/>
                  <a:pt x="999" y="2230"/>
                  <a:pt x="1003" y="2231"/>
                </a:cubicBezTo>
                <a:cubicBezTo>
                  <a:pt x="1006" y="2229"/>
                  <a:pt x="1005" y="2224"/>
                  <a:pt x="1006" y="2219"/>
                </a:cubicBezTo>
                <a:cubicBezTo>
                  <a:pt x="997" y="2216"/>
                  <a:pt x="984" y="2219"/>
                  <a:pt x="973" y="2218"/>
                </a:cubicBezTo>
                <a:close/>
                <a:moveTo>
                  <a:pt x="2111" y="2224"/>
                </a:moveTo>
                <a:cubicBezTo>
                  <a:pt x="2111" y="2220"/>
                  <a:pt x="2113" y="2217"/>
                  <a:pt x="2111" y="2214"/>
                </a:cubicBezTo>
                <a:cubicBezTo>
                  <a:pt x="2111" y="2214"/>
                  <a:pt x="2110" y="2214"/>
                  <a:pt x="2110" y="2214"/>
                </a:cubicBezTo>
                <a:cubicBezTo>
                  <a:pt x="2109" y="2215"/>
                  <a:pt x="2109" y="2215"/>
                  <a:pt x="2109" y="2215"/>
                </a:cubicBezTo>
                <a:cubicBezTo>
                  <a:pt x="2108" y="2221"/>
                  <a:pt x="2107" y="2229"/>
                  <a:pt x="2108" y="2236"/>
                </a:cubicBezTo>
                <a:cubicBezTo>
                  <a:pt x="2108" y="2241"/>
                  <a:pt x="2108" y="2248"/>
                  <a:pt x="2113" y="2248"/>
                </a:cubicBezTo>
                <a:cubicBezTo>
                  <a:pt x="2113" y="2241"/>
                  <a:pt x="2110" y="2232"/>
                  <a:pt x="2111" y="2224"/>
                </a:cubicBezTo>
                <a:close/>
                <a:moveTo>
                  <a:pt x="2610" y="2306"/>
                </a:moveTo>
                <a:cubicBezTo>
                  <a:pt x="2614" y="2305"/>
                  <a:pt x="2614" y="2300"/>
                  <a:pt x="2614" y="2297"/>
                </a:cubicBezTo>
                <a:cubicBezTo>
                  <a:pt x="2617" y="2277"/>
                  <a:pt x="2619" y="2258"/>
                  <a:pt x="2622" y="2237"/>
                </a:cubicBezTo>
                <a:cubicBezTo>
                  <a:pt x="2622" y="2232"/>
                  <a:pt x="2625" y="2215"/>
                  <a:pt x="2622" y="2214"/>
                </a:cubicBezTo>
                <a:cubicBezTo>
                  <a:pt x="2622" y="2214"/>
                  <a:pt x="2621" y="2214"/>
                  <a:pt x="2621" y="2214"/>
                </a:cubicBezTo>
                <a:cubicBezTo>
                  <a:pt x="2621" y="2215"/>
                  <a:pt x="2620" y="2215"/>
                  <a:pt x="2620" y="2216"/>
                </a:cubicBezTo>
                <a:cubicBezTo>
                  <a:pt x="2620" y="2223"/>
                  <a:pt x="2619" y="2231"/>
                  <a:pt x="2618" y="2239"/>
                </a:cubicBezTo>
                <a:cubicBezTo>
                  <a:pt x="2615" y="2259"/>
                  <a:pt x="2613" y="2278"/>
                  <a:pt x="2611" y="2296"/>
                </a:cubicBezTo>
                <a:cubicBezTo>
                  <a:pt x="2610" y="2299"/>
                  <a:pt x="2608" y="2303"/>
                  <a:pt x="2610" y="2306"/>
                </a:cubicBezTo>
                <a:close/>
                <a:moveTo>
                  <a:pt x="593" y="2223"/>
                </a:moveTo>
                <a:cubicBezTo>
                  <a:pt x="591" y="2222"/>
                  <a:pt x="590" y="2224"/>
                  <a:pt x="587" y="2223"/>
                </a:cubicBezTo>
                <a:cubicBezTo>
                  <a:pt x="586" y="2221"/>
                  <a:pt x="587" y="2216"/>
                  <a:pt x="585" y="2215"/>
                </a:cubicBezTo>
                <a:cubicBezTo>
                  <a:pt x="581" y="2215"/>
                  <a:pt x="584" y="2220"/>
                  <a:pt x="583" y="2223"/>
                </a:cubicBezTo>
                <a:cubicBezTo>
                  <a:pt x="581" y="2223"/>
                  <a:pt x="580" y="2222"/>
                  <a:pt x="578" y="2223"/>
                </a:cubicBezTo>
                <a:cubicBezTo>
                  <a:pt x="578" y="2223"/>
                  <a:pt x="578" y="2224"/>
                  <a:pt x="578" y="2224"/>
                </a:cubicBezTo>
                <a:cubicBezTo>
                  <a:pt x="578" y="2227"/>
                  <a:pt x="581" y="2226"/>
                  <a:pt x="584" y="2226"/>
                </a:cubicBezTo>
                <a:cubicBezTo>
                  <a:pt x="584" y="2229"/>
                  <a:pt x="584" y="2232"/>
                  <a:pt x="587" y="2232"/>
                </a:cubicBezTo>
                <a:cubicBezTo>
                  <a:pt x="588" y="2230"/>
                  <a:pt x="587" y="2229"/>
                  <a:pt x="587" y="2227"/>
                </a:cubicBezTo>
                <a:cubicBezTo>
                  <a:pt x="590" y="2227"/>
                  <a:pt x="593" y="2227"/>
                  <a:pt x="593" y="2223"/>
                </a:cubicBezTo>
                <a:close/>
                <a:moveTo>
                  <a:pt x="1198" y="2217"/>
                </a:moveTo>
                <a:cubicBezTo>
                  <a:pt x="1192" y="2216"/>
                  <a:pt x="1185" y="2213"/>
                  <a:pt x="1182" y="2215"/>
                </a:cubicBezTo>
                <a:cubicBezTo>
                  <a:pt x="1176" y="2219"/>
                  <a:pt x="1186" y="2220"/>
                  <a:pt x="1189" y="2221"/>
                </a:cubicBezTo>
                <a:cubicBezTo>
                  <a:pt x="1194" y="2222"/>
                  <a:pt x="1210" y="2227"/>
                  <a:pt x="1210" y="2221"/>
                </a:cubicBezTo>
                <a:cubicBezTo>
                  <a:pt x="1210" y="2217"/>
                  <a:pt x="1203" y="2217"/>
                  <a:pt x="1198" y="2217"/>
                </a:cubicBezTo>
                <a:close/>
                <a:moveTo>
                  <a:pt x="635" y="2221"/>
                </a:moveTo>
                <a:cubicBezTo>
                  <a:pt x="634" y="2220"/>
                  <a:pt x="635" y="2218"/>
                  <a:pt x="634" y="2217"/>
                </a:cubicBezTo>
                <a:cubicBezTo>
                  <a:pt x="631" y="2215"/>
                  <a:pt x="631" y="2219"/>
                  <a:pt x="631" y="2221"/>
                </a:cubicBezTo>
                <a:cubicBezTo>
                  <a:pt x="629" y="2221"/>
                  <a:pt x="628" y="2222"/>
                  <a:pt x="627" y="2223"/>
                </a:cubicBezTo>
                <a:cubicBezTo>
                  <a:pt x="628" y="2225"/>
                  <a:pt x="631" y="2225"/>
                  <a:pt x="632" y="2225"/>
                </a:cubicBezTo>
                <a:cubicBezTo>
                  <a:pt x="632" y="2227"/>
                  <a:pt x="632" y="2229"/>
                  <a:pt x="634" y="2230"/>
                </a:cubicBezTo>
                <a:cubicBezTo>
                  <a:pt x="637" y="2230"/>
                  <a:pt x="635" y="2226"/>
                  <a:pt x="635" y="2224"/>
                </a:cubicBezTo>
                <a:cubicBezTo>
                  <a:pt x="638" y="2224"/>
                  <a:pt x="642" y="2224"/>
                  <a:pt x="642" y="2221"/>
                </a:cubicBezTo>
                <a:cubicBezTo>
                  <a:pt x="640" y="2219"/>
                  <a:pt x="638" y="2221"/>
                  <a:pt x="635" y="2221"/>
                </a:cubicBezTo>
                <a:close/>
                <a:moveTo>
                  <a:pt x="2470" y="2217"/>
                </a:moveTo>
                <a:cubicBezTo>
                  <a:pt x="2465" y="2218"/>
                  <a:pt x="2468" y="2223"/>
                  <a:pt x="2471" y="2223"/>
                </a:cubicBezTo>
                <a:cubicBezTo>
                  <a:pt x="2474" y="2223"/>
                  <a:pt x="2474" y="2216"/>
                  <a:pt x="2470" y="2217"/>
                </a:cubicBezTo>
                <a:close/>
                <a:moveTo>
                  <a:pt x="949" y="2257"/>
                </a:moveTo>
                <a:cubicBezTo>
                  <a:pt x="945" y="2256"/>
                  <a:pt x="940" y="2256"/>
                  <a:pt x="935" y="2257"/>
                </a:cubicBezTo>
                <a:cubicBezTo>
                  <a:pt x="940" y="2248"/>
                  <a:pt x="950" y="2240"/>
                  <a:pt x="950" y="2228"/>
                </a:cubicBezTo>
                <a:cubicBezTo>
                  <a:pt x="950" y="2216"/>
                  <a:pt x="935" y="2214"/>
                  <a:pt x="930" y="2222"/>
                </a:cubicBezTo>
                <a:cubicBezTo>
                  <a:pt x="929" y="2223"/>
                  <a:pt x="926" y="2227"/>
                  <a:pt x="929" y="2228"/>
                </a:cubicBezTo>
                <a:cubicBezTo>
                  <a:pt x="932" y="2228"/>
                  <a:pt x="932" y="2223"/>
                  <a:pt x="936" y="2221"/>
                </a:cubicBezTo>
                <a:cubicBezTo>
                  <a:pt x="939" y="2220"/>
                  <a:pt x="942" y="2221"/>
                  <a:pt x="946" y="2223"/>
                </a:cubicBezTo>
                <a:cubicBezTo>
                  <a:pt x="948" y="2231"/>
                  <a:pt x="943" y="2239"/>
                  <a:pt x="939" y="2245"/>
                </a:cubicBezTo>
                <a:cubicBezTo>
                  <a:pt x="936" y="2250"/>
                  <a:pt x="931" y="2254"/>
                  <a:pt x="930" y="2260"/>
                </a:cubicBezTo>
                <a:cubicBezTo>
                  <a:pt x="935" y="2262"/>
                  <a:pt x="945" y="2259"/>
                  <a:pt x="950" y="2262"/>
                </a:cubicBezTo>
                <a:cubicBezTo>
                  <a:pt x="952" y="2260"/>
                  <a:pt x="954" y="2256"/>
                  <a:pt x="953" y="2253"/>
                </a:cubicBezTo>
                <a:cubicBezTo>
                  <a:pt x="949" y="2252"/>
                  <a:pt x="950" y="2256"/>
                  <a:pt x="949" y="2257"/>
                </a:cubicBezTo>
                <a:close/>
                <a:moveTo>
                  <a:pt x="2068" y="2223"/>
                </a:moveTo>
                <a:cubicBezTo>
                  <a:pt x="2069" y="2225"/>
                  <a:pt x="2075" y="2225"/>
                  <a:pt x="2074" y="2220"/>
                </a:cubicBezTo>
                <a:cubicBezTo>
                  <a:pt x="2071" y="2218"/>
                  <a:pt x="2068" y="2220"/>
                  <a:pt x="2068" y="2223"/>
                </a:cubicBezTo>
                <a:close/>
                <a:moveTo>
                  <a:pt x="1681" y="2221"/>
                </a:moveTo>
                <a:cubicBezTo>
                  <a:pt x="1673" y="2222"/>
                  <a:pt x="1662" y="2224"/>
                  <a:pt x="1656" y="2228"/>
                </a:cubicBezTo>
                <a:cubicBezTo>
                  <a:pt x="1650" y="2231"/>
                  <a:pt x="1644" y="2239"/>
                  <a:pt x="1638" y="2244"/>
                </a:cubicBezTo>
                <a:cubicBezTo>
                  <a:pt x="1623" y="2259"/>
                  <a:pt x="1609" y="2274"/>
                  <a:pt x="1594" y="2288"/>
                </a:cubicBezTo>
                <a:cubicBezTo>
                  <a:pt x="1592" y="2290"/>
                  <a:pt x="1587" y="2293"/>
                  <a:pt x="1588" y="2298"/>
                </a:cubicBezTo>
                <a:cubicBezTo>
                  <a:pt x="1592" y="2299"/>
                  <a:pt x="1595" y="2294"/>
                  <a:pt x="1598" y="2291"/>
                </a:cubicBezTo>
                <a:cubicBezTo>
                  <a:pt x="1613" y="2277"/>
                  <a:pt x="1628" y="2263"/>
                  <a:pt x="1643" y="2248"/>
                </a:cubicBezTo>
                <a:cubicBezTo>
                  <a:pt x="1649" y="2243"/>
                  <a:pt x="1655" y="2235"/>
                  <a:pt x="1662" y="2231"/>
                </a:cubicBezTo>
                <a:cubicBezTo>
                  <a:pt x="1670" y="2227"/>
                  <a:pt x="1681" y="2226"/>
                  <a:pt x="1692" y="2226"/>
                </a:cubicBezTo>
                <a:cubicBezTo>
                  <a:pt x="1693" y="2254"/>
                  <a:pt x="1681" y="2270"/>
                  <a:pt x="1667" y="2284"/>
                </a:cubicBezTo>
                <a:cubicBezTo>
                  <a:pt x="1655" y="2297"/>
                  <a:pt x="1647" y="2307"/>
                  <a:pt x="1634" y="2319"/>
                </a:cubicBezTo>
                <a:cubicBezTo>
                  <a:pt x="1631" y="2323"/>
                  <a:pt x="1621" y="2335"/>
                  <a:pt x="1615" y="2334"/>
                </a:cubicBezTo>
                <a:cubicBezTo>
                  <a:pt x="1611" y="2334"/>
                  <a:pt x="1607" y="2329"/>
                  <a:pt x="1604" y="2327"/>
                </a:cubicBezTo>
                <a:cubicBezTo>
                  <a:pt x="1600" y="2323"/>
                  <a:pt x="1595" y="2320"/>
                  <a:pt x="1596" y="2315"/>
                </a:cubicBezTo>
                <a:cubicBezTo>
                  <a:pt x="1596" y="2312"/>
                  <a:pt x="1600" y="2309"/>
                  <a:pt x="1602" y="2306"/>
                </a:cubicBezTo>
                <a:cubicBezTo>
                  <a:pt x="1616" y="2293"/>
                  <a:pt x="1626" y="2281"/>
                  <a:pt x="1640" y="2268"/>
                </a:cubicBezTo>
                <a:cubicBezTo>
                  <a:pt x="1644" y="2264"/>
                  <a:pt x="1649" y="2254"/>
                  <a:pt x="1656" y="2254"/>
                </a:cubicBezTo>
                <a:cubicBezTo>
                  <a:pt x="1661" y="2254"/>
                  <a:pt x="1664" y="2257"/>
                  <a:pt x="1664" y="2261"/>
                </a:cubicBezTo>
                <a:cubicBezTo>
                  <a:pt x="1663" y="2267"/>
                  <a:pt x="1656" y="2272"/>
                  <a:pt x="1653" y="2276"/>
                </a:cubicBezTo>
                <a:cubicBezTo>
                  <a:pt x="1641" y="2288"/>
                  <a:pt x="1631" y="2296"/>
                  <a:pt x="1621" y="2308"/>
                </a:cubicBezTo>
                <a:cubicBezTo>
                  <a:pt x="1619" y="2310"/>
                  <a:pt x="1615" y="2312"/>
                  <a:pt x="1617" y="2316"/>
                </a:cubicBezTo>
                <a:cubicBezTo>
                  <a:pt x="1621" y="2318"/>
                  <a:pt x="1623" y="2314"/>
                  <a:pt x="1625" y="2313"/>
                </a:cubicBezTo>
                <a:cubicBezTo>
                  <a:pt x="1636" y="2302"/>
                  <a:pt x="1647" y="2290"/>
                  <a:pt x="1656" y="2279"/>
                </a:cubicBezTo>
                <a:cubicBezTo>
                  <a:pt x="1660" y="2275"/>
                  <a:pt x="1667" y="2271"/>
                  <a:pt x="1669" y="2266"/>
                </a:cubicBezTo>
                <a:cubicBezTo>
                  <a:pt x="1672" y="2255"/>
                  <a:pt x="1663" y="2247"/>
                  <a:pt x="1653" y="2249"/>
                </a:cubicBezTo>
                <a:cubicBezTo>
                  <a:pt x="1647" y="2251"/>
                  <a:pt x="1641" y="2259"/>
                  <a:pt x="1636" y="2264"/>
                </a:cubicBezTo>
                <a:cubicBezTo>
                  <a:pt x="1624" y="2276"/>
                  <a:pt x="1616" y="2284"/>
                  <a:pt x="1604" y="2296"/>
                </a:cubicBezTo>
                <a:cubicBezTo>
                  <a:pt x="1599" y="2300"/>
                  <a:pt x="1590" y="2307"/>
                  <a:pt x="1590" y="2314"/>
                </a:cubicBezTo>
                <a:cubicBezTo>
                  <a:pt x="1589" y="2321"/>
                  <a:pt x="1595" y="2327"/>
                  <a:pt x="1600" y="2331"/>
                </a:cubicBezTo>
                <a:cubicBezTo>
                  <a:pt x="1604" y="2335"/>
                  <a:pt x="1610" y="2341"/>
                  <a:pt x="1617" y="2341"/>
                </a:cubicBezTo>
                <a:cubicBezTo>
                  <a:pt x="1624" y="2340"/>
                  <a:pt x="1632" y="2330"/>
                  <a:pt x="1637" y="2324"/>
                </a:cubicBezTo>
                <a:cubicBezTo>
                  <a:pt x="1651" y="2310"/>
                  <a:pt x="1661" y="2301"/>
                  <a:pt x="1674" y="2287"/>
                </a:cubicBezTo>
                <a:cubicBezTo>
                  <a:pt x="1680" y="2280"/>
                  <a:pt x="1686" y="2273"/>
                  <a:pt x="1690" y="2266"/>
                </a:cubicBezTo>
                <a:cubicBezTo>
                  <a:pt x="1695" y="2255"/>
                  <a:pt x="1700" y="2237"/>
                  <a:pt x="1697" y="2223"/>
                </a:cubicBezTo>
                <a:cubicBezTo>
                  <a:pt x="1693" y="2220"/>
                  <a:pt x="1686" y="2221"/>
                  <a:pt x="1681" y="2221"/>
                </a:cubicBezTo>
                <a:close/>
                <a:moveTo>
                  <a:pt x="1334" y="2229"/>
                </a:moveTo>
                <a:cubicBezTo>
                  <a:pt x="1331" y="2226"/>
                  <a:pt x="1325" y="2229"/>
                  <a:pt x="1322" y="2230"/>
                </a:cubicBezTo>
                <a:cubicBezTo>
                  <a:pt x="1323" y="2225"/>
                  <a:pt x="1314" y="2225"/>
                  <a:pt x="1311" y="2228"/>
                </a:cubicBezTo>
                <a:cubicBezTo>
                  <a:pt x="1312" y="2219"/>
                  <a:pt x="1297" y="2224"/>
                  <a:pt x="1299" y="2229"/>
                </a:cubicBezTo>
                <a:cubicBezTo>
                  <a:pt x="1299" y="2230"/>
                  <a:pt x="1302" y="2230"/>
                  <a:pt x="1303" y="2231"/>
                </a:cubicBezTo>
                <a:cubicBezTo>
                  <a:pt x="1301" y="2234"/>
                  <a:pt x="1288" y="2249"/>
                  <a:pt x="1300" y="2248"/>
                </a:cubicBezTo>
                <a:cubicBezTo>
                  <a:pt x="1303" y="2242"/>
                  <a:pt x="1308" y="2238"/>
                  <a:pt x="1314" y="2235"/>
                </a:cubicBezTo>
                <a:cubicBezTo>
                  <a:pt x="1311" y="2238"/>
                  <a:pt x="1306" y="2248"/>
                  <a:pt x="1313" y="2248"/>
                </a:cubicBezTo>
                <a:cubicBezTo>
                  <a:pt x="1318" y="2249"/>
                  <a:pt x="1321" y="2238"/>
                  <a:pt x="1326" y="2237"/>
                </a:cubicBezTo>
                <a:cubicBezTo>
                  <a:pt x="1322" y="2242"/>
                  <a:pt x="1318" y="2253"/>
                  <a:pt x="1327" y="2253"/>
                </a:cubicBezTo>
                <a:cubicBezTo>
                  <a:pt x="1333" y="2253"/>
                  <a:pt x="1338" y="2246"/>
                  <a:pt x="1331" y="2244"/>
                </a:cubicBezTo>
                <a:cubicBezTo>
                  <a:pt x="1332" y="2240"/>
                  <a:pt x="1338" y="2233"/>
                  <a:pt x="1334" y="2229"/>
                </a:cubicBezTo>
                <a:close/>
                <a:moveTo>
                  <a:pt x="2116" y="2226"/>
                </a:moveTo>
                <a:cubicBezTo>
                  <a:pt x="2116" y="2225"/>
                  <a:pt x="2115" y="2226"/>
                  <a:pt x="2114" y="2226"/>
                </a:cubicBezTo>
                <a:cubicBezTo>
                  <a:pt x="2113" y="2234"/>
                  <a:pt x="2113" y="2247"/>
                  <a:pt x="2118" y="2250"/>
                </a:cubicBezTo>
                <a:cubicBezTo>
                  <a:pt x="2121" y="2248"/>
                  <a:pt x="2118" y="2242"/>
                  <a:pt x="2117" y="2237"/>
                </a:cubicBezTo>
                <a:cubicBezTo>
                  <a:pt x="2117" y="2232"/>
                  <a:pt x="2118" y="2228"/>
                  <a:pt x="2116" y="2226"/>
                </a:cubicBezTo>
                <a:close/>
                <a:moveTo>
                  <a:pt x="393" y="2235"/>
                </a:moveTo>
                <a:cubicBezTo>
                  <a:pt x="393" y="2238"/>
                  <a:pt x="392" y="2240"/>
                  <a:pt x="395" y="2239"/>
                </a:cubicBezTo>
                <a:cubicBezTo>
                  <a:pt x="396" y="2239"/>
                  <a:pt x="395" y="2235"/>
                  <a:pt x="396" y="2235"/>
                </a:cubicBezTo>
                <a:cubicBezTo>
                  <a:pt x="399" y="2235"/>
                  <a:pt x="402" y="2235"/>
                  <a:pt x="402" y="2233"/>
                </a:cubicBezTo>
                <a:cubicBezTo>
                  <a:pt x="401" y="2231"/>
                  <a:pt x="398" y="2232"/>
                  <a:pt x="395" y="2232"/>
                </a:cubicBezTo>
                <a:cubicBezTo>
                  <a:pt x="395" y="2230"/>
                  <a:pt x="396" y="2228"/>
                  <a:pt x="395" y="2227"/>
                </a:cubicBezTo>
                <a:cubicBezTo>
                  <a:pt x="392" y="2225"/>
                  <a:pt x="393" y="2230"/>
                  <a:pt x="392" y="2232"/>
                </a:cubicBezTo>
                <a:cubicBezTo>
                  <a:pt x="389" y="2232"/>
                  <a:pt x="388" y="2231"/>
                  <a:pt x="386" y="2232"/>
                </a:cubicBezTo>
                <a:cubicBezTo>
                  <a:pt x="386" y="2236"/>
                  <a:pt x="391" y="2234"/>
                  <a:pt x="393" y="2235"/>
                </a:cubicBezTo>
                <a:close/>
                <a:moveTo>
                  <a:pt x="1279" y="2228"/>
                </a:moveTo>
                <a:cubicBezTo>
                  <a:pt x="1270" y="2229"/>
                  <a:pt x="1283" y="2239"/>
                  <a:pt x="1283" y="2230"/>
                </a:cubicBezTo>
                <a:cubicBezTo>
                  <a:pt x="1283" y="2228"/>
                  <a:pt x="1281" y="2227"/>
                  <a:pt x="1279" y="2228"/>
                </a:cubicBezTo>
                <a:close/>
                <a:moveTo>
                  <a:pt x="96" y="2237"/>
                </a:moveTo>
                <a:cubicBezTo>
                  <a:pt x="94" y="2234"/>
                  <a:pt x="91" y="2228"/>
                  <a:pt x="89" y="2232"/>
                </a:cubicBezTo>
                <a:cubicBezTo>
                  <a:pt x="93" y="2239"/>
                  <a:pt x="98" y="2246"/>
                  <a:pt x="103" y="2252"/>
                </a:cubicBezTo>
                <a:cubicBezTo>
                  <a:pt x="105" y="2254"/>
                  <a:pt x="106" y="2257"/>
                  <a:pt x="109" y="2257"/>
                </a:cubicBezTo>
                <a:cubicBezTo>
                  <a:pt x="110" y="2252"/>
                  <a:pt x="105" y="2249"/>
                  <a:pt x="101" y="2243"/>
                </a:cubicBezTo>
                <a:cubicBezTo>
                  <a:pt x="100" y="2242"/>
                  <a:pt x="98" y="2239"/>
                  <a:pt x="96" y="2237"/>
                </a:cubicBezTo>
                <a:close/>
                <a:moveTo>
                  <a:pt x="873" y="2234"/>
                </a:moveTo>
                <a:cubicBezTo>
                  <a:pt x="875" y="2236"/>
                  <a:pt x="879" y="2235"/>
                  <a:pt x="883" y="2235"/>
                </a:cubicBezTo>
                <a:cubicBezTo>
                  <a:pt x="887" y="2235"/>
                  <a:pt x="892" y="2235"/>
                  <a:pt x="897" y="2235"/>
                </a:cubicBezTo>
                <a:cubicBezTo>
                  <a:pt x="901" y="2235"/>
                  <a:pt x="906" y="2236"/>
                  <a:pt x="907" y="2233"/>
                </a:cubicBezTo>
                <a:cubicBezTo>
                  <a:pt x="905" y="2231"/>
                  <a:pt x="900" y="2232"/>
                  <a:pt x="896" y="2232"/>
                </a:cubicBezTo>
                <a:cubicBezTo>
                  <a:pt x="892" y="2232"/>
                  <a:pt x="888" y="2232"/>
                  <a:pt x="884" y="2232"/>
                </a:cubicBezTo>
                <a:cubicBezTo>
                  <a:pt x="879" y="2231"/>
                  <a:pt x="874" y="2230"/>
                  <a:pt x="873" y="2234"/>
                </a:cubicBezTo>
                <a:close/>
                <a:moveTo>
                  <a:pt x="2122" y="2232"/>
                </a:moveTo>
                <a:cubicBezTo>
                  <a:pt x="2121" y="2232"/>
                  <a:pt x="2121" y="2232"/>
                  <a:pt x="2120" y="2233"/>
                </a:cubicBezTo>
                <a:cubicBezTo>
                  <a:pt x="2120" y="2240"/>
                  <a:pt x="2119" y="2249"/>
                  <a:pt x="2124" y="2251"/>
                </a:cubicBezTo>
                <a:cubicBezTo>
                  <a:pt x="2127" y="2249"/>
                  <a:pt x="2124" y="2244"/>
                  <a:pt x="2123" y="2239"/>
                </a:cubicBezTo>
                <a:cubicBezTo>
                  <a:pt x="2123" y="2237"/>
                  <a:pt x="2123" y="2234"/>
                  <a:pt x="2122" y="2232"/>
                </a:cubicBezTo>
                <a:close/>
                <a:moveTo>
                  <a:pt x="361" y="2241"/>
                </a:moveTo>
                <a:cubicBezTo>
                  <a:pt x="360" y="2239"/>
                  <a:pt x="361" y="2236"/>
                  <a:pt x="359" y="2236"/>
                </a:cubicBezTo>
                <a:cubicBezTo>
                  <a:pt x="357" y="2236"/>
                  <a:pt x="358" y="2240"/>
                  <a:pt x="357" y="2241"/>
                </a:cubicBezTo>
                <a:cubicBezTo>
                  <a:pt x="356" y="2242"/>
                  <a:pt x="353" y="2241"/>
                  <a:pt x="352" y="2242"/>
                </a:cubicBezTo>
                <a:cubicBezTo>
                  <a:pt x="352" y="2242"/>
                  <a:pt x="352" y="2243"/>
                  <a:pt x="352" y="2243"/>
                </a:cubicBezTo>
                <a:cubicBezTo>
                  <a:pt x="352" y="2245"/>
                  <a:pt x="355" y="2244"/>
                  <a:pt x="357" y="2244"/>
                </a:cubicBezTo>
                <a:cubicBezTo>
                  <a:pt x="358" y="2247"/>
                  <a:pt x="357" y="2251"/>
                  <a:pt x="360" y="2251"/>
                </a:cubicBezTo>
                <a:cubicBezTo>
                  <a:pt x="362" y="2250"/>
                  <a:pt x="360" y="2246"/>
                  <a:pt x="361" y="2244"/>
                </a:cubicBezTo>
                <a:cubicBezTo>
                  <a:pt x="364" y="2244"/>
                  <a:pt x="365" y="2246"/>
                  <a:pt x="367" y="2244"/>
                </a:cubicBezTo>
                <a:cubicBezTo>
                  <a:pt x="367" y="2244"/>
                  <a:pt x="367" y="2243"/>
                  <a:pt x="367" y="2243"/>
                </a:cubicBezTo>
                <a:cubicBezTo>
                  <a:pt x="366" y="2240"/>
                  <a:pt x="362" y="2242"/>
                  <a:pt x="361" y="2241"/>
                </a:cubicBezTo>
                <a:close/>
                <a:moveTo>
                  <a:pt x="101" y="2236"/>
                </a:moveTo>
                <a:cubicBezTo>
                  <a:pt x="97" y="2237"/>
                  <a:pt x="103" y="2243"/>
                  <a:pt x="104" y="2244"/>
                </a:cubicBezTo>
                <a:cubicBezTo>
                  <a:pt x="106" y="2247"/>
                  <a:pt x="107" y="2250"/>
                  <a:pt x="110" y="2250"/>
                </a:cubicBezTo>
                <a:cubicBezTo>
                  <a:pt x="112" y="2247"/>
                  <a:pt x="108" y="2245"/>
                  <a:pt x="107" y="2243"/>
                </a:cubicBezTo>
                <a:cubicBezTo>
                  <a:pt x="105" y="2241"/>
                  <a:pt x="104" y="2236"/>
                  <a:pt x="101" y="2236"/>
                </a:cubicBezTo>
                <a:close/>
                <a:moveTo>
                  <a:pt x="617" y="2242"/>
                </a:moveTo>
                <a:cubicBezTo>
                  <a:pt x="617" y="2240"/>
                  <a:pt x="617" y="2238"/>
                  <a:pt x="617" y="2237"/>
                </a:cubicBezTo>
                <a:cubicBezTo>
                  <a:pt x="615" y="2236"/>
                  <a:pt x="615" y="2236"/>
                  <a:pt x="614" y="2237"/>
                </a:cubicBezTo>
                <a:cubicBezTo>
                  <a:pt x="613" y="2239"/>
                  <a:pt x="614" y="2240"/>
                  <a:pt x="614" y="2243"/>
                </a:cubicBezTo>
                <a:cubicBezTo>
                  <a:pt x="613" y="2243"/>
                  <a:pt x="610" y="2243"/>
                  <a:pt x="610" y="2244"/>
                </a:cubicBezTo>
                <a:cubicBezTo>
                  <a:pt x="610" y="2245"/>
                  <a:pt x="610" y="2245"/>
                  <a:pt x="610" y="2246"/>
                </a:cubicBezTo>
                <a:cubicBezTo>
                  <a:pt x="611" y="2246"/>
                  <a:pt x="613" y="2246"/>
                  <a:pt x="615" y="2246"/>
                </a:cubicBezTo>
                <a:cubicBezTo>
                  <a:pt x="615" y="2248"/>
                  <a:pt x="615" y="2249"/>
                  <a:pt x="616" y="2250"/>
                </a:cubicBezTo>
                <a:cubicBezTo>
                  <a:pt x="616" y="2250"/>
                  <a:pt x="617" y="2250"/>
                  <a:pt x="618" y="2250"/>
                </a:cubicBezTo>
                <a:cubicBezTo>
                  <a:pt x="619" y="2249"/>
                  <a:pt x="618" y="2247"/>
                  <a:pt x="618" y="2246"/>
                </a:cubicBezTo>
                <a:cubicBezTo>
                  <a:pt x="620" y="2245"/>
                  <a:pt x="623" y="2246"/>
                  <a:pt x="624" y="2243"/>
                </a:cubicBezTo>
                <a:cubicBezTo>
                  <a:pt x="623" y="2241"/>
                  <a:pt x="619" y="2243"/>
                  <a:pt x="617" y="2242"/>
                </a:cubicBezTo>
                <a:close/>
                <a:moveTo>
                  <a:pt x="846" y="2260"/>
                </a:moveTo>
                <a:cubicBezTo>
                  <a:pt x="845" y="2259"/>
                  <a:pt x="842" y="2260"/>
                  <a:pt x="841" y="2259"/>
                </a:cubicBezTo>
                <a:cubicBezTo>
                  <a:pt x="843" y="2255"/>
                  <a:pt x="852" y="2247"/>
                  <a:pt x="848" y="2239"/>
                </a:cubicBezTo>
                <a:cubicBezTo>
                  <a:pt x="845" y="2234"/>
                  <a:pt x="832" y="2237"/>
                  <a:pt x="834" y="2243"/>
                </a:cubicBezTo>
                <a:cubicBezTo>
                  <a:pt x="837" y="2243"/>
                  <a:pt x="843" y="2236"/>
                  <a:pt x="845" y="2242"/>
                </a:cubicBezTo>
                <a:cubicBezTo>
                  <a:pt x="847" y="2250"/>
                  <a:pt x="835" y="2258"/>
                  <a:pt x="835" y="2263"/>
                </a:cubicBezTo>
                <a:cubicBezTo>
                  <a:pt x="838" y="2265"/>
                  <a:pt x="844" y="2262"/>
                  <a:pt x="848" y="2264"/>
                </a:cubicBezTo>
                <a:cubicBezTo>
                  <a:pt x="850" y="2263"/>
                  <a:pt x="852" y="2259"/>
                  <a:pt x="850" y="2257"/>
                </a:cubicBezTo>
                <a:cubicBezTo>
                  <a:pt x="847" y="2256"/>
                  <a:pt x="848" y="2260"/>
                  <a:pt x="846" y="2260"/>
                </a:cubicBezTo>
                <a:close/>
                <a:moveTo>
                  <a:pt x="2127" y="2237"/>
                </a:moveTo>
                <a:cubicBezTo>
                  <a:pt x="2126" y="2242"/>
                  <a:pt x="2126" y="2252"/>
                  <a:pt x="2131" y="2253"/>
                </a:cubicBezTo>
                <a:cubicBezTo>
                  <a:pt x="2132" y="2249"/>
                  <a:pt x="2129" y="2243"/>
                  <a:pt x="2129" y="2237"/>
                </a:cubicBezTo>
                <a:cubicBezTo>
                  <a:pt x="2128" y="2237"/>
                  <a:pt x="2128" y="2237"/>
                  <a:pt x="2127" y="2237"/>
                </a:cubicBezTo>
                <a:close/>
                <a:moveTo>
                  <a:pt x="2608" y="2275"/>
                </a:moveTo>
                <a:cubicBezTo>
                  <a:pt x="2610" y="2266"/>
                  <a:pt x="2611" y="2254"/>
                  <a:pt x="2612" y="2244"/>
                </a:cubicBezTo>
                <a:cubicBezTo>
                  <a:pt x="2612" y="2242"/>
                  <a:pt x="2613" y="2239"/>
                  <a:pt x="2611" y="2238"/>
                </a:cubicBezTo>
                <a:cubicBezTo>
                  <a:pt x="2611" y="2238"/>
                  <a:pt x="2611" y="2237"/>
                  <a:pt x="2610" y="2237"/>
                </a:cubicBezTo>
                <a:cubicBezTo>
                  <a:pt x="2610" y="2238"/>
                  <a:pt x="2610" y="2238"/>
                  <a:pt x="2609" y="2239"/>
                </a:cubicBezTo>
                <a:cubicBezTo>
                  <a:pt x="2608" y="2251"/>
                  <a:pt x="2607" y="2264"/>
                  <a:pt x="2605" y="2275"/>
                </a:cubicBezTo>
                <a:cubicBezTo>
                  <a:pt x="2605" y="2279"/>
                  <a:pt x="2603" y="2283"/>
                  <a:pt x="2605" y="2286"/>
                </a:cubicBezTo>
                <a:cubicBezTo>
                  <a:pt x="2609" y="2284"/>
                  <a:pt x="2608" y="2279"/>
                  <a:pt x="2608" y="2275"/>
                </a:cubicBezTo>
                <a:close/>
                <a:moveTo>
                  <a:pt x="1014" y="2264"/>
                </a:moveTo>
                <a:cubicBezTo>
                  <a:pt x="1014" y="2255"/>
                  <a:pt x="1016" y="2248"/>
                  <a:pt x="1016" y="2240"/>
                </a:cubicBezTo>
                <a:cubicBezTo>
                  <a:pt x="1015" y="2240"/>
                  <a:pt x="1016" y="2238"/>
                  <a:pt x="1014" y="2239"/>
                </a:cubicBezTo>
                <a:cubicBezTo>
                  <a:pt x="1012" y="2242"/>
                  <a:pt x="1007" y="2241"/>
                  <a:pt x="1007" y="2246"/>
                </a:cubicBezTo>
                <a:cubicBezTo>
                  <a:pt x="1009" y="2248"/>
                  <a:pt x="1011" y="2245"/>
                  <a:pt x="1012" y="2245"/>
                </a:cubicBezTo>
                <a:cubicBezTo>
                  <a:pt x="1011" y="2251"/>
                  <a:pt x="1010" y="2257"/>
                  <a:pt x="1010" y="2264"/>
                </a:cubicBezTo>
                <a:cubicBezTo>
                  <a:pt x="1008" y="2264"/>
                  <a:pt x="1007" y="2265"/>
                  <a:pt x="1007" y="2267"/>
                </a:cubicBezTo>
                <a:cubicBezTo>
                  <a:pt x="1009" y="2268"/>
                  <a:pt x="1017" y="2269"/>
                  <a:pt x="1018" y="2266"/>
                </a:cubicBezTo>
                <a:cubicBezTo>
                  <a:pt x="1018" y="2264"/>
                  <a:pt x="1015" y="2264"/>
                  <a:pt x="1014" y="2264"/>
                </a:cubicBezTo>
                <a:close/>
                <a:moveTo>
                  <a:pt x="3507" y="2254"/>
                </a:moveTo>
                <a:cubicBezTo>
                  <a:pt x="3501" y="2260"/>
                  <a:pt x="3488" y="2254"/>
                  <a:pt x="3492" y="2245"/>
                </a:cubicBezTo>
                <a:cubicBezTo>
                  <a:pt x="3493" y="2243"/>
                  <a:pt x="3496" y="2242"/>
                  <a:pt x="3499" y="2241"/>
                </a:cubicBezTo>
                <a:cubicBezTo>
                  <a:pt x="3507" y="2240"/>
                  <a:pt x="3512" y="2248"/>
                  <a:pt x="3507" y="2254"/>
                </a:cubicBezTo>
                <a:close/>
                <a:moveTo>
                  <a:pt x="3503" y="2248"/>
                </a:moveTo>
                <a:cubicBezTo>
                  <a:pt x="3502" y="2248"/>
                  <a:pt x="3502" y="2248"/>
                  <a:pt x="3502" y="2248"/>
                </a:cubicBezTo>
                <a:cubicBezTo>
                  <a:pt x="3500" y="2246"/>
                  <a:pt x="3498" y="2248"/>
                  <a:pt x="3498" y="2250"/>
                </a:cubicBezTo>
                <a:cubicBezTo>
                  <a:pt x="3499" y="2251"/>
                  <a:pt x="3503" y="2251"/>
                  <a:pt x="3503" y="2248"/>
                </a:cubicBezTo>
                <a:close/>
                <a:moveTo>
                  <a:pt x="90" y="2243"/>
                </a:moveTo>
                <a:cubicBezTo>
                  <a:pt x="91" y="2246"/>
                  <a:pt x="94" y="2248"/>
                  <a:pt x="96" y="2250"/>
                </a:cubicBezTo>
                <a:cubicBezTo>
                  <a:pt x="98" y="2253"/>
                  <a:pt x="99" y="2257"/>
                  <a:pt x="103" y="2256"/>
                </a:cubicBezTo>
                <a:cubicBezTo>
                  <a:pt x="104" y="2254"/>
                  <a:pt x="101" y="2251"/>
                  <a:pt x="98" y="2248"/>
                </a:cubicBezTo>
                <a:cubicBezTo>
                  <a:pt x="96" y="2246"/>
                  <a:pt x="92" y="2239"/>
                  <a:pt x="90" y="2243"/>
                </a:cubicBezTo>
                <a:close/>
                <a:moveTo>
                  <a:pt x="899" y="2241"/>
                </a:moveTo>
                <a:cubicBezTo>
                  <a:pt x="895" y="2241"/>
                  <a:pt x="889" y="2241"/>
                  <a:pt x="886" y="2242"/>
                </a:cubicBezTo>
                <a:cubicBezTo>
                  <a:pt x="881" y="2242"/>
                  <a:pt x="874" y="2240"/>
                  <a:pt x="872" y="2244"/>
                </a:cubicBezTo>
                <a:cubicBezTo>
                  <a:pt x="875" y="2247"/>
                  <a:pt x="881" y="2245"/>
                  <a:pt x="886" y="2245"/>
                </a:cubicBezTo>
                <a:cubicBezTo>
                  <a:pt x="890" y="2245"/>
                  <a:pt x="895" y="2245"/>
                  <a:pt x="899" y="2245"/>
                </a:cubicBezTo>
                <a:cubicBezTo>
                  <a:pt x="902" y="2245"/>
                  <a:pt x="906" y="2247"/>
                  <a:pt x="908" y="2243"/>
                </a:cubicBezTo>
                <a:cubicBezTo>
                  <a:pt x="906" y="2241"/>
                  <a:pt x="902" y="2241"/>
                  <a:pt x="899" y="2241"/>
                </a:cubicBezTo>
                <a:close/>
                <a:moveTo>
                  <a:pt x="2135" y="2242"/>
                </a:moveTo>
                <a:cubicBezTo>
                  <a:pt x="2134" y="2242"/>
                  <a:pt x="2134" y="2242"/>
                  <a:pt x="2134" y="2242"/>
                </a:cubicBezTo>
                <a:cubicBezTo>
                  <a:pt x="2133" y="2246"/>
                  <a:pt x="2133" y="2255"/>
                  <a:pt x="2138" y="2256"/>
                </a:cubicBezTo>
                <a:cubicBezTo>
                  <a:pt x="2139" y="2254"/>
                  <a:pt x="2137" y="2250"/>
                  <a:pt x="2137" y="2246"/>
                </a:cubicBezTo>
                <a:cubicBezTo>
                  <a:pt x="2136" y="2245"/>
                  <a:pt x="2137" y="2242"/>
                  <a:pt x="2135" y="2242"/>
                </a:cubicBezTo>
                <a:close/>
                <a:moveTo>
                  <a:pt x="1801" y="2263"/>
                </a:moveTo>
                <a:cubicBezTo>
                  <a:pt x="1797" y="2262"/>
                  <a:pt x="1793" y="2254"/>
                  <a:pt x="1796" y="2248"/>
                </a:cubicBezTo>
                <a:cubicBezTo>
                  <a:pt x="1797" y="2246"/>
                  <a:pt x="1801" y="2244"/>
                  <a:pt x="1804" y="2244"/>
                </a:cubicBezTo>
                <a:cubicBezTo>
                  <a:pt x="1822" y="2241"/>
                  <a:pt x="1817" y="2269"/>
                  <a:pt x="1801" y="2263"/>
                </a:cubicBezTo>
                <a:close/>
                <a:moveTo>
                  <a:pt x="1810" y="2253"/>
                </a:moveTo>
                <a:cubicBezTo>
                  <a:pt x="1810" y="2248"/>
                  <a:pt x="1802" y="2250"/>
                  <a:pt x="1800" y="2253"/>
                </a:cubicBezTo>
                <a:cubicBezTo>
                  <a:pt x="1801" y="2261"/>
                  <a:pt x="1810" y="2258"/>
                  <a:pt x="1810" y="2253"/>
                </a:cubicBezTo>
                <a:close/>
                <a:moveTo>
                  <a:pt x="2140" y="2244"/>
                </a:moveTo>
                <a:cubicBezTo>
                  <a:pt x="2139" y="2248"/>
                  <a:pt x="2141" y="2255"/>
                  <a:pt x="2143" y="2258"/>
                </a:cubicBezTo>
                <a:cubicBezTo>
                  <a:pt x="2144" y="2258"/>
                  <a:pt x="2144" y="2258"/>
                  <a:pt x="2144" y="2258"/>
                </a:cubicBezTo>
                <a:cubicBezTo>
                  <a:pt x="2146" y="2254"/>
                  <a:pt x="2143" y="2248"/>
                  <a:pt x="2142" y="2244"/>
                </a:cubicBezTo>
                <a:cubicBezTo>
                  <a:pt x="2141" y="2244"/>
                  <a:pt x="2141" y="2244"/>
                  <a:pt x="2140" y="2244"/>
                </a:cubicBezTo>
                <a:close/>
                <a:moveTo>
                  <a:pt x="2658" y="2249"/>
                </a:moveTo>
                <a:cubicBezTo>
                  <a:pt x="2659" y="2248"/>
                  <a:pt x="2659" y="2246"/>
                  <a:pt x="2658" y="2245"/>
                </a:cubicBezTo>
                <a:cubicBezTo>
                  <a:pt x="2651" y="2241"/>
                  <a:pt x="2651" y="2253"/>
                  <a:pt x="2658" y="2249"/>
                </a:cubicBezTo>
                <a:close/>
                <a:moveTo>
                  <a:pt x="597" y="2252"/>
                </a:moveTo>
                <a:cubicBezTo>
                  <a:pt x="597" y="2250"/>
                  <a:pt x="597" y="2247"/>
                  <a:pt x="597" y="2246"/>
                </a:cubicBezTo>
                <a:cubicBezTo>
                  <a:pt x="593" y="2244"/>
                  <a:pt x="593" y="2249"/>
                  <a:pt x="594" y="2252"/>
                </a:cubicBezTo>
                <a:cubicBezTo>
                  <a:pt x="592" y="2252"/>
                  <a:pt x="591" y="2251"/>
                  <a:pt x="590" y="2252"/>
                </a:cubicBezTo>
                <a:cubicBezTo>
                  <a:pt x="589" y="2252"/>
                  <a:pt x="590" y="2252"/>
                  <a:pt x="589" y="2252"/>
                </a:cubicBezTo>
                <a:cubicBezTo>
                  <a:pt x="589" y="2255"/>
                  <a:pt x="592" y="2255"/>
                  <a:pt x="594" y="2255"/>
                </a:cubicBezTo>
                <a:cubicBezTo>
                  <a:pt x="595" y="2257"/>
                  <a:pt x="594" y="2260"/>
                  <a:pt x="597" y="2260"/>
                </a:cubicBezTo>
                <a:cubicBezTo>
                  <a:pt x="597" y="2259"/>
                  <a:pt x="597" y="2259"/>
                  <a:pt x="598" y="2259"/>
                </a:cubicBezTo>
                <a:cubicBezTo>
                  <a:pt x="599" y="2258"/>
                  <a:pt x="598" y="2257"/>
                  <a:pt x="598" y="2255"/>
                </a:cubicBezTo>
                <a:cubicBezTo>
                  <a:pt x="601" y="2256"/>
                  <a:pt x="604" y="2254"/>
                  <a:pt x="602" y="2251"/>
                </a:cubicBezTo>
                <a:cubicBezTo>
                  <a:pt x="600" y="2251"/>
                  <a:pt x="599" y="2252"/>
                  <a:pt x="597" y="2252"/>
                </a:cubicBezTo>
                <a:close/>
                <a:moveTo>
                  <a:pt x="2147" y="2246"/>
                </a:moveTo>
                <a:cubicBezTo>
                  <a:pt x="2146" y="2250"/>
                  <a:pt x="2147" y="2261"/>
                  <a:pt x="2152" y="2260"/>
                </a:cubicBezTo>
                <a:cubicBezTo>
                  <a:pt x="2151" y="2255"/>
                  <a:pt x="2150" y="2251"/>
                  <a:pt x="2149" y="2246"/>
                </a:cubicBezTo>
                <a:cubicBezTo>
                  <a:pt x="2148" y="2246"/>
                  <a:pt x="2148" y="2246"/>
                  <a:pt x="2147" y="2246"/>
                </a:cubicBezTo>
                <a:close/>
                <a:moveTo>
                  <a:pt x="2596" y="2281"/>
                </a:moveTo>
                <a:cubicBezTo>
                  <a:pt x="2599" y="2281"/>
                  <a:pt x="2601" y="2277"/>
                  <a:pt x="2601" y="2273"/>
                </a:cubicBezTo>
                <a:cubicBezTo>
                  <a:pt x="2602" y="2269"/>
                  <a:pt x="2602" y="2264"/>
                  <a:pt x="2602" y="2259"/>
                </a:cubicBezTo>
                <a:cubicBezTo>
                  <a:pt x="2603" y="2255"/>
                  <a:pt x="2604" y="2249"/>
                  <a:pt x="2602" y="2247"/>
                </a:cubicBezTo>
                <a:cubicBezTo>
                  <a:pt x="2601" y="2247"/>
                  <a:pt x="2601" y="2247"/>
                  <a:pt x="2601" y="2247"/>
                </a:cubicBezTo>
                <a:cubicBezTo>
                  <a:pt x="2601" y="2248"/>
                  <a:pt x="2600" y="2248"/>
                  <a:pt x="2600" y="2248"/>
                </a:cubicBezTo>
                <a:cubicBezTo>
                  <a:pt x="2598" y="2256"/>
                  <a:pt x="2599" y="2268"/>
                  <a:pt x="2597" y="2275"/>
                </a:cubicBezTo>
                <a:cubicBezTo>
                  <a:pt x="2597" y="2277"/>
                  <a:pt x="2594" y="2279"/>
                  <a:pt x="2596" y="2281"/>
                </a:cubicBezTo>
                <a:close/>
                <a:moveTo>
                  <a:pt x="2155" y="2248"/>
                </a:moveTo>
                <a:cubicBezTo>
                  <a:pt x="2153" y="2251"/>
                  <a:pt x="2154" y="2263"/>
                  <a:pt x="2159" y="2262"/>
                </a:cubicBezTo>
                <a:cubicBezTo>
                  <a:pt x="2160" y="2259"/>
                  <a:pt x="2157" y="2252"/>
                  <a:pt x="2156" y="2248"/>
                </a:cubicBezTo>
                <a:cubicBezTo>
                  <a:pt x="2156" y="2248"/>
                  <a:pt x="2155" y="2248"/>
                  <a:pt x="2155" y="2248"/>
                </a:cubicBezTo>
                <a:close/>
                <a:moveTo>
                  <a:pt x="3166" y="2271"/>
                </a:moveTo>
                <a:cubicBezTo>
                  <a:pt x="3156" y="2273"/>
                  <a:pt x="3149" y="2264"/>
                  <a:pt x="3153" y="2255"/>
                </a:cubicBezTo>
                <a:cubicBezTo>
                  <a:pt x="3154" y="2251"/>
                  <a:pt x="3157" y="2249"/>
                  <a:pt x="3162" y="2249"/>
                </a:cubicBezTo>
                <a:cubicBezTo>
                  <a:pt x="3165" y="2249"/>
                  <a:pt x="3167" y="2249"/>
                  <a:pt x="3169" y="2250"/>
                </a:cubicBezTo>
                <a:cubicBezTo>
                  <a:pt x="3177" y="2253"/>
                  <a:pt x="3177" y="2269"/>
                  <a:pt x="3166" y="2271"/>
                </a:cubicBezTo>
                <a:close/>
                <a:moveTo>
                  <a:pt x="3167" y="2256"/>
                </a:moveTo>
                <a:cubicBezTo>
                  <a:pt x="3162" y="2254"/>
                  <a:pt x="3159" y="2257"/>
                  <a:pt x="3157" y="2260"/>
                </a:cubicBezTo>
                <a:cubicBezTo>
                  <a:pt x="3158" y="2269"/>
                  <a:pt x="3173" y="2264"/>
                  <a:pt x="3167" y="2256"/>
                </a:cubicBezTo>
                <a:close/>
                <a:moveTo>
                  <a:pt x="89" y="2250"/>
                </a:moveTo>
                <a:cubicBezTo>
                  <a:pt x="91" y="2253"/>
                  <a:pt x="92" y="2257"/>
                  <a:pt x="97" y="2257"/>
                </a:cubicBezTo>
                <a:cubicBezTo>
                  <a:pt x="98" y="2255"/>
                  <a:pt x="92" y="2246"/>
                  <a:pt x="89" y="2250"/>
                </a:cubicBezTo>
                <a:close/>
                <a:moveTo>
                  <a:pt x="382" y="2253"/>
                </a:moveTo>
                <a:cubicBezTo>
                  <a:pt x="379" y="2253"/>
                  <a:pt x="376" y="2253"/>
                  <a:pt x="377" y="2256"/>
                </a:cubicBezTo>
                <a:cubicBezTo>
                  <a:pt x="378" y="2257"/>
                  <a:pt x="381" y="2256"/>
                  <a:pt x="383" y="2256"/>
                </a:cubicBezTo>
                <a:cubicBezTo>
                  <a:pt x="383" y="2258"/>
                  <a:pt x="383" y="2260"/>
                  <a:pt x="385" y="2260"/>
                </a:cubicBezTo>
                <a:cubicBezTo>
                  <a:pt x="385" y="2260"/>
                  <a:pt x="385" y="2259"/>
                  <a:pt x="386" y="2259"/>
                </a:cubicBezTo>
                <a:cubicBezTo>
                  <a:pt x="387" y="2258"/>
                  <a:pt x="387" y="2257"/>
                  <a:pt x="386" y="2256"/>
                </a:cubicBezTo>
                <a:cubicBezTo>
                  <a:pt x="388" y="2255"/>
                  <a:pt x="391" y="2255"/>
                  <a:pt x="391" y="2253"/>
                </a:cubicBezTo>
                <a:cubicBezTo>
                  <a:pt x="390" y="2253"/>
                  <a:pt x="390" y="2253"/>
                  <a:pt x="390" y="2252"/>
                </a:cubicBezTo>
                <a:cubicBezTo>
                  <a:pt x="389" y="2251"/>
                  <a:pt x="387" y="2252"/>
                  <a:pt x="386" y="2252"/>
                </a:cubicBezTo>
                <a:cubicBezTo>
                  <a:pt x="386" y="2251"/>
                  <a:pt x="385" y="2250"/>
                  <a:pt x="385" y="2250"/>
                </a:cubicBezTo>
                <a:cubicBezTo>
                  <a:pt x="384" y="2250"/>
                  <a:pt x="384" y="2250"/>
                  <a:pt x="383" y="2250"/>
                </a:cubicBezTo>
                <a:cubicBezTo>
                  <a:pt x="382" y="2250"/>
                  <a:pt x="383" y="2252"/>
                  <a:pt x="382" y="2253"/>
                </a:cubicBezTo>
                <a:close/>
                <a:moveTo>
                  <a:pt x="2161" y="2251"/>
                </a:moveTo>
                <a:cubicBezTo>
                  <a:pt x="2161" y="2256"/>
                  <a:pt x="2161" y="2262"/>
                  <a:pt x="2165" y="2264"/>
                </a:cubicBezTo>
                <a:cubicBezTo>
                  <a:pt x="2168" y="2261"/>
                  <a:pt x="2164" y="2255"/>
                  <a:pt x="2163" y="2250"/>
                </a:cubicBezTo>
                <a:cubicBezTo>
                  <a:pt x="2162" y="2250"/>
                  <a:pt x="2162" y="2250"/>
                  <a:pt x="2161" y="2251"/>
                </a:cubicBezTo>
                <a:close/>
                <a:moveTo>
                  <a:pt x="2170" y="2252"/>
                </a:moveTo>
                <a:cubicBezTo>
                  <a:pt x="2170" y="2253"/>
                  <a:pt x="2169" y="2253"/>
                  <a:pt x="2169" y="2253"/>
                </a:cubicBezTo>
                <a:cubicBezTo>
                  <a:pt x="2169" y="2259"/>
                  <a:pt x="2171" y="2267"/>
                  <a:pt x="2175" y="2266"/>
                </a:cubicBezTo>
                <a:cubicBezTo>
                  <a:pt x="2175" y="2261"/>
                  <a:pt x="2172" y="2258"/>
                  <a:pt x="2171" y="2253"/>
                </a:cubicBezTo>
                <a:cubicBezTo>
                  <a:pt x="2171" y="2253"/>
                  <a:pt x="2171" y="2252"/>
                  <a:pt x="2170" y="2252"/>
                </a:cubicBezTo>
                <a:close/>
                <a:moveTo>
                  <a:pt x="89" y="2254"/>
                </a:moveTo>
                <a:cubicBezTo>
                  <a:pt x="86" y="2254"/>
                  <a:pt x="89" y="2261"/>
                  <a:pt x="93" y="2260"/>
                </a:cubicBezTo>
                <a:cubicBezTo>
                  <a:pt x="94" y="2257"/>
                  <a:pt x="91" y="2254"/>
                  <a:pt x="89" y="2254"/>
                </a:cubicBezTo>
                <a:close/>
                <a:moveTo>
                  <a:pt x="1169" y="2259"/>
                </a:moveTo>
                <a:cubicBezTo>
                  <a:pt x="1170" y="2258"/>
                  <a:pt x="1171" y="2256"/>
                  <a:pt x="1173" y="2256"/>
                </a:cubicBezTo>
                <a:cubicBezTo>
                  <a:pt x="1180" y="2254"/>
                  <a:pt x="1188" y="2258"/>
                  <a:pt x="1187" y="2266"/>
                </a:cubicBezTo>
                <a:cubicBezTo>
                  <a:pt x="1184" y="2274"/>
                  <a:pt x="1166" y="2272"/>
                  <a:pt x="1169" y="2259"/>
                </a:cubicBezTo>
                <a:close/>
                <a:moveTo>
                  <a:pt x="1181" y="2263"/>
                </a:moveTo>
                <a:cubicBezTo>
                  <a:pt x="1180" y="2262"/>
                  <a:pt x="1177" y="2261"/>
                  <a:pt x="1175" y="2262"/>
                </a:cubicBezTo>
                <a:cubicBezTo>
                  <a:pt x="1175" y="2265"/>
                  <a:pt x="1180" y="2267"/>
                  <a:pt x="1181" y="2263"/>
                </a:cubicBezTo>
                <a:close/>
                <a:moveTo>
                  <a:pt x="2178" y="2256"/>
                </a:moveTo>
                <a:cubicBezTo>
                  <a:pt x="2176" y="2260"/>
                  <a:pt x="2178" y="2268"/>
                  <a:pt x="2183" y="2270"/>
                </a:cubicBezTo>
                <a:cubicBezTo>
                  <a:pt x="2183" y="2265"/>
                  <a:pt x="2181" y="2259"/>
                  <a:pt x="2178" y="2256"/>
                </a:cubicBezTo>
                <a:cubicBezTo>
                  <a:pt x="2178" y="2256"/>
                  <a:pt x="2178" y="2256"/>
                  <a:pt x="2178" y="2256"/>
                </a:cubicBezTo>
                <a:close/>
                <a:moveTo>
                  <a:pt x="552" y="2258"/>
                </a:moveTo>
                <a:cubicBezTo>
                  <a:pt x="548" y="2257"/>
                  <a:pt x="546" y="2260"/>
                  <a:pt x="547" y="2262"/>
                </a:cubicBezTo>
                <a:cubicBezTo>
                  <a:pt x="548" y="2267"/>
                  <a:pt x="556" y="2263"/>
                  <a:pt x="552" y="2258"/>
                </a:cubicBezTo>
                <a:close/>
                <a:moveTo>
                  <a:pt x="87" y="2259"/>
                </a:moveTo>
                <a:cubicBezTo>
                  <a:pt x="86" y="2261"/>
                  <a:pt x="87" y="2263"/>
                  <a:pt x="89" y="2263"/>
                </a:cubicBezTo>
                <a:cubicBezTo>
                  <a:pt x="89" y="2263"/>
                  <a:pt x="90" y="2263"/>
                  <a:pt x="90" y="2262"/>
                </a:cubicBezTo>
                <a:cubicBezTo>
                  <a:pt x="90" y="2260"/>
                  <a:pt x="89" y="2259"/>
                  <a:pt x="87" y="2259"/>
                </a:cubicBezTo>
                <a:close/>
                <a:moveTo>
                  <a:pt x="2185" y="2259"/>
                </a:moveTo>
                <a:cubicBezTo>
                  <a:pt x="2185" y="2264"/>
                  <a:pt x="2186" y="2271"/>
                  <a:pt x="2191" y="2272"/>
                </a:cubicBezTo>
                <a:cubicBezTo>
                  <a:pt x="2192" y="2268"/>
                  <a:pt x="2188" y="2263"/>
                  <a:pt x="2187" y="2259"/>
                </a:cubicBezTo>
                <a:cubicBezTo>
                  <a:pt x="2186" y="2259"/>
                  <a:pt x="2185" y="2259"/>
                  <a:pt x="2185" y="2259"/>
                </a:cubicBezTo>
                <a:close/>
                <a:moveTo>
                  <a:pt x="1069" y="2298"/>
                </a:moveTo>
                <a:cubicBezTo>
                  <a:pt x="1073" y="2299"/>
                  <a:pt x="1074" y="2302"/>
                  <a:pt x="1078" y="2302"/>
                </a:cubicBezTo>
                <a:cubicBezTo>
                  <a:pt x="1082" y="2303"/>
                  <a:pt x="1090" y="2296"/>
                  <a:pt x="1090" y="2303"/>
                </a:cubicBezTo>
                <a:cubicBezTo>
                  <a:pt x="1090" y="2310"/>
                  <a:pt x="1073" y="2312"/>
                  <a:pt x="1069" y="2306"/>
                </a:cubicBezTo>
                <a:cubicBezTo>
                  <a:pt x="1060" y="2308"/>
                  <a:pt x="1054" y="2305"/>
                  <a:pt x="1059" y="2298"/>
                </a:cubicBezTo>
                <a:cubicBezTo>
                  <a:pt x="1059" y="2297"/>
                  <a:pt x="1062" y="2296"/>
                  <a:pt x="1062" y="2295"/>
                </a:cubicBezTo>
                <a:cubicBezTo>
                  <a:pt x="1062" y="2294"/>
                  <a:pt x="1058" y="2290"/>
                  <a:pt x="1058" y="2289"/>
                </a:cubicBezTo>
                <a:cubicBezTo>
                  <a:pt x="1054" y="2276"/>
                  <a:pt x="1071" y="2261"/>
                  <a:pt x="1082" y="2260"/>
                </a:cubicBezTo>
                <a:cubicBezTo>
                  <a:pt x="1089" y="2259"/>
                  <a:pt x="1095" y="2264"/>
                  <a:pt x="1096" y="2271"/>
                </a:cubicBezTo>
                <a:cubicBezTo>
                  <a:pt x="1098" y="2284"/>
                  <a:pt x="1084" y="2298"/>
                  <a:pt x="1069" y="2298"/>
                </a:cubicBezTo>
                <a:close/>
                <a:moveTo>
                  <a:pt x="1085" y="2267"/>
                </a:moveTo>
                <a:cubicBezTo>
                  <a:pt x="1075" y="2268"/>
                  <a:pt x="1065" y="2278"/>
                  <a:pt x="1065" y="2287"/>
                </a:cubicBezTo>
                <a:cubicBezTo>
                  <a:pt x="1067" y="2288"/>
                  <a:pt x="1070" y="2289"/>
                  <a:pt x="1072" y="2290"/>
                </a:cubicBezTo>
                <a:cubicBezTo>
                  <a:pt x="1081" y="2289"/>
                  <a:pt x="1094" y="2274"/>
                  <a:pt x="1085" y="2267"/>
                </a:cubicBezTo>
                <a:close/>
                <a:moveTo>
                  <a:pt x="2193" y="2262"/>
                </a:moveTo>
                <a:cubicBezTo>
                  <a:pt x="2192" y="2265"/>
                  <a:pt x="2193" y="2273"/>
                  <a:pt x="2198" y="2273"/>
                </a:cubicBezTo>
                <a:cubicBezTo>
                  <a:pt x="2198" y="2270"/>
                  <a:pt x="2197" y="2263"/>
                  <a:pt x="2193" y="2262"/>
                </a:cubicBezTo>
                <a:close/>
                <a:moveTo>
                  <a:pt x="2462" y="2279"/>
                </a:moveTo>
                <a:cubicBezTo>
                  <a:pt x="2451" y="2282"/>
                  <a:pt x="2446" y="2264"/>
                  <a:pt x="2459" y="2262"/>
                </a:cubicBezTo>
                <a:cubicBezTo>
                  <a:pt x="2470" y="2261"/>
                  <a:pt x="2471" y="2276"/>
                  <a:pt x="2462" y="2279"/>
                </a:cubicBezTo>
                <a:close/>
                <a:moveTo>
                  <a:pt x="2462" y="2270"/>
                </a:moveTo>
                <a:cubicBezTo>
                  <a:pt x="2461" y="2267"/>
                  <a:pt x="2457" y="2269"/>
                  <a:pt x="2457" y="2271"/>
                </a:cubicBezTo>
                <a:cubicBezTo>
                  <a:pt x="2457" y="2275"/>
                  <a:pt x="2462" y="2274"/>
                  <a:pt x="2462" y="2270"/>
                </a:cubicBezTo>
                <a:close/>
                <a:moveTo>
                  <a:pt x="479" y="2264"/>
                </a:moveTo>
                <a:cubicBezTo>
                  <a:pt x="479" y="2264"/>
                  <a:pt x="479" y="2264"/>
                  <a:pt x="479" y="2263"/>
                </a:cubicBezTo>
                <a:cubicBezTo>
                  <a:pt x="476" y="2261"/>
                  <a:pt x="472" y="2263"/>
                  <a:pt x="474" y="2267"/>
                </a:cubicBezTo>
                <a:cubicBezTo>
                  <a:pt x="476" y="2268"/>
                  <a:pt x="480" y="2267"/>
                  <a:pt x="479" y="2264"/>
                </a:cubicBezTo>
                <a:close/>
                <a:moveTo>
                  <a:pt x="1367" y="2287"/>
                </a:moveTo>
                <a:cubicBezTo>
                  <a:pt x="1358" y="2285"/>
                  <a:pt x="1356" y="2270"/>
                  <a:pt x="1364" y="2266"/>
                </a:cubicBezTo>
                <a:cubicBezTo>
                  <a:pt x="1366" y="2265"/>
                  <a:pt x="1368" y="2265"/>
                  <a:pt x="1370" y="2265"/>
                </a:cubicBezTo>
                <a:cubicBezTo>
                  <a:pt x="1376" y="2265"/>
                  <a:pt x="1380" y="2268"/>
                  <a:pt x="1381" y="2273"/>
                </a:cubicBezTo>
                <a:cubicBezTo>
                  <a:pt x="1383" y="2281"/>
                  <a:pt x="1376" y="2290"/>
                  <a:pt x="1367" y="2287"/>
                </a:cubicBezTo>
                <a:close/>
                <a:moveTo>
                  <a:pt x="1375" y="2275"/>
                </a:moveTo>
                <a:cubicBezTo>
                  <a:pt x="1375" y="2273"/>
                  <a:pt x="1372" y="2271"/>
                  <a:pt x="1369" y="2272"/>
                </a:cubicBezTo>
                <a:cubicBezTo>
                  <a:pt x="1368" y="2273"/>
                  <a:pt x="1367" y="2275"/>
                  <a:pt x="1364" y="2275"/>
                </a:cubicBezTo>
                <a:cubicBezTo>
                  <a:pt x="1364" y="2284"/>
                  <a:pt x="1376" y="2283"/>
                  <a:pt x="1375" y="2275"/>
                </a:cubicBezTo>
                <a:close/>
                <a:moveTo>
                  <a:pt x="2201" y="2265"/>
                </a:moveTo>
                <a:cubicBezTo>
                  <a:pt x="2198" y="2267"/>
                  <a:pt x="2200" y="2275"/>
                  <a:pt x="2204" y="2275"/>
                </a:cubicBezTo>
                <a:cubicBezTo>
                  <a:pt x="2205" y="2272"/>
                  <a:pt x="2203" y="2267"/>
                  <a:pt x="2201" y="2265"/>
                </a:cubicBezTo>
                <a:close/>
                <a:moveTo>
                  <a:pt x="2077" y="2288"/>
                </a:moveTo>
                <a:cubicBezTo>
                  <a:pt x="2066" y="2289"/>
                  <a:pt x="2062" y="2272"/>
                  <a:pt x="2074" y="2270"/>
                </a:cubicBezTo>
                <a:cubicBezTo>
                  <a:pt x="2076" y="2270"/>
                  <a:pt x="2078" y="2269"/>
                  <a:pt x="2080" y="2270"/>
                </a:cubicBezTo>
                <a:cubicBezTo>
                  <a:pt x="2087" y="2273"/>
                  <a:pt x="2085" y="2286"/>
                  <a:pt x="2077" y="2288"/>
                </a:cubicBezTo>
                <a:close/>
                <a:moveTo>
                  <a:pt x="2079" y="2278"/>
                </a:moveTo>
                <a:cubicBezTo>
                  <a:pt x="2078" y="2275"/>
                  <a:pt x="2074" y="2276"/>
                  <a:pt x="2072" y="2278"/>
                </a:cubicBezTo>
                <a:cubicBezTo>
                  <a:pt x="2072" y="2283"/>
                  <a:pt x="2079" y="2282"/>
                  <a:pt x="2079" y="2278"/>
                </a:cubicBezTo>
                <a:close/>
                <a:moveTo>
                  <a:pt x="2209" y="2277"/>
                </a:moveTo>
                <a:cubicBezTo>
                  <a:pt x="2210" y="2277"/>
                  <a:pt x="2212" y="2277"/>
                  <a:pt x="2212" y="2277"/>
                </a:cubicBezTo>
                <a:cubicBezTo>
                  <a:pt x="2212" y="2274"/>
                  <a:pt x="2211" y="2272"/>
                  <a:pt x="2210" y="2270"/>
                </a:cubicBezTo>
                <a:cubicBezTo>
                  <a:pt x="2206" y="2269"/>
                  <a:pt x="2209" y="2275"/>
                  <a:pt x="2209" y="2277"/>
                </a:cubicBezTo>
                <a:close/>
                <a:moveTo>
                  <a:pt x="2135" y="2276"/>
                </a:moveTo>
                <a:cubicBezTo>
                  <a:pt x="2135" y="2276"/>
                  <a:pt x="2135" y="2276"/>
                  <a:pt x="2135" y="2276"/>
                </a:cubicBezTo>
                <a:cubicBezTo>
                  <a:pt x="2144" y="2275"/>
                  <a:pt x="2132" y="2267"/>
                  <a:pt x="2135" y="2276"/>
                </a:cubicBezTo>
                <a:close/>
                <a:moveTo>
                  <a:pt x="2217" y="2278"/>
                </a:moveTo>
                <a:cubicBezTo>
                  <a:pt x="2217" y="2277"/>
                  <a:pt x="2217" y="2277"/>
                  <a:pt x="2218" y="2277"/>
                </a:cubicBezTo>
                <a:cubicBezTo>
                  <a:pt x="2218" y="2275"/>
                  <a:pt x="2217" y="2273"/>
                  <a:pt x="2216" y="2271"/>
                </a:cubicBezTo>
                <a:cubicBezTo>
                  <a:pt x="2212" y="2271"/>
                  <a:pt x="2214" y="2278"/>
                  <a:pt x="2217" y="2278"/>
                </a:cubicBezTo>
                <a:close/>
                <a:moveTo>
                  <a:pt x="14" y="2288"/>
                </a:moveTo>
                <a:cubicBezTo>
                  <a:pt x="11" y="2287"/>
                  <a:pt x="7" y="2279"/>
                  <a:pt x="10" y="2275"/>
                </a:cubicBezTo>
                <a:cubicBezTo>
                  <a:pt x="11" y="2274"/>
                  <a:pt x="12" y="2274"/>
                  <a:pt x="14" y="2273"/>
                </a:cubicBezTo>
                <a:cubicBezTo>
                  <a:pt x="21" y="2272"/>
                  <a:pt x="25" y="2275"/>
                  <a:pt x="26" y="2279"/>
                </a:cubicBezTo>
                <a:cubicBezTo>
                  <a:pt x="26" y="2285"/>
                  <a:pt x="21" y="2291"/>
                  <a:pt x="14" y="2288"/>
                </a:cubicBezTo>
                <a:close/>
                <a:moveTo>
                  <a:pt x="19" y="2280"/>
                </a:moveTo>
                <a:cubicBezTo>
                  <a:pt x="18" y="2279"/>
                  <a:pt x="15" y="2279"/>
                  <a:pt x="15" y="2281"/>
                </a:cubicBezTo>
                <a:cubicBezTo>
                  <a:pt x="15" y="2282"/>
                  <a:pt x="16" y="2283"/>
                  <a:pt x="18" y="2283"/>
                </a:cubicBezTo>
                <a:cubicBezTo>
                  <a:pt x="19" y="2283"/>
                  <a:pt x="20" y="2281"/>
                  <a:pt x="19" y="2280"/>
                </a:cubicBezTo>
                <a:close/>
                <a:moveTo>
                  <a:pt x="2222" y="2274"/>
                </a:moveTo>
                <a:cubicBezTo>
                  <a:pt x="2219" y="2275"/>
                  <a:pt x="2221" y="2281"/>
                  <a:pt x="2225" y="2279"/>
                </a:cubicBezTo>
                <a:cubicBezTo>
                  <a:pt x="2224" y="2277"/>
                  <a:pt x="2224" y="2274"/>
                  <a:pt x="2222" y="2274"/>
                </a:cubicBezTo>
                <a:close/>
                <a:moveTo>
                  <a:pt x="872" y="2279"/>
                </a:moveTo>
                <a:cubicBezTo>
                  <a:pt x="873" y="2276"/>
                  <a:pt x="870" y="2274"/>
                  <a:pt x="868" y="2275"/>
                </a:cubicBezTo>
                <a:cubicBezTo>
                  <a:pt x="863" y="2278"/>
                  <a:pt x="871" y="2283"/>
                  <a:pt x="872" y="2279"/>
                </a:cubicBezTo>
                <a:close/>
                <a:moveTo>
                  <a:pt x="2228" y="2276"/>
                </a:moveTo>
                <a:cubicBezTo>
                  <a:pt x="2226" y="2277"/>
                  <a:pt x="2227" y="2281"/>
                  <a:pt x="2228" y="2281"/>
                </a:cubicBezTo>
                <a:cubicBezTo>
                  <a:pt x="2229" y="2282"/>
                  <a:pt x="2229" y="2281"/>
                  <a:pt x="2230" y="2281"/>
                </a:cubicBezTo>
                <a:cubicBezTo>
                  <a:pt x="2231" y="2280"/>
                  <a:pt x="2230" y="2276"/>
                  <a:pt x="2228" y="2276"/>
                </a:cubicBezTo>
                <a:close/>
                <a:moveTo>
                  <a:pt x="401" y="2281"/>
                </a:moveTo>
                <a:cubicBezTo>
                  <a:pt x="406" y="2292"/>
                  <a:pt x="391" y="2294"/>
                  <a:pt x="389" y="2287"/>
                </a:cubicBezTo>
                <a:cubicBezTo>
                  <a:pt x="388" y="2281"/>
                  <a:pt x="389" y="2278"/>
                  <a:pt x="393" y="2277"/>
                </a:cubicBezTo>
                <a:cubicBezTo>
                  <a:pt x="396" y="2277"/>
                  <a:pt x="400" y="2278"/>
                  <a:pt x="401" y="2281"/>
                </a:cubicBezTo>
                <a:close/>
                <a:moveTo>
                  <a:pt x="396" y="2285"/>
                </a:moveTo>
                <a:cubicBezTo>
                  <a:pt x="396" y="2284"/>
                  <a:pt x="395" y="2284"/>
                  <a:pt x="395" y="2283"/>
                </a:cubicBezTo>
                <a:cubicBezTo>
                  <a:pt x="394" y="2284"/>
                  <a:pt x="394" y="2286"/>
                  <a:pt x="396" y="2286"/>
                </a:cubicBezTo>
                <a:cubicBezTo>
                  <a:pt x="396" y="2286"/>
                  <a:pt x="396" y="2285"/>
                  <a:pt x="396" y="2285"/>
                </a:cubicBezTo>
                <a:close/>
                <a:moveTo>
                  <a:pt x="2748" y="2281"/>
                </a:moveTo>
                <a:cubicBezTo>
                  <a:pt x="2748" y="2284"/>
                  <a:pt x="2755" y="2284"/>
                  <a:pt x="2753" y="2279"/>
                </a:cubicBezTo>
                <a:cubicBezTo>
                  <a:pt x="2751" y="2277"/>
                  <a:pt x="2748" y="2278"/>
                  <a:pt x="2748" y="2281"/>
                </a:cubicBezTo>
                <a:close/>
                <a:moveTo>
                  <a:pt x="2234" y="2283"/>
                </a:moveTo>
                <a:cubicBezTo>
                  <a:pt x="2236" y="2283"/>
                  <a:pt x="2236" y="2279"/>
                  <a:pt x="2235" y="2278"/>
                </a:cubicBezTo>
                <a:cubicBezTo>
                  <a:pt x="2231" y="2277"/>
                  <a:pt x="2232" y="2283"/>
                  <a:pt x="2234" y="2283"/>
                </a:cubicBezTo>
                <a:close/>
                <a:moveTo>
                  <a:pt x="633" y="2289"/>
                </a:moveTo>
                <a:cubicBezTo>
                  <a:pt x="632" y="2284"/>
                  <a:pt x="633" y="2281"/>
                  <a:pt x="638" y="2279"/>
                </a:cubicBezTo>
                <a:cubicBezTo>
                  <a:pt x="642" y="2278"/>
                  <a:pt x="648" y="2280"/>
                  <a:pt x="649" y="2284"/>
                </a:cubicBezTo>
                <a:cubicBezTo>
                  <a:pt x="653" y="2295"/>
                  <a:pt x="635" y="2299"/>
                  <a:pt x="633" y="2289"/>
                </a:cubicBezTo>
                <a:close/>
                <a:moveTo>
                  <a:pt x="643" y="2286"/>
                </a:moveTo>
                <a:cubicBezTo>
                  <a:pt x="642" y="2286"/>
                  <a:pt x="641" y="2285"/>
                  <a:pt x="640" y="2285"/>
                </a:cubicBezTo>
                <a:cubicBezTo>
                  <a:pt x="638" y="2286"/>
                  <a:pt x="638" y="2288"/>
                  <a:pt x="640" y="2289"/>
                </a:cubicBezTo>
                <a:cubicBezTo>
                  <a:pt x="641" y="2289"/>
                  <a:pt x="643" y="2289"/>
                  <a:pt x="643" y="2286"/>
                </a:cubicBezTo>
                <a:close/>
                <a:moveTo>
                  <a:pt x="1584" y="2280"/>
                </a:moveTo>
                <a:cubicBezTo>
                  <a:pt x="1576" y="2282"/>
                  <a:pt x="1580" y="2293"/>
                  <a:pt x="1587" y="2292"/>
                </a:cubicBezTo>
                <a:cubicBezTo>
                  <a:pt x="1594" y="2291"/>
                  <a:pt x="1592" y="2278"/>
                  <a:pt x="1584" y="2280"/>
                </a:cubicBezTo>
                <a:close/>
                <a:moveTo>
                  <a:pt x="2178" y="2286"/>
                </a:moveTo>
                <a:cubicBezTo>
                  <a:pt x="2179" y="2286"/>
                  <a:pt x="2179" y="2285"/>
                  <a:pt x="2180" y="2285"/>
                </a:cubicBezTo>
                <a:cubicBezTo>
                  <a:pt x="2179" y="2277"/>
                  <a:pt x="2170" y="2287"/>
                  <a:pt x="2178" y="2286"/>
                </a:cubicBezTo>
                <a:close/>
                <a:moveTo>
                  <a:pt x="1696" y="2290"/>
                </a:moveTo>
                <a:cubicBezTo>
                  <a:pt x="1695" y="2298"/>
                  <a:pt x="1683" y="2297"/>
                  <a:pt x="1681" y="2291"/>
                </a:cubicBezTo>
                <a:cubicBezTo>
                  <a:pt x="1680" y="2286"/>
                  <a:pt x="1683" y="2283"/>
                  <a:pt x="1685" y="2282"/>
                </a:cubicBezTo>
                <a:cubicBezTo>
                  <a:pt x="1692" y="2280"/>
                  <a:pt x="1696" y="2285"/>
                  <a:pt x="1696" y="2290"/>
                </a:cubicBezTo>
                <a:close/>
                <a:moveTo>
                  <a:pt x="1690" y="2289"/>
                </a:moveTo>
                <a:cubicBezTo>
                  <a:pt x="1689" y="2289"/>
                  <a:pt x="1688" y="2288"/>
                  <a:pt x="1687" y="2288"/>
                </a:cubicBezTo>
                <a:cubicBezTo>
                  <a:pt x="1687" y="2290"/>
                  <a:pt x="1689" y="2291"/>
                  <a:pt x="1690" y="2289"/>
                </a:cubicBezTo>
                <a:close/>
                <a:moveTo>
                  <a:pt x="1139" y="2284"/>
                </a:moveTo>
                <a:cubicBezTo>
                  <a:pt x="1135" y="2284"/>
                  <a:pt x="1122" y="2280"/>
                  <a:pt x="1124" y="2286"/>
                </a:cubicBezTo>
                <a:cubicBezTo>
                  <a:pt x="1124" y="2289"/>
                  <a:pt x="1135" y="2289"/>
                  <a:pt x="1138" y="2290"/>
                </a:cubicBezTo>
                <a:cubicBezTo>
                  <a:pt x="1145" y="2291"/>
                  <a:pt x="1156" y="2294"/>
                  <a:pt x="1152" y="2286"/>
                </a:cubicBezTo>
                <a:cubicBezTo>
                  <a:pt x="1148" y="2284"/>
                  <a:pt x="1144" y="2284"/>
                  <a:pt x="1139" y="2284"/>
                </a:cubicBezTo>
                <a:close/>
                <a:moveTo>
                  <a:pt x="332" y="2288"/>
                </a:moveTo>
                <a:cubicBezTo>
                  <a:pt x="335" y="2291"/>
                  <a:pt x="338" y="2288"/>
                  <a:pt x="338" y="2285"/>
                </a:cubicBezTo>
                <a:cubicBezTo>
                  <a:pt x="337" y="2282"/>
                  <a:pt x="332" y="2283"/>
                  <a:pt x="332" y="2288"/>
                </a:cubicBezTo>
                <a:close/>
                <a:moveTo>
                  <a:pt x="1241" y="2314"/>
                </a:moveTo>
                <a:cubicBezTo>
                  <a:pt x="1240" y="2306"/>
                  <a:pt x="1249" y="2297"/>
                  <a:pt x="1246" y="2287"/>
                </a:cubicBezTo>
                <a:cubicBezTo>
                  <a:pt x="1244" y="2279"/>
                  <a:pt x="1230" y="2283"/>
                  <a:pt x="1232" y="2292"/>
                </a:cubicBezTo>
                <a:cubicBezTo>
                  <a:pt x="1235" y="2294"/>
                  <a:pt x="1236" y="2290"/>
                  <a:pt x="1239" y="2289"/>
                </a:cubicBezTo>
                <a:cubicBezTo>
                  <a:pt x="1239" y="2297"/>
                  <a:pt x="1233" y="2302"/>
                  <a:pt x="1228" y="2307"/>
                </a:cubicBezTo>
                <a:cubicBezTo>
                  <a:pt x="1225" y="2310"/>
                  <a:pt x="1218" y="2313"/>
                  <a:pt x="1217" y="2319"/>
                </a:cubicBezTo>
                <a:cubicBezTo>
                  <a:pt x="1218" y="2319"/>
                  <a:pt x="1219" y="2320"/>
                  <a:pt x="1219" y="2320"/>
                </a:cubicBezTo>
                <a:cubicBezTo>
                  <a:pt x="1227" y="2320"/>
                  <a:pt x="1230" y="2313"/>
                  <a:pt x="1235" y="2311"/>
                </a:cubicBezTo>
                <a:cubicBezTo>
                  <a:pt x="1234" y="2315"/>
                  <a:pt x="1234" y="2318"/>
                  <a:pt x="1235" y="2320"/>
                </a:cubicBezTo>
                <a:cubicBezTo>
                  <a:pt x="1239" y="2325"/>
                  <a:pt x="1251" y="2319"/>
                  <a:pt x="1251" y="2315"/>
                </a:cubicBezTo>
                <a:cubicBezTo>
                  <a:pt x="1250" y="2309"/>
                  <a:pt x="1243" y="2313"/>
                  <a:pt x="1241" y="2314"/>
                </a:cubicBezTo>
                <a:close/>
                <a:moveTo>
                  <a:pt x="704" y="2287"/>
                </a:moveTo>
                <a:cubicBezTo>
                  <a:pt x="704" y="2286"/>
                  <a:pt x="704" y="2286"/>
                  <a:pt x="704" y="2286"/>
                </a:cubicBezTo>
                <a:cubicBezTo>
                  <a:pt x="704" y="2284"/>
                  <a:pt x="700" y="2282"/>
                  <a:pt x="700" y="2286"/>
                </a:cubicBezTo>
                <a:cubicBezTo>
                  <a:pt x="700" y="2287"/>
                  <a:pt x="702" y="2288"/>
                  <a:pt x="704" y="2287"/>
                </a:cubicBezTo>
                <a:close/>
                <a:moveTo>
                  <a:pt x="3308" y="2285"/>
                </a:moveTo>
                <a:cubicBezTo>
                  <a:pt x="3298" y="2284"/>
                  <a:pt x="3311" y="2295"/>
                  <a:pt x="3308" y="2285"/>
                </a:cubicBezTo>
                <a:close/>
                <a:moveTo>
                  <a:pt x="769" y="2291"/>
                </a:moveTo>
                <a:cubicBezTo>
                  <a:pt x="770" y="2298"/>
                  <a:pt x="764" y="2301"/>
                  <a:pt x="760" y="2301"/>
                </a:cubicBezTo>
                <a:cubicBezTo>
                  <a:pt x="751" y="2301"/>
                  <a:pt x="752" y="2288"/>
                  <a:pt x="760" y="2286"/>
                </a:cubicBezTo>
                <a:cubicBezTo>
                  <a:pt x="764" y="2286"/>
                  <a:pt x="768" y="2287"/>
                  <a:pt x="769" y="2291"/>
                </a:cubicBezTo>
                <a:close/>
                <a:moveTo>
                  <a:pt x="763" y="2293"/>
                </a:moveTo>
                <a:cubicBezTo>
                  <a:pt x="762" y="2292"/>
                  <a:pt x="760" y="2292"/>
                  <a:pt x="759" y="2293"/>
                </a:cubicBezTo>
                <a:cubicBezTo>
                  <a:pt x="759" y="2294"/>
                  <a:pt x="759" y="2295"/>
                  <a:pt x="759" y="2295"/>
                </a:cubicBezTo>
                <a:cubicBezTo>
                  <a:pt x="761" y="2295"/>
                  <a:pt x="763" y="2295"/>
                  <a:pt x="763" y="2293"/>
                </a:cubicBezTo>
                <a:close/>
                <a:moveTo>
                  <a:pt x="2691" y="2300"/>
                </a:moveTo>
                <a:cubicBezTo>
                  <a:pt x="2690" y="2305"/>
                  <a:pt x="2683" y="2309"/>
                  <a:pt x="2676" y="2306"/>
                </a:cubicBezTo>
                <a:cubicBezTo>
                  <a:pt x="2670" y="2304"/>
                  <a:pt x="2668" y="2294"/>
                  <a:pt x="2673" y="2288"/>
                </a:cubicBezTo>
                <a:cubicBezTo>
                  <a:pt x="2684" y="2284"/>
                  <a:pt x="2694" y="2290"/>
                  <a:pt x="2691" y="2300"/>
                </a:cubicBezTo>
                <a:close/>
                <a:moveTo>
                  <a:pt x="2685" y="2296"/>
                </a:moveTo>
                <a:cubicBezTo>
                  <a:pt x="2684" y="2292"/>
                  <a:pt x="2677" y="2294"/>
                  <a:pt x="2676" y="2297"/>
                </a:cubicBezTo>
                <a:cubicBezTo>
                  <a:pt x="2677" y="2304"/>
                  <a:pt x="2687" y="2301"/>
                  <a:pt x="2685" y="2296"/>
                </a:cubicBezTo>
                <a:close/>
                <a:moveTo>
                  <a:pt x="703" y="2289"/>
                </a:moveTo>
                <a:cubicBezTo>
                  <a:pt x="702" y="2287"/>
                  <a:pt x="698" y="2287"/>
                  <a:pt x="698" y="2289"/>
                </a:cubicBezTo>
                <a:cubicBezTo>
                  <a:pt x="699" y="2291"/>
                  <a:pt x="702" y="2292"/>
                  <a:pt x="703" y="2289"/>
                </a:cubicBezTo>
                <a:close/>
                <a:moveTo>
                  <a:pt x="701" y="2295"/>
                </a:moveTo>
                <a:cubicBezTo>
                  <a:pt x="701" y="2294"/>
                  <a:pt x="702" y="2294"/>
                  <a:pt x="701" y="2293"/>
                </a:cubicBezTo>
                <a:cubicBezTo>
                  <a:pt x="701" y="2291"/>
                  <a:pt x="696" y="2290"/>
                  <a:pt x="696" y="2293"/>
                </a:cubicBezTo>
                <a:cubicBezTo>
                  <a:pt x="697" y="2294"/>
                  <a:pt x="699" y="2295"/>
                  <a:pt x="701" y="2295"/>
                </a:cubicBezTo>
                <a:close/>
                <a:moveTo>
                  <a:pt x="1834" y="2294"/>
                </a:moveTo>
                <a:cubicBezTo>
                  <a:pt x="1835" y="2297"/>
                  <a:pt x="1841" y="2297"/>
                  <a:pt x="1840" y="2292"/>
                </a:cubicBezTo>
                <a:cubicBezTo>
                  <a:pt x="1837" y="2289"/>
                  <a:pt x="1834" y="2291"/>
                  <a:pt x="1834" y="2294"/>
                </a:cubicBezTo>
                <a:close/>
                <a:moveTo>
                  <a:pt x="1139" y="2295"/>
                </a:moveTo>
                <a:cubicBezTo>
                  <a:pt x="1133" y="2294"/>
                  <a:pt x="1126" y="2292"/>
                  <a:pt x="1123" y="2293"/>
                </a:cubicBezTo>
                <a:cubicBezTo>
                  <a:pt x="1122" y="2294"/>
                  <a:pt x="1121" y="2295"/>
                  <a:pt x="1121" y="2297"/>
                </a:cubicBezTo>
                <a:cubicBezTo>
                  <a:pt x="1122" y="2300"/>
                  <a:pt x="1132" y="2300"/>
                  <a:pt x="1136" y="2300"/>
                </a:cubicBezTo>
                <a:cubicBezTo>
                  <a:pt x="1142" y="2301"/>
                  <a:pt x="1151" y="2304"/>
                  <a:pt x="1151" y="2299"/>
                </a:cubicBezTo>
                <a:cubicBezTo>
                  <a:pt x="1152" y="2295"/>
                  <a:pt x="1144" y="2296"/>
                  <a:pt x="1139" y="2295"/>
                </a:cubicBezTo>
                <a:close/>
                <a:moveTo>
                  <a:pt x="700" y="2298"/>
                </a:moveTo>
                <a:cubicBezTo>
                  <a:pt x="703" y="2294"/>
                  <a:pt x="692" y="2292"/>
                  <a:pt x="694" y="2297"/>
                </a:cubicBezTo>
                <a:cubicBezTo>
                  <a:pt x="696" y="2298"/>
                  <a:pt x="698" y="2299"/>
                  <a:pt x="700" y="2298"/>
                </a:cubicBezTo>
                <a:close/>
                <a:moveTo>
                  <a:pt x="1180" y="2295"/>
                </a:moveTo>
                <a:cubicBezTo>
                  <a:pt x="1178" y="2296"/>
                  <a:pt x="1178" y="2297"/>
                  <a:pt x="1178" y="2298"/>
                </a:cubicBezTo>
                <a:cubicBezTo>
                  <a:pt x="1179" y="2301"/>
                  <a:pt x="1184" y="2301"/>
                  <a:pt x="1187" y="2301"/>
                </a:cubicBezTo>
                <a:cubicBezTo>
                  <a:pt x="1190" y="2302"/>
                  <a:pt x="1210" y="2307"/>
                  <a:pt x="1206" y="2299"/>
                </a:cubicBezTo>
                <a:cubicBezTo>
                  <a:pt x="1204" y="2297"/>
                  <a:pt x="1182" y="2294"/>
                  <a:pt x="1180" y="2295"/>
                </a:cubicBezTo>
                <a:close/>
                <a:moveTo>
                  <a:pt x="565" y="2308"/>
                </a:moveTo>
                <a:cubicBezTo>
                  <a:pt x="564" y="2312"/>
                  <a:pt x="551" y="2312"/>
                  <a:pt x="547" y="2313"/>
                </a:cubicBezTo>
                <a:cubicBezTo>
                  <a:pt x="540" y="2315"/>
                  <a:pt x="534" y="2317"/>
                  <a:pt x="528" y="2317"/>
                </a:cubicBezTo>
                <a:cubicBezTo>
                  <a:pt x="526" y="2316"/>
                  <a:pt x="527" y="2313"/>
                  <a:pt x="527" y="2310"/>
                </a:cubicBezTo>
                <a:cubicBezTo>
                  <a:pt x="502" y="2310"/>
                  <a:pt x="474" y="2310"/>
                  <a:pt x="447" y="2310"/>
                </a:cubicBezTo>
                <a:cubicBezTo>
                  <a:pt x="450" y="2323"/>
                  <a:pt x="434" y="2315"/>
                  <a:pt x="427" y="2313"/>
                </a:cubicBezTo>
                <a:cubicBezTo>
                  <a:pt x="422" y="2312"/>
                  <a:pt x="410" y="2311"/>
                  <a:pt x="410" y="2308"/>
                </a:cubicBezTo>
                <a:cubicBezTo>
                  <a:pt x="409" y="2303"/>
                  <a:pt x="419" y="2301"/>
                  <a:pt x="423" y="2300"/>
                </a:cubicBezTo>
                <a:cubicBezTo>
                  <a:pt x="431" y="2297"/>
                  <a:pt x="439" y="2294"/>
                  <a:pt x="446" y="2297"/>
                </a:cubicBezTo>
                <a:cubicBezTo>
                  <a:pt x="448" y="2298"/>
                  <a:pt x="446" y="2301"/>
                  <a:pt x="447" y="2302"/>
                </a:cubicBezTo>
                <a:cubicBezTo>
                  <a:pt x="472" y="2303"/>
                  <a:pt x="500" y="2304"/>
                  <a:pt x="527" y="2305"/>
                </a:cubicBezTo>
                <a:cubicBezTo>
                  <a:pt x="528" y="2302"/>
                  <a:pt x="527" y="2298"/>
                  <a:pt x="529" y="2297"/>
                </a:cubicBezTo>
                <a:cubicBezTo>
                  <a:pt x="532" y="2294"/>
                  <a:pt x="543" y="2299"/>
                  <a:pt x="548" y="2300"/>
                </a:cubicBezTo>
                <a:cubicBezTo>
                  <a:pt x="554" y="2301"/>
                  <a:pt x="566" y="2302"/>
                  <a:pt x="565" y="2308"/>
                </a:cubicBezTo>
                <a:close/>
                <a:moveTo>
                  <a:pt x="441" y="2303"/>
                </a:moveTo>
                <a:cubicBezTo>
                  <a:pt x="435" y="2303"/>
                  <a:pt x="431" y="2305"/>
                  <a:pt x="426" y="2306"/>
                </a:cubicBezTo>
                <a:cubicBezTo>
                  <a:pt x="431" y="2308"/>
                  <a:pt x="436" y="2309"/>
                  <a:pt x="441" y="2311"/>
                </a:cubicBezTo>
                <a:cubicBezTo>
                  <a:pt x="441" y="2308"/>
                  <a:pt x="441" y="2305"/>
                  <a:pt x="441" y="2303"/>
                </a:cubicBezTo>
                <a:close/>
                <a:moveTo>
                  <a:pt x="545" y="2307"/>
                </a:moveTo>
                <a:cubicBezTo>
                  <a:pt x="541" y="2306"/>
                  <a:pt x="537" y="2305"/>
                  <a:pt x="532" y="2304"/>
                </a:cubicBezTo>
                <a:cubicBezTo>
                  <a:pt x="532" y="2306"/>
                  <a:pt x="532" y="2308"/>
                  <a:pt x="532" y="2311"/>
                </a:cubicBezTo>
                <a:cubicBezTo>
                  <a:pt x="537" y="2309"/>
                  <a:pt x="541" y="2308"/>
                  <a:pt x="545" y="2307"/>
                </a:cubicBezTo>
                <a:close/>
                <a:moveTo>
                  <a:pt x="689" y="2297"/>
                </a:moveTo>
                <a:cubicBezTo>
                  <a:pt x="690" y="2302"/>
                  <a:pt x="697" y="2303"/>
                  <a:pt x="699" y="2302"/>
                </a:cubicBezTo>
                <a:cubicBezTo>
                  <a:pt x="699" y="2298"/>
                  <a:pt x="693" y="2297"/>
                  <a:pt x="689" y="2297"/>
                </a:cubicBezTo>
                <a:close/>
                <a:moveTo>
                  <a:pt x="976" y="2305"/>
                </a:moveTo>
                <a:cubicBezTo>
                  <a:pt x="976" y="2313"/>
                  <a:pt x="964" y="2316"/>
                  <a:pt x="960" y="2310"/>
                </a:cubicBezTo>
                <a:cubicBezTo>
                  <a:pt x="957" y="2305"/>
                  <a:pt x="960" y="2299"/>
                  <a:pt x="964" y="2297"/>
                </a:cubicBezTo>
                <a:cubicBezTo>
                  <a:pt x="971" y="2295"/>
                  <a:pt x="975" y="2300"/>
                  <a:pt x="976" y="2305"/>
                </a:cubicBezTo>
                <a:close/>
                <a:moveTo>
                  <a:pt x="969" y="2306"/>
                </a:moveTo>
                <a:cubicBezTo>
                  <a:pt x="970" y="2302"/>
                  <a:pt x="965" y="2302"/>
                  <a:pt x="965" y="2305"/>
                </a:cubicBezTo>
                <a:cubicBezTo>
                  <a:pt x="964" y="2307"/>
                  <a:pt x="968" y="2308"/>
                  <a:pt x="969" y="2306"/>
                </a:cubicBezTo>
                <a:close/>
                <a:moveTo>
                  <a:pt x="1402" y="2298"/>
                </a:moveTo>
                <a:cubicBezTo>
                  <a:pt x="1399" y="2300"/>
                  <a:pt x="1401" y="2304"/>
                  <a:pt x="1404" y="2304"/>
                </a:cubicBezTo>
                <a:cubicBezTo>
                  <a:pt x="1408" y="2303"/>
                  <a:pt x="1406" y="2296"/>
                  <a:pt x="1402" y="2298"/>
                </a:cubicBezTo>
                <a:close/>
                <a:moveTo>
                  <a:pt x="2204" y="2300"/>
                </a:moveTo>
                <a:cubicBezTo>
                  <a:pt x="2197" y="2301"/>
                  <a:pt x="2206" y="2309"/>
                  <a:pt x="2207" y="2302"/>
                </a:cubicBezTo>
                <a:cubicBezTo>
                  <a:pt x="2207" y="2300"/>
                  <a:pt x="2205" y="2300"/>
                  <a:pt x="2204" y="2300"/>
                </a:cubicBezTo>
                <a:close/>
                <a:moveTo>
                  <a:pt x="3196" y="2306"/>
                </a:moveTo>
                <a:cubicBezTo>
                  <a:pt x="3196" y="2310"/>
                  <a:pt x="3203" y="2311"/>
                  <a:pt x="3202" y="2304"/>
                </a:cubicBezTo>
                <a:cubicBezTo>
                  <a:pt x="3200" y="2301"/>
                  <a:pt x="3196" y="2303"/>
                  <a:pt x="3196" y="2306"/>
                </a:cubicBezTo>
                <a:close/>
                <a:moveTo>
                  <a:pt x="1333" y="2311"/>
                </a:moveTo>
                <a:cubicBezTo>
                  <a:pt x="1332" y="2305"/>
                  <a:pt x="1323" y="2308"/>
                  <a:pt x="1320" y="2311"/>
                </a:cubicBezTo>
                <a:cubicBezTo>
                  <a:pt x="1320" y="2306"/>
                  <a:pt x="1313" y="2305"/>
                  <a:pt x="1309" y="2307"/>
                </a:cubicBezTo>
                <a:cubicBezTo>
                  <a:pt x="1308" y="2306"/>
                  <a:pt x="1308" y="2305"/>
                  <a:pt x="1307" y="2304"/>
                </a:cubicBezTo>
                <a:cubicBezTo>
                  <a:pt x="1299" y="2302"/>
                  <a:pt x="1292" y="2311"/>
                  <a:pt x="1301" y="2311"/>
                </a:cubicBezTo>
                <a:cubicBezTo>
                  <a:pt x="1299" y="2315"/>
                  <a:pt x="1286" y="2328"/>
                  <a:pt x="1297" y="2329"/>
                </a:cubicBezTo>
                <a:cubicBezTo>
                  <a:pt x="1302" y="2324"/>
                  <a:pt x="1305" y="2317"/>
                  <a:pt x="1312" y="2314"/>
                </a:cubicBezTo>
                <a:cubicBezTo>
                  <a:pt x="1312" y="2317"/>
                  <a:pt x="1306" y="2323"/>
                  <a:pt x="1306" y="2326"/>
                </a:cubicBezTo>
                <a:cubicBezTo>
                  <a:pt x="1306" y="2329"/>
                  <a:pt x="1306" y="2331"/>
                  <a:pt x="1308" y="2331"/>
                </a:cubicBezTo>
                <a:cubicBezTo>
                  <a:pt x="1312" y="2332"/>
                  <a:pt x="1315" y="2326"/>
                  <a:pt x="1317" y="2324"/>
                </a:cubicBezTo>
                <a:cubicBezTo>
                  <a:pt x="1320" y="2321"/>
                  <a:pt x="1322" y="2318"/>
                  <a:pt x="1325" y="2317"/>
                </a:cubicBezTo>
                <a:cubicBezTo>
                  <a:pt x="1323" y="2322"/>
                  <a:pt x="1317" y="2325"/>
                  <a:pt x="1319" y="2331"/>
                </a:cubicBezTo>
                <a:cubicBezTo>
                  <a:pt x="1320" y="2335"/>
                  <a:pt x="1329" y="2336"/>
                  <a:pt x="1331" y="2333"/>
                </a:cubicBezTo>
                <a:cubicBezTo>
                  <a:pt x="1334" y="2330"/>
                  <a:pt x="1331" y="2326"/>
                  <a:pt x="1328" y="2326"/>
                </a:cubicBezTo>
                <a:cubicBezTo>
                  <a:pt x="1330" y="2322"/>
                  <a:pt x="1335" y="2317"/>
                  <a:pt x="1333" y="2311"/>
                </a:cubicBezTo>
                <a:close/>
                <a:moveTo>
                  <a:pt x="3441" y="2311"/>
                </a:moveTo>
                <a:cubicBezTo>
                  <a:pt x="3443" y="2319"/>
                  <a:pt x="3436" y="2323"/>
                  <a:pt x="3430" y="2323"/>
                </a:cubicBezTo>
                <a:cubicBezTo>
                  <a:pt x="3420" y="2323"/>
                  <a:pt x="3416" y="2307"/>
                  <a:pt x="3427" y="2304"/>
                </a:cubicBezTo>
                <a:cubicBezTo>
                  <a:pt x="3434" y="2303"/>
                  <a:pt x="3440" y="2306"/>
                  <a:pt x="3441" y="2311"/>
                </a:cubicBezTo>
                <a:close/>
                <a:moveTo>
                  <a:pt x="3435" y="2312"/>
                </a:moveTo>
                <a:cubicBezTo>
                  <a:pt x="3432" y="2310"/>
                  <a:pt x="3429" y="2311"/>
                  <a:pt x="3426" y="2312"/>
                </a:cubicBezTo>
                <a:cubicBezTo>
                  <a:pt x="3426" y="2317"/>
                  <a:pt x="3435" y="2320"/>
                  <a:pt x="3435" y="2312"/>
                </a:cubicBezTo>
                <a:close/>
                <a:moveTo>
                  <a:pt x="2266" y="2312"/>
                </a:moveTo>
                <a:cubicBezTo>
                  <a:pt x="2266" y="2322"/>
                  <a:pt x="2249" y="2322"/>
                  <a:pt x="2251" y="2311"/>
                </a:cubicBezTo>
                <a:cubicBezTo>
                  <a:pt x="2251" y="2309"/>
                  <a:pt x="2253" y="2306"/>
                  <a:pt x="2257" y="2306"/>
                </a:cubicBezTo>
                <a:cubicBezTo>
                  <a:pt x="2262" y="2305"/>
                  <a:pt x="2266" y="2307"/>
                  <a:pt x="2266" y="2312"/>
                </a:cubicBezTo>
                <a:close/>
                <a:moveTo>
                  <a:pt x="2261" y="2312"/>
                </a:moveTo>
                <a:cubicBezTo>
                  <a:pt x="2260" y="2310"/>
                  <a:pt x="2256" y="2311"/>
                  <a:pt x="2256" y="2314"/>
                </a:cubicBezTo>
                <a:cubicBezTo>
                  <a:pt x="2258" y="2315"/>
                  <a:pt x="2261" y="2314"/>
                  <a:pt x="2261" y="2312"/>
                </a:cubicBezTo>
                <a:close/>
                <a:moveTo>
                  <a:pt x="2891" y="2316"/>
                </a:moveTo>
                <a:cubicBezTo>
                  <a:pt x="2892" y="2329"/>
                  <a:pt x="2871" y="2331"/>
                  <a:pt x="2869" y="2318"/>
                </a:cubicBezTo>
                <a:cubicBezTo>
                  <a:pt x="2868" y="2312"/>
                  <a:pt x="2870" y="2307"/>
                  <a:pt x="2876" y="2306"/>
                </a:cubicBezTo>
                <a:cubicBezTo>
                  <a:pt x="2885" y="2305"/>
                  <a:pt x="2891" y="2309"/>
                  <a:pt x="2891" y="2316"/>
                </a:cubicBezTo>
                <a:close/>
                <a:moveTo>
                  <a:pt x="2884" y="2314"/>
                </a:moveTo>
                <a:cubicBezTo>
                  <a:pt x="2882" y="2312"/>
                  <a:pt x="2877" y="2312"/>
                  <a:pt x="2875" y="2314"/>
                </a:cubicBezTo>
                <a:cubicBezTo>
                  <a:pt x="2873" y="2324"/>
                  <a:pt x="2887" y="2323"/>
                  <a:pt x="2884" y="2314"/>
                </a:cubicBezTo>
                <a:close/>
                <a:moveTo>
                  <a:pt x="877" y="2315"/>
                </a:moveTo>
                <a:cubicBezTo>
                  <a:pt x="878" y="2324"/>
                  <a:pt x="872" y="2329"/>
                  <a:pt x="866" y="2328"/>
                </a:cubicBezTo>
                <a:cubicBezTo>
                  <a:pt x="855" y="2327"/>
                  <a:pt x="855" y="2311"/>
                  <a:pt x="864" y="2308"/>
                </a:cubicBezTo>
                <a:cubicBezTo>
                  <a:pt x="870" y="2306"/>
                  <a:pt x="875" y="2310"/>
                  <a:pt x="877" y="2315"/>
                </a:cubicBezTo>
                <a:close/>
                <a:moveTo>
                  <a:pt x="871" y="2317"/>
                </a:moveTo>
                <a:cubicBezTo>
                  <a:pt x="871" y="2315"/>
                  <a:pt x="867" y="2313"/>
                  <a:pt x="865" y="2314"/>
                </a:cubicBezTo>
                <a:cubicBezTo>
                  <a:pt x="861" y="2316"/>
                  <a:pt x="863" y="2322"/>
                  <a:pt x="867" y="2322"/>
                </a:cubicBezTo>
                <a:cubicBezTo>
                  <a:pt x="869" y="2322"/>
                  <a:pt x="872" y="2321"/>
                  <a:pt x="871" y="2317"/>
                </a:cubicBezTo>
                <a:close/>
                <a:moveTo>
                  <a:pt x="1273" y="2315"/>
                </a:moveTo>
                <a:cubicBezTo>
                  <a:pt x="1277" y="2317"/>
                  <a:pt x="1280" y="2314"/>
                  <a:pt x="1279" y="2311"/>
                </a:cubicBezTo>
                <a:cubicBezTo>
                  <a:pt x="1278" y="2306"/>
                  <a:pt x="1270" y="2309"/>
                  <a:pt x="1273" y="2315"/>
                </a:cubicBezTo>
                <a:close/>
                <a:moveTo>
                  <a:pt x="824" y="2312"/>
                </a:moveTo>
                <a:cubicBezTo>
                  <a:pt x="816" y="2313"/>
                  <a:pt x="828" y="2323"/>
                  <a:pt x="827" y="2315"/>
                </a:cubicBezTo>
                <a:cubicBezTo>
                  <a:pt x="827" y="2312"/>
                  <a:pt x="825" y="2311"/>
                  <a:pt x="824" y="2312"/>
                </a:cubicBezTo>
                <a:close/>
                <a:moveTo>
                  <a:pt x="307" y="2331"/>
                </a:moveTo>
                <a:cubicBezTo>
                  <a:pt x="301" y="2330"/>
                  <a:pt x="294" y="2321"/>
                  <a:pt x="299" y="2315"/>
                </a:cubicBezTo>
                <a:cubicBezTo>
                  <a:pt x="300" y="2313"/>
                  <a:pt x="303" y="2312"/>
                  <a:pt x="306" y="2312"/>
                </a:cubicBezTo>
                <a:cubicBezTo>
                  <a:pt x="309" y="2312"/>
                  <a:pt x="311" y="2312"/>
                  <a:pt x="313" y="2313"/>
                </a:cubicBezTo>
                <a:cubicBezTo>
                  <a:pt x="320" y="2317"/>
                  <a:pt x="318" y="2332"/>
                  <a:pt x="307" y="2331"/>
                </a:cubicBezTo>
                <a:close/>
                <a:moveTo>
                  <a:pt x="311" y="2320"/>
                </a:moveTo>
                <a:cubicBezTo>
                  <a:pt x="311" y="2318"/>
                  <a:pt x="306" y="2318"/>
                  <a:pt x="304" y="2320"/>
                </a:cubicBezTo>
                <a:cubicBezTo>
                  <a:pt x="302" y="2327"/>
                  <a:pt x="313" y="2326"/>
                  <a:pt x="311" y="2320"/>
                </a:cubicBezTo>
                <a:close/>
                <a:moveTo>
                  <a:pt x="3495" y="2316"/>
                </a:moveTo>
                <a:cubicBezTo>
                  <a:pt x="3497" y="2319"/>
                  <a:pt x="3502" y="2316"/>
                  <a:pt x="3500" y="2313"/>
                </a:cubicBezTo>
                <a:cubicBezTo>
                  <a:pt x="3498" y="2311"/>
                  <a:pt x="3494" y="2312"/>
                  <a:pt x="3495" y="2316"/>
                </a:cubicBezTo>
                <a:close/>
                <a:moveTo>
                  <a:pt x="2132" y="2323"/>
                </a:moveTo>
                <a:cubicBezTo>
                  <a:pt x="2133" y="2339"/>
                  <a:pt x="2107" y="2334"/>
                  <a:pt x="2112" y="2320"/>
                </a:cubicBezTo>
                <a:cubicBezTo>
                  <a:pt x="2113" y="2317"/>
                  <a:pt x="2116" y="2315"/>
                  <a:pt x="2120" y="2314"/>
                </a:cubicBezTo>
                <a:cubicBezTo>
                  <a:pt x="2127" y="2313"/>
                  <a:pt x="2132" y="2317"/>
                  <a:pt x="2132" y="2323"/>
                </a:cubicBezTo>
                <a:close/>
                <a:moveTo>
                  <a:pt x="2126" y="2323"/>
                </a:moveTo>
                <a:cubicBezTo>
                  <a:pt x="2125" y="2319"/>
                  <a:pt x="2118" y="2320"/>
                  <a:pt x="2117" y="2324"/>
                </a:cubicBezTo>
                <a:cubicBezTo>
                  <a:pt x="2119" y="2329"/>
                  <a:pt x="2126" y="2328"/>
                  <a:pt x="2126" y="2323"/>
                </a:cubicBezTo>
                <a:close/>
                <a:moveTo>
                  <a:pt x="1734" y="2319"/>
                </a:moveTo>
                <a:cubicBezTo>
                  <a:pt x="1735" y="2323"/>
                  <a:pt x="1741" y="2322"/>
                  <a:pt x="1740" y="2316"/>
                </a:cubicBezTo>
                <a:cubicBezTo>
                  <a:pt x="1738" y="2314"/>
                  <a:pt x="1734" y="2317"/>
                  <a:pt x="1734" y="2319"/>
                </a:cubicBezTo>
                <a:close/>
                <a:moveTo>
                  <a:pt x="135" y="2324"/>
                </a:moveTo>
                <a:cubicBezTo>
                  <a:pt x="139" y="2338"/>
                  <a:pt x="114" y="2336"/>
                  <a:pt x="119" y="2323"/>
                </a:cubicBezTo>
                <a:cubicBezTo>
                  <a:pt x="120" y="2321"/>
                  <a:pt x="122" y="2320"/>
                  <a:pt x="125" y="2319"/>
                </a:cubicBezTo>
                <a:cubicBezTo>
                  <a:pt x="131" y="2318"/>
                  <a:pt x="134" y="2320"/>
                  <a:pt x="135" y="2324"/>
                </a:cubicBezTo>
                <a:close/>
                <a:moveTo>
                  <a:pt x="130" y="2325"/>
                </a:moveTo>
                <a:cubicBezTo>
                  <a:pt x="128" y="2323"/>
                  <a:pt x="126" y="2325"/>
                  <a:pt x="124" y="2325"/>
                </a:cubicBezTo>
                <a:cubicBezTo>
                  <a:pt x="124" y="2329"/>
                  <a:pt x="128" y="2330"/>
                  <a:pt x="130" y="2328"/>
                </a:cubicBezTo>
                <a:cubicBezTo>
                  <a:pt x="130" y="2327"/>
                  <a:pt x="130" y="2326"/>
                  <a:pt x="130" y="2325"/>
                </a:cubicBezTo>
                <a:close/>
                <a:moveTo>
                  <a:pt x="1558" y="2324"/>
                </a:moveTo>
                <a:cubicBezTo>
                  <a:pt x="1560" y="2324"/>
                  <a:pt x="1562" y="2322"/>
                  <a:pt x="1561" y="2320"/>
                </a:cubicBezTo>
                <a:cubicBezTo>
                  <a:pt x="1556" y="2316"/>
                  <a:pt x="1554" y="2324"/>
                  <a:pt x="1558" y="2324"/>
                </a:cubicBezTo>
                <a:close/>
                <a:moveTo>
                  <a:pt x="188" y="2333"/>
                </a:moveTo>
                <a:cubicBezTo>
                  <a:pt x="186" y="2332"/>
                  <a:pt x="183" y="2330"/>
                  <a:pt x="183" y="2325"/>
                </a:cubicBezTo>
                <a:cubicBezTo>
                  <a:pt x="183" y="2322"/>
                  <a:pt x="185" y="2322"/>
                  <a:pt x="188" y="2320"/>
                </a:cubicBezTo>
                <a:cubicBezTo>
                  <a:pt x="201" y="2317"/>
                  <a:pt x="199" y="2336"/>
                  <a:pt x="188" y="2333"/>
                </a:cubicBezTo>
                <a:close/>
                <a:moveTo>
                  <a:pt x="192" y="2327"/>
                </a:moveTo>
                <a:cubicBezTo>
                  <a:pt x="192" y="2325"/>
                  <a:pt x="189" y="2325"/>
                  <a:pt x="188" y="2325"/>
                </a:cubicBezTo>
                <a:cubicBezTo>
                  <a:pt x="187" y="2328"/>
                  <a:pt x="192" y="2329"/>
                  <a:pt x="192" y="2327"/>
                </a:cubicBezTo>
                <a:close/>
                <a:moveTo>
                  <a:pt x="92" y="2320"/>
                </a:moveTo>
                <a:cubicBezTo>
                  <a:pt x="84" y="2323"/>
                  <a:pt x="97" y="2330"/>
                  <a:pt x="95" y="2322"/>
                </a:cubicBezTo>
                <a:cubicBezTo>
                  <a:pt x="95" y="2321"/>
                  <a:pt x="94" y="2320"/>
                  <a:pt x="92" y="2320"/>
                </a:cubicBezTo>
                <a:close/>
                <a:moveTo>
                  <a:pt x="1040" y="2341"/>
                </a:moveTo>
                <a:cubicBezTo>
                  <a:pt x="1033" y="2341"/>
                  <a:pt x="1029" y="2334"/>
                  <a:pt x="1030" y="2324"/>
                </a:cubicBezTo>
                <a:cubicBezTo>
                  <a:pt x="1033" y="2321"/>
                  <a:pt x="1040" y="2320"/>
                  <a:pt x="1045" y="2322"/>
                </a:cubicBezTo>
                <a:cubicBezTo>
                  <a:pt x="1054" y="2325"/>
                  <a:pt x="1051" y="2341"/>
                  <a:pt x="1040" y="2341"/>
                </a:cubicBezTo>
                <a:close/>
                <a:moveTo>
                  <a:pt x="1035" y="2329"/>
                </a:moveTo>
                <a:cubicBezTo>
                  <a:pt x="1036" y="2332"/>
                  <a:pt x="1037" y="2335"/>
                  <a:pt x="1041" y="2335"/>
                </a:cubicBezTo>
                <a:cubicBezTo>
                  <a:pt x="1048" y="2334"/>
                  <a:pt x="1042" y="2323"/>
                  <a:pt x="1035" y="2329"/>
                </a:cubicBezTo>
                <a:close/>
                <a:moveTo>
                  <a:pt x="1829" y="2328"/>
                </a:moveTo>
                <a:cubicBezTo>
                  <a:pt x="1830" y="2335"/>
                  <a:pt x="1825" y="2340"/>
                  <a:pt x="1818" y="2338"/>
                </a:cubicBezTo>
                <a:cubicBezTo>
                  <a:pt x="1815" y="2337"/>
                  <a:pt x="1810" y="2331"/>
                  <a:pt x="1813" y="2325"/>
                </a:cubicBezTo>
                <a:cubicBezTo>
                  <a:pt x="1814" y="2324"/>
                  <a:pt x="1816" y="2323"/>
                  <a:pt x="1820" y="2323"/>
                </a:cubicBezTo>
                <a:cubicBezTo>
                  <a:pt x="1824" y="2322"/>
                  <a:pt x="1828" y="2324"/>
                  <a:pt x="1829" y="2328"/>
                </a:cubicBezTo>
                <a:close/>
                <a:moveTo>
                  <a:pt x="1822" y="2329"/>
                </a:moveTo>
                <a:cubicBezTo>
                  <a:pt x="1820" y="2329"/>
                  <a:pt x="1819" y="2329"/>
                  <a:pt x="1818" y="2330"/>
                </a:cubicBezTo>
                <a:cubicBezTo>
                  <a:pt x="1818" y="2332"/>
                  <a:pt x="1820" y="2334"/>
                  <a:pt x="1822" y="2333"/>
                </a:cubicBezTo>
                <a:cubicBezTo>
                  <a:pt x="1823" y="2331"/>
                  <a:pt x="1823" y="2330"/>
                  <a:pt x="1822" y="2329"/>
                </a:cubicBezTo>
                <a:close/>
                <a:moveTo>
                  <a:pt x="3368" y="2323"/>
                </a:moveTo>
                <a:cubicBezTo>
                  <a:pt x="3364" y="2324"/>
                  <a:pt x="3366" y="2329"/>
                  <a:pt x="3368" y="2329"/>
                </a:cubicBezTo>
                <a:cubicBezTo>
                  <a:pt x="3372" y="2330"/>
                  <a:pt x="3373" y="2322"/>
                  <a:pt x="3368" y="2323"/>
                </a:cubicBezTo>
                <a:close/>
                <a:moveTo>
                  <a:pt x="498" y="2330"/>
                </a:moveTo>
                <a:cubicBezTo>
                  <a:pt x="499" y="2336"/>
                  <a:pt x="494" y="2341"/>
                  <a:pt x="489" y="2341"/>
                </a:cubicBezTo>
                <a:cubicBezTo>
                  <a:pt x="481" y="2341"/>
                  <a:pt x="474" y="2326"/>
                  <a:pt x="483" y="2324"/>
                </a:cubicBezTo>
                <a:cubicBezTo>
                  <a:pt x="491" y="2322"/>
                  <a:pt x="497" y="2325"/>
                  <a:pt x="498" y="2330"/>
                </a:cubicBezTo>
                <a:close/>
                <a:moveTo>
                  <a:pt x="492" y="2332"/>
                </a:moveTo>
                <a:cubicBezTo>
                  <a:pt x="490" y="2329"/>
                  <a:pt x="485" y="2329"/>
                  <a:pt x="485" y="2331"/>
                </a:cubicBezTo>
                <a:cubicBezTo>
                  <a:pt x="484" y="2335"/>
                  <a:pt x="492" y="2337"/>
                  <a:pt x="492" y="2332"/>
                </a:cubicBezTo>
                <a:close/>
                <a:moveTo>
                  <a:pt x="665" y="2331"/>
                </a:moveTo>
                <a:cubicBezTo>
                  <a:pt x="669" y="2345"/>
                  <a:pt x="642" y="2346"/>
                  <a:pt x="646" y="2329"/>
                </a:cubicBezTo>
                <a:cubicBezTo>
                  <a:pt x="646" y="2327"/>
                  <a:pt x="648" y="2325"/>
                  <a:pt x="651" y="2324"/>
                </a:cubicBezTo>
                <a:cubicBezTo>
                  <a:pt x="656" y="2323"/>
                  <a:pt x="664" y="2326"/>
                  <a:pt x="665" y="2331"/>
                </a:cubicBezTo>
                <a:close/>
                <a:moveTo>
                  <a:pt x="659" y="2333"/>
                </a:moveTo>
                <a:cubicBezTo>
                  <a:pt x="658" y="2330"/>
                  <a:pt x="654" y="2330"/>
                  <a:pt x="651" y="2331"/>
                </a:cubicBezTo>
                <a:cubicBezTo>
                  <a:pt x="651" y="2336"/>
                  <a:pt x="658" y="2338"/>
                  <a:pt x="659" y="2333"/>
                </a:cubicBezTo>
                <a:close/>
                <a:moveTo>
                  <a:pt x="25" y="2325"/>
                </a:moveTo>
                <a:cubicBezTo>
                  <a:pt x="24" y="2325"/>
                  <a:pt x="23" y="2325"/>
                  <a:pt x="23" y="2327"/>
                </a:cubicBezTo>
                <a:cubicBezTo>
                  <a:pt x="25" y="2334"/>
                  <a:pt x="31" y="2323"/>
                  <a:pt x="25" y="2325"/>
                </a:cubicBezTo>
                <a:close/>
                <a:moveTo>
                  <a:pt x="587" y="2325"/>
                </a:moveTo>
                <a:cubicBezTo>
                  <a:pt x="585" y="2325"/>
                  <a:pt x="584" y="2326"/>
                  <a:pt x="584" y="2328"/>
                </a:cubicBezTo>
                <a:cubicBezTo>
                  <a:pt x="585" y="2336"/>
                  <a:pt x="596" y="2323"/>
                  <a:pt x="587" y="2325"/>
                </a:cubicBezTo>
                <a:close/>
                <a:moveTo>
                  <a:pt x="2797" y="2325"/>
                </a:moveTo>
                <a:cubicBezTo>
                  <a:pt x="2790" y="2328"/>
                  <a:pt x="2800" y="2336"/>
                  <a:pt x="2800" y="2329"/>
                </a:cubicBezTo>
                <a:cubicBezTo>
                  <a:pt x="2801" y="2326"/>
                  <a:pt x="2799" y="2325"/>
                  <a:pt x="2797" y="2325"/>
                </a:cubicBezTo>
                <a:close/>
                <a:moveTo>
                  <a:pt x="3293" y="2332"/>
                </a:moveTo>
                <a:cubicBezTo>
                  <a:pt x="3293" y="2336"/>
                  <a:pt x="3288" y="2340"/>
                  <a:pt x="3285" y="2340"/>
                </a:cubicBezTo>
                <a:cubicBezTo>
                  <a:pt x="3278" y="2340"/>
                  <a:pt x="3273" y="2332"/>
                  <a:pt x="3279" y="2326"/>
                </a:cubicBezTo>
                <a:cubicBezTo>
                  <a:pt x="3285" y="2325"/>
                  <a:pt x="3293" y="2326"/>
                  <a:pt x="3293" y="2332"/>
                </a:cubicBezTo>
                <a:close/>
                <a:moveTo>
                  <a:pt x="3286" y="2332"/>
                </a:moveTo>
                <a:cubicBezTo>
                  <a:pt x="3286" y="2332"/>
                  <a:pt x="3283" y="2332"/>
                  <a:pt x="3282" y="2332"/>
                </a:cubicBezTo>
                <a:cubicBezTo>
                  <a:pt x="3282" y="2334"/>
                  <a:pt x="3283" y="2334"/>
                  <a:pt x="3285" y="2334"/>
                </a:cubicBezTo>
                <a:cubicBezTo>
                  <a:pt x="3285" y="2333"/>
                  <a:pt x="3287" y="2333"/>
                  <a:pt x="3286" y="2332"/>
                </a:cubicBezTo>
                <a:close/>
                <a:moveTo>
                  <a:pt x="2435" y="2326"/>
                </a:moveTo>
                <a:cubicBezTo>
                  <a:pt x="2433" y="2328"/>
                  <a:pt x="2434" y="2333"/>
                  <a:pt x="2437" y="2332"/>
                </a:cubicBezTo>
                <a:cubicBezTo>
                  <a:pt x="2441" y="2332"/>
                  <a:pt x="2440" y="2324"/>
                  <a:pt x="2435" y="2326"/>
                </a:cubicBezTo>
                <a:close/>
                <a:moveTo>
                  <a:pt x="2969" y="2327"/>
                </a:moveTo>
                <a:cubicBezTo>
                  <a:pt x="2962" y="2330"/>
                  <a:pt x="2974" y="2337"/>
                  <a:pt x="2973" y="2329"/>
                </a:cubicBezTo>
                <a:cubicBezTo>
                  <a:pt x="2973" y="2327"/>
                  <a:pt x="2971" y="2326"/>
                  <a:pt x="2969" y="2327"/>
                </a:cubicBezTo>
                <a:close/>
                <a:moveTo>
                  <a:pt x="2299" y="2333"/>
                </a:moveTo>
                <a:cubicBezTo>
                  <a:pt x="2302" y="2334"/>
                  <a:pt x="2305" y="2331"/>
                  <a:pt x="2304" y="2328"/>
                </a:cubicBezTo>
                <a:cubicBezTo>
                  <a:pt x="2300" y="2327"/>
                  <a:pt x="2298" y="2329"/>
                  <a:pt x="2299" y="2333"/>
                </a:cubicBezTo>
                <a:close/>
                <a:moveTo>
                  <a:pt x="402" y="2333"/>
                </a:moveTo>
                <a:cubicBezTo>
                  <a:pt x="402" y="2332"/>
                  <a:pt x="402" y="2331"/>
                  <a:pt x="402" y="2330"/>
                </a:cubicBezTo>
                <a:cubicBezTo>
                  <a:pt x="394" y="2324"/>
                  <a:pt x="395" y="2340"/>
                  <a:pt x="402" y="2333"/>
                </a:cubicBezTo>
                <a:close/>
                <a:moveTo>
                  <a:pt x="1184" y="2333"/>
                </a:moveTo>
                <a:cubicBezTo>
                  <a:pt x="1184" y="2337"/>
                  <a:pt x="1193" y="2336"/>
                  <a:pt x="1190" y="2330"/>
                </a:cubicBezTo>
                <a:cubicBezTo>
                  <a:pt x="1187" y="2328"/>
                  <a:pt x="1184" y="2330"/>
                  <a:pt x="1184" y="2333"/>
                </a:cubicBezTo>
                <a:close/>
                <a:moveTo>
                  <a:pt x="1661" y="2335"/>
                </a:moveTo>
                <a:cubicBezTo>
                  <a:pt x="1663" y="2335"/>
                  <a:pt x="1665" y="2333"/>
                  <a:pt x="1664" y="2330"/>
                </a:cubicBezTo>
                <a:cubicBezTo>
                  <a:pt x="1659" y="2325"/>
                  <a:pt x="1656" y="2335"/>
                  <a:pt x="1661" y="2335"/>
                </a:cubicBezTo>
                <a:close/>
                <a:moveTo>
                  <a:pt x="730" y="2335"/>
                </a:moveTo>
                <a:cubicBezTo>
                  <a:pt x="733" y="2337"/>
                  <a:pt x="736" y="2334"/>
                  <a:pt x="735" y="2331"/>
                </a:cubicBezTo>
                <a:cubicBezTo>
                  <a:pt x="732" y="2329"/>
                  <a:pt x="728" y="2333"/>
                  <a:pt x="730" y="2335"/>
                </a:cubicBezTo>
                <a:close/>
                <a:moveTo>
                  <a:pt x="1382" y="2336"/>
                </a:moveTo>
                <a:cubicBezTo>
                  <a:pt x="1385" y="2338"/>
                  <a:pt x="1389" y="2336"/>
                  <a:pt x="1388" y="2333"/>
                </a:cubicBezTo>
                <a:cubicBezTo>
                  <a:pt x="1388" y="2329"/>
                  <a:pt x="1380" y="2331"/>
                  <a:pt x="1382" y="2336"/>
                </a:cubicBezTo>
                <a:close/>
                <a:moveTo>
                  <a:pt x="3045" y="2335"/>
                </a:moveTo>
                <a:cubicBezTo>
                  <a:pt x="3047" y="2341"/>
                  <a:pt x="3042" y="2349"/>
                  <a:pt x="3034" y="2347"/>
                </a:cubicBezTo>
                <a:cubicBezTo>
                  <a:pt x="3029" y="2346"/>
                  <a:pt x="3026" y="2338"/>
                  <a:pt x="3030" y="2333"/>
                </a:cubicBezTo>
                <a:cubicBezTo>
                  <a:pt x="3036" y="2329"/>
                  <a:pt x="3044" y="2330"/>
                  <a:pt x="3045" y="2335"/>
                </a:cubicBezTo>
                <a:close/>
                <a:moveTo>
                  <a:pt x="3040" y="2338"/>
                </a:moveTo>
                <a:cubicBezTo>
                  <a:pt x="3038" y="2336"/>
                  <a:pt x="3035" y="2337"/>
                  <a:pt x="3034" y="2338"/>
                </a:cubicBezTo>
                <a:cubicBezTo>
                  <a:pt x="3032" y="2343"/>
                  <a:pt x="3041" y="2343"/>
                  <a:pt x="3040" y="2338"/>
                </a:cubicBezTo>
                <a:close/>
                <a:moveTo>
                  <a:pt x="2162" y="2332"/>
                </a:moveTo>
                <a:cubicBezTo>
                  <a:pt x="2154" y="2334"/>
                  <a:pt x="2166" y="2343"/>
                  <a:pt x="2165" y="2335"/>
                </a:cubicBezTo>
                <a:cubicBezTo>
                  <a:pt x="2165" y="2332"/>
                  <a:pt x="2163" y="2332"/>
                  <a:pt x="2162" y="2332"/>
                </a:cubicBezTo>
                <a:close/>
                <a:moveTo>
                  <a:pt x="935" y="2333"/>
                </a:moveTo>
                <a:cubicBezTo>
                  <a:pt x="928" y="2334"/>
                  <a:pt x="939" y="2341"/>
                  <a:pt x="939" y="2335"/>
                </a:cubicBezTo>
                <a:cubicBezTo>
                  <a:pt x="939" y="2333"/>
                  <a:pt x="938" y="2332"/>
                  <a:pt x="935" y="2333"/>
                </a:cubicBezTo>
                <a:close/>
                <a:moveTo>
                  <a:pt x="2017" y="2333"/>
                </a:moveTo>
                <a:cubicBezTo>
                  <a:pt x="2010" y="2337"/>
                  <a:pt x="2023" y="2343"/>
                  <a:pt x="2021" y="2335"/>
                </a:cubicBezTo>
                <a:cubicBezTo>
                  <a:pt x="2021" y="2333"/>
                  <a:pt x="2019" y="2332"/>
                  <a:pt x="2017" y="2333"/>
                </a:cubicBezTo>
                <a:close/>
                <a:moveTo>
                  <a:pt x="3153" y="2337"/>
                </a:moveTo>
                <a:cubicBezTo>
                  <a:pt x="3153" y="2339"/>
                  <a:pt x="3155" y="2340"/>
                  <a:pt x="3158" y="2339"/>
                </a:cubicBezTo>
                <a:cubicBezTo>
                  <a:pt x="3162" y="2333"/>
                  <a:pt x="3152" y="2332"/>
                  <a:pt x="3153" y="2337"/>
                </a:cubicBezTo>
                <a:close/>
                <a:moveTo>
                  <a:pt x="2226" y="2347"/>
                </a:moveTo>
                <a:cubicBezTo>
                  <a:pt x="2220" y="2345"/>
                  <a:pt x="2221" y="2335"/>
                  <a:pt x="2228" y="2334"/>
                </a:cubicBezTo>
                <a:cubicBezTo>
                  <a:pt x="2238" y="2332"/>
                  <a:pt x="2236" y="2349"/>
                  <a:pt x="2226" y="2347"/>
                </a:cubicBezTo>
                <a:close/>
                <a:moveTo>
                  <a:pt x="2229" y="2340"/>
                </a:moveTo>
                <a:cubicBezTo>
                  <a:pt x="2228" y="2340"/>
                  <a:pt x="2228" y="2340"/>
                  <a:pt x="2228" y="2341"/>
                </a:cubicBezTo>
                <a:cubicBezTo>
                  <a:pt x="2229" y="2341"/>
                  <a:pt x="2229" y="2341"/>
                  <a:pt x="2229" y="2340"/>
                </a:cubicBezTo>
                <a:close/>
                <a:moveTo>
                  <a:pt x="1435" y="2336"/>
                </a:moveTo>
                <a:cubicBezTo>
                  <a:pt x="1429" y="2338"/>
                  <a:pt x="1439" y="2344"/>
                  <a:pt x="1439" y="2338"/>
                </a:cubicBezTo>
                <a:cubicBezTo>
                  <a:pt x="1439" y="2336"/>
                  <a:pt x="1437" y="2335"/>
                  <a:pt x="1435" y="2336"/>
                </a:cubicBezTo>
                <a:close/>
                <a:moveTo>
                  <a:pt x="2509" y="2337"/>
                </a:moveTo>
                <a:cubicBezTo>
                  <a:pt x="2502" y="2339"/>
                  <a:pt x="2513" y="2347"/>
                  <a:pt x="2513" y="2340"/>
                </a:cubicBezTo>
                <a:cubicBezTo>
                  <a:pt x="2513" y="2337"/>
                  <a:pt x="2511" y="2336"/>
                  <a:pt x="2509" y="2337"/>
                </a:cubicBezTo>
                <a:close/>
                <a:moveTo>
                  <a:pt x="1922" y="2343"/>
                </a:moveTo>
                <a:cubicBezTo>
                  <a:pt x="1922" y="2345"/>
                  <a:pt x="1926" y="2346"/>
                  <a:pt x="1928" y="2344"/>
                </a:cubicBezTo>
                <a:cubicBezTo>
                  <a:pt x="1928" y="2338"/>
                  <a:pt x="1922" y="2339"/>
                  <a:pt x="1922" y="2343"/>
                </a:cubicBezTo>
                <a:close/>
                <a:moveTo>
                  <a:pt x="2370" y="2342"/>
                </a:moveTo>
                <a:cubicBezTo>
                  <a:pt x="2369" y="2342"/>
                  <a:pt x="2368" y="2343"/>
                  <a:pt x="2368" y="2345"/>
                </a:cubicBezTo>
                <a:cubicBezTo>
                  <a:pt x="2370" y="2353"/>
                  <a:pt x="2379" y="2339"/>
                  <a:pt x="2370" y="2342"/>
                </a:cubicBezTo>
                <a:close/>
                <a:moveTo>
                  <a:pt x="426" y="83"/>
                </a:moveTo>
                <a:cubicBezTo>
                  <a:pt x="428" y="81"/>
                  <a:pt x="430" y="79"/>
                  <a:pt x="433" y="79"/>
                </a:cubicBezTo>
                <a:cubicBezTo>
                  <a:pt x="433" y="73"/>
                  <a:pt x="425" y="73"/>
                  <a:pt x="424" y="68"/>
                </a:cubicBezTo>
                <a:cubicBezTo>
                  <a:pt x="424" y="63"/>
                  <a:pt x="427" y="57"/>
                  <a:pt x="428" y="52"/>
                </a:cubicBezTo>
                <a:cubicBezTo>
                  <a:pt x="430" y="50"/>
                  <a:pt x="433" y="49"/>
                  <a:pt x="435" y="47"/>
                </a:cubicBezTo>
                <a:cubicBezTo>
                  <a:pt x="435" y="44"/>
                  <a:pt x="433" y="44"/>
                  <a:pt x="431" y="42"/>
                </a:cubicBezTo>
                <a:cubicBezTo>
                  <a:pt x="433" y="33"/>
                  <a:pt x="434" y="24"/>
                  <a:pt x="437" y="16"/>
                </a:cubicBezTo>
                <a:cubicBezTo>
                  <a:pt x="439" y="14"/>
                  <a:pt x="441" y="12"/>
                  <a:pt x="445" y="12"/>
                </a:cubicBezTo>
                <a:cubicBezTo>
                  <a:pt x="446" y="11"/>
                  <a:pt x="446" y="8"/>
                  <a:pt x="447" y="7"/>
                </a:cubicBezTo>
                <a:cubicBezTo>
                  <a:pt x="454" y="5"/>
                  <a:pt x="460" y="8"/>
                  <a:pt x="464" y="12"/>
                </a:cubicBezTo>
                <a:cubicBezTo>
                  <a:pt x="464" y="14"/>
                  <a:pt x="463" y="15"/>
                  <a:pt x="463" y="16"/>
                </a:cubicBezTo>
                <a:cubicBezTo>
                  <a:pt x="480" y="19"/>
                  <a:pt x="498" y="21"/>
                  <a:pt x="509" y="30"/>
                </a:cubicBezTo>
                <a:cubicBezTo>
                  <a:pt x="508" y="40"/>
                  <a:pt x="505" y="47"/>
                  <a:pt x="504" y="56"/>
                </a:cubicBezTo>
                <a:cubicBezTo>
                  <a:pt x="513" y="61"/>
                  <a:pt x="523" y="66"/>
                  <a:pt x="533" y="70"/>
                </a:cubicBezTo>
                <a:cubicBezTo>
                  <a:pt x="536" y="72"/>
                  <a:pt x="540" y="74"/>
                  <a:pt x="543" y="75"/>
                </a:cubicBezTo>
                <a:cubicBezTo>
                  <a:pt x="557" y="76"/>
                  <a:pt x="564" y="60"/>
                  <a:pt x="581" y="64"/>
                </a:cubicBezTo>
                <a:cubicBezTo>
                  <a:pt x="592" y="76"/>
                  <a:pt x="590" y="106"/>
                  <a:pt x="580" y="117"/>
                </a:cubicBezTo>
                <a:cubicBezTo>
                  <a:pt x="577" y="120"/>
                  <a:pt x="571" y="123"/>
                  <a:pt x="566" y="123"/>
                </a:cubicBezTo>
                <a:cubicBezTo>
                  <a:pt x="553" y="121"/>
                  <a:pt x="552" y="101"/>
                  <a:pt x="542" y="96"/>
                </a:cubicBezTo>
                <a:cubicBezTo>
                  <a:pt x="527" y="95"/>
                  <a:pt x="511" y="93"/>
                  <a:pt x="496" y="92"/>
                </a:cubicBezTo>
                <a:cubicBezTo>
                  <a:pt x="495" y="93"/>
                  <a:pt x="495" y="95"/>
                  <a:pt x="494" y="97"/>
                </a:cubicBezTo>
                <a:cubicBezTo>
                  <a:pt x="499" y="94"/>
                  <a:pt x="505" y="93"/>
                  <a:pt x="509" y="98"/>
                </a:cubicBezTo>
                <a:cubicBezTo>
                  <a:pt x="518" y="109"/>
                  <a:pt x="508" y="145"/>
                  <a:pt x="496" y="145"/>
                </a:cubicBezTo>
                <a:cubicBezTo>
                  <a:pt x="488" y="145"/>
                  <a:pt x="486" y="137"/>
                  <a:pt x="483" y="131"/>
                </a:cubicBezTo>
                <a:cubicBezTo>
                  <a:pt x="474" y="131"/>
                  <a:pt x="470" y="138"/>
                  <a:pt x="461" y="136"/>
                </a:cubicBezTo>
                <a:cubicBezTo>
                  <a:pt x="449" y="134"/>
                  <a:pt x="438" y="123"/>
                  <a:pt x="429" y="117"/>
                </a:cubicBezTo>
                <a:cubicBezTo>
                  <a:pt x="427" y="119"/>
                  <a:pt x="426" y="120"/>
                  <a:pt x="423" y="120"/>
                </a:cubicBezTo>
                <a:cubicBezTo>
                  <a:pt x="418" y="120"/>
                  <a:pt x="417" y="115"/>
                  <a:pt x="414" y="112"/>
                </a:cubicBezTo>
                <a:cubicBezTo>
                  <a:pt x="418" y="102"/>
                  <a:pt x="414" y="85"/>
                  <a:pt x="426" y="83"/>
                </a:cubicBezTo>
                <a:close/>
                <a:moveTo>
                  <a:pt x="425" y="88"/>
                </a:moveTo>
                <a:cubicBezTo>
                  <a:pt x="424" y="90"/>
                  <a:pt x="423" y="94"/>
                  <a:pt x="422" y="97"/>
                </a:cubicBezTo>
                <a:cubicBezTo>
                  <a:pt x="421" y="101"/>
                  <a:pt x="420" y="105"/>
                  <a:pt x="421" y="107"/>
                </a:cubicBezTo>
                <a:cubicBezTo>
                  <a:pt x="422" y="100"/>
                  <a:pt x="424" y="95"/>
                  <a:pt x="425" y="88"/>
                </a:cubicBezTo>
                <a:close/>
                <a:moveTo>
                  <a:pt x="477" y="126"/>
                </a:moveTo>
                <a:cubicBezTo>
                  <a:pt x="466" y="123"/>
                  <a:pt x="454" y="119"/>
                  <a:pt x="442" y="119"/>
                </a:cubicBezTo>
                <a:cubicBezTo>
                  <a:pt x="448" y="122"/>
                  <a:pt x="454" y="130"/>
                  <a:pt x="462" y="131"/>
                </a:cubicBezTo>
                <a:cubicBezTo>
                  <a:pt x="468" y="132"/>
                  <a:pt x="472" y="129"/>
                  <a:pt x="477" y="126"/>
                </a:cubicBezTo>
                <a:close/>
                <a:moveTo>
                  <a:pt x="484" y="123"/>
                </a:moveTo>
                <a:cubicBezTo>
                  <a:pt x="486" y="113"/>
                  <a:pt x="488" y="102"/>
                  <a:pt x="489" y="92"/>
                </a:cubicBezTo>
                <a:cubicBezTo>
                  <a:pt x="475" y="90"/>
                  <a:pt x="461" y="89"/>
                  <a:pt x="447" y="88"/>
                </a:cubicBezTo>
                <a:cubicBezTo>
                  <a:pt x="445" y="96"/>
                  <a:pt x="443" y="105"/>
                  <a:pt x="440" y="112"/>
                </a:cubicBezTo>
                <a:cubicBezTo>
                  <a:pt x="456" y="114"/>
                  <a:pt x="471" y="118"/>
                  <a:pt x="484" y="123"/>
                </a:cubicBezTo>
                <a:close/>
                <a:moveTo>
                  <a:pt x="493" y="105"/>
                </a:moveTo>
                <a:cubicBezTo>
                  <a:pt x="492" y="108"/>
                  <a:pt x="492" y="112"/>
                  <a:pt x="491" y="116"/>
                </a:cubicBezTo>
                <a:cubicBezTo>
                  <a:pt x="490" y="120"/>
                  <a:pt x="488" y="124"/>
                  <a:pt x="489" y="127"/>
                </a:cubicBezTo>
                <a:cubicBezTo>
                  <a:pt x="489" y="130"/>
                  <a:pt x="493" y="139"/>
                  <a:pt x="496" y="139"/>
                </a:cubicBezTo>
                <a:cubicBezTo>
                  <a:pt x="498" y="139"/>
                  <a:pt x="501" y="133"/>
                  <a:pt x="503" y="129"/>
                </a:cubicBezTo>
                <a:cubicBezTo>
                  <a:pt x="506" y="122"/>
                  <a:pt x="507" y="115"/>
                  <a:pt x="506" y="106"/>
                </a:cubicBezTo>
                <a:cubicBezTo>
                  <a:pt x="505" y="97"/>
                  <a:pt x="497" y="99"/>
                  <a:pt x="493" y="105"/>
                </a:cubicBezTo>
                <a:close/>
                <a:moveTo>
                  <a:pt x="503" y="63"/>
                </a:moveTo>
                <a:cubicBezTo>
                  <a:pt x="500" y="70"/>
                  <a:pt x="499" y="79"/>
                  <a:pt x="497" y="86"/>
                </a:cubicBezTo>
                <a:cubicBezTo>
                  <a:pt x="509" y="87"/>
                  <a:pt x="520" y="89"/>
                  <a:pt x="531" y="90"/>
                </a:cubicBezTo>
                <a:cubicBezTo>
                  <a:pt x="535" y="90"/>
                  <a:pt x="539" y="90"/>
                  <a:pt x="543" y="91"/>
                </a:cubicBezTo>
                <a:cubicBezTo>
                  <a:pt x="554" y="94"/>
                  <a:pt x="560" y="126"/>
                  <a:pt x="574" y="113"/>
                </a:cubicBezTo>
                <a:cubicBezTo>
                  <a:pt x="583" y="106"/>
                  <a:pt x="586" y="78"/>
                  <a:pt x="576" y="69"/>
                </a:cubicBezTo>
                <a:cubicBezTo>
                  <a:pt x="563" y="70"/>
                  <a:pt x="557" y="82"/>
                  <a:pt x="544" y="80"/>
                </a:cubicBezTo>
                <a:cubicBezTo>
                  <a:pt x="541" y="80"/>
                  <a:pt x="537" y="78"/>
                  <a:pt x="534" y="76"/>
                </a:cubicBezTo>
                <a:cubicBezTo>
                  <a:pt x="523" y="72"/>
                  <a:pt x="513" y="67"/>
                  <a:pt x="503" y="63"/>
                </a:cubicBezTo>
                <a:close/>
                <a:moveTo>
                  <a:pt x="458" y="36"/>
                </a:moveTo>
                <a:cubicBezTo>
                  <a:pt x="471" y="42"/>
                  <a:pt x="485" y="49"/>
                  <a:pt x="498" y="53"/>
                </a:cubicBezTo>
                <a:cubicBezTo>
                  <a:pt x="499" y="46"/>
                  <a:pt x="501" y="39"/>
                  <a:pt x="502" y="32"/>
                </a:cubicBezTo>
                <a:cubicBezTo>
                  <a:pt x="491" y="26"/>
                  <a:pt x="475" y="25"/>
                  <a:pt x="462" y="22"/>
                </a:cubicBezTo>
                <a:cubicBezTo>
                  <a:pt x="461" y="27"/>
                  <a:pt x="460" y="31"/>
                  <a:pt x="458" y="36"/>
                </a:cubicBezTo>
                <a:close/>
                <a:moveTo>
                  <a:pt x="446" y="31"/>
                </a:moveTo>
                <a:cubicBezTo>
                  <a:pt x="449" y="32"/>
                  <a:pt x="451" y="33"/>
                  <a:pt x="454" y="34"/>
                </a:cubicBezTo>
                <a:cubicBezTo>
                  <a:pt x="455" y="27"/>
                  <a:pt x="457" y="20"/>
                  <a:pt x="458" y="14"/>
                </a:cubicBezTo>
                <a:cubicBezTo>
                  <a:pt x="457" y="12"/>
                  <a:pt x="455" y="11"/>
                  <a:pt x="451" y="12"/>
                </a:cubicBezTo>
                <a:cubicBezTo>
                  <a:pt x="450" y="18"/>
                  <a:pt x="448" y="25"/>
                  <a:pt x="446" y="31"/>
                </a:cubicBezTo>
                <a:close/>
                <a:moveTo>
                  <a:pt x="438" y="35"/>
                </a:moveTo>
                <a:cubicBezTo>
                  <a:pt x="439" y="34"/>
                  <a:pt x="441" y="35"/>
                  <a:pt x="442" y="34"/>
                </a:cubicBezTo>
                <a:cubicBezTo>
                  <a:pt x="441" y="28"/>
                  <a:pt x="444" y="23"/>
                  <a:pt x="444" y="17"/>
                </a:cubicBezTo>
                <a:cubicBezTo>
                  <a:pt x="443" y="17"/>
                  <a:pt x="443" y="18"/>
                  <a:pt x="442" y="18"/>
                </a:cubicBezTo>
                <a:cubicBezTo>
                  <a:pt x="441" y="24"/>
                  <a:pt x="438" y="30"/>
                  <a:pt x="438" y="35"/>
                </a:cubicBezTo>
                <a:close/>
                <a:moveTo>
                  <a:pt x="439" y="42"/>
                </a:moveTo>
                <a:cubicBezTo>
                  <a:pt x="440" y="43"/>
                  <a:pt x="443" y="42"/>
                  <a:pt x="442" y="39"/>
                </a:cubicBezTo>
                <a:cubicBezTo>
                  <a:pt x="441" y="40"/>
                  <a:pt x="439" y="40"/>
                  <a:pt x="439" y="42"/>
                </a:cubicBezTo>
                <a:close/>
                <a:moveTo>
                  <a:pt x="437" y="64"/>
                </a:moveTo>
                <a:cubicBezTo>
                  <a:pt x="439" y="64"/>
                  <a:pt x="441" y="63"/>
                  <a:pt x="442" y="62"/>
                </a:cubicBezTo>
                <a:cubicBezTo>
                  <a:pt x="442" y="59"/>
                  <a:pt x="443" y="57"/>
                  <a:pt x="443" y="54"/>
                </a:cubicBezTo>
                <a:cubicBezTo>
                  <a:pt x="442" y="53"/>
                  <a:pt x="441" y="52"/>
                  <a:pt x="440" y="51"/>
                </a:cubicBezTo>
                <a:cubicBezTo>
                  <a:pt x="439" y="56"/>
                  <a:pt x="438" y="60"/>
                  <a:pt x="437" y="64"/>
                </a:cubicBezTo>
                <a:close/>
                <a:moveTo>
                  <a:pt x="439" y="80"/>
                </a:moveTo>
                <a:cubicBezTo>
                  <a:pt x="443" y="82"/>
                  <a:pt x="448" y="82"/>
                  <a:pt x="454" y="82"/>
                </a:cubicBezTo>
                <a:cubicBezTo>
                  <a:pt x="466" y="83"/>
                  <a:pt x="479" y="85"/>
                  <a:pt x="491" y="85"/>
                </a:cubicBezTo>
                <a:cubicBezTo>
                  <a:pt x="492" y="77"/>
                  <a:pt x="495" y="69"/>
                  <a:pt x="496" y="60"/>
                </a:cubicBezTo>
                <a:cubicBezTo>
                  <a:pt x="482" y="54"/>
                  <a:pt x="467" y="47"/>
                  <a:pt x="453" y="41"/>
                </a:cubicBezTo>
                <a:cubicBezTo>
                  <a:pt x="452" y="39"/>
                  <a:pt x="451" y="37"/>
                  <a:pt x="448" y="37"/>
                </a:cubicBezTo>
                <a:cubicBezTo>
                  <a:pt x="448" y="37"/>
                  <a:pt x="448" y="37"/>
                  <a:pt x="447" y="37"/>
                </a:cubicBezTo>
                <a:cubicBezTo>
                  <a:pt x="449" y="41"/>
                  <a:pt x="447" y="45"/>
                  <a:pt x="444" y="47"/>
                </a:cubicBezTo>
                <a:cubicBezTo>
                  <a:pt x="449" y="50"/>
                  <a:pt x="449" y="58"/>
                  <a:pt x="446" y="65"/>
                </a:cubicBezTo>
                <a:cubicBezTo>
                  <a:pt x="444" y="69"/>
                  <a:pt x="438" y="67"/>
                  <a:pt x="436" y="71"/>
                </a:cubicBezTo>
                <a:cubicBezTo>
                  <a:pt x="435" y="74"/>
                  <a:pt x="438" y="76"/>
                  <a:pt x="439" y="80"/>
                </a:cubicBezTo>
                <a:close/>
                <a:moveTo>
                  <a:pt x="434" y="54"/>
                </a:moveTo>
                <a:cubicBezTo>
                  <a:pt x="433" y="54"/>
                  <a:pt x="433" y="54"/>
                  <a:pt x="433" y="54"/>
                </a:cubicBezTo>
                <a:cubicBezTo>
                  <a:pt x="432" y="58"/>
                  <a:pt x="430" y="63"/>
                  <a:pt x="430" y="68"/>
                </a:cubicBezTo>
                <a:cubicBezTo>
                  <a:pt x="433" y="64"/>
                  <a:pt x="433" y="59"/>
                  <a:pt x="434" y="54"/>
                </a:cubicBezTo>
                <a:close/>
                <a:moveTo>
                  <a:pt x="428" y="101"/>
                </a:moveTo>
                <a:cubicBezTo>
                  <a:pt x="432" y="100"/>
                  <a:pt x="436" y="101"/>
                  <a:pt x="438" y="102"/>
                </a:cubicBezTo>
                <a:cubicBezTo>
                  <a:pt x="439" y="97"/>
                  <a:pt x="441" y="93"/>
                  <a:pt x="442" y="87"/>
                </a:cubicBezTo>
                <a:cubicBezTo>
                  <a:pt x="439" y="85"/>
                  <a:pt x="435" y="83"/>
                  <a:pt x="431" y="85"/>
                </a:cubicBezTo>
                <a:cubicBezTo>
                  <a:pt x="430" y="90"/>
                  <a:pt x="429" y="95"/>
                  <a:pt x="428" y="101"/>
                </a:cubicBezTo>
                <a:close/>
                <a:moveTo>
                  <a:pt x="428" y="108"/>
                </a:moveTo>
                <a:cubicBezTo>
                  <a:pt x="429" y="108"/>
                  <a:pt x="429" y="108"/>
                  <a:pt x="430" y="107"/>
                </a:cubicBezTo>
                <a:cubicBezTo>
                  <a:pt x="429" y="107"/>
                  <a:pt x="427" y="107"/>
                  <a:pt x="428" y="108"/>
                </a:cubicBezTo>
                <a:close/>
                <a:moveTo>
                  <a:pt x="1626" y="257"/>
                </a:moveTo>
                <a:cubicBezTo>
                  <a:pt x="1628" y="257"/>
                  <a:pt x="1627" y="256"/>
                  <a:pt x="1628" y="256"/>
                </a:cubicBezTo>
                <a:cubicBezTo>
                  <a:pt x="1628" y="258"/>
                  <a:pt x="1631" y="258"/>
                  <a:pt x="1632" y="259"/>
                </a:cubicBezTo>
                <a:cubicBezTo>
                  <a:pt x="1631" y="260"/>
                  <a:pt x="1631" y="263"/>
                  <a:pt x="1634" y="263"/>
                </a:cubicBezTo>
                <a:cubicBezTo>
                  <a:pt x="1636" y="261"/>
                  <a:pt x="1636" y="256"/>
                  <a:pt x="1637" y="253"/>
                </a:cubicBezTo>
                <a:cubicBezTo>
                  <a:pt x="1636" y="251"/>
                  <a:pt x="1634" y="252"/>
                  <a:pt x="1634" y="252"/>
                </a:cubicBezTo>
                <a:cubicBezTo>
                  <a:pt x="1634" y="251"/>
                  <a:pt x="1635" y="250"/>
                  <a:pt x="1635" y="248"/>
                </a:cubicBezTo>
                <a:cubicBezTo>
                  <a:pt x="1630" y="246"/>
                  <a:pt x="1631" y="253"/>
                  <a:pt x="1628" y="255"/>
                </a:cubicBezTo>
                <a:cubicBezTo>
                  <a:pt x="1628" y="254"/>
                  <a:pt x="1627" y="253"/>
                  <a:pt x="1626" y="253"/>
                </a:cubicBezTo>
                <a:cubicBezTo>
                  <a:pt x="1620" y="253"/>
                  <a:pt x="1613" y="253"/>
                  <a:pt x="1606" y="253"/>
                </a:cubicBezTo>
                <a:cubicBezTo>
                  <a:pt x="1603" y="253"/>
                  <a:pt x="1599" y="252"/>
                  <a:pt x="1598" y="255"/>
                </a:cubicBezTo>
                <a:cubicBezTo>
                  <a:pt x="1599" y="255"/>
                  <a:pt x="1599" y="256"/>
                  <a:pt x="1599" y="256"/>
                </a:cubicBezTo>
                <a:cubicBezTo>
                  <a:pt x="1608" y="258"/>
                  <a:pt x="1615" y="256"/>
                  <a:pt x="1626" y="257"/>
                </a:cubicBezTo>
                <a:close/>
                <a:moveTo>
                  <a:pt x="1937" y="568"/>
                </a:moveTo>
                <a:cubicBezTo>
                  <a:pt x="1935" y="567"/>
                  <a:pt x="1933" y="562"/>
                  <a:pt x="1931" y="559"/>
                </a:cubicBezTo>
                <a:cubicBezTo>
                  <a:pt x="1906" y="515"/>
                  <a:pt x="1884" y="474"/>
                  <a:pt x="1860" y="429"/>
                </a:cubicBezTo>
                <a:cubicBezTo>
                  <a:pt x="1858" y="427"/>
                  <a:pt x="1855" y="422"/>
                  <a:pt x="1855" y="420"/>
                </a:cubicBezTo>
                <a:cubicBezTo>
                  <a:pt x="1855" y="418"/>
                  <a:pt x="1861" y="414"/>
                  <a:pt x="1863" y="413"/>
                </a:cubicBezTo>
                <a:cubicBezTo>
                  <a:pt x="1908" y="388"/>
                  <a:pt x="1951" y="364"/>
                  <a:pt x="1995" y="339"/>
                </a:cubicBezTo>
                <a:cubicBezTo>
                  <a:pt x="1998" y="338"/>
                  <a:pt x="2003" y="334"/>
                  <a:pt x="2005" y="334"/>
                </a:cubicBezTo>
                <a:cubicBezTo>
                  <a:pt x="2009" y="335"/>
                  <a:pt x="2014" y="348"/>
                  <a:pt x="2016" y="352"/>
                </a:cubicBezTo>
                <a:cubicBezTo>
                  <a:pt x="2040" y="393"/>
                  <a:pt x="2061" y="429"/>
                  <a:pt x="2083" y="471"/>
                </a:cubicBezTo>
                <a:cubicBezTo>
                  <a:pt x="2085" y="474"/>
                  <a:pt x="2088" y="478"/>
                  <a:pt x="2087" y="481"/>
                </a:cubicBezTo>
                <a:cubicBezTo>
                  <a:pt x="2087" y="484"/>
                  <a:pt x="2079" y="488"/>
                  <a:pt x="2075" y="490"/>
                </a:cubicBezTo>
                <a:cubicBezTo>
                  <a:pt x="2066" y="495"/>
                  <a:pt x="2056" y="500"/>
                  <a:pt x="2048" y="506"/>
                </a:cubicBezTo>
                <a:cubicBezTo>
                  <a:pt x="2043" y="509"/>
                  <a:pt x="2038" y="512"/>
                  <a:pt x="2033" y="514"/>
                </a:cubicBezTo>
                <a:cubicBezTo>
                  <a:pt x="2007" y="530"/>
                  <a:pt x="1978" y="545"/>
                  <a:pt x="1950" y="562"/>
                </a:cubicBezTo>
                <a:cubicBezTo>
                  <a:pt x="1946" y="564"/>
                  <a:pt x="1941" y="568"/>
                  <a:pt x="1937" y="568"/>
                </a:cubicBezTo>
                <a:close/>
                <a:moveTo>
                  <a:pt x="1993" y="528"/>
                </a:moveTo>
                <a:cubicBezTo>
                  <a:pt x="1992" y="526"/>
                  <a:pt x="1990" y="529"/>
                  <a:pt x="1987" y="528"/>
                </a:cubicBezTo>
                <a:cubicBezTo>
                  <a:pt x="1982" y="523"/>
                  <a:pt x="1980" y="514"/>
                  <a:pt x="1975" y="508"/>
                </a:cubicBezTo>
                <a:cubicBezTo>
                  <a:pt x="1962" y="516"/>
                  <a:pt x="1949" y="523"/>
                  <a:pt x="1935" y="530"/>
                </a:cubicBezTo>
                <a:cubicBezTo>
                  <a:pt x="1940" y="539"/>
                  <a:pt x="1944" y="547"/>
                  <a:pt x="1949" y="555"/>
                </a:cubicBezTo>
                <a:cubicBezTo>
                  <a:pt x="1961" y="547"/>
                  <a:pt x="1976" y="540"/>
                  <a:pt x="1988" y="532"/>
                </a:cubicBezTo>
                <a:cubicBezTo>
                  <a:pt x="1990" y="532"/>
                  <a:pt x="1993" y="531"/>
                  <a:pt x="1993" y="528"/>
                </a:cubicBezTo>
                <a:close/>
                <a:moveTo>
                  <a:pt x="1994" y="522"/>
                </a:moveTo>
                <a:cubicBezTo>
                  <a:pt x="1989" y="512"/>
                  <a:pt x="1984" y="503"/>
                  <a:pt x="1980" y="494"/>
                </a:cubicBezTo>
                <a:cubicBezTo>
                  <a:pt x="1975" y="491"/>
                  <a:pt x="1970" y="485"/>
                  <a:pt x="1966" y="483"/>
                </a:cubicBezTo>
                <a:cubicBezTo>
                  <a:pt x="1974" y="497"/>
                  <a:pt x="1981" y="511"/>
                  <a:pt x="1989" y="525"/>
                </a:cubicBezTo>
                <a:cubicBezTo>
                  <a:pt x="1991" y="524"/>
                  <a:pt x="1993" y="524"/>
                  <a:pt x="1994" y="522"/>
                </a:cubicBezTo>
                <a:close/>
                <a:moveTo>
                  <a:pt x="1985" y="496"/>
                </a:moveTo>
                <a:cubicBezTo>
                  <a:pt x="1989" y="505"/>
                  <a:pt x="1993" y="513"/>
                  <a:pt x="1997" y="521"/>
                </a:cubicBezTo>
                <a:cubicBezTo>
                  <a:pt x="2007" y="514"/>
                  <a:pt x="2018" y="509"/>
                  <a:pt x="2027" y="503"/>
                </a:cubicBezTo>
                <a:cubicBezTo>
                  <a:pt x="2023" y="495"/>
                  <a:pt x="2019" y="486"/>
                  <a:pt x="2014" y="479"/>
                </a:cubicBezTo>
                <a:cubicBezTo>
                  <a:pt x="2009" y="482"/>
                  <a:pt x="2003" y="485"/>
                  <a:pt x="1998" y="488"/>
                </a:cubicBezTo>
                <a:cubicBezTo>
                  <a:pt x="1998" y="489"/>
                  <a:pt x="1999" y="491"/>
                  <a:pt x="2000" y="492"/>
                </a:cubicBezTo>
                <a:cubicBezTo>
                  <a:pt x="2002" y="489"/>
                  <a:pt x="2007" y="489"/>
                  <a:pt x="2011" y="490"/>
                </a:cubicBezTo>
                <a:cubicBezTo>
                  <a:pt x="2014" y="493"/>
                  <a:pt x="2017" y="495"/>
                  <a:pt x="2017" y="499"/>
                </a:cubicBezTo>
                <a:cubicBezTo>
                  <a:pt x="2019" y="514"/>
                  <a:pt x="1994" y="518"/>
                  <a:pt x="1996" y="500"/>
                </a:cubicBezTo>
                <a:cubicBezTo>
                  <a:pt x="1992" y="499"/>
                  <a:pt x="1988" y="497"/>
                  <a:pt x="1985" y="496"/>
                </a:cubicBezTo>
                <a:close/>
                <a:moveTo>
                  <a:pt x="1987" y="493"/>
                </a:moveTo>
                <a:cubicBezTo>
                  <a:pt x="1985" y="489"/>
                  <a:pt x="1986" y="479"/>
                  <a:pt x="1980" y="478"/>
                </a:cubicBezTo>
                <a:cubicBezTo>
                  <a:pt x="1981" y="483"/>
                  <a:pt x="1983" y="487"/>
                  <a:pt x="1984" y="492"/>
                </a:cubicBezTo>
                <a:cubicBezTo>
                  <a:pt x="1985" y="492"/>
                  <a:pt x="1986" y="494"/>
                  <a:pt x="1987" y="493"/>
                </a:cubicBezTo>
                <a:close/>
                <a:moveTo>
                  <a:pt x="1994" y="496"/>
                </a:moveTo>
                <a:cubicBezTo>
                  <a:pt x="1992" y="491"/>
                  <a:pt x="1992" y="483"/>
                  <a:pt x="1987" y="483"/>
                </a:cubicBezTo>
                <a:cubicBezTo>
                  <a:pt x="1990" y="487"/>
                  <a:pt x="1989" y="495"/>
                  <a:pt x="1994" y="496"/>
                </a:cubicBezTo>
                <a:close/>
                <a:moveTo>
                  <a:pt x="2005" y="499"/>
                </a:moveTo>
                <a:cubicBezTo>
                  <a:pt x="2001" y="501"/>
                  <a:pt x="2004" y="506"/>
                  <a:pt x="2007" y="505"/>
                </a:cubicBezTo>
                <a:cubicBezTo>
                  <a:pt x="2011" y="505"/>
                  <a:pt x="2010" y="497"/>
                  <a:pt x="2005" y="499"/>
                </a:cubicBezTo>
                <a:close/>
                <a:moveTo>
                  <a:pt x="2007" y="495"/>
                </a:moveTo>
                <a:cubicBezTo>
                  <a:pt x="2008" y="496"/>
                  <a:pt x="2010" y="496"/>
                  <a:pt x="2011" y="497"/>
                </a:cubicBezTo>
                <a:cubicBezTo>
                  <a:pt x="2010" y="495"/>
                  <a:pt x="2010" y="494"/>
                  <a:pt x="2009" y="493"/>
                </a:cubicBezTo>
                <a:cubicBezTo>
                  <a:pt x="2008" y="493"/>
                  <a:pt x="2007" y="492"/>
                  <a:pt x="2006" y="492"/>
                </a:cubicBezTo>
                <a:cubicBezTo>
                  <a:pt x="2006" y="494"/>
                  <a:pt x="2007" y="494"/>
                  <a:pt x="2007" y="495"/>
                </a:cubicBezTo>
                <a:close/>
                <a:moveTo>
                  <a:pt x="2003" y="494"/>
                </a:moveTo>
                <a:cubicBezTo>
                  <a:pt x="2002" y="494"/>
                  <a:pt x="2002" y="496"/>
                  <a:pt x="2001" y="496"/>
                </a:cubicBezTo>
                <a:cubicBezTo>
                  <a:pt x="2001" y="497"/>
                  <a:pt x="2003" y="496"/>
                  <a:pt x="2003" y="494"/>
                </a:cubicBezTo>
                <a:close/>
                <a:moveTo>
                  <a:pt x="1999" y="503"/>
                </a:moveTo>
                <a:cubicBezTo>
                  <a:pt x="1999" y="506"/>
                  <a:pt x="2001" y="509"/>
                  <a:pt x="2005" y="508"/>
                </a:cubicBezTo>
                <a:cubicBezTo>
                  <a:pt x="2001" y="508"/>
                  <a:pt x="2001" y="504"/>
                  <a:pt x="1999" y="503"/>
                </a:cubicBezTo>
                <a:close/>
                <a:moveTo>
                  <a:pt x="2013" y="476"/>
                </a:moveTo>
                <a:cubicBezTo>
                  <a:pt x="2012" y="475"/>
                  <a:pt x="2012" y="473"/>
                  <a:pt x="2011" y="473"/>
                </a:cubicBezTo>
                <a:cubicBezTo>
                  <a:pt x="2006" y="477"/>
                  <a:pt x="1999" y="479"/>
                  <a:pt x="1994" y="483"/>
                </a:cubicBezTo>
                <a:cubicBezTo>
                  <a:pt x="1995" y="484"/>
                  <a:pt x="1995" y="484"/>
                  <a:pt x="1995" y="485"/>
                </a:cubicBezTo>
                <a:cubicBezTo>
                  <a:pt x="2001" y="483"/>
                  <a:pt x="2007" y="478"/>
                  <a:pt x="2013" y="476"/>
                </a:cubicBezTo>
                <a:close/>
                <a:moveTo>
                  <a:pt x="2010" y="470"/>
                </a:moveTo>
                <a:cubicBezTo>
                  <a:pt x="2006" y="462"/>
                  <a:pt x="2002" y="453"/>
                  <a:pt x="1997" y="446"/>
                </a:cubicBezTo>
                <a:cubicBezTo>
                  <a:pt x="1986" y="452"/>
                  <a:pt x="1974" y="458"/>
                  <a:pt x="1964" y="465"/>
                </a:cubicBezTo>
                <a:cubicBezTo>
                  <a:pt x="1973" y="470"/>
                  <a:pt x="1982" y="475"/>
                  <a:pt x="1991" y="480"/>
                </a:cubicBezTo>
                <a:cubicBezTo>
                  <a:pt x="1998" y="478"/>
                  <a:pt x="2003" y="473"/>
                  <a:pt x="2010" y="470"/>
                </a:cubicBezTo>
                <a:close/>
                <a:moveTo>
                  <a:pt x="1972" y="473"/>
                </a:moveTo>
                <a:cubicBezTo>
                  <a:pt x="1973" y="479"/>
                  <a:pt x="1975" y="489"/>
                  <a:pt x="1979" y="488"/>
                </a:cubicBezTo>
                <a:cubicBezTo>
                  <a:pt x="1977" y="483"/>
                  <a:pt x="1978" y="475"/>
                  <a:pt x="1972" y="473"/>
                </a:cubicBezTo>
                <a:close/>
                <a:moveTo>
                  <a:pt x="1965" y="469"/>
                </a:moveTo>
                <a:cubicBezTo>
                  <a:pt x="1967" y="474"/>
                  <a:pt x="1967" y="480"/>
                  <a:pt x="1971" y="482"/>
                </a:cubicBezTo>
                <a:cubicBezTo>
                  <a:pt x="1969" y="478"/>
                  <a:pt x="1969" y="471"/>
                  <a:pt x="1965" y="469"/>
                </a:cubicBezTo>
                <a:close/>
                <a:moveTo>
                  <a:pt x="2033" y="506"/>
                </a:moveTo>
                <a:cubicBezTo>
                  <a:pt x="2032" y="506"/>
                  <a:pt x="2033" y="504"/>
                  <a:pt x="2032" y="505"/>
                </a:cubicBezTo>
                <a:cubicBezTo>
                  <a:pt x="2023" y="510"/>
                  <a:pt x="2012" y="516"/>
                  <a:pt x="2003" y="521"/>
                </a:cubicBezTo>
                <a:cubicBezTo>
                  <a:pt x="2000" y="522"/>
                  <a:pt x="1997" y="524"/>
                  <a:pt x="1995" y="527"/>
                </a:cubicBezTo>
                <a:cubicBezTo>
                  <a:pt x="1996" y="529"/>
                  <a:pt x="1998" y="526"/>
                  <a:pt x="1999" y="526"/>
                </a:cubicBezTo>
                <a:cubicBezTo>
                  <a:pt x="2011" y="519"/>
                  <a:pt x="2023" y="513"/>
                  <a:pt x="2033" y="506"/>
                </a:cubicBezTo>
                <a:close/>
                <a:moveTo>
                  <a:pt x="2035" y="499"/>
                </a:moveTo>
                <a:cubicBezTo>
                  <a:pt x="2025" y="480"/>
                  <a:pt x="2015" y="460"/>
                  <a:pt x="2004" y="442"/>
                </a:cubicBezTo>
                <a:cubicBezTo>
                  <a:pt x="2003" y="443"/>
                  <a:pt x="2001" y="443"/>
                  <a:pt x="2000" y="444"/>
                </a:cubicBezTo>
                <a:cubicBezTo>
                  <a:pt x="2010" y="463"/>
                  <a:pt x="2020" y="483"/>
                  <a:pt x="2031" y="501"/>
                </a:cubicBezTo>
                <a:cubicBezTo>
                  <a:pt x="2032" y="501"/>
                  <a:pt x="2033" y="500"/>
                  <a:pt x="2035" y="499"/>
                </a:cubicBezTo>
                <a:close/>
                <a:moveTo>
                  <a:pt x="2068" y="457"/>
                </a:moveTo>
                <a:cubicBezTo>
                  <a:pt x="2055" y="464"/>
                  <a:pt x="2042" y="472"/>
                  <a:pt x="2029" y="479"/>
                </a:cubicBezTo>
                <a:cubicBezTo>
                  <a:pt x="2032" y="486"/>
                  <a:pt x="2037" y="492"/>
                  <a:pt x="2039" y="500"/>
                </a:cubicBezTo>
                <a:cubicBezTo>
                  <a:pt x="2039" y="502"/>
                  <a:pt x="2034" y="502"/>
                  <a:pt x="2036" y="504"/>
                </a:cubicBezTo>
                <a:cubicBezTo>
                  <a:pt x="2051" y="497"/>
                  <a:pt x="2066" y="488"/>
                  <a:pt x="2081" y="480"/>
                </a:cubicBezTo>
                <a:cubicBezTo>
                  <a:pt x="2077" y="472"/>
                  <a:pt x="2073" y="465"/>
                  <a:pt x="2068" y="457"/>
                </a:cubicBezTo>
                <a:close/>
                <a:moveTo>
                  <a:pt x="1872" y="416"/>
                </a:moveTo>
                <a:cubicBezTo>
                  <a:pt x="1892" y="454"/>
                  <a:pt x="1913" y="490"/>
                  <a:pt x="1933" y="528"/>
                </a:cubicBezTo>
                <a:cubicBezTo>
                  <a:pt x="1947" y="521"/>
                  <a:pt x="1960" y="512"/>
                  <a:pt x="1974" y="505"/>
                </a:cubicBezTo>
                <a:cubicBezTo>
                  <a:pt x="1972" y="500"/>
                  <a:pt x="1969" y="496"/>
                  <a:pt x="1966" y="491"/>
                </a:cubicBezTo>
                <a:cubicBezTo>
                  <a:pt x="1964" y="486"/>
                  <a:pt x="1962" y="481"/>
                  <a:pt x="1959" y="477"/>
                </a:cubicBezTo>
                <a:cubicBezTo>
                  <a:pt x="1957" y="475"/>
                  <a:pt x="1954" y="473"/>
                  <a:pt x="1952" y="471"/>
                </a:cubicBezTo>
                <a:cubicBezTo>
                  <a:pt x="1945" y="465"/>
                  <a:pt x="1938" y="460"/>
                  <a:pt x="1931" y="454"/>
                </a:cubicBezTo>
                <a:cubicBezTo>
                  <a:pt x="1928" y="456"/>
                  <a:pt x="1926" y="467"/>
                  <a:pt x="1923" y="468"/>
                </a:cubicBezTo>
                <a:cubicBezTo>
                  <a:pt x="1920" y="468"/>
                  <a:pt x="1916" y="466"/>
                  <a:pt x="1916" y="464"/>
                </a:cubicBezTo>
                <a:cubicBezTo>
                  <a:pt x="1915" y="460"/>
                  <a:pt x="1919" y="457"/>
                  <a:pt x="1919" y="454"/>
                </a:cubicBezTo>
                <a:cubicBezTo>
                  <a:pt x="1916" y="451"/>
                  <a:pt x="1909" y="450"/>
                  <a:pt x="1908" y="445"/>
                </a:cubicBezTo>
                <a:cubicBezTo>
                  <a:pt x="1913" y="444"/>
                  <a:pt x="1916" y="450"/>
                  <a:pt x="1921" y="451"/>
                </a:cubicBezTo>
                <a:cubicBezTo>
                  <a:pt x="1922" y="450"/>
                  <a:pt x="1923" y="450"/>
                  <a:pt x="1923" y="448"/>
                </a:cubicBezTo>
                <a:cubicBezTo>
                  <a:pt x="1921" y="444"/>
                  <a:pt x="1914" y="444"/>
                  <a:pt x="1914" y="438"/>
                </a:cubicBezTo>
                <a:cubicBezTo>
                  <a:pt x="1919" y="437"/>
                  <a:pt x="1922" y="442"/>
                  <a:pt x="1927" y="444"/>
                </a:cubicBezTo>
                <a:cubicBezTo>
                  <a:pt x="1928" y="441"/>
                  <a:pt x="1923" y="442"/>
                  <a:pt x="1923" y="439"/>
                </a:cubicBezTo>
                <a:cubicBezTo>
                  <a:pt x="1925" y="436"/>
                  <a:pt x="1927" y="440"/>
                  <a:pt x="1930" y="440"/>
                </a:cubicBezTo>
                <a:cubicBezTo>
                  <a:pt x="1931" y="439"/>
                  <a:pt x="1932" y="438"/>
                  <a:pt x="1932" y="437"/>
                </a:cubicBezTo>
                <a:cubicBezTo>
                  <a:pt x="1930" y="436"/>
                  <a:pt x="1928" y="435"/>
                  <a:pt x="1927" y="432"/>
                </a:cubicBezTo>
                <a:cubicBezTo>
                  <a:pt x="1931" y="429"/>
                  <a:pt x="1934" y="439"/>
                  <a:pt x="1937" y="432"/>
                </a:cubicBezTo>
                <a:cubicBezTo>
                  <a:pt x="1936" y="430"/>
                  <a:pt x="1931" y="428"/>
                  <a:pt x="1933" y="426"/>
                </a:cubicBezTo>
                <a:cubicBezTo>
                  <a:pt x="1937" y="426"/>
                  <a:pt x="1937" y="429"/>
                  <a:pt x="1940" y="430"/>
                </a:cubicBezTo>
                <a:cubicBezTo>
                  <a:pt x="1941" y="429"/>
                  <a:pt x="1942" y="429"/>
                  <a:pt x="1942" y="428"/>
                </a:cubicBezTo>
                <a:cubicBezTo>
                  <a:pt x="1941" y="423"/>
                  <a:pt x="1933" y="420"/>
                  <a:pt x="1935" y="415"/>
                </a:cubicBezTo>
                <a:cubicBezTo>
                  <a:pt x="1940" y="416"/>
                  <a:pt x="1941" y="423"/>
                  <a:pt x="1946" y="425"/>
                </a:cubicBezTo>
                <a:cubicBezTo>
                  <a:pt x="1946" y="424"/>
                  <a:pt x="1947" y="424"/>
                  <a:pt x="1948" y="424"/>
                </a:cubicBezTo>
                <a:cubicBezTo>
                  <a:pt x="1948" y="421"/>
                  <a:pt x="1943" y="418"/>
                  <a:pt x="1947" y="417"/>
                </a:cubicBezTo>
                <a:cubicBezTo>
                  <a:pt x="1949" y="417"/>
                  <a:pt x="1949" y="420"/>
                  <a:pt x="1950" y="421"/>
                </a:cubicBezTo>
                <a:cubicBezTo>
                  <a:pt x="1952" y="421"/>
                  <a:pt x="1952" y="420"/>
                  <a:pt x="1954" y="419"/>
                </a:cubicBezTo>
                <a:cubicBezTo>
                  <a:pt x="1953" y="417"/>
                  <a:pt x="1948" y="414"/>
                  <a:pt x="1951" y="411"/>
                </a:cubicBezTo>
                <a:cubicBezTo>
                  <a:pt x="1955" y="412"/>
                  <a:pt x="1955" y="417"/>
                  <a:pt x="1958" y="417"/>
                </a:cubicBezTo>
                <a:cubicBezTo>
                  <a:pt x="1961" y="415"/>
                  <a:pt x="1953" y="411"/>
                  <a:pt x="1958" y="409"/>
                </a:cubicBezTo>
                <a:cubicBezTo>
                  <a:pt x="1960" y="410"/>
                  <a:pt x="1960" y="413"/>
                  <a:pt x="1962" y="414"/>
                </a:cubicBezTo>
                <a:cubicBezTo>
                  <a:pt x="1963" y="414"/>
                  <a:pt x="1964" y="413"/>
                  <a:pt x="1966" y="413"/>
                </a:cubicBezTo>
                <a:cubicBezTo>
                  <a:pt x="1965" y="410"/>
                  <a:pt x="1961" y="406"/>
                  <a:pt x="1965" y="405"/>
                </a:cubicBezTo>
                <a:cubicBezTo>
                  <a:pt x="1967" y="406"/>
                  <a:pt x="1967" y="409"/>
                  <a:pt x="1968" y="411"/>
                </a:cubicBezTo>
                <a:cubicBezTo>
                  <a:pt x="1970" y="411"/>
                  <a:pt x="1971" y="410"/>
                  <a:pt x="1973" y="409"/>
                </a:cubicBezTo>
                <a:cubicBezTo>
                  <a:pt x="1972" y="405"/>
                  <a:pt x="1965" y="398"/>
                  <a:pt x="1969" y="395"/>
                </a:cubicBezTo>
                <a:cubicBezTo>
                  <a:pt x="1973" y="398"/>
                  <a:pt x="1973" y="404"/>
                  <a:pt x="1976" y="408"/>
                </a:cubicBezTo>
                <a:cubicBezTo>
                  <a:pt x="1977" y="408"/>
                  <a:pt x="1978" y="408"/>
                  <a:pt x="1979" y="407"/>
                </a:cubicBezTo>
                <a:cubicBezTo>
                  <a:pt x="1979" y="405"/>
                  <a:pt x="1976" y="402"/>
                  <a:pt x="1979" y="401"/>
                </a:cubicBezTo>
                <a:cubicBezTo>
                  <a:pt x="1982" y="401"/>
                  <a:pt x="1981" y="405"/>
                  <a:pt x="1983" y="406"/>
                </a:cubicBezTo>
                <a:cubicBezTo>
                  <a:pt x="1984" y="406"/>
                  <a:pt x="1985" y="406"/>
                  <a:pt x="1986" y="405"/>
                </a:cubicBezTo>
                <a:cubicBezTo>
                  <a:pt x="1986" y="403"/>
                  <a:pt x="1984" y="400"/>
                  <a:pt x="1986" y="399"/>
                </a:cubicBezTo>
                <a:cubicBezTo>
                  <a:pt x="1989" y="399"/>
                  <a:pt x="1989" y="402"/>
                  <a:pt x="1989" y="404"/>
                </a:cubicBezTo>
                <a:cubicBezTo>
                  <a:pt x="1991" y="405"/>
                  <a:pt x="1991" y="404"/>
                  <a:pt x="1993" y="404"/>
                </a:cubicBezTo>
                <a:cubicBezTo>
                  <a:pt x="1993" y="402"/>
                  <a:pt x="1992" y="397"/>
                  <a:pt x="1994" y="397"/>
                </a:cubicBezTo>
                <a:cubicBezTo>
                  <a:pt x="1997" y="397"/>
                  <a:pt x="1995" y="402"/>
                  <a:pt x="1996" y="404"/>
                </a:cubicBezTo>
                <a:cubicBezTo>
                  <a:pt x="1998" y="404"/>
                  <a:pt x="1998" y="403"/>
                  <a:pt x="2000" y="403"/>
                </a:cubicBezTo>
                <a:cubicBezTo>
                  <a:pt x="2001" y="401"/>
                  <a:pt x="1999" y="398"/>
                  <a:pt x="2002" y="397"/>
                </a:cubicBezTo>
                <a:cubicBezTo>
                  <a:pt x="2004" y="397"/>
                  <a:pt x="2003" y="401"/>
                  <a:pt x="2003" y="403"/>
                </a:cubicBezTo>
                <a:cubicBezTo>
                  <a:pt x="2005" y="403"/>
                  <a:pt x="2006" y="403"/>
                  <a:pt x="2007" y="403"/>
                </a:cubicBezTo>
                <a:cubicBezTo>
                  <a:pt x="2009" y="401"/>
                  <a:pt x="2006" y="392"/>
                  <a:pt x="2009" y="390"/>
                </a:cubicBezTo>
                <a:cubicBezTo>
                  <a:pt x="2013" y="392"/>
                  <a:pt x="2010" y="399"/>
                  <a:pt x="2011" y="403"/>
                </a:cubicBezTo>
                <a:cubicBezTo>
                  <a:pt x="2014" y="404"/>
                  <a:pt x="2019" y="403"/>
                  <a:pt x="2020" y="405"/>
                </a:cubicBezTo>
                <a:cubicBezTo>
                  <a:pt x="2021" y="407"/>
                  <a:pt x="2020" y="412"/>
                  <a:pt x="2019" y="413"/>
                </a:cubicBezTo>
                <a:cubicBezTo>
                  <a:pt x="2012" y="413"/>
                  <a:pt x="2007" y="412"/>
                  <a:pt x="2000" y="413"/>
                </a:cubicBezTo>
                <a:cubicBezTo>
                  <a:pt x="1972" y="415"/>
                  <a:pt x="1949" y="430"/>
                  <a:pt x="1935" y="448"/>
                </a:cubicBezTo>
                <a:cubicBezTo>
                  <a:pt x="1943" y="453"/>
                  <a:pt x="1952" y="458"/>
                  <a:pt x="1960" y="463"/>
                </a:cubicBezTo>
                <a:cubicBezTo>
                  <a:pt x="1975" y="455"/>
                  <a:pt x="1989" y="445"/>
                  <a:pt x="2005" y="438"/>
                </a:cubicBezTo>
                <a:cubicBezTo>
                  <a:pt x="2013" y="450"/>
                  <a:pt x="2020" y="463"/>
                  <a:pt x="2027" y="476"/>
                </a:cubicBezTo>
                <a:cubicBezTo>
                  <a:pt x="2040" y="469"/>
                  <a:pt x="2053" y="461"/>
                  <a:pt x="2066" y="454"/>
                </a:cubicBezTo>
                <a:cubicBezTo>
                  <a:pt x="2045" y="416"/>
                  <a:pt x="2024" y="378"/>
                  <a:pt x="2002" y="341"/>
                </a:cubicBezTo>
                <a:cubicBezTo>
                  <a:pt x="1960" y="367"/>
                  <a:pt x="1916" y="392"/>
                  <a:pt x="1872" y="416"/>
                </a:cubicBezTo>
                <a:close/>
                <a:moveTo>
                  <a:pt x="1959" y="466"/>
                </a:moveTo>
                <a:cubicBezTo>
                  <a:pt x="1960" y="469"/>
                  <a:pt x="1960" y="476"/>
                  <a:pt x="1964" y="476"/>
                </a:cubicBezTo>
                <a:cubicBezTo>
                  <a:pt x="1962" y="473"/>
                  <a:pt x="1963" y="467"/>
                  <a:pt x="1959" y="466"/>
                </a:cubicBezTo>
                <a:close/>
                <a:moveTo>
                  <a:pt x="1953" y="462"/>
                </a:moveTo>
                <a:cubicBezTo>
                  <a:pt x="1953" y="466"/>
                  <a:pt x="1954" y="469"/>
                  <a:pt x="1957" y="471"/>
                </a:cubicBezTo>
                <a:cubicBezTo>
                  <a:pt x="1955" y="468"/>
                  <a:pt x="1956" y="463"/>
                  <a:pt x="1953" y="462"/>
                </a:cubicBezTo>
                <a:close/>
                <a:moveTo>
                  <a:pt x="1948" y="460"/>
                </a:moveTo>
                <a:cubicBezTo>
                  <a:pt x="1947" y="460"/>
                  <a:pt x="1946" y="458"/>
                  <a:pt x="1946" y="459"/>
                </a:cubicBezTo>
                <a:cubicBezTo>
                  <a:pt x="1947" y="461"/>
                  <a:pt x="1947" y="464"/>
                  <a:pt x="1949" y="465"/>
                </a:cubicBezTo>
                <a:cubicBezTo>
                  <a:pt x="1950" y="463"/>
                  <a:pt x="1949" y="461"/>
                  <a:pt x="1948" y="460"/>
                </a:cubicBezTo>
                <a:close/>
                <a:moveTo>
                  <a:pt x="1942" y="456"/>
                </a:moveTo>
                <a:cubicBezTo>
                  <a:pt x="1940" y="456"/>
                  <a:pt x="1940" y="454"/>
                  <a:pt x="1939" y="455"/>
                </a:cubicBezTo>
                <a:cubicBezTo>
                  <a:pt x="1939" y="457"/>
                  <a:pt x="1941" y="459"/>
                  <a:pt x="1942" y="458"/>
                </a:cubicBezTo>
                <a:cubicBezTo>
                  <a:pt x="1942" y="458"/>
                  <a:pt x="1942" y="457"/>
                  <a:pt x="1942" y="456"/>
                </a:cubicBezTo>
                <a:close/>
                <a:moveTo>
                  <a:pt x="1945" y="433"/>
                </a:moveTo>
                <a:cubicBezTo>
                  <a:pt x="1961" y="419"/>
                  <a:pt x="1983" y="408"/>
                  <a:pt x="2012" y="409"/>
                </a:cubicBezTo>
                <a:cubicBezTo>
                  <a:pt x="2014" y="409"/>
                  <a:pt x="2017" y="410"/>
                  <a:pt x="2017" y="408"/>
                </a:cubicBezTo>
                <a:cubicBezTo>
                  <a:pt x="2013" y="406"/>
                  <a:pt x="2006" y="406"/>
                  <a:pt x="2000" y="407"/>
                </a:cubicBezTo>
                <a:cubicBezTo>
                  <a:pt x="1972" y="409"/>
                  <a:pt x="1952" y="423"/>
                  <a:pt x="1936" y="439"/>
                </a:cubicBezTo>
                <a:cubicBezTo>
                  <a:pt x="1934" y="441"/>
                  <a:pt x="1930" y="444"/>
                  <a:pt x="1931" y="446"/>
                </a:cubicBezTo>
                <a:cubicBezTo>
                  <a:pt x="1936" y="442"/>
                  <a:pt x="1940" y="437"/>
                  <a:pt x="1945" y="433"/>
                </a:cubicBezTo>
                <a:close/>
                <a:moveTo>
                  <a:pt x="1932" y="451"/>
                </a:moveTo>
                <a:cubicBezTo>
                  <a:pt x="1933" y="452"/>
                  <a:pt x="1934" y="453"/>
                  <a:pt x="1935" y="453"/>
                </a:cubicBezTo>
                <a:cubicBezTo>
                  <a:pt x="1935" y="452"/>
                  <a:pt x="1933" y="451"/>
                  <a:pt x="1932" y="451"/>
                </a:cubicBezTo>
                <a:close/>
                <a:moveTo>
                  <a:pt x="1926" y="451"/>
                </a:moveTo>
                <a:cubicBezTo>
                  <a:pt x="1924" y="455"/>
                  <a:pt x="1921" y="458"/>
                  <a:pt x="1919" y="463"/>
                </a:cubicBezTo>
                <a:cubicBezTo>
                  <a:pt x="1921" y="463"/>
                  <a:pt x="1921" y="464"/>
                  <a:pt x="1922" y="464"/>
                </a:cubicBezTo>
                <a:cubicBezTo>
                  <a:pt x="1924" y="460"/>
                  <a:pt x="1926" y="456"/>
                  <a:pt x="1928" y="451"/>
                </a:cubicBezTo>
                <a:cubicBezTo>
                  <a:pt x="1927" y="452"/>
                  <a:pt x="1927" y="450"/>
                  <a:pt x="1926" y="451"/>
                </a:cubicBezTo>
                <a:close/>
                <a:moveTo>
                  <a:pt x="1939" y="560"/>
                </a:moveTo>
                <a:cubicBezTo>
                  <a:pt x="1941" y="559"/>
                  <a:pt x="1944" y="558"/>
                  <a:pt x="1945" y="556"/>
                </a:cubicBezTo>
                <a:cubicBezTo>
                  <a:pt x="1920" y="510"/>
                  <a:pt x="1894" y="464"/>
                  <a:pt x="1868" y="419"/>
                </a:cubicBezTo>
                <a:cubicBezTo>
                  <a:pt x="1866" y="419"/>
                  <a:pt x="1864" y="421"/>
                  <a:pt x="1862" y="422"/>
                </a:cubicBezTo>
                <a:cubicBezTo>
                  <a:pt x="1888" y="468"/>
                  <a:pt x="1914" y="514"/>
                  <a:pt x="1939" y="560"/>
                </a:cubicBezTo>
                <a:close/>
                <a:moveTo>
                  <a:pt x="2129" y="836"/>
                </a:moveTo>
                <a:cubicBezTo>
                  <a:pt x="2150" y="817"/>
                  <a:pt x="2171" y="796"/>
                  <a:pt x="2193" y="775"/>
                </a:cubicBezTo>
                <a:cubicBezTo>
                  <a:pt x="2212" y="759"/>
                  <a:pt x="2230" y="741"/>
                  <a:pt x="2249" y="724"/>
                </a:cubicBezTo>
                <a:cubicBezTo>
                  <a:pt x="2256" y="718"/>
                  <a:pt x="2262" y="711"/>
                  <a:pt x="2268" y="707"/>
                </a:cubicBezTo>
                <a:cubicBezTo>
                  <a:pt x="2268" y="707"/>
                  <a:pt x="2269" y="706"/>
                  <a:pt x="2270" y="706"/>
                </a:cubicBezTo>
                <a:cubicBezTo>
                  <a:pt x="2289" y="709"/>
                  <a:pt x="2309" y="713"/>
                  <a:pt x="2328" y="717"/>
                </a:cubicBezTo>
                <a:cubicBezTo>
                  <a:pt x="2381" y="728"/>
                  <a:pt x="2434" y="738"/>
                  <a:pt x="2487" y="749"/>
                </a:cubicBezTo>
                <a:cubicBezTo>
                  <a:pt x="2493" y="750"/>
                  <a:pt x="2499" y="751"/>
                  <a:pt x="2505" y="753"/>
                </a:cubicBezTo>
                <a:cubicBezTo>
                  <a:pt x="2523" y="760"/>
                  <a:pt x="2535" y="778"/>
                  <a:pt x="2535" y="802"/>
                </a:cubicBezTo>
                <a:cubicBezTo>
                  <a:pt x="2512" y="830"/>
                  <a:pt x="2486" y="855"/>
                  <a:pt x="2460" y="883"/>
                </a:cubicBezTo>
                <a:cubicBezTo>
                  <a:pt x="2440" y="906"/>
                  <a:pt x="2417" y="930"/>
                  <a:pt x="2395" y="954"/>
                </a:cubicBezTo>
                <a:cubicBezTo>
                  <a:pt x="2392" y="956"/>
                  <a:pt x="2387" y="963"/>
                  <a:pt x="2385" y="963"/>
                </a:cubicBezTo>
                <a:cubicBezTo>
                  <a:pt x="2382" y="964"/>
                  <a:pt x="2374" y="960"/>
                  <a:pt x="2369" y="959"/>
                </a:cubicBezTo>
                <a:cubicBezTo>
                  <a:pt x="2313" y="942"/>
                  <a:pt x="2259" y="925"/>
                  <a:pt x="2203" y="908"/>
                </a:cubicBezTo>
                <a:cubicBezTo>
                  <a:pt x="2189" y="903"/>
                  <a:pt x="2173" y="898"/>
                  <a:pt x="2158" y="893"/>
                </a:cubicBezTo>
                <a:cubicBezTo>
                  <a:pt x="2154" y="892"/>
                  <a:pt x="2144" y="890"/>
                  <a:pt x="2144" y="888"/>
                </a:cubicBezTo>
                <a:cubicBezTo>
                  <a:pt x="2143" y="885"/>
                  <a:pt x="2147" y="882"/>
                  <a:pt x="2149" y="880"/>
                </a:cubicBezTo>
                <a:cubicBezTo>
                  <a:pt x="2151" y="878"/>
                  <a:pt x="2153" y="876"/>
                  <a:pt x="2155" y="874"/>
                </a:cubicBezTo>
                <a:cubicBezTo>
                  <a:pt x="2153" y="866"/>
                  <a:pt x="2151" y="860"/>
                  <a:pt x="2147" y="854"/>
                </a:cubicBezTo>
                <a:cubicBezTo>
                  <a:pt x="2139" y="852"/>
                  <a:pt x="2129" y="850"/>
                  <a:pt x="2120" y="846"/>
                </a:cubicBezTo>
                <a:cubicBezTo>
                  <a:pt x="2121" y="842"/>
                  <a:pt x="2126" y="839"/>
                  <a:pt x="2129" y="836"/>
                </a:cubicBezTo>
                <a:close/>
                <a:moveTo>
                  <a:pt x="2155" y="858"/>
                </a:moveTo>
                <a:cubicBezTo>
                  <a:pt x="2224" y="878"/>
                  <a:pt x="2295" y="895"/>
                  <a:pt x="2364" y="914"/>
                </a:cubicBezTo>
                <a:cubicBezTo>
                  <a:pt x="2362" y="908"/>
                  <a:pt x="2361" y="912"/>
                  <a:pt x="2357" y="912"/>
                </a:cubicBezTo>
                <a:cubicBezTo>
                  <a:pt x="2354" y="912"/>
                  <a:pt x="2349" y="910"/>
                  <a:pt x="2344" y="908"/>
                </a:cubicBezTo>
                <a:cubicBezTo>
                  <a:pt x="2282" y="891"/>
                  <a:pt x="2214" y="873"/>
                  <a:pt x="2155" y="857"/>
                </a:cubicBezTo>
                <a:cubicBezTo>
                  <a:pt x="2155" y="857"/>
                  <a:pt x="2154" y="857"/>
                  <a:pt x="2155" y="857"/>
                </a:cubicBezTo>
                <a:cubicBezTo>
                  <a:pt x="2155" y="857"/>
                  <a:pt x="2155" y="858"/>
                  <a:pt x="2155" y="858"/>
                </a:cubicBezTo>
                <a:close/>
                <a:moveTo>
                  <a:pt x="2512" y="788"/>
                </a:moveTo>
                <a:cubicBezTo>
                  <a:pt x="2512" y="788"/>
                  <a:pt x="2512" y="788"/>
                  <a:pt x="2511" y="787"/>
                </a:cubicBezTo>
                <a:cubicBezTo>
                  <a:pt x="2490" y="811"/>
                  <a:pt x="2468" y="836"/>
                  <a:pt x="2446" y="860"/>
                </a:cubicBezTo>
                <a:cubicBezTo>
                  <a:pt x="2425" y="882"/>
                  <a:pt x="2405" y="905"/>
                  <a:pt x="2385" y="927"/>
                </a:cubicBezTo>
                <a:cubicBezTo>
                  <a:pt x="2384" y="928"/>
                  <a:pt x="2381" y="930"/>
                  <a:pt x="2383" y="932"/>
                </a:cubicBezTo>
                <a:cubicBezTo>
                  <a:pt x="2384" y="932"/>
                  <a:pt x="2386" y="930"/>
                  <a:pt x="2387" y="929"/>
                </a:cubicBezTo>
                <a:cubicBezTo>
                  <a:pt x="2418" y="894"/>
                  <a:pt x="2449" y="858"/>
                  <a:pt x="2480" y="824"/>
                </a:cubicBezTo>
                <a:cubicBezTo>
                  <a:pt x="2490" y="814"/>
                  <a:pt x="2499" y="802"/>
                  <a:pt x="2509" y="793"/>
                </a:cubicBezTo>
                <a:cubicBezTo>
                  <a:pt x="2510" y="791"/>
                  <a:pt x="2512" y="790"/>
                  <a:pt x="2512" y="788"/>
                </a:cubicBezTo>
                <a:close/>
                <a:moveTo>
                  <a:pt x="2392" y="928"/>
                </a:moveTo>
                <a:cubicBezTo>
                  <a:pt x="2389" y="931"/>
                  <a:pt x="2386" y="934"/>
                  <a:pt x="2385" y="937"/>
                </a:cubicBezTo>
                <a:cubicBezTo>
                  <a:pt x="2425" y="894"/>
                  <a:pt x="2465" y="848"/>
                  <a:pt x="2505" y="805"/>
                </a:cubicBezTo>
                <a:cubicBezTo>
                  <a:pt x="2508" y="802"/>
                  <a:pt x="2512" y="800"/>
                  <a:pt x="2513" y="796"/>
                </a:cubicBezTo>
                <a:cubicBezTo>
                  <a:pt x="2473" y="840"/>
                  <a:pt x="2432" y="885"/>
                  <a:pt x="2392" y="928"/>
                </a:cubicBezTo>
                <a:close/>
                <a:moveTo>
                  <a:pt x="2509" y="782"/>
                </a:moveTo>
                <a:cubicBezTo>
                  <a:pt x="2509" y="781"/>
                  <a:pt x="2509" y="780"/>
                  <a:pt x="2509" y="780"/>
                </a:cubicBezTo>
                <a:cubicBezTo>
                  <a:pt x="2468" y="826"/>
                  <a:pt x="2426" y="871"/>
                  <a:pt x="2386" y="916"/>
                </a:cubicBezTo>
                <a:cubicBezTo>
                  <a:pt x="2385" y="917"/>
                  <a:pt x="2377" y="924"/>
                  <a:pt x="2379" y="926"/>
                </a:cubicBezTo>
                <a:cubicBezTo>
                  <a:pt x="2381" y="927"/>
                  <a:pt x="2383" y="924"/>
                  <a:pt x="2384" y="923"/>
                </a:cubicBezTo>
                <a:cubicBezTo>
                  <a:pt x="2426" y="876"/>
                  <a:pt x="2467" y="827"/>
                  <a:pt x="2509" y="782"/>
                </a:cubicBezTo>
                <a:close/>
                <a:moveTo>
                  <a:pt x="2505" y="776"/>
                </a:moveTo>
                <a:cubicBezTo>
                  <a:pt x="2505" y="775"/>
                  <a:pt x="2505" y="775"/>
                  <a:pt x="2505" y="775"/>
                </a:cubicBezTo>
                <a:cubicBezTo>
                  <a:pt x="2464" y="819"/>
                  <a:pt x="2423" y="865"/>
                  <a:pt x="2382" y="910"/>
                </a:cubicBezTo>
                <a:cubicBezTo>
                  <a:pt x="2381" y="912"/>
                  <a:pt x="2374" y="917"/>
                  <a:pt x="2376" y="920"/>
                </a:cubicBezTo>
                <a:cubicBezTo>
                  <a:pt x="2377" y="922"/>
                  <a:pt x="2378" y="919"/>
                  <a:pt x="2379" y="917"/>
                </a:cubicBezTo>
                <a:cubicBezTo>
                  <a:pt x="2422" y="870"/>
                  <a:pt x="2463" y="822"/>
                  <a:pt x="2505" y="776"/>
                </a:cubicBezTo>
                <a:close/>
                <a:moveTo>
                  <a:pt x="2373" y="930"/>
                </a:moveTo>
                <a:cubicBezTo>
                  <a:pt x="2374" y="930"/>
                  <a:pt x="2374" y="931"/>
                  <a:pt x="2376" y="931"/>
                </a:cubicBezTo>
                <a:cubicBezTo>
                  <a:pt x="2376" y="929"/>
                  <a:pt x="2374" y="930"/>
                  <a:pt x="2373" y="930"/>
                </a:cubicBezTo>
                <a:close/>
                <a:moveTo>
                  <a:pt x="2473" y="801"/>
                </a:moveTo>
                <a:cubicBezTo>
                  <a:pt x="2441" y="836"/>
                  <a:pt x="2408" y="873"/>
                  <a:pt x="2376" y="908"/>
                </a:cubicBezTo>
                <a:cubicBezTo>
                  <a:pt x="2374" y="909"/>
                  <a:pt x="2370" y="913"/>
                  <a:pt x="2372" y="915"/>
                </a:cubicBezTo>
                <a:cubicBezTo>
                  <a:pt x="2375" y="914"/>
                  <a:pt x="2376" y="911"/>
                  <a:pt x="2378" y="909"/>
                </a:cubicBezTo>
                <a:cubicBezTo>
                  <a:pt x="2409" y="873"/>
                  <a:pt x="2444" y="836"/>
                  <a:pt x="2473" y="801"/>
                </a:cubicBezTo>
                <a:close/>
                <a:moveTo>
                  <a:pt x="2408" y="866"/>
                </a:moveTo>
                <a:cubicBezTo>
                  <a:pt x="2396" y="877"/>
                  <a:pt x="2385" y="890"/>
                  <a:pt x="2375" y="902"/>
                </a:cubicBezTo>
                <a:cubicBezTo>
                  <a:pt x="2372" y="905"/>
                  <a:pt x="2369" y="907"/>
                  <a:pt x="2368" y="911"/>
                </a:cubicBezTo>
                <a:cubicBezTo>
                  <a:pt x="2382" y="897"/>
                  <a:pt x="2396" y="881"/>
                  <a:pt x="2408" y="866"/>
                </a:cubicBezTo>
                <a:close/>
                <a:moveTo>
                  <a:pt x="2372" y="899"/>
                </a:moveTo>
                <a:cubicBezTo>
                  <a:pt x="2370" y="902"/>
                  <a:pt x="2365" y="904"/>
                  <a:pt x="2365" y="907"/>
                </a:cubicBezTo>
                <a:cubicBezTo>
                  <a:pt x="2366" y="907"/>
                  <a:pt x="2368" y="905"/>
                  <a:pt x="2369" y="903"/>
                </a:cubicBezTo>
                <a:cubicBezTo>
                  <a:pt x="2370" y="902"/>
                  <a:pt x="2372" y="900"/>
                  <a:pt x="2372" y="899"/>
                </a:cubicBezTo>
                <a:close/>
                <a:moveTo>
                  <a:pt x="2157" y="863"/>
                </a:moveTo>
                <a:cubicBezTo>
                  <a:pt x="2159" y="867"/>
                  <a:pt x="2164" y="867"/>
                  <a:pt x="2167" y="868"/>
                </a:cubicBezTo>
                <a:cubicBezTo>
                  <a:pt x="2235" y="886"/>
                  <a:pt x="2305" y="905"/>
                  <a:pt x="2371" y="922"/>
                </a:cubicBezTo>
                <a:cubicBezTo>
                  <a:pt x="2300" y="903"/>
                  <a:pt x="2228" y="882"/>
                  <a:pt x="2157" y="863"/>
                </a:cubicBezTo>
                <a:close/>
                <a:moveTo>
                  <a:pt x="2169" y="872"/>
                </a:moveTo>
                <a:cubicBezTo>
                  <a:pt x="2166" y="871"/>
                  <a:pt x="2163" y="870"/>
                  <a:pt x="2160" y="870"/>
                </a:cubicBezTo>
                <a:cubicBezTo>
                  <a:pt x="2162" y="873"/>
                  <a:pt x="2166" y="873"/>
                  <a:pt x="2169" y="874"/>
                </a:cubicBezTo>
                <a:cubicBezTo>
                  <a:pt x="2221" y="888"/>
                  <a:pt x="2277" y="904"/>
                  <a:pt x="2329" y="917"/>
                </a:cubicBezTo>
                <a:cubicBezTo>
                  <a:pt x="2276" y="902"/>
                  <a:pt x="2222" y="888"/>
                  <a:pt x="2169" y="872"/>
                </a:cubicBezTo>
                <a:close/>
                <a:moveTo>
                  <a:pt x="2500" y="763"/>
                </a:moveTo>
                <a:cubicBezTo>
                  <a:pt x="2504" y="766"/>
                  <a:pt x="2508" y="769"/>
                  <a:pt x="2512" y="774"/>
                </a:cubicBezTo>
                <a:cubicBezTo>
                  <a:pt x="2515" y="779"/>
                  <a:pt x="2521" y="790"/>
                  <a:pt x="2520" y="798"/>
                </a:cubicBezTo>
                <a:cubicBezTo>
                  <a:pt x="2519" y="801"/>
                  <a:pt x="2514" y="805"/>
                  <a:pt x="2512" y="808"/>
                </a:cubicBezTo>
                <a:cubicBezTo>
                  <a:pt x="2492" y="830"/>
                  <a:pt x="2471" y="852"/>
                  <a:pt x="2452" y="873"/>
                </a:cubicBezTo>
                <a:cubicBezTo>
                  <a:pt x="2433" y="894"/>
                  <a:pt x="2414" y="917"/>
                  <a:pt x="2393" y="937"/>
                </a:cubicBezTo>
                <a:cubicBezTo>
                  <a:pt x="2390" y="940"/>
                  <a:pt x="2386" y="946"/>
                  <a:pt x="2383" y="946"/>
                </a:cubicBezTo>
                <a:cubicBezTo>
                  <a:pt x="2380" y="946"/>
                  <a:pt x="2374" y="943"/>
                  <a:pt x="2369" y="942"/>
                </a:cubicBezTo>
                <a:cubicBezTo>
                  <a:pt x="2298" y="921"/>
                  <a:pt x="2227" y="901"/>
                  <a:pt x="2158" y="879"/>
                </a:cubicBezTo>
                <a:cubicBezTo>
                  <a:pt x="2156" y="880"/>
                  <a:pt x="2152" y="884"/>
                  <a:pt x="2152" y="886"/>
                </a:cubicBezTo>
                <a:cubicBezTo>
                  <a:pt x="2230" y="908"/>
                  <a:pt x="2306" y="933"/>
                  <a:pt x="2384" y="956"/>
                </a:cubicBezTo>
                <a:cubicBezTo>
                  <a:pt x="2427" y="910"/>
                  <a:pt x="2474" y="858"/>
                  <a:pt x="2519" y="810"/>
                </a:cubicBezTo>
                <a:cubicBezTo>
                  <a:pt x="2522" y="807"/>
                  <a:pt x="2527" y="803"/>
                  <a:pt x="2528" y="800"/>
                </a:cubicBezTo>
                <a:cubicBezTo>
                  <a:pt x="2529" y="796"/>
                  <a:pt x="2527" y="790"/>
                  <a:pt x="2526" y="786"/>
                </a:cubicBezTo>
                <a:cubicBezTo>
                  <a:pt x="2523" y="772"/>
                  <a:pt x="2513" y="763"/>
                  <a:pt x="2504" y="758"/>
                </a:cubicBezTo>
                <a:cubicBezTo>
                  <a:pt x="2502" y="760"/>
                  <a:pt x="2500" y="761"/>
                  <a:pt x="2500" y="763"/>
                </a:cubicBezTo>
                <a:close/>
                <a:moveTo>
                  <a:pt x="2129" y="844"/>
                </a:moveTo>
                <a:cubicBezTo>
                  <a:pt x="2206" y="863"/>
                  <a:pt x="2281" y="885"/>
                  <a:pt x="2357" y="905"/>
                </a:cubicBezTo>
                <a:cubicBezTo>
                  <a:pt x="2370" y="895"/>
                  <a:pt x="2381" y="882"/>
                  <a:pt x="2394" y="870"/>
                </a:cubicBezTo>
                <a:cubicBezTo>
                  <a:pt x="2418" y="847"/>
                  <a:pt x="2442" y="823"/>
                  <a:pt x="2463" y="796"/>
                </a:cubicBezTo>
                <a:cubicBezTo>
                  <a:pt x="2473" y="783"/>
                  <a:pt x="2485" y="771"/>
                  <a:pt x="2495" y="757"/>
                </a:cubicBezTo>
                <a:cubicBezTo>
                  <a:pt x="2421" y="742"/>
                  <a:pt x="2346" y="728"/>
                  <a:pt x="2273" y="712"/>
                </a:cubicBezTo>
                <a:cubicBezTo>
                  <a:pt x="2266" y="716"/>
                  <a:pt x="2260" y="722"/>
                  <a:pt x="2254" y="728"/>
                </a:cubicBezTo>
                <a:cubicBezTo>
                  <a:pt x="2224" y="756"/>
                  <a:pt x="2194" y="783"/>
                  <a:pt x="2165" y="811"/>
                </a:cubicBezTo>
                <a:cubicBezTo>
                  <a:pt x="2156" y="819"/>
                  <a:pt x="2146" y="827"/>
                  <a:pt x="2137" y="835"/>
                </a:cubicBezTo>
                <a:cubicBezTo>
                  <a:pt x="2134" y="838"/>
                  <a:pt x="2130" y="840"/>
                  <a:pt x="2129" y="844"/>
                </a:cubicBezTo>
                <a:close/>
                <a:moveTo>
                  <a:pt x="3367" y="865"/>
                </a:moveTo>
                <a:cubicBezTo>
                  <a:pt x="3366" y="863"/>
                  <a:pt x="3364" y="861"/>
                  <a:pt x="3364" y="859"/>
                </a:cubicBezTo>
                <a:cubicBezTo>
                  <a:pt x="3380" y="847"/>
                  <a:pt x="3397" y="837"/>
                  <a:pt x="3414" y="827"/>
                </a:cubicBezTo>
                <a:cubicBezTo>
                  <a:pt x="3414" y="826"/>
                  <a:pt x="3414" y="824"/>
                  <a:pt x="3416" y="823"/>
                </a:cubicBezTo>
                <a:cubicBezTo>
                  <a:pt x="3425" y="821"/>
                  <a:pt x="3432" y="815"/>
                  <a:pt x="3441" y="815"/>
                </a:cubicBezTo>
                <a:cubicBezTo>
                  <a:pt x="3442" y="820"/>
                  <a:pt x="3436" y="822"/>
                  <a:pt x="3432" y="826"/>
                </a:cubicBezTo>
                <a:cubicBezTo>
                  <a:pt x="3429" y="829"/>
                  <a:pt x="3421" y="843"/>
                  <a:pt x="3418" y="832"/>
                </a:cubicBezTo>
                <a:cubicBezTo>
                  <a:pt x="3401" y="843"/>
                  <a:pt x="3383" y="853"/>
                  <a:pt x="3367" y="865"/>
                </a:cubicBezTo>
                <a:close/>
                <a:moveTo>
                  <a:pt x="3426" y="828"/>
                </a:moveTo>
                <a:cubicBezTo>
                  <a:pt x="3427" y="827"/>
                  <a:pt x="3428" y="825"/>
                  <a:pt x="3428" y="822"/>
                </a:cubicBezTo>
                <a:cubicBezTo>
                  <a:pt x="3426" y="822"/>
                  <a:pt x="3426" y="827"/>
                  <a:pt x="3426" y="828"/>
                </a:cubicBezTo>
                <a:close/>
                <a:moveTo>
                  <a:pt x="3421" y="831"/>
                </a:moveTo>
                <a:cubicBezTo>
                  <a:pt x="3422" y="829"/>
                  <a:pt x="3423" y="826"/>
                  <a:pt x="3423" y="825"/>
                </a:cubicBezTo>
                <a:cubicBezTo>
                  <a:pt x="3422" y="826"/>
                  <a:pt x="3420" y="829"/>
                  <a:pt x="3421" y="831"/>
                </a:cubicBezTo>
                <a:close/>
                <a:moveTo>
                  <a:pt x="28" y="1201"/>
                </a:moveTo>
                <a:cubicBezTo>
                  <a:pt x="25" y="1194"/>
                  <a:pt x="20" y="1186"/>
                  <a:pt x="19" y="1177"/>
                </a:cubicBezTo>
                <a:cubicBezTo>
                  <a:pt x="21" y="1176"/>
                  <a:pt x="24" y="1175"/>
                  <a:pt x="27" y="1174"/>
                </a:cubicBezTo>
                <a:cubicBezTo>
                  <a:pt x="29" y="1174"/>
                  <a:pt x="30" y="1176"/>
                  <a:pt x="31" y="1175"/>
                </a:cubicBezTo>
                <a:cubicBezTo>
                  <a:pt x="31" y="1171"/>
                  <a:pt x="27" y="1169"/>
                  <a:pt x="27" y="1164"/>
                </a:cubicBezTo>
                <a:cubicBezTo>
                  <a:pt x="28" y="1161"/>
                  <a:pt x="32" y="1161"/>
                  <a:pt x="35" y="1160"/>
                </a:cubicBezTo>
                <a:cubicBezTo>
                  <a:pt x="33" y="1156"/>
                  <a:pt x="29" y="1154"/>
                  <a:pt x="28" y="1149"/>
                </a:cubicBezTo>
                <a:cubicBezTo>
                  <a:pt x="30" y="1145"/>
                  <a:pt x="38" y="1147"/>
                  <a:pt x="43" y="1146"/>
                </a:cubicBezTo>
                <a:cubicBezTo>
                  <a:pt x="42" y="1143"/>
                  <a:pt x="40" y="1139"/>
                  <a:pt x="37" y="1135"/>
                </a:cubicBezTo>
                <a:cubicBezTo>
                  <a:pt x="34" y="1131"/>
                  <a:pt x="27" y="1123"/>
                  <a:pt x="33" y="1121"/>
                </a:cubicBezTo>
                <a:cubicBezTo>
                  <a:pt x="32" y="1118"/>
                  <a:pt x="29" y="1118"/>
                  <a:pt x="29" y="1115"/>
                </a:cubicBezTo>
                <a:cubicBezTo>
                  <a:pt x="30" y="1112"/>
                  <a:pt x="34" y="1112"/>
                  <a:pt x="37" y="1111"/>
                </a:cubicBezTo>
                <a:cubicBezTo>
                  <a:pt x="38" y="1109"/>
                  <a:pt x="33" y="1107"/>
                  <a:pt x="35" y="1104"/>
                </a:cubicBezTo>
                <a:cubicBezTo>
                  <a:pt x="38" y="1102"/>
                  <a:pt x="42" y="1101"/>
                  <a:pt x="46" y="1100"/>
                </a:cubicBezTo>
                <a:cubicBezTo>
                  <a:pt x="57" y="1096"/>
                  <a:pt x="71" y="1093"/>
                  <a:pt x="84" y="1090"/>
                </a:cubicBezTo>
                <a:cubicBezTo>
                  <a:pt x="122" y="1083"/>
                  <a:pt x="162" y="1096"/>
                  <a:pt x="185" y="1113"/>
                </a:cubicBezTo>
                <a:cubicBezTo>
                  <a:pt x="197" y="1122"/>
                  <a:pt x="207" y="1133"/>
                  <a:pt x="217" y="1144"/>
                </a:cubicBezTo>
                <a:cubicBezTo>
                  <a:pt x="221" y="1090"/>
                  <a:pt x="252" y="1058"/>
                  <a:pt x="292" y="1040"/>
                </a:cubicBezTo>
                <a:cubicBezTo>
                  <a:pt x="305" y="1034"/>
                  <a:pt x="320" y="1028"/>
                  <a:pt x="334" y="1025"/>
                </a:cubicBezTo>
                <a:cubicBezTo>
                  <a:pt x="337" y="1024"/>
                  <a:pt x="348" y="1036"/>
                  <a:pt x="351" y="1039"/>
                </a:cubicBezTo>
                <a:cubicBezTo>
                  <a:pt x="384" y="1072"/>
                  <a:pt x="415" y="1105"/>
                  <a:pt x="449" y="1138"/>
                </a:cubicBezTo>
                <a:cubicBezTo>
                  <a:pt x="453" y="1142"/>
                  <a:pt x="458" y="1144"/>
                  <a:pt x="455" y="1151"/>
                </a:cubicBezTo>
                <a:cubicBezTo>
                  <a:pt x="449" y="1151"/>
                  <a:pt x="441" y="1150"/>
                  <a:pt x="435" y="1152"/>
                </a:cubicBezTo>
                <a:cubicBezTo>
                  <a:pt x="447" y="1163"/>
                  <a:pt x="465" y="1178"/>
                  <a:pt x="480" y="1191"/>
                </a:cubicBezTo>
                <a:cubicBezTo>
                  <a:pt x="482" y="1193"/>
                  <a:pt x="486" y="1195"/>
                  <a:pt x="485" y="1198"/>
                </a:cubicBezTo>
                <a:cubicBezTo>
                  <a:pt x="484" y="1200"/>
                  <a:pt x="480" y="1199"/>
                  <a:pt x="477" y="1198"/>
                </a:cubicBezTo>
                <a:cubicBezTo>
                  <a:pt x="479" y="1201"/>
                  <a:pt x="483" y="1203"/>
                  <a:pt x="487" y="1206"/>
                </a:cubicBezTo>
                <a:cubicBezTo>
                  <a:pt x="491" y="1209"/>
                  <a:pt x="499" y="1213"/>
                  <a:pt x="493" y="1218"/>
                </a:cubicBezTo>
                <a:cubicBezTo>
                  <a:pt x="497" y="1220"/>
                  <a:pt x="506" y="1224"/>
                  <a:pt x="500" y="1229"/>
                </a:cubicBezTo>
                <a:cubicBezTo>
                  <a:pt x="503" y="1230"/>
                  <a:pt x="506" y="1235"/>
                  <a:pt x="503" y="1238"/>
                </a:cubicBezTo>
                <a:cubicBezTo>
                  <a:pt x="504" y="1239"/>
                  <a:pt x="506" y="1240"/>
                  <a:pt x="506" y="1243"/>
                </a:cubicBezTo>
                <a:cubicBezTo>
                  <a:pt x="508" y="1245"/>
                  <a:pt x="512" y="1245"/>
                  <a:pt x="511" y="1250"/>
                </a:cubicBezTo>
                <a:cubicBezTo>
                  <a:pt x="505" y="1254"/>
                  <a:pt x="497" y="1255"/>
                  <a:pt x="489" y="1257"/>
                </a:cubicBezTo>
                <a:cubicBezTo>
                  <a:pt x="442" y="1267"/>
                  <a:pt x="393" y="1278"/>
                  <a:pt x="343" y="1289"/>
                </a:cubicBezTo>
                <a:cubicBezTo>
                  <a:pt x="340" y="1289"/>
                  <a:pt x="335" y="1290"/>
                  <a:pt x="332" y="1291"/>
                </a:cubicBezTo>
                <a:cubicBezTo>
                  <a:pt x="328" y="1292"/>
                  <a:pt x="327" y="1295"/>
                  <a:pt x="322" y="1296"/>
                </a:cubicBezTo>
                <a:cubicBezTo>
                  <a:pt x="319" y="1296"/>
                  <a:pt x="315" y="1295"/>
                  <a:pt x="311" y="1295"/>
                </a:cubicBezTo>
                <a:cubicBezTo>
                  <a:pt x="308" y="1295"/>
                  <a:pt x="303" y="1297"/>
                  <a:pt x="298" y="1299"/>
                </a:cubicBezTo>
                <a:cubicBezTo>
                  <a:pt x="239" y="1317"/>
                  <a:pt x="183" y="1335"/>
                  <a:pt x="123" y="1354"/>
                </a:cubicBezTo>
                <a:cubicBezTo>
                  <a:pt x="119" y="1355"/>
                  <a:pt x="113" y="1357"/>
                  <a:pt x="110" y="1356"/>
                </a:cubicBezTo>
                <a:cubicBezTo>
                  <a:pt x="108" y="1355"/>
                  <a:pt x="106" y="1350"/>
                  <a:pt x="104" y="1346"/>
                </a:cubicBezTo>
                <a:cubicBezTo>
                  <a:pt x="78" y="1297"/>
                  <a:pt x="53" y="1250"/>
                  <a:pt x="28" y="1201"/>
                </a:cubicBezTo>
                <a:close/>
                <a:moveTo>
                  <a:pt x="41" y="1212"/>
                </a:moveTo>
                <a:cubicBezTo>
                  <a:pt x="40" y="1211"/>
                  <a:pt x="40" y="1209"/>
                  <a:pt x="39" y="1208"/>
                </a:cubicBezTo>
                <a:cubicBezTo>
                  <a:pt x="39" y="1208"/>
                  <a:pt x="39" y="1209"/>
                  <a:pt x="39" y="1209"/>
                </a:cubicBezTo>
                <a:cubicBezTo>
                  <a:pt x="39" y="1210"/>
                  <a:pt x="41" y="1212"/>
                  <a:pt x="41" y="1212"/>
                </a:cubicBezTo>
                <a:close/>
                <a:moveTo>
                  <a:pt x="244" y="1309"/>
                </a:moveTo>
                <a:cubicBezTo>
                  <a:pt x="202" y="1320"/>
                  <a:pt x="158" y="1331"/>
                  <a:pt x="122" y="1349"/>
                </a:cubicBezTo>
                <a:cubicBezTo>
                  <a:pt x="142" y="1342"/>
                  <a:pt x="162" y="1335"/>
                  <a:pt x="184" y="1329"/>
                </a:cubicBezTo>
                <a:cubicBezTo>
                  <a:pt x="203" y="1322"/>
                  <a:pt x="223" y="1317"/>
                  <a:pt x="242" y="1310"/>
                </a:cubicBezTo>
                <a:cubicBezTo>
                  <a:pt x="243" y="1310"/>
                  <a:pt x="243" y="1310"/>
                  <a:pt x="244" y="1310"/>
                </a:cubicBezTo>
                <a:cubicBezTo>
                  <a:pt x="244" y="1309"/>
                  <a:pt x="246" y="1309"/>
                  <a:pt x="244" y="1309"/>
                </a:cubicBezTo>
                <a:close/>
                <a:moveTo>
                  <a:pt x="294" y="1291"/>
                </a:moveTo>
                <a:cubicBezTo>
                  <a:pt x="261" y="1294"/>
                  <a:pt x="232" y="1301"/>
                  <a:pt x="202" y="1311"/>
                </a:cubicBezTo>
                <a:cubicBezTo>
                  <a:pt x="181" y="1317"/>
                  <a:pt x="160" y="1324"/>
                  <a:pt x="140" y="1332"/>
                </a:cubicBezTo>
                <a:cubicBezTo>
                  <a:pt x="133" y="1335"/>
                  <a:pt x="126" y="1338"/>
                  <a:pt x="121" y="1341"/>
                </a:cubicBezTo>
                <a:cubicBezTo>
                  <a:pt x="119" y="1343"/>
                  <a:pt x="118" y="1346"/>
                  <a:pt x="116" y="1345"/>
                </a:cubicBezTo>
                <a:cubicBezTo>
                  <a:pt x="113" y="1345"/>
                  <a:pt x="109" y="1336"/>
                  <a:pt x="107" y="1332"/>
                </a:cubicBezTo>
                <a:cubicBezTo>
                  <a:pt x="88" y="1299"/>
                  <a:pt x="71" y="1266"/>
                  <a:pt x="53" y="1234"/>
                </a:cubicBezTo>
                <a:cubicBezTo>
                  <a:pt x="52" y="1233"/>
                  <a:pt x="52" y="1231"/>
                  <a:pt x="51" y="1232"/>
                </a:cubicBezTo>
                <a:cubicBezTo>
                  <a:pt x="67" y="1262"/>
                  <a:pt x="83" y="1293"/>
                  <a:pt x="98" y="1322"/>
                </a:cubicBezTo>
                <a:cubicBezTo>
                  <a:pt x="104" y="1332"/>
                  <a:pt x="108" y="1343"/>
                  <a:pt x="114" y="1352"/>
                </a:cubicBezTo>
                <a:cubicBezTo>
                  <a:pt x="116" y="1351"/>
                  <a:pt x="113" y="1349"/>
                  <a:pt x="114" y="1347"/>
                </a:cubicBezTo>
                <a:cubicBezTo>
                  <a:pt x="165" y="1319"/>
                  <a:pt x="232" y="1307"/>
                  <a:pt x="294" y="1291"/>
                </a:cubicBezTo>
                <a:close/>
                <a:moveTo>
                  <a:pt x="118" y="1330"/>
                </a:moveTo>
                <a:cubicBezTo>
                  <a:pt x="167" y="1304"/>
                  <a:pt x="220" y="1282"/>
                  <a:pt x="289" y="1276"/>
                </a:cubicBezTo>
                <a:cubicBezTo>
                  <a:pt x="268" y="1273"/>
                  <a:pt x="247" y="1277"/>
                  <a:pt x="228" y="1280"/>
                </a:cubicBezTo>
                <a:cubicBezTo>
                  <a:pt x="191" y="1288"/>
                  <a:pt x="159" y="1299"/>
                  <a:pt x="133" y="1316"/>
                </a:cubicBezTo>
                <a:cubicBezTo>
                  <a:pt x="127" y="1320"/>
                  <a:pt x="122" y="1325"/>
                  <a:pt x="116" y="1325"/>
                </a:cubicBezTo>
                <a:cubicBezTo>
                  <a:pt x="115" y="1325"/>
                  <a:pt x="114" y="1323"/>
                  <a:pt x="114" y="1324"/>
                </a:cubicBezTo>
                <a:cubicBezTo>
                  <a:pt x="115" y="1326"/>
                  <a:pt x="115" y="1329"/>
                  <a:pt x="118" y="1330"/>
                </a:cubicBezTo>
                <a:close/>
                <a:moveTo>
                  <a:pt x="300" y="1284"/>
                </a:moveTo>
                <a:cubicBezTo>
                  <a:pt x="260" y="1280"/>
                  <a:pt x="225" y="1293"/>
                  <a:pt x="193" y="1303"/>
                </a:cubicBezTo>
                <a:cubicBezTo>
                  <a:pt x="179" y="1308"/>
                  <a:pt x="166" y="1313"/>
                  <a:pt x="153" y="1319"/>
                </a:cubicBezTo>
                <a:cubicBezTo>
                  <a:pt x="142" y="1324"/>
                  <a:pt x="130" y="1329"/>
                  <a:pt x="120" y="1334"/>
                </a:cubicBezTo>
                <a:cubicBezTo>
                  <a:pt x="119" y="1335"/>
                  <a:pt x="116" y="1335"/>
                  <a:pt x="117" y="1338"/>
                </a:cubicBezTo>
                <a:cubicBezTo>
                  <a:pt x="121" y="1337"/>
                  <a:pt x="123" y="1334"/>
                  <a:pt x="126" y="1333"/>
                </a:cubicBezTo>
                <a:cubicBezTo>
                  <a:pt x="136" y="1328"/>
                  <a:pt x="147" y="1324"/>
                  <a:pt x="158" y="1320"/>
                </a:cubicBezTo>
                <a:cubicBezTo>
                  <a:pt x="201" y="1304"/>
                  <a:pt x="249" y="1288"/>
                  <a:pt x="300" y="1284"/>
                </a:cubicBezTo>
                <a:close/>
                <a:moveTo>
                  <a:pt x="329" y="1287"/>
                </a:moveTo>
                <a:cubicBezTo>
                  <a:pt x="327" y="1279"/>
                  <a:pt x="309" y="1279"/>
                  <a:pt x="313" y="1290"/>
                </a:cubicBezTo>
                <a:cubicBezTo>
                  <a:pt x="319" y="1292"/>
                  <a:pt x="326" y="1290"/>
                  <a:pt x="329" y="1287"/>
                </a:cubicBezTo>
                <a:close/>
                <a:moveTo>
                  <a:pt x="473" y="1253"/>
                </a:moveTo>
                <a:cubicBezTo>
                  <a:pt x="473" y="1253"/>
                  <a:pt x="473" y="1253"/>
                  <a:pt x="472" y="1253"/>
                </a:cubicBezTo>
                <a:cubicBezTo>
                  <a:pt x="425" y="1261"/>
                  <a:pt x="379" y="1271"/>
                  <a:pt x="337" y="1283"/>
                </a:cubicBezTo>
                <a:cubicBezTo>
                  <a:pt x="336" y="1283"/>
                  <a:pt x="334" y="1283"/>
                  <a:pt x="334" y="1285"/>
                </a:cubicBezTo>
                <a:cubicBezTo>
                  <a:pt x="339" y="1285"/>
                  <a:pt x="345" y="1283"/>
                  <a:pt x="350" y="1282"/>
                </a:cubicBezTo>
                <a:cubicBezTo>
                  <a:pt x="390" y="1273"/>
                  <a:pt x="432" y="1263"/>
                  <a:pt x="473" y="1254"/>
                </a:cubicBezTo>
                <a:cubicBezTo>
                  <a:pt x="473" y="1254"/>
                  <a:pt x="475" y="1253"/>
                  <a:pt x="473" y="1253"/>
                </a:cubicBezTo>
                <a:close/>
                <a:moveTo>
                  <a:pt x="338" y="1277"/>
                </a:moveTo>
                <a:cubicBezTo>
                  <a:pt x="340" y="1277"/>
                  <a:pt x="342" y="1276"/>
                  <a:pt x="344" y="1276"/>
                </a:cubicBezTo>
                <a:cubicBezTo>
                  <a:pt x="345" y="1275"/>
                  <a:pt x="349" y="1274"/>
                  <a:pt x="348" y="1274"/>
                </a:cubicBezTo>
                <a:cubicBezTo>
                  <a:pt x="346" y="1274"/>
                  <a:pt x="344" y="1275"/>
                  <a:pt x="342" y="1276"/>
                </a:cubicBezTo>
                <a:cubicBezTo>
                  <a:pt x="341" y="1276"/>
                  <a:pt x="338" y="1277"/>
                  <a:pt x="338" y="1277"/>
                </a:cubicBezTo>
                <a:close/>
                <a:moveTo>
                  <a:pt x="415" y="1257"/>
                </a:moveTo>
                <a:cubicBezTo>
                  <a:pt x="401" y="1259"/>
                  <a:pt x="389" y="1262"/>
                  <a:pt x="377" y="1266"/>
                </a:cubicBezTo>
                <a:cubicBezTo>
                  <a:pt x="390" y="1263"/>
                  <a:pt x="403" y="1260"/>
                  <a:pt x="415" y="1257"/>
                </a:cubicBezTo>
                <a:close/>
                <a:moveTo>
                  <a:pt x="498" y="1240"/>
                </a:moveTo>
                <a:cubicBezTo>
                  <a:pt x="491" y="1239"/>
                  <a:pt x="482" y="1241"/>
                  <a:pt x="474" y="1242"/>
                </a:cubicBezTo>
                <a:cubicBezTo>
                  <a:pt x="423" y="1247"/>
                  <a:pt x="372" y="1255"/>
                  <a:pt x="335" y="1273"/>
                </a:cubicBezTo>
                <a:cubicBezTo>
                  <a:pt x="370" y="1260"/>
                  <a:pt x="410" y="1250"/>
                  <a:pt x="455" y="1245"/>
                </a:cubicBezTo>
                <a:cubicBezTo>
                  <a:pt x="469" y="1244"/>
                  <a:pt x="484" y="1243"/>
                  <a:pt x="498" y="1240"/>
                </a:cubicBezTo>
                <a:close/>
                <a:moveTo>
                  <a:pt x="497" y="1232"/>
                </a:moveTo>
                <a:cubicBezTo>
                  <a:pt x="494" y="1230"/>
                  <a:pt x="489" y="1232"/>
                  <a:pt x="485" y="1232"/>
                </a:cubicBezTo>
                <a:cubicBezTo>
                  <a:pt x="456" y="1237"/>
                  <a:pt x="422" y="1238"/>
                  <a:pt x="397" y="1246"/>
                </a:cubicBezTo>
                <a:cubicBezTo>
                  <a:pt x="426" y="1240"/>
                  <a:pt x="466" y="1238"/>
                  <a:pt x="497" y="1232"/>
                </a:cubicBezTo>
                <a:close/>
                <a:moveTo>
                  <a:pt x="485" y="1218"/>
                </a:moveTo>
                <a:cubicBezTo>
                  <a:pt x="423" y="1223"/>
                  <a:pt x="364" y="1231"/>
                  <a:pt x="332" y="1264"/>
                </a:cubicBezTo>
                <a:cubicBezTo>
                  <a:pt x="353" y="1252"/>
                  <a:pt x="378" y="1244"/>
                  <a:pt x="406" y="1237"/>
                </a:cubicBezTo>
                <a:cubicBezTo>
                  <a:pt x="433" y="1231"/>
                  <a:pt x="464" y="1230"/>
                  <a:pt x="494" y="1225"/>
                </a:cubicBezTo>
                <a:cubicBezTo>
                  <a:pt x="491" y="1222"/>
                  <a:pt x="488" y="1220"/>
                  <a:pt x="485" y="1218"/>
                </a:cubicBezTo>
                <a:close/>
                <a:moveTo>
                  <a:pt x="477" y="1205"/>
                </a:moveTo>
                <a:cubicBezTo>
                  <a:pt x="474" y="1202"/>
                  <a:pt x="470" y="1198"/>
                  <a:pt x="467" y="1198"/>
                </a:cubicBezTo>
                <a:cubicBezTo>
                  <a:pt x="463" y="1196"/>
                  <a:pt x="457" y="1197"/>
                  <a:pt x="451" y="1197"/>
                </a:cubicBezTo>
                <a:cubicBezTo>
                  <a:pt x="445" y="1197"/>
                  <a:pt x="437" y="1197"/>
                  <a:pt x="433" y="1197"/>
                </a:cubicBezTo>
                <a:cubicBezTo>
                  <a:pt x="410" y="1198"/>
                  <a:pt x="390" y="1200"/>
                  <a:pt x="372" y="1207"/>
                </a:cubicBezTo>
                <a:cubicBezTo>
                  <a:pt x="346" y="1218"/>
                  <a:pt x="329" y="1238"/>
                  <a:pt x="321" y="1266"/>
                </a:cubicBezTo>
                <a:cubicBezTo>
                  <a:pt x="321" y="1267"/>
                  <a:pt x="323" y="1265"/>
                  <a:pt x="323" y="1264"/>
                </a:cubicBezTo>
                <a:cubicBezTo>
                  <a:pt x="341" y="1246"/>
                  <a:pt x="364" y="1233"/>
                  <a:pt x="392" y="1226"/>
                </a:cubicBezTo>
                <a:cubicBezTo>
                  <a:pt x="420" y="1219"/>
                  <a:pt x="452" y="1214"/>
                  <a:pt x="485" y="1212"/>
                </a:cubicBezTo>
                <a:cubicBezTo>
                  <a:pt x="483" y="1210"/>
                  <a:pt x="480" y="1207"/>
                  <a:pt x="477" y="1205"/>
                </a:cubicBezTo>
                <a:close/>
                <a:moveTo>
                  <a:pt x="426" y="1153"/>
                </a:moveTo>
                <a:cubicBezTo>
                  <a:pt x="426" y="1152"/>
                  <a:pt x="425" y="1153"/>
                  <a:pt x="425" y="1153"/>
                </a:cubicBezTo>
                <a:cubicBezTo>
                  <a:pt x="370" y="1163"/>
                  <a:pt x="328" y="1198"/>
                  <a:pt x="320" y="1254"/>
                </a:cubicBezTo>
                <a:cubicBezTo>
                  <a:pt x="335" y="1198"/>
                  <a:pt x="401" y="1187"/>
                  <a:pt x="471" y="1191"/>
                </a:cubicBezTo>
                <a:cubicBezTo>
                  <a:pt x="462" y="1182"/>
                  <a:pt x="449" y="1172"/>
                  <a:pt x="438" y="1162"/>
                </a:cubicBezTo>
                <a:cubicBezTo>
                  <a:pt x="435" y="1159"/>
                  <a:pt x="430" y="1153"/>
                  <a:pt x="426" y="1153"/>
                </a:cubicBezTo>
                <a:close/>
                <a:moveTo>
                  <a:pt x="225" y="1155"/>
                </a:moveTo>
                <a:cubicBezTo>
                  <a:pt x="240" y="1172"/>
                  <a:pt x="254" y="1191"/>
                  <a:pt x="268" y="1210"/>
                </a:cubicBezTo>
                <a:cubicBezTo>
                  <a:pt x="282" y="1227"/>
                  <a:pt x="295" y="1245"/>
                  <a:pt x="309" y="1262"/>
                </a:cubicBezTo>
                <a:cubicBezTo>
                  <a:pt x="309" y="1262"/>
                  <a:pt x="310" y="1264"/>
                  <a:pt x="311" y="1264"/>
                </a:cubicBezTo>
                <a:cubicBezTo>
                  <a:pt x="316" y="1226"/>
                  <a:pt x="331" y="1199"/>
                  <a:pt x="354" y="1179"/>
                </a:cubicBezTo>
                <a:cubicBezTo>
                  <a:pt x="376" y="1160"/>
                  <a:pt x="406" y="1146"/>
                  <a:pt x="447" y="1146"/>
                </a:cubicBezTo>
                <a:cubicBezTo>
                  <a:pt x="429" y="1126"/>
                  <a:pt x="409" y="1108"/>
                  <a:pt x="391" y="1088"/>
                </a:cubicBezTo>
                <a:cubicBezTo>
                  <a:pt x="372" y="1068"/>
                  <a:pt x="353" y="1049"/>
                  <a:pt x="334" y="1030"/>
                </a:cubicBezTo>
                <a:cubicBezTo>
                  <a:pt x="309" y="1039"/>
                  <a:pt x="281" y="1050"/>
                  <a:pt x="261" y="1066"/>
                </a:cubicBezTo>
                <a:cubicBezTo>
                  <a:pt x="251" y="1074"/>
                  <a:pt x="243" y="1084"/>
                  <a:pt x="237" y="1096"/>
                </a:cubicBezTo>
                <a:cubicBezTo>
                  <a:pt x="228" y="1112"/>
                  <a:pt x="221" y="1131"/>
                  <a:pt x="225" y="1155"/>
                </a:cubicBezTo>
                <a:close/>
                <a:moveTo>
                  <a:pt x="41" y="1106"/>
                </a:moveTo>
                <a:cubicBezTo>
                  <a:pt x="47" y="1118"/>
                  <a:pt x="55" y="1129"/>
                  <a:pt x="62" y="1140"/>
                </a:cubicBezTo>
                <a:cubicBezTo>
                  <a:pt x="77" y="1162"/>
                  <a:pt x="92" y="1185"/>
                  <a:pt x="106" y="1208"/>
                </a:cubicBezTo>
                <a:cubicBezTo>
                  <a:pt x="114" y="1219"/>
                  <a:pt x="120" y="1231"/>
                  <a:pt x="129" y="1241"/>
                </a:cubicBezTo>
                <a:cubicBezTo>
                  <a:pt x="153" y="1229"/>
                  <a:pt x="189" y="1224"/>
                  <a:pt x="223" y="1230"/>
                </a:cubicBezTo>
                <a:cubicBezTo>
                  <a:pt x="254" y="1235"/>
                  <a:pt x="280" y="1248"/>
                  <a:pt x="301" y="1262"/>
                </a:cubicBezTo>
                <a:cubicBezTo>
                  <a:pt x="302" y="1262"/>
                  <a:pt x="302" y="1263"/>
                  <a:pt x="302" y="1262"/>
                </a:cubicBezTo>
                <a:cubicBezTo>
                  <a:pt x="294" y="1252"/>
                  <a:pt x="285" y="1242"/>
                  <a:pt x="277" y="1231"/>
                </a:cubicBezTo>
                <a:cubicBezTo>
                  <a:pt x="269" y="1221"/>
                  <a:pt x="261" y="1211"/>
                  <a:pt x="253" y="1200"/>
                </a:cubicBezTo>
                <a:cubicBezTo>
                  <a:pt x="237" y="1180"/>
                  <a:pt x="222" y="1157"/>
                  <a:pt x="204" y="1139"/>
                </a:cubicBezTo>
                <a:cubicBezTo>
                  <a:pt x="195" y="1130"/>
                  <a:pt x="186" y="1121"/>
                  <a:pt x="175" y="1113"/>
                </a:cubicBezTo>
                <a:cubicBezTo>
                  <a:pt x="164" y="1106"/>
                  <a:pt x="151" y="1102"/>
                  <a:pt x="135" y="1098"/>
                </a:cubicBezTo>
                <a:cubicBezTo>
                  <a:pt x="120" y="1095"/>
                  <a:pt x="103" y="1093"/>
                  <a:pt x="86" y="1096"/>
                </a:cubicBezTo>
                <a:cubicBezTo>
                  <a:pt x="70" y="1099"/>
                  <a:pt x="55" y="1102"/>
                  <a:pt x="41" y="1106"/>
                </a:cubicBezTo>
                <a:close/>
                <a:moveTo>
                  <a:pt x="202" y="1234"/>
                </a:moveTo>
                <a:cubicBezTo>
                  <a:pt x="176" y="1233"/>
                  <a:pt x="152" y="1237"/>
                  <a:pt x="134" y="1244"/>
                </a:cubicBezTo>
                <a:cubicBezTo>
                  <a:pt x="131" y="1246"/>
                  <a:pt x="127" y="1248"/>
                  <a:pt x="125" y="1248"/>
                </a:cubicBezTo>
                <a:cubicBezTo>
                  <a:pt x="123" y="1247"/>
                  <a:pt x="121" y="1242"/>
                  <a:pt x="119" y="1239"/>
                </a:cubicBezTo>
                <a:cubicBezTo>
                  <a:pt x="105" y="1217"/>
                  <a:pt x="91" y="1196"/>
                  <a:pt x="78" y="1176"/>
                </a:cubicBezTo>
                <a:cubicBezTo>
                  <a:pt x="95" y="1204"/>
                  <a:pt x="111" y="1232"/>
                  <a:pt x="126" y="1261"/>
                </a:cubicBezTo>
                <a:cubicBezTo>
                  <a:pt x="146" y="1253"/>
                  <a:pt x="169" y="1247"/>
                  <a:pt x="196" y="1244"/>
                </a:cubicBezTo>
                <a:cubicBezTo>
                  <a:pt x="224" y="1242"/>
                  <a:pt x="251" y="1247"/>
                  <a:pt x="273" y="1253"/>
                </a:cubicBezTo>
                <a:cubicBezTo>
                  <a:pt x="252" y="1243"/>
                  <a:pt x="231" y="1235"/>
                  <a:pt x="202" y="1234"/>
                </a:cubicBezTo>
                <a:close/>
                <a:moveTo>
                  <a:pt x="36" y="1117"/>
                </a:moveTo>
                <a:cubicBezTo>
                  <a:pt x="44" y="1125"/>
                  <a:pt x="52" y="1136"/>
                  <a:pt x="59" y="1145"/>
                </a:cubicBezTo>
                <a:cubicBezTo>
                  <a:pt x="52" y="1135"/>
                  <a:pt x="47" y="1126"/>
                  <a:pt x="41" y="1116"/>
                </a:cubicBezTo>
                <a:cubicBezTo>
                  <a:pt x="39" y="1116"/>
                  <a:pt x="37" y="1116"/>
                  <a:pt x="36" y="1117"/>
                </a:cubicBezTo>
                <a:close/>
                <a:moveTo>
                  <a:pt x="120" y="1285"/>
                </a:moveTo>
                <a:cubicBezTo>
                  <a:pt x="125" y="1283"/>
                  <a:pt x="130" y="1278"/>
                  <a:pt x="136" y="1275"/>
                </a:cubicBezTo>
                <a:cubicBezTo>
                  <a:pt x="169" y="1256"/>
                  <a:pt x="223" y="1254"/>
                  <a:pt x="271" y="1259"/>
                </a:cubicBezTo>
                <a:cubicBezTo>
                  <a:pt x="249" y="1253"/>
                  <a:pt x="225" y="1249"/>
                  <a:pt x="199" y="1250"/>
                </a:cubicBezTo>
                <a:cubicBezTo>
                  <a:pt x="174" y="1251"/>
                  <a:pt x="151" y="1257"/>
                  <a:pt x="131" y="1264"/>
                </a:cubicBezTo>
                <a:cubicBezTo>
                  <a:pt x="128" y="1265"/>
                  <a:pt x="126" y="1268"/>
                  <a:pt x="124" y="1268"/>
                </a:cubicBezTo>
                <a:cubicBezTo>
                  <a:pt x="120" y="1267"/>
                  <a:pt x="114" y="1252"/>
                  <a:pt x="113" y="1250"/>
                </a:cubicBezTo>
                <a:cubicBezTo>
                  <a:pt x="103" y="1230"/>
                  <a:pt x="92" y="1212"/>
                  <a:pt x="82" y="1194"/>
                </a:cubicBezTo>
                <a:cubicBezTo>
                  <a:pt x="70" y="1174"/>
                  <a:pt x="57" y="1152"/>
                  <a:pt x="43" y="1133"/>
                </a:cubicBezTo>
                <a:cubicBezTo>
                  <a:pt x="41" y="1131"/>
                  <a:pt x="40" y="1127"/>
                  <a:pt x="37" y="1126"/>
                </a:cubicBezTo>
                <a:cubicBezTo>
                  <a:pt x="69" y="1174"/>
                  <a:pt x="98" y="1226"/>
                  <a:pt x="120" y="1285"/>
                </a:cubicBezTo>
                <a:close/>
                <a:moveTo>
                  <a:pt x="35" y="1152"/>
                </a:moveTo>
                <a:cubicBezTo>
                  <a:pt x="69" y="1200"/>
                  <a:pt x="95" y="1260"/>
                  <a:pt x="119" y="1320"/>
                </a:cubicBezTo>
                <a:cubicBezTo>
                  <a:pt x="138" y="1305"/>
                  <a:pt x="162" y="1292"/>
                  <a:pt x="190" y="1283"/>
                </a:cubicBezTo>
                <a:cubicBezTo>
                  <a:pt x="218" y="1275"/>
                  <a:pt x="257" y="1267"/>
                  <a:pt x="291" y="1269"/>
                </a:cubicBezTo>
                <a:cubicBezTo>
                  <a:pt x="262" y="1263"/>
                  <a:pt x="232" y="1261"/>
                  <a:pt x="199" y="1264"/>
                </a:cubicBezTo>
                <a:cubicBezTo>
                  <a:pt x="170" y="1266"/>
                  <a:pt x="146" y="1275"/>
                  <a:pt x="126" y="1287"/>
                </a:cubicBezTo>
                <a:cubicBezTo>
                  <a:pt x="124" y="1288"/>
                  <a:pt x="119" y="1292"/>
                  <a:pt x="118" y="1292"/>
                </a:cubicBezTo>
                <a:cubicBezTo>
                  <a:pt x="114" y="1292"/>
                  <a:pt x="111" y="1278"/>
                  <a:pt x="109" y="1274"/>
                </a:cubicBezTo>
                <a:cubicBezTo>
                  <a:pt x="92" y="1229"/>
                  <a:pt x="69" y="1190"/>
                  <a:pt x="47" y="1151"/>
                </a:cubicBezTo>
                <a:cubicBezTo>
                  <a:pt x="47" y="1151"/>
                  <a:pt x="47" y="1151"/>
                  <a:pt x="46" y="1151"/>
                </a:cubicBezTo>
                <a:cubicBezTo>
                  <a:pt x="44" y="1150"/>
                  <a:pt x="39" y="1151"/>
                  <a:pt x="35" y="1152"/>
                </a:cubicBezTo>
                <a:close/>
                <a:moveTo>
                  <a:pt x="33" y="1166"/>
                </a:moveTo>
                <a:cubicBezTo>
                  <a:pt x="52" y="1199"/>
                  <a:pt x="71" y="1235"/>
                  <a:pt x="90" y="1268"/>
                </a:cubicBezTo>
                <a:cubicBezTo>
                  <a:pt x="75" y="1230"/>
                  <a:pt x="57" y="1196"/>
                  <a:pt x="37" y="1164"/>
                </a:cubicBezTo>
                <a:cubicBezTo>
                  <a:pt x="36" y="1165"/>
                  <a:pt x="34" y="1166"/>
                  <a:pt x="33" y="1166"/>
                </a:cubicBezTo>
                <a:close/>
                <a:moveTo>
                  <a:pt x="31" y="1182"/>
                </a:moveTo>
                <a:cubicBezTo>
                  <a:pt x="34" y="1189"/>
                  <a:pt x="39" y="1197"/>
                  <a:pt x="43" y="1203"/>
                </a:cubicBezTo>
                <a:cubicBezTo>
                  <a:pt x="39" y="1196"/>
                  <a:pt x="36" y="1189"/>
                  <a:pt x="32" y="1182"/>
                </a:cubicBezTo>
                <a:cubicBezTo>
                  <a:pt x="32" y="1181"/>
                  <a:pt x="32" y="1182"/>
                  <a:pt x="31" y="1182"/>
                </a:cubicBezTo>
                <a:close/>
                <a:moveTo>
                  <a:pt x="26" y="1185"/>
                </a:moveTo>
                <a:cubicBezTo>
                  <a:pt x="30" y="1192"/>
                  <a:pt x="35" y="1201"/>
                  <a:pt x="39" y="1207"/>
                </a:cubicBezTo>
                <a:cubicBezTo>
                  <a:pt x="34" y="1198"/>
                  <a:pt x="28" y="1189"/>
                  <a:pt x="25" y="1180"/>
                </a:cubicBezTo>
                <a:cubicBezTo>
                  <a:pt x="23" y="1181"/>
                  <a:pt x="25" y="1183"/>
                  <a:pt x="26" y="1185"/>
                </a:cubicBezTo>
                <a:close/>
                <a:moveTo>
                  <a:pt x="209" y="1365"/>
                </a:moveTo>
                <a:cubicBezTo>
                  <a:pt x="209" y="1365"/>
                  <a:pt x="210" y="1365"/>
                  <a:pt x="210" y="1365"/>
                </a:cubicBezTo>
                <a:cubicBezTo>
                  <a:pt x="211" y="1362"/>
                  <a:pt x="207" y="1362"/>
                  <a:pt x="208" y="1361"/>
                </a:cubicBezTo>
                <a:cubicBezTo>
                  <a:pt x="208" y="1361"/>
                  <a:pt x="210" y="1361"/>
                  <a:pt x="211" y="1361"/>
                </a:cubicBezTo>
                <a:cubicBezTo>
                  <a:pt x="211" y="1361"/>
                  <a:pt x="211" y="1361"/>
                  <a:pt x="212" y="1360"/>
                </a:cubicBezTo>
                <a:cubicBezTo>
                  <a:pt x="211" y="1358"/>
                  <a:pt x="210" y="1357"/>
                  <a:pt x="208" y="1357"/>
                </a:cubicBezTo>
                <a:cubicBezTo>
                  <a:pt x="207" y="1357"/>
                  <a:pt x="207" y="1358"/>
                  <a:pt x="206" y="1359"/>
                </a:cubicBezTo>
                <a:cubicBezTo>
                  <a:pt x="206" y="1359"/>
                  <a:pt x="206" y="1359"/>
                  <a:pt x="205" y="1359"/>
                </a:cubicBezTo>
                <a:cubicBezTo>
                  <a:pt x="203" y="1361"/>
                  <a:pt x="206" y="1365"/>
                  <a:pt x="209" y="1365"/>
                </a:cubicBezTo>
                <a:close/>
                <a:moveTo>
                  <a:pt x="2881" y="1414"/>
                </a:moveTo>
                <a:cubicBezTo>
                  <a:pt x="2870" y="1424"/>
                  <a:pt x="2860" y="1436"/>
                  <a:pt x="2851" y="1446"/>
                </a:cubicBezTo>
                <a:cubicBezTo>
                  <a:pt x="2837" y="1461"/>
                  <a:pt x="2823" y="1475"/>
                  <a:pt x="2810" y="1489"/>
                </a:cubicBezTo>
                <a:cubicBezTo>
                  <a:pt x="2787" y="1514"/>
                  <a:pt x="2764" y="1538"/>
                  <a:pt x="2739" y="1563"/>
                </a:cubicBezTo>
                <a:cubicBezTo>
                  <a:pt x="2738" y="1565"/>
                  <a:pt x="2732" y="1573"/>
                  <a:pt x="2729" y="1573"/>
                </a:cubicBezTo>
                <a:cubicBezTo>
                  <a:pt x="2727" y="1574"/>
                  <a:pt x="2722" y="1566"/>
                  <a:pt x="2719" y="1564"/>
                </a:cubicBezTo>
                <a:cubicBezTo>
                  <a:pt x="2699" y="1540"/>
                  <a:pt x="2676" y="1515"/>
                  <a:pt x="2656" y="1491"/>
                </a:cubicBezTo>
                <a:cubicBezTo>
                  <a:pt x="2636" y="1467"/>
                  <a:pt x="2615" y="1444"/>
                  <a:pt x="2594" y="1419"/>
                </a:cubicBezTo>
                <a:cubicBezTo>
                  <a:pt x="2591" y="1415"/>
                  <a:pt x="2586" y="1410"/>
                  <a:pt x="2586" y="1408"/>
                </a:cubicBezTo>
                <a:cubicBezTo>
                  <a:pt x="2585" y="1404"/>
                  <a:pt x="2590" y="1400"/>
                  <a:pt x="2592" y="1396"/>
                </a:cubicBezTo>
                <a:cubicBezTo>
                  <a:pt x="2624" y="1344"/>
                  <a:pt x="2655" y="1294"/>
                  <a:pt x="2687" y="1243"/>
                </a:cubicBezTo>
                <a:cubicBezTo>
                  <a:pt x="2689" y="1240"/>
                  <a:pt x="2692" y="1233"/>
                  <a:pt x="2695" y="1232"/>
                </a:cubicBezTo>
                <a:cubicBezTo>
                  <a:pt x="2699" y="1232"/>
                  <a:pt x="2699" y="1237"/>
                  <a:pt x="2702" y="1238"/>
                </a:cubicBezTo>
                <a:cubicBezTo>
                  <a:pt x="2705" y="1236"/>
                  <a:pt x="2706" y="1230"/>
                  <a:pt x="2710" y="1230"/>
                </a:cubicBezTo>
                <a:cubicBezTo>
                  <a:pt x="2714" y="1230"/>
                  <a:pt x="2715" y="1235"/>
                  <a:pt x="2718" y="1237"/>
                </a:cubicBezTo>
                <a:cubicBezTo>
                  <a:pt x="2721" y="1234"/>
                  <a:pt x="2721" y="1231"/>
                  <a:pt x="2724" y="1232"/>
                </a:cubicBezTo>
                <a:cubicBezTo>
                  <a:pt x="2727" y="1232"/>
                  <a:pt x="2730" y="1239"/>
                  <a:pt x="2732" y="1239"/>
                </a:cubicBezTo>
                <a:cubicBezTo>
                  <a:pt x="2735" y="1239"/>
                  <a:pt x="2737" y="1232"/>
                  <a:pt x="2741" y="1232"/>
                </a:cubicBezTo>
                <a:cubicBezTo>
                  <a:pt x="2743" y="1232"/>
                  <a:pt x="2750" y="1241"/>
                  <a:pt x="2751" y="1242"/>
                </a:cubicBezTo>
                <a:cubicBezTo>
                  <a:pt x="2796" y="1292"/>
                  <a:pt x="2837" y="1340"/>
                  <a:pt x="2881" y="1390"/>
                </a:cubicBezTo>
                <a:cubicBezTo>
                  <a:pt x="2884" y="1393"/>
                  <a:pt x="2890" y="1399"/>
                  <a:pt x="2890" y="1402"/>
                </a:cubicBezTo>
                <a:cubicBezTo>
                  <a:pt x="2890" y="1406"/>
                  <a:pt x="2883" y="1411"/>
                  <a:pt x="2881" y="1414"/>
                </a:cubicBezTo>
                <a:close/>
                <a:moveTo>
                  <a:pt x="2706" y="1242"/>
                </a:moveTo>
                <a:cubicBezTo>
                  <a:pt x="2725" y="1262"/>
                  <a:pt x="2742" y="1281"/>
                  <a:pt x="2761" y="1300"/>
                </a:cubicBezTo>
                <a:cubicBezTo>
                  <a:pt x="2788" y="1329"/>
                  <a:pt x="2814" y="1359"/>
                  <a:pt x="2842" y="1388"/>
                </a:cubicBezTo>
                <a:cubicBezTo>
                  <a:pt x="2845" y="1392"/>
                  <a:pt x="2850" y="1396"/>
                  <a:pt x="2850" y="1399"/>
                </a:cubicBezTo>
                <a:cubicBezTo>
                  <a:pt x="2850" y="1403"/>
                  <a:pt x="2844" y="1409"/>
                  <a:pt x="2842" y="1413"/>
                </a:cubicBezTo>
                <a:cubicBezTo>
                  <a:pt x="2832" y="1426"/>
                  <a:pt x="2822" y="1441"/>
                  <a:pt x="2815" y="1452"/>
                </a:cubicBezTo>
                <a:cubicBezTo>
                  <a:pt x="2812" y="1456"/>
                  <a:pt x="2814" y="1454"/>
                  <a:pt x="2815" y="1453"/>
                </a:cubicBezTo>
                <a:cubicBezTo>
                  <a:pt x="2830" y="1435"/>
                  <a:pt x="2842" y="1416"/>
                  <a:pt x="2855" y="1399"/>
                </a:cubicBezTo>
                <a:cubicBezTo>
                  <a:pt x="2831" y="1372"/>
                  <a:pt x="2807" y="1345"/>
                  <a:pt x="2782" y="1318"/>
                </a:cubicBezTo>
                <a:cubicBezTo>
                  <a:pt x="2758" y="1291"/>
                  <a:pt x="2735" y="1263"/>
                  <a:pt x="2710" y="1236"/>
                </a:cubicBezTo>
                <a:cubicBezTo>
                  <a:pt x="2709" y="1238"/>
                  <a:pt x="2707" y="1240"/>
                  <a:pt x="2706" y="1242"/>
                </a:cubicBezTo>
                <a:close/>
                <a:moveTo>
                  <a:pt x="2844" y="1401"/>
                </a:moveTo>
                <a:cubicBezTo>
                  <a:pt x="2795" y="1346"/>
                  <a:pt x="2744" y="1293"/>
                  <a:pt x="2696" y="1239"/>
                </a:cubicBezTo>
                <a:cubicBezTo>
                  <a:pt x="2662" y="1296"/>
                  <a:pt x="2626" y="1352"/>
                  <a:pt x="2592" y="1408"/>
                </a:cubicBezTo>
                <a:cubicBezTo>
                  <a:pt x="2638" y="1459"/>
                  <a:pt x="2683" y="1513"/>
                  <a:pt x="2729" y="1565"/>
                </a:cubicBezTo>
                <a:cubicBezTo>
                  <a:pt x="2767" y="1510"/>
                  <a:pt x="2805" y="1455"/>
                  <a:pt x="2844" y="1401"/>
                </a:cubicBezTo>
                <a:close/>
                <a:moveTo>
                  <a:pt x="2813" y="1457"/>
                </a:moveTo>
                <a:cubicBezTo>
                  <a:pt x="2813" y="1456"/>
                  <a:pt x="2814" y="1456"/>
                  <a:pt x="2813" y="1455"/>
                </a:cubicBezTo>
                <a:cubicBezTo>
                  <a:pt x="2812" y="1457"/>
                  <a:pt x="2811" y="1457"/>
                  <a:pt x="2811" y="1459"/>
                </a:cubicBezTo>
                <a:cubicBezTo>
                  <a:pt x="2810" y="1460"/>
                  <a:pt x="2812" y="1457"/>
                  <a:pt x="2813" y="1457"/>
                </a:cubicBezTo>
                <a:close/>
                <a:moveTo>
                  <a:pt x="2812" y="1468"/>
                </a:moveTo>
                <a:cubicBezTo>
                  <a:pt x="2831" y="1446"/>
                  <a:pt x="2850" y="1424"/>
                  <a:pt x="2869" y="1403"/>
                </a:cubicBezTo>
                <a:cubicBezTo>
                  <a:pt x="2824" y="1351"/>
                  <a:pt x="2778" y="1299"/>
                  <a:pt x="2733" y="1248"/>
                </a:cubicBezTo>
                <a:cubicBezTo>
                  <a:pt x="2730" y="1244"/>
                  <a:pt x="2727" y="1239"/>
                  <a:pt x="2723" y="1238"/>
                </a:cubicBezTo>
                <a:cubicBezTo>
                  <a:pt x="2720" y="1242"/>
                  <a:pt x="2726" y="1246"/>
                  <a:pt x="2728" y="1248"/>
                </a:cubicBezTo>
                <a:cubicBezTo>
                  <a:pt x="2762" y="1284"/>
                  <a:pt x="2794" y="1320"/>
                  <a:pt x="2826" y="1357"/>
                </a:cubicBezTo>
                <a:cubicBezTo>
                  <a:pt x="2835" y="1367"/>
                  <a:pt x="2844" y="1376"/>
                  <a:pt x="2853" y="1386"/>
                </a:cubicBezTo>
                <a:cubicBezTo>
                  <a:pt x="2856" y="1390"/>
                  <a:pt x="2861" y="1394"/>
                  <a:pt x="2861" y="1397"/>
                </a:cubicBezTo>
                <a:cubicBezTo>
                  <a:pt x="2862" y="1402"/>
                  <a:pt x="2854" y="1410"/>
                  <a:pt x="2851" y="1415"/>
                </a:cubicBezTo>
                <a:cubicBezTo>
                  <a:pt x="2837" y="1433"/>
                  <a:pt x="2823" y="1453"/>
                  <a:pt x="2812" y="1468"/>
                </a:cubicBezTo>
                <a:close/>
                <a:moveTo>
                  <a:pt x="2883" y="1404"/>
                </a:moveTo>
                <a:cubicBezTo>
                  <a:pt x="2836" y="1349"/>
                  <a:pt x="2787" y="1295"/>
                  <a:pt x="2741" y="1239"/>
                </a:cubicBezTo>
                <a:cubicBezTo>
                  <a:pt x="2738" y="1239"/>
                  <a:pt x="2738" y="1242"/>
                  <a:pt x="2736" y="1243"/>
                </a:cubicBezTo>
                <a:cubicBezTo>
                  <a:pt x="2759" y="1268"/>
                  <a:pt x="2783" y="1295"/>
                  <a:pt x="2807" y="1322"/>
                </a:cubicBezTo>
                <a:cubicBezTo>
                  <a:pt x="2826" y="1345"/>
                  <a:pt x="2849" y="1368"/>
                  <a:pt x="2869" y="1391"/>
                </a:cubicBezTo>
                <a:cubicBezTo>
                  <a:pt x="2871" y="1394"/>
                  <a:pt x="2877" y="1400"/>
                  <a:pt x="2876" y="1402"/>
                </a:cubicBezTo>
                <a:cubicBezTo>
                  <a:pt x="2876" y="1403"/>
                  <a:pt x="2874" y="1405"/>
                  <a:pt x="2872" y="1406"/>
                </a:cubicBezTo>
                <a:cubicBezTo>
                  <a:pt x="2868" y="1411"/>
                  <a:pt x="2864" y="1416"/>
                  <a:pt x="2860" y="1422"/>
                </a:cubicBezTo>
                <a:cubicBezTo>
                  <a:pt x="2847" y="1437"/>
                  <a:pt x="2832" y="1454"/>
                  <a:pt x="2820" y="1468"/>
                </a:cubicBezTo>
                <a:cubicBezTo>
                  <a:pt x="2819" y="1469"/>
                  <a:pt x="2818" y="1471"/>
                  <a:pt x="2818" y="1472"/>
                </a:cubicBezTo>
                <a:cubicBezTo>
                  <a:pt x="2839" y="1449"/>
                  <a:pt x="2861" y="1427"/>
                  <a:pt x="2883" y="1404"/>
                </a:cubicBezTo>
                <a:close/>
                <a:moveTo>
                  <a:pt x="1181" y="1543"/>
                </a:moveTo>
                <a:cubicBezTo>
                  <a:pt x="1165" y="1559"/>
                  <a:pt x="1150" y="1575"/>
                  <a:pt x="1134" y="1590"/>
                </a:cubicBezTo>
                <a:cubicBezTo>
                  <a:pt x="1134" y="1592"/>
                  <a:pt x="1134" y="1593"/>
                  <a:pt x="1133" y="1594"/>
                </a:cubicBezTo>
                <a:cubicBezTo>
                  <a:pt x="1129" y="1594"/>
                  <a:pt x="1128" y="1598"/>
                  <a:pt x="1125" y="1600"/>
                </a:cubicBezTo>
                <a:cubicBezTo>
                  <a:pt x="1125" y="1603"/>
                  <a:pt x="1126" y="1607"/>
                  <a:pt x="1124" y="1609"/>
                </a:cubicBezTo>
                <a:cubicBezTo>
                  <a:pt x="1128" y="1610"/>
                  <a:pt x="1129" y="1619"/>
                  <a:pt x="1125" y="1619"/>
                </a:cubicBezTo>
                <a:cubicBezTo>
                  <a:pt x="1121" y="1619"/>
                  <a:pt x="1119" y="1611"/>
                  <a:pt x="1123" y="1609"/>
                </a:cubicBezTo>
                <a:cubicBezTo>
                  <a:pt x="1121" y="1609"/>
                  <a:pt x="1120" y="1607"/>
                  <a:pt x="1120" y="1605"/>
                </a:cubicBezTo>
                <a:cubicBezTo>
                  <a:pt x="1114" y="1610"/>
                  <a:pt x="1109" y="1616"/>
                  <a:pt x="1104" y="1621"/>
                </a:cubicBezTo>
                <a:cubicBezTo>
                  <a:pt x="1104" y="1623"/>
                  <a:pt x="1105" y="1627"/>
                  <a:pt x="1103" y="1629"/>
                </a:cubicBezTo>
                <a:cubicBezTo>
                  <a:pt x="1101" y="1630"/>
                  <a:pt x="1099" y="1628"/>
                  <a:pt x="1099" y="1626"/>
                </a:cubicBezTo>
                <a:cubicBezTo>
                  <a:pt x="1096" y="1627"/>
                  <a:pt x="1093" y="1627"/>
                  <a:pt x="1093" y="1624"/>
                </a:cubicBezTo>
                <a:cubicBezTo>
                  <a:pt x="1093" y="1631"/>
                  <a:pt x="1085" y="1631"/>
                  <a:pt x="1087" y="1623"/>
                </a:cubicBezTo>
                <a:cubicBezTo>
                  <a:pt x="1086" y="1624"/>
                  <a:pt x="1084" y="1626"/>
                  <a:pt x="1082" y="1624"/>
                </a:cubicBezTo>
                <a:cubicBezTo>
                  <a:pt x="1081" y="1624"/>
                  <a:pt x="1081" y="1621"/>
                  <a:pt x="1082" y="1620"/>
                </a:cubicBezTo>
                <a:cubicBezTo>
                  <a:pt x="1081" y="1620"/>
                  <a:pt x="1079" y="1622"/>
                  <a:pt x="1077" y="1621"/>
                </a:cubicBezTo>
                <a:cubicBezTo>
                  <a:pt x="1076" y="1620"/>
                  <a:pt x="1076" y="1618"/>
                  <a:pt x="1077" y="1617"/>
                </a:cubicBezTo>
                <a:cubicBezTo>
                  <a:pt x="1075" y="1617"/>
                  <a:pt x="1074" y="1617"/>
                  <a:pt x="1073" y="1616"/>
                </a:cubicBezTo>
                <a:cubicBezTo>
                  <a:pt x="1073" y="1615"/>
                  <a:pt x="1072" y="1613"/>
                  <a:pt x="1073" y="1613"/>
                </a:cubicBezTo>
                <a:cubicBezTo>
                  <a:pt x="1072" y="1613"/>
                  <a:pt x="1071" y="1614"/>
                  <a:pt x="1070" y="1613"/>
                </a:cubicBezTo>
                <a:cubicBezTo>
                  <a:pt x="1070" y="1618"/>
                  <a:pt x="1062" y="1622"/>
                  <a:pt x="1061" y="1617"/>
                </a:cubicBezTo>
                <a:cubicBezTo>
                  <a:pt x="1061" y="1615"/>
                  <a:pt x="1065" y="1611"/>
                  <a:pt x="1068" y="1611"/>
                </a:cubicBezTo>
                <a:cubicBezTo>
                  <a:pt x="1068" y="1610"/>
                  <a:pt x="1068" y="1609"/>
                  <a:pt x="1069" y="1608"/>
                </a:cubicBezTo>
                <a:cubicBezTo>
                  <a:pt x="1067" y="1608"/>
                  <a:pt x="1065" y="1607"/>
                  <a:pt x="1065" y="1604"/>
                </a:cubicBezTo>
                <a:cubicBezTo>
                  <a:pt x="1063" y="1606"/>
                  <a:pt x="1061" y="1604"/>
                  <a:pt x="1061" y="1603"/>
                </a:cubicBezTo>
                <a:cubicBezTo>
                  <a:pt x="1060" y="1608"/>
                  <a:pt x="1056" y="1608"/>
                  <a:pt x="1052" y="1609"/>
                </a:cubicBezTo>
                <a:cubicBezTo>
                  <a:pt x="1047" y="1605"/>
                  <a:pt x="1057" y="1600"/>
                  <a:pt x="1061" y="1603"/>
                </a:cubicBezTo>
                <a:cubicBezTo>
                  <a:pt x="1060" y="1599"/>
                  <a:pt x="1064" y="1599"/>
                  <a:pt x="1065" y="1598"/>
                </a:cubicBezTo>
                <a:cubicBezTo>
                  <a:pt x="1063" y="1598"/>
                  <a:pt x="1055" y="1602"/>
                  <a:pt x="1056" y="1595"/>
                </a:cubicBezTo>
                <a:cubicBezTo>
                  <a:pt x="1057" y="1594"/>
                  <a:pt x="1059" y="1594"/>
                  <a:pt x="1060" y="1593"/>
                </a:cubicBezTo>
                <a:cubicBezTo>
                  <a:pt x="1057" y="1592"/>
                  <a:pt x="1050" y="1596"/>
                  <a:pt x="1051" y="1589"/>
                </a:cubicBezTo>
                <a:cubicBezTo>
                  <a:pt x="1052" y="1588"/>
                  <a:pt x="1054" y="1587"/>
                  <a:pt x="1056" y="1588"/>
                </a:cubicBezTo>
                <a:cubicBezTo>
                  <a:pt x="1055" y="1586"/>
                  <a:pt x="1055" y="1584"/>
                  <a:pt x="1056" y="1583"/>
                </a:cubicBezTo>
                <a:cubicBezTo>
                  <a:pt x="1055" y="1582"/>
                  <a:pt x="1052" y="1582"/>
                  <a:pt x="1052" y="1581"/>
                </a:cubicBezTo>
                <a:cubicBezTo>
                  <a:pt x="1051" y="1575"/>
                  <a:pt x="1057" y="1577"/>
                  <a:pt x="1061" y="1578"/>
                </a:cubicBezTo>
                <a:cubicBezTo>
                  <a:pt x="1067" y="1573"/>
                  <a:pt x="1071" y="1567"/>
                  <a:pt x="1077" y="1563"/>
                </a:cubicBezTo>
                <a:cubicBezTo>
                  <a:pt x="1075" y="1562"/>
                  <a:pt x="1074" y="1561"/>
                  <a:pt x="1074" y="1559"/>
                </a:cubicBezTo>
                <a:cubicBezTo>
                  <a:pt x="1074" y="1555"/>
                  <a:pt x="1078" y="1558"/>
                  <a:pt x="1082" y="1557"/>
                </a:cubicBezTo>
                <a:cubicBezTo>
                  <a:pt x="1085" y="1556"/>
                  <a:pt x="1086" y="1553"/>
                  <a:pt x="1088" y="1552"/>
                </a:cubicBezTo>
                <a:cubicBezTo>
                  <a:pt x="1086" y="1551"/>
                  <a:pt x="1085" y="1549"/>
                  <a:pt x="1086" y="1548"/>
                </a:cubicBezTo>
                <a:cubicBezTo>
                  <a:pt x="1087" y="1545"/>
                  <a:pt x="1090" y="1547"/>
                  <a:pt x="1092" y="1547"/>
                </a:cubicBezTo>
                <a:cubicBezTo>
                  <a:pt x="1096" y="1546"/>
                  <a:pt x="1101" y="1539"/>
                  <a:pt x="1104" y="1536"/>
                </a:cubicBezTo>
                <a:cubicBezTo>
                  <a:pt x="1115" y="1525"/>
                  <a:pt x="1128" y="1512"/>
                  <a:pt x="1138" y="1502"/>
                </a:cubicBezTo>
                <a:cubicBezTo>
                  <a:pt x="1138" y="1500"/>
                  <a:pt x="1138" y="1498"/>
                  <a:pt x="1139" y="1498"/>
                </a:cubicBezTo>
                <a:cubicBezTo>
                  <a:pt x="1137" y="1496"/>
                  <a:pt x="1135" y="1492"/>
                  <a:pt x="1136" y="1489"/>
                </a:cubicBezTo>
                <a:cubicBezTo>
                  <a:pt x="1141" y="1486"/>
                  <a:pt x="1144" y="1494"/>
                  <a:pt x="1141" y="1497"/>
                </a:cubicBezTo>
                <a:cubicBezTo>
                  <a:pt x="1144" y="1498"/>
                  <a:pt x="1146" y="1494"/>
                  <a:pt x="1148" y="1493"/>
                </a:cubicBezTo>
                <a:cubicBezTo>
                  <a:pt x="1148" y="1490"/>
                  <a:pt x="1147" y="1486"/>
                  <a:pt x="1149" y="1485"/>
                </a:cubicBezTo>
                <a:cubicBezTo>
                  <a:pt x="1146" y="1484"/>
                  <a:pt x="1145" y="1478"/>
                  <a:pt x="1147" y="1475"/>
                </a:cubicBezTo>
                <a:cubicBezTo>
                  <a:pt x="1152" y="1474"/>
                  <a:pt x="1153" y="1482"/>
                  <a:pt x="1151" y="1485"/>
                </a:cubicBezTo>
                <a:cubicBezTo>
                  <a:pt x="1152" y="1486"/>
                  <a:pt x="1153" y="1486"/>
                  <a:pt x="1153" y="1487"/>
                </a:cubicBezTo>
                <a:cubicBezTo>
                  <a:pt x="1159" y="1482"/>
                  <a:pt x="1167" y="1478"/>
                  <a:pt x="1169" y="1469"/>
                </a:cubicBezTo>
                <a:cubicBezTo>
                  <a:pt x="1168" y="1467"/>
                  <a:pt x="1167" y="1462"/>
                  <a:pt x="1169" y="1460"/>
                </a:cubicBezTo>
                <a:cubicBezTo>
                  <a:pt x="1174" y="1458"/>
                  <a:pt x="1174" y="1466"/>
                  <a:pt x="1172" y="1469"/>
                </a:cubicBezTo>
                <a:cubicBezTo>
                  <a:pt x="1176" y="1468"/>
                  <a:pt x="1176" y="1465"/>
                  <a:pt x="1180" y="1464"/>
                </a:cubicBezTo>
                <a:cubicBezTo>
                  <a:pt x="1180" y="1462"/>
                  <a:pt x="1179" y="1458"/>
                  <a:pt x="1182" y="1458"/>
                </a:cubicBezTo>
                <a:cubicBezTo>
                  <a:pt x="1180" y="1456"/>
                  <a:pt x="1179" y="1448"/>
                  <a:pt x="1183" y="1448"/>
                </a:cubicBezTo>
                <a:cubicBezTo>
                  <a:pt x="1187" y="1447"/>
                  <a:pt x="1187" y="1456"/>
                  <a:pt x="1183" y="1458"/>
                </a:cubicBezTo>
                <a:cubicBezTo>
                  <a:pt x="1187" y="1459"/>
                  <a:pt x="1185" y="1465"/>
                  <a:pt x="1185" y="1468"/>
                </a:cubicBezTo>
                <a:cubicBezTo>
                  <a:pt x="1186" y="1467"/>
                  <a:pt x="1185" y="1464"/>
                  <a:pt x="1187" y="1463"/>
                </a:cubicBezTo>
                <a:cubicBezTo>
                  <a:pt x="1192" y="1461"/>
                  <a:pt x="1191" y="1468"/>
                  <a:pt x="1190" y="1472"/>
                </a:cubicBezTo>
                <a:cubicBezTo>
                  <a:pt x="1191" y="1467"/>
                  <a:pt x="1198" y="1465"/>
                  <a:pt x="1197" y="1472"/>
                </a:cubicBezTo>
                <a:cubicBezTo>
                  <a:pt x="1199" y="1472"/>
                  <a:pt x="1198" y="1469"/>
                  <a:pt x="1199" y="1469"/>
                </a:cubicBezTo>
                <a:cubicBezTo>
                  <a:pt x="1200" y="1466"/>
                  <a:pt x="1204" y="1463"/>
                  <a:pt x="1206" y="1464"/>
                </a:cubicBezTo>
                <a:cubicBezTo>
                  <a:pt x="1203" y="1462"/>
                  <a:pt x="1208" y="1455"/>
                  <a:pt x="1210" y="1455"/>
                </a:cubicBezTo>
                <a:cubicBezTo>
                  <a:pt x="1217" y="1455"/>
                  <a:pt x="1210" y="1466"/>
                  <a:pt x="1206" y="1464"/>
                </a:cubicBezTo>
                <a:cubicBezTo>
                  <a:pt x="1206" y="1464"/>
                  <a:pt x="1207" y="1465"/>
                  <a:pt x="1207" y="1466"/>
                </a:cubicBezTo>
                <a:cubicBezTo>
                  <a:pt x="1207" y="1469"/>
                  <a:pt x="1203" y="1472"/>
                  <a:pt x="1200" y="1473"/>
                </a:cubicBezTo>
                <a:cubicBezTo>
                  <a:pt x="1200" y="1474"/>
                  <a:pt x="1200" y="1476"/>
                  <a:pt x="1201" y="1476"/>
                </a:cubicBezTo>
                <a:cubicBezTo>
                  <a:pt x="1202" y="1472"/>
                  <a:pt x="1211" y="1465"/>
                  <a:pt x="1211" y="1471"/>
                </a:cubicBezTo>
                <a:cubicBezTo>
                  <a:pt x="1211" y="1474"/>
                  <a:pt x="1207" y="1476"/>
                  <a:pt x="1204" y="1478"/>
                </a:cubicBezTo>
                <a:cubicBezTo>
                  <a:pt x="1204" y="1479"/>
                  <a:pt x="1203" y="1481"/>
                  <a:pt x="1202" y="1482"/>
                </a:cubicBezTo>
                <a:cubicBezTo>
                  <a:pt x="1203" y="1481"/>
                  <a:pt x="1204" y="1481"/>
                  <a:pt x="1206" y="1481"/>
                </a:cubicBezTo>
                <a:cubicBezTo>
                  <a:pt x="1206" y="1482"/>
                  <a:pt x="1207" y="1482"/>
                  <a:pt x="1207" y="1483"/>
                </a:cubicBezTo>
                <a:cubicBezTo>
                  <a:pt x="1207" y="1485"/>
                  <a:pt x="1206" y="1485"/>
                  <a:pt x="1205" y="1487"/>
                </a:cubicBezTo>
                <a:cubicBezTo>
                  <a:pt x="1207" y="1487"/>
                  <a:pt x="1209" y="1484"/>
                  <a:pt x="1212" y="1485"/>
                </a:cubicBezTo>
                <a:cubicBezTo>
                  <a:pt x="1214" y="1486"/>
                  <a:pt x="1213" y="1491"/>
                  <a:pt x="1210" y="1491"/>
                </a:cubicBezTo>
                <a:cubicBezTo>
                  <a:pt x="1212" y="1491"/>
                  <a:pt x="1214" y="1490"/>
                  <a:pt x="1216" y="1490"/>
                </a:cubicBezTo>
                <a:cubicBezTo>
                  <a:pt x="1219" y="1492"/>
                  <a:pt x="1217" y="1497"/>
                  <a:pt x="1213" y="1496"/>
                </a:cubicBezTo>
                <a:cubicBezTo>
                  <a:pt x="1215" y="1498"/>
                  <a:pt x="1218" y="1495"/>
                  <a:pt x="1220" y="1495"/>
                </a:cubicBezTo>
                <a:cubicBezTo>
                  <a:pt x="1221" y="1495"/>
                  <a:pt x="1223" y="1497"/>
                  <a:pt x="1223" y="1497"/>
                </a:cubicBezTo>
                <a:cubicBezTo>
                  <a:pt x="1224" y="1497"/>
                  <a:pt x="1224" y="1496"/>
                  <a:pt x="1226" y="1495"/>
                </a:cubicBezTo>
                <a:cubicBezTo>
                  <a:pt x="1230" y="1494"/>
                  <a:pt x="1236" y="1496"/>
                  <a:pt x="1234" y="1500"/>
                </a:cubicBezTo>
                <a:cubicBezTo>
                  <a:pt x="1231" y="1502"/>
                  <a:pt x="1225" y="1502"/>
                  <a:pt x="1223" y="1499"/>
                </a:cubicBezTo>
                <a:cubicBezTo>
                  <a:pt x="1222" y="1501"/>
                  <a:pt x="1220" y="1501"/>
                  <a:pt x="1218" y="1501"/>
                </a:cubicBezTo>
                <a:cubicBezTo>
                  <a:pt x="1218" y="1505"/>
                  <a:pt x="1217" y="1506"/>
                  <a:pt x="1216" y="1507"/>
                </a:cubicBezTo>
                <a:cubicBezTo>
                  <a:pt x="1216" y="1508"/>
                  <a:pt x="1217" y="1509"/>
                  <a:pt x="1217" y="1510"/>
                </a:cubicBezTo>
                <a:cubicBezTo>
                  <a:pt x="1218" y="1509"/>
                  <a:pt x="1218" y="1508"/>
                  <a:pt x="1219" y="1508"/>
                </a:cubicBezTo>
                <a:cubicBezTo>
                  <a:pt x="1223" y="1508"/>
                  <a:pt x="1229" y="1508"/>
                  <a:pt x="1227" y="1513"/>
                </a:cubicBezTo>
                <a:cubicBezTo>
                  <a:pt x="1224" y="1514"/>
                  <a:pt x="1217" y="1514"/>
                  <a:pt x="1217" y="1511"/>
                </a:cubicBezTo>
                <a:cubicBezTo>
                  <a:pt x="1216" y="1513"/>
                  <a:pt x="1213" y="1512"/>
                  <a:pt x="1211" y="1512"/>
                </a:cubicBezTo>
                <a:cubicBezTo>
                  <a:pt x="1209" y="1513"/>
                  <a:pt x="1206" y="1518"/>
                  <a:pt x="1203" y="1520"/>
                </a:cubicBezTo>
                <a:cubicBezTo>
                  <a:pt x="1201" y="1523"/>
                  <a:pt x="1198" y="1525"/>
                  <a:pt x="1196" y="1528"/>
                </a:cubicBezTo>
                <a:cubicBezTo>
                  <a:pt x="1197" y="1528"/>
                  <a:pt x="1198" y="1529"/>
                  <a:pt x="1198" y="1530"/>
                </a:cubicBezTo>
                <a:cubicBezTo>
                  <a:pt x="1198" y="1533"/>
                  <a:pt x="1195" y="1533"/>
                  <a:pt x="1192" y="1533"/>
                </a:cubicBezTo>
                <a:cubicBezTo>
                  <a:pt x="1189" y="1534"/>
                  <a:pt x="1188" y="1537"/>
                  <a:pt x="1186" y="1538"/>
                </a:cubicBezTo>
                <a:cubicBezTo>
                  <a:pt x="1189" y="1541"/>
                  <a:pt x="1186" y="1545"/>
                  <a:pt x="1181" y="1543"/>
                </a:cubicBezTo>
                <a:close/>
                <a:moveTo>
                  <a:pt x="1152" y="1562"/>
                </a:moveTo>
                <a:cubicBezTo>
                  <a:pt x="1140" y="1552"/>
                  <a:pt x="1130" y="1541"/>
                  <a:pt x="1118" y="1532"/>
                </a:cubicBezTo>
                <a:cubicBezTo>
                  <a:pt x="1100" y="1550"/>
                  <a:pt x="1081" y="1568"/>
                  <a:pt x="1064" y="1586"/>
                </a:cubicBezTo>
                <a:cubicBezTo>
                  <a:pt x="1074" y="1597"/>
                  <a:pt x="1085" y="1608"/>
                  <a:pt x="1095" y="1619"/>
                </a:cubicBezTo>
                <a:cubicBezTo>
                  <a:pt x="1106" y="1611"/>
                  <a:pt x="1114" y="1600"/>
                  <a:pt x="1124" y="1591"/>
                </a:cubicBezTo>
                <a:cubicBezTo>
                  <a:pt x="1133" y="1581"/>
                  <a:pt x="1143" y="1572"/>
                  <a:pt x="1152" y="1562"/>
                </a:cubicBezTo>
                <a:close/>
                <a:moveTo>
                  <a:pt x="1211" y="1504"/>
                </a:moveTo>
                <a:cubicBezTo>
                  <a:pt x="1200" y="1493"/>
                  <a:pt x="1190" y="1482"/>
                  <a:pt x="1179" y="1471"/>
                </a:cubicBezTo>
                <a:cubicBezTo>
                  <a:pt x="1161" y="1489"/>
                  <a:pt x="1142" y="1508"/>
                  <a:pt x="1124" y="1527"/>
                </a:cubicBezTo>
                <a:cubicBezTo>
                  <a:pt x="1131" y="1535"/>
                  <a:pt x="1140" y="1543"/>
                  <a:pt x="1148" y="1551"/>
                </a:cubicBezTo>
                <a:cubicBezTo>
                  <a:pt x="1149" y="1552"/>
                  <a:pt x="1155" y="1559"/>
                  <a:pt x="1156" y="1559"/>
                </a:cubicBezTo>
                <a:cubicBezTo>
                  <a:pt x="1157" y="1559"/>
                  <a:pt x="1161" y="1553"/>
                  <a:pt x="1163" y="1552"/>
                </a:cubicBezTo>
                <a:cubicBezTo>
                  <a:pt x="1179" y="1536"/>
                  <a:pt x="1195" y="1520"/>
                  <a:pt x="1211" y="1504"/>
                </a:cubicBezTo>
                <a:close/>
                <a:moveTo>
                  <a:pt x="482" y="1867"/>
                </a:moveTo>
                <a:cubicBezTo>
                  <a:pt x="475" y="1870"/>
                  <a:pt x="465" y="1869"/>
                  <a:pt x="455" y="1869"/>
                </a:cubicBezTo>
                <a:cubicBezTo>
                  <a:pt x="310" y="1869"/>
                  <a:pt x="160" y="1867"/>
                  <a:pt x="16" y="1865"/>
                </a:cubicBezTo>
                <a:cubicBezTo>
                  <a:pt x="14" y="1863"/>
                  <a:pt x="15" y="1858"/>
                  <a:pt x="15" y="1853"/>
                </a:cubicBezTo>
                <a:cubicBezTo>
                  <a:pt x="15" y="1848"/>
                  <a:pt x="14" y="1843"/>
                  <a:pt x="16" y="1839"/>
                </a:cubicBezTo>
                <a:cubicBezTo>
                  <a:pt x="17" y="1835"/>
                  <a:pt x="24" y="1830"/>
                  <a:pt x="28" y="1826"/>
                </a:cubicBezTo>
                <a:cubicBezTo>
                  <a:pt x="37" y="1818"/>
                  <a:pt x="44" y="1812"/>
                  <a:pt x="53" y="1803"/>
                </a:cubicBezTo>
                <a:cubicBezTo>
                  <a:pt x="60" y="1797"/>
                  <a:pt x="64" y="1789"/>
                  <a:pt x="77" y="1791"/>
                </a:cubicBezTo>
                <a:cubicBezTo>
                  <a:pt x="77" y="1739"/>
                  <a:pt x="76" y="1689"/>
                  <a:pt x="76" y="1637"/>
                </a:cubicBezTo>
                <a:cubicBezTo>
                  <a:pt x="73" y="1642"/>
                  <a:pt x="70" y="1648"/>
                  <a:pt x="67" y="1654"/>
                </a:cubicBezTo>
                <a:cubicBezTo>
                  <a:pt x="64" y="1659"/>
                  <a:pt x="61" y="1667"/>
                  <a:pt x="57" y="1670"/>
                </a:cubicBezTo>
                <a:cubicBezTo>
                  <a:pt x="49" y="1676"/>
                  <a:pt x="36" y="1671"/>
                  <a:pt x="36" y="1661"/>
                </a:cubicBezTo>
                <a:cubicBezTo>
                  <a:pt x="36" y="1655"/>
                  <a:pt x="43" y="1648"/>
                  <a:pt x="46" y="1642"/>
                </a:cubicBezTo>
                <a:cubicBezTo>
                  <a:pt x="56" y="1625"/>
                  <a:pt x="66" y="1606"/>
                  <a:pt x="76" y="1590"/>
                </a:cubicBezTo>
                <a:cubicBezTo>
                  <a:pt x="73" y="1584"/>
                  <a:pt x="73" y="1576"/>
                  <a:pt x="73" y="1569"/>
                </a:cubicBezTo>
                <a:cubicBezTo>
                  <a:pt x="69" y="1569"/>
                  <a:pt x="65" y="1569"/>
                  <a:pt x="61" y="1568"/>
                </a:cubicBezTo>
                <a:cubicBezTo>
                  <a:pt x="54" y="1561"/>
                  <a:pt x="61" y="1551"/>
                  <a:pt x="73" y="1555"/>
                </a:cubicBezTo>
                <a:cubicBezTo>
                  <a:pt x="77" y="1518"/>
                  <a:pt x="91" y="1488"/>
                  <a:pt x="107" y="1464"/>
                </a:cubicBezTo>
                <a:cubicBezTo>
                  <a:pt x="125" y="1439"/>
                  <a:pt x="148" y="1421"/>
                  <a:pt x="177" y="1408"/>
                </a:cubicBezTo>
                <a:cubicBezTo>
                  <a:pt x="185" y="1395"/>
                  <a:pt x="192" y="1381"/>
                  <a:pt x="199" y="1368"/>
                </a:cubicBezTo>
                <a:cubicBezTo>
                  <a:pt x="193" y="1359"/>
                  <a:pt x="201" y="1346"/>
                  <a:pt x="211" y="1347"/>
                </a:cubicBezTo>
                <a:cubicBezTo>
                  <a:pt x="226" y="1348"/>
                  <a:pt x="228" y="1374"/>
                  <a:pt x="211" y="1375"/>
                </a:cubicBezTo>
                <a:cubicBezTo>
                  <a:pt x="208" y="1383"/>
                  <a:pt x="204" y="1390"/>
                  <a:pt x="200" y="1397"/>
                </a:cubicBezTo>
                <a:cubicBezTo>
                  <a:pt x="247" y="1382"/>
                  <a:pt x="308" y="1394"/>
                  <a:pt x="341" y="1413"/>
                </a:cubicBezTo>
                <a:cubicBezTo>
                  <a:pt x="336" y="1398"/>
                  <a:pt x="330" y="1384"/>
                  <a:pt x="325" y="1370"/>
                </a:cubicBezTo>
                <a:cubicBezTo>
                  <a:pt x="307" y="1367"/>
                  <a:pt x="309" y="1340"/>
                  <a:pt x="325" y="1338"/>
                </a:cubicBezTo>
                <a:cubicBezTo>
                  <a:pt x="341" y="1336"/>
                  <a:pt x="350" y="1357"/>
                  <a:pt x="338" y="1366"/>
                </a:cubicBezTo>
                <a:cubicBezTo>
                  <a:pt x="344" y="1381"/>
                  <a:pt x="350" y="1395"/>
                  <a:pt x="356" y="1410"/>
                </a:cubicBezTo>
                <a:cubicBezTo>
                  <a:pt x="358" y="1415"/>
                  <a:pt x="360" y="1421"/>
                  <a:pt x="362" y="1425"/>
                </a:cubicBezTo>
                <a:cubicBezTo>
                  <a:pt x="364" y="1427"/>
                  <a:pt x="367" y="1429"/>
                  <a:pt x="370" y="1431"/>
                </a:cubicBezTo>
                <a:cubicBezTo>
                  <a:pt x="405" y="1461"/>
                  <a:pt x="429" y="1499"/>
                  <a:pt x="433" y="1562"/>
                </a:cubicBezTo>
                <a:cubicBezTo>
                  <a:pt x="438" y="1562"/>
                  <a:pt x="443" y="1561"/>
                  <a:pt x="447" y="1562"/>
                </a:cubicBezTo>
                <a:cubicBezTo>
                  <a:pt x="451" y="1564"/>
                  <a:pt x="451" y="1573"/>
                  <a:pt x="447" y="1575"/>
                </a:cubicBezTo>
                <a:cubicBezTo>
                  <a:pt x="443" y="1576"/>
                  <a:pt x="437" y="1575"/>
                  <a:pt x="433" y="1575"/>
                </a:cubicBezTo>
                <a:cubicBezTo>
                  <a:pt x="431" y="1581"/>
                  <a:pt x="431" y="1587"/>
                  <a:pt x="429" y="1592"/>
                </a:cubicBezTo>
                <a:cubicBezTo>
                  <a:pt x="437" y="1611"/>
                  <a:pt x="444" y="1630"/>
                  <a:pt x="451" y="1650"/>
                </a:cubicBezTo>
                <a:cubicBezTo>
                  <a:pt x="455" y="1659"/>
                  <a:pt x="459" y="1665"/>
                  <a:pt x="459" y="1677"/>
                </a:cubicBezTo>
                <a:cubicBezTo>
                  <a:pt x="456" y="1685"/>
                  <a:pt x="442" y="1688"/>
                  <a:pt x="436" y="1682"/>
                </a:cubicBezTo>
                <a:cubicBezTo>
                  <a:pt x="432" y="1678"/>
                  <a:pt x="431" y="1665"/>
                  <a:pt x="428" y="1659"/>
                </a:cubicBezTo>
                <a:cubicBezTo>
                  <a:pt x="426" y="1703"/>
                  <a:pt x="425" y="1748"/>
                  <a:pt x="424" y="1792"/>
                </a:cubicBezTo>
                <a:cubicBezTo>
                  <a:pt x="435" y="1791"/>
                  <a:pt x="440" y="1799"/>
                  <a:pt x="446" y="1805"/>
                </a:cubicBezTo>
                <a:cubicBezTo>
                  <a:pt x="456" y="1815"/>
                  <a:pt x="463" y="1821"/>
                  <a:pt x="472" y="1830"/>
                </a:cubicBezTo>
                <a:cubicBezTo>
                  <a:pt x="475" y="1833"/>
                  <a:pt x="483" y="1839"/>
                  <a:pt x="483" y="1843"/>
                </a:cubicBezTo>
                <a:cubicBezTo>
                  <a:pt x="485" y="1851"/>
                  <a:pt x="483" y="1860"/>
                  <a:pt x="482" y="1867"/>
                </a:cubicBezTo>
                <a:close/>
                <a:moveTo>
                  <a:pt x="439" y="1569"/>
                </a:moveTo>
                <a:cubicBezTo>
                  <a:pt x="441" y="1570"/>
                  <a:pt x="443" y="1568"/>
                  <a:pt x="445" y="1569"/>
                </a:cubicBezTo>
                <a:cubicBezTo>
                  <a:pt x="444" y="1567"/>
                  <a:pt x="440" y="1568"/>
                  <a:pt x="439" y="1569"/>
                </a:cubicBezTo>
                <a:close/>
                <a:moveTo>
                  <a:pt x="71" y="1560"/>
                </a:moveTo>
                <a:cubicBezTo>
                  <a:pt x="68" y="1560"/>
                  <a:pt x="66" y="1560"/>
                  <a:pt x="64" y="1560"/>
                </a:cubicBezTo>
                <a:cubicBezTo>
                  <a:pt x="64" y="1561"/>
                  <a:pt x="64" y="1562"/>
                  <a:pt x="64" y="1563"/>
                </a:cubicBezTo>
                <a:cubicBezTo>
                  <a:pt x="66" y="1562"/>
                  <a:pt x="68" y="1563"/>
                  <a:pt x="70" y="1563"/>
                </a:cubicBezTo>
                <a:cubicBezTo>
                  <a:pt x="70" y="1562"/>
                  <a:pt x="71" y="1561"/>
                  <a:pt x="71" y="1560"/>
                </a:cubicBezTo>
                <a:close/>
                <a:moveTo>
                  <a:pt x="424" y="1798"/>
                </a:moveTo>
                <a:cubicBezTo>
                  <a:pt x="423" y="1802"/>
                  <a:pt x="424" y="1806"/>
                  <a:pt x="424" y="1810"/>
                </a:cubicBezTo>
                <a:cubicBezTo>
                  <a:pt x="423" y="1815"/>
                  <a:pt x="425" y="1824"/>
                  <a:pt x="422" y="1827"/>
                </a:cubicBezTo>
                <a:cubicBezTo>
                  <a:pt x="420" y="1831"/>
                  <a:pt x="410" y="1832"/>
                  <a:pt x="404" y="1833"/>
                </a:cubicBezTo>
                <a:cubicBezTo>
                  <a:pt x="398" y="1833"/>
                  <a:pt x="392" y="1833"/>
                  <a:pt x="386" y="1833"/>
                </a:cubicBezTo>
                <a:cubicBezTo>
                  <a:pt x="379" y="1832"/>
                  <a:pt x="364" y="1829"/>
                  <a:pt x="361" y="1823"/>
                </a:cubicBezTo>
                <a:cubicBezTo>
                  <a:pt x="360" y="1820"/>
                  <a:pt x="361" y="1818"/>
                  <a:pt x="361" y="1815"/>
                </a:cubicBezTo>
                <a:cubicBezTo>
                  <a:pt x="362" y="1809"/>
                  <a:pt x="361" y="1805"/>
                  <a:pt x="361" y="1797"/>
                </a:cubicBezTo>
                <a:cubicBezTo>
                  <a:pt x="342" y="1798"/>
                  <a:pt x="322" y="1799"/>
                  <a:pt x="303" y="1800"/>
                </a:cubicBezTo>
                <a:cubicBezTo>
                  <a:pt x="303" y="1805"/>
                  <a:pt x="304" y="1810"/>
                  <a:pt x="305" y="1816"/>
                </a:cubicBezTo>
                <a:cubicBezTo>
                  <a:pt x="313" y="1817"/>
                  <a:pt x="309" y="1834"/>
                  <a:pt x="310" y="1842"/>
                </a:cubicBezTo>
                <a:cubicBezTo>
                  <a:pt x="306" y="1848"/>
                  <a:pt x="290" y="1846"/>
                  <a:pt x="288" y="1840"/>
                </a:cubicBezTo>
                <a:cubicBezTo>
                  <a:pt x="281" y="1839"/>
                  <a:pt x="276" y="1840"/>
                  <a:pt x="271" y="1838"/>
                </a:cubicBezTo>
                <a:cubicBezTo>
                  <a:pt x="268" y="1836"/>
                  <a:pt x="266" y="1832"/>
                  <a:pt x="263" y="1832"/>
                </a:cubicBezTo>
                <a:cubicBezTo>
                  <a:pt x="257" y="1830"/>
                  <a:pt x="251" y="1833"/>
                  <a:pt x="242" y="1832"/>
                </a:cubicBezTo>
                <a:cubicBezTo>
                  <a:pt x="241" y="1840"/>
                  <a:pt x="235" y="1842"/>
                  <a:pt x="229" y="1845"/>
                </a:cubicBezTo>
                <a:cubicBezTo>
                  <a:pt x="304" y="1848"/>
                  <a:pt x="387" y="1844"/>
                  <a:pt x="462" y="1847"/>
                </a:cubicBezTo>
                <a:cubicBezTo>
                  <a:pt x="467" y="1848"/>
                  <a:pt x="472" y="1849"/>
                  <a:pt x="476" y="1846"/>
                </a:cubicBezTo>
                <a:cubicBezTo>
                  <a:pt x="476" y="1843"/>
                  <a:pt x="473" y="1842"/>
                  <a:pt x="471" y="1840"/>
                </a:cubicBezTo>
                <a:cubicBezTo>
                  <a:pt x="458" y="1826"/>
                  <a:pt x="445" y="1811"/>
                  <a:pt x="432" y="1798"/>
                </a:cubicBezTo>
                <a:cubicBezTo>
                  <a:pt x="429" y="1799"/>
                  <a:pt x="427" y="1797"/>
                  <a:pt x="424" y="1798"/>
                </a:cubicBezTo>
                <a:close/>
                <a:moveTo>
                  <a:pt x="143" y="1790"/>
                </a:moveTo>
                <a:cubicBezTo>
                  <a:pt x="162" y="1790"/>
                  <a:pt x="183" y="1792"/>
                  <a:pt x="201" y="1790"/>
                </a:cubicBezTo>
                <a:cubicBezTo>
                  <a:pt x="202" y="1787"/>
                  <a:pt x="200" y="1785"/>
                  <a:pt x="199" y="1783"/>
                </a:cubicBezTo>
                <a:cubicBezTo>
                  <a:pt x="192" y="1771"/>
                  <a:pt x="188" y="1754"/>
                  <a:pt x="194" y="1738"/>
                </a:cubicBezTo>
                <a:cubicBezTo>
                  <a:pt x="175" y="1731"/>
                  <a:pt x="159" y="1720"/>
                  <a:pt x="143" y="1710"/>
                </a:cubicBezTo>
                <a:cubicBezTo>
                  <a:pt x="143" y="1737"/>
                  <a:pt x="144" y="1763"/>
                  <a:pt x="143" y="1790"/>
                </a:cubicBezTo>
                <a:close/>
                <a:moveTo>
                  <a:pt x="143" y="1699"/>
                </a:moveTo>
                <a:cubicBezTo>
                  <a:pt x="145" y="1703"/>
                  <a:pt x="149" y="1705"/>
                  <a:pt x="152" y="1707"/>
                </a:cubicBezTo>
                <a:cubicBezTo>
                  <a:pt x="162" y="1714"/>
                  <a:pt x="172" y="1722"/>
                  <a:pt x="183" y="1726"/>
                </a:cubicBezTo>
                <a:cubicBezTo>
                  <a:pt x="182" y="1722"/>
                  <a:pt x="178" y="1713"/>
                  <a:pt x="179" y="1710"/>
                </a:cubicBezTo>
                <a:cubicBezTo>
                  <a:pt x="179" y="1706"/>
                  <a:pt x="183" y="1701"/>
                  <a:pt x="186" y="1697"/>
                </a:cubicBezTo>
                <a:cubicBezTo>
                  <a:pt x="191" y="1687"/>
                  <a:pt x="194" y="1681"/>
                  <a:pt x="200" y="1671"/>
                </a:cubicBezTo>
                <a:cubicBezTo>
                  <a:pt x="202" y="1667"/>
                  <a:pt x="205" y="1659"/>
                  <a:pt x="208" y="1658"/>
                </a:cubicBezTo>
                <a:cubicBezTo>
                  <a:pt x="213" y="1658"/>
                  <a:pt x="216" y="1664"/>
                  <a:pt x="219" y="1664"/>
                </a:cubicBezTo>
                <a:cubicBezTo>
                  <a:pt x="222" y="1644"/>
                  <a:pt x="226" y="1623"/>
                  <a:pt x="228" y="1604"/>
                </a:cubicBezTo>
                <a:cubicBezTo>
                  <a:pt x="208" y="1633"/>
                  <a:pt x="188" y="1661"/>
                  <a:pt x="167" y="1689"/>
                </a:cubicBezTo>
                <a:cubicBezTo>
                  <a:pt x="162" y="1690"/>
                  <a:pt x="162" y="1696"/>
                  <a:pt x="157" y="1698"/>
                </a:cubicBezTo>
                <a:cubicBezTo>
                  <a:pt x="153" y="1699"/>
                  <a:pt x="149" y="1698"/>
                  <a:pt x="143" y="1699"/>
                </a:cubicBezTo>
                <a:close/>
                <a:moveTo>
                  <a:pt x="154" y="1693"/>
                </a:moveTo>
                <a:cubicBezTo>
                  <a:pt x="166" y="1680"/>
                  <a:pt x="176" y="1664"/>
                  <a:pt x="187" y="1650"/>
                </a:cubicBezTo>
                <a:cubicBezTo>
                  <a:pt x="185" y="1649"/>
                  <a:pt x="184" y="1647"/>
                  <a:pt x="182" y="1646"/>
                </a:cubicBezTo>
                <a:cubicBezTo>
                  <a:pt x="169" y="1659"/>
                  <a:pt x="156" y="1671"/>
                  <a:pt x="143" y="1684"/>
                </a:cubicBezTo>
                <a:cubicBezTo>
                  <a:pt x="143" y="1687"/>
                  <a:pt x="143" y="1690"/>
                  <a:pt x="143" y="1694"/>
                </a:cubicBezTo>
                <a:cubicBezTo>
                  <a:pt x="147" y="1693"/>
                  <a:pt x="151" y="1693"/>
                  <a:pt x="154" y="1693"/>
                </a:cubicBezTo>
                <a:close/>
                <a:moveTo>
                  <a:pt x="315" y="1493"/>
                </a:moveTo>
                <a:cubicBezTo>
                  <a:pt x="304" y="1507"/>
                  <a:pt x="293" y="1520"/>
                  <a:pt x="283" y="1534"/>
                </a:cubicBezTo>
                <a:cubicBezTo>
                  <a:pt x="290" y="1542"/>
                  <a:pt x="296" y="1551"/>
                  <a:pt x="297" y="1565"/>
                </a:cubicBezTo>
                <a:cubicBezTo>
                  <a:pt x="298" y="1582"/>
                  <a:pt x="292" y="1593"/>
                  <a:pt x="284" y="1600"/>
                </a:cubicBezTo>
                <a:cubicBezTo>
                  <a:pt x="282" y="1602"/>
                  <a:pt x="277" y="1603"/>
                  <a:pt x="278" y="1606"/>
                </a:cubicBezTo>
                <a:cubicBezTo>
                  <a:pt x="290" y="1600"/>
                  <a:pt x="300" y="1584"/>
                  <a:pt x="301" y="1566"/>
                </a:cubicBezTo>
                <a:cubicBezTo>
                  <a:pt x="301" y="1563"/>
                  <a:pt x="299" y="1561"/>
                  <a:pt x="303" y="1560"/>
                </a:cubicBezTo>
                <a:cubicBezTo>
                  <a:pt x="304" y="1562"/>
                  <a:pt x="304" y="1564"/>
                  <a:pt x="304" y="1565"/>
                </a:cubicBezTo>
                <a:cubicBezTo>
                  <a:pt x="305" y="1585"/>
                  <a:pt x="291" y="1604"/>
                  <a:pt x="278" y="1611"/>
                </a:cubicBezTo>
                <a:cubicBezTo>
                  <a:pt x="281" y="1628"/>
                  <a:pt x="283" y="1646"/>
                  <a:pt x="285" y="1663"/>
                </a:cubicBezTo>
                <a:cubicBezTo>
                  <a:pt x="286" y="1664"/>
                  <a:pt x="288" y="1663"/>
                  <a:pt x="289" y="1664"/>
                </a:cubicBezTo>
                <a:cubicBezTo>
                  <a:pt x="292" y="1672"/>
                  <a:pt x="295" y="1681"/>
                  <a:pt x="298" y="1692"/>
                </a:cubicBezTo>
                <a:cubicBezTo>
                  <a:pt x="301" y="1703"/>
                  <a:pt x="309" y="1719"/>
                  <a:pt x="303" y="1730"/>
                </a:cubicBezTo>
                <a:cubicBezTo>
                  <a:pt x="304" y="1731"/>
                  <a:pt x="305" y="1733"/>
                  <a:pt x="305" y="1735"/>
                </a:cubicBezTo>
                <a:cubicBezTo>
                  <a:pt x="320" y="1730"/>
                  <a:pt x="338" y="1722"/>
                  <a:pt x="351" y="1712"/>
                </a:cubicBezTo>
                <a:cubicBezTo>
                  <a:pt x="354" y="1710"/>
                  <a:pt x="362" y="1705"/>
                  <a:pt x="363" y="1702"/>
                </a:cubicBezTo>
                <a:cubicBezTo>
                  <a:pt x="365" y="1695"/>
                  <a:pt x="362" y="1689"/>
                  <a:pt x="363" y="1682"/>
                </a:cubicBezTo>
                <a:cubicBezTo>
                  <a:pt x="354" y="1673"/>
                  <a:pt x="343" y="1662"/>
                  <a:pt x="333" y="1652"/>
                </a:cubicBezTo>
                <a:cubicBezTo>
                  <a:pt x="330" y="1649"/>
                  <a:pt x="324" y="1644"/>
                  <a:pt x="323" y="1641"/>
                </a:cubicBezTo>
                <a:cubicBezTo>
                  <a:pt x="323" y="1638"/>
                  <a:pt x="331" y="1629"/>
                  <a:pt x="334" y="1629"/>
                </a:cubicBezTo>
                <a:cubicBezTo>
                  <a:pt x="335" y="1629"/>
                  <a:pt x="339" y="1632"/>
                  <a:pt x="341" y="1634"/>
                </a:cubicBezTo>
                <a:cubicBezTo>
                  <a:pt x="350" y="1640"/>
                  <a:pt x="357" y="1645"/>
                  <a:pt x="365" y="1650"/>
                </a:cubicBezTo>
                <a:cubicBezTo>
                  <a:pt x="365" y="1647"/>
                  <a:pt x="365" y="1644"/>
                  <a:pt x="365" y="1640"/>
                </a:cubicBezTo>
                <a:cubicBezTo>
                  <a:pt x="361" y="1640"/>
                  <a:pt x="358" y="1640"/>
                  <a:pt x="356" y="1639"/>
                </a:cubicBezTo>
                <a:cubicBezTo>
                  <a:pt x="354" y="1635"/>
                  <a:pt x="356" y="1629"/>
                  <a:pt x="355" y="1624"/>
                </a:cubicBezTo>
                <a:cubicBezTo>
                  <a:pt x="352" y="1622"/>
                  <a:pt x="350" y="1621"/>
                  <a:pt x="347" y="1620"/>
                </a:cubicBezTo>
                <a:cubicBezTo>
                  <a:pt x="346" y="1619"/>
                  <a:pt x="341" y="1616"/>
                  <a:pt x="341" y="1614"/>
                </a:cubicBezTo>
                <a:cubicBezTo>
                  <a:pt x="340" y="1610"/>
                  <a:pt x="346" y="1600"/>
                  <a:pt x="349" y="1600"/>
                </a:cubicBezTo>
                <a:cubicBezTo>
                  <a:pt x="352" y="1600"/>
                  <a:pt x="353" y="1603"/>
                  <a:pt x="356" y="1603"/>
                </a:cubicBezTo>
                <a:cubicBezTo>
                  <a:pt x="359" y="1599"/>
                  <a:pt x="371" y="1602"/>
                  <a:pt x="379" y="1601"/>
                </a:cubicBezTo>
                <a:cubicBezTo>
                  <a:pt x="379" y="1599"/>
                  <a:pt x="380" y="1597"/>
                  <a:pt x="381" y="1595"/>
                </a:cubicBezTo>
                <a:cubicBezTo>
                  <a:pt x="382" y="1595"/>
                  <a:pt x="385" y="1596"/>
                  <a:pt x="385" y="1595"/>
                </a:cubicBezTo>
                <a:cubicBezTo>
                  <a:pt x="386" y="1591"/>
                  <a:pt x="382" y="1591"/>
                  <a:pt x="380" y="1590"/>
                </a:cubicBezTo>
                <a:cubicBezTo>
                  <a:pt x="377" y="1590"/>
                  <a:pt x="374" y="1590"/>
                  <a:pt x="371" y="1590"/>
                </a:cubicBezTo>
                <a:cubicBezTo>
                  <a:pt x="365" y="1589"/>
                  <a:pt x="357" y="1589"/>
                  <a:pt x="354" y="1588"/>
                </a:cubicBezTo>
                <a:cubicBezTo>
                  <a:pt x="351" y="1586"/>
                  <a:pt x="351" y="1574"/>
                  <a:pt x="353" y="1572"/>
                </a:cubicBezTo>
                <a:cubicBezTo>
                  <a:pt x="355" y="1568"/>
                  <a:pt x="368" y="1570"/>
                  <a:pt x="373" y="1569"/>
                </a:cubicBezTo>
                <a:cubicBezTo>
                  <a:pt x="375" y="1560"/>
                  <a:pt x="380" y="1554"/>
                  <a:pt x="388" y="1551"/>
                </a:cubicBezTo>
                <a:cubicBezTo>
                  <a:pt x="378" y="1551"/>
                  <a:pt x="362" y="1556"/>
                  <a:pt x="352" y="1555"/>
                </a:cubicBezTo>
                <a:cubicBezTo>
                  <a:pt x="350" y="1554"/>
                  <a:pt x="347" y="1543"/>
                  <a:pt x="347" y="1540"/>
                </a:cubicBezTo>
                <a:cubicBezTo>
                  <a:pt x="348" y="1536"/>
                  <a:pt x="361" y="1534"/>
                  <a:pt x="365" y="1532"/>
                </a:cubicBezTo>
                <a:cubicBezTo>
                  <a:pt x="373" y="1530"/>
                  <a:pt x="378" y="1529"/>
                  <a:pt x="385" y="1527"/>
                </a:cubicBezTo>
                <a:cubicBezTo>
                  <a:pt x="383" y="1520"/>
                  <a:pt x="380" y="1515"/>
                  <a:pt x="378" y="1509"/>
                </a:cubicBezTo>
                <a:cubicBezTo>
                  <a:pt x="369" y="1513"/>
                  <a:pt x="361" y="1517"/>
                  <a:pt x="352" y="1522"/>
                </a:cubicBezTo>
                <a:cubicBezTo>
                  <a:pt x="349" y="1523"/>
                  <a:pt x="345" y="1526"/>
                  <a:pt x="343" y="1526"/>
                </a:cubicBezTo>
                <a:cubicBezTo>
                  <a:pt x="339" y="1526"/>
                  <a:pt x="334" y="1516"/>
                  <a:pt x="334" y="1513"/>
                </a:cubicBezTo>
                <a:cubicBezTo>
                  <a:pt x="334" y="1511"/>
                  <a:pt x="340" y="1507"/>
                  <a:pt x="342" y="1505"/>
                </a:cubicBezTo>
                <a:cubicBezTo>
                  <a:pt x="351" y="1499"/>
                  <a:pt x="362" y="1492"/>
                  <a:pt x="369" y="1485"/>
                </a:cubicBezTo>
                <a:cubicBezTo>
                  <a:pt x="366" y="1478"/>
                  <a:pt x="364" y="1472"/>
                  <a:pt x="361" y="1466"/>
                </a:cubicBezTo>
                <a:cubicBezTo>
                  <a:pt x="354" y="1473"/>
                  <a:pt x="343" y="1483"/>
                  <a:pt x="334" y="1492"/>
                </a:cubicBezTo>
                <a:cubicBezTo>
                  <a:pt x="331" y="1494"/>
                  <a:pt x="328" y="1500"/>
                  <a:pt x="325" y="1500"/>
                </a:cubicBezTo>
                <a:cubicBezTo>
                  <a:pt x="321" y="1499"/>
                  <a:pt x="319" y="1494"/>
                  <a:pt x="315" y="1493"/>
                </a:cubicBezTo>
                <a:close/>
                <a:moveTo>
                  <a:pt x="325" y="1493"/>
                </a:moveTo>
                <a:cubicBezTo>
                  <a:pt x="336" y="1482"/>
                  <a:pt x="347" y="1470"/>
                  <a:pt x="359" y="1458"/>
                </a:cubicBezTo>
                <a:cubicBezTo>
                  <a:pt x="356" y="1454"/>
                  <a:pt x="355" y="1448"/>
                  <a:pt x="352" y="1444"/>
                </a:cubicBezTo>
                <a:cubicBezTo>
                  <a:pt x="340" y="1458"/>
                  <a:pt x="329" y="1473"/>
                  <a:pt x="318" y="1488"/>
                </a:cubicBezTo>
                <a:cubicBezTo>
                  <a:pt x="321" y="1489"/>
                  <a:pt x="322" y="1492"/>
                  <a:pt x="325" y="1493"/>
                </a:cubicBezTo>
                <a:close/>
                <a:moveTo>
                  <a:pt x="341" y="1514"/>
                </a:moveTo>
                <a:cubicBezTo>
                  <a:pt x="341" y="1516"/>
                  <a:pt x="342" y="1517"/>
                  <a:pt x="343" y="1520"/>
                </a:cubicBezTo>
                <a:cubicBezTo>
                  <a:pt x="354" y="1515"/>
                  <a:pt x="364" y="1508"/>
                  <a:pt x="375" y="1503"/>
                </a:cubicBezTo>
                <a:cubicBezTo>
                  <a:pt x="374" y="1499"/>
                  <a:pt x="373" y="1495"/>
                  <a:pt x="371" y="1492"/>
                </a:cubicBezTo>
                <a:cubicBezTo>
                  <a:pt x="361" y="1499"/>
                  <a:pt x="351" y="1507"/>
                  <a:pt x="341" y="1514"/>
                </a:cubicBezTo>
                <a:close/>
                <a:moveTo>
                  <a:pt x="417" y="1637"/>
                </a:moveTo>
                <a:cubicBezTo>
                  <a:pt x="420" y="1635"/>
                  <a:pt x="418" y="1630"/>
                  <a:pt x="417" y="1628"/>
                </a:cubicBezTo>
                <a:cubicBezTo>
                  <a:pt x="417" y="1631"/>
                  <a:pt x="416" y="1635"/>
                  <a:pt x="417" y="1637"/>
                </a:cubicBezTo>
                <a:close/>
                <a:moveTo>
                  <a:pt x="370" y="1641"/>
                </a:moveTo>
                <a:cubicBezTo>
                  <a:pt x="370" y="1656"/>
                  <a:pt x="370" y="1671"/>
                  <a:pt x="370" y="1685"/>
                </a:cubicBezTo>
                <a:cubicBezTo>
                  <a:pt x="384" y="1688"/>
                  <a:pt x="407" y="1690"/>
                  <a:pt x="420" y="1685"/>
                </a:cubicBezTo>
                <a:cubicBezTo>
                  <a:pt x="417" y="1684"/>
                  <a:pt x="411" y="1687"/>
                  <a:pt x="411" y="1682"/>
                </a:cubicBezTo>
                <a:cubicBezTo>
                  <a:pt x="413" y="1681"/>
                  <a:pt x="418" y="1682"/>
                  <a:pt x="420" y="1681"/>
                </a:cubicBezTo>
                <a:cubicBezTo>
                  <a:pt x="420" y="1680"/>
                  <a:pt x="420" y="1679"/>
                  <a:pt x="420" y="1678"/>
                </a:cubicBezTo>
                <a:cubicBezTo>
                  <a:pt x="417" y="1677"/>
                  <a:pt x="412" y="1679"/>
                  <a:pt x="412" y="1676"/>
                </a:cubicBezTo>
                <a:cubicBezTo>
                  <a:pt x="412" y="1673"/>
                  <a:pt x="418" y="1675"/>
                  <a:pt x="420" y="1674"/>
                </a:cubicBezTo>
                <a:cubicBezTo>
                  <a:pt x="420" y="1673"/>
                  <a:pt x="420" y="1672"/>
                  <a:pt x="420" y="1671"/>
                </a:cubicBezTo>
                <a:cubicBezTo>
                  <a:pt x="417" y="1671"/>
                  <a:pt x="412" y="1672"/>
                  <a:pt x="411" y="1669"/>
                </a:cubicBezTo>
                <a:cubicBezTo>
                  <a:pt x="412" y="1666"/>
                  <a:pt x="419" y="1669"/>
                  <a:pt x="421" y="1667"/>
                </a:cubicBezTo>
                <a:cubicBezTo>
                  <a:pt x="421" y="1666"/>
                  <a:pt x="421" y="1666"/>
                  <a:pt x="421" y="1665"/>
                </a:cubicBezTo>
                <a:cubicBezTo>
                  <a:pt x="418" y="1664"/>
                  <a:pt x="411" y="1667"/>
                  <a:pt x="411" y="1662"/>
                </a:cubicBezTo>
                <a:cubicBezTo>
                  <a:pt x="412" y="1660"/>
                  <a:pt x="421" y="1664"/>
                  <a:pt x="421" y="1660"/>
                </a:cubicBezTo>
                <a:cubicBezTo>
                  <a:pt x="418" y="1657"/>
                  <a:pt x="410" y="1660"/>
                  <a:pt x="408" y="1656"/>
                </a:cubicBezTo>
                <a:cubicBezTo>
                  <a:pt x="410" y="1653"/>
                  <a:pt x="419" y="1657"/>
                  <a:pt x="421" y="1655"/>
                </a:cubicBezTo>
                <a:cubicBezTo>
                  <a:pt x="419" y="1654"/>
                  <a:pt x="414" y="1654"/>
                  <a:pt x="410" y="1653"/>
                </a:cubicBezTo>
                <a:cubicBezTo>
                  <a:pt x="406" y="1653"/>
                  <a:pt x="401" y="1654"/>
                  <a:pt x="399" y="1651"/>
                </a:cubicBezTo>
                <a:cubicBezTo>
                  <a:pt x="400" y="1649"/>
                  <a:pt x="405" y="1650"/>
                  <a:pt x="409" y="1650"/>
                </a:cubicBezTo>
                <a:cubicBezTo>
                  <a:pt x="413" y="1650"/>
                  <a:pt x="419" y="1651"/>
                  <a:pt x="422" y="1650"/>
                </a:cubicBezTo>
                <a:cubicBezTo>
                  <a:pt x="420" y="1648"/>
                  <a:pt x="417" y="1649"/>
                  <a:pt x="414" y="1649"/>
                </a:cubicBezTo>
                <a:cubicBezTo>
                  <a:pt x="408" y="1648"/>
                  <a:pt x="401" y="1648"/>
                  <a:pt x="396" y="1647"/>
                </a:cubicBezTo>
                <a:cubicBezTo>
                  <a:pt x="392" y="1647"/>
                  <a:pt x="388" y="1649"/>
                  <a:pt x="386" y="1645"/>
                </a:cubicBezTo>
                <a:cubicBezTo>
                  <a:pt x="391" y="1643"/>
                  <a:pt x="397" y="1644"/>
                  <a:pt x="403" y="1644"/>
                </a:cubicBezTo>
                <a:cubicBezTo>
                  <a:pt x="410" y="1645"/>
                  <a:pt x="417" y="1646"/>
                  <a:pt x="422" y="1645"/>
                </a:cubicBezTo>
                <a:cubicBezTo>
                  <a:pt x="406" y="1642"/>
                  <a:pt x="385" y="1642"/>
                  <a:pt x="370" y="1641"/>
                </a:cubicBezTo>
                <a:close/>
                <a:moveTo>
                  <a:pt x="407" y="1697"/>
                </a:moveTo>
                <a:cubicBezTo>
                  <a:pt x="408" y="1693"/>
                  <a:pt x="419" y="1698"/>
                  <a:pt x="420" y="1694"/>
                </a:cubicBezTo>
                <a:cubicBezTo>
                  <a:pt x="404" y="1694"/>
                  <a:pt x="384" y="1694"/>
                  <a:pt x="370" y="1691"/>
                </a:cubicBezTo>
                <a:cubicBezTo>
                  <a:pt x="370" y="1735"/>
                  <a:pt x="369" y="1778"/>
                  <a:pt x="368" y="1822"/>
                </a:cubicBezTo>
                <a:cubicBezTo>
                  <a:pt x="376" y="1827"/>
                  <a:pt x="396" y="1827"/>
                  <a:pt x="408" y="1825"/>
                </a:cubicBezTo>
                <a:cubicBezTo>
                  <a:pt x="411" y="1825"/>
                  <a:pt x="415" y="1824"/>
                  <a:pt x="415" y="1822"/>
                </a:cubicBezTo>
                <a:cubicBezTo>
                  <a:pt x="411" y="1823"/>
                  <a:pt x="406" y="1822"/>
                  <a:pt x="401" y="1823"/>
                </a:cubicBezTo>
                <a:cubicBezTo>
                  <a:pt x="396" y="1823"/>
                  <a:pt x="388" y="1825"/>
                  <a:pt x="386" y="1821"/>
                </a:cubicBezTo>
                <a:cubicBezTo>
                  <a:pt x="390" y="1818"/>
                  <a:pt x="396" y="1820"/>
                  <a:pt x="402" y="1820"/>
                </a:cubicBezTo>
                <a:cubicBezTo>
                  <a:pt x="406" y="1819"/>
                  <a:pt x="412" y="1819"/>
                  <a:pt x="416" y="1819"/>
                </a:cubicBezTo>
                <a:cubicBezTo>
                  <a:pt x="416" y="1817"/>
                  <a:pt x="416" y="1816"/>
                  <a:pt x="416" y="1814"/>
                </a:cubicBezTo>
                <a:cubicBezTo>
                  <a:pt x="412" y="1814"/>
                  <a:pt x="406" y="1814"/>
                  <a:pt x="401" y="1814"/>
                </a:cubicBezTo>
                <a:cubicBezTo>
                  <a:pt x="396" y="1814"/>
                  <a:pt x="388" y="1816"/>
                  <a:pt x="387" y="1812"/>
                </a:cubicBezTo>
                <a:cubicBezTo>
                  <a:pt x="389" y="1810"/>
                  <a:pt x="392" y="1811"/>
                  <a:pt x="395" y="1811"/>
                </a:cubicBezTo>
                <a:cubicBezTo>
                  <a:pt x="401" y="1810"/>
                  <a:pt x="409" y="1811"/>
                  <a:pt x="416" y="1811"/>
                </a:cubicBezTo>
                <a:cubicBezTo>
                  <a:pt x="417" y="1810"/>
                  <a:pt x="416" y="1807"/>
                  <a:pt x="417" y="1806"/>
                </a:cubicBezTo>
                <a:cubicBezTo>
                  <a:pt x="412" y="1806"/>
                  <a:pt x="407" y="1806"/>
                  <a:pt x="401" y="1806"/>
                </a:cubicBezTo>
                <a:cubicBezTo>
                  <a:pt x="396" y="1806"/>
                  <a:pt x="389" y="1807"/>
                  <a:pt x="388" y="1804"/>
                </a:cubicBezTo>
                <a:cubicBezTo>
                  <a:pt x="389" y="1801"/>
                  <a:pt x="392" y="1803"/>
                  <a:pt x="395" y="1803"/>
                </a:cubicBezTo>
                <a:cubicBezTo>
                  <a:pt x="402" y="1803"/>
                  <a:pt x="410" y="1802"/>
                  <a:pt x="417" y="1802"/>
                </a:cubicBezTo>
                <a:cubicBezTo>
                  <a:pt x="417" y="1801"/>
                  <a:pt x="417" y="1800"/>
                  <a:pt x="417" y="1798"/>
                </a:cubicBezTo>
                <a:cubicBezTo>
                  <a:pt x="412" y="1798"/>
                  <a:pt x="406" y="1798"/>
                  <a:pt x="401" y="1798"/>
                </a:cubicBezTo>
                <a:cubicBezTo>
                  <a:pt x="395" y="1798"/>
                  <a:pt x="389" y="1800"/>
                  <a:pt x="386" y="1797"/>
                </a:cubicBezTo>
                <a:cubicBezTo>
                  <a:pt x="388" y="1794"/>
                  <a:pt x="395" y="1796"/>
                  <a:pt x="401" y="1795"/>
                </a:cubicBezTo>
                <a:cubicBezTo>
                  <a:pt x="406" y="1795"/>
                  <a:pt x="412" y="1795"/>
                  <a:pt x="417" y="1795"/>
                </a:cubicBezTo>
                <a:cubicBezTo>
                  <a:pt x="417" y="1794"/>
                  <a:pt x="417" y="1792"/>
                  <a:pt x="417" y="1791"/>
                </a:cubicBezTo>
                <a:cubicBezTo>
                  <a:pt x="413" y="1791"/>
                  <a:pt x="407" y="1791"/>
                  <a:pt x="402" y="1791"/>
                </a:cubicBezTo>
                <a:cubicBezTo>
                  <a:pt x="397" y="1791"/>
                  <a:pt x="390" y="1792"/>
                  <a:pt x="388" y="1789"/>
                </a:cubicBezTo>
                <a:cubicBezTo>
                  <a:pt x="389" y="1787"/>
                  <a:pt x="392" y="1788"/>
                  <a:pt x="394" y="1788"/>
                </a:cubicBezTo>
                <a:cubicBezTo>
                  <a:pt x="402" y="1787"/>
                  <a:pt x="410" y="1788"/>
                  <a:pt x="417" y="1788"/>
                </a:cubicBezTo>
                <a:cubicBezTo>
                  <a:pt x="417" y="1786"/>
                  <a:pt x="417" y="1785"/>
                  <a:pt x="417" y="1783"/>
                </a:cubicBezTo>
                <a:cubicBezTo>
                  <a:pt x="412" y="1783"/>
                  <a:pt x="407" y="1783"/>
                  <a:pt x="401" y="1783"/>
                </a:cubicBezTo>
                <a:cubicBezTo>
                  <a:pt x="396" y="1783"/>
                  <a:pt x="390" y="1785"/>
                  <a:pt x="388" y="1781"/>
                </a:cubicBezTo>
                <a:cubicBezTo>
                  <a:pt x="392" y="1778"/>
                  <a:pt x="399" y="1781"/>
                  <a:pt x="406" y="1780"/>
                </a:cubicBezTo>
                <a:cubicBezTo>
                  <a:pt x="410" y="1780"/>
                  <a:pt x="414" y="1780"/>
                  <a:pt x="417" y="1779"/>
                </a:cubicBezTo>
                <a:cubicBezTo>
                  <a:pt x="415" y="1777"/>
                  <a:pt x="409" y="1778"/>
                  <a:pt x="405" y="1778"/>
                </a:cubicBezTo>
                <a:cubicBezTo>
                  <a:pt x="399" y="1777"/>
                  <a:pt x="392" y="1779"/>
                  <a:pt x="390" y="1775"/>
                </a:cubicBezTo>
                <a:cubicBezTo>
                  <a:pt x="393" y="1773"/>
                  <a:pt x="398" y="1774"/>
                  <a:pt x="402" y="1774"/>
                </a:cubicBezTo>
                <a:cubicBezTo>
                  <a:pt x="407" y="1774"/>
                  <a:pt x="413" y="1774"/>
                  <a:pt x="417" y="1775"/>
                </a:cubicBezTo>
                <a:cubicBezTo>
                  <a:pt x="417" y="1774"/>
                  <a:pt x="417" y="1773"/>
                  <a:pt x="417" y="1772"/>
                </a:cubicBezTo>
                <a:cubicBezTo>
                  <a:pt x="415" y="1771"/>
                  <a:pt x="412" y="1772"/>
                  <a:pt x="408" y="1771"/>
                </a:cubicBezTo>
                <a:cubicBezTo>
                  <a:pt x="403" y="1771"/>
                  <a:pt x="395" y="1773"/>
                  <a:pt x="393" y="1769"/>
                </a:cubicBezTo>
                <a:cubicBezTo>
                  <a:pt x="399" y="1765"/>
                  <a:pt x="411" y="1770"/>
                  <a:pt x="418" y="1767"/>
                </a:cubicBezTo>
                <a:cubicBezTo>
                  <a:pt x="418" y="1767"/>
                  <a:pt x="418" y="1766"/>
                  <a:pt x="418" y="1765"/>
                </a:cubicBezTo>
                <a:cubicBezTo>
                  <a:pt x="414" y="1764"/>
                  <a:pt x="409" y="1764"/>
                  <a:pt x="404" y="1764"/>
                </a:cubicBezTo>
                <a:cubicBezTo>
                  <a:pt x="400" y="1764"/>
                  <a:pt x="395" y="1766"/>
                  <a:pt x="395" y="1762"/>
                </a:cubicBezTo>
                <a:cubicBezTo>
                  <a:pt x="398" y="1760"/>
                  <a:pt x="406" y="1761"/>
                  <a:pt x="411" y="1761"/>
                </a:cubicBezTo>
                <a:cubicBezTo>
                  <a:pt x="414" y="1761"/>
                  <a:pt x="418" y="1763"/>
                  <a:pt x="418" y="1759"/>
                </a:cubicBezTo>
                <a:cubicBezTo>
                  <a:pt x="413" y="1757"/>
                  <a:pt x="403" y="1761"/>
                  <a:pt x="401" y="1757"/>
                </a:cubicBezTo>
                <a:cubicBezTo>
                  <a:pt x="402" y="1755"/>
                  <a:pt x="406" y="1755"/>
                  <a:pt x="410" y="1755"/>
                </a:cubicBezTo>
                <a:cubicBezTo>
                  <a:pt x="413" y="1755"/>
                  <a:pt x="418" y="1756"/>
                  <a:pt x="418" y="1753"/>
                </a:cubicBezTo>
                <a:cubicBezTo>
                  <a:pt x="415" y="1751"/>
                  <a:pt x="409" y="1753"/>
                  <a:pt x="408" y="1750"/>
                </a:cubicBezTo>
                <a:cubicBezTo>
                  <a:pt x="410" y="1747"/>
                  <a:pt x="414" y="1749"/>
                  <a:pt x="418" y="1749"/>
                </a:cubicBezTo>
                <a:cubicBezTo>
                  <a:pt x="418" y="1748"/>
                  <a:pt x="418" y="1746"/>
                  <a:pt x="418" y="1745"/>
                </a:cubicBezTo>
                <a:cubicBezTo>
                  <a:pt x="416" y="1744"/>
                  <a:pt x="409" y="1747"/>
                  <a:pt x="408" y="1743"/>
                </a:cubicBezTo>
                <a:cubicBezTo>
                  <a:pt x="410" y="1740"/>
                  <a:pt x="414" y="1742"/>
                  <a:pt x="418" y="1742"/>
                </a:cubicBezTo>
                <a:cubicBezTo>
                  <a:pt x="418" y="1740"/>
                  <a:pt x="418" y="1740"/>
                  <a:pt x="419" y="1739"/>
                </a:cubicBezTo>
                <a:cubicBezTo>
                  <a:pt x="416" y="1737"/>
                  <a:pt x="410" y="1740"/>
                  <a:pt x="409" y="1737"/>
                </a:cubicBezTo>
                <a:cubicBezTo>
                  <a:pt x="409" y="1733"/>
                  <a:pt x="418" y="1736"/>
                  <a:pt x="419" y="1734"/>
                </a:cubicBezTo>
                <a:cubicBezTo>
                  <a:pt x="419" y="1729"/>
                  <a:pt x="409" y="1734"/>
                  <a:pt x="409" y="1729"/>
                </a:cubicBezTo>
                <a:cubicBezTo>
                  <a:pt x="410" y="1726"/>
                  <a:pt x="418" y="1731"/>
                  <a:pt x="419" y="1727"/>
                </a:cubicBezTo>
                <a:cubicBezTo>
                  <a:pt x="418" y="1724"/>
                  <a:pt x="409" y="1729"/>
                  <a:pt x="410" y="1724"/>
                </a:cubicBezTo>
                <a:cubicBezTo>
                  <a:pt x="411" y="1720"/>
                  <a:pt x="418" y="1725"/>
                  <a:pt x="419" y="1722"/>
                </a:cubicBezTo>
                <a:cubicBezTo>
                  <a:pt x="418" y="1718"/>
                  <a:pt x="410" y="1724"/>
                  <a:pt x="410" y="1719"/>
                </a:cubicBezTo>
                <a:cubicBezTo>
                  <a:pt x="410" y="1716"/>
                  <a:pt x="417" y="1719"/>
                  <a:pt x="419" y="1717"/>
                </a:cubicBezTo>
                <a:cubicBezTo>
                  <a:pt x="419" y="1716"/>
                  <a:pt x="419" y="1714"/>
                  <a:pt x="419" y="1713"/>
                </a:cubicBezTo>
                <a:cubicBezTo>
                  <a:pt x="416" y="1712"/>
                  <a:pt x="410" y="1715"/>
                  <a:pt x="409" y="1712"/>
                </a:cubicBezTo>
                <a:cubicBezTo>
                  <a:pt x="410" y="1708"/>
                  <a:pt x="418" y="1711"/>
                  <a:pt x="419" y="1708"/>
                </a:cubicBezTo>
                <a:cubicBezTo>
                  <a:pt x="419" y="1708"/>
                  <a:pt x="419" y="1707"/>
                  <a:pt x="419" y="1707"/>
                </a:cubicBezTo>
                <a:cubicBezTo>
                  <a:pt x="416" y="1705"/>
                  <a:pt x="410" y="1709"/>
                  <a:pt x="409" y="1705"/>
                </a:cubicBezTo>
                <a:cubicBezTo>
                  <a:pt x="410" y="1702"/>
                  <a:pt x="416" y="1703"/>
                  <a:pt x="419" y="1703"/>
                </a:cubicBezTo>
                <a:cubicBezTo>
                  <a:pt x="419" y="1701"/>
                  <a:pt x="419" y="1700"/>
                  <a:pt x="419" y="1698"/>
                </a:cubicBezTo>
                <a:cubicBezTo>
                  <a:pt x="416" y="1698"/>
                  <a:pt x="408" y="1700"/>
                  <a:pt x="407" y="1697"/>
                </a:cubicBezTo>
                <a:close/>
                <a:moveTo>
                  <a:pt x="367" y="1627"/>
                </a:moveTo>
                <a:cubicBezTo>
                  <a:pt x="367" y="1630"/>
                  <a:pt x="366" y="1634"/>
                  <a:pt x="368" y="1635"/>
                </a:cubicBezTo>
                <a:cubicBezTo>
                  <a:pt x="369" y="1628"/>
                  <a:pt x="370" y="1615"/>
                  <a:pt x="368" y="1608"/>
                </a:cubicBezTo>
                <a:cubicBezTo>
                  <a:pt x="368" y="1608"/>
                  <a:pt x="367" y="1608"/>
                  <a:pt x="367" y="1608"/>
                </a:cubicBezTo>
                <a:cubicBezTo>
                  <a:pt x="367" y="1608"/>
                  <a:pt x="367" y="1609"/>
                  <a:pt x="367" y="1609"/>
                </a:cubicBezTo>
                <a:cubicBezTo>
                  <a:pt x="367" y="1615"/>
                  <a:pt x="367" y="1621"/>
                  <a:pt x="367" y="1627"/>
                </a:cubicBezTo>
                <a:close/>
                <a:moveTo>
                  <a:pt x="373" y="1635"/>
                </a:moveTo>
                <a:cubicBezTo>
                  <a:pt x="375" y="1628"/>
                  <a:pt x="375" y="1615"/>
                  <a:pt x="374" y="1608"/>
                </a:cubicBezTo>
                <a:cubicBezTo>
                  <a:pt x="373" y="1608"/>
                  <a:pt x="373" y="1608"/>
                  <a:pt x="373" y="1608"/>
                </a:cubicBezTo>
                <a:cubicBezTo>
                  <a:pt x="374" y="1617"/>
                  <a:pt x="371" y="1627"/>
                  <a:pt x="373" y="1635"/>
                </a:cubicBezTo>
                <a:close/>
                <a:moveTo>
                  <a:pt x="378" y="1629"/>
                </a:moveTo>
                <a:cubicBezTo>
                  <a:pt x="378" y="1631"/>
                  <a:pt x="376" y="1635"/>
                  <a:pt x="379" y="1635"/>
                </a:cubicBezTo>
                <a:cubicBezTo>
                  <a:pt x="381" y="1628"/>
                  <a:pt x="381" y="1615"/>
                  <a:pt x="379" y="1608"/>
                </a:cubicBezTo>
                <a:cubicBezTo>
                  <a:pt x="379" y="1608"/>
                  <a:pt x="378" y="1608"/>
                  <a:pt x="378" y="1608"/>
                </a:cubicBezTo>
                <a:cubicBezTo>
                  <a:pt x="378" y="1608"/>
                  <a:pt x="378" y="1609"/>
                  <a:pt x="378" y="1609"/>
                </a:cubicBezTo>
                <a:cubicBezTo>
                  <a:pt x="378" y="1615"/>
                  <a:pt x="378" y="1623"/>
                  <a:pt x="378" y="1629"/>
                </a:cubicBezTo>
                <a:close/>
                <a:moveTo>
                  <a:pt x="384" y="1636"/>
                </a:moveTo>
                <a:cubicBezTo>
                  <a:pt x="385" y="1628"/>
                  <a:pt x="386" y="1616"/>
                  <a:pt x="384" y="1608"/>
                </a:cubicBezTo>
                <a:cubicBezTo>
                  <a:pt x="384" y="1608"/>
                  <a:pt x="384" y="1608"/>
                  <a:pt x="384" y="1608"/>
                </a:cubicBezTo>
                <a:cubicBezTo>
                  <a:pt x="384" y="1608"/>
                  <a:pt x="384" y="1609"/>
                  <a:pt x="384" y="1609"/>
                </a:cubicBezTo>
                <a:cubicBezTo>
                  <a:pt x="384" y="1618"/>
                  <a:pt x="383" y="1629"/>
                  <a:pt x="384" y="1636"/>
                </a:cubicBezTo>
                <a:close/>
                <a:moveTo>
                  <a:pt x="388" y="1630"/>
                </a:moveTo>
                <a:cubicBezTo>
                  <a:pt x="388" y="1632"/>
                  <a:pt x="386" y="1636"/>
                  <a:pt x="390" y="1636"/>
                </a:cubicBezTo>
                <a:cubicBezTo>
                  <a:pt x="392" y="1628"/>
                  <a:pt x="391" y="1617"/>
                  <a:pt x="392" y="1608"/>
                </a:cubicBezTo>
                <a:cubicBezTo>
                  <a:pt x="391" y="1608"/>
                  <a:pt x="390" y="1608"/>
                  <a:pt x="389" y="1608"/>
                </a:cubicBezTo>
                <a:cubicBezTo>
                  <a:pt x="389" y="1609"/>
                  <a:pt x="389" y="1609"/>
                  <a:pt x="389" y="1610"/>
                </a:cubicBezTo>
                <a:cubicBezTo>
                  <a:pt x="389" y="1616"/>
                  <a:pt x="389" y="1624"/>
                  <a:pt x="388" y="1630"/>
                </a:cubicBezTo>
                <a:close/>
                <a:moveTo>
                  <a:pt x="395" y="1636"/>
                </a:moveTo>
                <a:cubicBezTo>
                  <a:pt x="398" y="1628"/>
                  <a:pt x="397" y="1618"/>
                  <a:pt x="398" y="1608"/>
                </a:cubicBezTo>
                <a:cubicBezTo>
                  <a:pt x="397" y="1608"/>
                  <a:pt x="396" y="1608"/>
                  <a:pt x="395" y="1608"/>
                </a:cubicBezTo>
                <a:cubicBezTo>
                  <a:pt x="395" y="1609"/>
                  <a:pt x="395" y="1609"/>
                  <a:pt x="395" y="1610"/>
                </a:cubicBezTo>
                <a:cubicBezTo>
                  <a:pt x="395" y="1615"/>
                  <a:pt x="395" y="1622"/>
                  <a:pt x="394" y="1628"/>
                </a:cubicBezTo>
                <a:cubicBezTo>
                  <a:pt x="394" y="1631"/>
                  <a:pt x="392" y="1635"/>
                  <a:pt x="395" y="1636"/>
                </a:cubicBezTo>
                <a:close/>
                <a:moveTo>
                  <a:pt x="401" y="1636"/>
                </a:moveTo>
                <a:cubicBezTo>
                  <a:pt x="403" y="1628"/>
                  <a:pt x="402" y="1618"/>
                  <a:pt x="402" y="1609"/>
                </a:cubicBezTo>
                <a:cubicBezTo>
                  <a:pt x="402" y="1609"/>
                  <a:pt x="402" y="1609"/>
                  <a:pt x="401" y="1609"/>
                </a:cubicBezTo>
                <a:cubicBezTo>
                  <a:pt x="401" y="1609"/>
                  <a:pt x="401" y="1610"/>
                  <a:pt x="401" y="1610"/>
                </a:cubicBezTo>
                <a:cubicBezTo>
                  <a:pt x="402" y="1619"/>
                  <a:pt x="399" y="1629"/>
                  <a:pt x="401" y="1636"/>
                </a:cubicBezTo>
                <a:close/>
                <a:moveTo>
                  <a:pt x="407" y="1609"/>
                </a:moveTo>
                <a:cubicBezTo>
                  <a:pt x="407" y="1609"/>
                  <a:pt x="406" y="1609"/>
                  <a:pt x="406" y="1609"/>
                </a:cubicBezTo>
                <a:cubicBezTo>
                  <a:pt x="406" y="1609"/>
                  <a:pt x="406" y="1610"/>
                  <a:pt x="406" y="1610"/>
                </a:cubicBezTo>
                <a:cubicBezTo>
                  <a:pt x="406" y="1619"/>
                  <a:pt x="405" y="1630"/>
                  <a:pt x="405" y="1636"/>
                </a:cubicBezTo>
                <a:cubicBezTo>
                  <a:pt x="406" y="1636"/>
                  <a:pt x="407" y="1636"/>
                  <a:pt x="407" y="1636"/>
                </a:cubicBezTo>
                <a:cubicBezTo>
                  <a:pt x="407" y="1629"/>
                  <a:pt x="409" y="1617"/>
                  <a:pt x="407" y="1609"/>
                </a:cubicBezTo>
                <a:close/>
                <a:moveTo>
                  <a:pt x="413" y="1633"/>
                </a:moveTo>
                <a:cubicBezTo>
                  <a:pt x="413" y="1626"/>
                  <a:pt x="414" y="1616"/>
                  <a:pt x="411" y="1613"/>
                </a:cubicBezTo>
                <a:cubicBezTo>
                  <a:pt x="411" y="1619"/>
                  <a:pt x="411" y="1624"/>
                  <a:pt x="411" y="1629"/>
                </a:cubicBezTo>
                <a:cubicBezTo>
                  <a:pt x="411" y="1632"/>
                  <a:pt x="410" y="1635"/>
                  <a:pt x="412" y="1637"/>
                </a:cubicBezTo>
                <a:cubicBezTo>
                  <a:pt x="414" y="1637"/>
                  <a:pt x="413" y="1634"/>
                  <a:pt x="413" y="1633"/>
                </a:cubicBezTo>
                <a:close/>
                <a:moveTo>
                  <a:pt x="422" y="1593"/>
                </a:moveTo>
                <a:cubicBezTo>
                  <a:pt x="421" y="1589"/>
                  <a:pt x="412" y="1586"/>
                  <a:pt x="410" y="1589"/>
                </a:cubicBezTo>
                <a:cubicBezTo>
                  <a:pt x="413" y="1591"/>
                  <a:pt x="418" y="1591"/>
                  <a:pt x="422" y="1593"/>
                </a:cubicBezTo>
                <a:close/>
                <a:moveTo>
                  <a:pt x="426" y="1601"/>
                </a:moveTo>
                <a:cubicBezTo>
                  <a:pt x="425" y="1600"/>
                  <a:pt x="425" y="1598"/>
                  <a:pt x="424" y="1596"/>
                </a:cubicBezTo>
                <a:cubicBezTo>
                  <a:pt x="419" y="1596"/>
                  <a:pt x="416" y="1594"/>
                  <a:pt x="411" y="1593"/>
                </a:cubicBezTo>
                <a:cubicBezTo>
                  <a:pt x="412" y="1595"/>
                  <a:pt x="413" y="1597"/>
                  <a:pt x="413" y="1598"/>
                </a:cubicBezTo>
                <a:cubicBezTo>
                  <a:pt x="417" y="1599"/>
                  <a:pt x="422" y="1602"/>
                  <a:pt x="426" y="1601"/>
                </a:cubicBezTo>
                <a:close/>
                <a:moveTo>
                  <a:pt x="427" y="1575"/>
                </a:moveTo>
                <a:cubicBezTo>
                  <a:pt x="425" y="1575"/>
                  <a:pt x="422" y="1575"/>
                  <a:pt x="420" y="1575"/>
                </a:cubicBezTo>
                <a:cubicBezTo>
                  <a:pt x="423" y="1577"/>
                  <a:pt x="424" y="1580"/>
                  <a:pt x="425" y="1583"/>
                </a:cubicBezTo>
                <a:cubicBezTo>
                  <a:pt x="426" y="1580"/>
                  <a:pt x="427" y="1578"/>
                  <a:pt x="427" y="1575"/>
                </a:cubicBezTo>
                <a:close/>
                <a:moveTo>
                  <a:pt x="419" y="1584"/>
                </a:moveTo>
                <a:cubicBezTo>
                  <a:pt x="419" y="1585"/>
                  <a:pt x="417" y="1584"/>
                  <a:pt x="417" y="1586"/>
                </a:cubicBezTo>
                <a:cubicBezTo>
                  <a:pt x="419" y="1585"/>
                  <a:pt x="420" y="1587"/>
                  <a:pt x="420" y="1586"/>
                </a:cubicBezTo>
                <a:cubicBezTo>
                  <a:pt x="420" y="1586"/>
                  <a:pt x="420" y="1584"/>
                  <a:pt x="419" y="1584"/>
                </a:cubicBezTo>
                <a:close/>
                <a:moveTo>
                  <a:pt x="418" y="1581"/>
                </a:moveTo>
                <a:cubicBezTo>
                  <a:pt x="416" y="1578"/>
                  <a:pt x="414" y="1581"/>
                  <a:pt x="410" y="1581"/>
                </a:cubicBezTo>
                <a:cubicBezTo>
                  <a:pt x="410" y="1582"/>
                  <a:pt x="410" y="1583"/>
                  <a:pt x="410" y="1584"/>
                </a:cubicBezTo>
                <a:cubicBezTo>
                  <a:pt x="412" y="1583"/>
                  <a:pt x="416" y="1582"/>
                  <a:pt x="418" y="1581"/>
                </a:cubicBezTo>
                <a:close/>
                <a:moveTo>
                  <a:pt x="413" y="1568"/>
                </a:moveTo>
                <a:cubicBezTo>
                  <a:pt x="411" y="1566"/>
                  <a:pt x="407" y="1569"/>
                  <a:pt x="406" y="1571"/>
                </a:cubicBezTo>
                <a:cubicBezTo>
                  <a:pt x="407" y="1577"/>
                  <a:pt x="416" y="1574"/>
                  <a:pt x="413" y="1568"/>
                </a:cubicBezTo>
                <a:close/>
                <a:moveTo>
                  <a:pt x="405" y="1601"/>
                </a:moveTo>
                <a:cubicBezTo>
                  <a:pt x="404" y="1601"/>
                  <a:pt x="402" y="1601"/>
                  <a:pt x="401" y="1601"/>
                </a:cubicBezTo>
                <a:cubicBezTo>
                  <a:pt x="396" y="1601"/>
                  <a:pt x="390" y="1601"/>
                  <a:pt x="385" y="1600"/>
                </a:cubicBezTo>
                <a:cubicBezTo>
                  <a:pt x="384" y="1600"/>
                  <a:pt x="384" y="1601"/>
                  <a:pt x="384" y="1601"/>
                </a:cubicBezTo>
                <a:cubicBezTo>
                  <a:pt x="384" y="1601"/>
                  <a:pt x="384" y="1602"/>
                  <a:pt x="385" y="1602"/>
                </a:cubicBezTo>
                <a:cubicBezTo>
                  <a:pt x="390" y="1602"/>
                  <a:pt x="395" y="1602"/>
                  <a:pt x="400" y="1602"/>
                </a:cubicBezTo>
                <a:cubicBezTo>
                  <a:pt x="403" y="1602"/>
                  <a:pt x="405" y="1602"/>
                  <a:pt x="408" y="1602"/>
                </a:cubicBezTo>
                <a:cubicBezTo>
                  <a:pt x="409" y="1601"/>
                  <a:pt x="406" y="1601"/>
                  <a:pt x="405" y="1601"/>
                </a:cubicBezTo>
                <a:close/>
                <a:moveTo>
                  <a:pt x="406" y="1595"/>
                </a:moveTo>
                <a:cubicBezTo>
                  <a:pt x="402" y="1592"/>
                  <a:pt x="395" y="1595"/>
                  <a:pt x="390" y="1594"/>
                </a:cubicBezTo>
                <a:cubicBezTo>
                  <a:pt x="394" y="1596"/>
                  <a:pt x="401" y="1595"/>
                  <a:pt x="406" y="1595"/>
                </a:cubicBezTo>
                <a:close/>
                <a:moveTo>
                  <a:pt x="405" y="1579"/>
                </a:moveTo>
                <a:cubicBezTo>
                  <a:pt x="404" y="1577"/>
                  <a:pt x="402" y="1576"/>
                  <a:pt x="401" y="1573"/>
                </a:cubicBezTo>
                <a:cubicBezTo>
                  <a:pt x="399" y="1568"/>
                  <a:pt x="401" y="1561"/>
                  <a:pt x="397" y="1558"/>
                </a:cubicBezTo>
                <a:cubicBezTo>
                  <a:pt x="375" y="1554"/>
                  <a:pt x="373" y="1586"/>
                  <a:pt x="392" y="1589"/>
                </a:cubicBezTo>
                <a:cubicBezTo>
                  <a:pt x="395" y="1589"/>
                  <a:pt x="399" y="1588"/>
                  <a:pt x="403" y="1588"/>
                </a:cubicBezTo>
                <a:cubicBezTo>
                  <a:pt x="403" y="1585"/>
                  <a:pt x="405" y="1582"/>
                  <a:pt x="405" y="1579"/>
                </a:cubicBezTo>
                <a:close/>
                <a:moveTo>
                  <a:pt x="353" y="1542"/>
                </a:moveTo>
                <a:cubicBezTo>
                  <a:pt x="354" y="1544"/>
                  <a:pt x="354" y="1548"/>
                  <a:pt x="355" y="1549"/>
                </a:cubicBezTo>
                <a:cubicBezTo>
                  <a:pt x="367" y="1547"/>
                  <a:pt x="379" y="1546"/>
                  <a:pt x="392" y="1544"/>
                </a:cubicBezTo>
                <a:cubicBezTo>
                  <a:pt x="390" y="1540"/>
                  <a:pt x="390" y="1535"/>
                  <a:pt x="387" y="1533"/>
                </a:cubicBezTo>
                <a:cubicBezTo>
                  <a:pt x="376" y="1536"/>
                  <a:pt x="364" y="1539"/>
                  <a:pt x="353" y="1542"/>
                </a:cubicBezTo>
                <a:close/>
                <a:moveTo>
                  <a:pt x="373" y="1575"/>
                </a:moveTo>
                <a:cubicBezTo>
                  <a:pt x="368" y="1575"/>
                  <a:pt x="363" y="1575"/>
                  <a:pt x="357" y="1575"/>
                </a:cubicBezTo>
                <a:cubicBezTo>
                  <a:pt x="357" y="1578"/>
                  <a:pt x="357" y="1580"/>
                  <a:pt x="357" y="1583"/>
                </a:cubicBezTo>
                <a:cubicBezTo>
                  <a:pt x="364" y="1583"/>
                  <a:pt x="370" y="1584"/>
                  <a:pt x="375" y="1584"/>
                </a:cubicBezTo>
                <a:cubicBezTo>
                  <a:pt x="375" y="1582"/>
                  <a:pt x="372" y="1579"/>
                  <a:pt x="373" y="1575"/>
                </a:cubicBezTo>
                <a:close/>
                <a:moveTo>
                  <a:pt x="361" y="1629"/>
                </a:moveTo>
                <a:cubicBezTo>
                  <a:pt x="361" y="1631"/>
                  <a:pt x="360" y="1634"/>
                  <a:pt x="363" y="1635"/>
                </a:cubicBezTo>
                <a:cubicBezTo>
                  <a:pt x="364" y="1633"/>
                  <a:pt x="364" y="1629"/>
                  <a:pt x="364" y="1626"/>
                </a:cubicBezTo>
                <a:cubicBezTo>
                  <a:pt x="364" y="1622"/>
                  <a:pt x="364" y="1619"/>
                  <a:pt x="364" y="1615"/>
                </a:cubicBezTo>
                <a:cubicBezTo>
                  <a:pt x="364" y="1613"/>
                  <a:pt x="364" y="1609"/>
                  <a:pt x="362" y="1608"/>
                </a:cubicBezTo>
                <a:cubicBezTo>
                  <a:pt x="362" y="1608"/>
                  <a:pt x="362" y="1608"/>
                  <a:pt x="361" y="1608"/>
                </a:cubicBezTo>
                <a:cubicBezTo>
                  <a:pt x="361" y="1608"/>
                  <a:pt x="361" y="1609"/>
                  <a:pt x="361" y="1609"/>
                </a:cubicBezTo>
                <a:cubicBezTo>
                  <a:pt x="361" y="1615"/>
                  <a:pt x="361" y="1623"/>
                  <a:pt x="361" y="1629"/>
                </a:cubicBezTo>
                <a:close/>
                <a:moveTo>
                  <a:pt x="356" y="1610"/>
                </a:moveTo>
                <a:cubicBezTo>
                  <a:pt x="354" y="1609"/>
                  <a:pt x="352" y="1607"/>
                  <a:pt x="350" y="1607"/>
                </a:cubicBezTo>
                <a:cubicBezTo>
                  <a:pt x="349" y="1609"/>
                  <a:pt x="348" y="1611"/>
                  <a:pt x="347" y="1613"/>
                </a:cubicBezTo>
                <a:cubicBezTo>
                  <a:pt x="350" y="1614"/>
                  <a:pt x="352" y="1616"/>
                  <a:pt x="356" y="1617"/>
                </a:cubicBezTo>
                <a:cubicBezTo>
                  <a:pt x="355" y="1615"/>
                  <a:pt x="356" y="1613"/>
                  <a:pt x="356" y="1610"/>
                </a:cubicBezTo>
                <a:close/>
                <a:moveTo>
                  <a:pt x="334" y="1636"/>
                </a:moveTo>
                <a:cubicBezTo>
                  <a:pt x="332" y="1637"/>
                  <a:pt x="331" y="1639"/>
                  <a:pt x="330" y="1641"/>
                </a:cubicBezTo>
                <a:cubicBezTo>
                  <a:pt x="341" y="1651"/>
                  <a:pt x="352" y="1662"/>
                  <a:pt x="364" y="1672"/>
                </a:cubicBezTo>
                <a:cubicBezTo>
                  <a:pt x="364" y="1667"/>
                  <a:pt x="364" y="1663"/>
                  <a:pt x="364" y="1659"/>
                </a:cubicBezTo>
                <a:cubicBezTo>
                  <a:pt x="355" y="1651"/>
                  <a:pt x="344" y="1643"/>
                  <a:pt x="334" y="1636"/>
                </a:cubicBezTo>
                <a:close/>
                <a:moveTo>
                  <a:pt x="304" y="1822"/>
                </a:moveTo>
                <a:cubicBezTo>
                  <a:pt x="301" y="1822"/>
                  <a:pt x="297" y="1822"/>
                  <a:pt x="294" y="1822"/>
                </a:cubicBezTo>
                <a:cubicBezTo>
                  <a:pt x="294" y="1828"/>
                  <a:pt x="295" y="1833"/>
                  <a:pt x="295" y="1839"/>
                </a:cubicBezTo>
                <a:cubicBezTo>
                  <a:pt x="297" y="1840"/>
                  <a:pt x="301" y="1840"/>
                  <a:pt x="304" y="1840"/>
                </a:cubicBezTo>
                <a:cubicBezTo>
                  <a:pt x="304" y="1834"/>
                  <a:pt x="304" y="1828"/>
                  <a:pt x="304" y="1822"/>
                </a:cubicBezTo>
                <a:close/>
                <a:moveTo>
                  <a:pt x="293" y="1726"/>
                </a:moveTo>
                <a:cubicBezTo>
                  <a:pt x="296" y="1742"/>
                  <a:pt x="297" y="1759"/>
                  <a:pt x="300" y="1775"/>
                </a:cubicBezTo>
                <a:cubicBezTo>
                  <a:pt x="306" y="1759"/>
                  <a:pt x="302" y="1736"/>
                  <a:pt x="293" y="1726"/>
                </a:cubicBezTo>
                <a:close/>
                <a:moveTo>
                  <a:pt x="298" y="1721"/>
                </a:moveTo>
                <a:cubicBezTo>
                  <a:pt x="298" y="1714"/>
                  <a:pt x="295" y="1706"/>
                  <a:pt x="293" y="1699"/>
                </a:cubicBezTo>
                <a:cubicBezTo>
                  <a:pt x="291" y="1691"/>
                  <a:pt x="289" y="1683"/>
                  <a:pt x="287" y="1675"/>
                </a:cubicBezTo>
                <a:cubicBezTo>
                  <a:pt x="288" y="1686"/>
                  <a:pt x="291" y="1702"/>
                  <a:pt x="292" y="1715"/>
                </a:cubicBezTo>
                <a:cubicBezTo>
                  <a:pt x="294" y="1717"/>
                  <a:pt x="296" y="1721"/>
                  <a:pt x="298" y="1721"/>
                </a:cubicBezTo>
                <a:close/>
                <a:moveTo>
                  <a:pt x="302" y="1792"/>
                </a:moveTo>
                <a:cubicBezTo>
                  <a:pt x="320" y="1792"/>
                  <a:pt x="342" y="1792"/>
                  <a:pt x="361" y="1792"/>
                </a:cubicBezTo>
                <a:cubicBezTo>
                  <a:pt x="362" y="1765"/>
                  <a:pt x="363" y="1737"/>
                  <a:pt x="362" y="1711"/>
                </a:cubicBezTo>
                <a:cubicBezTo>
                  <a:pt x="347" y="1724"/>
                  <a:pt x="329" y="1734"/>
                  <a:pt x="308" y="1742"/>
                </a:cubicBezTo>
                <a:cubicBezTo>
                  <a:pt x="312" y="1753"/>
                  <a:pt x="310" y="1769"/>
                  <a:pt x="306" y="1779"/>
                </a:cubicBezTo>
                <a:cubicBezTo>
                  <a:pt x="304" y="1783"/>
                  <a:pt x="300" y="1787"/>
                  <a:pt x="302" y="1792"/>
                </a:cubicBezTo>
                <a:close/>
                <a:moveTo>
                  <a:pt x="279" y="1539"/>
                </a:moveTo>
                <a:cubicBezTo>
                  <a:pt x="276" y="1543"/>
                  <a:pt x="272" y="1547"/>
                  <a:pt x="269" y="1552"/>
                </a:cubicBezTo>
                <a:cubicBezTo>
                  <a:pt x="273" y="1565"/>
                  <a:pt x="274" y="1581"/>
                  <a:pt x="277" y="1596"/>
                </a:cubicBezTo>
                <a:cubicBezTo>
                  <a:pt x="294" y="1589"/>
                  <a:pt x="295" y="1549"/>
                  <a:pt x="279" y="1539"/>
                </a:cubicBezTo>
                <a:close/>
                <a:moveTo>
                  <a:pt x="273" y="1535"/>
                </a:moveTo>
                <a:cubicBezTo>
                  <a:pt x="246" y="1522"/>
                  <a:pt x="218" y="1541"/>
                  <a:pt x="216" y="1566"/>
                </a:cubicBezTo>
                <a:cubicBezTo>
                  <a:pt x="215" y="1578"/>
                  <a:pt x="220" y="1589"/>
                  <a:pt x="228" y="1594"/>
                </a:cubicBezTo>
                <a:cubicBezTo>
                  <a:pt x="231" y="1588"/>
                  <a:pt x="232" y="1581"/>
                  <a:pt x="233" y="1574"/>
                </a:cubicBezTo>
                <a:cubicBezTo>
                  <a:pt x="234" y="1567"/>
                  <a:pt x="235" y="1559"/>
                  <a:pt x="237" y="1553"/>
                </a:cubicBezTo>
                <a:cubicBezTo>
                  <a:pt x="243" y="1550"/>
                  <a:pt x="253" y="1552"/>
                  <a:pt x="260" y="1552"/>
                </a:cubicBezTo>
                <a:cubicBezTo>
                  <a:pt x="264" y="1546"/>
                  <a:pt x="269" y="1541"/>
                  <a:pt x="273" y="1535"/>
                </a:cubicBezTo>
                <a:close/>
                <a:moveTo>
                  <a:pt x="218" y="1671"/>
                </a:moveTo>
                <a:cubicBezTo>
                  <a:pt x="215" y="1669"/>
                  <a:pt x="213" y="1666"/>
                  <a:pt x="209" y="1665"/>
                </a:cubicBezTo>
                <a:cubicBezTo>
                  <a:pt x="201" y="1681"/>
                  <a:pt x="193" y="1697"/>
                  <a:pt x="185" y="1713"/>
                </a:cubicBezTo>
                <a:cubicBezTo>
                  <a:pt x="186" y="1716"/>
                  <a:pt x="186" y="1720"/>
                  <a:pt x="188" y="1722"/>
                </a:cubicBezTo>
                <a:cubicBezTo>
                  <a:pt x="190" y="1721"/>
                  <a:pt x="194" y="1720"/>
                  <a:pt x="197" y="1719"/>
                </a:cubicBezTo>
                <a:cubicBezTo>
                  <a:pt x="200" y="1712"/>
                  <a:pt x="204" y="1706"/>
                  <a:pt x="207" y="1699"/>
                </a:cubicBezTo>
                <a:cubicBezTo>
                  <a:pt x="211" y="1691"/>
                  <a:pt x="217" y="1682"/>
                  <a:pt x="218" y="1671"/>
                </a:cubicBezTo>
                <a:close/>
                <a:moveTo>
                  <a:pt x="214" y="1700"/>
                </a:moveTo>
                <a:cubicBezTo>
                  <a:pt x="211" y="1706"/>
                  <a:pt x="208" y="1712"/>
                  <a:pt x="205" y="1717"/>
                </a:cubicBezTo>
                <a:cubicBezTo>
                  <a:pt x="206" y="1718"/>
                  <a:pt x="207" y="1716"/>
                  <a:pt x="208" y="1715"/>
                </a:cubicBezTo>
                <a:cubicBezTo>
                  <a:pt x="210" y="1714"/>
                  <a:pt x="211" y="1712"/>
                  <a:pt x="212" y="1712"/>
                </a:cubicBezTo>
                <a:cubicBezTo>
                  <a:pt x="212" y="1708"/>
                  <a:pt x="214" y="1703"/>
                  <a:pt x="214" y="1700"/>
                </a:cubicBezTo>
                <a:close/>
                <a:moveTo>
                  <a:pt x="186" y="1728"/>
                </a:moveTo>
                <a:cubicBezTo>
                  <a:pt x="189" y="1730"/>
                  <a:pt x="192" y="1731"/>
                  <a:pt x="196" y="1733"/>
                </a:cubicBezTo>
                <a:cubicBezTo>
                  <a:pt x="197" y="1729"/>
                  <a:pt x="200" y="1726"/>
                  <a:pt x="201" y="1723"/>
                </a:cubicBezTo>
                <a:cubicBezTo>
                  <a:pt x="196" y="1725"/>
                  <a:pt x="191" y="1727"/>
                  <a:pt x="186" y="1728"/>
                </a:cubicBezTo>
                <a:close/>
                <a:moveTo>
                  <a:pt x="203" y="1775"/>
                </a:moveTo>
                <a:cubicBezTo>
                  <a:pt x="205" y="1757"/>
                  <a:pt x="209" y="1738"/>
                  <a:pt x="210" y="1721"/>
                </a:cubicBezTo>
                <a:cubicBezTo>
                  <a:pt x="199" y="1731"/>
                  <a:pt x="193" y="1758"/>
                  <a:pt x="203" y="1775"/>
                </a:cubicBezTo>
                <a:close/>
                <a:moveTo>
                  <a:pt x="203" y="1825"/>
                </a:moveTo>
                <a:cubicBezTo>
                  <a:pt x="214" y="1824"/>
                  <a:pt x="224" y="1825"/>
                  <a:pt x="235" y="1825"/>
                </a:cubicBezTo>
                <a:cubicBezTo>
                  <a:pt x="235" y="1822"/>
                  <a:pt x="236" y="1818"/>
                  <a:pt x="235" y="1817"/>
                </a:cubicBezTo>
                <a:cubicBezTo>
                  <a:pt x="227" y="1816"/>
                  <a:pt x="217" y="1816"/>
                  <a:pt x="211" y="1814"/>
                </a:cubicBezTo>
                <a:cubicBezTo>
                  <a:pt x="210" y="1806"/>
                  <a:pt x="211" y="1801"/>
                  <a:pt x="212" y="1793"/>
                </a:cubicBezTo>
                <a:cubicBezTo>
                  <a:pt x="213" y="1789"/>
                  <a:pt x="215" y="1780"/>
                  <a:pt x="221" y="1778"/>
                </a:cubicBezTo>
                <a:cubicBezTo>
                  <a:pt x="225" y="1777"/>
                  <a:pt x="231" y="1778"/>
                  <a:pt x="237" y="1778"/>
                </a:cubicBezTo>
                <a:cubicBezTo>
                  <a:pt x="242" y="1778"/>
                  <a:pt x="247" y="1779"/>
                  <a:pt x="252" y="1779"/>
                </a:cubicBezTo>
                <a:cubicBezTo>
                  <a:pt x="259" y="1779"/>
                  <a:pt x="277" y="1777"/>
                  <a:pt x="282" y="1780"/>
                </a:cubicBezTo>
                <a:cubicBezTo>
                  <a:pt x="287" y="1782"/>
                  <a:pt x="288" y="1792"/>
                  <a:pt x="289" y="1800"/>
                </a:cubicBezTo>
                <a:cubicBezTo>
                  <a:pt x="289" y="1805"/>
                  <a:pt x="290" y="1814"/>
                  <a:pt x="286" y="1816"/>
                </a:cubicBezTo>
                <a:cubicBezTo>
                  <a:pt x="281" y="1820"/>
                  <a:pt x="270" y="1816"/>
                  <a:pt x="262" y="1818"/>
                </a:cubicBezTo>
                <a:cubicBezTo>
                  <a:pt x="263" y="1819"/>
                  <a:pt x="265" y="1825"/>
                  <a:pt x="268" y="1826"/>
                </a:cubicBezTo>
                <a:cubicBezTo>
                  <a:pt x="274" y="1828"/>
                  <a:pt x="282" y="1825"/>
                  <a:pt x="289" y="1826"/>
                </a:cubicBezTo>
                <a:cubicBezTo>
                  <a:pt x="289" y="1823"/>
                  <a:pt x="289" y="1820"/>
                  <a:pt x="290" y="1818"/>
                </a:cubicBezTo>
                <a:cubicBezTo>
                  <a:pt x="292" y="1817"/>
                  <a:pt x="295" y="1817"/>
                  <a:pt x="298" y="1817"/>
                </a:cubicBezTo>
                <a:cubicBezTo>
                  <a:pt x="287" y="1730"/>
                  <a:pt x="275" y="1645"/>
                  <a:pt x="266" y="1557"/>
                </a:cubicBezTo>
                <a:cubicBezTo>
                  <a:pt x="257" y="1558"/>
                  <a:pt x="250" y="1557"/>
                  <a:pt x="242" y="1557"/>
                </a:cubicBezTo>
                <a:cubicBezTo>
                  <a:pt x="229" y="1647"/>
                  <a:pt x="216" y="1735"/>
                  <a:pt x="203" y="1825"/>
                </a:cubicBezTo>
                <a:close/>
                <a:moveTo>
                  <a:pt x="282" y="1832"/>
                </a:moveTo>
                <a:cubicBezTo>
                  <a:pt x="279" y="1832"/>
                  <a:pt x="276" y="1832"/>
                  <a:pt x="274" y="1832"/>
                </a:cubicBezTo>
                <a:cubicBezTo>
                  <a:pt x="274" y="1832"/>
                  <a:pt x="273" y="1832"/>
                  <a:pt x="273" y="1832"/>
                </a:cubicBezTo>
                <a:cubicBezTo>
                  <a:pt x="277" y="1833"/>
                  <a:pt x="284" y="1835"/>
                  <a:pt x="289" y="1833"/>
                </a:cubicBezTo>
                <a:cubicBezTo>
                  <a:pt x="288" y="1831"/>
                  <a:pt x="285" y="1832"/>
                  <a:pt x="282" y="1832"/>
                </a:cubicBezTo>
                <a:close/>
                <a:moveTo>
                  <a:pt x="282" y="1800"/>
                </a:moveTo>
                <a:cubicBezTo>
                  <a:pt x="281" y="1797"/>
                  <a:pt x="281" y="1794"/>
                  <a:pt x="280" y="1792"/>
                </a:cubicBezTo>
                <a:cubicBezTo>
                  <a:pt x="273" y="1797"/>
                  <a:pt x="263" y="1801"/>
                  <a:pt x="251" y="1801"/>
                </a:cubicBezTo>
                <a:cubicBezTo>
                  <a:pt x="239" y="1800"/>
                  <a:pt x="227" y="1795"/>
                  <a:pt x="220" y="1790"/>
                </a:cubicBezTo>
                <a:cubicBezTo>
                  <a:pt x="219" y="1793"/>
                  <a:pt x="218" y="1797"/>
                  <a:pt x="217" y="1801"/>
                </a:cubicBezTo>
                <a:cubicBezTo>
                  <a:pt x="233" y="1809"/>
                  <a:pt x="268" y="1815"/>
                  <a:pt x="282" y="1800"/>
                </a:cubicBezTo>
                <a:close/>
                <a:moveTo>
                  <a:pt x="242" y="1825"/>
                </a:moveTo>
                <a:cubicBezTo>
                  <a:pt x="248" y="1825"/>
                  <a:pt x="253" y="1826"/>
                  <a:pt x="259" y="1825"/>
                </a:cubicBezTo>
                <a:cubicBezTo>
                  <a:pt x="258" y="1821"/>
                  <a:pt x="240" y="1812"/>
                  <a:pt x="242" y="1825"/>
                </a:cubicBezTo>
                <a:close/>
                <a:moveTo>
                  <a:pt x="217" y="1809"/>
                </a:moveTo>
                <a:cubicBezTo>
                  <a:pt x="217" y="1810"/>
                  <a:pt x="219" y="1810"/>
                  <a:pt x="220" y="1809"/>
                </a:cubicBezTo>
                <a:cubicBezTo>
                  <a:pt x="218" y="1810"/>
                  <a:pt x="217" y="1807"/>
                  <a:pt x="217" y="1809"/>
                </a:cubicBezTo>
                <a:close/>
                <a:moveTo>
                  <a:pt x="277" y="1786"/>
                </a:moveTo>
                <a:cubicBezTo>
                  <a:pt x="260" y="1786"/>
                  <a:pt x="243" y="1784"/>
                  <a:pt x="226" y="1786"/>
                </a:cubicBezTo>
                <a:cubicBezTo>
                  <a:pt x="238" y="1794"/>
                  <a:pt x="267" y="1799"/>
                  <a:pt x="277" y="1786"/>
                </a:cubicBezTo>
                <a:close/>
                <a:moveTo>
                  <a:pt x="281" y="1807"/>
                </a:moveTo>
                <a:cubicBezTo>
                  <a:pt x="279" y="1810"/>
                  <a:pt x="276" y="1810"/>
                  <a:pt x="273" y="1812"/>
                </a:cubicBezTo>
                <a:cubicBezTo>
                  <a:pt x="276" y="1812"/>
                  <a:pt x="278" y="1812"/>
                  <a:pt x="281" y="1812"/>
                </a:cubicBezTo>
                <a:cubicBezTo>
                  <a:pt x="281" y="1811"/>
                  <a:pt x="282" y="1809"/>
                  <a:pt x="281" y="1807"/>
                </a:cubicBezTo>
                <a:close/>
                <a:moveTo>
                  <a:pt x="448" y="1678"/>
                </a:moveTo>
                <a:cubicBezTo>
                  <a:pt x="446" y="1677"/>
                  <a:pt x="443" y="1677"/>
                  <a:pt x="441" y="1676"/>
                </a:cubicBezTo>
                <a:cubicBezTo>
                  <a:pt x="441" y="1679"/>
                  <a:pt x="446" y="1680"/>
                  <a:pt x="448" y="1678"/>
                </a:cubicBezTo>
                <a:close/>
                <a:moveTo>
                  <a:pt x="438" y="1668"/>
                </a:moveTo>
                <a:cubicBezTo>
                  <a:pt x="438" y="1670"/>
                  <a:pt x="439" y="1671"/>
                  <a:pt x="440" y="1672"/>
                </a:cubicBezTo>
                <a:cubicBezTo>
                  <a:pt x="444" y="1673"/>
                  <a:pt x="447" y="1675"/>
                  <a:pt x="451" y="1675"/>
                </a:cubicBezTo>
                <a:cubicBezTo>
                  <a:pt x="452" y="1674"/>
                  <a:pt x="452" y="1674"/>
                  <a:pt x="452" y="1672"/>
                </a:cubicBezTo>
                <a:cubicBezTo>
                  <a:pt x="447" y="1671"/>
                  <a:pt x="443" y="1669"/>
                  <a:pt x="438" y="1668"/>
                </a:cubicBezTo>
                <a:close/>
                <a:moveTo>
                  <a:pt x="448" y="1663"/>
                </a:moveTo>
                <a:cubicBezTo>
                  <a:pt x="443" y="1662"/>
                  <a:pt x="439" y="1659"/>
                  <a:pt x="435" y="1659"/>
                </a:cubicBezTo>
                <a:cubicBezTo>
                  <a:pt x="436" y="1661"/>
                  <a:pt x="436" y="1663"/>
                  <a:pt x="437" y="1664"/>
                </a:cubicBezTo>
                <a:cubicBezTo>
                  <a:pt x="442" y="1665"/>
                  <a:pt x="446" y="1667"/>
                  <a:pt x="451" y="1668"/>
                </a:cubicBezTo>
                <a:cubicBezTo>
                  <a:pt x="450" y="1666"/>
                  <a:pt x="449" y="1664"/>
                  <a:pt x="448" y="1663"/>
                </a:cubicBezTo>
                <a:close/>
                <a:moveTo>
                  <a:pt x="445" y="1654"/>
                </a:moveTo>
                <a:cubicBezTo>
                  <a:pt x="441" y="1652"/>
                  <a:pt x="436" y="1651"/>
                  <a:pt x="432" y="1649"/>
                </a:cubicBezTo>
                <a:cubicBezTo>
                  <a:pt x="432" y="1651"/>
                  <a:pt x="433" y="1653"/>
                  <a:pt x="434" y="1655"/>
                </a:cubicBezTo>
                <a:cubicBezTo>
                  <a:pt x="439" y="1656"/>
                  <a:pt x="442" y="1658"/>
                  <a:pt x="447" y="1659"/>
                </a:cubicBezTo>
                <a:cubicBezTo>
                  <a:pt x="446" y="1657"/>
                  <a:pt x="446" y="1655"/>
                  <a:pt x="445" y="1654"/>
                </a:cubicBezTo>
                <a:close/>
                <a:moveTo>
                  <a:pt x="442" y="1645"/>
                </a:moveTo>
                <a:cubicBezTo>
                  <a:pt x="437" y="1643"/>
                  <a:pt x="433" y="1642"/>
                  <a:pt x="429" y="1641"/>
                </a:cubicBezTo>
                <a:cubicBezTo>
                  <a:pt x="429" y="1643"/>
                  <a:pt x="430" y="1644"/>
                  <a:pt x="431" y="1646"/>
                </a:cubicBezTo>
                <a:cubicBezTo>
                  <a:pt x="435" y="1646"/>
                  <a:pt x="440" y="1649"/>
                  <a:pt x="444" y="1649"/>
                </a:cubicBezTo>
                <a:cubicBezTo>
                  <a:pt x="443" y="1648"/>
                  <a:pt x="442" y="1646"/>
                  <a:pt x="442" y="1645"/>
                </a:cubicBezTo>
                <a:close/>
                <a:moveTo>
                  <a:pt x="438" y="1635"/>
                </a:moveTo>
                <a:cubicBezTo>
                  <a:pt x="434" y="1635"/>
                  <a:pt x="429" y="1632"/>
                  <a:pt x="425" y="1632"/>
                </a:cubicBezTo>
                <a:cubicBezTo>
                  <a:pt x="426" y="1633"/>
                  <a:pt x="426" y="1636"/>
                  <a:pt x="428" y="1637"/>
                </a:cubicBezTo>
                <a:cubicBezTo>
                  <a:pt x="432" y="1638"/>
                  <a:pt x="436" y="1640"/>
                  <a:pt x="440" y="1640"/>
                </a:cubicBezTo>
                <a:cubicBezTo>
                  <a:pt x="440" y="1639"/>
                  <a:pt x="439" y="1637"/>
                  <a:pt x="438" y="1635"/>
                </a:cubicBezTo>
                <a:close/>
                <a:moveTo>
                  <a:pt x="435" y="1626"/>
                </a:moveTo>
                <a:cubicBezTo>
                  <a:pt x="431" y="1625"/>
                  <a:pt x="427" y="1623"/>
                  <a:pt x="422" y="1622"/>
                </a:cubicBezTo>
                <a:cubicBezTo>
                  <a:pt x="423" y="1624"/>
                  <a:pt x="423" y="1626"/>
                  <a:pt x="424" y="1627"/>
                </a:cubicBezTo>
                <a:cubicBezTo>
                  <a:pt x="428" y="1629"/>
                  <a:pt x="432" y="1630"/>
                  <a:pt x="437" y="1631"/>
                </a:cubicBezTo>
                <a:cubicBezTo>
                  <a:pt x="436" y="1629"/>
                  <a:pt x="435" y="1628"/>
                  <a:pt x="435" y="1626"/>
                </a:cubicBezTo>
                <a:close/>
                <a:moveTo>
                  <a:pt x="431" y="1616"/>
                </a:moveTo>
                <a:cubicBezTo>
                  <a:pt x="427" y="1615"/>
                  <a:pt x="423" y="1613"/>
                  <a:pt x="418" y="1612"/>
                </a:cubicBezTo>
                <a:cubicBezTo>
                  <a:pt x="419" y="1614"/>
                  <a:pt x="420" y="1616"/>
                  <a:pt x="420" y="1618"/>
                </a:cubicBezTo>
                <a:cubicBezTo>
                  <a:pt x="425" y="1619"/>
                  <a:pt x="430" y="1622"/>
                  <a:pt x="433" y="1622"/>
                </a:cubicBezTo>
                <a:cubicBezTo>
                  <a:pt x="432" y="1620"/>
                  <a:pt x="432" y="1618"/>
                  <a:pt x="431" y="1616"/>
                </a:cubicBezTo>
                <a:close/>
                <a:moveTo>
                  <a:pt x="428" y="1606"/>
                </a:moveTo>
                <a:cubicBezTo>
                  <a:pt x="423" y="1605"/>
                  <a:pt x="419" y="1603"/>
                  <a:pt x="415" y="1602"/>
                </a:cubicBezTo>
                <a:cubicBezTo>
                  <a:pt x="415" y="1604"/>
                  <a:pt x="416" y="1606"/>
                  <a:pt x="417" y="1608"/>
                </a:cubicBezTo>
                <a:cubicBezTo>
                  <a:pt x="421" y="1609"/>
                  <a:pt x="425" y="1611"/>
                  <a:pt x="429" y="1611"/>
                </a:cubicBezTo>
                <a:cubicBezTo>
                  <a:pt x="429" y="1610"/>
                  <a:pt x="428" y="1608"/>
                  <a:pt x="428" y="1606"/>
                </a:cubicBezTo>
                <a:close/>
                <a:moveTo>
                  <a:pt x="420" y="1568"/>
                </a:moveTo>
                <a:cubicBezTo>
                  <a:pt x="420" y="1568"/>
                  <a:pt x="420" y="1568"/>
                  <a:pt x="420" y="1569"/>
                </a:cubicBezTo>
                <a:cubicBezTo>
                  <a:pt x="425" y="1569"/>
                  <a:pt x="432" y="1571"/>
                  <a:pt x="434" y="1568"/>
                </a:cubicBezTo>
                <a:cubicBezTo>
                  <a:pt x="430" y="1567"/>
                  <a:pt x="424" y="1568"/>
                  <a:pt x="420" y="1568"/>
                </a:cubicBezTo>
                <a:close/>
                <a:moveTo>
                  <a:pt x="367" y="1437"/>
                </a:moveTo>
                <a:cubicBezTo>
                  <a:pt x="373" y="1450"/>
                  <a:pt x="378" y="1464"/>
                  <a:pt x="383" y="1477"/>
                </a:cubicBezTo>
                <a:cubicBezTo>
                  <a:pt x="386" y="1475"/>
                  <a:pt x="390" y="1477"/>
                  <a:pt x="394" y="1478"/>
                </a:cubicBezTo>
                <a:cubicBezTo>
                  <a:pt x="402" y="1480"/>
                  <a:pt x="400" y="1482"/>
                  <a:pt x="398" y="1489"/>
                </a:cubicBezTo>
                <a:cubicBezTo>
                  <a:pt x="397" y="1495"/>
                  <a:pt x="396" y="1499"/>
                  <a:pt x="393" y="1501"/>
                </a:cubicBezTo>
                <a:cubicBezTo>
                  <a:pt x="396" y="1508"/>
                  <a:pt x="399" y="1516"/>
                  <a:pt x="401" y="1523"/>
                </a:cubicBezTo>
                <a:cubicBezTo>
                  <a:pt x="403" y="1523"/>
                  <a:pt x="404" y="1522"/>
                  <a:pt x="406" y="1522"/>
                </a:cubicBezTo>
                <a:cubicBezTo>
                  <a:pt x="410" y="1526"/>
                  <a:pt x="419" y="1528"/>
                  <a:pt x="419" y="1533"/>
                </a:cubicBezTo>
                <a:cubicBezTo>
                  <a:pt x="420" y="1538"/>
                  <a:pt x="412" y="1541"/>
                  <a:pt x="411" y="1547"/>
                </a:cubicBezTo>
                <a:cubicBezTo>
                  <a:pt x="413" y="1552"/>
                  <a:pt x="415" y="1556"/>
                  <a:pt x="417" y="1562"/>
                </a:cubicBezTo>
                <a:cubicBezTo>
                  <a:pt x="420" y="1562"/>
                  <a:pt x="423" y="1562"/>
                  <a:pt x="426" y="1562"/>
                </a:cubicBezTo>
                <a:cubicBezTo>
                  <a:pt x="423" y="1504"/>
                  <a:pt x="399" y="1467"/>
                  <a:pt x="367" y="1437"/>
                </a:cubicBezTo>
                <a:close/>
                <a:moveTo>
                  <a:pt x="412" y="1534"/>
                </a:moveTo>
                <a:cubicBezTo>
                  <a:pt x="410" y="1531"/>
                  <a:pt x="408" y="1529"/>
                  <a:pt x="404" y="1528"/>
                </a:cubicBezTo>
                <a:cubicBezTo>
                  <a:pt x="405" y="1532"/>
                  <a:pt x="407" y="1536"/>
                  <a:pt x="408" y="1540"/>
                </a:cubicBezTo>
                <a:cubicBezTo>
                  <a:pt x="410" y="1538"/>
                  <a:pt x="411" y="1536"/>
                  <a:pt x="412" y="1534"/>
                </a:cubicBezTo>
                <a:close/>
                <a:moveTo>
                  <a:pt x="394" y="1484"/>
                </a:moveTo>
                <a:cubicBezTo>
                  <a:pt x="391" y="1483"/>
                  <a:pt x="388" y="1481"/>
                  <a:pt x="386" y="1482"/>
                </a:cubicBezTo>
                <a:cubicBezTo>
                  <a:pt x="386" y="1486"/>
                  <a:pt x="388" y="1492"/>
                  <a:pt x="391" y="1495"/>
                </a:cubicBezTo>
                <a:cubicBezTo>
                  <a:pt x="392" y="1491"/>
                  <a:pt x="393" y="1488"/>
                  <a:pt x="394" y="1484"/>
                </a:cubicBezTo>
                <a:close/>
                <a:moveTo>
                  <a:pt x="404" y="1557"/>
                </a:moveTo>
                <a:cubicBezTo>
                  <a:pt x="405" y="1558"/>
                  <a:pt x="406" y="1562"/>
                  <a:pt x="408" y="1561"/>
                </a:cubicBezTo>
                <a:cubicBezTo>
                  <a:pt x="408" y="1557"/>
                  <a:pt x="406" y="1553"/>
                  <a:pt x="404" y="1550"/>
                </a:cubicBezTo>
                <a:cubicBezTo>
                  <a:pt x="381" y="1492"/>
                  <a:pt x="359" y="1435"/>
                  <a:pt x="336" y="1377"/>
                </a:cubicBezTo>
                <a:cubicBezTo>
                  <a:pt x="334" y="1373"/>
                  <a:pt x="331" y="1366"/>
                  <a:pt x="332" y="1363"/>
                </a:cubicBezTo>
                <a:cubicBezTo>
                  <a:pt x="332" y="1359"/>
                  <a:pt x="336" y="1359"/>
                  <a:pt x="336" y="1354"/>
                </a:cubicBezTo>
                <a:cubicBezTo>
                  <a:pt x="336" y="1349"/>
                  <a:pt x="332" y="1344"/>
                  <a:pt x="325" y="1345"/>
                </a:cubicBezTo>
                <a:cubicBezTo>
                  <a:pt x="317" y="1346"/>
                  <a:pt x="316" y="1359"/>
                  <a:pt x="322" y="1363"/>
                </a:cubicBezTo>
                <a:cubicBezTo>
                  <a:pt x="323" y="1364"/>
                  <a:pt x="327" y="1363"/>
                  <a:pt x="329" y="1365"/>
                </a:cubicBezTo>
                <a:cubicBezTo>
                  <a:pt x="330" y="1367"/>
                  <a:pt x="332" y="1373"/>
                  <a:pt x="334" y="1377"/>
                </a:cubicBezTo>
                <a:cubicBezTo>
                  <a:pt x="358" y="1437"/>
                  <a:pt x="381" y="1497"/>
                  <a:pt x="404" y="1557"/>
                </a:cubicBezTo>
                <a:close/>
                <a:moveTo>
                  <a:pt x="196" y="1405"/>
                </a:moveTo>
                <a:cubicBezTo>
                  <a:pt x="192" y="1413"/>
                  <a:pt x="188" y="1420"/>
                  <a:pt x="185" y="1428"/>
                </a:cubicBezTo>
                <a:cubicBezTo>
                  <a:pt x="191" y="1438"/>
                  <a:pt x="197" y="1453"/>
                  <a:pt x="203" y="1465"/>
                </a:cubicBezTo>
                <a:cubicBezTo>
                  <a:pt x="205" y="1468"/>
                  <a:pt x="209" y="1475"/>
                  <a:pt x="208" y="1478"/>
                </a:cubicBezTo>
                <a:cubicBezTo>
                  <a:pt x="208" y="1481"/>
                  <a:pt x="199" y="1487"/>
                  <a:pt x="195" y="1486"/>
                </a:cubicBezTo>
                <a:cubicBezTo>
                  <a:pt x="192" y="1486"/>
                  <a:pt x="190" y="1481"/>
                  <a:pt x="188" y="1479"/>
                </a:cubicBezTo>
                <a:cubicBezTo>
                  <a:pt x="182" y="1470"/>
                  <a:pt x="177" y="1462"/>
                  <a:pt x="170" y="1454"/>
                </a:cubicBezTo>
                <a:cubicBezTo>
                  <a:pt x="167" y="1460"/>
                  <a:pt x="164" y="1466"/>
                  <a:pt x="161" y="1472"/>
                </a:cubicBezTo>
                <a:cubicBezTo>
                  <a:pt x="164" y="1476"/>
                  <a:pt x="168" y="1479"/>
                  <a:pt x="172" y="1484"/>
                </a:cubicBezTo>
                <a:cubicBezTo>
                  <a:pt x="175" y="1487"/>
                  <a:pt x="182" y="1492"/>
                  <a:pt x="183" y="1496"/>
                </a:cubicBezTo>
                <a:cubicBezTo>
                  <a:pt x="183" y="1499"/>
                  <a:pt x="180" y="1501"/>
                  <a:pt x="179" y="1503"/>
                </a:cubicBezTo>
                <a:cubicBezTo>
                  <a:pt x="178" y="1505"/>
                  <a:pt x="176" y="1508"/>
                  <a:pt x="173" y="1509"/>
                </a:cubicBezTo>
                <a:cubicBezTo>
                  <a:pt x="169" y="1509"/>
                  <a:pt x="164" y="1503"/>
                  <a:pt x="161" y="1501"/>
                </a:cubicBezTo>
                <a:cubicBezTo>
                  <a:pt x="156" y="1499"/>
                  <a:pt x="153" y="1496"/>
                  <a:pt x="149" y="1494"/>
                </a:cubicBezTo>
                <a:cubicBezTo>
                  <a:pt x="147" y="1499"/>
                  <a:pt x="144" y="1504"/>
                  <a:pt x="142" y="1509"/>
                </a:cubicBezTo>
                <a:cubicBezTo>
                  <a:pt x="145" y="1510"/>
                  <a:pt x="149" y="1512"/>
                  <a:pt x="153" y="1515"/>
                </a:cubicBezTo>
                <a:cubicBezTo>
                  <a:pt x="157" y="1517"/>
                  <a:pt x="164" y="1519"/>
                  <a:pt x="165" y="1522"/>
                </a:cubicBezTo>
                <a:cubicBezTo>
                  <a:pt x="165" y="1524"/>
                  <a:pt x="163" y="1528"/>
                  <a:pt x="162" y="1530"/>
                </a:cubicBezTo>
                <a:cubicBezTo>
                  <a:pt x="161" y="1532"/>
                  <a:pt x="161" y="1536"/>
                  <a:pt x="158" y="1536"/>
                </a:cubicBezTo>
                <a:cubicBezTo>
                  <a:pt x="154" y="1537"/>
                  <a:pt x="148" y="1534"/>
                  <a:pt x="144" y="1532"/>
                </a:cubicBezTo>
                <a:cubicBezTo>
                  <a:pt x="139" y="1531"/>
                  <a:pt x="136" y="1529"/>
                  <a:pt x="131" y="1527"/>
                </a:cubicBezTo>
                <a:cubicBezTo>
                  <a:pt x="128" y="1533"/>
                  <a:pt x="125" y="1539"/>
                  <a:pt x="122" y="1545"/>
                </a:cubicBezTo>
                <a:cubicBezTo>
                  <a:pt x="126" y="1546"/>
                  <a:pt x="132" y="1547"/>
                  <a:pt x="139" y="1548"/>
                </a:cubicBezTo>
                <a:cubicBezTo>
                  <a:pt x="143" y="1549"/>
                  <a:pt x="153" y="1549"/>
                  <a:pt x="155" y="1552"/>
                </a:cubicBezTo>
                <a:cubicBezTo>
                  <a:pt x="157" y="1557"/>
                  <a:pt x="153" y="1563"/>
                  <a:pt x="154" y="1569"/>
                </a:cubicBezTo>
                <a:cubicBezTo>
                  <a:pt x="148" y="1571"/>
                  <a:pt x="139" y="1569"/>
                  <a:pt x="132" y="1570"/>
                </a:cubicBezTo>
                <a:cubicBezTo>
                  <a:pt x="132" y="1577"/>
                  <a:pt x="129" y="1581"/>
                  <a:pt x="126" y="1585"/>
                </a:cubicBezTo>
                <a:cubicBezTo>
                  <a:pt x="136" y="1584"/>
                  <a:pt x="144" y="1582"/>
                  <a:pt x="154" y="1582"/>
                </a:cubicBezTo>
                <a:cubicBezTo>
                  <a:pt x="155" y="1585"/>
                  <a:pt x="160" y="1594"/>
                  <a:pt x="159" y="1598"/>
                </a:cubicBezTo>
                <a:cubicBezTo>
                  <a:pt x="157" y="1601"/>
                  <a:pt x="151" y="1600"/>
                  <a:pt x="147" y="1602"/>
                </a:cubicBezTo>
                <a:cubicBezTo>
                  <a:pt x="148" y="1608"/>
                  <a:pt x="147" y="1615"/>
                  <a:pt x="149" y="1620"/>
                </a:cubicBezTo>
                <a:cubicBezTo>
                  <a:pt x="154" y="1618"/>
                  <a:pt x="158" y="1614"/>
                  <a:pt x="165" y="1613"/>
                </a:cubicBezTo>
                <a:cubicBezTo>
                  <a:pt x="167" y="1617"/>
                  <a:pt x="173" y="1622"/>
                  <a:pt x="172" y="1627"/>
                </a:cubicBezTo>
                <a:cubicBezTo>
                  <a:pt x="171" y="1629"/>
                  <a:pt x="167" y="1631"/>
                  <a:pt x="165" y="1633"/>
                </a:cubicBezTo>
                <a:cubicBezTo>
                  <a:pt x="157" y="1638"/>
                  <a:pt x="148" y="1644"/>
                  <a:pt x="142" y="1648"/>
                </a:cubicBezTo>
                <a:cubicBezTo>
                  <a:pt x="142" y="1657"/>
                  <a:pt x="143" y="1665"/>
                  <a:pt x="143" y="1674"/>
                </a:cubicBezTo>
                <a:cubicBezTo>
                  <a:pt x="156" y="1664"/>
                  <a:pt x="168" y="1650"/>
                  <a:pt x="182" y="1640"/>
                </a:cubicBezTo>
                <a:cubicBezTo>
                  <a:pt x="185" y="1641"/>
                  <a:pt x="187" y="1643"/>
                  <a:pt x="190" y="1645"/>
                </a:cubicBezTo>
                <a:cubicBezTo>
                  <a:pt x="201" y="1630"/>
                  <a:pt x="213" y="1616"/>
                  <a:pt x="223" y="1600"/>
                </a:cubicBezTo>
                <a:cubicBezTo>
                  <a:pt x="216" y="1592"/>
                  <a:pt x="210" y="1586"/>
                  <a:pt x="209" y="1573"/>
                </a:cubicBezTo>
                <a:cubicBezTo>
                  <a:pt x="207" y="1547"/>
                  <a:pt x="227" y="1524"/>
                  <a:pt x="253" y="1524"/>
                </a:cubicBezTo>
                <a:cubicBezTo>
                  <a:pt x="262" y="1524"/>
                  <a:pt x="270" y="1527"/>
                  <a:pt x="277" y="1530"/>
                </a:cubicBezTo>
                <a:cubicBezTo>
                  <a:pt x="301" y="1499"/>
                  <a:pt x="325" y="1468"/>
                  <a:pt x="350" y="1437"/>
                </a:cubicBezTo>
                <a:cubicBezTo>
                  <a:pt x="348" y="1433"/>
                  <a:pt x="347" y="1428"/>
                  <a:pt x="345" y="1423"/>
                </a:cubicBezTo>
                <a:cubicBezTo>
                  <a:pt x="317" y="1409"/>
                  <a:pt x="283" y="1395"/>
                  <a:pt x="240" y="1397"/>
                </a:cubicBezTo>
                <a:cubicBezTo>
                  <a:pt x="223" y="1398"/>
                  <a:pt x="210" y="1402"/>
                  <a:pt x="196" y="1405"/>
                </a:cubicBezTo>
                <a:close/>
                <a:moveTo>
                  <a:pt x="137" y="1606"/>
                </a:moveTo>
                <a:cubicBezTo>
                  <a:pt x="137" y="1606"/>
                  <a:pt x="136" y="1606"/>
                  <a:pt x="136" y="1606"/>
                </a:cubicBezTo>
                <a:cubicBezTo>
                  <a:pt x="136" y="1615"/>
                  <a:pt x="136" y="1624"/>
                  <a:pt x="137" y="1631"/>
                </a:cubicBezTo>
                <a:cubicBezTo>
                  <a:pt x="137" y="1623"/>
                  <a:pt x="138" y="1614"/>
                  <a:pt x="137" y="1606"/>
                </a:cubicBezTo>
                <a:close/>
                <a:moveTo>
                  <a:pt x="121" y="1821"/>
                </a:moveTo>
                <a:cubicBezTo>
                  <a:pt x="114" y="1826"/>
                  <a:pt x="100" y="1822"/>
                  <a:pt x="90" y="1822"/>
                </a:cubicBezTo>
                <a:cubicBezTo>
                  <a:pt x="90" y="1820"/>
                  <a:pt x="88" y="1822"/>
                  <a:pt x="90" y="1822"/>
                </a:cubicBezTo>
                <a:cubicBezTo>
                  <a:pt x="103" y="1827"/>
                  <a:pt x="124" y="1826"/>
                  <a:pt x="137" y="1820"/>
                </a:cubicBezTo>
                <a:cubicBezTo>
                  <a:pt x="136" y="1777"/>
                  <a:pt x="136" y="1734"/>
                  <a:pt x="136" y="1690"/>
                </a:cubicBezTo>
                <a:cubicBezTo>
                  <a:pt x="119" y="1692"/>
                  <a:pt x="100" y="1691"/>
                  <a:pt x="83" y="1691"/>
                </a:cubicBezTo>
                <a:cubicBezTo>
                  <a:pt x="83" y="1692"/>
                  <a:pt x="84" y="1692"/>
                  <a:pt x="83" y="1694"/>
                </a:cubicBezTo>
                <a:cubicBezTo>
                  <a:pt x="85" y="1695"/>
                  <a:pt x="90" y="1693"/>
                  <a:pt x="89" y="1696"/>
                </a:cubicBezTo>
                <a:cubicBezTo>
                  <a:pt x="89" y="1698"/>
                  <a:pt x="86" y="1697"/>
                  <a:pt x="83" y="1698"/>
                </a:cubicBezTo>
                <a:cubicBezTo>
                  <a:pt x="83" y="1699"/>
                  <a:pt x="83" y="1700"/>
                  <a:pt x="83" y="1702"/>
                </a:cubicBezTo>
                <a:cubicBezTo>
                  <a:pt x="86" y="1702"/>
                  <a:pt x="89" y="1701"/>
                  <a:pt x="89" y="1704"/>
                </a:cubicBezTo>
                <a:cubicBezTo>
                  <a:pt x="88" y="1705"/>
                  <a:pt x="85" y="1705"/>
                  <a:pt x="83" y="1705"/>
                </a:cubicBezTo>
                <a:cubicBezTo>
                  <a:pt x="83" y="1707"/>
                  <a:pt x="83" y="1708"/>
                  <a:pt x="83" y="1710"/>
                </a:cubicBezTo>
                <a:cubicBezTo>
                  <a:pt x="86" y="1710"/>
                  <a:pt x="89" y="1710"/>
                  <a:pt x="89" y="1712"/>
                </a:cubicBezTo>
                <a:cubicBezTo>
                  <a:pt x="88" y="1714"/>
                  <a:pt x="84" y="1713"/>
                  <a:pt x="83" y="1714"/>
                </a:cubicBezTo>
                <a:cubicBezTo>
                  <a:pt x="83" y="1715"/>
                  <a:pt x="83" y="1716"/>
                  <a:pt x="83" y="1717"/>
                </a:cubicBezTo>
                <a:cubicBezTo>
                  <a:pt x="86" y="1718"/>
                  <a:pt x="89" y="1717"/>
                  <a:pt x="89" y="1719"/>
                </a:cubicBezTo>
                <a:cubicBezTo>
                  <a:pt x="89" y="1722"/>
                  <a:pt x="85" y="1721"/>
                  <a:pt x="83" y="1721"/>
                </a:cubicBezTo>
                <a:cubicBezTo>
                  <a:pt x="83" y="1722"/>
                  <a:pt x="83" y="1723"/>
                  <a:pt x="83" y="1725"/>
                </a:cubicBezTo>
                <a:cubicBezTo>
                  <a:pt x="86" y="1725"/>
                  <a:pt x="91" y="1723"/>
                  <a:pt x="91" y="1727"/>
                </a:cubicBezTo>
                <a:cubicBezTo>
                  <a:pt x="91" y="1729"/>
                  <a:pt x="86" y="1728"/>
                  <a:pt x="84" y="1728"/>
                </a:cubicBezTo>
                <a:cubicBezTo>
                  <a:pt x="84" y="1729"/>
                  <a:pt x="84" y="1730"/>
                  <a:pt x="84" y="1732"/>
                </a:cubicBezTo>
                <a:cubicBezTo>
                  <a:pt x="87" y="1732"/>
                  <a:pt x="94" y="1730"/>
                  <a:pt x="94" y="1734"/>
                </a:cubicBezTo>
                <a:cubicBezTo>
                  <a:pt x="92" y="1736"/>
                  <a:pt x="86" y="1735"/>
                  <a:pt x="84" y="1735"/>
                </a:cubicBezTo>
                <a:cubicBezTo>
                  <a:pt x="84" y="1736"/>
                  <a:pt x="84" y="1737"/>
                  <a:pt x="84" y="1738"/>
                </a:cubicBezTo>
                <a:cubicBezTo>
                  <a:pt x="88" y="1739"/>
                  <a:pt x="94" y="1737"/>
                  <a:pt x="97" y="1740"/>
                </a:cubicBezTo>
                <a:cubicBezTo>
                  <a:pt x="95" y="1744"/>
                  <a:pt x="87" y="1740"/>
                  <a:pt x="84" y="1742"/>
                </a:cubicBezTo>
                <a:cubicBezTo>
                  <a:pt x="84" y="1743"/>
                  <a:pt x="84" y="1743"/>
                  <a:pt x="84" y="1744"/>
                </a:cubicBezTo>
                <a:cubicBezTo>
                  <a:pt x="87" y="1746"/>
                  <a:pt x="98" y="1742"/>
                  <a:pt x="99" y="1747"/>
                </a:cubicBezTo>
                <a:cubicBezTo>
                  <a:pt x="95" y="1750"/>
                  <a:pt x="89" y="1747"/>
                  <a:pt x="84" y="1748"/>
                </a:cubicBezTo>
                <a:cubicBezTo>
                  <a:pt x="84" y="1749"/>
                  <a:pt x="84" y="1750"/>
                  <a:pt x="84" y="1751"/>
                </a:cubicBezTo>
                <a:cubicBezTo>
                  <a:pt x="86" y="1751"/>
                  <a:pt x="90" y="1751"/>
                  <a:pt x="93" y="1752"/>
                </a:cubicBezTo>
                <a:cubicBezTo>
                  <a:pt x="96" y="1752"/>
                  <a:pt x="101" y="1750"/>
                  <a:pt x="102" y="1753"/>
                </a:cubicBezTo>
                <a:cubicBezTo>
                  <a:pt x="98" y="1757"/>
                  <a:pt x="90" y="1754"/>
                  <a:pt x="84" y="1755"/>
                </a:cubicBezTo>
                <a:cubicBezTo>
                  <a:pt x="84" y="1756"/>
                  <a:pt x="84" y="1757"/>
                  <a:pt x="84" y="1758"/>
                </a:cubicBezTo>
                <a:cubicBezTo>
                  <a:pt x="87" y="1759"/>
                  <a:pt x="93" y="1759"/>
                  <a:pt x="98" y="1759"/>
                </a:cubicBezTo>
                <a:cubicBezTo>
                  <a:pt x="100" y="1759"/>
                  <a:pt x="103" y="1759"/>
                  <a:pt x="104" y="1761"/>
                </a:cubicBezTo>
                <a:cubicBezTo>
                  <a:pt x="103" y="1764"/>
                  <a:pt x="100" y="1763"/>
                  <a:pt x="98" y="1762"/>
                </a:cubicBezTo>
                <a:cubicBezTo>
                  <a:pt x="93" y="1762"/>
                  <a:pt x="88" y="1762"/>
                  <a:pt x="84" y="1762"/>
                </a:cubicBezTo>
                <a:cubicBezTo>
                  <a:pt x="84" y="1764"/>
                  <a:pt x="84" y="1765"/>
                  <a:pt x="84" y="1766"/>
                </a:cubicBezTo>
                <a:cubicBezTo>
                  <a:pt x="88" y="1766"/>
                  <a:pt x="92" y="1766"/>
                  <a:pt x="96" y="1766"/>
                </a:cubicBezTo>
                <a:cubicBezTo>
                  <a:pt x="99" y="1766"/>
                  <a:pt x="104" y="1765"/>
                  <a:pt x="106" y="1768"/>
                </a:cubicBezTo>
                <a:cubicBezTo>
                  <a:pt x="104" y="1771"/>
                  <a:pt x="99" y="1770"/>
                  <a:pt x="95" y="1770"/>
                </a:cubicBezTo>
                <a:cubicBezTo>
                  <a:pt x="91" y="1770"/>
                  <a:pt x="87" y="1770"/>
                  <a:pt x="84" y="1770"/>
                </a:cubicBezTo>
                <a:cubicBezTo>
                  <a:pt x="84" y="1771"/>
                  <a:pt x="84" y="1772"/>
                  <a:pt x="84" y="1774"/>
                </a:cubicBezTo>
                <a:cubicBezTo>
                  <a:pt x="89" y="1774"/>
                  <a:pt x="96" y="1774"/>
                  <a:pt x="101" y="1775"/>
                </a:cubicBezTo>
                <a:cubicBezTo>
                  <a:pt x="103" y="1775"/>
                  <a:pt x="107" y="1774"/>
                  <a:pt x="108" y="1776"/>
                </a:cubicBezTo>
                <a:cubicBezTo>
                  <a:pt x="108" y="1779"/>
                  <a:pt x="104" y="1778"/>
                  <a:pt x="102" y="1778"/>
                </a:cubicBezTo>
                <a:cubicBezTo>
                  <a:pt x="96" y="1778"/>
                  <a:pt x="89" y="1777"/>
                  <a:pt x="84" y="1777"/>
                </a:cubicBezTo>
                <a:cubicBezTo>
                  <a:pt x="84" y="1779"/>
                  <a:pt x="84" y="1780"/>
                  <a:pt x="84" y="1781"/>
                </a:cubicBezTo>
                <a:cubicBezTo>
                  <a:pt x="87" y="1781"/>
                  <a:pt x="92" y="1781"/>
                  <a:pt x="94" y="1782"/>
                </a:cubicBezTo>
                <a:cubicBezTo>
                  <a:pt x="99" y="1782"/>
                  <a:pt x="105" y="1780"/>
                  <a:pt x="107" y="1784"/>
                </a:cubicBezTo>
                <a:cubicBezTo>
                  <a:pt x="105" y="1786"/>
                  <a:pt x="99" y="1785"/>
                  <a:pt x="95" y="1785"/>
                </a:cubicBezTo>
                <a:cubicBezTo>
                  <a:pt x="91" y="1785"/>
                  <a:pt x="87" y="1785"/>
                  <a:pt x="84" y="1784"/>
                </a:cubicBezTo>
                <a:cubicBezTo>
                  <a:pt x="84" y="1786"/>
                  <a:pt x="84" y="1787"/>
                  <a:pt x="84" y="1789"/>
                </a:cubicBezTo>
                <a:cubicBezTo>
                  <a:pt x="88" y="1789"/>
                  <a:pt x="93" y="1789"/>
                  <a:pt x="97" y="1789"/>
                </a:cubicBezTo>
                <a:cubicBezTo>
                  <a:pt x="102" y="1789"/>
                  <a:pt x="107" y="1788"/>
                  <a:pt x="109" y="1791"/>
                </a:cubicBezTo>
                <a:cubicBezTo>
                  <a:pt x="104" y="1794"/>
                  <a:pt x="91" y="1792"/>
                  <a:pt x="84" y="1792"/>
                </a:cubicBezTo>
                <a:cubicBezTo>
                  <a:pt x="84" y="1793"/>
                  <a:pt x="84" y="1795"/>
                  <a:pt x="84" y="1796"/>
                </a:cubicBezTo>
                <a:cubicBezTo>
                  <a:pt x="88" y="1796"/>
                  <a:pt x="93" y="1796"/>
                  <a:pt x="98" y="1796"/>
                </a:cubicBezTo>
                <a:cubicBezTo>
                  <a:pt x="102" y="1796"/>
                  <a:pt x="109" y="1796"/>
                  <a:pt x="111" y="1798"/>
                </a:cubicBezTo>
                <a:cubicBezTo>
                  <a:pt x="111" y="1801"/>
                  <a:pt x="106" y="1800"/>
                  <a:pt x="104" y="1800"/>
                </a:cubicBezTo>
                <a:cubicBezTo>
                  <a:pt x="98" y="1800"/>
                  <a:pt x="90" y="1799"/>
                  <a:pt x="84" y="1799"/>
                </a:cubicBezTo>
                <a:cubicBezTo>
                  <a:pt x="84" y="1800"/>
                  <a:pt x="85" y="1802"/>
                  <a:pt x="84" y="1804"/>
                </a:cubicBezTo>
                <a:cubicBezTo>
                  <a:pt x="91" y="1804"/>
                  <a:pt x="99" y="1806"/>
                  <a:pt x="106" y="1806"/>
                </a:cubicBezTo>
                <a:cubicBezTo>
                  <a:pt x="109" y="1805"/>
                  <a:pt x="113" y="1804"/>
                  <a:pt x="115" y="1807"/>
                </a:cubicBezTo>
                <a:cubicBezTo>
                  <a:pt x="113" y="1809"/>
                  <a:pt x="110" y="1809"/>
                  <a:pt x="107" y="1809"/>
                </a:cubicBezTo>
                <a:cubicBezTo>
                  <a:pt x="99" y="1809"/>
                  <a:pt x="90" y="1808"/>
                  <a:pt x="84" y="1807"/>
                </a:cubicBezTo>
                <a:cubicBezTo>
                  <a:pt x="84" y="1809"/>
                  <a:pt x="84" y="1811"/>
                  <a:pt x="84" y="1812"/>
                </a:cubicBezTo>
                <a:cubicBezTo>
                  <a:pt x="93" y="1813"/>
                  <a:pt x="104" y="1814"/>
                  <a:pt x="113" y="1814"/>
                </a:cubicBezTo>
                <a:cubicBezTo>
                  <a:pt x="115" y="1814"/>
                  <a:pt x="117" y="1812"/>
                  <a:pt x="118" y="1815"/>
                </a:cubicBezTo>
                <a:cubicBezTo>
                  <a:pt x="117" y="1817"/>
                  <a:pt x="114" y="1817"/>
                  <a:pt x="113" y="1817"/>
                </a:cubicBezTo>
                <a:cubicBezTo>
                  <a:pt x="103" y="1818"/>
                  <a:pt x="91" y="1815"/>
                  <a:pt x="84" y="1816"/>
                </a:cubicBezTo>
                <a:cubicBezTo>
                  <a:pt x="93" y="1818"/>
                  <a:pt x="105" y="1821"/>
                  <a:pt x="115" y="1820"/>
                </a:cubicBezTo>
                <a:cubicBezTo>
                  <a:pt x="117" y="1820"/>
                  <a:pt x="120" y="1818"/>
                  <a:pt x="121" y="1821"/>
                </a:cubicBezTo>
                <a:close/>
                <a:moveTo>
                  <a:pt x="90" y="1671"/>
                </a:moveTo>
                <a:cubicBezTo>
                  <a:pt x="89" y="1673"/>
                  <a:pt x="85" y="1671"/>
                  <a:pt x="82" y="1672"/>
                </a:cubicBezTo>
                <a:cubicBezTo>
                  <a:pt x="82" y="1673"/>
                  <a:pt x="82" y="1675"/>
                  <a:pt x="82" y="1676"/>
                </a:cubicBezTo>
                <a:cubicBezTo>
                  <a:pt x="85" y="1676"/>
                  <a:pt x="89" y="1675"/>
                  <a:pt x="89" y="1678"/>
                </a:cubicBezTo>
                <a:cubicBezTo>
                  <a:pt x="89" y="1680"/>
                  <a:pt x="85" y="1679"/>
                  <a:pt x="83" y="1680"/>
                </a:cubicBezTo>
                <a:cubicBezTo>
                  <a:pt x="83" y="1681"/>
                  <a:pt x="83" y="1682"/>
                  <a:pt x="83" y="1683"/>
                </a:cubicBezTo>
                <a:cubicBezTo>
                  <a:pt x="99" y="1685"/>
                  <a:pt x="119" y="1686"/>
                  <a:pt x="136" y="1685"/>
                </a:cubicBezTo>
                <a:cubicBezTo>
                  <a:pt x="136" y="1669"/>
                  <a:pt x="137" y="1653"/>
                  <a:pt x="136" y="1637"/>
                </a:cubicBezTo>
                <a:cubicBezTo>
                  <a:pt x="118" y="1638"/>
                  <a:pt x="99" y="1637"/>
                  <a:pt x="82" y="1638"/>
                </a:cubicBezTo>
                <a:cubicBezTo>
                  <a:pt x="82" y="1639"/>
                  <a:pt x="82" y="1640"/>
                  <a:pt x="82" y="1640"/>
                </a:cubicBezTo>
                <a:cubicBezTo>
                  <a:pt x="89" y="1641"/>
                  <a:pt x="101" y="1641"/>
                  <a:pt x="110" y="1641"/>
                </a:cubicBezTo>
                <a:cubicBezTo>
                  <a:pt x="113" y="1641"/>
                  <a:pt x="117" y="1639"/>
                  <a:pt x="119" y="1642"/>
                </a:cubicBezTo>
                <a:cubicBezTo>
                  <a:pt x="117" y="1645"/>
                  <a:pt x="113" y="1644"/>
                  <a:pt x="110" y="1644"/>
                </a:cubicBezTo>
                <a:cubicBezTo>
                  <a:pt x="102" y="1644"/>
                  <a:pt x="91" y="1644"/>
                  <a:pt x="82" y="1644"/>
                </a:cubicBezTo>
                <a:cubicBezTo>
                  <a:pt x="82" y="1645"/>
                  <a:pt x="82" y="1646"/>
                  <a:pt x="82" y="1647"/>
                </a:cubicBezTo>
                <a:cubicBezTo>
                  <a:pt x="85" y="1649"/>
                  <a:pt x="93" y="1646"/>
                  <a:pt x="95" y="1649"/>
                </a:cubicBezTo>
                <a:cubicBezTo>
                  <a:pt x="94" y="1654"/>
                  <a:pt x="85" y="1650"/>
                  <a:pt x="82" y="1652"/>
                </a:cubicBezTo>
                <a:cubicBezTo>
                  <a:pt x="82" y="1653"/>
                  <a:pt x="82" y="1654"/>
                  <a:pt x="82" y="1654"/>
                </a:cubicBezTo>
                <a:cubicBezTo>
                  <a:pt x="85" y="1655"/>
                  <a:pt x="90" y="1653"/>
                  <a:pt x="90" y="1656"/>
                </a:cubicBezTo>
                <a:cubicBezTo>
                  <a:pt x="90" y="1659"/>
                  <a:pt x="85" y="1658"/>
                  <a:pt x="82" y="1658"/>
                </a:cubicBezTo>
                <a:cubicBezTo>
                  <a:pt x="82" y="1659"/>
                  <a:pt x="82" y="1660"/>
                  <a:pt x="82" y="1661"/>
                </a:cubicBezTo>
                <a:cubicBezTo>
                  <a:pt x="84" y="1662"/>
                  <a:pt x="90" y="1659"/>
                  <a:pt x="90" y="1663"/>
                </a:cubicBezTo>
                <a:cubicBezTo>
                  <a:pt x="90" y="1665"/>
                  <a:pt x="86" y="1664"/>
                  <a:pt x="82" y="1665"/>
                </a:cubicBezTo>
                <a:cubicBezTo>
                  <a:pt x="82" y="1666"/>
                  <a:pt x="82" y="1667"/>
                  <a:pt x="82" y="1669"/>
                </a:cubicBezTo>
                <a:cubicBezTo>
                  <a:pt x="86" y="1669"/>
                  <a:pt x="90" y="1668"/>
                  <a:pt x="90" y="1671"/>
                </a:cubicBezTo>
                <a:close/>
                <a:moveTo>
                  <a:pt x="84" y="1631"/>
                </a:moveTo>
                <a:cubicBezTo>
                  <a:pt x="86" y="1629"/>
                  <a:pt x="85" y="1623"/>
                  <a:pt x="85" y="1620"/>
                </a:cubicBezTo>
                <a:cubicBezTo>
                  <a:pt x="83" y="1622"/>
                  <a:pt x="82" y="1628"/>
                  <a:pt x="84" y="1631"/>
                </a:cubicBezTo>
                <a:close/>
                <a:moveTo>
                  <a:pt x="104" y="1585"/>
                </a:moveTo>
                <a:cubicBezTo>
                  <a:pt x="107" y="1585"/>
                  <a:pt x="110" y="1586"/>
                  <a:pt x="114" y="1585"/>
                </a:cubicBezTo>
                <a:cubicBezTo>
                  <a:pt x="117" y="1582"/>
                  <a:pt x="122" y="1582"/>
                  <a:pt x="124" y="1577"/>
                </a:cubicBezTo>
                <a:cubicBezTo>
                  <a:pt x="122" y="1578"/>
                  <a:pt x="121" y="1578"/>
                  <a:pt x="120" y="1577"/>
                </a:cubicBezTo>
                <a:cubicBezTo>
                  <a:pt x="121" y="1573"/>
                  <a:pt x="122" y="1571"/>
                  <a:pt x="122" y="1568"/>
                </a:cubicBezTo>
                <a:cubicBezTo>
                  <a:pt x="121" y="1563"/>
                  <a:pt x="116" y="1560"/>
                  <a:pt x="117" y="1556"/>
                </a:cubicBezTo>
                <a:cubicBezTo>
                  <a:pt x="125" y="1558"/>
                  <a:pt x="126" y="1569"/>
                  <a:pt x="124" y="1576"/>
                </a:cubicBezTo>
                <a:cubicBezTo>
                  <a:pt x="128" y="1568"/>
                  <a:pt x="124" y="1557"/>
                  <a:pt x="117" y="1555"/>
                </a:cubicBezTo>
                <a:cubicBezTo>
                  <a:pt x="114" y="1559"/>
                  <a:pt x="113" y="1563"/>
                  <a:pt x="110" y="1566"/>
                </a:cubicBezTo>
                <a:cubicBezTo>
                  <a:pt x="110" y="1571"/>
                  <a:pt x="106" y="1572"/>
                  <a:pt x="104" y="1575"/>
                </a:cubicBezTo>
                <a:cubicBezTo>
                  <a:pt x="105" y="1578"/>
                  <a:pt x="105" y="1583"/>
                  <a:pt x="104" y="1585"/>
                </a:cubicBezTo>
                <a:close/>
                <a:moveTo>
                  <a:pt x="131" y="1564"/>
                </a:moveTo>
                <a:cubicBezTo>
                  <a:pt x="137" y="1564"/>
                  <a:pt x="142" y="1564"/>
                  <a:pt x="148" y="1565"/>
                </a:cubicBezTo>
                <a:cubicBezTo>
                  <a:pt x="149" y="1562"/>
                  <a:pt x="149" y="1559"/>
                  <a:pt x="149" y="1556"/>
                </a:cubicBezTo>
                <a:cubicBezTo>
                  <a:pt x="140" y="1555"/>
                  <a:pt x="131" y="1553"/>
                  <a:pt x="124" y="1552"/>
                </a:cubicBezTo>
                <a:cubicBezTo>
                  <a:pt x="127" y="1555"/>
                  <a:pt x="129" y="1560"/>
                  <a:pt x="131" y="1564"/>
                </a:cubicBezTo>
                <a:close/>
                <a:moveTo>
                  <a:pt x="124" y="1619"/>
                </a:moveTo>
                <a:cubicBezTo>
                  <a:pt x="124" y="1615"/>
                  <a:pt x="125" y="1608"/>
                  <a:pt x="122" y="1607"/>
                </a:cubicBezTo>
                <a:cubicBezTo>
                  <a:pt x="122" y="1607"/>
                  <a:pt x="121" y="1607"/>
                  <a:pt x="121" y="1607"/>
                </a:cubicBezTo>
                <a:cubicBezTo>
                  <a:pt x="121" y="1607"/>
                  <a:pt x="121" y="1608"/>
                  <a:pt x="121" y="1608"/>
                </a:cubicBezTo>
                <a:cubicBezTo>
                  <a:pt x="122" y="1613"/>
                  <a:pt x="121" y="1621"/>
                  <a:pt x="122" y="1627"/>
                </a:cubicBezTo>
                <a:cubicBezTo>
                  <a:pt x="122" y="1628"/>
                  <a:pt x="121" y="1631"/>
                  <a:pt x="123" y="1631"/>
                </a:cubicBezTo>
                <a:cubicBezTo>
                  <a:pt x="124" y="1629"/>
                  <a:pt x="124" y="1624"/>
                  <a:pt x="124" y="1619"/>
                </a:cubicBezTo>
                <a:close/>
                <a:moveTo>
                  <a:pt x="121" y="1599"/>
                </a:moveTo>
                <a:cubicBezTo>
                  <a:pt x="115" y="1597"/>
                  <a:pt x="103" y="1598"/>
                  <a:pt x="96" y="1599"/>
                </a:cubicBezTo>
                <a:cubicBezTo>
                  <a:pt x="96" y="1599"/>
                  <a:pt x="96" y="1599"/>
                  <a:pt x="96" y="1599"/>
                </a:cubicBezTo>
                <a:cubicBezTo>
                  <a:pt x="100" y="1601"/>
                  <a:pt x="107" y="1600"/>
                  <a:pt x="113" y="1600"/>
                </a:cubicBezTo>
                <a:cubicBezTo>
                  <a:pt x="116" y="1600"/>
                  <a:pt x="121" y="1602"/>
                  <a:pt x="121" y="1599"/>
                </a:cubicBezTo>
                <a:close/>
                <a:moveTo>
                  <a:pt x="116" y="1626"/>
                </a:moveTo>
                <a:cubicBezTo>
                  <a:pt x="116" y="1628"/>
                  <a:pt x="115" y="1631"/>
                  <a:pt x="117" y="1631"/>
                </a:cubicBezTo>
                <a:cubicBezTo>
                  <a:pt x="119" y="1625"/>
                  <a:pt x="119" y="1613"/>
                  <a:pt x="117" y="1607"/>
                </a:cubicBezTo>
                <a:cubicBezTo>
                  <a:pt x="117" y="1607"/>
                  <a:pt x="116" y="1607"/>
                  <a:pt x="116" y="1607"/>
                </a:cubicBezTo>
                <a:cubicBezTo>
                  <a:pt x="116" y="1607"/>
                  <a:pt x="116" y="1608"/>
                  <a:pt x="116" y="1608"/>
                </a:cubicBezTo>
                <a:cubicBezTo>
                  <a:pt x="116" y="1612"/>
                  <a:pt x="116" y="1621"/>
                  <a:pt x="116" y="1626"/>
                </a:cubicBezTo>
                <a:close/>
                <a:moveTo>
                  <a:pt x="110" y="1625"/>
                </a:moveTo>
                <a:cubicBezTo>
                  <a:pt x="110" y="1627"/>
                  <a:pt x="109" y="1630"/>
                  <a:pt x="111" y="1631"/>
                </a:cubicBezTo>
                <a:cubicBezTo>
                  <a:pt x="113" y="1631"/>
                  <a:pt x="112" y="1628"/>
                  <a:pt x="112" y="1626"/>
                </a:cubicBezTo>
                <a:cubicBezTo>
                  <a:pt x="112" y="1620"/>
                  <a:pt x="112" y="1613"/>
                  <a:pt x="112" y="1607"/>
                </a:cubicBezTo>
                <a:cubicBezTo>
                  <a:pt x="111" y="1607"/>
                  <a:pt x="110" y="1607"/>
                  <a:pt x="109" y="1607"/>
                </a:cubicBezTo>
                <a:cubicBezTo>
                  <a:pt x="109" y="1607"/>
                  <a:pt x="109" y="1608"/>
                  <a:pt x="109" y="1608"/>
                </a:cubicBezTo>
                <a:cubicBezTo>
                  <a:pt x="110" y="1613"/>
                  <a:pt x="110" y="1620"/>
                  <a:pt x="110" y="1625"/>
                </a:cubicBezTo>
                <a:close/>
                <a:moveTo>
                  <a:pt x="104" y="1631"/>
                </a:moveTo>
                <a:cubicBezTo>
                  <a:pt x="105" y="1631"/>
                  <a:pt x="105" y="1631"/>
                  <a:pt x="106" y="1631"/>
                </a:cubicBezTo>
                <a:cubicBezTo>
                  <a:pt x="107" y="1624"/>
                  <a:pt x="106" y="1614"/>
                  <a:pt x="106" y="1607"/>
                </a:cubicBezTo>
                <a:cubicBezTo>
                  <a:pt x="105" y="1607"/>
                  <a:pt x="104" y="1607"/>
                  <a:pt x="103" y="1607"/>
                </a:cubicBezTo>
                <a:cubicBezTo>
                  <a:pt x="104" y="1615"/>
                  <a:pt x="102" y="1625"/>
                  <a:pt x="104" y="1631"/>
                </a:cubicBezTo>
                <a:close/>
                <a:moveTo>
                  <a:pt x="99" y="1631"/>
                </a:moveTo>
                <a:cubicBezTo>
                  <a:pt x="100" y="1624"/>
                  <a:pt x="100" y="1613"/>
                  <a:pt x="99" y="1607"/>
                </a:cubicBezTo>
                <a:cubicBezTo>
                  <a:pt x="99" y="1607"/>
                  <a:pt x="98" y="1607"/>
                  <a:pt x="98" y="1607"/>
                </a:cubicBezTo>
                <a:cubicBezTo>
                  <a:pt x="99" y="1614"/>
                  <a:pt x="97" y="1625"/>
                  <a:pt x="99" y="1631"/>
                </a:cubicBezTo>
                <a:close/>
                <a:moveTo>
                  <a:pt x="115" y="1591"/>
                </a:moveTo>
                <a:cubicBezTo>
                  <a:pt x="112" y="1591"/>
                  <a:pt x="102" y="1589"/>
                  <a:pt x="100" y="1592"/>
                </a:cubicBezTo>
                <a:cubicBezTo>
                  <a:pt x="105" y="1592"/>
                  <a:pt x="112" y="1593"/>
                  <a:pt x="115" y="1591"/>
                </a:cubicBezTo>
                <a:close/>
                <a:moveTo>
                  <a:pt x="104" y="1565"/>
                </a:moveTo>
                <a:cubicBezTo>
                  <a:pt x="103" y="1563"/>
                  <a:pt x="96" y="1562"/>
                  <a:pt x="98" y="1568"/>
                </a:cubicBezTo>
                <a:cubicBezTo>
                  <a:pt x="99" y="1570"/>
                  <a:pt x="105" y="1568"/>
                  <a:pt x="104" y="1565"/>
                </a:cubicBezTo>
                <a:close/>
                <a:moveTo>
                  <a:pt x="93" y="1575"/>
                </a:moveTo>
                <a:cubicBezTo>
                  <a:pt x="95" y="1576"/>
                  <a:pt x="97" y="1578"/>
                  <a:pt x="99" y="1579"/>
                </a:cubicBezTo>
                <a:cubicBezTo>
                  <a:pt x="100" y="1577"/>
                  <a:pt x="99" y="1577"/>
                  <a:pt x="99" y="1575"/>
                </a:cubicBezTo>
                <a:cubicBezTo>
                  <a:pt x="96" y="1575"/>
                  <a:pt x="94" y="1571"/>
                  <a:pt x="93" y="1575"/>
                </a:cubicBezTo>
                <a:close/>
                <a:moveTo>
                  <a:pt x="97" y="1556"/>
                </a:moveTo>
                <a:cubicBezTo>
                  <a:pt x="95" y="1557"/>
                  <a:pt x="92" y="1562"/>
                  <a:pt x="92" y="1564"/>
                </a:cubicBezTo>
                <a:cubicBezTo>
                  <a:pt x="92" y="1568"/>
                  <a:pt x="92" y="1564"/>
                  <a:pt x="92" y="1563"/>
                </a:cubicBezTo>
                <a:cubicBezTo>
                  <a:pt x="94" y="1561"/>
                  <a:pt x="96" y="1558"/>
                  <a:pt x="97" y="1556"/>
                </a:cubicBezTo>
                <a:close/>
                <a:moveTo>
                  <a:pt x="91" y="1578"/>
                </a:moveTo>
                <a:cubicBezTo>
                  <a:pt x="90" y="1579"/>
                  <a:pt x="88" y="1581"/>
                  <a:pt x="89" y="1582"/>
                </a:cubicBezTo>
                <a:cubicBezTo>
                  <a:pt x="90" y="1581"/>
                  <a:pt x="93" y="1581"/>
                  <a:pt x="95" y="1580"/>
                </a:cubicBezTo>
                <a:cubicBezTo>
                  <a:pt x="93" y="1580"/>
                  <a:pt x="92" y="1578"/>
                  <a:pt x="91" y="1578"/>
                </a:cubicBezTo>
                <a:close/>
                <a:moveTo>
                  <a:pt x="84" y="1590"/>
                </a:moveTo>
                <a:cubicBezTo>
                  <a:pt x="89" y="1588"/>
                  <a:pt x="97" y="1588"/>
                  <a:pt x="98" y="1583"/>
                </a:cubicBezTo>
                <a:cubicBezTo>
                  <a:pt x="93" y="1585"/>
                  <a:pt x="85" y="1584"/>
                  <a:pt x="84" y="1590"/>
                </a:cubicBezTo>
                <a:close/>
                <a:moveTo>
                  <a:pt x="95" y="1631"/>
                </a:moveTo>
                <a:cubicBezTo>
                  <a:pt x="95" y="1624"/>
                  <a:pt x="95" y="1615"/>
                  <a:pt x="95" y="1607"/>
                </a:cubicBezTo>
                <a:cubicBezTo>
                  <a:pt x="95" y="1607"/>
                  <a:pt x="94" y="1607"/>
                  <a:pt x="94" y="1607"/>
                </a:cubicBezTo>
                <a:cubicBezTo>
                  <a:pt x="94" y="1615"/>
                  <a:pt x="93" y="1624"/>
                  <a:pt x="95" y="1631"/>
                </a:cubicBezTo>
                <a:close/>
                <a:moveTo>
                  <a:pt x="86" y="1569"/>
                </a:moveTo>
                <a:cubicBezTo>
                  <a:pt x="84" y="1569"/>
                  <a:pt x="81" y="1569"/>
                  <a:pt x="79" y="1569"/>
                </a:cubicBezTo>
                <a:cubicBezTo>
                  <a:pt x="79" y="1574"/>
                  <a:pt x="79" y="1578"/>
                  <a:pt x="80" y="1582"/>
                </a:cubicBezTo>
                <a:cubicBezTo>
                  <a:pt x="81" y="1580"/>
                  <a:pt x="83" y="1578"/>
                  <a:pt x="84" y="1575"/>
                </a:cubicBezTo>
                <a:cubicBezTo>
                  <a:pt x="85" y="1573"/>
                  <a:pt x="88" y="1571"/>
                  <a:pt x="86" y="1569"/>
                </a:cubicBezTo>
                <a:close/>
                <a:moveTo>
                  <a:pt x="79" y="1598"/>
                </a:moveTo>
                <a:cubicBezTo>
                  <a:pt x="84" y="1596"/>
                  <a:pt x="93" y="1596"/>
                  <a:pt x="93" y="1590"/>
                </a:cubicBezTo>
                <a:cubicBezTo>
                  <a:pt x="89" y="1593"/>
                  <a:pt x="81" y="1592"/>
                  <a:pt x="79" y="1598"/>
                </a:cubicBezTo>
                <a:close/>
                <a:moveTo>
                  <a:pt x="90" y="1610"/>
                </a:moveTo>
                <a:cubicBezTo>
                  <a:pt x="88" y="1613"/>
                  <a:pt x="89" y="1619"/>
                  <a:pt x="89" y="1625"/>
                </a:cubicBezTo>
                <a:cubicBezTo>
                  <a:pt x="89" y="1627"/>
                  <a:pt x="87" y="1630"/>
                  <a:pt x="89" y="1631"/>
                </a:cubicBezTo>
                <a:cubicBezTo>
                  <a:pt x="91" y="1625"/>
                  <a:pt x="90" y="1615"/>
                  <a:pt x="90" y="1610"/>
                </a:cubicBezTo>
                <a:close/>
                <a:moveTo>
                  <a:pt x="127" y="1631"/>
                </a:moveTo>
                <a:cubicBezTo>
                  <a:pt x="128" y="1625"/>
                  <a:pt x="128" y="1613"/>
                  <a:pt x="127" y="1607"/>
                </a:cubicBezTo>
                <a:cubicBezTo>
                  <a:pt x="127" y="1614"/>
                  <a:pt x="127" y="1623"/>
                  <a:pt x="127" y="1631"/>
                </a:cubicBezTo>
                <a:close/>
                <a:moveTo>
                  <a:pt x="131" y="1626"/>
                </a:moveTo>
                <a:cubicBezTo>
                  <a:pt x="131" y="1628"/>
                  <a:pt x="130" y="1631"/>
                  <a:pt x="133" y="1631"/>
                </a:cubicBezTo>
                <a:cubicBezTo>
                  <a:pt x="133" y="1624"/>
                  <a:pt x="133" y="1614"/>
                  <a:pt x="133" y="1606"/>
                </a:cubicBezTo>
                <a:cubicBezTo>
                  <a:pt x="132" y="1606"/>
                  <a:pt x="132" y="1606"/>
                  <a:pt x="131" y="1606"/>
                </a:cubicBezTo>
                <a:cubicBezTo>
                  <a:pt x="131" y="1607"/>
                  <a:pt x="131" y="1607"/>
                  <a:pt x="131" y="1608"/>
                </a:cubicBezTo>
                <a:cubicBezTo>
                  <a:pt x="131" y="1613"/>
                  <a:pt x="131" y="1621"/>
                  <a:pt x="131" y="1626"/>
                </a:cubicBezTo>
                <a:close/>
                <a:moveTo>
                  <a:pt x="152" y="1595"/>
                </a:moveTo>
                <a:cubicBezTo>
                  <a:pt x="152" y="1592"/>
                  <a:pt x="151" y="1590"/>
                  <a:pt x="151" y="1588"/>
                </a:cubicBezTo>
                <a:cubicBezTo>
                  <a:pt x="141" y="1589"/>
                  <a:pt x="130" y="1591"/>
                  <a:pt x="121" y="1593"/>
                </a:cubicBezTo>
                <a:cubicBezTo>
                  <a:pt x="127" y="1592"/>
                  <a:pt x="126" y="1596"/>
                  <a:pt x="127" y="1601"/>
                </a:cubicBezTo>
                <a:cubicBezTo>
                  <a:pt x="138" y="1601"/>
                  <a:pt x="144" y="1597"/>
                  <a:pt x="152" y="1595"/>
                </a:cubicBezTo>
                <a:close/>
                <a:moveTo>
                  <a:pt x="142" y="1632"/>
                </a:moveTo>
                <a:cubicBezTo>
                  <a:pt x="143" y="1625"/>
                  <a:pt x="143" y="1613"/>
                  <a:pt x="142" y="1606"/>
                </a:cubicBezTo>
                <a:cubicBezTo>
                  <a:pt x="141" y="1606"/>
                  <a:pt x="141" y="1606"/>
                  <a:pt x="141" y="1606"/>
                </a:cubicBezTo>
                <a:cubicBezTo>
                  <a:pt x="141" y="1614"/>
                  <a:pt x="140" y="1625"/>
                  <a:pt x="142" y="1632"/>
                </a:cubicBezTo>
                <a:close/>
                <a:moveTo>
                  <a:pt x="142" y="1640"/>
                </a:moveTo>
                <a:cubicBezTo>
                  <a:pt x="150" y="1635"/>
                  <a:pt x="158" y="1631"/>
                  <a:pt x="165" y="1626"/>
                </a:cubicBezTo>
                <a:cubicBezTo>
                  <a:pt x="164" y="1624"/>
                  <a:pt x="164" y="1620"/>
                  <a:pt x="161" y="1619"/>
                </a:cubicBezTo>
                <a:cubicBezTo>
                  <a:pt x="158" y="1622"/>
                  <a:pt x="153" y="1624"/>
                  <a:pt x="149" y="1626"/>
                </a:cubicBezTo>
                <a:cubicBezTo>
                  <a:pt x="148" y="1631"/>
                  <a:pt x="150" y="1639"/>
                  <a:pt x="142" y="1637"/>
                </a:cubicBezTo>
                <a:cubicBezTo>
                  <a:pt x="142" y="1638"/>
                  <a:pt x="141" y="1640"/>
                  <a:pt x="142" y="1640"/>
                </a:cubicBezTo>
                <a:close/>
                <a:moveTo>
                  <a:pt x="156" y="1530"/>
                </a:moveTo>
                <a:cubicBezTo>
                  <a:pt x="156" y="1528"/>
                  <a:pt x="157" y="1526"/>
                  <a:pt x="158" y="1524"/>
                </a:cubicBezTo>
                <a:cubicBezTo>
                  <a:pt x="152" y="1520"/>
                  <a:pt x="145" y="1517"/>
                  <a:pt x="138" y="1514"/>
                </a:cubicBezTo>
                <a:cubicBezTo>
                  <a:pt x="137" y="1517"/>
                  <a:pt x="135" y="1519"/>
                  <a:pt x="134" y="1522"/>
                </a:cubicBezTo>
                <a:cubicBezTo>
                  <a:pt x="142" y="1524"/>
                  <a:pt x="148" y="1528"/>
                  <a:pt x="156" y="1530"/>
                </a:cubicBezTo>
                <a:close/>
                <a:moveTo>
                  <a:pt x="171" y="1502"/>
                </a:moveTo>
                <a:cubicBezTo>
                  <a:pt x="173" y="1500"/>
                  <a:pt x="177" y="1498"/>
                  <a:pt x="177" y="1496"/>
                </a:cubicBezTo>
                <a:cubicBezTo>
                  <a:pt x="177" y="1496"/>
                  <a:pt x="174" y="1493"/>
                  <a:pt x="172" y="1492"/>
                </a:cubicBezTo>
                <a:cubicBezTo>
                  <a:pt x="168" y="1487"/>
                  <a:pt x="161" y="1481"/>
                  <a:pt x="158" y="1478"/>
                </a:cubicBezTo>
                <a:cubicBezTo>
                  <a:pt x="156" y="1482"/>
                  <a:pt x="154" y="1484"/>
                  <a:pt x="152" y="1488"/>
                </a:cubicBezTo>
                <a:cubicBezTo>
                  <a:pt x="158" y="1493"/>
                  <a:pt x="165" y="1497"/>
                  <a:pt x="171" y="1502"/>
                </a:cubicBezTo>
                <a:close/>
                <a:moveTo>
                  <a:pt x="180" y="1455"/>
                </a:moveTo>
                <a:cubicBezTo>
                  <a:pt x="186" y="1464"/>
                  <a:pt x="191" y="1474"/>
                  <a:pt x="197" y="1480"/>
                </a:cubicBezTo>
                <a:cubicBezTo>
                  <a:pt x="199" y="1479"/>
                  <a:pt x="200" y="1478"/>
                  <a:pt x="203" y="1476"/>
                </a:cubicBezTo>
                <a:cubicBezTo>
                  <a:pt x="195" y="1463"/>
                  <a:pt x="188" y="1448"/>
                  <a:pt x="180" y="1435"/>
                </a:cubicBezTo>
                <a:cubicBezTo>
                  <a:pt x="180" y="1440"/>
                  <a:pt x="174" y="1443"/>
                  <a:pt x="174" y="1447"/>
                </a:cubicBezTo>
                <a:cubicBezTo>
                  <a:pt x="174" y="1449"/>
                  <a:pt x="178" y="1453"/>
                  <a:pt x="180" y="1455"/>
                </a:cubicBezTo>
                <a:close/>
                <a:moveTo>
                  <a:pt x="107" y="1553"/>
                </a:moveTo>
                <a:cubicBezTo>
                  <a:pt x="107" y="1554"/>
                  <a:pt x="104" y="1556"/>
                  <a:pt x="106" y="1558"/>
                </a:cubicBezTo>
                <a:cubicBezTo>
                  <a:pt x="108" y="1558"/>
                  <a:pt x="109" y="1555"/>
                  <a:pt x="109" y="1554"/>
                </a:cubicBezTo>
                <a:cubicBezTo>
                  <a:pt x="140" y="1497"/>
                  <a:pt x="170" y="1439"/>
                  <a:pt x="201" y="1382"/>
                </a:cubicBezTo>
                <a:cubicBezTo>
                  <a:pt x="203" y="1378"/>
                  <a:pt x="205" y="1373"/>
                  <a:pt x="208" y="1370"/>
                </a:cubicBezTo>
                <a:cubicBezTo>
                  <a:pt x="211" y="1367"/>
                  <a:pt x="216" y="1367"/>
                  <a:pt x="217" y="1362"/>
                </a:cubicBezTo>
                <a:cubicBezTo>
                  <a:pt x="217" y="1353"/>
                  <a:pt x="203" y="1350"/>
                  <a:pt x="203" y="1360"/>
                </a:cubicBezTo>
                <a:cubicBezTo>
                  <a:pt x="202" y="1363"/>
                  <a:pt x="205" y="1365"/>
                  <a:pt x="205" y="1368"/>
                </a:cubicBezTo>
                <a:cubicBezTo>
                  <a:pt x="205" y="1370"/>
                  <a:pt x="201" y="1377"/>
                  <a:pt x="199" y="1380"/>
                </a:cubicBezTo>
                <a:cubicBezTo>
                  <a:pt x="168" y="1439"/>
                  <a:pt x="138" y="1496"/>
                  <a:pt x="107" y="1553"/>
                </a:cubicBezTo>
                <a:close/>
                <a:moveTo>
                  <a:pt x="124" y="1507"/>
                </a:moveTo>
                <a:cubicBezTo>
                  <a:pt x="119" y="1504"/>
                  <a:pt x="115" y="1502"/>
                  <a:pt x="109" y="1499"/>
                </a:cubicBezTo>
                <a:cubicBezTo>
                  <a:pt x="107" y="1501"/>
                  <a:pt x="103" y="1502"/>
                  <a:pt x="100" y="1503"/>
                </a:cubicBezTo>
                <a:cubicBezTo>
                  <a:pt x="102" y="1507"/>
                  <a:pt x="103" y="1510"/>
                  <a:pt x="105" y="1513"/>
                </a:cubicBezTo>
                <a:cubicBezTo>
                  <a:pt x="110" y="1514"/>
                  <a:pt x="114" y="1516"/>
                  <a:pt x="118" y="1518"/>
                </a:cubicBezTo>
                <a:cubicBezTo>
                  <a:pt x="120" y="1514"/>
                  <a:pt x="122" y="1511"/>
                  <a:pt x="124" y="1507"/>
                </a:cubicBezTo>
                <a:close/>
                <a:moveTo>
                  <a:pt x="129" y="1470"/>
                </a:moveTo>
                <a:cubicBezTo>
                  <a:pt x="132" y="1473"/>
                  <a:pt x="135" y="1476"/>
                  <a:pt x="140" y="1478"/>
                </a:cubicBezTo>
                <a:cubicBezTo>
                  <a:pt x="141" y="1474"/>
                  <a:pt x="143" y="1471"/>
                  <a:pt x="145" y="1467"/>
                </a:cubicBezTo>
                <a:cubicBezTo>
                  <a:pt x="142" y="1464"/>
                  <a:pt x="141" y="1461"/>
                  <a:pt x="136" y="1460"/>
                </a:cubicBezTo>
                <a:cubicBezTo>
                  <a:pt x="134" y="1460"/>
                  <a:pt x="132" y="1460"/>
                  <a:pt x="129" y="1460"/>
                </a:cubicBezTo>
                <a:cubicBezTo>
                  <a:pt x="128" y="1464"/>
                  <a:pt x="129" y="1466"/>
                  <a:pt x="129" y="1470"/>
                </a:cubicBezTo>
                <a:close/>
                <a:moveTo>
                  <a:pt x="97" y="1499"/>
                </a:moveTo>
                <a:cubicBezTo>
                  <a:pt x="101" y="1497"/>
                  <a:pt x="106" y="1493"/>
                  <a:pt x="111" y="1493"/>
                </a:cubicBezTo>
                <a:cubicBezTo>
                  <a:pt x="116" y="1494"/>
                  <a:pt x="122" y="1501"/>
                  <a:pt x="127" y="1502"/>
                </a:cubicBezTo>
                <a:cubicBezTo>
                  <a:pt x="130" y="1496"/>
                  <a:pt x="133" y="1490"/>
                  <a:pt x="136" y="1483"/>
                </a:cubicBezTo>
                <a:cubicBezTo>
                  <a:pt x="133" y="1479"/>
                  <a:pt x="125" y="1478"/>
                  <a:pt x="124" y="1471"/>
                </a:cubicBezTo>
                <a:cubicBezTo>
                  <a:pt x="122" y="1467"/>
                  <a:pt x="123" y="1462"/>
                  <a:pt x="123" y="1456"/>
                </a:cubicBezTo>
                <a:cubicBezTo>
                  <a:pt x="124" y="1456"/>
                  <a:pt x="124" y="1455"/>
                  <a:pt x="124" y="1455"/>
                </a:cubicBezTo>
                <a:cubicBezTo>
                  <a:pt x="130" y="1455"/>
                  <a:pt x="136" y="1453"/>
                  <a:pt x="141" y="1455"/>
                </a:cubicBezTo>
                <a:cubicBezTo>
                  <a:pt x="145" y="1456"/>
                  <a:pt x="145" y="1461"/>
                  <a:pt x="149" y="1461"/>
                </a:cubicBezTo>
                <a:cubicBezTo>
                  <a:pt x="153" y="1453"/>
                  <a:pt x="157" y="1445"/>
                  <a:pt x="161" y="1437"/>
                </a:cubicBezTo>
                <a:cubicBezTo>
                  <a:pt x="160" y="1434"/>
                  <a:pt x="161" y="1428"/>
                  <a:pt x="161" y="1424"/>
                </a:cubicBezTo>
                <a:cubicBezTo>
                  <a:pt x="163" y="1423"/>
                  <a:pt x="165" y="1422"/>
                  <a:pt x="169" y="1422"/>
                </a:cubicBezTo>
                <a:cubicBezTo>
                  <a:pt x="170" y="1421"/>
                  <a:pt x="172" y="1418"/>
                  <a:pt x="172" y="1417"/>
                </a:cubicBezTo>
                <a:cubicBezTo>
                  <a:pt x="138" y="1435"/>
                  <a:pt x="111" y="1463"/>
                  <a:pt x="97" y="1499"/>
                </a:cubicBezTo>
                <a:close/>
                <a:moveTo>
                  <a:pt x="82" y="1556"/>
                </a:moveTo>
                <a:cubicBezTo>
                  <a:pt x="84" y="1556"/>
                  <a:pt x="81" y="1554"/>
                  <a:pt x="82" y="1552"/>
                </a:cubicBezTo>
                <a:cubicBezTo>
                  <a:pt x="89" y="1549"/>
                  <a:pt x="93" y="1540"/>
                  <a:pt x="104" y="1543"/>
                </a:cubicBezTo>
                <a:cubicBezTo>
                  <a:pt x="108" y="1536"/>
                  <a:pt x="112" y="1530"/>
                  <a:pt x="115" y="1522"/>
                </a:cubicBezTo>
                <a:cubicBezTo>
                  <a:pt x="110" y="1521"/>
                  <a:pt x="106" y="1520"/>
                  <a:pt x="102" y="1518"/>
                </a:cubicBezTo>
                <a:cubicBezTo>
                  <a:pt x="98" y="1514"/>
                  <a:pt x="97" y="1508"/>
                  <a:pt x="94" y="1503"/>
                </a:cubicBezTo>
                <a:cubicBezTo>
                  <a:pt x="89" y="1517"/>
                  <a:pt x="82" y="1533"/>
                  <a:pt x="81" y="1550"/>
                </a:cubicBezTo>
                <a:cubicBezTo>
                  <a:pt x="81" y="1552"/>
                  <a:pt x="80" y="1556"/>
                  <a:pt x="82" y="1556"/>
                </a:cubicBezTo>
                <a:close/>
                <a:moveTo>
                  <a:pt x="76" y="1562"/>
                </a:moveTo>
                <a:cubicBezTo>
                  <a:pt x="77" y="1564"/>
                  <a:pt x="84" y="1563"/>
                  <a:pt x="86" y="1562"/>
                </a:cubicBezTo>
                <a:cubicBezTo>
                  <a:pt x="83" y="1562"/>
                  <a:pt x="78" y="1561"/>
                  <a:pt x="76" y="1562"/>
                </a:cubicBezTo>
                <a:close/>
                <a:moveTo>
                  <a:pt x="73" y="1608"/>
                </a:moveTo>
                <a:cubicBezTo>
                  <a:pt x="79" y="1606"/>
                  <a:pt x="88" y="1605"/>
                  <a:pt x="89" y="1599"/>
                </a:cubicBezTo>
                <a:cubicBezTo>
                  <a:pt x="83" y="1601"/>
                  <a:pt x="75" y="1601"/>
                  <a:pt x="73" y="1608"/>
                </a:cubicBezTo>
                <a:close/>
                <a:moveTo>
                  <a:pt x="69" y="1617"/>
                </a:moveTo>
                <a:cubicBezTo>
                  <a:pt x="74" y="1614"/>
                  <a:pt x="83" y="1614"/>
                  <a:pt x="84" y="1608"/>
                </a:cubicBezTo>
                <a:cubicBezTo>
                  <a:pt x="79" y="1611"/>
                  <a:pt x="70" y="1610"/>
                  <a:pt x="69" y="1617"/>
                </a:cubicBezTo>
                <a:close/>
                <a:moveTo>
                  <a:pt x="53" y="1662"/>
                </a:moveTo>
                <a:cubicBezTo>
                  <a:pt x="51" y="1664"/>
                  <a:pt x="47" y="1664"/>
                  <a:pt x="45" y="1665"/>
                </a:cubicBezTo>
                <a:cubicBezTo>
                  <a:pt x="48" y="1668"/>
                  <a:pt x="55" y="1665"/>
                  <a:pt x="53" y="1662"/>
                </a:cubicBezTo>
                <a:close/>
                <a:moveTo>
                  <a:pt x="58" y="1654"/>
                </a:moveTo>
                <a:cubicBezTo>
                  <a:pt x="53" y="1657"/>
                  <a:pt x="44" y="1658"/>
                  <a:pt x="43" y="1662"/>
                </a:cubicBezTo>
                <a:cubicBezTo>
                  <a:pt x="47" y="1659"/>
                  <a:pt x="56" y="1660"/>
                  <a:pt x="58" y="1654"/>
                </a:cubicBezTo>
                <a:close/>
                <a:moveTo>
                  <a:pt x="62" y="1645"/>
                </a:moveTo>
                <a:cubicBezTo>
                  <a:pt x="57" y="1648"/>
                  <a:pt x="48" y="1648"/>
                  <a:pt x="47" y="1655"/>
                </a:cubicBezTo>
                <a:cubicBezTo>
                  <a:pt x="52" y="1653"/>
                  <a:pt x="56" y="1651"/>
                  <a:pt x="61" y="1650"/>
                </a:cubicBezTo>
                <a:cubicBezTo>
                  <a:pt x="61" y="1648"/>
                  <a:pt x="64" y="1646"/>
                  <a:pt x="62" y="1645"/>
                </a:cubicBezTo>
                <a:close/>
                <a:moveTo>
                  <a:pt x="68" y="1636"/>
                </a:moveTo>
                <a:cubicBezTo>
                  <a:pt x="63" y="1638"/>
                  <a:pt x="53" y="1639"/>
                  <a:pt x="53" y="1645"/>
                </a:cubicBezTo>
                <a:cubicBezTo>
                  <a:pt x="58" y="1642"/>
                  <a:pt x="66" y="1642"/>
                  <a:pt x="68" y="1636"/>
                </a:cubicBezTo>
                <a:close/>
                <a:moveTo>
                  <a:pt x="73" y="1626"/>
                </a:moveTo>
                <a:cubicBezTo>
                  <a:pt x="68" y="1629"/>
                  <a:pt x="59" y="1629"/>
                  <a:pt x="58" y="1636"/>
                </a:cubicBezTo>
                <a:cubicBezTo>
                  <a:pt x="63" y="1633"/>
                  <a:pt x="73" y="1633"/>
                  <a:pt x="73" y="1626"/>
                </a:cubicBezTo>
                <a:close/>
                <a:moveTo>
                  <a:pt x="79" y="1617"/>
                </a:moveTo>
                <a:cubicBezTo>
                  <a:pt x="73" y="1619"/>
                  <a:pt x="65" y="1619"/>
                  <a:pt x="63" y="1626"/>
                </a:cubicBezTo>
                <a:cubicBezTo>
                  <a:pt x="69" y="1624"/>
                  <a:pt x="77" y="1623"/>
                  <a:pt x="79" y="1617"/>
                </a:cubicBezTo>
                <a:close/>
                <a:moveTo>
                  <a:pt x="23" y="1842"/>
                </a:moveTo>
                <a:cubicBezTo>
                  <a:pt x="28" y="1845"/>
                  <a:pt x="36" y="1844"/>
                  <a:pt x="42" y="1844"/>
                </a:cubicBezTo>
                <a:cubicBezTo>
                  <a:pt x="91" y="1844"/>
                  <a:pt x="143" y="1845"/>
                  <a:pt x="192" y="1845"/>
                </a:cubicBezTo>
                <a:cubicBezTo>
                  <a:pt x="190" y="1840"/>
                  <a:pt x="195" y="1837"/>
                  <a:pt x="201" y="1838"/>
                </a:cubicBezTo>
                <a:cubicBezTo>
                  <a:pt x="202" y="1838"/>
                  <a:pt x="204" y="1839"/>
                  <a:pt x="206" y="1840"/>
                </a:cubicBezTo>
                <a:cubicBezTo>
                  <a:pt x="214" y="1841"/>
                  <a:pt x="223" y="1840"/>
                  <a:pt x="228" y="1838"/>
                </a:cubicBezTo>
                <a:cubicBezTo>
                  <a:pt x="231" y="1836"/>
                  <a:pt x="235" y="1835"/>
                  <a:pt x="234" y="1832"/>
                </a:cubicBezTo>
                <a:cubicBezTo>
                  <a:pt x="222" y="1832"/>
                  <a:pt x="209" y="1832"/>
                  <a:pt x="197" y="1831"/>
                </a:cubicBezTo>
                <a:cubicBezTo>
                  <a:pt x="194" y="1827"/>
                  <a:pt x="196" y="1820"/>
                  <a:pt x="197" y="1814"/>
                </a:cubicBezTo>
                <a:cubicBezTo>
                  <a:pt x="198" y="1808"/>
                  <a:pt x="199" y="1802"/>
                  <a:pt x="200" y="1796"/>
                </a:cubicBezTo>
                <a:cubicBezTo>
                  <a:pt x="181" y="1797"/>
                  <a:pt x="163" y="1797"/>
                  <a:pt x="144" y="1797"/>
                </a:cubicBezTo>
                <a:cubicBezTo>
                  <a:pt x="143" y="1805"/>
                  <a:pt x="145" y="1814"/>
                  <a:pt x="143" y="1822"/>
                </a:cubicBezTo>
                <a:cubicBezTo>
                  <a:pt x="138" y="1828"/>
                  <a:pt x="124" y="1832"/>
                  <a:pt x="110" y="1832"/>
                </a:cubicBezTo>
                <a:cubicBezTo>
                  <a:pt x="100" y="1832"/>
                  <a:pt x="86" y="1830"/>
                  <a:pt x="80" y="1825"/>
                </a:cubicBezTo>
                <a:cubicBezTo>
                  <a:pt x="74" y="1820"/>
                  <a:pt x="79" y="1807"/>
                  <a:pt x="77" y="1796"/>
                </a:cubicBezTo>
                <a:cubicBezTo>
                  <a:pt x="75" y="1796"/>
                  <a:pt x="71" y="1796"/>
                  <a:pt x="69" y="1797"/>
                </a:cubicBezTo>
                <a:cubicBezTo>
                  <a:pt x="65" y="1798"/>
                  <a:pt x="60" y="1804"/>
                  <a:pt x="57" y="1807"/>
                </a:cubicBezTo>
                <a:cubicBezTo>
                  <a:pt x="48" y="1816"/>
                  <a:pt x="42" y="1822"/>
                  <a:pt x="34" y="1830"/>
                </a:cubicBezTo>
                <a:cubicBezTo>
                  <a:pt x="30" y="1834"/>
                  <a:pt x="26" y="1837"/>
                  <a:pt x="23" y="1842"/>
                </a:cubicBezTo>
                <a:close/>
                <a:moveTo>
                  <a:pt x="21" y="1851"/>
                </a:moveTo>
                <a:cubicBezTo>
                  <a:pt x="21" y="1850"/>
                  <a:pt x="22" y="1850"/>
                  <a:pt x="22" y="1849"/>
                </a:cubicBezTo>
                <a:cubicBezTo>
                  <a:pt x="21" y="1849"/>
                  <a:pt x="21" y="1848"/>
                  <a:pt x="20" y="1848"/>
                </a:cubicBezTo>
                <a:cubicBezTo>
                  <a:pt x="20" y="1849"/>
                  <a:pt x="20" y="1851"/>
                  <a:pt x="21" y="1851"/>
                </a:cubicBezTo>
                <a:close/>
                <a:moveTo>
                  <a:pt x="31" y="1851"/>
                </a:moveTo>
                <a:cubicBezTo>
                  <a:pt x="24" y="1849"/>
                  <a:pt x="22" y="1854"/>
                  <a:pt x="20" y="1859"/>
                </a:cubicBezTo>
                <a:cubicBezTo>
                  <a:pt x="26" y="1860"/>
                  <a:pt x="27" y="1853"/>
                  <a:pt x="31" y="1851"/>
                </a:cubicBezTo>
                <a:close/>
                <a:moveTo>
                  <a:pt x="43" y="1851"/>
                </a:moveTo>
                <a:cubicBezTo>
                  <a:pt x="41" y="1851"/>
                  <a:pt x="38" y="1851"/>
                  <a:pt x="36" y="1851"/>
                </a:cubicBezTo>
                <a:cubicBezTo>
                  <a:pt x="34" y="1854"/>
                  <a:pt x="28" y="1857"/>
                  <a:pt x="29" y="1859"/>
                </a:cubicBezTo>
                <a:cubicBezTo>
                  <a:pt x="31" y="1859"/>
                  <a:pt x="34" y="1859"/>
                  <a:pt x="36" y="1859"/>
                </a:cubicBezTo>
                <a:cubicBezTo>
                  <a:pt x="38" y="1856"/>
                  <a:pt x="41" y="1854"/>
                  <a:pt x="43" y="1851"/>
                </a:cubicBezTo>
                <a:close/>
                <a:moveTo>
                  <a:pt x="54" y="1851"/>
                </a:moveTo>
                <a:cubicBezTo>
                  <a:pt x="46" y="1850"/>
                  <a:pt x="45" y="1856"/>
                  <a:pt x="41" y="1859"/>
                </a:cubicBezTo>
                <a:cubicBezTo>
                  <a:pt x="43" y="1859"/>
                  <a:pt x="45" y="1859"/>
                  <a:pt x="47" y="1859"/>
                </a:cubicBezTo>
                <a:cubicBezTo>
                  <a:pt x="49" y="1857"/>
                  <a:pt x="54" y="1853"/>
                  <a:pt x="54" y="1851"/>
                </a:cubicBezTo>
                <a:close/>
                <a:moveTo>
                  <a:pt x="66" y="1851"/>
                </a:moveTo>
                <a:cubicBezTo>
                  <a:pt x="57" y="1850"/>
                  <a:pt x="56" y="1855"/>
                  <a:pt x="52" y="1859"/>
                </a:cubicBezTo>
                <a:cubicBezTo>
                  <a:pt x="55" y="1859"/>
                  <a:pt x="57" y="1859"/>
                  <a:pt x="59" y="1859"/>
                </a:cubicBezTo>
                <a:cubicBezTo>
                  <a:pt x="61" y="1858"/>
                  <a:pt x="62" y="1857"/>
                  <a:pt x="63" y="1855"/>
                </a:cubicBezTo>
                <a:cubicBezTo>
                  <a:pt x="64" y="1854"/>
                  <a:pt x="67" y="1852"/>
                  <a:pt x="66" y="1851"/>
                </a:cubicBezTo>
                <a:close/>
                <a:moveTo>
                  <a:pt x="80" y="1851"/>
                </a:moveTo>
                <a:cubicBezTo>
                  <a:pt x="70" y="1849"/>
                  <a:pt x="68" y="1855"/>
                  <a:pt x="64" y="1859"/>
                </a:cubicBezTo>
                <a:cubicBezTo>
                  <a:pt x="73" y="1862"/>
                  <a:pt x="76" y="1855"/>
                  <a:pt x="80" y="1851"/>
                </a:cubicBezTo>
                <a:close/>
                <a:moveTo>
                  <a:pt x="88" y="1856"/>
                </a:moveTo>
                <a:cubicBezTo>
                  <a:pt x="90" y="1854"/>
                  <a:pt x="92" y="1852"/>
                  <a:pt x="91" y="1851"/>
                </a:cubicBezTo>
                <a:cubicBezTo>
                  <a:pt x="82" y="1850"/>
                  <a:pt x="81" y="1856"/>
                  <a:pt x="77" y="1860"/>
                </a:cubicBezTo>
                <a:cubicBezTo>
                  <a:pt x="80" y="1860"/>
                  <a:pt x="82" y="1860"/>
                  <a:pt x="84" y="1860"/>
                </a:cubicBezTo>
                <a:cubicBezTo>
                  <a:pt x="85" y="1858"/>
                  <a:pt x="87" y="1857"/>
                  <a:pt x="88" y="1856"/>
                </a:cubicBezTo>
                <a:close/>
                <a:moveTo>
                  <a:pt x="97" y="1860"/>
                </a:moveTo>
                <a:cubicBezTo>
                  <a:pt x="100" y="1857"/>
                  <a:pt x="102" y="1854"/>
                  <a:pt x="104" y="1851"/>
                </a:cubicBezTo>
                <a:cubicBezTo>
                  <a:pt x="95" y="1850"/>
                  <a:pt x="93" y="1855"/>
                  <a:pt x="89" y="1860"/>
                </a:cubicBezTo>
                <a:cubicBezTo>
                  <a:pt x="92" y="1860"/>
                  <a:pt x="95" y="1860"/>
                  <a:pt x="97" y="1860"/>
                </a:cubicBezTo>
                <a:close/>
                <a:moveTo>
                  <a:pt x="113" y="1860"/>
                </a:moveTo>
                <a:cubicBezTo>
                  <a:pt x="115" y="1856"/>
                  <a:pt x="118" y="1855"/>
                  <a:pt x="120" y="1852"/>
                </a:cubicBezTo>
                <a:cubicBezTo>
                  <a:pt x="116" y="1852"/>
                  <a:pt x="113" y="1851"/>
                  <a:pt x="109" y="1851"/>
                </a:cubicBezTo>
                <a:cubicBezTo>
                  <a:pt x="107" y="1854"/>
                  <a:pt x="104" y="1856"/>
                  <a:pt x="102" y="1860"/>
                </a:cubicBezTo>
                <a:cubicBezTo>
                  <a:pt x="106" y="1860"/>
                  <a:pt x="110" y="1860"/>
                  <a:pt x="113" y="1860"/>
                </a:cubicBezTo>
                <a:close/>
                <a:moveTo>
                  <a:pt x="135" y="1852"/>
                </a:moveTo>
                <a:cubicBezTo>
                  <a:pt x="131" y="1852"/>
                  <a:pt x="128" y="1852"/>
                  <a:pt x="124" y="1852"/>
                </a:cubicBezTo>
                <a:cubicBezTo>
                  <a:pt x="122" y="1855"/>
                  <a:pt x="119" y="1857"/>
                  <a:pt x="118" y="1860"/>
                </a:cubicBezTo>
                <a:cubicBezTo>
                  <a:pt x="121" y="1859"/>
                  <a:pt x="124" y="1860"/>
                  <a:pt x="127" y="1860"/>
                </a:cubicBezTo>
                <a:cubicBezTo>
                  <a:pt x="130" y="1858"/>
                  <a:pt x="133" y="1855"/>
                  <a:pt x="135" y="1852"/>
                </a:cubicBezTo>
                <a:close/>
                <a:moveTo>
                  <a:pt x="143" y="1860"/>
                </a:moveTo>
                <a:cubicBezTo>
                  <a:pt x="145" y="1857"/>
                  <a:pt x="148" y="1855"/>
                  <a:pt x="150" y="1852"/>
                </a:cubicBezTo>
                <a:cubicBezTo>
                  <a:pt x="147" y="1852"/>
                  <a:pt x="143" y="1852"/>
                  <a:pt x="140" y="1852"/>
                </a:cubicBezTo>
                <a:cubicBezTo>
                  <a:pt x="138" y="1854"/>
                  <a:pt x="133" y="1858"/>
                  <a:pt x="133" y="1860"/>
                </a:cubicBezTo>
                <a:cubicBezTo>
                  <a:pt x="136" y="1860"/>
                  <a:pt x="140" y="1860"/>
                  <a:pt x="143" y="1860"/>
                </a:cubicBezTo>
                <a:close/>
                <a:moveTo>
                  <a:pt x="159" y="1860"/>
                </a:moveTo>
                <a:cubicBezTo>
                  <a:pt x="161" y="1857"/>
                  <a:pt x="164" y="1855"/>
                  <a:pt x="165" y="1852"/>
                </a:cubicBezTo>
                <a:cubicBezTo>
                  <a:pt x="162" y="1852"/>
                  <a:pt x="158" y="1852"/>
                  <a:pt x="155" y="1852"/>
                </a:cubicBezTo>
                <a:cubicBezTo>
                  <a:pt x="153" y="1854"/>
                  <a:pt x="148" y="1858"/>
                  <a:pt x="149" y="1860"/>
                </a:cubicBezTo>
                <a:cubicBezTo>
                  <a:pt x="152" y="1860"/>
                  <a:pt x="156" y="1860"/>
                  <a:pt x="159" y="1860"/>
                </a:cubicBezTo>
                <a:close/>
                <a:moveTo>
                  <a:pt x="174" y="1860"/>
                </a:moveTo>
                <a:cubicBezTo>
                  <a:pt x="176" y="1858"/>
                  <a:pt x="179" y="1855"/>
                  <a:pt x="181" y="1852"/>
                </a:cubicBezTo>
                <a:cubicBezTo>
                  <a:pt x="177" y="1852"/>
                  <a:pt x="173" y="1852"/>
                  <a:pt x="170" y="1852"/>
                </a:cubicBezTo>
                <a:cubicBezTo>
                  <a:pt x="168" y="1855"/>
                  <a:pt x="164" y="1858"/>
                  <a:pt x="164" y="1860"/>
                </a:cubicBezTo>
                <a:cubicBezTo>
                  <a:pt x="167" y="1860"/>
                  <a:pt x="171" y="1860"/>
                  <a:pt x="174" y="1860"/>
                </a:cubicBezTo>
                <a:close/>
                <a:moveTo>
                  <a:pt x="187" y="1860"/>
                </a:moveTo>
                <a:cubicBezTo>
                  <a:pt x="189" y="1857"/>
                  <a:pt x="191" y="1855"/>
                  <a:pt x="194" y="1852"/>
                </a:cubicBezTo>
                <a:cubicBezTo>
                  <a:pt x="184" y="1850"/>
                  <a:pt x="182" y="1856"/>
                  <a:pt x="179" y="1860"/>
                </a:cubicBezTo>
                <a:cubicBezTo>
                  <a:pt x="180" y="1860"/>
                  <a:pt x="184" y="1860"/>
                  <a:pt x="187" y="1860"/>
                </a:cubicBezTo>
                <a:close/>
                <a:moveTo>
                  <a:pt x="201" y="1860"/>
                </a:moveTo>
                <a:cubicBezTo>
                  <a:pt x="204" y="1858"/>
                  <a:pt x="206" y="1855"/>
                  <a:pt x="208" y="1852"/>
                </a:cubicBezTo>
                <a:cubicBezTo>
                  <a:pt x="205" y="1852"/>
                  <a:pt x="201" y="1852"/>
                  <a:pt x="198" y="1852"/>
                </a:cubicBezTo>
                <a:cubicBezTo>
                  <a:pt x="196" y="1855"/>
                  <a:pt x="193" y="1857"/>
                  <a:pt x="192" y="1860"/>
                </a:cubicBezTo>
                <a:cubicBezTo>
                  <a:pt x="195" y="1860"/>
                  <a:pt x="198" y="1860"/>
                  <a:pt x="201" y="1860"/>
                </a:cubicBezTo>
                <a:close/>
                <a:moveTo>
                  <a:pt x="215" y="1860"/>
                </a:moveTo>
                <a:cubicBezTo>
                  <a:pt x="217" y="1858"/>
                  <a:pt x="219" y="1855"/>
                  <a:pt x="221" y="1852"/>
                </a:cubicBezTo>
                <a:cubicBezTo>
                  <a:pt x="212" y="1850"/>
                  <a:pt x="210" y="1856"/>
                  <a:pt x="206" y="1860"/>
                </a:cubicBezTo>
                <a:cubicBezTo>
                  <a:pt x="209" y="1860"/>
                  <a:pt x="212" y="1860"/>
                  <a:pt x="215" y="1860"/>
                </a:cubicBezTo>
                <a:close/>
                <a:moveTo>
                  <a:pt x="237" y="1852"/>
                </a:moveTo>
                <a:cubicBezTo>
                  <a:pt x="233" y="1852"/>
                  <a:pt x="230" y="1852"/>
                  <a:pt x="226" y="1852"/>
                </a:cubicBezTo>
                <a:cubicBezTo>
                  <a:pt x="224" y="1853"/>
                  <a:pt x="221" y="1857"/>
                  <a:pt x="219" y="1860"/>
                </a:cubicBezTo>
                <a:cubicBezTo>
                  <a:pt x="223" y="1860"/>
                  <a:pt x="226" y="1860"/>
                  <a:pt x="230" y="1860"/>
                </a:cubicBezTo>
                <a:cubicBezTo>
                  <a:pt x="233" y="1858"/>
                  <a:pt x="235" y="1855"/>
                  <a:pt x="237" y="1852"/>
                </a:cubicBezTo>
                <a:close/>
                <a:moveTo>
                  <a:pt x="244" y="1861"/>
                </a:moveTo>
                <a:cubicBezTo>
                  <a:pt x="246" y="1858"/>
                  <a:pt x="248" y="1855"/>
                  <a:pt x="250" y="1852"/>
                </a:cubicBezTo>
                <a:cubicBezTo>
                  <a:pt x="247" y="1852"/>
                  <a:pt x="244" y="1852"/>
                  <a:pt x="241" y="1852"/>
                </a:cubicBezTo>
                <a:cubicBezTo>
                  <a:pt x="239" y="1855"/>
                  <a:pt x="236" y="1858"/>
                  <a:pt x="235" y="1861"/>
                </a:cubicBezTo>
                <a:cubicBezTo>
                  <a:pt x="237" y="1861"/>
                  <a:pt x="241" y="1861"/>
                  <a:pt x="244" y="1861"/>
                </a:cubicBezTo>
                <a:close/>
                <a:moveTo>
                  <a:pt x="257" y="1861"/>
                </a:moveTo>
                <a:cubicBezTo>
                  <a:pt x="258" y="1858"/>
                  <a:pt x="261" y="1856"/>
                  <a:pt x="263" y="1852"/>
                </a:cubicBezTo>
                <a:cubicBezTo>
                  <a:pt x="260" y="1852"/>
                  <a:pt x="258" y="1852"/>
                  <a:pt x="255" y="1852"/>
                </a:cubicBezTo>
                <a:cubicBezTo>
                  <a:pt x="253" y="1855"/>
                  <a:pt x="248" y="1859"/>
                  <a:pt x="249" y="1861"/>
                </a:cubicBezTo>
                <a:cubicBezTo>
                  <a:pt x="251" y="1861"/>
                  <a:pt x="254" y="1861"/>
                  <a:pt x="257" y="1861"/>
                </a:cubicBezTo>
                <a:close/>
                <a:moveTo>
                  <a:pt x="270" y="1861"/>
                </a:moveTo>
                <a:cubicBezTo>
                  <a:pt x="272" y="1858"/>
                  <a:pt x="275" y="1855"/>
                  <a:pt x="277" y="1852"/>
                </a:cubicBezTo>
                <a:cubicBezTo>
                  <a:pt x="274" y="1852"/>
                  <a:pt x="271" y="1852"/>
                  <a:pt x="268" y="1852"/>
                </a:cubicBezTo>
                <a:cubicBezTo>
                  <a:pt x="266" y="1855"/>
                  <a:pt x="261" y="1859"/>
                  <a:pt x="262" y="1861"/>
                </a:cubicBezTo>
                <a:cubicBezTo>
                  <a:pt x="265" y="1861"/>
                  <a:pt x="267" y="1861"/>
                  <a:pt x="270" y="1861"/>
                </a:cubicBezTo>
                <a:close/>
                <a:moveTo>
                  <a:pt x="284" y="1861"/>
                </a:moveTo>
                <a:cubicBezTo>
                  <a:pt x="286" y="1858"/>
                  <a:pt x="288" y="1856"/>
                  <a:pt x="290" y="1853"/>
                </a:cubicBezTo>
                <a:cubicBezTo>
                  <a:pt x="287" y="1853"/>
                  <a:pt x="284" y="1853"/>
                  <a:pt x="282" y="1852"/>
                </a:cubicBezTo>
                <a:cubicBezTo>
                  <a:pt x="280" y="1854"/>
                  <a:pt x="279" y="1855"/>
                  <a:pt x="278" y="1857"/>
                </a:cubicBezTo>
                <a:cubicBezTo>
                  <a:pt x="277" y="1859"/>
                  <a:pt x="274" y="1860"/>
                  <a:pt x="275" y="1861"/>
                </a:cubicBezTo>
                <a:cubicBezTo>
                  <a:pt x="278" y="1861"/>
                  <a:pt x="281" y="1861"/>
                  <a:pt x="284" y="1861"/>
                </a:cubicBezTo>
                <a:close/>
                <a:moveTo>
                  <a:pt x="301" y="1861"/>
                </a:moveTo>
                <a:cubicBezTo>
                  <a:pt x="303" y="1858"/>
                  <a:pt x="305" y="1856"/>
                  <a:pt x="307" y="1853"/>
                </a:cubicBezTo>
                <a:cubicBezTo>
                  <a:pt x="303" y="1853"/>
                  <a:pt x="299" y="1853"/>
                  <a:pt x="295" y="1853"/>
                </a:cubicBezTo>
                <a:cubicBezTo>
                  <a:pt x="293" y="1855"/>
                  <a:pt x="290" y="1858"/>
                  <a:pt x="289" y="1861"/>
                </a:cubicBezTo>
                <a:cubicBezTo>
                  <a:pt x="292" y="1861"/>
                  <a:pt x="297" y="1861"/>
                  <a:pt x="301" y="1861"/>
                </a:cubicBezTo>
                <a:close/>
                <a:moveTo>
                  <a:pt x="314" y="1861"/>
                </a:moveTo>
                <a:cubicBezTo>
                  <a:pt x="316" y="1858"/>
                  <a:pt x="319" y="1856"/>
                  <a:pt x="321" y="1853"/>
                </a:cubicBezTo>
                <a:cubicBezTo>
                  <a:pt x="317" y="1853"/>
                  <a:pt x="314" y="1853"/>
                  <a:pt x="311" y="1853"/>
                </a:cubicBezTo>
                <a:cubicBezTo>
                  <a:pt x="309" y="1856"/>
                  <a:pt x="307" y="1858"/>
                  <a:pt x="305" y="1861"/>
                </a:cubicBezTo>
                <a:cubicBezTo>
                  <a:pt x="308" y="1861"/>
                  <a:pt x="311" y="1861"/>
                  <a:pt x="314" y="1861"/>
                </a:cubicBezTo>
                <a:close/>
                <a:moveTo>
                  <a:pt x="327" y="1861"/>
                </a:moveTo>
                <a:cubicBezTo>
                  <a:pt x="330" y="1859"/>
                  <a:pt x="332" y="1856"/>
                  <a:pt x="334" y="1853"/>
                </a:cubicBezTo>
                <a:cubicBezTo>
                  <a:pt x="331" y="1853"/>
                  <a:pt x="328" y="1853"/>
                  <a:pt x="325" y="1853"/>
                </a:cubicBezTo>
                <a:cubicBezTo>
                  <a:pt x="324" y="1855"/>
                  <a:pt x="319" y="1859"/>
                  <a:pt x="319" y="1861"/>
                </a:cubicBezTo>
                <a:cubicBezTo>
                  <a:pt x="322" y="1861"/>
                  <a:pt x="325" y="1861"/>
                  <a:pt x="327" y="1861"/>
                </a:cubicBezTo>
                <a:close/>
                <a:moveTo>
                  <a:pt x="346" y="1853"/>
                </a:moveTo>
                <a:cubicBezTo>
                  <a:pt x="337" y="1851"/>
                  <a:pt x="336" y="1857"/>
                  <a:pt x="332" y="1861"/>
                </a:cubicBezTo>
                <a:cubicBezTo>
                  <a:pt x="335" y="1861"/>
                  <a:pt x="337" y="1861"/>
                  <a:pt x="339" y="1861"/>
                </a:cubicBezTo>
                <a:cubicBezTo>
                  <a:pt x="341" y="1860"/>
                  <a:pt x="342" y="1859"/>
                  <a:pt x="343" y="1857"/>
                </a:cubicBezTo>
                <a:cubicBezTo>
                  <a:pt x="345" y="1856"/>
                  <a:pt x="347" y="1854"/>
                  <a:pt x="346" y="1853"/>
                </a:cubicBezTo>
                <a:close/>
                <a:moveTo>
                  <a:pt x="361" y="1853"/>
                </a:moveTo>
                <a:cubicBezTo>
                  <a:pt x="351" y="1852"/>
                  <a:pt x="348" y="1857"/>
                  <a:pt x="345" y="1861"/>
                </a:cubicBezTo>
                <a:cubicBezTo>
                  <a:pt x="348" y="1861"/>
                  <a:pt x="350" y="1862"/>
                  <a:pt x="354" y="1861"/>
                </a:cubicBezTo>
                <a:cubicBezTo>
                  <a:pt x="356" y="1859"/>
                  <a:pt x="359" y="1856"/>
                  <a:pt x="361" y="1853"/>
                </a:cubicBezTo>
                <a:close/>
                <a:moveTo>
                  <a:pt x="374" y="1853"/>
                </a:moveTo>
                <a:cubicBezTo>
                  <a:pt x="371" y="1853"/>
                  <a:pt x="368" y="1853"/>
                  <a:pt x="365" y="1853"/>
                </a:cubicBezTo>
                <a:cubicBezTo>
                  <a:pt x="364" y="1856"/>
                  <a:pt x="359" y="1860"/>
                  <a:pt x="359" y="1861"/>
                </a:cubicBezTo>
                <a:cubicBezTo>
                  <a:pt x="369" y="1863"/>
                  <a:pt x="371" y="1858"/>
                  <a:pt x="374" y="1853"/>
                </a:cubicBezTo>
                <a:close/>
                <a:moveTo>
                  <a:pt x="390" y="1853"/>
                </a:moveTo>
                <a:cubicBezTo>
                  <a:pt x="386" y="1853"/>
                  <a:pt x="382" y="1853"/>
                  <a:pt x="379" y="1853"/>
                </a:cubicBezTo>
                <a:cubicBezTo>
                  <a:pt x="377" y="1856"/>
                  <a:pt x="374" y="1859"/>
                  <a:pt x="372" y="1861"/>
                </a:cubicBezTo>
                <a:cubicBezTo>
                  <a:pt x="376" y="1861"/>
                  <a:pt x="379" y="1861"/>
                  <a:pt x="382" y="1861"/>
                </a:cubicBezTo>
                <a:cubicBezTo>
                  <a:pt x="385" y="1859"/>
                  <a:pt x="387" y="1856"/>
                  <a:pt x="390" y="1853"/>
                </a:cubicBezTo>
                <a:close/>
                <a:moveTo>
                  <a:pt x="403" y="1854"/>
                </a:moveTo>
                <a:cubicBezTo>
                  <a:pt x="400" y="1854"/>
                  <a:pt x="398" y="1854"/>
                  <a:pt x="395" y="1854"/>
                </a:cubicBezTo>
                <a:cubicBezTo>
                  <a:pt x="395" y="1853"/>
                  <a:pt x="395" y="1853"/>
                  <a:pt x="394" y="1853"/>
                </a:cubicBezTo>
                <a:cubicBezTo>
                  <a:pt x="393" y="1856"/>
                  <a:pt x="388" y="1860"/>
                  <a:pt x="388" y="1861"/>
                </a:cubicBezTo>
                <a:cubicBezTo>
                  <a:pt x="391" y="1861"/>
                  <a:pt x="394" y="1861"/>
                  <a:pt x="397" y="1861"/>
                </a:cubicBezTo>
                <a:cubicBezTo>
                  <a:pt x="398" y="1859"/>
                  <a:pt x="404" y="1856"/>
                  <a:pt x="403" y="1854"/>
                </a:cubicBezTo>
                <a:close/>
                <a:moveTo>
                  <a:pt x="410" y="1862"/>
                </a:moveTo>
                <a:cubicBezTo>
                  <a:pt x="412" y="1859"/>
                  <a:pt x="415" y="1857"/>
                  <a:pt x="417" y="1854"/>
                </a:cubicBezTo>
                <a:cubicBezTo>
                  <a:pt x="408" y="1852"/>
                  <a:pt x="405" y="1857"/>
                  <a:pt x="402" y="1861"/>
                </a:cubicBezTo>
                <a:cubicBezTo>
                  <a:pt x="404" y="1862"/>
                  <a:pt x="407" y="1862"/>
                  <a:pt x="410" y="1862"/>
                </a:cubicBezTo>
                <a:close/>
                <a:moveTo>
                  <a:pt x="429" y="1854"/>
                </a:moveTo>
                <a:cubicBezTo>
                  <a:pt x="426" y="1854"/>
                  <a:pt x="424" y="1854"/>
                  <a:pt x="421" y="1854"/>
                </a:cubicBezTo>
                <a:cubicBezTo>
                  <a:pt x="420" y="1857"/>
                  <a:pt x="415" y="1860"/>
                  <a:pt x="415" y="1862"/>
                </a:cubicBezTo>
                <a:cubicBezTo>
                  <a:pt x="424" y="1863"/>
                  <a:pt x="426" y="1857"/>
                  <a:pt x="429" y="1854"/>
                </a:cubicBezTo>
                <a:close/>
                <a:moveTo>
                  <a:pt x="435" y="1862"/>
                </a:moveTo>
                <a:cubicBezTo>
                  <a:pt x="436" y="1859"/>
                  <a:pt x="439" y="1856"/>
                  <a:pt x="441" y="1853"/>
                </a:cubicBezTo>
                <a:cubicBezTo>
                  <a:pt x="438" y="1853"/>
                  <a:pt x="435" y="1853"/>
                  <a:pt x="433" y="1854"/>
                </a:cubicBezTo>
                <a:cubicBezTo>
                  <a:pt x="433" y="1858"/>
                  <a:pt x="427" y="1860"/>
                  <a:pt x="428" y="1862"/>
                </a:cubicBezTo>
                <a:cubicBezTo>
                  <a:pt x="430" y="1862"/>
                  <a:pt x="432" y="1862"/>
                  <a:pt x="435" y="1862"/>
                </a:cubicBezTo>
                <a:close/>
                <a:moveTo>
                  <a:pt x="453" y="1853"/>
                </a:moveTo>
                <a:cubicBezTo>
                  <a:pt x="450" y="1853"/>
                  <a:pt x="447" y="1853"/>
                  <a:pt x="445" y="1853"/>
                </a:cubicBezTo>
                <a:cubicBezTo>
                  <a:pt x="444" y="1857"/>
                  <a:pt x="440" y="1859"/>
                  <a:pt x="438" y="1862"/>
                </a:cubicBezTo>
                <a:cubicBezTo>
                  <a:pt x="441" y="1862"/>
                  <a:pt x="443" y="1862"/>
                  <a:pt x="445" y="1862"/>
                </a:cubicBezTo>
                <a:cubicBezTo>
                  <a:pt x="448" y="1859"/>
                  <a:pt x="451" y="1857"/>
                  <a:pt x="453" y="1853"/>
                </a:cubicBezTo>
                <a:close/>
                <a:moveTo>
                  <a:pt x="459" y="1863"/>
                </a:moveTo>
                <a:cubicBezTo>
                  <a:pt x="461" y="1859"/>
                  <a:pt x="463" y="1857"/>
                  <a:pt x="465" y="1853"/>
                </a:cubicBezTo>
                <a:cubicBezTo>
                  <a:pt x="462" y="1853"/>
                  <a:pt x="459" y="1853"/>
                  <a:pt x="456" y="1853"/>
                </a:cubicBezTo>
                <a:cubicBezTo>
                  <a:pt x="455" y="1857"/>
                  <a:pt x="452" y="1859"/>
                  <a:pt x="450" y="1862"/>
                </a:cubicBezTo>
                <a:cubicBezTo>
                  <a:pt x="453" y="1863"/>
                  <a:pt x="456" y="1863"/>
                  <a:pt x="459" y="1863"/>
                </a:cubicBezTo>
                <a:close/>
                <a:moveTo>
                  <a:pt x="474" y="1852"/>
                </a:moveTo>
                <a:cubicBezTo>
                  <a:pt x="473" y="1853"/>
                  <a:pt x="471" y="1853"/>
                  <a:pt x="469" y="1853"/>
                </a:cubicBezTo>
                <a:cubicBezTo>
                  <a:pt x="467" y="1857"/>
                  <a:pt x="465" y="1859"/>
                  <a:pt x="463" y="1863"/>
                </a:cubicBezTo>
                <a:cubicBezTo>
                  <a:pt x="465" y="1863"/>
                  <a:pt x="467" y="1863"/>
                  <a:pt x="468" y="1863"/>
                </a:cubicBezTo>
                <a:cubicBezTo>
                  <a:pt x="470" y="1859"/>
                  <a:pt x="474" y="1855"/>
                  <a:pt x="474" y="1852"/>
                </a:cubicBezTo>
                <a:close/>
                <a:moveTo>
                  <a:pt x="478" y="1854"/>
                </a:moveTo>
                <a:cubicBezTo>
                  <a:pt x="476" y="1857"/>
                  <a:pt x="474" y="1860"/>
                  <a:pt x="472" y="1863"/>
                </a:cubicBezTo>
                <a:cubicBezTo>
                  <a:pt x="474" y="1863"/>
                  <a:pt x="476" y="1863"/>
                  <a:pt x="477" y="1863"/>
                </a:cubicBezTo>
                <a:cubicBezTo>
                  <a:pt x="477" y="1860"/>
                  <a:pt x="479" y="1857"/>
                  <a:pt x="478" y="1854"/>
                </a:cubicBezTo>
                <a:close/>
                <a:moveTo>
                  <a:pt x="1571" y="2029"/>
                </a:moveTo>
                <a:cubicBezTo>
                  <a:pt x="1570" y="2023"/>
                  <a:pt x="1572" y="2019"/>
                  <a:pt x="1575" y="2016"/>
                </a:cubicBezTo>
                <a:cubicBezTo>
                  <a:pt x="1579" y="2016"/>
                  <a:pt x="1581" y="2018"/>
                  <a:pt x="1582" y="2021"/>
                </a:cubicBezTo>
                <a:cubicBezTo>
                  <a:pt x="1580" y="2024"/>
                  <a:pt x="1581" y="2031"/>
                  <a:pt x="1586" y="2027"/>
                </a:cubicBezTo>
                <a:cubicBezTo>
                  <a:pt x="1587" y="2023"/>
                  <a:pt x="1583" y="2020"/>
                  <a:pt x="1582" y="2016"/>
                </a:cubicBezTo>
                <a:cubicBezTo>
                  <a:pt x="1582" y="2009"/>
                  <a:pt x="1585" y="2006"/>
                  <a:pt x="1589" y="2003"/>
                </a:cubicBezTo>
                <a:cubicBezTo>
                  <a:pt x="1583" y="2005"/>
                  <a:pt x="1577" y="2006"/>
                  <a:pt x="1572" y="2008"/>
                </a:cubicBezTo>
                <a:cubicBezTo>
                  <a:pt x="1567" y="2011"/>
                  <a:pt x="1565" y="2017"/>
                  <a:pt x="1560" y="2020"/>
                </a:cubicBezTo>
                <a:cubicBezTo>
                  <a:pt x="1557" y="2019"/>
                  <a:pt x="1554" y="2017"/>
                  <a:pt x="1552" y="2014"/>
                </a:cubicBezTo>
                <a:cubicBezTo>
                  <a:pt x="1555" y="2009"/>
                  <a:pt x="1559" y="2005"/>
                  <a:pt x="1563" y="2001"/>
                </a:cubicBezTo>
                <a:cubicBezTo>
                  <a:pt x="1564" y="1995"/>
                  <a:pt x="1566" y="1989"/>
                  <a:pt x="1567" y="1983"/>
                </a:cubicBezTo>
                <a:cubicBezTo>
                  <a:pt x="1560" y="1989"/>
                  <a:pt x="1553" y="1999"/>
                  <a:pt x="1546" y="2006"/>
                </a:cubicBezTo>
                <a:cubicBezTo>
                  <a:pt x="1542" y="2005"/>
                  <a:pt x="1540" y="2002"/>
                  <a:pt x="1538" y="2000"/>
                </a:cubicBezTo>
                <a:cubicBezTo>
                  <a:pt x="1540" y="1995"/>
                  <a:pt x="1544" y="1992"/>
                  <a:pt x="1548" y="1987"/>
                </a:cubicBezTo>
                <a:cubicBezTo>
                  <a:pt x="1545" y="1985"/>
                  <a:pt x="1543" y="1983"/>
                  <a:pt x="1541" y="1981"/>
                </a:cubicBezTo>
                <a:cubicBezTo>
                  <a:pt x="1536" y="1984"/>
                  <a:pt x="1534" y="1989"/>
                  <a:pt x="1530" y="1992"/>
                </a:cubicBezTo>
                <a:cubicBezTo>
                  <a:pt x="1527" y="1991"/>
                  <a:pt x="1522" y="1989"/>
                  <a:pt x="1522" y="1986"/>
                </a:cubicBezTo>
                <a:cubicBezTo>
                  <a:pt x="1522" y="1983"/>
                  <a:pt x="1527" y="1980"/>
                  <a:pt x="1530" y="1977"/>
                </a:cubicBezTo>
                <a:cubicBezTo>
                  <a:pt x="1533" y="1973"/>
                  <a:pt x="1536" y="1970"/>
                  <a:pt x="1538" y="1968"/>
                </a:cubicBezTo>
                <a:cubicBezTo>
                  <a:pt x="1532" y="1971"/>
                  <a:pt x="1524" y="1969"/>
                  <a:pt x="1521" y="1966"/>
                </a:cubicBezTo>
                <a:cubicBezTo>
                  <a:pt x="1517" y="1966"/>
                  <a:pt x="1516" y="1973"/>
                  <a:pt x="1512" y="1974"/>
                </a:cubicBezTo>
                <a:cubicBezTo>
                  <a:pt x="1509" y="1974"/>
                  <a:pt x="1504" y="1970"/>
                  <a:pt x="1504" y="1968"/>
                </a:cubicBezTo>
                <a:cubicBezTo>
                  <a:pt x="1504" y="1966"/>
                  <a:pt x="1508" y="1963"/>
                  <a:pt x="1510" y="1961"/>
                </a:cubicBezTo>
                <a:cubicBezTo>
                  <a:pt x="1515" y="1956"/>
                  <a:pt x="1518" y="1953"/>
                  <a:pt x="1523" y="1948"/>
                </a:cubicBezTo>
                <a:cubicBezTo>
                  <a:pt x="1525" y="1946"/>
                  <a:pt x="1529" y="1941"/>
                  <a:pt x="1530" y="1941"/>
                </a:cubicBezTo>
                <a:cubicBezTo>
                  <a:pt x="1535" y="1941"/>
                  <a:pt x="1542" y="1951"/>
                  <a:pt x="1543" y="1955"/>
                </a:cubicBezTo>
                <a:cubicBezTo>
                  <a:pt x="1543" y="1959"/>
                  <a:pt x="1542" y="1962"/>
                  <a:pt x="1541" y="1964"/>
                </a:cubicBezTo>
                <a:cubicBezTo>
                  <a:pt x="1545" y="1963"/>
                  <a:pt x="1544" y="1957"/>
                  <a:pt x="1549" y="1957"/>
                </a:cubicBezTo>
                <a:cubicBezTo>
                  <a:pt x="1551" y="1957"/>
                  <a:pt x="1555" y="1961"/>
                  <a:pt x="1555" y="1964"/>
                </a:cubicBezTo>
                <a:cubicBezTo>
                  <a:pt x="1556" y="1967"/>
                  <a:pt x="1548" y="1971"/>
                  <a:pt x="1548" y="1973"/>
                </a:cubicBezTo>
                <a:cubicBezTo>
                  <a:pt x="1548" y="1976"/>
                  <a:pt x="1555" y="1977"/>
                  <a:pt x="1555" y="1980"/>
                </a:cubicBezTo>
                <a:cubicBezTo>
                  <a:pt x="1559" y="1978"/>
                  <a:pt x="1560" y="1972"/>
                  <a:pt x="1564" y="1971"/>
                </a:cubicBezTo>
                <a:cubicBezTo>
                  <a:pt x="1569" y="1971"/>
                  <a:pt x="1573" y="1980"/>
                  <a:pt x="1577" y="1982"/>
                </a:cubicBezTo>
                <a:cubicBezTo>
                  <a:pt x="1578" y="1987"/>
                  <a:pt x="1576" y="1991"/>
                  <a:pt x="1575" y="1996"/>
                </a:cubicBezTo>
                <a:cubicBezTo>
                  <a:pt x="1578" y="1996"/>
                  <a:pt x="1583" y="1992"/>
                  <a:pt x="1587" y="1993"/>
                </a:cubicBezTo>
                <a:cubicBezTo>
                  <a:pt x="1590" y="1994"/>
                  <a:pt x="1597" y="2001"/>
                  <a:pt x="1591" y="2002"/>
                </a:cubicBezTo>
                <a:cubicBezTo>
                  <a:pt x="1599" y="2000"/>
                  <a:pt x="1610" y="2009"/>
                  <a:pt x="1608" y="2017"/>
                </a:cubicBezTo>
                <a:cubicBezTo>
                  <a:pt x="1607" y="2021"/>
                  <a:pt x="1601" y="2022"/>
                  <a:pt x="1598" y="2019"/>
                </a:cubicBezTo>
                <a:cubicBezTo>
                  <a:pt x="1598" y="2015"/>
                  <a:pt x="1598" y="2013"/>
                  <a:pt x="1594" y="2013"/>
                </a:cubicBezTo>
                <a:cubicBezTo>
                  <a:pt x="1595" y="2019"/>
                  <a:pt x="1599" y="2023"/>
                  <a:pt x="1598" y="2030"/>
                </a:cubicBezTo>
                <a:cubicBezTo>
                  <a:pt x="1595" y="2044"/>
                  <a:pt x="1573" y="2041"/>
                  <a:pt x="1571" y="2029"/>
                </a:cubicBezTo>
                <a:close/>
                <a:moveTo>
                  <a:pt x="1514" y="1967"/>
                </a:moveTo>
                <a:cubicBezTo>
                  <a:pt x="1509" y="1966"/>
                  <a:pt x="1513" y="1968"/>
                  <a:pt x="1514" y="1967"/>
                </a:cubicBezTo>
                <a:close/>
                <a:moveTo>
                  <a:pt x="1545" y="1966"/>
                </a:moveTo>
                <a:cubicBezTo>
                  <a:pt x="1547" y="1966"/>
                  <a:pt x="1550" y="1966"/>
                  <a:pt x="1551" y="1964"/>
                </a:cubicBezTo>
                <a:cubicBezTo>
                  <a:pt x="1549" y="1965"/>
                  <a:pt x="1545" y="1964"/>
                  <a:pt x="1545" y="1966"/>
                </a:cubicBezTo>
                <a:close/>
                <a:moveTo>
                  <a:pt x="1540" y="1971"/>
                </a:moveTo>
                <a:cubicBezTo>
                  <a:pt x="1542" y="1970"/>
                  <a:pt x="1547" y="1971"/>
                  <a:pt x="1547" y="1969"/>
                </a:cubicBezTo>
                <a:cubicBezTo>
                  <a:pt x="1545" y="1970"/>
                  <a:pt x="1541" y="1968"/>
                  <a:pt x="1540" y="1971"/>
                </a:cubicBezTo>
                <a:close/>
                <a:moveTo>
                  <a:pt x="1523" y="1959"/>
                </a:moveTo>
                <a:cubicBezTo>
                  <a:pt x="1523" y="1957"/>
                  <a:pt x="1518" y="1958"/>
                  <a:pt x="1517" y="1959"/>
                </a:cubicBezTo>
                <a:cubicBezTo>
                  <a:pt x="1519" y="1959"/>
                  <a:pt x="1521" y="1959"/>
                  <a:pt x="1523" y="1959"/>
                </a:cubicBezTo>
                <a:close/>
                <a:moveTo>
                  <a:pt x="1527" y="1953"/>
                </a:moveTo>
                <a:cubicBezTo>
                  <a:pt x="1525" y="1954"/>
                  <a:pt x="1522" y="1953"/>
                  <a:pt x="1521" y="1955"/>
                </a:cubicBezTo>
                <a:cubicBezTo>
                  <a:pt x="1523" y="1954"/>
                  <a:pt x="1526" y="1955"/>
                  <a:pt x="1527" y="1953"/>
                </a:cubicBezTo>
                <a:close/>
                <a:moveTo>
                  <a:pt x="1531" y="1953"/>
                </a:moveTo>
                <a:cubicBezTo>
                  <a:pt x="1530" y="1955"/>
                  <a:pt x="1528" y="1956"/>
                  <a:pt x="1527" y="1958"/>
                </a:cubicBezTo>
                <a:cubicBezTo>
                  <a:pt x="1531" y="1963"/>
                  <a:pt x="1535" y="1957"/>
                  <a:pt x="1531" y="1953"/>
                </a:cubicBezTo>
                <a:close/>
                <a:moveTo>
                  <a:pt x="1535" y="1949"/>
                </a:moveTo>
                <a:cubicBezTo>
                  <a:pt x="1532" y="1949"/>
                  <a:pt x="1529" y="1949"/>
                  <a:pt x="1526" y="1950"/>
                </a:cubicBezTo>
                <a:cubicBezTo>
                  <a:pt x="1529" y="1950"/>
                  <a:pt x="1533" y="1950"/>
                  <a:pt x="1535" y="1949"/>
                </a:cubicBezTo>
                <a:close/>
                <a:moveTo>
                  <a:pt x="1538" y="1953"/>
                </a:moveTo>
                <a:cubicBezTo>
                  <a:pt x="1538" y="1953"/>
                  <a:pt x="1537" y="1953"/>
                  <a:pt x="1538" y="1952"/>
                </a:cubicBezTo>
                <a:cubicBezTo>
                  <a:pt x="1537" y="1952"/>
                  <a:pt x="1535" y="1952"/>
                  <a:pt x="1535" y="1953"/>
                </a:cubicBezTo>
                <a:cubicBezTo>
                  <a:pt x="1536" y="1953"/>
                  <a:pt x="1538" y="1954"/>
                  <a:pt x="1538" y="1953"/>
                </a:cubicBezTo>
                <a:close/>
                <a:moveTo>
                  <a:pt x="1539" y="1959"/>
                </a:moveTo>
                <a:cubicBezTo>
                  <a:pt x="1540" y="1958"/>
                  <a:pt x="1539" y="1957"/>
                  <a:pt x="1539" y="1957"/>
                </a:cubicBezTo>
                <a:cubicBezTo>
                  <a:pt x="1537" y="1957"/>
                  <a:pt x="1536" y="1957"/>
                  <a:pt x="1536" y="1959"/>
                </a:cubicBezTo>
                <a:cubicBezTo>
                  <a:pt x="1537" y="1959"/>
                  <a:pt x="1539" y="1960"/>
                  <a:pt x="1539" y="1959"/>
                </a:cubicBezTo>
                <a:close/>
                <a:moveTo>
                  <a:pt x="1534" y="1983"/>
                </a:moveTo>
                <a:cubicBezTo>
                  <a:pt x="1531" y="1984"/>
                  <a:pt x="1528" y="1983"/>
                  <a:pt x="1527" y="1984"/>
                </a:cubicBezTo>
                <a:cubicBezTo>
                  <a:pt x="1530" y="1984"/>
                  <a:pt x="1533" y="1985"/>
                  <a:pt x="1534" y="1983"/>
                </a:cubicBezTo>
                <a:close/>
                <a:moveTo>
                  <a:pt x="1537" y="1978"/>
                </a:moveTo>
                <a:cubicBezTo>
                  <a:pt x="1536" y="1979"/>
                  <a:pt x="1532" y="1977"/>
                  <a:pt x="1532" y="1980"/>
                </a:cubicBezTo>
                <a:cubicBezTo>
                  <a:pt x="1534" y="1980"/>
                  <a:pt x="1539" y="1979"/>
                  <a:pt x="1537" y="1978"/>
                </a:cubicBezTo>
                <a:close/>
                <a:moveTo>
                  <a:pt x="1544" y="1974"/>
                </a:moveTo>
                <a:cubicBezTo>
                  <a:pt x="1541" y="1974"/>
                  <a:pt x="1538" y="1974"/>
                  <a:pt x="1536" y="1975"/>
                </a:cubicBezTo>
                <a:cubicBezTo>
                  <a:pt x="1539" y="1974"/>
                  <a:pt x="1543" y="1975"/>
                  <a:pt x="1544" y="1974"/>
                </a:cubicBezTo>
                <a:close/>
                <a:moveTo>
                  <a:pt x="1548" y="1978"/>
                </a:moveTo>
                <a:cubicBezTo>
                  <a:pt x="1546" y="1978"/>
                  <a:pt x="1543" y="1977"/>
                  <a:pt x="1542" y="1978"/>
                </a:cubicBezTo>
                <a:cubicBezTo>
                  <a:pt x="1543" y="1979"/>
                  <a:pt x="1547" y="1979"/>
                  <a:pt x="1548" y="1978"/>
                </a:cubicBezTo>
                <a:close/>
                <a:moveTo>
                  <a:pt x="1552" y="1982"/>
                </a:moveTo>
                <a:cubicBezTo>
                  <a:pt x="1551" y="1982"/>
                  <a:pt x="1548" y="1981"/>
                  <a:pt x="1547" y="1982"/>
                </a:cubicBezTo>
                <a:cubicBezTo>
                  <a:pt x="1548" y="1983"/>
                  <a:pt x="1551" y="1982"/>
                  <a:pt x="1552" y="1982"/>
                </a:cubicBezTo>
                <a:close/>
                <a:moveTo>
                  <a:pt x="1547" y="1999"/>
                </a:moveTo>
                <a:cubicBezTo>
                  <a:pt x="1546" y="1999"/>
                  <a:pt x="1543" y="1999"/>
                  <a:pt x="1542" y="2000"/>
                </a:cubicBezTo>
                <a:cubicBezTo>
                  <a:pt x="1544" y="2000"/>
                  <a:pt x="1547" y="2001"/>
                  <a:pt x="1547" y="1999"/>
                </a:cubicBezTo>
                <a:close/>
                <a:moveTo>
                  <a:pt x="1552" y="1994"/>
                </a:moveTo>
                <a:cubicBezTo>
                  <a:pt x="1549" y="1994"/>
                  <a:pt x="1546" y="1994"/>
                  <a:pt x="1545" y="1996"/>
                </a:cubicBezTo>
                <a:cubicBezTo>
                  <a:pt x="1549" y="1995"/>
                  <a:pt x="1551" y="1997"/>
                  <a:pt x="1552" y="1994"/>
                </a:cubicBezTo>
                <a:close/>
                <a:moveTo>
                  <a:pt x="1555" y="1990"/>
                </a:moveTo>
                <a:cubicBezTo>
                  <a:pt x="1554" y="1990"/>
                  <a:pt x="1551" y="1989"/>
                  <a:pt x="1550" y="1991"/>
                </a:cubicBezTo>
                <a:cubicBezTo>
                  <a:pt x="1552" y="1990"/>
                  <a:pt x="1555" y="1991"/>
                  <a:pt x="1555" y="1990"/>
                </a:cubicBezTo>
                <a:close/>
                <a:moveTo>
                  <a:pt x="1560" y="1985"/>
                </a:moveTo>
                <a:cubicBezTo>
                  <a:pt x="1557" y="1985"/>
                  <a:pt x="1553" y="1985"/>
                  <a:pt x="1551" y="1986"/>
                </a:cubicBezTo>
                <a:cubicBezTo>
                  <a:pt x="1553" y="1986"/>
                  <a:pt x="1559" y="1987"/>
                  <a:pt x="1560" y="1985"/>
                </a:cubicBezTo>
                <a:close/>
                <a:moveTo>
                  <a:pt x="1565" y="1980"/>
                </a:moveTo>
                <a:cubicBezTo>
                  <a:pt x="1561" y="1979"/>
                  <a:pt x="1559" y="1979"/>
                  <a:pt x="1558" y="1982"/>
                </a:cubicBezTo>
                <a:cubicBezTo>
                  <a:pt x="1561" y="1981"/>
                  <a:pt x="1564" y="1982"/>
                  <a:pt x="1565" y="1980"/>
                </a:cubicBezTo>
                <a:close/>
                <a:moveTo>
                  <a:pt x="1570" y="1985"/>
                </a:moveTo>
                <a:cubicBezTo>
                  <a:pt x="1571" y="1986"/>
                  <a:pt x="1573" y="1985"/>
                  <a:pt x="1574" y="1985"/>
                </a:cubicBezTo>
                <a:cubicBezTo>
                  <a:pt x="1574" y="1985"/>
                  <a:pt x="1575" y="1984"/>
                  <a:pt x="1574" y="1985"/>
                </a:cubicBezTo>
                <a:cubicBezTo>
                  <a:pt x="1573" y="1985"/>
                  <a:pt x="1571" y="1985"/>
                  <a:pt x="1570" y="1985"/>
                </a:cubicBezTo>
                <a:close/>
                <a:moveTo>
                  <a:pt x="1569" y="1989"/>
                </a:moveTo>
                <a:cubicBezTo>
                  <a:pt x="1569" y="1990"/>
                  <a:pt x="1573" y="1990"/>
                  <a:pt x="1574" y="1989"/>
                </a:cubicBezTo>
                <a:cubicBezTo>
                  <a:pt x="1572" y="1989"/>
                  <a:pt x="1570" y="1988"/>
                  <a:pt x="1569" y="1989"/>
                </a:cubicBezTo>
                <a:close/>
                <a:moveTo>
                  <a:pt x="1568" y="1993"/>
                </a:moveTo>
                <a:cubicBezTo>
                  <a:pt x="1568" y="1995"/>
                  <a:pt x="1573" y="1994"/>
                  <a:pt x="1573" y="1993"/>
                </a:cubicBezTo>
                <a:cubicBezTo>
                  <a:pt x="1571" y="1993"/>
                  <a:pt x="1569" y="1993"/>
                  <a:pt x="1568" y="1993"/>
                </a:cubicBezTo>
                <a:close/>
                <a:moveTo>
                  <a:pt x="1570" y="1998"/>
                </a:moveTo>
                <a:cubicBezTo>
                  <a:pt x="1570" y="1997"/>
                  <a:pt x="1571" y="1998"/>
                  <a:pt x="1572" y="1997"/>
                </a:cubicBezTo>
                <a:cubicBezTo>
                  <a:pt x="1569" y="1998"/>
                  <a:pt x="1565" y="1998"/>
                  <a:pt x="1570" y="1998"/>
                </a:cubicBezTo>
                <a:close/>
                <a:moveTo>
                  <a:pt x="1565" y="2010"/>
                </a:moveTo>
                <a:cubicBezTo>
                  <a:pt x="1564" y="2010"/>
                  <a:pt x="1563" y="2010"/>
                  <a:pt x="1562" y="2010"/>
                </a:cubicBezTo>
                <a:cubicBezTo>
                  <a:pt x="1555" y="2010"/>
                  <a:pt x="1565" y="2011"/>
                  <a:pt x="1565" y="2010"/>
                </a:cubicBezTo>
                <a:close/>
                <a:moveTo>
                  <a:pt x="1569" y="2005"/>
                </a:moveTo>
                <a:cubicBezTo>
                  <a:pt x="1566" y="2006"/>
                  <a:pt x="1564" y="2005"/>
                  <a:pt x="1563" y="2007"/>
                </a:cubicBezTo>
                <a:cubicBezTo>
                  <a:pt x="1564" y="2006"/>
                  <a:pt x="1568" y="2007"/>
                  <a:pt x="1569" y="2005"/>
                </a:cubicBezTo>
                <a:close/>
                <a:moveTo>
                  <a:pt x="1586" y="2000"/>
                </a:moveTo>
                <a:cubicBezTo>
                  <a:pt x="1583" y="2000"/>
                  <a:pt x="1579" y="2000"/>
                  <a:pt x="1575" y="2001"/>
                </a:cubicBezTo>
                <a:cubicBezTo>
                  <a:pt x="1573" y="2001"/>
                  <a:pt x="1565" y="2001"/>
                  <a:pt x="1568" y="2002"/>
                </a:cubicBezTo>
                <a:cubicBezTo>
                  <a:pt x="1572" y="2003"/>
                  <a:pt x="1568" y="2003"/>
                  <a:pt x="1574" y="2002"/>
                </a:cubicBezTo>
                <a:cubicBezTo>
                  <a:pt x="1578" y="2002"/>
                  <a:pt x="1583" y="2002"/>
                  <a:pt x="1586" y="2000"/>
                </a:cubicBezTo>
                <a:close/>
                <a:moveTo>
                  <a:pt x="1594" y="2029"/>
                </a:moveTo>
                <a:cubicBezTo>
                  <a:pt x="1592" y="2030"/>
                  <a:pt x="1589" y="2029"/>
                  <a:pt x="1588" y="2030"/>
                </a:cubicBezTo>
                <a:cubicBezTo>
                  <a:pt x="1590" y="2030"/>
                  <a:pt x="1594" y="2031"/>
                  <a:pt x="1594" y="2029"/>
                </a:cubicBezTo>
                <a:close/>
                <a:moveTo>
                  <a:pt x="1591" y="2017"/>
                </a:moveTo>
                <a:cubicBezTo>
                  <a:pt x="1590" y="2018"/>
                  <a:pt x="1586" y="2017"/>
                  <a:pt x="1588" y="2018"/>
                </a:cubicBezTo>
                <a:cubicBezTo>
                  <a:pt x="1588" y="2018"/>
                  <a:pt x="1591" y="2018"/>
                  <a:pt x="1591" y="2017"/>
                </a:cubicBezTo>
                <a:close/>
                <a:moveTo>
                  <a:pt x="1588" y="2022"/>
                </a:moveTo>
                <a:cubicBezTo>
                  <a:pt x="1590" y="2023"/>
                  <a:pt x="1593" y="2022"/>
                  <a:pt x="1593" y="2021"/>
                </a:cubicBezTo>
                <a:cubicBezTo>
                  <a:pt x="1593" y="2021"/>
                  <a:pt x="1589" y="2021"/>
                  <a:pt x="1588" y="2022"/>
                </a:cubicBezTo>
                <a:close/>
                <a:moveTo>
                  <a:pt x="1590" y="2026"/>
                </a:moveTo>
                <a:cubicBezTo>
                  <a:pt x="1591" y="2025"/>
                  <a:pt x="1594" y="2026"/>
                  <a:pt x="1594" y="2025"/>
                </a:cubicBezTo>
                <a:cubicBezTo>
                  <a:pt x="1593" y="2025"/>
                  <a:pt x="1591" y="2025"/>
                  <a:pt x="1590" y="2026"/>
                </a:cubicBezTo>
                <a:close/>
                <a:moveTo>
                  <a:pt x="1601" y="2013"/>
                </a:moveTo>
                <a:cubicBezTo>
                  <a:pt x="1601" y="2014"/>
                  <a:pt x="1603" y="2013"/>
                  <a:pt x="1605" y="2014"/>
                </a:cubicBezTo>
                <a:cubicBezTo>
                  <a:pt x="1606" y="2011"/>
                  <a:pt x="1599" y="2012"/>
                  <a:pt x="1601" y="2013"/>
                </a:cubicBezTo>
                <a:close/>
                <a:moveTo>
                  <a:pt x="1587" y="2010"/>
                </a:moveTo>
                <a:cubicBezTo>
                  <a:pt x="1592" y="2009"/>
                  <a:pt x="1597" y="2009"/>
                  <a:pt x="1602" y="2009"/>
                </a:cubicBezTo>
                <a:cubicBezTo>
                  <a:pt x="1598" y="2008"/>
                  <a:pt x="1590" y="2008"/>
                  <a:pt x="1587" y="2010"/>
                </a:cubicBezTo>
                <a:close/>
                <a:moveTo>
                  <a:pt x="1590" y="2014"/>
                </a:moveTo>
                <a:cubicBezTo>
                  <a:pt x="1590" y="2013"/>
                  <a:pt x="1586" y="2013"/>
                  <a:pt x="1586" y="2014"/>
                </a:cubicBezTo>
                <a:cubicBezTo>
                  <a:pt x="1588" y="2015"/>
                  <a:pt x="1588" y="2014"/>
                  <a:pt x="1590" y="2014"/>
                </a:cubicBezTo>
                <a:close/>
                <a:moveTo>
                  <a:pt x="1577" y="2026"/>
                </a:moveTo>
                <a:cubicBezTo>
                  <a:pt x="1576" y="2026"/>
                  <a:pt x="1576" y="2025"/>
                  <a:pt x="1574" y="2025"/>
                </a:cubicBezTo>
                <a:cubicBezTo>
                  <a:pt x="1574" y="2027"/>
                  <a:pt x="1577" y="2026"/>
                  <a:pt x="1577" y="2026"/>
                </a:cubicBezTo>
                <a:close/>
                <a:moveTo>
                  <a:pt x="1579" y="2031"/>
                </a:moveTo>
                <a:cubicBezTo>
                  <a:pt x="1580" y="2029"/>
                  <a:pt x="1576" y="2029"/>
                  <a:pt x="1575" y="2030"/>
                </a:cubicBezTo>
                <a:cubicBezTo>
                  <a:pt x="1576" y="2031"/>
                  <a:pt x="1578" y="2031"/>
                  <a:pt x="1579" y="2031"/>
                </a:cubicBezTo>
                <a:close/>
                <a:moveTo>
                  <a:pt x="1590" y="2034"/>
                </a:moveTo>
                <a:cubicBezTo>
                  <a:pt x="1589" y="2034"/>
                  <a:pt x="1587" y="2034"/>
                  <a:pt x="1585" y="2034"/>
                </a:cubicBezTo>
                <a:cubicBezTo>
                  <a:pt x="1583" y="2034"/>
                  <a:pt x="1580" y="2033"/>
                  <a:pt x="1579" y="2034"/>
                </a:cubicBezTo>
                <a:cubicBezTo>
                  <a:pt x="1583" y="2034"/>
                  <a:pt x="1587" y="2035"/>
                  <a:pt x="1590" y="2034"/>
                </a:cubicBezTo>
                <a:close/>
                <a:moveTo>
                  <a:pt x="1614" y="2031"/>
                </a:moveTo>
                <a:cubicBezTo>
                  <a:pt x="1607" y="2038"/>
                  <a:pt x="1601" y="2046"/>
                  <a:pt x="1594" y="2052"/>
                </a:cubicBezTo>
                <a:cubicBezTo>
                  <a:pt x="1591" y="2051"/>
                  <a:pt x="1589" y="2048"/>
                  <a:pt x="1586" y="2046"/>
                </a:cubicBezTo>
                <a:cubicBezTo>
                  <a:pt x="1593" y="2038"/>
                  <a:pt x="1604" y="2025"/>
                  <a:pt x="1612" y="2018"/>
                </a:cubicBezTo>
                <a:cubicBezTo>
                  <a:pt x="1614" y="2016"/>
                  <a:pt x="1620" y="2020"/>
                  <a:pt x="1620" y="2023"/>
                </a:cubicBezTo>
                <a:cubicBezTo>
                  <a:pt x="1621" y="2026"/>
                  <a:pt x="1616" y="2029"/>
                  <a:pt x="1614" y="2031"/>
                </a:cubicBezTo>
                <a:close/>
                <a:moveTo>
                  <a:pt x="1600" y="2041"/>
                </a:moveTo>
                <a:cubicBezTo>
                  <a:pt x="1598" y="2042"/>
                  <a:pt x="1595" y="2042"/>
                  <a:pt x="1593" y="2043"/>
                </a:cubicBezTo>
                <a:cubicBezTo>
                  <a:pt x="1596" y="2042"/>
                  <a:pt x="1599" y="2043"/>
                  <a:pt x="1600" y="2041"/>
                </a:cubicBezTo>
                <a:close/>
                <a:moveTo>
                  <a:pt x="1604" y="2037"/>
                </a:moveTo>
                <a:cubicBezTo>
                  <a:pt x="1602" y="2037"/>
                  <a:pt x="1599" y="2037"/>
                  <a:pt x="1597" y="2038"/>
                </a:cubicBezTo>
                <a:cubicBezTo>
                  <a:pt x="1599" y="2038"/>
                  <a:pt x="1603" y="2039"/>
                  <a:pt x="1604" y="2037"/>
                </a:cubicBezTo>
                <a:close/>
                <a:moveTo>
                  <a:pt x="1608" y="2033"/>
                </a:moveTo>
                <a:cubicBezTo>
                  <a:pt x="1606" y="2033"/>
                  <a:pt x="1604" y="2033"/>
                  <a:pt x="1603" y="2034"/>
                </a:cubicBezTo>
                <a:cubicBezTo>
                  <a:pt x="1604" y="2034"/>
                  <a:pt x="1608" y="2033"/>
                  <a:pt x="1608" y="2033"/>
                </a:cubicBezTo>
                <a:close/>
                <a:moveTo>
                  <a:pt x="1612" y="2028"/>
                </a:moveTo>
                <a:cubicBezTo>
                  <a:pt x="1610" y="2028"/>
                  <a:pt x="1606" y="2028"/>
                  <a:pt x="1605" y="2030"/>
                </a:cubicBezTo>
                <a:cubicBezTo>
                  <a:pt x="1607" y="2029"/>
                  <a:pt x="1611" y="2030"/>
                  <a:pt x="1612" y="2028"/>
                </a:cubicBezTo>
                <a:close/>
                <a:moveTo>
                  <a:pt x="1616" y="2024"/>
                </a:moveTo>
                <a:cubicBezTo>
                  <a:pt x="1614" y="2024"/>
                  <a:pt x="1611" y="2024"/>
                  <a:pt x="1611" y="2025"/>
                </a:cubicBezTo>
                <a:cubicBezTo>
                  <a:pt x="1613" y="2025"/>
                  <a:pt x="1615" y="2025"/>
                  <a:pt x="1616" y="2024"/>
                </a:cubicBezTo>
                <a:close/>
                <a:moveTo>
                  <a:pt x="1836" y="70"/>
                </a:moveTo>
                <a:cubicBezTo>
                  <a:pt x="1839" y="67"/>
                  <a:pt x="1844" y="68"/>
                  <a:pt x="1847" y="68"/>
                </a:cubicBezTo>
                <a:cubicBezTo>
                  <a:pt x="1873" y="70"/>
                  <a:pt x="1906" y="73"/>
                  <a:pt x="1933" y="75"/>
                </a:cubicBezTo>
                <a:cubicBezTo>
                  <a:pt x="1936" y="64"/>
                  <a:pt x="1940" y="51"/>
                  <a:pt x="1945" y="41"/>
                </a:cubicBezTo>
                <a:cubicBezTo>
                  <a:pt x="1947" y="38"/>
                  <a:pt x="1949" y="33"/>
                  <a:pt x="1951" y="31"/>
                </a:cubicBezTo>
                <a:cubicBezTo>
                  <a:pt x="1955" y="28"/>
                  <a:pt x="1964" y="26"/>
                  <a:pt x="1970" y="26"/>
                </a:cubicBezTo>
                <a:cubicBezTo>
                  <a:pt x="1987" y="25"/>
                  <a:pt x="2005" y="28"/>
                  <a:pt x="2020" y="31"/>
                </a:cubicBezTo>
                <a:cubicBezTo>
                  <a:pt x="2051" y="38"/>
                  <a:pt x="2078" y="49"/>
                  <a:pt x="2104" y="61"/>
                </a:cubicBezTo>
                <a:cubicBezTo>
                  <a:pt x="2117" y="68"/>
                  <a:pt x="2129" y="74"/>
                  <a:pt x="2138" y="84"/>
                </a:cubicBezTo>
                <a:cubicBezTo>
                  <a:pt x="2140" y="86"/>
                  <a:pt x="2143" y="90"/>
                  <a:pt x="2144" y="93"/>
                </a:cubicBezTo>
                <a:cubicBezTo>
                  <a:pt x="2146" y="104"/>
                  <a:pt x="2143" y="115"/>
                  <a:pt x="2141" y="125"/>
                </a:cubicBezTo>
                <a:cubicBezTo>
                  <a:pt x="2138" y="134"/>
                  <a:pt x="2134" y="142"/>
                  <a:pt x="2131" y="151"/>
                </a:cubicBezTo>
                <a:cubicBezTo>
                  <a:pt x="2133" y="153"/>
                  <a:pt x="2136" y="155"/>
                  <a:pt x="2140" y="156"/>
                </a:cubicBezTo>
                <a:cubicBezTo>
                  <a:pt x="2139" y="150"/>
                  <a:pt x="2136" y="146"/>
                  <a:pt x="2139" y="140"/>
                </a:cubicBezTo>
                <a:cubicBezTo>
                  <a:pt x="2141" y="137"/>
                  <a:pt x="2143" y="137"/>
                  <a:pt x="2145" y="134"/>
                </a:cubicBezTo>
                <a:cubicBezTo>
                  <a:pt x="2146" y="132"/>
                  <a:pt x="2147" y="127"/>
                  <a:pt x="2149" y="123"/>
                </a:cubicBezTo>
                <a:cubicBezTo>
                  <a:pt x="2156" y="101"/>
                  <a:pt x="2160" y="76"/>
                  <a:pt x="2164" y="50"/>
                </a:cubicBezTo>
                <a:cubicBezTo>
                  <a:pt x="2165" y="37"/>
                  <a:pt x="2167" y="29"/>
                  <a:pt x="2183" y="31"/>
                </a:cubicBezTo>
                <a:cubicBezTo>
                  <a:pt x="2194" y="32"/>
                  <a:pt x="2210" y="39"/>
                  <a:pt x="2216" y="45"/>
                </a:cubicBezTo>
                <a:cubicBezTo>
                  <a:pt x="2218" y="48"/>
                  <a:pt x="2221" y="53"/>
                  <a:pt x="2220" y="57"/>
                </a:cubicBezTo>
                <a:cubicBezTo>
                  <a:pt x="2220" y="60"/>
                  <a:pt x="2215" y="64"/>
                  <a:pt x="2212" y="67"/>
                </a:cubicBezTo>
                <a:cubicBezTo>
                  <a:pt x="2204" y="76"/>
                  <a:pt x="2195" y="87"/>
                  <a:pt x="2188" y="96"/>
                </a:cubicBezTo>
                <a:cubicBezTo>
                  <a:pt x="2176" y="110"/>
                  <a:pt x="2167" y="124"/>
                  <a:pt x="2159" y="140"/>
                </a:cubicBezTo>
                <a:cubicBezTo>
                  <a:pt x="2161" y="146"/>
                  <a:pt x="2160" y="149"/>
                  <a:pt x="2157" y="153"/>
                </a:cubicBezTo>
                <a:cubicBezTo>
                  <a:pt x="2155" y="156"/>
                  <a:pt x="2150" y="157"/>
                  <a:pt x="2152" y="162"/>
                </a:cubicBezTo>
                <a:cubicBezTo>
                  <a:pt x="2152" y="164"/>
                  <a:pt x="2164" y="171"/>
                  <a:pt x="2166" y="172"/>
                </a:cubicBezTo>
                <a:cubicBezTo>
                  <a:pt x="2177" y="179"/>
                  <a:pt x="2186" y="184"/>
                  <a:pt x="2197" y="191"/>
                </a:cubicBezTo>
                <a:cubicBezTo>
                  <a:pt x="2202" y="194"/>
                  <a:pt x="2208" y="196"/>
                  <a:pt x="2211" y="201"/>
                </a:cubicBezTo>
                <a:cubicBezTo>
                  <a:pt x="2208" y="206"/>
                  <a:pt x="2202" y="206"/>
                  <a:pt x="2197" y="206"/>
                </a:cubicBezTo>
                <a:cubicBezTo>
                  <a:pt x="2181" y="209"/>
                  <a:pt x="2163" y="213"/>
                  <a:pt x="2147" y="215"/>
                </a:cubicBezTo>
                <a:cubicBezTo>
                  <a:pt x="2143" y="227"/>
                  <a:pt x="2130" y="237"/>
                  <a:pt x="2114" y="236"/>
                </a:cubicBezTo>
                <a:cubicBezTo>
                  <a:pt x="2105" y="235"/>
                  <a:pt x="2099" y="230"/>
                  <a:pt x="2094" y="224"/>
                </a:cubicBezTo>
                <a:cubicBezTo>
                  <a:pt x="2064" y="229"/>
                  <a:pt x="2034" y="233"/>
                  <a:pt x="2002" y="237"/>
                </a:cubicBezTo>
                <a:cubicBezTo>
                  <a:pt x="1997" y="238"/>
                  <a:pt x="1992" y="240"/>
                  <a:pt x="1989" y="239"/>
                </a:cubicBezTo>
                <a:cubicBezTo>
                  <a:pt x="1986" y="239"/>
                  <a:pt x="1981" y="232"/>
                  <a:pt x="1978" y="229"/>
                </a:cubicBezTo>
                <a:cubicBezTo>
                  <a:pt x="1933" y="180"/>
                  <a:pt x="1888" y="131"/>
                  <a:pt x="1844" y="80"/>
                </a:cubicBezTo>
                <a:cubicBezTo>
                  <a:pt x="1841" y="77"/>
                  <a:pt x="1836" y="74"/>
                  <a:pt x="1836" y="70"/>
                </a:cubicBezTo>
                <a:close/>
                <a:moveTo>
                  <a:pt x="2208" y="62"/>
                </a:moveTo>
                <a:cubicBezTo>
                  <a:pt x="2207" y="62"/>
                  <a:pt x="2206" y="62"/>
                  <a:pt x="2205" y="62"/>
                </a:cubicBezTo>
                <a:cubicBezTo>
                  <a:pt x="2198" y="72"/>
                  <a:pt x="2189" y="81"/>
                  <a:pt x="2184" y="91"/>
                </a:cubicBezTo>
                <a:cubicBezTo>
                  <a:pt x="2192" y="81"/>
                  <a:pt x="2200" y="72"/>
                  <a:pt x="2208" y="62"/>
                </a:cubicBezTo>
                <a:close/>
                <a:moveTo>
                  <a:pt x="2212" y="58"/>
                </a:moveTo>
                <a:cubicBezTo>
                  <a:pt x="2212" y="57"/>
                  <a:pt x="2214" y="57"/>
                  <a:pt x="2214" y="55"/>
                </a:cubicBezTo>
                <a:cubicBezTo>
                  <a:pt x="2214" y="54"/>
                  <a:pt x="2214" y="54"/>
                  <a:pt x="2213" y="54"/>
                </a:cubicBezTo>
                <a:cubicBezTo>
                  <a:pt x="2213" y="55"/>
                  <a:pt x="2211" y="57"/>
                  <a:pt x="2212" y="58"/>
                </a:cubicBezTo>
                <a:close/>
                <a:moveTo>
                  <a:pt x="2210" y="50"/>
                </a:moveTo>
                <a:cubicBezTo>
                  <a:pt x="2209" y="52"/>
                  <a:pt x="2207" y="54"/>
                  <a:pt x="2207" y="57"/>
                </a:cubicBezTo>
                <a:cubicBezTo>
                  <a:pt x="2209" y="56"/>
                  <a:pt x="2210" y="53"/>
                  <a:pt x="2211" y="50"/>
                </a:cubicBezTo>
                <a:cubicBezTo>
                  <a:pt x="2211" y="50"/>
                  <a:pt x="2211" y="49"/>
                  <a:pt x="2210" y="50"/>
                </a:cubicBezTo>
                <a:close/>
                <a:moveTo>
                  <a:pt x="2202" y="56"/>
                </a:moveTo>
                <a:cubicBezTo>
                  <a:pt x="2205" y="55"/>
                  <a:pt x="2206" y="50"/>
                  <a:pt x="2208" y="47"/>
                </a:cubicBezTo>
                <a:cubicBezTo>
                  <a:pt x="2207" y="47"/>
                  <a:pt x="2207" y="46"/>
                  <a:pt x="2206" y="46"/>
                </a:cubicBezTo>
                <a:cubicBezTo>
                  <a:pt x="2205" y="50"/>
                  <a:pt x="2203" y="52"/>
                  <a:pt x="2202" y="56"/>
                </a:cubicBezTo>
                <a:close/>
                <a:moveTo>
                  <a:pt x="2199" y="61"/>
                </a:moveTo>
                <a:cubicBezTo>
                  <a:pt x="2195" y="62"/>
                  <a:pt x="2193" y="68"/>
                  <a:pt x="2191" y="71"/>
                </a:cubicBezTo>
                <a:cubicBezTo>
                  <a:pt x="2188" y="76"/>
                  <a:pt x="2185" y="80"/>
                  <a:pt x="2183" y="84"/>
                </a:cubicBezTo>
                <a:cubicBezTo>
                  <a:pt x="2183" y="84"/>
                  <a:pt x="2184" y="83"/>
                  <a:pt x="2185" y="82"/>
                </a:cubicBezTo>
                <a:cubicBezTo>
                  <a:pt x="2187" y="79"/>
                  <a:pt x="2189" y="76"/>
                  <a:pt x="2191" y="73"/>
                </a:cubicBezTo>
                <a:cubicBezTo>
                  <a:pt x="2194" y="69"/>
                  <a:pt x="2198" y="65"/>
                  <a:pt x="2199" y="61"/>
                </a:cubicBezTo>
                <a:close/>
                <a:moveTo>
                  <a:pt x="2196" y="53"/>
                </a:moveTo>
                <a:cubicBezTo>
                  <a:pt x="2196" y="49"/>
                  <a:pt x="2200" y="45"/>
                  <a:pt x="2199" y="42"/>
                </a:cubicBezTo>
                <a:cubicBezTo>
                  <a:pt x="2198" y="46"/>
                  <a:pt x="2195" y="50"/>
                  <a:pt x="2196" y="53"/>
                </a:cubicBezTo>
                <a:close/>
                <a:moveTo>
                  <a:pt x="2192" y="51"/>
                </a:moveTo>
                <a:cubicBezTo>
                  <a:pt x="2193" y="49"/>
                  <a:pt x="2195" y="44"/>
                  <a:pt x="2194" y="43"/>
                </a:cubicBezTo>
                <a:cubicBezTo>
                  <a:pt x="2194" y="46"/>
                  <a:pt x="2192" y="50"/>
                  <a:pt x="2192" y="51"/>
                </a:cubicBezTo>
                <a:close/>
                <a:moveTo>
                  <a:pt x="2186" y="70"/>
                </a:moveTo>
                <a:cubicBezTo>
                  <a:pt x="2188" y="66"/>
                  <a:pt x="2192" y="62"/>
                  <a:pt x="2193" y="58"/>
                </a:cubicBezTo>
                <a:cubicBezTo>
                  <a:pt x="2189" y="61"/>
                  <a:pt x="2188" y="67"/>
                  <a:pt x="2186" y="70"/>
                </a:cubicBezTo>
                <a:close/>
                <a:moveTo>
                  <a:pt x="2189" y="50"/>
                </a:moveTo>
                <a:cubicBezTo>
                  <a:pt x="2189" y="47"/>
                  <a:pt x="2192" y="42"/>
                  <a:pt x="2191" y="41"/>
                </a:cubicBezTo>
                <a:cubicBezTo>
                  <a:pt x="2191" y="44"/>
                  <a:pt x="2187" y="48"/>
                  <a:pt x="2189" y="50"/>
                </a:cubicBezTo>
                <a:close/>
                <a:moveTo>
                  <a:pt x="2184" y="48"/>
                </a:moveTo>
                <a:cubicBezTo>
                  <a:pt x="2186" y="46"/>
                  <a:pt x="2188" y="41"/>
                  <a:pt x="2187" y="39"/>
                </a:cubicBezTo>
                <a:cubicBezTo>
                  <a:pt x="2187" y="42"/>
                  <a:pt x="2185" y="44"/>
                  <a:pt x="2184" y="48"/>
                </a:cubicBezTo>
                <a:close/>
                <a:moveTo>
                  <a:pt x="2182" y="45"/>
                </a:moveTo>
                <a:cubicBezTo>
                  <a:pt x="2182" y="43"/>
                  <a:pt x="2184" y="40"/>
                  <a:pt x="2183" y="37"/>
                </a:cubicBezTo>
                <a:cubicBezTo>
                  <a:pt x="2183" y="40"/>
                  <a:pt x="2181" y="43"/>
                  <a:pt x="2182" y="45"/>
                </a:cubicBezTo>
                <a:close/>
                <a:moveTo>
                  <a:pt x="2179" y="61"/>
                </a:moveTo>
                <a:cubicBezTo>
                  <a:pt x="2180" y="59"/>
                  <a:pt x="2182" y="56"/>
                  <a:pt x="2182" y="53"/>
                </a:cubicBezTo>
                <a:cubicBezTo>
                  <a:pt x="2182" y="53"/>
                  <a:pt x="2181" y="53"/>
                  <a:pt x="2181" y="53"/>
                </a:cubicBezTo>
                <a:cubicBezTo>
                  <a:pt x="2181" y="56"/>
                  <a:pt x="2178" y="59"/>
                  <a:pt x="2179" y="61"/>
                </a:cubicBezTo>
                <a:close/>
                <a:moveTo>
                  <a:pt x="2176" y="40"/>
                </a:moveTo>
                <a:cubicBezTo>
                  <a:pt x="2175" y="39"/>
                  <a:pt x="2176" y="39"/>
                  <a:pt x="2176" y="37"/>
                </a:cubicBezTo>
                <a:cubicBezTo>
                  <a:pt x="2176" y="37"/>
                  <a:pt x="2175" y="37"/>
                  <a:pt x="2175" y="37"/>
                </a:cubicBezTo>
                <a:cubicBezTo>
                  <a:pt x="2174" y="38"/>
                  <a:pt x="2175" y="40"/>
                  <a:pt x="2176" y="40"/>
                </a:cubicBezTo>
                <a:close/>
                <a:moveTo>
                  <a:pt x="2176" y="50"/>
                </a:moveTo>
                <a:cubicBezTo>
                  <a:pt x="2176" y="52"/>
                  <a:pt x="2175" y="56"/>
                  <a:pt x="2175" y="58"/>
                </a:cubicBezTo>
                <a:cubicBezTo>
                  <a:pt x="2175" y="55"/>
                  <a:pt x="2178" y="51"/>
                  <a:pt x="2176" y="50"/>
                </a:cubicBezTo>
                <a:close/>
                <a:moveTo>
                  <a:pt x="2173" y="88"/>
                </a:moveTo>
                <a:cubicBezTo>
                  <a:pt x="2175" y="82"/>
                  <a:pt x="2178" y="77"/>
                  <a:pt x="2180" y="72"/>
                </a:cubicBezTo>
                <a:cubicBezTo>
                  <a:pt x="2183" y="67"/>
                  <a:pt x="2186" y="61"/>
                  <a:pt x="2187" y="56"/>
                </a:cubicBezTo>
                <a:cubicBezTo>
                  <a:pt x="2184" y="60"/>
                  <a:pt x="2182" y="65"/>
                  <a:pt x="2180" y="70"/>
                </a:cubicBezTo>
                <a:cubicBezTo>
                  <a:pt x="2177" y="76"/>
                  <a:pt x="2174" y="83"/>
                  <a:pt x="2173" y="88"/>
                </a:cubicBezTo>
                <a:close/>
                <a:moveTo>
                  <a:pt x="2167" y="75"/>
                </a:moveTo>
                <a:cubicBezTo>
                  <a:pt x="2168" y="65"/>
                  <a:pt x="2172" y="57"/>
                  <a:pt x="2172" y="45"/>
                </a:cubicBezTo>
                <a:cubicBezTo>
                  <a:pt x="2171" y="45"/>
                  <a:pt x="2171" y="45"/>
                  <a:pt x="2171" y="45"/>
                </a:cubicBezTo>
                <a:cubicBezTo>
                  <a:pt x="2170" y="55"/>
                  <a:pt x="2167" y="66"/>
                  <a:pt x="2167" y="75"/>
                </a:cubicBezTo>
                <a:close/>
                <a:moveTo>
                  <a:pt x="2148" y="210"/>
                </a:moveTo>
                <a:cubicBezTo>
                  <a:pt x="2165" y="207"/>
                  <a:pt x="2182" y="203"/>
                  <a:pt x="2199" y="199"/>
                </a:cubicBezTo>
                <a:cubicBezTo>
                  <a:pt x="2183" y="189"/>
                  <a:pt x="2168" y="179"/>
                  <a:pt x="2152" y="169"/>
                </a:cubicBezTo>
                <a:cubicBezTo>
                  <a:pt x="2151" y="183"/>
                  <a:pt x="2151" y="197"/>
                  <a:pt x="2148" y="210"/>
                </a:cubicBezTo>
                <a:close/>
                <a:moveTo>
                  <a:pt x="2144" y="147"/>
                </a:moveTo>
                <a:cubicBezTo>
                  <a:pt x="2145" y="149"/>
                  <a:pt x="2149" y="152"/>
                  <a:pt x="2151" y="149"/>
                </a:cubicBezTo>
                <a:cubicBezTo>
                  <a:pt x="2149" y="148"/>
                  <a:pt x="2147" y="147"/>
                  <a:pt x="2145" y="145"/>
                </a:cubicBezTo>
                <a:cubicBezTo>
                  <a:pt x="2145" y="141"/>
                  <a:pt x="2150" y="143"/>
                  <a:pt x="2152" y="144"/>
                </a:cubicBezTo>
                <a:cubicBezTo>
                  <a:pt x="2152" y="143"/>
                  <a:pt x="2153" y="143"/>
                  <a:pt x="2154" y="143"/>
                </a:cubicBezTo>
                <a:cubicBezTo>
                  <a:pt x="2152" y="138"/>
                  <a:pt x="2142" y="139"/>
                  <a:pt x="2144" y="147"/>
                </a:cubicBezTo>
                <a:close/>
                <a:moveTo>
                  <a:pt x="2138" y="217"/>
                </a:moveTo>
                <a:cubicBezTo>
                  <a:pt x="2139" y="217"/>
                  <a:pt x="2138" y="217"/>
                  <a:pt x="2138" y="217"/>
                </a:cubicBezTo>
                <a:cubicBezTo>
                  <a:pt x="2132" y="228"/>
                  <a:pt x="2113" y="231"/>
                  <a:pt x="2101" y="224"/>
                </a:cubicBezTo>
                <a:cubicBezTo>
                  <a:pt x="2100" y="224"/>
                  <a:pt x="2102" y="226"/>
                  <a:pt x="2102" y="226"/>
                </a:cubicBezTo>
                <a:cubicBezTo>
                  <a:pt x="2111" y="233"/>
                  <a:pt x="2125" y="230"/>
                  <a:pt x="2133" y="224"/>
                </a:cubicBezTo>
                <a:cubicBezTo>
                  <a:pt x="2135" y="223"/>
                  <a:pt x="2138" y="219"/>
                  <a:pt x="2138" y="217"/>
                </a:cubicBezTo>
                <a:cubicBezTo>
                  <a:pt x="2138" y="217"/>
                  <a:pt x="2138" y="217"/>
                  <a:pt x="2138" y="217"/>
                </a:cubicBezTo>
                <a:cubicBezTo>
                  <a:pt x="2138" y="217"/>
                  <a:pt x="2139" y="217"/>
                  <a:pt x="2138" y="217"/>
                </a:cubicBezTo>
                <a:close/>
                <a:moveTo>
                  <a:pt x="2127" y="219"/>
                </a:moveTo>
                <a:cubicBezTo>
                  <a:pt x="2122" y="220"/>
                  <a:pt x="2116" y="220"/>
                  <a:pt x="2112" y="222"/>
                </a:cubicBezTo>
                <a:cubicBezTo>
                  <a:pt x="2117" y="223"/>
                  <a:pt x="2123" y="223"/>
                  <a:pt x="2127" y="219"/>
                </a:cubicBezTo>
                <a:close/>
                <a:moveTo>
                  <a:pt x="1959" y="35"/>
                </a:moveTo>
                <a:cubicBezTo>
                  <a:pt x="1996" y="59"/>
                  <a:pt x="2038" y="76"/>
                  <a:pt x="2086" y="88"/>
                </a:cubicBezTo>
                <a:cubicBezTo>
                  <a:pt x="2102" y="92"/>
                  <a:pt x="2119" y="97"/>
                  <a:pt x="2137" y="97"/>
                </a:cubicBezTo>
                <a:cubicBezTo>
                  <a:pt x="2136" y="90"/>
                  <a:pt x="2130" y="85"/>
                  <a:pt x="2125" y="81"/>
                </a:cubicBezTo>
                <a:cubicBezTo>
                  <a:pt x="2120" y="77"/>
                  <a:pt x="2113" y="73"/>
                  <a:pt x="2107" y="70"/>
                </a:cubicBezTo>
                <a:cubicBezTo>
                  <a:pt x="2071" y="52"/>
                  <a:pt x="2024" y="32"/>
                  <a:pt x="1974" y="32"/>
                </a:cubicBezTo>
                <a:cubicBezTo>
                  <a:pt x="1969" y="32"/>
                  <a:pt x="1964" y="33"/>
                  <a:pt x="1959" y="35"/>
                </a:cubicBezTo>
                <a:close/>
                <a:moveTo>
                  <a:pt x="1935" y="95"/>
                </a:moveTo>
                <a:cubicBezTo>
                  <a:pt x="1935" y="97"/>
                  <a:pt x="1939" y="101"/>
                  <a:pt x="1942" y="104"/>
                </a:cubicBezTo>
                <a:cubicBezTo>
                  <a:pt x="1959" y="124"/>
                  <a:pt x="1982" y="140"/>
                  <a:pt x="2008" y="151"/>
                </a:cubicBezTo>
                <a:cubicBezTo>
                  <a:pt x="2038" y="163"/>
                  <a:pt x="2082" y="170"/>
                  <a:pt x="2119" y="161"/>
                </a:cubicBezTo>
                <a:cubicBezTo>
                  <a:pt x="2128" y="145"/>
                  <a:pt x="2137" y="126"/>
                  <a:pt x="2138" y="103"/>
                </a:cubicBezTo>
                <a:cubicBezTo>
                  <a:pt x="2119" y="103"/>
                  <a:pt x="2101" y="99"/>
                  <a:pt x="2085" y="95"/>
                </a:cubicBezTo>
                <a:cubicBezTo>
                  <a:pt x="2034" y="82"/>
                  <a:pt x="1991" y="64"/>
                  <a:pt x="1955" y="38"/>
                </a:cubicBezTo>
                <a:cubicBezTo>
                  <a:pt x="1947" y="48"/>
                  <a:pt x="1942" y="64"/>
                  <a:pt x="1938" y="79"/>
                </a:cubicBezTo>
                <a:cubicBezTo>
                  <a:pt x="1937" y="84"/>
                  <a:pt x="1934" y="90"/>
                  <a:pt x="1935" y="95"/>
                </a:cubicBezTo>
                <a:close/>
                <a:moveTo>
                  <a:pt x="1847" y="74"/>
                </a:moveTo>
                <a:cubicBezTo>
                  <a:pt x="1890" y="122"/>
                  <a:pt x="1937" y="175"/>
                  <a:pt x="1981" y="224"/>
                </a:cubicBezTo>
                <a:cubicBezTo>
                  <a:pt x="1984" y="227"/>
                  <a:pt x="1988" y="233"/>
                  <a:pt x="1991" y="234"/>
                </a:cubicBezTo>
                <a:cubicBezTo>
                  <a:pt x="1994" y="235"/>
                  <a:pt x="2003" y="232"/>
                  <a:pt x="2009" y="231"/>
                </a:cubicBezTo>
                <a:cubicBezTo>
                  <a:pt x="2051" y="224"/>
                  <a:pt x="2093" y="218"/>
                  <a:pt x="2135" y="212"/>
                </a:cubicBezTo>
                <a:cubicBezTo>
                  <a:pt x="2140" y="199"/>
                  <a:pt x="2139" y="178"/>
                  <a:pt x="2140" y="162"/>
                </a:cubicBezTo>
                <a:cubicBezTo>
                  <a:pt x="2135" y="161"/>
                  <a:pt x="2132" y="158"/>
                  <a:pt x="2128" y="156"/>
                </a:cubicBezTo>
                <a:cubicBezTo>
                  <a:pt x="2126" y="159"/>
                  <a:pt x="2124" y="165"/>
                  <a:pt x="2121" y="166"/>
                </a:cubicBezTo>
                <a:cubicBezTo>
                  <a:pt x="2118" y="168"/>
                  <a:pt x="2112" y="168"/>
                  <a:pt x="2107" y="169"/>
                </a:cubicBezTo>
                <a:cubicBezTo>
                  <a:pt x="2102" y="169"/>
                  <a:pt x="2097" y="170"/>
                  <a:pt x="2092" y="170"/>
                </a:cubicBezTo>
                <a:cubicBezTo>
                  <a:pt x="2058" y="174"/>
                  <a:pt x="2030" y="167"/>
                  <a:pt x="2006" y="157"/>
                </a:cubicBezTo>
                <a:cubicBezTo>
                  <a:pt x="1983" y="148"/>
                  <a:pt x="1961" y="134"/>
                  <a:pt x="1945" y="116"/>
                </a:cubicBezTo>
                <a:cubicBezTo>
                  <a:pt x="1941" y="113"/>
                  <a:pt x="1930" y="103"/>
                  <a:pt x="1930" y="98"/>
                </a:cubicBezTo>
                <a:cubicBezTo>
                  <a:pt x="1929" y="92"/>
                  <a:pt x="1932" y="86"/>
                  <a:pt x="1932" y="82"/>
                </a:cubicBezTo>
                <a:cubicBezTo>
                  <a:pt x="1903" y="79"/>
                  <a:pt x="1875" y="76"/>
                  <a:pt x="1847" y="74"/>
                </a:cubicBezTo>
                <a:close/>
                <a:moveTo>
                  <a:pt x="1680" y="389"/>
                </a:moveTo>
                <a:cubicBezTo>
                  <a:pt x="1680" y="369"/>
                  <a:pt x="1681" y="344"/>
                  <a:pt x="1681" y="319"/>
                </a:cubicBezTo>
                <a:cubicBezTo>
                  <a:pt x="1682" y="238"/>
                  <a:pt x="1684" y="154"/>
                  <a:pt x="1685" y="70"/>
                </a:cubicBezTo>
                <a:cubicBezTo>
                  <a:pt x="1686" y="63"/>
                  <a:pt x="1686" y="54"/>
                  <a:pt x="1686" y="45"/>
                </a:cubicBezTo>
                <a:cubicBezTo>
                  <a:pt x="1686" y="39"/>
                  <a:pt x="1685" y="25"/>
                  <a:pt x="1688" y="22"/>
                </a:cubicBezTo>
                <a:cubicBezTo>
                  <a:pt x="1691" y="19"/>
                  <a:pt x="1705" y="21"/>
                  <a:pt x="1710" y="21"/>
                </a:cubicBezTo>
                <a:cubicBezTo>
                  <a:pt x="1717" y="20"/>
                  <a:pt x="1727" y="20"/>
                  <a:pt x="1734" y="20"/>
                </a:cubicBezTo>
                <a:cubicBezTo>
                  <a:pt x="1735" y="19"/>
                  <a:pt x="1734" y="15"/>
                  <a:pt x="1736" y="14"/>
                </a:cubicBezTo>
                <a:cubicBezTo>
                  <a:pt x="1740" y="11"/>
                  <a:pt x="1741" y="17"/>
                  <a:pt x="1741" y="20"/>
                </a:cubicBezTo>
                <a:cubicBezTo>
                  <a:pt x="1749" y="21"/>
                  <a:pt x="1760" y="21"/>
                  <a:pt x="1771" y="21"/>
                </a:cubicBezTo>
                <a:cubicBezTo>
                  <a:pt x="1778" y="22"/>
                  <a:pt x="1795" y="21"/>
                  <a:pt x="1796" y="28"/>
                </a:cubicBezTo>
                <a:cubicBezTo>
                  <a:pt x="1796" y="33"/>
                  <a:pt x="1791" y="35"/>
                  <a:pt x="1789" y="39"/>
                </a:cubicBezTo>
                <a:cubicBezTo>
                  <a:pt x="1788" y="44"/>
                  <a:pt x="1788" y="53"/>
                  <a:pt x="1788" y="61"/>
                </a:cubicBezTo>
                <a:cubicBezTo>
                  <a:pt x="1787" y="117"/>
                  <a:pt x="1786" y="169"/>
                  <a:pt x="1785" y="224"/>
                </a:cubicBezTo>
                <a:cubicBezTo>
                  <a:pt x="1785" y="256"/>
                  <a:pt x="1785" y="284"/>
                  <a:pt x="1784" y="316"/>
                </a:cubicBezTo>
                <a:cubicBezTo>
                  <a:pt x="1783" y="336"/>
                  <a:pt x="1782" y="363"/>
                  <a:pt x="1781" y="384"/>
                </a:cubicBezTo>
                <a:cubicBezTo>
                  <a:pt x="1781" y="391"/>
                  <a:pt x="1780" y="400"/>
                  <a:pt x="1781" y="406"/>
                </a:cubicBezTo>
                <a:cubicBezTo>
                  <a:pt x="1782" y="410"/>
                  <a:pt x="1786" y="412"/>
                  <a:pt x="1789" y="415"/>
                </a:cubicBezTo>
                <a:cubicBezTo>
                  <a:pt x="1791" y="417"/>
                  <a:pt x="1794" y="424"/>
                  <a:pt x="1791" y="428"/>
                </a:cubicBezTo>
                <a:cubicBezTo>
                  <a:pt x="1789" y="431"/>
                  <a:pt x="1782" y="430"/>
                  <a:pt x="1776" y="429"/>
                </a:cubicBezTo>
                <a:cubicBezTo>
                  <a:pt x="1748" y="429"/>
                  <a:pt x="1729" y="429"/>
                  <a:pt x="1698" y="429"/>
                </a:cubicBezTo>
                <a:cubicBezTo>
                  <a:pt x="1688" y="429"/>
                  <a:pt x="1671" y="430"/>
                  <a:pt x="1671" y="421"/>
                </a:cubicBezTo>
                <a:cubicBezTo>
                  <a:pt x="1671" y="416"/>
                  <a:pt x="1679" y="415"/>
                  <a:pt x="1680" y="411"/>
                </a:cubicBezTo>
                <a:cubicBezTo>
                  <a:pt x="1682" y="406"/>
                  <a:pt x="1680" y="396"/>
                  <a:pt x="1680" y="389"/>
                </a:cubicBezTo>
                <a:close/>
                <a:moveTo>
                  <a:pt x="1739" y="185"/>
                </a:moveTo>
                <a:cubicBezTo>
                  <a:pt x="1750" y="185"/>
                  <a:pt x="1762" y="185"/>
                  <a:pt x="1773" y="185"/>
                </a:cubicBezTo>
                <a:cubicBezTo>
                  <a:pt x="1775" y="153"/>
                  <a:pt x="1773" y="112"/>
                  <a:pt x="1775" y="78"/>
                </a:cubicBezTo>
                <a:cubicBezTo>
                  <a:pt x="1776" y="62"/>
                  <a:pt x="1773" y="41"/>
                  <a:pt x="1780" y="33"/>
                </a:cubicBezTo>
                <a:cubicBezTo>
                  <a:pt x="1781" y="32"/>
                  <a:pt x="1783" y="31"/>
                  <a:pt x="1782" y="30"/>
                </a:cubicBezTo>
                <a:cubicBezTo>
                  <a:pt x="1768" y="28"/>
                  <a:pt x="1755" y="28"/>
                  <a:pt x="1741" y="28"/>
                </a:cubicBezTo>
                <a:cubicBezTo>
                  <a:pt x="1741" y="28"/>
                  <a:pt x="1741" y="28"/>
                  <a:pt x="1741" y="29"/>
                </a:cubicBezTo>
                <a:cubicBezTo>
                  <a:pt x="1741" y="85"/>
                  <a:pt x="1739" y="133"/>
                  <a:pt x="1739" y="185"/>
                </a:cubicBezTo>
                <a:close/>
                <a:moveTo>
                  <a:pt x="1710" y="272"/>
                </a:moveTo>
                <a:cubicBezTo>
                  <a:pt x="1712" y="289"/>
                  <a:pt x="1715" y="306"/>
                  <a:pt x="1717" y="323"/>
                </a:cubicBezTo>
                <a:cubicBezTo>
                  <a:pt x="1727" y="323"/>
                  <a:pt x="1738" y="323"/>
                  <a:pt x="1748" y="324"/>
                </a:cubicBezTo>
                <a:cubicBezTo>
                  <a:pt x="1751" y="307"/>
                  <a:pt x="1754" y="289"/>
                  <a:pt x="1757" y="271"/>
                </a:cubicBezTo>
                <a:cubicBezTo>
                  <a:pt x="1742" y="272"/>
                  <a:pt x="1726" y="272"/>
                  <a:pt x="1710" y="272"/>
                </a:cubicBezTo>
                <a:close/>
                <a:moveTo>
                  <a:pt x="1697" y="184"/>
                </a:moveTo>
                <a:cubicBezTo>
                  <a:pt x="1710" y="184"/>
                  <a:pt x="1719" y="184"/>
                  <a:pt x="1731" y="184"/>
                </a:cubicBezTo>
                <a:cubicBezTo>
                  <a:pt x="1732" y="130"/>
                  <a:pt x="1733" y="80"/>
                  <a:pt x="1734" y="27"/>
                </a:cubicBezTo>
                <a:cubicBezTo>
                  <a:pt x="1723" y="27"/>
                  <a:pt x="1712" y="27"/>
                  <a:pt x="1700" y="26"/>
                </a:cubicBezTo>
                <a:cubicBezTo>
                  <a:pt x="1700" y="27"/>
                  <a:pt x="1700" y="27"/>
                  <a:pt x="1700" y="28"/>
                </a:cubicBezTo>
                <a:cubicBezTo>
                  <a:pt x="1699" y="80"/>
                  <a:pt x="1698" y="130"/>
                  <a:pt x="1697" y="184"/>
                </a:cubicBezTo>
                <a:close/>
                <a:moveTo>
                  <a:pt x="1697" y="206"/>
                </a:moveTo>
                <a:cubicBezTo>
                  <a:pt x="1702" y="207"/>
                  <a:pt x="1707" y="205"/>
                  <a:pt x="1708" y="208"/>
                </a:cubicBezTo>
                <a:cubicBezTo>
                  <a:pt x="1707" y="212"/>
                  <a:pt x="1701" y="209"/>
                  <a:pt x="1697" y="210"/>
                </a:cubicBezTo>
                <a:cubicBezTo>
                  <a:pt x="1697" y="213"/>
                  <a:pt x="1697" y="215"/>
                  <a:pt x="1696" y="217"/>
                </a:cubicBezTo>
                <a:cubicBezTo>
                  <a:pt x="1703" y="217"/>
                  <a:pt x="1712" y="217"/>
                  <a:pt x="1719" y="217"/>
                </a:cubicBezTo>
                <a:cubicBezTo>
                  <a:pt x="1722" y="218"/>
                  <a:pt x="1727" y="216"/>
                  <a:pt x="1728" y="219"/>
                </a:cubicBezTo>
                <a:cubicBezTo>
                  <a:pt x="1727" y="223"/>
                  <a:pt x="1723" y="221"/>
                  <a:pt x="1721" y="221"/>
                </a:cubicBezTo>
                <a:cubicBezTo>
                  <a:pt x="1714" y="221"/>
                  <a:pt x="1705" y="221"/>
                  <a:pt x="1696" y="221"/>
                </a:cubicBezTo>
                <a:cubicBezTo>
                  <a:pt x="1696" y="223"/>
                  <a:pt x="1696" y="226"/>
                  <a:pt x="1696" y="228"/>
                </a:cubicBezTo>
                <a:cubicBezTo>
                  <a:pt x="1700" y="228"/>
                  <a:pt x="1704" y="228"/>
                  <a:pt x="1708" y="228"/>
                </a:cubicBezTo>
                <a:cubicBezTo>
                  <a:pt x="1711" y="228"/>
                  <a:pt x="1716" y="228"/>
                  <a:pt x="1717" y="230"/>
                </a:cubicBezTo>
                <a:cubicBezTo>
                  <a:pt x="1715" y="233"/>
                  <a:pt x="1711" y="232"/>
                  <a:pt x="1707" y="232"/>
                </a:cubicBezTo>
                <a:cubicBezTo>
                  <a:pt x="1704" y="231"/>
                  <a:pt x="1700" y="232"/>
                  <a:pt x="1696" y="232"/>
                </a:cubicBezTo>
                <a:cubicBezTo>
                  <a:pt x="1696" y="239"/>
                  <a:pt x="1696" y="251"/>
                  <a:pt x="1696" y="258"/>
                </a:cubicBezTo>
                <a:cubicBezTo>
                  <a:pt x="1701" y="259"/>
                  <a:pt x="1711" y="255"/>
                  <a:pt x="1713" y="260"/>
                </a:cubicBezTo>
                <a:cubicBezTo>
                  <a:pt x="1710" y="263"/>
                  <a:pt x="1700" y="260"/>
                  <a:pt x="1696" y="262"/>
                </a:cubicBezTo>
                <a:cubicBezTo>
                  <a:pt x="1696" y="270"/>
                  <a:pt x="1695" y="275"/>
                  <a:pt x="1695" y="283"/>
                </a:cubicBezTo>
                <a:cubicBezTo>
                  <a:pt x="1699" y="283"/>
                  <a:pt x="1705" y="281"/>
                  <a:pt x="1705" y="285"/>
                </a:cubicBezTo>
                <a:cubicBezTo>
                  <a:pt x="1704" y="287"/>
                  <a:pt x="1698" y="286"/>
                  <a:pt x="1695" y="286"/>
                </a:cubicBezTo>
                <a:cubicBezTo>
                  <a:pt x="1695" y="292"/>
                  <a:pt x="1695" y="295"/>
                  <a:pt x="1695" y="301"/>
                </a:cubicBezTo>
                <a:cubicBezTo>
                  <a:pt x="1697" y="302"/>
                  <a:pt x="1704" y="300"/>
                  <a:pt x="1705" y="303"/>
                </a:cubicBezTo>
                <a:cubicBezTo>
                  <a:pt x="1704" y="306"/>
                  <a:pt x="1698" y="305"/>
                  <a:pt x="1695" y="305"/>
                </a:cubicBezTo>
                <a:cubicBezTo>
                  <a:pt x="1695" y="312"/>
                  <a:pt x="1694" y="317"/>
                  <a:pt x="1695" y="324"/>
                </a:cubicBezTo>
                <a:cubicBezTo>
                  <a:pt x="1698" y="324"/>
                  <a:pt x="1705" y="321"/>
                  <a:pt x="1706" y="325"/>
                </a:cubicBezTo>
                <a:cubicBezTo>
                  <a:pt x="1704" y="328"/>
                  <a:pt x="1696" y="326"/>
                  <a:pt x="1694" y="327"/>
                </a:cubicBezTo>
                <a:cubicBezTo>
                  <a:pt x="1694" y="354"/>
                  <a:pt x="1693" y="379"/>
                  <a:pt x="1693" y="405"/>
                </a:cubicBezTo>
                <a:cubicBezTo>
                  <a:pt x="1717" y="406"/>
                  <a:pt x="1744" y="406"/>
                  <a:pt x="1769" y="407"/>
                </a:cubicBezTo>
                <a:cubicBezTo>
                  <a:pt x="1771" y="347"/>
                  <a:pt x="1771" y="292"/>
                  <a:pt x="1772" y="233"/>
                </a:cubicBezTo>
                <a:cubicBezTo>
                  <a:pt x="1769" y="232"/>
                  <a:pt x="1761" y="234"/>
                  <a:pt x="1760" y="230"/>
                </a:cubicBezTo>
                <a:cubicBezTo>
                  <a:pt x="1762" y="228"/>
                  <a:pt x="1768" y="230"/>
                  <a:pt x="1772" y="229"/>
                </a:cubicBezTo>
                <a:cubicBezTo>
                  <a:pt x="1772" y="223"/>
                  <a:pt x="1773" y="218"/>
                  <a:pt x="1773" y="211"/>
                </a:cubicBezTo>
                <a:cubicBezTo>
                  <a:pt x="1769" y="210"/>
                  <a:pt x="1761" y="213"/>
                  <a:pt x="1760" y="209"/>
                </a:cubicBezTo>
                <a:cubicBezTo>
                  <a:pt x="1761" y="206"/>
                  <a:pt x="1769" y="208"/>
                  <a:pt x="1773" y="207"/>
                </a:cubicBezTo>
                <a:cubicBezTo>
                  <a:pt x="1773" y="201"/>
                  <a:pt x="1773" y="198"/>
                  <a:pt x="1773" y="191"/>
                </a:cubicBezTo>
                <a:cubicBezTo>
                  <a:pt x="1762" y="191"/>
                  <a:pt x="1750" y="191"/>
                  <a:pt x="1739" y="191"/>
                </a:cubicBezTo>
                <a:cubicBezTo>
                  <a:pt x="1738" y="193"/>
                  <a:pt x="1738" y="195"/>
                  <a:pt x="1738" y="198"/>
                </a:cubicBezTo>
                <a:cubicBezTo>
                  <a:pt x="1746" y="198"/>
                  <a:pt x="1754" y="199"/>
                  <a:pt x="1762" y="199"/>
                </a:cubicBezTo>
                <a:cubicBezTo>
                  <a:pt x="1764" y="199"/>
                  <a:pt x="1768" y="197"/>
                  <a:pt x="1768" y="201"/>
                </a:cubicBezTo>
                <a:cubicBezTo>
                  <a:pt x="1768" y="203"/>
                  <a:pt x="1764" y="202"/>
                  <a:pt x="1762" y="202"/>
                </a:cubicBezTo>
                <a:cubicBezTo>
                  <a:pt x="1753" y="202"/>
                  <a:pt x="1745" y="202"/>
                  <a:pt x="1738" y="202"/>
                </a:cubicBezTo>
                <a:cubicBezTo>
                  <a:pt x="1738" y="204"/>
                  <a:pt x="1738" y="205"/>
                  <a:pt x="1738" y="206"/>
                </a:cubicBezTo>
                <a:cubicBezTo>
                  <a:pt x="1742" y="208"/>
                  <a:pt x="1749" y="205"/>
                  <a:pt x="1751" y="208"/>
                </a:cubicBezTo>
                <a:cubicBezTo>
                  <a:pt x="1749" y="212"/>
                  <a:pt x="1743" y="209"/>
                  <a:pt x="1738" y="210"/>
                </a:cubicBezTo>
                <a:cubicBezTo>
                  <a:pt x="1738" y="213"/>
                  <a:pt x="1738" y="214"/>
                  <a:pt x="1738" y="216"/>
                </a:cubicBezTo>
                <a:cubicBezTo>
                  <a:pt x="1742" y="216"/>
                  <a:pt x="1747" y="216"/>
                  <a:pt x="1752" y="216"/>
                </a:cubicBezTo>
                <a:cubicBezTo>
                  <a:pt x="1756" y="216"/>
                  <a:pt x="1762" y="214"/>
                  <a:pt x="1764" y="218"/>
                </a:cubicBezTo>
                <a:cubicBezTo>
                  <a:pt x="1762" y="221"/>
                  <a:pt x="1757" y="219"/>
                  <a:pt x="1752" y="219"/>
                </a:cubicBezTo>
                <a:cubicBezTo>
                  <a:pt x="1748" y="219"/>
                  <a:pt x="1742" y="219"/>
                  <a:pt x="1738" y="219"/>
                </a:cubicBezTo>
                <a:cubicBezTo>
                  <a:pt x="1738" y="223"/>
                  <a:pt x="1738" y="226"/>
                  <a:pt x="1738" y="229"/>
                </a:cubicBezTo>
                <a:cubicBezTo>
                  <a:pt x="1743" y="230"/>
                  <a:pt x="1752" y="227"/>
                  <a:pt x="1753" y="232"/>
                </a:cubicBezTo>
                <a:cubicBezTo>
                  <a:pt x="1750" y="235"/>
                  <a:pt x="1743" y="232"/>
                  <a:pt x="1738" y="232"/>
                </a:cubicBezTo>
                <a:cubicBezTo>
                  <a:pt x="1737" y="240"/>
                  <a:pt x="1737" y="249"/>
                  <a:pt x="1737" y="258"/>
                </a:cubicBezTo>
                <a:cubicBezTo>
                  <a:pt x="1740" y="259"/>
                  <a:pt x="1745" y="257"/>
                  <a:pt x="1746" y="260"/>
                </a:cubicBezTo>
                <a:cubicBezTo>
                  <a:pt x="1746" y="263"/>
                  <a:pt x="1739" y="260"/>
                  <a:pt x="1737" y="262"/>
                </a:cubicBezTo>
                <a:cubicBezTo>
                  <a:pt x="1737" y="263"/>
                  <a:pt x="1737" y="264"/>
                  <a:pt x="1737" y="265"/>
                </a:cubicBezTo>
                <a:cubicBezTo>
                  <a:pt x="1744" y="267"/>
                  <a:pt x="1757" y="264"/>
                  <a:pt x="1762" y="266"/>
                </a:cubicBezTo>
                <a:cubicBezTo>
                  <a:pt x="1764" y="267"/>
                  <a:pt x="1763" y="272"/>
                  <a:pt x="1762" y="276"/>
                </a:cubicBezTo>
                <a:cubicBezTo>
                  <a:pt x="1760" y="291"/>
                  <a:pt x="1759" y="301"/>
                  <a:pt x="1757" y="316"/>
                </a:cubicBezTo>
                <a:cubicBezTo>
                  <a:pt x="1756" y="321"/>
                  <a:pt x="1755" y="329"/>
                  <a:pt x="1752" y="330"/>
                </a:cubicBezTo>
                <a:cubicBezTo>
                  <a:pt x="1749" y="331"/>
                  <a:pt x="1745" y="330"/>
                  <a:pt x="1741" y="330"/>
                </a:cubicBezTo>
                <a:cubicBezTo>
                  <a:pt x="1730" y="330"/>
                  <a:pt x="1723" y="329"/>
                  <a:pt x="1712" y="329"/>
                </a:cubicBezTo>
                <a:cubicBezTo>
                  <a:pt x="1708" y="320"/>
                  <a:pt x="1708" y="308"/>
                  <a:pt x="1707" y="298"/>
                </a:cubicBezTo>
                <a:cubicBezTo>
                  <a:pt x="1706" y="287"/>
                  <a:pt x="1703" y="276"/>
                  <a:pt x="1704" y="266"/>
                </a:cubicBezTo>
                <a:cubicBezTo>
                  <a:pt x="1712" y="263"/>
                  <a:pt x="1722" y="267"/>
                  <a:pt x="1730" y="264"/>
                </a:cubicBezTo>
                <a:cubicBezTo>
                  <a:pt x="1730" y="264"/>
                  <a:pt x="1730" y="263"/>
                  <a:pt x="1730" y="262"/>
                </a:cubicBezTo>
                <a:cubicBezTo>
                  <a:pt x="1728" y="260"/>
                  <a:pt x="1721" y="263"/>
                  <a:pt x="1719" y="259"/>
                </a:cubicBezTo>
                <a:cubicBezTo>
                  <a:pt x="1721" y="256"/>
                  <a:pt x="1726" y="259"/>
                  <a:pt x="1730" y="258"/>
                </a:cubicBezTo>
                <a:cubicBezTo>
                  <a:pt x="1730" y="248"/>
                  <a:pt x="1731" y="242"/>
                  <a:pt x="1730" y="232"/>
                </a:cubicBezTo>
                <a:cubicBezTo>
                  <a:pt x="1728" y="231"/>
                  <a:pt x="1723" y="233"/>
                  <a:pt x="1723" y="230"/>
                </a:cubicBezTo>
                <a:cubicBezTo>
                  <a:pt x="1723" y="227"/>
                  <a:pt x="1728" y="228"/>
                  <a:pt x="1730" y="229"/>
                </a:cubicBezTo>
                <a:cubicBezTo>
                  <a:pt x="1730" y="222"/>
                  <a:pt x="1731" y="217"/>
                  <a:pt x="1731" y="210"/>
                </a:cubicBezTo>
                <a:cubicBezTo>
                  <a:pt x="1726" y="209"/>
                  <a:pt x="1718" y="212"/>
                  <a:pt x="1716" y="208"/>
                </a:cubicBezTo>
                <a:cubicBezTo>
                  <a:pt x="1719" y="205"/>
                  <a:pt x="1726" y="207"/>
                  <a:pt x="1731" y="206"/>
                </a:cubicBezTo>
                <a:cubicBezTo>
                  <a:pt x="1731" y="200"/>
                  <a:pt x="1731" y="197"/>
                  <a:pt x="1731" y="192"/>
                </a:cubicBezTo>
                <a:cubicBezTo>
                  <a:pt x="1721" y="191"/>
                  <a:pt x="1707" y="191"/>
                  <a:pt x="1697" y="191"/>
                </a:cubicBezTo>
                <a:cubicBezTo>
                  <a:pt x="1697" y="194"/>
                  <a:pt x="1696" y="202"/>
                  <a:pt x="1697" y="206"/>
                </a:cubicBezTo>
                <a:close/>
                <a:moveTo>
                  <a:pt x="1679" y="421"/>
                </a:moveTo>
                <a:cubicBezTo>
                  <a:pt x="1696" y="423"/>
                  <a:pt x="1714" y="422"/>
                  <a:pt x="1732" y="422"/>
                </a:cubicBezTo>
                <a:cubicBezTo>
                  <a:pt x="1750" y="422"/>
                  <a:pt x="1767" y="422"/>
                  <a:pt x="1784" y="422"/>
                </a:cubicBezTo>
                <a:cubicBezTo>
                  <a:pt x="1783" y="417"/>
                  <a:pt x="1777" y="415"/>
                  <a:pt x="1775" y="410"/>
                </a:cubicBezTo>
                <a:cubicBezTo>
                  <a:pt x="1773" y="402"/>
                  <a:pt x="1775" y="389"/>
                  <a:pt x="1775" y="380"/>
                </a:cubicBezTo>
                <a:cubicBezTo>
                  <a:pt x="1777" y="359"/>
                  <a:pt x="1776" y="340"/>
                  <a:pt x="1776" y="320"/>
                </a:cubicBezTo>
                <a:cubicBezTo>
                  <a:pt x="1777" y="290"/>
                  <a:pt x="1778" y="259"/>
                  <a:pt x="1778" y="227"/>
                </a:cubicBezTo>
                <a:cubicBezTo>
                  <a:pt x="1778" y="173"/>
                  <a:pt x="1780" y="119"/>
                  <a:pt x="1780" y="65"/>
                </a:cubicBezTo>
                <a:cubicBezTo>
                  <a:pt x="1781" y="57"/>
                  <a:pt x="1780" y="49"/>
                  <a:pt x="1781" y="42"/>
                </a:cubicBezTo>
                <a:cubicBezTo>
                  <a:pt x="1781" y="42"/>
                  <a:pt x="1782" y="38"/>
                  <a:pt x="1781" y="39"/>
                </a:cubicBezTo>
                <a:cubicBezTo>
                  <a:pt x="1780" y="45"/>
                  <a:pt x="1780" y="55"/>
                  <a:pt x="1780" y="63"/>
                </a:cubicBezTo>
                <a:cubicBezTo>
                  <a:pt x="1780" y="117"/>
                  <a:pt x="1779" y="172"/>
                  <a:pt x="1777" y="226"/>
                </a:cubicBezTo>
                <a:cubicBezTo>
                  <a:pt x="1775" y="284"/>
                  <a:pt x="1774" y="344"/>
                  <a:pt x="1773" y="399"/>
                </a:cubicBezTo>
                <a:cubicBezTo>
                  <a:pt x="1773" y="403"/>
                  <a:pt x="1774" y="407"/>
                  <a:pt x="1771" y="410"/>
                </a:cubicBezTo>
                <a:cubicBezTo>
                  <a:pt x="1751" y="411"/>
                  <a:pt x="1729" y="410"/>
                  <a:pt x="1708" y="410"/>
                </a:cubicBezTo>
                <a:cubicBezTo>
                  <a:pt x="1701" y="410"/>
                  <a:pt x="1694" y="410"/>
                  <a:pt x="1689" y="408"/>
                </a:cubicBezTo>
                <a:cubicBezTo>
                  <a:pt x="1688" y="345"/>
                  <a:pt x="1692" y="281"/>
                  <a:pt x="1692" y="217"/>
                </a:cubicBezTo>
                <a:cubicBezTo>
                  <a:pt x="1692" y="186"/>
                  <a:pt x="1693" y="154"/>
                  <a:pt x="1694" y="122"/>
                </a:cubicBezTo>
                <a:cubicBezTo>
                  <a:pt x="1695" y="105"/>
                  <a:pt x="1695" y="89"/>
                  <a:pt x="1695" y="72"/>
                </a:cubicBezTo>
                <a:cubicBezTo>
                  <a:pt x="1696" y="60"/>
                  <a:pt x="1696" y="44"/>
                  <a:pt x="1696" y="32"/>
                </a:cubicBezTo>
                <a:cubicBezTo>
                  <a:pt x="1696" y="30"/>
                  <a:pt x="1698" y="27"/>
                  <a:pt x="1695" y="26"/>
                </a:cubicBezTo>
                <a:cubicBezTo>
                  <a:pt x="1693" y="27"/>
                  <a:pt x="1694" y="30"/>
                  <a:pt x="1694" y="32"/>
                </a:cubicBezTo>
                <a:cubicBezTo>
                  <a:pt x="1693" y="38"/>
                  <a:pt x="1693" y="44"/>
                  <a:pt x="1693" y="50"/>
                </a:cubicBezTo>
                <a:cubicBezTo>
                  <a:pt x="1693" y="89"/>
                  <a:pt x="1692" y="130"/>
                  <a:pt x="1691" y="170"/>
                </a:cubicBezTo>
                <a:cubicBezTo>
                  <a:pt x="1689" y="242"/>
                  <a:pt x="1690" y="316"/>
                  <a:pt x="1687" y="388"/>
                </a:cubicBezTo>
                <a:cubicBezTo>
                  <a:pt x="1686" y="400"/>
                  <a:pt x="1688" y="413"/>
                  <a:pt x="1682" y="418"/>
                </a:cubicBezTo>
                <a:cubicBezTo>
                  <a:pt x="1681" y="419"/>
                  <a:pt x="1677" y="421"/>
                  <a:pt x="1679" y="421"/>
                </a:cubicBezTo>
                <a:close/>
                <a:moveTo>
                  <a:pt x="1548" y="422"/>
                </a:moveTo>
                <a:cubicBezTo>
                  <a:pt x="1548" y="419"/>
                  <a:pt x="1551" y="416"/>
                  <a:pt x="1553" y="414"/>
                </a:cubicBezTo>
                <a:cubicBezTo>
                  <a:pt x="1559" y="406"/>
                  <a:pt x="1558" y="398"/>
                  <a:pt x="1558" y="384"/>
                </a:cubicBezTo>
                <a:cubicBezTo>
                  <a:pt x="1558" y="358"/>
                  <a:pt x="1558" y="332"/>
                  <a:pt x="1559" y="309"/>
                </a:cubicBezTo>
                <a:cubicBezTo>
                  <a:pt x="1560" y="242"/>
                  <a:pt x="1561" y="183"/>
                  <a:pt x="1561" y="115"/>
                </a:cubicBezTo>
                <a:cubicBezTo>
                  <a:pt x="1561" y="92"/>
                  <a:pt x="1563" y="67"/>
                  <a:pt x="1563" y="43"/>
                </a:cubicBezTo>
                <a:cubicBezTo>
                  <a:pt x="1563" y="34"/>
                  <a:pt x="1562" y="23"/>
                  <a:pt x="1564" y="21"/>
                </a:cubicBezTo>
                <a:cubicBezTo>
                  <a:pt x="1566" y="18"/>
                  <a:pt x="1575" y="19"/>
                  <a:pt x="1581" y="19"/>
                </a:cubicBezTo>
                <a:cubicBezTo>
                  <a:pt x="1606" y="18"/>
                  <a:pt x="1628" y="18"/>
                  <a:pt x="1656" y="20"/>
                </a:cubicBezTo>
                <a:cubicBezTo>
                  <a:pt x="1662" y="21"/>
                  <a:pt x="1670" y="21"/>
                  <a:pt x="1671" y="26"/>
                </a:cubicBezTo>
                <a:cubicBezTo>
                  <a:pt x="1671" y="31"/>
                  <a:pt x="1663" y="29"/>
                  <a:pt x="1661" y="34"/>
                </a:cubicBezTo>
                <a:cubicBezTo>
                  <a:pt x="1660" y="139"/>
                  <a:pt x="1657" y="253"/>
                  <a:pt x="1655" y="361"/>
                </a:cubicBezTo>
                <a:cubicBezTo>
                  <a:pt x="1655" y="372"/>
                  <a:pt x="1655" y="384"/>
                  <a:pt x="1654" y="395"/>
                </a:cubicBezTo>
                <a:cubicBezTo>
                  <a:pt x="1654" y="399"/>
                  <a:pt x="1653" y="402"/>
                  <a:pt x="1654" y="406"/>
                </a:cubicBezTo>
                <a:cubicBezTo>
                  <a:pt x="1655" y="409"/>
                  <a:pt x="1659" y="411"/>
                  <a:pt x="1661" y="415"/>
                </a:cubicBezTo>
                <a:cubicBezTo>
                  <a:pt x="1663" y="418"/>
                  <a:pt x="1665" y="425"/>
                  <a:pt x="1662" y="428"/>
                </a:cubicBezTo>
                <a:cubicBezTo>
                  <a:pt x="1660" y="430"/>
                  <a:pt x="1653" y="429"/>
                  <a:pt x="1648" y="429"/>
                </a:cubicBezTo>
                <a:cubicBezTo>
                  <a:pt x="1619" y="428"/>
                  <a:pt x="1591" y="427"/>
                  <a:pt x="1561" y="426"/>
                </a:cubicBezTo>
                <a:cubicBezTo>
                  <a:pt x="1555" y="425"/>
                  <a:pt x="1549" y="426"/>
                  <a:pt x="1548" y="422"/>
                </a:cubicBezTo>
                <a:close/>
                <a:moveTo>
                  <a:pt x="1654" y="38"/>
                </a:moveTo>
                <a:cubicBezTo>
                  <a:pt x="1654" y="40"/>
                  <a:pt x="1653" y="45"/>
                  <a:pt x="1654" y="46"/>
                </a:cubicBezTo>
                <a:cubicBezTo>
                  <a:pt x="1654" y="44"/>
                  <a:pt x="1655" y="38"/>
                  <a:pt x="1654" y="38"/>
                </a:cubicBezTo>
                <a:close/>
                <a:moveTo>
                  <a:pt x="1653" y="75"/>
                </a:moveTo>
                <a:cubicBezTo>
                  <a:pt x="1653" y="80"/>
                  <a:pt x="1652" y="87"/>
                  <a:pt x="1653" y="90"/>
                </a:cubicBezTo>
                <a:cubicBezTo>
                  <a:pt x="1653" y="85"/>
                  <a:pt x="1654" y="78"/>
                  <a:pt x="1653" y="75"/>
                </a:cubicBezTo>
                <a:close/>
                <a:moveTo>
                  <a:pt x="1653" y="116"/>
                </a:moveTo>
                <a:cubicBezTo>
                  <a:pt x="1653" y="115"/>
                  <a:pt x="1653" y="115"/>
                  <a:pt x="1652" y="115"/>
                </a:cubicBezTo>
                <a:cubicBezTo>
                  <a:pt x="1652" y="121"/>
                  <a:pt x="1653" y="129"/>
                  <a:pt x="1652" y="134"/>
                </a:cubicBezTo>
                <a:cubicBezTo>
                  <a:pt x="1654" y="130"/>
                  <a:pt x="1652" y="121"/>
                  <a:pt x="1653" y="116"/>
                </a:cubicBezTo>
                <a:close/>
                <a:moveTo>
                  <a:pt x="1651" y="159"/>
                </a:moveTo>
                <a:cubicBezTo>
                  <a:pt x="1652" y="165"/>
                  <a:pt x="1651" y="174"/>
                  <a:pt x="1652" y="178"/>
                </a:cubicBezTo>
                <a:cubicBezTo>
                  <a:pt x="1651" y="172"/>
                  <a:pt x="1652" y="163"/>
                  <a:pt x="1651" y="159"/>
                </a:cubicBezTo>
                <a:close/>
                <a:moveTo>
                  <a:pt x="1651" y="202"/>
                </a:moveTo>
                <a:cubicBezTo>
                  <a:pt x="1651" y="195"/>
                  <a:pt x="1652" y="184"/>
                  <a:pt x="1651" y="179"/>
                </a:cubicBezTo>
                <a:cubicBezTo>
                  <a:pt x="1651" y="187"/>
                  <a:pt x="1651" y="197"/>
                  <a:pt x="1651" y="202"/>
                </a:cubicBezTo>
                <a:close/>
                <a:moveTo>
                  <a:pt x="1652" y="156"/>
                </a:moveTo>
                <a:cubicBezTo>
                  <a:pt x="1651" y="156"/>
                  <a:pt x="1651" y="158"/>
                  <a:pt x="1652" y="158"/>
                </a:cubicBezTo>
                <a:cubicBezTo>
                  <a:pt x="1652" y="158"/>
                  <a:pt x="1653" y="156"/>
                  <a:pt x="1652" y="156"/>
                </a:cubicBezTo>
                <a:close/>
                <a:moveTo>
                  <a:pt x="1652" y="139"/>
                </a:moveTo>
                <a:cubicBezTo>
                  <a:pt x="1652" y="144"/>
                  <a:pt x="1651" y="152"/>
                  <a:pt x="1652" y="155"/>
                </a:cubicBezTo>
                <a:cubicBezTo>
                  <a:pt x="1652" y="150"/>
                  <a:pt x="1653" y="142"/>
                  <a:pt x="1652" y="139"/>
                </a:cubicBezTo>
                <a:close/>
                <a:moveTo>
                  <a:pt x="1653" y="95"/>
                </a:moveTo>
                <a:cubicBezTo>
                  <a:pt x="1652" y="101"/>
                  <a:pt x="1653" y="108"/>
                  <a:pt x="1652" y="114"/>
                </a:cubicBezTo>
                <a:cubicBezTo>
                  <a:pt x="1654" y="109"/>
                  <a:pt x="1653" y="99"/>
                  <a:pt x="1653" y="95"/>
                </a:cubicBezTo>
                <a:close/>
                <a:moveTo>
                  <a:pt x="1653" y="51"/>
                </a:moveTo>
                <a:cubicBezTo>
                  <a:pt x="1653" y="57"/>
                  <a:pt x="1654" y="64"/>
                  <a:pt x="1653" y="70"/>
                </a:cubicBezTo>
                <a:cubicBezTo>
                  <a:pt x="1654" y="65"/>
                  <a:pt x="1654" y="54"/>
                  <a:pt x="1653" y="51"/>
                </a:cubicBezTo>
                <a:close/>
                <a:moveTo>
                  <a:pt x="1574" y="230"/>
                </a:moveTo>
                <a:cubicBezTo>
                  <a:pt x="1599" y="230"/>
                  <a:pt x="1622" y="230"/>
                  <a:pt x="1645" y="231"/>
                </a:cubicBezTo>
                <a:cubicBezTo>
                  <a:pt x="1646" y="214"/>
                  <a:pt x="1646" y="198"/>
                  <a:pt x="1647" y="181"/>
                </a:cubicBezTo>
                <a:cubicBezTo>
                  <a:pt x="1645" y="181"/>
                  <a:pt x="1644" y="185"/>
                  <a:pt x="1641" y="184"/>
                </a:cubicBezTo>
                <a:cubicBezTo>
                  <a:pt x="1637" y="183"/>
                  <a:pt x="1638" y="171"/>
                  <a:pt x="1643" y="170"/>
                </a:cubicBezTo>
                <a:cubicBezTo>
                  <a:pt x="1645" y="170"/>
                  <a:pt x="1646" y="173"/>
                  <a:pt x="1647" y="172"/>
                </a:cubicBezTo>
                <a:cubicBezTo>
                  <a:pt x="1647" y="150"/>
                  <a:pt x="1648" y="124"/>
                  <a:pt x="1647" y="102"/>
                </a:cubicBezTo>
                <a:cubicBezTo>
                  <a:pt x="1648" y="107"/>
                  <a:pt x="1640" y="108"/>
                  <a:pt x="1639" y="103"/>
                </a:cubicBezTo>
                <a:cubicBezTo>
                  <a:pt x="1638" y="109"/>
                  <a:pt x="1630" y="106"/>
                  <a:pt x="1630" y="102"/>
                </a:cubicBezTo>
                <a:cubicBezTo>
                  <a:pt x="1630" y="100"/>
                  <a:pt x="1631" y="100"/>
                  <a:pt x="1632" y="97"/>
                </a:cubicBezTo>
                <a:cubicBezTo>
                  <a:pt x="1633" y="94"/>
                  <a:pt x="1633" y="92"/>
                  <a:pt x="1636" y="92"/>
                </a:cubicBezTo>
                <a:cubicBezTo>
                  <a:pt x="1643" y="92"/>
                  <a:pt x="1637" y="99"/>
                  <a:pt x="1639" y="100"/>
                </a:cubicBezTo>
                <a:cubicBezTo>
                  <a:pt x="1640" y="97"/>
                  <a:pt x="1641" y="91"/>
                  <a:pt x="1644" y="91"/>
                </a:cubicBezTo>
                <a:cubicBezTo>
                  <a:pt x="1646" y="91"/>
                  <a:pt x="1648" y="93"/>
                  <a:pt x="1648" y="93"/>
                </a:cubicBezTo>
                <a:cubicBezTo>
                  <a:pt x="1648" y="79"/>
                  <a:pt x="1649" y="63"/>
                  <a:pt x="1649" y="50"/>
                </a:cubicBezTo>
                <a:cubicBezTo>
                  <a:pt x="1649" y="41"/>
                  <a:pt x="1648" y="36"/>
                  <a:pt x="1652" y="31"/>
                </a:cubicBezTo>
                <a:cubicBezTo>
                  <a:pt x="1653" y="30"/>
                  <a:pt x="1656" y="28"/>
                  <a:pt x="1655" y="28"/>
                </a:cubicBezTo>
                <a:cubicBezTo>
                  <a:pt x="1629" y="26"/>
                  <a:pt x="1598" y="24"/>
                  <a:pt x="1576" y="25"/>
                </a:cubicBezTo>
                <a:cubicBezTo>
                  <a:pt x="1576" y="26"/>
                  <a:pt x="1576" y="26"/>
                  <a:pt x="1576" y="26"/>
                </a:cubicBezTo>
                <a:cubicBezTo>
                  <a:pt x="1575" y="95"/>
                  <a:pt x="1574" y="162"/>
                  <a:pt x="1574" y="230"/>
                </a:cubicBezTo>
                <a:close/>
                <a:moveTo>
                  <a:pt x="1644" y="95"/>
                </a:moveTo>
                <a:cubicBezTo>
                  <a:pt x="1644" y="98"/>
                  <a:pt x="1643" y="99"/>
                  <a:pt x="1643" y="102"/>
                </a:cubicBezTo>
                <a:cubicBezTo>
                  <a:pt x="1644" y="102"/>
                  <a:pt x="1646" y="97"/>
                  <a:pt x="1644" y="95"/>
                </a:cubicBezTo>
                <a:close/>
                <a:moveTo>
                  <a:pt x="1635" y="100"/>
                </a:moveTo>
                <a:cubicBezTo>
                  <a:pt x="1635" y="101"/>
                  <a:pt x="1633" y="101"/>
                  <a:pt x="1634" y="102"/>
                </a:cubicBezTo>
                <a:cubicBezTo>
                  <a:pt x="1634" y="102"/>
                  <a:pt x="1636" y="103"/>
                  <a:pt x="1636" y="102"/>
                </a:cubicBezTo>
                <a:cubicBezTo>
                  <a:pt x="1635" y="102"/>
                  <a:pt x="1635" y="101"/>
                  <a:pt x="1635" y="100"/>
                </a:cubicBezTo>
                <a:close/>
                <a:moveTo>
                  <a:pt x="1643" y="175"/>
                </a:moveTo>
                <a:cubicBezTo>
                  <a:pt x="1643" y="176"/>
                  <a:pt x="1641" y="179"/>
                  <a:pt x="1642" y="180"/>
                </a:cubicBezTo>
                <a:cubicBezTo>
                  <a:pt x="1643" y="179"/>
                  <a:pt x="1644" y="176"/>
                  <a:pt x="1643" y="175"/>
                </a:cubicBezTo>
                <a:close/>
                <a:moveTo>
                  <a:pt x="1571" y="406"/>
                </a:moveTo>
                <a:cubicBezTo>
                  <a:pt x="1594" y="406"/>
                  <a:pt x="1619" y="406"/>
                  <a:pt x="1643" y="406"/>
                </a:cubicBezTo>
                <a:cubicBezTo>
                  <a:pt x="1643" y="382"/>
                  <a:pt x="1644" y="353"/>
                  <a:pt x="1644" y="329"/>
                </a:cubicBezTo>
                <a:cubicBezTo>
                  <a:pt x="1641" y="332"/>
                  <a:pt x="1645" y="339"/>
                  <a:pt x="1640" y="339"/>
                </a:cubicBezTo>
                <a:cubicBezTo>
                  <a:pt x="1637" y="340"/>
                  <a:pt x="1635" y="338"/>
                  <a:pt x="1635" y="336"/>
                </a:cubicBezTo>
                <a:cubicBezTo>
                  <a:pt x="1634" y="333"/>
                  <a:pt x="1636" y="332"/>
                  <a:pt x="1637" y="330"/>
                </a:cubicBezTo>
                <a:cubicBezTo>
                  <a:pt x="1637" y="328"/>
                  <a:pt x="1636" y="327"/>
                  <a:pt x="1637" y="326"/>
                </a:cubicBezTo>
                <a:cubicBezTo>
                  <a:pt x="1639" y="323"/>
                  <a:pt x="1642" y="324"/>
                  <a:pt x="1643" y="325"/>
                </a:cubicBezTo>
                <a:cubicBezTo>
                  <a:pt x="1644" y="326"/>
                  <a:pt x="1644" y="327"/>
                  <a:pt x="1644" y="327"/>
                </a:cubicBezTo>
                <a:cubicBezTo>
                  <a:pt x="1645" y="304"/>
                  <a:pt x="1645" y="283"/>
                  <a:pt x="1645" y="259"/>
                </a:cubicBezTo>
                <a:cubicBezTo>
                  <a:pt x="1639" y="270"/>
                  <a:pt x="1633" y="249"/>
                  <a:pt x="1641" y="248"/>
                </a:cubicBezTo>
                <a:cubicBezTo>
                  <a:pt x="1643" y="248"/>
                  <a:pt x="1644" y="249"/>
                  <a:pt x="1645" y="249"/>
                </a:cubicBezTo>
                <a:cubicBezTo>
                  <a:pt x="1645" y="244"/>
                  <a:pt x="1646" y="238"/>
                  <a:pt x="1645" y="235"/>
                </a:cubicBezTo>
                <a:cubicBezTo>
                  <a:pt x="1622" y="234"/>
                  <a:pt x="1598" y="234"/>
                  <a:pt x="1574" y="233"/>
                </a:cubicBezTo>
                <a:cubicBezTo>
                  <a:pt x="1574" y="234"/>
                  <a:pt x="1574" y="234"/>
                  <a:pt x="1574" y="235"/>
                </a:cubicBezTo>
                <a:cubicBezTo>
                  <a:pt x="1573" y="293"/>
                  <a:pt x="1572" y="349"/>
                  <a:pt x="1571" y="406"/>
                </a:cubicBezTo>
                <a:close/>
                <a:moveTo>
                  <a:pt x="1642" y="252"/>
                </a:moveTo>
                <a:cubicBezTo>
                  <a:pt x="1640" y="253"/>
                  <a:pt x="1641" y="256"/>
                  <a:pt x="1641" y="258"/>
                </a:cubicBezTo>
                <a:cubicBezTo>
                  <a:pt x="1643" y="258"/>
                  <a:pt x="1643" y="254"/>
                  <a:pt x="1642" y="252"/>
                </a:cubicBezTo>
                <a:close/>
                <a:moveTo>
                  <a:pt x="1639" y="334"/>
                </a:moveTo>
                <a:cubicBezTo>
                  <a:pt x="1638" y="334"/>
                  <a:pt x="1638" y="336"/>
                  <a:pt x="1639" y="336"/>
                </a:cubicBezTo>
                <a:cubicBezTo>
                  <a:pt x="1640" y="335"/>
                  <a:pt x="1639" y="335"/>
                  <a:pt x="1639" y="334"/>
                </a:cubicBezTo>
                <a:close/>
                <a:moveTo>
                  <a:pt x="1557" y="420"/>
                </a:moveTo>
                <a:cubicBezTo>
                  <a:pt x="1587" y="420"/>
                  <a:pt x="1623" y="421"/>
                  <a:pt x="1656" y="421"/>
                </a:cubicBezTo>
                <a:cubicBezTo>
                  <a:pt x="1654" y="416"/>
                  <a:pt x="1649" y="413"/>
                  <a:pt x="1648" y="408"/>
                </a:cubicBezTo>
                <a:cubicBezTo>
                  <a:pt x="1647" y="401"/>
                  <a:pt x="1649" y="391"/>
                  <a:pt x="1649" y="383"/>
                </a:cubicBezTo>
                <a:cubicBezTo>
                  <a:pt x="1649" y="331"/>
                  <a:pt x="1650" y="265"/>
                  <a:pt x="1651" y="203"/>
                </a:cubicBezTo>
                <a:cubicBezTo>
                  <a:pt x="1651" y="203"/>
                  <a:pt x="1650" y="203"/>
                  <a:pt x="1651" y="203"/>
                </a:cubicBezTo>
                <a:cubicBezTo>
                  <a:pt x="1649" y="273"/>
                  <a:pt x="1649" y="341"/>
                  <a:pt x="1646" y="410"/>
                </a:cubicBezTo>
                <a:cubicBezTo>
                  <a:pt x="1621" y="410"/>
                  <a:pt x="1591" y="410"/>
                  <a:pt x="1567" y="409"/>
                </a:cubicBezTo>
                <a:cubicBezTo>
                  <a:pt x="1568" y="281"/>
                  <a:pt x="1571" y="152"/>
                  <a:pt x="1572" y="25"/>
                </a:cubicBezTo>
                <a:cubicBezTo>
                  <a:pt x="1572" y="25"/>
                  <a:pt x="1572" y="25"/>
                  <a:pt x="1572" y="25"/>
                </a:cubicBezTo>
                <a:cubicBezTo>
                  <a:pt x="1571" y="25"/>
                  <a:pt x="1571" y="25"/>
                  <a:pt x="1570" y="25"/>
                </a:cubicBezTo>
                <a:cubicBezTo>
                  <a:pt x="1569" y="56"/>
                  <a:pt x="1569" y="89"/>
                  <a:pt x="1569" y="122"/>
                </a:cubicBezTo>
                <a:cubicBezTo>
                  <a:pt x="1567" y="202"/>
                  <a:pt x="1566" y="281"/>
                  <a:pt x="1565" y="361"/>
                </a:cubicBezTo>
                <a:cubicBezTo>
                  <a:pt x="1565" y="378"/>
                  <a:pt x="1566" y="404"/>
                  <a:pt x="1559" y="415"/>
                </a:cubicBezTo>
                <a:cubicBezTo>
                  <a:pt x="1559" y="417"/>
                  <a:pt x="1557" y="418"/>
                  <a:pt x="1557" y="420"/>
                </a:cubicBezTo>
                <a:close/>
                <a:moveTo>
                  <a:pt x="45" y="210"/>
                </a:moveTo>
                <a:cubicBezTo>
                  <a:pt x="49" y="202"/>
                  <a:pt x="52" y="193"/>
                  <a:pt x="55" y="183"/>
                </a:cubicBezTo>
                <a:cubicBezTo>
                  <a:pt x="55" y="182"/>
                  <a:pt x="52" y="182"/>
                  <a:pt x="53" y="179"/>
                </a:cubicBezTo>
                <a:cubicBezTo>
                  <a:pt x="57" y="175"/>
                  <a:pt x="64" y="180"/>
                  <a:pt x="68" y="181"/>
                </a:cubicBezTo>
                <a:cubicBezTo>
                  <a:pt x="69" y="180"/>
                  <a:pt x="69" y="179"/>
                  <a:pt x="71" y="178"/>
                </a:cubicBezTo>
                <a:cubicBezTo>
                  <a:pt x="72" y="178"/>
                  <a:pt x="73" y="179"/>
                  <a:pt x="74" y="180"/>
                </a:cubicBezTo>
                <a:cubicBezTo>
                  <a:pt x="77" y="172"/>
                  <a:pt x="80" y="164"/>
                  <a:pt x="82" y="156"/>
                </a:cubicBezTo>
                <a:cubicBezTo>
                  <a:pt x="82" y="154"/>
                  <a:pt x="79" y="153"/>
                  <a:pt x="80" y="151"/>
                </a:cubicBezTo>
                <a:cubicBezTo>
                  <a:pt x="85" y="148"/>
                  <a:pt x="92" y="153"/>
                  <a:pt x="97" y="154"/>
                </a:cubicBezTo>
                <a:cubicBezTo>
                  <a:pt x="99" y="154"/>
                  <a:pt x="101" y="153"/>
                  <a:pt x="103" y="155"/>
                </a:cubicBezTo>
                <a:cubicBezTo>
                  <a:pt x="109" y="142"/>
                  <a:pt x="114" y="128"/>
                  <a:pt x="118" y="113"/>
                </a:cubicBezTo>
                <a:cubicBezTo>
                  <a:pt x="119" y="112"/>
                  <a:pt x="117" y="112"/>
                  <a:pt x="117" y="110"/>
                </a:cubicBezTo>
                <a:cubicBezTo>
                  <a:pt x="117" y="108"/>
                  <a:pt x="119" y="108"/>
                  <a:pt x="119" y="107"/>
                </a:cubicBezTo>
                <a:cubicBezTo>
                  <a:pt x="117" y="107"/>
                  <a:pt x="113" y="107"/>
                  <a:pt x="113" y="103"/>
                </a:cubicBezTo>
                <a:cubicBezTo>
                  <a:pt x="114" y="101"/>
                  <a:pt x="117" y="102"/>
                  <a:pt x="118" y="102"/>
                </a:cubicBezTo>
                <a:cubicBezTo>
                  <a:pt x="122" y="94"/>
                  <a:pt x="126" y="85"/>
                  <a:pt x="128" y="76"/>
                </a:cubicBezTo>
                <a:cubicBezTo>
                  <a:pt x="128" y="74"/>
                  <a:pt x="126" y="74"/>
                  <a:pt x="126" y="73"/>
                </a:cubicBezTo>
                <a:cubicBezTo>
                  <a:pt x="126" y="71"/>
                  <a:pt x="127" y="70"/>
                  <a:pt x="128" y="70"/>
                </a:cubicBezTo>
                <a:cubicBezTo>
                  <a:pt x="125" y="68"/>
                  <a:pt x="109" y="63"/>
                  <a:pt x="120" y="59"/>
                </a:cubicBezTo>
                <a:cubicBezTo>
                  <a:pt x="123" y="52"/>
                  <a:pt x="127" y="45"/>
                  <a:pt x="129" y="37"/>
                </a:cubicBezTo>
                <a:cubicBezTo>
                  <a:pt x="128" y="36"/>
                  <a:pt x="125" y="36"/>
                  <a:pt x="126" y="33"/>
                </a:cubicBezTo>
                <a:cubicBezTo>
                  <a:pt x="127" y="33"/>
                  <a:pt x="127" y="32"/>
                  <a:pt x="128" y="32"/>
                </a:cubicBezTo>
                <a:cubicBezTo>
                  <a:pt x="141" y="32"/>
                  <a:pt x="155" y="34"/>
                  <a:pt x="170" y="35"/>
                </a:cubicBezTo>
                <a:cubicBezTo>
                  <a:pt x="185" y="37"/>
                  <a:pt x="200" y="38"/>
                  <a:pt x="213" y="39"/>
                </a:cubicBezTo>
                <a:cubicBezTo>
                  <a:pt x="218" y="39"/>
                  <a:pt x="225" y="44"/>
                  <a:pt x="231" y="47"/>
                </a:cubicBezTo>
                <a:cubicBezTo>
                  <a:pt x="290" y="73"/>
                  <a:pt x="348" y="102"/>
                  <a:pt x="407" y="130"/>
                </a:cubicBezTo>
                <a:cubicBezTo>
                  <a:pt x="429" y="140"/>
                  <a:pt x="450" y="150"/>
                  <a:pt x="471" y="161"/>
                </a:cubicBezTo>
                <a:cubicBezTo>
                  <a:pt x="470" y="176"/>
                  <a:pt x="464" y="186"/>
                  <a:pt x="456" y="194"/>
                </a:cubicBezTo>
                <a:cubicBezTo>
                  <a:pt x="452" y="210"/>
                  <a:pt x="446" y="224"/>
                  <a:pt x="437" y="234"/>
                </a:cubicBezTo>
                <a:cubicBezTo>
                  <a:pt x="433" y="234"/>
                  <a:pt x="431" y="232"/>
                  <a:pt x="427" y="231"/>
                </a:cubicBezTo>
                <a:cubicBezTo>
                  <a:pt x="422" y="250"/>
                  <a:pt x="416" y="268"/>
                  <a:pt x="406" y="282"/>
                </a:cubicBezTo>
                <a:cubicBezTo>
                  <a:pt x="408" y="284"/>
                  <a:pt x="412" y="284"/>
                  <a:pt x="413" y="286"/>
                </a:cubicBezTo>
                <a:cubicBezTo>
                  <a:pt x="416" y="299"/>
                  <a:pt x="408" y="310"/>
                  <a:pt x="404" y="320"/>
                </a:cubicBezTo>
                <a:cubicBezTo>
                  <a:pt x="408" y="326"/>
                  <a:pt x="404" y="338"/>
                  <a:pt x="401" y="345"/>
                </a:cubicBezTo>
                <a:cubicBezTo>
                  <a:pt x="398" y="352"/>
                  <a:pt x="394" y="358"/>
                  <a:pt x="391" y="362"/>
                </a:cubicBezTo>
                <a:cubicBezTo>
                  <a:pt x="392" y="363"/>
                  <a:pt x="394" y="363"/>
                  <a:pt x="395" y="365"/>
                </a:cubicBezTo>
                <a:cubicBezTo>
                  <a:pt x="395" y="380"/>
                  <a:pt x="388" y="395"/>
                  <a:pt x="382" y="408"/>
                </a:cubicBezTo>
                <a:cubicBezTo>
                  <a:pt x="381" y="411"/>
                  <a:pt x="378" y="418"/>
                  <a:pt x="374" y="419"/>
                </a:cubicBezTo>
                <a:cubicBezTo>
                  <a:pt x="373" y="419"/>
                  <a:pt x="368" y="417"/>
                  <a:pt x="364" y="415"/>
                </a:cubicBezTo>
                <a:cubicBezTo>
                  <a:pt x="262" y="383"/>
                  <a:pt x="155" y="352"/>
                  <a:pt x="54" y="320"/>
                </a:cubicBezTo>
                <a:cubicBezTo>
                  <a:pt x="45" y="305"/>
                  <a:pt x="31" y="283"/>
                  <a:pt x="20" y="265"/>
                </a:cubicBezTo>
                <a:cubicBezTo>
                  <a:pt x="17" y="261"/>
                  <a:pt x="13" y="254"/>
                  <a:pt x="21" y="254"/>
                </a:cubicBezTo>
                <a:cubicBezTo>
                  <a:pt x="25" y="242"/>
                  <a:pt x="30" y="230"/>
                  <a:pt x="35" y="219"/>
                </a:cubicBezTo>
                <a:cubicBezTo>
                  <a:pt x="35" y="217"/>
                  <a:pt x="33" y="216"/>
                  <a:pt x="34" y="214"/>
                </a:cubicBezTo>
                <a:cubicBezTo>
                  <a:pt x="34" y="210"/>
                  <a:pt x="41" y="212"/>
                  <a:pt x="45" y="210"/>
                </a:cubicBezTo>
                <a:close/>
                <a:moveTo>
                  <a:pt x="35" y="232"/>
                </a:moveTo>
                <a:cubicBezTo>
                  <a:pt x="35" y="233"/>
                  <a:pt x="35" y="234"/>
                  <a:pt x="35" y="234"/>
                </a:cubicBezTo>
                <a:cubicBezTo>
                  <a:pt x="47" y="247"/>
                  <a:pt x="58" y="262"/>
                  <a:pt x="71" y="275"/>
                </a:cubicBezTo>
                <a:cubicBezTo>
                  <a:pt x="60" y="260"/>
                  <a:pt x="47" y="246"/>
                  <a:pt x="35" y="232"/>
                </a:cubicBezTo>
                <a:close/>
                <a:moveTo>
                  <a:pt x="33" y="237"/>
                </a:moveTo>
                <a:cubicBezTo>
                  <a:pt x="41" y="248"/>
                  <a:pt x="51" y="259"/>
                  <a:pt x="60" y="269"/>
                </a:cubicBezTo>
                <a:cubicBezTo>
                  <a:pt x="63" y="273"/>
                  <a:pt x="66" y="277"/>
                  <a:pt x="70" y="279"/>
                </a:cubicBezTo>
                <a:cubicBezTo>
                  <a:pt x="58" y="265"/>
                  <a:pt x="45" y="251"/>
                  <a:pt x="33" y="237"/>
                </a:cubicBezTo>
                <a:close/>
                <a:moveTo>
                  <a:pt x="31" y="242"/>
                </a:moveTo>
                <a:cubicBezTo>
                  <a:pt x="36" y="249"/>
                  <a:pt x="42" y="256"/>
                  <a:pt x="48" y="264"/>
                </a:cubicBezTo>
                <a:cubicBezTo>
                  <a:pt x="54" y="271"/>
                  <a:pt x="61" y="278"/>
                  <a:pt x="67" y="285"/>
                </a:cubicBezTo>
                <a:cubicBezTo>
                  <a:pt x="69" y="282"/>
                  <a:pt x="65" y="280"/>
                  <a:pt x="64" y="279"/>
                </a:cubicBezTo>
                <a:cubicBezTo>
                  <a:pt x="53" y="267"/>
                  <a:pt x="42" y="254"/>
                  <a:pt x="31" y="242"/>
                </a:cubicBezTo>
                <a:close/>
                <a:moveTo>
                  <a:pt x="29" y="247"/>
                </a:moveTo>
                <a:cubicBezTo>
                  <a:pt x="37" y="258"/>
                  <a:pt x="48" y="269"/>
                  <a:pt x="56" y="279"/>
                </a:cubicBezTo>
                <a:cubicBezTo>
                  <a:pt x="59" y="283"/>
                  <a:pt x="61" y="287"/>
                  <a:pt x="65" y="289"/>
                </a:cubicBezTo>
                <a:cubicBezTo>
                  <a:pt x="66" y="287"/>
                  <a:pt x="63" y="285"/>
                  <a:pt x="62" y="284"/>
                </a:cubicBezTo>
                <a:cubicBezTo>
                  <a:pt x="51" y="271"/>
                  <a:pt x="40" y="259"/>
                  <a:pt x="29" y="247"/>
                </a:cubicBezTo>
                <a:close/>
                <a:moveTo>
                  <a:pt x="33" y="258"/>
                </a:moveTo>
                <a:cubicBezTo>
                  <a:pt x="40" y="267"/>
                  <a:pt x="48" y="277"/>
                  <a:pt x="55" y="285"/>
                </a:cubicBezTo>
                <a:cubicBezTo>
                  <a:pt x="58" y="289"/>
                  <a:pt x="60" y="292"/>
                  <a:pt x="63" y="295"/>
                </a:cubicBezTo>
                <a:cubicBezTo>
                  <a:pt x="62" y="291"/>
                  <a:pt x="59" y="288"/>
                  <a:pt x="56" y="285"/>
                </a:cubicBezTo>
                <a:cubicBezTo>
                  <a:pt x="48" y="275"/>
                  <a:pt x="41" y="266"/>
                  <a:pt x="33" y="258"/>
                </a:cubicBezTo>
                <a:close/>
                <a:moveTo>
                  <a:pt x="53" y="289"/>
                </a:moveTo>
                <a:cubicBezTo>
                  <a:pt x="57" y="292"/>
                  <a:pt x="58" y="296"/>
                  <a:pt x="61" y="298"/>
                </a:cubicBezTo>
                <a:cubicBezTo>
                  <a:pt x="59" y="295"/>
                  <a:pt x="56" y="291"/>
                  <a:pt x="53" y="289"/>
                </a:cubicBezTo>
                <a:close/>
                <a:moveTo>
                  <a:pt x="56" y="311"/>
                </a:moveTo>
                <a:cubicBezTo>
                  <a:pt x="56" y="309"/>
                  <a:pt x="54" y="309"/>
                  <a:pt x="54" y="308"/>
                </a:cubicBezTo>
                <a:cubicBezTo>
                  <a:pt x="54" y="309"/>
                  <a:pt x="55" y="310"/>
                  <a:pt x="56" y="311"/>
                </a:cubicBezTo>
                <a:close/>
                <a:moveTo>
                  <a:pt x="57" y="299"/>
                </a:moveTo>
                <a:cubicBezTo>
                  <a:pt x="53" y="294"/>
                  <a:pt x="49" y="288"/>
                  <a:pt x="45" y="285"/>
                </a:cubicBezTo>
                <a:cubicBezTo>
                  <a:pt x="50" y="291"/>
                  <a:pt x="54" y="298"/>
                  <a:pt x="59" y="304"/>
                </a:cubicBezTo>
                <a:cubicBezTo>
                  <a:pt x="60" y="302"/>
                  <a:pt x="58" y="300"/>
                  <a:pt x="57" y="299"/>
                </a:cubicBezTo>
                <a:close/>
                <a:moveTo>
                  <a:pt x="391" y="368"/>
                </a:moveTo>
                <a:cubicBezTo>
                  <a:pt x="287" y="334"/>
                  <a:pt x="182" y="301"/>
                  <a:pt x="79" y="266"/>
                </a:cubicBezTo>
                <a:cubicBezTo>
                  <a:pt x="74" y="282"/>
                  <a:pt x="67" y="301"/>
                  <a:pt x="60" y="317"/>
                </a:cubicBezTo>
                <a:cubicBezTo>
                  <a:pt x="165" y="347"/>
                  <a:pt x="268" y="380"/>
                  <a:pt x="372" y="412"/>
                </a:cubicBezTo>
                <a:cubicBezTo>
                  <a:pt x="381" y="400"/>
                  <a:pt x="387" y="385"/>
                  <a:pt x="391" y="368"/>
                </a:cubicBezTo>
                <a:close/>
                <a:moveTo>
                  <a:pt x="103" y="268"/>
                </a:moveTo>
                <a:cubicBezTo>
                  <a:pt x="102" y="268"/>
                  <a:pt x="100" y="267"/>
                  <a:pt x="100" y="268"/>
                </a:cubicBezTo>
                <a:cubicBezTo>
                  <a:pt x="101" y="268"/>
                  <a:pt x="102" y="269"/>
                  <a:pt x="103" y="268"/>
                </a:cubicBezTo>
                <a:close/>
                <a:moveTo>
                  <a:pt x="401" y="327"/>
                </a:moveTo>
                <a:cubicBezTo>
                  <a:pt x="306" y="294"/>
                  <a:pt x="211" y="260"/>
                  <a:pt x="116" y="226"/>
                </a:cubicBezTo>
                <a:cubicBezTo>
                  <a:pt x="113" y="240"/>
                  <a:pt x="107" y="252"/>
                  <a:pt x="102" y="263"/>
                </a:cubicBezTo>
                <a:cubicBezTo>
                  <a:pt x="105" y="264"/>
                  <a:pt x="109" y="266"/>
                  <a:pt x="111" y="266"/>
                </a:cubicBezTo>
                <a:cubicBezTo>
                  <a:pt x="110" y="266"/>
                  <a:pt x="110" y="265"/>
                  <a:pt x="110" y="264"/>
                </a:cubicBezTo>
                <a:cubicBezTo>
                  <a:pt x="112" y="261"/>
                  <a:pt x="113" y="258"/>
                  <a:pt x="115" y="254"/>
                </a:cubicBezTo>
                <a:cubicBezTo>
                  <a:pt x="116" y="251"/>
                  <a:pt x="116" y="246"/>
                  <a:pt x="120" y="246"/>
                </a:cubicBezTo>
                <a:cubicBezTo>
                  <a:pt x="121" y="249"/>
                  <a:pt x="119" y="253"/>
                  <a:pt x="117" y="257"/>
                </a:cubicBezTo>
                <a:cubicBezTo>
                  <a:pt x="116" y="260"/>
                  <a:pt x="114" y="264"/>
                  <a:pt x="112" y="267"/>
                </a:cubicBezTo>
                <a:cubicBezTo>
                  <a:pt x="114" y="266"/>
                  <a:pt x="115" y="268"/>
                  <a:pt x="116" y="268"/>
                </a:cubicBezTo>
                <a:cubicBezTo>
                  <a:pt x="115" y="267"/>
                  <a:pt x="115" y="267"/>
                  <a:pt x="115" y="265"/>
                </a:cubicBezTo>
                <a:cubicBezTo>
                  <a:pt x="118" y="260"/>
                  <a:pt x="118" y="252"/>
                  <a:pt x="123" y="249"/>
                </a:cubicBezTo>
                <a:cubicBezTo>
                  <a:pt x="124" y="256"/>
                  <a:pt x="120" y="263"/>
                  <a:pt x="116" y="268"/>
                </a:cubicBezTo>
                <a:cubicBezTo>
                  <a:pt x="121" y="269"/>
                  <a:pt x="125" y="272"/>
                  <a:pt x="129" y="271"/>
                </a:cubicBezTo>
                <a:cubicBezTo>
                  <a:pt x="127" y="269"/>
                  <a:pt x="129" y="263"/>
                  <a:pt x="132" y="262"/>
                </a:cubicBezTo>
                <a:cubicBezTo>
                  <a:pt x="133" y="263"/>
                  <a:pt x="132" y="267"/>
                  <a:pt x="131" y="269"/>
                </a:cubicBezTo>
                <a:cubicBezTo>
                  <a:pt x="131" y="271"/>
                  <a:pt x="129" y="272"/>
                  <a:pt x="130" y="272"/>
                </a:cubicBezTo>
                <a:cubicBezTo>
                  <a:pt x="130" y="273"/>
                  <a:pt x="131" y="272"/>
                  <a:pt x="131" y="273"/>
                </a:cubicBezTo>
                <a:cubicBezTo>
                  <a:pt x="132" y="271"/>
                  <a:pt x="132" y="265"/>
                  <a:pt x="135" y="264"/>
                </a:cubicBezTo>
                <a:cubicBezTo>
                  <a:pt x="137" y="266"/>
                  <a:pt x="135" y="273"/>
                  <a:pt x="132" y="273"/>
                </a:cubicBezTo>
                <a:cubicBezTo>
                  <a:pt x="136" y="274"/>
                  <a:pt x="140" y="276"/>
                  <a:pt x="143" y="277"/>
                </a:cubicBezTo>
                <a:cubicBezTo>
                  <a:pt x="143" y="276"/>
                  <a:pt x="142" y="276"/>
                  <a:pt x="143" y="274"/>
                </a:cubicBezTo>
                <a:cubicBezTo>
                  <a:pt x="143" y="274"/>
                  <a:pt x="141" y="276"/>
                  <a:pt x="140" y="275"/>
                </a:cubicBezTo>
                <a:cubicBezTo>
                  <a:pt x="140" y="272"/>
                  <a:pt x="140" y="268"/>
                  <a:pt x="143" y="268"/>
                </a:cubicBezTo>
                <a:cubicBezTo>
                  <a:pt x="144" y="268"/>
                  <a:pt x="144" y="270"/>
                  <a:pt x="143" y="271"/>
                </a:cubicBezTo>
                <a:cubicBezTo>
                  <a:pt x="143" y="271"/>
                  <a:pt x="143" y="272"/>
                  <a:pt x="143" y="272"/>
                </a:cubicBezTo>
                <a:cubicBezTo>
                  <a:pt x="144" y="271"/>
                  <a:pt x="144" y="269"/>
                  <a:pt x="147" y="269"/>
                </a:cubicBezTo>
                <a:cubicBezTo>
                  <a:pt x="148" y="272"/>
                  <a:pt x="146" y="275"/>
                  <a:pt x="144" y="277"/>
                </a:cubicBezTo>
                <a:cubicBezTo>
                  <a:pt x="225" y="304"/>
                  <a:pt x="304" y="332"/>
                  <a:pt x="385" y="359"/>
                </a:cubicBezTo>
                <a:cubicBezTo>
                  <a:pt x="394" y="352"/>
                  <a:pt x="398" y="340"/>
                  <a:pt x="401" y="327"/>
                </a:cubicBezTo>
                <a:close/>
                <a:moveTo>
                  <a:pt x="106" y="225"/>
                </a:moveTo>
                <a:cubicBezTo>
                  <a:pt x="95" y="216"/>
                  <a:pt x="84" y="208"/>
                  <a:pt x="74" y="199"/>
                </a:cubicBezTo>
                <a:cubicBezTo>
                  <a:pt x="73" y="198"/>
                  <a:pt x="69" y="194"/>
                  <a:pt x="70" y="196"/>
                </a:cubicBezTo>
                <a:cubicBezTo>
                  <a:pt x="83" y="207"/>
                  <a:pt x="97" y="220"/>
                  <a:pt x="111" y="230"/>
                </a:cubicBezTo>
                <a:cubicBezTo>
                  <a:pt x="110" y="228"/>
                  <a:pt x="108" y="227"/>
                  <a:pt x="106" y="225"/>
                </a:cubicBezTo>
                <a:close/>
                <a:moveTo>
                  <a:pt x="112" y="226"/>
                </a:moveTo>
                <a:cubicBezTo>
                  <a:pt x="111" y="224"/>
                  <a:pt x="108" y="222"/>
                  <a:pt x="107" y="222"/>
                </a:cubicBezTo>
                <a:cubicBezTo>
                  <a:pt x="109" y="223"/>
                  <a:pt x="110" y="225"/>
                  <a:pt x="112" y="226"/>
                </a:cubicBezTo>
                <a:close/>
                <a:moveTo>
                  <a:pt x="109" y="174"/>
                </a:moveTo>
                <a:cubicBezTo>
                  <a:pt x="109" y="174"/>
                  <a:pt x="109" y="175"/>
                  <a:pt x="109" y="175"/>
                </a:cubicBezTo>
                <a:cubicBezTo>
                  <a:pt x="106" y="187"/>
                  <a:pt x="102" y="197"/>
                  <a:pt x="98" y="208"/>
                </a:cubicBezTo>
                <a:cubicBezTo>
                  <a:pt x="105" y="212"/>
                  <a:pt x="110" y="218"/>
                  <a:pt x="117" y="221"/>
                </a:cubicBezTo>
                <a:cubicBezTo>
                  <a:pt x="128" y="226"/>
                  <a:pt x="140" y="229"/>
                  <a:pt x="152" y="233"/>
                </a:cubicBezTo>
                <a:cubicBezTo>
                  <a:pt x="234" y="261"/>
                  <a:pt x="318" y="291"/>
                  <a:pt x="399" y="320"/>
                </a:cubicBezTo>
                <a:cubicBezTo>
                  <a:pt x="403" y="311"/>
                  <a:pt x="408" y="302"/>
                  <a:pt x="410" y="291"/>
                </a:cubicBezTo>
                <a:cubicBezTo>
                  <a:pt x="310" y="251"/>
                  <a:pt x="208" y="214"/>
                  <a:pt x="109" y="174"/>
                </a:cubicBezTo>
                <a:close/>
                <a:moveTo>
                  <a:pt x="422" y="230"/>
                </a:moveTo>
                <a:cubicBezTo>
                  <a:pt x="347" y="199"/>
                  <a:pt x="272" y="169"/>
                  <a:pt x="198" y="137"/>
                </a:cubicBezTo>
                <a:cubicBezTo>
                  <a:pt x="196" y="148"/>
                  <a:pt x="191" y="157"/>
                  <a:pt x="187" y="167"/>
                </a:cubicBezTo>
                <a:cubicBezTo>
                  <a:pt x="184" y="175"/>
                  <a:pt x="182" y="182"/>
                  <a:pt x="179" y="188"/>
                </a:cubicBezTo>
                <a:cubicBezTo>
                  <a:pt x="178" y="190"/>
                  <a:pt x="175" y="193"/>
                  <a:pt x="177" y="195"/>
                </a:cubicBezTo>
                <a:cubicBezTo>
                  <a:pt x="181" y="192"/>
                  <a:pt x="181" y="188"/>
                  <a:pt x="183" y="184"/>
                </a:cubicBezTo>
                <a:cubicBezTo>
                  <a:pt x="186" y="176"/>
                  <a:pt x="190" y="169"/>
                  <a:pt x="193" y="161"/>
                </a:cubicBezTo>
                <a:cubicBezTo>
                  <a:pt x="194" y="158"/>
                  <a:pt x="195" y="153"/>
                  <a:pt x="199" y="151"/>
                </a:cubicBezTo>
                <a:cubicBezTo>
                  <a:pt x="201" y="152"/>
                  <a:pt x="199" y="155"/>
                  <a:pt x="198" y="156"/>
                </a:cubicBezTo>
                <a:cubicBezTo>
                  <a:pt x="193" y="169"/>
                  <a:pt x="187" y="183"/>
                  <a:pt x="182" y="196"/>
                </a:cubicBezTo>
                <a:cubicBezTo>
                  <a:pt x="183" y="196"/>
                  <a:pt x="184" y="197"/>
                  <a:pt x="185" y="197"/>
                </a:cubicBezTo>
                <a:cubicBezTo>
                  <a:pt x="187" y="193"/>
                  <a:pt x="189" y="188"/>
                  <a:pt x="191" y="183"/>
                </a:cubicBezTo>
                <a:cubicBezTo>
                  <a:pt x="193" y="178"/>
                  <a:pt x="194" y="173"/>
                  <a:pt x="197" y="169"/>
                </a:cubicBezTo>
                <a:cubicBezTo>
                  <a:pt x="200" y="171"/>
                  <a:pt x="198" y="175"/>
                  <a:pt x="197" y="177"/>
                </a:cubicBezTo>
                <a:cubicBezTo>
                  <a:pt x="195" y="182"/>
                  <a:pt x="193" y="187"/>
                  <a:pt x="191" y="192"/>
                </a:cubicBezTo>
                <a:cubicBezTo>
                  <a:pt x="190" y="194"/>
                  <a:pt x="188" y="197"/>
                  <a:pt x="189" y="199"/>
                </a:cubicBezTo>
                <a:cubicBezTo>
                  <a:pt x="192" y="200"/>
                  <a:pt x="193" y="194"/>
                  <a:pt x="194" y="191"/>
                </a:cubicBezTo>
                <a:cubicBezTo>
                  <a:pt x="196" y="188"/>
                  <a:pt x="197" y="183"/>
                  <a:pt x="201" y="183"/>
                </a:cubicBezTo>
                <a:cubicBezTo>
                  <a:pt x="200" y="190"/>
                  <a:pt x="196" y="195"/>
                  <a:pt x="194" y="201"/>
                </a:cubicBezTo>
                <a:cubicBezTo>
                  <a:pt x="195" y="201"/>
                  <a:pt x="195" y="201"/>
                  <a:pt x="196" y="202"/>
                </a:cubicBezTo>
                <a:cubicBezTo>
                  <a:pt x="199" y="199"/>
                  <a:pt x="200" y="191"/>
                  <a:pt x="204" y="190"/>
                </a:cubicBezTo>
                <a:cubicBezTo>
                  <a:pt x="207" y="195"/>
                  <a:pt x="198" y="201"/>
                  <a:pt x="201" y="203"/>
                </a:cubicBezTo>
                <a:cubicBezTo>
                  <a:pt x="204" y="203"/>
                  <a:pt x="204" y="195"/>
                  <a:pt x="208" y="194"/>
                </a:cubicBezTo>
                <a:cubicBezTo>
                  <a:pt x="208" y="195"/>
                  <a:pt x="209" y="195"/>
                  <a:pt x="209" y="196"/>
                </a:cubicBezTo>
                <a:cubicBezTo>
                  <a:pt x="208" y="199"/>
                  <a:pt x="206" y="202"/>
                  <a:pt x="205" y="205"/>
                </a:cubicBezTo>
                <a:cubicBezTo>
                  <a:pt x="206" y="205"/>
                  <a:pt x="206" y="206"/>
                  <a:pt x="207" y="206"/>
                </a:cubicBezTo>
                <a:cubicBezTo>
                  <a:pt x="210" y="203"/>
                  <a:pt x="210" y="197"/>
                  <a:pt x="214" y="197"/>
                </a:cubicBezTo>
                <a:cubicBezTo>
                  <a:pt x="216" y="200"/>
                  <a:pt x="211" y="204"/>
                  <a:pt x="210" y="207"/>
                </a:cubicBezTo>
                <a:cubicBezTo>
                  <a:pt x="211" y="207"/>
                  <a:pt x="212" y="208"/>
                  <a:pt x="213" y="208"/>
                </a:cubicBezTo>
                <a:cubicBezTo>
                  <a:pt x="216" y="206"/>
                  <a:pt x="215" y="200"/>
                  <a:pt x="219" y="200"/>
                </a:cubicBezTo>
                <a:cubicBezTo>
                  <a:pt x="222" y="203"/>
                  <a:pt x="216" y="206"/>
                  <a:pt x="217" y="210"/>
                </a:cubicBezTo>
                <a:cubicBezTo>
                  <a:pt x="221" y="209"/>
                  <a:pt x="220" y="203"/>
                  <a:pt x="224" y="202"/>
                </a:cubicBezTo>
                <a:cubicBezTo>
                  <a:pt x="228" y="205"/>
                  <a:pt x="219" y="210"/>
                  <a:pt x="223" y="212"/>
                </a:cubicBezTo>
                <a:cubicBezTo>
                  <a:pt x="226" y="210"/>
                  <a:pt x="225" y="205"/>
                  <a:pt x="229" y="204"/>
                </a:cubicBezTo>
                <a:cubicBezTo>
                  <a:pt x="232" y="207"/>
                  <a:pt x="226" y="211"/>
                  <a:pt x="227" y="214"/>
                </a:cubicBezTo>
                <a:cubicBezTo>
                  <a:pt x="231" y="215"/>
                  <a:pt x="229" y="207"/>
                  <a:pt x="233" y="207"/>
                </a:cubicBezTo>
                <a:cubicBezTo>
                  <a:pt x="236" y="209"/>
                  <a:pt x="232" y="213"/>
                  <a:pt x="232" y="215"/>
                </a:cubicBezTo>
                <a:cubicBezTo>
                  <a:pt x="233" y="215"/>
                  <a:pt x="233" y="217"/>
                  <a:pt x="235" y="216"/>
                </a:cubicBezTo>
                <a:cubicBezTo>
                  <a:pt x="237" y="215"/>
                  <a:pt x="236" y="211"/>
                  <a:pt x="239" y="210"/>
                </a:cubicBezTo>
                <a:cubicBezTo>
                  <a:pt x="242" y="212"/>
                  <a:pt x="238" y="215"/>
                  <a:pt x="238" y="218"/>
                </a:cubicBezTo>
                <a:cubicBezTo>
                  <a:pt x="239" y="218"/>
                  <a:pt x="239" y="218"/>
                  <a:pt x="240" y="219"/>
                </a:cubicBezTo>
                <a:cubicBezTo>
                  <a:pt x="242" y="217"/>
                  <a:pt x="241" y="212"/>
                  <a:pt x="245" y="212"/>
                </a:cubicBezTo>
                <a:cubicBezTo>
                  <a:pt x="247" y="215"/>
                  <a:pt x="241" y="219"/>
                  <a:pt x="244" y="221"/>
                </a:cubicBezTo>
                <a:cubicBezTo>
                  <a:pt x="248" y="220"/>
                  <a:pt x="246" y="215"/>
                  <a:pt x="250" y="215"/>
                </a:cubicBezTo>
                <a:cubicBezTo>
                  <a:pt x="253" y="216"/>
                  <a:pt x="247" y="220"/>
                  <a:pt x="250" y="222"/>
                </a:cubicBezTo>
                <a:cubicBezTo>
                  <a:pt x="253" y="223"/>
                  <a:pt x="252" y="217"/>
                  <a:pt x="255" y="217"/>
                </a:cubicBezTo>
                <a:cubicBezTo>
                  <a:pt x="258" y="219"/>
                  <a:pt x="254" y="222"/>
                  <a:pt x="254" y="224"/>
                </a:cubicBezTo>
                <a:cubicBezTo>
                  <a:pt x="258" y="227"/>
                  <a:pt x="256" y="220"/>
                  <a:pt x="260" y="220"/>
                </a:cubicBezTo>
                <a:cubicBezTo>
                  <a:pt x="263" y="221"/>
                  <a:pt x="258" y="225"/>
                  <a:pt x="260" y="226"/>
                </a:cubicBezTo>
                <a:cubicBezTo>
                  <a:pt x="260" y="227"/>
                  <a:pt x="261" y="226"/>
                  <a:pt x="261" y="227"/>
                </a:cubicBezTo>
                <a:cubicBezTo>
                  <a:pt x="263" y="226"/>
                  <a:pt x="262" y="222"/>
                  <a:pt x="265" y="222"/>
                </a:cubicBezTo>
                <a:cubicBezTo>
                  <a:pt x="268" y="223"/>
                  <a:pt x="264" y="227"/>
                  <a:pt x="265" y="228"/>
                </a:cubicBezTo>
                <a:cubicBezTo>
                  <a:pt x="269" y="230"/>
                  <a:pt x="268" y="224"/>
                  <a:pt x="271" y="224"/>
                </a:cubicBezTo>
                <a:cubicBezTo>
                  <a:pt x="274" y="225"/>
                  <a:pt x="269" y="229"/>
                  <a:pt x="271" y="230"/>
                </a:cubicBezTo>
                <a:cubicBezTo>
                  <a:pt x="274" y="233"/>
                  <a:pt x="273" y="226"/>
                  <a:pt x="277" y="226"/>
                </a:cubicBezTo>
                <a:cubicBezTo>
                  <a:pt x="278" y="228"/>
                  <a:pt x="276" y="231"/>
                  <a:pt x="275" y="232"/>
                </a:cubicBezTo>
                <a:cubicBezTo>
                  <a:pt x="276" y="233"/>
                  <a:pt x="278" y="233"/>
                  <a:pt x="278" y="233"/>
                </a:cubicBezTo>
                <a:cubicBezTo>
                  <a:pt x="280" y="232"/>
                  <a:pt x="280" y="229"/>
                  <a:pt x="282" y="228"/>
                </a:cubicBezTo>
                <a:cubicBezTo>
                  <a:pt x="282" y="229"/>
                  <a:pt x="283" y="229"/>
                  <a:pt x="283" y="230"/>
                </a:cubicBezTo>
                <a:cubicBezTo>
                  <a:pt x="283" y="232"/>
                  <a:pt x="282" y="233"/>
                  <a:pt x="282" y="235"/>
                </a:cubicBezTo>
                <a:cubicBezTo>
                  <a:pt x="282" y="235"/>
                  <a:pt x="283" y="235"/>
                  <a:pt x="284" y="235"/>
                </a:cubicBezTo>
                <a:cubicBezTo>
                  <a:pt x="286" y="235"/>
                  <a:pt x="285" y="230"/>
                  <a:pt x="289" y="231"/>
                </a:cubicBezTo>
                <a:cubicBezTo>
                  <a:pt x="289" y="231"/>
                  <a:pt x="289" y="231"/>
                  <a:pt x="289" y="232"/>
                </a:cubicBezTo>
                <a:cubicBezTo>
                  <a:pt x="289" y="234"/>
                  <a:pt x="287" y="235"/>
                  <a:pt x="287" y="237"/>
                </a:cubicBezTo>
                <a:cubicBezTo>
                  <a:pt x="325" y="251"/>
                  <a:pt x="362" y="266"/>
                  <a:pt x="400" y="280"/>
                </a:cubicBezTo>
                <a:cubicBezTo>
                  <a:pt x="410" y="266"/>
                  <a:pt x="417" y="249"/>
                  <a:pt x="422" y="230"/>
                </a:cubicBezTo>
                <a:close/>
                <a:moveTo>
                  <a:pt x="133" y="104"/>
                </a:moveTo>
                <a:cubicBezTo>
                  <a:pt x="150" y="108"/>
                  <a:pt x="166" y="114"/>
                  <a:pt x="183" y="117"/>
                </a:cubicBezTo>
                <a:cubicBezTo>
                  <a:pt x="183" y="116"/>
                  <a:pt x="184" y="116"/>
                  <a:pt x="184" y="115"/>
                </a:cubicBezTo>
                <a:cubicBezTo>
                  <a:pt x="167" y="111"/>
                  <a:pt x="150" y="106"/>
                  <a:pt x="133" y="104"/>
                </a:cubicBezTo>
                <a:close/>
                <a:moveTo>
                  <a:pt x="180" y="111"/>
                </a:moveTo>
                <a:cubicBezTo>
                  <a:pt x="182" y="111"/>
                  <a:pt x="186" y="113"/>
                  <a:pt x="186" y="109"/>
                </a:cubicBezTo>
                <a:cubicBezTo>
                  <a:pt x="169" y="105"/>
                  <a:pt x="147" y="101"/>
                  <a:pt x="131" y="98"/>
                </a:cubicBezTo>
                <a:cubicBezTo>
                  <a:pt x="130" y="98"/>
                  <a:pt x="130" y="98"/>
                  <a:pt x="129" y="98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29" y="98"/>
                  <a:pt x="130" y="98"/>
                  <a:pt x="131" y="98"/>
                </a:cubicBezTo>
                <a:cubicBezTo>
                  <a:pt x="146" y="102"/>
                  <a:pt x="164" y="107"/>
                  <a:pt x="180" y="111"/>
                </a:cubicBezTo>
                <a:close/>
                <a:moveTo>
                  <a:pt x="140" y="110"/>
                </a:moveTo>
                <a:cubicBezTo>
                  <a:pt x="150" y="113"/>
                  <a:pt x="162" y="117"/>
                  <a:pt x="172" y="120"/>
                </a:cubicBezTo>
                <a:cubicBezTo>
                  <a:pt x="174" y="121"/>
                  <a:pt x="180" y="125"/>
                  <a:pt x="181" y="120"/>
                </a:cubicBezTo>
                <a:cubicBezTo>
                  <a:pt x="167" y="117"/>
                  <a:pt x="153" y="112"/>
                  <a:pt x="140" y="110"/>
                </a:cubicBezTo>
                <a:close/>
                <a:moveTo>
                  <a:pt x="170" y="129"/>
                </a:moveTo>
                <a:cubicBezTo>
                  <a:pt x="177" y="133"/>
                  <a:pt x="185" y="136"/>
                  <a:pt x="193" y="139"/>
                </a:cubicBezTo>
                <a:cubicBezTo>
                  <a:pt x="194" y="136"/>
                  <a:pt x="191" y="136"/>
                  <a:pt x="189" y="135"/>
                </a:cubicBezTo>
                <a:cubicBezTo>
                  <a:pt x="183" y="133"/>
                  <a:pt x="175" y="131"/>
                  <a:pt x="170" y="129"/>
                </a:cubicBezTo>
                <a:close/>
                <a:moveTo>
                  <a:pt x="451" y="195"/>
                </a:moveTo>
                <a:cubicBezTo>
                  <a:pt x="367" y="158"/>
                  <a:pt x="283" y="122"/>
                  <a:pt x="199" y="84"/>
                </a:cubicBezTo>
                <a:cubicBezTo>
                  <a:pt x="195" y="100"/>
                  <a:pt x="191" y="115"/>
                  <a:pt x="184" y="127"/>
                </a:cubicBezTo>
                <a:cubicBezTo>
                  <a:pt x="205" y="134"/>
                  <a:pt x="226" y="143"/>
                  <a:pt x="247" y="151"/>
                </a:cubicBezTo>
                <a:cubicBezTo>
                  <a:pt x="310" y="177"/>
                  <a:pt x="372" y="204"/>
                  <a:pt x="435" y="229"/>
                </a:cubicBezTo>
                <a:cubicBezTo>
                  <a:pt x="442" y="219"/>
                  <a:pt x="448" y="208"/>
                  <a:pt x="451" y="195"/>
                </a:cubicBezTo>
                <a:close/>
                <a:moveTo>
                  <a:pt x="193" y="88"/>
                </a:moveTo>
                <a:cubicBezTo>
                  <a:pt x="175" y="85"/>
                  <a:pt x="152" y="82"/>
                  <a:pt x="132" y="80"/>
                </a:cubicBezTo>
                <a:cubicBezTo>
                  <a:pt x="149" y="83"/>
                  <a:pt x="170" y="86"/>
                  <a:pt x="187" y="89"/>
                </a:cubicBezTo>
                <a:cubicBezTo>
                  <a:pt x="189" y="89"/>
                  <a:pt x="192" y="90"/>
                  <a:pt x="193" y="88"/>
                </a:cubicBezTo>
                <a:close/>
                <a:moveTo>
                  <a:pt x="185" y="91"/>
                </a:moveTo>
                <a:cubicBezTo>
                  <a:pt x="168" y="89"/>
                  <a:pt x="147" y="86"/>
                  <a:pt x="131" y="85"/>
                </a:cubicBezTo>
                <a:cubicBezTo>
                  <a:pt x="147" y="88"/>
                  <a:pt x="168" y="91"/>
                  <a:pt x="185" y="93"/>
                </a:cubicBezTo>
                <a:cubicBezTo>
                  <a:pt x="187" y="94"/>
                  <a:pt x="190" y="96"/>
                  <a:pt x="192" y="93"/>
                </a:cubicBezTo>
                <a:cubicBezTo>
                  <a:pt x="191" y="91"/>
                  <a:pt x="187" y="92"/>
                  <a:pt x="185" y="91"/>
                </a:cubicBezTo>
                <a:close/>
                <a:moveTo>
                  <a:pt x="194" y="84"/>
                </a:moveTo>
                <a:cubicBezTo>
                  <a:pt x="175" y="80"/>
                  <a:pt x="152" y="78"/>
                  <a:pt x="133" y="76"/>
                </a:cubicBezTo>
                <a:cubicBezTo>
                  <a:pt x="143" y="78"/>
                  <a:pt x="154" y="79"/>
                  <a:pt x="163" y="80"/>
                </a:cubicBezTo>
                <a:cubicBezTo>
                  <a:pt x="174" y="82"/>
                  <a:pt x="184" y="84"/>
                  <a:pt x="194" y="84"/>
                </a:cubicBezTo>
                <a:close/>
                <a:moveTo>
                  <a:pt x="163" y="73"/>
                </a:moveTo>
                <a:cubicBezTo>
                  <a:pt x="155" y="72"/>
                  <a:pt x="146" y="70"/>
                  <a:pt x="138" y="69"/>
                </a:cubicBezTo>
                <a:cubicBezTo>
                  <a:pt x="145" y="72"/>
                  <a:pt x="156" y="73"/>
                  <a:pt x="163" y="73"/>
                </a:cubicBezTo>
                <a:close/>
                <a:moveTo>
                  <a:pt x="199" y="73"/>
                </a:moveTo>
                <a:cubicBezTo>
                  <a:pt x="197" y="71"/>
                  <a:pt x="194" y="71"/>
                  <a:pt x="190" y="71"/>
                </a:cubicBezTo>
                <a:cubicBezTo>
                  <a:pt x="181" y="70"/>
                  <a:pt x="170" y="68"/>
                  <a:pt x="162" y="68"/>
                </a:cubicBezTo>
                <a:cubicBezTo>
                  <a:pt x="172" y="69"/>
                  <a:pt x="182" y="71"/>
                  <a:pt x="191" y="73"/>
                </a:cubicBezTo>
                <a:cubicBezTo>
                  <a:pt x="194" y="73"/>
                  <a:pt x="197" y="75"/>
                  <a:pt x="199" y="73"/>
                </a:cubicBezTo>
                <a:close/>
                <a:moveTo>
                  <a:pt x="203" y="67"/>
                </a:moveTo>
                <a:cubicBezTo>
                  <a:pt x="191" y="64"/>
                  <a:pt x="178" y="63"/>
                  <a:pt x="165" y="62"/>
                </a:cubicBezTo>
                <a:cubicBezTo>
                  <a:pt x="152" y="61"/>
                  <a:pt x="139" y="59"/>
                  <a:pt x="129" y="59"/>
                </a:cubicBezTo>
                <a:cubicBezTo>
                  <a:pt x="150" y="61"/>
                  <a:pt x="175" y="65"/>
                  <a:pt x="195" y="68"/>
                </a:cubicBezTo>
                <a:cubicBezTo>
                  <a:pt x="197" y="69"/>
                  <a:pt x="201" y="70"/>
                  <a:pt x="203" y="67"/>
                </a:cubicBezTo>
                <a:close/>
                <a:moveTo>
                  <a:pt x="129" y="89"/>
                </a:moveTo>
                <a:cubicBezTo>
                  <a:pt x="147" y="93"/>
                  <a:pt x="166" y="96"/>
                  <a:pt x="184" y="99"/>
                </a:cubicBezTo>
                <a:cubicBezTo>
                  <a:pt x="186" y="100"/>
                  <a:pt x="190" y="102"/>
                  <a:pt x="190" y="98"/>
                </a:cubicBezTo>
                <a:cubicBezTo>
                  <a:pt x="186" y="96"/>
                  <a:pt x="181" y="96"/>
                  <a:pt x="176" y="95"/>
                </a:cubicBezTo>
                <a:cubicBezTo>
                  <a:pt x="160" y="93"/>
                  <a:pt x="143" y="90"/>
                  <a:pt x="129" y="89"/>
                </a:cubicBezTo>
                <a:close/>
                <a:moveTo>
                  <a:pt x="202" y="80"/>
                </a:moveTo>
                <a:cubicBezTo>
                  <a:pt x="287" y="116"/>
                  <a:pt x="369" y="153"/>
                  <a:pt x="453" y="190"/>
                </a:cubicBezTo>
                <a:cubicBezTo>
                  <a:pt x="460" y="183"/>
                  <a:pt x="464" y="175"/>
                  <a:pt x="466" y="165"/>
                </a:cubicBezTo>
                <a:cubicBezTo>
                  <a:pt x="383" y="125"/>
                  <a:pt x="299" y="86"/>
                  <a:pt x="217" y="46"/>
                </a:cubicBezTo>
                <a:cubicBezTo>
                  <a:pt x="216" y="45"/>
                  <a:pt x="216" y="46"/>
                  <a:pt x="216" y="46"/>
                </a:cubicBezTo>
                <a:cubicBezTo>
                  <a:pt x="211" y="57"/>
                  <a:pt x="208" y="70"/>
                  <a:pt x="202" y="80"/>
                </a:cubicBezTo>
                <a:close/>
                <a:moveTo>
                  <a:pt x="134" y="38"/>
                </a:moveTo>
                <a:cubicBezTo>
                  <a:pt x="146" y="40"/>
                  <a:pt x="160" y="41"/>
                  <a:pt x="172" y="42"/>
                </a:cubicBezTo>
                <a:cubicBezTo>
                  <a:pt x="186" y="43"/>
                  <a:pt x="199" y="46"/>
                  <a:pt x="211" y="45"/>
                </a:cubicBezTo>
                <a:cubicBezTo>
                  <a:pt x="184" y="42"/>
                  <a:pt x="159" y="40"/>
                  <a:pt x="134" y="37"/>
                </a:cubicBezTo>
                <a:cubicBezTo>
                  <a:pt x="134" y="37"/>
                  <a:pt x="134" y="37"/>
                  <a:pt x="134" y="38"/>
                </a:cubicBezTo>
                <a:cubicBezTo>
                  <a:pt x="133" y="38"/>
                  <a:pt x="133" y="38"/>
                  <a:pt x="134" y="38"/>
                </a:cubicBezTo>
                <a:close/>
                <a:moveTo>
                  <a:pt x="132" y="43"/>
                </a:moveTo>
                <a:cubicBezTo>
                  <a:pt x="145" y="45"/>
                  <a:pt x="158" y="46"/>
                  <a:pt x="171" y="47"/>
                </a:cubicBezTo>
                <a:cubicBezTo>
                  <a:pt x="184" y="48"/>
                  <a:pt x="198" y="50"/>
                  <a:pt x="210" y="50"/>
                </a:cubicBezTo>
                <a:cubicBezTo>
                  <a:pt x="187" y="46"/>
                  <a:pt x="156" y="45"/>
                  <a:pt x="133" y="43"/>
                </a:cubicBezTo>
                <a:cubicBezTo>
                  <a:pt x="132" y="43"/>
                  <a:pt x="132" y="43"/>
                  <a:pt x="132" y="43"/>
                </a:cubicBezTo>
                <a:close/>
                <a:moveTo>
                  <a:pt x="130" y="48"/>
                </a:moveTo>
                <a:cubicBezTo>
                  <a:pt x="130" y="48"/>
                  <a:pt x="130" y="49"/>
                  <a:pt x="131" y="48"/>
                </a:cubicBezTo>
                <a:cubicBezTo>
                  <a:pt x="151" y="51"/>
                  <a:pt x="179" y="54"/>
                  <a:pt x="200" y="56"/>
                </a:cubicBezTo>
                <a:cubicBezTo>
                  <a:pt x="203" y="56"/>
                  <a:pt x="208" y="58"/>
                  <a:pt x="208" y="54"/>
                </a:cubicBezTo>
                <a:cubicBezTo>
                  <a:pt x="181" y="51"/>
                  <a:pt x="159" y="50"/>
                  <a:pt x="130" y="48"/>
                </a:cubicBezTo>
                <a:close/>
                <a:moveTo>
                  <a:pt x="197" y="62"/>
                </a:moveTo>
                <a:cubicBezTo>
                  <a:pt x="200" y="62"/>
                  <a:pt x="205" y="65"/>
                  <a:pt x="205" y="60"/>
                </a:cubicBezTo>
                <a:cubicBezTo>
                  <a:pt x="179" y="57"/>
                  <a:pt x="154" y="55"/>
                  <a:pt x="128" y="53"/>
                </a:cubicBezTo>
                <a:cubicBezTo>
                  <a:pt x="128" y="53"/>
                  <a:pt x="128" y="54"/>
                  <a:pt x="128" y="54"/>
                </a:cubicBezTo>
                <a:cubicBezTo>
                  <a:pt x="150" y="57"/>
                  <a:pt x="175" y="59"/>
                  <a:pt x="197" y="62"/>
                </a:cubicBezTo>
                <a:close/>
                <a:moveTo>
                  <a:pt x="128" y="93"/>
                </a:moveTo>
                <a:cubicBezTo>
                  <a:pt x="145" y="97"/>
                  <a:pt x="165" y="101"/>
                  <a:pt x="181" y="105"/>
                </a:cubicBezTo>
                <a:cubicBezTo>
                  <a:pt x="183" y="105"/>
                  <a:pt x="186" y="106"/>
                  <a:pt x="188" y="105"/>
                </a:cubicBezTo>
                <a:cubicBezTo>
                  <a:pt x="187" y="102"/>
                  <a:pt x="184" y="103"/>
                  <a:pt x="182" y="102"/>
                </a:cubicBezTo>
                <a:cubicBezTo>
                  <a:pt x="165" y="99"/>
                  <a:pt x="146" y="96"/>
                  <a:pt x="129" y="93"/>
                </a:cubicBezTo>
                <a:cubicBezTo>
                  <a:pt x="128" y="93"/>
                  <a:pt x="128" y="93"/>
                  <a:pt x="128" y="93"/>
                </a:cubicBezTo>
                <a:close/>
                <a:moveTo>
                  <a:pt x="127" y="115"/>
                </a:moveTo>
                <a:cubicBezTo>
                  <a:pt x="145" y="124"/>
                  <a:pt x="165" y="134"/>
                  <a:pt x="183" y="142"/>
                </a:cubicBezTo>
                <a:cubicBezTo>
                  <a:pt x="185" y="144"/>
                  <a:pt x="188" y="146"/>
                  <a:pt x="191" y="145"/>
                </a:cubicBezTo>
                <a:cubicBezTo>
                  <a:pt x="191" y="145"/>
                  <a:pt x="191" y="143"/>
                  <a:pt x="192" y="143"/>
                </a:cubicBezTo>
                <a:cubicBezTo>
                  <a:pt x="173" y="134"/>
                  <a:pt x="150" y="125"/>
                  <a:pt x="130" y="116"/>
                </a:cubicBezTo>
                <a:cubicBezTo>
                  <a:pt x="129" y="116"/>
                  <a:pt x="127" y="114"/>
                  <a:pt x="127" y="115"/>
                </a:cubicBezTo>
                <a:close/>
                <a:moveTo>
                  <a:pt x="122" y="118"/>
                </a:moveTo>
                <a:cubicBezTo>
                  <a:pt x="140" y="128"/>
                  <a:pt x="162" y="138"/>
                  <a:pt x="181" y="147"/>
                </a:cubicBezTo>
                <a:cubicBezTo>
                  <a:pt x="182" y="148"/>
                  <a:pt x="188" y="152"/>
                  <a:pt x="189" y="150"/>
                </a:cubicBezTo>
                <a:cubicBezTo>
                  <a:pt x="190" y="148"/>
                  <a:pt x="183" y="146"/>
                  <a:pt x="182" y="145"/>
                </a:cubicBezTo>
                <a:cubicBezTo>
                  <a:pt x="162" y="136"/>
                  <a:pt x="142" y="127"/>
                  <a:pt x="123" y="118"/>
                </a:cubicBezTo>
                <a:cubicBezTo>
                  <a:pt x="123" y="118"/>
                  <a:pt x="122" y="118"/>
                  <a:pt x="122" y="118"/>
                </a:cubicBezTo>
                <a:close/>
                <a:moveTo>
                  <a:pt x="121" y="122"/>
                </a:moveTo>
                <a:cubicBezTo>
                  <a:pt x="121" y="123"/>
                  <a:pt x="121" y="124"/>
                  <a:pt x="121" y="124"/>
                </a:cubicBezTo>
                <a:cubicBezTo>
                  <a:pt x="142" y="133"/>
                  <a:pt x="163" y="146"/>
                  <a:pt x="183" y="154"/>
                </a:cubicBezTo>
                <a:cubicBezTo>
                  <a:pt x="184" y="155"/>
                  <a:pt x="186" y="157"/>
                  <a:pt x="187" y="155"/>
                </a:cubicBezTo>
                <a:cubicBezTo>
                  <a:pt x="187" y="153"/>
                  <a:pt x="185" y="153"/>
                  <a:pt x="184" y="152"/>
                </a:cubicBezTo>
                <a:cubicBezTo>
                  <a:pt x="164" y="142"/>
                  <a:pt x="141" y="133"/>
                  <a:pt x="121" y="122"/>
                </a:cubicBezTo>
                <a:close/>
                <a:moveTo>
                  <a:pt x="119" y="128"/>
                </a:moveTo>
                <a:cubicBezTo>
                  <a:pt x="119" y="128"/>
                  <a:pt x="119" y="129"/>
                  <a:pt x="120" y="129"/>
                </a:cubicBezTo>
                <a:cubicBezTo>
                  <a:pt x="138" y="138"/>
                  <a:pt x="158" y="148"/>
                  <a:pt x="177" y="157"/>
                </a:cubicBezTo>
                <a:cubicBezTo>
                  <a:pt x="179" y="158"/>
                  <a:pt x="182" y="160"/>
                  <a:pt x="185" y="160"/>
                </a:cubicBezTo>
                <a:cubicBezTo>
                  <a:pt x="186" y="158"/>
                  <a:pt x="183" y="158"/>
                  <a:pt x="182" y="158"/>
                </a:cubicBezTo>
                <a:cubicBezTo>
                  <a:pt x="162" y="147"/>
                  <a:pt x="140" y="138"/>
                  <a:pt x="120" y="128"/>
                </a:cubicBezTo>
                <a:cubicBezTo>
                  <a:pt x="120" y="127"/>
                  <a:pt x="120" y="128"/>
                  <a:pt x="119" y="128"/>
                </a:cubicBezTo>
                <a:close/>
                <a:moveTo>
                  <a:pt x="118" y="133"/>
                </a:moveTo>
                <a:cubicBezTo>
                  <a:pt x="118" y="134"/>
                  <a:pt x="118" y="134"/>
                  <a:pt x="118" y="134"/>
                </a:cubicBezTo>
                <a:cubicBezTo>
                  <a:pt x="134" y="142"/>
                  <a:pt x="151" y="150"/>
                  <a:pt x="167" y="158"/>
                </a:cubicBezTo>
                <a:cubicBezTo>
                  <a:pt x="172" y="160"/>
                  <a:pt x="177" y="164"/>
                  <a:pt x="183" y="165"/>
                </a:cubicBezTo>
                <a:cubicBezTo>
                  <a:pt x="181" y="162"/>
                  <a:pt x="178" y="161"/>
                  <a:pt x="176" y="160"/>
                </a:cubicBezTo>
                <a:cubicBezTo>
                  <a:pt x="157" y="151"/>
                  <a:pt x="137" y="142"/>
                  <a:pt x="119" y="133"/>
                </a:cubicBezTo>
                <a:cubicBezTo>
                  <a:pt x="118" y="133"/>
                  <a:pt x="118" y="133"/>
                  <a:pt x="118" y="133"/>
                </a:cubicBezTo>
                <a:close/>
                <a:moveTo>
                  <a:pt x="116" y="139"/>
                </a:moveTo>
                <a:cubicBezTo>
                  <a:pt x="135" y="148"/>
                  <a:pt x="155" y="158"/>
                  <a:pt x="173" y="167"/>
                </a:cubicBezTo>
                <a:cubicBezTo>
                  <a:pt x="175" y="168"/>
                  <a:pt x="180" y="170"/>
                  <a:pt x="181" y="169"/>
                </a:cubicBezTo>
                <a:cubicBezTo>
                  <a:pt x="160" y="158"/>
                  <a:pt x="138" y="148"/>
                  <a:pt x="116" y="138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6" y="139"/>
                  <a:pt x="116" y="139"/>
                  <a:pt x="116" y="139"/>
                </a:cubicBezTo>
                <a:close/>
                <a:moveTo>
                  <a:pt x="114" y="143"/>
                </a:moveTo>
                <a:cubicBezTo>
                  <a:pt x="114" y="144"/>
                  <a:pt x="114" y="144"/>
                  <a:pt x="115" y="144"/>
                </a:cubicBezTo>
                <a:cubicBezTo>
                  <a:pt x="133" y="153"/>
                  <a:pt x="153" y="162"/>
                  <a:pt x="171" y="171"/>
                </a:cubicBezTo>
                <a:cubicBezTo>
                  <a:pt x="174" y="172"/>
                  <a:pt x="176" y="175"/>
                  <a:pt x="179" y="174"/>
                </a:cubicBezTo>
                <a:cubicBezTo>
                  <a:pt x="178" y="171"/>
                  <a:pt x="174" y="170"/>
                  <a:pt x="172" y="169"/>
                </a:cubicBezTo>
                <a:cubicBezTo>
                  <a:pt x="153" y="161"/>
                  <a:pt x="134" y="152"/>
                  <a:pt x="115" y="143"/>
                </a:cubicBezTo>
                <a:cubicBezTo>
                  <a:pt x="115" y="143"/>
                  <a:pt x="115" y="143"/>
                  <a:pt x="114" y="143"/>
                </a:cubicBezTo>
                <a:close/>
                <a:moveTo>
                  <a:pt x="113" y="148"/>
                </a:moveTo>
                <a:cubicBezTo>
                  <a:pt x="113" y="148"/>
                  <a:pt x="113" y="149"/>
                  <a:pt x="113" y="149"/>
                </a:cubicBezTo>
                <a:cubicBezTo>
                  <a:pt x="132" y="157"/>
                  <a:pt x="151" y="167"/>
                  <a:pt x="169" y="176"/>
                </a:cubicBezTo>
                <a:cubicBezTo>
                  <a:pt x="171" y="177"/>
                  <a:pt x="174" y="179"/>
                  <a:pt x="177" y="178"/>
                </a:cubicBezTo>
                <a:cubicBezTo>
                  <a:pt x="175" y="176"/>
                  <a:pt x="172" y="175"/>
                  <a:pt x="170" y="174"/>
                </a:cubicBezTo>
                <a:cubicBezTo>
                  <a:pt x="151" y="165"/>
                  <a:pt x="132" y="156"/>
                  <a:pt x="114" y="148"/>
                </a:cubicBezTo>
                <a:cubicBezTo>
                  <a:pt x="113" y="148"/>
                  <a:pt x="113" y="148"/>
                  <a:pt x="113" y="148"/>
                </a:cubicBezTo>
                <a:close/>
                <a:moveTo>
                  <a:pt x="111" y="152"/>
                </a:moveTo>
                <a:cubicBezTo>
                  <a:pt x="111" y="153"/>
                  <a:pt x="111" y="153"/>
                  <a:pt x="111" y="153"/>
                </a:cubicBezTo>
                <a:cubicBezTo>
                  <a:pt x="129" y="162"/>
                  <a:pt x="149" y="171"/>
                  <a:pt x="167" y="179"/>
                </a:cubicBezTo>
                <a:cubicBezTo>
                  <a:pt x="170" y="181"/>
                  <a:pt x="172" y="183"/>
                  <a:pt x="175" y="182"/>
                </a:cubicBezTo>
                <a:cubicBezTo>
                  <a:pt x="154" y="172"/>
                  <a:pt x="132" y="162"/>
                  <a:pt x="111" y="152"/>
                </a:cubicBezTo>
                <a:close/>
                <a:moveTo>
                  <a:pt x="109" y="158"/>
                </a:moveTo>
                <a:cubicBezTo>
                  <a:pt x="130" y="167"/>
                  <a:pt x="152" y="178"/>
                  <a:pt x="173" y="187"/>
                </a:cubicBezTo>
                <a:cubicBezTo>
                  <a:pt x="172" y="184"/>
                  <a:pt x="168" y="184"/>
                  <a:pt x="165" y="183"/>
                </a:cubicBezTo>
                <a:cubicBezTo>
                  <a:pt x="149" y="175"/>
                  <a:pt x="132" y="168"/>
                  <a:pt x="116" y="160"/>
                </a:cubicBezTo>
                <a:cubicBezTo>
                  <a:pt x="114" y="159"/>
                  <a:pt x="111" y="157"/>
                  <a:pt x="109" y="158"/>
                </a:cubicBezTo>
                <a:close/>
                <a:moveTo>
                  <a:pt x="96" y="159"/>
                </a:moveTo>
                <a:cubicBezTo>
                  <a:pt x="101" y="162"/>
                  <a:pt x="105" y="166"/>
                  <a:pt x="110" y="169"/>
                </a:cubicBezTo>
                <a:cubicBezTo>
                  <a:pt x="117" y="173"/>
                  <a:pt x="126" y="175"/>
                  <a:pt x="134" y="178"/>
                </a:cubicBezTo>
                <a:cubicBezTo>
                  <a:pt x="142" y="181"/>
                  <a:pt x="149" y="185"/>
                  <a:pt x="157" y="186"/>
                </a:cubicBezTo>
                <a:cubicBezTo>
                  <a:pt x="136" y="178"/>
                  <a:pt x="118" y="164"/>
                  <a:pt x="96" y="159"/>
                </a:cubicBezTo>
                <a:close/>
                <a:moveTo>
                  <a:pt x="88" y="160"/>
                </a:moveTo>
                <a:cubicBezTo>
                  <a:pt x="94" y="164"/>
                  <a:pt x="99" y="169"/>
                  <a:pt x="105" y="173"/>
                </a:cubicBezTo>
                <a:cubicBezTo>
                  <a:pt x="104" y="170"/>
                  <a:pt x="100" y="168"/>
                  <a:pt x="97" y="166"/>
                </a:cubicBezTo>
                <a:cubicBezTo>
                  <a:pt x="94" y="164"/>
                  <a:pt x="91" y="161"/>
                  <a:pt x="88" y="160"/>
                </a:cubicBezTo>
                <a:close/>
                <a:moveTo>
                  <a:pt x="86" y="162"/>
                </a:moveTo>
                <a:cubicBezTo>
                  <a:pt x="91" y="167"/>
                  <a:pt x="98" y="173"/>
                  <a:pt x="104" y="176"/>
                </a:cubicBezTo>
                <a:cubicBezTo>
                  <a:pt x="98" y="172"/>
                  <a:pt x="92" y="167"/>
                  <a:pt x="86" y="162"/>
                </a:cubicBezTo>
                <a:close/>
                <a:moveTo>
                  <a:pt x="84" y="166"/>
                </a:moveTo>
                <a:cubicBezTo>
                  <a:pt x="89" y="172"/>
                  <a:pt x="97" y="177"/>
                  <a:pt x="102" y="181"/>
                </a:cubicBezTo>
                <a:cubicBezTo>
                  <a:pt x="97" y="175"/>
                  <a:pt x="91" y="171"/>
                  <a:pt x="84" y="166"/>
                </a:cubicBezTo>
                <a:close/>
                <a:moveTo>
                  <a:pt x="83" y="171"/>
                </a:moveTo>
                <a:cubicBezTo>
                  <a:pt x="86" y="175"/>
                  <a:pt x="92" y="179"/>
                  <a:pt x="97" y="183"/>
                </a:cubicBezTo>
                <a:cubicBezTo>
                  <a:pt x="98" y="184"/>
                  <a:pt x="99" y="186"/>
                  <a:pt x="101" y="185"/>
                </a:cubicBezTo>
                <a:cubicBezTo>
                  <a:pt x="99" y="183"/>
                  <a:pt x="96" y="180"/>
                  <a:pt x="93" y="178"/>
                </a:cubicBezTo>
                <a:cubicBezTo>
                  <a:pt x="89" y="175"/>
                  <a:pt x="86" y="173"/>
                  <a:pt x="83" y="171"/>
                </a:cubicBezTo>
                <a:close/>
                <a:moveTo>
                  <a:pt x="81" y="175"/>
                </a:moveTo>
                <a:cubicBezTo>
                  <a:pt x="81" y="175"/>
                  <a:pt x="81" y="176"/>
                  <a:pt x="82" y="176"/>
                </a:cubicBezTo>
                <a:cubicBezTo>
                  <a:pt x="88" y="180"/>
                  <a:pt x="93" y="187"/>
                  <a:pt x="99" y="190"/>
                </a:cubicBezTo>
                <a:cubicBezTo>
                  <a:pt x="94" y="184"/>
                  <a:pt x="87" y="180"/>
                  <a:pt x="81" y="175"/>
                </a:cubicBezTo>
                <a:close/>
                <a:moveTo>
                  <a:pt x="80" y="179"/>
                </a:moveTo>
                <a:cubicBezTo>
                  <a:pt x="84" y="183"/>
                  <a:pt x="89" y="188"/>
                  <a:pt x="93" y="191"/>
                </a:cubicBezTo>
                <a:cubicBezTo>
                  <a:pt x="94" y="192"/>
                  <a:pt x="96" y="195"/>
                  <a:pt x="97" y="194"/>
                </a:cubicBezTo>
                <a:cubicBezTo>
                  <a:pt x="92" y="189"/>
                  <a:pt x="85" y="183"/>
                  <a:pt x="80" y="179"/>
                </a:cubicBezTo>
                <a:close/>
                <a:moveTo>
                  <a:pt x="78" y="183"/>
                </a:moveTo>
                <a:cubicBezTo>
                  <a:pt x="80" y="186"/>
                  <a:pt x="84" y="188"/>
                  <a:pt x="87" y="191"/>
                </a:cubicBezTo>
                <a:cubicBezTo>
                  <a:pt x="90" y="194"/>
                  <a:pt x="92" y="198"/>
                  <a:pt x="96" y="199"/>
                </a:cubicBezTo>
                <a:cubicBezTo>
                  <a:pt x="91" y="192"/>
                  <a:pt x="84" y="188"/>
                  <a:pt x="78" y="183"/>
                </a:cubicBezTo>
                <a:close/>
                <a:moveTo>
                  <a:pt x="68" y="187"/>
                </a:moveTo>
                <a:cubicBezTo>
                  <a:pt x="73" y="190"/>
                  <a:pt x="80" y="195"/>
                  <a:pt x="84" y="197"/>
                </a:cubicBezTo>
                <a:cubicBezTo>
                  <a:pt x="80" y="193"/>
                  <a:pt x="76" y="186"/>
                  <a:pt x="68" y="187"/>
                </a:cubicBezTo>
                <a:close/>
                <a:moveTo>
                  <a:pt x="57" y="192"/>
                </a:moveTo>
                <a:cubicBezTo>
                  <a:pt x="70" y="203"/>
                  <a:pt x="83" y="214"/>
                  <a:pt x="96" y="225"/>
                </a:cubicBezTo>
                <a:cubicBezTo>
                  <a:pt x="100" y="229"/>
                  <a:pt x="104" y="233"/>
                  <a:pt x="109" y="235"/>
                </a:cubicBezTo>
                <a:cubicBezTo>
                  <a:pt x="109" y="232"/>
                  <a:pt x="105" y="231"/>
                  <a:pt x="104" y="229"/>
                </a:cubicBezTo>
                <a:cubicBezTo>
                  <a:pt x="90" y="218"/>
                  <a:pt x="77" y="207"/>
                  <a:pt x="64" y="196"/>
                </a:cubicBezTo>
                <a:cubicBezTo>
                  <a:pt x="61" y="194"/>
                  <a:pt x="59" y="191"/>
                  <a:pt x="57" y="192"/>
                </a:cubicBezTo>
                <a:close/>
                <a:moveTo>
                  <a:pt x="56" y="196"/>
                </a:moveTo>
                <a:cubicBezTo>
                  <a:pt x="70" y="209"/>
                  <a:pt x="86" y="223"/>
                  <a:pt x="100" y="235"/>
                </a:cubicBezTo>
                <a:cubicBezTo>
                  <a:pt x="103" y="237"/>
                  <a:pt x="105" y="240"/>
                  <a:pt x="107" y="239"/>
                </a:cubicBezTo>
                <a:cubicBezTo>
                  <a:pt x="91" y="225"/>
                  <a:pt x="73" y="210"/>
                  <a:pt x="56" y="196"/>
                </a:cubicBezTo>
                <a:close/>
                <a:moveTo>
                  <a:pt x="54" y="201"/>
                </a:moveTo>
                <a:cubicBezTo>
                  <a:pt x="54" y="202"/>
                  <a:pt x="54" y="202"/>
                  <a:pt x="54" y="202"/>
                </a:cubicBezTo>
                <a:cubicBezTo>
                  <a:pt x="69" y="214"/>
                  <a:pt x="84" y="228"/>
                  <a:pt x="98" y="240"/>
                </a:cubicBezTo>
                <a:cubicBezTo>
                  <a:pt x="100" y="242"/>
                  <a:pt x="102" y="244"/>
                  <a:pt x="105" y="244"/>
                </a:cubicBezTo>
                <a:cubicBezTo>
                  <a:pt x="104" y="241"/>
                  <a:pt x="101" y="240"/>
                  <a:pt x="99" y="239"/>
                </a:cubicBezTo>
                <a:cubicBezTo>
                  <a:pt x="84" y="226"/>
                  <a:pt x="69" y="213"/>
                  <a:pt x="55" y="201"/>
                </a:cubicBezTo>
                <a:cubicBezTo>
                  <a:pt x="55" y="201"/>
                  <a:pt x="54" y="201"/>
                  <a:pt x="54" y="201"/>
                </a:cubicBezTo>
                <a:close/>
                <a:moveTo>
                  <a:pt x="52" y="206"/>
                </a:moveTo>
                <a:cubicBezTo>
                  <a:pt x="55" y="210"/>
                  <a:pt x="60" y="214"/>
                  <a:pt x="65" y="218"/>
                </a:cubicBezTo>
                <a:cubicBezTo>
                  <a:pt x="76" y="228"/>
                  <a:pt x="88" y="239"/>
                  <a:pt x="100" y="248"/>
                </a:cubicBezTo>
                <a:cubicBezTo>
                  <a:pt x="101" y="249"/>
                  <a:pt x="101" y="251"/>
                  <a:pt x="102" y="249"/>
                </a:cubicBezTo>
                <a:cubicBezTo>
                  <a:pt x="103" y="248"/>
                  <a:pt x="99" y="245"/>
                  <a:pt x="98" y="244"/>
                </a:cubicBezTo>
                <a:cubicBezTo>
                  <a:pt x="82" y="231"/>
                  <a:pt x="67" y="218"/>
                  <a:pt x="53" y="206"/>
                </a:cubicBezTo>
                <a:cubicBezTo>
                  <a:pt x="53" y="206"/>
                  <a:pt x="52" y="206"/>
                  <a:pt x="52" y="206"/>
                </a:cubicBezTo>
                <a:close/>
                <a:moveTo>
                  <a:pt x="50" y="211"/>
                </a:moveTo>
                <a:cubicBezTo>
                  <a:pt x="64" y="224"/>
                  <a:pt x="80" y="238"/>
                  <a:pt x="94" y="250"/>
                </a:cubicBezTo>
                <a:cubicBezTo>
                  <a:pt x="96" y="252"/>
                  <a:pt x="98" y="254"/>
                  <a:pt x="100" y="254"/>
                </a:cubicBezTo>
                <a:cubicBezTo>
                  <a:pt x="97" y="250"/>
                  <a:pt x="93" y="247"/>
                  <a:pt x="89" y="243"/>
                </a:cubicBezTo>
                <a:cubicBezTo>
                  <a:pt x="76" y="233"/>
                  <a:pt x="64" y="222"/>
                  <a:pt x="52" y="212"/>
                </a:cubicBezTo>
                <a:cubicBezTo>
                  <a:pt x="51" y="212"/>
                  <a:pt x="51" y="211"/>
                  <a:pt x="50" y="211"/>
                </a:cubicBezTo>
                <a:close/>
                <a:moveTo>
                  <a:pt x="48" y="216"/>
                </a:moveTo>
                <a:cubicBezTo>
                  <a:pt x="62" y="228"/>
                  <a:pt x="78" y="242"/>
                  <a:pt x="92" y="254"/>
                </a:cubicBezTo>
                <a:cubicBezTo>
                  <a:pt x="94" y="256"/>
                  <a:pt x="96" y="259"/>
                  <a:pt x="98" y="259"/>
                </a:cubicBezTo>
                <a:cubicBezTo>
                  <a:pt x="97" y="256"/>
                  <a:pt x="94" y="254"/>
                  <a:pt x="93" y="253"/>
                </a:cubicBezTo>
                <a:cubicBezTo>
                  <a:pt x="80" y="242"/>
                  <a:pt x="67" y="231"/>
                  <a:pt x="54" y="221"/>
                </a:cubicBezTo>
                <a:cubicBezTo>
                  <a:pt x="52" y="219"/>
                  <a:pt x="50" y="216"/>
                  <a:pt x="48" y="216"/>
                </a:cubicBezTo>
                <a:close/>
                <a:moveTo>
                  <a:pt x="41" y="217"/>
                </a:moveTo>
                <a:cubicBezTo>
                  <a:pt x="53" y="232"/>
                  <a:pt x="67" y="246"/>
                  <a:pt x="79" y="262"/>
                </a:cubicBezTo>
                <a:cubicBezTo>
                  <a:pt x="86" y="263"/>
                  <a:pt x="93" y="267"/>
                  <a:pt x="99" y="267"/>
                </a:cubicBezTo>
                <a:cubicBezTo>
                  <a:pt x="92" y="264"/>
                  <a:pt x="87" y="258"/>
                  <a:pt x="81" y="253"/>
                </a:cubicBezTo>
                <a:cubicBezTo>
                  <a:pt x="68" y="241"/>
                  <a:pt x="55" y="229"/>
                  <a:pt x="42" y="217"/>
                </a:cubicBezTo>
                <a:cubicBezTo>
                  <a:pt x="41" y="217"/>
                  <a:pt x="41" y="217"/>
                  <a:pt x="41" y="217"/>
                </a:cubicBezTo>
                <a:close/>
                <a:moveTo>
                  <a:pt x="39" y="224"/>
                </a:moveTo>
                <a:cubicBezTo>
                  <a:pt x="49" y="236"/>
                  <a:pt x="60" y="249"/>
                  <a:pt x="70" y="261"/>
                </a:cubicBezTo>
                <a:cubicBezTo>
                  <a:pt x="71" y="263"/>
                  <a:pt x="72" y="266"/>
                  <a:pt x="74" y="266"/>
                </a:cubicBezTo>
                <a:cubicBezTo>
                  <a:pt x="72" y="261"/>
                  <a:pt x="69" y="258"/>
                  <a:pt x="66" y="255"/>
                </a:cubicBezTo>
                <a:cubicBezTo>
                  <a:pt x="57" y="244"/>
                  <a:pt x="48" y="233"/>
                  <a:pt x="39" y="223"/>
                </a:cubicBezTo>
                <a:cubicBezTo>
                  <a:pt x="39" y="222"/>
                  <a:pt x="39" y="222"/>
                  <a:pt x="39" y="222"/>
                </a:cubicBezTo>
                <a:cubicBezTo>
                  <a:pt x="39" y="223"/>
                  <a:pt x="39" y="223"/>
                  <a:pt x="39" y="224"/>
                </a:cubicBezTo>
                <a:close/>
                <a:moveTo>
                  <a:pt x="37" y="227"/>
                </a:moveTo>
                <a:cubicBezTo>
                  <a:pt x="38" y="231"/>
                  <a:pt x="42" y="235"/>
                  <a:pt x="46" y="239"/>
                </a:cubicBezTo>
                <a:cubicBezTo>
                  <a:pt x="55" y="249"/>
                  <a:pt x="63" y="261"/>
                  <a:pt x="72" y="271"/>
                </a:cubicBezTo>
                <a:cubicBezTo>
                  <a:pt x="72" y="269"/>
                  <a:pt x="70" y="267"/>
                  <a:pt x="69" y="266"/>
                </a:cubicBezTo>
                <a:cubicBezTo>
                  <a:pt x="58" y="253"/>
                  <a:pt x="47" y="240"/>
                  <a:pt x="37" y="228"/>
                </a:cubicBezTo>
                <a:cubicBezTo>
                  <a:pt x="37" y="227"/>
                  <a:pt x="37" y="227"/>
                  <a:pt x="37" y="227"/>
                </a:cubicBezTo>
                <a:close/>
                <a:moveTo>
                  <a:pt x="2502" y="69"/>
                </a:moveTo>
                <a:cubicBezTo>
                  <a:pt x="2505" y="67"/>
                  <a:pt x="2509" y="64"/>
                  <a:pt x="2513" y="61"/>
                </a:cubicBezTo>
                <a:cubicBezTo>
                  <a:pt x="2519" y="58"/>
                  <a:pt x="2525" y="50"/>
                  <a:pt x="2531" y="57"/>
                </a:cubicBezTo>
                <a:cubicBezTo>
                  <a:pt x="2534" y="56"/>
                  <a:pt x="2536" y="58"/>
                  <a:pt x="2538" y="59"/>
                </a:cubicBezTo>
                <a:cubicBezTo>
                  <a:pt x="2542" y="55"/>
                  <a:pt x="2538" y="50"/>
                  <a:pt x="2540" y="46"/>
                </a:cubicBezTo>
                <a:cubicBezTo>
                  <a:pt x="2541" y="44"/>
                  <a:pt x="2544" y="42"/>
                  <a:pt x="2547" y="41"/>
                </a:cubicBezTo>
                <a:cubicBezTo>
                  <a:pt x="2548" y="40"/>
                  <a:pt x="2552" y="36"/>
                  <a:pt x="2554" y="36"/>
                </a:cubicBezTo>
                <a:cubicBezTo>
                  <a:pt x="2557" y="36"/>
                  <a:pt x="2560" y="39"/>
                  <a:pt x="2562" y="38"/>
                </a:cubicBezTo>
                <a:cubicBezTo>
                  <a:pt x="2564" y="37"/>
                  <a:pt x="2564" y="34"/>
                  <a:pt x="2563" y="32"/>
                </a:cubicBezTo>
                <a:cubicBezTo>
                  <a:pt x="2568" y="28"/>
                  <a:pt x="2578" y="22"/>
                  <a:pt x="2584" y="18"/>
                </a:cubicBezTo>
                <a:cubicBezTo>
                  <a:pt x="2586" y="16"/>
                  <a:pt x="2592" y="18"/>
                  <a:pt x="2595" y="20"/>
                </a:cubicBezTo>
                <a:cubicBezTo>
                  <a:pt x="2596" y="20"/>
                  <a:pt x="2597" y="19"/>
                  <a:pt x="2599" y="19"/>
                </a:cubicBezTo>
                <a:cubicBezTo>
                  <a:pt x="2605" y="20"/>
                  <a:pt x="2611" y="32"/>
                  <a:pt x="2604" y="36"/>
                </a:cubicBezTo>
                <a:cubicBezTo>
                  <a:pt x="2610" y="45"/>
                  <a:pt x="2618" y="54"/>
                  <a:pt x="2623" y="65"/>
                </a:cubicBezTo>
                <a:cubicBezTo>
                  <a:pt x="2624" y="68"/>
                  <a:pt x="2627" y="74"/>
                  <a:pt x="2627" y="77"/>
                </a:cubicBezTo>
                <a:cubicBezTo>
                  <a:pt x="2626" y="80"/>
                  <a:pt x="2619" y="84"/>
                  <a:pt x="2616" y="86"/>
                </a:cubicBezTo>
                <a:cubicBezTo>
                  <a:pt x="2611" y="89"/>
                  <a:pt x="2608" y="91"/>
                  <a:pt x="2604" y="93"/>
                </a:cubicBezTo>
                <a:cubicBezTo>
                  <a:pt x="2609" y="107"/>
                  <a:pt x="2614" y="120"/>
                  <a:pt x="2619" y="134"/>
                </a:cubicBezTo>
                <a:cubicBezTo>
                  <a:pt x="2625" y="141"/>
                  <a:pt x="2639" y="141"/>
                  <a:pt x="2647" y="146"/>
                </a:cubicBezTo>
                <a:cubicBezTo>
                  <a:pt x="2650" y="148"/>
                  <a:pt x="2654" y="153"/>
                  <a:pt x="2653" y="158"/>
                </a:cubicBezTo>
                <a:cubicBezTo>
                  <a:pt x="2650" y="171"/>
                  <a:pt x="2633" y="188"/>
                  <a:pt x="2618" y="189"/>
                </a:cubicBezTo>
                <a:cubicBezTo>
                  <a:pt x="2608" y="190"/>
                  <a:pt x="2600" y="186"/>
                  <a:pt x="2599" y="177"/>
                </a:cubicBezTo>
                <a:cubicBezTo>
                  <a:pt x="2598" y="169"/>
                  <a:pt x="2603" y="163"/>
                  <a:pt x="2604" y="155"/>
                </a:cubicBezTo>
                <a:cubicBezTo>
                  <a:pt x="2605" y="147"/>
                  <a:pt x="2601" y="145"/>
                  <a:pt x="2596" y="140"/>
                </a:cubicBezTo>
                <a:cubicBezTo>
                  <a:pt x="2589" y="130"/>
                  <a:pt x="2581" y="121"/>
                  <a:pt x="2573" y="113"/>
                </a:cubicBezTo>
                <a:cubicBezTo>
                  <a:pt x="2572" y="113"/>
                  <a:pt x="2571" y="114"/>
                  <a:pt x="2570" y="115"/>
                </a:cubicBezTo>
                <a:cubicBezTo>
                  <a:pt x="2575" y="117"/>
                  <a:pt x="2579" y="118"/>
                  <a:pt x="2578" y="126"/>
                </a:cubicBezTo>
                <a:cubicBezTo>
                  <a:pt x="2577" y="135"/>
                  <a:pt x="2565" y="145"/>
                  <a:pt x="2557" y="149"/>
                </a:cubicBezTo>
                <a:cubicBezTo>
                  <a:pt x="2551" y="152"/>
                  <a:pt x="2540" y="155"/>
                  <a:pt x="2536" y="151"/>
                </a:cubicBezTo>
                <a:cubicBezTo>
                  <a:pt x="2531" y="146"/>
                  <a:pt x="2535" y="136"/>
                  <a:pt x="2537" y="131"/>
                </a:cubicBezTo>
                <a:cubicBezTo>
                  <a:pt x="2531" y="126"/>
                  <a:pt x="2522" y="126"/>
                  <a:pt x="2517" y="120"/>
                </a:cubicBezTo>
                <a:cubicBezTo>
                  <a:pt x="2511" y="111"/>
                  <a:pt x="2511" y="97"/>
                  <a:pt x="2509" y="84"/>
                </a:cubicBezTo>
                <a:cubicBezTo>
                  <a:pt x="2500" y="85"/>
                  <a:pt x="2500" y="77"/>
                  <a:pt x="2502" y="69"/>
                </a:cubicBezTo>
                <a:close/>
                <a:moveTo>
                  <a:pt x="2536" y="123"/>
                </a:moveTo>
                <a:cubicBezTo>
                  <a:pt x="2530" y="113"/>
                  <a:pt x="2523" y="101"/>
                  <a:pt x="2516" y="94"/>
                </a:cubicBezTo>
                <a:cubicBezTo>
                  <a:pt x="2518" y="108"/>
                  <a:pt x="2521" y="123"/>
                  <a:pt x="2536" y="123"/>
                </a:cubicBezTo>
                <a:close/>
                <a:moveTo>
                  <a:pt x="2563" y="120"/>
                </a:moveTo>
                <a:cubicBezTo>
                  <a:pt x="2555" y="126"/>
                  <a:pt x="2539" y="129"/>
                  <a:pt x="2540" y="146"/>
                </a:cubicBezTo>
                <a:cubicBezTo>
                  <a:pt x="2547" y="146"/>
                  <a:pt x="2554" y="144"/>
                  <a:pt x="2561" y="139"/>
                </a:cubicBezTo>
                <a:cubicBezTo>
                  <a:pt x="2568" y="134"/>
                  <a:pt x="2582" y="120"/>
                  <a:pt x="2563" y="120"/>
                </a:cubicBezTo>
                <a:close/>
                <a:moveTo>
                  <a:pt x="2598" y="97"/>
                </a:moveTo>
                <a:cubicBezTo>
                  <a:pt x="2592" y="101"/>
                  <a:pt x="2585" y="105"/>
                  <a:pt x="2579" y="109"/>
                </a:cubicBezTo>
                <a:cubicBezTo>
                  <a:pt x="2585" y="118"/>
                  <a:pt x="2593" y="128"/>
                  <a:pt x="2601" y="136"/>
                </a:cubicBezTo>
                <a:cubicBezTo>
                  <a:pt x="2603" y="140"/>
                  <a:pt x="2607" y="143"/>
                  <a:pt x="2608" y="146"/>
                </a:cubicBezTo>
                <a:cubicBezTo>
                  <a:pt x="2613" y="158"/>
                  <a:pt x="2602" y="169"/>
                  <a:pt x="2606" y="181"/>
                </a:cubicBezTo>
                <a:cubicBezTo>
                  <a:pt x="2618" y="187"/>
                  <a:pt x="2632" y="178"/>
                  <a:pt x="2640" y="169"/>
                </a:cubicBezTo>
                <a:cubicBezTo>
                  <a:pt x="2643" y="165"/>
                  <a:pt x="2646" y="159"/>
                  <a:pt x="2647" y="154"/>
                </a:cubicBezTo>
                <a:cubicBezTo>
                  <a:pt x="2638" y="145"/>
                  <a:pt x="2622" y="148"/>
                  <a:pt x="2615" y="138"/>
                </a:cubicBezTo>
                <a:cubicBezTo>
                  <a:pt x="2612" y="132"/>
                  <a:pt x="2610" y="124"/>
                  <a:pt x="2607" y="118"/>
                </a:cubicBezTo>
                <a:cubicBezTo>
                  <a:pt x="2605" y="111"/>
                  <a:pt x="2601" y="102"/>
                  <a:pt x="2598" y="97"/>
                </a:cubicBezTo>
                <a:close/>
                <a:moveTo>
                  <a:pt x="2599" y="39"/>
                </a:moveTo>
                <a:cubicBezTo>
                  <a:pt x="2595" y="42"/>
                  <a:pt x="2591" y="44"/>
                  <a:pt x="2586" y="47"/>
                </a:cubicBezTo>
                <a:cubicBezTo>
                  <a:pt x="2591" y="60"/>
                  <a:pt x="2597" y="73"/>
                  <a:pt x="2602" y="87"/>
                </a:cubicBezTo>
                <a:cubicBezTo>
                  <a:pt x="2608" y="83"/>
                  <a:pt x="2615" y="79"/>
                  <a:pt x="2621" y="74"/>
                </a:cubicBezTo>
                <a:cubicBezTo>
                  <a:pt x="2615" y="60"/>
                  <a:pt x="2607" y="50"/>
                  <a:pt x="2599" y="39"/>
                </a:cubicBezTo>
                <a:close/>
                <a:moveTo>
                  <a:pt x="2582" y="35"/>
                </a:moveTo>
                <a:cubicBezTo>
                  <a:pt x="2583" y="37"/>
                  <a:pt x="2584" y="39"/>
                  <a:pt x="2585" y="42"/>
                </a:cubicBezTo>
                <a:cubicBezTo>
                  <a:pt x="2587" y="41"/>
                  <a:pt x="2590" y="38"/>
                  <a:pt x="2593" y="36"/>
                </a:cubicBezTo>
                <a:cubicBezTo>
                  <a:pt x="2599" y="32"/>
                  <a:pt x="2607" y="30"/>
                  <a:pt x="2599" y="25"/>
                </a:cubicBezTo>
                <a:cubicBezTo>
                  <a:pt x="2593" y="28"/>
                  <a:pt x="2587" y="31"/>
                  <a:pt x="2582" y="35"/>
                </a:cubicBezTo>
                <a:close/>
                <a:moveTo>
                  <a:pt x="2573" y="32"/>
                </a:moveTo>
                <a:cubicBezTo>
                  <a:pt x="2574" y="32"/>
                  <a:pt x="2575" y="33"/>
                  <a:pt x="2576" y="34"/>
                </a:cubicBezTo>
                <a:cubicBezTo>
                  <a:pt x="2579" y="28"/>
                  <a:pt x="2586" y="27"/>
                  <a:pt x="2590" y="23"/>
                </a:cubicBezTo>
                <a:cubicBezTo>
                  <a:pt x="2589" y="23"/>
                  <a:pt x="2588" y="22"/>
                  <a:pt x="2587" y="22"/>
                </a:cubicBezTo>
                <a:cubicBezTo>
                  <a:pt x="2583" y="26"/>
                  <a:pt x="2576" y="28"/>
                  <a:pt x="2573" y="32"/>
                </a:cubicBezTo>
                <a:close/>
                <a:moveTo>
                  <a:pt x="2568" y="37"/>
                </a:moveTo>
                <a:cubicBezTo>
                  <a:pt x="2569" y="39"/>
                  <a:pt x="2571" y="39"/>
                  <a:pt x="2572" y="38"/>
                </a:cubicBezTo>
                <a:cubicBezTo>
                  <a:pt x="2572" y="37"/>
                  <a:pt x="2570" y="36"/>
                  <a:pt x="2568" y="37"/>
                </a:cubicBezTo>
                <a:close/>
                <a:moveTo>
                  <a:pt x="2552" y="52"/>
                </a:moveTo>
                <a:cubicBezTo>
                  <a:pt x="2554" y="52"/>
                  <a:pt x="2555" y="53"/>
                  <a:pt x="2556" y="54"/>
                </a:cubicBezTo>
                <a:cubicBezTo>
                  <a:pt x="2558" y="52"/>
                  <a:pt x="2560" y="50"/>
                  <a:pt x="2563" y="49"/>
                </a:cubicBezTo>
                <a:cubicBezTo>
                  <a:pt x="2563" y="48"/>
                  <a:pt x="2563" y="45"/>
                  <a:pt x="2563" y="44"/>
                </a:cubicBezTo>
                <a:cubicBezTo>
                  <a:pt x="2559" y="47"/>
                  <a:pt x="2555" y="49"/>
                  <a:pt x="2552" y="52"/>
                </a:cubicBezTo>
                <a:close/>
                <a:moveTo>
                  <a:pt x="2545" y="50"/>
                </a:moveTo>
                <a:cubicBezTo>
                  <a:pt x="2549" y="47"/>
                  <a:pt x="2553" y="45"/>
                  <a:pt x="2556" y="42"/>
                </a:cubicBezTo>
                <a:cubicBezTo>
                  <a:pt x="2556" y="42"/>
                  <a:pt x="2555" y="42"/>
                  <a:pt x="2555" y="41"/>
                </a:cubicBezTo>
                <a:cubicBezTo>
                  <a:pt x="2552" y="45"/>
                  <a:pt x="2546" y="45"/>
                  <a:pt x="2545" y="50"/>
                </a:cubicBezTo>
                <a:close/>
                <a:moveTo>
                  <a:pt x="2550" y="75"/>
                </a:moveTo>
                <a:cubicBezTo>
                  <a:pt x="2558" y="85"/>
                  <a:pt x="2568" y="96"/>
                  <a:pt x="2575" y="104"/>
                </a:cubicBezTo>
                <a:cubicBezTo>
                  <a:pt x="2582" y="99"/>
                  <a:pt x="2589" y="95"/>
                  <a:pt x="2596" y="91"/>
                </a:cubicBezTo>
                <a:cubicBezTo>
                  <a:pt x="2593" y="83"/>
                  <a:pt x="2591" y="76"/>
                  <a:pt x="2588" y="68"/>
                </a:cubicBezTo>
                <a:cubicBezTo>
                  <a:pt x="2585" y="62"/>
                  <a:pt x="2580" y="53"/>
                  <a:pt x="2579" y="46"/>
                </a:cubicBezTo>
                <a:cubicBezTo>
                  <a:pt x="2579" y="44"/>
                  <a:pt x="2581" y="41"/>
                  <a:pt x="2578" y="39"/>
                </a:cubicBezTo>
                <a:cubicBezTo>
                  <a:pt x="2578" y="44"/>
                  <a:pt x="2573" y="45"/>
                  <a:pt x="2568" y="44"/>
                </a:cubicBezTo>
                <a:cubicBezTo>
                  <a:pt x="2568" y="46"/>
                  <a:pt x="2569" y="49"/>
                  <a:pt x="2568" y="51"/>
                </a:cubicBezTo>
                <a:cubicBezTo>
                  <a:pt x="2567" y="54"/>
                  <a:pt x="2559" y="58"/>
                  <a:pt x="2557" y="59"/>
                </a:cubicBezTo>
                <a:cubicBezTo>
                  <a:pt x="2553" y="59"/>
                  <a:pt x="2550" y="55"/>
                  <a:pt x="2546" y="55"/>
                </a:cubicBezTo>
                <a:cubicBezTo>
                  <a:pt x="2539" y="63"/>
                  <a:pt x="2545" y="69"/>
                  <a:pt x="2550" y="75"/>
                </a:cubicBezTo>
                <a:close/>
                <a:moveTo>
                  <a:pt x="2522" y="87"/>
                </a:moveTo>
                <a:cubicBezTo>
                  <a:pt x="2521" y="87"/>
                  <a:pt x="2521" y="87"/>
                  <a:pt x="2520" y="87"/>
                </a:cubicBezTo>
                <a:cubicBezTo>
                  <a:pt x="2528" y="100"/>
                  <a:pt x="2537" y="112"/>
                  <a:pt x="2543" y="127"/>
                </a:cubicBezTo>
                <a:cubicBezTo>
                  <a:pt x="2552" y="121"/>
                  <a:pt x="2561" y="114"/>
                  <a:pt x="2569" y="108"/>
                </a:cubicBezTo>
                <a:cubicBezTo>
                  <a:pt x="2560" y="97"/>
                  <a:pt x="2552" y="86"/>
                  <a:pt x="2542" y="76"/>
                </a:cubicBezTo>
                <a:cubicBezTo>
                  <a:pt x="2535" y="80"/>
                  <a:pt x="2529" y="83"/>
                  <a:pt x="2522" y="87"/>
                </a:cubicBezTo>
                <a:close/>
                <a:moveTo>
                  <a:pt x="2519" y="70"/>
                </a:moveTo>
                <a:cubicBezTo>
                  <a:pt x="2521" y="73"/>
                  <a:pt x="2525" y="75"/>
                  <a:pt x="2525" y="79"/>
                </a:cubicBezTo>
                <a:cubicBezTo>
                  <a:pt x="2527" y="77"/>
                  <a:pt x="2538" y="73"/>
                  <a:pt x="2539" y="70"/>
                </a:cubicBezTo>
                <a:cubicBezTo>
                  <a:pt x="2539" y="67"/>
                  <a:pt x="2536" y="63"/>
                  <a:pt x="2533" y="62"/>
                </a:cubicBezTo>
                <a:cubicBezTo>
                  <a:pt x="2529" y="65"/>
                  <a:pt x="2524" y="68"/>
                  <a:pt x="2519" y="70"/>
                </a:cubicBezTo>
                <a:close/>
                <a:moveTo>
                  <a:pt x="2514" y="68"/>
                </a:moveTo>
                <a:cubicBezTo>
                  <a:pt x="2518" y="65"/>
                  <a:pt x="2524" y="63"/>
                  <a:pt x="2526" y="59"/>
                </a:cubicBezTo>
                <a:cubicBezTo>
                  <a:pt x="2522" y="62"/>
                  <a:pt x="2516" y="65"/>
                  <a:pt x="2514" y="68"/>
                </a:cubicBezTo>
                <a:close/>
                <a:moveTo>
                  <a:pt x="623" y="40"/>
                </a:moveTo>
                <a:cubicBezTo>
                  <a:pt x="623" y="35"/>
                  <a:pt x="622" y="29"/>
                  <a:pt x="624" y="24"/>
                </a:cubicBezTo>
                <a:cubicBezTo>
                  <a:pt x="766" y="24"/>
                  <a:pt x="899" y="27"/>
                  <a:pt x="1037" y="29"/>
                </a:cubicBezTo>
                <a:cubicBezTo>
                  <a:pt x="1045" y="29"/>
                  <a:pt x="1055" y="28"/>
                  <a:pt x="1063" y="30"/>
                </a:cubicBezTo>
                <a:cubicBezTo>
                  <a:pt x="1065" y="56"/>
                  <a:pt x="1065" y="89"/>
                  <a:pt x="1066" y="115"/>
                </a:cubicBezTo>
                <a:cubicBezTo>
                  <a:pt x="1073" y="115"/>
                  <a:pt x="1081" y="115"/>
                  <a:pt x="1089" y="115"/>
                </a:cubicBezTo>
                <a:cubicBezTo>
                  <a:pt x="1092" y="101"/>
                  <a:pt x="1119" y="97"/>
                  <a:pt x="1119" y="116"/>
                </a:cubicBezTo>
                <a:cubicBezTo>
                  <a:pt x="1124" y="116"/>
                  <a:pt x="1126" y="116"/>
                  <a:pt x="1131" y="116"/>
                </a:cubicBezTo>
                <a:cubicBezTo>
                  <a:pt x="1132" y="109"/>
                  <a:pt x="1130" y="100"/>
                  <a:pt x="1133" y="94"/>
                </a:cubicBezTo>
                <a:cubicBezTo>
                  <a:pt x="1150" y="94"/>
                  <a:pt x="1170" y="93"/>
                  <a:pt x="1190" y="94"/>
                </a:cubicBezTo>
                <a:cubicBezTo>
                  <a:pt x="1196" y="94"/>
                  <a:pt x="1203" y="94"/>
                  <a:pt x="1208" y="96"/>
                </a:cubicBezTo>
                <a:cubicBezTo>
                  <a:pt x="1209" y="107"/>
                  <a:pt x="1208" y="120"/>
                  <a:pt x="1208" y="134"/>
                </a:cubicBezTo>
                <a:cubicBezTo>
                  <a:pt x="1208" y="137"/>
                  <a:pt x="1208" y="144"/>
                  <a:pt x="1207" y="146"/>
                </a:cubicBezTo>
                <a:cubicBezTo>
                  <a:pt x="1205" y="149"/>
                  <a:pt x="1194" y="148"/>
                  <a:pt x="1188" y="148"/>
                </a:cubicBezTo>
                <a:cubicBezTo>
                  <a:pt x="1174" y="147"/>
                  <a:pt x="1162" y="147"/>
                  <a:pt x="1149" y="146"/>
                </a:cubicBezTo>
                <a:cubicBezTo>
                  <a:pt x="1143" y="146"/>
                  <a:pt x="1135" y="146"/>
                  <a:pt x="1131" y="143"/>
                </a:cubicBezTo>
                <a:cubicBezTo>
                  <a:pt x="1129" y="137"/>
                  <a:pt x="1131" y="130"/>
                  <a:pt x="1131" y="123"/>
                </a:cubicBezTo>
                <a:cubicBezTo>
                  <a:pt x="1125" y="123"/>
                  <a:pt x="1117" y="124"/>
                  <a:pt x="1113" y="122"/>
                </a:cubicBezTo>
                <a:cubicBezTo>
                  <a:pt x="1112" y="117"/>
                  <a:pt x="1112" y="111"/>
                  <a:pt x="1108" y="109"/>
                </a:cubicBezTo>
                <a:cubicBezTo>
                  <a:pt x="1102" y="108"/>
                  <a:pt x="1099" y="111"/>
                  <a:pt x="1096" y="115"/>
                </a:cubicBezTo>
                <a:cubicBezTo>
                  <a:pt x="1102" y="115"/>
                  <a:pt x="1104" y="123"/>
                  <a:pt x="1095" y="123"/>
                </a:cubicBezTo>
                <a:cubicBezTo>
                  <a:pt x="1095" y="130"/>
                  <a:pt x="1103" y="129"/>
                  <a:pt x="1104" y="135"/>
                </a:cubicBezTo>
                <a:cubicBezTo>
                  <a:pt x="1096" y="139"/>
                  <a:pt x="1090" y="129"/>
                  <a:pt x="1089" y="122"/>
                </a:cubicBezTo>
                <a:cubicBezTo>
                  <a:pt x="1081" y="122"/>
                  <a:pt x="1073" y="122"/>
                  <a:pt x="1066" y="122"/>
                </a:cubicBezTo>
                <a:cubicBezTo>
                  <a:pt x="1065" y="135"/>
                  <a:pt x="1068" y="145"/>
                  <a:pt x="1064" y="154"/>
                </a:cubicBezTo>
                <a:cubicBezTo>
                  <a:pt x="1057" y="155"/>
                  <a:pt x="1048" y="154"/>
                  <a:pt x="1039" y="154"/>
                </a:cubicBezTo>
                <a:cubicBezTo>
                  <a:pt x="971" y="154"/>
                  <a:pt x="907" y="153"/>
                  <a:pt x="845" y="153"/>
                </a:cubicBezTo>
                <a:cubicBezTo>
                  <a:pt x="807" y="153"/>
                  <a:pt x="770" y="154"/>
                  <a:pt x="733" y="153"/>
                </a:cubicBezTo>
                <a:cubicBezTo>
                  <a:pt x="704" y="152"/>
                  <a:pt x="676" y="152"/>
                  <a:pt x="649" y="152"/>
                </a:cubicBezTo>
                <a:cubicBezTo>
                  <a:pt x="640" y="152"/>
                  <a:pt x="631" y="153"/>
                  <a:pt x="623" y="149"/>
                </a:cubicBezTo>
                <a:cubicBezTo>
                  <a:pt x="622" y="110"/>
                  <a:pt x="622" y="78"/>
                  <a:pt x="623" y="40"/>
                </a:cubicBezTo>
                <a:close/>
                <a:moveTo>
                  <a:pt x="1138" y="140"/>
                </a:moveTo>
                <a:cubicBezTo>
                  <a:pt x="1140" y="134"/>
                  <a:pt x="1140" y="125"/>
                  <a:pt x="1140" y="119"/>
                </a:cubicBezTo>
                <a:cubicBezTo>
                  <a:pt x="1140" y="116"/>
                  <a:pt x="1139" y="111"/>
                  <a:pt x="1143" y="111"/>
                </a:cubicBezTo>
                <a:cubicBezTo>
                  <a:pt x="1145" y="119"/>
                  <a:pt x="1141" y="132"/>
                  <a:pt x="1143" y="140"/>
                </a:cubicBezTo>
                <a:cubicBezTo>
                  <a:pt x="1143" y="140"/>
                  <a:pt x="1144" y="140"/>
                  <a:pt x="1144" y="140"/>
                </a:cubicBezTo>
                <a:cubicBezTo>
                  <a:pt x="1146" y="136"/>
                  <a:pt x="1143" y="127"/>
                  <a:pt x="1147" y="125"/>
                </a:cubicBezTo>
                <a:cubicBezTo>
                  <a:pt x="1150" y="128"/>
                  <a:pt x="1146" y="139"/>
                  <a:pt x="1149" y="140"/>
                </a:cubicBezTo>
                <a:cubicBezTo>
                  <a:pt x="1151" y="139"/>
                  <a:pt x="1149" y="131"/>
                  <a:pt x="1152" y="131"/>
                </a:cubicBezTo>
                <a:cubicBezTo>
                  <a:pt x="1156" y="131"/>
                  <a:pt x="1152" y="139"/>
                  <a:pt x="1154" y="140"/>
                </a:cubicBezTo>
                <a:cubicBezTo>
                  <a:pt x="1159" y="141"/>
                  <a:pt x="1154" y="132"/>
                  <a:pt x="1158" y="131"/>
                </a:cubicBezTo>
                <a:cubicBezTo>
                  <a:pt x="1162" y="133"/>
                  <a:pt x="1157" y="139"/>
                  <a:pt x="1160" y="140"/>
                </a:cubicBezTo>
                <a:cubicBezTo>
                  <a:pt x="1162" y="138"/>
                  <a:pt x="1159" y="132"/>
                  <a:pt x="1163" y="132"/>
                </a:cubicBezTo>
                <a:cubicBezTo>
                  <a:pt x="1166" y="132"/>
                  <a:pt x="1163" y="139"/>
                  <a:pt x="1165" y="140"/>
                </a:cubicBezTo>
                <a:cubicBezTo>
                  <a:pt x="1166" y="138"/>
                  <a:pt x="1164" y="132"/>
                  <a:pt x="1168" y="133"/>
                </a:cubicBezTo>
                <a:cubicBezTo>
                  <a:pt x="1170" y="133"/>
                  <a:pt x="1168" y="139"/>
                  <a:pt x="1170" y="140"/>
                </a:cubicBezTo>
                <a:cubicBezTo>
                  <a:pt x="1172" y="138"/>
                  <a:pt x="1169" y="131"/>
                  <a:pt x="1172" y="130"/>
                </a:cubicBezTo>
                <a:cubicBezTo>
                  <a:pt x="1176" y="131"/>
                  <a:pt x="1173" y="139"/>
                  <a:pt x="1174" y="141"/>
                </a:cubicBezTo>
                <a:cubicBezTo>
                  <a:pt x="1175" y="140"/>
                  <a:pt x="1175" y="141"/>
                  <a:pt x="1176" y="141"/>
                </a:cubicBezTo>
                <a:cubicBezTo>
                  <a:pt x="1177" y="137"/>
                  <a:pt x="1177" y="133"/>
                  <a:pt x="1176" y="131"/>
                </a:cubicBezTo>
                <a:cubicBezTo>
                  <a:pt x="1176" y="129"/>
                  <a:pt x="1174" y="124"/>
                  <a:pt x="1178" y="123"/>
                </a:cubicBezTo>
                <a:cubicBezTo>
                  <a:pt x="1181" y="125"/>
                  <a:pt x="1179" y="130"/>
                  <a:pt x="1180" y="134"/>
                </a:cubicBezTo>
                <a:cubicBezTo>
                  <a:pt x="1180" y="136"/>
                  <a:pt x="1179" y="140"/>
                  <a:pt x="1181" y="141"/>
                </a:cubicBezTo>
                <a:cubicBezTo>
                  <a:pt x="1182" y="138"/>
                  <a:pt x="1182" y="133"/>
                  <a:pt x="1182" y="129"/>
                </a:cubicBezTo>
                <a:cubicBezTo>
                  <a:pt x="1182" y="125"/>
                  <a:pt x="1181" y="119"/>
                  <a:pt x="1184" y="118"/>
                </a:cubicBezTo>
                <a:cubicBezTo>
                  <a:pt x="1186" y="121"/>
                  <a:pt x="1185" y="128"/>
                  <a:pt x="1185" y="133"/>
                </a:cubicBezTo>
                <a:cubicBezTo>
                  <a:pt x="1185" y="136"/>
                  <a:pt x="1184" y="140"/>
                  <a:pt x="1187" y="141"/>
                </a:cubicBezTo>
                <a:cubicBezTo>
                  <a:pt x="1189" y="140"/>
                  <a:pt x="1188" y="136"/>
                  <a:pt x="1188" y="134"/>
                </a:cubicBezTo>
                <a:cubicBezTo>
                  <a:pt x="1188" y="132"/>
                  <a:pt x="1188" y="129"/>
                  <a:pt x="1188" y="126"/>
                </a:cubicBezTo>
                <a:cubicBezTo>
                  <a:pt x="1188" y="123"/>
                  <a:pt x="1186" y="116"/>
                  <a:pt x="1189" y="114"/>
                </a:cubicBezTo>
                <a:cubicBezTo>
                  <a:pt x="1192" y="115"/>
                  <a:pt x="1191" y="119"/>
                  <a:pt x="1191" y="122"/>
                </a:cubicBezTo>
                <a:cubicBezTo>
                  <a:pt x="1191" y="125"/>
                  <a:pt x="1191" y="129"/>
                  <a:pt x="1191" y="131"/>
                </a:cubicBezTo>
                <a:cubicBezTo>
                  <a:pt x="1191" y="135"/>
                  <a:pt x="1190" y="139"/>
                  <a:pt x="1192" y="141"/>
                </a:cubicBezTo>
                <a:cubicBezTo>
                  <a:pt x="1194" y="135"/>
                  <a:pt x="1193" y="124"/>
                  <a:pt x="1193" y="117"/>
                </a:cubicBezTo>
                <a:cubicBezTo>
                  <a:pt x="1193" y="115"/>
                  <a:pt x="1192" y="112"/>
                  <a:pt x="1194" y="111"/>
                </a:cubicBezTo>
                <a:cubicBezTo>
                  <a:pt x="1198" y="114"/>
                  <a:pt x="1196" y="124"/>
                  <a:pt x="1197" y="130"/>
                </a:cubicBezTo>
                <a:cubicBezTo>
                  <a:pt x="1197" y="131"/>
                  <a:pt x="1197" y="134"/>
                  <a:pt x="1197" y="132"/>
                </a:cubicBezTo>
                <a:cubicBezTo>
                  <a:pt x="1197" y="125"/>
                  <a:pt x="1198" y="116"/>
                  <a:pt x="1198" y="110"/>
                </a:cubicBezTo>
                <a:cubicBezTo>
                  <a:pt x="1199" y="108"/>
                  <a:pt x="1202" y="111"/>
                  <a:pt x="1201" y="109"/>
                </a:cubicBezTo>
                <a:cubicBezTo>
                  <a:pt x="1202" y="108"/>
                  <a:pt x="1202" y="104"/>
                  <a:pt x="1202" y="102"/>
                </a:cubicBezTo>
                <a:cubicBezTo>
                  <a:pt x="1180" y="102"/>
                  <a:pt x="1158" y="99"/>
                  <a:pt x="1138" y="99"/>
                </a:cubicBezTo>
                <a:cubicBezTo>
                  <a:pt x="1138" y="113"/>
                  <a:pt x="1136" y="127"/>
                  <a:pt x="1138" y="140"/>
                </a:cubicBezTo>
                <a:close/>
                <a:moveTo>
                  <a:pt x="1059" y="122"/>
                </a:moveTo>
                <a:cubicBezTo>
                  <a:pt x="1043" y="122"/>
                  <a:pt x="1028" y="123"/>
                  <a:pt x="1013" y="122"/>
                </a:cubicBezTo>
                <a:cubicBezTo>
                  <a:pt x="1003" y="122"/>
                  <a:pt x="992" y="122"/>
                  <a:pt x="976" y="122"/>
                </a:cubicBezTo>
                <a:cubicBezTo>
                  <a:pt x="946" y="122"/>
                  <a:pt x="918" y="122"/>
                  <a:pt x="888" y="121"/>
                </a:cubicBezTo>
                <a:cubicBezTo>
                  <a:pt x="888" y="120"/>
                  <a:pt x="887" y="121"/>
                  <a:pt x="886" y="122"/>
                </a:cubicBezTo>
                <a:cubicBezTo>
                  <a:pt x="884" y="133"/>
                  <a:pt x="872" y="141"/>
                  <a:pt x="859" y="136"/>
                </a:cubicBezTo>
                <a:cubicBezTo>
                  <a:pt x="853" y="144"/>
                  <a:pt x="835" y="142"/>
                  <a:pt x="831" y="134"/>
                </a:cubicBezTo>
                <a:cubicBezTo>
                  <a:pt x="828" y="136"/>
                  <a:pt x="825" y="138"/>
                  <a:pt x="821" y="138"/>
                </a:cubicBezTo>
                <a:cubicBezTo>
                  <a:pt x="816" y="138"/>
                  <a:pt x="813" y="134"/>
                  <a:pt x="810" y="133"/>
                </a:cubicBezTo>
                <a:cubicBezTo>
                  <a:pt x="803" y="137"/>
                  <a:pt x="792" y="135"/>
                  <a:pt x="788" y="130"/>
                </a:cubicBezTo>
                <a:cubicBezTo>
                  <a:pt x="784" y="133"/>
                  <a:pt x="773" y="135"/>
                  <a:pt x="768" y="131"/>
                </a:cubicBezTo>
                <a:cubicBezTo>
                  <a:pt x="764" y="135"/>
                  <a:pt x="752" y="136"/>
                  <a:pt x="748" y="131"/>
                </a:cubicBezTo>
                <a:cubicBezTo>
                  <a:pt x="744" y="138"/>
                  <a:pt x="731" y="135"/>
                  <a:pt x="728" y="129"/>
                </a:cubicBezTo>
                <a:cubicBezTo>
                  <a:pt x="723" y="135"/>
                  <a:pt x="713" y="138"/>
                  <a:pt x="706" y="133"/>
                </a:cubicBezTo>
                <a:cubicBezTo>
                  <a:pt x="699" y="137"/>
                  <a:pt x="689" y="134"/>
                  <a:pt x="685" y="129"/>
                </a:cubicBezTo>
                <a:cubicBezTo>
                  <a:pt x="681" y="135"/>
                  <a:pt x="667" y="136"/>
                  <a:pt x="663" y="130"/>
                </a:cubicBezTo>
                <a:cubicBezTo>
                  <a:pt x="657" y="135"/>
                  <a:pt x="646" y="131"/>
                  <a:pt x="642" y="126"/>
                </a:cubicBezTo>
                <a:cubicBezTo>
                  <a:pt x="640" y="128"/>
                  <a:pt x="638" y="130"/>
                  <a:pt x="634" y="131"/>
                </a:cubicBezTo>
                <a:cubicBezTo>
                  <a:pt x="633" y="131"/>
                  <a:pt x="631" y="131"/>
                  <a:pt x="630" y="131"/>
                </a:cubicBezTo>
                <a:cubicBezTo>
                  <a:pt x="630" y="136"/>
                  <a:pt x="630" y="141"/>
                  <a:pt x="630" y="146"/>
                </a:cubicBezTo>
                <a:cubicBezTo>
                  <a:pt x="663" y="146"/>
                  <a:pt x="701" y="145"/>
                  <a:pt x="737" y="145"/>
                </a:cubicBezTo>
                <a:cubicBezTo>
                  <a:pt x="845" y="148"/>
                  <a:pt x="950" y="146"/>
                  <a:pt x="1059" y="147"/>
                </a:cubicBezTo>
                <a:cubicBezTo>
                  <a:pt x="1058" y="142"/>
                  <a:pt x="1059" y="131"/>
                  <a:pt x="1059" y="122"/>
                </a:cubicBezTo>
                <a:close/>
                <a:moveTo>
                  <a:pt x="642" y="105"/>
                </a:moveTo>
                <a:cubicBezTo>
                  <a:pt x="642" y="107"/>
                  <a:pt x="642" y="110"/>
                  <a:pt x="643" y="111"/>
                </a:cubicBezTo>
                <a:cubicBezTo>
                  <a:pt x="642" y="109"/>
                  <a:pt x="643" y="106"/>
                  <a:pt x="642" y="105"/>
                </a:cubicBezTo>
                <a:close/>
                <a:moveTo>
                  <a:pt x="664" y="116"/>
                </a:moveTo>
                <a:cubicBezTo>
                  <a:pt x="664" y="113"/>
                  <a:pt x="665" y="111"/>
                  <a:pt x="664" y="109"/>
                </a:cubicBezTo>
                <a:cubicBezTo>
                  <a:pt x="663" y="111"/>
                  <a:pt x="663" y="115"/>
                  <a:pt x="664" y="116"/>
                </a:cubicBezTo>
                <a:close/>
                <a:moveTo>
                  <a:pt x="707" y="122"/>
                </a:moveTo>
                <a:cubicBezTo>
                  <a:pt x="707" y="119"/>
                  <a:pt x="708" y="113"/>
                  <a:pt x="706" y="111"/>
                </a:cubicBezTo>
                <a:cubicBezTo>
                  <a:pt x="703" y="114"/>
                  <a:pt x="704" y="120"/>
                  <a:pt x="707" y="122"/>
                </a:cubicBezTo>
                <a:close/>
                <a:moveTo>
                  <a:pt x="790" y="117"/>
                </a:moveTo>
                <a:cubicBezTo>
                  <a:pt x="790" y="116"/>
                  <a:pt x="791" y="113"/>
                  <a:pt x="790" y="112"/>
                </a:cubicBezTo>
                <a:cubicBezTo>
                  <a:pt x="789" y="113"/>
                  <a:pt x="788" y="116"/>
                  <a:pt x="790" y="117"/>
                </a:cubicBezTo>
                <a:close/>
                <a:moveTo>
                  <a:pt x="812" y="121"/>
                </a:moveTo>
                <a:cubicBezTo>
                  <a:pt x="813" y="119"/>
                  <a:pt x="813" y="116"/>
                  <a:pt x="812" y="114"/>
                </a:cubicBezTo>
                <a:cubicBezTo>
                  <a:pt x="810" y="115"/>
                  <a:pt x="811" y="119"/>
                  <a:pt x="812" y="121"/>
                </a:cubicBezTo>
                <a:close/>
                <a:moveTo>
                  <a:pt x="858" y="126"/>
                </a:moveTo>
                <a:cubicBezTo>
                  <a:pt x="860" y="122"/>
                  <a:pt x="861" y="115"/>
                  <a:pt x="858" y="111"/>
                </a:cubicBezTo>
                <a:cubicBezTo>
                  <a:pt x="852" y="112"/>
                  <a:pt x="854" y="124"/>
                  <a:pt x="858" y="126"/>
                </a:cubicBezTo>
                <a:close/>
                <a:moveTo>
                  <a:pt x="888" y="68"/>
                </a:moveTo>
                <a:cubicBezTo>
                  <a:pt x="890" y="67"/>
                  <a:pt x="893" y="67"/>
                  <a:pt x="894" y="66"/>
                </a:cubicBezTo>
                <a:cubicBezTo>
                  <a:pt x="892" y="61"/>
                  <a:pt x="890" y="55"/>
                  <a:pt x="888" y="50"/>
                </a:cubicBezTo>
                <a:cubicBezTo>
                  <a:pt x="885" y="54"/>
                  <a:pt x="882" y="60"/>
                  <a:pt x="880" y="65"/>
                </a:cubicBezTo>
                <a:cubicBezTo>
                  <a:pt x="888" y="64"/>
                  <a:pt x="886" y="74"/>
                  <a:pt x="886" y="80"/>
                </a:cubicBezTo>
                <a:cubicBezTo>
                  <a:pt x="886" y="87"/>
                  <a:pt x="886" y="99"/>
                  <a:pt x="886" y="113"/>
                </a:cubicBezTo>
                <a:cubicBezTo>
                  <a:pt x="888" y="113"/>
                  <a:pt x="887" y="115"/>
                  <a:pt x="888" y="115"/>
                </a:cubicBezTo>
                <a:cubicBezTo>
                  <a:pt x="889" y="109"/>
                  <a:pt x="888" y="102"/>
                  <a:pt x="888" y="95"/>
                </a:cubicBezTo>
                <a:cubicBezTo>
                  <a:pt x="888" y="85"/>
                  <a:pt x="887" y="75"/>
                  <a:pt x="888" y="68"/>
                </a:cubicBezTo>
                <a:close/>
                <a:moveTo>
                  <a:pt x="900" y="69"/>
                </a:moveTo>
                <a:cubicBezTo>
                  <a:pt x="899" y="72"/>
                  <a:pt x="896" y="71"/>
                  <a:pt x="894" y="73"/>
                </a:cubicBezTo>
                <a:cubicBezTo>
                  <a:pt x="894" y="87"/>
                  <a:pt x="894" y="101"/>
                  <a:pt x="894" y="115"/>
                </a:cubicBezTo>
                <a:cubicBezTo>
                  <a:pt x="922" y="115"/>
                  <a:pt x="950" y="115"/>
                  <a:pt x="978" y="115"/>
                </a:cubicBezTo>
                <a:cubicBezTo>
                  <a:pt x="1008" y="115"/>
                  <a:pt x="1026" y="115"/>
                  <a:pt x="1059" y="115"/>
                </a:cubicBezTo>
                <a:cubicBezTo>
                  <a:pt x="1058" y="91"/>
                  <a:pt x="1058" y="59"/>
                  <a:pt x="1059" y="36"/>
                </a:cubicBezTo>
                <a:cubicBezTo>
                  <a:pt x="1055" y="36"/>
                  <a:pt x="1046" y="36"/>
                  <a:pt x="1040" y="36"/>
                </a:cubicBezTo>
                <a:cubicBezTo>
                  <a:pt x="1040" y="42"/>
                  <a:pt x="1040" y="49"/>
                  <a:pt x="1040" y="55"/>
                </a:cubicBezTo>
                <a:cubicBezTo>
                  <a:pt x="1040" y="58"/>
                  <a:pt x="1042" y="64"/>
                  <a:pt x="1037" y="63"/>
                </a:cubicBezTo>
                <a:cubicBezTo>
                  <a:pt x="1031" y="63"/>
                  <a:pt x="1036" y="42"/>
                  <a:pt x="1035" y="36"/>
                </a:cubicBezTo>
                <a:cubicBezTo>
                  <a:pt x="1029" y="36"/>
                  <a:pt x="1027" y="35"/>
                  <a:pt x="1020" y="35"/>
                </a:cubicBezTo>
                <a:cubicBezTo>
                  <a:pt x="1019" y="41"/>
                  <a:pt x="1021" y="53"/>
                  <a:pt x="1016" y="53"/>
                </a:cubicBezTo>
                <a:cubicBezTo>
                  <a:pt x="1011" y="53"/>
                  <a:pt x="1015" y="41"/>
                  <a:pt x="1014" y="35"/>
                </a:cubicBezTo>
                <a:cubicBezTo>
                  <a:pt x="1010" y="35"/>
                  <a:pt x="1006" y="35"/>
                  <a:pt x="1002" y="35"/>
                </a:cubicBezTo>
                <a:cubicBezTo>
                  <a:pt x="1002" y="41"/>
                  <a:pt x="1004" y="51"/>
                  <a:pt x="999" y="50"/>
                </a:cubicBezTo>
                <a:cubicBezTo>
                  <a:pt x="995" y="49"/>
                  <a:pt x="998" y="40"/>
                  <a:pt x="997" y="35"/>
                </a:cubicBezTo>
                <a:cubicBezTo>
                  <a:pt x="993" y="35"/>
                  <a:pt x="988" y="35"/>
                  <a:pt x="984" y="35"/>
                </a:cubicBezTo>
                <a:cubicBezTo>
                  <a:pt x="984" y="38"/>
                  <a:pt x="984" y="42"/>
                  <a:pt x="984" y="45"/>
                </a:cubicBezTo>
                <a:cubicBezTo>
                  <a:pt x="984" y="46"/>
                  <a:pt x="985" y="51"/>
                  <a:pt x="981" y="51"/>
                </a:cubicBezTo>
                <a:cubicBezTo>
                  <a:pt x="977" y="50"/>
                  <a:pt x="979" y="41"/>
                  <a:pt x="978" y="35"/>
                </a:cubicBezTo>
                <a:cubicBezTo>
                  <a:pt x="974" y="35"/>
                  <a:pt x="970" y="35"/>
                  <a:pt x="966" y="35"/>
                </a:cubicBezTo>
                <a:cubicBezTo>
                  <a:pt x="965" y="40"/>
                  <a:pt x="968" y="49"/>
                  <a:pt x="963" y="50"/>
                </a:cubicBezTo>
                <a:cubicBezTo>
                  <a:pt x="957" y="51"/>
                  <a:pt x="961" y="39"/>
                  <a:pt x="960" y="35"/>
                </a:cubicBezTo>
                <a:cubicBezTo>
                  <a:pt x="956" y="35"/>
                  <a:pt x="952" y="35"/>
                  <a:pt x="948" y="35"/>
                </a:cubicBezTo>
                <a:cubicBezTo>
                  <a:pt x="948" y="41"/>
                  <a:pt x="947" y="46"/>
                  <a:pt x="947" y="52"/>
                </a:cubicBezTo>
                <a:cubicBezTo>
                  <a:pt x="947" y="57"/>
                  <a:pt x="948" y="65"/>
                  <a:pt x="944" y="64"/>
                </a:cubicBezTo>
                <a:cubicBezTo>
                  <a:pt x="941" y="64"/>
                  <a:pt x="942" y="60"/>
                  <a:pt x="942" y="59"/>
                </a:cubicBezTo>
                <a:cubicBezTo>
                  <a:pt x="941" y="54"/>
                  <a:pt x="942" y="43"/>
                  <a:pt x="942" y="34"/>
                </a:cubicBezTo>
                <a:cubicBezTo>
                  <a:pt x="937" y="34"/>
                  <a:pt x="932" y="34"/>
                  <a:pt x="927" y="34"/>
                </a:cubicBezTo>
                <a:cubicBezTo>
                  <a:pt x="926" y="39"/>
                  <a:pt x="928" y="50"/>
                  <a:pt x="924" y="50"/>
                </a:cubicBezTo>
                <a:cubicBezTo>
                  <a:pt x="919" y="50"/>
                  <a:pt x="922" y="40"/>
                  <a:pt x="921" y="34"/>
                </a:cubicBezTo>
                <a:cubicBezTo>
                  <a:pt x="916" y="34"/>
                  <a:pt x="915" y="34"/>
                  <a:pt x="910" y="34"/>
                </a:cubicBezTo>
                <a:cubicBezTo>
                  <a:pt x="908" y="38"/>
                  <a:pt x="911" y="53"/>
                  <a:pt x="905" y="51"/>
                </a:cubicBezTo>
                <a:cubicBezTo>
                  <a:pt x="901" y="50"/>
                  <a:pt x="904" y="39"/>
                  <a:pt x="904" y="34"/>
                </a:cubicBezTo>
                <a:cubicBezTo>
                  <a:pt x="901" y="34"/>
                  <a:pt x="897" y="34"/>
                  <a:pt x="894" y="34"/>
                </a:cubicBezTo>
                <a:cubicBezTo>
                  <a:pt x="891" y="48"/>
                  <a:pt x="898" y="58"/>
                  <a:pt x="900" y="69"/>
                </a:cubicBezTo>
                <a:close/>
                <a:moveTo>
                  <a:pt x="629" y="41"/>
                </a:moveTo>
                <a:cubicBezTo>
                  <a:pt x="629" y="58"/>
                  <a:pt x="630" y="91"/>
                  <a:pt x="630" y="104"/>
                </a:cubicBezTo>
                <a:cubicBezTo>
                  <a:pt x="630" y="109"/>
                  <a:pt x="628" y="124"/>
                  <a:pt x="631" y="125"/>
                </a:cubicBezTo>
                <a:cubicBezTo>
                  <a:pt x="634" y="127"/>
                  <a:pt x="637" y="122"/>
                  <a:pt x="639" y="121"/>
                </a:cubicBezTo>
                <a:cubicBezTo>
                  <a:pt x="633" y="115"/>
                  <a:pt x="633" y="93"/>
                  <a:pt x="645" y="97"/>
                </a:cubicBezTo>
                <a:cubicBezTo>
                  <a:pt x="652" y="99"/>
                  <a:pt x="650" y="114"/>
                  <a:pt x="647" y="120"/>
                </a:cubicBezTo>
                <a:cubicBezTo>
                  <a:pt x="649" y="124"/>
                  <a:pt x="654" y="127"/>
                  <a:pt x="659" y="124"/>
                </a:cubicBezTo>
                <a:cubicBezTo>
                  <a:pt x="655" y="117"/>
                  <a:pt x="655" y="100"/>
                  <a:pt x="664" y="100"/>
                </a:cubicBezTo>
                <a:cubicBezTo>
                  <a:pt x="673" y="99"/>
                  <a:pt x="673" y="118"/>
                  <a:pt x="668" y="125"/>
                </a:cubicBezTo>
                <a:cubicBezTo>
                  <a:pt x="671" y="129"/>
                  <a:pt x="680" y="127"/>
                  <a:pt x="681" y="123"/>
                </a:cubicBezTo>
                <a:cubicBezTo>
                  <a:pt x="678" y="118"/>
                  <a:pt x="677" y="102"/>
                  <a:pt x="685" y="102"/>
                </a:cubicBezTo>
                <a:cubicBezTo>
                  <a:pt x="693" y="102"/>
                  <a:pt x="692" y="116"/>
                  <a:pt x="690" y="123"/>
                </a:cubicBezTo>
                <a:cubicBezTo>
                  <a:pt x="691" y="126"/>
                  <a:pt x="695" y="129"/>
                  <a:pt x="701" y="127"/>
                </a:cubicBezTo>
                <a:cubicBezTo>
                  <a:pt x="695" y="120"/>
                  <a:pt x="696" y="101"/>
                  <a:pt x="708" y="103"/>
                </a:cubicBezTo>
                <a:cubicBezTo>
                  <a:pt x="713" y="104"/>
                  <a:pt x="715" y="114"/>
                  <a:pt x="714" y="121"/>
                </a:cubicBezTo>
                <a:cubicBezTo>
                  <a:pt x="714" y="124"/>
                  <a:pt x="712" y="126"/>
                  <a:pt x="712" y="128"/>
                </a:cubicBezTo>
                <a:cubicBezTo>
                  <a:pt x="717" y="131"/>
                  <a:pt x="721" y="126"/>
                  <a:pt x="723" y="123"/>
                </a:cubicBezTo>
                <a:cubicBezTo>
                  <a:pt x="721" y="117"/>
                  <a:pt x="719" y="104"/>
                  <a:pt x="726" y="104"/>
                </a:cubicBezTo>
                <a:cubicBezTo>
                  <a:pt x="733" y="104"/>
                  <a:pt x="733" y="116"/>
                  <a:pt x="731" y="122"/>
                </a:cubicBezTo>
                <a:cubicBezTo>
                  <a:pt x="733" y="126"/>
                  <a:pt x="739" y="131"/>
                  <a:pt x="744" y="126"/>
                </a:cubicBezTo>
                <a:cubicBezTo>
                  <a:pt x="739" y="120"/>
                  <a:pt x="739" y="105"/>
                  <a:pt x="747" y="105"/>
                </a:cubicBezTo>
                <a:cubicBezTo>
                  <a:pt x="755" y="105"/>
                  <a:pt x="756" y="118"/>
                  <a:pt x="753" y="125"/>
                </a:cubicBezTo>
                <a:cubicBezTo>
                  <a:pt x="755" y="128"/>
                  <a:pt x="761" y="128"/>
                  <a:pt x="763" y="125"/>
                </a:cubicBezTo>
                <a:cubicBezTo>
                  <a:pt x="758" y="119"/>
                  <a:pt x="760" y="102"/>
                  <a:pt x="769" y="103"/>
                </a:cubicBezTo>
                <a:cubicBezTo>
                  <a:pt x="777" y="104"/>
                  <a:pt x="775" y="120"/>
                  <a:pt x="772" y="126"/>
                </a:cubicBezTo>
                <a:cubicBezTo>
                  <a:pt x="777" y="127"/>
                  <a:pt x="782" y="126"/>
                  <a:pt x="784" y="124"/>
                </a:cubicBezTo>
                <a:cubicBezTo>
                  <a:pt x="781" y="118"/>
                  <a:pt x="781" y="105"/>
                  <a:pt x="789" y="104"/>
                </a:cubicBezTo>
                <a:cubicBezTo>
                  <a:pt x="799" y="102"/>
                  <a:pt x="799" y="119"/>
                  <a:pt x="794" y="125"/>
                </a:cubicBezTo>
                <a:cubicBezTo>
                  <a:pt x="796" y="129"/>
                  <a:pt x="804" y="129"/>
                  <a:pt x="807" y="126"/>
                </a:cubicBezTo>
                <a:cubicBezTo>
                  <a:pt x="804" y="119"/>
                  <a:pt x="803" y="104"/>
                  <a:pt x="812" y="104"/>
                </a:cubicBezTo>
                <a:cubicBezTo>
                  <a:pt x="821" y="104"/>
                  <a:pt x="822" y="123"/>
                  <a:pt x="815" y="129"/>
                </a:cubicBezTo>
                <a:cubicBezTo>
                  <a:pt x="818" y="133"/>
                  <a:pt x="826" y="132"/>
                  <a:pt x="827" y="127"/>
                </a:cubicBezTo>
                <a:cubicBezTo>
                  <a:pt x="824" y="121"/>
                  <a:pt x="822" y="104"/>
                  <a:pt x="831" y="104"/>
                </a:cubicBezTo>
                <a:cubicBezTo>
                  <a:pt x="838" y="104"/>
                  <a:pt x="839" y="115"/>
                  <a:pt x="837" y="122"/>
                </a:cubicBezTo>
                <a:cubicBezTo>
                  <a:pt x="837" y="123"/>
                  <a:pt x="835" y="126"/>
                  <a:pt x="836" y="127"/>
                </a:cubicBezTo>
                <a:cubicBezTo>
                  <a:pt x="837" y="133"/>
                  <a:pt x="848" y="136"/>
                  <a:pt x="853" y="132"/>
                </a:cubicBezTo>
                <a:cubicBezTo>
                  <a:pt x="845" y="125"/>
                  <a:pt x="844" y="102"/>
                  <a:pt x="860" y="104"/>
                </a:cubicBezTo>
                <a:cubicBezTo>
                  <a:pt x="869" y="107"/>
                  <a:pt x="868" y="123"/>
                  <a:pt x="864" y="130"/>
                </a:cubicBezTo>
                <a:cubicBezTo>
                  <a:pt x="891" y="134"/>
                  <a:pt x="877" y="92"/>
                  <a:pt x="879" y="70"/>
                </a:cubicBezTo>
                <a:cubicBezTo>
                  <a:pt x="867" y="70"/>
                  <a:pt x="875" y="61"/>
                  <a:pt x="878" y="55"/>
                </a:cubicBezTo>
                <a:cubicBezTo>
                  <a:pt x="881" y="50"/>
                  <a:pt x="883" y="46"/>
                  <a:pt x="884" y="43"/>
                </a:cubicBezTo>
                <a:cubicBezTo>
                  <a:pt x="886" y="42"/>
                  <a:pt x="888" y="43"/>
                  <a:pt x="888" y="41"/>
                </a:cubicBezTo>
                <a:cubicBezTo>
                  <a:pt x="888" y="39"/>
                  <a:pt x="889" y="37"/>
                  <a:pt x="888" y="34"/>
                </a:cubicBezTo>
                <a:cubicBezTo>
                  <a:pt x="885" y="33"/>
                  <a:pt x="878" y="34"/>
                  <a:pt x="873" y="34"/>
                </a:cubicBezTo>
                <a:cubicBezTo>
                  <a:pt x="872" y="39"/>
                  <a:pt x="875" y="50"/>
                  <a:pt x="870" y="50"/>
                </a:cubicBezTo>
                <a:cubicBezTo>
                  <a:pt x="865" y="49"/>
                  <a:pt x="868" y="39"/>
                  <a:pt x="867" y="34"/>
                </a:cubicBezTo>
                <a:cubicBezTo>
                  <a:pt x="860" y="34"/>
                  <a:pt x="859" y="33"/>
                  <a:pt x="853" y="33"/>
                </a:cubicBezTo>
                <a:cubicBezTo>
                  <a:pt x="854" y="36"/>
                  <a:pt x="854" y="40"/>
                  <a:pt x="854" y="44"/>
                </a:cubicBezTo>
                <a:cubicBezTo>
                  <a:pt x="854" y="51"/>
                  <a:pt x="853" y="59"/>
                  <a:pt x="852" y="65"/>
                </a:cubicBezTo>
                <a:cubicBezTo>
                  <a:pt x="855" y="66"/>
                  <a:pt x="857" y="67"/>
                  <a:pt x="857" y="70"/>
                </a:cubicBezTo>
                <a:cubicBezTo>
                  <a:pt x="856" y="76"/>
                  <a:pt x="838" y="78"/>
                  <a:pt x="838" y="70"/>
                </a:cubicBezTo>
                <a:cubicBezTo>
                  <a:pt x="838" y="66"/>
                  <a:pt x="841" y="64"/>
                  <a:pt x="848" y="64"/>
                </a:cubicBezTo>
                <a:cubicBezTo>
                  <a:pt x="848" y="55"/>
                  <a:pt x="847" y="41"/>
                  <a:pt x="849" y="33"/>
                </a:cubicBezTo>
                <a:cubicBezTo>
                  <a:pt x="844" y="33"/>
                  <a:pt x="839" y="33"/>
                  <a:pt x="834" y="33"/>
                </a:cubicBezTo>
                <a:cubicBezTo>
                  <a:pt x="832" y="38"/>
                  <a:pt x="836" y="51"/>
                  <a:pt x="830" y="51"/>
                </a:cubicBezTo>
                <a:cubicBezTo>
                  <a:pt x="825" y="50"/>
                  <a:pt x="829" y="38"/>
                  <a:pt x="828" y="33"/>
                </a:cubicBezTo>
                <a:cubicBezTo>
                  <a:pt x="824" y="33"/>
                  <a:pt x="820" y="33"/>
                  <a:pt x="815" y="33"/>
                </a:cubicBezTo>
                <a:cubicBezTo>
                  <a:pt x="814" y="36"/>
                  <a:pt x="817" y="51"/>
                  <a:pt x="811" y="50"/>
                </a:cubicBezTo>
                <a:cubicBezTo>
                  <a:pt x="806" y="50"/>
                  <a:pt x="811" y="37"/>
                  <a:pt x="809" y="33"/>
                </a:cubicBezTo>
                <a:cubicBezTo>
                  <a:pt x="804" y="32"/>
                  <a:pt x="802" y="33"/>
                  <a:pt x="797" y="32"/>
                </a:cubicBezTo>
                <a:cubicBezTo>
                  <a:pt x="795" y="36"/>
                  <a:pt x="798" y="47"/>
                  <a:pt x="794" y="48"/>
                </a:cubicBezTo>
                <a:cubicBezTo>
                  <a:pt x="788" y="50"/>
                  <a:pt x="791" y="37"/>
                  <a:pt x="791" y="32"/>
                </a:cubicBezTo>
                <a:cubicBezTo>
                  <a:pt x="787" y="32"/>
                  <a:pt x="782" y="32"/>
                  <a:pt x="777" y="32"/>
                </a:cubicBezTo>
                <a:cubicBezTo>
                  <a:pt x="775" y="37"/>
                  <a:pt x="779" y="51"/>
                  <a:pt x="773" y="50"/>
                </a:cubicBezTo>
                <a:cubicBezTo>
                  <a:pt x="769" y="49"/>
                  <a:pt x="772" y="38"/>
                  <a:pt x="771" y="32"/>
                </a:cubicBezTo>
                <a:cubicBezTo>
                  <a:pt x="766" y="32"/>
                  <a:pt x="762" y="32"/>
                  <a:pt x="757" y="32"/>
                </a:cubicBezTo>
                <a:cubicBezTo>
                  <a:pt x="758" y="39"/>
                  <a:pt x="757" y="42"/>
                  <a:pt x="757" y="47"/>
                </a:cubicBezTo>
                <a:cubicBezTo>
                  <a:pt x="757" y="52"/>
                  <a:pt x="759" y="63"/>
                  <a:pt x="755" y="63"/>
                </a:cubicBezTo>
                <a:cubicBezTo>
                  <a:pt x="750" y="64"/>
                  <a:pt x="752" y="54"/>
                  <a:pt x="751" y="50"/>
                </a:cubicBezTo>
                <a:cubicBezTo>
                  <a:pt x="751" y="45"/>
                  <a:pt x="751" y="38"/>
                  <a:pt x="751" y="32"/>
                </a:cubicBezTo>
                <a:cubicBezTo>
                  <a:pt x="746" y="32"/>
                  <a:pt x="743" y="31"/>
                  <a:pt x="738" y="32"/>
                </a:cubicBezTo>
                <a:cubicBezTo>
                  <a:pt x="736" y="38"/>
                  <a:pt x="740" y="47"/>
                  <a:pt x="734" y="49"/>
                </a:cubicBezTo>
                <a:cubicBezTo>
                  <a:pt x="729" y="45"/>
                  <a:pt x="733" y="41"/>
                  <a:pt x="732" y="32"/>
                </a:cubicBezTo>
                <a:cubicBezTo>
                  <a:pt x="728" y="32"/>
                  <a:pt x="724" y="32"/>
                  <a:pt x="719" y="32"/>
                </a:cubicBezTo>
                <a:cubicBezTo>
                  <a:pt x="720" y="35"/>
                  <a:pt x="719" y="37"/>
                  <a:pt x="719" y="40"/>
                </a:cubicBezTo>
                <a:cubicBezTo>
                  <a:pt x="719" y="42"/>
                  <a:pt x="720" y="49"/>
                  <a:pt x="716" y="48"/>
                </a:cubicBezTo>
                <a:cubicBezTo>
                  <a:pt x="711" y="48"/>
                  <a:pt x="716" y="36"/>
                  <a:pt x="714" y="31"/>
                </a:cubicBezTo>
                <a:cubicBezTo>
                  <a:pt x="709" y="31"/>
                  <a:pt x="705" y="31"/>
                  <a:pt x="701" y="31"/>
                </a:cubicBezTo>
                <a:cubicBezTo>
                  <a:pt x="700" y="37"/>
                  <a:pt x="702" y="50"/>
                  <a:pt x="697" y="50"/>
                </a:cubicBezTo>
                <a:cubicBezTo>
                  <a:pt x="692" y="49"/>
                  <a:pt x="696" y="36"/>
                  <a:pt x="695" y="31"/>
                </a:cubicBezTo>
                <a:cubicBezTo>
                  <a:pt x="690" y="31"/>
                  <a:pt x="688" y="31"/>
                  <a:pt x="683" y="31"/>
                </a:cubicBezTo>
                <a:cubicBezTo>
                  <a:pt x="681" y="35"/>
                  <a:pt x="684" y="48"/>
                  <a:pt x="679" y="48"/>
                </a:cubicBezTo>
                <a:cubicBezTo>
                  <a:pt x="674" y="48"/>
                  <a:pt x="678" y="37"/>
                  <a:pt x="677" y="31"/>
                </a:cubicBezTo>
                <a:cubicBezTo>
                  <a:pt x="671" y="31"/>
                  <a:pt x="669" y="30"/>
                  <a:pt x="664" y="30"/>
                </a:cubicBezTo>
                <a:cubicBezTo>
                  <a:pt x="663" y="38"/>
                  <a:pt x="664" y="49"/>
                  <a:pt x="663" y="57"/>
                </a:cubicBezTo>
                <a:cubicBezTo>
                  <a:pt x="663" y="60"/>
                  <a:pt x="662" y="63"/>
                  <a:pt x="660" y="63"/>
                </a:cubicBezTo>
                <a:cubicBezTo>
                  <a:pt x="656" y="63"/>
                  <a:pt x="657" y="58"/>
                  <a:pt x="658" y="55"/>
                </a:cubicBezTo>
                <a:cubicBezTo>
                  <a:pt x="658" y="48"/>
                  <a:pt x="658" y="37"/>
                  <a:pt x="657" y="30"/>
                </a:cubicBezTo>
                <a:cubicBezTo>
                  <a:pt x="647" y="30"/>
                  <a:pt x="636" y="30"/>
                  <a:pt x="629" y="29"/>
                </a:cubicBezTo>
                <a:cubicBezTo>
                  <a:pt x="629" y="30"/>
                  <a:pt x="629" y="30"/>
                  <a:pt x="629" y="30"/>
                </a:cubicBezTo>
                <a:cubicBezTo>
                  <a:pt x="629" y="33"/>
                  <a:pt x="628" y="38"/>
                  <a:pt x="629" y="41"/>
                </a:cubicBezTo>
                <a:close/>
                <a:moveTo>
                  <a:pt x="841" y="70"/>
                </a:moveTo>
                <a:cubicBezTo>
                  <a:pt x="843" y="73"/>
                  <a:pt x="852" y="72"/>
                  <a:pt x="853" y="69"/>
                </a:cubicBezTo>
                <a:cubicBezTo>
                  <a:pt x="851" y="68"/>
                  <a:pt x="843" y="66"/>
                  <a:pt x="841" y="70"/>
                </a:cubicBezTo>
                <a:close/>
                <a:moveTo>
                  <a:pt x="2425" y="183"/>
                </a:moveTo>
                <a:cubicBezTo>
                  <a:pt x="2422" y="181"/>
                  <a:pt x="2420" y="179"/>
                  <a:pt x="2417" y="178"/>
                </a:cubicBezTo>
                <a:cubicBezTo>
                  <a:pt x="2417" y="178"/>
                  <a:pt x="2417" y="178"/>
                  <a:pt x="2417" y="178"/>
                </a:cubicBezTo>
                <a:cubicBezTo>
                  <a:pt x="2416" y="178"/>
                  <a:pt x="2416" y="179"/>
                  <a:pt x="2416" y="179"/>
                </a:cubicBezTo>
                <a:cubicBezTo>
                  <a:pt x="2418" y="183"/>
                  <a:pt x="2416" y="191"/>
                  <a:pt x="2421" y="192"/>
                </a:cubicBezTo>
                <a:cubicBezTo>
                  <a:pt x="2422" y="191"/>
                  <a:pt x="2421" y="190"/>
                  <a:pt x="2421" y="188"/>
                </a:cubicBezTo>
                <a:cubicBezTo>
                  <a:pt x="2422" y="187"/>
                  <a:pt x="2423" y="186"/>
                  <a:pt x="2424" y="186"/>
                </a:cubicBezTo>
                <a:cubicBezTo>
                  <a:pt x="2426" y="187"/>
                  <a:pt x="2426" y="189"/>
                  <a:pt x="2429" y="189"/>
                </a:cubicBezTo>
                <a:cubicBezTo>
                  <a:pt x="2431" y="186"/>
                  <a:pt x="2427" y="184"/>
                  <a:pt x="2425" y="183"/>
                </a:cubicBezTo>
                <a:close/>
                <a:moveTo>
                  <a:pt x="2314" y="162"/>
                </a:moveTo>
                <a:cubicBezTo>
                  <a:pt x="2314" y="159"/>
                  <a:pt x="2327" y="153"/>
                  <a:pt x="2330" y="151"/>
                </a:cubicBezTo>
                <a:cubicBezTo>
                  <a:pt x="2347" y="141"/>
                  <a:pt x="2366" y="130"/>
                  <a:pt x="2382" y="121"/>
                </a:cubicBezTo>
                <a:cubicBezTo>
                  <a:pt x="2407" y="107"/>
                  <a:pt x="2428" y="96"/>
                  <a:pt x="2451" y="82"/>
                </a:cubicBezTo>
                <a:cubicBezTo>
                  <a:pt x="2457" y="79"/>
                  <a:pt x="2462" y="94"/>
                  <a:pt x="2465" y="98"/>
                </a:cubicBezTo>
                <a:cubicBezTo>
                  <a:pt x="2486" y="136"/>
                  <a:pt x="2506" y="172"/>
                  <a:pt x="2527" y="209"/>
                </a:cubicBezTo>
                <a:cubicBezTo>
                  <a:pt x="2530" y="215"/>
                  <a:pt x="2534" y="221"/>
                  <a:pt x="2536" y="228"/>
                </a:cubicBezTo>
                <a:cubicBezTo>
                  <a:pt x="2534" y="231"/>
                  <a:pt x="2531" y="232"/>
                  <a:pt x="2528" y="233"/>
                </a:cubicBezTo>
                <a:cubicBezTo>
                  <a:pt x="2487" y="257"/>
                  <a:pt x="2445" y="281"/>
                  <a:pt x="2403" y="305"/>
                </a:cubicBezTo>
                <a:cubicBezTo>
                  <a:pt x="2401" y="307"/>
                  <a:pt x="2396" y="310"/>
                  <a:pt x="2394" y="309"/>
                </a:cubicBezTo>
                <a:cubicBezTo>
                  <a:pt x="2392" y="309"/>
                  <a:pt x="2389" y="303"/>
                  <a:pt x="2388" y="301"/>
                </a:cubicBezTo>
                <a:cubicBezTo>
                  <a:pt x="2364" y="258"/>
                  <a:pt x="2341" y="216"/>
                  <a:pt x="2318" y="172"/>
                </a:cubicBezTo>
                <a:cubicBezTo>
                  <a:pt x="2316" y="169"/>
                  <a:pt x="2313" y="164"/>
                  <a:pt x="2314" y="162"/>
                </a:cubicBezTo>
                <a:close/>
                <a:moveTo>
                  <a:pt x="2440" y="276"/>
                </a:moveTo>
                <a:cubicBezTo>
                  <a:pt x="2439" y="275"/>
                  <a:pt x="2438" y="277"/>
                  <a:pt x="2436" y="277"/>
                </a:cubicBezTo>
                <a:cubicBezTo>
                  <a:pt x="2432" y="270"/>
                  <a:pt x="2429" y="263"/>
                  <a:pt x="2424" y="257"/>
                </a:cubicBezTo>
                <a:cubicBezTo>
                  <a:pt x="2411" y="264"/>
                  <a:pt x="2398" y="272"/>
                  <a:pt x="2384" y="279"/>
                </a:cubicBezTo>
                <a:cubicBezTo>
                  <a:pt x="2388" y="287"/>
                  <a:pt x="2392" y="294"/>
                  <a:pt x="2396" y="301"/>
                </a:cubicBezTo>
                <a:cubicBezTo>
                  <a:pt x="2411" y="293"/>
                  <a:pt x="2426" y="285"/>
                  <a:pt x="2440" y="276"/>
                </a:cubicBezTo>
                <a:close/>
                <a:moveTo>
                  <a:pt x="2442" y="270"/>
                </a:moveTo>
                <a:cubicBezTo>
                  <a:pt x="2433" y="256"/>
                  <a:pt x="2428" y="236"/>
                  <a:pt x="2414" y="229"/>
                </a:cubicBezTo>
                <a:cubicBezTo>
                  <a:pt x="2422" y="244"/>
                  <a:pt x="2430" y="258"/>
                  <a:pt x="2437" y="273"/>
                </a:cubicBezTo>
                <a:cubicBezTo>
                  <a:pt x="2439" y="272"/>
                  <a:pt x="2440" y="271"/>
                  <a:pt x="2442" y="270"/>
                </a:cubicBezTo>
                <a:close/>
                <a:moveTo>
                  <a:pt x="2467" y="256"/>
                </a:moveTo>
                <a:cubicBezTo>
                  <a:pt x="2470" y="254"/>
                  <a:pt x="2474" y="253"/>
                  <a:pt x="2476" y="250"/>
                </a:cubicBezTo>
                <a:cubicBezTo>
                  <a:pt x="2472" y="243"/>
                  <a:pt x="2468" y="235"/>
                  <a:pt x="2464" y="228"/>
                </a:cubicBezTo>
                <a:cubicBezTo>
                  <a:pt x="2458" y="230"/>
                  <a:pt x="2453" y="234"/>
                  <a:pt x="2447" y="236"/>
                </a:cubicBezTo>
                <a:cubicBezTo>
                  <a:pt x="2447" y="238"/>
                  <a:pt x="2448" y="238"/>
                  <a:pt x="2449" y="239"/>
                </a:cubicBezTo>
                <a:cubicBezTo>
                  <a:pt x="2461" y="233"/>
                  <a:pt x="2472" y="245"/>
                  <a:pt x="2467" y="256"/>
                </a:cubicBezTo>
                <a:close/>
                <a:moveTo>
                  <a:pt x="2465" y="249"/>
                </a:moveTo>
                <a:cubicBezTo>
                  <a:pt x="2465" y="247"/>
                  <a:pt x="2464" y="246"/>
                  <a:pt x="2464" y="245"/>
                </a:cubicBezTo>
                <a:cubicBezTo>
                  <a:pt x="2464" y="247"/>
                  <a:pt x="2465" y="251"/>
                  <a:pt x="2465" y="249"/>
                </a:cubicBezTo>
                <a:close/>
                <a:moveTo>
                  <a:pt x="2459" y="258"/>
                </a:moveTo>
                <a:cubicBezTo>
                  <a:pt x="2461" y="258"/>
                  <a:pt x="2462" y="257"/>
                  <a:pt x="2463" y="255"/>
                </a:cubicBezTo>
                <a:cubicBezTo>
                  <a:pt x="2462" y="254"/>
                  <a:pt x="2462" y="252"/>
                  <a:pt x="2461" y="251"/>
                </a:cubicBezTo>
                <a:cubicBezTo>
                  <a:pt x="2461" y="254"/>
                  <a:pt x="2460" y="255"/>
                  <a:pt x="2458" y="255"/>
                </a:cubicBezTo>
                <a:cubicBezTo>
                  <a:pt x="2458" y="257"/>
                  <a:pt x="2459" y="257"/>
                  <a:pt x="2459" y="258"/>
                </a:cubicBezTo>
                <a:close/>
                <a:moveTo>
                  <a:pt x="2431" y="242"/>
                </a:moveTo>
                <a:cubicBezTo>
                  <a:pt x="2435" y="251"/>
                  <a:pt x="2441" y="259"/>
                  <a:pt x="2445" y="268"/>
                </a:cubicBezTo>
                <a:cubicBezTo>
                  <a:pt x="2449" y="267"/>
                  <a:pt x="2453" y="264"/>
                  <a:pt x="2456" y="262"/>
                </a:cubicBezTo>
                <a:cubicBezTo>
                  <a:pt x="2449" y="260"/>
                  <a:pt x="2443" y="257"/>
                  <a:pt x="2444" y="248"/>
                </a:cubicBezTo>
                <a:cubicBezTo>
                  <a:pt x="2440" y="246"/>
                  <a:pt x="2435" y="245"/>
                  <a:pt x="2431" y="242"/>
                </a:cubicBezTo>
                <a:close/>
                <a:moveTo>
                  <a:pt x="2433" y="239"/>
                </a:moveTo>
                <a:cubicBezTo>
                  <a:pt x="2430" y="233"/>
                  <a:pt x="2430" y="224"/>
                  <a:pt x="2424" y="223"/>
                </a:cubicBezTo>
                <a:cubicBezTo>
                  <a:pt x="2426" y="229"/>
                  <a:pt x="2427" y="236"/>
                  <a:pt x="2433" y="239"/>
                </a:cubicBezTo>
                <a:close/>
                <a:moveTo>
                  <a:pt x="2437" y="241"/>
                </a:moveTo>
                <a:cubicBezTo>
                  <a:pt x="2438" y="241"/>
                  <a:pt x="2439" y="241"/>
                  <a:pt x="2441" y="242"/>
                </a:cubicBezTo>
                <a:cubicBezTo>
                  <a:pt x="2439" y="237"/>
                  <a:pt x="2438" y="230"/>
                  <a:pt x="2433" y="229"/>
                </a:cubicBezTo>
                <a:cubicBezTo>
                  <a:pt x="2434" y="233"/>
                  <a:pt x="2436" y="236"/>
                  <a:pt x="2437" y="241"/>
                </a:cubicBezTo>
                <a:close/>
                <a:moveTo>
                  <a:pt x="2446" y="244"/>
                </a:moveTo>
                <a:cubicBezTo>
                  <a:pt x="2446" y="241"/>
                  <a:pt x="2444" y="237"/>
                  <a:pt x="2442" y="237"/>
                </a:cubicBezTo>
                <a:cubicBezTo>
                  <a:pt x="2444" y="239"/>
                  <a:pt x="2443" y="244"/>
                  <a:pt x="2446" y="244"/>
                </a:cubicBezTo>
                <a:close/>
                <a:moveTo>
                  <a:pt x="2449" y="251"/>
                </a:moveTo>
                <a:cubicBezTo>
                  <a:pt x="2449" y="251"/>
                  <a:pt x="2447" y="250"/>
                  <a:pt x="2447" y="251"/>
                </a:cubicBezTo>
                <a:cubicBezTo>
                  <a:pt x="2448" y="255"/>
                  <a:pt x="2452" y="258"/>
                  <a:pt x="2455" y="258"/>
                </a:cubicBezTo>
                <a:cubicBezTo>
                  <a:pt x="2455" y="258"/>
                  <a:pt x="2455" y="256"/>
                  <a:pt x="2455" y="256"/>
                </a:cubicBezTo>
                <a:cubicBezTo>
                  <a:pt x="2452" y="255"/>
                  <a:pt x="2450" y="254"/>
                  <a:pt x="2449" y="251"/>
                </a:cubicBezTo>
                <a:close/>
                <a:moveTo>
                  <a:pt x="2450" y="246"/>
                </a:moveTo>
                <a:cubicBezTo>
                  <a:pt x="2450" y="244"/>
                  <a:pt x="2453" y="243"/>
                  <a:pt x="2451" y="242"/>
                </a:cubicBezTo>
                <a:cubicBezTo>
                  <a:pt x="2451" y="242"/>
                  <a:pt x="2450" y="243"/>
                  <a:pt x="2449" y="243"/>
                </a:cubicBezTo>
                <a:cubicBezTo>
                  <a:pt x="2449" y="244"/>
                  <a:pt x="2449" y="245"/>
                  <a:pt x="2450" y="246"/>
                </a:cubicBezTo>
                <a:close/>
                <a:moveTo>
                  <a:pt x="2457" y="252"/>
                </a:moveTo>
                <a:cubicBezTo>
                  <a:pt x="2462" y="247"/>
                  <a:pt x="2452" y="242"/>
                  <a:pt x="2452" y="250"/>
                </a:cubicBezTo>
                <a:cubicBezTo>
                  <a:pt x="2453" y="251"/>
                  <a:pt x="2455" y="253"/>
                  <a:pt x="2457" y="252"/>
                </a:cubicBezTo>
                <a:close/>
                <a:moveTo>
                  <a:pt x="2460" y="244"/>
                </a:moveTo>
                <a:cubicBezTo>
                  <a:pt x="2460" y="243"/>
                  <a:pt x="2459" y="242"/>
                  <a:pt x="2459" y="241"/>
                </a:cubicBezTo>
                <a:cubicBezTo>
                  <a:pt x="2458" y="241"/>
                  <a:pt x="2457" y="241"/>
                  <a:pt x="2455" y="241"/>
                </a:cubicBezTo>
                <a:cubicBezTo>
                  <a:pt x="2456" y="243"/>
                  <a:pt x="2459" y="242"/>
                  <a:pt x="2460" y="244"/>
                </a:cubicBezTo>
                <a:close/>
                <a:moveTo>
                  <a:pt x="2462" y="225"/>
                </a:moveTo>
                <a:cubicBezTo>
                  <a:pt x="2461" y="223"/>
                  <a:pt x="2461" y="223"/>
                  <a:pt x="2460" y="221"/>
                </a:cubicBezTo>
                <a:cubicBezTo>
                  <a:pt x="2453" y="224"/>
                  <a:pt x="2448" y="228"/>
                  <a:pt x="2442" y="231"/>
                </a:cubicBezTo>
                <a:cubicBezTo>
                  <a:pt x="2443" y="232"/>
                  <a:pt x="2443" y="233"/>
                  <a:pt x="2444" y="234"/>
                </a:cubicBezTo>
                <a:cubicBezTo>
                  <a:pt x="2450" y="231"/>
                  <a:pt x="2456" y="227"/>
                  <a:pt x="2462" y="225"/>
                </a:cubicBezTo>
                <a:close/>
                <a:moveTo>
                  <a:pt x="2458" y="218"/>
                </a:moveTo>
                <a:cubicBezTo>
                  <a:pt x="2454" y="210"/>
                  <a:pt x="2449" y="201"/>
                  <a:pt x="2444" y="194"/>
                </a:cubicBezTo>
                <a:cubicBezTo>
                  <a:pt x="2433" y="199"/>
                  <a:pt x="2423" y="206"/>
                  <a:pt x="2412" y="211"/>
                </a:cubicBezTo>
                <a:cubicBezTo>
                  <a:pt x="2421" y="218"/>
                  <a:pt x="2431" y="223"/>
                  <a:pt x="2439" y="229"/>
                </a:cubicBezTo>
                <a:cubicBezTo>
                  <a:pt x="2445" y="225"/>
                  <a:pt x="2452" y="222"/>
                  <a:pt x="2458" y="218"/>
                </a:cubicBezTo>
                <a:close/>
                <a:moveTo>
                  <a:pt x="2414" y="217"/>
                </a:moveTo>
                <a:cubicBezTo>
                  <a:pt x="2416" y="223"/>
                  <a:pt x="2417" y="229"/>
                  <a:pt x="2423" y="230"/>
                </a:cubicBezTo>
                <a:cubicBezTo>
                  <a:pt x="2421" y="225"/>
                  <a:pt x="2420" y="218"/>
                  <a:pt x="2414" y="217"/>
                </a:cubicBezTo>
                <a:close/>
                <a:moveTo>
                  <a:pt x="2482" y="253"/>
                </a:moveTo>
                <a:cubicBezTo>
                  <a:pt x="2482" y="252"/>
                  <a:pt x="2482" y="252"/>
                  <a:pt x="2481" y="251"/>
                </a:cubicBezTo>
                <a:cubicBezTo>
                  <a:pt x="2469" y="260"/>
                  <a:pt x="2455" y="266"/>
                  <a:pt x="2442" y="275"/>
                </a:cubicBezTo>
                <a:cubicBezTo>
                  <a:pt x="2456" y="268"/>
                  <a:pt x="2469" y="260"/>
                  <a:pt x="2482" y="253"/>
                </a:cubicBezTo>
                <a:close/>
                <a:moveTo>
                  <a:pt x="2484" y="246"/>
                </a:moveTo>
                <a:cubicBezTo>
                  <a:pt x="2473" y="227"/>
                  <a:pt x="2463" y="208"/>
                  <a:pt x="2452" y="189"/>
                </a:cubicBezTo>
                <a:cubicBezTo>
                  <a:pt x="2451" y="190"/>
                  <a:pt x="2448" y="190"/>
                  <a:pt x="2448" y="192"/>
                </a:cubicBezTo>
                <a:cubicBezTo>
                  <a:pt x="2459" y="211"/>
                  <a:pt x="2468" y="231"/>
                  <a:pt x="2480" y="249"/>
                </a:cubicBezTo>
                <a:cubicBezTo>
                  <a:pt x="2481" y="248"/>
                  <a:pt x="2483" y="247"/>
                  <a:pt x="2484" y="246"/>
                </a:cubicBezTo>
                <a:close/>
                <a:moveTo>
                  <a:pt x="2517" y="205"/>
                </a:moveTo>
                <a:cubicBezTo>
                  <a:pt x="2504" y="213"/>
                  <a:pt x="2490" y="219"/>
                  <a:pt x="2477" y="227"/>
                </a:cubicBezTo>
                <a:cubicBezTo>
                  <a:pt x="2481" y="234"/>
                  <a:pt x="2485" y="240"/>
                  <a:pt x="2488" y="247"/>
                </a:cubicBezTo>
                <a:cubicBezTo>
                  <a:pt x="2488" y="249"/>
                  <a:pt x="2484" y="249"/>
                  <a:pt x="2485" y="251"/>
                </a:cubicBezTo>
                <a:cubicBezTo>
                  <a:pt x="2500" y="243"/>
                  <a:pt x="2516" y="235"/>
                  <a:pt x="2530" y="226"/>
                </a:cubicBezTo>
                <a:cubicBezTo>
                  <a:pt x="2525" y="219"/>
                  <a:pt x="2522" y="211"/>
                  <a:pt x="2517" y="205"/>
                </a:cubicBezTo>
                <a:close/>
                <a:moveTo>
                  <a:pt x="2320" y="163"/>
                </a:moveTo>
                <a:cubicBezTo>
                  <a:pt x="2341" y="201"/>
                  <a:pt x="2362" y="238"/>
                  <a:pt x="2382" y="277"/>
                </a:cubicBezTo>
                <a:cubicBezTo>
                  <a:pt x="2396" y="269"/>
                  <a:pt x="2410" y="262"/>
                  <a:pt x="2423" y="253"/>
                </a:cubicBezTo>
                <a:cubicBezTo>
                  <a:pt x="2418" y="243"/>
                  <a:pt x="2412" y="234"/>
                  <a:pt x="2407" y="224"/>
                </a:cubicBezTo>
                <a:cubicBezTo>
                  <a:pt x="2398" y="217"/>
                  <a:pt x="2389" y="210"/>
                  <a:pt x="2379" y="203"/>
                </a:cubicBezTo>
                <a:cubicBezTo>
                  <a:pt x="2377" y="204"/>
                  <a:pt x="2376" y="213"/>
                  <a:pt x="2373" y="214"/>
                </a:cubicBezTo>
                <a:cubicBezTo>
                  <a:pt x="2370" y="214"/>
                  <a:pt x="2367" y="212"/>
                  <a:pt x="2367" y="210"/>
                </a:cubicBezTo>
                <a:cubicBezTo>
                  <a:pt x="2366" y="207"/>
                  <a:pt x="2369" y="205"/>
                  <a:pt x="2370" y="203"/>
                </a:cubicBezTo>
                <a:cubicBezTo>
                  <a:pt x="2365" y="200"/>
                  <a:pt x="2359" y="199"/>
                  <a:pt x="2356" y="194"/>
                </a:cubicBezTo>
                <a:cubicBezTo>
                  <a:pt x="2362" y="193"/>
                  <a:pt x="2366" y="198"/>
                  <a:pt x="2371" y="200"/>
                </a:cubicBezTo>
                <a:cubicBezTo>
                  <a:pt x="2372" y="199"/>
                  <a:pt x="2372" y="198"/>
                  <a:pt x="2373" y="197"/>
                </a:cubicBezTo>
                <a:cubicBezTo>
                  <a:pt x="2370" y="193"/>
                  <a:pt x="2364" y="192"/>
                  <a:pt x="2362" y="187"/>
                </a:cubicBezTo>
                <a:cubicBezTo>
                  <a:pt x="2364" y="184"/>
                  <a:pt x="2369" y="187"/>
                  <a:pt x="2371" y="188"/>
                </a:cubicBezTo>
                <a:cubicBezTo>
                  <a:pt x="2372" y="188"/>
                  <a:pt x="2371" y="186"/>
                  <a:pt x="2373" y="186"/>
                </a:cubicBezTo>
                <a:cubicBezTo>
                  <a:pt x="2376" y="186"/>
                  <a:pt x="2376" y="189"/>
                  <a:pt x="2378" y="189"/>
                </a:cubicBezTo>
                <a:cubicBezTo>
                  <a:pt x="2379" y="188"/>
                  <a:pt x="2379" y="187"/>
                  <a:pt x="2380" y="187"/>
                </a:cubicBezTo>
                <a:cubicBezTo>
                  <a:pt x="2379" y="184"/>
                  <a:pt x="2376" y="185"/>
                  <a:pt x="2376" y="181"/>
                </a:cubicBezTo>
                <a:cubicBezTo>
                  <a:pt x="2377" y="181"/>
                  <a:pt x="2377" y="181"/>
                  <a:pt x="2378" y="181"/>
                </a:cubicBezTo>
                <a:cubicBezTo>
                  <a:pt x="2380" y="181"/>
                  <a:pt x="2380" y="183"/>
                  <a:pt x="2382" y="184"/>
                </a:cubicBezTo>
                <a:cubicBezTo>
                  <a:pt x="2383" y="182"/>
                  <a:pt x="2384" y="182"/>
                  <a:pt x="2385" y="181"/>
                </a:cubicBezTo>
                <a:cubicBezTo>
                  <a:pt x="2383" y="179"/>
                  <a:pt x="2381" y="178"/>
                  <a:pt x="2381" y="176"/>
                </a:cubicBezTo>
                <a:cubicBezTo>
                  <a:pt x="2382" y="176"/>
                  <a:pt x="2382" y="175"/>
                  <a:pt x="2383" y="175"/>
                </a:cubicBezTo>
                <a:cubicBezTo>
                  <a:pt x="2385" y="175"/>
                  <a:pt x="2385" y="178"/>
                  <a:pt x="2387" y="178"/>
                </a:cubicBezTo>
                <a:cubicBezTo>
                  <a:pt x="2388" y="178"/>
                  <a:pt x="2388" y="176"/>
                  <a:pt x="2390" y="176"/>
                </a:cubicBezTo>
                <a:cubicBezTo>
                  <a:pt x="2388" y="172"/>
                  <a:pt x="2381" y="169"/>
                  <a:pt x="2382" y="164"/>
                </a:cubicBezTo>
                <a:cubicBezTo>
                  <a:pt x="2387" y="166"/>
                  <a:pt x="2388" y="171"/>
                  <a:pt x="2393" y="174"/>
                </a:cubicBezTo>
                <a:cubicBezTo>
                  <a:pt x="2393" y="173"/>
                  <a:pt x="2394" y="172"/>
                  <a:pt x="2395" y="172"/>
                </a:cubicBezTo>
                <a:cubicBezTo>
                  <a:pt x="2395" y="170"/>
                  <a:pt x="2391" y="168"/>
                  <a:pt x="2393" y="165"/>
                </a:cubicBezTo>
                <a:cubicBezTo>
                  <a:pt x="2397" y="165"/>
                  <a:pt x="2396" y="169"/>
                  <a:pt x="2398" y="169"/>
                </a:cubicBezTo>
                <a:cubicBezTo>
                  <a:pt x="2398" y="168"/>
                  <a:pt x="2399" y="169"/>
                  <a:pt x="2400" y="168"/>
                </a:cubicBezTo>
                <a:cubicBezTo>
                  <a:pt x="2401" y="166"/>
                  <a:pt x="2396" y="164"/>
                  <a:pt x="2398" y="161"/>
                </a:cubicBezTo>
                <a:cubicBezTo>
                  <a:pt x="2401" y="160"/>
                  <a:pt x="2402" y="164"/>
                  <a:pt x="2403" y="166"/>
                </a:cubicBezTo>
                <a:cubicBezTo>
                  <a:pt x="2404" y="166"/>
                  <a:pt x="2405" y="164"/>
                  <a:pt x="2406" y="164"/>
                </a:cubicBezTo>
                <a:cubicBezTo>
                  <a:pt x="2406" y="161"/>
                  <a:pt x="2404" y="161"/>
                  <a:pt x="2404" y="158"/>
                </a:cubicBezTo>
                <a:cubicBezTo>
                  <a:pt x="2405" y="158"/>
                  <a:pt x="2405" y="157"/>
                  <a:pt x="2406" y="157"/>
                </a:cubicBezTo>
                <a:cubicBezTo>
                  <a:pt x="2408" y="158"/>
                  <a:pt x="2408" y="161"/>
                  <a:pt x="2410" y="162"/>
                </a:cubicBezTo>
                <a:cubicBezTo>
                  <a:pt x="2411" y="162"/>
                  <a:pt x="2411" y="161"/>
                  <a:pt x="2413" y="161"/>
                </a:cubicBezTo>
                <a:cubicBezTo>
                  <a:pt x="2413" y="158"/>
                  <a:pt x="2408" y="155"/>
                  <a:pt x="2412" y="153"/>
                </a:cubicBezTo>
                <a:cubicBezTo>
                  <a:pt x="2414" y="154"/>
                  <a:pt x="2414" y="158"/>
                  <a:pt x="2416" y="160"/>
                </a:cubicBezTo>
                <a:cubicBezTo>
                  <a:pt x="2417" y="158"/>
                  <a:pt x="2419" y="158"/>
                  <a:pt x="2420" y="158"/>
                </a:cubicBezTo>
                <a:cubicBezTo>
                  <a:pt x="2419" y="154"/>
                  <a:pt x="2413" y="147"/>
                  <a:pt x="2416" y="144"/>
                </a:cubicBezTo>
                <a:cubicBezTo>
                  <a:pt x="2419" y="145"/>
                  <a:pt x="2419" y="148"/>
                  <a:pt x="2420" y="151"/>
                </a:cubicBezTo>
                <a:cubicBezTo>
                  <a:pt x="2421" y="153"/>
                  <a:pt x="2422" y="157"/>
                  <a:pt x="2425" y="156"/>
                </a:cubicBezTo>
                <a:cubicBezTo>
                  <a:pt x="2425" y="154"/>
                  <a:pt x="2422" y="150"/>
                  <a:pt x="2425" y="149"/>
                </a:cubicBezTo>
                <a:cubicBezTo>
                  <a:pt x="2428" y="150"/>
                  <a:pt x="2427" y="154"/>
                  <a:pt x="2429" y="155"/>
                </a:cubicBezTo>
                <a:cubicBezTo>
                  <a:pt x="2433" y="154"/>
                  <a:pt x="2427" y="148"/>
                  <a:pt x="2431" y="147"/>
                </a:cubicBezTo>
                <a:cubicBezTo>
                  <a:pt x="2434" y="147"/>
                  <a:pt x="2432" y="152"/>
                  <a:pt x="2435" y="153"/>
                </a:cubicBezTo>
                <a:cubicBezTo>
                  <a:pt x="2435" y="153"/>
                  <a:pt x="2436" y="153"/>
                  <a:pt x="2436" y="153"/>
                </a:cubicBezTo>
                <a:cubicBezTo>
                  <a:pt x="2437" y="151"/>
                  <a:pt x="2434" y="147"/>
                  <a:pt x="2437" y="146"/>
                </a:cubicBezTo>
                <a:cubicBezTo>
                  <a:pt x="2439" y="147"/>
                  <a:pt x="2439" y="150"/>
                  <a:pt x="2440" y="152"/>
                </a:cubicBezTo>
                <a:cubicBezTo>
                  <a:pt x="2441" y="152"/>
                  <a:pt x="2443" y="152"/>
                  <a:pt x="2444" y="151"/>
                </a:cubicBezTo>
                <a:cubicBezTo>
                  <a:pt x="2443" y="150"/>
                  <a:pt x="2442" y="145"/>
                  <a:pt x="2444" y="145"/>
                </a:cubicBezTo>
                <a:cubicBezTo>
                  <a:pt x="2447" y="146"/>
                  <a:pt x="2446" y="149"/>
                  <a:pt x="2447" y="151"/>
                </a:cubicBezTo>
                <a:cubicBezTo>
                  <a:pt x="2448" y="151"/>
                  <a:pt x="2450" y="151"/>
                  <a:pt x="2451" y="151"/>
                </a:cubicBezTo>
                <a:cubicBezTo>
                  <a:pt x="2452" y="147"/>
                  <a:pt x="2450" y="140"/>
                  <a:pt x="2452" y="137"/>
                </a:cubicBezTo>
                <a:cubicBezTo>
                  <a:pt x="2457" y="138"/>
                  <a:pt x="2453" y="148"/>
                  <a:pt x="2455" y="151"/>
                </a:cubicBezTo>
                <a:cubicBezTo>
                  <a:pt x="2459" y="151"/>
                  <a:pt x="2462" y="151"/>
                  <a:pt x="2465" y="152"/>
                </a:cubicBezTo>
                <a:cubicBezTo>
                  <a:pt x="2465" y="155"/>
                  <a:pt x="2466" y="159"/>
                  <a:pt x="2464" y="160"/>
                </a:cubicBezTo>
                <a:cubicBezTo>
                  <a:pt x="2426" y="159"/>
                  <a:pt x="2402" y="174"/>
                  <a:pt x="2385" y="195"/>
                </a:cubicBezTo>
                <a:cubicBezTo>
                  <a:pt x="2394" y="199"/>
                  <a:pt x="2401" y="205"/>
                  <a:pt x="2409" y="210"/>
                </a:cubicBezTo>
                <a:cubicBezTo>
                  <a:pt x="2424" y="201"/>
                  <a:pt x="2438" y="192"/>
                  <a:pt x="2453" y="185"/>
                </a:cubicBezTo>
                <a:cubicBezTo>
                  <a:pt x="2462" y="197"/>
                  <a:pt x="2468" y="211"/>
                  <a:pt x="2475" y="224"/>
                </a:cubicBezTo>
                <a:cubicBezTo>
                  <a:pt x="2489" y="217"/>
                  <a:pt x="2502" y="209"/>
                  <a:pt x="2516" y="202"/>
                </a:cubicBezTo>
                <a:cubicBezTo>
                  <a:pt x="2495" y="165"/>
                  <a:pt x="2474" y="127"/>
                  <a:pt x="2453" y="90"/>
                </a:cubicBezTo>
                <a:cubicBezTo>
                  <a:pt x="2453" y="90"/>
                  <a:pt x="2453" y="89"/>
                  <a:pt x="2452" y="89"/>
                </a:cubicBezTo>
                <a:cubicBezTo>
                  <a:pt x="2408" y="114"/>
                  <a:pt x="2365" y="139"/>
                  <a:pt x="2320" y="163"/>
                </a:cubicBezTo>
                <a:close/>
                <a:moveTo>
                  <a:pt x="2403" y="211"/>
                </a:moveTo>
                <a:cubicBezTo>
                  <a:pt x="2404" y="213"/>
                  <a:pt x="2404" y="215"/>
                  <a:pt x="2405" y="217"/>
                </a:cubicBezTo>
                <a:cubicBezTo>
                  <a:pt x="2408" y="218"/>
                  <a:pt x="2410" y="222"/>
                  <a:pt x="2412" y="222"/>
                </a:cubicBezTo>
                <a:cubicBezTo>
                  <a:pt x="2411" y="217"/>
                  <a:pt x="2408" y="211"/>
                  <a:pt x="2403" y="211"/>
                </a:cubicBezTo>
                <a:close/>
                <a:moveTo>
                  <a:pt x="2392" y="203"/>
                </a:moveTo>
                <a:cubicBezTo>
                  <a:pt x="2392" y="209"/>
                  <a:pt x="2396" y="211"/>
                  <a:pt x="2400" y="213"/>
                </a:cubicBezTo>
                <a:cubicBezTo>
                  <a:pt x="2400" y="207"/>
                  <a:pt x="2396" y="205"/>
                  <a:pt x="2392" y="203"/>
                </a:cubicBezTo>
                <a:close/>
                <a:moveTo>
                  <a:pt x="2382" y="199"/>
                </a:moveTo>
                <a:cubicBezTo>
                  <a:pt x="2382" y="196"/>
                  <a:pt x="2377" y="195"/>
                  <a:pt x="2376" y="194"/>
                </a:cubicBezTo>
                <a:cubicBezTo>
                  <a:pt x="2378" y="196"/>
                  <a:pt x="2380" y="198"/>
                  <a:pt x="2382" y="199"/>
                </a:cubicBezTo>
                <a:close/>
                <a:moveTo>
                  <a:pt x="2370" y="210"/>
                </a:moveTo>
                <a:cubicBezTo>
                  <a:pt x="2371" y="210"/>
                  <a:pt x="2371" y="210"/>
                  <a:pt x="2371" y="210"/>
                </a:cubicBezTo>
                <a:cubicBezTo>
                  <a:pt x="2374" y="207"/>
                  <a:pt x="2375" y="204"/>
                  <a:pt x="2377" y="200"/>
                </a:cubicBezTo>
                <a:cubicBezTo>
                  <a:pt x="2373" y="200"/>
                  <a:pt x="2371" y="207"/>
                  <a:pt x="2370" y="210"/>
                </a:cubicBezTo>
                <a:close/>
                <a:moveTo>
                  <a:pt x="2388" y="187"/>
                </a:moveTo>
                <a:cubicBezTo>
                  <a:pt x="2404" y="169"/>
                  <a:pt x="2429" y="157"/>
                  <a:pt x="2462" y="156"/>
                </a:cubicBezTo>
                <a:cubicBezTo>
                  <a:pt x="2457" y="154"/>
                  <a:pt x="2451" y="155"/>
                  <a:pt x="2446" y="155"/>
                </a:cubicBezTo>
                <a:cubicBezTo>
                  <a:pt x="2418" y="157"/>
                  <a:pt x="2395" y="172"/>
                  <a:pt x="2382" y="189"/>
                </a:cubicBezTo>
                <a:cubicBezTo>
                  <a:pt x="2382" y="190"/>
                  <a:pt x="2379" y="191"/>
                  <a:pt x="2381" y="192"/>
                </a:cubicBezTo>
                <a:cubicBezTo>
                  <a:pt x="2384" y="192"/>
                  <a:pt x="2386" y="188"/>
                  <a:pt x="2388" y="187"/>
                </a:cubicBezTo>
                <a:close/>
                <a:moveTo>
                  <a:pt x="2385" y="199"/>
                </a:moveTo>
                <a:cubicBezTo>
                  <a:pt x="2386" y="202"/>
                  <a:pt x="2387" y="204"/>
                  <a:pt x="2389" y="205"/>
                </a:cubicBezTo>
                <a:cubicBezTo>
                  <a:pt x="2389" y="202"/>
                  <a:pt x="2388" y="200"/>
                  <a:pt x="2385" y="199"/>
                </a:cubicBezTo>
                <a:close/>
                <a:moveTo>
                  <a:pt x="3241" y="100"/>
                </a:moveTo>
                <a:cubicBezTo>
                  <a:pt x="3241" y="94"/>
                  <a:pt x="3255" y="93"/>
                  <a:pt x="3259" y="93"/>
                </a:cubicBezTo>
                <a:cubicBezTo>
                  <a:pt x="3266" y="91"/>
                  <a:pt x="3272" y="90"/>
                  <a:pt x="3279" y="88"/>
                </a:cubicBezTo>
                <a:cubicBezTo>
                  <a:pt x="3277" y="81"/>
                  <a:pt x="3288" y="79"/>
                  <a:pt x="3288" y="86"/>
                </a:cubicBezTo>
                <a:cubicBezTo>
                  <a:pt x="3311" y="82"/>
                  <a:pt x="3332" y="76"/>
                  <a:pt x="3354" y="72"/>
                </a:cubicBezTo>
                <a:cubicBezTo>
                  <a:pt x="3356" y="67"/>
                  <a:pt x="3359" y="64"/>
                  <a:pt x="3363" y="61"/>
                </a:cubicBezTo>
                <a:cubicBezTo>
                  <a:pt x="3362" y="52"/>
                  <a:pt x="3358" y="43"/>
                  <a:pt x="3359" y="34"/>
                </a:cubicBezTo>
                <a:cubicBezTo>
                  <a:pt x="3363" y="29"/>
                  <a:pt x="3365" y="40"/>
                  <a:pt x="3366" y="45"/>
                </a:cubicBezTo>
                <a:cubicBezTo>
                  <a:pt x="3367" y="51"/>
                  <a:pt x="3368" y="56"/>
                  <a:pt x="3369" y="59"/>
                </a:cubicBezTo>
                <a:cubicBezTo>
                  <a:pt x="3371" y="58"/>
                  <a:pt x="3372" y="55"/>
                  <a:pt x="3375" y="55"/>
                </a:cubicBezTo>
                <a:cubicBezTo>
                  <a:pt x="3380" y="54"/>
                  <a:pt x="3387" y="61"/>
                  <a:pt x="3384" y="66"/>
                </a:cubicBezTo>
                <a:cubicBezTo>
                  <a:pt x="3387" y="65"/>
                  <a:pt x="3392" y="64"/>
                  <a:pt x="3396" y="63"/>
                </a:cubicBezTo>
                <a:cubicBezTo>
                  <a:pt x="3403" y="62"/>
                  <a:pt x="3410" y="58"/>
                  <a:pt x="3412" y="66"/>
                </a:cubicBezTo>
                <a:cubicBezTo>
                  <a:pt x="3402" y="68"/>
                  <a:pt x="3391" y="70"/>
                  <a:pt x="3381" y="73"/>
                </a:cubicBezTo>
                <a:cubicBezTo>
                  <a:pt x="3380" y="78"/>
                  <a:pt x="3378" y="82"/>
                  <a:pt x="3375" y="84"/>
                </a:cubicBezTo>
                <a:cubicBezTo>
                  <a:pt x="3402" y="208"/>
                  <a:pt x="3429" y="333"/>
                  <a:pt x="3457" y="457"/>
                </a:cubicBezTo>
                <a:cubicBezTo>
                  <a:pt x="3461" y="458"/>
                  <a:pt x="3465" y="460"/>
                  <a:pt x="3465" y="465"/>
                </a:cubicBezTo>
                <a:cubicBezTo>
                  <a:pt x="3473" y="462"/>
                  <a:pt x="3487" y="461"/>
                  <a:pt x="3491" y="469"/>
                </a:cubicBezTo>
                <a:cubicBezTo>
                  <a:pt x="3492" y="473"/>
                  <a:pt x="3493" y="481"/>
                  <a:pt x="3491" y="483"/>
                </a:cubicBezTo>
                <a:cubicBezTo>
                  <a:pt x="3490" y="485"/>
                  <a:pt x="3478" y="488"/>
                  <a:pt x="3475" y="487"/>
                </a:cubicBezTo>
                <a:cubicBezTo>
                  <a:pt x="3472" y="487"/>
                  <a:pt x="3471" y="484"/>
                  <a:pt x="3468" y="483"/>
                </a:cubicBezTo>
                <a:cubicBezTo>
                  <a:pt x="3426" y="494"/>
                  <a:pt x="3383" y="503"/>
                  <a:pt x="3340" y="512"/>
                </a:cubicBezTo>
                <a:cubicBezTo>
                  <a:pt x="3338" y="514"/>
                  <a:pt x="3338" y="517"/>
                  <a:pt x="3336" y="519"/>
                </a:cubicBezTo>
                <a:cubicBezTo>
                  <a:pt x="3333" y="519"/>
                  <a:pt x="3323" y="525"/>
                  <a:pt x="3318" y="522"/>
                </a:cubicBezTo>
                <a:cubicBezTo>
                  <a:pt x="3316" y="521"/>
                  <a:pt x="3314" y="509"/>
                  <a:pt x="3314" y="505"/>
                </a:cubicBezTo>
                <a:cubicBezTo>
                  <a:pt x="3315" y="502"/>
                  <a:pt x="3318" y="499"/>
                  <a:pt x="3319" y="497"/>
                </a:cubicBezTo>
                <a:cubicBezTo>
                  <a:pt x="3323" y="496"/>
                  <a:pt x="3326" y="495"/>
                  <a:pt x="3329" y="494"/>
                </a:cubicBezTo>
                <a:cubicBezTo>
                  <a:pt x="3316" y="472"/>
                  <a:pt x="3313" y="438"/>
                  <a:pt x="3307" y="409"/>
                </a:cubicBezTo>
                <a:cubicBezTo>
                  <a:pt x="3304" y="411"/>
                  <a:pt x="3302" y="415"/>
                  <a:pt x="3298" y="419"/>
                </a:cubicBezTo>
                <a:cubicBezTo>
                  <a:pt x="3296" y="422"/>
                  <a:pt x="3292" y="429"/>
                  <a:pt x="3288" y="429"/>
                </a:cubicBezTo>
                <a:cubicBezTo>
                  <a:pt x="3283" y="429"/>
                  <a:pt x="3278" y="415"/>
                  <a:pt x="3279" y="409"/>
                </a:cubicBezTo>
                <a:cubicBezTo>
                  <a:pt x="3280" y="407"/>
                  <a:pt x="3282" y="404"/>
                  <a:pt x="3284" y="401"/>
                </a:cubicBezTo>
                <a:cubicBezTo>
                  <a:pt x="3290" y="394"/>
                  <a:pt x="3297" y="386"/>
                  <a:pt x="3302" y="378"/>
                </a:cubicBezTo>
                <a:cubicBezTo>
                  <a:pt x="3302" y="374"/>
                  <a:pt x="3300" y="371"/>
                  <a:pt x="3300" y="368"/>
                </a:cubicBezTo>
                <a:cubicBezTo>
                  <a:pt x="3305" y="363"/>
                  <a:pt x="3313" y="363"/>
                  <a:pt x="3320" y="361"/>
                </a:cubicBezTo>
                <a:cubicBezTo>
                  <a:pt x="3327" y="360"/>
                  <a:pt x="3334" y="358"/>
                  <a:pt x="3340" y="357"/>
                </a:cubicBezTo>
                <a:cubicBezTo>
                  <a:pt x="3339" y="351"/>
                  <a:pt x="3338" y="347"/>
                  <a:pt x="3337" y="341"/>
                </a:cubicBezTo>
                <a:cubicBezTo>
                  <a:pt x="3333" y="339"/>
                  <a:pt x="3332" y="332"/>
                  <a:pt x="3335" y="327"/>
                </a:cubicBezTo>
                <a:cubicBezTo>
                  <a:pt x="3329" y="327"/>
                  <a:pt x="3322" y="332"/>
                  <a:pt x="3316" y="329"/>
                </a:cubicBezTo>
                <a:cubicBezTo>
                  <a:pt x="3310" y="303"/>
                  <a:pt x="3304" y="276"/>
                  <a:pt x="3299" y="250"/>
                </a:cubicBezTo>
                <a:cubicBezTo>
                  <a:pt x="3304" y="244"/>
                  <a:pt x="3308" y="237"/>
                  <a:pt x="3312" y="232"/>
                </a:cubicBezTo>
                <a:cubicBezTo>
                  <a:pt x="3306" y="230"/>
                  <a:pt x="3305" y="218"/>
                  <a:pt x="3310" y="215"/>
                </a:cubicBezTo>
                <a:cubicBezTo>
                  <a:pt x="3309" y="204"/>
                  <a:pt x="3306" y="195"/>
                  <a:pt x="3304" y="184"/>
                </a:cubicBezTo>
                <a:cubicBezTo>
                  <a:pt x="3300" y="183"/>
                  <a:pt x="3295" y="184"/>
                  <a:pt x="3294" y="180"/>
                </a:cubicBezTo>
                <a:cubicBezTo>
                  <a:pt x="3293" y="175"/>
                  <a:pt x="3301" y="175"/>
                  <a:pt x="3303" y="171"/>
                </a:cubicBezTo>
                <a:cubicBezTo>
                  <a:pt x="3298" y="170"/>
                  <a:pt x="3291" y="172"/>
                  <a:pt x="3290" y="167"/>
                </a:cubicBezTo>
                <a:cubicBezTo>
                  <a:pt x="3290" y="163"/>
                  <a:pt x="3294" y="162"/>
                  <a:pt x="3296" y="159"/>
                </a:cubicBezTo>
                <a:cubicBezTo>
                  <a:pt x="3284" y="159"/>
                  <a:pt x="3289" y="149"/>
                  <a:pt x="3295" y="147"/>
                </a:cubicBezTo>
                <a:cubicBezTo>
                  <a:pt x="3291" y="146"/>
                  <a:pt x="3287" y="146"/>
                  <a:pt x="3287" y="142"/>
                </a:cubicBezTo>
                <a:cubicBezTo>
                  <a:pt x="3287" y="137"/>
                  <a:pt x="3294" y="136"/>
                  <a:pt x="3296" y="133"/>
                </a:cubicBezTo>
                <a:cubicBezTo>
                  <a:pt x="3290" y="133"/>
                  <a:pt x="3283" y="133"/>
                  <a:pt x="3282" y="129"/>
                </a:cubicBezTo>
                <a:cubicBezTo>
                  <a:pt x="3281" y="124"/>
                  <a:pt x="3286" y="123"/>
                  <a:pt x="3289" y="120"/>
                </a:cubicBezTo>
                <a:cubicBezTo>
                  <a:pt x="3284" y="121"/>
                  <a:pt x="3280" y="120"/>
                  <a:pt x="3280" y="117"/>
                </a:cubicBezTo>
                <a:cubicBezTo>
                  <a:pt x="3279" y="112"/>
                  <a:pt x="3288" y="110"/>
                  <a:pt x="3290" y="107"/>
                </a:cubicBezTo>
                <a:cubicBezTo>
                  <a:pt x="3285" y="106"/>
                  <a:pt x="3284" y="101"/>
                  <a:pt x="3283" y="95"/>
                </a:cubicBezTo>
                <a:cubicBezTo>
                  <a:pt x="3273" y="97"/>
                  <a:pt x="3261" y="100"/>
                  <a:pt x="3250" y="102"/>
                </a:cubicBezTo>
                <a:cubicBezTo>
                  <a:pt x="3246" y="103"/>
                  <a:pt x="3241" y="103"/>
                  <a:pt x="3241" y="100"/>
                </a:cubicBezTo>
                <a:close/>
                <a:moveTo>
                  <a:pt x="3314" y="203"/>
                </a:moveTo>
                <a:cubicBezTo>
                  <a:pt x="3330" y="198"/>
                  <a:pt x="3347" y="193"/>
                  <a:pt x="3362" y="188"/>
                </a:cubicBezTo>
                <a:cubicBezTo>
                  <a:pt x="3345" y="190"/>
                  <a:pt x="3330" y="191"/>
                  <a:pt x="3312" y="193"/>
                </a:cubicBezTo>
                <a:cubicBezTo>
                  <a:pt x="3312" y="197"/>
                  <a:pt x="3314" y="199"/>
                  <a:pt x="3314" y="203"/>
                </a:cubicBezTo>
                <a:close/>
                <a:moveTo>
                  <a:pt x="3310" y="245"/>
                </a:moveTo>
                <a:cubicBezTo>
                  <a:pt x="3317" y="244"/>
                  <a:pt x="3323" y="243"/>
                  <a:pt x="3329" y="241"/>
                </a:cubicBezTo>
                <a:cubicBezTo>
                  <a:pt x="3325" y="239"/>
                  <a:pt x="3321" y="236"/>
                  <a:pt x="3317" y="234"/>
                </a:cubicBezTo>
                <a:cubicBezTo>
                  <a:pt x="3315" y="238"/>
                  <a:pt x="3312" y="241"/>
                  <a:pt x="3310" y="245"/>
                </a:cubicBezTo>
                <a:close/>
                <a:moveTo>
                  <a:pt x="3307" y="259"/>
                </a:moveTo>
                <a:cubicBezTo>
                  <a:pt x="3308" y="256"/>
                  <a:pt x="3310" y="253"/>
                  <a:pt x="3309" y="251"/>
                </a:cubicBezTo>
                <a:cubicBezTo>
                  <a:pt x="3309" y="252"/>
                  <a:pt x="3306" y="252"/>
                  <a:pt x="3305" y="252"/>
                </a:cubicBezTo>
                <a:cubicBezTo>
                  <a:pt x="3306" y="254"/>
                  <a:pt x="3306" y="257"/>
                  <a:pt x="3307" y="259"/>
                </a:cubicBezTo>
                <a:close/>
                <a:moveTo>
                  <a:pt x="3310" y="271"/>
                </a:moveTo>
                <a:cubicBezTo>
                  <a:pt x="3313" y="264"/>
                  <a:pt x="3316" y="257"/>
                  <a:pt x="3319" y="250"/>
                </a:cubicBezTo>
                <a:cubicBezTo>
                  <a:pt x="3319" y="250"/>
                  <a:pt x="3319" y="249"/>
                  <a:pt x="3318" y="250"/>
                </a:cubicBezTo>
                <a:cubicBezTo>
                  <a:pt x="3317" y="250"/>
                  <a:pt x="3316" y="250"/>
                  <a:pt x="3314" y="250"/>
                </a:cubicBezTo>
                <a:cubicBezTo>
                  <a:pt x="3312" y="257"/>
                  <a:pt x="3305" y="263"/>
                  <a:pt x="3310" y="271"/>
                </a:cubicBezTo>
                <a:close/>
                <a:moveTo>
                  <a:pt x="3313" y="285"/>
                </a:moveTo>
                <a:cubicBezTo>
                  <a:pt x="3318" y="276"/>
                  <a:pt x="3322" y="266"/>
                  <a:pt x="3326" y="257"/>
                </a:cubicBezTo>
                <a:cubicBezTo>
                  <a:pt x="3328" y="253"/>
                  <a:pt x="3330" y="251"/>
                  <a:pt x="3330" y="248"/>
                </a:cubicBezTo>
                <a:cubicBezTo>
                  <a:pt x="3328" y="248"/>
                  <a:pt x="3326" y="249"/>
                  <a:pt x="3324" y="249"/>
                </a:cubicBezTo>
                <a:cubicBezTo>
                  <a:pt x="3321" y="253"/>
                  <a:pt x="3320" y="258"/>
                  <a:pt x="3317" y="263"/>
                </a:cubicBezTo>
                <a:cubicBezTo>
                  <a:pt x="3314" y="271"/>
                  <a:pt x="3308" y="277"/>
                  <a:pt x="3313" y="285"/>
                </a:cubicBezTo>
                <a:close/>
                <a:moveTo>
                  <a:pt x="3332" y="263"/>
                </a:moveTo>
                <a:cubicBezTo>
                  <a:pt x="3335" y="258"/>
                  <a:pt x="3338" y="252"/>
                  <a:pt x="3336" y="247"/>
                </a:cubicBezTo>
                <a:cubicBezTo>
                  <a:pt x="3335" y="247"/>
                  <a:pt x="3335" y="247"/>
                  <a:pt x="3335" y="247"/>
                </a:cubicBezTo>
                <a:cubicBezTo>
                  <a:pt x="3328" y="261"/>
                  <a:pt x="3322" y="276"/>
                  <a:pt x="3314" y="289"/>
                </a:cubicBezTo>
                <a:cubicBezTo>
                  <a:pt x="3315" y="292"/>
                  <a:pt x="3316" y="294"/>
                  <a:pt x="3316" y="297"/>
                </a:cubicBezTo>
                <a:cubicBezTo>
                  <a:pt x="3321" y="287"/>
                  <a:pt x="3327" y="275"/>
                  <a:pt x="3332" y="263"/>
                </a:cubicBezTo>
                <a:close/>
                <a:moveTo>
                  <a:pt x="3329" y="287"/>
                </a:moveTo>
                <a:cubicBezTo>
                  <a:pt x="3333" y="279"/>
                  <a:pt x="3342" y="268"/>
                  <a:pt x="3338" y="258"/>
                </a:cubicBezTo>
                <a:cubicBezTo>
                  <a:pt x="3332" y="274"/>
                  <a:pt x="3325" y="288"/>
                  <a:pt x="3317" y="303"/>
                </a:cubicBezTo>
                <a:cubicBezTo>
                  <a:pt x="3318" y="305"/>
                  <a:pt x="3318" y="308"/>
                  <a:pt x="3319" y="309"/>
                </a:cubicBezTo>
                <a:cubicBezTo>
                  <a:pt x="3322" y="302"/>
                  <a:pt x="3326" y="295"/>
                  <a:pt x="3329" y="287"/>
                </a:cubicBezTo>
                <a:close/>
                <a:moveTo>
                  <a:pt x="3321" y="318"/>
                </a:moveTo>
                <a:cubicBezTo>
                  <a:pt x="3326" y="308"/>
                  <a:pt x="3332" y="297"/>
                  <a:pt x="3336" y="287"/>
                </a:cubicBezTo>
                <a:cubicBezTo>
                  <a:pt x="3339" y="282"/>
                  <a:pt x="3344" y="277"/>
                  <a:pt x="3340" y="272"/>
                </a:cubicBezTo>
                <a:cubicBezTo>
                  <a:pt x="3335" y="284"/>
                  <a:pt x="3330" y="295"/>
                  <a:pt x="3324" y="306"/>
                </a:cubicBezTo>
                <a:cubicBezTo>
                  <a:pt x="3323" y="309"/>
                  <a:pt x="3320" y="314"/>
                  <a:pt x="3321" y="318"/>
                </a:cubicBezTo>
                <a:close/>
                <a:moveTo>
                  <a:pt x="3327" y="322"/>
                </a:moveTo>
                <a:cubicBezTo>
                  <a:pt x="3333" y="311"/>
                  <a:pt x="3339" y="300"/>
                  <a:pt x="3344" y="289"/>
                </a:cubicBezTo>
                <a:cubicBezTo>
                  <a:pt x="3343" y="287"/>
                  <a:pt x="3344" y="284"/>
                  <a:pt x="3342" y="283"/>
                </a:cubicBezTo>
                <a:cubicBezTo>
                  <a:pt x="3336" y="297"/>
                  <a:pt x="3329" y="309"/>
                  <a:pt x="3322" y="323"/>
                </a:cubicBezTo>
                <a:cubicBezTo>
                  <a:pt x="3324" y="323"/>
                  <a:pt x="3325" y="322"/>
                  <a:pt x="3327" y="322"/>
                </a:cubicBezTo>
                <a:close/>
                <a:moveTo>
                  <a:pt x="3337" y="320"/>
                </a:moveTo>
                <a:cubicBezTo>
                  <a:pt x="3340" y="312"/>
                  <a:pt x="3349" y="304"/>
                  <a:pt x="3345" y="295"/>
                </a:cubicBezTo>
                <a:cubicBezTo>
                  <a:pt x="3341" y="304"/>
                  <a:pt x="3336" y="312"/>
                  <a:pt x="3332" y="321"/>
                </a:cubicBezTo>
                <a:cubicBezTo>
                  <a:pt x="3334" y="321"/>
                  <a:pt x="3335" y="320"/>
                  <a:pt x="3337" y="320"/>
                </a:cubicBezTo>
                <a:close/>
                <a:moveTo>
                  <a:pt x="3342" y="319"/>
                </a:moveTo>
                <a:cubicBezTo>
                  <a:pt x="3347" y="319"/>
                  <a:pt x="3349" y="311"/>
                  <a:pt x="3347" y="307"/>
                </a:cubicBezTo>
                <a:cubicBezTo>
                  <a:pt x="3346" y="311"/>
                  <a:pt x="3343" y="315"/>
                  <a:pt x="3342" y="319"/>
                </a:cubicBezTo>
                <a:close/>
                <a:moveTo>
                  <a:pt x="3308" y="399"/>
                </a:moveTo>
                <a:cubicBezTo>
                  <a:pt x="3314" y="396"/>
                  <a:pt x="3322" y="396"/>
                  <a:pt x="3328" y="394"/>
                </a:cubicBezTo>
                <a:cubicBezTo>
                  <a:pt x="3335" y="393"/>
                  <a:pt x="3342" y="391"/>
                  <a:pt x="3349" y="390"/>
                </a:cubicBezTo>
                <a:cubicBezTo>
                  <a:pt x="3346" y="381"/>
                  <a:pt x="3345" y="371"/>
                  <a:pt x="3342" y="363"/>
                </a:cubicBezTo>
                <a:cubicBezTo>
                  <a:pt x="3330" y="366"/>
                  <a:pt x="3318" y="367"/>
                  <a:pt x="3306" y="370"/>
                </a:cubicBezTo>
                <a:cubicBezTo>
                  <a:pt x="3309" y="379"/>
                  <a:pt x="3306" y="383"/>
                  <a:pt x="3302" y="388"/>
                </a:cubicBezTo>
                <a:cubicBezTo>
                  <a:pt x="3297" y="395"/>
                  <a:pt x="3291" y="404"/>
                  <a:pt x="3286" y="411"/>
                </a:cubicBezTo>
                <a:cubicBezTo>
                  <a:pt x="3286" y="414"/>
                  <a:pt x="3287" y="417"/>
                  <a:pt x="3288" y="420"/>
                </a:cubicBezTo>
                <a:cubicBezTo>
                  <a:pt x="3292" y="417"/>
                  <a:pt x="3295" y="413"/>
                  <a:pt x="3298" y="410"/>
                </a:cubicBezTo>
                <a:cubicBezTo>
                  <a:pt x="3301" y="406"/>
                  <a:pt x="3304" y="401"/>
                  <a:pt x="3308" y="399"/>
                </a:cubicBezTo>
                <a:close/>
                <a:moveTo>
                  <a:pt x="3337" y="492"/>
                </a:moveTo>
                <a:cubicBezTo>
                  <a:pt x="3339" y="493"/>
                  <a:pt x="3343" y="491"/>
                  <a:pt x="3346" y="491"/>
                </a:cubicBezTo>
                <a:cubicBezTo>
                  <a:pt x="3368" y="486"/>
                  <a:pt x="3389" y="481"/>
                  <a:pt x="3410" y="476"/>
                </a:cubicBezTo>
                <a:cubicBezTo>
                  <a:pt x="3412" y="469"/>
                  <a:pt x="3410" y="458"/>
                  <a:pt x="3408" y="449"/>
                </a:cubicBezTo>
                <a:cubicBezTo>
                  <a:pt x="3403" y="428"/>
                  <a:pt x="3398" y="406"/>
                  <a:pt x="3392" y="386"/>
                </a:cubicBezTo>
                <a:cubicBezTo>
                  <a:pt x="3392" y="386"/>
                  <a:pt x="3392" y="386"/>
                  <a:pt x="3392" y="386"/>
                </a:cubicBezTo>
                <a:cubicBezTo>
                  <a:pt x="3380" y="389"/>
                  <a:pt x="3368" y="392"/>
                  <a:pt x="3356" y="395"/>
                </a:cubicBezTo>
                <a:cubicBezTo>
                  <a:pt x="3355" y="396"/>
                  <a:pt x="3350" y="399"/>
                  <a:pt x="3354" y="401"/>
                </a:cubicBezTo>
                <a:cubicBezTo>
                  <a:pt x="3357" y="401"/>
                  <a:pt x="3356" y="396"/>
                  <a:pt x="3360" y="396"/>
                </a:cubicBezTo>
                <a:cubicBezTo>
                  <a:pt x="3362" y="396"/>
                  <a:pt x="3362" y="398"/>
                  <a:pt x="3362" y="399"/>
                </a:cubicBezTo>
                <a:cubicBezTo>
                  <a:pt x="3363" y="403"/>
                  <a:pt x="3355" y="406"/>
                  <a:pt x="3359" y="411"/>
                </a:cubicBezTo>
                <a:cubicBezTo>
                  <a:pt x="3363" y="410"/>
                  <a:pt x="3367" y="409"/>
                  <a:pt x="3372" y="409"/>
                </a:cubicBezTo>
                <a:cubicBezTo>
                  <a:pt x="3376" y="416"/>
                  <a:pt x="3378" y="426"/>
                  <a:pt x="3380" y="437"/>
                </a:cubicBezTo>
                <a:cubicBezTo>
                  <a:pt x="3382" y="442"/>
                  <a:pt x="3383" y="447"/>
                  <a:pt x="3384" y="453"/>
                </a:cubicBezTo>
                <a:cubicBezTo>
                  <a:pt x="3385" y="457"/>
                  <a:pt x="3388" y="463"/>
                  <a:pt x="3387" y="468"/>
                </a:cubicBezTo>
                <a:cubicBezTo>
                  <a:pt x="3387" y="472"/>
                  <a:pt x="3375" y="472"/>
                  <a:pt x="3371" y="473"/>
                </a:cubicBezTo>
                <a:cubicBezTo>
                  <a:pt x="3364" y="475"/>
                  <a:pt x="3359" y="476"/>
                  <a:pt x="3353" y="477"/>
                </a:cubicBezTo>
                <a:cubicBezTo>
                  <a:pt x="3349" y="473"/>
                  <a:pt x="3349" y="467"/>
                  <a:pt x="3348" y="463"/>
                </a:cubicBezTo>
                <a:cubicBezTo>
                  <a:pt x="3344" y="448"/>
                  <a:pt x="3340" y="433"/>
                  <a:pt x="3337" y="417"/>
                </a:cubicBezTo>
                <a:cubicBezTo>
                  <a:pt x="3340" y="413"/>
                  <a:pt x="3348" y="414"/>
                  <a:pt x="3353" y="412"/>
                </a:cubicBezTo>
                <a:cubicBezTo>
                  <a:pt x="3354" y="404"/>
                  <a:pt x="3344" y="405"/>
                  <a:pt x="3347" y="397"/>
                </a:cubicBezTo>
                <a:cubicBezTo>
                  <a:pt x="3336" y="399"/>
                  <a:pt x="3323" y="400"/>
                  <a:pt x="3313" y="404"/>
                </a:cubicBezTo>
                <a:cubicBezTo>
                  <a:pt x="3318" y="426"/>
                  <a:pt x="3322" y="451"/>
                  <a:pt x="3327" y="474"/>
                </a:cubicBezTo>
                <a:cubicBezTo>
                  <a:pt x="3329" y="480"/>
                  <a:pt x="3332" y="492"/>
                  <a:pt x="3337" y="492"/>
                </a:cubicBezTo>
                <a:close/>
                <a:moveTo>
                  <a:pt x="3354" y="388"/>
                </a:moveTo>
                <a:cubicBezTo>
                  <a:pt x="3367" y="386"/>
                  <a:pt x="3379" y="383"/>
                  <a:pt x="3391" y="380"/>
                </a:cubicBezTo>
                <a:cubicBezTo>
                  <a:pt x="3388" y="372"/>
                  <a:pt x="3387" y="362"/>
                  <a:pt x="3383" y="354"/>
                </a:cubicBezTo>
                <a:cubicBezTo>
                  <a:pt x="3372" y="357"/>
                  <a:pt x="3360" y="359"/>
                  <a:pt x="3349" y="362"/>
                </a:cubicBezTo>
                <a:cubicBezTo>
                  <a:pt x="3350" y="371"/>
                  <a:pt x="3352" y="379"/>
                  <a:pt x="3354" y="388"/>
                </a:cubicBezTo>
                <a:close/>
                <a:moveTo>
                  <a:pt x="3375" y="443"/>
                </a:moveTo>
                <a:cubicBezTo>
                  <a:pt x="3371" y="452"/>
                  <a:pt x="3367" y="460"/>
                  <a:pt x="3363" y="469"/>
                </a:cubicBezTo>
                <a:cubicBezTo>
                  <a:pt x="3365" y="469"/>
                  <a:pt x="3365" y="468"/>
                  <a:pt x="3367" y="468"/>
                </a:cubicBezTo>
                <a:cubicBezTo>
                  <a:pt x="3369" y="459"/>
                  <a:pt x="3379" y="453"/>
                  <a:pt x="3375" y="443"/>
                </a:cubicBezTo>
                <a:close/>
                <a:moveTo>
                  <a:pt x="3372" y="467"/>
                </a:moveTo>
                <a:cubicBezTo>
                  <a:pt x="3374" y="466"/>
                  <a:pt x="3377" y="466"/>
                  <a:pt x="3380" y="465"/>
                </a:cubicBezTo>
                <a:cubicBezTo>
                  <a:pt x="3379" y="461"/>
                  <a:pt x="3378" y="458"/>
                  <a:pt x="3377" y="455"/>
                </a:cubicBezTo>
                <a:cubicBezTo>
                  <a:pt x="3376" y="459"/>
                  <a:pt x="3372" y="463"/>
                  <a:pt x="3372" y="467"/>
                </a:cubicBezTo>
                <a:close/>
                <a:moveTo>
                  <a:pt x="3372" y="429"/>
                </a:moveTo>
                <a:cubicBezTo>
                  <a:pt x="3369" y="438"/>
                  <a:pt x="3363" y="449"/>
                  <a:pt x="3359" y="458"/>
                </a:cubicBezTo>
                <a:cubicBezTo>
                  <a:pt x="3357" y="463"/>
                  <a:pt x="3354" y="467"/>
                  <a:pt x="3355" y="471"/>
                </a:cubicBezTo>
                <a:cubicBezTo>
                  <a:pt x="3357" y="471"/>
                  <a:pt x="3357" y="470"/>
                  <a:pt x="3359" y="470"/>
                </a:cubicBezTo>
                <a:cubicBezTo>
                  <a:pt x="3360" y="465"/>
                  <a:pt x="3363" y="460"/>
                  <a:pt x="3366" y="454"/>
                </a:cubicBezTo>
                <a:cubicBezTo>
                  <a:pt x="3369" y="447"/>
                  <a:pt x="3376" y="437"/>
                  <a:pt x="3372" y="429"/>
                </a:cubicBezTo>
                <a:close/>
                <a:moveTo>
                  <a:pt x="3371" y="423"/>
                </a:moveTo>
                <a:cubicBezTo>
                  <a:pt x="3370" y="421"/>
                  <a:pt x="3370" y="418"/>
                  <a:pt x="3369" y="416"/>
                </a:cubicBezTo>
                <a:cubicBezTo>
                  <a:pt x="3366" y="425"/>
                  <a:pt x="3361" y="435"/>
                  <a:pt x="3356" y="445"/>
                </a:cubicBezTo>
                <a:cubicBezTo>
                  <a:pt x="3354" y="451"/>
                  <a:pt x="3351" y="455"/>
                  <a:pt x="3354" y="461"/>
                </a:cubicBezTo>
                <a:cubicBezTo>
                  <a:pt x="3360" y="449"/>
                  <a:pt x="3365" y="436"/>
                  <a:pt x="3371" y="423"/>
                </a:cubicBezTo>
                <a:close/>
                <a:moveTo>
                  <a:pt x="3365" y="415"/>
                </a:moveTo>
                <a:cubicBezTo>
                  <a:pt x="3364" y="416"/>
                  <a:pt x="3362" y="416"/>
                  <a:pt x="3361" y="417"/>
                </a:cubicBezTo>
                <a:cubicBezTo>
                  <a:pt x="3357" y="425"/>
                  <a:pt x="3353" y="433"/>
                  <a:pt x="3349" y="440"/>
                </a:cubicBezTo>
                <a:cubicBezTo>
                  <a:pt x="3349" y="443"/>
                  <a:pt x="3350" y="446"/>
                  <a:pt x="3351" y="449"/>
                </a:cubicBezTo>
                <a:cubicBezTo>
                  <a:pt x="3357" y="439"/>
                  <a:pt x="3361" y="427"/>
                  <a:pt x="3365" y="415"/>
                </a:cubicBezTo>
                <a:close/>
                <a:moveTo>
                  <a:pt x="3356" y="418"/>
                </a:moveTo>
                <a:cubicBezTo>
                  <a:pt x="3349" y="419"/>
                  <a:pt x="3345" y="428"/>
                  <a:pt x="3348" y="435"/>
                </a:cubicBezTo>
                <a:cubicBezTo>
                  <a:pt x="3351" y="429"/>
                  <a:pt x="3354" y="424"/>
                  <a:pt x="3356" y="418"/>
                </a:cubicBezTo>
                <a:close/>
                <a:moveTo>
                  <a:pt x="3347" y="420"/>
                </a:moveTo>
                <a:cubicBezTo>
                  <a:pt x="3346" y="420"/>
                  <a:pt x="3345" y="420"/>
                  <a:pt x="3345" y="421"/>
                </a:cubicBezTo>
                <a:cubicBezTo>
                  <a:pt x="3346" y="421"/>
                  <a:pt x="3345" y="423"/>
                  <a:pt x="3346" y="423"/>
                </a:cubicBezTo>
                <a:cubicBezTo>
                  <a:pt x="3346" y="422"/>
                  <a:pt x="3347" y="421"/>
                  <a:pt x="3347" y="420"/>
                </a:cubicBezTo>
                <a:close/>
                <a:moveTo>
                  <a:pt x="3322" y="502"/>
                </a:moveTo>
                <a:cubicBezTo>
                  <a:pt x="3318" y="506"/>
                  <a:pt x="3321" y="512"/>
                  <a:pt x="3322" y="517"/>
                </a:cubicBezTo>
                <a:cubicBezTo>
                  <a:pt x="3326" y="516"/>
                  <a:pt x="3330" y="516"/>
                  <a:pt x="3333" y="515"/>
                </a:cubicBezTo>
                <a:cubicBezTo>
                  <a:pt x="3333" y="504"/>
                  <a:pt x="3342" y="505"/>
                  <a:pt x="3353" y="502"/>
                </a:cubicBezTo>
                <a:cubicBezTo>
                  <a:pt x="3386" y="495"/>
                  <a:pt x="3418" y="488"/>
                  <a:pt x="3452" y="481"/>
                </a:cubicBezTo>
                <a:cubicBezTo>
                  <a:pt x="3458" y="480"/>
                  <a:pt x="3466" y="477"/>
                  <a:pt x="3470" y="478"/>
                </a:cubicBezTo>
                <a:cubicBezTo>
                  <a:pt x="3472" y="478"/>
                  <a:pt x="3474" y="481"/>
                  <a:pt x="3476" y="481"/>
                </a:cubicBezTo>
                <a:cubicBezTo>
                  <a:pt x="3480" y="482"/>
                  <a:pt x="3483" y="479"/>
                  <a:pt x="3486" y="479"/>
                </a:cubicBezTo>
                <a:cubicBezTo>
                  <a:pt x="3487" y="473"/>
                  <a:pt x="3483" y="468"/>
                  <a:pt x="3479" y="469"/>
                </a:cubicBezTo>
                <a:cubicBezTo>
                  <a:pt x="3430" y="481"/>
                  <a:pt x="3373" y="491"/>
                  <a:pt x="3322" y="502"/>
                </a:cubicBezTo>
                <a:close/>
                <a:moveTo>
                  <a:pt x="3450" y="468"/>
                </a:moveTo>
                <a:cubicBezTo>
                  <a:pt x="3453" y="467"/>
                  <a:pt x="3456" y="467"/>
                  <a:pt x="3459" y="466"/>
                </a:cubicBezTo>
                <a:cubicBezTo>
                  <a:pt x="3460" y="462"/>
                  <a:pt x="3453" y="464"/>
                  <a:pt x="3450" y="465"/>
                </a:cubicBezTo>
                <a:cubicBezTo>
                  <a:pt x="3450" y="466"/>
                  <a:pt x="3450" y="467"/>
                  <a:pt x="3450" y="468"/>
                </a:cubicBezTo>
                <a:close/>
                <a:moveTo>
                  <a:pt x="3392" y="196"/>
                </a:moveTo>
                <a:cubicBezTo>
                  <a:pt x="3387" y="195"/>
                  <a:pt x="3384" y="192"/>
                  <a:pt x="3382" y="188"/>
                </a:cubicBezTo>
                <a:cubicBezTo>
                  <a:pt x="3360" y="196"/>
                  <a:pt x="3339" y="203"/>
                  <a:pt x="3316" y="210"/>
                </a:cubicBezTo>
                <a:cubicBezTo>
                  <a:pt x="3319" y="216"/>
                  <a:pt x="3313" y="219"/>
                  <a:pt x="3314" y="224"/>
                </a:cubicBezTo>
                <a:cubicBezTo>
                  <a:pt x="3318" y="223"/>
                  <a:pt x="3315" y="218"/>
                  <a:pt x="3320" y="218"/>
                </a:cubicBezTo>
                <a:cubicBezTo>
                  <a:pt x="3325" y="218"/>
                  <a:pt x="3323" y="226"/>
                  <a:pt x="3321" y="230"/>
                </a:cubicBezTo>
                <a:cubicBezTo>
                  <a:pt x="3328" y="233"/>
                  <a:pt x="3334" y="238"/>
                  <a:pt x="3340" y="241"/>
                </a:cubicBezTo>
                <a:cubicBezTo>
                  <a:pt x="3343" y="255"/>
                  <a:pt x="3346" y="268"/>
                  <a:pt x="3349" y="281"/>
                </a:cubicBezTo>
                <a:cubicBezTo>
                  <a:pt x="3352" y="294"/>
                  <a:pt x="3356" y="307"/>
                  <a:pt x="3356" y="321"/>
                </a:cubicBezTo>
                <a:cubicBezTo>
                  <a:pt x="3352" y="323"/>
                  <a:pt x="3346" y="324"/>
                  <a:pt x="3340" y="325"/>
                </a:cubicBezTo>
                <a:cubicBezTo>
                  <a:pt x="3343" y="330"/>
                  <a:pt x="3338" y="333"/>
                  <a:pt x="3339" y="336"/>
                </a:cubicBezTo>
                <a:cubicBezTo>
                  <a:pt x="3343" y="335"/>
                  <a:pt x="3340" y="332"/>
                  <a:pt x="3344" y="332"/>
                </a:cubicBezTo>
                <a:cubicBezTo>
                  <a:pt x="3349" y="332"/>
                  <a:pt x="3347" y="339"/>
                  <a:pt x="3344" y="341"/>
                </a:cubicBezTo>
                <a:cubicBezTo>
                  <a:pt x="3345" y="346"/>
                  <a:pt x="3346" y="350"/>
                  <a:pt x="3347" y="355"/>
                </a:cubicBezTo>
                <a:cubicBezTo>
                  <a:pt x="3361" y="353"/>
                  <a:pt x="3373" y="348"/>
                  <a:pt x="3387" y="347"/>
                </a:cubicBezTo>
                <a:cubicBezTo>
                  <a:pt x="3391" y="350"/>
                  <a:pt x="3392" y="356"/>
                  <a:pt x="3393" y="360"/>
                </a:cubicBezTo>
                <a:cubicBezTo>
                  <a:pt x="3397" y="376"/>
                  <a:pt x="3401" y="390"/>
                  <a:pt x="3405" y="406"/>
                </a:cubicBezTo>
                <a:cubicBezTo>
                  <a:pt x="3409" y="426"/>
                  <a:pt x="3418" y="452"/>
                  <a:pt x="3416" y="475"/>
                </a:cubicBezTo>
                <a:cubicBezTo>
                  <a:pt x="3426" y="474"/>
                  <a:pt x="3435" y="472"/>
                  <a:pt x="3444" y="469"/>
                </a:cubicBezTo>
                <a:cubicBezTo>
                  <a:pt x="3443" y="464"/>
                  <a:pt x="3446" y="460"/>
                  <a:pt x="3450" y="458"/>
                </a:cubicBezTo>
                <a:cubicBezTo>
                  <a:pt x="3430" y="371"/>
                  <a:pt x="3411" y="283"/>
                  <a:pt x="3392" y="196"/>
                </a:cubicBezTo>
                <a:close/>
                <a:moveTo>
                  <a:pt x="3390" y="188"/>
                </a:moveTo>
                <a:cubicBezTo>
                  <a:pt x="3390" y="186"/>
                  <a:pt x="3389" y="182"/>
                  <a:pt x="3388" y="179"/>
                </a:cubicBezTo>
                <a:cubicBezTo>
                  <a:pt x="3387" y="183"/>
                  <a:pt x="3387" y="188"/>
                  <a:pt x="3390" y="188"/>
                </a:cubicBezTo>
                <a:close/>
                <a:moveTo>
                  <a:pt x="3371" y="68"/>
                </a:moveTo>
                <a:cubicBezTo>
                  <a:pt x="3372" y="69"/>
                  <a:pt x="3373" y="68"/>
                  <a:pt x="3374" y="68"/>
                </a:cubicBezTo>
                <a:cubicBezTo>
                  <a:pt x="3375" y="65"/>
                  <a:pt x="3377" y="64"/>
                  <a:pt x="3378" y="62"/>
                </a:cubicBezTo>
                <a:cubicBezTo>
                  <a:pt x="3377" y="62"/>
                  <a:pt x="3377" y="61"/>
                  <a:pt x="3375" y="61"/>
                </a:cubicBezTo>
                <a:cubicBezTo>
                  <a:pt x="3374" y="64"/>
                  <a:pt x="3371" y="64"/>
                  <a:pt x="3371" y="68"/>
                </a:cubicBezTo>
                <a:close/>
                <a:moveTo>
                  <a:pt x="3373" y="75"/>
                </a:moveTo>
                <a:cubicBezTo>
                  <a:pt x="3373" y="75"/>
                  <a:pt x="3373" y="76"/>
                  <a:pt x="3374" y="77"/>
                </a:cubicBezTo>
                <a:cubicBezTo>
                  <a:pt x="3374" y="76"/>
                  <a:pt x="3375" y="74"/>
                  <a:pt x="3373" y="75"/>
                </a:cubicBezTo>
                <a:close/>
                <a:moveTo>
                  <a:pt x="3362" y="70"/>
                </a:moveTo>
                <a:cubicBezTo>
                  <a:pt x="3364" y="70"/>
                  <a:pt x="3365" y="70"/>
                  <a:pt x="3365" y="68"/>
                </a:cubicBezTo>
                <a:cubicBezTo>
                  <a:pt x="3363" y="68"/>
                  <a:pt x="3362" y="69"/>
                  <a:pt x="3362" y="70"/>
                </a:cubicBezTo>
                <a:close/>
                <a:moveTo>
                  <a:pt x="3360" y="82"/>
                </a:moveTo>
                <a:cubicBezTo>
                  <a:pt x="3361" y="82"/>
                  <a:pt x="3361" y="83"/>
                  <a:pt x="3362" y="84"/>
                </a:cubicBezTo>
                <a:cubicBezTo>
                  <a:pt x="3363" y="81"/>
                  <a:pt x="3367" y="80"/>
                  <a:pt x="3366" y="77"/>
                </a:cubicBezTo>
                <a:cubicBezTo>
                  <a:pt x="3362" y="76"/>
                  <a:pt x="3361" y="79"/>
                  <a:pt x="3360" y="82"/>
                </a:cubicBezTo>
                <a:close/>
                <a:moveTo>
                  <a:pt x="3288" y="94"/>
                </a:moveTo>
                <a:cubicBezTo>
                  <a:pt x="3290" y="95"/>
                  <a:pt x="3289" y="99"/>
                  <a:pt x="3290" y="101"/>
                </a:cubicBezTo>
                <a:cubicBezTo>
                  <a:pt x="3294" y="102"/>
                  <a:pt x="3299" y="101"/>
                  <a:pt x="3300" y="106"/>
                </a:cubicBezTo>
                <a:cubicBezTo>
                  <a:pt x="3300" y="110"/>
                  <a:pt x="3295" y="110"/>
                  <a:pt x="3293" y="114"/>
                </a:cubicBezTo>
                <a:cubicBezTo>
                  <a:pt x="3306" y="113"/>
                  <a:pt x="3303" y="123"/>
                  <a:pt x="3296" y="125"/>
                </a:cubicBezTo>
                <a:cubicBezTo>
                  <a:pt x="3303" y="125"/>
                  <a:pt x="3308" y="126"/>
                  <a:pt x="3308" y="131"/>
                </a:cubicBezTo>
                <a:cubicBezTo>
                  <a:pt x="3307" y="135"/>
                  <a:pt x="3302" y="136"/>
                  <a:pt x="3300" y="140"/>
                </a:cubicBezTo>
                <a:cubicBezTo>
                  <a:pt x="3305" y="140"/>
                  <a:pt x="3310" y="141"/>
                  <a:pt x="3309" y="145"/>
                </a:cubicBezTo>
                <a:cubicBezTo>
                  <a:pt x="3308" y="149"/>
                  <a:pt x="3302" y="149"/>
                  <a:pt x="3300" y="152"/>
                </a:cubicBezTo>
                <a:cubicBezTo>
                  <a:pt x="3305" y="153"/>
                  <a:pt x="3310" y="152"/>
                  <a:pt x="3311" y="156"/>
                </a:cubicBezTo>
                <a:cubicBezTo>
                  <a:pt x="3311" y="161"/>
                  <a:pt x="3306" y="161"/>
                  <a:pt x="3302" y="164"/>
                </a:cubicBezTo>
                <a:cubicBezTo>
                  <a:pt x="3308" y="165"/>
                  <a:pt x="3315" y="164"/>
                  <a:pt x="3315" y="169"/>
                </a:cubicBezTo>
                <a:cubicBezTo>
                  <a:pt x="3314" y="173"/>
                  <a:pt x="3306" y="175"/>
                  <a:pt x="3304" y="179"/>
                </a:cubicBezTo>
                <a:cubicBezTo>
                  <a:pt x="3309" y="179"/>
                  <a:pt x="3309" y="182"/>
                  <a:pt x="3310" y="186"/>
                </a:cubicBezTo>
                <a:cubicBezTo>
                  <a:pt x="3334" y="184"/>
                  <a:pt x="3358" y="182"/>
                  <a:pt x="3381" y="181"/>
                </a:cubicBezTo>
                <a:cubicBezTo>
                  <a:pt x="3383" y="177"/>
                  <a:pt x="3384" y="174"/>
                  <a:pt x="3387" y="172"/>
                </a:cubicBezTo>
                <a:cubicBezTo>
                  <a:pt x="3381" y="144"/>
                  <a:pt x="3374" y="116"/>
                  <a:pt x="3369" y="87"/>
                </a:cubicBezTo>
                <a:cubicBezTo>
                  <a:pt x="3366" y="87"/>
                  <a:pt x="3365" y="91"/>
                  <a:pt x="3362" y="91"/>
                </a:cubicBezTo>
                <a:cubicBezTo>
                  <a:pt x="3358" y="91"/>
                  <a:pt x="3356" y="85"/>
                  <a:pt x="3353" y="83"/>
                </a:cubicBezTo>
                <a:cubicBezTo>
                  <a:pt x="3353" y="81"/>
                  <a:pt x="3355" y="79"/>
                  <a:pt x="3353" y="79"/>
                </a:cubicBezTo>
                <a:cubicBezTo>
                  <a:pt x="3332" y="84"/>
                  <a:pt x="3309" y="88"/>
                  <a:pt x="3288" y="94"/>
                </a:cubicBezTo>
                <a:close/>
                <a:moveTo>
                  <a:pt x="3151" y="598"/>
                </a:moveTo>
                <a:cubicBezTo>
                  <a:pt x="3152" y="590"/>
                  <a:pt x="3152" y="584"/>
                  <a:pt x="3157" y="582"/>
                </a:cubicBezTo>
                <a:cubicBezTo>
                  <a:pt x="3167" y="521"/>
                  <a:pt x="3180" y="453"/>
                  <a:pt x="3191" y="390"/>
                </a:cubicBezTo>
                <a:cubicBezTo>
                  <a:pt x="3192" y="381"/>
                  <a:pt x="3195" y="371"/>
                  <a:pt x="3195" y="363"/>
                </a:cubicBezTo>
                <a:cubicBezTo>
                  <a:pt x="3195" y="361"/>
                  <a:pt x="3195" y="359"/>
                  <a:pt x="3195" y="357"/>
                </a:cubicBezTo>
                <a:cubicBezTo>
                  <a:pt x="3195" y="352"/>
                  <a:pt x="3197" y="347"/>
                  <a:pt x="3198" y="343"/>
                </a:cubicBezTo>
                <a:cubicBezTo>
                  <a:pt x="3199" y="341"/>
                  <a:pt x="3201" y="339"/>
                  <a:pt x="3202" y="336"/>
                </a:cubicBezTo>
                <a:cubicBezTo>
                  <a:pt x="3205" y="330"/>
                  <a:pt x="3205" y="322"/>
                  <a:pt x="3207" y="316"/>
                </a:cubicBezTo>
                <a:cubicBezTo>
                  <a:pt x="3209" y="307"/>
                  <a:pt x="3210" y="297"/>
                  <a:pt x="3214" y="293"/>
                </a:cubicBezTo>
                <a:cubicBezTo>
                  <a:pt x="3220" y="294"/>
                  <a:pt x="3226" y="294"/>
                  <a:pt x="3229" y="297"/>
                </a:cubicBezTo>
                <a:cubicBezTo>
                  <a:pt x="3228" y="311"/>
                  <a:pt x="3225" y="326"/>
                  <a:pt x="3223" y="340"/>
                </a:cubicBezTo>
                <a:cubicBezTo>
                  <a:pt x="3226" y="345"/>
                  <a:pt x="3226" y="355"/>
                  <a:pt x="3224" y="362"/>
                </a:cubicBezTo>
                <a:cubicBezTo>
                  <a:pt x="3223" y="363"/>
                  <a:pt x="3222" y="365"/>
                  <a:pt x="3222" y="367"/>
                </a:cubicBezTo>
                <a:cubicBezTo>
                  <a:pt x="3220" y="374"/>
                  <a:pt x="3220" y="382"/>
                  <a:pt x="3218" y="389"/>
                </a:cubicBezTo>
                <a:cubicBezTo>
                  <a:pt x="3211" y="431"/>
                  <a:pt x="3203" y="475"/>
                  <a:pt x="3195" y="517"/>
                </a:cubicBezTo>
                <a:cubicBezTo>
                  <a:pt x="3193" y="525"/>
                  <a:pt x="3190" y="533"/>
                  <a:pt x="3191" y="539"/>
                </a:cubicBezTo>
                <a:cubicBezTo>
                  <a:pt x="3191" y="542"/>
                  <a:pt x="3196" y="544"/>
                  <a:pt x="3197" y="547"/>
                </a:cubicBezTo>
                <a:cubicBezTo>
                  <a:pt x="3198" y="551"/>
                  <a:pt x="3195" y="560"/>
                  <a:pt x="3194" y="566"/>
                </a:cubicBezTo>
                <a:cubicBezTo>
                  <a:pt x="3192" y="580"/>
                  <a:pt x="3189" y="591"/>
                  <a:pt x="3187" y="604"/>
                </a:cubicBezTo>
                <a:cubicBezTo>
                  <a:pt x="3184" y="616"/>
                  <a:pt x="3184" y="627"/>
                  <a:pt x="3175" y="631"/>
                </a:cubicBezTo>
                <a:cubicBezTo>
                  <a:pt x="3173" y="647"/>
                  <a:pt x="3170" y="663"/>
                  <a:pt x="3165" y="678"/>
                </a:cubicBezTo>
                <a:cubicBezTo>
                  <a:pt x="3164" y="683"/>
                  <a:pt x="3163" y="688"/>
                  <a:pt x="3159" y="692"/>
                </a:cubicBezTo>
                <a:cubicBezTo>
                  <a:pt x="3156" y="692"/>
                  <a:pt x="3149" y="693"/>
                  <a:pt x="3146" y="690"/>
                </a:cubicBezTo>
                <a:cubicBezTo>
                  <a:pt x="3142" y="687"/>
                  <a:pt x="3143" y="670"/>
                  <a:pt x="3143" y="664"/>
                </a:cubicBezTo>
                <a:cubicBezTo>
                  <a:pt x="3144" y="638"/>
                  <a:pt x="3148" y="621"/>
                  <a:pt x="3151" y="598"/>
                </a:cubicBezTo>
                <a:close/>
                <a:moveTo>
                  <a:pt x="3190" y="546"/>
                </a:moveTo>
                <a:cubicBezTo>
                  <a:pt x="3190" y="546"/>
                  <a:pt x="3190" y="546"/>
                  <a:pt x="3189" y="546"/>
                </a:cubicBezTo>
                <a:cubicBezTo>
                  <a:pt x="3185" y="572"/>
                  <a:pt x="3180" y="598"/>
                  <a:pt x="3177" y="623"/>
                </a:cubicBezTo>
                <a:cubicBezTo>
                  <a:pt x="3180" y="618"/>
                  <a:pt x="3180" y="611"/>
                  <a:pt x="3181" y="605"/>
                </a:cubicBezTo>
                <a:cubicBezTo>
                  <a:pt x="3183" y="591"/>
                  <a:pt x="3186" y="578"/>
                  <a:pt x="3188" y="565"/>
                </a:cubicBezTo>
                <a:cubicBezTo>
                  <a:pt x="3189" y="559"/>
                  <a:pt x="3191" y="552"/>
                  <a:pt x="3190" y="546"/>
                </a:cubicBezTo>
                <a:close/>
                <a:moveTo>
                  <a:pt x="3213" y="323"/>
                </a:moveTo>
                <a:cubicBezTo>
                  <a:pt x="3212" y="324"/>
                  <a:pt x="3212" y="323"/>
                  <a:pt x="3210" y="323"/>
                </a:cubicBezTo>
                <a:cubicBezTo>
                  <a:pt x="3210" y="325"/>
                  <a:pt x="3213" y="324"/>
                  <a:pt x="3212" y="326"/>
                </a:cubicBezTo>
                <a:cubicBezTo>
                  <a:pt x="3213" y="327"/>
                  <a:pt x="3211" y="327"/>
                  <a:pt x="3211" y="328"/>
                </a:cubicBezTo>
                <a:cubicBezTo>
                  <a:pt x="3213" y="329"/>
                  <a:pt x="3212" y="333"/>
                  <a:pt x="3211" y="334"/>
                </a:cubicBezTo>
                <a:cubicBezTo>
                  <a:pt x="3212" y="334"/>
                  <a:pt x="3213" y="335"/>
                  <a:pt x="3214" y="336"/>
                </a:cubicBezTo>
                <a:cubicBezTo>
                  <a:pt x="3214" y="337"/>
                  <a:pt x="3213" y="337"/>
                  <a:pt x="3212" y="338"/>
                </a:cubicBezTo>
                <a:cubicBezTo>
                  <a:pt x="3214" y="339"/>
                  <a:pt x="3217" y="339"/>
                  <a:pt x="3219" y="339"/>
                </a:cubicBezTo>
                <a:cubicBezTo>
                  <a:pt x="3220" y="326"/>
                  <a:pt x="3221" y="312"/>
                  <a:pt x="3223" y="300"/>
                </a:cubicBezTo>
                <a:cubicBezTo>
                  <a:pt x="3221" y="299"/>
                  <a:pt x="3219" y="298"/>
                  <a:pt x="3218" y="299"/>
                </a:cubicBezTo>
                <a:cubicBezTo>
                  <a:pt x="3220" y="300"/>
                  <a:pt x="3217" y="302"/>
                  <a:pt x="3216" y="302"/>
                </a:cubicBezTo>
                <a:cubicBezTo>
                  <a:pt x="3217" y="303"/>
                  <a:pt x="3217" y="304"/>
                  <a:pt x="3217" y="305"/>
                </a:cubicBezTo>
                <a:cubicBezTo>
                  <a:pt x="3217" y="305"/>
                  <a:pt x="3216" y="306"/>
                  <a:pt x="3215" y="305"/>
                </a:cubicBezTo>
                <a:cubicBezTo>
                  <a:pt x="3217" y="307"/>
                  <a:pt x="3216" y="309"/>
                  <a:pt x="3214" y="310"/>
                </a:cubicBezTo>
                <a:cubicBezTo>
                  <a:pt x="3215" y="310"/>
                  <a:pt x="3215" y="311"/>
                  <a:pt x="3215" y="312"/>
                </a:cubicBezTo>
                <a:cubicBezTo>
                  <a:pt x="3215" y="313"/>
                  <a:pt x="3214" y="313"/>
                  <a:pt x="3213" y="313"/>
                </a:cubicBezTo>
                <a:cubicBezTo>
                  <a:pt x="3216" y="315"/>
                  <a:pt x="3212" y="317"/>
                  <a:pt x="3214" y="318"/>
                </a:cubicBezTo>
                <a:cubicBezTo>
                  <a:pt x="3213" y="319"/>
                  <a:pt x="3212" y="319"/>
                  <a:pt x="3211" y="320"/>
                </a:cubicBezTo>
                <a:cubicBezTo>
                  <a:pt x="3213" y="320"/>
                  <a:pt x="3214" y="321"/>
                  <a:pt x="3213" y="323"/>
                </a:cubicBezTo>
                <a:close/>
                <a:moveTo>
                  <a:pt x="3212" y="350"/>
                </a:moveTo>
                <a:cubicBezTo>
                  <a:pt x="3213" y="353"/>
                  <a:pt x="3211" y="355"/>
                  <a:pt x="3212" y="357"/>
                </a:cubicBezTo>
                <a:cubicBezTo>
                  <a:pt x="3212" y="355"/>
                  <a:pt x="3213" y="352"/>
                  <a:pt x="3212" y="350"/>
                </a:cubicBezTo>
                <a:close/>
                <a:moveTo>
                  <a:pt x="3204" y="356"/>
                </a:moveTo>
                <a:cubicBezTo>
                  <a:pt x="3205" y="356"/>
                  <a:pt x="3206" y="352"/>
                  <a:pt x="3205" y="351"/>
                </a:cubicBezTo>
                <a:cubicBezTo>
                  <a:pt x="3205" y="353"/>
                  <a:pt x="3204" y="354"/>
                  <a:pt x="3204" y="356"/>
                </a:cubicBezTo>
                <a:close/>
                <a:moveTo>
                  <a:pt x="3200" y="356"/>
                </a:moveTo>
                <a:cubicBezTo>
                  <a:pt x="3200" y="353"/>
                  <a:pt x="3203" y="349"/>
                  <a:pt x="3202" y="348"/>
                </a:cubicBezTo>
                <a:cubicBezTo>
                  <a:pt x="3202" y="351"/>
                  <a:pt x="3199" y="354"/>
                  <a:pt x="3200" y="356"/>
                </a:cubicBezTo>
                <a:close/>
                <a:moveTo>
                  <a:pt x="3162" y="584"/>
                </a:moveTo>
                <a:cubicBezTo>
                  <a:pt x="3167" y="585"/>
                  <a:pt x="3172" y="585"/>
                  <a:pt x="3177" y="585"/>
                </a:cubicBezTo>
                <a:cubicBezTo>
                  <a:pt x="3178" y="575"/>
                  <a:pt x="3180" y="563"/>
                  <a:pt x="3182" y="553"/>
                </a:cubicBezTo>
                <a:cubicBezTo>
                  <a:pt x="3182" y="549"/>
                  <a:pt x="3182" y="545"/>
                  <a:pt x="3183" y="542"/>
                </a:cubicBezTo>
                <a:cubicBezTo>
                  <a:pt x="3184" y="540"/>
                  <a:pt x="3185" y="539"/>
                  <a:pt x="3186" y="537"/>
                </a:cubicBezTo>
                <a:cubicBezTo>
                  <a:pt x="3188" y="531"/>
                  <a:pt x="3188" y="523"/>
                  <a:pt x="3189" y="516"/>
                </a:cubicBezTo>
                <a:cubicBezTo>
                  <a:pt x="3198" y="465"/>
                  <a:pt x="3208" y="413"/>
                  <a:pt x="3216" y="364"/>
                </a:cubicBezTo>
                <a:cubicBezTo>
                  <a:pt x="3212" y="363"/>
                  <a:pt x="3206" y="360"/>
                  <a:pt x="3202" y="362"/>
                </a:cubicBezTo>
                <a:cubicBezTo>
                  <a:pt x="3188" y="436"/>
                  <a:pt x="3176" y="512"/>
                  <a:pt x="3162" y="584"/>
                </a:cubicBezTo>
                <a:close/>
                <a:moveTo>
                  <a:pt x="3149" y="686"/>
                </a:moveTo>
                <a:cubicBezTo>
                  <a:pt x="3151" y="687"/>
                  <a:pt x="3154" y="687"/>
                  <a:pt x="3157" y="687"/>
                </a:cubicBezTo>
                <a:cubicBezTo>
                  <a:pt x="3165" y="657"/>
                  <a:pt x="3171" y="625"/>
                  <a:pt x="3176" y="591"/>
                </a:cubicBezTo>
                <a:cubicBezTo>
                  <a:pt x="3170" y="590"/>
                  <a:pt x="3164" y="590"/>
                  <a:pt x="3160" y="589"/>
                </a:cubicBezTo>
                <a:cubicBezTo>
                  <a:pt x="3155" y="620"/>
                  <a:pt x="3146" y="650"/>
                  <a:pt x="3149" y="686"/>
                </a:cubicBezTo>
                <a:close/>
                <a:moveTo>
                  <a:pt x="2295" y="158"/>
                </a:moveTo>
                <a:cubicBezTo>
                  <a:pt x="2294" y="153"/>
                  <a:pt x="2295" y="145"/>
                  <a:pt x="2296" y="142"/>
                </a:cubicBezTo>
                <a:cubicBezTo>
                  <a:pt x="2298" y="138"/>
                  <a:pt x="2310" y="133"/>
                  <a:pt x="2314" y="131"/>
                </a:cubicBezTo>
                <a:cubicBezTo>
                  <a:pt x="2358" y="106"/>
                  <a:pt x="2402" y="80"/>
                  <a:pt x="2446" y="59"/>
                </a:cubicBezTo>
                <a:cubicBezTo>
                  <a:pt x="2448" y="57"/>
                  <a:pt x="2451" y="59"/>
                  <a:pt x="2455" y="61"/>
                </a:cubicBezTo>
                <a:cubicBezTo>
                  <a:pt x="2457" y="63"/>
                  <a:pt x="2461" y="64"/>
                  <a:pt x="2462" y="65"/>
                </a:cubicBezTo>
                <a:cubicBezTo>
                  <a:pt x="2464" y="67"/>
                  <a:pt x="2466" y="72"/>
                  <a:pt x="2468" y="76"/>
                </a:cubicBezTo>
                <a:cubicBezTo>
                  <a:pt x="2499" y="127"/>
                  <a:pt x="2529" y="183"/>
                  <a:pt x="2559" y="235"/>
                </a:cubicBezTo>
                <a:cubicBezTo>
                  <a:pt x="2577" y="237"/>
                  <a:pt x="2591" y="242"/>
                  <a:pt x="2601" y="251"/>
                </a:cubicBezTo>
                <a:cubicBezTo>
                  <a:pt x="2613" y="261"/>
                  <a:pt x="2625" y="285"/>
                  <a:pt x="2617" y="306"/>
                </a:cubicBezTo>
                <a:cubicBezTo>
                  <a:pt x="2609" y="323"/>
                  <a:pt x="2596" y="333"/>
                  <a:pt x="2580" y="344"/>
                </a:cubicBezTo>
                <a:cubicBezTo>
                  <a:pt x="2552" y="366"/>
                  <a:pt x="2517" y="381"/>
                  <a:pt x="2484" y="397"/>
                </a:cubicBezTo>
                <a:cubicBezTo>
                  <a:pt x="2461" y="408"/>
                  <a:pt x="2438" y="419"/>
                  <a:pt x="2417" y="430"/>
                </a:cubicBezTo>
                <a:cubicBezTo>
                  <a:pt x="2407" y="436"/>
                  <a:pt x="2396" y="443"/>
                  <a:pt x="2385" y="448"/>
                </a:cubicBezTo>
                <a:cubicBezTo>
                  <a:pt x="2375" y="454"/>
                  <a:pt x="2362" y="459"/>
                  <a:pt x="2358" y="471"/>
                </a:cubicBezTo>
                <a:cubicBezTo>
                  <a:pt x="2371" y="473"/>
                  <a:pt x="2381" y="465"/>
                  <a:pt x="2391" y="460"/>
                </a:cubicBezTo>
                <a:cubicBezTo>
                  <a:pt x="2400" y="454"/>
                  <a:pt x="2410" y="449"/>
                  <a:pt x="2422" y="445"/>
                </a:cubicBezTo>
                <a:cubicBezTo>
                  <a:pt x="2441" y="438"/>
                  <a:pt x="2475" y="428"/>
                  <a:pt x="2496" y="440"/>
                </a:cubicBezTo>
                <a:cubicBezTo>
                  <a:pt x="2504" y="446"/>
                  <a:pt x="2510" y="456"/>
                  <a:pt x="2509" y="470"/>
                </a:cubicBezTo>
                <a:cubicBezTo>
                  <a:pt x="2507" y="491"/>
                  <a:pt x="2492" y="512"/>
                  <a:pt x="2482" y="525"/>
                </a:cubicBezTo>
                <a:cubicBezTo>
                  <a:pt x="2484" y="528"/>
                  <a:pt x="2488" y="531"/>
                  <a:pt x="2492" y="536"/>
                </a:cubicBezTo>
                <a:cubicBezTo>
                  <a:pt x="2494" y="539"/>
                  <a:pt x="2500" y="545"/>
                  <a:pt x="2500" y="549"/>
                </a:cubicBezTo>
                <a:cubicBezTo>
                  <a:pt x="2500" y="552"/>
                  <a:pt x="2495" y="554"/>
                  <a:pt x="2492" y="555"/>
                </a:cubicBezTo>
                <a:cubicBezTo>
                  <a:pt x="2450" y="580"/>
                  <a:pt x="2408" y="602"/>
                  <a:pt x="2365" y="626"/>
                </a:cubicBezTo>
                <a:cubicBezTo>
                  <a:pt x="2362" y="628"/>
                  <a:pt x="2358" y="631"/>
                  <a:pt x="2356" y="631"/>
                </a:cubicBezTo>
                <a:cubicBezTo>
                  <a:pt x="2352" y="630"/>
                  <a:pt x="2349" y="619"/>
                  <a:pt x="2348" y="615"/>
                </a:cubicBezTo>
                <a:cubicBezTo>
                  <a:pt x="2345" y="609"/>
                  <a:pt x="2344" y="603"/>
                  <a:pt x="2341" y="599"/>
                </a:cubicBezTo>
                <a:cubicBezTo>
                  <a:pt x="2324" y="601"/>
                  <a:pt x="2312" y="608"/>
                  <a:pt x="2301" y="617"/>
                </a:cubicBezTo>
                <a:cubicBezTo>
                  <a:pt x="2298" y="619"/>
                  <a:pt x="2293" y="624"/>
                  <a:pt x="2292" y="627"/>
                </a:cubicBezTo>
                <a:cubicBezTo>
                  <a:pt x="2291" y="637"/>
                  <a:pt x="2311" y="646"/>
                  <a:pt x="2318" y="650"/>
                </a:cubicBezTo>
                <a:cubicBezTo>
                  <a:pt x="2328" y="655"/>
                  <a:pt x="2342" y="660"/>
                  <a:pt x="2349" y="666"/>
                </a:cubicBezTo>
                <a:cubicBezTo>
                  <a:pt x="2353" y="669"/>
                  <a:pt x="2358" y="674"/>
                  <a:pt x="2357" y="682"/>
                </a:cubicBezTo>
                <a:cubicBezTo>
                  <a:pt x="2356" y="690"/>
                  <a:pt x="2344" y="694"/>
                  <a:pt x="2336" y="694"/>
                </a:cubicBezTo>
                <a:cubicBezTo>
                  <a:pt x="2318" y="696"/>
                  <a:pt x="2303" y="693"/>
                  <a:pt x="2285" y="692"/>
                </a:cubicBezTo>
                <a:cubicBezTo>
                  <a:pt x="2268" y="691"/>
                  <a:pt x="2253" y="689"/>
                  <a:pt x="2243" y="682"/>
                </a:cubicBezTo>
                <a:cubicBezTo>
                  <a:pt x="2235" y="676"/>
                  <a:pt x="2229" y="666"/>
                  <a:pt x="2223" y="657"/>
                </a:cubicBezTo>
                <a:cubicBezTo>
                  <a:pt x="2216" y="647"/>
                  <a:pt x="2211" y="637"/>
                  <a:pt x="2205" y="629"/>
                </a:cubicBezTo>
                <a:cubicBezTo>
                  <a:pt x="2199" y="620"/>
                  <a:pt x="2193" y="612"/>
                  <a:pt x="2183" y="606"/>
                </a:cubicBezTo>
                <a:cubicBezTo>
                  <a:pt x="2179" y="602"/>
                  <a:pt x="2174" y="599"/>
                  <a:pt x="2170" y="596"/>
                </a:cubicBezTo>
                <a:cubicBezTo>
                  <a:pt x="2165" y="591"/>
                  <a:pt x="2161" y="586"/>
                  <a:pt x="2155" y="583"/>
                </a:cubicBezTo>
                <a:cubicBezTo>
                  <a:pt x="2141" y="577"/>
                  <a:pt x="2125" y="586"/>
                  <a:pt x="2117" y="595"/>
                </a:cubicBezTo>
                <a:cubicBezTo>
                  <a:pt x="2121" y="595"/>
                  <a:pt x="2128" y="593"/>
                  <a:pt x="2133" y="594"/>
                </a:cubicBezTo>
                <a:cubicBezTo>
                  <a:pt x="2139" y="602"/>
                  <a:pt x="2144" y="611"/>
                  <a:pt x="2149" y="620"/>
                </a:cubicBezTo>
                <a:cubicBezTo>
                  <a:pt x="2161" y="641"/>
                  <a:pt x="2173" y="663"/>
                  <a:pt x="2186" y="685"/>
                </a:cubicBezTo>
                <a:cubicBezTo>
                  <a:pt x="2188" y="689"/>
                  <a:pt x="2193" y="695"/>
                  <a:pt x="2193" y="699"/>
                </a:cubicBezTo>
                <a:cubicBezTo>
                  <a:pt x="2193" y="701"/>
                  <a:pt x="2188" y="705"/>
                  <a:pt x="2186" y="708"/>
                </a:cubicBezTo>
                <a:cubicBezTo>
                  <a:pt x="2170" y="725"/>
                  <a:pt x="2156" y="739"/>
                  <a:pt x="2141" y="757"/>
                </a:cubicBezTo>
                <a:cubicBezTo>
                  <a:pt x="2139" y="759"/>
                  <a:pt x="2134" y="763"/>
                  <a:pt x="2133" y="764"/>
                </a:cubicBezTo>
                <a:cubicBezTo>
                  <a:pt x="2129" y="765"/>
                  <a:pt x="2121" y="763"/>
                  <a:pt x="2116" y="763"/>
                </a:cubicBezTo>
                <a:cubicBezTo>
                  <a:pt x="2103" y="762"/>
                  <a:pt x="2094" y="762"/>
                  <a:pt x="2082" y="760"/>
                </a:cubicBezTo>
                <a:cubicBezTo>
                  <a:pt x="2077" y="760"/>
                  <a:pt x="2069" y="760"/>
                  <a:pt x="2066" y="759"/>
                </a:cubicBezTo>
                <a:cubicBezTo>
                  <a:pt x="2063" y="757"/>
                  <a:pt x="2059" y="747"/>
                  <a:pt x="2057" y="743"/>
                </a:cubicBezTo>
                <a:cubicBezTo>
                  <a:pt x="2048" y="727"/>
                  <a:pt x="2039" y="713"/>
                  <a:pt x="2031" y="696"/>
                </a:cubicBezTo>
                <a:cubicBezTo>
                  <a:pt x="2021" y="702"/>
                  <a:pt x="2011" y="711"/>
                  <a:pt x="1995" y="711"/>
                </a:cubicBezTo>
                <a:cubicBezTo>
                  <a:pt x="1981" y="711"/>
                  <a:pt x="1968" y="704"/>
                  <a:pt x="1961" y="694"/>
                </a:cubicBezTo>
                <a:cubicBezTo>
                  <a:pt x="1956" y="686"/>
                  <a:pt x="1956" y="676"/>
                  <a:pt x="1961" y="669"/>
                </a:cubicBezTo>
                <a:cubicBezTo>
                  <a:pt x="1963" y="665"/>
                  <a:pt x="1967" y="663"/>
                  <a:pt x="1971" y="660"/>
                </a:cubicBezTo>
                <a:cubicBezTo>
                  <a:pt x="1976" y="655"/>
                  <a:pt x="1979" y="649"/>
                  <a:pt x="1983" y="642"/>
                </a:cubicBezTo>
                <a:cubicBezTo>
                  <a:pt x="1980" y="643"/>
                  <a:pt x="1976" y="646"/>
                  <a:pt x="1972" y="648"/>
                </a:cubicBezTo>
                <a:cubicBezTo>
                  <a:pt x="1969" y="650"/>
                  <a:pt x="1964" y="654"/>
                  <a:pt x="1960" y="654"/>
                </a:cubicBezTo>
                <a:cubicBezTo>
                  <a:pt x="1958" y="653"/>
                  <a:pt x="1952" y="641"/>
                  <a:pt x="1951" y="639"/>
                </a:cubicBezTo>
                <a:cubicBezTo>
                  <a:pt x="1911" y="566"/>
                  <a:pt x="1872" y="493"/>
                  <a:pt x="1833" y="419"/>
                </a:cubicBezTo>
                <a:cubicBezTo>
                  <a:pt x="1830" y="415"/>
                  <a:pt x="1824" y="406"/>
                  <a:pt x="1825" y="403"/>
                </a:cubicBezTo>
                <a:cubicBezTo>
                  <a:pt x="1826" y="400"/>
                  <a:pt x="1831" y="398"/>
                  <a:pt x="1835" y="396"/>
                </a:cubicBezTo>
                <a:cubicBezTo>
                  <a:pt x="1886" y="367"/>
                  <a:pt x="1935" y="340"/>
                  <a:pt x="1987" y="313"/>
                </a:cubicBezTo>
                <a:cubicBezTo>
                  <a:pt x="1991" y="311"/>
                  <a:pt x="1996" y="308"/>
                  <a:pt x="1998" y="308"/>
                </a:cubicBezTo>
                <a:cubicBezTo>
                  <a:pt x="2000" y="308"/>
                  <a:pt x="2010" y="314"/>
                  <a:pt x="2011" y="315"/>
                </a:cubicBezTo>
                <a:cubicBezTo>
                  <a:pt x="2013" y="317"/>
                  <a:pt x="2015" y="322"/>
                  <a:pt x="2018" y="325"/>
                </a:cubicBezTo>
                <a:cubicBezTo>
                  <a:pt x="2047" y="377"/>
                  <a:pt x="2076" y="428"/>
                  <a:pt x="2104" y="480"/>
                </a:cubicBezTo>
                <a:cubicBezTo>
                  <a:pt x="2111" y="480"/>
                  <a:pt x="2114" y="485"/>
                  <a:pt x="2119" y="488"/>
                </a:cubicBezTo>
                <a:cubicBezTo>
                  <a:pt x="2134" y="483"/>
                  <a:pt x="2151" y="478"/>
                  <a:pt x="2171" y="476"/>
                </a:cubicBezTo>
                <a:cubicBezTo>
                  <a:pt x="2189" y="474"/>
                  <a:pt x="2208" y="471"/>
                  <a:pt x="2221" y="463"/>
                </a:cubicBezTo>
                <a:cubicBezTo>
                  <a:pt x="2220" y="459"/>
                  <a:pt x="2218" y="458"/>
                  <a:pt x="2218" y="454"/>
                </a:cubicBezTo>
                <a:cubicBezTo>
                  <a:pt x="2218" y="450"/>
                  <a:pt x="2225" y="447"/>
                  <a:pt x="2230" y="449"/>
                </a:cubicBezTo>
                <a:cubicBezTo>
                  <a:pt x="2237" y="445"/>
                  <a:pt x="2243" y="441"/>
                  <a:pt x="2250" y="438"/>
                </a:cubicBezTo>
                <a:cubicBezTo>
                  <a:pt x="2236" y="411"/>
                  <a:pt x="2221" y="385"/>
                  <a:pt x="2206" y="358"/>
                </a:cubicBezTo>
                <a:cubicBezTo>
                  <a:pt x="2202" y="356"/>
                  <a:pt x="2196" y="356"/>
                  <a:pt x="2195" y="352"/>
                </a:cubicBezTo>
                <a:cubicBezTo>
                  <a:pt x="2193" y="347"/>
                  <a:pt x="2199" y="344"/>
                  <a:pt x="2201" y="340"/>
                </a:cubicBezTo>
                <a:cubicBezTo>
                  <a:pt x="2199" y="339"/>
                  <a:pt x="2196" y="344"/>
                  <a:pt x="2192" y="343"/>
                </a:cubicBezTo>
                <a:cubicBezTo>
                  <a:pt x="2188" y="340"/>
                  <a:pt x="2191" y="334"/>
                  <a:pt x="2194" y="332"/>
                </a:cubicBezTo>
                <a:cubicBezTo>
                  <a:pt x="2193" y="330"/>
                  <a:pt x="2191" y="327"/>
                  <a:pt x="2190" y="324"/>
                </a:cubicBezTo>
                <a:cubicBezTo>
                  <a:pt x="2182" y="321"/>
                  <a:pt x="2171" y="315"/>
                  <a:pt x="2175" y="303"/>
                </a:cubicBezTo>
                <a:cubicBezTo>
                  <a:pt x="2176" y="298"/>
                  <a:pt x="2182" y="293"/>
                  <a:pt x="2186" y="292"/>
                </a:cubicBezTo>
                <a:cubicBezTo>
                  <a:pt x="2198" y="289"/>
                  <a:pt x="2209" y="301"/>
                  <a:pt x="2203" y="316"/>
                </a:cubicBezTo>
                <a:cubicBezTo>
                  <a:pt x="2205" y="319"/>
                  <a:pt x="2207" y="322"/>
                  <a:pt x="2209" y="325"/>
                </a:cubicBezTo>
                <a:cubicBezTo>
                  <a:pt x="2213" y="323"/>
                  <a:pt x="2215" y="320"/>
                  <a:pt x="2221" y="320"/>
                </a:cubicBezTo>
                <a:cubicBezTo>
                  <a:pt x="2228" y="325"/>
                  <a:pt x="2225" y="334"/>
                  <a:pt x="2224" y="342"/>
                </a:cubicBezTo>
                <a:cubicBezTo>
                  <a:pt x="2223" y="345"/>
                  <a:pt x="2222" y="347"/>
                  <a:pt x="2222" y="349"/>
                </a:cubicBezTo>
                <a:cubicBezTo>
                  <a:pt x="2222" y="352"/>
                  <a:pt x="2225" y="356"/>
                  <a:pt x="2227" y="359"/>
                </a:cubicBezTo>
                <a:cubicBezTo>
                  <a:pt x="2240" y="382"/>
                  <a:pt x="2253" y="406"/>
                  <a:pt x="2266" y="428"/>
                </a:cubicBezTo>
                <a:cubicBezTo>
                  <a:pt x="2274" y="423"/>
                  <a:pt x="2282" y="419"/>
                  <a:pt x="2290" y="415"/>
                </a:cubicBezTo>
                <a:cubicBezTo>
                  <a:pt x="2289" y="408"/>
                  <a:pt x="2294" y="405"/>
                  <a:pt x="2300" y="406"/>
                </a:cubicBezTo>
                <a:cubicBezTo>
                  <a:pt x="2305" y="406"/>
                  <a:pt x="2306" y="411"/>
                  <a:pt x="2309" y="413"/>
                </a:cubicBezTo>
                <a:cubicBezTo>
                  <a:pt x="2323" y="403"/>
                  <a:pt x="2338" y="393"/>
                  <a:pt x="2354" y="385"/>
                </a:cubicBezTo>
                <a:cubicBezTo>
                  <a:pt x="2370" y="376"/>
                  <a:pt x="2387" y="371"/>
                  <a:pt x="2402" y="361"/>
                </a:cubicBezTo>
                <a:cubicBezTo>
                  <a:pt x="2399" y="354"/>
                  <a:pt x="2395" y="347"/>
                  <a:pt x="2391" y="340"/>
                </a:cubicBezTo>
                <a:cubicBezTo>
                  <a:pt x="2389" y="336"/>
                  <a:pt x="2386" y="333"/>
                  <a:pt x="2388" y="327"/>
                </a:cubicBezTo>
                <a:cubicBezTo>
                  <a:pt x="2360" y="276"/>
                  <a:pt x="2329" y="223"/>
                  <a:pt x="2300" y="169"/>
                </a:cubicBezTo>
                <a:cubicBezTo>
                  <a:pt x="2298" y="165"/>
                  <a:pt x="2295" y="161"/>
                  <a:pt x="2295" y="158"/>
                </a:cubicBezTo>
                <a:close/>
                <a:moveTo>
                  <a:pt x="2407" y="357"/>
                </a:moveTo>
                <a:cubicBezTo>
                  <a:pt x="2411" y="354"/>
                  <a:pt x="2415" y="350"/>
                  <a:pt x="2418" y="347"/>
                </a:cubicBezTo>
                <a:cubicBezTo>
                  <a:pt x="2419" y="346"/>
                  <a:pt x="2421" y="345"/>
                  <a:pt x="2421" y="344"/>
                </a:cubicBezTo>
                <a:cubicBezTo>
                  <a:pt x="2412" y="345"/>
                  <a:pt x="2408" y="337"/>
                  <a:pt x="2410" y="330"/>
                </a:cubicBezTo>
                <a:cubicBezTo>
                  <a:pt x="2413" y="321"/>
                  <a:pt x="2431" y="321"/>
                  <a:pt x="2430" y="333"/>
                </a:cubicBezTo>
                <a:cubicBezTo>
                  <a:pt x="2436" y="323"/>
                  <a:pt x="2444" y="312"/>
                  <a:pt x="2447" y="301"/>
                </a:cubicBezTo>
                <a:cubicBezTo>
                  <a:pt x="2430" y="311"/>
                  <a:pt x="2410" y="320"/>
                  <a:pt x="2393" y="331"/>
                </a:cubicBezTo>
                <a:cubicBezTo>
                  <a:pt x="2396" y="341"/>
                  <a:pt x="2402" y="348"/>
                  <a:pt x="2407" y="357"/>
                </a:cubicBezTo>
                <a:close/>
                <a:moveTo>
                  <a:pt x="2424" y="328"/>
                </a:moveTo>
                <a:cubicBezTo>
                  <a:pt x="2420" y="325"/>
                  <a:pt x="2413" y="328"/>
                  <a:pt x="2413" y="332"/>
                </a:cubicBezTo>
                <a:cubicBezTo>
                  <a:pt x="2412" y="339"/>
                  <a:pt x="2418" y="343"/>
                  <a:pt x="2424" y="340"/>
                </a:cubicBezTo>
                <a:cubicBezTo>
                  <a:pt x="2427" y="336"/>
                  <a:pt x="2428" y="330"/>
                  <a:pt x="2424" y="328"/>
                </a:cubicBezTo>
                <a:close/>
                <a:moveTo>
                  <a:pt x="2309" y="419"/>
                </a:moveTo>
                <a:cubicBezTo>
                  <a:pt x="2309" y="423"/>
                  <a:pt x="2313" y="425"/>
                  <a:pt x="2313" y="429"/>
                </a:cubicBezTo>
                <a:cubicBezTo>
                  <a:pt x="2313" y="432"/>
                  <a:pt x="2307" y="434"/>
                  <a:pt x="2304" y="436"/>
                </a:cubicBezTo>
                <a:cubicBezTo>
                  <a:pt x="2293" y="442"/>
                  <a:pt x="2283" y="451"/>
                  <a:pt x="2271" y="453"/>
                </a:cubicBezTo>
                <a:cubicBezTo>
                  <a:pt x="2253" y="423"/>
                  <a:pt x="2235" y="391"/>
                  <a:pt x="2218" y="361"/>
                </a:cubicBezTo>
                <a:cubicBezTo>
                  <a:pt x="2217" y="359"/>
                  <a:pt x="2216" y="356"/>
                  <a:pt x="2214" y="356"/>
                </a:cubicBezTo>
                <a:cubicBezTo>
                  <a:pt x="2217" y="365"/>
                  <a:pt x="2223" y="372"/>
                  <a:pt x="2227" y="380"/>
                </a:cubicBezTo>
                <a:cubicBezTo>
                  <a:pt x="2241" y="405"/>
                  <a:pt x="2256" y="429"/>
                  <a:pt x="2269" y="454"/>
                </a:cubicBezTo>
                <a:cubicBezTo>
                  <a:pt x="2264" y="459"/>
                  <a:pt x="2255" y="465"/>
                  <a:pt x="2248" y="469"/>
                </a:cubicBezTo>
                <a:cubicBezTo>
                  <a:pt x="2244" y="472"/>
                  <a:pt x="2236" y="478"/>
                  <a:pt x="2231" y="475"/>
                </a:cubicBezTo>
                <a:cubicBezTo>
                  <a:pt x="2228" y="474"/>
                  <a:pt x="2229" y="469"/>
                  <a:pt x="2225" y="467"/>
                </a:cubicBezTo>
                <a:cubicBezTo>
                  <a:pt x="2225" y="472"/>
                  <a:pt x="2228" y="477"/>
                  <a:pt x="2230" y="480"/>
                </a:cubicBezTo>
                <a:cubicBezTo>
                  <a:pt x="2261" y="462"/>
                  <a:pt x="2292" y="446"/>
                  <a:pt x="2322" y="428"/>
                </a:cubicBezTo>
                <a:cubicBezTo>
                  <a:pt x="2318" y="424"/>
                  <a:pt x="2315" y="419"/>
                  <a:pt x="2309" y="419"/>
                </a:cubicBezTo>
                <a:close/>
                <a:moveTo>
                  <a:pt x="2232" y="483"/>
                </a:moveTo>
                <a:cubicBezTo>
                  <a:pt x="2233" y="485"/>
                  <a:pt x="2234" y="487"/>
                  <a:pt x="2235" y="489"/>
                </a:cubicBezTo>
                <a:cubicBezTo>
                  <a:pt x="2240" y="487"/>
                  <a:pt x="2245" y="485"/>
                  <a:pt x="2249" y="482"/>
                </a:cubicBezTo>
                <a:cubicBezTo>
                  <a:pt x="2249" y="479"/>
                  <a:pt x="2250" y="477"/>
                  <a:pt x="2250" y="474"/>
                </a:cubicBezTo>
                <a:cubicBezTo>
                  <a:pt x="2263" y="467"/>
                  <a:pt x="2278" y="459"/>
                  <a:pt x="2291" y="452"/>
                </a:cubicBezTo>
                <a:cubicBezTo>
                  <a:pt x="2298" y="448"/>
                  <a:pt x="2304" y="443"/>
                  <a:pt x="2312" y="446"/>
                </a:cubicBezTo>
                <a:cubicBezTo>
                  <a:pt x="2317" y="443"/>
                  <a:pt x="2322" y="440"/>
                  <a:pt x="2327" y="437"/>
                </a:cubicBezTo>
                <a:cubicBezTo>
                  <a:pt x="2326" y="435"/>
                  <a:pt x="2325" y="433"/>
                  <a:pt x="2324" y="431"/>
                </a:cubicBezTo>
                <a:cubicBezTo>
                  <a:pt x="2293" y="448"/>
                  <a:pt x="2262" y="466"/>
                  <a:pt x="2232" y="483"/>
                </a:cubicBezTo>
                <a:close/>
                <a:moveTo>
                  <a:pt x="2230" y="468"/>
                </a:moveTo>
                <a:cubicBezTo>
                  <a:pt x="2242" y="466"/>
                  <a:pt x="2249" y="458"/>
                  <a:pt x="2259" y="453"/>
                </a:cubicBezTo>
                <a:cubicBezTo>
                  <a:pt x="2257" y="450"/>
                  <a:pt x="2257" y="447"/>
                  <a:pt x="2254" y="446"/>
                </a:cubicBezTo>
                <a:cubicBezTo>
                  <a:pt x="2248" y="450"/>
                  <a:pt x="2242" y="453"/>
                  <a:pt x="2236" y="456"/>
                </a:cubicBezTo>
                <a:cubicBezTo>
                  <a:pt x="2237" y="462"/>
                  <a:pt x="2233" y="465"/>
                  <a:pt x="2230" y="468"/>
                </a:cubicBezTo>
                <a:close/>
                <a:moveTo>
                  <a:pt x="2204" y="349"/>
                </a:moveTo>
                <a:cubicBezTo>
                  <a:pt x="2207" y="350"/>
                  <a:pt x="2210" y="351"/>
                  <a:pt x="2212" y="353"/>
                </a:cubicBezTo>
                <a:cubicBezTo>
                  <a:pt x="2215" y="353"/>
                  <a:pt x="2214" y="350"/>
                  <a:pt x="2215" y="348"/>
                </a:cubicBezTo>
                <a:cubicBezTo>
                  <a:pt x="2216" y="342"/>
                  <a:pt x="2219" y="335"/>
                  <a:pt x="2216" y="330"/>
                </a:cubicBezTo>
                <a:cubicBezTo>
                  <a:pt x="2212" y="331"/>
                  <a:pt x="2211" y="333"/>
                  <a:pt x="2210" y="337"/>
                </a:cubicBezTo>
                <a:cubicBezTo>
                  <a:pt x="2222" y="340"/>
                  <a:pt x="2208" y="347"/>
                  <a:pt x="2204" y="349"/>
                </a:cubicBezTo>
                <a:close/>
                <a:moveTo>
                  <a:pt x="2295" y="423"/>
                </a:moveTo>
                <a:cubicBezTo>
                  <a:pt x="2287" y="427"/>
                  <a:pt x="2279" y="431"/>
                  <a:pt x="2271" y="436"/>
                </a:cubicBezTo>
                <a:cubicBezTo>
                  <a:pt x="2273" y="438"/>
                  <a:pt x="2274" y="440"/>
                  <a:pt x="2275" y="442"/>
                </a:cubicBezTo>
                <a:cubicBezTo>
                  <a:pt x="2285" y="435"/>
                  <a:pt x="2298" y="432"/>
                  <a:pt x="2307" y="424"/>
                </a:cubicBezTo>
                <a:cubicBezTo>
                  <a:pt x="2306" y="424"/>
                  <a:pt x="2306" y="423"/>
                  <a:pt x="2305" y="422"/>
                </a:cubicBezTo>
                <a:cubicBezTo>
                  <a:pt x="2303" y="425"/>
                  <a:pt x="2298" y="425"/>
                  <a:pt x="2295" y="423"/>
                </a:cubicBezTo>
                <a:close/>
                <a:moveTo>
                  <a:pt x="2295" y="417"/>
                </a:moveTo>
                <a:cubicBezTo>
                  <a:pt x="2298" y="424"/>
                  <a:pt x="2308" y="419"/>
                  <a:pt x="2303" y="413"/>
                </a:cubicBezTo>
                <a:cubicBezTo>
                  <a:pt x="2301" y="416"/>
                  <a:pt x="2297" y="416"/>
                  <a:pt x="2295" y="417"/>
                </a:cubicBezTo>
                <a:close/>
                <a:moveTo>
                  <a:pt x="2294" y="411"/>
                </a:moveTo>
                <a:cubicBezTo>
                  <a:pt x="2294" y="412"/>
                  <a:pt x="2294" y="413"/>
                  <a:pt x="2294" y="414"/>
                </a:cubicBezTo>
                <a:cubicBezTo>
                  <a:pt x="2297" y="413"/>
                  <a:pt x="2300" y="413"/>
                  <a:pt x="2301" y="410"/>
                </a:cubicBezTo>
                <a:cubicBezTo>
                  <a:pt x="2300" y="408"/>
                  <a:pt x="2295" y="410"/>
                  <a:pt x="2294" y="411"/>
                </a:cubicBezTo>
                <a:close/>
                <a:moveTo>
                  <a:pt x="2268" y="431"/>
                </a:moveTo>
                <a:cubicBezTo>
                  <a:pt x="2269" y="432"/>
                  <a:pt x="2269" y="432"/>
                  <a:pt x="2269" y="432"/>
                </a:cubicBezTo>
                <a:cubicBezTo>
                  <a:pt x="2277" y="430"/>
                  <a:pt x="2285" y="424"/>
                  <a:pt x="2293" y="420"/>
                </a:cubicBezTo>
                <a:cubicBezTo>
                  <a:pt x="2293" y="419"/>
                  <a:pt x="2292" y="418"/>
                  <a:pt x="2291" y="417"/>
                </a:cubicBezTo>
                <a:cubicBezTo>
                  <a:pt x="2288" y="420"/>
                  <a:pt x="2283" y="422"/>
                  <a:pt x="2279" y="424"/>
                </a:cubicBezTo>
                <a:cubicBezTo>
                  <a:pt x="2275" y="427"/>
                  <a:pt x="2271" y="428"/>
                  <a:pt x="2268" y="431"/>
                </a:cubicBezTo>
                <a:close/>
                <a:moveTo>
                  <a:pt x="2218" y="349"/>
                </a:moveTo>
                <a:cubicBezTo>
                  <a:pt x="2217" y="355"/>
                  <a:pt x="2221" y="359"/>
                  <a:pt x="2224" y="365"/>
                </a:cubicBezTo>
                <a:cubicBezTo>
                  <a:pt x="2240" y="393"/>
                  <a:pt x="2257" y="422"/>
                  <a:pt x="2272" y="449"/>
                </a:cubicBezTo>
                <a:cubicBezTo>
                  <a:pt x="2279" y="447"/>
                  <a:pt x="2286" y="443"/>
                  <a:pt x="2292" y="440"/>
                </a:cubicBezTo>
                <a:cubicBezTo>
                  <a:pt x="2298" y="436"/>
                  <a:pt x="2305" y="433"/>
                  <a:pt x="2309" y="428"/>
                </a:cubicBezTo>
                <a:cubicBezTo>
                  <a:pt x="2299" y="434"/>
                  <a:pt x="2285" y="440"/>
                  <a:pt x="2274" y="446"/>
                </a:cubicBezTo>
                <a:cubicBezTo>
                  <a:pt x="2255" y="414"/>
                  <a:pt x="2236" y="382"/>
                  <a:pt x="2218" y="349"/>
                </a:cubicBezTo>
                <a:close/>
                <a:moveTo>
                  <a:pt x="2203" y="323"/>
                </a:moveTo>
                <a:cubicBezTo>
                  <a:pt x="2201" y="325"/>
                  <a:pt x="2198" y="326"/>
                  <a:pt x="2195" y="327"/>
                </a:cubicBezTo>
                <a:cubicBezTo>
                  <a:pt x="2196" y="328"/>
                  <a:pt x="2196" y="330"/>
                  <a:pt x="2198" y="331"/>
                </a:cubicBezTo>
                <a:cubicBezTo>
                  <a:pt x="2201" y="329"/>
                  <a:pt x="2203" y="328"/>
                  <a:pt x="2206" y="327"/>
                </a:cubicBezTo>
                <a:cubicBezTo>
                  <a:pt x="2205" y="325"/>
                  <a:pt x="2204" y="324"/>
                  <a:pt x="2203" y="323"/>
                </a:cubicBezTo>
                <a:close/>
                <a:moveTo>
                  <a:pt x="2192" y="320"/>
                </a:moveTo>
                <a:cubicBezTo>
                  <a:pt x="2191" y="315"/>
                  <a:pt x="2186" y="314"/>
                  <a:pt x="2185" y="309"/>
                </a:cubicBezTo>
                <a:cubicBezTo>
                  <a:pt x="2187" y="306"/>
                  <a:pt x="2190" y="305"/>
                  <a:pt x="2194" y="304"/>
                </a:cubicBezTo>
                <a:cubicBezTo>
                  <a:pt x="2197" y="307"/>
                  <a:pt x="2196" y="314"/>
                  <a:pt x="2200" y="316"/>
                </a:cubicBezTo>
                <a:cubicBezTo>
                  <a:pt x="2205" y="304"/>
                  <a:pt x="2196" y="292"/>
                  <a:pt x="2186" y="296"/>
                </a:cubicBezTo>
                <a:cubicBezTo>
                  <a:pt x="2182" y="297"/>
                  <a:pt x="2177" y="303"/>
                  <a:pt x="2178" y="307"/>
                </a:cubicBezTo>
                <a:cubicBezTo>
                  <a:pt x="2178" y="315"/>
                  <a:pt x="2185" y="320"/>
                  <a:pt x="2192" y="320"/>
                </a:cubicBezTo>
                <a:close/>
                <a:moveTo>
                  <a:pt x="2192" y="308"/>
                </a:moveTo>
                <a:cubicBezTo>
                  <a:pt x="2191" y="308"/>
                  <a:pt x="2190" y="309"/>
                  <a:pt x="2189" y="309"/>
                </a:cubicBezTo>
                <a:cubicBezTo>
                  <a:pt x="2191" y="312"/>
                  <a:pt x="2193" y="317"/>
                  <a:pt x="2196" y="318"/>
                </a:cubicBezTo>
                <a:cubicBezTo>
                  <a:pt x="2195" y="315"/>
                  <a:pt x="2194" y="310"/>
                  <a:pt x="2192" y="308"/>
                </a:cubicBezTo>
                <a:close/>
                <a:moveTo>
                  <a:pt x="2201" y="319"/>
                </a:moveTo>
                <a:cubicBezTo>
                  <a:pt x="2198" y="320"/>
                  <a:pt x="2195" y="321"/>
                  <a:pt x="2193" y="324"/>
                </a:cubicBezTo>
                <a:cubicBezTo>
                  <a:pt x="2196" y="324"/>
                  <a:pt x="2200" y="322"/>
                  <a:pt x="2201" y="319"/>
                </a:cubicBezTo>
                <a:close/>
                <a:moveTo>
                  <a:pt x="2214" y="327"/>
                </a:moveTo>
                <a:cubicBezTo>
                  <a:pt x="2225" y="325"/>
                  <a:pt x="2220" y="339"/>
                  <a:pt x="2219" y="345"/>
                </a:cubicBezTo>
                <a:cubicBezTo>
                  <a:pt x="2221" y="338"/>
                  <a:pt x="2223" y="331"/>
                  <a:pt x="2221" y="324"/>
                </a:cubicBezTo>
                <a:cubicBezTo>
                  <a:pt x="2221" y="324"/>
                  <a:pt x="2220" y="324"/>
                  <a:pt x="2220" y="323"/>
                </a:cubicBezTo>
                <a:cubicBezTo>
                  <a:pt x="2214" y="324"/>
                  <a:pt x="2210" y="328"/>
                  <a:pt x="2205" y="331"/>
                </a:cubicBezTo>
                <a:cubicBezTo>
                  <a:pt x="2200" y="333"/>
                  <a:pt x="2195" y="335"/>
                  <a:pt x="2194" y="339"/>
                </a:cubicBezTo>
                <a:cubicBezTo>
                  <a:pt x="2200" y="340"/>
                  <a:pt x="2209" y="328"/>
                  <a:pt x="2214" y="327"/>
                </a:cubicBezTo>
                <a:close/>
                <a:moveTo>
                  <a:pt x="2263" y="453"/>
                </a:moveTo>
                <a:cubicBezTo>
                  <a:pt x="2254" y="461"/>
                  <a:pt x="2243" y="467"/>
                  <a:pt x="2232" y="472"/>
                </a:cubicBezTo>
                <a:cubicBezTo>
                  <a:pt x="2239" y="472"/>
                  <a:pt x="2245" y="468"/>
                  <a:pt x="2250" y="464"/>
                </a:cubicBezTo>
                <a:cubicBezTo>
                  <a:pt x="2255" y="461"/>
                  <a:pt x="2260" y="457"/>
                  <a:pt x="2265" y="453"/>
                </a:cubicBezTo>
                <a:cubicBezTo>
                  <a:pt x="2246" y="421"/>
                  <a:pt x="2227" y="387"/>
                  <a:pt x="2208" y="354"/>
                </a:cubicBezTo>
                <a:cubicBezTo>
                  <a:pt x="2204" y="353"/>
                  <a:pt x="2200" y="353"/>
                  <a:pt x="2200" y="349"/>
                </a:cubicBezTo>
                <a:cubicBezTo>
                  <a:pt x="2200" y="347"/>
                  <a:pt x="2203" y="346"/>
                  <a:pt x="2206" y="344"/>
                </a:cubicBezTo>
                <a:cubicBezTo>
                  <a:pt x="2208" y="343"/>
                  <a:pt x="2212" y="342"/>
                  <a:pt x="2211" y="340"/>
                </a:cubicBezTo>
                <a:cubicBezTo>
                  <a:pt x="2205" y="342"/>
                  <a:pt x="2200" y="345"/>
                  <a:pt x="2198" y="351"/>
                </a:cubicBezTo>
                <a:cubicBezTo>
                  <a:pt x="2203" y="353"/>
                  <a:pt x="2208" y="355"/>
                  <a:pt x="2210" y="359"/>
                </a:cubicBezTo>
                <a:cubicBezTo>
                  <a:pt x="2215" y="366"/>
                  <a:pt x="2219" y="374"/>
                  <a:pt x="2223" y="382"/>
                </a:cubicBezTo>
                <a:cubicBezTo>
                  <a:pt x="2236" y="406"/>
                  <a:pt x="2250" y="431"/>
                  <a:pt x="2263" y="453"/>
                </a:cubicBezTo>
                <a:close/>
                <a:moveTo>
                  <a:pt x="2232" y="451"/>
                </a:moveTo>
                <a:cubicBezTo>
                  <a:pt x="2233" y="452"/>
                  <a:pt x="2234" y="453"/>
                  <a:pt x="2234" y="454"/>
                </a:cubicBezTo>
                <a:cubicBezTo>
                  <a:pt x="2240" y="450"/>
                  <a:pt x="2247" y="447"/>
                  <a:pt x="2253" y="443"/>
                </a:cubicBezTo>
                <a:cubicBezTo>
                  <a:pt x="2253" y="442"/>
                  <a:pt x="2253" y="441"/>
                  <a:pt x="2251" y="440"/>
                </a:cubicBezTo>
                <a:cubicBezTo>
                  <a:pt x="2245" y="444"/>
                  <a:pt x="2238" y="447"/>
                  <a:pt x="2232" y="451"/>
                </a:cubicBezTo>
                <a:close/>
                <a:moveTo>
                  <a:pt x="2224" y="460"/>
                </a:moveTo>
                <a:cubicBezTo>
                  <a:pt x="2225" y="470"/>
                  <a:pt x="2237" y="460"/>
                  <a:pt x="2230" y="455"/>
                </a:cubicBezTo>
                <a:cubicBezTo>
                  <a:pt x="2229" y="458"/>
                  <a:pt x="2227" y="459"/>
                  <a:pt x="2224" y="460"/>
                </a:cubicBezTo>
                <a:close/>
                <a:moveTo>
                  <a:pt x="2223" y="457"/>
                </a:moveTo>
                <a:cubicBezTo>
                  <a:pt x="2225" y="456"/>
                  <a:pt x="2228" y="455"/>
                  <a:pt x="2228" y="452"/>
                </a:cubicBezTo>
                <a:cubicBezTo>
                  <a:pt x="2226" y="451"/>
                  <a:pt x="2223" y="453"/>
                  <a:pt x="2221" y="454"/>
                </a:cubicBezTo>
                <a:cubicBezTo>
                  <a:pt x="2221" y="455"/>
                  <a:pt x="2221" y="457"/>
                  <a:pt x="2223" y="457"/>
                </a:cubicBezTo>
                <a:close/>
                <a:moveTo>
                  <a:pt x="2101" y="489"/>
                </a:moveTo>
                <a:cubicBezTo>
                  <a:pt x="2105" y="489"/>
                  <a:pt x="2107" y="489"/>
                  <a:pt x="2111" y="489"/>
                </a:cubicBezTo>
                <a:cubicBezTo>
                  <a:pt x="2108" y="485"/>
                  <a:pt x="2103" y="487"/>
                  <a:pt x="2101" y="489"/>
                </a:cubicBezTo>
                <a:close/>
                <a:moveTo>
                  <a:pt x="2101" y="495"/>
                </a:moveTo>
                <a:cubicBezTo>
                  <a:pt x="2101" y="498"/>
                  <a:pt x="2099" y="499"/>
                  <a:pt x="2100" y="501"/>
                </a:cubicBezTo>
                <a:cubicBezTo>
                  <a:pt x="2101" y="504"/>
                  <a:pt x="2103" y="503"/>
                  <a:pt x="2105" y="505"/>
                </a:cubicBezTo>
                <a:cubicBezTo>
                  <a:pt x="2108" y="507"/>
                  <a:pt x="2110" y="511"/>
                  <a:pt x="2109" y="516"/>
                </a:cubicBezTo>
                <a:cubicBezTo>
                  <a:pt x="2110" y="518"/>
                  <a:pt x="2112" y="519"/>
                  <a:pt x="2113" y="522"/>
                </a:cubicBezTo>
                <a:cubicBezTo>
                  <a:pt x="2111" y="525"/>
                  <a:pt x="2106" y="530"/>
                  <a:pt x="2102" y="529"/>
                </a:cubicBezTo>
                <a:cubicBezTo>
                  <a:pt x="2099" y="528"/>
                  <a:pt x="2099" y="524"/>
                  <a:pt x="2097" y="521"/>
                </a:cubicBezTo>
                <a:cubicBezTo>
                  <a:pt x="2091" y="520"/>
                  <a:pt x="2091" y="513"/>
                  <a:pt x="2089" y="508"/>
                </a:cubicBezTo>
                <a:cubicBezTo>
                  <a:pt x="2075" y="514"/>
                  <a:pt x="2063" y="523"/>
                  <a:pt x="2050" y="531"/>
                </a:cubicBezTo>
                <a:cubicBezTo>
                  <a:pt x="2046" y="533"/>
                  <a:pt x="2042" y="536"/>
                  <a:pt x="2038" y="539"/>
                </a:cubicBezTo>
                <a:cubicBezTo>
                  <a:pt x="2042" y="542"/>
                  <a:pt x="2046" y="546"/>
                  <a:pt x="2045" y="552"/>
                </a:cubicBezTo>
                <a:cubicBezTo>
                  <a:pt x="2046" y="555"/>
                  <a:pt x="2048" y="557"/>
                  <a:pt x="2048" y="560"/>
                </a:cubicBezTo>
                <a:cubicBezTo>
                  <a:pt x="2047" y="563"/>
                  <a:pt x="2039" y="565"/>
                  <a:pt x="2036" y="566"/>
                </a:cubicBezTo>
                <a:cubicBezTo>
                  <a:pt x="2034" y="565"/>
                  <a:pt x="2034" y="561"/>
                  <a:pt x="2032" y="559"/>
                </a:cubicBezTo>
                <a:cubicBezTo>
                  <a:pt x="2024" y="557"/>
                  <a:pt x="2029" y="543"/>
                  <a:pt x="2020" y="541"/>
                </a:cubicBezTo>
                <a:cubicBezTo>
                  <a:pt x="2011" y="559"/>
                  <a:pt x="2001" y="575"/>
                  <a:pt x="2001" y="602"/>
                </a:cubicBezTo>
                <a:cubicBezTo>
                  <a:pt x="2045" y="577"/>
                  <a:pt x="2088" y="552"/>
                  <a:pt x="2132" y="528"/>
                </a:cubicBezTo>
                <a:cubicBezTo>
                  <a:pt x="2126" y="517"/>
                  <a:pt x="2121" y="504"/>
                  <a:pt x="2114" y="494"/>
                </a:cubicBezTo>
                <a:cubicBezTo>
                  <a:pt x="2110" y="495"/>
                  <a:pt x="2105" y="495"/>
                  <a:pt x="2101" y="495"/>
                </a:cubicBezTo>
                <a:close/>
                <a:moveTo>
                  <a:pt x="1994" y="606"/>
                </a:moveTo>
                <a:cubicBezTo>
                  <a:pt x="1995" y="591"/>
                  <a:pt x="1996" y="578"/>
                  <a:pt x="2000" y="568"/>
                </a:cubicBezTo>
                <a:cubicBezTo>
                  <a:pt x="2004" y="557"/>
                  <a:pt x="2012" y="549"/>
                  <a:pt x="2015" y="538"/>
                </a:cubicBezTo>
                <a:cubicBezTo>
                  <a:pt x="2015" y="538"/>
                  <a:pt x="2015" y="538"/>
                  <a:pt x="2015" y="538"/>
                </a:cubicBezTo>
                <a:cubicBezTo>
                  <a:pt x="1992" y="552"/>
                  <a:pt x="1968" y="564"/>
                  <a:pt x="1945" y="578"/>
                </a:cubicBezTo>
                <a:cubicBezTo>
                  <a:pt x="1953" y="592"/>
                  <a:pt x="1961" y="606"/>
                  <a:pt x="1969" y="620"/>
                </a:cubicBezTo>
                <a:cubicBezTo>
                  <a:pt x="1978" y="616"/>
                  <a:pt x="1986" y="611"/>
                  <a:pt x="1994" y="606"/>
                </a:cubicBezTo>
                <a:close/>
                <a:moveTo>
                  <a:pt x="1992" y="614"/>
                </a:moveTo>
                <a:cubicBezTo>
                  <a:pt x="1987" y="617"/>
                  <a:pt x="1981" y="621"/>
                  <a:pt x="1976" y="623"/>
                </a:cubicBezTo>
                <a:cubicBezTo>
                  <a:pt x="1975" y="624"/>
                  <a:pt x="1971" y="624"/>
                  <a:pt x="1972" y="626"/>
                </a:cubicBezTo>
                <a:cubicBezTo>
                  <a:pt x="1973" y="627"/>
                  <a:pt x="1975" y="625"/>
                  <a:pt x="1976" y="624"/>
                </a:cubicBezTo>
                <a:cubicBezTo>
                  <a:pt x="1982" y="621"/>
                  <a:pt x="1988" y="618"/>
                  <a:pt x="1993" y="615"/>
                </a:cubicBezTo>
                <a:cubicBezTo>
                  <a:pt x="1992" y="614"/>
                  <a:pt x="1992" y="614"/>
                  <a:pt x="1992" y="614"/>
                </a:cubicBezTo>
                <a:close/>
                <a:moveTo>
                  <a:pt x="1997" y="626"/>
                </a:moveTo>
                <a:cubicBezTo>
                  <a:pt x="2035" y="605"/>
                  <a:pt x="2072" y="582"/>
                  <a:pt x="2109" y="562"/>
                </a:cubicBezTo>
                <a:cubicBezTo>
                  <a:pt x="2122" y="555"/>
                  <a:pt x="2135" y="548"/>
                  <a:pt x="2147" y="540"/>
                </a:cubicBezTo>
                <a:cubicBezTo>
                  <a:pt x="2146" y="540"/>
                  <a:pt x="2146" y="538"/>
                  <a:pt x="2145" y="537"/>
                </a:cubicBezTo>
                <a:cubicBezTo>
                  <a:pt x="2096" y="565"/>
                  <a:pt x="2048" y="592"/>
                  <a:pt x="1998" y="619"/>
                </a:cubicBezTo>
                <a:cubicBezTo>
                  <a:pt x="1998" y="621"/>
                  <a:pt x="1997" y="623"/>
                  <a:pt x="1997" y="626"/>
                </a:cubicBezTo>
                <a:close/>
                <a:moveTo>
                  <a:pt x="2136" y="534"/>
                </a:moveTo>
                <a:cubicBezTo>
                  <a:pt x="2136" y="534"/>
                  <a:pt x="2135" y="534"/>
                  <a:pt x="2135" y="534"/>
                </a:cubicBezTo>
                <a:cubicBezTo>
                  <a:pt x="2101" y="553"/>
                  <a:pt x="2067" y="572"/>
                  <a:pt x="2033" y="591"/>
                </a:cubicBezTo>
                <a:cubicBezTo>
                  <a:pt x="2022" y="597"/>
                  <a:pt x="2011" y="604"/>
                  <a:pt x="2000" y="611"/>
                </a:cubicBezTo>
                <a:cubicBezTo>
                  <a:pt x="2044" y="586"/>
                  <a:pt x="2090" y="561"/>
                  <a:pt x="2133" y="536"/>
                </a:cubicBezTo>
                <a:cubicBezTo>
                  <a:pt x="2134" y="536"/>
                  <a:pt x="2138" y="535"/>
                  <a:pt x="2136" y="534"/>
                </a:cubicBezTo>
                <a:close/>
                <a:moveTo>
                  <a:pt x="2032" y="545"/>
                </a:moveTo>
                <a:cubicBezTo>
                  <a:pt x="2024" y="550"/>
                  <a:pt x="2036" y="560"/>
                  <a:pt x="2041" y="553"/>
                </a:cubicBezTo>
                <a:cubicBezTo>
                  <a:pt x="2042" y="549"/>
                  <a:pt x="2041" y="545"/>
                  <a:pt x="2038" y="543"/>
                </a:cubicBezTo>
                <a:cubicBezTo>
                  <a:pt x="2036" y="543"/>
                  <a:pt x="2034" y="543"/>
                  <a:pt x="2033" y="545"/>
                </a:cubicBezTo>
                <a:cubicBezTo>
                  <a:pt x="2037" y="543"/>
                  <a:pt x="2041" y="546"/>
                  <a:pt x="2041" y="550"/>
                </a:cubicBezTo>
                <a:cubicBezTo>
                  <a:pt x="2040" y="559"/>
                  <a:pt x="2025" y="552"/>
                  <a:pt x="2032" y="545"/>
                </a:cubicBezTo>
                <a:close/>
                <a:moveTo>
                  <a:pt x="2036" y="532"/>
                </a:moveTo>
                <a:cubicBezTo>
                  <a:pt x="2037" y="531"/>
                  <a:pt x="2038" y="531"/>
                  <a:pt x="2039" y="530"/>
                </a:cubicBezTo>
                <a:cubicBezTo>
                  <a:pt x="2037" y="527"/>
                  <a:pt x="2035" y="519"/>
                  <a:pt x="2032" y="523"/>
                </a:cubicBezTo>
                <a:cubicBezTo>
                  <a:pt x="2035" y="524"/>
                  <a:pt x="2035" y="528"/>
                  <a:pt x="2036" y="532"/>
                </a:cubicBezTo>
                <a:close/>
                <a:moveTo>
                  <a:pt x="2036" y="551"/>
                </a:moveTo>
                <a:cubicBezTo>
                  <a:pt x="2037" y="551"/>
                  <a:pt x="2037" y="550"/>
                  <a:pt x="2038" y="550"/>
                </a:cubicBezTo>
                <a:cubicBezTo>
                  <a:pt x="2038" y="548"/>
                  <a:pt x="2036" y="547"/>
                  <a:pt x="2034" y="548"/>
                </a:cubicBezTo>
                <a:cubicBezTo>
                  <a:pt x="2033" y="549"/>
                  <a:pt x="2034" y="551"/>
                  <a:pt x="2036" y="551"/>
                </a:cubicBezTo>
                <a:close/>
                <a:moveTo>
                  <a:pt x="2041" y="557"/>
                </a:moveTo>
                <a:cubicBezTo>
                  <a:pt x="2041" y="558"/>
                  <a:pt x="2042" y="559"/>
                  <a:pt x="2043" y="560"/>
                </a:cubicBezTo>
                <a:cubicBezTo>
                  <a:pt x="2045" y="559"/>
                  <a:pt x="2044" y="556"/>
                  <a:pt x="2042" y="556"/>
                </a:cubicBezTo>
                <a:cubicBezTo>
                  <a:pt x="2042" y="556"/>
                  <a:pt x="2041" y="556"/>
                  <a:pt x="2041" y="557"/>
                </a:cubicBezTo>
                <a:close/>
                <a:moveTo>
                  <a:pt x="2038" y="559"/>
                </a:moveTo>
                <a:cubicBezTo>
                  <a:pt x="2038" y="559"/>
                  <a:pt x="2037" y="559"/>
                  <a:pt x="2036" y="559"/>
                </a:cubicBezTo>
                <a:cubicBezTo>
                  <a:pt x="2036" y="560"/>
                  <a:pt x="2037" y="561"/>
                  <a:pt x="2038" y="563"/>
                </a:cubicBezTo>
                <a:cubicBezTo>
                  <a:pt x="2039" y="563"/>
                  <a:pt x="2039" y="562"/>
                  <a:pt x="2039" y="562"/>
                </a:cubicBezTo>
                <a:cubicBezTo>
                  <a:pt x="2039" y="561"/>
                  <a:pt x="2039" y="560"/>
                  <a:pt x="2038" y="559"/>
                </a:cubicBezTo>
                <a:close/>
                <a:moveTo>
                  <a:pt x="2030" y="542"/>
                </a:moveTo>
                <a:cubicBezTo>
                  <a:pt x="2029" y="543"/>
                  <a:pt x="2027" y="542"/>
                  <a:pt x="2027" y="543"/>
                </a:cubicBezTo>
                <a:cubicBezTo>
                  <a:pt x="2028" y="545"/>
                  <a:pt x="2030" y="542"/>
                  <a:pt x="2030" y="542"/>
                </a:cubicBezTo>
                <a:close/>
                <a:moveTo>
                  <a:pt x="2027" y="526"/>
                </a:moveTo>
                <a:cubicBezTo>
                  <a:pt x="2024" y="526"/>
                  <a:pt x="2021" y="530"/>
                  <a:pt x="2022" y="534"/>
                </a:cubicBezTo>
                <a:cubicBezTo>
                  <a:pt x="2023" y="536"/>
                  <a:pt x="2027" y="536"/>
                  <a:pt x="2029" y="535"/>
                </a:cubicBezTo>
                <a:cubicBezTo>
                  <a:pt x="2031" y="532"/>
                  <a:pt x="2030" y="526"/>
                  <a:pt x="2027" y="526"/>
                </a:cubicBezTo>
                <a:close/>
                <a:moveTo>
                  <a:pt x="2044" y="527"/>
                </a:moveTo>
                <a:cubicBezTo>
                  <a:pt x="2043" y="525"/>
                  <a:pt x="2041" y="520"/>
                  <a:pt x="2039" y="518"/>
                </a:cubicBezTo>
                <a:cubicBezTo>
                  <a:pt x="2040" y="522"/>
                  <a:pt x="2042" y="525"/>
                  <a:pt x="2044" y="527"/>
                </a:cubicBezTo>
                <a:close/>
                <a:moveTo>
                  <a:pt x="2050" y="523"/>
                </a:moveTo>
                <a:cubicBezTo>
                  <a:pt x="2049" y="521"/>
                  <a:pt x="2047" y="517"/>
                  <a:pt x="2045" y="515"/>
                </a:cubicBezTo>
                <a:cubicBezTo>
                  <a:pt x="2045" y="518"/>
                  <a:pt x="2047" y="521"/>
                  <a:pt x="2050" y="523"/>
                </a:cubicBezTo>
                <a:close/>
                <a:moveTo>
                  <a:pt x="2056" y="519"/>
                </a:moveTo>
                <a:cubicBezTo>
                  <a:pt x="2054" y="517"/>
                  <a:pt x="2053" y="514"/>
                  <a:pt x="2051" y="512"/>
                </a:cubicBezTo>
                <a:cubicBezTo>
                  <a:pt x="2051" y="512"/>
                  <a:pt x="2050" y="512"/>
                  <a:pt x="2050" y="513"/>
                </a:cubicBezTo>
                <a:cubicBezTo>
                  <a:pt x="2052" y="514"/>
                  <a:pt x="2053" y="520"/>
                  <a:pt x="2056" y="519"/>
                </a:cubicBezTo>
                <a:close/>
                <a:moveTo>
                  <a:pt x="2061" y="516"/>
                </a:moveTo>
                <a:cubicBezTo>
                  <a:pt x="2060" y="513"/>
                  <a:pt x="2058" y="511"/>
                  <a:pt x="2057" y="509"/>
                </a:cubicBezTo>
                <a:cubicBezTo>
                  <a:pt x="2057" y="511"/>
                  <a:pt x="2059" y="514"/>
                  <a:pt x="2061" y="516"/>
                </a:cubicBezTo>
                <a:close/>
                <a:moveTo>
                  <a:pt x="2066" y="513"/>
                </a:moveTo>
                <a:cubicBezTo>
                  <a:pt x="2066" y="510"/>
                  <a:pt x="2064" y="507"/>
                  <a:pt x="2061" y="505"/>
                </a:cubicBezTo>
                <a:cubicBezTo>
                  <a:pt x="2063" y="508"/>
                  <a:pt x="2064" y="511"/>
                  <a:pt x="2066" y="513"/>
                </a:cubicBezTo>
                <a:close/>
                <a:moveTo>
                  <a:pt x="2072" y="509"/>
                </a:moveTo>
                <a:cubicBezTo>
                  <a:pt x="2072" y="507"/>
                  <a:pt x="2069" y="504"/>
                  <a:pt x="2067" y="502"/>
                </a:cubicBezTo>
                <a:cubicBezTo>
                  <a:pt x="2067" y="505"/>
                  <a:pt x="2070" y="508"/>
                  <a:pt x="2072" y="509"/>
                </a:cubicBezTo>
                <a:close/>
                <a:moveTo>
                  <a:pt x="2078" y="506"/>
                </a:moveTo>
                <a:cubicBezTo>
                  <a:pt x="2077" y="503"/>
                  <a:pt x="2076" y="500"/>
                  <a:pt x="2073" y="499"/>
                </a:cubicBezTo>
                <a:cubicBezTo>
                  <a:pt x="2073" y="501"/>
                  <a:pt x="2075" y="505"/>
                  <a:pt x="2078" y="506"/>
                </a:cubicBezTo>
                <a:close/>
                <a:moveTo>
                  <a:pt x="2084" y="503"/>
                </a:moveTo>
                <a:cubicBezTo>
                  <a:pt x="2083" y="501"/>
                  <a:pt x="2081" y="498"/>
                  <a:pt x="2079" y="496"/>
                </a:cubicBezTo>
                <a:cubicBezTo>
                  <a:pt x="2079" y="496"/>
                  <a:pt x="2079" y="496"/>
                  <a:pt x="2079" y="496"/>
                </a:cubicBezTo>
                <a:cubicBezTo>
                  <a:pt x="2080" y="499"/>
                  <a:pt x="2081" y="501"/>
                  <a:pt x="2084" y="503"/>
                </a:cubicBezTo>
                <a:close/>
                <a:moveTo>
                  <a:pt x="2101" y="507"/>
                </a:moveTo>
                <a:cubicBezTo>
                  <a:pt x="2091" y="505"/>
                  <a:pt x="2091" y="522"/>
                  <a:pt x="2103" y="518"/>
                </a:cubicBezTo>
                <a:cubicBezTo>
                  <a:pt x="2108" y="515"/>
                  <a:pt x="2106" y="507"/>
                  <a:pt x="2101" y="507"/>
                </a:cubicBezTo>
                <a:close/>
                <a:moveTo>
                  <a:pt x="2104" y="522"/>
                </a:moveTo>
                <a:cubicBezTo>
                  <a:pt x="2103" y="522"/>
                  <a:pt x="2102" y="522"/>
                  <a:pt x="2101" y="522"/>
                </a:cubicBezTo>
                <a:cubicBezTo>
                  <a:pt x="2102" y="523"/>
                  <a:pt x="2102" y="526"/>
                  <a:pt x="2105" y="525"/>
                </a:cubicBezTo>
                <a:cubicBezTo>
                  <a:pt x="2105" y="523"/>
                  <a:pt x="2104" y="523"/>
                  <a:pt x="2104" y="522"/>
                </a:cubicBezTo>
                <a:close/>
                <a:moveTo>
                  <a:pt x="2098" y="503"/>
                </a:moveTo>
                <a:cubicBezTo>
                  <a:pt x="2096" y="502"/>
                  <a:pt x="2093" y="505"/>
                  <a:pt x="2092" y="507"/>
                </a:cubicBezTo>
                <a:cubicBezTo>
                  <a:pt x="2094" y="507"/>
                  <a:pt x="2096" y="504"/>
                  <a:pt x="2098" y="503"/>
                </a:cubicBezTo>
                <a:close/>
                <a:moveTo>
                  <a:pt x="2094" y="495"/>
                </a:moveTo>
                <a:cubicBezTo>
                  <a:pt x="2092" y="492"/>
                  <a:pt x="2089" y="492"/>
                  <a:pt x="2085" y="493"/>
                </a:cubicBezTo>
                <a:cubicBezTo>
                  <a:pt x="2085" y="499"/>
                  <a:pt x="2093" y="501"/>
                  <a:pt x="2094" y="495"/>
                </a:cubicBezTo>
                <a:close/>
                <a:moveTo>
                  <a:pt x="2108" y="523"/>
                </a:moveTo>
                <a:cubicBezTo>
                  <a:pt x="2110" y="522"/>
                  <a:pt x="2108" y="520"/>
                  <a:pt x="2107" y="519"/>
                </a:cubicBezTo>
                <a:cubicBezTo>
                  <a:pt x="2106" y="520"/>
                  <a:pt x="2107" y="522"/>
                  <a:pt x="2108" y="523"/>
                </a:cubicBezTo>
                <a:close/>
                <a:moveTo>
                  <a:pt x="1836" y="411"/>
                </a:moveTo>
                <a:cubicBezTo>
                  <a:pt x="1892" y="380"/>
                  <a:pt x="1948" y="348"/>
                  <a:pt x="2005" y="318"/>
                </a:cubicBezTo>
                <a:cubicBezTo>
                  <a:pt x="2002" y="317"/>
                  <a:pt x="2001" y="314"/>
                  <a:pt x="1998" y="314"/>
                </a:cubicBezTo>
                <a:cubicBezTo>
                  <a:pt x="1944" y="345"/>
                  <a:pt x="1887" y="374"/>
                  <a:pt x="1833" y="406"/>
                </a:cubicBezTo>
                <a:cubicBezTo>
                  <a:pt x="1834" y="407"/>
                  <a:pt x="1835" y="410"/>
                  <a:pt x="1836" y="411"/>
                </a:cubicBezTo>
                <a:close/>
                <a:moveTo>
                  <a:pt x="1988" y="631"/>
                </a:moveTo>
                <a:cubicBezTo>
                  <a:pt x="1989" y="628"/>
                  <a:pt x="1991" y="625"/>
                  <a:pt x="1990" y="623"/>
                </a:cubicBezTo>
                <a:cubicBezTo>
                  <a:pt x="1987" y="625"/>
                  <a:pt x="1984" y="627"/>
                  <a:pt x="1980" y="629"/>
                </a:cubicBezTo>
                <a:cubicBezTo>
                  <a:pt x="1976" y="631"/>
                  <a:pt x="1972" y="634"/>
                  <a:pt x="1969" y="633"/>
                </a:cubicBezTo>
                <a:cubicBezTo>
                  <a:pt x="1966" y="633"/>
                  <a:pt x="1962" y="623"/>
                  <a:pt x="1960" y="620"/>
                </a:cubicBezTo>
                <a:cubicBezTo>
                  <a:pt x="1953" y="605"/>
                  <a:pt x="1945" y="588"/>
                  <a:pt x="1939" y="575"/>
                </a:cubicBezTo>
                <a:cubicBezTo>
                  <a:pt x="1944" y="570"/>
                  <a:pt x="1950" y="567"/>
                  <a:pt x="1957" y="563"/>
                </a:cubicBezTo>
                <a:cubicBezTo>
                  <a:pt x="1976" y="553"/>
                  <a:pt x="1995" y="542"/>
                  <a:pt x="2014" y="532"/>
                </a:cubicBezTo>
                <a:cubicBezTo>
                  <a:pt x="2017" y="522"/>
                  <a:pt x="2026" y="519"/>
                  <a:pt x="2034" y="514"/>
                </a:cubicBezTo>
                <a:cubicBezTo>
                  <a:pt x="2040" y="511"/>
                  <a:pt x="2047" y="508"/>
                  <a:pt x="2052" y="505"/>
                </a:cubicBezTo>
                <a:cubicBezTo>
                  <a:pt x="2064" y="499"/>
                  <a:pt x="2074" y="489"/>
                  <a:pt x="2087" y="487"/>
                </a:cubicBezTo>
                <a:cubicBezTo>
                  <a:pt x="2092" y="486"/>
                  <a:pt x="2097" y="488"/>
                  <a:pt x="2100" y="483"/>
                </a:cubicBezTo>
                <a:cubicBezTo>
                  <a:pt x="2069" y="430"/>
                  <a:pt x="2038" y="376"/>
                  <a:pt x="2008" y="322"/>
                </a:cubicBezTo>
                <a:cubicBezTo>
                  <a:pt x="1952" y="354"/>
                  <a:pt x="1895" y="385"/>
                  <a:pt x="1839" y="417"/>
                </a:cubicBezTo>
                <a:cubicBezTo>
                  <a:pt x="1880" y="493"/>
                  <a:pt x="1922" y="569"/>
                  <a:pt x="1961" y="646"/>
                </a:cubicBezTo>
                <a:cubicBezTo>
                  <a:pt x="1971" y="642"/>
                  <a:pt x="1979" y="636"/>
                  <a:pt x="1988" y="631"/>
                </a:cubicBezTo>
                <a:close/>
                <a:moveTo>
                  <a:pt x="2032" y="685"/>
                </a:moveTo>
                <a:cubicBezTo>
                  <a:pt x="2040" y="678"/>
                  <a:pt x="2047" y="669"/>
                  <a:pt x="2051" y="658"/>
                </a:cubicBezTo>
                <a:cubicBezTo>
                  <a:pt x="2040" y="658"/>
                  <a:pt x="2028" y="658"/>
                  <a:pt x="2016" y="657"/>
                </a:cubicBezTo>
                <a:cubicBezTo>
                  <a:pt x="2021" y="667"/>
                  <a:pt x="2026" y="677"/>
                  <a:pt x="2032" y="685"/>
                </a:cubicBezTo>
                <a:close/>
                <a:moveTo>
                  <a:pt x="2070" y="612"/>
                </a:moveTo>
                <a:cubicBezTo>
                  <a:pt x="2073" y="614"/>
                  <a:pt x="2075" y="619"/>
                  <a:pt x="2077" y="618"/>
                </a:cubicBezTo>
                <a:cubicBezTo>
                  <a:pt x="2078" y="617"/>
                  <a:pt x="2076" y="615"/>
                  <a:pt x="2075" y="614"/>
                </a:cubicBezTo>
                <a:cubicBezTo>
                  <a:pt x="2074" y="613"/>
                  <a:pt x="2072" y="611"/>
                  <a:pt x="2070" y="611"/>
                </a:cubicBezTo>
                <a:cubicBezTo>
                  <a:pt x="2070" y="610"/>
                  <a:pt x="2070" y="610"/>
                  <a:pt x="2070" y="610"/>
                </a:cubicBezTo>
                <a:cubicBezTo>
                  <a:pt x="2069" y="611"/>
                  <a:pt x="2070" y="611"/>
                  <a:pt x="2070" y="612"/>
                </a:cubicBezTo>
                <a:close/>
                <a:moveTo>
                  <a:pt x="2050" y="619"/>
                </a:moveTo>
                <a:cubicBezTo>
                  <a:pt x="2039" y="629"/>
                  <a:pt x="2029" y="640"/>
                  <a:pt x="2018" y="651"/>
                </a:cubicBezTo>
                <a:cubicBezTo>
                  <a:pt x="2032" y="651"/>
                  <a:pt x="2041" y="652"/>
                  <a:pt x="2055" y="652"/>
                </a:cubicBezTo>
                <a:cubicBezTo>
                  <a:pt x="2056" y="649"/>
                  <a:pt x="2060" y="647"/>
                  <a:pt x="2061" y="644"/>
                </a:cubicBezTo>
                <a:cubicBezTo>
                  <a:pt x="2061" y="641"/>
                  <a:pt x="2058" y="638"/>
                  <a:pt x="2061" y="636"/>
                </a:cubicBezTo>
                <a:cubicBezTo>
                  <a:pt x="2060" y="636"/>
                  <a:pt x="2058" y="636"/>
                  <a:pt x="2057" y="636"/>
                </a:cubicBezTo>
                <a:cubicBezTo>
                  <a:pt x="2052" y="635"/>
                  <a:pt x="2047" y="636"/>
                  <a:pt x="2044" y="633"/>
                </a:cubicBezTo>
                <a:cubicBezTo>
                  <a:pt x="2046" y="630"/>
                  <a:pt x="2050" y="632"/>
                  <a:pt x="2052" y="632"/>
                </a:cubicBezTo>
                <a:cubicBezTo>
                  <a:pt x="2064" y="633"/>
                  <a:pt x="2078" y="633"/>
                  <a:pt x="2091" y="634"/>
                </a:cubicBezTo>
                <a:cubicBezTo>
                  <a:pt x="2094" y="631"/>
                  <a:pt x="2098" y="626"/>
                  <a:pt x="2102" y="623"/>
                </a:cubicBezTo>
                <a:cubicBezTo>
                  <a:pt x="2103" y="622"/>
                  <a:pt x="2105" y="620"/>
                  <a:pt x="2104" y="619"/>
                </a:cubicBezTo>
                <a:cubicBezTo>
                  <a:pt x="2096" y="619"/>
                  <a:pt x="2089" y="619"/>
                  <a:pt x="2084" y="619"/>
                </a:cubicBezTo>
                <a:cubicBezTo>
                  <a:pt x="2084" y="622"/>
                  <a:pt x="2087" y="621"/>
                  <a:pt x="2087" y="624"/>
                </a:cubicBezTo>
                <a:cubicBezTo>
                  <a:pt x="2088" y="628"/>
                  <a:pt x="2084" y="630"/>
                  <a:pt x="2079" y="630"/>
                </a:cubicBezTo>
                <a:cubicBezTo>
                  <a:pt x="2076" y="627"/>
                  <a:pt x="2077" y="622"/>
                  <a:pt x="2073" y="620"/>
                </a:cubicBezTo>
                <a:cubicBezTo>
                  <a:pt x="2066" y="619"/>
                  <a:pt x="2057" y="619"/>
                  <a:pt x="2050" y="619"/>
                </a:cubicBezTo>
                <a:close/>
                <a:moveTo>
                  <a:pt x="2081" y="621"/>
                </a:moveTo>
                <a:cubicBezTo>
                  <a:pt x="2080" y="620"/>
                  <a:pt x="2079" y="621"/>
                  <a:pt x="2079" y="623"/>
                </a:cubicBezTo>
                <a:cubicBezTo>
                  <a:pt x="2080" y="622"/>
                  <a:pt x="2081" y="622"/>
                  <a:pt x="2081" y="621"/>
                </a:cubicBezTo>
                <a:close/>
                <a:moveTo>
                  <a:pt x="2081" y="627"/>
                </a:moveTo>
                <a:cubicBezTo>
                  <a:pt x="2082" y="626"/>
                  <a:pt x="2084" y="626"/>
                  <a:pt x="2084" y="624"/>
                </a:cubicBezTo>
                <a:cubicBezTo>
                  <a:pt x="2082" y="624"/>
                  <a:pt x="2080" y="626"/>
                  <a:pt x="2081" y="627"/>
                </a:cubicBezTo>
                <a:close/>
                <a:moveTo>
                  <a:pt x="2061" y="653"/>
                </a:moveTo>
                <a:cubicBezTo>
                  <a:pt x="2063" y="653"/>
                  <a:pt x="2068" y="653"/>
                  <a:pt x="2072" y="654"/>
                </a:cubicBezTo>
                <a:cubicBezTo>
                  <a:pt x="2077" y="648"/>
                  <a:pt x="2083" y="643"/>
                  <a:pt x="2087" y="637"/>
                </a:cubicBezTo>
                <a:cubicBezTo>
                  <a:pt x="2081" y="637"/>
                  <a:pt x="2076" y="636"/>
                  <a:pt x="2070" y="636"/>
                </a:cubicBezTo>
                <a:cubicBezTo>
                  <a:pt x="2073" y="646"/>
                  <a:pt x="2064" y="648"/>
                  <a:pt x="2061" y="653"/>
                </a:cubicBezTo>
                <a:close/>
                <a:moveTo>
                  <a:pt x="2067" y="641"/>
                </a:moveTo>
                <a:cubicBezTo>
                  <a:pt x="2065" y="641"/>
                  <a:pt x="2065" y="642"/>
                  <a:pt x="2064" y="643"/>
                </a:cubicBezTo>
                <a:cubicBezTo>
                  <a:pt x="2066" y="643"/>
                  <a:pt x="2066" y="642"/>
                  <a:pt x="2067" y="641"/>
                </a:cubicBezTo>
                <a:close/>
                <a:moveTo>
                  <a:pt x="2126" y="759"/>
                </a:moveTo>
                <a:cubicBezTo>
                  <a:pt x="2108" y="725"/>
                  <a:pt x="2089" y="692"/>
                  <a:pt x="2070" y="659"/>
                </a:cubicBezTo>
                <a:cubicBezTo>
                  <a:pt x="2065" y="659"/>
                  <a:pt x="2062" y="658"/>
                  <a:pt x="2057" y="658"/>
                </a:cubicBezTo>
                <a:cubicBezTo>
                  <a:pt x="2055" y="661"/>
                  <a:pt x="2053" y="665"/>
                  <a:pt x="2052" y="668"/>
                </a:cubicBezTo>
                <a:cubicBezTo>
                  <a:pt x="2047" y="677"/>
                  <a:pt x="2042" y="685"/>
                  <a:pt x="2036" y="692"/>
                </a:cubicBezTo>
                <a:cubicBezTo>
                  <a:pt x="2048" y="712"/>
                  <a:pt x="2058" y="733"/>
                  <a:pt x="2070" y="752"/>
                </a:cubicBezTo>
                <a:cubicBezTo>
                  <a:pt x="2089" y="754"/>
                  <a:pt x="2107" y="756"/>
                  <a:pt x="2126" y="759"/>
                </a:cubicBezTo>
                <a:close/>
                <a:moveTo>
                  <a:pt x="2076" y="658"/>
                </a:moveTo>
                <a:cubicBezTo>
                  <a:pt x="2095" y="690"/>
                  <a:pt x="2114" y="723"/>
                  <a:pt x="2133" y="757"/>
                </a:cubicBezTo>
                <a:cubicBezTo>
                  <a:pt x="2151" y="737"/>
                  <a:pt x="2168" y="718"/>
                  <a:pt x="2185" y="698"/>
                </a:cubicBezTo>
                <a:cubicBezTo>
                  <a:pt x="2167" y="666"/>
                  <a:pt x="2150" y="634"/>
                  <a:pt x="2132" y="602"/>
                </a:cubicBezTo>
                <a:cubicBezTo>
                  <a:pt x="2113" y="621"/>
                  <a:pt x="2094" y="639"/>
                  <a:pt x="2076" y="658"/>
                </a:cubicBezTo>
                <a:close/>
                <a:moveTo>
                  <a:pt x="2112" y="602"/>
                </a:moveTo>
                <a:cubicBezTo>
                  <a:pt x="2108" y="603"/>
                  <a:pt x="2107" y="616"/>
                  <a:pt x="2100" y="612"/>
                </a:cubicBezTo>
                <a:cubicBezTo>
                  <a:pt x="2098" y="611"/>
                  <a:pt x="2099" y="607"/>
                  <a:pt x="2097" y="605"/>
                </a:cubicBezTo>
                <a:cubicBezTo>
                  <a:pt x="2097" y="603"/>
                  <a:pt x="2100" y="602"/>
                  <a:pt x="2098" y="602"/>
                </a:cubicBezTo>
                <a:cubicBezTo>
                  <a:pt x="2088" y="603"/>
                  <a:pt x="2075" y="603"/>
                  <a:pt x="2065" y="604"/>
                </a:cubicBezTo>
                <a:cubicBezTo>
                  <a:pt x="2062" y="605"/>
                  <a:pt x="2061" y="608"/>
                  <a:pt x="2059" y="610"/>
                </a:cubicBezTo>
                <a:cubicBezTo>
                  <a:pt x="2057" y="612"/>
                  <a:pt x="2053" y="614"/>
                  <a:pt x="2054" y="616"/>
                </a:cubicBezTo>
                <a:cubicBezTo>
                  <a:pt x="2060" y="615"/>
                  <a:pt x="2063" y="616"/>
                  <a:pt x="2069" y="616"/>
                </a:cubicBezTo>
                <a:cubicBezTo>
                  <a:pt x="2067" y="614"/>
                  <a:pt x="2065" y="608"/>
                  <a:pt x="2069" y="607"/>
                </a:cubicBezTo>
                <a:cubicBezTo>
                  <a:pt x="2074" y="605"/>
                  <a:pt x="2077" y="614"/>
                  <a:pt x="2081" y="616"/>
                </a:cubicBezTo>
                <a:cubicBezTo>
                  <a:pt x="2089" y="616"/>
                  <a:pt x="2102" y="616"/>
                  <a:pt x="2108" y="616"/>
                </a:cubicBezTo>
                <a:cubicBezTo>
                  <a:pt x="2112" y="613"/>
                  <a:pt x="2116" y="608"/>
                  <a:pt x="2120" y="605"/>
                </a:cubicBezTo>
                <a:cubicBezTo>
                  <a:pt x="2121" y="604"/>
                  <a:pt x="2123" y="602"/>
                  <a:pt x="2122" y="601"/>
                </a:cubicBezTo>
                <a:cubicBezTo>
                  <a:pt x="2119" y="602"/>
                  <a:pt x="2115" y="601"/>
                  <a:pt x="2112" y="602"/>
                </a:cubicBezTo>
                <a:close/>
                <a:moveTo>
                  <a:pt x="2102" y="609"/>
                </a:moveTo>
                <a:cubicBezTo>
                  <a:pt x="2103" y="609"/>
                  <a:pt x="2105" y="608"/>
                  <a:pt x="2104" y="607"/>
                </a:cubicBezTo>
                <a:cubicBezTo>
                  <a:pt x="2103" y="607"/>
                  <a:pt x="2101" y="608"/>
                  <a:pt x="2102" y="609"/>
                </a:cubicBezTo>
                <a:close/>
                <a:moveTo>
                  <a:pt x="2349" y="592"/>
                </a:moveTo>
                <a:cubicBezTo>
                  <a:pt x="2349" y="589"/>
                  <a:pt x="2351" y="589"/>
                  <a:pt x="2352" y="588"/>
                </a:cubicBezTo>
                <a:cubicBezTo>
                  <a:pt x="2352" y="587"/>
                  <a:pt x="2353" y="585"/>
                  <a:pt x="2352" y="585"/>
                </a:cubicBezTo>
                <a:cubicBezTo>
                  <a:pt x="2349" y="587"/>
                  <a:pt x="2346" y="588"/>
                  <a:pt x="2344" y="590"/>
                </a:cubicBezTo>
                <a:cubicBezTo>
                  <a:pt x="2344" y="590"/>
                  <a:pt x="2344" y="591"/>
                  <a:pt x="2345" y="592"/>
                </a:cubicBezTo>
                <a:cubicBezTo>
                  <a:pt x="2346" y="592"/>
                  <a:pt x="2347" y="592"/>
                  <a:pt x="2349" y="592"/>
                </a:cubicBezTo>
                <a:close/>
                <a:moveTo>
                  <a:pt x="2492" y="547"/>
                </a:moveTo>
                <a:cubicBezTo>
                  <a:pt x="2451" y="571"/>
                  <a:pt x="2406" y="594"/>
                  <a:pt x="2365" y="617"/>
                </a:cubicBezTo>
                <a:cubicBezTo>
                  <a:pt x="2362" y="619"/>
                  <a:pt x="2359" y="620"/>
                  <a:pt x="2358" y="622"/>
                </a:cubicBezTo>
                <a:cubicBezTo>
                  <a:pt x="2364" y="621"/>
                  <a:pt x="2369" y="617"/>
                  <a:pt x="2374" y="614"/>
                </a:cubicBezTo>
                <a:cubicBezTo>
                  <a:pt x="2411" y="593"/>
                  <a:pt x="2449" y="572"/>
                  <a:pt x="2485" y="553"/>
                </a:cubicBezTo>
                <a:cubicBezTo>
                  <a:pt x="2488" y="551"/>
                  <a:pt x="2492" y="551"/>
                  <a:pt x="2493" y="548"/>
                </a:cubicBezTo>
                <a:cubicBezTo>
                  <a:pt x="2492" y="548"/>
                  <a:pt x="2492" y="547"/>
                  <a:pt x="2492" y="547"/>
                </a:cubicBezTo>
                <a:close/>
                <a:moveTo>
                  <a:pt x="2478" y="530"/>
                </a:moveTo>
                <a:cubicBezTo>
                  <a:pt x="2477" y="533"/>
                  <a:pt x="2485" y="535"/>
                  <a:pt x="2484" y="540"/>
                </a:cubicBezTo>
                <a:cubicBezTo>
                  <a:pt x="2484" y="542"/>
                  <a:pt x="2479" y="544"/>
                  <a:pt x="2475" y="546"/>
                </a:cubicBezTo>
                <a:cubicBezTo>
                  <a:pt x="2468" y="550"/>
                  <a:pt x="2463" y="552"/>
                  <a:pt x="2456" y="556"/>
                </a:cubicBezTo>
                <a:cubicBezTo>
                  <a:pt x="2452" y="558"/>
                  <a:pt x="2448" y="561"/>
                  <a:pt x="2445" y="561"/>
                </a:cubicBezTo>
                <a:cubicBezTo>
                  <a:pt x="2443" y="560"/>
                  <a:pt x="2440" y="555"/>
                  <a:pt x="2439" y="553"/>
                </a:cubicBezTo>
                <a:cubicBezTo>
                  <a:pt x="2438" y="551"/>
                  <a:pt x="2437" y="548"/>
                  <a:pt x="2435" y="545"/>
                </a:cubicBezTo>
                <a:cubicBezTo>
                  <a:pt x="2420" y="553"/>
                  <a:pt x="2405" y="563"/>
                  <a:pt x="2390" y="572"/>
                </a:cubicBezTo>
                <a:cubicBezTo>
                  <a:pt x="2390" y="577"/>
                  <a:pt x="2399" y="582"/>
                  <a:pt x="2398" y="588"/>
                </a:cubicBezTo>
                <a:cubicBezTo>
                  <a:pt x="2397" y="593"/>
                  <a:pt x="2385" y="597"/>
                  <a:pt x="2379" y="600"/>
                </a:cubicBezTo>
                <a:cubicBezTo>
                  <a:pt x="2373" y="603"/>
                  <a:pt x="2365" y="609"/>
                  <a:pt x="2358" y="609"/>
                </a:cubicBezTo>
                <a:cubicBezTo>
                  <a:pt x="2352" y="608"/>
                  <a:pt x="2355" y="598"/>
                  <a:pt x="2349" y="600"/>
                </a:cubicBezTo>
                <a:cubicBezTo>
                  <a:pt x="2349" y="605"/>
                  <a:pt x="2352" y="611"/>
                  <a:pt x="2355" y="615"/>
                </a:cubicBezTo>
                <a:cubicBezTo>
                  <a:pt x="2399" y="591"/>
                  <a:pt x="2443" y="566"/>
                  <a:pt x="2489" y="543"/>
                </a:cubicBezTo>
                <a:cubicBezTo>
                  <a:pt x="2486" y="537"/>
                  <a:pt x="2482" y="533"/>
                  <a:pt x="2478" y="530"/>
                </a:cubicBezTo>
                <a:close/>
                <a:moveTo>
                  <a:pt x="2390" y="534"/>
                </a:moveTo>
                <a:cubicBezTo>
                  <a:pt x="2390" y="520"/>
                  <a:pt x="2400" y="509"/>
                  <a:pt x="2395" y="494"/>
                </a:cubicBezTo>
                <a:cubicBezTo>
                  <a:pt x="2381" y="498"/>
                  <a:pt x="2389" y="522"/>
                  <a:pt x="2382" y="534"/>
                </a:cubicBezTo>
                <a:cubicBezTo>
                  <a:pt x="2385" y="534"/>
                  <a:pt x="2387" y="535"/>
                  <a:pt x="2390" y="534"/>
                </a:cubicBezTo>
                <a:close/>
                <a:moveTo>
                  <a:pt x="2383" y="539"/>
                </a:moveTo>
                <a:cubicBezTo>
                  <a:pt x="2383" y="540"/>
                  <a:pt x="2382" y="542"/>
                  <a:pt x="2383" y="542"/>
                </a:cubicBezTo>
                <a:cubicBezTo>
                  <a:pt x="2383" y="541"/>
                  <a:pt x="2385" y="539"/>
                  <a:pt x="2383" y="539"/>
                </a:cubicBezTo>
                <a:close/>
                <a:moveTo>
                  <a:pt x="2374" y="548"/>
                </a:moveTo>
                <a:cubicBezTo>
                  <a:pt x="2375" y="550"/>
                  <a:pt x="2376" y="551"/>
                  <a:pt x="2377" y="554"/>
                </a:cubicBezTo>
                <a:cubicBezTo>
                  <a:pt x="2380" y="552"/>
                  <a:pt x="2383" y="550"/>
                  <a:pt x="2385" y="548"/>
                </a:cubicBezTo>
                <a:cubicBezTo>
                  <a:pt x="2382" y="547"/>
                  <a:pt x="2378" y="547"/>
                  <a:pt x="2374" y="548"/>
                </a:cubicBezTo>
                <a:close/>
                <a:moveTo>
                  <a:pt x="2374" y="561"/>
                </a:moveTo>
                <a:cubicBezTo>
                  <a:pt x="2372" y="560"/>
                  <a:pt x="2369" y="553"/>
                  <a:pt x="2368" y="551"/>
                </a:cubicBezTo>
                <a:cubicBezTo>
                  <a:pt x="2366" y="547"/>
                  <a:pt x="2364" y="542"/>
                  <a:pt x="2361" y="541"/>
                </a:cubicBezTo>
                <a:cubicBezTo>
                  <a:pt x="2359" y="543"/>
                  <a:pt x="2361" y="545"/>
                  <a:pt x="2362" y="546"/>
                </a:cubicBezTo>
                <a:cubicBezTo>
                  <a:pt x="2365" y="552"/>
                  <a:pt x="2368" y="559"/>
                  <a:pt x="2371" y="564"/>
                </a:cubicBezTo>
                <a:cubicBezTo>
                  <a:pt x="2376" y="560"/>
                  <a:pt x="2383" y="563"/>
                  <a:pt x="2386" y="566"/>
                </a:cubicBezTo>
                <a:cubicBezTo>
                  <a:pt x="2401" y="557"/>
                  <a:pt x="2418" y="549"/>
                  <a:pt x="2432" y="539"/>
                </a:cubicBezTo>
                <a:cubicBezTo>
                  <a:pt x="2427" y="534"/>
                  <a:pt x="2436" y="531"/>
                  <a:pt x="2437" y="529"/>
                </a:cubicBezTo>
                <a:cubicBezTo>
                  <a:pt x="2436" y="529"/>
                  <a:pt x="2436" y="529"/>
                  <a:pt x="2436" y="529"/>
                </a:cubicBezTo>
                <a:cubicBezTo>
                  <a:pt x="2436" y="529"/>
                  <a:pt x="2436" y="529"/>
                  <a:pt x="2435" y="529"/>
                </a:cubicBezTo>
                <a:cubicBezTo>
                  <a:pt x="2423" y="535"/>
                  <a:pt x="2403" y="544"/>
                  <a:pt x="2389" y="553"/>
                </a:cubicBezTo>
                <a:cubicBezTo>
                  <a:pt x="2387" y="554"/>
                  <a:pt x="2377" y="562"/>
                  <a:pt x="2374" y="561"/>
                </a:cubicBezTo>
                <a:close/>
                <a:moveTo>
                  <a:pt x="2448" y="542"/>
                </a:moveTo>
                <a:cubicBezTo>
                  <a:pt x="2446" y="538"/>
                  <a:pt x="2445" y="535"/>
                  <a:pt x="2443" y="532"/>
                </a:cubicBezTo>
                <a:cubicBezTo>
                  <a:pt x="2441" y="533"/>
                  <a:pt x="2439" y="535"/>
                  <a:pt x="2437" y="536"/>
                </a:cubicBezTo>
                <a:cubicBezTo>
                  <a:pt x="2439" y="543"/>
                  <a:pt x="2444" y="548"/>
                  <a:pt x="2447" y="555"/>
                </a:cubicBezTo>
                <a:cubicBezTo>
                  <a:pt x="2456" y="550"/>
                  <a:pt x="2466" y="545"/>
                  <a:pt x="2473" y="540"/>
                </a:cubicBezTo>
                <a:cubicBezTo>
                  <a:pt x="2471" y="541"/>
                  <a:pt x="2467" y="543"/>
                  <a:pt x="2463" y="545"/>
                </a:cubicBezTo>
                <a:cubicBezTo>
                  <a:pt x="2460" y="546"/>
                  <a:pt x="2457" y="550"/>
                  <a:pt x="2455" y="550"/>
                </a:cubicBezTo>
                <a:cubicBezTo>
                  <a:pt x="2452" y="549"/>
                  <a:pt x="2450" y="544"/>
                  <a:pt x="2448" y="542"/>
                </a:cubicBezTo>
                <a:close/>
                <a:moveTo>
                  <a:pt x="2450" y="532"/>
                </a:moveTo>
                <a:cubicBezTo>
                  <a:pt x="2452" y="533"/>
                  <a:pt x="2453" y="528"/>
                  <a:pt x="2453" y="528"/>
                </a:cubicBezTo>
                <a:cubicBezTo>
                  <a:pt x="2452" y="529"/>
                  <a:pt x="2450" y="530"/>
                  <a:pt x="2449" y="530"/>
                </a:cubicBezTo>
                <a:cubicBezTo>
                  <a:pt x="2449" y="531"/>
                  <a:pt x="2449" y="532"/>
                  <a:pt x="2450" y="532"/>
                </a:cubicBezTo>
                <a:close/>
                <a:moveTo>
                  <a:pt x="2455" y="543"/>
                </a:moveTo>
                <a:cubicBezTo>
                  <a:pt x="2456" y="543"/>
                  <a:pt x="2457" y="542"/>
                  <a:pt x="2457" y="542"/>
                </a:cubicBezTo>
                <a:cubicBezTo>
                  <a:pt x="2456" y="542"/>
                  <a:pt x="2455" y="541"/>
                  <a:pt x="2455" y="541"/>
                </a:cubicBezTo>
                <a:cubicBezTo>
                  <a:pt x="2455" y="541"/>
                  <a:pt x="2455" y="542"/>
                  <a:pt x="2455" y="543"/>
                </a:cubicBezTo>
                <a:close/>
                <a:moveTo>
                  <a:pt x="2469" y="522"/>
                </a:moveTo>
                <a:cubicBezTo>
                  <a:pt x="2471" y="522"/>
                  <a:pt x="2472" y="524"/>
                  <a:pt x="2473" y="525"/>
                </a:cubicBezTo>
                <a:cubicBezTo>
                  <a:pt x="2471" y="516"/>
                  <a:pt x="2463" y="523"/>
                  <a:pt x="2459" y="525"/>
                </a:cubicBezTo>
                <a:cubicBezTo>
                  <a:pt x="2463" y="527"/>
                  <a:pt x="2465" y="523"/>
                  <a:pt x="2469" y="522"/>
                </a:cubicBezTo>
                <a:close/>
                <a:moveTo>
                  <a:pt x="2466" y="530"/>
                </a:moveTo>
                <a:cubicBezTo>
                  <a:pt x="2466" y="530"/>
                  <a:pt x="2466" y="531"/>
                  <a:pt x="2466" y="531"/>
                </a:cubicBezTo>
                <a:cubicBezTo>
                  <a:pt x="2467" y="530"/>
                  <a:pt x="2469" y="530"/>
                  <a:pt x="2469" y="528"/>
                </a:cubicBezTo>
                <a:cubicBezTo>
                  <a:pt x="2467" y="528"/>
                  <a:pt x="2467" y="530"/>
                  <a:pt x="2466" y="530"/>
                </a:cubicBezTo>
                <a:close/>
                <a:moveTo>
                  <a:pt x="2457" y="536"/>
                </a:moveTo>
                <a:cubicBezTo>
                  <a:pt x="2459" y="537"/>
                  <a:pt x="2460" y="536"/>
                  <a:pt x="2462" y="535"/>
                </a:cubicBezTo>
                <a:cubicBezTo>
                  <a:pt x="2462" y="531"/>
                  <a:pt x="2457" y="534"/>
                  <a:pt x="2457" y="536"/>
                </a:cubicBezTo>
                <a:close/>
                <a:moveTo>
                  <a:pt x="2375" y="588"/>
                </a:moveTo>
                <a:cubicBezTo>
                  <a:pt x="2373" y="585"/>
                  <a:pt x="2372" y="581"/>
                  <a:pt x="2369" y="584"/>
                </a:cubicBezTo>
                <a:cubicBezTo>
                  <a:pt x="2369" y="586"/>
                  <a:pt x="2369" y="588"/>
                  <a:pt x="2369" y="591"/>
                </a:cubicBezTo>
                <a:cubicBezTo>
                  <a:pt x="2372" y="590"/>
                  <a:pt x="2374" y="590"/>
                  <a:pt x="2375" y="588"/>
                </a:cubicBezTo>
                <a:close/>
                <a:moveTo>
                  <a:pt x="2366" y="596"/>
                </a:moveTo>
                <a:cubicBezTo>
                  <a:pt x="2365" y="597"/>
                  <a:pt x="2366" y="599"/>
                  <a:pt x="2365" y="599"/>
                </a:cubicBezTo>
                <a:cubicBezTo>
                  <a:pt x="2367" y="599"/>
                  <a:pt x="2371" y="596"/>
                  <a:pt x="2371" y="597"/>
                </a:cubicBezTo>
                <a:cubicBezTo>
                  <a:pt x="2369" y="597"/>
                  <a:pt x="2368" y="597"/>
                  <a:pt x="2366" y="596"/>
                </a:cubicBezTo>
                <a:close/>
                <a:moveTo>
                  <a:pt x="2383" y="591"/>
                </a:moveTo>
                <a:cubicBezTo>
                  <a:pt x="2385" y="589"/>
                  <a:pt x="2388" y="589"/>
                  <a:pt x="2390" y="586"/>
                </a:cubicBezTo>
                <a:cubicBezTo>
                  <a:pt x="2386" y="581"/>
                  <a:pt x="2383" y="569"/>
                  <a:pt x="2376" y="568"/>
                </a:cubicBezTo>
                <a:cubicBezTo>
                  <a:pt x="2384" y="569"/>
                  <a:pt x="2377" y="578"/>
                  <a:pt x="2374" y="573"/>
                </a:cubicBezTo>
                <a:cubicBezTo>
                  <a:pt x="2376" y="580"/>
                  <a:pt x="2380" y="585"/>
                  <a:pt x="2383" y="591"/>
                </a:cubicBezTo>
                <a:close/>
                <a:moveTo>
                  <a:pt x="2368" y="576"/>
                </a:moveTo>
                <a:cubicBezTo>
                  <a:pt x="2367" y="577"/>
                  <a:pt x="2365" y="577"/>
                  <a:pt x="2364" y="579"/>
                </a:cubicBezTo>
                <a:cubicBezTo>
                  <a:pt x="2365" y="579"/>
                  <a:pt x="2366" y="579"/>
                  <a:pt x="2365" y="580"/>
                </a:cubicBezTo>
                <a:cubicBezTo>
                  <a:pt x="2367" y="579"/>
                  <a:pt x="2368" y="578"/>
                  <a:pt x="2369" y="578"/>
                </a:cubicBezTo>
                <a:cubicBezTo>
                  <a:pt x="2369" y="577"/>
                  <a:pt x="2369" y="576"/>
                  <a:pt x="2368" y="576"/>
                </a:cubicBezTo>
                <a:close/>
                <a:moveTo>
                  <a:pt x="2568" y="242"/>
                </a:moveTo>
                <a:cubicBezTo>
                  <a:pt x="2574" y="254"/>
                  <a:pt x="2581" y="265"/>
                  <a:pt x="2587" y="277"/>
                </a:cubicBezTo>
                <a:cubicBezTo>
                  <a:pt x="2597" y="276"/>
                  <a:pt x="2599" y="284"/>
                  <a:pt x="2602" y="291"/>
                </a:cubicBezTo>
                <a:cubicBezTo>
                  <a:pt x="2595" y="296"/>
                  <a:pt x="2587" y="300"/>
                  <a:pt x="2580" y="305"/>
                </a:cubicBezTo>
                <a:cubicBezTo>
                  <a:pt x="2530" y="334"/>
                  <a:pt x="2479" y="362"/>
                  <a:pt x="2429" y="390"/>
                </a:cubicBezTo>
                <a:cubicBezTo>
                  <a:pt x="2425" y="392"/>
                  <a:pt x="2419" y="396"/>
                  <a:pt x="2416" y="396"/>
                </a:cubicBezTo>
                <a:cubicBezTo>
                  <a:pt x="2414" y="395"/>
                  <a:pt x="2409" y="389"/>
                  <a:pt x="2409" y="384"/>
                </a:cubicBezTo>
                <a:cubicBezTo>
                  <a:pt x="2409" y="382"/>
                  <a:pt x="2411" y="380"/>
                  <a:pt x="2412" y="378"/>
                </a:cubicBezTo>
                <a:cubicBezTo>
                  <a:pt x="2409" y="375"/>
                  <a:pt x="2407" y="370"/>
                  <a:pt x="2405" y="367"/>
                </a:cubicBezTo>
                <a:cubicBezTo>
                  <a:pt x="2375" y="383"/>
                  <a:pt x="2341" y="396"/>
                  <a:pt x="2315" y="417"/>
                </a:cubicBezTo>
                <a:cubicBezTo>
                  <a:pt x="2318" y="420"/>
                  <a:pt x="2322" y="422"/>
                  <a:pt x="2325" y="426"/>
                </a:cubicBezTo>
                <a:cubicBezTo>
                  <a:pt x="2326" y="428"/>
                  <a:pt x="2331" y="435"/>
                  <a:pt x="2331" y="438"/>
                </a:cubicBezTo>
                <a:cubicBezTo>
                  <a:pt x="2330" y="440"/>
                  <a:pt x="2325" y="442"/>
                  <a:pt x="2322" y="444"/>
                </a:cubicBezTo>
                <a:cubicBezTo>
                  <a:pt x="2318" y="446"/>
                  <a:pt x="2315" y="449"/>
                  <a:pt x="2312" y="449"/>
                </a:cubicBezTo>
                <a:cubicBezTo>
                  <a:pt x="2310" y="449"/>
                  <a:pt x="2308" y="448"/>
                  <a:pt x="2306" y="448"/>
                </a:cubicBezTo>
                <a:cubicBezTo>
                  <a:pt x="2302" y="449"/>
                  <a:pt x="2297" y="453"/>
                  <a:pt x="2293" y="455"/>
                </a:cubicBezTo>
                <a:cubicBezTo>
                  <a:pt x="2279" y="462"/>
                  <a:pt x="2264" y="470"/>
                  <a:pt x="2253" y="476"/>
                </a:cubicBezTo>
                <a:cubicBezTo>
                  <a:pt x="2252" y="479"/>
                  <a:pt x="2252" y="482"/>
                  <a:pt x="2252" y="484"/>
                </a:cubicBezTo>
                <a:cubicBezTo>
                  <a:pt x="2246" y="488"/>
                  <a:pt x="2241" y="491"/>
                  <a:pt x="2234" y="493"/>
                </a:cubicBezTo>
                <a:cubicBezTo>
                  <a:pt x="2229" y="486"/>
                  <a:pt x="2225" y="479"/>
                  <a:pt x="2222" y="470"/>
                </a:cubicBezTo>
                <a:cubicBezTo>
                  <a:pt x="2209" y="478"/>
                  <a:pt x="2192" y="481"/>
                  <a:pt x="2173" y="482"/>
                </a:cubicBezTo>
                <a:cubicBezTo>
                  <a:pt x="2155" y="484"/>
                  <a:pt x="2138" y="490"/>
                  <a:pt x="2122" y="493"/>
                </a:cubicBezTo>
                <a:cubicBezTo>
                  <a:pt x="2127" y="504"/>
                  <a:pt x="2134" y="517"/>
                  <a:pt x="2140" y="528"/>
                </a:cubicBezTo>
                <a:cubicBezTo>
                  <a:pt x="2142" y="530"/>
                  <a:pt x="2145" y="530"/>
                  <a:pt x="2147" y="532"/>
                </a:cubicBezTo>
                <a:cubicBezTo>
                  <a:pt x="2150" y="534"/>
                  <a:pt x="2153" y="540"/>
                  <a:pt x="2153" y="542"/>
                </a:cubicBezTo>
                <a:cubicBezTo>
                  <a:pt x="2152" y="544"/>
                  <a:pt x="2147" y="547"/>
                  <a:pt x="2144" y="549"/>
                </a:cubicBezTo>
                <a:cubicBezTo>
                  <a:pt x="2094" y="578"/>
                  <a:pt x="2042" y="608"/>
                  <a:pt x="1993" y="636"/>
                </a:cubicBezTo>
                <a:cubicBezTo>
                  <a:pt x="1989" y="646"/>
                  <a:pt x="1983" y="657"/>
                  <a:pt x="1975" y="665"/>
                </a:cubicBezTo>
                <a:cubicBezTo>
                  <a:pt x="1972" y="668"/>
                  <a:pt x="1968" y="670"/>
                  <a:pt x="1966" y="673"/>
                </a:cubicBezTo>
                <a:cubicBezTo>
                  <a:pt x="1963" y="677"/>
                  <a:pt x="1963" y="683"/>
                  <a:pt x="1965" y="687"/>
                </a:cubicBezTo>
                <a:cubicBezTo>
                  <a:pt x="1969" y="696"/>
                  <a:pt x="1979" y="703"/>
                  <a:pt x="1991" y="704"/>
                </a:cubicBezTo>
                <a:cubicBezTo>
                  <a:pt x="2006" y="705"/>
                  <a:pt x="2019" y="698"/>
                  <a:pt x="2027" y="690"/>
                </a:cubicBezTo>
                <a:cubicBezTo>
                  <a:pt x="2024" y="683"/>
                  <a:pt x="2020" y="677"/>
                  <a:pt x="2017" y="671"/>
                </a:cubicBezTo>
                <a:cubicBezTo>
                  <a:pt x="2015" y="666"/>
                  <a:pt x="2007" y="657"/>
                  <a:pt x="2008" y="652"/>
                </a:cubicBezTo>
                <a:cubicBezTo>
                  <a:pt x="2009" y="648"/>
                  <a:pt x="2018" y="641"/>
                  <a:pt x="2021" y="638"/>
                </a:cubicBezTo>
                <a:cubicBezTo>
                  <a:pt x="2033" y="626"/>
                  <a:pt x="2044" y="617"/>
                  <a:pt x="2056" y="605"/>
                </a:cubicBezTo>
                <a:cubicBezTo>
                  <a:pt x="2058" y="603"/>
                  <a:pt x="2061" y="599"/>
                  <a:pt x="2063" y="599"/>
                </a:cubicBezTo>
                <a:cubicBezTo>
                  <a:pt x="2066" y="597"/>
                  <a:pt x="2070" y="598"/>
                  <a:pt x="2074" y="598"/>
                </a:cubicBezTo>
                <a:cubicBezTo>
                  <a:pt x="2084" y="597"/>
                  <a:pt x="2097" y="596"/>
                  <a:pt x="2108" y="595"/>
                </a:cubicBezTo>
                <a:cubicBezTo>
                  <a:pt x="2116" y="583"/>
                  <a:pt x="2134" y="569"/>
                  <a:pt x="2154" y="575"/>
                </a:cubicBezTo>
                <a:cubicBezTo>
                  <a:pt x="2163" y="578"/>
                  <a:pt x="2170" y="585"/>
                  <a:pt x="2176" y="591"/>
                </a:cubicBezTo>
                <a:cubicBezTo>
                  <a:pt x="2182" y="596"/>
                  <a:pt x="2190" y="601"/>
                  <a:pt x="2196" y="607"/>
                </a:cubicBezTo>
                <a:cubicBezTo>
                  <a:pt x="2207" y="616"/>
                  <a:pt x="2214" y="629"/>
                  <a:pt x="2221" y="640"/>
                </a:cubicBezTo>
                <a:cubicBezTo>
                  <a:pt x="2228" y="652"/>
                  <a:pt x="2236" y="667"/>
                  <a:pt x="2245" y="675"/>
                </a:cubicBezTo>
                <a:cubicBezTo>
                  <a:pt x="2256" y="683"/>
                  <a:pt x="2276" y="684"/>
                  <a:pt x="2297" y="686"/>
                </a:cubicBezTo>
                <a:cubicBezTo>
                  <a:pt x="2304" y="686"/>
                  <a:pt x="2317" y="687"/>
                  <a:pt x="2326" y="688"/>
                </a:cubicBezTo>
                <a:cubicBezTo>
                  <a:pt x="2337" y="688"/>
                  <a:pt x="2350" y="686"/>
                  <a:pt x="2350" y="680"/>
                </a:cubicBezTo>
                <a:cubicBezTo>
                  <a:pt x="2350" y="677"/>
                  <a:pt x="2347" y="673"/>
                  <a:pt x="2343" y="670"/>
                </a:cubicBezTo>
                <a:cubicBezTo>
                  <a:pt x="2329" y="660"/>
                  <a:pt x="2302" y="654"/>
                  <a:pt x="2290" y="640"/>
                </a:cubicBezTo>
                <a:cubicBezTo>
                  <a:pt x="2288" y="637"/>
                  <a:pt x="2285" y="631"/>
                  <a:pt x="2286" y="625"/>
                </a:cubicBezTo>
                <a:cubicBezTo>
                  <a:pt x="2287" y="618"/>
                  <a:pt x="2296" y="611"/>
                  <a:pt x="2302" y="607"/>
                </a:cubicBezTo>
                <a:cubicBezTo>
                  <a:pt x="2313" y="600"/>
                  <a:pt x="2324" y="594"/>
                  <a:pt x="2339" y="592"/>
                </a:cubicBezTo>
                <a:cubicBezTo>
                  <a:pt x="2339" y="591"/>
                  <a:pt x="2338" y="588"/>
                  <a:pt x="2339" y="587"/>
                </a:cubicBezTo>
                <a:cubicBezTo>
                  <a:pt x="2348" y="580"/>
                  <a:pt x="2359" y="575"/>
                  <a:pt x="2368" y="569"/>
                </a:cubicBezTo>
                <a:cubicBezTo>
                  <a:pt x="2366" y="565"/>
                  <a:pt x="2363" y="561"/>
                  <a:pt x="2360" y="556"/>
                </a:cubicBezTo>
                <a:cubicBezTo>
                  <a:pt x="2358" y="551"/>
                  <a:pt x="2353" y="547"/>
                  <a:pt x="2354" y="542"/>
                </a:cubicBezTo>
                <a:cubicBezTo>
                  <a:pt x="2354" y="538"/>
                  <a:pt x="2360" y="533"/>
                  <a:pt x="2364" y="534"/>
                </a:cubicBezTo>
                <a:cubicBezTo>
                  <a:pt x="2368" y="534"/>
                  <a:pt x="2368" y="541"/>
                  <a:pt x="2372" y="543"/>
                </a:cubicBezTo>
                <a:cubicBezTo>
                  <a:pt x="2374" y="542"/>
                  <a:pt x="2377" y="543"/>
                  <a:pt x="2378" y="541"/>
                </a:cubicBezTo>
                <a:cubicBezTo>
                  <a:pt x="2379" y="538"/>
                  <a:pt x="2375" y="537"/>
                  <a:pt x="2375" y="534"/>
                </a:cubicBezTo>
                <a:cubicBezTo>
                  <a:pt x="2375" y="531"/>
                  <a:pt x="2377" y="528"/>
                  <a:pt x="2378" y="524"/>
                </a:cubicBezTo>
                <a:cubicBezTo>
                  <a:pt x="2380" y="515"/>
                  <a:pt x="2378" y="502"/>
                  <a:pt x="2383" y="494"/>
                </a:cubicBezTo>
                <a:cubicBezTo>
                  <a:pt x="2386" y="490"/>
                  <a:pt x="2391" y="486"/>
                  <a:pt x="2397" y="487"/>
                </a:cubicBezTo>
                <a:cubicBezTo>
                  <a:pt x="2403" y="489"/>
                  <a:pt x="2404" y="498"/>
                  <a:pt x="2403" y="504"/>
                </a:cubicBezTo>
                <a:cubicBezTo>
                  <a:pt x="2403" y="513"/>
                  <a:pt x="2398" y="522"/>
                  <a:pt x="2396" y="528"/>
                </a:cubicBezTo>
                <a:cubicBezTo>
                  <a:pt x="2396" y="531"/>
                  <a:pt x="2396" y="536"/>
                  <a:pt x="2394" y="538"/>
                </a:cubicBezTo>
                <a:cubicBezTo>
                  <a:pt x="2393" y="540"/>
                  <a:pt x="2388" y="539"/>
                  <a:pt x="2388" y="544"/>
                </a:cubicBezTo>
                <a:cubicBezTo>
                  <a:pt x="2393" y="545"/>
                  <a:pt x="2397" y="541"/>
                  <a:pt x="2400" y="539"/>
                </a:cubicBezTo>
                <a:cubicBezTo>
                  <a:pt x="2409" y="535"/>
                  <a:pt x="2415" y="531"/>
                  <a:pt x="2424" y="527"/>
                </a:cubicBezTo>
                <a:cubicBezTo>
                  <a:pt x="2428" y="525"/>
                  <a:pt x="2434" y="521"/>
                  <a:pt x="2438" y="522"/>
                </a:cubicBezTo>
                <a:cubicBezTo>
                  <a:pt x="2441" y="522"/>
                  <a:pt x="2442" y="526"/>
                  <a:pt x="2444" y="526"/>
                </a:cubicBezTo>
                <a:cubicBezTo>
                  <a:pt x="2448" y="526"/>
                  <a:pt x="2453" y="522"/>
                  <a:pt x="2457" y="520"/>
                </a:cubicBezTo>
                <a:cubicBezTo>
                  <a:pt x="2461" y="517"/>
                  <a:pt x="2466" y="513"/>
                  <a:pt x="2469" y="514"/>
                </a:cubicBezTo>
                <a:cubicBezTo>
                  <a:pt x="2473" y="514"/>
                  <a:pt x="2474" y="518"/>
                  <a:pt x="2477" y="520"/>
                </a:cubicBezTo>
                <a:cubicBezTo>
                  <a:pt x="2483" y="512"/>
                  <a:pt x="2488" y="505"/>
                  <a:pt x="2493" y="496"/>
                </a:cubicBezTo>
                <a:cubicBezTo>
                  <a:pt x="2497" y="488"/>
                  <a:pt x="2502" y="477"/>
                  <a:pt x="2502" y="465"/>
                </a:cubicBezTo>
                <a:cubicBezTo>
                  <a:pt x="2502" y="449"/>
                  <a:pt x="2489" y="443"/>
                  <a:pt x="2474" y="442"/>
                </a:cubicBezTo>
                <a:cubicBezTo>
                  <a:pt x="2451" y="440"/>
                  <a:pt x="2426" y="450"/>
                  <a:pt x="2410" y="458"/>
                </a:cubicBezTo>
                <a:cubicBezTo>
                  <a:pt x="2400" y="462"/>
                  <a:pt x="2393" y="467"/>
                  <a:pt x="2383" y="472"/>
                </a:cubicBezTo>
                <a:cubicBezTo>
                  <a:pt x="2377" y="475"/>
                  <a:pt x="2354" y="486"/>
                  <a:pt x="2351" y="473"/>
                </a:cubicBezTo>
                <a:cubicBezTo>
                  <a:pt x="2349" y="460"/>
                  <a:pt x="2368" y="450"/>
                  <a:pt x="2375" y="446"/>
                </a:cubicBezTo>
                <a:cubicBezTo>
                  <a:pt x="2387" y="440"/>
                  <a:pt x="2397" y="433"/>
                  <a:pt x="2407" y="428"/>
                </a:cubicBezTo>
                <a:cubicBezTo>
                  <a:pt x="2429" y="415"/>
                  <a:pt x="2451" y="404"/>
                  <a:pt x="2474" y="394"/>
                </a:cubicBezTo>
                <a:cubicBezTo>
                  <a:pt x="2506" y="379"/>
                  <a:pt x="2544" y="362"/>
                  <a:pt x="2572" y="341"/>
                </a:cubicBezTo>
                <a:cubicBezTo>
                  <a:pt x="2582" y="335"/>
                  <a:pt x="2594" y="327"/>
                  <a:pt x="2601" y="319"/>
                </a:cubicBezTo>
                <a:cubicBezTo>
                  <a:pt x="2605" y="314"/>
                  <a:pt x="2611" y="301"/>
                  <a:pt x="2612" y="293"/>
                </a:cubicBezTo>
                <a:cubicBezTo>
                  <a:pt x="2613" y="283"/>
                  <a:pt x="2607" y="269"/>
                  <a:pt x="2602" y="262"/>
                </a:cubicBezTo>
                <a:cubicBezTo>
                  <a:pt x="2595" y="252"/>
                  <a:pt x="2581" y="246"/>
                  <a:pt x="2568" y="242"/>
                </a:cubicBezTo>
                <a:close/>
                <a:moveTo>
                  <a:pt x="2417" y="389"/>
                </a:moveTo>
                <a:cubicBezTo>
                  <a:pt x="2477" y="356"/>
                  <a:pt x="2535" y="322"/>
                  <a:pt x="2595" y="289"/>
                </a:cubicBezTo>
                <a:cubicBezTo>
                  <a:pt x="2594" y="286"/>
                  <a:pt x="2591" y="281"/>
                  <a:pt x="2588" y="283"/>
                </a:cubicBezTo>
                <a:cubicBezTo>
                  <a:pt x="2574" y="292"/>
                  <a:pt x="2559" y="300"/>
                  <a:pt x="2544" y="308"/>
                </a:cubicBezTo>
                <a:cubicBezTo>
                  <a:pt x="2505" y="331"/>
                  <a:pt x="2464" y="355"/>
                  <a:pt x="2424" y="377"/>
                </a:cubicBezTo>
                <a:cubicBezTo>
                  <a:pt x="2419" y="380"/>
                  <a:pt x="2410" y="383"/>
                  <a:pt x="2417" y="389"/>
                </a:cubicBezTo>
                <a:close/>
                <a:moveTo>
                  <a:pt x="2546" y="242"/>
                </a:moveTo>
                <a:cubicBezTo>
                  <a:pt x="2546" y="246"/>
                  <a:pt x="2548" y="248"/>
                  <a:pt x="2549" y="251"/>
                </a:cubicBezTo>
                <a:cubicBezTo>
                  <a:pt x="2555" y="252"/>
                  <a:pt x="2558" y="258"/>
                  <a:pt x="2557" y="264"/>
                </a:cubicBezTo>
                <a:cubicBezTo>
                  <a:pt x="2558" y="267"/>
                  <a:pt x="2561" y="268"/>
                  <a:pt x="2560" y="271"/>
                </a:cubicBezTo>
                <a:cubicBezTo>
                  <a:pt x="2560" y="273"/>
                  <a:pt x="2554" y="277"/>
                  <a:pt x="2550" y="277"/>
                </a:cubicBezTo>
                <a:cubicBezTo>
                  <a:pt x="2547" y="276"/>
                  <a:pt x="2547" y="273"/>
                  <a:pt x="2546" y="271"/>
                </a:cubicBezTo>
                <a:cubicBezTo>
                  <a:pt x="2542" y="269"/>
                  <a:pt x="2539" y="266"/>
                  <a:pt x="2538" y="262"/>
                </a:cubicBezTo>
                <a:cubicBezTo>
                  <a:pt x="2538" y="259"/>
                  <a:pt x="2539" y="256"/>
                  <a:pt x="2536" y="254"/>
                </a:cubicBezTo>
                <a:cubicBezTo>
                  <a:pt x="2517" y="263"/>
                  <a:pt x="2500" y="275"/>
                  <a:pt x="2482" y="286"/>
                </a:cubicBezTo>
                <a:cubicBezTo>
                  <a:pt x="2486" y="290"/>
                  <a:pt x="2494" y="293"/>
                  <a:pt x="2491" y="301"/>
                </a:cubicBezTo>
                <a:cubicBezTo>
                  <a:pt x="2496" y="302"/>
                  <a:pt x="2497" y="312"/>
                  <a:pt x="2490" y="311"/>
                </a:cubicBezTo>
                <a:cubicBezTo>
                  <a:pt x="2488" y="318"/>
                  <a:pt x="2478" y="314"/>
                  <a:pt x="2479" y="307"/>
                </a:cubicBezTo>
                <a:cubicBezTo>
                  <a:pt x="2474" y="306"/>
                  <a:pt x="2470" y="301"/>
                  <a:pt x="2472" y="295"/>
                </a:cubicBezTo>
                <a:cubicBezTo>
                  <a:pt x="2470" y="287"/>
                  <a:pt x="2460" y="293"/>
                  <a:pt x="2457" y="296"/>
                </a:cubicBezTo>
                <a:cubicBezTo>
                  <a:pt x="2453" y="300"/>
                  <a:pt x="2451" y="309"/>
                  <a:pt x="2448" y="315"/>
                </a:cubicBezTo>
                <a:cubicBezTo>
                  <a:pt x="2444" y="322"/>
                  <a:pt x="2441" y="328"/>
                  <a:pt x="2438" y="334"/>
                </a:cubicBezTo>
                <a:cubicBezTo>
                  <a:pt x="2430" y="347"/>
                  <a:pt x="2420" y="355"/>
                  <a:pt x="2410" y="363"/>
                </a:cubicBezTo>
                <a:cubicBezTo>
                  <a:pt x="2413" y="367"/>
                  <a:pt x="2415" y="371"/>
                  <a:pt x="2417" y="375"/>
                </a:cubicBezTo>
                <a:cubicBezTo>
                  <a:pt x="2472" y="342"/>
                  <a:pt x="2527" y="311"/>
                  <a:pt x="2581" y="279"/>
                </a:cubicBezTo>
                <a:cubicBezTo>
                  <a:pt x="2574" y="267"/>
                  <a:pt x="2568" y="252"/>
                  <a:pt x="2559" y="241"/>
                </a:cubicBezTo>
                <a:cubicBezTo>
                  <a:pt x="2555" y="240"/>
                  <a:pt x="2549" y="240"/>
                  <a:pt x="2546" y="242"/>
                </a:cubicBezTo>
                <a:close/>
                <a:moveTo>
                  <a:pt x="2489" y="298"/>
                </a:moveTo>
                <a:cubicBezTo>
                  <a:pt x="2489" y="295"/>
                  <a:pt x="2486" y="292"/>
                  <a:pt x="2482" y="292"/>
                </a:cubicBezTo>
                <a:cubicBezTo>
                  <a:pt x="2479" y="292"/>
                  <a:pt x="2475" y="295"/>
                  <a:pt x="2475" y="298"/>
                </a:cubicBezTo>
                <a:cubicBezTo>
                  <a:pt x="2475" y="306"/>
                  <a:pt x="2489" y="306"/>
                  <a:pt x="2489" y="298"/>
                </a:cubicBezTo>
                <a:close/>
                <a:moveTo>
                  <a:pt x="2488" y="305"/>
                </a:moveTo>
                <a:cubicBezTo>
                  <a:pt x="2489" y="307"/>
                  <a:pt x="2489" y="308"/>
                  <a:pt x="2491" y="308"/>
                </a:cubicBezTo>
                <a:cubicBezTo>
                  <a:pt x="2491" y="307"/>
                  <a:pt x="2491" y="307"/>
                  <a:pt x="2491" y="307"/>
                </a:cubicBezTo>
                <a:cubicBezTo>
                  <a:pt x="2492" y="304"/>
                  <a:pt x="2489" y="304"/>
                  <a:pt x="2488" y="305"/>
                </a:cubicBezTo>
                <a:close/>
                <a:moveTo>
                  <a:pt x="2485" y="307"/>
                </a:moveTo>
                <a:cubicBezTo>
                  <a:pt x="2484" y="307"/>
                  <a:pt x="2484" y="308"/>
                  <a:pt x="2482" y="308"/>
                </a:cubicBezTo>
                <a:cubicBezTo>
                  <a:pt x="2482" y="310"/>
                  <a:pt x="2483" y="312"/>
                  <a:pt x="2486" y="312"/>
                </a:cubicBezTo>
                <a:cubicBezTo>
                  <a:pt x="2487" y="310"/>
                  <a:pt x="2486" y="309"/>
                  <a:pt x="2485" y="307"/>
                </a:cubicBezTo>
                <a:close/>
                <a:moveTo>
                  <a:pt x="2481" y="279"/>
                </a:moveTo>
                <a:cubicBezTo>
                  <a:pt x="2481" y="277"/>
                  <a:pt x="2479" y="273"/>
                  <a:pt x="2477" y="271"/>
                </a:cubicBezTo>
                <a:cubicBezTo>
                  <a:pt x="2477" y="272"/>
                  <a:pt x="2476" y="272"/>
                  <a:pt x="2476" y="273"/>
                </a:cubicBezTo>
                <a:cubicBezTo>
                  <a:pt x="2479" y="273"/>
                  <a:pt x="2479" y="278"/>
                  <a:pt x="2481" y="279"/>
                </a:cubicBezTo>
                <a:close/>
                <a:moveTo>
                  <a:pt x="2473" y="290"/>
                </a:moveTo>
                <a:cubicBezTo>
                  <a:pt x="2473" y="291"/>
                  <a:pt x="2474" y="291"/>
                  <a:pt x="2474" y="292"/>
                </a:cubicBezTo>
                <a:cubicBezTo>
                  <a:pt x="2476" y="291"/>
                  <a:pt x="2478" y="290"/>
                  <a:pt x="2480" y="289"/>
                </a:cubicBezTo>
                <a:cubicBezTo>
                  <a:pt x="2479" y="286"/>
                  <a:pt x="2476" y="290"/>
                  <a:pt x="2473" y="290"/>
                </a:cubicBezTo>
                <a:close/>
                <a:moveTo>
                  <a:pt x="2471" y="276"/>
                </a:moveTo>
                <a:cubicBezTo>
                  <a:pt x="2470" y="277"/>
                  <a:pt x="2467" y="280"/>
                  <a:pt x="2468" y="283"/>
                </a:cubicBezTo>
                <a:cubicBezTo>
                  <a:pt x="2470" y="285"/>
                  <a:pt x="2473" y="283"/>
                  <a:pt x="2475" y="282"/>
                </a:cubicBezTo>
                <a:cubicBezTo>
                  <a:pt x="2476" y="279"/>
                  <a:pt x="2474" y="277"/>
                  <a:pt x="2471" y="276"/>
                </a:cubicBezTo>
                <a:close/>
                <a:moveTo>
                  <a:pt x="2487" y="275"/>
                </a:moveTo>
                <a:cubicBezTo>
                  <a:pt x="2486" y="273"/>
                  <a:pt x="2485" y="270"/>
                  <a:pt x="2482" y="268"/>
                </a:cubicBezTo>
                <a:cubicBezTo>
                  <a:pt x="2484" y="271"/>
                  <a:pt x="2485" y="275"/>
                  <a:pt x="2487" y="275"/>
                </a:cubicBezTo>
                <a:close/>
                <a:moveTo>
                  <a:pt x="2493" y="272"/>
                </a:moveTo>
                <a:cubicBezTo>
                  <a:pt x="2493" y="270"/>
                  <a:pt x="2490" y="267"/>
                  <a:pt x="2489" y="265"/>
                </a:cubicBezTo>
                <a:cubicBezTo>
                  <a:pt x="2487" y="267"/>
                  <a:pt x="2491" y="271"/>
                  <a:pt x="2493" y="272"/>
                </a:cubicBezTo>
                <a:close/>
                <a:moveTo>
                  <a:pt x="2498" y="269"/>
                </a:moveTo>
                <a:cubicBezTo>
                  <a:pt x="2497" y="266"/>
                  <a:pt x="2496" y="264"/>
                  <a:pt x="2494" y="262"/>
                </a:cubicBezTo>
                <a:cubicBezTo>
                  <a:pt x="2494" y="264"/>
                  <a:pt x="2497" y="267"/>
                  <a:pt x="2498" y="269"/>
                </a:cubicBezTo>
                <a:close/>
                <a:moveTo>
                  <a:pt x="2504" y="265"/>
                </a:moveTo>
                <a:cubicBezTo>
                  <a:pt x="2502" y="263"/>
                  <a:pt x="2502" y="260"/>
                  <a:pt x="2499" y="259"/>
                </a:cubicBezTo>
                <a:cubicBezTo>
                  <a:pt x="2500" y="261"/>
                  <a:pt x="2502" y="265"/>
                  <a:pt x="2504" y="265"/>
                </a:cubicBezTo>
                <a:close/>
                <a:moveTo>
                  <a:pt x="2509" y="262"/>
                </a:moveTo>
                <a:cubicBezTo>
                  <a:pt x="2507" y="260"/>
                  <a:pt x="2507" y="257"/>
                  <a:pt x="2505" y="256"/>
                </a:cubicBezTo>
                <a:cubicBezTo>
                  <a:pt x="2505" y="258"/>
                  <a:pt x="2506" y="260"/>
                  <a:pt x="2509" y="262"/>
                </a:cubicBezTo>
                <a:close/>
                <a:moveTo>
                  <a:pt x="2514" y="259"/>
                </a:moveTo>
                <a:cubicBezTo>
                  <a:pt x="2515" y="256"/>
                  <a:pt x="2512" y="253"/>
                  <a:pt x="2511" y="252"/>
                </a:cubicBezTo>
                <a:cubicBezTo>
                  <a:pt x="2509" y="254"/>
                  <a:pt x="2512" y="257"/>
                  <a:pt x="2514" y="259"/>
                </a:cubicBezTo>
                <a:close/>
                <a:moveTo>
                  <a:pt x="2520" y="255"/>
                </a:moveTo>
                <a:cubicBezTo>
                  <a:pt x="2520" y="254"/>
                  <a:pt x="2518" y="250"/>
                  <a:pt x="2516" y="249"/>
                </a:cubicBezTo>
                <a:cubicBezTo>
                  <a:pt x="2516" y="251"/>
                  <a:pt x="2518" y="254"/>
                  <a:pt x="2520" y="255"/>
                </a:cubicBezTo>
                <a:close/>
                <a:moveTo>
                  <a:pt x="2526" y="252"/>
                </a:moveTo>
                <a:cubicBezTo>
                  <a:pt x="2524" y="250"/>
                  <a:pt x="2524" y="246"/>
                  <a:pt x="2521" y="246"/>
                </a:cubicBezTo>
                <a:cubicBezTo>
                  <a:pt x="2522" y="248"/>
                  <a:pt x="2524" y="252"/>
                  <a:pt x="2526" y="252"/>
                </a:cubicBezTo>
                <a:close/>
                <a:moveTo>
                  <a:pt x="2531" y="250"/>
                </a:moveTo>
                <a:cubicBezTo>
                  <a:pt x="2530" y="248"/>
                  <a:pt x="2529" y="245"/>
                  <a:pt x="2528" y="242"/>
                </a:cubicBezTo>
                <a:cubicBezTo>
                  <a:pt x="2528" y="243"/>
                  <a:pt x="2526" y="242"/>
                  <a:pt x="2527" y="243"/>
                </a:cubicBezTo>
                <a:cubicBezTo>
                  <a:pt x="2528" y="245"/>
                  <a:pt x="2529" y="248"/>
                  <a:pt x="2531" y="250"/>
                </a:cubicBezTo>
                <a:close/>
                <a:moveTo>
                  <a:pt x="2548" y="255"/>
                </a:moveTo>
                <a:cubicBezTo>
                  <a:pt x="2540" y="256"/>
                  <a:pt x="2540" y="267"/>
                  <a:pt x="2547" y="268"/>
                </a:cubicBezTo>
                <a:cubicBezTo>
                  <a:pt x="2555" y="268"/>
                  <a:pt x="2557" y="254"/>
                  <a:pt x="2548" y="255"/>
                </a:cubicBezTo>
                <a:close/>
                <a:moveTo>
                  <a:pt x="2554" y="268"/>
                </a:moveTo>
                <a:cubicBezTo>
                  <a:pt x="2554" y="270"/>
                  <a:pt x="2555" y="270"/>
                  <a:pt x="2555" y="271"/>
                </a:cubicBezTo>
                <a:cubicBezTo>
                  <a:pt x="2556" y="271"/>
                  <a:pt x="2556" y="270"/>
                  <a:pt x="2557" y="270"/>
                </a:cubicBezTo>
                <a:cubicBezTo>
                  <a:pt x="2556" y="269"/>
                  <a:pt x="2556" y="268"/>
                  <a:pt x="2555" y="268"/>
                </a:cubicBezTo>
                <a:cubicBezTo>
                  <a:pt x="2555" y="268"/>
                  <a:pt x="2554" y="268"/>
                  <a:pt x="2554" y="268"/>
                </a:cubicBezTo>
                <a:close/>
                <a:moveTo>
                  <a:pt x="2550" y="270"/>
                </a:moveTo>
                <a:cubicBezTo>
                  <a:pt x="2550" y="271"/>
                  <a:pt x="2550" y="271"/>
                  <a:pt x="2549" y="271"/>
                </a:cubicBezTo>
                <a:cubicBezTo>
                  <a:pt x="2550" y="272"/>
                  <a:pt x="2550" y="273"/>
                  <a:pt x="2552" y="273"/>
                </a:cubicBezTo>
                <a:cubicBezTo>
                  <a:pt x="2553" y="273"/>
                  <a:pt x="2552" y="271"/>
                  <a:pt x="2550" y="270"/>
                </a:cubicBezTo>
                <a:close/>
                <a:moveTo>
                  <a:pt x="2546" y="252"/>
                </a:moveTo>
                <a:cubicBezTo>
                  <a:pt x="2546" y="250"/>
                  <a:pt x="2545" y="250"/>
                  <a:pt x="2544" y="249"/>
                </a:cubicBezTo>
                <a:cubicBezTo>
                  <a:pt x="2543" y="250"/>
                  <a:pt x="2541" y="251"/>
                  <a:pt x="2539" y="252"/>
                </a:cubicBezTo>
                <a:cubicBezTo>
                  <a:pt x="2539" y="254"/>
                  <a:pt x="2540" y="254"/>
                  <a:pt x="2540" y="255"/>
                </a:cubicBezTo>
                <a:cubicBezTo>
                  <a:pt x="2542" y="255"/>
                  <a:pt x="2543" y="253"/>
                  <a:pt x="2546" y="252"/>
                </a:cubicBezTo>
                <a:close/>
                <a:moveTo>
                  <a:pt x="2540" y="243"/>
                </a:moveTo>
                <a:cubicBezTo>
                  <a:pt x="2539" y="241"/>
                  <a:pt x="2537" y="240"/>
                  <a:pt x="2534" y="241"/>
                </a:cubicBezTo>
                <a:cubicBezTo>
                  <a:pt x="2532" y="245"/>
                  <a:pt x="2539" y="247"/>
                  <a:pt x="2540" y="243"/>
                </a:cubicBezTo>
                <a:close/>
                <a:moveTo>
                  <a:pt x="2301" y="160"/>
                </a:moveTo>
                <a:cubicBezTo>
                  <a:pt x="2332" y="214"/>
                  <a:pt x="2363" y="269"/>
                  <a:pt x="2394" y="323"/>
                </a:cubicBezTo>
                <a:cubicBezTo>
                  <a:pt x="2404" y="318"/>
                  <a:pt x="2414" y="312"/>
                  <a:pt x="2424" y="306"/>
                </a:cubicBezTo>
                <a:cubicBezTo>
                  <a:pt x="2437" y="299"/>
                  <a:pt x="2452" y="293"/>
                  <a:pt x="2461" y="283"/>
                </a:cubicBezTo>
                <a:cubicBezTo>
                  <a:pt x="2461" y="281"/>
                  <a:pt x="2461" y="279"/>
                  <a:pt x="2462" y="277"/>
                </a:cubicBezTo>
                <a:cubicBezTo>
                  <a:pt x="2466" y="267"/>
                  <a:pt x="2482" y="261"/>
                  <a:pt x="2493" y="255"/>
                </a:cubicBezTo>
                <a:cubicBezTo>
                  <a:pt x="2500" y="252"/>
                  <a:pt x="2505" y="249"/>
                  <a:pt x="2511" y="246"/>
                </a:cubicBezTo>
                <a:cubicBezTo>
                  <a:pt x="2520" y="241"/>
                  <a:pt x="2532" y="229"/>
                  <a:pt x="2544" y="237"/>
                </a:cubicBezTo>
                <a:cubicBezTo>
                  <a:pt x="2546" y="236"/>
                  <a:pt x="2549" y="236"/>
                  <a:pt x="2551" y="235"/>
                </a:cubicBezTo>
                <a:cubicBezTo>
                  <a:pt x="2521" y="181"/>
                  <a:pt x="2490" y="127"/>
                  <a:pt x="2460" y="73"/>
                </a:cubicBezTo>
                <a:cubicBezTo>
                  <a:pt x="2460" y="73"/>
                  <a:pt x="2460" y="73"/>
                  <a:pt x="2459" y="73"/>
                </a:cubicBezTo>
                <a:cubicBezTo>
                  <a:pt x="2406" y="102"/>
                  <a:pt x="2355" y="132"/>
                  <a:pt x="2301" y="160"/>
                </a:cubicBezTo>
                <a:close/>
                <a:moveTo>
                  <a:pt x="2300" y="154"/>
                </a:moveTo>
                <a:cubicBezTo>
                  <a:pt x="2351" y="125"/>
                  <a:pt x="2403" y="96"/>
                  <a:pt x="2454" y="68"/>
                </a:cubicBezTo>
                <a:cubicBezTo>
                  <a:pt x="2453" y="66"/>
                  <a:pt x="2450" y="65"/>
                  <a:pt x="2448" y="63"/>
                </a:cubicBezTo>
                <a:cubicBezTo>
                  <a:pt x="2399" y="92"/>
                  <a:pt x="2349" y="118"/>
                  <a:pt x="2300" y="146"/>
                </a:cubicBezTo>
                <a:cubicBezTo>
                  <a:pt x="2300" y="149"/>
                  <a:pt x="2301" y="152"/>
                  <a:pt x="2300" y="154"/>
                </a:cubicBezTo>
                <a:close/>
                <a:moveTo>
                  <a:pt x="923" y="304"/>
                </a:moveTo>
                <a:cubicBezTo>
                  <a:pt x="964" y="299"/>
                  <a:pt x="994" y="319"/>
                  <a:pt x="1012" y="339"/>
                </a:cubicBezTo>
                <a:cubicBezTo>
                  <a:pt x="1029" y="359"/>
                  <a:pt x="1036" y="387"/>
                  <a:pt x="1034" y="425"/>
                </a:cubicBezTo>
                <a:cubicBezTo>
                  <a:pt x="1034" y="431"/>
                  <a:pt x="1032" y="438"/>
                  <a:pt x="1036" y="442"/>
                </a:cubicBezTo>
                <a:cubicBezTo>
                  <a:pt x="1029" y="452"/>
                  <a:pt x="1043" y="456"/>
                  <a:pt x="1042" y="466"/>
                </a:cubicBezTo>
                <a:cubicBezTo>
                  <a:pt x="1048" y="467"/>
                  <a:pt x="1050" y="472"/>
                  <a:pt x="1050" y="479"/>
                </a:cubicBezTo>
                <a:cubicBezTo>
                  <a:pt x="1056" y="481"/>
                  <a:pt x="1060" y="485"/>
                  <a:pt x="1060" y="493"/>
                </a:cubicBezTo>
                <a:cubicBezTo>
                  <a:pt x="1062" y="495"/>
                  <a:pt x="1066" y="496"/>
                  <a:pt x="1067" y="498"/>
                </a:cubicBezTo>
                <a:cubicBezTo>
                  <a:pt x="1068" y="500"/>
                  <a:pt x="1067" y="503"/>
                  <a:pt x="1068" y="505"/>
                </a:cubicBezTo>
                <a:cubicBezTo>
                  <a:pt x="1069" y="508"/>
                  <a:pt x="1073" y="509"/>
                  <a:pt x="1073" y="510"/>
                </a:cubicBezTo>
                <a:cubicBezTo>
                  <a:pt x="1077" y="518"/>
                  <a:pt x="1071" y="531"/>
                  <a:pt x="1070" y="538"/>
                </a:cubicBezTo>
                <a:cubicBezTo>
                  <a:pt x="1069" y="541"/>
                  <a:pt x="1069" y="544"/>
                  <a:pt x="1068" y="547"/>
                </a:cubicBezTo>
                <a:cubicBezTo>
                  <a:pt x="1065" y="556"/>
                  <a:pt x="1061" y="563"/>
                  <a:pt x="1057" y="569"/>
                </a:cubicBezTo>
                <a:cubicBezTo>
                  <a:pt x="1058" y="578"/>
                  <a:pt x="1049" y="584"/>
                  <a:pt x="1039" y="583"/>
                </a:cubicBezTo>
                <a:cubicBezTo>
                  <a:pt x="1038" y="583"/>
                  <a:pt x="1036" y="581"/>
                  <a:pt x="1034" y="581"/>
                </a:cubicBezTo>
                <a:cubicBezTo>
                  <a:pt x="1028" y="581"/>
                  <a:pt x="1020" y="585"/>
                  <a:pt x="1014" y="584"/>
                </a:cubicBezTo>
                <a:cubicBezTo>
                  <a:pt x="1011" y="584"/>
                  <a:pt x="1010" y="582"/>
                  <a:pt x="1008" y="581"/>
                </a:cubicBezTo>
                <a:cubicBezTo>
                  <a:pt x="1002" y="579"/>
                  <a:pt x="992" y="581"/>
                  <a:pt x="986" y="578"/>
                </a:cubicBezTo>
                <a:cubicBezTo>
                  <a:pt x="983" y="576"/>
                  <a:pt x="982" y="574"/>
                  <a:pt x="980" y="572"/>
                </a:cubicBezTo>
                <a:cubicBezTo>
                  <a:pt x="978" y="572"/>
                  <a:pt x="977" y="572"/>
                  <a:pt x="974" y="572"/>
                </a:cubicBezTo>
                <a:cubicBezTo>
                  <a:pt x="971" y="570"/>
                  <a:pt x="969" y="565"/>
                  <a:pt x="971" y="561"/>
                </a:cubicBezTo>
                <a:cubicBezTo>
                  <a:pt x="970" y="557"/>
                  <a:pt x="964" y="558"/>
                  <a:pt x="962" y="555"/>
                </a:cubicBezTo>
                <a:cubicBezTo>
                  <a:pt x="960" y="552"/>
                  <a:pt x="962" y="549"/>
                  <a:pt x="962" y="546"/>
                </a:cubicBezTo>
                <a:cubicBezTo>
                  <a:pt x="960" y="542"/>
                  <a:pt x="955" y="545"/>
                  <a:pt x="953" y="541"/>
                </a:cubicBezTo>
                <a:cubicBezTo>
                  <a:pt x="951" y="538"/>
                  <a:pt x="954" y="534"/>
                  <a:pt x="952" y="532"/>
                </a:cubicBezTo>
                <a:cubicBezTo>
                  <a:pt x="951" y="530"/>
                  <a:pt x="948" y="531"/>
                  <a:pt x="946" y="530"/>
                </a:cubicBezTo>
                <a:cubicBezTo>
                  <a:pt x="944" y="523"/>
                  <a:pt x="941" y="515"/>
                  <a:pt x="935" y="513"/>
                </a:cubicBezTo>
                <a:cubicBezTo>
                  <a:pt x="932" y="511"/>
                  <a:pt x="927" y="512"/>
                  <a:pt x="928" y="507"/>
                </a:cubicBezTo>
                <a:cubicBezTo>
                  <a:pt x="877" y="490"/>
                  <a:pt x="839" y="468"/>
                  <a:pt x="836" y="408"/>
                </a:cubicBezTo>
                <a:cubicBezTo>
                  <a:pt x="834" y="375"/>
                  <a:pt x="846" y="357"/>
                  <a:pt x="860" y="338"/>
                </a:cubicBezTo>
                <a:cubicBezTo>
                  <a:pt x="874" y="319"/>
                  <a:pt x="896" y="307"/>
                  <a:pt x="923" y="304"/>
                </a:cubicBezTo>
                <a:close/>
                <a:moveTo>
                  <a:pt x="1056" y="558"/>
                </a:moveTo>
                <a:cubicBezTo>
                  <a:pt x="1048" y="564"/>
                  <a:pt x="1039" y="570"/>
                  <a:pt x="1031" y="576"/>
                </a:cubicBezTo>
                <a:cubicBezTo>
                  <a:pt x="1043" y="574"/>
                  <a:pt x="1052" y="567"/>
                  <a:pt x="1056" y="558"/>
                </a:cubicBezTo>
                <a:close/>
                <a:moveTo>
                  <a:pt x="992" y="574"/>
                </a:moveTo>
                <a:cubicBezTo>
                  <a:pt x="1000" y="575"/>
                  <a:pt x="1010" y="574"/>
                  <a:pt x="1015" y="579"/>
                </a:cubicBezTo>
                <a:cubicBezTo>
                  <a:pt x="1027" y="572"/>
                  <a:pt x="1040" y="562"/>
                  <a:pt x="1052" y="554"/>
                </a:cubicBezTo>
                <a:cubicBezTo>
                  <a:pt x="1055" y="551"/>
                  <a:pt x="1061" y="547"/>
                  <a:pt x="1063" y="544"/>
                </a:cubicBezTo>
                <a:cubicBezTo>
                  <a:pt x="1063" y="542"/>
                  <a:pt x="1063" y="539"/>
                  <a:pt x="1063" y="537"/>
                </a:cubicBezTo>
                <a:cubicBezTo>
                  <a:pt x="1065" y="532"/>
                  <a:pt x="1069" y="525"/>
                  <a:pt x="1068" y="521"/>
                </a:cubicBezTo>
                <a:cubicBezTo>
                  <a:pt x="1044" y="540"/>
                  <a:pt x="1020" y="558"/>
                  <a:pt x="992" y="574"/>
                </a:cubicBezTo>
                <a:close/>
                <a:moveTo>
                  <a:pt x="1061" y="508"/>
                </a:moveTo>
                <a:cubicBezTo>
                  <a:pt x="1036" y="528"/>
                  <a:pt x="1011" y="549"/>
                  <a:pt x="983" y="566"/>
                </a:cubicBezTo>
                <a:cubicBezTo>
                  <a:pt x="984" y="568"/>
                  <a:pt x="985" y="570"/>
                  <a:pt x="987" y="570"/>
                </a:cubicBezTo>
                <a:cubicBezTo>
                  <a:pt x="1001" y="563"/>
                  <a:pt x="1014" y="553"/>
                  <a:pt x="1027" y="543"/>
                </a:cubicBezTo>
                <a:cubicBezTo>
                  <a:pt x="1040" y="533"/>
                  <a:pt x="1054" y="525"/>
                  <a:pt x="1066" y="513"/>
                </a:cubicBezTo>
                <a:cubicBezTo>
                  <a:pt x="1063" y="512"/>
                  <a:pt x="1063" y="510"/>
                  <a:pt x="1061" y="508"/>
                </a:cubicBezTo>
                <a:close/>
                <a:moveTo>
                  <a:pt x="1052" y="492"/>
                </a:moveTo>
                <a:cubicBezTo>
                  <a:pt x="1026" y="513"/>
                  <a:pt x="999" y="532"/>
                  <a:pt x="973" y="552"/>
                </a:cubicBezTo>
                <a:cubicBezTo>
                  <a:pt x="974" y="555"/>
                  <a:pt x="977" y="557"/>
                  <a:pt x="978" y="562"/>
                </a:cubicBezTo>
                <a:cubicBezTo>
                  <a:pt x="1006" y="543"/>
                  <a:pt x="1034" y="522"/>
                  <a:pt x="1060" y="501"/>
                </a:cubicBezTo>
                <a:cubicBezTo>
                  <a:pt x="1056" y="500"/>
                  <a:pt x="1053" y="496"/>
                  <a:pt x="1052" y="492"/>
                </a:cubicBezTo>
                <a:close/>
                <a:moveTo>
                  <a:pt x="964" y="537"/>
                </a:moveTo>
                <a:cubicBezTo>
                  <a:pt x="965" y="540"/>
                  <a:pt x="968" y="542"/>
                  <a:pt x="969" y="545"/>
                </a:cubicBezTo>
                <a:cubicBezTo>
                  <a:pt x="996" y="526"/>
                  <a:pt x="1024" y="507"/>
                  <a:pt x="1050" y="487"/>
                </a:cubicBezTo>
                <a:cubicBezTo>
                  <a:pt x="1045" y="486"/>
                  <a:pt x="1044" y="482"/>
                  <a:pt x="1042" y="478"/>
                </a:cubicBezTo>
                <a:cubicBezTo>
                  <a:pt x="1017" y="499"/>
                  <a:pt x="992" y="519"/>
                  <a:pt x="964" y="537"/>
                </a:cubicBezTo>
                <a:close/>
                <a:moveTo>
                  <a:pt x="1036" y="469"/>
                </a:moveTo>
                <a:cubicBezTo>
                  <a:pt x="1010" y="489"/>
                  <a:pt x="983" y="508"/>
                  <a:pt x="956" y="527"/>
                </a:cubicBezTo>
                <a:cubicBezTo>
                  <a:pt x="958" y="528"/>
                  <a:pt x="959" y="530"/>
                  <a:pt x="960" y="532"/>
                </a:cubicBezTo>
                <a:cubicBezTo>
                  <a:pt x="988" y="514"/>
                  <a:pt x="1014" y="493"/>
                  <a:pt x="1040" y="473"/>
                </a:cubicBezTo>
                <a:cubicBezTo>
                  <a:pt x="1038" y="472"/>
                  <a:pt x="1038" y="470"/>
                  <a:pt x="1036" y="469"/>
                </a:cubicBezTo>
                <a:close/>
                <a:moveTo>
                  <a:pt x="1032" y="460"/>
                </a:moveTo>
                <a:cubicBezTo>
                  <a:pt x="1029" y="460"/>
                  <a:pt x="1025" y="464"/>
                  <a:pt x="1021" y="467"/>
                </a:cubicBezTo>
                <a:cubicBezTo>
                  <a:pt x="996" y="483"/>
                  <a:pt x="969" y="500"/>
                  <a:pt x="947" y="516"/>
                </a:cubicBezTo>
                <a:cubicBezTo>
                  <a:pt x="948" y="518"/>
                  <a:pt x="949" y="520"/>
                  <a:pt x="951" y="522"/>
                </a:cubicBezTo>
                <a:cubicBezTo>
                  <a:pt x="965" y="512"/>
                  <a:pt x="979" y="503"/>
                  <a:pt x="993" y="492"/>
                </a:cubicBezTo>
                <a:cubicBezTo>
                  <a:pt x="1007" y="482"/>
                  <a:pt x="1022" y="473"/>
                  <a:pt x="1036" y="462"/>
                </a:cubicBezTo>
                <a:cubicBezTo>
                  <a:pt x="1034" y="459"/>
                  <a:pt x="1034" y="459"/>
                  <a:pt x="1032" y="460"/>
                </a:cubicBezTo>
                <a:close/>
                <a:moveTo>
                  <a:pt x="1028" y="449"/>
                </a:moveTo>
                <a:cubicBezTo>
                  <a:pt x="999" y="469"/>
                  <a:pt x="968" y="489"/>
                  <a:pt x="939" y="509"/>
                </a:cubicBezTo>
                <a:cubicBezTo>
                  <a:pt x="942" y="513"/>
                  <a:pt x="948" y="507"/>
                  <a:pt x="951" y="505"/>
                </a:cubicBezTo>
                <a:cubicBezTo>
                  <a:pt x="975" y="488"/>
                  <a:pt x="1001" y="472"/>
                  <a:pt x="1025" y="455"/>
                </a:cubicBezTo>
                <a:cubicBezTo>
                  <a:pt x="1027" y="454"/>
                  <a:pt x="1030" y="453"/>
                  <a:pt x="1029" y="450"/>
                </a:cubicBezTo>
                <a:cubicBezTo>
                  <a:pt x="1029" y="450"/>
                  <a:pt x="1029" y="449"/>
                  <a:pt x="1028" y="449"/>
                </a:cubicBezTo>
                <a:close/>
                <a:moveTo>
                  <a:pt x="917" y="402"/>
                </a:moveTo>
                <a:cubicBezTo>
                  <a:pt x="926" y="412"/>
                  <a:pt x="935" y="422"/>
                  <a:pt x="944" y="431"/>
                </a:cubicBezTo>
                <a:cubicBezTo>
                  <a:pt x="946" y="427"/>
                  <a:pt x="957" y="425"/>
                  <a:pt x="958" y="421"/>
                </a:cubicBezTo>
                <a:cubicBezTo>
                  <a:pt x="959" y="419"/>
                  <a:pt x="957" y="414"/>
                  <a:pt x="956" y="411"/>
                </a:cubicBezTo>
                <a:cubicBezTo>
                  <a:pt x="955" y="401"/>
                  <a:pt x="951" y="389"/>
                  <a:pt x="950" y="381"/>
                </a:cubicBezTo>
                <a:cubicBezTo>
                  <a:pt x="947" y="381"/>
                  <a:pt x="947" y="379"/>
                  <a:pt x="945" y="379"/>
                </a:cubicBezTo>
                <a:cubicBezTo>
                  <a:pt x="935" y="384"/>
                  <a:pt x="927" y="390"/>
                  <a:pt x="917" y="395"/>
                </a:cubicBezTo>
                <a:cubicBezTo>
                  <a:pt x="918" y="397"/>
                  <a:pt x="918" y="400"/>
                  <a:pt x="917" y="402"/>
                </a:cubicBezTo>
                <a:close/>
                <a:moveTo>
                  <a:pt x="963" y="431"/>
                </a:moveTo>
                <a:cubicBezTo>
                  <a:pt x="968" y="436"/>
                  <a:pt x="970" y="444"/>
                  <a:pt x="977" y="447"/>
                </a:cubicBezTo>
                <a:cubicBezTo>
                  <a:pt x="967" y="426"/>
                  <a:pt x="964" y="399"/>
                  <a:pt x="959" y="373"/>
                </a:cubicBezTo>
                <a:cubicBezTo>
                  <a:pt x="957" y="374"/>
                  <a:pt x="954" y="375"/>
                  <a:pt x="952" y="376"/>
                </a:cubicBezTo>
                <a:cubicBezTo>
                  <a:pt x="955" y="391"/>
                  <a:pt x="959" y="405"/>
                  <a:pt x="962" y="420"/>
                </a:cubicBezTo>
                <a:cubicBezTo>
                  <a:pt x="969" y="420"/>
                  <a:pt x="967" y="428"/>
                  <a:pt x="963" y="431"/>
                </a:cubicBezTo>
                <a:close/>
                <a:moveTo>
                  <a:pt x="910" y="400"/>
                </a:moveTo>
                <a:cubicBezTo>
                  <a:pt x="908" y="402"/>
                  <a:pt x="905" y="404"/>
                  <a:pt x="903" y="407"/>
                </a:cubicBezTo>
                <a:cubicBezTo>
                  <a:pt x="919" y="422"/>
                  <a:pt x="937" y="436"/>
                  <a:pt x="951" y="453"/>
                </a:cubicBezTo>
                <a:cubicBezTo>
                  <a:pt x="953" y="455"/>
                  <a:pt x="955" y="457"/>
                  <a:pt x="958" y="459"/>
                </a:cubicBezTo>
                <a:cubicBezTo>
                  <a:pt x="956" y="452"/>
                  <a:pt x="952" y="447"/>
                  <a:pt x="949" y="441"/>
                </a:cubicBezTo>
                <a:cubicBezTo>
                  <a:pt x="944" y="443"/>
                  <a:pt x="939" y="440"/>
                  <a:pt x="942" y="434"/>
                </a:cubicBezTo>
                <a:cubicBezTo>
                  <a:pt x="931" y="422"/>
                  <a:pt x="921" y="411"/>
                  <a:pt x="910" y="400"/>
                </a:cubicBezTo>
                <a:close/>
                <a:moveTo>
                  <a:pt x="964" y="460"/>
                </a:moveTo>
                <a:cubicBezTo>
                  <a:pt x="968" y="462"/>
                  <a:pt x="970" y="466"/>
                  <a:pt x="973" y="469"/>
                </a:cubicBezTo>
                <a:cubicBezTo>
                  <a:pt x="973" y="466"/>
                  <a:pt x="975" y="463"/>
                  <a:pt x="979" y="463"/>
                </a:cubicBezTo>
                <a:cubicBezTo>
                  <a:pt x="978" y="460"/>
                  <a:pt x="976" y="457"/>
                  <a:pt x="976" y="453"/>
                </a:cubicBezTo>
                <a:cubicBezTo>
                  <a:pt x="966" y="450"/>
                  <a:pt x="965" y="440"/>
                  <a:pt x="958" y="435"/>
                </a:cubicBezTo>
                <a:cubicBezTo>
                  <a:pt x="957" y="435"/>
                  <a:pt x="956" y="437"/>
                  <a:pt x="955" y="437"/>
                </a:cubicBezTo>
                <a:cubicBezTo>
                  <a:pt x="957" y="445"/>
                  <a:pt x="963" y="451"/>
                  <a:pt x="964" y="460"/>
                </a:cubicBezTo>
                <a:close/>
                <a:moveTo>
                  <a:pt x="978" y="469"/>
                </a:moveTo>
                <a:cubicBezTo>
                  <a:pt x="978" y="470"/>
                  <a:pt x="978" y="472"/>
                  <a:pt x="978" y="473"/>
                </a:cubicBezTo>
                <a:cubicBezTo>
                  <a:pt x="980" y="473"/>
                  <a:pt x="981" y="472"/>
                  <a:pt x="982" y="471"/>
                </a:cubicBezTo>
                <a:cubicBezTo>
                  <a:pt x="980" y="471"/>
                  <a:pt x="980" y="469"/>
                  <a:pt x="978" y="469"/>
                </a:cubicBezTo>
                <a:close/>
                <a:moveTo>
                  <a:pt x="986" y="468"/>
                </a:moveTo>
                <a:cubicBezTo>
                  <a:pt x="988" y="468"/>
                  <a:pt x="989" y="467"/>
                  <a:pt x="990" y="465"/>
                </a:cubicBezTo>
                <a:cubicBezTo>
                  <a:pt x="988" y="462"/>
                  <a:pt x="985" y="458"/>
                  <a:pt x="983" y="454"/>
                </a:cubicBezTo>
                <a:cubicBezTo>
                  <a:pt x="982" y="454"/>
                  <a:pt x="980" y="453"/>
                  <a:pt x="979" y="454"/>
                </a:cubicBezTo>
                <a:cubicBezTo>
                  <a:pt x="980" y="460"/>
                  <a:pt x="984" y="464"/>
                  <a:pt x="986" y="468"/>
                </a:cubicBezTo>
                <a:close/>
                <a:moveTo>
                  <a:pt x="970" y="480"/>
                </a:moveTo>
                <a:cubicBezTo>
                  <a:pt x="971" y="478"/>
                  <a:pt x="973" y="478"/>
                  <a:pt x="973" y="477"/>
                </a:cubicBezTo>
                <a:cubicBezTo>
                  <a:pt x="969" y="473"/>
                  <a:pt x="968" y="466"/>
                  <a:pt x="962" y="463"/>
                </a:cubicBezTo>
                <a:cubicBezTo>
                  <a:pt x="960" y="470"/>
                  <a:pt x="967" y="475"/>
                  <a:pt x="970" y="480"/>
                </a:cubicBezTo>
                <a:close/>
                <a:moveTo>
                  <a:pt x="853" y="359"/>
                </a:moveTo>
                <a:cubicBezTo>
                  <a:pt x="847" y="370"/>
                  <a:pt x="843" y="382"/>
                  <a:pt x="842" y="396"/>
                </a:cubicBezTo>
                <a:cubicBezTo>
                  <a:pt x="839" y="465"/>
                  <a:pt x="885" y="485"/>
                  <a:pt x="935" y="503"/>
                </a:cubicBezTo>
                <a:cubicBezTo>
                  <a:pt x="944" y="496"/>
                  <a:pt x="955" y="490"/>
                  <a:pt x="964" y="482"/>
                </a:cubicBezTo>
                <a:cubicBezTo>
                  <a:pt x="951" y="458"/>
                  <a:pt x="927" y="437"/>
                  <a:pt x="906" y="418"/>
                </a:cubicBezTo>
                <a:cubicBezTo>
                  <a:pt x="904" y="415"/>
                  <a:pt x="898" y="412"/>
                  <a:pt x="898" y="409"/>
                </a:cubicBezTo>
                <a:cubicBezTo>
                  <a:pt x="898" y="404"/>
                  <a:pt x="906" y="399"/>
                  <a:pt x="908" y="397"/>
                </a:cubicBezTo>
                <a:cubicBezTo>
                  <a:pt x="908" y="394"/>
                  <a:pt x="902" y="393"/>
                  <a:pt x="904" y="389"/>
                </a:cubicBezTo>
                <a:cubicBezTo>
                  <a:pt x="907" y="389"/>
                  <a:pt x="906" y="391"/>
                  <a:pt x="908" y="392"/>
                </a:cubicBezTo>
                <a:cubicBezTo>
                  <a:pt x="911" y="390"/>
                  <a:pt x="914" y="392"/>
                  <a:pt x="915" y="393"/>
                </a:cubicBezTo>
                <a:cubicBezTo>
                  <a:pt x="924" y="387"/>
                  <a:pt x="933" y="381"/>
                  <a:pt x="943" y="376"/>
                </a:cubicBezTo>
                <a:cubicBezTo>
                  <a:pt x="943" y="373"/>
                  <a:pt x="944" y="371"/>
                  <a:pt x="946" y="370"/>
                </a:cubicBezTo>
                <a:cubicBezTo>
                  <a:pt x="946" y="367"/>
                  <a:pt x="942" y="365"/>
                  <a:pt x="945" y="363"/>
                </a:cubicBezTo>
                <a:cubicBezTo>
                  <a:pt x="949" y="364"/>
                  <a:pt x="949" y="370"/>
                  <a:pt x="951" y="372"/>
                </a:cubicBezTo>
                <a:cubicBezTo>
                  <a:pt x="955" y="370"/>
                  <a:pt x="962" y="368"/>
                  <a:pt x="965" y="372"/>
                </a:cubicBezTo>
                <a:cubicBezTo>
                  <a:pt x="971" y="407"/>
                  <a:pt x="977" y="441"/>
                  <a:pt x="996" y="463"/>
                </a:cubicBezTo>
                <a:cubicBezTo>
                  <a:pt x="1006" y="456"/>
                  <a:pt x="1017" y="449"/>
                  <a:pt x="1027" y="442"/>
                </a:cubicBezTo>
                <a:cubicBezTo>
                  <a:pt x="1030" y="417"/>
                  <a:pt x="1029" y="391"/>
                  <a:pt x="1022" y="371"/>
                </a:cubicBezTo>
                <a:cubicBezTo>
                  <a:pt x="1014" y="348"/>
                  <a:pt x="999" y="334"/>
                  <a:pt x="980" y="323"/>
                </a:cubicBezTo>
                <a:cubicBezTo>
                  <a:pt x="966" y="314"/>
                  <a:pt x="946" y="309"/>
                  <a:pt x="928" y="311"/>
                </a:cubicBezTo>
                <a:cubicBezTo>
                  <a:pt x="916" y="311"/>
                  <a:pt x="907" y="314"/>
                  <a:pt x="898" y="318"/>
                </a:cubicBezTo>
                <a:cubicBezTo>
                  <a:pt x="889" y="322"/>
                  <a:pt x="881" y="325"/>
                  <a:pt x="874" y="331"/>
                </a:cubicBezTo>
                <a:cubicBezTo>
                  <a:pt x="866" y="338"/>
                  <a:pt x="859" y="349"/>
                  <a:pt x="853" y="359"/>
                </a:cubicBezTo>
                <a:close/>
                <a:moveTo>
                  <a:pt x="1968" y="431"/>
                </a:moveTo>
                <a:cubicBezTo>
                  <a:pt x="1967" y="436"/>
                  <a:pt x="1969" y="443"/>
                  <a:pt x="1971" y="446"/>
                </a:cubicBezTo>
                <a:cubicBezTo>
                  <a:pt x="1974" y="446"/>
                  <a:pt x="1973" y="443"/>
                  <a:pt x="1973" y="441"/>
                </a:cubicBezTo>
                <a:cubicBezTo>
                  <a:pt x="1973" y="440"/>
                  <a:pt x="1975" y="440"/>
                  <a:pt x="1976" y="439"/>
                </a:cubicBezTo>
                <a:cubicBezTo>
                  <a:pt x="1977" y="440"/>
                  <a:pt x="1979" y="442"/>
                  <a:pt x="1980" y="440"/>
                </a:cubicBezTo>
                <a:cubicBezTo>
                  <a:pt x="1978" y="435"/>
                  <a:pt x="1974" y="432"/>
                  <a:pt x="1968" y="431"/>
                </a:cubicBezTo>
                <a:close/>
                <a:moveTo>
                  <a:pt x="655" y="406"/>
                </a:moveTo>
                <a:cubicBezTo>
                  <a:pt x="669" y="431"/>
                  <a:pt x="682" y="457"/>
                  <a:pt x="696" y="483"/>
                </a:cubicBezTo>
                <a:cubicBezTo>
                  <a:pt x="702" y="487"/>
                  <a:pt x="706" y="492"/>
                  <a:pt x="712" y="496"/>
                </a:cubicBezTo>
                <a:cubicBezTo>
                  <a:pt x="735" y="483"/>
                  <a:pt x="766" y="469"/>
                  <a:pt x="792" y="455"/>
                </a:cubicBezTo>
                <a:cubicBezTo>
                  <a:pt x="796" y="453"/>
                  <a:pt x="801" y="450"/>
                  <a:pt x="804" y="450"/>
                </a:cubicBezTo>
                <a:cubicBezTo>
                  <a:pt x="807" y="451"/>
                  <a:pt x="808" y="455"/>
                  <a:pt x="810" y="457"/>
                </a:cubicBezTo>
                <a:cubicBezTo>
                  <a:pt x="811" y="460"/>
                  <a:pt x="814" y="464"/>
                  <a:pt x="813" y="467"/>
                </a:cubicBezTo>
                <a:cubicBezTo>
                  <a:pt x="811" y="472"/>
                  <a:pt x="798" y="473"/>
                  <a:pt x="795" y="476"/>
                </a:cubicBezTo>
                <a:cubicBezTo>
                  <a:pt x="797" y="483"/>
                  <a:pt x="801" y="489"/>
                  <a:pt x="804" y="495"/>
                </a:cubicBezTo>
                <a:cubicBezTo>
                  <a:pt x="828" y="500"/>
                  <a:pt x="852" y="506"/>
                  <a:pt x="877" y="512"/>
                </a:cubicBezTo>
                <a:cubicBezTo>
                  <a:pt x="880" y="513"/>
                  <a:pt x="885" y="513"/>
                  <a:pt x="887" y="515"/>
                </a:cubicBezTo>
                <a:cubicBezTo>
                  <a:pt x="890" y="517"/>
                  <a:pt x="894" y="527"/>
                  <a:pt x="895" y="531"/>
                </a:cubicBezTo>
                <a:cubicBezTo>
                  <a:pt x="914" y="569"/>
                  <a:pt x="933" y="609"/>
                  <a:pt x="951" y="645"/>
                </a:cubicBezTo>
                <a:cubicBezTo>
                  <a:pt x="957" y="649"/>
                  <a:pt x="963" y="656"/>
                  <a:pt x="962" y="664"/>
                </a:cubicBezTo>
                <a:cubicBezTo>
                  <a:pt x="962" y="670"/>
                  <a:pt x="956" y="672"/>
                  <a:pt x="952" y="676"/>
                </a:cubicBezTo>
                <a:cubicBezTo>
                  <a:pt x="952" y="680"/>
                  <a:pt x="952" y="681"/>
                  <a:pt x="951" y="684"/>
                </a:cubicBezTo>
                <a:cubicBezTo>
                  <a:pt x="960" y="690"/>
                  <a:pt x="971" y="696"/>
                  <a:pt x="982" y="702"/>
                </a:cubicBezTo>
                <a:cubicBezTo>
                  <a:pt x="989" y="707"/>
                  <a:pt x="991" y="708"/>
                  <a:pt x="995" y="717"/>
                </a:cubicBezTo>
                <a:cubicBezTo>
                  <a:pt x="996" y="719"/>
                  <a:pt x="999" y="723"/>
                  <a:pt x="998" y="725"/>
                </a:cubicBezTo>
                <a:cubicBezTo>
                  <a:pt x="998" y="727"/>
                  <a:pt x="988" y="731"/>
                  <a:pt x="985" y="733"/>
                </a:cubicBezTo>
                <a:cubicBezTo>
                  <a:pt x="975" y="737"/>
                  <a:pt x="966" y="741"/>
                  <a:pt x="956" y="746"/>
                </a:cubicBezTo>
                <a:cubicBezTo>
                  <a:pt x="948" y="749"/>
                  <a:pt x="943" y="754"/>
                  <a:pt x="934" y="751"/>
                </a:cubicBezTo>
                <a:cubicBezTo>
                  <a:pt x="868" y="782"/>
                  <a:pt x="802" y="814"/>
                  <a:pt x="737" y="846"/>
                </a:cubicBezTo>
                <a:cubicBezTo>
                  <a:pt x="735" y="849"/>
                  <a:pt x="733" y="852"/>
                  <a:pt x="732" y="856"/>
                </a:cubicBezTo>
                <a:cubicBezTo>
                  <a:pt x="720" y="862"/>
                  <a:pt x="707" y="867"/>
                  <a:pt x="693" y="873"/>
                </a:cubicBezTo>
                <a:cubicBezTo>
                  <a:pt x="690" y="875"/>
                  <a:pt x="683" y="879"/>
                  <a:pt x="680" y="878"/>
                </a:cubicBezTo>
                <a:cubicBezTo>
                  <a:pt x="677" y="877"/>
                  <a:pt x="671" y="865"/>
                  <a:pt x="671" y="862"/>
                </a:cubicBezTo>
                <a:cubicBezTo>
                  <a:pt x="670" y="856"/>
                  <a:pt x="672" y="848"/>
                  <a:pt x="673" y="841"/>
                </a:cubicBezTo>
                <a:cubicBezTo>
                  <a:pt x="674" y="835"/>
                  <a:pt x="674" y="828"/>
                  <a:pt x="675" y="822"/>
                </a:cubicBezTo>
                <a:cubicBezTo>
                  <a:pt x="674" y="820"/>
                  <a:pt x="672" y="818"/>
                  <a:pt x="670" y="816"/>
                </a:cubicBezTo>
                <a:cubicBezTo>
                  <a:pt x="665" y="817"/>
                  <a:pt x="661" y="818"/>
                  <a:pt x="656" y="817"/>
                </a:cubicBezTo>
                <a:cubicBezTo>
                  <a:pt x="653" y="811"/>
                  <a:pt x="647" y="806"/>
                  <a:pt x="648" y="798"/>
                </a:cubicBezTo>
                <a:cubicBezTo>
                  <a:pt x="630" y="760"/>
                  <a:pt x="610" y="721"/>
                  <a:pt x="591" y="683"/>
                </a:cubicBezTo>
                <a:cubicBezTo>
                  <a:pt x="589" y="678"/>
                  <a:pt x="584" y="670"/>
                  <a:pt x="584" y="666"/>
                </a:cubicBezTo>
                <a:cubicBezTo>
                  <a:pt x="584" y="660"/>
                  <a:pt x="590" y="650"/>
                  <a:pt x="593" y="645"/>
                </a:cubicBezTo>
                <a:cubicBezTo>
                  <a:pt x="602" y="624"/>
                  <a:pt x="611" y="604"/>
                  <a:pt x="621" y="584"/>
                </a:cubicBezTo>
                <a:cubicBezTo>
                  <a:pt x="618" y="577"/>
                  <a:pt x="615" y="571"/>
                  <a:pt x="613" y="565"/>
                </a:cubicBezTo>
                <a:cubicBezTo>
                  <a:pt x="609" y="567"/>
                  <a:pt x="606" y="568"/>
                  <a:pt x="602" y="570"/>
                </a:cubicBezTo>
                <a:cubicBezTo>
                  <a:pt x="599" y="571"/>
                  <a:pt x="595" y="575"/>
                  <a:pt x="592" y="575"/>
                </a:cubicBezTo>
                <a:cubicBezTo>
                  <a:pt x="590" y="574"/>
                  <a:pt x="584" y="564"/>
                  <a:pt x="584" y="561"/>
                </a:cubicBezTo>
                <a:cubicBezTo>
                  <a:pt x="585" y="557"/>
                  <a:pt x="591" y="555"/>
                  <a:pt x="595" y="553"/>
                </a:cubicBezTo>
                <a:cubicBezTo>
                  <a:pt x="621" y="538"/>
                  <a:pt x="655" y="524"/>
                  <a:pt x="680" y="511"/>
                </a:cubicBezTo>
                <a:cubicBezTo>
                  <a:pt x="680" y="504"/>
                  <a:pt x="678" y="497"/>
                  <a:pt x="680" y="492"/>
                </a:cubicBezTo>
                <a:cubicBezTo>
                  <a:pt x="667" y="466"/>
                  <a:pt x="654" y="441"/>
                  <a:pt x="642" y="415"/>
                </a:cubicBezTo>
                <a:cubicBezTo>
                  <a:pt x="628" y="416"/>
                  <a:pt x="622" y="400"/>
                  <a:pt x="628" y="389"/>
                </a:cubicBezTo>
                <a:cubicBezTo>
                  <a:pt x="626" y="385"/>
                  <a:pt x="623" y="380"/>
                  <a:pt x="620" y="374"/>
                </a:cubicBezTo>
                <a:cubicBezTo>
                  <a:pt x="618" y="369"/>
                  <a:pt x="613" y="363"/>
                  <a:pt x="613" y="358"/>
                </a:cubicBezTo>
                <a:cubicBezTo>
                  <a:pt x="613" y="353"/>
                  <a:pt x="618" y="347"/>
                  <a:pt x="626" y="350"/>
                </a:cubicBezTo>
                <a:cubicBezTo>
                  <a:pt x="632" y="359"/>
                  <a:pt x="637" y="371"/>
                  <a:pt x="644" y="382"/>
                </a:cubicBezTo>
                <a:cubicBezTo>
                  <a:pt x="655" y="382"/>
                  <a:pt x="662" y="396"/>
                  <a:pt x="655" y="406"/>
                </a:cubicBezTo>
                <a:close/>
                <a:moveTo>
                  <a:pt x="634" y="384"/>
                </a:moveTo>
                <a:cubicBezTo>
                  <a:pt x="635" y="384"/>
                  <a:pt x="635" y="383"/>
                  <a:pt x="636" y="383"/>
                </a:cubicBezTo>
                <a:cubicBezTo>
                  <a:pt x="635" y="379"/>
                  <a:pt x="632" y="375"/>
                  <a:pt x="629" y="368"/>
                </a:cubicBezTo>
                <a:cubicBezTo>
                  <a:pt x="628" y="365"/>
                  <a:pt x="623" y="350"/>
                  <a:pt x="619" y="357"/>
                </a:cubicBezTo>
                <a:cubicBezTo>
                  <a:pt x="623" y="367"/>
                  <a:pt x="628" y="376"/>
                  <a:pt x="634" y="384"/>
                </a:cubicBezTo>
                <a:close/>
                <a:moveTo>
                  <a:pt x="638" y="408"/>
                </a:moveTo>
                <a:cubicBezTo>
                  <a:pt x="637" y="404"/>
                  <a:pt x="635" y="401"/>
                  <a:pt x="634" y="397"/>
                </a:cubicBezTo>
                <a:cubicBezTo>
                  <a:pt x="634" y="394"/>
                  <a:pt x="637" y="393"/>
                  <a:pt x="636" y="390"/>
                </a:cubicBezTo>
                <a:cubicBezTo>
                  <a:pt x="629" y="394"/>
                  <a:pt x="631" y="406"/>
                  <a:pt x="638" y="408"/>
                </a:cubicBezTo>
                <a:close/>
                <a:moveTo>
                  <a:pt x="599" y="557"/>
                </a:moveTo>
                <a:cubicBezTo>
                  <a:pt x="598" y="558"/>
                  <a:pt x="596" y="558"/>
                  <a:pt x="595" y="559"/>
                </a:cubicBezTo>
                <a:cubicBezTo>
                  <a:pt x="595" y="562"/>
                  <a:pt x="594" y="564"/>
                  <a:pt x="594" y="566"/>
                </a:cubicBezTo>
                <a:cubicBezTo>
                  <a:pt x="598" y="566"/>
                  <a:pt x="598" y="560"/>
                  <a:pt x="599" y="557"/>
                </a:cubicBezTo>
                <a:close/>
                <a:moveTo>
                  <a:pt x="605" y="555"/>
                </a:moveTo>
                <a:cubicBezTo>
                  <a:pt x="601" y="555"/>
                  <a:pt x="602" y="561"/>
                  <a:pt x="601" y="563"/>
                </a:cubicBezTo>
                <a:cubicBezTo>
                  <a:pt x="602" y="563"/>
                  <a:pt x="603" y="562"/>
                  <a:pt x="604" y="562"/>
                </a:cubicBezTo>
                <a:cubicBezTo>
                  <a:pt x="604" y="560"/>
                  <a:pt x="605" y="557"/>
                  <a:pt x="605" y="555"/>
                </a:cubicBezTo>
                <a:close/>
                <a:moveTo>
                  <a:pt x="611" y="552"/>
                </a:moveTo>
                <a:cubicBezTo>
                  <a:pt x="610" y="552"/>
                  <a:pt x="610" y="552"/>
                  <a:pt x="609" y="552"/>
                </a:cubicBezTo>
                <a:cubicBezTo>
                  <a:pt x="609" y="555"/>
                  <a:pt x="607" y="558"/>
                  <a:pt x="608" y="560"/>
                </a:cubicBezTo>
                <a:cubicBezTo>
                  <a:pt x="610" y="559"/>
                  <a:pt x="611" y="554"/>
                  <a:pt x="611" y="552"/>
                </a:cubicBezTo>
                <a:close/>
                <a:moveTo>
                  <a:pt x="986" y="724"/>
                </a:moveTo>
                <a:cubicBezTo>
                  <a:pt x="989" y="723"/>
                  <a:pt x="990" y="717"/>
                  <a:pt x="987" y="715"/>
                </a:cubicBezTo>
                <a:cubicBezTo>
                  <a:pt x="988" y="718"/>
                  <a:pt x="986" y="722"/>
                  <a:pt x="986" y="724"/>
                </a:cubicBezTo>
                <a:close/>
                <a:moveTo>
                  <a:pt x="641" y="388"/>
                </a:moveTo>
                <a:cubicBezTo>
                  <a:pt x="641" y="389"/>
                  <a:pt x="641" y="389"/>
                  <a:pt x="642" y="390"/>
                </a:cubicBezTo>
                <a:cubicBezTo>
                  <a:pt x="643" y="390"/>
                  <a:pt x="644" y="390"/>
                  <a:pt x="646" y="390"/>
                </a:cubicBezTo>
                <a:cubicBezTo>
                  <a:pt x="648" y="392"/>
                  <a:pt x="649" y="396"/>
                  <a:pt x="651" y="398"/>
                </a:cubicBezTo>
                <a:cubicBezTo>
                  <a:pt x="652" y="392"/>
                  <a:pt x="648" y="387"/>
                  <a:pt x="641" y="388"/>
                </a:cubicBezTo>
                <a:close/>
                <a:moveTo>
                  <a:pt x="627" y="544"/>
                </a:moveTo>
                <a:cubicBezTo>
                  <a:pt x="627" y="546"/>
                  <a:pt x="628" y="547"/>
                  <a:pt x="629" y="549"/>
                </a:cubicBezTo>
                <a:cubicBezTo>
                  <a:pt x="650" y="542"/>
                  <a:pt x="672" y="536"/>
                  <a:pt x="693" y="528"/>
                </a:cubicBezTo>
                <a:cubicBezTo>
                  <a:pt x="689" y="525"/>
                  <a:pt x="687" y="520"/>
                  <a:pt x="682" y="518"/>
                </a:cubicBezTo>
                <a:cubicBezTo>
                  <a:pt x="664" y="526"/>
                  <a:pt x="646" y="536"/>
                  <a:pt x="627" y="544"/>
                </a:cubicBezTo>
                <a:close/>
                <a:moveTo>
                  <a:pt x="621" y="554"/>
                </a:moveTo>
                <a:cubicBezTo>
                  <a:pt x="622" y="554"/>
                  <a:pt x="622" y="553"/>
                  <a:pt x="624" y="553"/>
                </a:cubicBezTo>
                <a:cubicBezTo>
                  <a:pt x="624" y="551"/>
                  <a:pt x="623" y="550"/>
                  <a:pt x="622" y="549"/>
                </a:cubicBezTo>
                <a:cubicBezTo>
                  <a:pt x="622" y="551"/>
                  <a:pt x="622" y="552"/>
                  <a:pt x="621" y="554"/>
                </a:cubicBezTo>
                <a:close/>
                <a:moveTo>
                  <a:pt x="617" y="556"/>
                </a:moveTo>
                <a:cubicBezTo>
                  <a:pt x="618" y="554"/>
                  <a:pt x="618" y="551"/>
                  <a:pt x="618" y="549"/>
                </a:cubicBezTo>
                <a:cubicBezTo>
                  <a:pt x="618" y="548"/>
                  <a:pt x="616" y="550"/>
                  <a:pt x="615" y="550"/>
                </a:cubicBezTo>
                <a:cubicBezTo>
                  <a:pt x="615" y="553"/>
                  <a:pt x="614" y="555"/>
                  <a:pt x="613" y="557"/>
                </a:cubicBezTo>
                <a:cubicBezTo>
                  <a:pt x="615" y="557"/>
                  <a:pt x="616" y="556"/>
                  <a:pt x="617" y="556"/>
                </a:cubicBezTo>
                <a:close/>
                <a:moveTo>
                  <a:pt x="626" y="581"/>
                </a:moveTo>
                <a:cubicBezTo>
                  <a:pt x="646" y="586"/>
                  <a:pt x="667" y="591"/>
                  <a:pt x="687" y="596"/>
                </a:cubicBezTo>
                <a:cubicBezTo>
                  <a:pt x="692" y="597"/>
                  <a:pt x="704" y="600"/>
                  <a:pt x="707" y="602"/>
                </a:cubicBezTo>
                <a:cubicBezTo>
                  <a:pt x="710" y="604"/>
                  <a:pt x="714" y="614"/>
                  <a:pt x="716" y="618"/>
                </a:cubicBezTo>
                <a:cubicBezTo>
                  <a:pt x="733" y="651"/>
                  <a:pt x="749" y="685"/>
                  <a:pt x="766" y="718"/>
                </a:cubicBezTo>
                <a:cubicBezTo>
                  <a:pt x="768" y="722"/>
                  <a:pt x="772" y="733"/>
                  <a:pt x="775" y="735"/>
                </a:cubicBezTo>
                <a:cubicBezTo>
                  <a:pt x="781" y="738"/>
                  <a:pt x="789" y="729"/>
                  <a:pt x="795" y="728"/>
                </a:cubicBezTo>
                <a:cubicBezTo>
                  <a:pt x="764" y="664"/>
                  <a:pt x="732" y="601"/>
                  <a:pt x="703" y="536"/>
                </a:cubicBezTo>
                <a:cubicBezTo>
                  <a:pt x="700" y="536"/>
                  <a:pt x="698" y="535"/>
                  <a:pt x="697" y="534"/>
                </a:cubicBezTo>
                <a:cubicBezTo>
                  <a:pt x="673" y="541"/>
                  <a:pt x="651" y="550"/>
                  <a:pt x="627" y="557"/>
                </a:cubicBezTo>
                <a:cubicBezTo>
                  <a:pt x="624" y="559"/>
                  <a:pt x="621" y="560"/>
                  <a:pt x="618" y="562"/>
                </a:cubicBezTo>
                <a:cubicBezTo>
                  <a:pt x="620" y="569"/>
                  <a:pt x="624" y="574"/>
                  <a:pt x="626" y="581"/>
                </a:cubicBezTo>
                <a:close/>
                <a:moveTo>
                  <a:pt x="757" y="723"/>
                </a:moveTo>
                <a:cubicBezTo>
                  <a:pt x="758" y="724"/>
                  <a:pt x="763" y="738"/>
                  <a:pt x="765" y="737"/>
                </a:cubicBezTo>
                <a:cubicBezTo>
                  <a:pt x="768" y="735"/>
                  <a:pt x="764" y="730"/>
                  <a:pt x="763" y="729"/>
                </a:cubicBezTo>
                <a:cubicBezTo>
                  <a:pt x="743" y="689"/>
                  <a:pt x="723" y="648"/>
                  <a:pt x="704" y="609"/>
                </a:cubicBezTo>
                <a:cubicBezTo>
                  <a:pt x="679" y="602"/>
                  <a:pt x="654" y="595"/>
                  <a:pt x="630" y="588"/>
                </a:cubicBezTo>
                <a:cubicBezTo>
                  <a:pt x="631" y="590"/>
                  <a:pt x="631" y="592"/>
                  <a:pt x="633" y="593"/>
                </a:cubicBezTo>
                <a:cubicBezTo>
                  <a:pt x="656" y="599"/>
                  <a:pt x="679" y="604"/>
                  <a:pt x="701" y="611"/>
                </a:cubicBezTo>
                <a:cubicBezTo>
                  <a:pt x="702" y="613"/>
                  <a:pt x="702" y="615"/>
                  <a:pt x="703" y="617"/>
                </a:cubicBezTo>
                <a:cubicBezTo>
                  <a:pt x="720" y="651"/>
                  <a:pt x="740" y="688"/>
                  <a:pt x="757" y="723"/>
                </a:cubicBezTo>
                <a:close/>
                <a:moveTo>
                  <a:pt x="697" y="617"/>
                </a:moveTo>
                <a:cubicBezTo>
                  <a:pt x="676" y="612"/>
                  <a:pt x="656" y="605"/>
                  <a:pt x="635" y="600"/>
                </a:cubicBezTo>
                <a:cubicBezTo>
                  <a:pt x="634" y="604"/>
                  <a:pt x="630" y="603"/>
                  <a:pt x="628" y="602"/>
                </a:cubicBezTo>
                <a:cubicBezTo>
                  <a:pt x="622" y="618"/>
                  <a:pt x="615" y="633"/>
                  <a:pt x="609" y="649"/>
                </a:cubicBezTo>
                <a:cubicBezTo>
                  <a:pt x="607" y="652"/>
                  <a:pt x="602" y="662"/>
                  <a:pt x="602" y="665"/>
                </a:cubicBezTo>
                <a:cubicBezTo>
                  <a:pt x="603" y="669"/>
                  <a:pt x="608" y="676"/>
                  <a:pt x="610" y="680"/>
                </a:cubicBezTo>
                <a:cubicBezTo>
                  <a:pt x="627" y="715"/>
                  <a:pt x="645" y="752"/>
                  <a:pt x="661" y="786"/>
                </a:cubicBezTo>
                <a:cubicBezTo>
                  <a:pt x="678" y="755"/>
                  <a:pt x="708" y="734"/>
                  <a:pt x="755" y="736"/>
                </a:cubicBezTo>
                <a:cubicBezTo>
                  <a:pt x="736" y="696"/>
                  <a:pt x="716" y="657"/>
                  <a:pt x="697" y="617"/>
                </a:cubicBezTo>
                <a:close/>
                <a:moveTo>
                  <a:pt x="652" y="790"/>
                </a:moveTo>
                <a:cubicBezTo>
                  <a:pt x="654" y="793"/>
                  <a:pt x="655" y="796"/>
                  <a:pt x="658" y="797"/>
                </a:cubicBezTo>
                <a:cubicBezTo>
                  <a:pt x="658" y="794"/>
                  <a:pt x="656" y="792"/>
                  <a:pt x="655" y="789"/>
                </a:cubicBezTo>
                <a:cubicBezTo>
                  <a:pt x="636" y="751"/>
                  <a:pt x="617" y="712"/>
                  <a:pt x="599" y="672"/>
                </a:cubicBezTo>
                <a:cubicBezTo>
                  <a:pt x="598" y="668"/>
                  <a:pt x="595" y="665"/>
                  <a:pt x="595" y="663"/>
                </a:cubicBezTo>
                <a:cubicBezTo>
                  <a:pt x="595" y="661"/>
                  <a:pt x="598" y="657"/>
                  <a:pt x="599" y="654"/>
                </a:cubicBezTo>
                <a:cubicBezTo>
                  <a:pt x="607" y="636"/>
                  <a:pt x="615" y="618"/>
                  <a:pt x="622" y="600"/>
                </a:cubicBezTo>
                <a:cubicBezTo>
                  <a:pt x="623" y="598"/>
                  <a:pt x="626" y="595"/>
                  <a:pt x="624" y="592"/>
                </a:cubicBezTo>
                <a:cubicBezTo>
                  <a:pt x="624" y="592"/>
                  <a:pt x="624" y="591"/>
                  <a:pt x="624" y="591"/>
                </a:cubicBezTo>
                <a:cubicBezTo>
                  <a:pt x="613" y="617"/>
                  <a:pt x="602" y="641"/>
                  <a:pt x="591" y="666"/>
                </a:cubicBezTo>
                <a:cubicBezTo>
                  <a:pt x="612" y="707"/>
                  <a:pt x="633" y="749"/>
                  <a:pt x="652" y="790"/>
                </a:cubicBezTo>
                <a:close/>
                <a:moveTo>
                  <a:pt x="667" y="810"/>
                </a:moveTo>
                <a:cubicBezTo>
                  <a:pt x="666" y="808"/>
                  <a:pt x="665" y="805"/>
                  <a:pt x="663" y="802"/>
                </a:cubicBezTo>
                <a:cubicBezTo>
                  <a:pt x="660" y="803"/>
                  <a:pt x="657" y="803"/>
                  <a:pt x="655" y="804"/>
                </a:cubicBezTo>
                <a:cubicBezTo>
                  <a:pt x="656" y="806"/>
                  <a:pt x="658" y="809"/>
                  <a:pt x="659" y="812"/>
                </a:cubicBezTo>
                <a:cubicBezTo>
                  <a:pt x="662" y="812"/>
                  <a:pt x="666" y="812"/>
                  <a:pt x="667" y="810"/>
                </a:cubicBezTo>
                <a:close/>
                <a:moveTo>
                  <a:pt x="674" y="799"/>
                </a:moveTo>
                <a:cubicBezTo>
                  <a:pt x="692" y="771"/>
                  <a:pt x="720" y="749"/>
                  <a:pt x="764" y="750"/>
                </a:cubicBezTo>
                <a:cubicBezTo>
                  <a:pt x="764" y="745"/>
                  <a:pt x="760" y="744"/>
                  <a:pt x="756" y="744"/>
                </a:cubicBezTo>
                <a:cubicBezTo>
                  <a:pt x="752" y="743"/>
                  <a:pt x="747" y="743"/>
                  <a:pt x="743" y="743"/>
                </a:cubicBezTo>
                <a:cubicBezTo>
                  <a:pt x="711" y="745"/>
                  <a:pt x="682" y="762"/>
                  <a:pt x="669" y="784"/>
                </a:cubicBezTo>
                <a:cubicBezTo>
                  <a:pt x="667" y="786"/>
                  <a:pt x="664" y="792"/>
                  <a:pt x="665" y="794"/>
                </a:cubicBezTo>
                <a:cubicBezTo>
                  <a:pt x="666" y="797"/>
                  <a:pt x="671" y="798"/>
                  <a:pt x="674" y="799"/>
                </a:cubicBezTo>
                <a:close/>
                <a:moveTo>
                  <a:pt x="710" y="772"/>
                </a:moveTo>
                <a:cubicBezTo>
                  <a:pt x="699" y="780"/>
                  <a:pt x="688" y="789"/>
                  <a:pt x="682" y="801"/>
                </a:cubicBezTo>
                <a:cubicBezTo>
                  <a:pt x="719" y="796"/>
                  <a:pt x="746" y="781"/>
                  <a:pt x="761" y="755"/>
                </a:cubicBezTo>
                <a:cubicBezTo>
                  <a:pt x="740" y="755"/>
                  <a:pt x="724" y="762"/>
                  <a:pt x="710" y="772"/>
                </a:cubicBezTo>
                <a:close/>
                <a:moveTo>
                  <a:pt x="678" y="815"/>
                </a:moveTo>
                <a:cubicBezTo>
                  <a:pt x="705" y="818"/>
                  <a:pt x="724" y="811"/>
                  <a:pt x="741" y="799"/>
                </a:cubicBezTo>
                <a:cubicBezTo>
                  <a:pt x="753" y="790"/>
                  <a:pt x="766" y="775"/>
                  <a:pt x="771" y="759"/>
                </a:cubicBezTo>
                <a:cubicBezTo>
                  <a:pt x="774" y="757"/>
                  <a:pt x="777" y="756"/>
                  <a:pt x="779" y="753"/>
                </a:cubicBezTo>
                <a:cubicBezTo>
                  <a:pt x="778" y="750"/>
                  <a:pt x="777" y="747"/>
                  <a:pt x="776" y="745"/>
                </a:cubicBezTo>
                <a:cubicBezTo>
                  <a:pt x="774" y="746"/>
                  <a:pt x="772" y="747"/>
                  <a:pt x="770" y="747"/>
                </a:cubicBezTo>
                <a:cubicBezTo>
                  <a:pt x="764" y="773"/>
                  <a:pt x="741" y="791"/>
                  <a:pt x="716" y="800"/>
                </a:cubicBezTo>
                <a:cubicBezTo>
                  <a:pt x="703" y="805"/>
                  <a:pt x="688" y="810"/>
                  <a:pt x="672" y="807"/>
                </a:cubicBezTo>
                <a:cubicBezTo>
                  <a:pt x="673" y="809"/>
                  <a:pt x="675" y="814"/>
                  <a:pt x="678" y="815"/>
                </a:cubicBezTo>
                <a:close/>
                <a:moveTo>
                  <a:pt x="681" y="863"/>
                </a:moveTo>
                <a:cubicBezTo>
                  <a:pt x="681" y="864"/>
                  <a:pt x="679" y="864"/>
                  <a:pt x="678" y="865"/>
                </a:cubicBezTo>
                <a:cubicBezTo>
                  <a:pt x="679" y="865"/>
                  <a:pt x="679" y="867"/>
                  <a:pt x="680" y="867"/>
                </a:cubicBezTo>
                <a:cubicBezTo>
                  <a:pt x="680" y="866"/>
                  <a:pt x="682" y="864"/>
                  <a:pt x="681" y="863"/>
                </a:cubicBezTo>
                <a:close/>
                <a:moveTo>
                  <a:pt x="691" y="858"/>
                </a:moveTo>
                <a:cubicBezTo>
                  <a:pt x="690" y="859"/>
                  <a:pt x="688" y="860"/>
                  <a:pt x="686" y="860"/>
                </a:cubicBezTo>
                <a:cubicBezTo>
                  <a:pt x="685" y="864"/>
                  <a:pt x="683" y="868"/>
                  <a:pt x="683" y="872"/>
                </a:cubicBezTo>
                <a:cubicBezTo>
                  <a:pt x="689" y="871"/>
                  <a:pt x="690" y="863"/>
                  <a:pt x="691" y="858"/>
                </a:cubicBezTo>
                <a:close/>
                <a:moveTo>
                  <a:pt x="704" y="852"/>
                </a:moveTo>
                <a:cubicBezTo>
                  <a:pt x="702" y="853"/>
                  <a:pt x="699" y="854"/>
                  <a:pt x="696" y="856"/>
                </a:cubicBezTo>
                <a:cubicBezTo>
                  <a:pt x="695" y="860"/>
                  <a:pt x="693" y="863"/>
                  <a:pt x="692" y="867"/>
                </a:cubicBezTo>
                <a:cubicBezTo>
                  <a:pt x="700" y="866"/>
                  <a:pt x="703" y="858"/>
                  <a:pt x="704" y="852"/>
                </a:cubicBezTo>
                <a:close/>
                <a:moveTo>
                  <a:pt x="715" y="846"/>
                </a:moveTo>
                <a:cubicBezTo>
                  <a:pt x="713" y="848"/>
                  <a:pt x="711" y="848"/>
                  <a:pt x="708" y="850"/>
                </a:cubicBezTo>
                <a:cubicBezTo>
                  <a:pt x="708" y="854"/>
                  <a:pt x="705" y="858"/>
                  <a:pt x="705" y="861"/>
                </a:cubicBezTo>
                <a:cubicBezTo>
                  <a:pt x="707" y="860"/>
                  <a:pt x="709" y="859"/>
                  <a:pt x="711" y="858"/>
                </a:cubicBezTo>
                <a:cubicBezTo>
                  <a:pt x="712" y="854"/>
                  <a:pt x="716" y="850"/>
                  <a:pt x="715" y="846"/>
                </a:cubicBezTo>
                <a:close/>
                <a:moveTo>
                  <a:pt x="724" y="842"/>
                </a:moveTo>
                <a:cubicBezTo>
                  <a:pt x="718" y="844"/>
                  <a:pt x="719" y="851"/>
                  <a:pt x="716" y="856"/>
                </a:cubicBezTo>
                <a:cubicBezTo>
                  <a:pt x="718" y="855"/>
                  <a:pt x="719" y="854"/>
                  <a:pt x="720" y="854"/>
                </a:cubicBezTo>
                <a:cubicBezTo>
                  <a:pt x="721" y="850"/>
                  <a:pt x="725" y="845"/>
                  <a:pt x="724" y="842"/>
                </a:cubicBezTo>
                <a:close/>
                <a:moveTo>
                  <a:pt x="733" y="838"/>
                </a:moveTo>
                <a:cubicBezTo>
                  <a:pt x="727" y="839"/>
                  <a:pt x="727" y="846"/>
                  <a:pt x="725" y="851"/>
                </a:cubicBezTo>
                <a:cubicBezTo>
                  <a:pt x="731" y="850"/>
                  <a:pt x="731" y="841"/>
                  <a:pt x="733" y="838"/>
                </a:cubicBezTo>
                <a:close/>
                <a:moveTo>
                  <a:pt x="752" y="829"/>
                </a:moveTo>
                <a:cubicBezTo>
                  <a:pt x="750" y="830"/>
                  <a:pt x="747" y="831"/>
                  <a:pt x="744" y="832"/>
                </a:cubicBezTo>
                <a:cubicBezTo>
                  <a:pt x="742" y="834"/>
                  <a:pt x="738" y="834"/>
                  <a:pt x="738" y="837"/>
                </a:cubicBezTo>
                <a:cubicBezTo>
                  <a:pt x="743" y="835"/>
                  <a:pt x="747" y="832"/>
                  <a:pt x="752" y="831"/>
                </a:cubicBezTo>
                <a:cubicBezTo>
                  <a:pt x="751" y="830"/>
                  <a:pt x="753" y="829"/>
                  <a:pt x="752" y="829"/>
                </a:cubicBezTo>
                <a:close/>
                <a:moveTo>
                  <a:pt x="766" y="822"/>
                </a:moveTo>
                <a:cubicBezTo>
                  <a:pt x="763" y="824"/>
                  <a:pt x="757" y="824"/>
                  <a:pt x="757" y="828"/>
                </a:cubicBezTo>
                <a:cubicBezTo>
                  <a:pt x="759" y="826"/>
                  <a:pt x="766" y="825"/>
                  <a:pt x="766" y="822"/>
                </a:cubicBezTo>
                <a:close/>
                <a:moveTo>
                  <a:pt x="779" y="815"/>
                </a:moveTo>
                <a:cubicBezTo>
                  <a:pt x="776" y="818"/>
                  <a:pt x="771" y="818"/>
                  <a:pt x="770" y="821"/>
                </a:cubicBezTo>
                <a:cubicBezTo>
                  <a:pt x="773" y="819"/>
                  <a:pt x="779" y="819"/>
                  <a:pt x="779" y="815"/>
                </a:cubicBezTo>
                <a:close/>
                <a:moveTo>
                  <a:pt x="792" y="809"/>
                </a:moveTo>
                <a:cubicBezTo>
                  <a:pt x="790" y="811"/>
                  <a:pt x="784" y="812"/>
                  <a:pt x="784" y="815"/>
                </a:cubicBezTo>
                <a:cubicBezTo>
                  <a:pt x="786" y="813"/>
                  <a:pt x="792" y="812"/>
                  <a:pt x="792" y="809"/>
                </a:cubicBezTo>
                <a:close/>
                <a:moveTo>
                  <a:pt x="804" y="803"/>
                </a:moveTo>
                <a:cubicBezTo>
                  <a:pt x="802" y="805"/>
                  <a:pt x="797" y="805"/>
                  <a:pt x="797" y="808"/>
                </a:cubicBezTo>
                <a:cubicBezTo>
                  <a:pt x="799" y="807"/>
                  <a:pt x="805" y="806"/>
                  <a:pt x="804" y="803"/>
                </a:cubicBezTo>
                <a:close/>
                <a:moveTo>
                  <a:pt x="816" y="798"/>
                </a:moveTo>
                <a:cubicBezTo>
                  <a:pt x="814" y="800"/>
                  <a:pt x="808" y="800"/>
                  <a:pt x="809" y="803"/>
                </a:cubicBezTo>
                <a:cubicBezTo>
                  <a:pt x="811" y="801"/>
                  <a:pt x="816" y="801"/>
                  <a:pt x="816" y="798"/>
                </a:cubicBezTo>
                <a:close/>
                <a:moveTo>
                  <a:pt x="829" y="791"/>
                </a:moveTo>
                <a:cubicBezTo>
                  <a:pt x="827" y="794"/>
                  <a:pt x="820" y="794"/>
                  <a:pt x="820" y="797"/>
                </a:cubicBezTo>
                <a:cubicBezTo>
                  <a:pt x="822" y="795"/>
                  <a:pt x="829" y="795"/>
                  <a:pt x="829" y="791"/>
                </a:cubicBezTo>
                <a:close/>
                <a:moveTo>
                  <a:pt x="841" y="786"/>
                </a:moveTo>
                <a:cubicBezTo>
                  <a:pt x="840" y="786"/>
                  <a:pt x="833" y="788"/>
                  <a:pt x="833" y="791"/>
                </a:cubicBezTo>
                <a:cubicBezTo>
                  <a:pt x="836" y="789"/>
                  <a:pt x="839" y="788"/>
                  <a:pt x="841" y="786"/>
                </a:cubicBezTo>
                <a:close/>
                <a:moveTo>
                  <a:pt x="853" y="780"/>
                </a:moveTo>
                <a:cubicBezTo>
                  <a:pt x="850" y="781"/>
                  <a:pt x="846" y="781"/>
                  <a:pt x="845" y="785"/>
                </a:cubicBezTo>
                <a:cubicBezTo>
                  <a:pt x="848" y="784"/>
                  <a:pt x="854" y="782"/>
                  <a:pt x="853" y="780"/>
                </a:cubicBezTo>
                <a:close/>
                <a:moveTo>
                  <a:pt x="866" y="773"/>
                </a:moveTo>
                <a:cubicBezTo>
                  <a:pt x="864" y="775"/>
                  <a:pt x="859" y="775"/>
                  <a:pt x="858" y="779"/>
                </a:cubicBezTo>
                <a:cubicBezTo>
                  <a:pt x="860" y="777"/>
                  <a:pt x="866" y="776"/>
                  <a:pt x="866" y="773"/>
                </a:cubicBezTo>
                <a:close/>
                <a:moveTo>
                  <a:pt x="876" y="768"/>
                </a:moveTo>
                <a:cubicBezTo>
                  <a:pt x="875" y="770"/>
                  <a:pt x="870" y="770"/>
                  <a:pt x="871" y="773"/>
                </a:cubicBezTo>
                <a:cubicBezTo>
                  <a:pt x="872" y="771"/>
                  <a:pt x="878" y="770"/>
                  <a:pt x="876" y="768"/>
                </a:cubicBezTo>
                <a:close/>
                <a:moveTo>
                  <a:pt x="886" y="763"/>
                </a:moveTo>
                <a:cubicBezTo>
                  <a:pt x="885" y="765"/>
                  <a:pt x="880" y="765"/>
                  <a:pt x="881" y="768"/>
                </a:cubicBezTo>
                <a:cubicBezTo>
                  <a:pt x="882" y="766"/>
                  <a:pt x="888" y="766"/>
                  <a:pt x="886" y="763"/>
                </a:cubicBezTo>
                <a:close/>
                <a:moveTo>
                  <a:pt x="900" y="758"/>
                </a:moveTo>
                <a:cubicBezTo>
                  <a:pt x="900" y="757"/>
                  <a:pt x="900" y="757"/>
                  <a:pt x="899" y="757"/>
                </a:cubicBezTo>
                <a:cubicBezTo>
                  <a:pt x="897" y="759"/>
                  <a:pt x="891" y="759"/>
                  <a:pt x="891" y="762"/>
                </a:cubicBezTo>
                <a:cubicBezTo>
                  <a:pt x="893" y="762"/>
                  <a:pt x="898" y="760"/>
                  <a:pt x="900" y="758"/>
                </a:cubicBezTo>
                <a:close/>
                <a:moveTo>
                  <a:pt x="911" y="751"/>
                </a:moveTo>
                <a:cubicBezTo>
                  <a:pt x="909" y="754"/>
                  <a:pt x="904" y="753"/>
                  <a:pt x="903" y="757"/>
                </a:cubicBezTo>
                <a:cubicBezTo>
                  <a:pt x="906" y="756"/>
                  <a:pt x="909" y="755"/>
                  <a:pt x="911" y="753"/>
                </a:cubicBezTo>
                <a:cubicBezTo>
                  <a:pt x="910" y="752"/>
                  <a:pt x="912" y="752"/>
                  <a:pt x="911" y="751"/>
                </a:cubicBezTo>
                <a:close/>
                <a:moveTo>
                  <a:pt x="924" y="745"/>
                </a:moveTo>
                <a:cubicBezTo>
                  <a:pt x="921" y="748"/>
                  <a:pt x="914" y="748"/>
                  <a:pt x="915" y="752"/>
                </a:cubicBezTo>
                <a:cubicBezTo>
                  <a:pt x="917" y="749"/>
                  <a:pt x="925" y="750"/>
                  <a:pt x="924" y="745"/>
                </a:cubicBezTo>
                <a:close/>
                <a:moveTo>
                  <a:pt x="933" y="741"/>
                </a:moveTo>
                <a:cubicBezTo>
                  <a:pt x="931" y="741"/>
                  <a:pt x="930" y="743"/>
                  <a:pt x="928" y="743"/>
                </a:cubicBezTo>
                <a:cubicBezTo>
                  <a:pt x="928" y="744"/>
                  <a:pt x="927" y="746"/>
                  <a:pt x="928" y="746"/>
                </a:cubicBezTo>
                <a:cubicBezTo>
                  <a:pt x="930" y="744"/>
                  <a:pt x="931" y="745"/>
                  <a:pt x="933" y="744"/>
                </a:cubicBezTo>
                <a:cubicBezTo>
                  <a:pt x="933" y="743"/>
                  <a:pt x="933" y="742"/>
                  <a:pt x="933" y="741"/>
                </a:cubicBezTo>
                <a:close/>
                <a:moveTo>
                  <a:pt x="944" y="735"/>
                </a:moveTo>
                <a:cubicBezTo>
                  <a:pt x="939" y="737"/>
                  <a:pt x="936" y="740"/>
                  <a:pt x="936" y="745"/>
                </a:cubicBezTo>
                <a:cubicBezTo>
                  <a:pt x="938" y="746"/>
                  <a:pt x="939" y="746"/>
                  <a:pt x="941" y="746"/>
                </a:cubicBezTo>
                <a:cubicBezTo>
                  <a:pt x="942" y="743"/>
                  <a:pt x="944" y="737"/>
                  <a:pt x="944" y="735"/>
                </a:cubicBezTo>
                <a:close/>
                <a:moveTo>
                  <a:pt x="953" y="731"/>
                </a:moveTo>
                <a:cubicBezTo>
                  <a:pt x="947" y="731"/>
                  <a:pt x="947" y="740"/>
                  <a:pt x="946" y="744"/>
                </a:cubicBezTo>
                <a:cubicBezTo>
                  <a:pt x="951" y="743"/>
                  <a:pt x="951" y="736"/>
                  <a:pt x="953" y="731"/>
                </a:cubicBezTo>
                <a:close/>
                <a:moveTo>
                  <a:pt x="963" y="726"/>
                </a:moveTo>
                <a:cubicBezTo>
                  <a:pt x="961" y="727"/>
                  <a:pt x="959" y="728"/>
                  <a:pt x="957" y="728"/>
                </a:cubicBezTo>
                <a:cubicBezTo>
                  <a:pt x="957" y="733"/>
                  <a:pt x="954" y="736"/>
                  <a:pt x="955" y="740"/>
                </a:cubicBezTo>
                <a:cubicBezTo>
                  <a:pt x="956" y="739"/>
                  <a:pt x="958" y="739"/>
                  <a:pt x="960" y="737"/>
                </a:cubicBezTo>
                <a:cubicBezTo>
                  <a:pt x="961" y="736"/>
                  <a:pt x="964" y="725"/>
                  <a:pt x="963" y="726"/>
                </a:cubicBezTo>
                <a:close/>
                <a:moveTo>
                  <a:pt x="974" y="720"/>
                </a:moveTo>
                <a:cubicBezTo>
                  <a:pt x="972" y="722"/>
                  <a:pt x="970" y="723"/>
                  <a:pt x="967" y="724"/>
                </a:cubicBezTo>
                <a:cubicBezTo>
                  <a:pt x="967" y="728"/>
                  <a:pt x="964" y="732"/>
                  <a:pt x="965" y="735"/>
                </a:cubicBezTo>
                <a:cubicBezTo>
                  <a:pt x="967" y="733"/>
                  <a:pt x="970" y="733"/>
                  <a:pt x="972" y="731"/>
                </a:cubicBezTo>
                <a:cubicBezTo>
                  <a:pt x="972" y="728"/>
                  <a:pt x="975" y="723"/>
                  <a:pt x="974" y="720"/>
                </a:cubicBezTo>
                <a:close/>
                <a:moveTo>
                  <a:pt x="978" y="718"/>
                </a:moveTo>
                <a:cubicBezTo>
                  <a:pt x="978" y="722"/>
                  <a:pt x="976" y="726"/>
                  <a:pt x="976" y="729"/>
                </a:cubicBezTo>
                <a:cubicBezTo>
                  <a:pt x="978" y="728"/>
                  <a:pt x="980" y="727"/>
                  <a:pt x="982" y="726"/>
                </a:cubicBezTo>
                <a:cubicBezTo>
                  <a:pt x="982" y="722"/>
                  <a:pt x="984" y="719"/>
                  <a:pt x="983" y="715"/>
                </a:cubicBezTo>
                <a:cubicBezTo>
                  <a:pt x="982" y="716"/>
                  <a:pt x="980" y="717"/>
                  <a:pt x="978" y="718"/>
                </a:cubicBezTo>
                <a:close/>
                <a:moveTo>
                  <a:pt x="950" y="690"/>
                </a:moveTo>
                <a:cubicBezTo>
                  <a:pt x="943" y="705"/>
                  <a:pt x="932" y="715"/>
                  <a:pt x="918" y="723"/>
                </a:cubicBezTo>
                <a:cubicBezTo>
                  <a:pt x="902" y="732"/>
                  <a:pt x="875" y="739"/>
                  <a:pt x="854" y="732"/>
                </a:cubicBezTo>
                <a:cubicBezTo>
                  <a:pt x="851" y="731"/>
                  <a:pt x="847" y="729"/>
                  <a:pt x="844" y="728"/>
                </a:cubicBezTo>
                <a:cubicBezTo>
                  <a:pt x="841" y="728"/>
                  <a:pt x="837" y="731"/>
                  <a:pt x="834" y="730"/>
                </a:cubicBezTo>
                <a:cubicBezTo>
                  <a:pt x="830" y="728"/>
                  <a:pt x="829" y="723"/>
                  <a:pt x="826" y="720"/>
                </a:cubicBezTo>
                <a:cubicBezTo>
                  <a:pt x="822" y="722"/>
                  <a:pt x="818" y="723"/>
                  <a:pt x="815" y="725"/>
                </a:cubicBezTo>
                <a:cubicBezTo>
                  <a:pt x="821" y="734"/>
                  <a:pt x="813" y="743"/>
                  <a:pt x="804" y="741"/>
                </a:cubicBezTo>
                <a:cubicBezTo>
                  <a:pt x="800" y="740"/>
                  <a:pt x="800" y="736"/>
                  <a:pt x="797" y="733"/>
                </a:cubicBezTo>
                <a:cubicBezTo>
                  <a:pt x="792" y="736"/>
                  <a:pt x="786" y="739"/>
                  <a:pt x="780" y="741"/>
                </a:cubicBezTo>
                <a:cubicBezTo>
                  <a:pt x="781" y="746"/>
                  <a:pt x="786" y="749"/>
                  <a:pt x="785" y="753"/>
                </a:cubicBezTo>
                <a:cubicBezTo>
                  <a:pt x="785" y="758"/>
                  <a:pt x="778" y="760"/>
                  <a:pt x="775" y="764"/>
                </a:cubicBezTo>
                <a:cubicBezTo>
                  <a:pt x="770" y="780"/>
                  <a:pt x="758" y="794"/>
                  <a:pt x="745" y="804"/>
                </a:cubicBezTo>
                <a:cubicBezTo>
                  <a:pt x="729" y="816"/>
                  <a:pt x="709" y="825"/>
                  <a:pt x="681" y="823"/>
                </a:cubicBezTo>
                <a:cubicBezTo>
                  <a:pt x="680" y="833"/>
                  <a:pt x="679" y="845"/>
                  <a:pt x="678" y="856"/>
                </a:cubicBezTo>
                <a:cubicBezTo>
                  <a:pt x="779" y="808"/>
                  <a:pt x="879" y="758"/>
                  <a:pt x="981" y="710"/>
                </a:cubicBezTo>
                <a:cubicBezTo>
                  <a:pt x="971" y="703"/>
                  <a:pt x="960" y="697"/>
                  <a:pt x="950" y="690"/>
                </a:cubicBezTo>
                <a:close/>
                <a:moveTo>
                  <a:pt x="806" y="735"/>
                </a:moveTo>
                <a:cubicBezTo>
                  <a:pt x="808" y="735"/>
                  <a:pt x="810" y="734"/>
                  <a:pt x="811" y="733"/>
                </a:cubicBezTo>
                <a:cubicBezTo>
                  <a:pt x="810" y="729"/>
                  <a:pt x="808" y="727"/>
                  <a:pt x="804" y="730"/>
                </a:cubicBezTo>
                <a:cubicBezTo>
                  <a:pt x="805" y="732"/>
                  <a:pt x="806" y="733"/>
                  <a:pt x="806" y="735"/>
                </a:cubicBezTo>
                <a:close/>
                <a:moveTo>
                  <a:pt x="947" y="660"/>
                </a:moveTo>
                <a:cubicBezTo>
                  <a:pt x="950" y="670"/>
                  <a:pt x="943" y="681"/>
                  <a:pt x="937" y="688"/>
                </a:cubicBezTo>
                <a:cubicBezTo>
                  <a:pt x="932" y="695"/>
                  <a:pt x="926" y="700"/>
                  <a:pt x="919" y="704"/>
                </a:cubicBezTo>
                <a:cubicBezTo>
                  <a:pt x="906" y="712"/>
                  <a:pt x="886" y="722"/>
                  <a:pt x="869" y="723"/>
                </a:cubicBezTo>
                <a:cubicBezTo>
                  <a:pt x="865" y="723"/>
                  <a:pt x="862" y="722"/>
                  <a:pt x="858" y="722"/>
                </a:cubicBezTo>
                <a:cubicBezTo>
                  <a:pt x="853" y="721"/>
                  <a:pt x="848" y="717"/>
                  <a:pt x="843" y="717"/>
                </a:cubicBezTo>
                <a:cubicBezTo>
                  <a:pt x="840" y="717"/>
                  <a:pt x="837" y="720"/>
                  <a:pt x="833" y="721"/>
                </a:cubicBezTo>
                <a:cubicBezTo>
                  <a:pt x="836" y="727"/>
                  <a:pt x="841" y="721"/>
                  <a:pt x="847" y="722"/>
                </a:cubicBezTo>
                <a:cubicBezTo>
                  <a:pt x="849" y="722"/>
                  <a:pt x="851" y="724"/>
                  <a:pt x="853" y="724"/>
                </a:cubicBezTo>
                <a:cubicBezTo>
                  <a:pt x="874" y="733"/>
                  <a:pt x="904" y="724"/>
                  <a:pt x="920" y="714"/>
                </a:cubicBezTo>
                <a:cubicBezTo>
                  <a:pt x="934" y="705"/>
                  <a:pt x="946" y="694"/>
                  <a:pt x="947" y="673"/>
                </a:cubicBezTo>
                <a:cubicBezTo>
                  <a:pt x="951" y="669"/>
                  <a:pt x="961" y="663"/>
                  <a:pt x="953" y="656"/>
                </a:cubicBezTo>
                <a:cubicBezTo>
                  <a:pt x="952" y="656"/>
                  <a:pt x="948" y="657"/>
                  <a:pt x="947" y="660"/>
                </a:cubicBezTo>
                <a:close/>
                <a:moveTo>
                  <a:pt x="835" y="714"/>
                </a:moveTo>
                <a:cubicBezTo>
                  <a:pt x="835" y="713"/>
                  <a:pt x="836" y="713"/>
                  <a:pt x="837" y="712"/>
                </a:cubicBezTo>
                <a:cubicBezTo>
                  <a:pt x="837" y="710"/>
                  <a:pt x="833" y="713"/>
                  <a:pt x="835" y="714"/>
                </a:cubicBezTo>
                <a:close/>
                <a:moveTo>
                  <a:pt x="942" y="666"/>
                </a:moveTo>
                <a:cubicBezTo>
                  <a:pt x="942" y="663"/>
                  <a:pt x="942" y="663"/>
                  <a:pt x="942" y="660"/>
                </a:cubicBezTo>
                <a:cubicBezTo>
                  <a:pt x="935" y="657"/>
                  <a:pt x="927" y="656"/>
                  <a:pt x="917" y="657"/>
                </a:cubicBezTo>
                <a:cubicBezTo>
                  <a:pt x="893" y="659"/>
                  <a:pt x="869" y="672"/>
                  <a:pt x="855" y="688"/>
                </a:cubicBezTo>
                <a:cubicBezTo>
                  <a:pt x="849" y="694"/>
                  <a:pt x="837" y="710"/>
                  <a:pt x="852" y="712"/>
                </a:cubicBezTo>
                <a:cubicBezTo>
                  <a:pt x="866" y="683"/>
                  <a:pt x="899" y="659"/>
                  <a:pt x="942" y="666"/>
                </a:cubicBezTo>
                <a:close/>
                <a:moveTo>
                  <a:pt x="883" y="686"/>
                </a:moveTo>
                <a:cubicBezTo>
                  <a:pt x="873" y="693"/>
                  <a:pt x="863" y="703"/>
                  <a:pt x="858" y="714"/>
                </a:cubicBezTo>
                <a:cubicBezTo>
                  <a:pt x="879" y="717"/>
                  <a:pt x="897" y="708"/>
                  <a:pt x="911" y="700"/>
                </a:cubicBezTo>
                <a:cubicBezTo>
                  <a:pt x="923" y="693"/>
                  <a:pt x="935" y="685"/>
                  <a:pt x="939" y="673"/>
                </a:cubicBezTo>
                <a:cubicBezTo>
                  <a:pt x="916" y="669"/>
                  <a:pt x="897" y="676"/>
                  <a:pt x="883" y="686"/>
                </a:cubicBezTo>
                <a:close/>
                <a:moveTo>
                  <a:pt x="807" y="502"/>
                </a:moveTo>
                <a:cubicBezTo>
                  <a:pt x="808" y="504"/>
                  <a:pt x="809" y="505"/>
                  <a:pt x="809" y="507"/>
                </a:cubicBezTo>
                <a:cubicBezTo>
                  <a:pt x="827" y="511"/>
                  <a:pt x="845" y="516"/>
                  <a:pt x="862" y="520"/>
                </a:cubicBezTo>
                <a:cubicBezTo>
                  <a:pt x="867" y="521"/>
                  <a:pt x="876" y="523"/>
                  <a:pt x="879" y="525"/>
                </a:cubicBezTo>
                <a:cubicBezTo>
                  <a:pt x="882" y="528"/>
                  <a:pt x="885" y="536"/>
                  <a:pt x="888" y="541"/>
                </a:cubicBezTo>
                <a:cubicBezTo>
                  <a:pt x="890" y="546"/>
                  <a:pt x="894" y="551"/>
                  <a:pt x="896" y="556"/>
                </a:cubicBezTo>
                <a:cubicBezTo>
                  <a:pt x="911" y="585"/>
                  <a:pt x="925" y="613"/>
                  <a:pt x="939" y="642"/>
                </a:cubicBezTo>
                <a:cubicBezTo>
                  <a:pt x="941" y="644"/>
                  <a:pt x="941" y="647"/>
                  <a:pt x="944" y="649"/>
                </a:cubicBezTo>
                <a:cubicBezTo>
                  <a:pt x="940" y="638"/>
                  <a:pt x="934" y="628"/>
                  <a:pt x="929" y="617"/>
                </a:cubicBezTo>
                <a:cubicBezTo>
                  <a:pt x="914" y="585"/>
                  <a:pt x="897" y="553"/>
                  <a:pt x="882" y="521"/>
                </a:cubicBezTo>
                <a:cubicBezTo>
                  <a:pt x="857" y="515"/>
                  <a:pt x="832" y="508"/>
                  <a:pt x="807" y="502"/>
                </a:cubicBezTo>
                <a:close/>
                <a:moveTo>
                  <a:pt x="802" y="529"/>
                </a:moveTo>
                <a:cubicBezTo>
                  <a:pt x="798" y="539"/>
                  <a:pt x="793" y="549"/>
                  <a:pt x="788" y="560"/>
                </a:cubicBezTo>
                <a:cubicBezTo>
                  <a:pt x="786" y="564"/>
                  <a:pt x="781" y="572"/>
                  <a:pt x="781" y="575"/>
                </a:cubicBezTo>
                <a:cubicBezTo>
                  <a:pt x="781" y="579"/>
                  <a:pt x="787" y="587"/>
                  <a:pt x="789" y="591"/>
                </a:cubicBezTo>
                <a:cubicBezTo>
                  <a:pt x="806" y="625"/>
                  <a:pt x="825" y="664"/>
                  <a:pt x="841" y="697"/>
                </a:cubicBezTo>
                <a:cubicBezTo>
                  <a:pt x="858" y="668"/>
                  <a:pt x="889" y="647"/>
                  <a:pt x="935" y="651"/>
                </a:cubicBezTo>
                <a:cubicBezTo>
                  <a:pt x="916" y="611"/>
                  <a:pt x="896" y="572"/>
                  <a:pt x="877" y="532"/>
                </a:cubicBezTo>
                <a:cubicBezTo>
                  <a:pt x="855" y="526"/>
                  <a:pt x="833" y="519"/>
                  <a:pt x="811" y="513"/>
                </a:cubicBezTo>
                <a:cubicBezTo>
                  <a:pt x="807" y="515"/>
                  <a:pt x="805" y="524"/>
                  <a:pt x="802" y="529"/>
                </a:cubicBezTo>
                <a:close/>
                <a:moveTo>
                  <a:pt x="802" y="506"/>
                </a:moveTo>
                <a:cubicBezTo>
                  <a:pt x="791" y="530"/>
                  <a:pt x="781" y="553"/>
                  <a:pt x="770" y="577"/>
                </a:cubicBezTo>
                <a:cubicBezTo>
                  <a:pt x="791" y="616"/>
                  <a:pt x="810" y="659"/>
                  <a:pt x="830" y="699"/>
                </a:cubicBezTo>
                <a:cubicBezTo>
                  <a:pt x="831" y="702"/>
                  <a:pt x="832" y="707"/>
                  <a:pt x="836" y="706"/>
                </a:cubicBezTo>
                <a:cubicBezTo>
                  <a:pt x="836" y="703"/>
                  <a:pt x="834" y="700"/>
                  <a:pt x="833" y="698"/>
                </a:cubicBezTo>
                <a:cubicBezTo>
                  <a:pt x="819" y="668"/>
                  <a:pt x="804" y="638"/>
                  <a:pt x="790" y="609"/>
                </a:cubicBezTo>
                <a:cubicBezTo>
                  <a:pt x="785" y="598"/>
                  <a:pt x="781" y="586"/>
                  <a:pt x="775" y="576"/>
                </a:cubicBezTo>
                <a:cubicBezTo>
                  <a:pt x="783" y="556"/>
                  <a:pt x="791" y="535"/>
                  <a:pt x="800" y="515"/>
                </a:cubicBezTo>
                <a:cubicBezTo>
                  <a:pt x="801" y="513"/>
                  <a:pt x="804" y="510"/>
                  <a:pt x="802" y="507"/>
                </a:cubicBezTo>
                <a:cubicBezTo>
                  <a:pt x="802" y="507"/>
                  <a:pt x="802" y="506"/>
                  <a:pt x="802" y="506"/>
                </a:cubicBezTo>
                <a:close/>
                <a:moveTo>
                  <a:pt x="801" y="466"/>
                </a:moveTo>
                <a:cubicBezTo>
                  <a:pt x="805" y="465"/>
                  <a:pt x="805" y="460"/>
                  <a:pt x="802" y="458"/>
                </a:cubicBezTo>
                <a:cubicBezTo>
                  <a:pt x="802" y="461"/>
                  <a:pt x="800" y="464"/>
                  <a:pt x="801" y="466"/>
                </a:cubicBezTo>
                <a:close/>
                <a:moveTo>
                  <a:pt x="792" y="469"/>
                </a:moveTo>
                <a:cubicBezTo>
                  <a:pt x="794" y="469"/>
                  <a:pt x="795" y="468"/>
                  <a:pt x="797" y="467"/>
                </a:cubicBezTo>
                <a:cubicBezTo>
                  <a:pt x="797" y="465"/>
                  <a:pt x="799" y="462"/>
                  <a:pt x="798" y="460"/>
                </a:cubicBezTo>
                <a:cubicBezTo>
                  <a:pt x="794" y="461"/>
                  <a:pt x="793" y="465"/>
                  <a:pt x="792" y="469"/>
                </a:cubicBezTo>
                <a:close/>
                <a:moveTo>
                  <a:pt x="784" y="474"/>
                </a:moveTo>
                <a:cubicBezTo>
                  <a:pt x="785" y="473"/>
                  <a:pt x="786" y="472"/>
                  <a:pt x="788" y="471"/>
                </a:cubicBezTo>
                <a:cubicBezTo>
                  <a:pt x="788" y="469"/>
                  <a:pt x="791" y="465"/>
                  <a:pt x="789" y="464"/>
                </a:cubicBezTo>
                <a:cubicBezTo>
                  <a:pt x="786" y="465"/>
                  <a:pt x="783" y="470"/>
                  <a:pt x="784" y="474"/>
                </a:cubicBezTo>
                <a:close/>
                <a:moveTo>
                  <a:pt x="775" y="477"/>
                </a:moveTo>
                <a:cubicBezTo>
                  <a:pt x="779" y="477"/>
                  <a:pt x="781" y="472"/>
                  <a:pt x="780" y="469"/>
                </a:cubicBezTo>
                <a:cubicBezTo>
                  <a:pt x="779" y="470"/>
                  <a:pt x="778" y="471"/>
                  <a:pt x="776" y="471"/>
                </a:cubicBezTo>
                <a:cubicBezTo>
                  <a:pt x="776" y="473"/>
                  <a:pt x="775" y="475"/>
                  <a:pt x="775" y="477"/>
                </a:cubicBezTo>
                <a:close/>
                <a:moveTo>
                  <a:pt x="773" y="485"/>
                </a:moveTo>
                <a:cubicBezTo>
                  <a:pt x="768" y="488"/>
                  <a:pt x="764" y="492"/>
                  <a:pt x="759" y="496"/>
                </a:cubicBezTo>
                <a:cubicBezTo>
                  <a:pt x="749" y="503"/>
                  <a:pt x="740" y="509"/>
                  <a:pt x="730" y="516"/>
                </a:cubicBezTo>
                <a:cubicBezTo>
                  <a:pt x="726" y="519"/>
                  <a:pt x="720" y="522"/>
                  <a:pt x="718" y="528"/>
                </a:cubicBezTo>
                <a:cubicBezTo>
                  <a:pt x="750" y="591"/>
                  <a:pt x="781" y="655"/>
                  <a:pt x="812" y="719"/>
                </a:cubicBezTo>
                <a:cubicBezTo>
                  <a:pt x="815" y="718"/>
                  <a:pt x="817" y="717"/>
                  <a:pt x="820" y="715"/>
                </a:cubicBezTo>
                <a:cubicBezTo>
                  <a:pt x="822" y="714"/>
                  <a:pt x="826" y="713"/>
                  <a:pt x="827" y="711"/>
                </a:cubicBezTo>
                <a:cubicBezTo>
                  <a:pt x="828" y="709"/>
                  <a:pt x="822" y="698"/>
                  <a:pt x="820" y="694"/>
                </a:cubicBezTo>
                <a:cubicBezTo>
                  <a:pt x="803" y="659"/>
                  <a:pt x="788" y="627"/>
                  <a:pt x="771" y="592"/>
                </a:cubicBezTo>
                <a:cubicBezTo>
                  <a:pt x="769" y="588"/>
                  <a:pt x="764" y="578"/>
                  <a:pt x="764" y="574"/>
                </a:cubicBezTo>
                <a:cubicBezTo>
                  <a:pt x="764" y="572"/>
                  <a:pt x="766" y="568"/>
                  <a:pt x="768" y="564"/>
                </a:cubicBezTo>
                <a:cubicBezTo>
                  <a:pt x="777" y="544"/>
                  <a:pt x="785" y="528"/>
                  <a:pt x="794" y="508"/>
                </a:cubicBezTo>
                <a:cubicBezTo>
                  <a:pt x="795" y="505"/>
                  <a:pt x="798" y="501"/>
                  <a:pt x="798" y="498"/>
                </a:cubicBezTo>
                <a:cubicBezTo>
                  <a:pt x="798" y="496"/>
                  <a:pt x="795" y="492"/>
                  <a:pt x="794" y="489"/>
                </a:cubicBezTo>
                <a:cubicBezTo>
                  <a:pt x="793" y="485"/>
                  <a:pt x="791" y="482"/>
                  <a:pt x="789" y="479"/>
                </a:cubicBezTo>
                <a:cubicBezTo>
                  <a:pt x="785" y="481"/>
                  <a:pt x="778" y="483"/>
                  <a:pt x="773" y="485"/>
                </a:cubicBezTo>
                <a:close/>
                <a:moveTo>
                  <a:pt x="769" y="475"/>
                </a:moveTo>
                <a:cubicBezTo>
                  <a:pt x="770" y="475"/>
                  <a:pt x="769" y="477"/>
                  <a:pt x="771" y="477"/>
                </a:cubicBezTo>
                <a:cubicBezTo>
                  <a:pt x="771" y="476"/>
                  <a:pt x="773" y="474"/>
                  <a:pt x="771" y="473"/>
                </a:cubicBezTo>
                <a:cubicBezTo>
                  <a:pt x="771" y="474"/>
                  <a:pt x="770" y="474"/>
                  <a:pt x="769" y="475"/>
                </a:cubicBezTo>
                <a:close/>
                <a:moveTo>
                  <a:pt x="714" y="501"/>
                </a:moveTo>
                <a:cubicBezTo>
                  <a:pt x="715" y="507"/>
                  <a:pt x="717" y="512"/>
                  <a:pt x="718" y="518"/>
                </a:cubicBezTo>
                <a:cubicBezTo>
                  <a:pt x="733" y="506"/>
                  <a:pt x="750" y="493"/>
                  <a:pt x="766" y="481"/>
                </a:cubicBezTo>
                <a:cubicBezTo>
                  <a:pt x="765" y="480"/>
                  <a:pt x="765" y="478"/>
                  <a:pt x="764" y="477"/>
                </a:cubicBezTo>
                <a:cubicBezTo>
                  <a:pt x="747" y="485"/>
                  <a:pt x="731" y="493"/>
                  <a:pt x="714" y="501"/>
                </a:cubicBezTo>
                <a:close/>
                <a:moveTo>
                  <a:pt x="713" y="531"/>
                </a:moveTo>
                <a:cubicBezTo>
                  <a:pt x="711" y="532"/>
                  <a:pt x="709" y="532"/>
                  <a:pt x="707" y="534"/>
                </a:cubicBezTo>
                <a:cubicBezTo>
                  <a:pt x="738" y="594"/>
                  <a:pt x="769" y="658"/>
                  <a:pt x="799" y="719"/>
                </a:cubicBezTo>
                <a:cubicBezTo>
                  <a:pt x="800" y="721"/>
                  <a:pt x="800" y="723"/>
                  <a:pt x="802" y="724"/>
                </a:cubicBezTo>
                <a:cubicBezTo>
                  <a:pt x="803" y="724"/>
                  <a:pt x="804" y="723"/>
                  <a:pt x="805" y="723"/>
                </a:cubicBezTo>
                <a:cubicBezTo>
                  <a:pt x="802" y="714"/>
                  <a:pt x="798" y="706"/>
                  <a:pt x="795" y="699"/>
                </a:cubicBezTo>
                <a:cubicBezTo>
                  <a:pt x="768" y="643"/>
                  <a:pt x="739" y="588"/>
                  <a:pt x="713" y="531"/>
                </a:cubicBezTo>
                <a:cubicBezTo>
                  <a:pt x="713" y="531"/>
                  <a:pt x="713" y="531"/>
                  <a:pt x="713" y="531"/>
                </a:cubicBezTo>
                <a:close/>
                <a:moveTo>
                  <a:pt x="695" y="490"/>
                </a:moveTo>
                <a:cubicBezTo>
                  <a:pt x="692" y="491"/>
                  <a:pt x="688" y="493"/>
                  <a:pt x="685" y="494"/>
                </a:cubicBezTo>
                <a:cubicBezTo>
                  <a:pt x="686" y="501"/>
                  <a:pt x="684" y="508"/>
                  <a:pt x="687" y="513"/>
                </a:cubicBezTo>
                <a:cubicBezTo>
                  <a:pt x="688" y="516"/>
                  <a:pt x="692" y="519"/>
                  <a:pt x="694" y="521"/>
                </a:cubicBezTo>
                <a:cubicBezTo>
                  <a:pt x="697" y="524"/>
                  <a:pt x="700" y="527"/>
                  <a:pt x="703" y="530"/>
                </a:cubicBezTo>
                <a:cubicBezTo>
                  <a:pt x="705" y="527"/>
                  <a:pt x="711" y="527"/>
                  <a:pt x="712" y="523"/>
                </a:cubicBezTo>
                <a:cubicBezTo>
                  <a:pt x="713" y="521"/>
                  <a:pt x="711" y="516"/>
                  <a:pt x="710" y="512"/>
                </a:cubicBezTo>
                <a:cubicBezTo>
                  <a:pt x="710" y="508"/>
                  <a:pt x="709" y="505"/>
                  <a:pt x="708" y="501"/>
                </a:cubicBezTo>
                <a:cubicBezTo>
                  <a:pt x="704" y="498"/>
                  <a:pt x="700" y="493"/>
                  <a:pt x="695" y="490"/>
                </a:cubicBezTo>
                <a:close/>
                <a:moveTo>
                  <a:pt x="649" y="406"/>
                </a:moveTo>
                <a:cubicBezTo>
                  <a:pt x="647" y="403"/>
                  <a:pt x="644" y="397"/>
                  <a:pt x="642" y="395"/>
                </a:cubicBezTo>
                <a:cubicBezTo>
                  <a:pt x="641" y="395"/>
                  <a:pt x="640" y="396"/>
                  <a:pt x="640" y="396"/>
                </a:cubicBezTo>
                <a:cubicBezTo>
                  <a:pt x="653" y="423"/>
                  <a:pt x="667" y="450"/>
                  <a:pt x="681" y="477"/>
                </a:cubicBezTo>
                <a:cubicBezTo>
                  <a:pt x="682" y="479"/>
                  <a:pt x="685" y="488"/>
                  <a:pt x="688" y="487"/>
                </a:cubicBezTo>
                <a:cubicBezTo>
                  <a:pt x="690" y="486"/>
                  <a:pt x="687" y="482"/>
                  <a:pt x="687" y="482"/>
                </a:cubicBezTo>
                <a:cubicBezTo>
                  <a:pt x="686" y="480"/>
                  <a:pt x="684" y="476"/>
                  <a:pt x="684" y="476"/>
                </a:cubicBezTo>
                <a:cubicBezTo>
                  <a:pt x="671" y="453"/>
                  <a:pt x="661" y="429"/>
                  <a:pt x="649" y="406"/>
                </a:cubicBezTo>
                <a:close/>
                <a:moveTo>
                  <a:pt x="1981" y="589"/>
                </a:moveTo>
                <a:cubicBezTo>
                  <a:pt x="1977" y="598"/>
                  <a:pt x="1962" y="596"/>
                  <a:pt x="1962" y="586"/>
                </a:cubicBezTo>
                <a:cubicBezTo>
                  <a:pt x="1961" y="573"/>
                  <a:pt x="1984" y="572"/>
                  <a:pt x="1981" y="589"/>
                </a:cubicBezTo>
                <a:close/>
                <a:moveTo>
                  <a:pt x="1977" y="585"/>
                </a:moveTo>
                <a:cubicBezTo>
                  <a:pt x="1977" y="592"/>
                  <a:pt x="1966" y="591"/>
                  <a:pt x="1966" y="586"/>
                </a:cubicBezTo>
                <a:cubicBezTo>
                  <a:pt x="1965" y="580"/>
                  <a:pt x="1974" y="578"/>
                  <a:pt x="1977" y="584"/>
                </a:cubicBezTo>
                <a:cubicBezTo>
                  <a:pt x="1974" y="575"/>
                  <a:pt x="1964" y="580"/>
                  <a:pt x="1965" y="588"/>
                </a:cubicBezTo>
                <a:cubicBezTo>
                  <a:pt x="1966" y="593"/>
                  <a:pt x="1979" y="593"/>
                  <a:pt x="1977" y="585"/>
                </a:cubicBezTo>
                <a:close/>
                <a:moveTo>
                  <a:pt x="1969" y="586"/>
                </a:moveTo>
                <a:cubicBezTo>
                  <a:pt x="1970" y="587"/>
                  <a:pt x="1974" y="587"/>
                  <a:pt x="1974" y="585"/>
                </a:cubicBezTo>
                <a:cubicBezTo>
                  <a:pt x="1973" y="583"/>
                  <a:pt x="1969" y="582"/>
                  <a:pt x="1969" y="586"/>
                </a:cubicBezTo>
                <a:close/>
                <a:moveTo>
                  <a:pt x="2662" y="611"/>
                </a:moveTo>
                <a:cubicBezTo>
                  <a:pt x="2667" y="616"/>
                  <a:pt x="2669" y="608"/>
                  <a:pt x="2672" y="604"/>
                </a:cubicBezTo>
                <a:cubicBezTo>
                  <a:pt x="2674" y="600"/>
                  <a:pt x="2677" y="598"/>
                  <a:pt x="2679" y="597"/>
                </a:cubicBezTo>
                <a:cubicBezTo>
                  <a:pt x="2679" y="603"/>
                  <a:pt x="2675" y="606"/>
                  <a:pt x="2675" y="611"/>
                </a:cubicBezTo>
                <a:cubicBezTo>
                  <a:pt x="2684" y="619"/>
                  <a:pt x="2685" y="598"/>
                  <a:pt x="2691" y="598"/>
                </a:cubicBezTo>
                <a:cubicBezTo>
                  <a:pt x="2689" y="603"/>
                  <a:pt x="2686" y="613"/>
                  <a:pt x="2692" y="614"/>
                </a:cubicBezTo>
                <a:cubicBezTo>
                  <a:pt x="2699" y="615"/>
                  <a:pt x="2704" y="605"/>
                  <a:pt x="2696" y="604"/>
                </a:cubicBezTo>
                <a:cubicBezTo>
                  <a:pt x="2698" y="600"/>
                  <a:pt x="2702" y="589"/>
                  <a:pt x="2696" y="588"/>
                </a:cubicBezTo>
                <a:cubicBezTo>
                  <a:pt x="2691" y="587"/>
                  <a:pt x="2688" y="591"/>
                  <a:pt x="2685" y="592"/>
                </a:cubicBezTo>
                <a:cubicBezTo>
                  <a:pt x="2685" y="586"/>
                  <a:pt x="2679" y="588"/>
                  <a:pt x="2676" y="590"/>
                </a:cubicBezTo>
                <a:cubicBezTo>
                  <a:pt x="2677" y="587"/>
                  <a:pt x="2675" y="587"/>
                  <a:pt x="2674" y="586"/>
                </a:cubicBezTo>
                <a:cubicBezTo>
                  <a:pt x="2670" y="588"/>
                  <a:pt x="2661" y="587"/>
                  <a:pt x="2663" y="593"/>
                </a:cubicBezTo>
                <a:cubicBezTo>
                  <a:pt x="2664" y="595"/>
                  <a:pt x="2668" y="593"/>
                  <a:pt x="2667" y="594"/>
                </a:cubicBezTo>
                <a:cubicBezTo>
                  <a:pt x="2665" y="600"/>
                  <a:pt x="2662" y="604"/>
                  <a:pt x="2662" y="611"/>
                </a:cubicBezTo>
                <a:close/>
                <a:moveTo>
                  <a:pt x="1660" y="746"/>
                </a:moveTo>
                <a:cubicBezTo>
                  <a:pt x="1683" y="745"/>
                  <a:pt x="1704" y="749"/>
                  <a:pt x="1722" y="756"/>
                </a:cubicBezTo>
                <a:cubicBezTo>
                  <a:pt x="1757" y="769"/>
                  <a:pt x="1784" y="787"/>
                  <a:pt x="1811" y="809"/>
                </a:cubicBezTo>
                <a:cubicBezTo>
                  <a:pt x="1820" y="817"/>
                  <a:pt x="1830" y="825"/>
                  <a:pt x="1840" y="834"/>
                </a:cubicBezTo>
                <a:cubicBezTo>
                  <a:pt x="1844" y="836"/>
                  <a:pt x="1849" y="840"/>
                  <a:pt x="1849" y="843"/>
                </a:cubicBezTo>
                <a:cubicBezTo>
                  <a:pt x="1850" y="847"/>
                  <a:pt x="1846" y="854"/>
                  <a:pt x="1845" y="859"/>
                </a:cubicBezTo>
                <a:cubicBezTo>
                  <a:pt x="1843" y="864"/>
                  <a:pt x="1842" y="870"/>
                  <a:pt x="1841" y="874"/>
                </a:cubicBezTo>
                <a:cubicBezTo>
                  <a:pt x="1830" y="881"/>
                  <a:pt x="1822" y="886"/>
                  <a:pt x="1811" y="893"/>
                </a:cubicBezTo>
                <a:cubicBezTo>
                  <a:pt x="1808" y="895"/>
                  <a:pt x="1805" y="899"/>
                  <a:pt x="1801" y="899"/>
                </a:cubicBezTo>
                <a:cubicBezTo>
                  <a:pt x="1796" y="899"/>
                  <a:pt x="1788" y="890"/>
                  <a:pt x="1783" y="886"/>
                </a:cubicBezTo>
                <a:cubicBezTo>
                  <a:pt x="1777" y="881"/>
                  <a:pt x="1771" y="877"/>
                  <a:pt x="1766" y="873"/>
                </a:cubicBezTo>
                <a:cubicBezTo>
                  <a:pt x="1743" y="854"/>
                  <a:pt x="1722" y="834"/>
                  <a:pt x="1691" y="825"/>
                </a:cubicBezTo>
                <a:cubicBezTo>
                  <a:pt x="1676" y="820"/>
                  <a:pt x="1652" y="822"/>
                  <a:pt x="1639" y="830"/>
                </a:cubicBezTo>
                <a:cubicBezTo>
                  <a:pt x="1632" y="834"/>
                  <a:pt x="1628" y="840"/>
                  <a:pt x="1624" y="848"/>
                </a:cubicBezTo>
                <a:cubicBezTo>
                  <a:pt x="1630" y="859"/>
                  <a:pt x="1640" y="867"/>
                  <a:pt x="1650" y="874"/>
                </a:cubicBezTo>
                <a:cubicBezTo>
                  <a:pt x="1675" y="892"/>
                  <a:pt x="1703" y="906"/>
                  <a:pt x="1732" y="923"/>
                </a:cubicBezTo>
                <a:cubicBezTo>
                  <a:pt x="1736" y="926"/>
                  <a:pt x="1745" y="931"/>
                  <a:pt x="1746" y="935"/>
                </a:cubicBezTo>
                <a:cubicBezTo>
                  <a:pt x="1747" y="938"/>
                  <a:pt x="1746" y="945"/>
                  <a:pt x="1745" y="950"/>
                </a:cubicBezTo>
                <a:cubicBezTo>
                  <a:pt x="1745" y="955"/>
                  <a:pt x="1745" y="961"/>
                  <a:pt x="1744" y="965"/>
                </a:cubicBezTo>
                <a:cubicBezTo>
                  <a:pt x="1742" y="969"/>
                  <a:pt x="1739" y="972"/>
                  <a:pt x="1736" y="976"/>
                </a:cubicBezTo>
                <a:cubicBezTo>
                  <a:pt x="1730" y="985"/>
                  <a:pt x="1726" y="990"/>
                  <a:pt x="1719" y="999"/>
                </a:cubicBezTo>
                <a:cubicBezTo>
                  <a:pt x="1717" y="1002"/>
                  <a:pt x="1714" y="1009"/>
                  <a:pt x="1710" y="1009"/>
                </a:cubicBezTo>
                <a:cubicBezTo>
                  <a:pt x="1706" y="1009"/>
                  <a:pt x="1695" y="1001"/>
                  <a:pt x="1689" y="998"/>
                </a:cubicBezTo>
                <a:cubicBezTo>
                  <a:pt x="1669" y="986"/>
                  <a:pt x="1650" y="972"/>
                  <a:pt x="1632" y="959"/>
                </a:cubicBezTo>
                <a:cubicBezTo>
                  <a:pt x="1608" y="942"/>
                  <a:pt x="1581" y="922"/>
                  <a:pt x="1567" y="895"/>
                </a:cubicBezTo>
                <a:cubicBezTo>
                  <a:pt x="1562" y="884"/>
                  <a:pt x="1559" y="869"/>
                  <a:pt x="1557" y="852"/>
                </a:cubicBezTo>
                <a:cubicBezTo>
                  <a:pt x="1551" y="819"/>
                  <a:pt x="1565" y="797"/>
                  <a:pt x="1580" y="780"/>
                </a:cubicBezTo>
                <a:cubicBezTo>
                  <a:pt x="1597" y="760"/>
                  <a:pt x="1624" y="748"/>
                  <a:pt x="1660" y="746"/>
                </a:cubicBezTo>
                <a:close/>
                <a:moveTo>
                  <a:pt x="1735" y="942"/>
                </a:moveTo>
                <a:cubicBezTo>
                  <a:pt x="1737" y="940"/>
                  <a:pt x="1737" y="935"/>
                  <a:pt x="1735" y="934"/>
                </a:cubicBezTo>
                <a:cubicBezTo>
                  <a:pt x="1735" y="937"/>
                  <a:pt x="1735" y="940"/>
                  <a:pt x="1735" y="942"/>
                </a:cubicBezTo>
                <a:close/>
                <a:moveTo>
                  <a:pt x="1730" y="931"/>
                </a:moveTo>
                <a:cubicBezTo>
                  <a:pt x="1730" y="937"/>
                  <a:pt x="1730" y="943"/>
                  <a:pt x="1730" y="949"/>
                </a:cubicBezTo>
                <a:cubicBezTo>
                  <a:pt x="1733" y="945"/>
                  <a:pt x="1731" y="936"/>
                  <a:pt x="1731" y="931"/>
                </a:cubicBezTo>
                <a:cubicBezTo>
                  <a:pt x="1730" y="931"/>
                  <a:pt x="1730" y="931"/>
                  <a:pt x="1730" y="931"/>
                </a:cubicBezTo>
                <a:close/>
                <a:moveTo>
                  <a:pt x="1729" y="976"/>
                </a:moveTo>
                <a:cubicBezTo>
                  <a:pt x="1732" y="971"/>
                  <a:pt x="1733" y="960"/>
                  <a:pt x="1734" y="955"/>
                </a:cubicBezTo>
                <a:cubicBezTo>
                  <a:pt x="1731" y="960"/>
                  <a:pt x="1730" y="970"/>
                  <a:pt x="1729" y="976"/>
                </a:cubicBezTo>
                <a:close/>
                <a:moveTo>
                  <a:pt x="1725" y="958"/>
                </a:moveTo>
                <a:cubicBezTo>
                  <a:pt x="1725" y="956"/>
                  <a:pt x="1726" y="955"/>
                  <a:pt x="1727" y="954"/>
                </a:cubicBezTo>
                <a:cubicBezTo>
                  <a:pt x="1726" y="946"/>
                  <a:pt x="1727" y="936"/>
                  <a:pt x="1726" y="928"/>
                </a:cubicBezTo>
                <a:cubicBezTo>
                  <a:pt x="1725" y="928"/>
                  <a:pt x="1725" y="927"/>
                  <a:pt x="1724" y="927"/>
                </a:cubicBezTo>
                <a:cubicBezTo>
                  <a:pt x="1724" y="936"/>
                  <a:pt x="1724" y="948"/>
                  <a:pt x="1725" y="958"/>
                </a:cubicBezTo>
                <a:close/>
                <a:moveTo>
                  <a:pt x="1722" y="985"/>
                </a:moveTo>
                <a:cubicBezTo>
                  <a:pt x="1725" y="980"/>
                  <a:pt x="1726" y="970"/>
                  <a:pt x="1727" y="964"/>
                </a:cubicBezTo>
                <a:cubicBezTo>
                  <a:pt x="1724" y="970"/>
                  <a:pt x="1723" y="979"/>
                  <a:pt x="1722" y="985"/>
                </a:cubicBezTo>
                <a:close/>
                <a:moveTo>
                  <a:pt x="1719" y="967"/>
                </a:moveTo>
                <a:cubicBezTo>
                  <a:pt x="1719" y="965"/>
                  <a:pt x="1720" y="964"/>
                  <a:pt x="1721" y="962"/>
                </a:cubicBezTo>
                <a:cubicBezTo>
                  <a:pt x="1720" y="951"/>
                  <a:pt x="1721" y="937"/>
                  <a:pt x="1721" y="925"/>
                </a:cubicBezTo>
                <a:cubicBezTo>
                  <a:pt x="1720" y="925"/>
                  <a:pt x="1720" y="925"/>
                  <a:pt x="1719" y="924"/>
                </a:cubicBezTo>
                <a:cubicBezTo>
                  <a:pt x="1719" y="938"/>
                  <a:pt x="1718" y="954"/>
                  <a:pt x="1719" y="967"/>
                </a:cubicBezTo>
                <a:close/>
                <a:moveTo>
                  <a:pt x="1716" y="993"/>
                </a:moveTo>
                <a:cubicBezTo>
                  <a:pt x="1717" y="988"/>
                  <a:pt x="1721" y="977"/>
                  <a:pt x="1721" y="974"/>
                </a:cubicBezTo>
                <a:cubicBezTo>
                  <a:pt x="1721" y="974"/>
                  <a:pt x="1721" y="974"/>
                  <a:pt x="1721" y="974"/>
                </a:cubicBezTo>
                <a:cubicBezTo>
                  <a:pt x="1721" y="974"/>
                  <a:pt x="1721" y="973"/>
                  <a:pt x="1721" y="973"/>
                </a:cubicBezTo>
                <a:cubicBezTo>
                  <a:pt x="1721" y="973"/>
                  <a:pt x="1721" y="974"/>
                  <a:pt x="1721" y="974"/>
                </a:cubicBezTo>
                <a:cubicBezTo>
                  <a:pt x="1719" y="979"/>
                  <a:pt x="1717" y="987"/>
                  <a:pt x="1716" y="993"/>
                </a:cubicBezTo>
                <a:close/>
                <a:moveTo>
                  <a:pt x="1713" y="975"/>
                </a:moveTo>
                <a:cubicBezTo>
                  <a:pt x="1716" y="969"/>
                  <a:pt x="1715" y="959"/>
                  <a:pt x="1715" y="949"/>
                </a:cubicBezTo>
                <a:cubicBezTo>
                  <a:pt x="1716" y="940"/>
                  <a:pt x="1716" y="930"/>
                  <a:pt x="1716" y="922"/>
                </a:cubicBezTo>
                <a:cubicBezTo>
                  <a:pt x="1715" y="922"/>
                  <a:pt x="1714" y="921"/>
                  <a:pt x="1713" y="921"/>
                </a:cubicBezTo>
                <a:cubicBezTo>
                  <a:pt x="1714" y="939"/>
                  <a:pt x="1712" y="958"/>
                  <a:pt x="1713" y="975"/>
                </a:cubicBezTo>
                <a:close/>
                <a:moveTo>
                  <a:pt x="1652" y="964"/>
                </a:moveTo>
                <a:cubicBezTo>
                  <a:pt x="1652" y="959"/>
                  <a:pt x="1651" y="955"/>
                  <a:pt x="1651" y="951"/>
                </a:cubicBezTo>
                <a:cubicBezTo>
                  <a:pt x="1619" y="930"/>
                  <a:pt x="1589" y="909"/>
                  <a:pt x="1568" y="877"/>
                </a:cubicBezTo>
                <a:cubicBezTo>
                  <a:pt x="1580" y="916"/>
                  <a:pt x="1615" y="940"/>
                  <a:pt x="1645" y="960"/>
                </a:cubicBezTo>
                <a:cubicBezTo>
                  <a:pt x="1648" y="962"/>
                  <a:pt x="1650" y="964"/>
                  <a:pt x="1652" y="964"/>
                </a:cubicBezTo>
                <a:close/>
                <a:moveTo>
                  <a:pt x="1660" y="944"/>
                </a:moveTo>
                <a:cubicBezTo>
                  <a:pt x="1659" y="945"/>
                  <a:pt x="1658" y="946"/>
                  <a:pt x="1658" y="947"/>
                </a:cubicBezTo>
                <a:cubicBezTo>
                  <a:pt x="1659" y="947"/>
                  <a:pt x="1659" y="948"/>
                  <a:pt x="1660" y="948"/>
                </a:cubicBezTo>
                <a:cubicBezTo>
                  <a:pt x="1660" y="947"/>
                  <a:pt x="1660" y="945"/>
                  <a:pt x="1660" y="944"/>
                </a:cubicBezTo>
                <a:close/>
                <a:moveTo>
                  <a:pt x="1658" y="960"/>
                </a:moveTo>
                <a:cubicBezTo>
                  <a:pt x="1659" y="959"/>
                  <a:pt x="1661" y="959"/>
                  <a:pt x="1662" y="957"/>
                </a:cubicBezTo>
                <a:cubicBezTo>
                  <a:pt x="1660" y="956"/>
                  <a:pt x="1656" y="958"/>
                  <a:pt x="1658" y="960"/>
                </a:cubicBezTo>
                <a:close/>
                <a:moveTo>
                  <a:pt x="1658" y="965"/>
                </a:moveTo>
                <a:cubicBezTo>
                  <a:pt x="1661" y="964"/>
                  <a:pt x="1664" y="962"/>
                  <a:pt x="1666" y="960"/>
                </a:cubicBezTo>
                <a:cubicBezTo>
                  <a:pt x="1663" y="961"/>
                  <a:pt x="1659" y="962"/>
                  <a:pt x="1658" y="965"/>
                </a:cubicBezTo>
                <a:close/>
                <a:moveTo>
                  <a:pt x="1665" y="937"/>
                </a:moveTo>
                <a:cubicBezTo>
                  <a:pt x="1662" y="940"/>
                  <a:pt x="1664" y="946"/>
                  <a:pt x="1664" y="950"/>
                </a:cubicBezTo>
                <a:cubicBezTo>
                  <a:pt x="1664" y="951"/>
                  <a:pt x="1665" y="951"/>
                  <a:pt x="1666" y="951"/>
                </a:cubicBezTo>
                <a:cubicBezTo>
                  <a:pt x="1665" y="947"/>
                  <a:pt x="1667" y="941"/>
                  <a:pt x="1665" y="937"/>
                </a:cubicBezTo>
                <a:close/>
                <a:moveTo>
                  <a:pt x="1658" y="969"/>
                </a:moveTo>
                <a:cubicBezTo>
                  <a:pt x="1663" y="968"/>
                  <a:pt x="1668" y="965"/>
                  <a:pt x="1671" y="962"/>
                </a:cubicBezTo>
                <a:cubicBezTo>
                  <a:pt x="1667" y="963"/>
                  <a:pt x="1662" y="967"/>
                  <a:pt x="1658" y="969"/>
                </a:cubicBezTo>
                <a:close/>
                <a:moveTo>
                  <a:pt x="1669" y="954"/>
                </a:moveTo>
                <a:cubicBezTo>
                  <a:pt x="1671" y="954"/>
                  <a:pt x="1672" y="955"/>
                  <a:pt x="1673" y="956"/>
                </a:cubicBezTo>
                <a:cubicBezTo>
                  <a:pt x="1673" y="947"/>
                  <a:pt x="1673" y="937"/>
                  <a:pt x="1672" y="929"/>
                </a:cubicBezTo>
                <a:cubicBezTo>
                  <a:pt x="1666" y="933"/>
                  <a:pt x="1670" y="945"/>
                  <a:pt x="1669" y="954"/>
                </a:cubicBezTo>
                <a:close/>
                <a:moveTo>
                  <a:pt x="1677" y="966"/>
                </a:moveTo>
                <a:cubicBezTo>
                  <a:pt x="1672" y="964"/>
                  <a:pt x="1667" y="970"/>
                  <a:pt x="1662" y="972"/>
                </a:cubicBezTo>
                <a:cubicBezTo>
                  <a:pt x="1667" y="974"/>
                  <a:pt x="1672" y="967"/>
                  <a:pt x="1677" y="966"/>
                </a:cubicBezTo>
                <a:close/>
                <a:moveTo>
                  <a:pt x="1679" y="959"/>
                </a:moveTo>
                <a:cubicBezTo>
                  <a:pt x="1678" y="947"/>
                  <a:pt x="1679" y="933"/>
                  <a:pt x="1678" y="921"/>
                </a:cubicBezTo>
                <a:cubicBezTo>
                  <a:pt x="1673" y="924"/>
                  <a:pt x="1676" y="936"/>
                  <a:pt x="1676" y="943"/>
                </a:cubicBezTo>
                <a:cubicBezTo>
                  <a:pt x="1676" y="950"/>
                  <a:pt x="1675" y="958"/>
                  <a:pt x="1679" y="959"/>
                </a:cubicBezTo>
                <a:close/>
                <a:moveTo>
                  <a:pt x="1669" y="976"/>
                </a:moveTo>
                <a:cubicBezTo>
                  <a:pt x="1674" y="974"/>
                  <a:pt x="1678" y="972"/>
                  <a:pt x="1683" y="969"/>
                </a:cubicBezTo>
                <a:cubicBezTo>
                  <a:pt x="1677" y="967"/>
                  <a:pt x="1672" y="973"/>
                  <a:pt x="1667" y="975"/>
                </a:cubicBezTo>
                <a:cubicBezTo>
                  <a:pt x="1668" y="976"/>
                  <a:pt x="1669" y="976"/>
                  <a:pt x="1669" y="976"/>
                </a:cubicBezTo>
                <a:close/>
                <a:moveTo>
                  <a:pt x="1708" y="995"/>
                </a:moveTo>
                <a:cubicBezTo>
                  <a:pt x="1707" y="996"/>
                  <a:pt x="1704" y="996"/>
                  <a:pt x="1703" y="998"/>
                </a:cubicBezTo>
                <a:cubicBezTo>
                  <a:pt x="1705" y="999"/>
                  <a:pt x="1709" y="997"/>
                  <a:pt x="1708" y="995"/>
                </a:cubicBezTo>
                <a:close/>
                <a:moveTo>
                  <a:pt x="1708" y="989"/>
                </a:moveTo>
                <a:cubicBezTo>
                  <a:pt x="1705" y="991"/>
                  <a:pt x="1701" y="993"/>
                  <a:pt x="1698" y="995"/>
                </a:cubicBezTo>
                <a:cubicBezTo>
                  <a:pt x="1702" y="997"/>
                  <a:pt x="1705" y="992"/>
                  <a:pt x="1709" y="991"/>
                </a:cubicBezTo>
                <a:cubicBezTo>
                  <a:pt x="1708" y="990"/>
                  <a:pt x="1710" y="989"/>
                  <a:pt x="1708" y="989"/>
                </a:cubicBezTo>
                <a:close/>
                <a:moveTo>
                  <a:pt x="1710" y="984"/>
                </a:moveTo>
                <a:cubicBezTo>
                  <a:pt x="1710" y="984"/>
                  <a:pt x="1710" y="983"/>
                  <a:pt x="1709" y="983"/>
                </a:cubicBezTo>
                <a:cubicBezTo>
                  <a:pt x="1704" y="987"/>
                  <a:pt x="1698" y="989"/>
                  <a:pt x="1694" y="993"/>
                </a:cubicBezTo>
                <a:cubicBezTo>
                  <a:pt x="1696" y="994"/>
                  <a:pt x="1699" y="990"/>
                  <a:pt x="1701" y="989"/>
                </a:cubicBezTo>
                <a:cubicBezTo>
                  <a:pt x="1704" y="987"/>
                  <a:pt x="1707" y="986"/>
                  <a:pt x="1710" y="984"/>
                </a:cubicBezTo>
                <a:close/>
                <a:moveTo>
                  <a:pt x="1708" y="974"/>
                </a:moveTo>
                <a:cubicBezTo>
                  <a:pt x="1710" y="958"/>
                  <a:pt x="1710" y="936"/>
                  <a:pt x="1710" y="919"/>
                </a:cubicBezTo>
                <a:cubicBezTo>
                  <a:pt x="1708" y="919"/>
                  <a:pt x="1708" y="918"/>
                  <a:pt x="1707" y="918"/>
                </a:cubicBezTo>
                <a:cubicBezTo>
                  <a:pt x="1707" y="918"/>
                  <a:pt x="1707" y="919"/>
                  <a:pt x="1707" y="919"/>
                </a:cubicBezTo>
                <a:cubicBezTo>
                  <a:pt x="1707" y="933"/>
                  <a:pt x="1707" y="948"/>
                  <a:pt x="1707" y="961"/>
                </a:cubicBezTo>
                <a:cubicBezTo>
                  <a:pt x="1707" y="966"/>
                  <a:pt x="1706" y="971"/>
                  <a:pt x="1708" y="974"/>
                </a:cubicBezTo>
                <a:close/>
                <a:moveTo>
                  <a:pt x="1704" y="980"/>
                </a:moveTo>
                <a:cubicBezTo>
                  <a:pt x="1700" y="984"/>
                  <a:pt x="1693" y="985"/>
                  <a:pt x="1689" y="989"/>
                </a:cubicBezTo>
                <a:cubicBezTo>
                  <a:pt x="1692" y="991"/>
                  <a:pt x="1695" y="988"/>
                  <a:pt x="1698" y="986"/>
                </a:cubicBezTo>
                <a:cubicBezTo>
                  <a:pt x="1700" y="985"/>
                  <a:pt x="1704" y="983"/>
                  <a:pt x="1706" y="981"/>
                </a:cubicBezTo>
                <a:cubicBezTo>
                  <a:pt x="1705" y="981"/>
                  <a:pt x="1705" y="980"/>
                  <a:pt x="1704" y="980"/>
                </a:cubicBezTo>
                <a:close/>
                <a:moveTo>
                  <a:pt x="1701" y="959"/>
                </a:moveTo>
                <a:cubicBezTo>
                  <a:pt x="1701" y="963"/>
                  <a:pt x="1699" y="969"/>
                  <a:pt x="1703" y="972"/>
                </a:cubicBezTo>
                <a:cubicBezTo>
                  <a:pt x="1704" y="955"/>
                  <a:pt x="1703" y="933"/>
                  <a:pt x="1704" y="915"/>
                </a:cubicBezTo>
                <a:cubicBezTo>
                  <a:pt x="1702" y="915"/>
                  <a:pt x="1702" y="914"/>
                  <a:pt x="1700" y="913"/>
                </a:cubicBezTo>
                <a:cubicBezTo>
                  <a:pt x="1700" y="928"/>
                  <a:pt x="1701" y="945"/>
                  <a:pt x="1701" y="959"/>
                </a:cubicBezTo>
                <a:close/>
                <a:moveTo>
                  <a:pt x="1698" y="978"/>
                </a:moveTo>
                <a:cubicBezTo>
                  <a:pt x="1694" y="981"/>
                  <a:pt x="1688" y="982"/>
                  <a:pt x="1684" y="986"/>
                </a:cubicBezTo>
                <a:cubicBezTo>
                  <a:pt x="1690" y="986"/>
                  <a:pt x="1695" y="981"/>
                  <a:pt x="1701" y="978"/>
                </a:cubicBezTo>
                <a:cubicBezTo>
                  <a:pt x="1700" y="978"/>
                  <a:pt x="1700" y="977"/>
                  <a:pt x="1698" y="978"/>
                </a:cubicBezTo>
                <a:close/>
                <a:moveTo>
                  <a:pt x="1697" y="969"/>
                </a:moveTo>
                <a:cubicBezTo>
                  <a:pt x="1697" y="949"/>
                  <a:pt x="1696" y="930"/>
                  <a:pt x="1697" y="912"/>
                </a:cubicBezTo>
                <a:cubicBezTo>
                  <a:pt x="1696" y="911"/>
                  <a:pt x="1695" y="911"/>
                  <a:pt x="1694" y="910"/>
                </a:cubicBezTo>
                <a:cubicBezTo>
                  <a:pt x="1694" y="910"/>
                  <a:pt x="1694" y="911"/>
                  <a:pt x="1694" y="911"/>
                </a:cubicBezTo>
                <a:cubicBezTo>
                  <a:pt x="1695" y="925"/>
                  <a:pt x="1694" y="942"/>
                  <a:pt x="1694" y="956"/>
                </a:cubicBezTo>
                <a:cubicBezTo>
                  <a:pt x="1694" y="961"/>
                  <a:pt x="1692" y="968"/>
                  <a:pt x="1697" y="969"/>
                </a:cubicBezTo>
                <a:close/>
                <a:moveTo>
                  <a:pt x="1692" y="974"/>
                </a:moveTo>
                <a:cubicBezTo>
                  <a:pt x="1688" y="978"/>
                  <a:pt x="1682" y="979"/>
                  <a:pt x="1678" y="982"/>
                </a:cubicBezTo>
                <a:cubicBezTo>
                  <a:pt x="1684" y="985"/>
                  <a:pt x="1689" y="977"/>
                  <a:pt x="1695" y="976"/>
                </a:cubicBezTo>
                <a:cubicBezTo>
                  <a:pt x="1695" y="975"/>
                  <a:pt x="1693" y="975"/>
                  <a:pt x="1692" y="974"/>
                </a:cubicBezTo>
                <a:close/>
                <a:moveTo>
                  <a:pt x="1688" y="953"/>
                </a:moveTo>
                <a:cubicBezTo>
                  <a:pt x="1688" y="957"/>
                  <a:pt x="1686" y="962"/>
                  <a:pt x="1690" y="965"/>
                </a:cubicBezTo>
                <a:cubicBezTo>
                  <a:pt x="1691" y="951"/>
                  <a:pt x="1691" y="933"/>
                  <a:pt x="1691" y="918"/>
                </a:cubicBezTo>
                <a:cubicBezTo>
                  <a:pt x="1691" y="914"/>
                  <a:pt x="1692" y="910"/>
                  <a:pt x="1690" y="907"/>
                </a:cubicBezTo>
                <a:cubicBezTo>
                  <a:pt x="1690" y="907"/>
                  <a:pt x="1689" y="907"/>
                  <a:pt x="1689" y="907"/>
                </a:cubicBezTo>
                <a:cubicBezTo>
                  <a:pt x="1689" y="907"/>
                  <a:pt x="1688" y="907"/>
                  <a:pt x="1688" y="908"/>
                </a:cubicBezTo>
                <a:cubicBezTo>
                  <a:pt x="1688" y="922"/>
                  <a:pt x="1689" y="939"/>
                  <a:pt x="1688" y="953"/>
                </a:cubicBezTo>
                <a:close/>
                <a:moveTo>
                  <a:pt x="1686" y="971"/>
                </a:moveTo>
                <a:cubicBezTo>
                  <a:pt x="1682" y="974"/>
                  <a:pt x="1676" y="976"/>
                  <a:pt x="1672" y="979"/>
                </a:cubicBezTo>
                <a:cubicBezTo>
                  <a:pt x="1673" y="979"/>
                  <a:pt x="1674" y="979"/>
                  <a:pt x="1674" y="980"/>
                </a:cubicBezTo>
                <a:cubicBezTo>
                  <a:pt x="1680" y="978"/>
                  <a:pt x="1683" y="975"/>
                  <a:pt x="1689" y="973"/>
                </a:cubicBezTo>
                <a:cubicBezTo>
                  <a:pt x="1688" y="972"/>
                  <a:pt x="1687" y="971"/>
                  <a:pt x="1686" y="971"/>
                </a:cubicBezTo>
                <a:close/>
                <a:moveTo>
                  <a:pt x="1685" y="912"/>
                </a:moveTo>
                <a:cubicBezTo>
                  <a:pt x="1681" y="915"/>
                  <a:pt x="1682" y="919"/>
                  <a:pt x="1682" y="926"/>
                </a:cubicBezTo>
                <a:cubicBezTo>
                  <a:pt x="1682" y="933"/>
                  <a:pt x="1682" y="942"/>
                  <a:pt x="1682" y="949"/>
                </a:cubicBezTo>
                <a:cubicBezTo>
                  <a:pt x="1682" y="954"/>
                  <a:pt x="1681" y="959"/>
                  <a:pt x="1684" y="962"/>
                </a:cubicBezTo>
                <a:cubicBezTo>
                  <a:pt x="1685" y="946"/>
                  <a:pt x="1685" y="927"/>
                  <a:pt x="1685" y="912"/>
                </a:cubicBezTo>
                <a:close/>
                <a:moveTo>
                  <a:pt x="1761" y="829"/>
                </a:moveTo>
                <a:cubicBezTo>
                  <a:pt x="1739" y="813"/>
                  <a:pt x="1714" y="791"/>
                  <a:pt x="1677" y="789"/>
                </a:cubicBezTo>
                <a:cubicBezTo>
                  <a:pt x="1673" y="789"/>
                  <a:pt x="1670" y="789"/>
                  <a:pt x="1666" y="789"/>
                </a:cubicBezTo>
                <a:cubicBezTo>
                  <a:pt x="1640" y="791"/>
                  <a:pt x="1607" y="811"/>
                  <a:pt x="1621" y="842"/>
                </a:cubicBezTo>
                <a:cubicBezTo>
                  <a:pt x="1630" y="823"/>
                  <a:pt x="1652" y="814"/>
                  <a:pt x="1679" y="816"/>
                </a:cubicBezTo>
                <a:cubicBezTo>
                  <a:pt x="1696" y="817"/>
                  <a:pt x="1709" y="824"/>
                  <a:pt x="1722" y="831"/>
                </a:cubicBezTo>
                <a:cubicBezTo>
                  <a:pt x="1735" y="838"/>
                  <a:pt x="1746" y="848"/>
                  <a:pt x="1756" y="856"/>
                </a:cubicBezTo>
                <a:cubicBezTo>
                  <a:pt x="1758" y="847"/>
                  <a:pt x="1757" y="835"/>
                  <a:pt x="1761" y="829"/>
                </a:cubicBezTo>
                <a:close/>
                <a:moveTo>
                  <a:pt x="1761" y="858"/>
                </a:moveTo>
                <a:cubicBezTo>
                  <a:pt x="1769" y="857"/>
                  <a:pt x="1779" y="854"/>
                  <a:pt x="1787" y="851"/>
                </a:cubicBezTo>
                <a:cubicBezTo>
                  <a:pt x="1786" y="851"/>
                  <a:pt x="1786" y="850"/>
                  <a:pt x="1785" y="850"/>
                </a:cubicBezTo>
                <a:cubicBezTo>
                  <a:pt x="1779" y="853"/>
                  <a:pt x="1770" y="854"/>
                  <a:pt x="1764" y="857"/>
                </a:cubicBezTo>
                <a:cubicBezTo>
                  <a:pt x="1763" y="857"/>
                  <a:pt x="1761" y="856"/>
                  <a:pt x="1761" y="858"/>
                </a:cubicBezTo>
                <a:close/>
                <a:moveTo>
                  <a:pt x="1765" y="837"/>
                </a:moveTo>
                <a:cubicBezTo>
                  <a:pt x="1766" y="836"/>
                  <a:pt x="1768" y="837"/>
                  <a:pt x="1769" y="835"/>
                </a:cubicBezTo>
                <a:cubicBezTo>
                  <a:pt x="1767" y="835"/>
                  <a:pt x="1767" y="833"/>
                  <a:pt x="1765" y="833"/>
                </a:cubicBezTo>
                <a:cubicBezTo>
                  <a:pt x="1765" y="834"/>
                  <a:pt x="1764" y="836"/>
                  <a:pt x="1765" y="837"/>
                </a:cubicBezTo>
                <a:close/>
                <a:moveTo>
                  <a:pt x="1764" y="842"/>
                </a:moveTo>
                <a:cubicBezTo>
                  <a:pt x="1767" y="841"/>
                  <a:pt x="1769" y="840"/>
                  <a:pt x="1773" y="840"/>
                </a:cubicBezTo>
                <a:cubicBezTo>
                  <a:pt x="1772" y="838"/>
                  <a:pt x="1763" y="839"/>
                  <a:pt x="1764" y="842"/>
                </a:cubicBezTo>
                <a:close/>
                <a:moveTo>
                  <a:pt x="1774" y="831"/>
                </a:moveTo>
                <a:cubicBezTo>
                  <a:pt x="1774" y="829"/>
                  <a:pt x="1774" y="828"/>
                  <a:pt x="1775" y="827"/>
                </a:cubicBezTo>
                <a:cubicBezTo>
                  <a:pt x="1773" y="827"/>
                  <a:pt x="1772" y="828"/>
                  <a:pt x="1771" y="829"/>
                </a:cubicBezTo>
                <a:cubicBezTo>
                  <a:pt x="1773" y="829"/>
                  <a:pt x="1773" y="830"/>
                  <a:pt x="1774" y="831"/>
                </a:cubicBezTo>
                <a:close/>
                <a:moveTo>
                  <a:pt x="1763" y="846"/>
                </a:moveTo>
                <a:cubicBezTo>
                  <a:pt x="1763" y="847"/>
                  <a:pt x="1763" y="848"/>
                  <a:pt x="1762" y="848"/>
                </a:cubicBezTo>
                <a:cubicBezTo>
                  <a:pt x="1768" y="846"/>
                  <a:pt x="1773" y="845"/>
                  <a:pt x="1778" y="843"/>
                </a:cubicBezTo>
                <a:cubicBezTo>
                  <a:pt x="1773" y="840"/>
                  <a:pt x="1768" y="845"/>
                  <a:pt x="1763" y="846"/>
                </a:cubicBezTo>
                <a:close/>
                <a:moveTo>
                  <a:pt x="1782" y="822"/>
                </a:moveTo>
                <a:cubicBezTo>
                  <a:pt x="1779" y="824"/>
                  <a:pt x="1774" y="833"/>
                  <a:pt x="1779" y="835"/>
                </a:cubicBezTo>
                <a:cubicBezTo>
                  <a:pt x="1779" y="831"/>
                  <a:pt x="1783" y="825"/>
                  <a:pt x="1782" y="822"/>
                </a:cubicBezTo>
                <a:close/>
                <a:moveTo>
                  <a:pt x="1782" y="838"/>
                </a:moveTo>
                <a:cubicBezTo>
                  <a:pt x="1783" y="838"/>
                  <a:pt x="1783" y="839"/>
                  <a:pt x="1784" y="839"/>
                </a:cubicBezTo>
                <a:cubicBezTo>
                  <a:pt x="1785" y="831"/>
                  <a:pt x="1789" y="824"/>
                  <a:pt x="1789" y="817"/>
                </a:cubicBezTo>
                <a:cubicBezTo>
                  <a:pt x="1784" y="821"/>
                  <a:pt x="1784" y="831"/>
                  <a:pt x="1782" y="838"/>
                </a:cubicBezTo>
                <a:close/>
                <a:moveTo>
                  <a:pt x="1762" y="854"/>
                </a:moveTo>
                <a:cubicBezTo>
                  <a:pt x="1769" y="852"/>
                  <a:pt x="1776" y="850"/>
                  <a:pt x="1783" y="847"/>
                </a:cubicBezTo>
                <a:cubicBezTo>
                  <a:pt x="1779" y="845"/>
                  <a:pt x="1774" y="848"/>
                  <a:pt x="1770" y="849"/>
                </a:cubicBezTo>
                <a:cubicBezTo>
                  <a:pt x="1767" y="850"/>
                  <a:pt x="1762" y="851"/>
                  <a:pt x="1762" y="854"/>
                </a:cubicBezTo>
                <a:close/>
                <a:moveTo>
                  <a:pt x="1770" y="862"/>
                </a:moveTo>
                <a:cubicBezTo>
                  <a:pt x="1777" y="860"/>
                  <a:pt x="1785" y="858"/>
                  <a:pt x="1792" y="856"/>
                </a:cubicBezTo>
                <a:cubicBezTo>
                  <a:pt x="1792" y="854"/>
                  <a:pt x="1790" y="854"/>
                  <a:pt x="1789" y="854"/>
                </a:cubicBezTo>
                <a:cubicBezTo>
                  <a:pt x="1786" y="854"/>
                  <a:pt x="1781" y="857"/>
                  <a:pt x="1777" y="858"/>
                </a:cubicBezTo>
                <a:cubicBezTo>
                  <a:pt x="1772" y="859"/>
                  <a:pt x="1768" y="861"/>
                  <a:pt x="1764" y="861"/>
                </a:cubicBezTo>
                <a:cubicBezTo>
                  <a:pt x="1764" y="865"/>
                  <a:pt x="1768" y="863"/>
                  <a:pt x="1770" y="862"/>
                </a:cubicBezTo>
                <a:close/>
                <a:moveTo>
                  <a:pt x="1783" y="865"/>
                </a:moveTo>
                <a:cubicBezTo>
                  <a:pt x="1788" y="863"/>
                  <a:pt x="1793" y="862"/>
                  <a:pt x="1797" y="861"/>
                </a:cubicBezTo>
                <a:cubicBezTo>
                  <a:pt x="1796" y="860"/>
                  <a:pt x="1796" y="859"/>
                  <a:pt x="1795" y="859"/>
                </a:cubicBezTo>
                <a:cubicBezTo>
                  <a:pt x="1786" y="861"/>
                  <a:pt x="1776" y="863"/>
                  <a:pt x="1769" y="867"/>
                </a:cubicBezTo>
                <a:cubicBezTo>
                  <a:pt x="1773" y="869"/>
                  <a:pt x="1778" y="866"/>
                  <a:pt x="1783" y="865"/>
                </a:cubicBezTo>
                <a:close/>
                <a:moveTo>
                  <a:pt x="1788" y="869"/>
                </a:moveTo>
                <a:cubicBezTo>
                  <a:pt x="1792" y="868"/>
                  <a:pt x="1797" y="867"/>
                  <a:pt x="1802" y="866"/>
                </a:cubicBezTo>
                <a:cubicBezTo>
                  <a:pt x="1801" y="864"/>
                  <a:pt x="1800" y="864"/>
                  <a:pt x="1798" y="864"/>
                </a:cubicBezTo>
                <a:cubicBezTo>
                  <a:pt x="1796" y="864"/>
                  <a:pt x="1790" y="866"/>
                  <a:pt x="1786" y="867"/>
                </a:cubicBezTo>
                <a:cubicBezTo>
                  <a:pt x="1782" y="869"/>
                  <a:pt x="1777" y="869"/>
                  <a:pt x="1774" y="871"/>
                </a:cubicBezTo>
                <a:cubicBezTo>
                  <a:pt x="1778" y="873"/>
                  <a:pt x="1783" y="870"/>
                  <a:pt x="1788" y="869"/>
                </a:cubicBezTo>
                <a:close/>
                <a:moveTo>
                  <a:pt x="1801" y="891"/>
                </a:moveTo>
                <a:cubicBezTo>
                  <a:pt x="1801" y="891"/>
                  <a:pt x="1800" y="891"/>
                  <a:pt x="1800" y="891"/>
                </a:cubicBezTo>
                <a:cubicBezTo>
                  <a:pt x="1799" y="892"/>
                  <a:pt x="1802" y="892"/>
                  <a:pt x="1801" y="891"/>
                </a:cubicBezTo>
                <a:close/>
                <a:moveTo>
                  <a:pt x="1802" y="885"/>
                </a:moveTo>
                <a:cubicBezTo>
                  <a:pt x="1800" y="886"/>
                  <a:pt x="1797" y="886"/>
                  <a:pt x="1795" y="887"/>
                </a:cubicBezTo>
                <a:cubicBezTo>
                  <a:pt x="1796" y="890"/>
                  <a:pt x="1804" y="887"/>
                  <a:pt x="1802" y="885"/>
                </a:cubicBezTo>
                <a:close/>
                <a:moveTo>
                  <a:pt x="1804" y="879"/>
                </a:moveTo>
                <a:cubicBezTo>
                  <a:pt x="1800" y="881"/>
                  <a:pt x="1794" y="882"/>
                  <a:pt x="1790" y="884"/>
                </a:cubicBezTo>
                <a:cubicBezTo>
                  <a:pt x="1794" y="885"/>
                  <a:pt x="1799" y="882"/>
                  <a:pt x="1804" y="881"/>
                </a:cubicBezTo>
                <a:cubicBezTo>
                  <a:pt x="1803" y="881"/>
                  <a:pt x="1805" y="879"/>
                  <a:pt x="1804" y="879"/>
                </a:cubicBezTo>
                <a:close/>
                <a:moveTo>
                  <a:pt x="1805" y="874"/>
                </a:moveTo>
                <a:cubicBezTo>
                  <a:pt x="1798" y="875"/>
                  <a:pt x="1792" y="877"/>
                  <a:pt x="1786" y="880"/>
                </a:cubicBezTo>
                <a:cubicBezTo>
                  <a:pt x="1788" y="882"/>
                  <a:pt x="1792" y="879"/>
                  <a:pt x="1796" y="878"/>
                </a:cubicBezTo>
                <a:cubicBezTo>
                  <a:pt x="1799" y="877"/>
                  <a:pt x="1804" y="877"/>
                  <a:pt x="1805" y="874"/>
                </a:cubicBezTo>
                <a:close/>
                <a:moveTo>
                  <a:pt x="1806" y="869"/>
                </a:moveTo>
                <a:cubicBezTo>
                  <a:pt x="1805" y="869"/>
                  <a:pt x="1805" y="868"/>
                  <a:pt x="1804" y="868"/>
                </a:cubicBezTo>
                <a:cubicBezTo>
                  <a:pt x="1796" y="871"/>
                  <a:pt x="1787" y="872"/>
                  <a:pt x="1780" y="875"/>
                </a:cubicBezTo>
                <a:cubicBezTo>
                  <a:pt x="1783" y="878"/>
                  <a:pt x="1789" y="875"/>
                  <a:pt x="1794" y="873"/>
                </a:cubicBezTo>
                <a:cubicBezTo>
                  <a:pt x="1799" y="872"/>
                  <a:pt x="1803" y="871"/>
                  <a:pt x="1806" y="869"/>
                </a:cubicBezTo>
                <a:close/>
                <a:moveTo>
                  <a:pt x="1819" y="865"/>
                </a:moveTo>
                <a:cubicBezTo>
                  <a:pt x="1814" y="871"/>
                  <a:pt x="1810" y="879"/>
                  <a:pt x="1809" y="888"/>
                </a:cubicBezTo>
                <a:cubicBezTo>
                  <a:pt x="1812" y="880"/>
                  <a:pt x="1817" y="872"/>
                  <a:pt x="1819" y="865"/>
                </a:cubicBezTo>
                <a:close/>
                <a:moveTo>
                  <a:pt x="1814" y="884"/>
                </a:moveTo>
                <a:cubicBezTo>
                  <a:pt x="1821" y="879"/>
                  <a:pt x="1823" y="868"/>
                  <a:pt x="1827" y="860"/>
                </a:cubicBezTo>
                <a:cubicBezTo>
                  <a:pt x="1823" y="862"/>
                  <a:pt x="1822" y="867"/>
                  <a:pt x="1820" y="872"/>
                </a:cubicBezTo>
                <a:cubicBezTo>
                  <a:pt x="1818" y="876"/>
                  <a:pt x="1815" y="881"/>
                  <a:pt x="1814" y="884"/>
                </a:cubicBezTo>
                <a:close/>
                <a:moveTo>
                  <a:pt x="1827" y="876"/>
                </a:moveTo>
                <a:cubicBezTo>
                  <a:pt x="1829" y="868"/>
                  <a:pt x="1834" y="861"/>
                  <a:pt x="1835" y="854"/>
                </a:cubicBezTo>
                <a:cubicBezTo>
                  <a:pt x="1834" y="855"/>
                  <a:pt x="1833" y="856"/>
                  <a:pt x="1832" y="857"/>
                </a:cubicBezTo>
                <a:cubicBezTo>
                  <a:pt x="1830" y="864"/>
                  <a:pt x="1825" y="872"/>
                  <a:pt x="1823" y="878"/>
                </a:cubicBezTo>
                <a:cubicBezTo>
                  <a:pt x="1824" y="877"/>
                  <a:pt x="1825" y="876"/>
                  <a:pt x="1827" y="876"/>
                </a:cubicBezTo>
                <a:close/>
                <a:moveTo>
                  <a:pt x="1832" y="872"/>
                </a:moveTo>
                <a:cubicBezTo>
                  <a:pt x="1836" y="866"/>
                  <a:pt x="1838" y="858"/>
                  <a:pt x="1842" y="851"/>
                </a:cubicBezTo>
                <a:cubicBezTo>
                  <a:pt x="1838" y="857"/>
                  <a:pt x="1834" y="866"/>
                  <a:pt x="1832" y="872"/>
                </a:cubicBezTo>
                <a:close/>
                <a:moveTo>
                  <a:pt x="1834" y="848"/>
                </a:moveTo>
                <a:cubicBezTo>
                  <a:pt x="1836" y="846"/>
                  <a:pt x="1837" y="843"/>
                  <a:pt x="1837" y="840"/>
                </a:cubicBezTo>
                <a:cubicBezTo>
                  <a:pt x="1837" y="840"/>
                  <a:pt x="1837" y="840"/>
                  <a:pt x="1836" y="840"/>
                </a:cubicBezTo>
                <a:cubicBezTo>
                  <a:pt x="1836" y="843"/>
                  <a:pt x="1834" y="846"/>
                  <a:pt x="1834" y="848"/>
                </a:cubicBezTo>
                <a:close/>
                <a:moveTo>
                  <a:pt x="1832" y="836"/>
                </a:moveTo>
                <a:cubicBezTo>
                  <a:pt x="1830" y="841"/>
                  <a:pt x="1829" y="847"/>
                  <a:pt x="1827" y="852"/>
                </a:cubicBezTo>
                <a:cubicBezTo>
                  <a:pt x="1832" y="850"/>
                  <a:pt x="1831" y="842"/>
                  <a:pt x="1833" y="837"/>
                </a:cubicBezTo>
                <a:cubicBezTo>
                  <a:pt x="1833" y="837"/>
                  <a:pt x="1833" y="836"/>
                  <a:pt x="1832" y="836"/>
                </a:cubicBezTo>
                <a:close/>
                <a:moveTo>
                  <a:pt x="1827" y="832"/>
                </a:moveTo>
                <a:cubicBezTo>
                  <a:pt x="1825" y="840"/>
                  <a:pt x="1822" y="850"/>
                  <a:pt x="1820" y="857"/>
                </a:cubicBezTo>
                <a:cubicBezTo>
                  <a:pt x="1821" y="856"/>
                  <a:pt x="1822" y="856"/>
                  <a:pt x="1823" y="855"/>
                </a:cubicBezTo>
                <a:cubicBezTo>
                  <a:pt x="1825" y="848"/>
                  <a:pt x="1828" y="840"/>
                  <a:pt x="1829" y="833"/>
                </a:cubicBezTo>
                <a:cubicBezTo>
                  <a:pt x="1828" y="833"/>
                  <a:pt x="1828" y="833"/>
                  <a:pt x="1827" y="832"/>
                </a:cubicBezTo>
                <a:close/>
                <a:moveTo>
                  <a:pt x="1823" y="829"/>
                </a:moveTo>
                <a:cubicBezTo>
                  <a:pt x="1820" y="840"/>
                  <a:pt x="1816" y="852"/>
                  <a:pt x="1813" y="862"/>
                </a:cubicBezTo>
                <a:cubicBezTo>
                  <a:pt x="1813" y="861"/>
                  <a:pt x="1814" y="861"/>
                  <a:pt x="1815" y="861"/>
                </a:cubicBezTo>
                <a:cubicBezTo>
                  <a:pt x="1819" y="851"/>
                  <a:pt x="1822" y="840"/>
                  <a:pt x="1825" y="830"/>
                </a:cubicBezTo>
                <a:cubicBezTo>
                  <a:pt x="1824" y="830"/>
                  <a:pt x="1824" y="829"/>
                  <a:pt x="1823" y="829"/>
                </a:cubicBezTo>
                <a:close/>
                <a:moveTo>
                  <a:pt x="1818" y="825"/>
                </a:moveTo>
                <a:cubicBezTo>
                  <a:pt x="1815" y="834"/>
                  <a:pt x="1813" y="845"/>
                  <a:pt x="1810" y="854"/>
                </a:cubicBezTo>
                <a:cubicBezTo>
                  <a:pt x="1809" y="857"/>
                  <a:pt x="1806" y="860"/>
                  <a:pt x="1809" y="862"/>
                </a:cubicBezTo>
                <a:cubicBezTo>
                  <a:pt x="1813" y="850"/>
                  <a:pt x="1817" y="839"/>
                  <a:pt x="1820" y="827"/>
                </a:cubicBezTo>
                <a:cubicBezTo>
                  <a:pt x="1819" y="826"/>
                  <a:pt x="1819" y="825"/>
                  <a:pt x="1818" y="825"/>
                </a:cubicBezTo>
                <a:close/>
                <a:moveTo>
                  <a:pt x="1805" y="849"/>
                </a:moveTo>
                <a:cubicBezTo>
                  <a:pt x="1804" y="852"/>
                  <a:pt x="1802" y="856"/>
                  <a:pt x="1805" y="858"/>
                </a:cubicBezTo>
                <a:cubicBezTo>
                  <a:pt x="1809" y="846"/>
                  <a:pt x="1812" y="834"/>
                  <a:pt x="1816" y="822"/>
                </a:cubicBezTo>
                <a:cubicBezTo>
                  <a:pt x="1815" y="822"/>
                  <a:pt x="1814" y="821"/>
                  <a:pt x="1814" y="821"/>
                </a:cubicBezTo>
                <a:cubicBezTo>
                  <a:pt x="1811" y="830"/>
                  <a:pt x="1808" y="840"/>
                  <a:pt x="1805" y="849"/>
                </a:cubicBezTo>
                <a:close/>
                <a:moveTo>
                  <a:pt x="1807" y="816"/>
                </a:moveTo>
                <a:cubicBezTo>
                  <a:pt x="1805" y="829"/>
                  <a:pt x="1801" y="840"/>
                  <a:pt x="1798" y="852"/>
                </a:cubicBezTo>
                <a:cubicBezTo>
                  <a:pt x="1799" y="852"/>
                  <a:pt x="1799" y="854"/>
                  <a:pt x="1800" y="854"/>
                </a:cubicBezTo>
                <a:cubicBezTo>
                  <a:pt x="1804" y="842"/>
                  <a:pt x="1807" y="831"/>
                  <a:pt x="1811" y="819"/>
                </a:cubicBezTo>
                <a:cubicBezTo>
                  <a:pt x="1810" y="818"/>
                  <a:pt x="1809" y="817"/>
                  <a:pt x="1807" y="816"/>
                </a:cubicBezTo>
                <a:close/>
                <a:moveTo>
                  <a:pt x="1802" y="812"/>
                </a:moveTo>
                <a:cubicBezTo>
                  <a:pt x="1799" y="824"/>
                  <a:pt x="1795" y="835"/>
                  <a:pt x="1792" y="847"/>
                </a:cubicBezTo>
                <a:cubicBezTo>
                  <a:pt x="1793" y="847"/>
                  <a:pt x="1794" y="848"/>
                  <a:pt x="1795" y="849"/>
                </a:cubicBezTo>
                <a:cubicBezTo>
                  <a:pt x="1798" y="837"/>
                  <a:pt x="1802" y="826"/>
                  <a:pt x="1805" y="814"/>
                </a:cubicBezTo>
                <a:cubicBezTo>
                  <a:pt x="1804" y="813"/>
                  <a:pt x="1803" y="811"/>
                  <a:pt x="1802" y="812"/>
                </a:cubicBezTo>
                <a:close/>
                <a:moveTo>
                  <a:pt x="1798" y="811"/>
                </a:moveTo>
                <a:cubicBezTo>
                  <a:pt x="1797" y="812"/>
                  <a:pt x="1795" y="813"/>
                  <a:pt x="1794" y="814"/>
                </a:cubicBezTo>
                <a:cubicBezTo>
                  <a:pt x="1793" y="821"/>
                  <a:pt x="1790" y="830"/>
                  <a:pt x="1788" y="837"/>
                </a:cubicBezTo>
                <a:cubicBezTo>
                  <a:pt x="1787" y="839"/>
                  <a:pt x="1786" y="843"/>
                  <a:pt x="1789" y="844"/>
                </a:cubicBezTo>
                <a:cubicBezTo>
                  <a:pt x="1792" y="833"/>
                  <a:pt x="1796" y="822"/>
                  <a:pt x="1798" y="811"/>
                </a:cubicBezTo>
                <a:close/>
                <a:moveTo>
                  <a:pt x="1563" y="845"/>
                </a:moveTo>
                <a:cubicBezTo>
                  <a:pt x="1564" y="863"/>
                  <a:pt x="1574" y="874"/>
                  <a:pt x="1582" y="886"/>
                </a:cubicBezTo>
                <a:cubicBezTo>
                  <a:pt x="1589" y="894"/>
                  <a:pt x="1596" y="901"/>
                  <a:pt x="1603" y="907"/>
                </a:cubicBezTo>
                <a:cubicBezTo>
                  <a:pt x="1618" y="920"/>
                  <a:pt x="1634" y="932"/>
                  <a:pt x="1652" y="943"/>
                </a:cubicBezTo>
                <a:cubicBezTo>
                  <a:pt x="1663" y="930"/>
                  <a:pt x="1674" y="917"/>
                  <a:pt x="1684" y="904"/>
                </a:cubicBezTo>
                <a:cubicBezTo>
                  <a:pt x="1668" y="894"/>
                  <a:pt x="1652" y="885"/>
                  <a:pt x="1637" y="873"/>
                </a:cubicBezTo>
                <a:cubicBezTo>
                  <a:pt x="1624" y="862"/>
                  <a:pt x="1608" y="846"/>
                  <a:pt x="1611" y="820"/>
                </a:cubicBezTo>
                <a:cubicBezTo>
                  <a:pt x="1613" y="804"/>
                  <a:pt x="1628" y="794"/>
                  <a:pt x="1641" y="789"/>
                </a:cubicBezTo>
                <a:cubicBezTo>
                  <a:pt x="1655" y="782"/>
                  <a:pt x="1673" y="780"/>
                  <a:pt x="1691" y="784"/>
                </a:cubicBezTo>
                <a:cubicBezTo>
                  <a:pt x="1723" y="790"/>
                  <a:pt x="1746" y="809"/>
                  <a:pt x="1767" y="825"/>
                </a:cubicBezTo>
                <a:cubicBezTo>
                  <a:pt x="1776" y="819"/>
                  <a:pt x="1785" y="812"/>
                  <a:pt x="1795" y="806"/>
                </a:cubicBezTo>
                <a:cubicBezTo>
                  <a:pt x="1779" y="791"/>
                  <a:pt x="1759" y="779"/>
                  <a:pt x="1737" y="769"/>
                </a:cubicBezTo>
                <a:cubicBezTo>
                  <a:pt x="1715" y="759"/>
                  <a:pt x="1691" y="751"/>
                  <a:pt x="1658" y="753"/>
                </a:cubicBezTo>
                <a:cubicBezTo>
                  <a:pt x="1631" y="754"/>
                  <a:pt x="1607" y="763"/>
                  <a:pt x="1590" y="779"/>
                </a:cubicBezTo>
                <a:cubicBezTo>
                  <a:pt x="1574" y="794"/>
                  <a:pt x="1561" y="818"/>
                  <a:pt x="1563" y="845"/>
                </a:cubicBezTo>
                <a:close/>
                <a:moveTo>
                  <a:pt x="3103" y="1026"/>
                </a:moveTo>
                <a:cubicBezTo>
                  <a:pt x="3105" y="1024"/>
                  <a:pt x="3107" y="1023"/>
                  <a:pt x="3109" y="1021"/>
                </a:cubicBezTo>
                <a:cubicBezTo>
                  <a:pt x="3109" y="1019"/>
                  <a:pt x="3107" y="1019"/>
                  <a:pt x="3108" y="1016"/>
                </a:cubicBezTo>
                <a:cubicBezTo>
                  <a:pt x="3115" y="1013"/>
                  <a:pt x="3124" y="1011"/>
                  <a:pt x="3132" y="1009"/>
                </a:cubicBezTo>
                <a:cubicBezTo>
                  <a:pt x="3123" y="988"/>
                  <a:pt x="3109" y="958"/>
                  <a:pt x="3110" y="929"/>
                </a:cubicBezTo>
                <a:cubicBezTo>
                  <a:pt x="3110" y="878"/>
                  <a:pt x="3139" y="849"/>
                  <a:pt x="3188" y="843"/>
                </a:cubicBezTo>
                <a:cubicBezTo>
                  <a:pt x="3201" y="821"/>
                  <a:pt x="3218" y="800"/>
                  <a:pt x="3255" y="803"/>
                </a:cubicBezTo>
                <a:cubicBezTo>
                  <a:pt x="3267" y="781"/>
                  <a:pt x="3284" y="762"/>
                  <a:pt x="3315" y="760"/>
                </a:cubicBezTo>
                <a:cubicBezTo>
                  <a:pt x="3337" y="759"/>
                  <a:pt x="3356" y="768"/>
                  <a:pt x="3373" y="777"/>
                </a:cubicBezTo>
                <a:cubicBezTo>
                  <a:pt x="3382" y="776"/>
                  <a:pt x="3402" y="777"/>
                  <a:pt x="3392" y="787"/>
                </a:cubicBezTo>
                <a:cubicBezTo>
                  <a:pt x="3401" y="796"/>
                  <a:pt x="3409" y="804"/>
                  <a:pt x="3416" y="814"/>
                </a:cubicBezTo>
                <a:cubicBezTo>
                  <a:pt x="3425" y="808"/>
                  <a:pt x="3435" y="803"/>
                  <a:pt x="3445" y="797"/>
                </a:cubicBezTo>
                <a:cubicBezTo>
                  <a:pt x="3448" y="795"/>
                  <a:pt x="3452" y="792"/>
                  <a:pt x="3455" y="791"/>
                </a:cubicBezTo>
                <a:cubicBezTo>
                  <a:pt x="3466" y="789"/>
                  <a:pt x="3477" y="805"/>
                  <a:pt x="3470" y="815"/>
                </a:cubicBezTo>
                <a:cubicBezTo>
                  <a:pt x="3467" y="820"/>
                  <a:pt x="3456" y="824"/>
                  <a:pt x="3451" y="828"/>
                </a:cubicBezTo>
                <a:cubicBezTo>
                  <a:pt x="3444" y="832"/>
                  <a:pt x="3438" y="837"/>
                  <a:pt x="3432" y="840"/>
                </a:cubicBezTo>
                <a:cubicBezTo>
                  <a:pt x="3440" y="855"/>
                  <a:pt x="3448" y="875"/>
                  <a:pt x="3450" y="897"/>
                </a:cubicBezTo>
                <a:cubicBezTo>
                  <a:pt x="3451" y="921"/>
                  <a:pt x="3447" y="943"/>
                  <a:pt x="3437" y="959"/>
                </a:cubicBezTo>
                <a:cubicBezTo>
                  <a:pt x="3439" y="963"/>
                  <a:pt x="3446" y="965"/>
                  <a:pt x="3448" y="970"/>
                </a:cubicBezTo>
                <a:cubicBezTo>
                  <a:pt x="3444" y="974"/>
                  <a:pt x="3435" y="970"/>
                  <a:pt x="3428" y="971"/>
                </a:cubicBezTo>
                <a:cubicBezTo>
                  <a:pt x="3416" y="982"/>
                  <a:pt x="3400" y="991"/>
                  <a:pt x="3376" y="991"/>
                </a:cubicBezTo>
                <a:cubicBezTo>
                  <a:pt x="3360" y="1012"/>
                  <a:pt x="3343" y="1030"/>
                  <a:pt x="3308" y="1032"/>
                </a:cubicBezTo>
                <a:cubicBezTo>
                  <a:pt x="3294" y="1054"/>
                  <a:pt x="3279" y="1074"/>
                  <a:pt x="3246" y="1077"/>
                </a:cubicBezTo>
                <a:cubicBezTo>
                  <a:pt x="3242" y="1077"/>
                  <a:pt x="3238" y="1076"/>
                  <a:pt x="3232" y="1077"/>
                </a:cubicBezTo>
                <a:cubicBezTo>
                  <a:pt x="3227" y="1077"/>
                  <a:pt x="3218" y="1081"/>
                  <a:pt x="3211" y="1079"/>
                </a:cubicBezTo>
                <a:cubicBezTo>
                  <a:pt x="3209" y="1077"/>
                  <a:pt x="3210" y="1075"/>
                  <a:pt x="3210" y="1072"/>
                </a:cubicBezTo>
                <a:cubicBezTo>
                  <a:pt x="3175" y="1061"/>
                  <a:pt x="3151" y="1039"/>
                  <a:pt x="3134" y="1010"/>
                </a:cubicBezTo>
                <a:cubicBezTo>
                  <a:pt x="3132" y="1013"/>
                  <a:pt x="3129" y="1015"/>
                  <a:pt x="3125" y="1019"/>
                </a:cubicBezTo>
                <a:cubicBezTo>
                  <a:pt x="3121" y="1023"/>
                  <a:pt x="3116" y="1032"/>
                  <a:pt x="3111" y="1024"/>
                </a:cubicBezTo>
                <a:cubicBezTo>
                  <a:pt x="3106" y="1026"/>
                  <a:pt x="3102" y="1033"/>
                  <a:pt x="3097" y="1032"/>
                </a:cubicBezTo>
                <a:cubicBezTo>
                  <a:pt x="3097" y="1029"/>
                  <a:pt x="3101" y="1027"/>
                  <a:pt x="3103" y="1026"/>
                </a:cubicBezTo>
                <a:close/>
                <a:moveTo>
                  <a:pt x="3367" y="990"/>
                </a:moveTo>
                <a:cubicBezTo>
                  <a:pt x="3360" y="988"/>
                  <a:pt x="3354" y="993"/>
                  <a:pt x="3347" y="992"/>
                </a:cubicBezTo>
                <a:cubicBezTo>
                  <a:pt x="3346" y="991"/>
                  <a:pt x="3346" y="987"/>
                  <a:pt x="3346" y="986"/>
                </a:cubicBezTo>
                <a:cubicBezTo>
                  <a:pt x="3342" y="984"/>
                  <a:pt x="3339" y="988"/>
                  <a:pt x="3336" y="990"/>
                </a:cubicBezTo>
                <a:cubicBezTo>
                  <a:pt x="3328" y="996"/>
                  <a:pt x="3318" y="1002"/>
                  <a:pt x="3304" y="1002"/>
                </a:cubicBezTo>
                <a:cubicBezTo>
                  <a:pt x="3302" y="1002"/>
                  <a:pt x="3300" y="1001"/>
                  <a:pt x="3297" y="1001"/>
                </a:cubicBezTo>
                <a:cubicBezTo>
                  <a:pt x="3290" y="1001"/>
                  <a:pt x="3281" y="1006"/>
                  <a:pt x="3276" y="1001"/>
                </a:cubicBezTo>
                <a:cubicBezTo>
                  <a:pt x="3276" y="999"/>
                  <a:pt x="3276" y="997"/>
                  <a:pt x="3277" y="996"/>
                </a:cubicBezTo>
                <a:cubicBezTo>
                  <a:pt x="3259" y="989"/>
                  <a:pt x="3244" y="979"/>
                  <a:pt x="3233" y="966"/>
                </a:cubicBezTo>
                <a:cubicBezTo>
                  <a:pt x="3228" y="969"/>
                  <a:pt x="3223" y="972"/>
                  <a:pt x="3218" y="975"/>
                </a:cubicBezTo>
                <a:cubicBezTo>
                  <a:pt x="3234" y="995"/>
                  <a:pt x="3255" y="1011"/>
                  <a:pt x="3281" y="1022"/>
                </a:cubicBezTo>
                <a:cubicBezTo>
                  <a:pt x="3286" y="1013"/>
                  <a:pt x="3294" y="1024"/>
                  <a:pt x="3301" y="1025"/>
                </a:cubicBezTo>
                <a:cubicBezTo>
                  <a:pt x="3308" y="1027"/>
                  <a:pt x="3316" y="1024"/>
                  <a:pt x="3323" y="1023"/>
                </a:cubicBezTo>
                <a:cubicBezTo>
                  <a:pt x="3344" y="1017"/>
                  <a:pt x="3357" y="1004"/>
                  <a:pt x="3367" y="990"/>
                </a:cubicBezTo>
                <a:close/>
                <a:moveTo>
                  <a:pt x="3173" y="914"/>
                </a:moveTo>
                <a:cubicBezTo>
                  <a:pt x="3175" y="912"/>
                  <a:pt x="3178" y="911"/>
                  <a:pt x="3180" y="908"/>
                </a:cubicBezTo>
                <a:cubicBezTo>
                  <a:pt x="3178" y="902"/>
                  <a:pt x="3179" y="893"/>
                  <a:pt x="3178" y="885"/>
                </a:cubicBezTo>
                <a:cubicBezTo>
                  <a:pt x="3178" y="886"/>
                  <a:pt x="3178" y="886"/>
                  <a:pt x="3178" y="886"/>
                </a:cubicBezTo>
                <a:cubicBezTo>
                  <a:pt x="3157" y="894"/>
                  <a:pt x="3146" y="913"/>
                  <a:pt x="3148" y="943"/>
                </a:cubicBezTo>
                <a:cubicBezTo>
                  <a:pt x="3148" y="956"/>
                  <a:pt x="3152" y="967"/>
                  <a:pt x="3156" y="978"/>
                </a:cubicBezTo>
                <a:cubicBezTo>
                  <a:pt x="3160" y="976"/>
                  <a:pt x="3164" y="974"/>
                  <a:pt x="3167" y="971"/>
                </a:cubicBezTo>
                <a:cubicBezTo>
                  <a:pt x="3158" y="954"/>
                  <a:pt x="3160" y="926"/>
                  <a:pt x="3173" y="914"/>
                </a:cubicBezTo>
                <a:close/>
                <a:moveTo>
                  <a:pt x="3153" y="988"/>
                </a:moveTo>
                <a:cubicBezTo>
                  <a:pt x="3150" y="991"/>
                  <a:pt x="3147" y="992"/>
                  <a:pt x="3143" y="994"/>
                </a:cubicBezTo>
                <a:cubicBezTo>
                  <a:pt x="3143" y="999"/>
                  <a:pt x="3145" y="1004"/>
                  <a:pt x="3147" y="1007"/>
                </a:cubicBezTo>
                <a:cubicBezTo>
                  <a:pt x="3152" y="1012"/>
                  <a:pt x="3156" y="1006"/>
                  <a:pt x="3162" y="1003"/>
                </a:cubicBezTo>
                <a:cubicBezTo>
                  <a:pt x="3159" y="998"/>
                  <a:pt x="3156" y="993"/>
                  <a:pt x="3153" y="988"/>
                </a:cubicBezTo>
                <a:close/>
                <a:moveTo>
                  <a:pt x="3168" y="999"/>
                </a:moveTo>
                <a:cubicBezTo>
                  <a:pt x="3171" y="996"/>
                  <a:pt x="3176" y="995"/>
                  <a:pt x="3178" y="992"/>
                </a:cubicBezTo>
                <a:cubicBezTo>
                  <a:pt x="3174" y="988"/>
                  <a:pt x="3173" y="982"/>
                  <a:pt x="3169" y="978"/>
                </a:cubicBezTo>
                <a:cubicBezTo>
                  <a:pt x="3166" y="981"/>
                  <a:pt x="3162" y="982"/>
                  <a:pt x="3159" y="985"/>
                </a:cubicBezTo>
                <a:cubicBezTo>
                  <a:pt x="3162" y="990"/>
                  <a:pt x="3164" y="995"/>
                  <a:pt x="3168" y="999"/>
                </a:cubicBezTo>
                <a:close/>
                <a:moveTo>
                  <a:pt x="3245" y="845"/>
                </a:moveTo>
                <a:cubicBezTo>
                  <a:pt x="3241" y="847"/>
                  <a:pt x="3236" y="849"/>
                  <a:pt x="3233" y="852"/>
                </a:cubicBezTo>
                <a:cubicBezTo>
                  <a:pt x="3211" y="870"/>
                  <a:pt x="3208" y="906"/>
                  <a:pt x="3222" y="936"/>
                </a:cubicBezTo>
                <a:cubicBezTo>
                  <a:pt x="3226" y="934"/>
                  <a:pt x="3231" y="932"/>
                  <a:pt x="3234" y="928"/>
                </a:cubicBezTo>
                <a:cubicBezTo>
                  <a:pt x="3231" y="921"/>
                  <a:pt x="3229" y="915"/>
                  <a:pt x="3229" y="907"/>
                </a:cubicBezTo>
                <a:cubicBezTo>
                  <a:pt x="3227" y="892"/>
                  <a:pt x="3232" y="881"/>
                  <a:pt x="3239" y="873"/>
                </a:cubicBezTo>
                <a:cubicBezTo>
                  <a:pt x="3241" y="871"/>
                  <a:pt x="3245" y="868"/>
                  <a:pt x="3246" y="865"/>
                </a:cubicBezTo>
                <a:cubicBezTo>
                  <a:pt x="3246" y="862"/>
                  <a:pt x="3244" y="849"/>
                  <a:pt x="3245" y="845"/>
                </a:cubicBezTo>
                <a:close/>
                <a:moveTo>
                  <a:pt x="3372" y="834"/>
                </a:moveTo>
                <a:cubicBezTo>
                  <a:pt x="3374" y="835"/>
                  <a:pt x="3375" y="837"/>
                  <a:pt x="3377" y="839"/>
                </a:cubicBezTo>
                <a:cubicBezTo>
                  <a:pt x="3381" y="837"/>
                  <a:pt x="3385" y="834"/>
                  <a:pt x="3389" y="831"/>
                </a:cubicBezTo>
                <a:cubicBezTo>
                  <a:pt x="3385" y="826"/>
                  <a:pt x="3381" y="822"/>
                  <a:pt x="3376" y="819"/>
                </a:cubicBezTo>
                <a:cubicBezTo>
                  <a:pt x="3369" y="825"/>
                  <a:pt x="3365" y="814"/>
                  <a:pt x="3362" y="810"/>
                </a:cubicBezTo>
                <a:cubicBezTo>
                  <a:pt x="3354" y="806"/>
                  <a:pt x="3342" y="801"/>
                  <a:pt x="3332" y="800"/>
                </a:cubicBezTo>
                <a:cubicBezTo>
                  <a:pt x="3313" y="799"/>
                  <a:pt x="3294" y="807"/>
                  <a:pt x="3287" y="822"/>
                </a:cubicBezTo>
                <a:cubicBezTo>
                  <a:pt x="3278" y="841"/>
                  <a:pt x="3277" y="874"/>
                  <a:pt x="3289" y="894"/>
                </a:cubicBezTo>
                <a:cubicBezTo>
                  <a:pt x="3292" y="892"/>
                  <a:pt x="3297" y="890"/>
                  <a:pt x="3300" y="887"/>
                </a:cubicBezTo>
                <a:cubicBezTo>
                  <a:pt x="3290" y="861"/>
                  <a:pt x="3296" y="831"/>
                  <a:pt x="3317" y="821"/>
                </a:cubicBezTo>
                <a:cubicBezTo>
                  <a:pt x="3330" y="815"/>
                  <a:pt x="3348" y="818"/>
                  <a:pt x="3360" y="825"/>
                </a:cubicBezTo>
                <a:cubicBezTo>
                  <a:pt x="3366" y="825"/>
                  <a:pt x="3376" y="826"/>
                  <a:pt x="3372" y="834"/>
                </a:cubicBezTo>
                <a:close/>
                <a:moveTo>
                  <a:pt x="3328" y="905"/>
                </a:moveTo>
                <a:cubicBezTo>
                  <a:pt x="3326" y="907"/>
                  <a:pt x="3323" y="908"/>
                  <a:pt x="3322" y="910"/>
                </a:cubicBezTo>
                <a:cubicBezTo>
                  <a:pt x="3326" y="914"/>
                  <a:pt x="3331" y="918"/>
                  <a:pt x="3336" y="921"/>
                </a:cubicBezTo>
                <a:cubicBezTo>
                  <a:pt x="3346" y="922"/>
                  <a:pt x="3353" y="928"/>
                  <a:pt x="3363" y="931"/>
                </a:cubicBezTo>
                <a:cubicBezTo>
                  <a:pt x="3386" y="926"/>
                  <a:pt x="3397" y="894"/>
                  <a:pt x="3386" y="870"/>
                </a:cubicBezTo>
                <a:cubicBezTo>
                  <a:pt x="3386" y="869"/>
                  <a:pt x="3386" y="869"/>
                  <a:pt x="3386" y="869"/>
                </a:cubicBezTo>
                <a:cubicBezTo>
                  <a:pt x="3381" y="870"/>
                  <a:pt x="3383" y="875"/>
                  <a:pt x="3384" y="878"/>
                </a:cubicBezTo>
                <a:cubicBezTo>
                  <a:pt x="3387" y="898"/>
                  <a:pt x="3378" y="918"/>
                  <a:pt x="3355" y="916"/>
                </a:cubicBezTo>
                <a:cubicBezTo>
                  <a:pt x="3352" y="918"/>
                  <a:pt x="3349" y="920"/>
                  <a:pt x="3344" y="920"/>
                </a:cubicBezTo>
                <a:cubicBezTo>
                  <a:pt x="3342" y="919"/>
                  <a:pt x="3342" y="915"/>
                  <a:pt x="3343" y="913"/>
                </a:cubicBezTo>
                <a:cubicBezTo>
                  <a:pt x="3337" y="912"/>
                  <a:pt x="3333" y="908"/>
                  <a:pt x="3328" y="905"/>
                </a:cubicBezTo>
                <a:close/>
                <a:moveTo>
                  <a:pt x="3344" y="908"/>
                </a:moveTo>
                <a:cubicBezTo>
                  <a:pt x="3346" y="907"/>
                  <a:pt x="3346" y="904"/>
                  <a:pt x="3349" y="904"/>
                </a:cubicBezTo>
                <a:cubicBezTo>
                  <a:pt x="3352" y="904"/>
                  <a:pt x="3353" y="909"/>
                  <a:pt x="3356" y="910"/>
                </a:cubicBezTo>
                <a:cubicBezTo>
                  <a:pt x="3360" y="911"/>
                  <a:pt x="3367" y="908"/>
                  <a:pt x="3370" y="906"/>
                </a:cubicBezTo>
                <a:cubicBezTo>
                  <a:pt x="3377" y="901"/>
                  <a:pt x="3379" y="884"/>
                  <a:pt x="3376" y="876"/>
                </a:cubicBezTo>
                <a:cubicBezTo>
                  <a:pt x="3362" y="885"/>
                  <a:pt x="3347" y="893"/>
                  <a:pt x="3334" y="903"/>
                </a:cubicBezTo>
                <a:cubicBezTo>
                  <a:pt x="3337" y="905"/>
                  <a:pt x="3341" y="906"/>
                  <a:pt x="3344" y="908"/>
                </a:cubicBezTo>
                <a:close/>
                <a:moveTo>
                  <a:pt x="3397" y="896"/>
                </a:moveTo>
                <a:cubicBezTo>
                  <a:pt x="3395" y="915"/>
                  <a:pt x="3384" y="928"/>
                  <a:pt x="3370" y="934"/>
                </a:cubicBezTo>
                <a:cubicBezTo>
                  <a:pt x="3379" y="938"/>
                  <a:pt x="3387" y="941"/>
                  <a:pt x="3395" y="945"/>
                </a:cubicBezTo>
                <a:cubicBezTo>
                  <a:pt x="3407" y="933"/>
                  <a:pt x="3415" y="914"/>
                  <a:pt x="3414" y="891"/>
                </a:cubicBezTo>
                <a:cubicBezTo>
                  <a:pt x="3413" y="879"/>
                  <a:pt x="3409" y="868"/>
                  <a:pt x="3405" y="858"/>
                </a:cubicBezTo>
                <a:cubicBezTo>
                  <a:pt x="3405" y="858"/>
                  <a:pt x="3405" y="858"/>
                  <a:pt x="3405" y="858"/>
                </a:cubicBezTo>
                <a:cubicBezTo>
                  <a:pt x="3401" y="859"/>
                  <a:pt x="3395" y="863"/>
                  <a:pt x="3392" y="866"/>
                </a:cubicBezTo>
                <a:cubicBezTo>
                  <a:pt x="3397" y="875"/>
                  <a:pt x="3398" y="886"/>
                  <a:pt x="3397" y="896"/>
                </a:cubicBezTo>
                <a:close/>
                <a:moveTo>
                  <a:pt x="3396" y="949"/>
                </a:moveTo>
                <a:cubicBezTo>
                  <a:pt x="3398" y="951"/>
                  <a:pt x="3400" y="954"/>
                  <a:pt x="3402" y="954"/>
                </a:cubicBezTo>
                <a:cubicBezTo>
                  <a:pt x="3400" y="952"/>
                  <a:pt x="3399" y="949"/>
                  <a:pt x="3396" y="949"/>
                </a:cubicBezTo>
                <a:close/>
                <a:moveTo>
                  <a:pt x="3387" y="945"/>
                </a:moveTo>
                <a:cubicBezTo>
                  <a:pt x="3388" y="947"/>
                  <a:pt x="3390" y="951"/>
                  <a:pt x="3393" y="949"/>
                </a:cubicBezTo>
                <a:cubicBezTo>
                  <a:pt x="3392" y="947"/>
                  <a:pt x="3389" y="945"/>
                  <a:pt x="3387" y="945"/>
                </a:cubicBezTo>
                <a:close/>
                <a:moveTo>
                  <a:pt x="3306" y="920"/>
                </a:moveTo>
                <a:cubicBezTo>
                  <a:pt x="3316" y="932"/>
                  <a:pt x="3328" y="943"/>
                  <a:pt x="3344" y="949"/>
                </a:cubicBezTo>
                <a:cubicBezTo>
                  <a:pt x="3346" y="946"/>
                  <a:pt x="3346" y="943"/>
                  <a:pt x="3349" y="942"/>
                </a:cubicBezTo>
                <a:cubicBezTo>
                  <a:pt x="3354" y="942"/>
                  <a:pt x="3356" y="951"/>
                  <a:pt x="3360" y="953"/>
                </a:cubicBezTo>
                <a:cubicBezTo>
                  <a:pt x="3369" y="954"/>
                  <a:pt x="3376" y="954"/>
                  <a:pt x="3385" y="951"/>
                </a:cubicBezTo>
                <a:cubicBezTo>
                  <a:pt x="3368" y="944"/>
                  <a:pt x="3352" y="937"/>
                  <a:pt x="3335" y="929"/>
                </a:cubicBezTo>
                <a:cubicBezTo>
                  <a:pt x="3334" y="929"/>
                  <a:pt x="3335" y="927"/>
                  <a:pt x="3334" y="926"/>
                </a:cubicBezTo>
                <a:cubicBezTo>
                  <a:pt x="3327" y="923"/>
                  <a:pt x="3322" y="918"/>
                  <a:pt x="3316" y="913"/>
                </a:cubicBezTo>
                <a:cubicBezTo>
                  <a:pt x="3313" y="915"/>
                  <a:pt x="3309" y="918"/>
                  <a:pt x="3306" y="920"/>
                </a:cubicBezTo>
                <a:close/>
                <a:moveTo>
                  <a:pt x="3311" y="908"/>
                </a:moveTo>
                <a:cubicBezTo>
                  <a:pt x="3308" y="903"/>
                  <a:pt x="3305" y="899"/>
                  <a:pt x="3302" y="894"/>
                </a:cubicBezTo>
                <a:cubicBezTo>
                  <a:pt x="3299" y="896"/>
                  <a:pt x="3296" y="898"/>
                  <a:pt x="3292" y="900"/>
                </a:cubicBezTo>
                <a:cubicBezTo>
                  <a:pt x="3295" y="906"/>
                  <a:pt x="3298" y="910"/>
                  <a:pt x="3302" y="914"/>
                </a:cubicBezTo>
                <a:cubicBezTo>
                  <a:pt x="3305" y="912"/>
                  <a:pt x="3308" y="910"/>
                  <a:pt x="3311" y="908"/>
                </a:cubicBezTo>
                <a:close/>
                <a:moveTo>
                  <a:pt x="3347" y="930"/>
                </a:moveTo>
                <a:cubicBezTo>
                  <a:pt x="3346" y="929"/>
                  <a:pt x="3345" y="926"/>
                  <a:pt x="3343" y="927"/>
                </a:cubicBezTo>
                <a:cubicBezTo>
                  <a:pt x="3344" y="928"/>
                  <a:pt x="3345" y="931"/>
                  <a:pt x="3347" y="930"/>
                </a:cubicBezTo>
                <a:close/>
                <a:moveTo>
                  <a:pt x="3356" y="934"/>
                </a:moveTo>
                <a:cubicBezTo>
                  <a:pt x="3355" y="933"/>
                  <a:pt x="3353" y="930"/>
                  <a:pt x="3351" y="930"/>
                </a:cubicBezTo>
                <a:cubicBezTo>
                  <a:pt x="3352" y="932"/>
                  <a:pt x="3354" y="935"/>
                  <a:pt x="3356" y="934"/>
                </a:cubicBezTo>
                <a:close/>
                <a:moveTo>
                  <a:pt x="3364" y="938"/>
                </a:moveTo>
                <a:cubicBezTo>
                  <a:pt x="3363" y="936"/>
                  <a:pt x="3362" y="934"/>
                  <a:pt x="3360" y="934"/>
                </a:cubicBezTo>
                <a:cubicBezTo>
                  <a:pt x="3361" y="936"/>
                  <a:pt x="3362" y="937"/>
                  <a:pt x="3364" y="938"/>
                </a:cubicBezTo>
                <a:close/>
                <a:moveTo>
                  <a:pt x="3369" y="940"/>
                </a:moveTo>
                <a:cubicBezTo>
                  <a:pt x="3370" y="941"/>
                  <a:pt x="3372" y="941"/>
                  <a:pt x="3374" y="942"/>
                </a:cubicBezTo>
                <a:cubicBezTo>
                  <a:pt x="3373" y="940"/>
                  <a:pt x="3370" y="937"/>
                  <a:pt x="3368" y="937"/>
                </a:cubicBezTo>
                <a:cubicBezTo>
                  <a:pt x="3368" y="938"/>
                  <a:pt x="3369" y="939"/>
                  <a:pt x="3369" y="940"/>
                </a:cubicBezTo>
                <a:close/>
                <a:moveTo>
                  <a:pt x="3383" y="946"/>
                </a:moveTo>
                <a:cubicBezTo>
                  <a:pt x="3382" y="944"/>
                  <a:pt x="3380" y="941"/>
                  <a:pt x="3378" y="942"/>
                </a:cubicBezTo>
                <a:cubicBezTo>
                  <a:pt x="3379" y="944"/>
                  <a:pt x="3381" y="946"/>
                  <a:pt x="3383" y="946"/>
                </a:cubicBezTo>
                <a:close/>
                <a:moveTo>
                  <a:pt x="3324" y="900"/>
                </a:moveTo>
                <a:cubicBezTo>
                  <a:pt x="3319" y="896"/>
                  <a:pt x="3317" y="891"/>
                  <a:pt x="3314" y="886"/>
                </a:cubicBezTo>
                <a:cubicBezTo>
                  <a:pt x="3313" y="888"/>
                  <a:pt x="3310" y="888"/>
                  <a:pt x="3309" y="891"/>
                </a:cubicBezTo>
                <a:cubicBezTo>
                  <a:pt x="3311" y="896"/>
                  <a:pt x="3313" y="901"/>
                  <a:pt x="3317" y="904"/>
                </a:cubicBezTo>
                <a:cubicBezTo>
                  <a:pt x="3319" y="903"/>
                  <a:pt x="3322" y="902"/>
                  <a:pt x="3324" y="900"/>
                </a:cubicBezTo>
                <a:close/>
                <a:moveTo>
                  <a:pt x="3317" y="876"/>
                </a:moveTo>
                <a:cubicBezTo>
                  <a:pt x="3330" y="868"/>
                  <a:pt x="3343" y="860"/>
                  <a:pt x="3356" y="852"/>
                </a:cubicBezTo>
                <a:cubicBezTo>
                  <a:pt x="3355" y="851"/>
                  <a:pt x="3356" y="848"/>
                  <a:pt x="3355" y="846"/>
                </a:cubicBezTo>
                <a:cubicBezTo>
                  <a:pt x="3348" y="839"/>
                  <a:pt x="3334" y="836"/>
                  <a:pt x="3326" y="843"/>
                </a:cubicBezTo>
                <a:cubicBezTo>
                  <a:pt x="3318" y="849"/>
                  <a:pt x="3314" y="863"/>
                  <a:pt x="3317" y="876"/>
                </a:cubicBezTo>
                <a:close/>
                <a:moveTo>
                  <a:pt x="3359" y="840"/>
                </a:moveTo>
                <a:cubicBezTo>
                  <a:pt x="3363" y="842"/>
                  <a:pt x="3369" y="844"/>
                  <a:pt x="3372" y="842"/>
                </a:cubicBezTo>
                <a:cubicBezTo>
                  <a:pt x="3372" y="841"/>
                  <a:pt x="3369" y="839"/>
                  <a:pt x="3369" y="838"/>
                </a:cubicBezTo>
                <a:cubicBezTo>
                  <a:pt x="3362" y="843"/>
                  <a:pt x="3358" y="835"/>
                  <a:pt x="3357" y="830"/>
                </a:cubicBezTo>
                <a:cubicBezTo>
                  <a:pt x="3346" y="824"/>
                  <a:pt x="3329" y="822"/>
                  <a:pt x="3318" y="828"/>
                </a:cubicBezTo>
                <a:cubicBezTo>
                  <a:pt x="3302" y="836"/>
                  <a:pt x="3298" y="863"/>
                  <a:pt x="3306" y="883"/>
                </a:cubicBezTo>
                <a:cubicBezTo>
                  <a:pt x="3308" y="882"/>
                  <a:pt x="3311" y="881"/>
                  <a:pt x="3312" y="879"/>
                </a:cubicBezTo>
                <a:cubicBezTo>
                  <a:pt x="3304" y="856"/>
                  <a:pt x="3317" y="829"/>
                  <a:pt x="3341" y="832"/>
                </a:cubicBezTo>
                <a:cubicBezTo>
                  <a:pt x="3349" y="833"/>
                  <a:pt x="3353" y="837"/>
                  <a:pt x="3359" y="840"/>
                </a:cubicBezTo>
                <a:close/>
                <a:moveTo>
                  <a:pt x="3287" y="904"/>
                </a:moveTo>
                <a:cubicBezTo>
                  <a:pt x="3281" y="907"/>
                  <a:pt x="3276" y="911"/>
                  <a:pt x="3271" y="914"/>
                </a:cubicBezTo>
                <a:cubicBezTo>
                  <a:pt x="3274" y="919"/>
                  <a:pt x="3276" y="924"/>
                  <a:pt x="3280" y="928"/>
                </a:cubicBezTo>
                <a:cubicBezTo>
                  <a:pt x="3285" y="924"/>
                  <a:pt x="3291" y="921"/>
                  <a:pt x="3295" y="918"/>
                </a:cubicBezTo>
                <a:cubicBezTo>
                  <a:pt x="3292" y="914"/>
                  <a:pt x="3289" y="909"/>
                  <a:pt x="3287" y="904"/>
                </a:cubicBezTo>
                <a:close/>
                <a:moveTo>
                  <a:pt x="3239" y="962"/>
                </a:moveTo>
                <a:cubicBezTo>
                  <a:pt x="3250" y="974"/>
                  <a:pt x="3263" y="983"/>
                  <a:pt x="3279" y="989"/>
                </a:cubicBezTo>
                <a:cubicBezTo>
                  <a:pt x="3284" y="981"/>
                  <a:pt x="3291" y="992"/>
                  <a:pt x="3297" y="994"/>
                </a:cubicBezTo>
                <a:cubicBezTo>
                  <a:pt x="3313" y="999"/>
                  <a:pt x="3325" y="989"/>
                  <a:pt x="3335" y="982"/>
                </a:cubicBezTo>
                <a:cubicBezTo>
                  <a:pt x="3327" y="979"/>
                  <a:pt x="3321" y="975"/>
                  <a:pt x="3314" y="972"/>
                </a:cubicBezTo>
                <a:cubicBezTo>
                  <a:pt x="3310" y="974"/>
                  <a:pt x="3305" y="976"/>
                  <a:pt x="3298" y="977"/>
                </a:cubicBezTo>
                <a:cubicBezTo>
                  <a:pt x="3295" y="977"/>
                  <a:pt x="3292" y="976"/>
                  <a:pt x="3289" y="976"/>
                </a:cubicBezTo>
                <a:cubicBezTo>
                  <a:pt x="3285" y="977"/>
                  <a:pt x="3281" y="980"/>
                  <a:pt x="3279" y="979"/>
                </a:cubicBezTo>
                <a:cubicBezTo>
                  <a:pt x="3278" y="978"/>
                  <a:pt x="3277" y="976"/>
                  <a:pt x="3277" y="974"/>
                </a:cubicBezTo>
                <a:cubicBezTo>
                  <a:pt x="3265" y="971"/>
                  <a:pt x="3257" y="963"/>
                  <a:pt x="3249" y="955"/>
                </a:cubicBezTo>
                <a:cubicBezTo>
                  <a:pt x="3246" y="958"/>
                  <a:pt x="3242" y="960"/>
                  <a:pt x="3239" y="962"/>
                </a:cubicBezTo>
                <a:close/>
                <a:moveTo>
                  <a:pt x="3245" y="950"/>
                </a:moveTo>
                <a:cubicBezTo>
                  <a:pt x="3242" y="945"/>
                  <a:pt x="3240" y="940"/>
                  <a:pt x="3237" y="935"/>
                </a:cubicBezTo>
                <a:cubicBezTo>
                  <a:pt x="3233" y="938"/>
                  <a:pt x="3229" y="940"/>
                  <a:pt x="3226" y="942"/>
                </a:cubicBezTo>
                <a:cubicBezTo>
                  <a:pt x="3228" y="948"/>
                  <a:pt x="3231" y="953"/>
                  <a:pt x="3235" y="956"/>
                </a:cubicBezTo>
                <a:cubicBezTo>
                  <a:pt x="3238" y="954"/>
                  <a:pt x="3242" y="952"/>
                  <a:pt x="3245" y="950"/>
                </a:cubicBezTo>
                <a:close/>
                <a:moveTo>
                  <a:pt x="3308" y="967"/>
                </a:moveTo>
                <a:cubicBezTo>
                  <a:pt x="3306" y="966"/>
                  <a:pt x="3304" y="963"/>
                  <a:pt x="3301" y="962"/>
                </a:cubicBezTo>
                <a:cubicBezTo>
                  <a:pt x="3294" y="961"/>
                  <a:pt x="3282" y="969"/>
                  <a:pt x="3281" y="959"/>
                </a:cubicBezTo>
                <a:cubicBezTo>
                  <a:pt x="3273" y="957"/>
                  <a:pt x="3267" y="952"/>
                  <a:pt x="3261" y="947"/>
                </a:cubicBezTo>
                <a:cubicBezTo>
                  <a:pt x="3260" y="949"/>
                  <a:pt x="3258" y="950"/>
                  <a:pt x="3255" y="951"/>
                </a:cubicBezTo>
                <a:cubicBezTo>
                  <a:pt x="3260" y="959"/>
                  <a:pt x="3269" y="963"/>
                  <a:pt x="3278" y="967"/>
                </a:cubicBezTo>
                <a:cubicBezTo>
                  <a:pt x="3282" y="960"/>
                  <a:pt x="3287" y="969"/>
                  <a:pt x="3292" y="970"/>
                </a:cubicBezTo>
                <a:cubicBezTo>
                  <a:pt x="3299" y="971"/>
                  <a:pt x="3302" y="969"/>
                  <a:pt x="3308" y="967"/>
                </a:cubicBezTo>
                <a:close/>
                <a:moveTo>
                  <a:pt x="3290" y="951"/>
                </a:moveTo>
                <a:cubicBezTo>
                  <a:pt x="3286" y="947"/>
                  <a:pt x="3282" y="942"/>
                  <a:pt x="3278" y="937"/>
                </a:cubicBezTo>
                <a:cubicBezTo>
                  <a:pt x="3275" y="939"/>
                  <a:pt x="3272" y="941"/>
                  <a:pt x="3268" y="943"/>
                </a:cubicBezTo>
                <a:cubicBezTo>
                  <a:pt x="3271" y="947"/>
                  <a:pt x="3276" y="949"/>
                  <a:pt x="3280" y="951"/>
                </a:cubicBezTo>
                <a:cubicBezTo>
                  <a:pt x="3282" y="946"/>
                  <a:pt x="3288" y="952"/>
                  <a:pt x="3290" y="951"/>
                </a:cubicBezTo>
                <a:close/>
                <a:moveTo>
                  <a:pt x="3265" y="917"/>
                </a:moveTo>
                <a:cubicBezTo>
                  <a:pt x="3262" y="920"/>
                  <a:pt x="3257" y="922"/>
                  <a:pt x="3254" y="925"/>
                </a:cubicBezTo>
                <a:cubicBezTo>
                  <a:pt x="3257" y="930"/>
                  <a:pt x="3259" y="935"/>
                  <a:pt x="3263" y="939"/>
                </a:cubicBezTo>
                <a:cubicBezTo>
                  <a:pt x="3267" y="936"/>
                  <a:pt x="3270" y="934"/>
                  <a:pt x="3274" y="931"/>
                </a:cubicBezTo>
                <a:cubicBezTo>
                  <a:pt x="3271" y="927"/>
                  <a:pt x="3269" y="921"/>
                  <a:pt x="3265" y="917"/>
                </a:cubicBezTo>
                <a:close/>
                <a:moveTo>
                  <a:pt x="3262" y="912"/>
                </a:moveTo>
                <a:cubicBezTo>
                  <a:pt x="3259" y="906"/>
                  <a:pt x="3256" y="900"/>
                  <a:pt x="3253" y="895"/>
                </a:cubicBezTo>
                <a:cubicBezTo>
                  <a:pt x="3250" y="900"/>
                  <a:pt x="3249" y="911"/>
                  <a:pt x="3252" y="917"/>
                </a:cubicBezTo>
                <a:cubicBezTo>
                  <a:pt x="3256" y="916"/>
                  <a:pt x="3258" y="913"/>
                  <a:pt x="3262" y="912"/>
                </a:cubicBezTo>
                <a:close/>
                <a:moveTo>
                  <a:pt x="3248" y="928"/>
                </a:moveTo>
                <a:cubicBezTo>
                  <a:pt x="3247" y="930"/>
                  <a:pt x="3244" y="930"/>
                  <a:pt x="3243" y="932"/>
                </a:cubicBezTo>
                <a:cubicBezTo>
                  <a:pt x="3245" y="937"/>
                  <a:pt x="3248" y="942"/>
                  <a:pt x="3251" y="946"/>
                </a:cubicBezTo>
                <a:cubicBezTo>
                  <a:pt x="3253" y="944"/>
                  <a:pt x="3255" y="944"/>
                  <a:pt x="3257" y="942"/>
                </a:cubicBezTo>
                <a:cubicBezTo>
                  <a:pt x="3253" y="939"/>
                  <a:pt x="3251" y="932"/>
                  <a:pt x="3248" y="928"/>
                </a:cubicBezTo>
                <a:close/>
                <a:moveTo>
                  <a:pt x="3250" y="887"/>
                </a:moveTo>
                <a:cubicBezTo>
                  <a:pt x="3249" y="883"/>
                  <a:pt x="3248" y="877"/>
                  <a:pt x="3246" y="873"/>
                </a:cubicBezTo>
                <a:cubicBezTo>
                  <a:pt x="3243" y="877"/>
                  <a:pt x="3238" y="882"/>
                  <a:pt x="3236" y="888"/>
                </a:cubicBezTo>
                <a:cubicBezTo>
                  <a:pt x="3233" y="901"/>
                  <a:pt x="3236" y="915"/>
                  <a:pt x="3240" y="925"/>
                </a:cubicBezTo>
                <a:cubicBezTo>
                  <a:pt x="3243" y="924"/>
                  <a:pt x="3244" y="922"/>
                  <a:pt x="3246" y="921"/>
                </a:cubicBezTo>
                <a:cubicBezTo>
                  <a:pt x="3242" y="909"/>
                  <a:pt x="3245" y="896"/>
                  <a:pt x="3250" y="887"/>
                </a:cubicBezTo>
                <a:close/>
                <a:moveTo>
                  <a:pt x="3221" y="946"/>
                </a:moveTo>
                <a:cubicBezTo>
                  <a:pt x="3216" y="949"/>
                  <a:pt x="3210" y="952"/>
                  <a:pt x="3205" y="956"/>
                </a:cubicBezTo>
                <a:cubicBezTo>
                  <a:pt x="3208" y="961"/>
                  <a:pt x="3211" y="965"/>
                  <a:pt x="3213" y="969"/>
                </a:cubicBezTo>
                <a:cubicBezTo>
                  <a:pt x="3219" y="967"/>
                  <a:pt x="3224" y="963"/>
                  <a:pt x="3229" y="960"/>
                </a:cubicBezTo>
                <a:cubicBezTo>
                  <a:pt x="3227" y="955"/>
                  <a:pt x="3223" y="951"/>
                  <a:pt x="3221" y="946"/>
                </a:cubicBezTo>
                <a:close/>
                <a:moveTo>
                  <a:pt x="3226" y="994"/>
                </a:moveTo>
                <a:cubicBezTo>
                  <a:pt x="3221" y="989"/>
                  <a:pt x="3216" y="984"/>
                  <a:pt x="3212" y="979"/>
                </a:cubicBezTo>
                <a:cubicBezTo>
                  <a:pt x="3208" y="982"/>
                  <a:pt x="3204" y="984"/>
                  <a:pt x="3200" y="987"/>
                </a:cubicBezTo>
                <a:cubicBezTo>
                  <a:pt x="3203" y="989"/>
                  <a:pt x="3206" y="991"/>
                  <a:pt x="3210" y="993"/>
                </a:cubicBezTo>
                <a:cubicBezTo>
                  <a:pt x="3216" y="989"/>
                  <a:pt x="3218" y="997"/>
                  <a:pt x="3226" y="994"/>
                </a:cubicBezTo>
                <a:close/>
                <a:moveTo>
                  <a:pt x="3219" y="1001"/>
                </a:moveTo>
                <a:cubicBezTo>
                  <a:pt x="3214" y="1002"/>
                  <a:pt x="3208" y="1007"/>
                  <a:pt x="3208" y="999"/>
                </a:cubicBezTo>
                <a:cubicBezTo>
                  <a:pt x="3202" y="998"/>
                  <a:pt x="3198" y="993"/>
                  <a:pt x="3193" y="991"/>
                </a:cubicBezTo>
                <a:cubicBezTo>
                  <a:pt x="3192" y="992"/>
                  <a:pt x="3190" y="992"/>
                  <a:pt x="3189" y="994"/>
                </a:cubicBezTo>
                <a:cubicBezTo>
                  <a:pt x="3195" y="1000"/>
                  <a:pt x="3202" y="1005"/>
                  <a:pt x="3210" y="1009"/>
                </a:cubicBezTo>
                <a:cubicBezTo>
                  <a:pt x="3213" y="1001"/>
                  <a:pt x="3221" y="1009"/>
                  <a:pt x="3224" y="1012"/>
                </a:cubicBezTo>
                <a:cubicBezTo>
                  <a:pt x="3232" y="1012"/>
                  <a:pt x="3239" y="1011"/>
                  <a:pt x="3243" y="1008"/>
                </a:cubicBezTo>
                <a:cubicBezTo>
                  <a:pt x="3239" y="1006"/>
                  <a:pt x="3236" y="1003"/>
                  <a:pt x="3232" y="1000"/>
                </a:cubicBezTo>
                <a:cubicBezTo>
                  <a:pt x="3229" y="1002"/>
                  <a:pt x="3224" y="1001"/>
                  <a:pt x="3219" y="1001"/>
                </a:cubicBezTo>
                <a:close/>
                <a:moveTo>
                  <a:pt x="3199" y="959"/>
                </a:moveTo>
                <a:cubicBezTo>
                  <a:pt x="3195" y="962"/>
                  <a:pt x="3190" y="965"/>
                  <a:pt x="3186" y="967"/>
                </a:cubicBezTo>
                <a:cubicBezTo>
                  <a:pt x="3188" y="973"/>
                  <a:pt x="3191" y="978"/>
                  <a:pt x="3195" y="982"/>
                </a:cubicBezTo>
                <a:cubicBezTo>
                  <a:pt x="3199" y="978"/>
                  <a:pt x="3204" y="976"/>
                  <a:pt x="3208" y="973"/>
                </a:cubicBezTo>
                <a:cubicBezTo>
                  <a:pt x="3204" y="969"/>
                  <a:pt x="3202" y="963"/>
                  <a:pt x="3199" y="959"/>
                </a:cubicBezTo>
                <a:close/>
                <a:moveTo>
                  <a:pt x="3196" y="953"/>
                </a:moveTo>
                <a:cubicBezTo>
                  <a:pt x="3193" y="947"/>
                  <a:pt x="3190" y="940"/>
                  <a:pt x="3187" y="934"/>
                </a:cubicBezTo>
                <a:cubicBezTo>
                  <a:pt x="3183" y="940"/>
                  <a:pt x="3182" y="952"/>
                  <a:pt x="3184" y="960"/>
                </a:cubicBezTo>
                <a:cubicBezTo>
                  <a:pt x="3188" y="959"/>
                  <a:pt x="3191" y="955"/>
                  <a:pt x="3196" y="953"/>
                </a:cubicBezTo>
                <a:close/>
                <a:moveTo>
                  <a:pt x="3181" y="971"/>
                </a:moveTo>
                <a:cubicBezTo>
                  <a:pt x="3179" y="972"/>
                  <a:pt x="3177" y="973"/>
                  <a:pt x="3176" y="974"/>
                </a:cubicBezTo>
                <a:cubicBezTo>
                  <a:pt x="3178" y="979"/>
                  <a:pt x="3181" y="985"/>
                  <a:pt x="3185" y="988"/>
                </a:cubicBezTo>
                <a:cubicBezTo>
                  <a:pt x="3186" y="987"/>
                  <a:pt x="3187" y="986"/>
                  <a:pt x="3189" y="986"/>
                </a:cubicBezTo>
                <a:cubicBezTo>
                  <a:pt x="3186" y="981"/>
                  <a:pt x="3182" y="977"/>
                  <a:pt x="3181" y="971"/>
                </a:cubicBezTo>
                <a:close/>
                <a:moveTo>
                  <a:pt x="3171" y="1003"/>
                </a:moveTo>
                <a:cubicBezTo>
                  <a:pt x="3180" y="1016"/>
                  <a:pt x="3193" y="1023"/>
                  <a:pt x="3209" y="1029"/>
                </a:cubicBezTo>
                <a:cubicBezTo>
                  <a:pt x="3212" y="1020"/>
                  <a:pt x="3219" y="1030"/>
                  <a:pt x="3224" y="1032"/>
                </a:cubicBezTo>
                <a:cubicBezTo>
                  <a:pt x="3238" y="1036"/>
                  <a:pt x="3255" y="1027"/>
                  <a:pt x="3265" y="1021"/>
                </a:cubicBezTo>
                <a:cubicBezTo>
                  <a:pt x="3260" y="1019"/>
                  <a:pt x="3255" y="1016"/>
                  <a:pt x="3250" y="1013"/>
                </a:cubicBezTo>
                <a:cubicBezTo>
                  <a:pt x="3245" y="1016"/>
                  <a:pt x="3237" y="1018"/>
                  <a:pt x="3229" y="1019"/>
                </a:cubicBezTo>
                <a:cubicBezTo>
                  <a:pt x="3228" y="1019"/>
                  <a:pt x="3225" y="1018"/>
                  <a:pt x="3224" y="1018"/>
                </a:cubicBezTo>
                <a:cubicBezTo>
                  <a:pt x="3219" y="1019"/>
                  <a:pt x="3214" y="1023"/>
                  <a:pt x="3209" y="1021"/>
                </a:cubicBezTo>
                <a:cubicBezTo>
                  <a:pt x="3208" y="1020"/>
                  <a:pt x="3208" y="1018"/>
                  <a:pt x="3208" y="1015"/>
                </a:cubicBezTo>
                <a:cubicBezTo>
                  <a:pt x="3197" y="1011"/>
                  <a:pt x="3190" y="1004"/>
                  <a:pt x="3182" y="997"/>
                </a:cubicBezTo>
                <a:cubicBezTo>
                  <a:pt x="3178" y="999"/>
                  <a:pt x="3175" y="1002"/>
                  <a:pt x="3171" y="1003"/>
                </a:cubicBezTo>
                <a:close/>
                <a:moveTo>
                  <a:pt x="3417" y="971"/>
                </a:moveTo>
                <a:cubicBezTo>
                  <a:pt x="3415" y="971"/>
                  <a:pt x="3411" y="971"/>
                  <a:pt x="3410" y="970"/>
                </a:cubicBezTo>
                <a:cubicBezTo>
                  <a:pt x="3409" y="967"/>
                  <a:pt x="3412" y="965"/>
                  <a:pt x="3412" y="962"/>
                </a:cubicBezTo>
                <a:cubicBezTo>
                  <a:pt x="3406" y="960"/>
                  <a:pt x="3400" y="957"/>
                  <a:pt x="3394" y="955"/>
                </a:cubicBezTo>
                <a:cubicBezTo>
                  <a:pt x="3386" y="959"/>
                  <a:pt x="3372" y="961"/>
                  <a:pt x="3360" y="959"/>
                </a:cubicBezTo>
                <a:cubicBezTo>
                  <a:pt x="3355" y="962"/>
                  <a:pt x="3338" y="967"/>
                  <a:pt x="3343" y="954"/>
                </a:cubicBezTo>
                <a:cubicBezTo>
                  <a:pt x="3325" y="947"/>
                  <a:pt x="3311" y="937"/>
                  <a:pt x="3299" y="924"/>
                </a:cubicBezTo>
                <a:cubicBezTo>
                  <a:pt x="3294" y="927"/>
                  <a:pt x="3289" y="930"/>
                  <a:pt x="3284" y="933"/>
                </a:cubicBezTo>
                <a:cubicBezTo>
                  <a:pt x="3299" y="954"/>
                  <a:pt x="3320" y="970"/>
                  <a:pt x="3347" y="979"/>
                </a:cubicBezTo>
                <a:cubicBezTo>
                  <a:pt x="3348" y="978"/>
                  <a:pt x="3349" y="976"/>
                  <a:pt x="3352" y="976"/>
                </a:cubicBezTo>
                <a:cubicBezTo>
                  <a:pt x="3355" y="976"/>
                  <a:pt x="3359" y="982"/>
                  <a:pt x="3364" y="983"/>
                </a:cubicBezTo>
                <a:cubicBezTo>
                  <a:pt x="3367" y="984"/>
                  <a:pt x="3371" y="984"/>
                  <a:pt x="3374" y="984"/>
                </a:cubicBezTo>
                <a:cubicBezTo>
                  <a:pt x="3390" y="984"/>
                  <a:pt x="3407" y="980"/>
                  <a:pt x="3417" y="971"/>
                </a:cubicBezTo>
                <a:close/>
                <a:moveTo>
                  <a:pt x="3407" y="956"/>
                </a:moveTo>
                <a:cubicBezTo>
                  <a:pt x="3409" y="957"/>
                  <a:pt x="3410" y="958"/>
                  <a:pt x="3412" y="958"/>
                </a:cubicBezTo>
                <a:cubicBezTo>
                  <a:pt x="3412" y="957"/>
                  <a:pt x="3411" y="957"/>
                  <a:pt x="3411" y="955"/>
                </a:cubicBezTo>
                <a:cubicBezTo>
                  <a:pt x="3409" y="955"/>
                  <a:pt x="3407" y="952"/>
                  <a:pt x="3405" y="953"/>
                </a:cubicBezTo>
                <a:cubicBezTo>
                  <a:pt x="3406" y="954"/>
                  <a:pt x="3407" y="955"/>
                  <a:pt x="3407" y="956"/>
                </a:cubicBezTo>
                <a:close/>
                <a:moveTo>
                  <a:pt x="3417" y="967"/>
                </a:moveTo>
                <a:cubicBezTo>
                  <a:pt x="3416" y="966"/>
                  <a:pt x="3416" y="965"/>
                  <a:pt x="3415" y="964"/>
                </a:cubicBezTo>
                <a:cubicBezTo>
                  <a:pt x="3415" y="966"/>
                  <a:pt x="3414" y="966"/>
                  <a:pt x="3414" y="967"/>
                </a:cubicBezTo>
                <a:cubicBezTo>
                  <a:pt x="3415" y="967"/>
                  <a:pt x="3417" y="968"/>
                  <a:pt x="3417" y="967"/>
                </a:cubicBezTo>
                <a:close/>
                <a:moveTo>
                  <a:pt x="3424" y="967"/>
                </a:moveTo>
                <a:cubicBezTo>
                  <a:pt x="3421" y="964"/>
                  <a:pt x="3420" y="957"/>
                  <a:pt x="3415" y="957"/>
                </a:cubicBezTo>
                <a:cubicBezTo>
                  <a:pt x="3417" y="960"/>
                  <a:pt x="3419" y="964"/>
                  <a:pt x="3421" y="968"/>
                </a:cubicBezTo>
                <a:cubicBezTo>
                  <a:pt x="3422" y="968"/>
                  <a:pt x="3424" y="968"/>
                  <a:pt x="3424" y="967"/>
                </a:cubicBezTo>
                <a:close/>
                <a:moveTo>
                  <a:pt x="3430" y="967"/>
                </a:moveTo>
                <a:cubicBezTo>
                  <a:pt x="3427" y="963"/>
                  <a:pt x="3425" y="958"/>
                  <a:pt x="3421" y="954"/>
                </a:cubicBezTo>
                <a:cubicBezTo>
                  <a:pt x="3421" y="955"/>
                  <a:pt x="3421" y="955"/>
                  <a:pt x="3421" y="956"/>
                </a:cubicBezTo>
                <a:cubicBezTo>
                  <a:pt x="3422" y="957"/>
                  <a:pt x="3424" y="960"/>
                  <a:pt x="3425" y="962"/>
                </a:cubicBezTo>
                <a:cubicBezTo>
                  <a:pt x="3426" y="964"/>
                  <a:pt x="3427" y="969"/>
                  <a:pt x="3430" y="967"/>
                </a:cubicBezTo>
                <a:close/>
                <a:moveTo>
                  <a:pt x="3435" y="968"/>
                </a:moveTo>
                <a:cubicBezTo>
                  <a:pt x="3432" y="964"/>
                  <a:pt x="3431" y="959"/>
                  <a:pt x="3427" y="956"/>
                </a:cubicBezTo>
                <a:cubicBezTo>
                  <a:pt x="3429" y="961"/>
                  <a:pt x="3432" y="965"/>
                  <a:pt x="3435" y="968"/>
                </a:cubicBezTo>
                <a:close/>
                <a:moveTo>
                  <a:pt x="3436" y="964"/>
                </a:moveTo>
                <a:cubicBezTo>
                  <a:pt x="3437" y="965"/>
                  <a:pt x="3438" y="966"/>
                  <a:pt x="3439" y="968"/>
                </a:cubicBezTo>
                <a:cubicBezTo>
                  <a:pt x="3440" y="968"/>
                  <a:pt x="3442" y="969"/>
                  <a:pt x="3442" y="968"/>
                </a:cubicBezTo>
                <a:cubicBezTo>
                  <a:pt x="3440" y="967"/>
                  <a:pt x="3438" y="965"/>
                  <a:pt x="3436" y="964"/>
                </a:cubicBezTo>
                <a:close/>
                <a:moveTo>
                  <a:pt x="3428" y="844"/>
                </a:moveTo>
                <a:cubicBezTo>
                  <a:pt x="3428" y="844"/>
                  <a:pt x="3428" y="843"/>
                  <a:pt x="3427" y="843"/>
                </a:cubicBezTo>
                <a:cubicBezTo>
                  <a:pt x="3427" y="843"/>
                  <a:pt x="3427" y="843"/>
                  <a:pt x="3427" y="843"/>
                </a:cubicBezTo>
                <a:cubicBezTo>
                  <a:pt x="3421" y="847"/>
                  <a:pt x="3415" y="851"/>
                  <a:pt x="3409" y="854"/>
                </a:cubicBezTo>
                <a:cubicBezTo>
                  <a:pt x="3417" y="868"/>
                  <a:pt x="3422" y="887"/>
                  <a:pt x="3420" y="907"/>
                </a:cubicBezTo>
                <a:cubicBezTo>
                  <a:pt x="3419" y="925"/>
                  <a:pt x="3409" y="938"/>
                  <a:pt x="3402" y="948"/>
                </a:cubicBezTo>
                <a:cubicBezTo>
                  <a:pt x="3408" y="950"/>
                  <a:pt x="3412" y="952"/>
                  <a:pt x="3417" y="954"/>
                </a:cubicBezTo>
                <a:cubicBezTo>
                  <a:pt x="3421" y="944"/>
                  <a:pt x="3426" y="951"/>
                  <a:pt x="3432" y="955"/>
                </a:cubicBezTo>
                <a:cubicBezTo>
                  <a:pt x="3450" y="924"/>
                  <a:pt x="3443" y="870"/>
                  <a:pt x="3428" y="844"/>
                </a:cubicBezTo>
                <a:close/>
                <a:moveTo>
                  <a:pt x="3320" y="884"/>
                </a:moveTo>
                <a:cubicBezTo>
                  <a:pt x="3322" y="889"/>
                  <a:pt x="3324" y="894"/>
                  <a:pt x="3329" y="897"/>
                </a:cubicBezTo>
                <a:cubicBezTo>
                  <a:pt x="3369" y="871"/>
                  <a:pt x="3409" y="846"/>
                  <a:pt x="3450" y="821"/>
                </a:cubicBezTo>
                <a:cubicBezTo>
                  <a:pt x="3453" y="819"/>
                  <a:pt x="3466" y="812"/>
                  <a:pt x="3466" y="809"/>
                </a:cubicBezTo>
                <a:cubicBezTo>
                  <a:pt x="3468" y="804"/>
                  <a:pt x="3461" y="797"/>
                  <a:pt x="3457" y="797"/>
                </a:cubicBezTo>
                <a:cubicBezTo>
                  <a:pt x="3453" y="797"/>
                  <a:pt x="3449" y="801"/>
                  <a:pt x="3446" y="803"/>
                </a:cubicBezTo>
                <a:cubicBezTo>
                  <a:pt x="3442" y="805"/>
                  <a:pt x="3438" y="808"/>
                  <a:pt x="3435" y="810"/>
                </a:cubicBezTo>
                <a:cubicBezTo>
                  <a:pt x="3398" y="834"/>
                  <a:pt x="3356" y="859"/>
                  <a:pt x="3320" y="884"/>
                </a:cubicBezTo>
                <a:close/>
                <a:moveTo>
                  <a:pt x="3254" y="830"/>
                </a:moveTo>
                <a:cubicBezTo>
                  <a:pt x="3249" y="858"/>
                  <a:pt x="3253" y="887"/>
                  <a:pt x="3267" y="908"/>
                </a:cubicBezTo>
                <a:cubicBezTo>
                  <a:pt x="3272" y="905"/>
                  <a:pt x="3278" y="902"/>
                  <a:pt x="3283" y="898"/>
                </a:cubicBezTo>
                <a:cubicBezTo>
                  <a:pt x="3269" y="875"/>
                  <a:pt x="3269" y="828"/>
                  <a:pt x="3288" y="809"/>
                </a:cubicBezTo>
                <a:cubicBezTo>
                  <a:pt x="3297" y="799"/>
                  <a:pt x="3315" y="792"/>
                  <a:pt x="3332" y="793"/>
                </a:cubicBezTo>
                <a:cubicBezTo>
                  <a:pt x="3339" y="794"/>
                  <a:pt x="3345" y="796"/>
                  <a:pt x="3351" y="798"/>
                </a:cubicBezTo>
                <a:cubicBezTo>
                  <a:pt x="3356" y="800"/>
                  <a:pt x="3361" y="803"/>
                  <a:pt x="3367" y="804"/>
                </a:cubicBezTo>
                <a:cubicBezTo>
                  <a:pt x="3373" y="806"/>
                  <a:pt x="3384" y="804"/>
                  <a:pt x="3379" y="813"/>
                </a:cubicBezTo>
                <a:cubicBezTo>
                  <a:pt x="3384" y="818"/>
                  <a:pt x="3389" y="823"/>
                  <a:pt x="3394" y="828"/>
                </a:cubicBezTo>
                <a:cubicBezTo>
                  <a:pt x="3400" y="824"/>
                  <a:pt x="3406" y="821"/>
                  <a:pt x="3412" y="817"/>
                </a:cubicBezTo>
                <a:cubicBezTo>
                  <a:pt x="3405" y="808"/>
                  <a:pt x="3397" y="800"/>
                  <a:pt x="3388" y="793"/>
                </a:cubicBezTo>
                <a:cubicBezTo>
                  <a:pt x="3386" y="796"/>
                  <a:pt x="3384" y="800"/>
                  <a:pt x="3381" y="799"/>
                </a:cubicBezTo>
                <a:cubicBezTo>
                  <a:pt x="3376" y="799"/>
                  <a:pt x="3374" y="786"/>
                  <a:pt x="3371" y="783"/>
                </a:cubicBezTo>
                <a:cubicBezTo>
                  <a:pt x="3354" y="775"/>
                  <a:pt x="3337" y="765"/>
                  <a:pt x="3314" y="767"/>
                </a:cubicBezTo>
                <a:cubicBezTo>
                  <a:pt x="3306" y="768"/>
                  <a:pt x="3297" y="770"/>
                  <a:pt x="3291" y="773"/>
                </a:cubicBezTo>
                <a:cubicBezTo>
                  <a:pt x="3272" y="783"/>
                  <a:pt x="3258" y="806"/>
                  <a:pt x="3254" y="830"/>
                </a:cubicBezTo>
                <a:close/>
                <a:moveTo>
                  <a:pt x="3202" y="949"/>
                </a:moveTo>
                <a:cubicBezTo>
                  <a:pt x="3207" y="946"/>
                  <a:pt x="3213" y="943"/>
                  <a:pt x="3218" y="939"/>
                </a:cubicBezTo>
                <a:cubicBezTo>
                  <a:pt x="3210" y="923"/>
                  <a:pt x="3206" y="907"/>
                  <a:pt x="3207" y="886"/>
                </a:cubicBezTo>
                <a:cubicBezTo>
                  <a:pt x="3209" y="860"/>
                  <a:pt x="3228" y="846"/>
                  <a:pt x="3246" y="836"/>
                </a:cubicBezTo>
                <a:cubicBezTo>
                  <a:pt x="3247" y="826"/>
                  <a:pt x="3249" y="816"/>
                  <a:pt x="3253" y="808"/>
                </a:cubicBezTo>
                <a:cubicBezTo>
                  <a:pt x="3251" y="807"/>
                  <a:pt x="3248" y="808"/>
                  <a:pt x="3246" y="808"/>
                </a:cubicBezTo>
                <a:cubicBezTo>
                  <a:pt x="3184" y="813"/>
                  <a:pt x="3171" y="901"/>
                  <a:pt x="3202" y="949"/>
                </a:cubicBezTo>
                <a:close/>
                <a:moveTo>
                  <a:pt x="3185" y="927"/>
                </a:moveTo>
                <a:cubicBezTo>
                  <a:pt x="3183" y="923"/>
                  <a:pt x="3183" y="918"/>
                  <a:pt x="3181" y="915"/>
                </a:cubicBezTo>
                <a:cubicBezTo>
                  <a:pt x="3166" y="923"/>
                  <a:pt x="3165" y="951"/>
                  <a:pt x="3173" y="967"/>
                </a:cubicBezTo>
                <a:cubicBezTo>
                  <a:pt x="3175" y="967"/>
                  <a:pt x="3177" y="966"/>
                  <a:pt x="3178" y="964"/>
                </a:cubicBezTo>
                <a:cubicBezTo>
                  <a:pt x="3175" y="950"/>
                  <a:pt x="3178" y="935"/>
                  <a:pt x="3185" y="927"/>
                </a:cubicBezTo>
                <a:close/>
                <a:moveTo>
                  <a:pt x="3155" y="1028"/>
                </a:moveTo>
                <a:cubicBezTo>
                  <a:pt x="3170" y="1045"/>
                  <a:pt x="3189" y="1058"/>
                  <a:pt x="3211" y="1065"/>
                </a:cubicBezTo>
                <a:cubicBezTo>
                  <a:pt x="3213" y="1063"/>
                  <a:pt x="3214" y="1060"/>
                  <a:pt x="3216" y="1060"/>
                </a:cubicBezTo>
                <a:cubicBezTo>
                  <a:pt x="3218" y="1060"/>
                  <a:pt x="3221" y="1064"/>
                  <a:pt x="3222" y="1065"/>
                </a:cubicBezTo>
                <a:cubicBezTo>
                  <a:pt x="3224" y="1066"/>
                  <a:pt x="3227" y="1069"/>
                  <a:pt x="3229" y="1069"/>
                </a:cubicBezTo>
                <a:cubicBezTo>
                  <a:pt x="3233" y="1071"/>
                  <a:pt x="3240" y="1070"/>
                  <a:pt x="3243" y="1070"/>
                </a:cubicBezTo>
                <a:cubicBezTo>
                  <a:pt x="3271" y="1068"/>
                  <a:pt x="3288" y="1052"/>
                  <a:pt x="3299" y="1033"/>
                </a:cubicBezTo>
                <a:cubicBezTo>
                  <a:pt x="3290" y="1035"/>
                  <a:pt x="3278" y="1036"/>
                  <a:pt x="3280" y="1028"/>
                </a:cubicBezTo>
                <a:cubicBezTo>
                  <a:pt x="3277" y="1027"/>
                  <a:pt x="3275" y="1026"/>
                  <a:pt x="3272" y="1025"/>
                </a:cubicBezTo>
                <a:cubicBezTo>
                  <a:pt x="3263" y="1032"/>
                  <a:pt x="3251" y="1039"/>
                  <a:pt x="3236" y="1039"/>
                </a:cubicBezTo>
                <a:cubicBezTo>
                  <a:pt x="3232" y="1040"/>
                  <a:pt x="3228" y="1039"/>
                  <a:pt x="3224" y="1039"/>
                </a:cubicBezTo>
                <a:cubicBezTo>
                  <a:pt x="3219" y="1039"/>
                  <a:pt x="3214" y="1042"/>
                  <a:pt x="3209" y="1041"/>
                </a:cubicBezTo>
                <a:cubicBezTo>
                  <a:pt x="3207" y="1041"/>
                  <a:pt x="3208" y="1038"/>
                  <a:pt x="3207" y="1036"/>
                </a:cubicBezTo>
                <a:cubicBezTo>
                  <a:pt x="3189" y="1030"/>
                  <a:pt x="3176" y="1020"/>
                  <a:pt x="3165" y="1008"/>
                </a:cubicBezTo>
                <a:cubicBezTo>
                  <a:pt x="3160" y="1010"/>
                  <a:pt x="3157" y="1015"/>
                  <a:pt x="3151" y="1015"/>
                </a:cubicBezTo>
                <a:cubicBezTo>
                  <a:pt x="3143" y="1015"/>
                  <a:pt x="3134" y="1001"/>
                  <a:pt x="3138" y="991"/>
                </a:cubicBezTo>
                <a:cubicBezTo>
                  <a:pt x="3140" y="986"/>
                  <a:pt x="3147" y="986"/>
                  <a:pt x="3150" y="982"/>
                </a:cubicBezTo>
                <a:cubicBezTo>
                  <a:pt x="3143" y="964"/>
                  <a:pt x="3138" y="944"/>
                  <a:pt x="3141" y="922"/>
                </a:cubicBezTo>
                <a:cubicBezTo>
                  <a:pt x="3145" y="900"/>
                  <a:pt x="3161" y="886"/>
                  <a:pt x="3179" y="879"/>
                </a:cubicBezTo>
                <a:cubicBezTo>
                  <a:pt x="3180" y="874"/>
                  <a:pt x="3180" y="869"/>
                  <a:pt x="3181" y="864"/>
                </a:cubicBezTo>
                <a:cubicBezTo>
                  <a:pt x="3182" y="859"/>
                  <a:pt x="3185" y="854"/>
                  <a:pt x="3184" y="851"/>
                </a:cubicBezTo>
                <a:cubicBezTo>
                  <a:pt x="3156" y="854"/>
                  <a:pt x="3136" y="869"/>
                  <a:pt x="3126" y="889"/>
                </a:cubicBezTo>
                <a:cubicBezTo>
                  <a:pt x="3114" y="911"/>
                  <a:pt x="3116" y="941"/>
                  <a:pt x="3122" y="967"/>
                </a:cubicBezTo>
                <a:cubicBezTo>
                  <a:pt x="3129" y="992"/>
                  <a:pt x="3139" y="1011"/>
                  <a:pt x="3155" y="1028"/>
                </a:cubicBezTo>
                <a:close/>
                <a:moveTo>
                  <a:pt x="3112" y="1018"/>
                </a:moveTo>
                <a:cubicBezTo>
                  <a:pt x="3113" y="1020"/>
                  <a:pt x="3114" y="1022"/>
                  <a:pt x="3116" y="1024"/>
                </a:cubicBezTo>
                <a:cubicBezTo>
                  <a:pt x="3118" y="1021"/>
                  <a:pt x="3122" y="1018"/>
                  <a:pt x="3124" y="1015"/>
                </a:cubicBezTo>
                <a:cubicBezTo>
                  <a:pt x="3120" y="1016"/>
                  <a:pt x="3115" y="1016"/>
                  <a:pt x="3112" y="1018"/>
                </a:cubicBezTo>
                <a:close/>
                <a:moveTo>
                  <a:pt x="2705" y="1065"/>
                </a:moveTo>
                <a:cubicBezTo>
                  <a:pt x="2709" y="1039"/>
                  <a:pt x="2726" y="1024"/>
                  <a:pt x="2750" y="1018"/>
                </a:cubicBezTo>
                <a:cubicBezTo>
                  <a:pt x="2749" y="1012"/>
                  <a:pt x="2747" y="1003"/>
                  <a:pt x="2752" y="999"/>
                </a:cubicBezTo>
                <a:cubicBezTo>
                  <a:pt x="2750" y="999"/>
                  <a:pt x="2747" y="1000"/>
                  <a:pt x="2746" y="998"/>
                </a:cubicBezTo>
                <a:cubicBezTo>
                  <a:pt x="2746" y="996"/>
                  <a:pt x="2745" y="994"/>
                  <a:pt x="2745" y="992"/>
                </a:cubicBezTo>
                <a:cubicBezTo>
                  <a:pt x="2727" y="988"/>
                  <a:pt x="2714" y="974"/>
                  <a:pt x="2717" y="951"/>
                </a:cubicBezTo>
                <a:cubicBezTo>
                  <a:pt x="2717" y="947"/>
                  <a:pt x="2719" y="943"/>
                  <a:pt x="2720" y="939"/>
                </a:cubicBezTo>
                <a:cubicBezTo>
                  <a:pt x="2722" y="935"/>
                  <a:pt x="2725" y="933"/>
                  <a:pt x="2725" y="928"/>
                </a:cubicBezTo>
                <a:cubicBezTo>
                  <a:pt x="2726" y="910"/>
                  <a:pt x="2725" y="892"/>
                  <a:pt x="2726" y="874"/>
                </a:cubicBezTo>
                <a:cubicBezTo>
                  <a:pt x="2727" y="856"/>
                  <a:pt x="2727" y="838"/>
                  <a:pt x="2728" y="821"/>
                </a:cubicBezTo>
                <a:cubicBezTo>
                  <a:pt x="2728" y="816"/>
                  <a:pt x="2727" y="805"/>
                  <a:pt x="2732" y="806"/>
                </a:cubicBezTo>
                <a:cubicBezTo>
                  <a:pt x="2736" y="806"/>
                  <a:pt x="2735" y="813"/>
                  <a:pt x="2735" y="819"/>
                </a:cubicBezTo>
                <a:cubicBezTo>
                  <a:pt x="2733" y="856"/>
                  <a:pt x="2733" y="890"/>
                  <a:pt x="2730" y="924"/>
                </a:cubicBezTo>
                <a:cubicBezTo>
                  <a:pt x="2737" y="921"/>
                  <a:pt x="2745" y="916"/>
                  <a:pt x="2754" y="915"/>
                </a:cubicBezTo>
                <a:cubicBezTo>
                  <a:pt x="2769" y="914"/>
                  <a:pt x="2780" y="920"/>
                  <a:pt x="2788" y="927"/>
                </a:cubicBezTo>
                <a:cubicBezTo>
                  <a:pt x="2788" y="884"/>
                  <a:pt x="2792" y="830"/>
                  <a:pt x="2793" y="783"/>
                </a:cubicBezTo>
                <a:cubicBezTo>
                  <a:pt x="2794" y="778"/>
                  <a:pt x="2794" y="770"/>
                  <a:pt x="2795" y="762"/>
                </a:cubicBezTo>
                <a:cubicBezTo>
                  <a:pt x="2795" y="756"/>
                  <a:pt x="2794" y="735"/>
                  <a:pt x="2801" y="742"/>
                </a:cubicBezTo>
                <a:cubicBezTo>
                  <a:pt x="2802" y="743"/>
                  <a:pt x="2802" y="747"/>
                  <a:pt x="2802" y="750"/>
                </a:cubicBezTo>
                <a:cubicBezTo>
                  <a:pt x="2799" y="803"/>
                  <a:pt x="2797" y="859"/>
                  <a:pt x="2794" y="913"/>
                </a:cubicBezTo>
                <a:cubicBezTo>
                  <a:pt x="2794" y="921"/>
                  <a:pt x="2792" y="929"/>
                  <a:pt x="2793" y="936"/>
                </a:cubicBezTo>
                <a:cubicBezTo>
                  <a:pt x="2793" y="941"/>
                  <a:pt x="2796" y="946"/>
                  <a:pt x="2797" y="952"/>
                </a:cubicBezTo>
                <a:cubicBezTo>
                  <a:pt x="2799" y="974"/>
                  <a:pt x="2785" y="988"/>
                  <a:pt x="2769" y="994"/>
                </a:cubicBezTo>
                <a:cubicBezTo>
                  <a:pt x="2768" y="996"/>
                  <a:pt x="2768" y="998"/>
                  <a:pt x="2766" y="999"/>
                </a:cubicBezTo>
                <a:cubicBezTo>
                  <a:pt x="2765" y="999"/>
                  <a:pt x="2762" y="999"/>
                  <a:pt x="2760" y="999"/>
                </a:cubicBezTo>
                <a:cubicBezTo>
                  <a:pt x="2762" y="1004"/>
                  <a:pt x="2760" y="1012"/>
                  <a:pt x="2759" y="1018"/>
                </a:cubicBezTo>
                <a:cubicBezTo>
                  <a:pt x="2784" y="1022"/>
                  <a:pt x="2801" y="1037"/>
                  <a:pt x="2800" y="1068"/>
                </a:cubicBezTo>
                <a:cubicBezTo>
                  <a:pt x="2801" y="1070"/>
                  <a:pt x="2804" y="1069"/>
                  <a:pt x="2804" y="1071"/>
                </a:cubicBezTo>
                <a:cubicBezTo>
                  <a:pt x="2800" y="1096"/>
                  <a:pt x="2793" y="1120"/>
                  <a:pt x="2787" y="1144"/>
                </a:cubicBezTo>
                <a:cubicBezTo>
                  <a:pt x="2785" y="1152"/>
                  <a:pt x="2784" y="1160"/>
                  <a:pt x="2781" y="1167"/>
                </a:cubicBezTo>
                <a:cubicBezTo>
                  <a:pt x="2772" y="1168"/>
                  <a:pt x="2762" y="1167"/>
                  <a:pt x="2752" y="1167"/>
                </a:cubicBezTo>
                <a:cubicBezTo>
                  <a:pt x="2751" y="1168"/>
                  <a:pt x="2752" y="1171"/>
                  <a:pt x="2752" y="1173"/>
                </a:cubicBezTo>
                <a:cubicBezTo>
                  <a:pt x="2754" y="1174"/>
                  <a:pt x="2757" y="1173"/>
                  <a:pt x="2758" y="1175"/>
                </a:cubicBezTo>
                <a:cubicBezTo>
                  <a:pt x="2758" y="1186"/>
                  <a:pt x="2754" y="1199"/>
                  <a:pt x="2752" y="1211"/>
                </a:cubicBezTo>
                <a:cubicBezTo>
                  <a:pt x="2751" y="1215"/>
                  <a:pt x="2751" y="1221"/>
                  <a:pt x="2747" y="1221"/>
                </a:cubicBezTo>
                <a:cubicBezTo>
                  <a:pt x="2743" y="1221"/>
                  <a:pt x="2744" y="1215"/>
                  <a:pt x="2743" y="1210"/>
                </a:cubicBezTo>
                <a:cubicBezTo>
                  <a:pt x="2742" y="1198"/>
                  <a:pt x="2738" y="1185"/>
                  <a:pt x="2737" y="1174"/>
                </a:cubicBezTo>
                <a:cubicBezTo>
                  <a:pt x="2739" y="1173"/>
                  <a:pt x="2742" y="1173"/>
                  <a:pt x="2745" y="1173"/>
                </a:cubicBezTo>
                <a:cubicBezTo>
                  <a:pt x="2745" y="1170"/>
                  <a:pt x="2745" y="1169"/>
                  <a:pt x="2745" y="1167"/>
                </a:cubicBezTo>
                <a:cubicBezTo>
                  <a:pt x="2735" y="1165"/>
                  <a:pt x="2721" y="1168"/>
                  <a:pt x="2713" y="1164"/>
                </a:cubicBezTo>
                <a:cubicBezTo>
                  <a:pt x="2708" y="1133"/>
                  <a:pt x="2704" y="1101"/>
                  <a:pt x="2701" y="1068"/>
                </a:cubicBezTo>
                <a:cubicBezTo>
                  <a:pt x="2702" y="1066"/>
                  <a:pt x="2704" y="1066"/>
                  <a:pt x="2705" y="1065"/>
                </a:cubicBezTo>
                <a:close/>
                <a:moveTo>
                  <a:pt x="2710" y="1085"/>
                </a:moveTo>
                <a:cubicBezTo>
                  <a:pt x="2714" y="1080"/>
                  <a:pt x="2719" y="1077"/>
                  <a:pt x="2723" y="1073"/>
                </a:cubicBezTo>
                <a:cubicBezTo>
                  <a:pt x="2717" y="1072"/>
                  <a:pt x="2715" y="1075"/>
                  <a:pt x="2712" y="1077"/>
                </a:cubicBezTo>
                <a:cubicBezTo>
                  <a:pt x="2709" y="1080"/>
                  <a:pt x="2708" y="1080"/>
                  <a:pt x="2710" y="1085"/>
                </a:cubicBezTo>
                <a:close/>
                <a:moveTo>
                  <a:pt x="2711" y="1096"/>
                </a:moveTo>
                <a:cubicBezTo>
                  <a:pt x="2717" y="1090"/>
                  <a:pt x="2724" y="1084"/>
                  <a:pt x="2730" y="1079"/>
                </a:cubicBezTo>
                <a:cubicBezTo>
                  <a:pt x="2732" y="1077"/>
                  <a:pt x="2735" y="1075"/>
                  <a:pt x="2735" y="1073"/>
                </a:cubicBezTo>
                <a:cubicBezTo>
                  <a:pt x="2732" y="1074"/>
                  <a:pt x="2731" y="1073"/>
                  <a:pt x="2728" y="1073"/>
                </a:cubicBezTo>
                <a:cubicBezTo>
                  <a:pt x="2726" y="1075"/>
                  <a:pt x="2722" y="1078"/>
                  <a:pt x="2719" y="1081"/>
                </a:cubicBezTo>
                <a:cubicBezTo>
                  <a:pt x="2714" y="1086"/>
                  <a:pt x="2708" y="1088"/>
                  <a:pt x="2711" y="1096"/>
                </a:cubicBezTo>
                <a:close/>
                <a:moveTo>
                  <a:pt x="2712" y="1105"/>
                </a:moveTo>
                <a:cubicBezTo>
                  <a:pt x="2724" y="1095"/>
                  <a:pt x="2736" y="1084"/>
                  <a:pt x="2748" y="1073"/>
                </a:cubicBezTo>
                <a:cubicBezTo>
                  <a:pt x="2746" y="1073"/>
                  <a:pt x="2744" y="1073"/>
                  <a:pt x="2742" y="1073"/>
                </a:cubicBezTo>
                <a:cubicBezTo>
                  <a:pt x="2731" y="1082"/>
                  <a:pt x="2722" y="1092"/>
                  <a:pt x="2711" y="1100"/>
                </a:cubicBezTo>
                <a:cubicBezTo>
                  <a:pt x="2712" y="1101"/>
                  <a:pt x="2712" y="1103"/>
                  <a:pt x="2712" y="1105"/>
                </a:cubicBezTo>
                <a:close/>
                <a:moveTo>
                  <a:pt x="2742" y="1056"/>
                </a:moveTo>
                <a:cubicBezTo>
                  <a:pt x="2745" y="1062"/>
                  <a:pt x="2752" y="1065"/>
                  <a:pt x="2760" y="1063"/>
                </a:cubicBezTo>
                <a:cubicBezTo>
                  <a:pt x="2770" y="1061"/>
                  <a:pt x="2774" y="1045"/>
                  <a:pt x="2761" y="1047"/>
                </a:cubicBezTo>
                <a:cubicBezTo>
                  <a:pt x="2759" y="1048"/>
                  <a:pt x="2760" y="1051"/>
                  <a:pt x="2757" y="1051"/>
                </a:cubicBezTo>
                <a:cubicBezTo>
                  <a:pt x="2755" y="1050"/>
                  <a:pt x="2757" y="1047"/>
                  <a:pt x="2757" y="1046"/>
                </a:cubicBezTo>
                <a:cubicBezTo>
                  <a:pt x="2750" y="1041"/>
                  <a:pt x="2740" y="1046"/>
                  <a:pt x="2742" y="1056"/>
                </a:cubicBezTo>
                <a:close/>
                <a:moveTo>
                  <a:pt x="2758" y="1038"/>
                </a:moveTo>
                <a:cubicBezTo>
                  <a:pt x="2757" y="1036"/>
                  <a:pt x="2753" y="1036"/>
                  <a:pt x="2751" y="1037"/>
                </a:cubicBezTo>
                <a:cubicBezTo>
                  <a:pt x="2752" y="1038"/>
                  <a:pt x="2755" y="1038"/>
                  <a:pt x="2758" y="1038"/>
                </a:cubicBezTo>
                <a:close/>
                <a:moveTo>
                  <a:pt x="2761" y="1067"/>
                </a:moveTo>
                <a:cubicBezTo>
                  <a:pt x="2765" y="1067"/>
                  <a:pt x="2768" y="1068"/>
                  <a:pt x="2771" y="1067"/>
                </a:cubicBezTo>
                <a:cubicBezTo>
                  <a:pt x="2770" y="1067"/>
                  <a:pt x="2770" y="1066"/>
                  <a:pt x="2770" y="1065"/>
                </a:cubicBezTo>
                <a:cubicBezTo>
                  <a:pt x="2766" y="1065"/>
                  <a:pt x="2763" y="1065"/>
                  <a:pt x="2761" y="1067"/>
                </a:cubicBezTo>
                <a:close/>
                <a:moveTo>
                  <a:pt x="2740" y="1066"/>
                </a:moveTo>
                <a:cubicBezTo>
                  <a:pt x="2742" y="1066"/>
                  <a:pt x="2746" y="1067"/>
                  <a:pt x="2749" y="1066"/>
                </a:cubicBezTo>
                <a:cubicBezTo>
                  <a:pt x="2747" y="1065"/>
                  <a:pt x="2742" y="1065"/>
                  <a:pt x="2740" y="1066"/>
                </a:cubicBezTo>
                <a:close/>
                <a:moveTo>
                  <a:pt x="2713" y="1115"/>
                </a:moveTo>
                <a:cubicBezTo>
                  <a:pt x="2729" y="1101"/>
                  <a:pt x="2745" y="1088"/>
                  <a:pt x="2760" y="1074"/>
                </a:cubicBezTo>
                <a:cubicBezTo>
                  <a:pt x="2758" y="1073"/>
                  <a:pt x="2755" y="1074"/>
                  <a:pt x="2753" y="1073"/>
                </a:cubicBezTo>
                <a:cubicBezTo>
                  <a:pt x="2744" y="1081"/>
                  <a:pt x="2733" y="1092"/>
                  <a:pt x="2723" y="1101"/>
                </a:cubicBezTo>
                <a:cubicBezTo>
                  <a:pt x="2719" y="1104"/>
                  <a:pt x="2710" y="1108"/>
                  <a:pt x="2713" y="1115"/>
                </a:cubicBezTo>
                <a:close/>
                <a:moveTo>
                  <a:pt x="2714" y="1124"/>
                </a:moveTo>
                <a:cubicBezTo>
                  <a:pt x="2732" y="1109"/>
                  <a:pt x="2751" y="1092"/>
                  <a:pt x="2769" y="1077"/>
                </a:cubicBezTo>
                <a:cubicBezTo>
                  <a:pt x="2770" y="1076"/>
                  <a:pt x="2771" y="1075"/>
                  <a:pt x="2771" y="1074"/>
                </a:cubicBezTo>
                <a:cubicBezTo>
                  <a:pt x="2769" y="1074"/>
                  <a:pt x="2767" y="1074"/>
                  <a:pt x="2765" y="1074"/>
                </a:cubicBezTo>
                <a:cubicBezTo>
                  <a:pt x="2748" y="1089"/>
                  <a:pt x="2731" y="1104"/>
                  <a:pt x="2713" y="1119"/>
                </a:cubicBezTo>
                <a:cubicBezTo>
                  <a:pt x="2714" y="1120"/>
                  <a:pt x="2714" y="1122"/>
                  <a:pt x="2714" y="1124"/>
                </a:cubicBezTo>
                <a:close/>
                <a:moveTo>
                  <a:pt x="2715" y="1134"/>
                </a:moveTo>
                <a:cubicBezTo>
                  <a:pt x="2736" y="1117"/>
                  <a:pt x="2758" y="1096"/>
                  <a:pt x="2779" y="1077"/>
                </a:cubicBezTo>
                <a:cubicBezTo>
                  <a:pt x="2780" y="1076"/>
                  <a:pt x="2783" y="1076"/>
                  <a:pt x="2782" y="1074"/>
                </a:cubicBezTo>
                <a:cubicBezTo>
                  <a:pt x="2781" y="1074"/>
                  <a:pt x="2779" y="1074"/>
                  <a:pt x="2777" y="1074"/>
                </a:cubicBezTo>
                <a:cubicBezTo>
                  <a:pt x="2756" y="1092"/>
                  <a:pt x="2735" y="1110"/>
                  <a:pt x="2714" y="1129"/>
                </a:cubicBezTo>
                <a:cubicBezTo>
                  <a:pt x="2715" y="1130"/>
                  <a:pt x="2714" y="1133"/>
                  <a:pt x="2715" y="1134"/>
                </a:cubicBezTo>
                <a:close/>
                <a:moveTo>
                  <a:pt x="2773" y="1054"/>
                </a:moveTo>
                <a:cubicBezTo>
                  <a:pt x="2772" y="1058"/>
                  <a:pt x="2772" y="1063"/>
                  <a:pt x="2773" y="1065"/>
                </a:cubicBezTo>
                <a:cubicBezTo>
                  <a:pt x="2777" y="1070"/>
                  <a:pt x="2787" y="1068"/>
                  <a:pt x="2793" y="1068"/>
                </a:cubicBezTo>
                <a:cubicBezTo>
                  <a:pt x="2787" y="1066"/>
                  <a:pt x="2778" y="1064"/>
                  <a:pt x="2781" y="1055"/>
                </a:cubicBezTo>
                <a:cubicBezTo>
                  <a:pt x="2779" y="1054"/>
                  <a:pt x="2776" y="1053"/>
                  <a:pt x="2773" y="1054"/>
                </a:cubicBezTo>
                <a:close/>
                <a:moveTo>
                  <a:pt x="2777" y="1043"/>
                </a:moveTo>
                <a:cubicBezTo>
                  <a:pt x="2777" y="1046"/>
                  <a:pt x="2776" y="1048"/>
                  <a:pt x="2775" y="1050"/>
                </a:cubicBezTo>
                <a:cubicBezTo>
                  <a:pt x="2777" y="1050"/>
                  <a:pt x="2778" y="1045"/>
                  <a:pt x="2777" y="1043"/>
                </a:cubicBezTo>
                <a:close/>
                <a:moveTo>
                  <a:pt x="2773" y="1045"/>
                </a:moveTo>
                <a:cubicBezTo>
                  <a:pt x="2772" y="1046"/>
                  <a:pt x="2770" y="1048"/>
                  <a:pt x="2772" y="1048"/>
                </a:cubicBezTo>
                <a:cubicBezTo>
                  <a:pt x="2773" y="1047"/>
                  <a:pt x="2774" y="1045"/>
                  <a:pt x="2773" y="1045"/>
                </a:cubicBezTo>
                <a:close/>
                <a:moveTo>
                  <a:pt x="2717" y="1156"/>
                </a:moveTo>
                <a:cubicBezTo>
                  <a:pt x="2727" y="1149"/>
                  <a:pt x="2738" y="1139"/>
                  <a:pt x="2747" y="1129"/>
                </a:cubicBezTo>
                <a:cubicBezTo>
                  <a:pt x="2747" y="1127"/>
                  <a:pt x="2748" y="1122"/>
                  <a:pt x="2747" y="1122"/>
                </a:cubicBezTo>
                <a:cubicBezTo>
                  <a:pt x="2740" y="1129"/>
                  <a:pt x="2732" y="1136"/>
                  <a:pt x="2724" y="1143"/>
                </a:cubicBezTo>
                <a:cubicBezTo>
                  <a:pt x="2720" y="1146"/>
                  <a:pt x="2714" y="1149"/>
                  <a:pt x="2717" y="1156"/>
                </a:cubicBezTo>
                <a:close/>
                <a:moveTo>
                  <a:pt x="2726" y="1159"/>
                </a:moveTo>
                <a:cubicBezTo>
                  <a:pt x="2733" y="1153"/>
                  <a:pt x="2740" y="1147"/>
                  <a:pt x="2746" y="1141"/>
                </a:cubicBezTo>
                <a:cubicBezTo>
                  <a:pt x="2746" y="1139"/>
                  <a:pt x="2748" y="1137"/>
                  <a:pt x="2746" y="1135"/>
                </a:cubicBezTo>
                <a:cubicBezTo>
                  <a:pt x="2738" y="1143"/>
                  <a:pt x="2729" y="1150"/>
                  <a:pt x="2721" y="1159"/>
                </a:cubicBezTo>
                <a:cubicBezTo>
                  <a:pt x="2722" y="1159"/>
                  <a:pt x="2724" y="1159"/>
                  <a:pt x="2726" y="1159"/>
                </a:cubicBezTo>
                <a:close/>
                <a:moveTo>
                  <a:pt x="2746" y="1151"/>
                </a:moveTo>
                <a:cubicBezTo>
                  <a:pt x="2746" y="1150"/>
                  <a:pt x="2747" y="1147"/>
                  <a:pt x="2746" y="1146"/>
                </a:cubicBezTo>
                <a:cubicBezTo>
                  <a:pt x="2742" y="1149"/>
                  <a:pt x="2738" y="1153"/>
                  <a:pt x="2735" y="1156"/>
                </a:cubicBezTo>
                <a:cubicBezTo>
                  <a:pt x="2734" y="1157"/>
                  <a:pt x="2732" y="1158"/>
                  <a:pt x="2732" y="1160"/>
                </a:cubicBezTo>
                <a:cubicBezTo>
                  <a:pt x="2740" y="1161"/>
                  <a:pt x="2742" y="1154"/>
                  <a:pt x="2746" y="1151"/>
                </a:cubicBezTo>
                <a:close/>
                <a:moveTo>
                  <a:pt x="2746" y="1160"/>
                </a:moveTo>
                <a:cubicBezTo>
                  <a:pt x="2745" y="1159"/>
                  <a:pt x="2746" y="1157"/>
                  <a:pt x="2745" y="1157"/>
                </a:cubicBezTo>
                <a:cubicBezTo>
                  <a:pt x="2744" y="1158"/>
                  <a:pt x="2743" y="1159"/>
                  <a:pt x="2742" y="1160"/>
                </a:cubicBezTo>
                <a:cubicBezTo>
                  <a:pt x="2743" y="1160"/>
                  <a:pt x="2745" y="1161"/>
                  <a:pt x="2746" y="1160"/>
                </a:cubicBezTo>
                <a:close/>
                <a:moveTo>
                  <a:pt x="2745" y="1179"/>
                </a:moveTo>
                <a:cubicBezTo>
                  <a:pt x="2746" y="1185"/>
                  <a:pt x="2747" y="1192"/>
                  <a:pt x="2749" y="1197"/>
                </a:cubicBezTo>
                <a:cubicBezTo>
                  <a:pt x="2750" y="1191"/>
                  <a:pt x="2751" y="1185"/>
                  <a:pt x="2753" y="1179"/>
                </a:cubicBezTo>
                <a:cubicBezTo>
                  <a:pt x="2750" y="1179"/>
                  <a:pt x="2747" y="1179"/>
                  <a:pt x="2745" y="1179"/>
                </a:cubicBezTo>
                <a:close/>
                <a:moveTo>
                  <a:pt x="2779" y="1154"/>
                </a:moveTo>
                <a:cubicBezTo>
                  <a:pt x="2777" y="1157"/>
                  <a:pt x="2770" y="1160"/>
                  <a:pt x="2771" y="1162"/>
                </a:cubicBezTo>
                <a:cubicBezTo>
                  <a:pt x="2774" y="1160"/>
                  <a:pt x="2779" y="1158"/>
                  <a:pt x="2779" y="1154"/>
                </a:cubicBezTo>
                <a:close/>
                <a:moveTo>
                  <a:pt x="2781" y="1144"/>
                </a:moveTo>
                <a:cubicBezTo>
                  <a:pt x="2775" y="1150"/>
                  <a:pt x="2767" y="1155"/>
                  <a:pt x="2762" y="1162"/>
                </a:cubicBezTo>
                <a:cubicBezTo>
                  <a:pt x="2767" y="1162"/>
                  <a:pt x="2769" y="1158"/>
                  <a:pt x="2772" y="1155"/>
                </a:cubicBezTo>
                <a:cubicBezTo>
                  <a:pt x="2775" y="1153"/>
                  <a:pt x="2778" y="1151"/>
                  <a:pt x="2781" y="1148"/>
                </a:cubicBezTo>
                <a:cubicBezTo>
                  <a:pt x="2780" y="1146"/>
                  <a:pt x="2782" y="1144"/>
                  <a:pt x="2781" y="1144"/>
                </a:cubicBezTo>
                <a:close/>
                <a:moveTo>
                  <a:pt x="2784" y="1131"/>
                </a:moveTo>
                <a:cubicBezTo>
                  <a:pt x="2775" y="1139"/>
                  <a:pt x="2765" y="1149"/>
                  <a:pt x="2756" y="1157"/>
                </a:cubicBezTo>
                <a:cubicBezTo>
                  <a:pt x="2755" y="1158"/>
                  <a:pt x="2753" y="1159"/>
                  <a:pt x="2754" y="1161"/>
                </a:cubicBezTo>
                <a:cubicBezTo>
                  <a:pt x="2757" y="1162"/>
                  <a:pt x="2760" y="1158"/>
                  <a:pt x="2762" y="1156"/>
                </a:cubicBezTo>
                <a:cubicBezTo>
                  <a:pt x="2769" y="1150"/>
                  <a:pt x="2776" y="1144"/>
                  <a:pt x="2783" y="1137"/>
                </a:cubicBezTo>
                <a:cubicBezTo>
                  <a:pt x="2782" y="1135"/>
                  <a:pt x="2785" y="1133"/>
                  <a:pt x="2784" y="1131"/>
                </a:cubicBezTo>
                <a:close/>
                <a:moveTo>
                  <a:pt x="2786" y="1119"/>
                </a:moveTo>
                <a:cubicBezTo>
                  <a:pt x="2779" y="1127"/>
                  <a:pt x="2769" y="1135"/>
                  <a:pt x="2761" y="1143"/>
                </a:cubicBezTo>
                <a:cubicBezTo>
                  <a:pt x="2757" y="1146"/>
                  <a:pt x="2751" y="1150"/>
                  <a:pt x="2752" y="1156"/>
                </a:cubicBezTo>
                <a:cubicBezTo>
                  <a:pt x="2760" y="1149"/>
                  <a:pt x="2769" y="1140"/>
                  <a:pt x="2778" y="1132"/>
                </a:cubicBezTo>
                <a:cubicBezTo>
                  <a:pt x="2782" y="1128"/>
                  <a:pt x="2787" y="1124"/>
                  <a:pt x="2786" y="1119"/>
                </a:cubicBezTo>
                <a:close/>
                <a:moveTo>
                  <a:pt x="2789" y="1106"/>
                </a:moveTo>
                <a:cubicBezTo>
                  <a:pt x="2777" y="1118"/>
                  <a:pt x="2764" y="1128"/>
                  <a:pt x="2753" y="1140"/>
                </a:cubicBezTo>
                <a:cubicBezTo>
                  <a:pt x="2752" y="1142"/>
                  <a:pt x="2753" y="1144"/>
                  <a:pt x="2752" y="1145"/>
                </a:cubicBezTo>
                <a:cubicBezTo>
                  <a:pt x="2765" y="1135"/>
                  <a:pt x="2776" y="1124"/>
                  <a:pt x="2788" y="1113"/>
                </a:cubicBezTo>
                <a:cubicBezTo>
                  <a:pt x="2788" y="1110"/>
                  <a:pt x="2790" y="1108"/>
                  <a:pt x="2789" y="1106"/>
                </a:cubicBezTo>
                <a:close/>
                <a:moveTo>
                  <a:pt x="2792" y="1095"/>
                </a:moveTo>
                <a:cubicBezTo>
                  <a:pt x="2779" y="1106"/>
                  <a:pt x="2766" y="1118"/>
                  <a:pt x="2753" y="1130"/>
                </a:cubicBezTo>
                <a:cubicBezTo>
                  <a:pt x="2753" y="1131"/>
                  <a:pt x="2753" y="1133"/>
                  <a:pt x="2753" y="1135"/>
                </a:cubicBezTo>
                <a:cubicBezTo>
                  <a:pt x="2762" y="1128"/>
                  <a:pt x="2772" y="1117"/>
                  <a:pt x="2781" y="1109"/>
                </a:cubicBezTo>
                <a:cubicBezTo>
                  <a:pt x="2786" y="1105"/>
                  <a:pt x="2793" y="1102"/>
                  <a:pt x="2792" y="1095"/>
                </a:cubicBezTo>
                <a:close/>
                <a:moveTo>
                  <a:pt x="2796" y="1079"/>
                </a:moveTo>
                <a:cubicBezTo>
                  <a:pt x="2786" y="1087"/>
                  <a:pt x="2774" y="1098"/>
                  <a:pt x="2764" y="1108"/>
                </a:cubicBezTo>
                <a:cubicBezTo>
                  <a:pt x="2761" y="1110"/>
                  <a:pt x="2754" y="1114"/>
                  <a:pt x="2753" y="1117"/>
                </a:cubicBezTo>
                <a:cubicBezTo>
                  <a:pt x="2752" y="1120"/>
                  <a:pt x="2753" y="1122"/>
                  <a:pt x="2753" y="1125"/>
                </a:cubicBezTo>
                <a:cubicBezTo>
                  <a:pt x="2763" y="1116"/>
                  <a:pt x="2774" y="1106"/>
                  <a:pt x="2784" y="1097"/>
                </a:cubicBezTo>
                <a:cubicBezTo>
                  <a:pt x="2790" y="1092"/>
                  <a:pt x="2796" y="1088"/>
                  <a:pt x="2796" y="1079"/>
                </a:cubicBezTo>
                <a:close/>
                <a:moveTo>
                  <a:pt x="2795" y="1074"/>
                </a:moveTo>
                <a:cubicBezTo>
                  <a:pt x="2793" y="1074"/>
                  <a:pt x="2791" y="1074"/>
                  <a:pt x="2789" y="1074"/>
                </a:cubicBezTo>
                <a:cubicBezTo>
                  <a:pt x="2769" y="1091"/>
                  <a:pt x="2745" y="1113"/>
                  <a:pt x="2724" y="1131"/>
                </a:cubicBezTo>
                <a:cubicBezTo>
                  <a:pt x="2719" y="1136"/>
                  <a:pt x="2714" y="1138"/>
                  <a:pt x="2716" y="1145"/>
                </a:cubicBezTo>
                <a:cubicBezTo>
                  <a:pt x="2727" y="1136"/>
                  <a:pt x="2737" y="1126"/>
                  <a:pt x="2748" y="1117"/>
                </a:cubicBezTo>
                <a:cubicBezTo>
                  <a:pt x="2748" y="1116"/>
                  <a:pt x="2748" y="1114"/>
                  <a:pt x="2749" y="1113"/>
                </a:cubicBezTo>
                <a:cubicBezTo>
                  <a:pt x="2750" y="1112"/>
                  <a:pt x="2752" y="1114"/>
                  <a:pt x="2752" y="1113"/>
                </a:cubicBezTo>
                <a:cubicBezTo>
                  <a:pt x="2765" y="1102"/>
                  <a:pt x="2779" y="1089"/>
                  <a:pt x="2791" y="1079"/>
                </a:cubicBezTo>
                <a:cubicBezTo>
                  <a:pt x="2793" y="1077"/>
                  <a:pt x="2796" y="1076"/>
                  <a:pt x="2795" y="1074"/>
                </a:cubicBezTo>
                <a:close/>
                <a:moveTo>
                  <a:pt x="2793" y="1056"/>
                </a:moveTo>
                <a:cubicBezTo>
                  <a:pt x="2789" y="1053"/>
                  <a:pt x="2782" y="1054"/>
                  <a:pt x="2784" y="1059"/>
                </a:cubicBezTo>
                <a:cubicBezTo>
                  <a:pt x="2784" y="1063"/>
                  <a:pt x="2790" y="1063"/>
                  <a:pt x="2793" y="1064"/>
                </a:cubicBezTo>
                <a:cubicBezTo>
                  <a:pt x="2794" y="1061"/>
                  <a:pt x="2793" y="1059"/>
                  <a:pt x="2793" y="1056"/>
                </a:cubicBezTo>
                <a:close/>
                <a:moveTo>
                  <a:pt x="2759" y="944"/>
                </a:moveTo>
                <a:cubicBezTo>
                  <a:pt x="2774" y="946"/>
                  <a:pt x="2768" y="973"/>
                  <a:pt x="2769" y="987"/>
                </a:cubicBezTo>
                <a:cubicBezTo>
                  <a:pt x="2790" y="981"/>
                  <a:pt x="2798" y="948"/>
                  <a:pt x="2784" y="931"/>
                </a:cubicBezTo>
                <a:cubicBezTo>
                  <a:pt x="2771" y="917"/>
                  <a:pt x="2743" y="920"/>
                  <a:pt x="2732" y="933"/>
                </a:cubicBezTo>
                <a:cubicBezTo>
                  <a:pt x="2723" y="943"/>
                  <a:pt x="2720" y="965"/>
                  <a:pt x="2730" y="977"/>
                </a:cubicBezTo>
                <a:cubicBezTo>
                  <a:pt x="2734" y="982"/>
                  <a:pt x="2739" y="984"/>
                  <a:pt x="2745" y="986"/>
                </a:cubicBezTo>
                <a:cubicBezTo>
                  <a:pt x="2745" y="970"/>
                  <a:pt x="2743" y="941"/>
                  <a:pt x="2759" y="944"/>
                </a:cubicBezTo>
                <a:close/>
                <a:moveTo>
                  <a:pt x="2761" y="994"/>
                </a:moveTo>
                <a:cubicBezTo>
                  <a:pt x="2762" y="984"/>
                  <a:pt x="2763" y="970"/>
                  <a:pt x="2762" y="960"/>
                </a:cubicBezTo>
                <a:cubicBezTo>
                  <a:pt x="2762" y="957"/>
                  <a:pt x="2760" y="948"/>
                  <a:pt x="2756" y="952"/>
                </a:cubicBezTo>
                <a:cubicBezTo>
                  <a:pt x="2749" y="958"/>
                  <a:pt x="2752" y="981"/>
                  <a:pt x="2751" y="993"/>
                </a:cubicBezTo>
                <a:cubicBezTo>
                  <a:pt x="2754" y="994"/>
                  <a:pt x="2758" y="994"/>
                  <a:pt x="2761" y="994"/>
                </a:cubicBezTo>
                <a:close/>
                <a:moveTo>
                  <a:pt x="2755" y="1004"/>
                </a:moveTo>
                <a:cubicBezTo>
                  <a:pt x="2754" y="1006"/>
                  <a:pt x="2753" y="1008"/>
                  <a:pt x="2755" y="1009"/>
                </a:cubicBezTo>
                <a:cubicBezTo>
                  <a:pt x="2755" y="1007"/>
                  <a:pt x="2756" y="1005"/>
                  <a:pt x="2755" y="1004"/>
                </a:cubicBezTo>
                <a:close/>
                <a:moveTo>
                  <a:pt x="2719" y="1045"/>
                </a:moveTo>
                <a:cubicBezTo>
                  <a:pt x="2722" y="1046"/>
                  <a:pt x="2723" y="1048"/>
                  <a:pt x="2725" y="1050"/>
                </a:cubicBezTo>
                <a:cubicBezTo>
                  <a:pt x="2724" y="1046"/>
                  <a:pt x="2725" y="1042"/>
                  <a:pt x="2727" y="1039"/>
                </a:cubicBezTo>
                <a:cubicBezTo>
                  <a:pt x="2730" y="1038"/>
                  <a:pt x="2733" y="1036"/>
                  <a:pt x="2736" y="1034"/>
                </a:cubicBezTo>
                <a:cubicBezTo>
                  <a:pt x="2737" y="1033"/>
                  <a:pt x="2737" y="1031"/>
                  <a:pt x="2739" y="1031"/>
                </a:cubicBezTo>
                <a:cubicBezTo>
                  <a:pt x="2742" y="1036"/>
                  <a:pt x="2739" y="1043"/>
                  <a:pt x="2737" y="1045"/>
                </a:cubicBezTo>
                <a:cubicBezTo>
                  <a:pt x="2737" y="1047"/>
                  <a:pt x="2735" y="1048"/>
                  <a:pt x="2736" y="1049"/>
                </a:cubicBezTo>
                <a:cubicBezTo>
                  <a:pt x="2736" y="1050"/>
                  <a:pt x="2738" y="1050"/>
                  <a:pt x="2739" y="1050"/>
                </a:cubicBezTo>
                <a:cubicBezTo>
                  <a:pt x="2740" y="1044"/>
                  <a:pt x="2745" y="1042"/>
                  <a:pt x="2750" y="1040"/>
                </a:cubicBezTo>
                <a:cubicBezTo>
                  <a:pt x="2747" y="1039"/>
                  <a:pt x="2745" y="1036"/>
                  <a:pt x="2745" y="1032"/>
                </a:cubicBezTo>
                <a:cubicBezTo>
                  <a:pt x="2745" y="1032"/>
                  <a:pt x="2746" y="1032"/>
                  <a:pt x="2746" y="1032"/>
                </a:cubicBezTo>
                <a:cubicBezTo>
                  <a:pt x="2753" y="1033"/>
                  <a:pt x="2765" y="1033"/>
                  <a:pt x="2761" y="1043"/>
                </a:cubicBezTo>
                <a:cubicBezTo>
                  <a:pt x="2764" y="1043"/>
                  <a:pt x="2766" y="1043"/>
                  <a:pt x="2769" y="1045"/>
                </a:cubicBezTo>
                <a:cubicBezTo>
                  <a:pt x="2772" y="1042"/>
                  <a:pt x="2772" y="1038"/>
                  <a:pt x="2774" y="1036"/>
                </a:cubicBezTo>
                <a:cubicBezTo>
                  <a:pt x="2779" y="1038"/>
                  <a:pt x="2783" y="1045"/>
                  <a:pt x="2780" y="1051"/>
                </a:cubicBezTo>
                <a:cubicBezTo>
                  <a:pt x="2783" y="1054"/>
                  <a:pt x="2786" y="1050"/>
                  <a:pt x="2790" y="1051"/>
                </a:cubicBezTo>
                <a:cubicBezTo>
                  <a:pt x="2789" y="1048"/>
                  <a:pt x="2784" y="1049"/>
                  <a:pt x="2784" y="1045"/>
                </a:cubicBezTo>
                <a:cubicBezTo>
                  <a:pt x="2786" y="1044"/>
                  <a:pt x="2787" y="1045"/>
                  <a:pt x="2789" y="1045"/>
                </a:cubicBezTo>
                <a:cubicBezTo>
                  <a:pt x="2784" y="1034"/>
                  <a:pt x="2771" y="1025"/>
                  <a:pt x="2757" y="1025"/>
                </a:cubicBezTo>
                <a:cubicBezTo>
                  <a:pt x="2741" y="1024"/>
                  <a:pt x="2727" y="1036"/>
                  <a:pt x="2719" y="1045"/>
                </a:cubicBezTo>
                <a:close/>
                <a:moveTo>
                  <a:pt x="2736" y="1038"/>
                </a:moveTo>
                <a:cubicBezTo>
                  <a:pt x="2734" y="1040"/>
                  <a:pt x="2730" y="1041"/>
                  <a:pt x="2728" y="1043"/>
                </a:cubicBezTo>
                <a:cubicBezTo>
                  <a:pt x="2728" y="1045"/>
                  <a:pt x="2728" y="1047"/>
                  <a:pt x="2728" y="1049"/>
                </a:cubicBezTo>
                <a:cubicBezTo>
                  <a:pt x="2733" y="1048"/>
                  <a:pt x="2737" y="1042"/>
                  <a:pt x="2736" y="1038"/>
                </a:cubicBezTo>
                <a:close/>
                <a:moveTo>
                  <a:pt x="2710" y="1066"/>
                </a:moveTo>
                <a:cubicBezTo>
                  <a:pt x="2719" y="1066"/>
                  <a:pt x="2725" y="1066"/>
                  <a:pt x="2733" y="1066"/>
                </a:cubicBezTo>
                <a:cubicBezTo>
                  <a:pt x="2737" y="1064"/>
                  <a:pt x="2740" y="1060"/>
                  <a:pt x="2738" y="1054"/>
                </a:cubicBezTo>
                <a:cubicBezTo>
                  <a:pt x="2734" y="1052"/>
                  <a:pt x="2730" y="1052"/>
                  <a:pt x="2728" y="1055"/>
                </a:cubicBezTo>
                <a:cubicBezTo>
                  <a:pt x="2726" y="1056"/>
                  <a:pt x="2726" y="1059"/>
                  <a:pt x="2724" y="1060"/>
                </a:cubicBezTo>
                <a:cubicBezTo>
                  <a:pt x="2720" y="1058"/>
                  <a:pt x="2725" y="1047"/>
                  <a:pt x="2718" y="1048"/>
                </a:cubicBezTo>
                <a:cubicBezTo>
                  <a:pt x="2714" y="1049"/>
                  <a:pt x="2710" y="1061"/>
                  <a:pt x="2710" y="1066"/>
                </a:cubicBezTo>
                <a:close/>
                <a:moveTo>
                  <a:pt x="2708" y="1073"/>
                </a:moveTo>
                <a:cubicBezTo>
                  <a:pt x="2708" y="1073"/>
                  <a:pt x="2708" y="1075"/>
                  <a:pt x="2709" y="1075"/>
                </a:cubicBezTo>
                <a:cubicBezTo>
                  <a:pt x="2710" y="1074"/>
                  <a:pt x="2711" y="1074"/>
                  <a:pt x="2711" y="1073"/>
                </a:cubicBezTo>
                <a:cubicBezTo>
                  <a:pt x="2710" y="1073"/>
                  <a:pt x="2709" y="1073"/>
                  <a:pt x="2708" y="1073"/>
                </a:cubicBezTo>
                <a:close/>
                <a:moveTo>
                  <a:pt x="928" y="1324"/>
                </a:moveTo>
                <a:cubicBezTo>
                  <a:pt x="877" y="1320"/>
                  <a:pt x="823" y="1313"/>
                  <a:pt x="775" y="1309"/>
                </a:cubicBezTo>
                <a:cubicBezTo>
                  <a:pt x="774" y="1319"/>
                  <a:pt x="774" y="1329"/>
                  <a:pt x="773" y="1340"/>
                </a:cubicBezTo>
                <a:cubicBezTo>
                  <a:pt x="801" y="1344"/>
                  <a:pt x="834" y="1351"/>
                  <a:pt x="849" y="1369"/>
                </a:cubicBezTo>
                <a:cubicBezTo>
                  <a:pt x="857" y="1379"/>
                  <a:pt x="853" y="1397"/>
                  <a:pt x="852" y="1413"/>
                </a:cubicBezTo>
                <a:cubicBezTo>
                  <a:pt x="851" y="1417"/>
                  <a:pt x="851" y="1422"/>
                  <a:pt x="850" y="1425"/>
                </a:cubicBezTo>
                <a:cubicBezTo>
                  <a:pt x="847" y="1431"/>
                  <a:pt x="835" y="1436"/>
                  <a:pt x="827" y="1439"/>
                </a:cubicBezTo>
                <a:cubicBezTo>
                  <a:pt x="802" y="1448"/>
                  <a:pt x="759" y="1449"/>
                  <a:pt x="729" y="1444"/>
                </a:cubicBezTo>
                <a:cubicBezTo>
                  <a:pt x="687" y="1436"/>
                  <a:pt x="651" y="1424"/>
                  <a:pt x="633" y="1394"/>
                </a:cubicBezTo>
                <a:cubicBezTo>
                  <a:pt x="635" y="1387"/>
                  <a:pt x="637" y="1380"/>
                  <a:pt x="638" y="1374"/>
                </a:cubicBezTo>
                <a:cubicBezTo>
                  <a:pt x="640" y="1367"/>
                  <a:pt x="641" y="1359"/>
                  <a:pt x="643" y="1353"/>
                </a:cubicBezTo>
                <a:cubicBezTo>
                  <a:pt x="648" y="1341"/>
                  <a:pt x="668" y="1338"/>
                  <a:pt x="681" y="1336"/>
                </a:cubicBezTo>
                <a:cubicBezTo>
                  <a:pt x="698" y="1333"/>
                  <a:pt x="714" y="1333"/>
                  <a:pt x="732" y="1334"/>
                </a:cubicBezTo>
                <a:cubicBezTo>
                  <a:pt x="734" y="1325"/>
                  <a:pt x="736" y="1314"/>
                  <a:pt x="738" y="1305"/>
                </a:cubicBezTo>
                <a:cubicBezTo>
                  <a:pt x="720" y="1302"/>
                  <a:pt x="700" y="1301"/>
                  <a:pt x="681" y="1298"/>
                </a:cubicBezTo>
                <a:cubicBezTo>
                  <a:pt x="677" y="1318"/>
                  <a:pt x="663" y="1331"/>
                  <a:pt x="642" y="1329"/>
                </a:cubicBezTo>
                <a:cubicBezTo>
                  <a:pt x="625" y="1328"/>
                  <a:pt x="610" y="1316"/>
                  <a:pt x="609" y="1298"/>
                </a:cubicBezTo>
                <a:cubicBezTo>
                  <a:pt x="609" y="1293"/>
                  <a:pt x="610" y="1286"/>
                  <a:pt x="611" y="1280"/>
                </a:cubicBezTo>
                <a:cubicBezTo>
                  <a:pt x="622" y="1197"/>
                  <a:pt x="632" y="1113"/>
                  <a:pt x="643" y="1030"/>
                </a:cubicBezTo>
                <a:cubicBezTo>
                  <a:pt x="643" y="1024"/>
                  <a:pt x="644" y="1015"/>
                  <a:pt x="645" y="1013"/>
                </a:cubicBezTo>
                <a:cubicBezTo>
                  <a:pt x="648" y="1010"/>
                  <a:pt x="657" y="1009"/>
                  <a:pt x="662" y="1009"/>
                </a:cubicBezTo>
                <a:cubicBezTo>
                  <a:pt x="673" y="1008"/>
                  <a:pt x="683" y="1010"/>
                  <a:pt x="692" y="1012"/>
                </a:cubicBezTo>
                <a:cubicBezTo>
                  <a:pt x="701" y="1015"/>
                  <a:pt x="710" y="1018"/>
                  <a:pt x="714" y="1025"/>
                </a:cubicBezTo>
                <a:cubicBezTo>
                  <a:pt x="706" y="1106"/>
                  <a:pt x="694" y="1183"/>
                  <a:pt x="685" y="1262"/>
                </a:cubicBezTo>
                <a:cubicBezTo>
                  <a:pt x="697" y="1266"/>
                  <a:pt x="715" y="1267"/>
                  <a:pt x="729" y="1268"/>
                </a:cubicBezTo>
                <a:cubicBezTo>
                  <a:pt x="733" y="1266"/>
                  <a:pt x="733" y="1260"/>
                  <a:pt x="733" y="1256"/>
                </a:cubicBezTo>
                <a:cubicBezTo>
                  <a:pt x="741" y="1193"/>
                  <a:pt x="749" y="1128"/>
                  <a:pt x="759" y="1065"/>
                </a:cubicBezTo>
                <a:cubicBezTo>
                  <a:pt x="760" y="1056"/>
                  <a:pt x="761" y="1046"/>
                  <a:pt x="764" y="1037"/>
                </a:cubicBezTo>
                <a:cubicBezTo>
                  <a:pt x="770" y="1035"/>
                  <a:pt x="779" y="1036"/>
                  <a:pt x="782" y="1039"/>
                </a:cubicBezTo>
                <a:cubicBezTo>
                  <a:pt x="776" y="1117"/>
                  <a:pt x="765" y="1193"/>
                  <a:pt x="757" y="1269"/>
                </a:cubicBezTo>
                <a:cubicBezTo>
                  <a:pt x="760" y="1271"/>
                  <a:pt x="765" y="1271"/>
                  <a:pt x="771" y="1272"/>
                </a:cubicBezTo>
                <a:cubicBezTo>
                  <a:pt x="775" y="1272"/>
                  <a:pt x="782" y="1274"/>
                  <a:pt x="784" y="1273"/>
                </a:cubicBezTo>
                <a:cubicBezTo>
                  <a:pt x="786" y="1271"/>
                  <a:pt x="787" y="1264"/>
                  <a:pt x="787" y="1259"/>
                </a:cubicBezTo>
                <a:cubicBezTo>
                  <a:pt x="795" y="1192"/>
                  <a:pt x="804" y="1126"/>
                  <a:pt x="812" y="1060"/>
                </a:cubicBezTo>
                <a:cubicBezTo>
                  <a:pt x="813" y="1055"/>
                  <a:pt x="813" y="1048"/>
                  <a:pt x="814" y="1046"/>
                </a:cubicBezTo>
                <a:cubicBezTo>
                  <a:pt x="818" y="1042"/>
                  <a:pt x="835" y="1045"/>
                  <a:pt x="836" y="1048"/>
                </a:cubicBezTo>
                <a:cubicBezTo>
                  <a:pt x="837" y="1050"/>
                  <a:pt x="836" y="1058"/>
                  <a:pt x="835" y="1063"/>
                </a:cubicBezTo>
                <a:cubicBezTo>
                  <a:pt x="828" y="1115"/>
                  <a:pt x="822" y="1168"/>
                  <a:pt x="815" y="1221"/>
                </a:cubicBezTo>
                <a:cubicBezTo>
                  <a:pt x="812" y="1240"/>
                  <a:pt x="809" y="1258"/>
                  <a:pt x="807" y="1277"/>
                </a:cubicBezTo>
                <a:cubicBezTo>
                  <a:pt x="817" y="1280"/>
                  <a:pt x="829" y="1280"/>
                  <a:pt x="840" y="1281"/>
                </a:cubicBezTo>
                <a:cubicBezTo>
                  <a:pt x="843" y="1273"/>
                  <a:pt x="843" y="1263"/>
                  <a:pt x="844" y="1253"/>
                </a:cubicBezTo>
                <a:cubicBezTo>
                  <a:pt x="852" y="1190"/>
                  <a:pt x="859" y="1129"/>
                  <a:pt x="867" y="1065"/>
                </a:cubicBezTo>
                <a:cubicBezTo>
                  <a:pt x="868" y="1060"/>
                  <a:pt x="868" y="1054"/>
                  <a:pt x="870" y="1052"/>
                </a:cubicBezTo>
                <a:cubicBezTo>
                  <a:pt x="874" y="1048"/>
                  <a:pt x="887" y="1052"/>
                  <a:pt x="890" y="1055"/>
                </a:cubicBezTo>
                <a:cubicBezTo>
                  <a:pt x="884" y="1112"/>
                  <a:pt x="876" y="1170"/>
                  <a:pt x="869" y="1227"/>
                </a:cubicBezTo>
                <a:cubicBezTo>
                  <a:pt x="866" y="1246"/>
                  <a:pt x="863" y="1265"/>
                  <a:pt x="861" y="1284"/>
                </a:cubicBezTo>
                <a:cubicBezTo>
                  <a:pt x="869" y="1286"/>
                  <a:pt x="880" y="1285"/>
                  <a:pt x="888" y="1287"/>
                </a:cubicBezTo>
                <a:cubicBezTo>
                  <a:pt x="898" y="1231"/>
                  <a:pt x="903" y="1172"/>
                  <a:pt x="912" y="1115"/>
                </a:cubicBezTo>
                <a:cubicBezTo>
                  <a:pt x="915" y="1097"/>
                  <a:pt x="917" y="1078"/>
                  <a:pt x="921" y="1059"/>
                </a:cubicBezTo>
                <a:cubicBezTo>
                  <a:pt x="927" y="1057"/>
                  <a:pt x="938" y="1058"/>
                  <a:pt x="942" y="1061"/>
                </a:cubicBezTo>
                <a:cubicBezTo>
                  <a:pt x="937" y="1138"/>
                  <a:pt x="925" y="1214"/>
                  <a:pt x="917" y="1290"/>
                </a:cubicBezTo>
                <a:cubicBezTo>
                  <a:pt x="929" y="1293"/>
                  <a:pt x="942" y="1294"/>
                  <a:pt x="955" y="1296"/>
                </a:cubicBezTo>
                <a:cubicBezTo>
                  <a:pt x="966" y="1303"/>
                  <a:pt x="962" y="1324"/>
                  <a:pt x="950" y="1326"/>
                </a:cubicBezTo>
                <a:cubicBezTo>
                  <a:pt x="944" y="1327"/>
                  <a:pt x="934" y="1325"/>
                  <a:pt x="928" y="1324"/>
                </a:cubicBezTo>
                <a:close/>
                <a:moveTo>
                  <a:pt x="918" y="1122"/>
                </a:moveTo>
                <a:cubicBezTo>
                  <a:pt x="922" y="1122"/>
                  <a:pt x="925" y="1123"/>
                  <a:pt x="930" y="1123"/>
                </a:cubicBezTo>
                <a:cubicBezTo>
                  <a:pt x="932" y="1104"/>
                  <a:pt x="934" y="1084"/>
                  <a:pt x="937" y="1065"/>
                </a:cubicBezTo>
                <a:cubicBezTo>
                  <a:pt x="934" y="1064"/>
                  <a:pt x="930" y="1064"/>
                  <a:pt x="925" y="1064"/>
                </a:cubicBezTo>
                <a:cubicBezTo>
                  <a:pt x="923" y="1083"/>
                  <a:pt x="921" y="1102"/>
                  <a:pt x="918" y="1122"/>
                </a:cubicBezTo>
                <a:close/>
                <a:moveTo>
                  <a:pt x="868" y="1112"/>
                </a:moveTo>
                <a:cubicBezTo>
                  <a:pt x="871" y="1112"/>
                  <a:pt x="874" y="1114"/>
                  <a:pt x="877" y="1113"/>
                </a:cubicBezTo>
                <a:cubicBezTo>
                  <a:pt x="879" y="1094"/>
                  <a:pt x="881" y="1076"/>
                  <a:pt x="883" y="1057"/>
                </a:cubicBezTo>
                <a:cubicBezTo>
                  <a:pt x="881" y="1057"/>
                  <a:pt x="879" y="1056"/>
                  <a:pt x="875" y="1056"/>
                </a:cubicBezTo>
                <a:cubicBezTo>
                  <a:pt x="873" y="1075"/>
                  <a:pt x="870" y="1093"/>
                  <a:pt x="868" y="1112"/>
                </a:cubicBezTo>
                <a:close/>
                <a:moveTo>
                  <a:pt x="813" y="1107"/>
                </a:moveTo>
                <a:cubicBezTo>
                  <a:pt x="817" y="1107"/>
                  <a:pt x="819" y="1108"/>
                  <a:pt x="822" y="1109"/>
                </a:cubicBezTo>
                <a:cubicBezTo>
                  <a:pt x="824" y="1089"/>
                  <a:pt x="827" y="1070"/>
                  <a:pt x="829" y="1051"/>
                </a:cubicBezTo>
                <a:cubicBezTo>
                  <a:pt x="827" y="1050"/>
                  <a:pt x="824" y="1050"/>
                  <a:pt x="820" y="1050"/>
                </a:cubicBezTo>
                <a:cubicBezTo>
                  <a:pt x="818" y="1069"/>
                  <a:pt x="816" y="1088"/>
                  <a:pt x="813" y="1107"/>
                </a:cubicBezTo>
                <a:close/>
                <a:moveTo>
                  <a:pt x="760" y="1105"/>
                </a:moveTo>
                <a:cubicBezTo>
                  <a:pt x="764" y="1105"/>
                  <a:pt x="766" y="1105"/>
                  <a:pt x="769" y="1105"/>
                </a:cubicBezTo>
                <a:cubicBezTo>
                  <a:pt x="771" y="1085"/>
                  <a:pt x="775" y="1063"/>
                  <a:pt x="777" y="1043"/>
                </a:cubicBezTo>
                <a:cubicBezTo>
                  <a:pt x="774" y="1042"/>
                  <a:pt x="771" y="1042"/>
                  <a:pt x="768" y="1042"/>
                </a:cubicBezTo>
                <a:cubicBezTo>
                  <a:pt x="766" y="1063"/>
                  <a:pt x="763" y="1084"/>
                  <a:pt x="760" y="1105"/>
                </a:cubicBezTo>
                <a:close/>
                <a:moveTo>
                  <a:pt x="653" y="1016"/>
                </a:moveTo>
                <a:cubicBezTo>
                  <a:pt x="664" y="1025"/>
                  <a:pt x="686" y="1031"/>
                  <a:pt x="706" y="1027"/>
                </a:cubicBezTo>
                <a:cubicBezTo>
                  <a:pt x="693" y="1018"/>
                  <a:pt x="673" y="1013"/>
                  <a:pt x="653" y="1016"/>
                </a:cubicBezTo>
                <a:close/>
                <a:moveTo>
                  <a:pt x="637" y="1129"/>
                </a:moveTo>
                <a:cubicBezTo>
                  <a:pt x="640" y="1129"/>
                  <a:pt x="642" y="1130"/>
                  <a:pt x="643" y="1132"/>
                </a:cubicBezTo>
                <a:cubicBezTo>
                  <a:pt x="646" y="1128"/>
                  <a:pt x="649" y="1132"/>
                  <a:pt x="652" y="1132"/>
                </a:cubicBezTo>
                <a:cubicBezTo>
                  <a:pt x="653" y="1132"/>
                  <a:pt x="654" y="1132"/>
                  <a:pt x="655" y="1132"/>
                </a:cubicBezTo>
                <a:cubicBezTo>
                  <a:pt x="657" y="1132"/>
                  <a:pt x="658" y="1134"/>
                  <a:pt x="660" y="1134"/>
                </a:cubicBezTo>
                <a:cubicBezTo>
                  <a:pt x="662" y="1130"/>
                  <a:pt x="668" y="1136"/>
                  <a:pt x="669" y="1135"/>
                </a:cubicBezTo>
                <a:cubicBezTo>
                  <a:pt x="670" y="1133"/>
                  <a:pt x="668" y="1132"/>
                  <a:pt x="668" y="1129"/>
                </a:cubicBezTo>
                <a:cubicBezTo>
                  <a:pt x="669" y="1124"/>
                  <a:pt x="677" y="1126"/>
                  <a:pt x="677" y="1131"/>
                </a:cubicBezTo>
                <a:cubicBezTo>
                  <a:pt x="677" y="1133"/>
                  <a:pt x="675" y="1133"/>
                  <a:pt x="674" y="1135"/>
                </a:cubicBezTo>
                <a:cubicBezTo>
                  <a:pt x="676" y="1138"/>
                  <a:pt x="679" y="1135"/>
                  <a:pt x="681" y="1136"/>
                </a:cubicBezTo>
                <a:cubicBezTo>
                  <a:pt x="685" y="1136"/>
                  <a:pt x="688" y="1140"/>
                  <a:pt x="693" y="1139"/>
                </a:cubicBezTo>
                <a:cubicBezTo>
                  <a:pt x="697" y="1104"/>
                  <a:pt x="703" y="1068"/>
                  <a:pt x="707" y="1034"/>
                </a:cubicBezTo>
                <a:cubicBezTo>
                  <a:pt x="686" y="1039"/>
                  <a:pt x="662" y="1031"/>
                  <a:pt x="649" y="1023"/>
                </a:cubicBezTo>
                <a:cubicBezTo>
                  <a:pt x="646" y="1059"/>
                  <a:pt x="641" y="1094"/>
                  <a:pt x="637" y="1129"/>
                </a:cubicBezTo>
                <a:close/>
                <a:moveTo>
                  <a:pt x="672" y="1131"/>
                </a:moveTo>
                <a:cubicBezTo>
                  <a:pt x="672" y="1131"/>
                  <a:pt x="673" y="1131"/>
                  <a:pt x="673" y="1131"/>
                </a:cubicBezTo>
                <a:cubicBezTo>
                  <a:pt x="674" y="1129"/>
                  <a:pt x="671" y="1129"/>
                  <a:pt x="672" y="1131"/>
                </a:cubicBezTo>
                <a:close/>
                <a:moveTo>
                  <a:pt x="847" y="1392"/>
                </a:moveTo>
                <a:cubicBezTo>
                  <a:pt x="817" y="1403"/>
                  <a:pt x="776" y="1403"/>
                  <a:pt x="739" y="1399"/>
                </a:cubicBezTo>
                <a:cubicBezTo>
                  <a:pt x="703" y="1395"/>
                  <a:pt x="667" y="1387"/>
                  <a:pt x="646" y="1369"/>
                </a:cubicBezTo>
                <a:cubicBezTo>
                  <a:pt x="646" y="1369"/>
                  <a:pt x="645" y="1369"/>
                  <a:pt x="645" y="1370"/>
                </a:cubicBezTo>
                <a:cubicBezTo>
                  <a:pt x="643" y="1378"/>
                  <a:pt x="642" y="1386"/>
                  <a:pt x="640" y="1394"/>
                </a:cubicBezTo>
                <a:cubicBezTo>
                  <a:pt x="658" y="1419"/>
                  <a:pt x="693" y="1431"/>
                  <a:pt x="733" y="1437"/>
                </a:cubicBezTo>
                <a:cubicBezTo>
                  <a:pt x="762" y="1441"/>
                  <a:pt x="797" y="1441"/>
                  <a:pt x="823" y="1433"/>
                </a:cubicBezTo>
                <a:cubicBezTo>
                  <a:pt x="830" y="1431"/>
                  <a:pt x="842" y="1426"/>
                  <a:pt x="844" y="1420"/>
                </a:cubicBezTo>
                <a:cubicBezTo>
                  <a:pt x="846" y="1416"/>
                  <a:pt x="845" y="1411"/>
                  <a:pt x="846" y="1406"/>
                </a:cubicBezTo>
                <a:cubicBezTo>
                  <a:pt x="846" y="1401"/>
                  <a:pt x="847" y="1396"/>
                  <a:pt x="847" y="1392"/>
                </a:cubicBezTo>
                <a:close/>
                <a:moveTo>
                  <a:pt x="773" y="1345"/>
                </a:moveTo>
                <a:cubicBezTo>
                  <a:pt x="772" y="1351"/>
                  <a:pt x="775" y="1357"/>
                  <a:pt x="772" y="1361"/>
                </a:cubicBezTo>
                <a:cubicBezTo>
                  <a:pt x="769" y="1365"/>
                  <a:pt x="758" y="1365"/>
                  <a:pt x="752" y="1365"/>
                </a:cubicBezTo>
                <a:cubicBezTo>
                  <a:pt x="743" y="1364"/>
                  <a:pt x="729" y="1361"/>
                  <a:pt x="728" y="1354"/>
                </a:cubicBezTo>
                <a:cubicBezTo>
                  <a:pt x="728" y="1349"/>
                  <a:pt x="731" y="1347"/>
                  <a:pt x="730" y="1342"/>
                </a:cubicBezTo>
                <a:cubicBezTo>
                  <a:pt x="710" y="1339"/>
                  <a:pt x="692" y="1340"/>
                  <a:pt x="672" y="1345"/>
                </a:cubicBezTo>
                <a:cubicBezTo>
                  <a:pt x="664" y="1346"/>
                  <a:pt x="649" y="1351"/>
                  <a:pt x="649" y="1359"/>
                </a:cubicBezTo>
                <a:cubicBezTo>
                  <a:pt x="649" y="1365"/>
                  <a:pt x="658" y="1370"/>
                  <a:pt x="665" y="1374"/>
                </a:cubicBezTo>
                <a:cubicBezTo>
                  <a:pt x="673" y="1377"/>
                  <a:pt x="679" y="1380"/>
                  <a:pt x="687" y="1382"/>
                </a:cubicBezTo>
                <a:cubicBezTo>
                  <a:pt x="727" y="1394"/>
                  <a:pt x="779" y="1400"/>
                  <a:pt x="823" y="1390"/>
                </a:cubicBezTo>
                <a:cubicBezTo>
                  <a:pt x="830" y="1389"/>
                  <a:pt x="846" y="1387"/>
                  <a:pt x="847" y="1382"/>
                </a:cubicBezTo>
                <a:cubicBezTo>
                  <a:pt x="847" y="1379"/>
                  <a:pt x="844" y="1375"/>
                  <a:pt x="843" y="1373"/>
                </a:cubicBezTo>
                <a:cubicBezTo>
                  <a:pt x="836" y="1365"/>
                  <a:pt x="823" y="1360"/>
                  <a:pt x="812" y="1355"/>
                </a:cubicBezTo>
                <a:cubicBezTo>
                  <a:pt x="800" y="1350"/>
                  <a:pt x="786" y="1347"/>
                  <a:pt x="773" y="1345"/>
                </a:cubicBezTo>
                <a:close/>
                <a:moveTo>
                  <a:pt x="927" y="1318"/>
                </a:moveTo>
                <a:cubicBezTo>
                  <a:pt x="933" y="1319"/>
                  <a:pt x="945" y="1322"/>
                  <a:pt x="949" y="1320"/>
                </a:cubicBezTo>
                <a:cubicBezTo>
                  <a:pt x="956" y="1319"/>
                  <a:pt x="958" y="1308"/>
                  <a:pt x="952" y="1302"/>
                </a:cubicBezTo>
                <a:cubicBezTo>
                  <a:pt x="945" y="1301"/>
                  <a:pt x="939" y="1300"/>
                  <a:pt x="931" y="1298"/>
                </a:cubicBezTo>
                <a:cubicBezTo>
                  <a:pt x="927" y="1298"/>
                  <a:pt x="913" y="1297"/>
                  <a:pt x="911" y="1294"/>
                </a:cubicBezTo>
                <a:cubicBezTo>
                  <a:pt x="909" y="1291"/>
                  <a:pt x="912" y="1279"/>
                  <a:pt x="912" y="1274"/>
                </a:cubicBezTo>
                <a:cubicBezTo>
                  <a:pt x="918" y="1225"/>
                  <a:pt x="924" y="1173"/>
                  <a:pt x="929" y="1127"/>
                </a:cubicBezTo>
                <a:cubicBezTo>
                  <a:pt x="925" y="1127"/>
                  <a:pt x="922" y="1125"/>
                  <a:pt x="918" y="1125"/>
                </a:cubicBezTo>
                <a:cubicBezTo>
                  <a:pt x="911" y="1173"/>
                  <a:pt x="905" y="1223"/>
                  <a:pt x="898" y="1271"/>
                </a:cubicBezTo>
                <a:cubicBezTo>
                  <a:pt x="898" y="1277"/>
                  <a:pt x="897" y="1289"/>
                  <a:pt x="895" y="1292"/>
                </a:cubicBezTo>
                <a:cubicBezTo>
                  <a:pt x="892" y="1295"/>
                  <a:pt x="882" y="1292"/>
                  <a:pt x="877" y="1292"/>
                </a:cubicBezTo>
                <a:cubicBezTo>
                  <a:pt x="871" y="1291"/>
                  <a:pt x="863" y="1291"/>
                  <a:pt x="859" y="1289"/>
                </a:cubicBezTo>
                <a:cubicBezTo>
                  <a:pt x="853" y="1286"/>
                  <a:pt x="857" y="1270"/>
                  <a:pt x="858" y="1262"/>
                </a:cubicBezTo>
                <a:cubicBezTo>
                  <a:pt x="864" y="1214"/>
                  <a:pt x="870" y="1162"/>
                  <a:pt x="876" y="1117"/>
                </a:cubicBezTo>
                <a:cubicBezTo>
                  <a:pt x="873" y="1117"/>
                  <a:pt x="871" y="1116"/>
                  <a:pt x="868" y="1116"/>
                </a:cubicBezTo>
                <a:cubicBezTo>
                  <a:pt x="862" y="1162"/>
                  <a:pt x="857" y="1214"/>
                  <a:pt x="849" y="1260"/>
                </a:cubicBezTo>
                <a:cubicBezTo>
                  <a:pt x="848" y="1266"/>
                  <a:pt x="849" y="1275"/>
                  <a:pt x="847" y="1280"/>
                </a:cubicBezTo>
                <a:cubicBezTo>
                  <a:pt x="844" y="1287"/>
                  <a:pt x="839" y="1288"/>
                  <a:pt x="831" y="1287"/>
                </a:cubicBezTo>
                <a:cubicBezTo>
                  <a:pt x="828" y="1286"/>
                  <a:pt x="825" y="1286"/>
                  <a:pt x="823" y="1286"/>
                </a:cubicBezTo>
                <a:cubicBezTo>
                  <a:pt x="818" y="1285"/>
                  <a:pt x="809" y="1285"/>
                  <a:pt x="805" y="1283"/>
                </a:cubicBezTo>
                <a:cubicBezTo>
                  <a:pt x="799" y="1280"/>
                  <a:pt x="802" y="1264"/>
                  <a:pt x="804" y="1256"/>
                </a:cubicBezTo>
                <a:cubicBezTo>
                  <a:pt x="809" y="1208"/>
                  <a:pt x="816" y="1157"/>
                  <a:pt x="822" y="1112"/>
                </a:cubicBezTo>
                <a:cubicBezTo>
                  <a:pt x="818" y="1112"/>
                  <a:pt x="817" y="1110"/>
                  <a:pt x="813" y="1111"/>
                </a:cubicBezTo>
                <a:cubicBezTo>
                  <a:pt x="807" y="1157"/>
                  <a:pt x="802" y="1209"/>
                  <a:pt x="795" y="1255"/>
                </a:cubicBezTo>
                <a:cubicBezTo>
                  <a:pt x="794" y="1261"/>
                  <a:pt x="794" y="1269"/>
                  <a:pt x="793" y="1275"/>
                </a:cubicBezTo>
                <a:cubicBezTo>
                  <a:pt x="791" y="1282"/>
                  <a:pt x="778" y="1279"/>
                  <a:pt x="769" y="1278"/>
                </a:cubicBezTo>
                <a:cubicBezTo>
                  <a:pt x="764" y="1278"/>
                  <a:pt x="756" y="1277"/>
                  <a:pt x="753" y="1275"/>
                </a:cubicBezTo>
                <a:cubicBezTo>
                  <a:pt x="748" y="1271"/>
                  <a:pt x="751" y="1258"/>
                  <a:pt x="752" y="1249"/>
                </a:cubicBezTo>
                <a:cubicBezTo>
                  <a:pt x="757" y="1203"/>
                  <a:pt x="764" y="1152"/>
                  <a:pt x="768" y="1109"/>
                </a:cubicBezTo>
                <a:cubicBezTo>
                  <a:pt x="766" y="1109"/>
                  <a:pt x="763" y="1108"/>
                  <a:pt x="760" y="1109"/>
                </a:cubicBezTo>
                <a:cubicBezTo>
                  <a:pt x="754" y="1153"/>
                  <a:pt x="747" y="1203"/>
                  <a:pt x="742" y="1248"/>
                </a:cubicBezTo>
                <a:cubicBezTo>
                  <a:pt x="741" y="1255"/>
                  <a:pt x="741" y="1263"/>
                  <a:pt x="739" y="1268"/>
                </a:cubicBezTo>
                <a:cubicBezTo>
                  <a:pt x="736" y="1277"/>
                  <a:pt x="727" y="1275"/>
                  <a:pt x="717" y="1274"/>
                </a:cubicBezTo>
                <a:cubicBezTo>
                  <a:pt x="707" y="1273"/>
                  <a:pt x="699" y="1272"/>
                  <a:pt x="689" y="1270"/>
                </a:cubicBezTo>
                <a:cubicBezTo>
                  <a:pt x="685" y="1270"/>
                  <a:pt x="678" y="1270"/>
                  <a:pt x="677" y="1266"/>
                </a:cubicBezTo>
                <a:cubicBezTo>
                  <a:pt x="676" y="1263"/>
                  <a:pt x="678" y="1256"/>
                  <a:pt x="679" y="1251"/>
                </a:cubicBezTo>
                <a:cubicBezTo>
                  <a:pt x="683" y="1215"/>
                  <a:pt x="688" y="1179"/>
                  <a:pt x="692" y="1144"/>
                </a:cubicBezTo>
                <a:cubicBezTo>
                  <a:pt x="675" y="1143"/>
                  <a:pt x="661" y="1138"/>
                  <a:pt x="642" y="1138"/>
                </a:cubicBezTo>
                <a:cubicBezTo>
                  <a:pt x="642" y="1138"/>
                  <a:pt x="641" y="1138"/>
                  <a:pt x="641" y="1138"/>
                </a:cubicBezTo>
                <a:cubicBezTo>
                  <a:pt x="640" y="1138"/>
                  <a:pt x="640" y="1138"/>
                  <a:pt x="641" y="1138"/>
                </a:cubicBezTo>
                <a:cubicBezTo>
                  <a:pt x="641" y="1138"/>
                  <a:pt x="641" y="1138"/>
                  <a:pt x="642" y="1138"/>
                </a:cubicBezTo>
                <a:cubicBezTo>
                  <a:pt x="644" y="1141"/>
                  <a:pt x="654" y="1138"/>
                  <a:pt x="655" y="1142"/>
                </a:cubicBezTo>
                <a:cubicBezTo>
                  <a:pt x="653" y="1144"/>
                  <a:pt x="649" y="1144"/>
                  <a:pt x="646" y="1144"/>
                </a:cubicBezTo>
                <a:cubicBezTo>
                  <a:pt x="642" y="1143"/>
                  <a:pt x="637" y="1140"/>
                  <a:pt x="636" y="1140"/>
                </a:cubicBezTo>
                <a:cubicBezTo>
                  <a:pt x="630" y="1184"/>
                  <a:pt x="624" y="1233"/>
                  <a:pt x="618" y="1278"/>
                </a:cubicBezTo>
                <a:cubicBezTo>
                  <a:pt x="618" y="1284"/>
                  <a:pt x="616" y="1292"/>
                  <a:pt x="616" y="1298"/>
                </a:cubicBezTo>
                <a:cubicBezTo>
                  <a:pt x="618" y="1315"/>
                  <a:pt x="634" y="1325"/>
                  <a:pt x="653" y="1322"/>
                </a:cubicBezTo>
                <a:cubicBezTo>
                  <a:pt x="667" y="1320"/>
                  <a:pt x="673" y="1309"/>
                  <a:pt x="676" y="1295"/>
                </a:cubicBezTo>
                <a:cubicBezTo>
                  <a:pt x="674" y="1290"/>
                  <a:pt x="673" y="1276"/>
                  <a:pt x="679" y="1273"/>
                </a:cubicBezTo>
                <a:cubicBezTo>
                  <a:pt x="684" y="1276"/>
                  <a:pt x="678" y="1285"/>
                  <a:pt x="681" y="1291"/>
                </a:cubicBezTo>
                <a:cubicBezTo>
                  <a:pt x="696" y="1293"/>
                  <a:pt x="716" y="1295"/>
                  <a:pt x="733" y="1297"/>
                </a:cubicBezTo>
                <a:cubicBezTo>
                  <a:pt x="738" y="1298"/>
                  <a:pt x="748" y="1297"/>
                  <a:pt x="748" y="1302"/>
                </a:cubicBezTo>
                <a:cubicBezTo>
                  <a:pt x="748" y="1305"/>
                  <a:pt x="743" y="1305"/>
                  <a:pt x="743" y="1307"/>
                </a:cubicBezTo>
                <a:cubicBezTo>
                  <a:pt x="747" y="1310"/>
                  <a:pt x="756" y="1307"/>
                  <a:pt x="758" y="1311"/>
                </a:cubicBezTo>
                <a:cubicBezTo>
                  <a:pt x="755" y="1316"/>
                  <a:pt x="743" y="1308"/>
                  <a:pt x="742" y="1314"/>
                </a:cubicBezTo>
                <a:cubicBezTo>
                  <a:pt x="744" y="1317"/>
                  <a:pt x="754" y="1313"/>
                  <a:pt x="755" y="1318"/>
                </a:cubicBezTo>
                <a:cubicBezTo>
                  <a:pt x="752" y="1322"/>
                  <a:pt x="741" y="1314"/>
                  <a:pt x="741" y="1321"/>
                </a:cubicBezTo>
                <a:cubicBezTo>
                  <a:pt x="743" y="1323"/>
                  <a:pt x="751" y="1320"/>
                  <a:pt x="752" y="1325"/>
                </a:cubicBezTo>
                <a:cubicBezTo>
                  <a:pt x="750" y="1328"/>
                  <a:pt x="743" y="1323"/>
                  <a:pt x="740" y="1326"/>
                </a:cubicBezTo>
                <a:cubicBezTo>
                  <a:pt x="741" y="1329"/>
                  <a:pt x="750" y="1326"/>
                  <a:pt x="750" y="1330"/>
                </a:cubicBezTo>
                <a:cubicBezTo>
                  <a:pt x="749" y="1334"/>
                  <a:pt x="739" y="1327"/>
                  <a:pt x="739" y="1332"/>
                </a:cubicBezTo>
                <a:cubicBezTo>
                  <a:pt x="740" y="1336"/>
                  <a:pt x="750" y="1332"/>
                  <a:pt x="751" y="1337"/>
                </a:cubicBezTo>
                <a:cubicBezTo>
                  <a:pt x="747" y="1340"/>
                  <a:pt x="738" y="1333"/>
                  <a:pt x="737" y="1339"/>
                </a:cubicBezTo>
                <a:cubicBezTo>
                  <a:pt x="741" y="1343"/>
                  <a:pt x="751" y="1339"/>
                  <a:pt x="753" y="1343"/>
                </a:cubicBezTo>
                <a:cubicBezTo>
                  <a:pt x="752" y="1346"/>
                  <a:pt x="748" y="1344"/>
                  <a:pt x="745" y="1344"/>
                </a:cubicBezTo>
                <a:cubicBezTo>
                  <a:pt x="742" y="1344"/>
                  <a:pt x="738" y="1343"/>
                  <a:pt x="737" y="1345"/>
                </a:cubicBezTo>
                <a:cubicBezTo>
                  <a:pt x="742" y="1348"/>
                  <a:pt x="754" y="1345"/>
                  <a:pt x="759" y="1349"/>
                </a:cubicBezTo>
                <a:cubicBezTo>
                  <a:pt x="756" y="1352"/>
                  <a:pt x="751" y="1351"/>
                  <a:pt x="748" y="1350"/>
                </a:cubicBezTo>
                <a:cubicBezTo>
                  <a:pt x="744" y="1350"/>
                  <a:pt x="740" y="1349"/>
                  <a:pt x="736" y="1349"/>
                </a:cubicBezTo>
                <a:cubicBezTo>
                  <a:pt x="740" y="1351"/>
                  <a:pt x="747" y="1352"/>
                  <a:pt x="753" y="1353"/>
                </a:cubicBezTo>
                <a:cubicBezTo>
                  <a:pt x="756" y="1353"/>
                  <a:pt x="760" y="1352"/>
                  <a:pt x="761" y="1355"/>
                </a:cubicBezTo>
                <a:cubicBezTo>
                  <a:pt x="755" y="1359"/>
                  <a:pt x="743" y="1353"/>
                  <a:pt x="736" y="1354"/>
                </a:cubicBezTo>
                <a:cubicBezTo>
                  <a:pt x="743" y="1357"/>
                  <a:pt x="755" y="1360"/>
                  <a:pt x="766" y="1358"/>
                </a:cubicBezTo>
                <a:cubicBezTo>
                  <a:pt x="766" y="1341"/>
                  <a:pt x="769" y="1324"/>
                  <a:pt x="769" y="1309"/>
                </a:cubicBezTo>
                <a:cubicBezTo>
                  <a:pt x="769" y="1306"/>
                  <a:pt x="768" y="1304"/>
                  <a:pt x="769" y="1302"/>
                </a:cubicBezTo>
                <a:cubicBezTo>
                  <a:pt x="771" y="1300"/>
                  <a:pt x="786" y="1303"/>
                  <a:pt x="791" y="1303"/>
                </a:cubicBezTo>
                <a:cubicBezTo>
                  <a:pt x="837" y="1308"/>
                  <a:pt x="882" y="1312"/>
                  <a:pt x="927" y="1318"/>
                </a:cubicBezTo>
                <a:close/>
                <a:moveTo>
                  <a:pt x="3396" y="1212"/>
                </a:moveTo>
                <a:cubicBezTo>
                  <a:pt x="3398" y="1213"/>
                  <a:pt x="3401" y="1212"/>
                  <a:pt x="3404" y="1212"/>
                </a:cubicBezTo>
                <a:cubicBezTo>
                  <a:pt x="3403" y="1216"/>
                  <a:pt x="3405" y="1219"/>
                  <a:pt x="3408" y="1217"/>
                </a:cubicBezTo>
                <a:cubicBezTo>
                  <a:pt x="3409" y="1216"/>
                  <a:pt x="3409" y="1215"/>
                  <a:pt x="3409" y="1212"/>
                </a:cubicBezTo>
                <a:cubicBezTo>
                  <a:pt x="3411" y="1212"/>
                  <a:pt x="3412" y="1212"/>
                  <a:pt x="3412" y="1210"/>
                </a:cubicBezTo>
                <a:cubicBezTo>
                  <a:pt x="3412" y="1208"/>
                  <a:pt x="3410" y="1208"/>
                  <a:pt x="3409" y="1208"/>
                </a:cubicBezTo>
                <a:cubicBezTo>
                  <a:pt x="3408" y="1204"/>
                  <a:pt x="3410" y="1199"/>
                  <a:pt x="3408" y="1198"/>
                </a:cubicBezTo>
                <a:cubicBezTo>
                  <a:pt x="3407" y="1198"/>
                  <a:pt x="3406" y="1198"/>
                  <a:pt x="3405" y="1198"/>
                </a:cubicBezTo>
                <a:cubicBezTo>
                  <a:pt x="3402" y="1202"/>
                  <a:pt x="3397" y="1204"/>
                  <a:pt x="3396" y="1211"/>
                </a:cubicBezTo>
                <a:cubicBezTo>
                  <a:pt x="3396" y="1211"/>
                  <a:pt x="3396" y="1211"/>
                  <a:pt x="3396" y="1212"/>
                </a:cubicBezTo>
                <a:close/>
                <a:moveTo>
                  <a:pt x="845" y="1630"/>
                </a:moveTo>
                <a:cubicBezTo>
                  <a:pt x="853" y="1645"/>
                  <a:pt x="854" y="1668"/>
                  <a:pt x="847" y="1682"/>
                </a:cubicBezTo>
                <a:cubicBezTo>
                  <a:pt x="841" y="1692"/>
                  <a:pt x="832" y="1704"/>
                  <a:pt x="822" y="1711"/>
                </a:cubicBezTo>
                <a:cubicBezTo>
                  <a:pt x="811" y="1718"/>
                  <a:pt x="797" y="1723"/>
                  <a:pt x="781" y="1721"/>
                </a:cubicBezTo>
                <a:cubicBezTo>
                  <a:pt x="770" y="1742"/>
                  <a:pt x="752" y="1759"/>
                  <a:pt x="724" y="1764"/>
                </a:cubicBezTo>
                <a:cubicBezTo>
                  <a:pt x="692" y="1769"/>
                  <a:pt x="670" y="1753"/>
                  <a:pt x="660" y="1730"/>
                </a:cubicBezTo>
                <a:cubicBezTo>
                  <a:pt x="630" y="1724"/>
                  <a:pt x="612" y="1705"/>
                  <a:pt x="606" y="1675"/>
                </a:cubicBezTo>
                <a:cubicBezTo>
                  <a:pt x="581" y="1676"/>
                  <a:pt x="566" y="1662"/>
                  <a:pt x="559" y="1645"/>
                </a:cubicBezTo>
                <a:cubicBezTo>
                  <a:pt x="546" y="1615"/>
                  <a:pt x="569" y="1578"/>
                  <a:pt x="590" y="1567"/>
                </a:cubicBezTo>
                <a:cubicBezTo>
                  <a:pt x="589" y="1549"/>
                  <a:pt x="598" y="1538"/>
                  <a:pt x="608" y="1528"/>
                </a:cubicBezTo>
                <a:cubicBezTo>
                  <a:pt x="615" y="1521"/>
                  <a:pt x="624" y="1516"/>
                  <a:pt x="634" y="1514"/>
                </a:cubicBezTo>
                <a:cubicBezTo>
                  <a:pt x="631" y="1485"/>
                  <a:pt x="646" y="1468"/>
                  <a:pt x="664" y="1458"/>
                </a:cubicBezTo>
                <a:cubicBezTo>
                  <a:pt x="671" y="1454"/>
                  <a:pt x="678" y="1451"/>
                  <a:pt x="685" y="1450"/>
                </a:cubicBezTo>
                <a:cubicBezTo>
                  <a:pt x="715" y="1448"/>
                  <a:pt x="741" y="1465"/>
                  <a:pt x="751" y="1486"/>
                </a:cubicBezTo>
                <a:cubicBezTo>
                  <a:pt x="752" y="1489"/>
                  <a:pt x="753" y="1493"/>
                  <a:pt x="754" y="1496"/>
                </a:cubicBezTo>
                <a:cubicBezTo>
                  <a:pt x="776" y="1487"/>
                  <a:pt x="800" y="1500"/>
                  <a:pt x="813" y="1514"/>
                </a:cubicBezTo>
                <a:cubicBezTo>
                  <a:pt x="824" y="1525"/>
                  <a:pt x="832" y="1539"/>
                  <a:pt x="834" y="1554"/>
                </a:cubicBezTo>
                <a:cubicBezTo>
                  <a:pt x="836" y="1557"/>
                  <a:pt x="840" y="1559"/>
                  <a:pt x="843" y="1562"/>
                </a:cubicBezTo>
                <a:cubicBezTo>
                  <a:pt x="857" y="1578"/>
                  <a:pt x="864" y="1615"/>
                  <a:pt x="845" y="1630"/>
                </a:cubicBezTo>
                <a:close/>
                <a:moveTo>
                  <a:pt x="752" y="1511"/>
                </a:moveTo>
                <a:cubicBezTo>
                  <a:pt x="757" y="1522"/>
                  <a:pt x="762" y="1537"/>
                  <a:pt x="759" y="1553"/>
                </a:cubicBezTo>
                <a:cubicBezTo>
                  <a:pt x="767" y="1547"/>
                  <a:pt x="780" y="1542"/>
                  <a:pt x="795" y="1542"/>
                </a:cubicBezTo>
                <a:cubicBezTo>
                  <a:pt x="807" y="1542"/>
                  <a:pt x="820" y="1546"/>
                  <a:pt x="828" y="1551"/>
                </a:cubicBezTo>
                <a:cubicBezTo>
                  <a:pt x="824" y="1537"/>
                  <a:pt x="817" y="1526"/>
                  <a:pt x="806" y="1516"/>
                </a:cubicBezTo>
                <a:cubicBezTo>
                  <a:pt x="795" y="1507"/>
                  <a:pt x="772" y="1494"/>
                  <a:pt x="754" y="1503"/>
                </a:cubicBezTo>
                <a:cubicBezTo>
                  <a:pt x="754" y="1507"/>
                  <a:pt x="753" y="1509"/>
                  <a:pt x="752" y="1511"/>
                </a:cubicBezTo>
                <a:close/>
                <a:moveTo>
                  <a:pt x="766" y="1593"/>
                </a:moveTo>
                <a:cubicBezTo>
                  <a:pt x="758" y="1612"/>
                  <a:pt x="750" y="1631"/>
                  <a:pt x="742" y="1650"/>
                </a:cubicBezTo>
                <a:cubicBezTo>
                  <a:pt x="748" y="1647"/>
                  <a:pt x="749" y="1641"/>
                  <a:pt x="752" y="1634"/>
                </a:cubicBezTo>
                <a:cubicBezTo>
                  <a:pt x="756" y="1626"/>
                  <a:pt x="759" y="1619"/>
                  <a:pt x="762" y="1610"/>
                </a:cubicBezTo>
                <a:cubicBezTo>
                  <a:pt x="765" y="1604"/>
                  <a:pt x="768" y="1599"/>
                  <a:pt x="766" y="1593"/>
                </a:cubicBezTo>
                <a:close/>
                <a:moveTo>
                  <a:pt x="754" y="1638"/>
                </a:moveTo>
                <a:cubicBezTo>
                  <a:pt x="755" y="1639"/>
                  <a:pt x="756" y="1637"/>
                  <a:pt x="756" y="1636"/>
                </a:cubicBezTo>
                <a:cubicBezTo>
                  <a:pt x="761" y="1629"/>
                  <a:pt x="766" y="1618"/>
                  <a:pt x="766" y="1608"/>
                </a:cubicBezTo>
                <a:cubicBezTo>
                  <a:pt x="763" y="1619"/>
                  <a:pt x="759" y="1628"/>
                  <a:pt x="754" y="1638"/>
                </a:cubicBezTo>
                <a:close/>
                <a:moveTo>
                  <a:pt x="764" y="1588"/>
                </a:moveTo>
                <a:cubicBezTo>
                  <a:pt x="763" y="1586"/>
                  <a:pt x="763" y="1583"/>
                  <a:pt x="762" y="1582"/>
                </a:cubicBezTo>
                <a:cubicBezTo>
                  <a:pt x="753" y="1607"/>
                  <a:pt x="743" y="1631"/>
                  <a:pt x="733" y="1655"/>
                </a:cubicBezTo>
                <a:cubicBezTo>
                  <a:pt x="739" y="1653"/>
                  <a:pt x="741" y="1645"/>
                  <a:pt x="743" y="1640"/>
                </a:cubicBezTo>
                <a:cubicBezTo>
                  <a:pt x="750" y="1622"/>
                  <a:pt x="757" y="1605"/>
                  <a:pt x="764" y="1588"/>
                </a:cubicBezTo>
                <a:close/>
                <a:moveTo>
                  <a:pt x="758" y="1575"/>
                </a:moveTo>
                <a:cubicBezTo>
                  <a:pt x="747" y="1603"/>
                  <a:pt x="733" y="1632"/>
                  <a:pt x="723" y="1660"/>
                </a:cubicBezTo>
                <a:cubicBezTo>
                  <a:pt x="725" y="1659"/>
                  <a:pt x="727" y="1659"/>
                  <a:pt x="728" y="1658"/>
                </a:cubicBezTo>
                <a:cubicBezTo>
                  <a:pt x="737" y="1636"/>
                  <a:pt x="747" y="1610"/>
                  <a:pt x="756" y="1588"/>
                </a:cubicBezTo>
                <a:cubicBezTo>
                  <a:pt x="758" y="1583"/>
                  <a:pt x="762" y="1577"/>
                  <a:pt x="758" y="1575"/>
                </a:cubicBezTo>
                <a:close/>
                <a:moveTo>
                  <a:pt x="728" y="1677"/>
                </a:moveTo>
                <a:cubicBezTo>
                  <a:pt x="727" y="1683"/>
                  <a:pt x="727" y="1690"/>
                  <a:pt x="724" y="1694"/>
                </a:cubicBezTo>
                <a:cubicBezTo>
                  <a:pt x="725" y="1694"/>
                  <a:pt x="726" y="1692"/>
                  <a:pt x="728" y="1690"/>
                </a:cubicBezTo>
                <a:cubicBezTo>
                  <a:pt x="729" y="1688"/>
                  <a:pt x="730" y="1686"/>
                  <a:pt x="732" y="1685"/>
                </a:cubicBezTo>
                <a:cubicBezTo>
                  <a:pt x="731" y="1682"/>
                  <a:pt x="730" y="1679"/>
                  <a:pt x="728" y="1677"/>
                </a:cubicBezTo>
                <a:close/>
                <a:moveTo>
                  <a:pt x="756" y="1571"/>
                </a:moveTo>
                <a:cubicBezTo>
                  <a:pt x="755" y="1570"/>
                  <a:pt x="755" y="1569"/>
                  <a:pt x="754" y="1568"/>
                </a:cubicBezTo>
                <a:cubicBezTo>
                  <a:pt x="741" y="1600"/>
                  <a:pt x="727" y="1631"/>
                  <a:pt x="714" y="1663"/>
                </a:cubicBezTo>
                <a:cubicBezTo>
                  <a:pt x="719" y="1663"/>
                  <a:pt x="720" y="1657"/>
                  <a:pt x="721" y="1654"/>
                </a:cubicBezTo>
                <a:cubicBezTo>
                  <a:pt x="733" y="1626"/>
                  <a:pt x="745" y="1598"/>
                  <a:pt x="756" y="1571"/>
                </a:cubicBezTo>
                <a:close/>
                <a:moveTo>
                  <a:pt x="658" y="1611"/>
                </a:moveTo>
                <a:cubicBezTo>
                  <a:pt x="665" y="1594"/>
                  <a:pt x="674" y="1577"/>
                  <a:pt x="680" y="1561"/>
                </a:cubicBezTo>
                <a:cubicBezTo>
                  <a:pt x="678" y="1562"/>
                  <a:pt x="677" y="1563"/>
                  <a:pt x="675" y="1564"/>
                </a:cubicBezTo>
                <a:cubicBezTo>
                  <a:pt x="672" y="1570"/>
                  <a:pt x="669" y="1577"/>
                  <a:pt x="666" y="1585"/>
                </a:cubicBezTo>
                <a:cubicBezTo>
                  <a:pt x="663" y="1593"/>
                  <a:pt x="656" y="1602"/>
                  <a:pt x="658" y="1611"/>
                </a:cubicBezTo>
                <a:close/>
                <a:moveTo>
                  <a:pt x="667" y="1572"/>
                </a:moveTo>
                <a:cubicBezTo>
                  <a:pt x="663" y="1578"/>
                  <a:pt x="659" y="1586"/>
                  <a:pt x="659" y="1593"/>
                </a:cubicBezTo>
                <a:cubicBezTo>
                  <a:pt x="661" y="1586"/>
                  <a:pt x="666" y="1579"/>
                  <a:pt x="667" y="1572"/>
                </a:cubicBezTo>
                <a:close/>
                <a:moveTo>
                  <a:pt x="659" y="1618"/>
                </a:moveTo>
                <a:cubicBezTo>
                  <a:pt x="660" y="1620"/>
                  <a:pt x="659" y="1622"/>
                  <a:pt x="660" y="1623"/>
                </a:cubicBezTo>
                <a:cubicBezTo>
                  <a:pt x="670" y="1601"/>
                  <a:pt x="681" y="1578"/>
                  <a:pt x="690" y="1556"/>
                </a:cubicBezTo>
                <a:cubicBezTo>
                  <a:pt x="688" y="1556"/>
                  <a:pt x="686" y="1557"/>
                  <a:pt x="685" y="1558"/>
                </a:cubicBezTo>
                <a:cubicBezTo>
                  <a:pt x="676" y="1578"/>
                  <a:pt x="667" y="1598"/>
                  <a:pt x="659" y="1618"/>
                </a:cubicBezTo>
                <a:close/>
                <a:moveTo>
                  <a:pt x="664" y="1633"/>
                </a:moveTo>
                <a:cubicBezTo>
                  <a:pt x="676" y="1606"/>
                  <a:pt x="690" y="1579"/>
                  <a:pt x="701" y="1552"/>
                </a:cubicBezTo>
                <a:cubicBezTo>
                  <a:pt x="699" y="1553"/>
                  <a:pt x="696" y="1553"/>
                  <a:pt x="695" y="1554"/>
                </a:cubicBezTo>
                <a:cubicBezTo>
                  <a:pt x="686" y="1573"/>
                  <a:pt x="677" y="1594"/>
                  <a:pt x="669" y="1613"/>
                </a:cubicBezTo>
                <a:cubicBezTo>
                  <a:pt x="666" y="1619"/>
                  <a:pt x="660" y="1627"/>
                  <a:pt x="664" y="1633"/>
                </a:cubicBezTo>
                <a:close/>
                <a:moveTo>
                  <a:pt x="669" y="1641"/>
                </a:moveTo>
                <a:cubicBezTo>
                  <a:pt x="681" y="1615"/>
                  <a:pt x="693" y="1588"/>
                  <a:pt x="705" y="1562"/>
                </a:cubicBezTo>
                <a:cubicBezTo>
                  <a:pt x="707" y="1558"/>
                  <a:pt x="710" y="1554"/>
                  <a:pt x="709" y="1551"/>
                </a:cubicBezTo>
                <a:cubicBezTo>
                  <a:pt x="708" y="1552"/>
                  <a:pt x="707" y="1552"/>
                  <a:pt x="705" y="1552"/>
                </a:cubicBezTo>
                <a:cubicBezTo>
                  <a:pt x="694" y="1577"/>
                  <a:pt x="681" y="1605"/>
                  <a:pt x="670" y="1630"/>
                </a:cubicBezTo>
                <a:cubicBezTo>
                  <a:pt x="668" y="1633"/>
                  <a:pt x="664" y="1638"/>
                  <a:pt x="669" y="1641"/>
                </a:cubicBezTo>
                <a:close/>
                <a:moveTo>
                  <a:pt x="671" y="1645"/>
                </a:moveTo>
                <a:cubicBezTo>
                  <a:pt x="673" y="1645"/>
                  <a:pt x="673" y="1647"/>
                  <a:pt x="674" y="1647"/>
                </a:cubicBezTo>
                <a:cubicBezTo>
                  <a:pt x="689" y="1615"/>
                  <a:pt x="704" y="1583"/>
                  <a:pt x="718" y="1551"/>
                </a:cubicBezTo>
                <a:cubicBezTo>
                  <a:pt x="717" y="1551"/>
                  <a:pt x="716" y="1551"/>
                  <a:pt x="714" y="1551"/>
                </a:cubicBezTo>
                <a:cubicBezTo>
                  <a:pt x="699" y="1582"/>
                  <a:pt x="686" y="1614"/>
                  <a:pt x="671" y="1645"/>
                </a:cubicBezTo>
                <a:close/>
                <a:moveTo>
                  <a:pt x="680" y="1653"/>
                </a:moveTo>
                <a:cubicBezTo>
                  <a:pt x="696" y="1619"/>
                  <a:pt x="711" y="1586"/>
                  <a:pt x="726" y="1552"/>
                </a:cubicBezTo>
                <a:cubicBezTo>
                  <a:pt x="725" y="1553"/>
                  <a:pt x="721" y="1551"/>
                  <a:pt x="721" y="1553"/>
                </a:cubicBezTo>
                <a:cubicBezTo>
                  <a:pt x="708" y="1581"/>
                  <a:pt x="694" y="1612"/>
                  <a:pt x="681" y="1641"/>
                </a:cubicBezTo>
                <a:cubicBezTo>
                  <a:pt x="679" y="1645"/>
                  <a:pt x="675" y="1651"/>
                  <a:pt x="680" y="1653"/>
                </a:cubicBezTo>
                <a:close/>
                <a:moveTo>
                  <a:pt x="684" y="1655"/>
                </a:moveTo>
                <a:cubicBezTo>
                  <a:pt x="685" y="1656"/>
                  <a:pt x="686" y="1656"/>
                  <a:pt x="686" y="1657"/>
                </a:cubicBezTo>
                <a:cubicBezTo>
                  <a:pt x="691" y="1649"/>
                  <a:pt x="694" y="1640"/>
                  <a:pt x="698" y="1632"/>
                </a:cubicBezTo>
                <a:cubicBezTo>
                  <a:pt x="710" y="1606"/>
                  <a:pt x="722" y="1580"/>
                  <a:pt x="733" y="1554"/>
                </a:cubicBezTo>
                <a:cubicBezTo>
                  <a:pt x="733" y="1554"/>
                  <a:pt x="732" y="1553"/>
                  <a:pt x="730" y="1554"/>
                </a:cubicBezTo>
                <a:cubicBezTo>
                  <a:pt x="726" y="1560"/>
                  <a:pt x="722" y="1571"/>
                  <a:pt x="718" y="1579"/>
                </a:cubicBezTo>
                <a:cubicBezTo>
                  <a:pt x="710" y="1596"/>
                  <a:pt x="702" y="1613"/>
                  <a:pt x="695" y="1630"/>
                </a:cubicBezTo>
                <a:cubicBezTo>
                  <a:pt x="691" y="1638"/>
                  <a:pt x="686" y="1647"/>
                  <a:pt x="684" y="1655"/>
                </a:cubicBezTo>
                <a:close/>
                <a:moveTo>
                  <a:pt x="691" y="1659"/>
                </a:moveTo>
                <a:cubicBezTo>
                  <a:pt x="692" y="1659"/>
                  <a:pt x="692" y="1660"/>
                  <a:pt x="693" y="1660"/>
                </a:cubicBezTo>
                <a:cubicBezTo>
                  <a:pt x="695" y="1659"/>
                  <a:pt x="696" y="1656"/>
                  <a:pt x="696" y="1654"/>
                </a:cubicBezTo>
                <a:cubicBezTo>
                  <a:pt x="711" y="1622"/>
                  <a:pt x="726" y="1589"/>
                  <a:pt x="740" y="1557"/>
                </a:cubicBezTo>
                <a:cubicBezTo>
                  <a:pt x="739" y="1557"/>
                  <a:pt x="738" y="1556"/>
                  <a:pt x="737" y="1556"/>
                </a:cubicBezTo>
                <a:cubicBezTo>
                  <a:pt x="723" y="1587"/>
                  <a:pt x="707" y="1621"/>
                  <a:pt x="693" y="1653"/>
                </a:cubicBezTo>
                <a:cubicBezTo>
                  <a:pt x="692" y="1654"/>
                  <a:pt x="691" y="1657"/>
                  <a:pt x="691" y="1659"/>
                </a:cubicBezTo>
                <a:close/>
                <a:moveTo>
                  <a:pt x="698" y="1661"/>
                </a:moveTo>
                <a:cubicBezTo>
                  <a:pt x="701" y="1663"/>
                  <a:pt x="702" y="1660"/>
                  <a:pt x="703" y="1658"/>
                </a:cubicBezTo>
                <a:cubicBezTo>
                  <a:pt x="718" y="1626"/>
                  <a:pt x="732" y="1592"/>
                  <a:pt x="746" y="1561"/>
                </a:cubicBezTo>
                <a:cubicBezTo>
                  <a:pt x="745" y="1560"/>
                  <a:pt x="744" y="1559"/>
                  <a:pt x="743" y="1559"/>
                </a:cubicBezTo>
                <a:cubicBezTo>
                  <a:pt x="736" y="1576"/>
                  <a:pt x="727" y="1593"/>
                  <a:pt x="720" y="1611"/>
                </a:cubicBezTo>
                <a:cubicBezTo>
                  <a:pt x="713" y="1626"/>
                  <a:pt x="707" y="1641"/>
                  <a:pt x="700" y="1655"/>
                </a:cubicBezTo>
                <a:cubicBezTo>
                  <a:pt x="699" y="1657"/>
                  <a:pt x="698" y="1659"/>
                  <a:pt x="698" y="1661"/>
                </a:cubicBezTo>
                <a:close/>
                <a:moveTo>
                  <a:pt x="705" y="1663"/>
                </a:moveTo>
                <a:cubicBezTo>
                  <a:pt x="708" y="1664"/>
                  <a:pt x="710" y="1662"/>
                  <a:pt x="711" y="1660"/>
                </a:cubicBezTo>
                <a:cubicBezTo>
                  <a:pt x="712" y="1658"/>
                  <a:pt x="713" y="1655"/>
                  <a:pt x="714" y="1653"/>
                </a:cubicBezTo>
                <a:cubicBezTo>
                  <a:pt x="726" y="1624"/>
                  <a:pt x="739" y="1594"/>
                  <a:pt x="752" y="1566"/>
                </a:cubicBezTo>
                <a:cubicBezTo>
                  <a:pt x="751" y="1565"/>
                  <a:pt x="750" y="1564"/>
                  <a:pt x="749" y="1563"/>
                </a:cubicBezTo>
                <a:cubicBezTo>
                  <a:pt x="734" y="1597"/>
                  <a:pt x="719" y="1629"/>
                  <a:pt x="705" y="1663"/>
                </a:cubicBezTo>
                <a:close/>
                <a:moveTo>
                  <a:pt x="739" y="1504"/>
                </a:moveTo>
                <a:cubicBezTo>
                  <a:pt x="728" y="1492"/>
                  <a:pt x="714" y="1483"/>
                  <a:pt x="692" y="1485"/>
                </a:cubicBezTo>
                <a:cubicBezTo>
                  <a:pt x="676" y="1486"/>
                  <a:pt x="661" y="1497"/>
                  <a:pt x="653" y="1509"/>
                </a:cubicBezTo>
                <a:cubicBezTo>
                  <a:pt x="642" y="1526"/>
                  <a:pt x="643" y="1561"/>
                  <a:pt x="658" y="1572"/>
                </a:cubicBezTo>
                <a:cubicBezTo>
                  <a:pt x="665" y="1562"/>
                  <a:pt x="677" y="1552"/>
                  <a:pt x="692" y="1547"/>
                </a:cubicBezTo>
                <a:cubicBezTo>
                  <a:pt x="713" y="1541"/>
                  <a:pt x="739" y="1545"/>
                  <a:pt x="752" y="1556"/>
                </a:cubicBezTo>
                <a:cubicBezTo>
                  <a:pt x="758" y="1535"/>
                  <a:pt x="749" y="1517"/>
                  <a:pt x="739" y="1504"/>
                </a:cubicBezTo>
                <a:close/>
                <a:moveTo>
                  <a:pt x="746" y="1493"/>
                </a:moveTo>
                <a:cubicBezTo>
                  <a:pt x="746" y="1495"/>
                  <a:pt x="745" y="1497"/>
                  <a:pt x="744" y="1500"/>
                </a:cubicBezTo>
                <a:cubicBezTo>
                  <a:pt x="745" y="1500"/>
                  <a:pt x="745" y="1501"/>
                  <a:pt x="746" y="1501"/>
                </a:cubicBezTo>
                <a:cubicBezTo>
                  <a:pt x="747" y="1499"/>
                  <a:pt x="749" y="1495"/>
                  <a:pt x="746" y="1493"/>
                </a:cubicBezTo>
                <a:close/>
                <a:moveTo>
                  <a:pt x="743" y="1485"/>
                </a:moveTo>
                <a:cubicBezTo>
                  <a:pt x="742" y="1489"/>
                  <a:pt x="741" y="1492"/>
                  <a:pt x="739" y="1494"/>
                </a:cubicBezTo>
                <a:cubicBezTo>
                  <a:pt x="740" y="1496"/>
                  <a:pt x="741" y="1496"/>
                  <a:pt x="742" y="1497"/>
                </a:cubicBezTo>
                <a:cubicBezTo>
                  <a:pt x="742" y="1493"/>
                  <a:pt x="747" y="1488"/>
                  <a:pt x="743" y="1485"/>
                </a:cubicBezTo>
                <a:close/>
                <a:moveTo>
                  <a:pt x="739" y="1480"/>
                </a:moveTo>
                <a:cubicBezTo>
                  <a:pt x="739" y="1485"/>
                  <a:pt x="732" y="1490"/>
                  <a:pt x="737" y="1492"/>
                </a:cubicBezTo>
                <a:cubicBezTo>
                  <a:pt x="738" y="1488"/>
                  <a:pt x="740" y="1485"/>
                  <a:pt x="741" y="1482"/>
                </a:cubicBezTo>
                <a:cubicBezTo>
                  <a:pt x="740" y="1481"/>
                  <a:pt x="740" y="1480"/>
                  <a:pt x="739" y="1480"/>
                </a:cubicBezTo>
                <a:close/>
                <a:moveTo>
                  <a:pt x="735" y="1475"/>
                </a:moveTo>
                <a:cubicBezTo>
                  <a:pt x="734" y="1479"/>
                  <a:pt x="729" y="1485"/>
                  <a:pt x="732" y="1489"/>
                </a:cubicBezTo>
                <a:cubicBezTo>
                  <a:pt x="733" y="1484"/>
                  <a:pt x="735" y="1481"/>
                  <a:pt x="736" y="1476"/>
                </a:cubicBezTo>
                <a:cubicBezTo>
                  <a:pt x="735" y="1476"/>
                  <a:pt x="735" y="1475"/>
                  <a:pt x="735" y="1475"/>
                </a:cubicBezTo>
                <a:close/>
                <a:moveTo>
                  <a:pt x="729" y="1471"/>
                </a:moveTo>
                <a:cubicBezTo>
                  <a:pt x="728" y="1475"/>
                  <a:pt x="726" y="1479"/>
                  <a:pt x="724" y="1484"/>
                </a:cubicBezTo>
                <a:cubicBezTo>
                  <a:pt x="725" y="1485"/>
                  <a:pt x="727" y="1485"/>
                  <a:pt x="728" y="1485"/>
                </a:cubicBezTo>
                <a:cubicBezTo>
                  <a:pt x="729" y="1481"/>
                  <a:pt x="731" y="1477"/>
                  <a:pt x="732" y="1473"/>
                </a:cubicBezTo>
                <a:cubicBezTo>
                  <a:pt x="731" y="1472"/>
                  <a:pt x="730" y="1471"/>
                  <a:pt x="729" y="1471"/>
                </a:cubicBezTo>
                <a:close/>
                <a:moveTo>
                  <a:pt x="723" y="1467"/>
                </a:moveTo>
                <a:cubicBezTo>
                  <a:pt x="721" y="1472"/>
                  <a:pt x="720" y="1476"/>
                  <a:pt x="718" y="1481"/>
                </a:cubicBezTo>
                <a:cubicBezTo>
                  <a:pt x="719" y="1482"/>
                  <a:pt x="720" y="1482"/>
                  <a:pt x="721" y="1482"/>
                </a:cubicBezTo>
                <a:cubicBezTo>
                  <a:pt x="723" y="1478"/>
                  <a:pt x="724" y="1473"/>
                  <a:pt x="726" y="1469"/>
                </a:cubicBezTo>
                <a:cubicBezTo>
                  <a:pt x="725" y="1468"/>
                  <a:pt x="724" y="1467"/>
                  <a:pt x="723" y="1467"/>
                </a:cubicBezTo>
                <a:close/>
                <a:moveTo>
                  <a:pt x="717" y="1464"/>
                </a:moveTo>
                <a:cubicBezTo>
                  <a:pt x="716" y="1469"/>
                  <a:pt x="713" y="1474"/>
                  <a:pt x="712" y="1480"/>
                </a:cubicBezTo>
                <a:cubicBezTo>
                  <a:pt x="713" y="1479"/>
                  <a:pt x="713" y="1480"/>
                  <a:pt x="715" y="1480"/>
                </a:cubicBezTo>
                <a:cubicBezTo>
                  <a:pt x="717" y="1475"/>
                  <a:pt x="718" y="1470"/>
                  <a:pt x="720" y="1465"/>
                </a:cubicBezTo>
                <a:cubicBezTo>
                  <a:pt x="718" y="1465"/>
                  <a:pt x="718" y="1464"/>
                  <a:pt x="717" y="1464"/>
                </a:cubicBezTo>
                <a:close/>
                <a:moveTo>
                  <a:pt x="710" y="1461"/>
                </a:moveTo>
                <a:cubicBezTo>
                  <a:pt x="708" y="1467"/>
                  <a:pt x="706" y="1473"/>
                  <a:pt x="705" y="1478"/>
                </a:cubicBezTo>
                <a:cubicBezTo>
                  <a:pt x="706" y="1478"/>
                  <a:pt x="707" y="1479"/>
                  <a:pt x="708" y="1479"/>
                </a:cubicBezTo>
                <a:cubicBezTo>
                  <a:pt x="710" y="1473"/>
                  <a:pt x="713" y="1468"/>
                  <a:pt x="714" y="1462"/>
                </a:cubicBezTo>
                <a:cubicBezTo>
                  <a:pt x="712" y="1462"/>
                  <a:pt x="712" y="1461"/>
                  <a:pt x="710" y="1461"/>
                </a:cubicBezTo>
                <a:close/>
                <a:moveTo>
                  <a:pt x="703" y="1459"/>
                </a:moveTo>
                <a:cubicBezTo>
                  <a:pt x="701" y="1466"/>
                  <a:pt x="698" y="1471"/>
                  <a:pt x="697" y="1478"/>
                </a:cubicBezTo>
                <a:cubicBezTo>
                  <a:pt x="698" y="1478"/>
                  <a:pt x="700" y="1478"/>
                  <a:pt x="701" y="1478"/>
                </a:cubicBezTo>
                <a:cubicBezTo>
                  <a:pt x="703" y="1472"/>
                  <a:pt x="705" y="1466"/>
                  <a:pt x="707" y="1460"/>
                </a:cubicBezTo>
                <a:cubicBezTo>
                  <a:pt x="705" y="1459"/>
                  <a:pt x="704" y="1459"/>
                  <a:pt x="703" y="1459"/>
                </a:cubicBezTo>
                <a:close/>
                <a:moveTo>
                  <a:pt x="695" y="1458"/>
                </a:moveTo>
                <a:cubicBezTo>
                  <a:pt x="693" y="1465"/>
                  <a:pt x="691" y="1471"/>
                  <a:pt x="689" y="1478"/>
                </a:cubicBezTo>
                <a:cubicBezTo>
                  <a:pt x="691" y="1479"/>
                  <a:pt x="692" y="1478"/>
                  <a:pt x="693" y="1478"/>
                </a:cubicBezTo>
                <a:cubicBezTo>
                  <a:pt x="695" y="1471"/>
                  <a:pt x="698" y="1465"/>
                  <a:pt x="699" y="1458"/>
                </a:cubicBezTo>
                <a:cubicBezTo>
                  <a:pt x="698" y="1458"/>
                  <a:pt x="697" y="1457"/>
                  <a:pt x="695" y="1458"/>
                </a:cubicBezTo>
                <a:close/>
                <a:moveTo>
                  <a:pt x="681" y="1481"/>
                </a:moveTo>
                <a:cubicBezTo>
                  <a:pt x="682" y="1480"/>
                  <a:pt x="683" y="1480"/>
                  <a:pt x="685" y="1480"/>
                </a:cubicBezTo>
                <a:cubicBezTo>
                  <a:pt x="687" y="1472"/>
                  <a:pt x="690" y="1465"/>
                  <a:pt x="692" y="1457"/>
                </a:cubicBezTo>
                <a:cubicBezTo>
                  <a:pt x="690" y="1457"/>
                  <a:pt x="688" y="1457"/>
                  <a:pt x="687" y="1457"/>
                </a:cubicBezTo>
                <a:cubicBezTo>
                  <a:pt x="685" y="1465"/>
                  <a:pt x="682" y="1473"/>
                  <a:pt x="681" y="1481"/>
                </a:cubicBezTo>
                <a:close/>
                <a:moveTo>
                  <a:pt x="679" y="1459"/>
                </a:moveTo>
                <a:cubicBezTo>
                  <a:pt x="677" y="1467"/>
                  <a:pt x="675" y="1475"/>
                  <a:pt x="672" y="1484"/>
                </a:cubicBezTo>
                <a:cubicBezTo>
                  <a:pt x="674" y="1483"/>
                  <a:pt x="675" y="1482"/>
                  <a:pt x="676" y="1482"/>
                </a:cubicBezTo>
                <a:cubicBezTo>
                  <a:pt x="678" y="1474"/>
                  <a:pt x="681" y="1466"/>
                  <a:pt x="683" y="1458"/>
                </a:cubicBezTo>
                <a:cubicBezTo>
                  <a:pt x="682" y="1458"/>
                  <a:pt x="680" y="1458"/>
                  <a:pt x="679" y="1459"/>
                </a:cubicBezTo>
                <a:close/>
                <a:moveTo>
                  <a:pt x="672" y="1462"/>
                </a:moveTo>
                <a:cubicBezTo>
                  <a:pt x="670" y="1471"/>
                  <a:pt x="666" y="1480"/>
                  <a:pt x="665" y="1489"/>
                </a:cubicBezTo>
                <a:cubicBezTo>
                  <a:pt x="666" y="1488"/>
                  <a:pt x="667" y="1487"/>
                  <a:pt x="668" y="1486"/>
                </a:cubicBezTo>
                <a:cubicBezTo>
                  <a:pt x="670" y="1479"/>
                  <a:pt x="675" y="1466"/>
                  <a:pt x="674" y="1460"/>
                </a:cubicBezTo>
                <a:cubicBezTo>
                  <a:pt x="673" y="1461"/>
                  <a:pt x="673" y="1461"/>
                  <a:pt x="672" y="1462"/>
                </a:cubicBezTo>
                <a:close/>
                <a:moveTo>
                  <a:pt x="663" y="1467"/>
                </a:moveTo>
                <a:cubicBezTo>
                  <a:pt x="660" y="1477"/>
                  <a:pt x="657" y="1487"/>
                  <a:pt x="654" y="1497"/>
                </a:cubicBezTo>
                <a:cubicBezTo>
                  <a:pt x="656" y="1497"/>
                  <a:pt x="658" y="1493"/>
                  <a:pt x="660" y="1492"/>
                </a:cubicBezTo>
                <a:cubicBezTo>
                  <a:pt x="662" y="1482"/>
                  <a:pt x="666" y="1473"/>
                  <a:pt x="667" y="1464"/>
                </a:cubicBezTo>
                <a:cubicBezTo>
                  <a:pt x="666" y="1465"/>
                  <a:pt x="665" y="1466"/>
                  <a:pt x="663" y="1467"/>
                </a:cubicBezTo>
                <a:close/>
                <a:moveTo>
                  <a:pt x="648" y="1495"/>
                </a:moveTo>
                <a:cubicBezTo>
                  <a:pt x="646" y="1502"/>
                  <a:pt x="643" y="1509"/>
                  <a:pt x="642" y="1517"/>
                </a:cubicBezTo>
                <a:cubicBezTo>
                  <a:pt x="649" y="1503"/>
                  <a:pt x="655" y="1486"/>
                  <a:pt x="658" y="1470"/>
                </a:cubicBezTo>
                <a:cubicBezTo>
                  <a:pt x="657" y="1471"/>
                  <a:pt x="656" y="1472"/>
                  <a:pt x="655" y="1473"/>
                </a:cubicBezTo>
                <a:cubicBezTo>
                  <a:pt x="653" y="1480"/>
                  <a:pt x="650" y="1488"/>
                  <a:pt x="648" y="1495"/>
                </a:cubicBezTo>
                <a:close/>
                <a:moveTo>
                  <a:pt x="642" y="1505"/>
                </a:moveTo>
                <a:cubicBezTo>
                  <a:pt x="644" y="1497"/>
                  <a:pt x="648" y="1488"/>
                  <a:pt x="649" y="1480"/>
                </a:cubicBezTo>
                <a:cubicBezTo>
                  <a:pt x="645" y="1487"/>
                  <a:pt x="641" y="1495"/>
                  <a:pt x="642" y="1505"/>
                </a:cubicBezTo>
                <a:close/>
                <a:moveTo>
                  <a:pt x="640" y="1566"/>
                </a:moveTo>
                <a:cubicBezTo>
                  <a:pt x="641" y="1566"/>
                  <a:pt x="641" y="1566"/>
                  <a:pt x="642" y="1566"/>
                </a:cubicBezTo>
                <a:cubicBezTo>
                  <a:pt x="643" y="1565"/>
                  <a:pt x="643" y="1563"/>
                  <a:pt x="642" y="1561"/>
                </a:cubicBezTo>
                <a:cubicBezTo>
                  <a:pt x="641" y="1561"/>
                  <a:pt x="640" y="1564"/>
                  <a:pt x="640" y="1566"/>
                </a:cubicBezTo>
                <a:close/>
                <a:moveTo>
                  <a:pt x="639" y="1552"/>
                </a:moveTo>
                <a:cubicBezTo>
                  <a:pt x="637" y="1556"/>
                  <a:pt x="634" y="1559"/>
                  <a:pt x="633" y="1564"/>
                </a:cubicBezTo>
                <a:cubicBezTo>
                  <a:pt x="635" y="1564"/>
                  <a:pt x="635" y="1564"/>
                  <a:pt x="636" y="1565"/>
                </a:cubicBezTo>
                <a:cubicBezTo>
                  <a:pt x="637" y="1560"/>
                  <a:pt x="642" y="1556"/>
                  <a:pt x="639" y="1552"/>
                </a:cubicBezTo>
                <a:close/>
                <a:moveTo>
                  <a:pt x="633" y="1556"/>
                </a:moveTo>
                <a:cubicBezTo>
                  <a:pt x="636" y="1551"/>
                  <a:pt x="640" y="1547"/>
                  <a:pt x="638" y="1539"/>
                </a:cubicBezTo>
                <a:cubicBezTo>
                  <a:pt x="634" y="1547"/>
                  <a:pt x="630" y="1554"/>
                  <a:pt x="626" y="1562"/>
                </a:cubicBezTo>
                <a:cubicBezTo>
                  <a:pt x="630" y="1564"/>
                  <a:pt x="631" y="1559"/>
                  <a:pt x="633" y="1556"/>
                </a:cubicBezTo>
                <a:close/>
                <a:moveTo>
                  <a:pt x="638" y="1527"/>
                </a:moveTo>
                <a:cubicBezTo>
                  <a:pt x="631" y="1539"/>
                  <a:pt x="625" y="1550"/>
                  <a:pt x="618" y="1561"/>
                </a:cubicBezTo>
                <a:cubicBezTo>
                  <a:pt x="620" y="1561"/>
                  <a:pt x="620" y="1562"/>
                  <a:pt x="622" y="1562"/>
                </a:cubicBezTo>
                <a:cubicBezTo>
                  <a:pt x="628" y="1551"/>
                  <a:pt x="635" y="1541"/>
                  <a:pt x="639" y="1528"/>
                </a:cubicBezTo>
                <a:cubicBezTo>
                  <a:pt x="638" y="1528"/>
                  <a:pt x="638" y="1527"/>
                  <a:pt x="638" y="1527"/>
                </a:cubicBezTo>
                <a:close/>
                <a:moveTo>
                  <a:pt x="623" y="1541"/>
                </a:moveTo>
                <a:cubicBezTo>
                  <a:pt x="620" y="1546"/>
                  <a:pt x="617" y="1552"/>
                  <a:pt x="614" y="1557"/>
                </a:cubicBezTo>
                <a:cubicBezTo>
                  <a:pt x="613" y="1558"/>
                  <a:pt x="611" y="1560"/>
                  <a:pt x="612" y="1561"/>
                </a:cubicBezTo>
                <a:cubicBezTo>
                  <a:pt x="615" y="1562"/>
                  <a:pt x="616" y="1559"/>
                  <a:pt x="617" y="1558"/>
                </a:cubicBezTo>
                <a:cubicBezTo>
                  <a:pt x="622" y="1549"/>
                  <a:pt x="626" y="1540"/>
                  <a:pt x="631" y="1532"/>
                </a:cubicBezTo>
                <a:cubicBezTo>
                  <a:pt x="633" y="1528"/>
                  <a:pt x="637" y="1525"/>
                  <a:pt x="636" y="1520"/>
                </a:cubicBezTo>
                <a:cubicBezTo>
                  <a:pt x="636" y="1520"/>
                  <a:pt x="635" y="1520"/>
                  <a:pt x="635" y="1520"/>
                </a:cubicBezTo>
                <a:cubicBezTo>
                  <a:pt x="631" y="1527"/>
                  <a:pt x="627" y="1534"/>
                  <a:pt x="623" y="1541"/>
                </a:cubicBezTo>
                <a:close/>
                <a:moveTo>
                  <a:pt x="625" y="1523"/>
                </a:moveTo>
                <a:cubicBezTo>
                  <a:pt x="618" y="1537"/>
                  <a:pt x="609" y="1548"/>
                  <a:pt x="603" y="1562"/>
                </a:cubicBezTo>
                <a:cubicBezTo>
                  <a:pt x="605" y="1562"/>
                  <a:pt x="605" y="1561"/>
                  <a:pt x="607" y="1562"/>
                </a:cubicBezTo>
                <a:cubicBezTo>
                  <a:pt x="615" y="1549"/>
                  <a:pt x="622" y="1534"/>
                  <a:pt x="631" y="1521"/>
                </a:cubicBezTo>
                <a:cubicBezTo>
                  <a:pt x="631" y="1521"/>
                  <a:pt x="630" y="1521"/>
                  <a:pt x="630" y="1521"/>
                </a:cubicBezTo>
                <a:cubicBezTo>
                  <a:pt x="628" y="1522"/>
                  <a:pt x="627" y="1522"/>
                  <a:pt x="625" y="1523"/>
                </a:cubicBezTo>
                <a:close/>
                <a:moveTo>
                  <a:pt x="597" y="1564"/>
                </a:moveTo>
                <a:cubicBezTo>
                  <a:pt x="600" y="1562"/>
                  <a:pt x="601" y="1558"/>
                  <a:pt x="602" y="1555"/>
                </a:cubicBezTo>
                <a:cubicBezTo>
                  <a:pt x="608" y="1545"/>
                  <a:pt x="614" y="1537"/>
                  <a:pt x="619" y="1527"/>
                </a:cubicBezTo>
                <a:cubicBezTo>
                  <a:pt x="619" y="1527"/>
                  <a:pt x="619" y="1527"/>
                  <a:pt x="618" y="1527"/>
                </a:cubicBezTo>
                <a:cubicBezTo>
                  <a:pt x="608" y="1536"/>
                  <a:pt x="603" y="1551"/>
                  <a:pt x="597" y="1564"/>
                </a:cubicBezTo>
                <a:close/>
                <a:moveTo>
                  <a:pt x="650" y="1610"/>
                </a:moveTo>
                <a:cubicBezTo>
                  <a:pt x="650" y="1599"/>
                  <a:pt x="652" y="1588"/>
                  <a:pt x="655" y="1580"/>
                </a:cubicBezTo>
                <a:cubicBezTo>
                  <a:pt x="644" y="1572"/>
                  <a:pt x="629" y="1567"/>
                  <a:pt x="611" y="1568"/>
                </a:cubicBezTo>
                <a:cubicBezTo>
                  <a:pt x="584" y="1570"/>
                  <a:pt x="564" y="1596"/>
                  <a:pt x="563" y="1624"/>
                </a:cubicBezTo>
                <a:cubicBezTo>
                  <a:pt x="562" y="1640"/>
                  <a:pt x="569" y="1654"/>
                  <a:pt x="580" y="1661"/>
                </a:cubicBezTo>
                <a:cubicBezTo>
                  <a:pt x="586" y="1666"/>
                  <a:pt x="594" y="1669"/>
                  <a:pt x="606" y="1667"/>
                </a:cubicBezTo>
                <a:cubicBezTo>
                  <a:pt x="607" y="1634"/>
                  <a:pt x="625" y="1618"/>
                  <a:pt x="650" y="1610"/>
                </a:cubicBezTo>
                <a:close/>
                <a:moveTo>
                  <a:pt x="666" y="1724"/>
                </a:moveTo>
                <a:cubicBezTo>
                  <a:pt x="682" y="1726"/>
                  <a:pt x="698" y="1718"/>
                  <a:pt x="708" y="1707"/>
                </a:cubicBezTo>
                <a:cubicBezTo>
                  <a:pt x="717" y="1697"/>
                  <a:pt x="723" y="1685"/>
                  <a:pt x="720" y="1669"/>
                </a:cubicBezTo>
                <a:cubicBezTo>
                  <a:pt x="715" y="1670"/>
                  <a:pt x="711" y="1670"/>
                  <a:pt x="705" y="1670"/>
                </a:cubicBezTo>
                <a:cubicBezTo>
                  <a:pt x="674" y="1667"/>
                  <a:pt x="657" y="1642"/>
                  <a:pt x="651" y="1615"/>
                </a:cubicBezTo>
                <a:cubicBezTo>
                  <a:pt x="650" y="1615"/>
                  <a:pt x="650" y="1615"/>
                  <a:pt x="649" y="1615"/>
                </a:cubicBezTo>
                <a:cubicBezTo>
                  <a:pt x="626" y="1624"/>
                  <a:pt x="610" y="1645"/>
                  <a:pt x="613" y="1673"/>
                </a:cubicBezTo>
                <a:cubicBezTo>
                  <a:pt x="614" y="1687"/>
                  <a:pt x="622" y="1701"/>
                  <a:pt x="632" y="1710"/>
                </a:cubicBezTo>
                <a:cubicBezTo>
                  <a:pt x="641" y="1717"/>
                  <a:pt x="653" y="1723"/>
                  <a:pt x="666" y="1724"/>
                </a:cubicBezTo>
                <a:close/>
                <a:moveTo>
                  <a:pt x="672" y="1731"/>
                </a:moveTo>
                <a:cubicBezTo>
                  <a:pt x="671" y="1731"/>
                  <a:pt x="668" y="1731"/>
                  <a:pt x="667" y="1732"/>
                </a:cubicBezTo>
                <a:cubicBezTo>
                  <a:pt x="668" y="1733"/>
                  <a:pt x="668" y="1734"/>
                  <a:pt x="669" y="1735"/>
                </a:cubicBezTo>
                <a:cubicBezTo>
                  <a:pt x="671" y="1735"/>
                  <a:pt x="671" y="1733"/>
                  <a:pt x="672" y="1731"/>
                </a:cubicBezTo>
                <a:close/>
                <a:moveTo>
                  <a:pt x="680" y="1730"/>
                </a:moveTo>
                <a:cubicBezTo>
                  <a:pt x="674" y="1730"/>
                  <a:pt x="674" y="1736"/>
                  <a:pt x="671" y="1739"/>
                </a:cubicBezTo>
                <a:cubicBezTo>
                  <a:pt x="672" y="1739"/>
                  <a:pt x="672" y="1740"/>
                  <a:pt x="672" y="1740"/>
                </a:cubicBezTo>
                <a:cubicBezTo>
                  <a:pt x="676" y="1738"/>
                  <a:pt x="677" y="1733"/>
                  <a:pt x="680" y="1730"/>
                </a:cubicBezTo>
                <a:close/>
                <a:moveTo>
                  <a:pt x="679" y="1746"/>
                </a:moveTo>
                <a:cubicBezTo>
                  <a:pt x="683" y="1740"/>
                  <a:pt x="689" y="1732"/>
                  <a:pt x="693" y="1726"/>
                </a:cubicBezTo>
                <a:cubicBezTo>
                  <a:pt x="683" y="1728"/>
                  <a:pt x="680" y="1737"/>
                  <a:pt x="675" y="1743"/>
                </a:cubicBezTo>
                <a:cubicBezTo>
                  <a:pt x="677" y="1744"/>
                  <a:pt x="677" y="1746"/>
                  <a:pt x="679" y="1746"/>
                </a:cubicBezTo>
                <a:close/>
                <a:moveTo>
                  <a:pt x="685" y="1750"/>
                </a:moveTo>
                <a:cubicBezTo>
                  <a:pt x="693" y="1739"/>
                  <a:pt x="702" y="1726"/>
                  <a:pt x="710" y="1715"/>
                </a:cubicBezTo>
                <a:cubicBezTo>
                  <a:pt x="698" y="1723"/>
                  <a:pt x="690" y="1737"/>
                  <a:pt x="681" y="1749"/>
                </a:cubicBezTo>
                <a:cubicBezTo>
                  <a:pt x="683" y="1749"/>
                  <a:pt x="683" y="1750"/>
                  <a:pt x="685" y="1750"/>
                </a:cubicBezTo>
                <a:close/>
                <a:moveTo>
                  <a:pt x="695" y="1748"/>
                </a:moveTo>
                <a:cubicBezTo>
                  <a:pt x="709" y="1729"/>
                  <a:pt x="723" y="1710"/>
                  <a:pt x="736" y="1691"/>
                </a:cubicBezTo>
                <a:cubicBezTo>
                  <a:pt x="735" y="1690"/>
                  <a:pt x="735" y="1688"/>
                  <a:pt x="733" y="1688"/>
                </a:cubicBezTo>
                <a:cubicBezTo>
                  <a:pt x="719" y="1710"/>
                  <a:pt x="702" y="1731"/>
                  <a:pt x="688" y="1753"/>
                </a:cubicBezTo>
                <a:cubicBezTo>
                  <a:pt x="692" y="1755"/>
                  <a:pt x="694" y="1751"/>
                  <a:pt x="695" y="1748"/>
                </a:cubicBezTo>
                <a:close/>
                <a:moveTo>
                  <a:pt x="699" y="1756"/>
                </a:moveTo>
                <a:cubicBezTo>
                  <a:pt x="713" y="1737"/>
                  <a:pt x="727" y="1717"/>
                  <a:pt x="741" y="1698"/>
                </a:cubicBezTo>
                <a:cubicBezTo>
                  <a:pt x="740" y="1697"/>
                  <a:pt x="739" y="1696"/>
                  <a:pt x="738" y="1694"/>
                </a:cubicBezTo>
                <a:cubicBezTo>
                  <a:pt x="725" y="1713"/>
                  <a:pt x="710" y="1733"/>
                  <a:pt x="697" y="1752"/>
                </a:cubicBezTo>
                <a:cubicBezTo>
                  <a:pt x="696" y="1752"/>
                  <a:pt x="695" y="1754"/>
                  <a:pt x="696" y="1755"/>
                </a:cubicBezTo>
                <a:cubicBezTo>
                  <a:pt x="696" y="1756"/>
                  <a:pt x="698" y="1756"/>
                  <a:pt x="699" y="1756"/>
                </a:cubicBezTo>
                <a:close/>
                <a:moveTo>
                  <a:pt x="707" y="1757"/>
                </a:moveTo>
                <a:cubicBezTo>
                  <a:pt x="720" y="1739"/>
                  <a:pt x="733" y="1721"/>
                  <a:pt x="746" y="1703"/>
                </a:cubicBezTo>
                <a:cubicBezTo>
                  <a:pt x="745" y="1702"/>
                  <a:pt x="744" y="1701"/>
                  <a:pt x="743" y="1700"/>
                </a:cubicBezTo>
                <a:cubicBezTo>
                  <a:pt x="730" y="1719"/>
                  <a:pt x="716" y="1738"/>
                  <a:pt x="703" y="1757"/>
                </a:cubicBezTo>
                <a:cubicBezTo>
                  <a:pt x="704" y="1757"/>
                  <a:pt x="705" y="1758"/>
                  <a:pt x="707" y="1757"/>
                </a:cubicBezTo>
                <a:close/>
                <a:moveTo>
                  <a:pt x="715" y="1758"/>
                </a:moveTo>
                <a:cubicBezTo>
                  <a:pt x="727" y="1741"/>
                  <a:pt x="739" y="1724"/>
                  <a:pt x="751" y="1707"/>
                </a:cubicBezTo>
                <a:cubicBezTo>
                  <a:pt x="750" y="1707"/>
                  <a:pt x="749" y="1705"/>
                  <a:pt x="748" y="1705"/>
                </a:cubicBezTo>
                <a:cubicBezTo>
                  <a:pt x="736" y="1723"/>
                  <a:pt x="723" y="1740"/>
                  <a:pt x="711" y="1758"/>
                </a:cubicBezTo>
                <a:cubicBezTo>
                  <a:pt x="712" y="1758"/>
                  <a:pt x="714" y="1758"/>
                  <a:pt x="715" y="1758"/>
                </a:cubicBezTo>
                <a:close/>
                <a:moveTo>
                  <a:pt x="757" y="1711"/>
                </a:moveTo>
                <a:cubicBezTo>
                  <a:pt x="755" y="1711"/>
                  <a:pt x="755" y="1710"/>
                  <a:pt x="753" y="1709"/>
                </a:cubicBezTo>
                <a:cubicBezTo>
                  <a:pt x="743" y="1726"/>
                  <a:pt x="731" y="1741"/>
                  <a:pt x="720" y="1757"/>
                </a:cubicBezTo>
                <a:cubicBezTo>
                  <a:pt x="721" y="1757"/>
                  <a:pt x="722" y="1757"/>
                  <a:pt x="723" y="1757"/>
                </a:cubicBezTo>
                <a:cubicBezTo>
                  <a:pt x="734" y="1742"/>
                  <a:pt x="745" y="1726"/>
                  <a:pt x="757" y="1711"/>
                </a:cubicBezTo>
                <a:close/>
                <a:moveTo>
                  <a:pt x="733" y="1755"/>
                </a:moveTo>
                <a:cubicBezTo>
                  <a:pt x="740" y="1744"/>
                  <a:pt x="748" y="1734"/>
                  <a:pt x="755" y="1724"/>
                </a:cubicBezTo>
                <a:cubicBezTo>
                  <a:pt x="757" y="1721"/>
                  <a:pt x="760" y="1718"/>
                  <a:pt x="761" y="1714"/>
                </a:cubicBezTo>
                <a:cubicBezTo>
                  <a:pt x="759" y="1713"/>
                  <a:pt x="757" y="1716"/>
                  <a:pt x="756" y="1717"/>
                </a:cubicBezTo>
                <a:cubicBezTo>
                  <a:pt x="746" y="1729"/>
                  <a:pt x="737" y="1744"/>
                  <a:pt x="729" y="1756"/>
                </a:cubicBezTo>
                <a:cubicBezTo>
                  <a:pt x="730" y="1755"/>
                  <a:pt x="732" y="1755"/>
                  <a:pt x="733" y="1755"/>
                </a:cubicBezTo>
                <a:close/>
                <a:moveTo>
                  <a:pt x="746" y="1749"/>
                </a:moveTo>
                <a:cubicBezTo>
                  <a:pt x="754" y="1738"/>
                  <a:pt x="762" y="1729"/>
                  <a:pt x="768" y="1717"/>
                </a:cubicBezTo>
                <a:cubicBezTo>
                  <a:pt x="767" y="1717"/>
                  <a:pt x="766" y="1716"/>
                  <a:pt x="765" y="1716"/>
                </a:cubicBezTo>
                <a:cubicBezTo>
                  <a:pt x="757" y="1728"/>
                  <a:pt x="748" y="1740"/>
                  <a:pt x="739" y="1752"/>
                </a:cubicBezTo>
                <a:cubicBezTo>
                  <a:pt x="742" y="1751"/>
                  <a:pt x="744" y="1750"/>
                  <a:pt x="746" y="1749"/>
                </a:cubicBezTo>
                <a:close/>
                <a:moveTo>
                  <a:pt x="773" y="1719"/>
                </a:moveTo>
                <a:cubicBezTo>
                  <a:pt x="773" y="1719"/>
                  <a:pt x="773" y="1719"/>
                  <a:pt x="772" y="1719"/>
                </a:cubicBezTo>
                <a:cubicBezTo>
                  <a:pt x="767" y="1727"/>
                  <a:pt x="760" y="1735"/>
                  <a:pt x="756" y="1743"/>
                </a:cubicBezTo>
                <a:cubicBezTo>
                  <a:pt x="763" y="1736"/>
                  <a:pt x="770" y="1729"/>
                  <a:pt x="773" y="1719"/>
                </a:cubicBezTo>
                <a:close/>
                <a:moveTo>
                  <a:pt x="838" y="1631"/>
                </a:moveTo>
                <a:cubicBezTo>
                  <a:pt x="834" y="1624"/>
                  <a:pt x="826" y="1619"/>
                  <a:pt x="817" y="1614"/>
                </a:cubicBezTo>
                <a:cubicBezTo>
                  <a:pt x="806" y="1608"/>
                  <a:pt x="788" y="1602"/>
                  <a:pt x="774" y="1608"/>
                </a:cubicBezTo>
                <a:cubicBezTo>
                  <a:pt x="771" y="1630"/>
                  <a:pt x="761" y="1645"/>
                  <a:pt x="747" y="1655"/>
                </a:cubicBezTo>
                <a:cubicBezTo>
                  <a:pt x="742" y="1659"/>
                  <a:pt x="737" y="1661"/>
                  <a:pt x="732" y="1665"/>
                </a:cubicBezTo>
                <a:cubicBezTo>
                  <a:pt x="733" y="1673"/>
                  <a:pt x="735" y="1678"/>
                  <a:pt x="738" y="1684"/>
                </a:cubicBezTo>
                <a:cubicBezTo>
                  <a:pt x="747" y="1700"/>
                  <a:pt x="769" y="1715"/>
                  <a:pt x="789" y="1715"/>
                </a:cubicBezTo>
                <a:cubicBezTo>
                  <a:pt x="812" y="1715"/>
                  <a:pt x="831" y="1696"/>
                  <a:pt x="840" y="1679"/>
                </a:cubicBezTo>
                <a:cubicBezTo>
                  <a:pt x="847" y="1667"/>
                  <a:pt x="846" y="1643"/>
                  <a:pt x="838" y="1631"/>
                </a:cubicBezTo>
                <a:close/>
                <a:moveTo>
                  <a:pt x="850" y="1596"/>
                </a:moveTo>
                <a:cubicBezTo>
                  <a:pt x="847" y="1568"/>
                  <a:pt x="823" y="1549"/>
                  <a:pt x="791" y="1549"/>
                </a:cubicBezTo>
                <a:cubicBezTo>
                  <a:pt x="776" y="1549"/>
                  <a:pt x="765" y="1554"/>
                  <a:pt x="757" y="1563"/>
                </a:cubicBezTo>
                <a:cubicBezTo>
                  <a:pt x="765" y="1573"/>
                  <a:pt x="772" y="1585"/>
                  <a:pt x="774" y="1601"/>
                </a:cubicBezTo>
                <a:cubicBezTo>
                  <a:pt x="778" y="1600"/>
                  <a:pt x="783" y="1599"/>
                  <a:pt x="787" y="1599"/>
                </a:cubicBezTo>
                <a:cubicBezTo>
                  <a:pt x="811" y="1599"/>
                  <a:pt x="830" y="1612"/>
                  <a:pt x="842" y="1624"/>
                </a:cubicBezTo>
                <a:cubicBezTo>
                  <a:pt x="848" y="1617"/>
                  <a:pt x="851" y="1608"/>
                  <a:pt x="850" y="1596"/>
                </a:cubicBezTo>
                <a:close/>
                <a:moveTo>
                  <a:pt x="2608" y="1514"/>
                </a:moveTo>
                <a:cubicBezTo>
                  <a:pt x="2599" y="1522"/>
                  <a:pt x="2591" y="1530"/>
                  <a:pt x="2582" y="1538"/>
                </a:cubicBezTo>
                <a:cubicBezTo>
                  <a:pt x="2585" y="1543"/>
                  <a:pt x="2593" y="1555"/>
                  <a:pt x="2589" y="1563"/>
                </a:cubicBezTo>
                <a:cubicBezTo>
                  <a:pt x="2585" y="1569"/>
                  <a:pt x="2565" y="1569"/>
                  <a:pt x="2561" y="1562"/>
                </a:cubicBezTo>
                <a:cubicBezTo>
                  <a:pt x="2555" y="1565"/>
                  <a:pt x="2550" y="1570"/>
                  <a:pt x="2545" y="1573"/>
                </a:cubicBezTo>
                <a:cubicBezTo>
                  <a:pt x="2547" y="1582"/>
                  <a:pt x="2543" y="1589"/>
                  <a:pt x="2537" y="1590"/>
                </a:cubicBezTo>
                <a:cubicBezTo>
                  <a:pt x="2522" y="1593"/>
                  <a:pt x="2508" y="1574"/>
                  <a:pt x="2508" y="1559"/>
                </a:cubicBezTo>
                <a:cubicBezTo>
                  <a:pt x="2508" y="1549"/>
                  <a:pt x="2518" y="1542"/>
                  <a:pt x="2527" y="1549"/>
                </a:cubicBezTo>
                <a:cubicBezTo>
                  <a:pt x="2533" y="1544"/>
                  <a:pt x="2539" y="1539"/>
                  <a:pt x="2545" y="1535"/>
                </a:cubicBezTo>
                <a:cubicBezTo>
                  <a:pt x="2545" y="1526"/>
                  <a:pt x="2548" y="1519"/>
                  <a:pt x="2553" y="1514"/>
                </a:cubicBezTo>
                <a:cubicBezTo>
                  <a:pt x="2564" y="1514"/>
                  <a:pt x="2568" y="1521"/>
                  <a:pt x="2574" y="1526"/>
                </a:cubicBezTo>
                <a:cubicBezTo>
                  <a:pt x="2585" y="1520"/>
                  <a:pt x="2599" y="1510"/>
                  <a:pt x="2610" y="1504"/>
                </a:cubicBezTo>
                <a:cubicBezTo>
                  <a:pt x="2612" y="1503"/>
                  <a:pt x="2615" y="1503"/>
                  <a:pt x="2615" y="1505"/>
                </a:cubicBezTo>
                <a:cubicBezTo>
                  <a:pt x="2615" y="1508"/>
                  <a:pt x="2609" y="1513"/>
                  <a:pt x="2608" y="1514"/>
                </a:cubicBezTo>
                <a:close/>
                <a:moveTo>
                  <a:pt x="2540" y="1575"/>
                </a:moveTo>
                <a:cubicBezTo>
                  <a:pt x="2539" y="1568"/>
                  <a:pt x="2528" y="1554"/>
                  <a:pt x="2521" y="1552"/>
                </a:cubicBezTo>
                <a:cubicBezTo>
                  <a:pt x="2517" y="1552"/>
                  <a:pt x="2515" y="1555"/>
                  <a:pt x="2514" y="1558"/>
                </a:cubicBezTo>
                <a:cubicBezTo>
                  <a:pt x="2512" y="1570"/>
                  <a:pt x="2528" y="1590"/>
                  <a:pt x="2539" y="1583"/>
                </a:cubicBezTo>
                <a:cubicBezTo>
                  <a:pt x="2539" y="1581"/>
                  <a:pt x="2540" y="1578"/>
                  <a:pt x="2540" y="1575"/>
                </a:cubicBezTo>
                <a:close/>
                <a:moveTo>
                  <a:pt x="2562" y="1555"/>
                </a:moveTo>
                <a:cubicBezTo>
                  <a:pt x="2560" y="1547"/>
                  <a:pt x="2557" y="1541"/>
                  <a:pt x="2550" y="1538"/>
                </a:cubicBezTo>
                <a:cubicBezTo>
                  <a:pt x="2544" y="1542"/>
                  <a:pt x="2538" y="1547"/>
                  <a:pt x="2532" y="1552"/>
                </a:cubicBezTo>
                <a:cubicBezTo>
                  <a:pt x="2534" y="1554"/>
                  <a:pt x="2536" y="1557"/>
                  <a:pt x="2538" y="1560"/>
                </a:cubicBezTo>
                <a:cubicBezTo>
                  <a:pt x="2540" y="1562"/>
                  <a:pt x="2542" y="1566"/>
                  <a:pt x="2543" y="1567"/>
                </a:cubicBezTo>
                <a:cubicBezTo>
                  <a:pt x="2543" y="1562"/>
                  <a:pt x="2538" y="1559"/>
                  <a:pt x="2537" y="1555"/>
                </a:cubicBezTo>
                <a:cubicBezTo>
                  <a:pt x="2537" y="1554"/>
                  <a:pt x="2538" y="1554"/>
                  <a:pt x="2538" y="1554"/>
                </a:cubicBezTo>
                <a:cubicBezTo>
                  <a:pt x="2543" y="1556"/>
                  <a:pt x="2544" y="1561"/>
                  <a:pt x="2547" y="1565"/>
                </a:cubicBezTo>
                <a:cubicBezTo>
                  <a:pt x="2548" y="1562"/>
                  <a:pt x="2545" y="1560"/>
                  <a:pt x="2545" y="1558"/>
                </a:cubicBezTo>
                <a:cubicBezTo>
                  <a:pt x="2545" y="1557"/>
                  <a:pt x="2545" y="1557"/>
                  <a:pt x="2546" y="1557"/>
                </a:cubicBezTo>
                <a:cubicBezTo>
                  <a:pt x="2549" y="1557"/>
                  <a:pt x="2549" y="1562"/>
                  <a:pt x="2552" y="1562"/>
                </a:cubicBezTo>
                <a:cubicBezTo>
                  <a:pt x="2552" y="1560"/>
                  <a:pt x="2547" y="1557"/>
                  <a:pt x="2550" y="1555"/>
                </a:cubicBezTo>
                <a:cubicBezTo>
                  <a:pt x="2554" y="1555"/>
                  <a:pt x="2553" y="1560"/>
                  <a:pt x="2556" y="1559"/>
                </a:cubicBezTo>
                <a:cubicBezTo>
                  <a:pt x="2556" y="1557"/>
                  <a:pt x="2554" y="1556"/>
                  <a:pt x="2554" y="1554"/>
                </a:cubicBezTo>
                <a:cubicBezTo>
                  <a:pt x="2554" y="1552"/>
                  <a:pt x="2557" y="1554"/>
                  <a:pt x="2557" y="1553"/>
                </a:cubicBezTo>
                <a:cubicBezTo>
                  <a:pt x="2556" y="1553"/>
                  <a:pt x="2558" y="1551"/>
                  <a:pt x="2559" y="1552"/>
                </a:cubicBezTo>
                <a:cubicBezTo>
                  <a:pt x="2561" y="1552"/>
                  <a:pt x="2561" y="1555"/>
                  <a:pt x="2562" y="1555"/>
                </a:cubicBezTo>
                <a:close/>
                <a:moveTo>
                  <a:pt x="2555" y="1520"/>
                </a:moveTo>
                <a:cubicBezTo>
                  <a:pt x="2552" y="1522"/>
                  <a:pt x="2551" y="1527"/>
                  <a:pt x="2550" y="1532"/>
                </a:cubicBezTo>
                <a:cubicBezTo>
                  <a:pt x="2560" y="1536"/>
                  <a:pt x="2567" y="1544"/>
                  <a:pt x="2567" y="1558"/>
                </a:cubicBezTo>
                <a:cubicBezTo>
                  <a:pt x="2567" y="1559"/>
                  <a:pt x="2565" y="1559"/>
                  <a:pt x="2564" y="1560"/>
                </a:cubicBezTo>
                <a:cubicBezTo>
                  <a:pt x="2570" y="1563"/>
                  <a:pt x="2579" y="1563"/>
                  <a:pt x="2584" y="1560"/>
                </a:cubicBezTo>
                <a:cubicBezTo>
                  <a:pt x="2581" y="1542"/>
                  <a:pt x="2569" y="1524"/>
                  <a:pt x="2555" y="1520"/>
                </a:cubicBezTo>
                <a:close/>
                <a:moveTo>
                  <a:pt x="2592" y="1521"/>
                </a:moveTo>
                <a:cubicBezTo>
                  <a:pt x="2587" y="1524"/>
                  <a:pt x="2582" y="1527"/>
                  <a:pt x="2577" y="1530"/>
                </a:cubicBezTo>
                <a:cubicBezTo>
                  <a:pt x="2577" y="1531"/>
                  <a:pt x="2578" y="1532"/>
                  <a:pt x="2579" y="1533"/>
                </a:cubicBezTo>
                <a:cubicBezTo>
                  <a:pt x="2583" y="1529"/>
                  <a:pt x="2589" y="1525"/>
                  <a:pt x="2592" y="1521"/>
                </a:cubicBezTo>
                <a:close/>
                <a:moveTo>
                  <a:pt x="252" y="1573"/>
                </a:moveTo>
                <a:cubicBezTo>
                  <a:pt x="262" y="1574"/>
                  <a:pt x="262" y="1558"/>
                  <a:pt x="251" y="1561"/>
                </a:cubicBezTo>
                <a:cubicBezTo>
                  <a:pt x="245" y="1562"/>
                  <a:pt x="246" y="1573"/>
                  <a:pt x="252" y="1573"/>
                </a:cubicBezTo>
                <a:close/>
                <a:moveTo>
                  <a:pt x="2904" y="1716"/>
                </a:moveTo>
                <a:cubicBezTo>
                  <a:pt x="2913" y="1724"/>
                  <a:pt x="2895" y="1730"/>
                  <a:pt x="2896" y="1720"/>
                </a:cubicBezTo>
                <a:cubicBezTo>
                  <a:pt x="2896" y="1716"/>
                  <a:pt x="2899" y="1716"/>
                  <a:pt x="2897" y="1711"/>
                </a:cubicBezTo>
                <a:cubicBezTo>
                  <a:pt x="2900" y="1706"/>
                  <a:pt x="2909" y="1711"/>
                  <a:pt x="2904" y="1716"/>
                </a:cubicBezTo>
                <a:close/>
                <a:moveTo>
                  <a:pt x="2903" y="1721"/>
                </a:moveTo>
                <a:cubicBezTo>
                  <a:pt x="2903" y="1719"/>
                  <a:pt x="2902" y="1718"/>
                  <a:pt x="2900" y="1718"/>
                </a:cubicBezTo>
                <a:cubicBezTo>
                  <a:pt x="2898" y="1720"/>
                  <a:pt x="2901" y="1724"/>
                  <a:pt x="2903" y="1721"/>
                </a:cubicBezTo>
                <a:close/>
                <a:moveTo>
                  <a:pt x="2126" y="1810"/>
                </a:moveTo>
                <a:cubicBezTo>
                  <a:pt x="2132" y="1802"/>
                  <a:pt x="2137" y="1795"/>
                  <a:pt x="2146" y="1791"/>
                </a:cubicBezTo>
                <a:cubicBezTo>
                  <a:pt x="2149" y="1779"/>
                  <a:pt x="2161" y="1775"/>
                  <a:pt x="2171" y="1770"/>
                </a:cubicBezTo>
                <a:cubicBezTo>
                  <a:pt x="2149" y="1710"/>
                  <a:pt x="2127" y="1652"/>
                  <a:pt x="2106" y="1593"/>
                </a:cubicBezTo>
                <a:cubicBezTo>
                  <a:pt x="2087" y="1598"/>
                  <a:pt x="2069" y="1605"/>
                  <a:pt x="2050" y="1611"/>
                </a:cubicBezTo>
                <a:cubicBezTo>
                  <a:pt x="2071" y="1621"/>
                  <a:pt x="2085" y="1633"/>
                  <a:pt x="2097" y="1651"/>
                </a:cubicBezTo>
                <a:cubicBezTo>
                  <a:pt x="2108" y="1667"/>
                  <a:pt x="2118" y="1691"/>
                  <a:pt x="2111" y="1717"/>
                </a:cubicBezTo>
                <a:cubicBezTo>
                  <a:pt x="2108" y="1730"/>
                  <a:pt x="2098" y="1746"/>
                  <a:pt x="2089" y="1756"/>
                </a:cubicBezTo>
                <a:cubicBezTo>
                  <a:pt x="2087" y="1757"/>
                  <a:pt x="2085" y="1758"/>
                  <a:pt x="2083" y="1760"/>
                </a:cubicBezTo>
                <a:cubicBezTo>
                  <a:pt x="2078" y="1765"/>
                  <a:pt x="2074" y="1770"/>
                  <a:pt x="2067" y="1773"/>
                </a:cubicBezTo>
                <a:cubicBezTo>
                  <a:pt x="2049" y="1782"/>
                  <a:pt x="2025" y="1785"/>
                  <a:pt x="2002" y="1778"/>
                </a:cubicBezTo>
                <a:cubicBezTo>
                  <a:pt x="1992" y="1775"/>
                  <a:pt x="1983" y="1772"/>
                  <a:pt x="1975" y="1766"/>
                </a:cubicBezTo>
                <a:cubicBezTo>
                  <a:pt x="1965" y="1759"/>
                  <a:pt x="1956" y="1747"/>
                  <a:pt x="1950" y="1734"/>
                </a:cubicBezTo>
                <a:cubicBezTo>
                  <a:pt x="1937" y="1707"/>
                  <a:pt x="1936" y="1667"/>
                  <a:pt x="1953" y="1643"/>
                </a:cubicBezTo>
                <a:cubicBezTo>
                  <a:pt x="1956" y="1637"/>
                  <a:pt x="1961" y="1633"/>
                  <a:pt x="1966" y="1628"/>
                </a:cubicBezTo>
                <a:cubicBezTo>
                  <a:pt x="1971" y="1624"/>
                  <a:pt x="1977" y="1618"/>
                  <a:pt x="1982" y="1615"/>
                </a:cubicBezTo>
                <a:cubicBezTo>
                  <a:pt x="1986" y="1613"/>
                  <a:pt x="1992" y="1611"/>
                  <a:pt x="1997" y="1610"/>
                </a:cubicBezTo>
                <a:cubicBezTo>
                  <a:pt x="2026" y="1600"/>
                  <a:pt x="2056" y="1589"/>
                  <a:pt x="2086" y="1579"/>
                </a:cubicBezTo>
                <a:cubicBezTo>
                  <a:pt x="2091" y="1577"/>
                  <a:pt x="2097" y="1576"/>
                  <a:pt x="2101" y="1574"/>
                </a:cubicBezTo>
                <a:cubicBezTo>
                  <a:pt x="2103" y="1573"/>
                  <a:pt x="2104" y="1571"/>
                  <a:pt x="2106" y="1569"/>
                </a:cubicBezTo>
                <a:cubicBezTo>
                  <a:pt x="2108" y="1568"/>
                  <a:pt x="2110" y="1567"/>
                  <a:pt x="2113" y="1566"/>
                </a:cubicBezTo>
                <a:cubicBezTo>
                  <a:pt x="2115" y="1566"/>
                  <a:pt x="2117" y="1567"/>
                  <a:pt x="2119" y="1567"/>
                </a:cubicBezTo>
                <a:cubicBezTo>
                  <a:pt x="2124" y="1566"/>
                  <a:pt x="2131" y="1563"/>
                  <a:pt x="2137" y="1561"/>
                </a:cubicBezTo>
                <a:cubicBezTo>
                  <a:pt x="2174" y="1548"/>
                  <a:pt x="2210" y="1538"/>
                  <a:pt x="2247" y="1526"/>
                </a:cubicBezTo>
                <a:cubicBezTo>
                  <a:pt x="2254" y="1524"/>
                  <a:pt x="2260" y="1521"/>
                  <a:pt x="2266" y="1521"/>
                </a:cubicBezTo>
                <a:cubicBezTo>
                  <a:pt x="2292" y="1519"/>
                  <a:pt x="2316" y="1532"/>
                  <a:pt x="2330" y="1543"/>
                </a:cubicBezTo>
                <a:cubicBezTo>
                  <a:pt x="2345" y="1556"/>
                  <a:pt x="2360" y="1572"/>
                  <a:pt x="2366" y="1593"/>
                </a:cubicBezTo>
                <a:cubicBezTo>
                  <a:pt x="2373" y="1617"/>
                  <a:pt x="2367" y="1642"/>
                  <a:pt x="2356" y="1661"/>
                </a:cubicBezTo>
                <a:cubicBezTo>
                  <a:pt x="2346" y="1680"/>
                  <a:pt x="2331" y="1694"/>
                  <a:pt x="2310" y="1701"/>
                </a:cubicBezTo>
                <a:cubicBezTo>
                  <a:pt x="2286" y="1709"/>
                  <a:pt x="2260" y="1705"/>
                  <a:pt x="2239" y="1696"/>
                </a:cubicBezTo>
                <a:cubicBezTo>
                  <a:pt x="2219" y="1687"/>
                  <a:pt x="2205" y="1673"/>
                  <a:pt x="2196" y="1653"/>
                </a:cubicBezTo>
                <a:cubicBezTo>
                  <a:pt x="2191" y="1642"/>
                  <a:pt x="2188" y="1631"/>
                  <a:pt x="2189" y="1618"/>
                </a:cubicBezTo>
                <a:cubicBezTo>
                  <a:pt x="2189" y="1604"/>
                  <a:pt x="2193" y="1593"/>
                  <a:pt x="2198" y="1584"/>
                </a:cubicBezTo>
                <a:cubicBezTo>
                  <a:pt x="2210" y="1564"/>
                  <a:pt x="2232" y="1548"/>
                  <a:pt x="2261" y="1550"/>
                </a:cubicBezTo>
                <a:cubicBezTo>
                  <a:pt x="2266" y="1550"/>
                  <a:pt x="2270" y="1551"/>
                  <a:pt x="2271" y="1545"/>
                </a:cubicBezTo>
                <a:cubicBezTo>
                  <a:pt x="2260" y="1542"/>
                  <a:pt x="2252" y="1545"/>
                  <a:pt x="2242" y="1548"/>
                </a:cubicBezTo>
                <a:cubicBezTo>
                  <a:pt x="2206" y="1560"/>
                  <a:pt x="2168" y="1573"/>
                  <a:pt x="2133" y="1584"/>
                </a:cubicBezTo>
                <a:cubicBezTo>
                  <a:pt x="2159" y="1639"/>
                  <a:pt x="2186" y="1696"/>
                  <a:pt x="2213" y="1752"/>
                </a:cubicBezTo>
                <a:cubicBezTo>
                  <a:pt x="2218" y="1751"/>
                  <a:pt x="2223" y="1750"/>
                  <a:pt x="2228" y="1750"/>
                </a:cubicBezTo>
                <a:cubicBezTo>
                  <a:pt x="2233" y="1749"/>
                  <a:pt x="2237" y="1750"/>
                  <a:pt x="2242" y="1750"/>
                </a:cubicBezTo>
                <a:cubicBezTo>
                  <a:pt x="2249" y="1749"/>
                  <a:pt x="2255" y="1747"/>
                  <a:pt x="2263" y="1747"/>
                </a:cubicBezTo>
                <a:cubicBezTo>
                  <a:pt x="2273" y="1747"/>
                  <a:pt x="2283" y="1749"/>
                  <a:pt x="2289" y="1754"/>
                </a:cubicBezTo>
                <a:cubicBezTo>
                  <a:pt x="2292" y="1757"/>
                  <a:pt x="2296" y="1762"/>
                  <a:pt x="2297" y="1766"/>
                </a:cubicBezTo>
                <a:cubicBezTo>
                  <a:pt x="2297" y="1774"/>
                  <a:pt x="2289" y="1781"/>
                  <a:pt x="2284" y="1786"/>
                </a:cubicBezTo>
                <a:cubicBezTo>
                  <a:pt x="2278" y="1792"/>
                  <a:pt x="2271" y="1796"/>
                  <a:pt x="2265" y="1800"/>
                </a:cubicBezTo>
                <a:cubicBezTo>
                  <a:pt x="2238" y="1817"/>
                  <a:pt x="2211" y="1831"/>
                  <a:pt x="2176" y="1839"/>
                </a:cubicBezTo>
                <a:cubicBezTo>
                  <a:pt x="2157" y="1844"/>
                  <a:pt x="2139" y="1845"/>
                  <a:pt x="2122" y="1840"/>
                </a:cubicBezTo>
                <a:cubicBezTo>
                  <a:pt x="2120" y="1835"/>
                  <a:pt x="2116" y="1829"/>
                  <a:pt x="2117" y="1824"/>
                </a:cubicBezTo>
                <a:cubicBezTo>
                  <a:pt x="2117" y="1819"/>
                  <a:pt x="2123" y="1814"/>
                  <a:pt x="2126" y="1810"/>
                </a:cubicBezTo>
                <a:close/>
                <a:moveTo>
                  <a:pt x="2257" y="1790"/>
                </a:moveTo>
                <a:cubicBezTo>
                  <a:pt x="2233" y="1804"/>
                  <a:pt x="2208" y="1817"/>
                  <a:pt x="2180" y="1825"/>
                </a:cubicBezTo>
                <a:cubicBezTo>
                  <a:pt x="2164" y="1829"/>
                  <a:pt x="2140" y="1835"/>
                  <a:pt x="2124" y="1830"/>
                </a:cubicBezTo>
                <a:cubicBezTo>
                  <a:pt x="2124" y="1835"/>
                  <a:pt x="2129" y="1836"/>
                  <a:pt x="2133" y="1836"/>
                </a:cubicBezTo>
                <a:cubicBezTo>
                  <a:pt x="2147" y="1838"/>
                  <a:pt x="2163" y="1835"/>
                  <a:pt x="2174" y="1833"/>
                </a:cubicBezTo>
                <a:cubicBezTo>
                  <a:pt x="2208" y="1824"/>
                  <a:pt x="2234" y="1811"/>
                  <a:pt x="2260" y="1795"/>
                </a:cubicBezTo>
                <a:cubicBezTo>
                  <a:pt x="2269" y="1789"/>
                  <a:pt x="2279" y="1782"/>
                  <a:pt x="2286" y="1774"/>
                </a:cubicBezTo>
                <a:cubicBezTo>
                  <a:pt x="2288" y="1772"/>
                  <a:pt x="2291" y="1768"/>
                  <a:pt x="2289" y="1764"/>
                </a:cubicBezTo>
                <a:cubicBezTo>
                  <a:pt x="2289" y="1764"/>
                  <a:pt x="2289" y="1764"/>
                  <a:pt x="2289" y="1764"/>
                </a:cubicBezTo>
                <a:cubicBezTo>
                  <a:pt x="2283" y="1774"/>
                  <a:pt x="2268" y="1783"/>
                  <a:pt x="2257" y="1790"/>
                </a:cubicBezTo>
                <a:close/>
                <a:moveTo>
                  <a:pt x="2347" y="1664"/>
                </a:moveTo>
                <a:cubicBezTo>
                  <a:pt x="2346" y="1663"/>
                  <a:pt x="2345" y="1665"/>
                  <a:pt x="2344" y="1665"/>
                </a:cubicBezTo>
                <a:cubicBezTo>
                  <a:pt x="2331" y="1677"/>
                  <a:pt x="2308" y="1686"/>
                  <a:pt x="2282" y="1685"/>
                </a:cubicBezTo>
                <a:cubicBezTo>
                  <a:pt x="2259" y="1683"/>
                  <a:pt x="2240" y="1672"/>
                  <a:pt x="2226" y="1658"/>
                </a:cubicBezTo>
                <a:cubicBezTo>
                  <a:pt x="2212" y="1644"/>
                  <a:pt x="2201" y="1627"/>
                  <a:pt x="2198" y="1606"/>
                </a:cubicBezTo>
                <a:cubicBezTo>
                  <a:pt x="2198" y="1605"/>
                  <a:pt x="2197" y="1605"/>
                  <a:pt x="2197" y="1605"/>
                </a:cubicBezTo>
                <a:cubicBezTo>
                  <a:pt x="2187" y="1661"/>
                  <a:pt x="2234" y="1700"/>
                  <a:pt x="2284" y="1699"/>
                </a:cubicBezTo>
                <a:cubicBezTo>
                  <a:pt x="2311" y="1698"/>
                  <a:pt x="2337" y="1684"/>
                  <a:pt x="2347" y="1664"/>
                </a:cubicBezTo>
                <a:close/>
                <a:moveTo>
                  <a:pt x="2347" y="1603"/>
                </a:moveTo>
                <a:cubicBezTo>
                  <a:pt x="2342" y="1593"/>
                  <a:pt x="2335" y="1585"/>
                  <a:pt x="2329" y="1579"/>
                </a:cubicBezTo>
                <a:cubicBezTo>
                  <a:pt x="2315" y="1563"/>
                  <a:pt x="2300" y="1554"/>
                  <a:pt x="2277" y="1547"/>
                </a:cubicBezTo>
                <a:cubicBezTo>
                  <a:pt x="2274" y="1549"/>
                  <a:pt x="2274" y="1555"/>
                  <a:pt x="2270" y="1556"/>
                </a:cubicBezTo>
                <a:cubicBezTo>
                  <a:pt x="2267" y="1557"/>
                  <a:pt x="2263" y="1555"/>
                  <a:pt x="2260" y="1555"/>
                </a:cubicBezTo>
                <a:cubicBezTo>
                  <a:pt x="2237" y="1555"/>
                  <a:pt x="2220" y="1567"/>
                  <a:pt x="2209" y="1581"/>
                </a:cubicBezTo>
                <a:cubicBezTo>
                  <a:pt x="2207" y="1584"/>
                  <a:pt x="2201" y="1590"/>
                  <a:pt x="2201" y="1594"/>
                </a:cubicBezTo>
                <a:cubicBezTo>
                  <a:pt x="2201" y="1597"/>
                  <a:pt x="2203" y="1602"/>
                  <a:pt x="2204" y="1606"/>
                </a:cubicBezTo>
                <a:cubicBezTo>
                  <a:pt x="2207" y="1620"/>
                  <a:pt x="2213" y="1630"/>
                  <a:pt x="2219" y="1638"/>
                </a:cubicBezTo>
                <a:cubicBezTo>
                  <a:pt x="2235" y="1662"/>
                  <a:pt x="2263" y="1683"/>
                  <a:pt x="2303" y="1676"/>
                </a:cubicBezTo>
                <a:cubicBezTo>
                  <a:pt x="2319" y="1674"/>
                  <a:pt x="2335" y="1666"/>
                  <a:pt x="2344" y="1656"/>
                </a:cubicBezTo>
                <a:cubicBezTo>
                  <a:pt x="2347" y="1652"/>
                  <a:pt x="2352" y="1645"/>
                  <a:pt x="2353" y="1639"/>
                </a:cubicBezTo>
                <a:cubicBezTo>
                  <a:pt x="2355" y="1627"/>
                  <a:pt x="2350" y="1612"/>
                  <a:pt x="2347" y="1603"/>
                </a:cubicBezTo>
                <a:close/>
                <a:moveTo>
                  <a:pt x="2108" y="1575"/>
                </a:moveTo>
                <a:cubicBezTo>
                  <a:pt x="2109" y="1575"/>
                  <a:pt x="2109" y="1576"/>
                  <a:pt x="2109" y="1577"/>
                </a:cubicBezTo>
                <a:cubicBezTo>
                  <a:pt x="2111" y="1576"/>
                  <a:pt x="2113" y="1575"/>
                  <a:pt x="2115" y="1575"/>
                </a:cubicBezTo>
                <a:cubicBezTo>
                  <a:pt x="2115" y="1574"/>
                  <a:pt x="2115" y="1573"/>
                  <a:pt x="2115" y="1572"/>
                </a:cubicBezTo>
                <a:cubicBezTo>
                  <a:pt x="2112" y="1572"/>
                  <a:pt x="2110" y="1574"/>
                  <a:pt x="2108" y="1575"/>
                </a:cubicBezTo>
                <a:close/>
                <a:moveTo>
                  <a:pt x="2074" y="1760"/>
                </a:moveTo>
                <a:cubicBezTo>
                  <a:pt x="2000" y="1782"/>
                  <a:pt x="1933" y="1721"/>
                  <a:pt x="1957" y="1649"/>
                </a:cubicBezTo>
                <a:cubicBezTo>
                  <a:pt x="1955" y="1654"/>
                  <a:pt x="1953" y="1657"/>
                  <a:pt x="1952" y="1660"/>
                </a:cubicBezTo>
                <a:cubicBezTo>
                  <a:pt x="1937" y="1700"/>
                  <a:pt x="1957" y="1744"/>
                  <a:pt x="1979" y="1760"/>
                </a:cubicBezTo>
                <a:cubicBezTo>
                  <a:pt x="1991" y="1769"/>
                  <a:pt x="2012" y="1776"/>
                  <a:pt x="2031" y="1775"/>
                </a:cubicBezTo>
                <a:cubicBezTo>
                  <a:pt x="2045" y="1774"/>
                  <a:pt x="2060" y="1770"/>
                  <a:pt x="2069" y="1764"/>
                </a:cubicBezTo>
                <a:cubicBezTo>
                  <a:pt x="2071" y="1763"/>
                  <a:pt x="2074" y="1761"/>
                  <a:pt x="2074" y="1760"/>
                </a:cubicBezTo>
                <a:close/>
                <a:moveTo>
                  <a:pt x="2059" y="1647"/>
                </a:moveTo>
                <a:cubicBezTo>
                  <a:pt x="2047" y="1637"/>
                  <a:pt x="2025" y="1627"/>
                  <a:pt x="2006" y="1627"/>
                </a:cubicBezTo>
                <a:cubicBezTo>
                  <a:pt x="1999" y="1628"/>
                  <a:pt x="1993" y="1629"/>
                  <a:pt x="1988" y="1631"/>
                </a:cubicBezTo>
                <a:cubicBezTo>
                  <a:pt x="1983" y="1632"/>
                  <a:pt x="1976" y="1634"/>
                  <a:pt x="1973" y="1636"/>
                </a:cubicBezTo>
                <a:cubicBezTo>
                  <a:pt x="1968" y="1639"/>
                  <a:pt x="1965" y="1647"/>
                  <a:pt x="1962" y="1653"/>
                </a:cubicBezTo>
                <a:cubicBezTo>
                  <a:pt x="1955" y="1676"/>
                  <a:pt x="1960" y="1702"/>
                  <a:pt x="1971" y="1719"/>
                </a:cubicBezTo>
                <a:cubicBezTo>
                  <a:pt x="1987" y="1745"/>
                  <a:pt x="2021" y="1765"/>
                  <a:pt x="2065" y="1755"/>
                </a:cubicBezTo>
                <a:cubicBezTo>
                  <a:pt x="2072" y="1753"/>
                  <a:pt x="2080" y="1752"/>
                  <a:pt x="2084" y="1747"/>
                </a:cubicBezTo>
                <a:cubicBezTo>
                  <a:pt x="2089" y="1741"/>
                  <a:pt x="2092" y="1731"/>
                  <a:pt x="2092" y="1721"/>
                </a:cubicBezTo>
                <a:cubicBezTo>
                  <a:pt x="2093" y="1688"/>
                  <a:pt x="2077" y="1662"/>
                  <a:pt x="2059" y="1647"/>
                </a:cubicBezTo>
                <a:close/>
                <a:moveTo>
                  <a:pt x="2038" y="1615"/>
                </a:moveTo>
                <a:cubicBezTo>
                  <a:pt x="2035" y="1615"/>
                  <a:pt x="2031" y="1617"/>
                  <a:pt x="2028" y="1618"/>
                </a:cubicBezTo>
                <a:cubicBezTo>
                  <a:pt x="2025" y="1619"/>
                  <a:pt x="2022" y="1620"/>
                  <a:pt x="2019" y="1621"/>
                </a:cubicBezTo>
                <a:cubicBezTo>
                  <a:pt x="2045" y="1626"/>
                  <a:pt x="2065" y="1640"/>
                  <a:pt x="2079" y="1658"/>
                </a:cubicBezTo>
                <a:cubicBezTo>
                  <a:pt x="2093" y="1676"/>
                  <a:pt x="2103" y="1702"/>
                  <a:pt x="2097" y="1732"/>
                </a:cubicBezTo>
                <a:cubicBezTo>
                  <a:pt x="2097" y="1733"/>
                  <a:pt x="2097" y="1733"/>
                  <a:pt x="2097" y="1733"/>
                </a:cubicBezTo>
                <a:cubicBezTo>
                  <a:pt x="2104" y="1723"/>
                  <a:pt x="2108" y="1713"/>
                  <a:pt x="2107" y="1696"/>
                </a:cubicBezTo>
                <a:cubicBezTo>
                  <a:pt x="2105" y="1666"/>
                  <a:pt x="2084" y="1641"/>
                  <a:pt x="2063" y="1627"/>
                </a:cubicBezTo>
                <a:cubicBezTo>
                  <a:pt x="2058" y="1623"/>
                  <a:pt x="2044" y="1614"/>
                  <a:pt x="2038" y="1615"/>
                </a:cubicBezTo>
                <a:close/>
                <a:moveTo>
                  <a:pt x="2240" y="1542"/>
                </a:moveTo>
                <a:cubicBezTo>
                  <a:pt x="2246" y="1540"/>
                  <a:pt x="2253" y="1537"/>
                  <a:pt x="2258" y="1536"/>
                </a:cubicBezTo>
                <a:cubicBezTo>
                  <a:pt x="2265" y="1536"/>
                  <a:pt x="2273" y="1538"/>
                  <a:pt x="2279" y="1540"/>
                </a:cubicBezTo>
                <a:cubicBezTo>
                  <a:pt x="2286" y="1542"/>
                  <a:pt x="2292" y="1544"/>
                  <a:pt x="2297" y="1547"/>
                </a:cubicBezTo>
                <a:cubicBezTo>
                  <a:pt x="2331" y="1562"/>
                  <a:pt x="2356" y="1588"/>
                  <a:pt x="2360" y="1632"/>
                </a:cubicBezTo>
                <a:cubicBezTo>
                  <a:pt x="2363" y="1616"/>
                  <a:pt x="2361" y="1600"/>
                  <a:pt x="2356" y="1588"/>
                </a:cubicBezTo>
                <a:cubicBezTo>
                  <a:pt x="2347" y="1566"/>
                  <a:pt x="2330" y="1549"/>
                  <a:pt x="2308" y="1538"/>
                </a:cubicBezTo>
                <a:cubicBezTo>
                  <a:pt x="2297" y="1533"/>
                  <a:pt x="2282" y="1526"/>
                  <a:pt x="2267" y="1528"/>
                </a:cubicBezTo>
                <a:cubicBezTo>
                  <a:pt x="2259" y="1529"/>
                  <a:pt x="2253" y="1532"/>
                  <a:pt x="2245" y="1534"/>
                </a:cubicBezTo>
                <a:cubicBezTo>
                  <a:pt x="2204" y="1546"/>
                  <a:pt x="2161" y="1561"/>
                  <a:pt x="2121" y="1572"/>
                </a:cubicBezTo>
                <a:cubicBezTo>
                  <a:pt x="2121" y="1573"/>
                  <a:pt x="2122" y="1577"/>
                  <a:pt x="2120" y="1579"/>
                </a:cubicBezTo>
                <a:cubicBezTo>
                  <a:pt x="2117" y="1579"/>
                  <a:pt x="2111" y="1584"/>
                  <a:pt x="2107" y="1583"/>
                </a:cubicBezTo>
                <a:cubicBezTo>
                  <a:pt x="2104" y="1583"/>
                  <a:pt x="2105" y="1581"/>
                  <a:pt x="2103" y="1579"/>
                </a:cubicBezTo>
                <a:cubicBezTo>
                  <a:pt x="2070" y="1591"/>
                  <a:pt x="2034" y="1604"/>
                  <a:pt x="2001" y="1616"/>
                </a:cubicBezTo>
                <a:cubicBezTo>
                  <a:pt x="1996" y="1617"/>
                  <a:pt x="1990" y="1619"/>
                  <a:pt x="1986" y="1621"/>
                </a:cubicBezTo>
                <a:cubicBezTo>
                  <a:pt x="1984" y="1622"/>
                  <a:pt x="1981" y="1625"/>
                  <a:pt x="1981" y="1626"/>
                </a:cubicBezTo>
                <a:cubicBezTo>
                  <a:pt x="2065" y="1598"/>
                  <a:pt x="2155" y="1569"/>
                  <a:pt x="2240" y="1542"/>
                </a:cubicBezTo>
                <a:close/>
                <a:moveTo>
                  <a:pt x="2176" y="1746"/>
                </a:moveTo>
                <a:cubicBezTo>
                  <a:pt x="2176" y="1747"/>
                  <a:pt x="2177" y="1747"/>
                  <a:pt x="2177" y="1748"/>
                </a:cubicBezTo>
                <a:cubicBezTo>
                  <a:pt x="2177" y="1751"/>
                  <a:pt x="2173" y="1750"/>
                  <a:pt x="2172" y="1752"/>
                </a:cubicBezTo>
                <a:cubicBezTo>
                  <a:pt x="2173" y="1752"/>
                  <a:pt x="2173" y="1753"/>
                  <a:pt x="2173" y="1753"/>
                </a:cubicBezTo>
                <a:cubicBezTo>
                  <a:pt x="2175" y="1755"/>
                  <a:pt x="2178" y="1751"/>
                  <a:pt x="2180" y="1753"/>
                </a:cubicBezTo>
                <a:cubicBezTo>
                  <a:pt x="2180" y="1757"/>
                  <a:pt x="2175" y="1755"/>
                  <a:pt x="2174" y="1758"/>
                </a:cubicBezTo>
                <a:cubicBezTo>
                  <a:pt x="2176" y="1761"/>
                  <a:pt x="2180" y="1757"/>
                  <a:pt x="2183" y="1757"/>
                </a:cubicBezTo>
                <a:cubicBezTo>
                  <a:pt x="2183" y="1758"/>
                  <a:pt x="2184" y="1757"/>
                  <a:pt x="2183" y="1759"/>
                </a:cubicBezTo>
                <a:cubicBezTo>
                  <a:pt x="2183" y="1762"/>
                  <a:pt x="2176" y="1760"/>
                  <a:pt x="2176" y="1764"/>
                </a:cubicBezTo>
                <a:cubicBezTo>
                  <a:pt x="2179" y="1765"/>
                  <a:pt x="2184" y="1761"/>
                  <a:pt x="2187" y="1761"/>
                </a:cubicBezTo>
                <a:cubicBezTo>
                  <a:pt x="2187" y="1762"/>
                  <a:pt x="2188" y="1762"/>
                  <a:pt x="2188" y="1763"/>
                </a:cubicBezTo>
                <a:cubicBezTo>
                  <a:pt x="2187" y="1766"/>
                  <a:pt x="2181" y="1766"/>
                  <a:pt x="2178" y="1767"/>
                </a:cubicBezTo>
                <a:cubicBezTo>
                  <a:pt x="2178" y="1767"/>
                  <a:pt x="2178" y="1768"/>
                  <a:pt x="2178" y="1769"/>
                </a:cubicBezTo>
                <a:cubicBezTo>
                  <a:pt x="2185" y="1769"/>
                  <a:pt x="2190" y="1766"/>
                  <a:pt x="2196" y="1765"/>
                </a:cubicBezTo>
                <a:cubicBezTo>
                  <a:pt x="2196" y="1766"/>
                  <a:pt x="2197" y="1765"/>
                  <a:pt x="2196" y="1766"/>
                </a:cubicBezTo>
                <a:cubicBezTo>
                  <a:pt x="2193" y="1771"/>
                  <a:pt x="2185" y="1771"/>
                  <a:pt x="2180" y="1773"/>
                </a:cubicBezTo>
                <a:cubicBezTo>
                  <a:pt x="2180" y="1774"/>
                  <a:pt x="2181" y="1774"/>
                  <a:pt x="2180" y="1775"/>
                </a:cubicBezTo>
                <a:cubicBezTo>
                  <a:pt x="2192" y="1774"/>
                  <a:pt x="2203" y="1769"/>
                  <a:pt x="2211" y="1764"/>
                </a:cubicBezTo>
                <a:cubicBezTo>
                  <a:pt x="2185" y="1708"/>
                  <a:pt x="2157" y="1652"/>
                  <a:pt x="2132" y="1597"/>
                </a:cubicBezTo>
                <a:cubicBezTo>
                  <a:pt x="2130" y="1593"/>
                  <a:pt x="2130" y="1589"/>
                  <a:pt x="2126" y="1586"/>
                </a:cubicBezTo>
                <a:cubicBezTo>
                  <a:pt x="2121" y="1587"/>
                  <a:pt x="2116" y="1589"/>
                  <a:pt x="2111" y="1591"/>
                </a:cubicBezTo>
                <a:cubicBezTo>
                  <a:pt x="2123" y="1622"/>
                  <a:pt x="2135" y="1652"/>
                  <a:pt x="2146" y="1683"/>
                </a:cubicBezTo>
                <a:cubicBezTo>
                  <a:pt x="2147" y="1684"/>
                  <a:pt x="2148" y="1684"/>
                  <a:pt x="2148" y="1685"/>
                </a:cubicBezTo>
                <a:cubicBezTo>
                  <a:pt x="2147" y="1687"/>
                  <a:pt x="2149" y="1688"/>
                  <a:pt x="2149" y="1690"/>
                </a:cubicBezTo>
                <a:cubicBezTo>
                  <a:pt x="2150" y="1690"/>
                  <a:pt x="2151" y="1690"/>
                  <a:pt x="2151" y="1691"/>
                </a:cubicBezTo>
                <a:cubicBezTo>
                  <a:pt x="2149" y="1694"/>
                  <a:pt x="2151" y="1697"/>
                  <a:pt x="2154" y="1698"/>
                </a:cubicBezTo>
                <a:cubicBezTo>
                  <a:pt x="2153" y="1701"/>
                  <a:pt x="2153" y="1702"/>
                  <a:pt x="2155" y="1705"/>
                </a:cubicBezTo>
                <a:cubicBezTo>
                  <a:pt x="2156" y="1704"/>
                  <a:pt x="2158" y="1704"/>
                  <a:pt x="2158" y="1706"/>
                </a:cubicBezTo>
                <a:cubicBezTo>
                  <a:pt x="2158" y="1708"/>
                  <a:pt x="2155" y="1708"/>
                  <a:pt x="2156" y="1710"/>
                </a:cubicBezTo>
                <a:cubicBezTo>
                  <a:pt x="2157" y="1711"/>
                  <a:pt x="2159" y="1710"/>
                  <a:pt x="2160" y="1712"/>
                </a:cubicBezTo>
                <a:cubicBezTo>
                  <a:pt x="2160" y="1713"/>
                  <a:pt x="2158" y="1713"/>
                  <a:pt x="2158" y="1714"/>
                </a:cubicBezTo>
                <a:cubicBezTo>
                  <a:pt x="2158" y="1717"/>
                  <a:pt x="2161" y="1717"/>
                  <a:pt x="2162" y="1718"/>
                </a:cubicBezTo>
                <a:cubicBezTo>
                  <a:pt x="2162" y="1720"/>
                  <a:pt x="2161" y="1720"/>
                  <a:pt x="2160" y="1721"/>
                </a:cubicBezTo>
                <a:cubicBezTo>
                  <a:pt x="2161" y="1721"/>
                  <a:pt x="2161" y="1722"/>
                  <a:pt x="2161" y="1723"/>
                </a:cubicBezTo>
                <a:cubicBezTo>
                  <a:pt x="2163" y="1723"/>
                  <a:pt x="2165" y="1723"/>
                  <a:pt x="2165" y="1725"/>
                </a:cubicBezTo>
                <a:cubicBezTo>
                  <a:pt x="2165" y="1726"/>
                  <a:pt x="2163" y="1726"/>
                  <a:pt x="2162" y="1726"/>
                </a:cubicBezTo>
                <a:cubicBezTo>
                  <a:pt x="2163" y="1729"/>
                  <a:pt x="2165" y="1729"/>
                  <a:pt x="2167" y="1730"/>
                </a:cubicBezTo>
                <a:cubicBezTo>
                  <a:pt x="2165" y="1733"/>
                  <a:pt x="2169" y="1731"/>
                  <a:pt x="2169" y="1734"/>
                </a:cubicBezTo>
                <a:cubicBezTo>
                  <a:pt x="2169" y="1735"/>
                  <a:pt x="2165" y="1735"/>
                  <a:pt x="2167" y="1737"/>
                </a:cubicBezTo>
                <a:cubicBezTo>
                  <a:pt x="2168" y="1738"/>
                  <a:pt x="2171" y="1735"/>
                  <a:pt x="2171" y="1738"/>
                </a:cubicBezTo>
                <a:cubicBezTo>
                  <a:pt x="2171" y="1740"/>
                  <a:pt x="2169" y="1740"/>
                  <a:pt x="2168" y="1741"/>
                </a:cubicBezTo>
                <a:cubicBezTo>
                  <a:pt x="2168" y="1741"/>
                  <a:pt x="2168" y="1742"/>
                  <a:pt x="2169" y="1743"/>
                </a:cubicBezTo>
                <a:cubicBezTo>
                  <a:pt x="2170" y="1743"/>
                  <a:pt x="2173" y="1740"/>
                  <a:pt x="2174" y="1743"/>
                </a:cubicBezTo>
                <a:cubicBezTo>
                  <a:pt x="2174" y="1746"/>
                  <a:pt x="2171" y="1745"/>
                  <a:pt x="2170" y="1746"/>
                </a:cubicBezTo>
                <a:cubicBezTo>
                  <a:pt x="2170" y="1747"/>
                  <a:pt x="2171" y="1747"/>
                  <a:pt x="2171" y="1748"/>
                </a:cubicBezTo>
                <a:cubicBezTo>
                  <a:pt x="2173" y="1748"/>
                  <a:pt x="2174" y="1746"/>
                  <a:pt x="2176" y="1746"/>
                </a:cubicBezTo>
                <a:close/>
                <a:moveTo>
                  <a:pt x="2152" y="1792"/>
                </a:moveTo>
                <a:cubicBezTo>
                  <a:pt x="2171" y="1793"/>
                  <a:pt x="2187" y="1787"/>
                  <a:pt x="2201" y="1780"/>
                </a:cubicBezTo>
                <a:cubicBezTo>
                  <a:pt x="2215" y="1774"/>
                  <a:pt x="2228" y="1766"/>
                  <a:pt x="2239" y="1757"/>
                </a:cubicBezTo>
                <a:cubicBezTo>
                  <a:pt x="2231" y="1755"/>
                  <a:pt x="2223" y="1757"/>
                  <a:pt x="2216" y="1759"/>
                </a:cubicBezTo>
                <a:cubicBezTo>
                  <a:pt x="2222" y="1768"/>
                  <a:pt x="2206" y="1774"/>
                  <a:pt x="2199" y="1776"/>
                </a:cubicBezTo>
                <a:cubicBezTo>
                  <a:pt x="2191" y="1780"/>
                  <a:pt x="2175" y="1787"/>
                  <a:pt x="2174" y="1776"/>
                </a:cubicBezTo>
                <a:cubicBezTo>
                  <a:pt x="2166" y="1781"/>
                  <a:pt x="2156" y="1784"/>
                  <a:pt x="2152" y="1792"/>
                </a:cubicBezTo>
                <a:close/>
                <a:moveTo>
                  <a:pt x="2156" y="1801"/>
                </a:moveTo>
                <a:cubicBezTo>
                  <a:pt x="2168" y="1801"/>
                  <a:pt x="2179" y="1798"/>
                  <a:pt x="2188" y="1795"/>
                </a:cubicBezTo>
                <a:cubicBezTo>
                  <a:pt x="2192" y="1793"/>
                  <a:pt x="2196" y="1790"/>
                  <a:pt x="2199" y="1792"/>
                </a:cubicBezTo>
                <a:cubicBezTo>
                  <a:pt x="2198" y="1795"/>
                  <a:pt x="2193" y="1796"/>
                  <a:pt x="2190" y="1798"/>
                </a:cubicBezTo>
                <a:cubicBezTo>
                  <a:pt x="2180" y="1801"/>
                  <a:pt x="2169" y="1804"/>
                  <a:pt x="2158" y="1805"/>
                </a:cubicBezTo>
                <a:cubicBezTo>
                  <a:pt x="2156" y="1805"/>
                  <a:pt x="2152" y="1804"/>
                  <a:pt x="2152" y="1807"/>
                </a:cubicBezTo>
                <a:cubicBezTo>
                  <a:pt x="2153" y="1808"/>
                  <a:pt x="2156" y="1807"/>
                  <a:pt x="2158" y="1807"/>
                </a:cubicBezTo>
                <a:cubicBezTo>
                  <a:pt x="2161" y="1807"/>
                  <a:pt x="2163" y="1806"/>
                  <a:pt x="2166" y="1806"/>
                </a:cubicBezTo>
                <a:cubicBezTo>
                  <a:pt x="2171" y="1805"/>
                  <a:pt x="2177" y="1803"/>
                  <a:pt x="2180" y="1805"/>
                </a:cubicBezTo>
                <a:cubicBezTo>
                  <a:pt x="2177" y="1809"/>
                  <a:pt x="2172" y="1808"/>
                  <a:pt x="2167" y="1809"/>
                </a:cubicBezTo>
                <a:cubicBezTo>
                  <a:pt x="2164" y="1809"/>
                  <a:pt x="2162" y="1810"/>
                  <a:pt x="2159" y="1810"/>
                </a:cubicBezTo>
                <a:cubicBezTo>
                  <a:pt x="2157" y="1811"/>
                  <a:pt x="2153" y="1810"/>
                  <a:pt x="2152" y="1812"/>
                </a:cubicBezTo>
                <a:cubicBezTo>
                  <a:pt x="2163" y="1813"/>
                  <a:pt x="2174" y="1811"/>
                  <a:pt x="2183" y="1808"/>
                </a:cubicBezTo>
                <a:cubicBezTo>
                  <a:pt x="2193" y="1805"/>
                  <a:pt x="2202" y="1802"/>
                  <a:pt x="2210" y="1798"/>
                </a:cubicBezTo>
                <a:cubicBezTo>
                  <a:pt x="2227" y="1790"/>
                  <a:pt x="2244" y="1781"/>
                  <a:pt x="2254" y="1767"/>
                </a:cubicBezTo>
                <a:cubicBezTo>
                  <a:pt x="2252" y="1765"/>
                  <a:pt x="2249" y="1762"/>
                  <a:pt x="2246" y="1760"/>
                </a:cubicBezTo>
                <a:cubicBezTo>
                  <a:pt x="2240" y="1767"/>
                  <a:pt x="2231" y="1771"/>
                  <a:pt x="2222" y="1777"/>
                </a:cubicBezTo>
                <a:cubicBezTo>
                  <a:pt x="2202" y="1789"/>
                  <a:pt x="2177" y="1799"/>
                  <a:pt x="2151" y="1799"/>
                </a:cubicBezTo>
                <a:cubicBezTo>
                  <a:pt x="2151" y="1802"/>
                  <a:pt x="2154" y="1801"/>
                  <a:pt x="2156" y="1801"/>
                </a:cubicBezTo>
                <a:close/>
                <a:moveTo>
                  <a:pt x="2123" y="1823"/>
                </a:moveTo>
                <a:cubicBezTo>
                  <a:pt x="2126" y="1825"/>
                  <a:pt x="2129" y="1826"/>
                  <a:pt x="2133" y="1826"/>
                </a:cubicBezTo>
                <a:cubicBezTo>
                  <a:pt x="2148" y="1827"/>
                  <a:pt x="2164" y="1822"/>
                  <a:pt x="2178" y="1818"/>
                </a:cubicBezTo>
                <a:cubicBezTo>
                  <a:pt x="2193" y="1813"/>
                  <a:pt x="2206" y="1808"/>
                  <a:pt x="2218" y="1803"/>
                </a:cubicBezTo>
                <a:cubicBezTo>
                  <a:pt x="2236" y="1794"/>
                  <a:pt x="2255" y="1784"/>
                  <a:pt x="2270" y="1773"/>
                </a:cubicBezTo>
                <a:cubicBezTo>
                  <a:pt x="2275" y="1769"/>
                  <a:pt x="2281" y="1765"/>
                  <a:pt x="2283" y="1759"/>
                </a:cubicBezTo>
                <a:cubicBezTo>
                  <a:pt x="2275" y="1752"/>
                  <a:pt x="2261" y="1753"/>
                  <a:pt x="2249" y="1754"/>
                </a:cubicBezTo>
                <a:cubicBezTo>
                  <a:pt x="2251" y="1759"/>
                  <a:pt x="2261" y="1761"/>
                  <a:pt x="2261" y="1768"/>
                </a:cubicBezTo>
                <a:cubicBezTo>
                  <a:pt x="2262" y="1772"/>
                  <a:pt x="2256" y="1777"/>
                  <a:pt x="2253" y="1780"/>
                </a:cubicBezTo>
                <a:cubicBezTo>
                  <a:pt x="2249" y="1784"/>
                  <a:pt x="2245" y="1786"/>
                  <a:pt x="2241" y="1789"/>
                </a:cubicBezTo>
                <a:cubicBezTo>
                  <a:pt x="2216" y="1804"/>
                  <a:pt x="2185" y="1819"/>
                  <a:pt x="2150" y="1818"/>
                </a:cubicBezTo>
                <a:cubicBezTo>
                  <a:pt x="2149" y="1817"/>
                  <a:pt x="2147" y="1817"/>
                  <a:pt x="2147" y="1815"/>
                </a:cubicBezTo>
                <a:cubicBezTo>
                  <a:pt x="2146" y="1810"/>
                  <a:pt x="2146" y="1805"/>
                  <a:pt x="2146" y="1799"/>
                </a:cubicBezTo>
                <a:cubicBezTo>
                  <a:pt x="2137" y="1804"/>
                  <a:pt x="2129" y="1814"/>
                  <a:pt x="2123" y="1823"/>
                </a:cubicBezTo>
                <a:close/>
                <a:moveTo>
                  <a:pt x="2075" y="1943"/>
                </a:moveTo>
                <a:cubicBezTo>
                  <a:pt x="2071" y="1976"/>
                  <a:pt x="2053" y="1996"/>
                  <a:pt x="2032" y="2013"/>
                </a:cubicBezTo>
                <a:cubicBezTo>
                  <a:pt x="2009" y="2033"/>
                  <a:pt x="1981" y="2052"/>
                  <a:pt x="1953" y="2070"/>
                </a:cubicBezTo>
                <a:cubicBezTo>
                  <a:pt x="1949" y="2073"/>
                  <a:pt x="1944" y="2075"/>
                  <a:pt x="1939" y="2079"/>
                </a:cubicBezTo>
                <a:cubicBezTo>
                  <a:pt x="1935" y="2081"/>
                  <a:pt x="1928" y="2086"/>
                  <a:pt x="1924" y="2086"/>
                </a:cubicBezTo>
                <a:cubicBezTo>
                  <a:pt x="1921" y="2086"/>
                  <a:pt x="1917" y="2079"/>
                  <a:pt x="1915" y="2076"/>
                </a:cubicBezTo>
                <a:cubicBezTo>
                  <a:pt x="1909" y="2068"/>
                  <a:pt x="1904" y="2062"/>
                  <a:pt x="1899" y="2054"/>
                </a:cubicBezTo>
                <a:cubicBezTo>
                  <a:pt x="1896" y="2050"/>
                  <a:pt x="1891" y="2046"/>
                  <a:pt x="1890" y="2042"/>
                </a:cubicBezTo>
                <a:cubicBezTo>
                  <a:pt x="1889" y="2038"/>
                  <a:pt x="1890" y="2032"/>
                  <a:pt x="1889" y="2027"/>
                </a:cubicBezTo>
                <a:cubicBezTo>
                  <a:pt x="1889" y="2021"/>
                  <a:pt x="1888" y="2015"/>
                  <a:pt x="1888" y="2012"/>
                </a:cubicBezTo>
                <a:cubicBezTo>
                  <a:pt x="1890" y="2008"/>
                  <a:pt x="1898" y="2003"/>
                  <a:pt x="1903" y="2000"/>
                </a:cubicBezTo>
                <a:cubicBezTo>
                  <a:pt x="1919" y="1991"/>
                  <a:pt x="1938" y="1980"/>
                  <a:pt x="1952" y="1971"/>
                </a:cubicBezTo>
                <a:cubicBezTo>
                  <a:pt x="1975" y="1958"/>
                  <a:pt x="1997" y="1946"/>
                  <a:pt x="2011" y="1926"/>
                </a:cubicBezTo>
                <a:cubicBezTo>
                  <a:pt x="2006" y="1917"/>
                  <a:pt x="2004" y="1913"/>
                  <a:pt x="1997" y="1908"/>
                </a:cubicBezTo>
                <a:cubicBezTo>
                  <a:pt x="1985" y="1900"/>
                  <a:pt x="1962" y="1897"/>
                  <a:pt x="1945" y="1901"/>
                </a:cubicBezTo>
                <a:cubicBezTo>
                  <a:pt x="1923" y="1907"/>
                  <a:pt x="1902" y="1923"/>
                  <a:pt x="1886" y="1936"/>
                </a:cubicBezTo>
                <a:cubicBezTo>
                  <a:pt x="1874" y="1946"/>
                  <a:pt x="1861" y="1956"/>
                  <a:pt x="1847" y="1967"/>
                </a:cubicBezTo>
                <a:cubicBezTo>
                  <a:pt x="1843" y="1970"/>
                  <a:pt x="1837" y="1976"/>
                  <a:pt x="1834" y="1976"/>
                </a:cubicBezTo>
                <a:cubicBezTo>
                  <a:pt x="1830" y="1977"/>
                  <a:pt x="1827" y="1973"/>
                  <a:pt x="1824" y="1970"/>
                </a:cubicBezTo>
                <a:cubicBezTo>
                  <a:pt x="1816" y="1965"/>
                  <a:pt x="1811" y="1963"/>
                  <a:pt x="1804" y="1957"/>
                </a:cubicBezTo>
                <a:cubicBezTo>
                  <a:pt x="1801" y="1955"/>
                  <a:pt x="1794" y="1953"/>
                  <a:pt x="1793" y="1951"/>
                </a:cubicBezTo>
                <a:cubicBezTo>
                  <a:pt x="1791" y="1948"/>
                  <a:pt x="1791" y="1940"/>
                  <a:pt x="1789" y="1935"/>
                </a:cubicBezTo>
                <a:cubicBezTo>
                  <a:pt x="1788" y="1930"/>
                  <a:pt x="1785" y="1924"/>
                  <a:pt x="1786" y="1920"/>
                </a:cubicBezTo>
                <a:cubicBezTo>
                  <a:pt x="1786" y="1917"/>
                  <a:pt x="1791" y="1914"/>
                  <a:pt x="1794" y="1911"/>
                </a:cubicBezTo>
                <a:cubicBezTo>
                  <a:pt x="1816" y="1894"/>
                  <a:pt x="1836" y="1875"/>
                  <a:pt x="1860" y="1860"/>
                </a:cubicBezTo>
                <a:cubicBezTo>
                  <a:pt x="1887" y="1841"/>
                  <a:pt x="1919" y="1825"/>
                  <a:pt x="1959" y="1823"/>
                </a:cubicBezTo>
                <a:cubicBezTo>
                  <a:pt x="2005" y="1821"/>
                  <a:pt x="2037" y="1836"/>
                  <a:pt x="2057" y="1859"/>
                </a:cubicBezTo>
                <a:cubicBezTo>
                  <a:pt x="2060" y="1862"/>
                  <a:pt x="2062" y="1867"/>
                  <a:pt x="2065" y="1871"/>
                </a:cubicBezTo>
                <a:cubicBezTo>
                  <a:pt x="2068" y="1876"/>
                  <a:pt x="2071" y="1880"/>
                  <a:pt x="2073" y="1884"/>
                </a:cubicBezTo>
                <a:cubicBezTo>
                  <a:pt x="2078" y="1895"/>
                  <a:pt x="2080" y="1909"/>
                  <a:pt x="2079" y="1923"/>
                </a:cubicBezTo>
                <a:cubicBezTo>
                  <a:pt x="2078" y="1930"/>
                  <a:pt x="2076" y="1936"/>
                  <a:pt x="2075" y="1943"/>
                </a:cubicBezTo>
                <a:close/>
                <a:moveTo>
                  <a:pt x="1907" y="2031"/>
                </a:moveTo>
                <a:cubicBezTo>
                  <a:pt x="1909" y="2032"/>
                  <a:pt x="1909" y="2034"/>
                  <a:pt x="1910" y="2035"/>
                </a:cubicBezTo>
                <a:cubicBezTo>
                  <a:pt x="1910" y="2025"/>
                  <a:pt x="1910" y="2015"/>
                  <a:pt x="1910" y="2005"/>
                </a:cubicBezTo>
                <a:cubicBezTo>
                  <a:pt x="1910" y="2005"/>
                  <a:pt x="1910" y="2005"/>
                  <a:pt x="1910" y="2005"/>
                </a:cubicBezTo>
                <a:cubicBezTo>
                  <a:pt x="1907" y="2010"/>
                  <a:pt x="1909" y="2023"/>
                  <a:pt x="1907" y="2031"/>
                </a:cubicBezTo>
                <a:close/>
                <a:moveTo>
                  <a:pt x="1904" y="2026"/>
                </a:moveTo>
                <a:cubicBezTo>
                  <a:pt x="1904" y="2020"/>
                  <a:pt x="1906" y="2013"/>
                  <a:pt x="1904" y="2008"/>
                </a:cubicBezTo>
                <a:cubicBezTo>
                  <a:pt x="1903" y="2013"/>
                  <a:pt x="1901" y="2024"/>
                  <a:pt x="1904" y="2026"/>
                </a:cubicBezTo>
                <a:close/>
                <a:moveTo>
                  <a:pt x="1899" y="2011"/>
                </a:moveTo>
                <a:cubicBezTo>
                  <a:pt x="1898" y="2013"/>
                  <a:pt x="1897" y="2018"/>
                  <a:pt x="1899" y="2019"/>
                </a:cubicBezTo>
                <a:cubicBezTo>
                  <a:pt x="1899" y="2016"/>
                  <a:pt x="1901" y="2012"/>
                  <a:pt x="1899" y="2011"/>
                </a:cubicBezTo>
                <a:close/>
                <a:moveTo>
                  <a:pt x="1906" y="2053"/>
                </a:moveTo>
                <a:cubicBezTo>
                  <a:pt x="1904" y="2047"/>
                  <a:pt x="1904" y="2037"/>
                  <a:pt x="1900" y="2032"/>
                </a:cubicBezTo>
                <a:cubicBezTo>
                  <a:pt x="1902" y="2039"/>
                  <a:pt x="1902" y="2050"/>
                  <a:pt x="1906" y="2053"/>
                </a:cubicBezTo>
                <a:close/>
                <a:moveTo>
                  <a:pt x="1913" y="2062"/>
                </a:moveTo>
                <a:cubicBezTo>
                  <a:pt x="1910" y="2055"/>
                  <a:pt x="1911" y="2046"/>
                  <a:pt x="1907" y="2041"/>
                </a:cubicBezTo>
                <a:cubicBezTo>
                  <a:pt x="1909" y="2048"/>
                  <a:pt x="1909" y="2057"/>
                  <a:pt x="1913" y="2062"/>
                </a:cubicBezTo>
                <a:close/>
                <a:moveTo>
                  <a:pt x="1913" y="2040"/>
                </a:moveTo>
                <a:cubicBezTo>
                  <a:pt x="1915" y="2041"/>
                  <a:pt x="1915" y="2043"/>
                  <a:pt x="1916" y="2043"/>
                </a:cubicBezTo>
                <a:cubicBezTo>
                  <a:pt x="1915" y="2030"/>
                  <a:pt x="1916" y="2014"/>
                  <a:pt x="1915" y="2002"/>
                </a:cubicBezTo>
                <a:cubicBezTo>
                  <a:pt x="1915" y="2002"/>
                  <a:pt x="1914" y="2002"/>
                  <a:pt x="1914" y="2003"/>
                </a:cubicBezTo>
                <a:cubicBezTo>
                  <a:pt x="1913" y="2013"/>
                  <a:pt x="1915" y="2029"/>
                  <a:pt x="1913" y="2040"/>
                </a:cubicBezTo>
                <a:close/>
                <a:moveTo>
                  <a:pt x="1919" y="2070"/>
                </a:moveTo>
                <a:cubicBezTo>
                  <a:pt x="1917" y="2063"/>
                  <a:pt x="1916" y="2056"/>
                  <a:pt x="1914" y="2050"/>
                </a:cubicBezTo>
                <a:cubicBezTo>
                  <a:pt x="1915" y="2057"/>
                  <a:pt x="1916" y="2065"/>
                  <a:pt x="1919" y="2070"/>
                </a:cubicBezTo>
                <a:close/>
                <a:moveTo>
                  <a:pt x="1922" y="2052"/>
                </a:moveTo>
                <a:cubicBezTo>
                  <a:pt x="1921" y="2035"/>
                  <a:pt x="1921" y="2017"/>
                  <a:pt x="1921" y="1998"/>
                </a:cubicBezTo>
                <a:cubicBezTo>
                  <a:pt x="1921" y="1998"/>
                  <a:pt x="1921" y="1998"/>
                  <a:pt x="1921" y="1998"/>
                </a:cubicBezTo>
                <a:cubicBezTo>
                  <a:pt x="1920" y="1999"/>
                  <a:pt x="1920" y="1999"/>
                  <a:pt x="1919" y="1999"/>
                </a:cubicBezTo>
                <a:cubicBezTo>
                  <a:pt x="1918" y="2007"/>
                  <a:pt x="1919" y="2019"/>
                  <a:pt x="1919" y="2029"/>
                </a:cubicBezTo>
                <a:cubicBezTo>
                  <a:pt x="1920" y="2038"/>
                  <a:pt x="1918" y="2047"/>
                  <a:pt x="1922" y="2052"/>
                </a:cubicBezTo>
                <a:close/>
                <a:moveTo>
                  <a:pt x="1862" y="1916"/>
                </a:moveTo>
                <a:cubicBezTo>
                  <a:pt x="1864" y="1918"/>
                  <a:pt x="1868" y="1918"/>
                  <a:pt x="1871" y="1919"/>
                </a:cubicBezTo>
                <a:cubicBezTo>
                  <a:pt x="1871" y="1916"/>
                  <a:pt x="1864" y="1916"/>
                  <a:pt x="1862" y="1916"/>
                </a:cubicBezTo>
                <a:close/>
                <a:moveTo>
                  <a:pt x="1870" y="1914"/>
                </a:moveTo>
                <a:cubicBezTo>
                  <a:pt x="1870" y="1909"/>
                  <a:pt x="1867" y="1910"/>
                  <a:pt x="1866" y="1913"/>
                </a:cubicBezTo>
                <a:cubicBezTo>
                  <a:pt x="1867" y="1913"/>
                  <a:pt x="1869" y="1913"/>
                  <a:pt x="1870" y="1914"/>
                </a:cubicBezTo>
                <a:close/>
                <a:moveTo>
                  <a:pt x="1863" y="1906"/>
                </a:moveTo>
                <a:cubicBezTo>
                  <a:pt x="1862" y="1905"/>
                  <a:pt x="1861" y="1904"/>
                  <a:pt x="1860" y="1904"/>
                </a:cubicBezTo>
                <a:cubicBezTo>
                  <a:pt x="1860" y="1906"/>
                  <a:pt x="1860" y="1907"/>
                  <a:pt x="1861" y="1908"/>
                </a:cubicBezTo>
                <a:cubicBezTo>
                  <a:pt x="1861" y="1907"/>
                  <a:pt x="1862" y="1907"/>
                  <a:pt x="1863" y="1906"/>
                </a:cubicBezTo>
                <a:close/>
                <a:moveTo>
                  <a:pt x="1858" y="1919"/>
                </a:moveTo>
                <a:cubicBezTo>
                  <a:pt x="1858" y="1920"/>
                  <a:pt x="1857" y="1920"/>
                  <a:pt x="1857" y="1921"/>
                </a:cubicBezTo>
                <a:cubicBezTo>
                  <a:pt x="1862" y="1922"/>
                  <a:pt x="1867" y="1924"/>
                  <a:pt x="1872" y="1925"/>
                </a:cubicBezTo>
                <a:cubicBezTo>
                  <a:pt x="1872" y="1922"/>
                  <a:pt x="1869" y="1922"/>
                  <a:pt x="1867" y="1921"/>
                </a:cubicBezTo>
                <a:cubicBezTo>
                  <a:pt x="1864" y="1920"/>
                  <a:pt x="1861" y="1919"/>
                  <a:pt x="1858" y="1919"/>
                </a:cubicBezTo>
                <a:close/>
                <a:moveTo>
                  <a:pt x="1864" y="1926"/>
                </a:moveTo>
                <a:cubicBezTo>
                  <a:pt x="1859" y="1925"/>
                  <a:pt x="1854" y="1922"/>
                  <a:pt x="1852" y="1925"/>
                </a:cubicBezTo>
                <a:cubicBezTo>
                  <a:pt x="1858" y="1926"/>
                  <a:pt x="1867" y="1930"/>
                  <a:pt x="1872" y="1930"/>
                </a:cubicBezTo>
                <a:cubicBezTo>
                  <a:pt x="1871" y="1928"/>
                  <a:pt x="1867" y="1927"/>
                  <a:pt x="1864" y="1926"/>
                </a:cubicBezTo>
                <a:close/>
                <a:moveTo>
                  <a:pt x="1858" y="1910"/>
                </a:moveTo>
                <a:cubicBezTo>
                  <a:pt x="1857" y="1906"/>
                  <a:pt x="1856" y="1900"/>
                  <a:pt x="1852" y="1899"/>
                </a:cubicBezTo>
                <a:cubicBezTo>
                  <a:pt x="1853" y="1903"/>
                  <a:pt x="1854" y="1908"/>
                  <a:pt x="1856" y="1912"/>
                </a:cubicBezTo>
                <a:cubicBezTo>
                  <a:pt x="1857" y="1911"/>
                  <a:pt x="1857" y="1911"/>
                  <a:pt x="1858" y="1910"/>
                </a:cubicBezTo>
                <a:close/>
                <a:moveTo>
                  <a:pt x="1845" y="1894"/>
                </a:moveTo>
                <a:cubicBezTo>
                  <a:pt x="1846" y="1902"/>
                  <a:pt x="1849" y="1909"/>
                  <a:pt x="1850" y="1916"/>
                </a:cubicBezTo>
                <a:cubicBezTo>
                  <a:pt x="1852" y="1916"/>
                  <a:pt x="1852" y="1915"/>
                  <a:pt x="1853" y="1915"/>
                </a:cubicBezTo>
                <a:cubicBezTo>
                  <a:pt x="1850" y="1908"/>
                  <a:pt x="1851" y="1897"/>
                  <a:pt x="1845" y="1894"/>
                </a:cubicBezTo>
                <a:close/>
                <a:moveTo>
                  <a:pt x="1840" y="1891"/>
                </a:moveTo>
                <a:cubicBezTo>
                  <a:pt x="1839" y="1890"/>
                  <a:pt x="1837" y="1889"/>
                  <a:pt x="1836" y="1888"/>
                </a:cubicBezTo>
                <a:cubicBezTo>
                  <a:pt x="1839" y="1899"/>
                  <a:pt x="1842" y="1911"/>
                  <a:pt x="1845" y="1921"/>
                </a:cubicBezTo>
                <a:cubicBezTo>
                  <a:pt x="1848" y="1920"/>
                  <a:pt x="1847" y="1917"/>
                  <a:pt x="1846" y="1915"/>
                </a:cubicBezTo>
                <a:cubicBezTo>
                  <a:pt x="1844" y="1907"/>
                  <a:pt x="1842" y="1898"/>
                  <a:pt x="1840" y="1891"/>
                </a:cubicBezTo>
                <a:close/>
                <a:moveTo>
                  <a:pt x="1832" y="1900"/>
                </a:moveTo>
                <a:cubicBezTo>
                  <a:pt x="1834" y="1908"/>
                  <a:pt x="1837" y="1919"/>
                  <a:pt x="1839" y="1926"/>
                </a:cubicBezTo>
                <a:cubicBezTo>
                  <a:pt x="1840" y="1927"/>
                  <a:pt x="1841" y="1924"/>
                  <a:pt x="1842" y="1924"/>
                </a:cubicBezTo>
                <a:cubicBezTo>
                  <a:pt x="1840" y="1912"/>
                  <a:pt x="1835" y="1901"/>
                  <a:pt x="1833" y="1889"/>
                </a:cubicBezTo>
                <a:cubicBezTo>
                  <a:pt x="1827" y="1890"/>
                  <a:pt x="1831" y="1896"/>
                  <a:pt x="1832" y="1900"/>
                </a:cubicBezTo>
                <a:close/>
                <a:moveTo>
                  <a:pt x="1824" y="1896"/>
                </a:moveTo>
                <a:cubicBezTo>
                  <a:pt x="1827" y="1908"/>
                  <a:pt x="1830" y="1919"/>
                  <a:pt x="1834" y="1931"/>
                </a:cubicBezTo>
                <a:cubicBezTo>
                  <a:pt x="1836" y="1931"/>
                  <a:pt x="1836" y="1929"/>
                  <a:pt x="1837" y="1929"/>
                </a:cubicBezTo>
                <a:cubicBezTo>
                  <a:pt x="1834" y="1917"/>
                  <a:pt x="1830" y="1906"/>
                  <a:pt x="1827" y="1894"/>
                </a:cubicBezTo>
                <a:cubicBezTo>
                  <a:pt x="1825" y="1893"/>
                  <a:pt x="1825" y="1895"/>
                  <a:pt x="1824" y="1896"/>
                </a:cubicBezTo>
                <a:close/>
                <a:moveTo>
                  <a:pt x="1819" y="1899"/>
                </a:moveTo>
                <a:cubicBezTo>
                  <a:pt x="1823" y="1911"/>
                  <a:pt x="1825" y="1924"/>
                  <a:pt x="1830" y="1935"/>
                </a:cubicBezTo>
                <a:cubicBezTo>
                  <a:pt x="1832" y="1933"/>
                  <a:pt x="1830" y="1929"/>
                  <a:pt x="1829" y="1926"/>
                </a:cubicBezTo>
                <a:cubicBezTo>
                  <a:pt x="1827" y="1917"/>
                  <a:pt x="1823" y="1908"/>
                  <a:pt x="1821" y="1899"/>
                </a:cubicBezTo>
                <a:cubicBezTo>
                  <a:pt x="1821" y="1898"/>
                  <a:pt x="1821" y="1898"/>
                  <a:pt x="1820" y="1898"/>
                </a:cubicBezTo>
                <a:cubicBezTo>
                  <a:pt x="1820" y="1899"/>
                  <a:pt x="1819" y="1899"/>
                  <a:pt x="1819" y="1899"/>
                </a:cubicBezTo>
                <a:close/>
                <a:moveTo>
                  <a:pt x="1810" y="1908"/>
                </a:moveTo>
                <a:cubicBezTo>
                  <a:pt x="1812" y="1913"/>
                  <a:pt x="1813" y="1919"/>
                  <a:pt x="1815" y="1924"/>
                </a:cubicBezTo>
                <a:cubicBezTo>
                  <a:pt x="1816" y="1930"/>
                  <a:pt x="1817" y="1937"/>
                  <a:pt x="1822" y="1939"/>
                </a:cubicBezTo>
                <a:cubicBezTo>
                  <a:pt x="1818" y="1929"/>
                  <a:pt x="1815" y="1918"/>
                  <a:pt x="1812" y="1907"/>
                </a:cubicBezTo>
                <a:cubicBezTo>
                  <a:pt x="1811" y="1907"/>
                  <a:pt x="1811" y="1906"/>
                  <a:pt x="1811" y="1906"/>
                </a:cubicBezTo>
                <a:cubicBezTo>
                  <a:pt x="1811" y="1907"/>
                  <a:pt x="1810" y="1907"/>
                  <a:pt x="1810" y="1908"/>
                </a:cubicBezTo>
                <a:close/>
                <a:moveTo>
                  <a:pt x="1811" y="1932"/>
                </a:moveTo>
                <a:cubicBezTo>
                  <a:pt x="1812" y="1933"/>
                  <a:pt x="1814" y="1935"/>
                  <a:pt x="1815" y="1934"/>
                </a:cubicBezTo>
                <a:cubicBezTo>
                  <a:pt x="1811" y="1927"/>
                  <a:pt x="1810" y="1917"/>
                  <a:pt x="1806" y="1910"/>
                </a:cubicBezTo>
                <a:cubicBezTo>
                  <a:pt x="1806" y="1917"/>
                  <a:pt x="1810" y="1925"/>
                  <a:pt x="1811" y="1932"/>
                </a:cubicBezTo>
                <a:close/>
                <a:moveTo>
                  <a:pt x="1807" y="1929"/>
                </a:moveTo>
                <a:cubicBezTo>
                  <a:pt x="1805" y="1924"/>
                  <a:pt x="1805" y="1917"/>
                  <a:pt x="1802" y="1913"/>
                </a:cubicBezTo>
                <a:cubicBezTo>
                  <a:pt x="1801" y="1918"/>
                  <a:pt x="1803" y="1927"/>
                  <a:pt x="1807" y="1929"/>
                </a:cubicBezTo>
                <a:close/>
                <a:moveTo>
                  <a:pt x="1800" y="1924"/>
                </a:moveTo>
                <a:cubicBezTo>
                  <a:pt x="1800" y="1922"/>
                  <a:pt x="1799" y="1920"/>
                  <a:pt x="1798" y="1917"/>
                </a:cubicBezTo>
                <a:cubicBezTo>
                  <a:pt x="1796" y="1918"/>
                  <a:pt x="1799" y="1925"/>
                  <a:pt x="1800" y="1924"/>
                </a:cubicBezTo>
                <a:close/>
                <a:moveTo>
                  <a:pt x="1802" y="1949"/>
                </a:moveTo>
                <a:cubicBezTo>
                  <a:pt x="1799" y="1942"/>
                  <a:pt x="1797" y="1933"/>
                  <a:pt x="1793" y="1928"/>
                </a:cubicBezTo>
                <a:cubicBezTo>
                  <a:pt x="1796" y="1935"/>
                  <a:pt x="1798" y="1943"/>
                  <a:pt x="1802" y="1949"/>
                </a:cubicBezTo>
                <a:close/>
                <a:moveTo>
                  <a:pt x="1811" y="1955"/>
                </a:moveTo>
                <a:cubicBezTo>
                  <a:pt x="1808" y="1948"/>
                  <a:pt x="1805" y="1941"/>
                  <a:pt x="1802" y="1933"/>
                </a:cubicBezTo>
                <a:cubicBezTo>
                  <a:pt x="1801" y="1933"/>
                  <a:pt x="1800" y="1932"/>
                  <a:pt x="1799" y="1932"/>
                </a:cubicBezTo>
                <a:cubicBezTo>
                  <a:pt x="1802" y="1939"/>
                  <a:pt x="1805" y="1946"/>
                  <a:pt x="1808" y="1953"/>
                </a:cubicBezTo>
                <a:cubicBezTo>
                  <a:pt x="1809" y="1953"/>
                  <a:pt x="1810" y="1955"/>
                  <a:pt x="1811" y="1955"/>
                </a:cubicBezTo>
                <a:close/>
                <a:moveTo>
                  <a:pt x="1820" y="1961"/>
                </a:moveTo>
                <a:cubicBezTo>
                  <a:pt x="1819" y="1957"/>
                  <a:pt x="1816" y="1953"/>
                  <a:pt x="1815" y="1949"/>
                </a:cubicBezTo>
                <a:cubicBezTo>
                  <a:pt x="1813" y="1945"/>
                  <a:pt x="1812" y="1939"/>
                  <a:pt x="1807" y="1937"/>
                </a:cubicBezTo>
                <a:cubicBezTo>
                  <a:pt x="1809" y="1941"/>
                  <a:pt x="1810" y="1944"/>
                  <a:pt x="1812" y="1948"/>
                </a:cubicBezTo>
                <a:cubicBezTo>
                  <a:pt x="1815" y="1954"/>
                  <a:pt x="1816" y="1960"/>
                  <a:pt x="1820" y="1961"/>
                </a:cubicBezTo>
                <a:close/>
                <a:moveTo>
                  <a:pt x="1826" y="1965"/>
                </a:moveTo>
                <a:cubicBezTo>
                  <a:pt x="1824" y="1956"/>
                  <a:pt x="1821" y="1949"/>
                  <a:pt x="1816" y="1942"/>
                </a:cubicBezTo>
                <a:cubicBezTo>
                  <a:pt x="1816" y="1942"/>
                  <a:pt x="1815" y="1942"/>
                  <a:pt x="1815" y="1942"/>
                </a:cubicBezTo>
                <a:cubicBezTo>
                  <a:pt x="1819" y="1950"/>
                  <a:pt x="1822" y="1958"/>
                  <a:pt x="1826" y="1965"/>
                </a:cubicBezTo>
                <a:close/>
                <a:moveTo>
                  <a:pt x="1825" y="1931"/>
                </a:moveTo>
                <a:cubicBezTo>
                  <a:pt x="1822" y="1922"/>
                  <a:pt x="1819" y="1912"/>
                  <a:pt x="1816" y="1903"/>
                </a:cubicBezTo>
                <a:cubicBezTo>
                  <a:pt x="1816" y="1903"/>
                  <a:pt x="1816" y="1902"/>
                  <a:pt x="1816" y="1903"/>
                </a:cubicBezTo>
                <a:cubicBezTo>
                  <a:pt x="1816" y="1902"/>
                  <a:pt x="1816" y="1902"/>
                  <a:pt x="1816" y="1902"/>
                </a:cubicBezTo>
                <a:cubicBezTo>
                  <a:pt x="1815" y="1903"/>
                  <a:pt x="1815" y="1903"/>
                  <a:pt x="1814" y="1904"/>
                </a:cubicBezTo>
                <a:cubicBezTo>
                  <a:pt x="1818" y="1916"/>
                  <a:pt x="1821" y="1928"/>
                  <a:pt x="1826" y="1939"/>
                </a:cubicBezTo>
                <a:cubicBezTo>
                  <a:pt x="1828" y="1937"/>
                  <a:pt x="1826" y="1934"/>
                  <a:pt x="1825" y="1931"/>
                </a:cubicBezTo>
                <a:close/>
                <a:moveTo>
                  <a:pt x="1835" y="1968"/>
                </a:moveTo>
                <a:cubicBezTo>
                  <a:pt x="1834" y="1968"/>
                  <a:pt x="1834" y="1968"/>
                  <a:pt x="1833" y="1968"/>
                </a:cubicBezTo>
                <a:cubicBezTo>
                  <a:pt x="1833" y="1968"/>
                  <a:pt x="1833" y="1969"/>
                  <a:pt x="1833" y="1969"/>
                </a:cubicBezTo>
                <a:cubicBezTo>
                  <a:pt x="1834" y="1969"/>
                  <a:pt x="1835" y="1969"/>
                  <a:pt x="1835" y="1968"/>
                </a:cubicBezTo>
                <a:close/>
                <a:moveTo>
                  <a:pt x="1840" y="1964"/>
                </a:moveTo>
                <a:cubicBezTo>
                  <a:pt x="1837" y="1964"/>
                  <a:pt x="1834" y="1963"/>
                  <a:pt x="1832" y="1962"/>
                </a:cubicBezTo>
                <a:cubicBezTo>
                  <a:pt x="1832" y="1965"/>
                  <a:pt x="1839" y="1967"/>
                  <a:pt x="1840" y="1964"/>
                </a:cubicBezTo>
                <a:close/>
                <a:moveTo>
                  <a:pt x="1844" y="1960"/>
                </a:moveTo>
                <a:cubicBezTo>
                  <a:pt x="1839" y="1959"/>
                  <a:pt x="1835" y="1958"/>
                  <a:pt x="1831" y="1956"/>
                </a:cubicBezTo>
                <a:cubicBezTo>
                  <a:pt x="1831" y="1957"/>
                  <a:pt x="1831" y="1957"/>
                  <a:pt x="1831" y="1958"/>
                </a:cubicBezTo>
                <a:cubicBezTo>
                  <a:pt x="1834" y="1959"/>
                  <a:pt x="1841" y="1963"/>
                  <a:pt x="1844" y="1960"/>
                </a:cubicBezTo>
                <a:close/>
                <a:moveTo>
                  <a:pt x="1849" y="1957"/>
                </a:moveTo>
                <a:cubicBezTo>
                  <a:pt x="1842" y="1955"/>
                  <a:pt x="1836" y="1952"/>
                  <a:pt x="1829" y="1951"/>
                </a:cubicBezTo>
                <a:cubicBezTo>
                  <a:pt x="1829" y="1951"/>
                  <a:pt x="1829" y="1952"/>
                  <a:pt x="1829" y="1952"/>
                </a:cubicBezTo>
                <a:cubicBezTo>
                  <a:pt x="1832" y="1953"/>
                  <a:pt x="1836" y="1955"/>
                  <a:pt x="1839" y="1956"/>
                </a:cubicBezTo>
                <a:cubicBezTo>
                  <a:pt x="1842" y="1957"/>
                  <a:pt x="1847" y="1959"/>
                  <a:pt x="1849" y="1957"/>
                </a:cubicBezTo>
                <a:close/>
                <a:moveTo>
                  <a:pt x="1854" y="1952"/>
                </a:moveTo>
                <a:cubicBezTo>
                  <a:pt x="1846" y="1950"/>
                  <a:pt x="1838" y="1948"/>
                  <a:pt x="1830" y="1945"/>
                </a:cubicBezTo>
                <a:cubicBezTo>
                  <a:pt x="1830" y="1946"/>
                  <a:pt x="1829" y="1946"/>
                  <a:pt x="1829" y="1947"/>
                </a:cubicBezTo>
                <a:cubicBezTo>
                  <a:pt x="1832" y="1948"/>
                  <a:pt x="1837" y="1949"/>
                  <a:pt x="1842" y="1951"/>
                </a:cubicBezTo>
                <a:cubicBezTo>
                  <a:pt x="1846" y="1952"/>
                  <a:pt x="1851" y="1956"/>
                  <a:pt x="1854" y="1952"/>
                </a:cubicBezTo>
                <a:close/>
                <a:moveTo>
                  <a:pt x="1860" y="1948"/>
                </a:moveTo>
                <a:cubicBezTo>
                  <a:pt x="1851" y="1946"/>
                  <a:pt x="1843" y="1942"/>
                  <a:pt x="1834" y="1941"/>
                </a:cubicBezTo>
                <a:cubicBezTo>
                  <a:pt x="1834" y="1942"/>
                  <a:pt x="1833" y="1942"/>
                  <a:pt x="1833" y="1942"/>
                </a:cubicBezTo>
                <a:cubicBezTo>
                  <a:pt x="1836" y="1944"/>
                  <a:pt x="1842" y="1945"/>
                  <a:pt x="1847" y="1946"/>
                </a:cubicBezTo>
                <a:cubicBezTo>
                  <a:pt x="1851" y="1947"/>
                  <a:pt x="1857" y="1951"/>
                  <a:pt x="1860" y="1948"/>
                </a:cubicBezTo>
                <a:close/>
                <a:moveTo>
                  <a:pt x="1865" y="1943"/>
                </a:moveTo>
                <a:cubicBezTo>
                  <a:pt x="1856" y="1941"/>
                  <a:pt x="1848" y="1938"/>
                  <a:pt x="1839" y="1936"/>
                </a:cubicBezTo>
                <a:cubicBezTo>
                  <a:pt x="1839" y="1937"/>
                  <a:pt x="1838" y="1937"/>
                  <a:pt x="1837" y="1938"/>
                </a:cubicBezTo>
                <a:cubicBezTo>
                  <a:pt x="1844" y="1940"/>
                  <a:pt x="1852" y="1942"/>
                  <a:pt x="1859" y="1944"/>
                </a:cubicBezTo>
                <a:cubicBezTo>
                  <a:pt x="1861" y="1944"/>
                  <a:pt x="1865" y="1946"/>
                  <a:pt x="1865" y="1943"/>
                </a:cubicBezTo>
                <a:close/>
                <a:moveTo>
                  <a:pt x="1871" y="1939"/>
                </a:moveTo>
                <a:cubicBezTo>
                  <a:pt x="1861" y="1937"/>
                  <a:pt x="1853" y="1934"/>
                  <a:pt x="1844" y="1932"/>
                </a:cubicBezTo>
                <a:cubicBezTo>
                  <a:pt x="1844" y="1932"/>
                  <a:pt x="1843" y="1932"/>
                  <a:pt x="1843" y="1933"/>
                </a:cubicBezTo>
                <a:cubicBezTo>
                  <a:pt x="1847" y="1934"/>
                  <a:pt x="1852" y="1936"/>
                  <a:pt x="1857" y="1937"/>
                </a:cubicBezTo>
                <a:cubicBezTo>
                  <a:pt x="1862" y="1939"/>
                  <a:pt x="1868" y="1942"/>
                  <a:pt x="1871" y="1939"/>
                </a:cubicBezTo>
                <a:close/>
                <a:moveTo>
                  <a:pt x="1873" y="1935"/>
                </a:moveTo>
                <a:cubicBezTo>
                  <a:pt x="1872" y="1933"/>
                  <a:pt x="1869" y="1934"/>
                  <a:pt x="1867" y="1933"/>
                </a:cubicBezTo>
                <a:cubicBezTo>
                  <a:pt x="1861" y="1931"/>
                  <a:pt x="1855" y="1929"/>
                  <a:pt x="1849" y="1927"/>
                </a:cubicBezTo>
                <a:cubicBezTo>
                  <a:pt x="1849" y="1927"/>
                  <a:pt x="1848" y="1928"/>
                  <a:pt x="1848" y="1928"/>
                </a:cubicBezTo>
                <a:cubicBezTo>
                  <a:pt x="1848" y="1928"/>
                  <a:pt x="1848" y="1928"/>
                  <a:pt x="1847" y="1929"/>
                </a:cubicBezTo>
                <a:cubicBezTo>
                  <a:pt x="1851" y="1930"/>
                  <a:pt x="1856" y="1931"/>
                  <a:pt x="1860" y="1933"/>
                </a:cubicBezTo>
                <a:cubicBezTo>
                  <a:pt x="1865" y="1934"/>
                  <a:pt x="1870" y="1935"/>
                  <a:pt x="1873" y="1935"/>
                </a:cubicBezTo>
                <a:close/>
                <a:moveTo>
                  <a:pt x="2014" y="1919"/>
                </a:moveTo>
                <a:cubicBezTo>
                  <a:pt x="2020" y="1904"/>
                  <a:pt x="2016" y="1892"/>
                  <a:pt x="2009" y="1884"/>
                </a:cubicBezTo>
                <a:cubicBezTo>
                  <a:pt x="1998" y="1873"/>
                  <a:pt x="1978" y="1865"/>
                  <a:pt x="1957" y="1866"/>
                </a:cubicBezTo>
                <a:cubicBezTo>
                  <a:pt x="1920" y="1869"/>
                  <a:pt x="1896" y="1890"/>
                  <a:pt x="1874" y="1906"/>
                </a:cubicBezTo>
                <a:cubicBezTo>
                  <a:pt x="1878" y="1912"/>
                  <a:pt x="1877" y="1924"/>
                  <a:pt x="1878" y="1932"/>
                </a:cubicBezTo>
                <a:cubicBezTo>
                  <a:pt x="1892" y="1921"/>
                  <a:pt x="1910" y="1907"/>
                  <a:pt x="1931" y="1899"/>
                </a:cubicBezTo>
                <a:cubicBezTo>
                  <a:pt x="1953" y="1890"/>
                  <a:pt x="1985" y="1891"/>
                  <a:pt x="2002" y="1904"/>
                </a:cubicBezTo>
                <a:cubicBezTo>
                  <a:pt x="2007" y="1908"/>
                  <a:pt x="2009" y="1914"/>
                  <a:pt x="2014" y="1919"/>
                </a:cubicBezTo>
                <a:close/>
                <a:moveTo>
                  <a:pt x="1952" y="2025"/>
                </a:moveTo>
                <a:cubicBezTo>
                  <a:pt x="1953" y="2014"/>
                  <a:pt x="1952" y="2003"/>
                  <a:pt x="1953" y="1993"/>
                </a:cubicBezTo>
                <a:cubicBezTo>
                  <a:pt x="1952" y="1992"/>
                  <a:pt x="1951" y="1990"/>
                  <a:pt x="1949" y="1990"/>
                </a:cubicBezTo>
                <a:cubicBezTo>
                  <a:pt x="1951" y="2005"/>
                  <a:pt x="1949" y="2024"/>
                  <a:pt x="1951" y="2039"/>
                </a:cubicBezTo>
                <a:cubicBezTo>
                  <a:pt x="1953" y="2035"/>
                  <a:pt x="1952" y="2030"/>
                  <a:pt x="1952" y="2025"/>
                </a:cubicBezTo>
                <a:close/>
                <a:moveTo>
                  <a:pt x="1945" y="2042"/>
                </a:moveTo>
                <a:cubicBezTo>
                  <a:pt x="1948" y="2041"/>
                  <a:pt x="1947" y="2035"/>
                  <a:pt x="1946" y="2031"/>
                </a:cubicBezTo>
                <a:cubicBezTo>
                  <a:pt x="1946" y="2017"/>
                  <a:pt x="1947" y="1999"/>
                  <a:pt x="1946" y="1985"/>
                </a:cubicBezTo>
                <a:cubicBezTo>
                  <a:pt x="1946" y="1985"/>
                  <a:pt x="1946" y="1984"/>
                  <a:pt x="1946" y="1984"/>
                </a:cubicBezTo>
                <a:cubicBezTo>
                  <a:pt x="1946" y="1984"/>
                  <a:pt x="1946" y="1984"/>
                  <a:pt x="1945" y="1984"/>
                </a:cubicBezTo>
                <a:cubicBezTo>
                  <a:pt x="1945" y="1984"/>
                  <a:pt x="1944" y="1984"/>
                  <a:pt x="1944" y="1985"/>
                </a:cubicBezTo>
                <a:cubicBezTo>
                  <a:pt x="1943" y="2002"/>
                  <a:pt x="1943" y="2025"/>
                  <a:pt x="1945" y="2042"/>
                </a:cubicBezTo>
                <a:close/>
                <a:moveTo>
                  <a:pt x="1937" y="2046"/>
                </a:moveTo>
                <a:cubicBezTo>
                  <a:pt x="1942" y="2045"/>
                  <a:pt x="1941" y="2038"/>
                  <a:pt x="1941" y="2034"/>
                </a:cubicBezTo>
                <a:cubicBezTo>
                  <a:pt x="1940" y="2019"/>
                  <a:pt x="1940" y="2002"/>
                  <a:pt x="1940" y="1988"/>
                </a:cubicBezTo>
                <a:cubicBezTo>
                  <a:pt x="1940" y="1988"/>
                  <a:pt x="1940" y="1987"/>
                  <a:pt x="1940" y="1987"/>
                </a:cubicBezTo>
                <a:cubicBezTo>
                  <a:pt x="1939" y="1988"/>
                  <a:pt x="1939" y="1988"/>
                  <a:pt x="1938" y="1988"/>
                </a:cubicBezTo>
                <a:cubicBezTo>
                  <a:pt x="1937" y="2005"/>
                  <a:pt x="1938" y="2026"/>
                  <a:pt x="1937" y="2046"/>
                </a:cubicBezTo>
                <a:close/>
                <a:moveTo>
                  <a:pt x="1931" y="1993"/>
                </a:moveTo>
                <a:cubicBezTo>
                  <a:pt x="1932" y="2011"/>
                  <a:pt x="1930" y="2032"/>
                  <a:pt x="1932" y="2049"/>
                </a:cubicBezTo>
                <a:cubicBezTo>
                  <a:pt x="1935" y="2046"/>
                  <a:pt x="1934" y="2040"/>
                  <a:pt x="1934" y="2036"/>
                </a:cubicBezTo>
                <a:cubicBezTo>
                  <a:pt x="1934" y="2021"/>
                  <a:pt x="1935" y="2006"/>
                  <a:pt x="1934" y="1991"/>
                </a:cubicBezTo>
                <a:cubicBezTo>
                  <a:pt x="1934" y="1991"/>
                  <a:pt x="1934" y="1991"/>
                  <a:pt x="1933" y="1991"/>
                </a:cubicBezTo>
                <a:cubicBezTo>
                  <a:pt x="1933" y="1992"/>
                  <a:pt x="1932" y="1992"/>
                  <a:pt x="1931" y="1993"/>
                </a:cubicBezTo>
                <a:close/>
                <a:moveTo>
                  <a:pt x="1925" y="2024"/>
                </a:moveTo>
                <a:cubicBezTo>
                  <a:pt x="1925" y="2033"/>
                  <a:pt x="1924" y="2044"/>
                  <a:pt x="1926" y="2052"/>
                </a:cubicBezTo>
                <a:cubicBezTo>
                  <a:pt x="1929" y="2048"/>
                  <a:pt x="1928" y="2043"/>
                  <a:pt x="1928" y="2039"/>
                </a:cubicBezTo>
                <a:cubicBezTo>
                  <a:pt x="1928" y="2024"/>
                  <a:pt x="1928" y="2009"/>
                  <a:pt x="1928" y="1995"/>
                </a:cubicBezTo>
                <a:cubicBezTo>
                  <a:pt x="1927" y="1995"/>
                  <a:pt x="1927" y="1995"/>
                  <a:pt x="1927" y="1995"/>
                </a:cubicBezTo>
                <a:cubicBezTo>
                  <a:pt x="1926" y="1995"/>
                  <a:pt x="1926" y="1995"/>
                  <a:pt x="1925" y="1996"/>
                </a:cubicBezTo>
                <a:cubicBezTo>
                  <a:pt x="1924" y="2004"/>
                  <a:pt x="1925" y="2014"/>
                  <a:pt x="1925" y="2024"/>
                </a:cubicBezTo>
                <a:close/>
                <a:moveTo>
                  <a:pt x="1931" y="2075"/>
                </a:moveTo>
                <a:cubicBezTo>
                  <a:pt x="1930" y="2074"/>
                  <a:pt x="1928" y="2073"/>
                  <a:pt x="1926" y="2072"/>
                </a:cubicBezTo>
                <a:cubicBezTo>
                  <a:pt x="1926" y="2075"/>
                  <a:pt x="1929" y="2076"/>
                  <a:pt x="1931" y="2075"/>
                </a:cubicBezTo>
                <a:close/>
                <a:moveTo>
                  <a:pt x="1936" y="2072"/>
                </a:moveTo>
                <a:cubicBezTo>
                  <a:pt x="1932" y="2070"/>
                  <a:pt x="1929" y="2068"/>
                  <a:pt x="1925" y="2066"/>
                </a:cubicBezTo>
                <a:cubicBezTo>
                  <a:pt x="1925" y="2067"/>
                  <a:pt x="1926" y="2067"/>
                  <a:pt x="1926" y="2068"/>
                </a:cubicBezTo>
                <a:cubicBezTo>
                  <a:pt x="1929" y="2069"/>
                  <a:pt x="1933" y="2075"/>
                  <a:pt x="1936" y="2072"/>
                </a:cubicBezTo>
                <a:close/>
                <a:moveTo>
                  <a:pt x="1941" y="2069"/>
                </a:moveTo>
                <a:cubicBezTo>
                  <a:pt x="1935" y="2066"/>
                  <a:pt x="1930" y="2063"/>
                  <a:pt x="1925" y="2061"/>
                </a:cubicBezTo>
                <a:cubicBezTo>
                  <a:pt x="1926" y="2063"/>
                  <a:pt x="1930" y="2064"/>
                  <a:pt x="1933" y="2066"/>
                </a:cubicBezTo>
                <a:cubicBezTo>
                  <a:pt x="1935" y="2068"/>
                  <a:pt x="1939" y="2071"/>
                  <a:pt x="1941" y="2069"/>
                </a:cubicBezTo>
                <a:close/>
                <a:moveTo>
                  <a:pt x="1946" y="2066"/>
                </a:moveTo>
                <a:cubicBezTo>
                  <a:pt x="1941" y="2063"/>
                  <a:pt x="1935" y="2059"/>
                  <a:pt x="1929" y="2058"/>
                </a:cubicBezTo>
                <a:cubicBezTo>
                  <a:pt x="1929" y="2058"/>
                  <a:pt x="1929" y="2058"/>
                  <a:pt x="1928" y="2059"/>
                </a:cubicBezTo>
                <a:cubicBezTo>
                  <a:pt x="1934" y="2061"/>
                  <a:pt x="1940" y="2067"/>
                  <a:pt x="1946" y="2066"/>
                </a:cubicBezTo>
                <a:close/>
                <a:moveTo>
                  <a:pt x="1951" y="2063"/>
                </a:moveTo>
                <a:cubicBezTo>
                  <a:pt x="1946" y="2060"/>
                  <a:pt x="1940" y="2056"/>
                  <a:pt x="1935" y="2055"/>
                </a:cubicBezTo>
                <a:cubicBezTo>
                  <a:pt x="1934" y="2055"/>
                  <a:pt x="1934" y="2056"/>
                  <a:pt x="1934" y="2056"/>
                </a:cubicBezTo>
                <a:cubicBezTo>
                  <a:pt x="1940" y="2058"/>
                  <a:pt x="1944" y="2063"/>
                  <a:pt x="1951" y="2063"/>
                </a:cubicBezTo>
                <a:close/>
                <a:moveTo>
                  <a:pt x="1956" y="2060"/>
                </a:moveTo>
                <a:cubicBezTo>
                  <a:pt x="1953" y="2057"/>
                  <a:pt x="1944" y="2051"/>
                  <a:pt x="1940" y="2052"/>
                </a:cubicBezTo>
                <a:cubicBezTo>
                  <a:pt x="1944" y="2055"/>
                  <a:pt x="1950" y="2061"/>
                  <a:pt x="1956" y="2060"/>
                </a:cubicBezTo>
                <a:close/>
                <a:moveTo>
                  <a:pt x="1962" y="2056"/>
                </a:moveTo>
                <a:cubicBezTo>
                  <a:pt x="1957" y="2054"/>
                  <a:pt x="1952" y="2048"/>
                  <a:pt x="1946" y="2049"/>
                </a:cubicBezTo>
                <a:cubicBezTo>
                  <a:pt x="1950" y="2052"/>
                  <a:pt x="1958" y="2059"/>
                  <a:pt x="1962" y="2056"/>
                </a:cubicBezTo>
                <a:close/>
                <a:moveTo>
                  <a:pt x="1967" y="2052"/>
                </a:moveTo>
                <a:cubicBezTo>
                  <a:pt x="1962" y="2051"/>
                  <a:pt x="1957" y="2044"/>
                  <a:pt x="1952" y="2047"/>
                </a:cubicBezTo>
                <a:cubicBezTo>
                  <a:pt x="1956" y="2049"/>
                  <a:pt x="1961" y="2052"/>
                  <a:pt x="1966" y="2054"/>
                </a:cubicBezTo>
                <a:cubicBezTo>
                  <a:pt x="1966" y="2053"/>
                  <a:pt x="1967" y="2053"/>
                  <a:pt x="1967" y="2052"/>
                </a:cubicBezTo>
                <a:close/>
                <a:moveTo>
                  <a:pt x="1959" y="2019"/>
                </a:moveTo>
                <a:cubicBezTo>
                  <a:pt x="1959" y="2011"/>
                  <a:pt x="1961" y="2001"/>
                  <a:pt x="1956" y="1998"/>
                </a:cubicBezTo>
                <a:cubicBezTo>
                  <a:pt x="1956" y="2011"/>
                  <a:pt x="1956" y="2024"/>
                  <a:pt x="1955" y="2036"/>
                </a:cubicBezTo>
                <a:cubicBezTo>
                  <a:pt x="1960" y="2035"/>
                  <a:pt x="1958" y="2026"/>
                  <a:pt x="1959" y="2019"/>
                </a:cubicBezTo>
                <a:close/>
                <a:moveTo>
                  <a:pt x="1972" y="2048"/>
                </a:moveTo>
                <a:cubicBezTo>
                  <a:pt x="1967" y="2048"/>
                  <a:pt x="1962" y="2040"/>
                  <a:pt x="1958" y="2043"/>
                </a:cubicBezTo>
                <a:cubicBezTo>
                  <a:pt x="1962" y="2045"/>
                  <a:pt x="1966" y="2048"/>
                  <a:pt x="1971" y="2050"/>
                </a:cubicBezTo>
                <a:cubicBezTo>
                  <a:pt x="1971" y="2049"/>
                  <a:pt x="1972" y="2049"/>
                  <a:pt x="1972" y="2048"/>
                </a:cubicBezTo>
                <a:close/>
                <a:moveTo>
                  <a:pt x="1966" y="2011"/>
                </a:moveTo>
                <a:cubicBezTo>
                  <a:pt x="1965" y="2009"/>
                  <a:pt x="1964" y="2007"/>
                  <a:pt x="1962" y="2006"/>
                </a:cubicBezTo>
                <a:cubicBezTo>
                  <a:pt x="1962" y="2015"/>
                  <a:pt x="1962" y="2023"/>
                  <a:pt x="1962" y="2032"/>
                </a:cubicBezTo>
                <a:cubicBezTo>
                  <a:pt x="1968" y="2032"/>
                  <a:pt x="1964" y="2017"/>
                  <a:pt x="1966" y="2011"/>
                </a:cubicBezTo>
                <a:close/>
                <a:moveTo>
                  <a:pt x="1976" y="2046"/>
                </a:moveTo>
                <a:cubicBezTo>
                  <a:pt x="1972" y="2044"/>
                  <a:pt x="1968" y="2040"/>
                  <a:pt x="1964" y="2039"/>
                </a:cubicBezTo>
                <a:cubicBezTo>
                  <a:pt x="1967" y="2042"/>
                  <a:pt x="1973" y="2046"/>
                  <a:pt x="1976" y="2046"/>
                </a:cubicBezTo>
                <a:close/>
                <a:moveTo>
                  <a:pt x="1977" y="2042"/>
                </a:moveTo>
                <a:cubicBezTo>
                  <a:pt x="1976" y="2039"/>
                  <a:pt x="1972" y="2038"/>
                  <a:pt x="1968" y="2037"/>
                </a:cubicBezTo>
                <a:cubicBezTo>
                  <a:pt x="1970" y="2040"/>
                  <a:pt x="1974" y="2041"/>
                  <a:pt x="1977" y="2042"/>
                </a:cubicBezTo>
                <a:close/>
                <a:moveTo>
                  <a:pt x="1969" y="2014"/>
                </a:moveTo>
                <a:cubicBezTo>
                  <a:pt x="1968" y="2019"/>
                  <a:pt x="1969" y="2024"/>
                  <a:pt x="1968" y="2029"/>
                </a:cubicBezTo>
                <a:cubicBezTo>
                  <a:pt x="1970" y="2029"/>
                  <a:pt x="1970" y="2027"/>
                  <a:pt x="1971" y="2027"/>
                </a:cubicBezTo>
                <a:cubicBezTo>
                  <a:pt x="1970" y="2022"/>
                  <a:pt x="1973" y="2016"/>
                  <a:pt x="1969" y="2014"/>
                </a:cubicBezTo>
                <a:close/>
                <a:moveTo>
                  <a:pt x="1977" y="2037"/>
                </a:moveTo>
                <a:cubicBezTo>
                  <a:pt x="1977" y="2035"/>
                  <a:pt x="1974" y="2033"/>
                  <a:pt x="1973" y="2035"/>
                </a:cubicBezTo>
                <a:cubicBezTo>
                  <a:pt x="1974" y="2035"/>
                  <a:pt x="1976" y="2036"/>
                  <a:pt x="1977" y="2037"/>
                </a:cubicBezTo>
                <a:close/>
                <a:moveTo>
                  <a:pt x="1975" y="2025"/>
                </a:moveTo>
                <a:cubicBezTo>
                  <a:pt x="1975" y="2024"/>
                  <a:pt x="1976" y="2024"/>
                  <a:pt x="1976" y="2023"/>
                </a:cubicBezTo>
                <a:cubicBezTo>
                  <a:pt x="1975" y="2023"/>
                  <a:pt x="1976" y="2022"/>
                  <a:pt x="1975" y="2021"/>
                </a:cubicBezTo>
                <a:cubicBezTo>
                  <a:pt x="1975" y="2023"/>
                  <a:pt x="1974" y="2025"/>
                  <a:pt x="1975" y="2025"/>
                </a:cubicBezTo>
                <a:close/>
                <a:moveTo>
                  <a:pt x="2066" y="1955"/>
                </a:moveTo>
                <a:cubicBezTo>
                  <a:pt x="2046" y="1986"/>
                  <a:pt x="2015" y="2007"/>
                  <a:pt x="1984" y="2028"/>
                </a:cubicBezTo>
                <a:cubicBezTo>
                  <a:pt x="1983" y="2032"/>
                  <a:pt x="1983" y="2036"/>
                  <a:pt x="1983" y="2041"/>
                </a:cubicBezTo>
                <a:cubicBezTo>
                  <a:pt x="2015" y="2019"/>
                  <a:pt x="2053" y="1996"/>
                  <a:pt x="2066" y="1955"/>
                </a:cubicBezTo>
                <a:close/>
                <a:moveTo>
                  <a:pt x="2038" y="1852"/>
                </a:moveTo>
                <a:cubicBezTo>
                  <a:pt x="2018" y="1836"/>
                  <a:pt x="1992" y="1829"/>
                  <a:pt x="1957" y="1830"/>
                </a:cubicBezTo>
                <a:cubicBezTo>
                  <a:pt x="1932" y="1831"/>
                  <a:pt x="1910" y="1840"/>
                  <a:pt x="1891" y="1850"/>
                </a:cubicBezTo>
                <a:cubicBezTo>
                  <a:pt x="1872" y="1859"/>
                  <a:pt x="1853" y="1869"/>
                  <a:pt x="1840" y="1883"/>
                </a:cubicBezTo>
                <a:cubicBezTo>
                  <a:pt x="1849" y="1889"/>
                  <a:pt x="1858" y="1895"/>
                  <a:pt x="1867" y="1902"/>
                </a:cubicBezTo>
                <a:cubicBezTo>
                  <a:pt x="1888" y="1887"/>
                  <a:pt x="1910" y="1869"/>
                  <a:pt x="1941" y="1862"/>
                </a:cubicBezTo>
                <a:cubicBezTo>
                  <a:pt x="1975" y="1854"/>
                  <a:pt x="2009" y="1865"/>
                  <a:pt x="2021" y="1890"/>
                </a:cubicBezTo>
                <a:cubicBezTo>
                  <a:pt x="2022" y="1893"/>
                  <a:pt x="2023" y="1896"/>
                  <a:pt x="2023" y="1899"/>
                </a:cubicBezTo>
                <a:cubicBezTo>
                  <a:pt x="2025" y="1924"/>
                  <a:pt x="2011" y="1940"/>
                  <a:pt x="1997" y="1950"/>
                </a:cubicBezTo>
                <a:cubicBezTo>
                  <a:pt x="1982" y="1962"/>
                  <a:pt x="1966" y="1971"/>
                  <a:pt x="1950" y="1981"/>
                </a:cubicBezTo>
                <a:cubicBezTo>
                  <a:pt x="1961" y="1994"/>
                  <a:pt x="1971" y="2008"/>
                  <a:pt x="1983" y="2020"/>
                </a:cubicBezTo>
                <a:cubicBezTo>
                  <a:pt x="2012" y="2001"/>
                  <a:pt x="2039" y="1982"/>
                  <a:pt x="2058" y="1954"/>
                </a:cubicBezTo>
                <a:cubicBezTo>
                  <a:pt x="2065" y="1945"/>
                  <a:pt x="2071" y="1934"/>
                  <a:pt x="2072" y="1921"/>
                </a:cubicBezTo>
                <a:cubicBezTo>
                  <a:pt x="2073" y="1889"/>
                  <a:pt x="2057" y="1867"/>
                  <a:pt x="2038" y="1852"/>
                </a:cubicBezTo>
                <a:close/>
                <a:moveTo>
                  <a:pt x="1661" y="2070"/>
                </a:moveTo>
                <a:cubicBezTo>
                  <a:pt x="1659" y="2071"/>
                  <a:pt x="1654" y="2071"/>
                  <a:pt x="1653" y="2070"/>
                </a:cubicBezTo>
                <a:cubicBezTo>
                  <a:pt x="1651" y="2067"/>
                  <a:pt x="1652" y="2062"/>
                  <a:pt x="1648" y="2063"/>
                </a:cubicBezTo>
                <a:cubicBezTo>
                  <a:pt x="1649" y="2068"/>
                  <a:pt x="1652" y="2073"/>
                  <a:pt x="1651" y="2079"/>
                </a:cubicBezTo>
                <a:cubicBezTo>
                  <a:pt x="1650" y="2097"/>
                  <a:pt x="1619" y="2091"/>
                  <a:pt x="1624" y="2072"/>
                </a:cubicBezTo>
                <a:cubicBezTo>
                  <a:pt x="1614" y="2076"/>
                  <a:pt x="1602" y="2063"/>
                  <a:pt x="1603" y="2050"/>
                </a:cubicBezTo>
                <a:cubicBezTo>
                  <a:pt x="1604" y="2040"/>
                  <a:pt x="1613" y="2031"/>
                  <a:pt x="1627" y="2033"/>
                </a:cubicBezTo>
                <a:cubicBezTo>
                  <a:pt x="1633" y="2033"/>
                  <a:pt x="1638" y="2037"/>
                  <a:pt x="1641" y="2041"/>
                </a:cubicBezTo>
                <a:cubicBezTo>
                  <a:pt x="1642" y="2042"/>
                  <a:pt x="1644" y="2045"/>
                  <a:pt x="1644" y="2047"/>
                </a:cubicBezTo>
                <a:cubicBezTo>
                  <a:pt x="1644" y="2050"/>
                  <a:pt x="1639" y="2055"/>
                  <a:pt x="1637" y="2055"/>
                </a:cubicBezTo>
                <a:cubicBezTo>
                  <a:pt x="1635" y="2055"/>
                  <a:pt x="1634" y="2052"/>
                  <a:pt x="1633" y="2049"/>
                </a:cubicBezTo>
                <a:cubicBezTo>
                  <a:pt x="1631" y="2047"/>
                  <a:pt x="1630" y="2045"/>
                  <a:pt x="1627" y="2044"/>
                </a:cubicBezTo>
                <a:cubicBezTo>
                  <a:pt x="1613" y="2043"/>
                  <a:pt x="1612" y="2056"/>
                  <a:pt x="1618" y="2061"/>
                </a:cubicBezTo>
                <a:cubicBezTo>
                  <a:pt x="1623" y="2065"/>
                  <a:pt x="1633" y="2065"/>
                  <a:pt x="1635" y="2070"/>
                </a:cubicBezTo>
                <a:cubicBezTo>
                  <a:pt x="1637" y="2074"/>
                  <a:pt x="1633" y="2081"/>
                  <a:pt x="1640" y="2079"/>
                </a:cubicBezTo>
                <a:cubicBezTo>
                  <a:pt x="1641" y="2071"/>
                  <a:pt x="1634" y="2066"/>
                  <a:pt x="1638" y="2058"/>
                </a:cubicBezTo>
                <a:cubicBezTo>
                  <a:pt x="1643" y="2046"/>
                  <a:pt x="1667" y="2054"/>
                  <a:pt x="1661" y="2070"/>
                </a:cubicBezTo>
                <a:close/>
                <a:moveTo>
                  <a:pt x="1637" y="2049"/>
                </a:moveTo>
                <a:cubicBezTo>
                  <a:pt x="1638" y="2049"/>
                  <a:pt x="1640" y="2049"/>
                  <a:pt x="1640" y="2048"/>
                </a:cubicBezTo>
                <a:cubicBezTo>
                  <a:pt x="1639" y="2048"/>
                  <a:pt x="1637" y="2047"/>
                  <a:pt x="1637" y="2049"/>
                </a:cubicBezTo>
                <a:close/>
                <a:moveTo>
                  <a:pt x="1633" y="2044"/>
                </a:moveTo>
                <a:cubicBezTo>
                  <a:pt x="1634" y="2046"/>
                  <a:pt x="1637" y="2044"/>
                  <a:pt x="1639" y="2045"/>
                </a:cubicBezTo>
                <a:cubicBezTo>
                  <a:pt x="1639" y="2043"/>
                  <a:pt x="1634" y="2044"/>
                  <a:pt x="1633" y="2044"/>
                </a:cubicBezTo>
                <a:close/>
                <a:moveTo>
                  <a:pt x="1611" y="2041"/>
                </a:moveTo>
                <a:cubicBezTo>
                  <a:pt x="1618" y="2040"/>
                  <a:pt x="1628" y="2041"/>
                  <a:pt x="1636" y="2040"/>
                </a:cubicBezTo>
                <a:cubicBezTo>
                  <a:pt x="1630" y="2040"/>
                  <a:pt x="1617" y="2038"/>
                  <a:pt x="1611" y="2041"/>
                </a:cubicBezTo>
                <a:close/>
                <a:moveTo>
                  <a:pt x="1608" y="2046"/>
                </a:moveTo>
                <a:cubicBezTo>
                  <a:pt x="1610" y="2045"/>
                  <a:pt x="1614" y="2047"/>
                  <a:pt x="1614" y="2044"/>
                </a:cubicBezTo>
                <a:cubicBezTo>
                  <a:pt x="1612" y="2044"/>
                  <a:pt x="1610" y="2045"/>
                  <a:pt x="1608" y="2045"/>
                </a:cubicBezTo>
                <a:cubicBezTo>
                  <a:pt x="1608" y="2045"/>
                  <a:pt x="1608" y="2045"/>
                  <a:pt x="1608" y="2046"/>
                </a:cubicBezTo>
                <a:close/>
                <a:moveTo>
                  <a:pt x="1606" y="2050"/>
                </a:moveTo>
                <a:cubicBezTo>
                  <a:pt x="1608" y="2050"/>
                  <a:pt x="1611" y="2051"/>
                  <a:pt x="1611" y="2049"/>
                </a:cubicBezTo>
                <a:cubicBezTo>
                  <a:pt x="1609" y="2049"/>
                  <a:pt x="1607" y="2049"/>
                  <a:pt x="1606" y="2050"/>
                </a:cubicBezTo>
                <a:close/>
                <a:moveTo>
                  <a:pt x="1611" y="2055"/>
                </a:moveTo>
                <a:cubicBezTo>
                  <a:pt x="1611" y="2053"/>
                  <a:pt x="1607" y="2054"/>
                  <a:pt x="1606" y="2055"/>
                </a:cubicBezTo>
                <a:cubicBezTo>
                  <a:pt x="1607" y="2056"/>
                  <a:pt x="1609" y="2054"/>
                  <a:pt x="1611" y="2055"/>
                </a:cubicBezTo>
                <a:close/>
                <a:moveTo>
                  <a:pt x="1612" y="2058"/>
                </a:moveTo>
                <a:cubicBezTo>
                  <a:pt x="1611" y="2059"/>
                  <a:pt x="1608" y="2057"/>
                  <a:pt x="1608" y="2059"/>
                </a:cubicBezTo>
                <a:cubicBezTo>
                  <a:pt x="1609" y="2059"/>
                  <a:pt x="1611" y="2059"/>
                  <a:pt x="1612" y="2058"/>
                </a:cubicBezTo>
                <a:close/>
                <a:moveTo>
                  <a:pt x="1615" y="2063"/>
                </a:moveTo>
                <a:cubicBezTo>
                  <a:pt x="1614" y="2061"/>
                  <a:pt x="1611" y="2062"/>
                  <a:pt x="1610" y="2063"/>
                </a:cubicBezTo>
                <a:cubicBezTo>
                  <a:pt x="1611" y="2064"/>
                  <a:pt x="1614" y="2063"/>
                  <a:pt x="1615" y="2063"/>
                </a:cubicBezTo>
                <a:close/>
                <a:moveTo>
                  <a:pt x="1614" y="2067"/>
                </a:moveTo>
                <a:cubicBezTo>
                  <a:pt x="1617" y="2067"/>
                  <a:pt x="1617" y="2065"/>
                  <a:pt x="1614" y="2067"/>
                </a:cubicBezTo>
                <a:close/>
                <a:moveTo>
                  <a:pt x="1627" y="2074"/>
                </a:moveTo>
                <a:cubicBezTo>
                  <a:pt x="1629" y="2073"/>
                  <a:pt x="1630" y="2074"/>
                  <a:pt x="1631" y="2074"/>
                </a:cubicBezTo>
                <a:cubicBezTo>
                  <a:pt x="1631" y="2073"/>
                  <a:pt x="1628" y="2072"/>
                  <a:pt x="1627" y="2074"/>
                </a:cubicBezTo>
                <a:close/>
                <a:moveTo>
                  <a:pt x="1631" y="2078"/>
                </a:moveTo>
                <a:cubicBezTo>
                  <a:pt x="1632" y="2076"/>
                  <a:pt x="1629" y="2077"/>
                  <a:pt x="1627" y="2077"/>
                </a:cubicBezTo>
                <a:cubicBezTo>
                  <a:pt x="1627" y="2078"/>
                  <a:pt x="1628" y="2078"/>
                  <a:pt x="1628" y="2079"/>
                </a:cubicBezTo>
                <a:cubicBezTo>
                  <a:pt x="1629" y="2079"/>
                  <a:pt x="1630" y="2078"/>
                  <a:pt x="1631" y="2078"/>
                </a:cubicBezTo>
                <a:close/>
                <a:moveTo>
                  <a:pt x="1630" y="2082"/>
                </a:moveTo>
                <a:cubicBezTo>
                  <a:pt x="1631" y="2083"/>
                  <a:pt x="1631" y="2082"/>
                  <a:pt x="1632" y="2082"/>
                </a:cubicBezTo>
                <a:cubicBezTo>
                  <a:pt x="1637" y="2082"/>
                  <a:pt x="1633" y="2081"/>
                  <a:pt x="1630" y="2082"/>
                </a:cubicBezTo>
                <a:close/>
                <a:moveTo>
                  <a:pt x="1644" y="2074"/>
                </a:moveTo>
                <a:cubicBezTo>
                  <a:pt x="1644" y="2074"/>
                  <a:pt x="1646" y="2074"/>
                  <a:pt x="1647" y="2074"/>
                </a:cubicBezTo>
                <a:cubicBezTo>
                  <a:pt x="1647" y="2073"/>
                  <a:pt x="1648" y="2072"/>
                  <a:pt x="1647" y="2072"/>
                </a:cubicBezTo>
                <a:cubicBezTo>
                  <a:pt x="1647" y="2074"/>
                  <a:pt x="1643" y="2072"/>
                  <a:pt x="1644" y="2074"/>
                </a:cubicBezTo>
                <a:close/>
                <a:moveTo>
                  <a:pt x="1646" y="2069"/>
                </a:moveTo>
                <a:cubicBezTo>
                  <a:pt x="1646" y="2067"/>
                  <a:pt x="1643" y="2068"/>
                  <a:pt x="1641" y="2068"/>
                </a:cubicBezTo>
                <a:cubicBezTo>
                  <a:pt x="1642" y="2070"/>
                  <a:pt x="1645" y="2069"/>
                  <a:pt x="1646" y="2069"/>
                </a:cubicBezTo>
                <a:close/>
                <a:moveTo>
                  <a:pt x="1641" y="2060"/>
                </a:moveTo>
                <a:cubicBezTo>
                  <a:pt x="1643" y="2060"/>
                  <a:pt x="1646" y="2061"/>
                  <a:pt x="1646" y="2059"/>
                </a:cubicBezTo>
                <a:cubicBezTo>
                  <a:pt x="1645" y="2060"/>
                  <a:pt x="1642" y="2059"/>
                  <a:pt x="1641" y="2060"/>
                </a:cubicBezTo>
                <a:close/>
                <a:moveTo>
                  <a:pt x="1640" y="2064"/>
                </a:moveTo>
                <a:cubicBezTo>
                  <a:pt x="1640" y="2065"/>
                  <a:pt x="1643" y="2064"/>
                  <a:pt x="1644" y="2065"/>
                </a:cubicBezTo>
                <a:cubicBezTo>
                  <a:pt x="1644" y="2063"/>
                  <a:pt x="1642" y="2064"/>
                  <a:pt x="1640" y="2064"/>
                </a:cubicBezTo>
                <a:close/>
                <a:moveTo>
                  <a:pt x="1642" y="2086"/>
                </a:moveTo>
                <a:cubicBezTo>
                  <a:pt x="1641" y="2086"/>
                  <a:pt x="1640" y="2086"/>
                  <a:pt x="1639" y="2086"/>
                </a:cubicBezTo>
                <a:cubicBezTo>
                  <a:pt x="1632" y="2086"/>
                  <a:pt x="1641" y="2087"/>
                  <a:pt x="1642" y="2086"/>
                </a:cubicBezTo>
                <a:close/>
                <a:moveTo>
                  <a:pt x="1647" y="2082"/>
                </a:moveTo>
                <a:cubicBezTo>
                  <a:pt x="1641" y="2081"/>
                  <a:pt x="1643" y="2083"/>
                  <a:pt x="1647" y="2082"/>
                </a:cubicBezTo>
                <a:close/>
                <a:moveTo>
                  <a:pt x="1648" y="2077"/>
                </a:moveTo>
                <a:cubicBezTo>
                  <a:pt x="1648" y="2077"/>
                  <a:pt x="1644" y="2077"/>
                  <a:pt x="1644" y="2078"/>
                </a:cubicBezTo>
                <a:cubicBezTo>
                  <a:pt x="1645" y="2078"/>
                  <a:pt x="1648" y="2079"/>
                  <a:pt x="1648" y="2077"/>
                </a:cubicBezTo>
                <a:close/>
                <a:moveTo>
                  <a:pt x="1656" y="2059"/>
                </a:moveTo>
                <a:cubicBezTo>
                  <a:pt x="1655" y="2059"/>
                  <a:pt x="1651" y="2059"/>
                  <a:pt x="1649" y="2059"/>
                </a:cubicBezTo>
                <a:cubicBezTo>
                  <a:pt x="1651" y="2060"/>
                  <a:pt x="1654" y="2060"/>
                  <a:pt x="1656" y="2059"/>
                </a:cubicBezTo>
                <a:close/>
                <a:moveTo>
                  <a:pt x="1658" y="2064"/>
                </a:moveTo>
                <a:cubicBezTo>
                  <a:pt x="1658" y="2063"/>
                  <a:pt x="1656" y="2063"/>
                  <a:pt x="1654" y="2063"/>
                </a:cubicBezTo>
                <a:cubicBezTo>
                  <a:pt x="1654" y="2065"/>
                  <a:pt x="1657" y="2064"/>
                  <a:pt x="1658" y="2064"/>
                </a:cubicBezTo>
                <a:close/>
                <a:moveTo>
                  <a:pt x="2499" y="2144"/>
                </a:moveTo>
                <a:cubicBezTo>
                  <a:pt x="2490" y="2148"/>
                  <a:pt x="2484" y="2151"/>
                  <a:pt x="2476" y="2155"/>
                </a:cubicBezTo>
                <a:cubicBezTo>
                  <a:pt x="2472" y="2157"/>
                  <a:pt x="2467" y="2158"/>
                  <a:pt x="2464" y="2160"/>
                </a:cubicBezTo>
                <a:cubicBezTo>
                  <a:pt x="2461" y="2163"/>
                  <a:pt x="2460" y="2167"/>
                  <a:pt x="2457" y="2170"/>
                </a:cubicBezTo>
                <a:cubicBezTo>
                  <a:pt x="2460" y="2170"/>
                  <a:pt x="2463" y="2170"/>
                  <a:pt x="2464" y="2171"/>
                </a:cubicBezTo>
                <a:cubicBezTo>
                  <a:pt x="2466" y="2174"/>
                  <a:pt x="2463" y="2175"/>
                  <a:pt x="2462" y="2178"/>
                </a:cubicBezTo>
                <a:cubicBezTo>
                  <a:pt x="2460" y="2186"/>
                  <a:pt x="2460" y="2196"/>
                  <a:pt x="2462" y="2204"/>
                </a:cubicBezTo>
                <a:cubicBezTo>
                  <a:pt x="2462" y="2205"/>
                  <a:pt x="2466" y="2203"/>
                  <a:pt x="2466" y="2205"/>
                </a:cubicBezTo>
                <a:cubicBezTo>
                  <a:pt x="2465" y="2211"/>
                  <a:pt x="2462" y="2217"/>
                  <a:pt x="2459" y="2223"/>
                </a:cubicBezTo>
                <a:cubicBezTo>
                  <a:pt x="2443" y="2263"/>
                  <a:pt x="2425" y="2305"/>
                  <a:pt x="2407" y="2345"/>
                </a:cubicBezTo>
                <a:cubicBezTo>
                  <a:pt x="2400" y="2346"/>
                  <a:pt x="2393" y="2343"/>
                  <a:pt x="2387" y="2341"/>
                </a:cubicBezTo>
                <a:cubicBezTo>
                  <a:pt x="2292" y="2313"/>
                  <a:pt x="2197" y="2283"/>
                  <a:pt x="2103" y="2254"/>
                </a:cubicBezTo>
                <a:cubicBezTo>
                  <a:pt x="2098" y="2239"/>
                  <a:pt x="2097" y="2210"/>
                  <a:pt x="2107" y="2199"/>
                </a:cubicBezTo>
                <a:cubicBezTo>
                  <a:pt x="2112" y="2194"/>
                  <a:pt x="2119" y="2193"/>
                  <a:pt x="2125" y="2189"/>
                </a:cubicBezTo>
                <a:cubicBezTo>
                  <a:pt x="2113" y="2183"/>
                  <a:pt x="2100" y="2179"/>
                  <a:pt x="2088" y="2173"/>
                </a:cubicBezTo>
                <a:cubicBezTo>
                  <a:pt x="2084" y="2164"/>
                  <a:pt x="2084" y="2149"/>
                  <a:pt x="2087" y="2137"/>
                </a:cubicBezTo>
                <a:cubicBezTo>
                  <a:pt x="2088" y="2130"/>
                  <a:pt x="2090" y="2120"/>
                  <a:pt x="2093" y="2116"/>
                </a:cubicBezTo>
                <a:cubicBezTo>
                  <a:pt x="2096" y="2113"/>
                  <a:pt x="2104" y="2110"/>
                  <a:pt x="2109" y="2108"/>
                </a:cubicBezTo>
                <a:cubicBezTo>
                  <a:pt x="2125" y="2100"/>
                  <a:pt x="2143" y="2090"/>
                  <a:pt x="2158" y="2083"/>
                </a:cubicBezTo>
                <a:cubicBezTo>
                  <a:pt x="2158" y="2066"/>
                  <a:pt x="2161" y="2045"/>
                  <a:pt x="2172" y="2039"/>
                </a:cubicBezTo>
                <a:cubicBezTo>
                  <a:pt x="2177" y="2037"/>
                  <a:pt x="2185" y="2036"/>
                  <a:pt x="2191" y="2034"/>
                </a:cubicBezTo>
                <a:cubicBezTo>
                  <a:pt x="2228" y="2024"/>
                  <a:pt x="2265" y="2013"/>
                  <a:pt x="2302" y="2004"/>
                </a:cubicBezTo>
                <a:cubicBezTo>
                  <a:pt x="2309" y="2002"/>
                  <a:pt x="2316" y="2001"/>
                  <a:pt x="2321" y="1999"/>
                </a:cubicBezTo>
                <a:cubicBezTo>
                  <a:pt x="2326" y="1997"/>
                  <a:pt x="2342" y="2007"/>
                  <a:pt x="2347" y="2010"/>
                </a:cubicBezTo>
                <a:cubicBezTo>
                  <a:pt x="2398" y="2035"/>
                  <a:pt x="2448" y="2060"/>
                  <a:pt x="2500" y="2086"/>
                </a:cubicBezTo>
                <a:cubicBezTo>
                  <a:pt x="2502" y="2088"/>
                  <a:pt x="2510" y="2091"/>
                  <a:pt x="2511" y="2093"/>
                </a:cubicBezTo>
                <a:cubicBezTo>
                  <a:pt x="2511" y="2096"/>
                  <a:pt x="2509" y="2096"/>
                  <a:pt x="2508" y="2098"/>
                </a:cubicBezTo>
                <a:cubicBezTo>
                  <a:pt x="2506" y="2101"/>
                  <a:pt x="2506" y="2107"/>
                  <a:pt x="2506" y="2113"/>
                </a:cubicBezTo>
                <a:cubicBezTo>
                  <a:pt x="2505" y="2119"/>
                  <a:pt x="2504" y="2125"/>
                  <a:pt x="2506" y="2129"/>
                </a:cubicBezTo>
                <a:cubicBezTo>
                  <a:pt x="2507" y="2133"/>
                  <a:pt x="2511" y="2132"/>
                  <a:pt x="2509" y="2137"/>
                </a:cubicBezTo>
                <a:cubicBezTo>
                  <a:pt x="2509" y="2140"/>
                  <a:pt x="2502" y="2142"/>
                  <a:pt x="2499" y="2144"/>
                </a:cubicBezTo>
                <a:close/>
                <a:moveTo>
                  <a:pt x="2500" y="2116"/>
                </a:moveTo>
                <a:cubicBezTo>
                  <a:pt x="2452" y="2137"/>
                  <a:pt x="2403" y="2164"/>
                  <a:pt x="2354" y="2186"/>
                </a:cubicBezTo>
                <a:cubicBezTo>
                  <a:pt x="2353" y="2186"/>
                  <a:pt x="2351" y="2187"/>
                  <a:pt x="2351" y="2188"/>
                </a:cubicBezTo>
                <a:cubicBezTo>
                  <a:pt x="2397" y="2166"/>
                  <a:pt x="2446" y="2144"/>
                  <a:pt x="2492" y="2122"/>
                </a:cubicBezTo>
                <a:cubicBezTo>
                  <a:pt x="2495" y="2120"/>
                  <a:pt x="2499" y="2119"/>
                  <a:pt x="2500" y="2116"/>
                </a:cubicBezTo>
                <a:close/>
                <a:moveTo>
                  <a:pt x="2375" y="2182"/>
                </a:moveTo>
                <a:cubicBezTo>
                  <a:pt x="2412" y="2165"/>
                  <a:pt x="2454" y="2145"/>
                  <a:pt x="2493" y="2127"/>
                </a:cubicBezTo>
                <a:cubicBezTo>
                  <a:pt x="2495" y="2126"/>
                  <a:pt x="2499" y="2125"/>
                  <a:pt x="2500" y="2122"/>
                </a:cubicBezTo>
                <a:cubicBezTo>
                  <a:pt x="2458" y="2141"/>
                  <a:pt x="2416" y="2162"/>
                  <a:pt x="2375" y="2182"/>
                </a:cubicBezTo>
                <a:close/>
                <a:moveTo>
                  <a:pt x="2367" y="2186"/>
                </a:moveTo>
                <a:cubicBezTo>
                  <a:pt x="2369" y="2185"/>
                  <a:pt x="2372" y="2184"/>
                  <a:pt x="2373" y="2183"/>
                </a:cubicBezTo>
                <a:cubicBezTo>
                  <a:pt x="2371" y="2184"/>
                  <a:pt x="2368" y="2185"/>
                  <a:pt x="2367" y="2186"/>
                </a:cubicBezTo>
                <a:close/>
                <a:moveTo>
                  <a:pt x="2500" y="2110"/>
                </a:moveTo>
                <a:cubicBezTo>
                  <a:pt x="2488" y="2116"/>
                  <a:pt x="2475" y="2122"/>
                  <a:pt x="2462" y="2128"/>
                </a:cubicBezTo>
                <a:cubicBezTo>
                  <a:pt x="2437" y="2140"/>
                  <a:pt x="2413" y="2152"/>
                  <a:pt x="2388" y="2163"/>
                </a:cubicBezTo>
                <a:cubicBezTo>
                  <a:pt x="2377" y="2168"/>
                  <a:pt x="2366" y="2174"/>
                  <a:pt x="2356" y="2178"/>
                </a:cubicBezTo>
                <a:cubicBezTo>
                  <a:pt x="2354" y="2179"/>
                  <a:pt x="2352" y="2179"/>
                  <a:pt x="2351" y="2181"/>
                </a:cubicBezTo>
                <a:cubicBezTo>
                  <a:pt x="2376" y="2170"/>
                  <a:pt x="2401" y="2158"/>
                  <a:pt x="2426" y="2146"/>
                </a:cubicBezTo>
                <a:cubicBezTo>
                  <a:pt x="2448" y="2136"/>
                  <a:pt x="2470" y="2126"/>
                  <a:pt x="2492" y="2116"/>
                </a:cubicBezTo>
                <a:cubicBezTo>
                  <a:pt x="2495" y="2114"/>
                  <a:pt x="2499" y="2113"/>
                  <a:pt x="2501" y="2110"/>
                </a:cubicBezTo>
                <a:cubicBezTo>
                  <a:pt x="2501" y="2110"/>
                  <a:pt x="2501" y="2110"/>
                  <a:pt x="2500" y="2110"/>
                </a:cubicBezTo>
                <a:close/>
                <a:moveTo>
                  <a:pt x="2502" y="2104"/>
                </a:moveTo>
                <a:cubicBezTo>
                  <a:pt x="2455" y="2125"/>
                  <a:pt x="2408" y="2148"/>
                  <a:pt x="2361" y="2169"/>
                </a:cubicBezTo>
                <a:cubicBezTo>
                  <a:pt x="2358" y="2170"/>
                  <a:pt x="2354" y="2171"/>
                  <a:pt x="2352" y="2173"/>
                </a:cubicBezTo>
                <a:cubicBezTo>
                  <a:pt x="2399" y="2153"/>
                  <a:pt x="2447" y="2131"/>
                  <a:pt x="2493" y="2110"/>
                </a:cubicBezTo>
                <a:cubicBezTo>
                  <a:pt x="2496" y="2109"/>
                  <a:pt x="2500" y="2108"/>
                  <a:pt x="2502" y="2105"/>
                </a:cubicBezTo>
                <a:cubicBezTo>
                  <a:pt x="2502" y="2105"/>
                  <a:pt x="2502" y="2104"/>
                  <a:pt x="2502" y="2104"/>
                </a:cubicBezTo>
                <a:close/>
                <a:moveTo>
                  <a:pt x="2502" y="2099"/>
                </a:moveTo>
                <a:cubicBezTo>
                  <a:pt x="2490" y="2105"/>
                  <a:pt x="2477" y="2110"/>
                  <a:pt x="2465" y="2116"/>
                </a:cubicBezTo>
                <a:cubicBezTo>
                  <a:pt x="2431" y="2131"/>
                  <a:pt x="2397" y="2145"/>
                  <a:pt x="2364" y="2160"/>
                </a:cubicBezTo>
                <a:cubicBezTo>
                  <a:pt x="2361" y="2161"/>
                  <a:pt x="2357" y="2162"/>
                  <a:pt x="2356" y="2165"/>
                </a:cubicBezTo>
                <a:cubicBezTo>
                  <a:pt x="2399" y="2146"/>
                  <a:pt x="2443" y="2127"/>
                  <a:pt x="2485" y="2108"/>
                </a:cubicBezTo>
                <a:cubicBezTo>
                  <a:pt x="2491" y="2105"/>
                  <a:pt x="2497" y="2103"/>
                  <a:pt x="2503" y="2099"/>
                </a:cubicBezTo>
                <a:cubicBezTo>
                  <a:pt x="2503" y="2099"/>
                  <a:pt x="2502" y="2099"/>
                  <a:pt x="2502" y="2099"/>
                </a:cubicBezTo>
                <a:close/>
                <a:moveTo>
                  <a:pt x="2183" y="2042"/>
                </a:moveTo>
                <a:cubicBezTo>
                  <a:pt x="2241" y="2081"/>
                  <a:pt x="2301" y="2117"/>
                  <a:pt x="2358" y="2156"/>
                </a:cubicBezTo>
                <a:cubicBezTo>
                  <a:pt x="2406" y="2135"/>
                  <a:pt x="2453" y="2114"/>
                  <a:pt x="2502" y="2094"/>
                </a:cubicBezTo>
                <a:cubicBezTo>
                  <a:pt x="2451" y="2069"/>
                  <a:pt x="2396" y="2041"/>
                  <a:pt x="2344" y="2015"/>
                </a:cubicBezTo>
                <a:cubicBezTo>
                  <a:pt x="2338" y="2012"/>
                  <a:pt x="2324" y="2003"/>
                  <a:pt x="2319" y="2005"/>
                </a:cubicBezTo>
                <a:cubicBezTo>
                  <a:pt x="2277" y="2018"/>
                  <a:pt x="2229" y="2030"/>
                  <a:pt x="2183" y="2042"/>
                </a:cubicBezTo>
                <a:close/>
                <a:moveTo>
                  <a:pt x="2165" y="2087"/>
                </a:moveTo>
                <a:cubicBezTo>
                  <a:pt x="2225" y="2127"/>
                  <a:pt x="2286" y="2167"/>
                  <a:pt x="2345" y="2207"/>
                </a:cubicBezTo>
                <a:cubicBezTo>
                  <a:pt x="2342" y="2189"/>
                  <a:pt x="2346" y="2170"/>
                  <a:pt x="2354" y="2158"/>
                </a:cubicBezTo>
                <a:cubicBezTo>
                  <a:pt x="2293" y="2121"/>
                  <a:pt x="2234" y="2082"/>
                  <a:pt x="2174" y="2044"/>
                </a:cubicBezTo>
                <a:cubicBezTo>
                  <a:pt x="2164" y="2052"/>
                  <a:pt x="2163" y="2070"/>
                  <a:pt x="2165" y="2087"/>
                </a:cubicBezTo>
                <a:close/>
                <a:moveTo>
                  <a:pt x="2103" y="2118"/>
                </a:moveTo>
                <a:cubicBezTo>
                  <a:pt x="2186" y="2152"/>
                  <a:pt x="2269" y="2185"/>
                  <a:pt x="2351" y="2219"/>
                </a:cubicBezTo>
                <a:cubicBezTo>
                  <a:pt x="2355" y="2216"/>
                  <a:pt x="2360" y="2212"/>
                  <a:pt x="2362" y="2209"/>
                </a:cubicBezTo>
                <a:cubicBezTo>
                  <a:pt x="2357" y="2210"/>
                  <a:pt x="2354" y="2214"/>
                  <a:pt x="2349" y="2214"/>
                </a:cubicBezTo>
                <a:cubicBezTo>
                  <a:pt x="2346" y="2214"/>
                  <a:pt x="2340" y="2210"/>
                  <a:pt x="2336" y="2207"/>
                </a:cubicBezTo>
                <a:cubicBezTo>
                  <a:pt x="2281" y="2171"/>
                  <a:pt x="2227" y="2135"/>
                  <a:pt x="2173" y="2100"/>
                </a:cubicBezTo>
                <a:cubicBezTo>
                  <a:pt x="2167" y="2096"/>
                  <a:pt x="2161" y="2094"/>
                  <a:pt x="2158" y="2088"/>
                </a:cubicBezTo>
                <a:cubicBezTo>
                  <a:pt x="2140" y="2099"/>
                  <a:pt x="2121" y="2108"/>
                  <a:pt x="2103" y="2118"/>
                </a:cubicBezTo>
                <a:close/>
                <a:moveTo>
                  <a:pt x="2437" y="2173"/>
                </a:moveTo>
                <a:cubicBezTo>
                  <a:pt x="2434" y="2176"/>
                  <a:pt x="2430" y="2181"/>
                  <a:pt x="2426" y="2185"/>
                </a:cubicBezTo>
                <a:cubicBezTo>
                  <a:pt x="2405" y="2207"/>
                  <a:pt x="2384" y="2229"/>
                  <a:pt x="2363" y="2251"/>
                </a:cubicBezTo>
                <a:cubicBezTo>
                  <a:pt x="2360" y="2255"/>
                  <a:pt x="2356" y="2258"/>
                  <a:pt x="2354" y="2263"/>
                </a:cubicBezTo>
                <a:cubicBezTo>
                  <a:pt x="2381" y="2234"/>
                  <a:pt x="2410" y="2202"/>
                  <a:pt x="2437" y="2173"/>
                </a:cubicBezTo>
                <a:close/>
                <a:moveTo>
                  <a:pt x="2434" y="2185"/>
                </a:moveTo>
                <a:cubicBezTo>
                  <a:pt x="2410" y="2212"/>
                  <a:pt x="2385" y="2239"/>
                  <a:pt x="2360" y="2266"/>
                </a:cubicBezTo>
                <a:cubicBezTo>
                  <a:pt x="2359" y="2268"/>
                  <a:pt x="2355" y="2269"/>
                  <a:pt x="2356" y="2272"/>
                </a:cubicBezTo>
                <a:cubicBezTo>
                  <a:pt x="2357" y="2273"/>
                  <a:pt x="2358" y="2271"/>
                  <a:pt x="2359" y="2270"/>
                </a:cubicBezTo>
                <a:cubicBezTo>
                  <a:pt x="2391" y="2237"/>
                  <a:pt x="2421" y="2199"/>
                  <a:pt x="2453" y="2166"/>
                </a:cubicBezTo>
                <a:cubicBezTo>
                  <a:pt x="2451" y="2167"/>
                  <a:pt x="2449" y="2168"/>
                  <a:pt x="2447" y="2169"/>
                </a:cubicBezTo>
                <a:cubicBezTo>
                  <a:pt x="2445" y="2174"/>
                  <a:pt x="2439" y="2179"/>
                  <a:pt x="2434" y="2185"/>
                </a:cubicBezTo>
                <a:close/>
                <a:moveTo>
                  <a:pt x="2428" y="2178"/>
                </a:moveTo>
                <a:cubicBezTo>
                  <a:pt x="2423" y="2180"/>
                  <a:pt x="2420" y="2185"/>
                  <a:pt x="2416" y="2189"/>
                </a:cubicBezTo>
                <a:cubicBezTo>
                  <a:pt x="2396" y="2209"/>
                  <a:pt x="2376" y="2229"/>
                  <a:pt x="2357" y="2250"/>
                </a:cubicBezTo>
                <a:cubicBezTo>
                  <a:pt x="2356" y="2251"/>
                  <a:pt x="2354" y="2253"/>
                  <a:pt x="2353" y="2255"/>
                </a:cubicBezTo>
                <a:cubicBezTo>
                  <a:pt x="2377" y="2231"/>
                  <a:pt x="2404" y="2203"/>
                  <a:pt x="2428" y="2178"/>
                </a:cubicBezTo>
                <a:close/>
                <a:moveTo>
                  <a:pt x="2416" y="2183"/>
                </a:moveTo>
                <a:cubicBezTo>
                  <a:pt x="2416" y="2183"/>
                  <a:pt x="2415" y="2184"/>
                  <a:pt x="2415" y="2184"/>
                </a:cubicBezTo>
                <a:cubicBezTo>
                  <a:pt x="2409" y="2187"/>
                  <a:pt x="2404" y="2195"/>
                  <a:pt x="2399" y="2199"/>
                </a:cubicBezTo>
                <a:cubicBezTo>
                  <a:pt x="2383" y="2215"/>
                  <a:pt x="2366" y="2232"/>
                  <a:pt x="2352" y="2247"/>
                </a:cubicBezTo>
                <a:cubicBezTo>
                  <a:pt x="2374" y="2227"/>
                  <a:pt x="2396" y="2204"/>
                  <a:pt x="2416" y="2183"/>
                </a:cubicBezTo>
                <a:close/>
                <a:moveTo>
                  <a:pt x="2404" y="2189"/>
                </a:moveTo>
                <a:cubicBezTo>
                  <a:pt x="2399" y="2192"/>
                  <a:pt x="2395" y="2197"/>
                  <a:pt x="2390" y="2202"/>
                </a:cubicBezTo>
                <a:cubicBezTo>
                  <a:pt x="2380" y="2212"/>
                  <a:pt x="2369" y="2223"/>
                  <a:pt x="2359" y="2233"/>
                </a:cubicBezTo>
                <a:cubicBezTo>
                  <a:pt x="2357" y="2235"/>
                  <a:pt x="2354" y="2236"/>
                  <a:pt x="2352" y="2239"/>
                </a:cubicBezTo>
                <a:cubicBezTo>
                  <a:pt x="2370" y="2224"/>
                  <a:pt x="2387" y="2205"/>
                  <a:pt x="2405" y="2189"/>
                </a:cubicBezTo>
                <a:cubicBezTo>
                  <a:pt x="2405" y="2189"/>
                  <a:pt x="2405" y="2189"/>
                  <a:pt x="2404" y="2189"/>
                </a:cubicBezTo>
                <a:close/>
                <a:moveTo>
                  <a:pt x="2393" y="2194"/>
                </a:moveTo>
                <a:cubicBezTo>
                  <a:pt x="2389" y="2195"/>
                  <a:pt x="2388" y="2197"/>
                  <a:pt x="2386" y="2200"/>
                </a:cubicBezTo>
                <a:cubicBezTo>
                  <a:pt x="2376" y="2209"/>
                  <a:pt x="2367" y="2218"/>
                  <a:pt x="2357" y="2227"/>
                </a:cubicBezTo>
                <a:cubicBezTo>
                  <a:pt x="2356" y="2228"/>
                  <a:pt x="2354" y="2230"/>
                  <a:pt x="2353" y="2232"/>
                </a:cubicBezTo>
                <a:cubicBezTo>
                  <a:pt x="2366" y="2221"/>
                  <a:pt x="2381" y="2206"/>
                  <a:pt x="2393" y="2194"/>
                </a:cubicBezTo>
                <a:close/>
                <a:moveTo>
                  <a:pt x="2380" y="2200"/>
                </a:moveTo>
                <a:cubicBezTo>
                  <a:pt x="2372" y="2209"/>
                  <a:pt x="2361" y="2215"/>
                  <a:pt x="2354" y="2225"/>
                </a:cubicBezTo>
                <a:cubicBezTo>
                  <a:pt x="2362" y="2218"/>
                  <a:pt x="2373" y="2208"/>
                  <a:pt x="2380" y="2200"/>
                </a:cubicBezTo>
                <a:close/>
                <a:moveTo>
                  <a:pt x="2349" y="2271"/>
                </a:moveTo>
                <a:cubicBezTo>
                  <a:pt x="2346" y="2258"/>
                  <a:pt x="2347" y="2238"/>
                  <a:pt x="2349" y="2224"/>
                </a:cubicBezTo>
                <a:cubicBezTo>
                  <a:pt x="2264" y="2190"/>
                  <a:pt x="2181" y="2156"/>
                  <a:pt x="2096" y="2122"/>
                </a:cubicBezTo>
                <a:cubicBezTo>
                  <a:pt x="2091" y="2133"/>
                  <a:pt x="2088" y="2154"/>
                  <a:pt x="2093" y="2169"/>
                </a:cubicBezTo>
                <a:cubicBezTo>
                  <a:pt x="2178" y="2203"/>
                  <a:pt x="2265" y="2236"/>
                  <a:pt x="2349" y="2271"/>
                </a:cubicBezTo>
                <a:close/>
                <a:moveTo>
                  <a:pt x="2115" y="2201"/>
                </a:moveTo>
                <a:cubicBezTo>
                  <a:pt x="2168" y="2217"/>
                  <a:pt x="2223" y="2234"/>
                  <a:pt x="2276" y="2248"/>
                </a:cubicBezTo>
                <a:cubicBezTo>
                  <a:pt x="2242" y="2235"/>
                  <a:pt x="2202" y="2220"/>
                  <a:pt x="2167" y="2205"/>
                </a:cubicBezTo>
                <a:cubicBezTo>
                  <a:pt x="2155" y="2200"/>
                  <a:pt x="2143" y="2194"/>
                  <a:pt x="2131" y="2191"/>
                </a:cubicBezTo>
                <a:cubicBezTo>
                  <a:pt x="2130" y="2191"/>
                  <a:pt x="2129" y="2191"/>
                  <a:pt x="2129" y="2192"/>
                </a:cubicBezTo>
                <a:cubicBezTo>
                  <a:pt x="2125" y="2194"/>
                  <a:pt x="2118" y="2198"/>
                  <a:pt x="2115" y="2201"/>
                </a:cubicBezTo>
                <a:close/>
                <a:moveTo>
                  <a:pt x="2401" y="2340"/>
                </a:moveTo>
                <a:cubicBezTo>
                  <a:pt x="2395" y="2326"/>
                  <a:pt x="2395" y="2306"/>
                  <a:pt x="2397" y="2288"/>
                </a:cubicBezTo>
                <a:cubicBezTo>
                  <a:pt x="2389" y="2287"/>
                  <a:pt x="2382" y="2285"/>
                  <a:pt x="2374" y="2283"/>
                </a:cubicBezTo>
                <a:cubicBezTo>
                  <a:pt x="2366" y="2281"/>
                  <a:pt x="2358" y="2280"/>
                  <a:pt x="2351" y="2278"/>
                </a:cubicBezTo>
                <a:cubicBezTo>
                  <a:pt x="2346" y="2276"/>
                  <a:pt x="2342" y="2274"/>
                  <a:pt x="2337" y="2273"/>
                </a:cubicBezTo>
                <a:cubicBezTo>
                  <a:pt x="2260" y="2251"/>
                  <a:pt x="2185" y="2228"/>
                  <a:pt x="2110" y="2206"/>
                </a:cubicBezTo>
                <a:cubicBezTo>
                  <a:pt x="2103" y="2216"/>
                  <a:pt x="2104" y="2237"/>
                  <a:pt x="2108" y="2249"/>
                </a:cubicBezTo>
                <a:cubicBezTo>
                  <a:pt x="2205" y="2279"/>
                  <a:pt x="2304" y="2310"/>
                  <a:pt x="2401" y="2340"/>
                </a:cubicBezTo>
                <a:close/>
                <a:moveTo>
                  <a:pt x="2401" y="2305"/>
                </a:moveTo>
                <a:cubicBezTo>
                  <a:pt x="2417" y="2276"/>
                  <a:pt x="2433" y="2243"/>
                  <a:pt x="2449" y="2213"/>
                </a:cubicBezTo>
                <a:cubicBezTo>
                  <a:pt x="2451" y="2208"/>
                  <a:pt x="2454" y="2204"/>
                  <a:pt x="2455" y="2199"/>
                </a:cubicBezTo>
                <a:cubicBezTo>
                  <a:pt x="2438" y="2232"/>
                  <a:pt x="2422" y="2266"/>
                  <a:pt x="2404" y="2298"/>
                </a:cubicBezTo>
                <a:cubicBezTo>
                  <a:pt x="2403" y="2300"/>
                  <a:pt x="2401" y="2302"/>
                  <a:pt x="2401" y="2305"/>
                </a:cubicBezTo>
                <a:close/>
                <a:moveTo>
                  <a:pt x="2401" y="2293"/>
                </a:moveTo>
                <a:cubicBezTo>
                  <a:pt x="2417" y="2263"/>
                  <a:pt x="2434" y="2234"/>
                  <a:pt x="2449" y="2204"/>
                </a:cubicBezTo>
                <a:cubicBezTo>
                  <a:pt x="2451" y="2200"/>
                  <a:pt x="2454" y="2196"/>
                  <a:pt x="2456" y="2191"/>
                </a:cubicBezTo>
                <a:cubicBezTo>
                  <a:pt x="2443" y="2215"/>
                  <a:pt x="2429" y="2241"/>
                  <a:pt x="2415" y="2266"/>
                </a:cubicBezTo>
                <a:cubicBezTo>
                  <a:pt x="2411" y="2273"/>
                  <a:pt x="2404" y="2284"/>
                  <a:pt x="2401" y="2292"/>
                </a:cubicBezTo>
                <a:cubicBezTo>
                  <a:pt x="2401" y="2293"/>
                  <a:pt x="2401" y="2293"/>
                  <a:pt x="2401" y="2293"/>
                </a:cubicBezTo>
                <a:close/>
                <a:moveTo>
                  <a:pt x="2421" y="2288"/>
                </a:moveTo>
                <a:cubicBezTo>
                  <a:pt x="2417" y="2298"/>
                  <a:pt x="2411" y="2308"/>
                  <a:pt x="2407" y="2317"/>
                </a:cubicBezTo>
                <a:cubicBezTo>
                  <a:pt x="2405" y="2320"/>
                  <a:pt x="2403" y="2324"/>
                  <a:pt x="2404" y="2327"/>
                </a:cubicBezTo>
                <a:cubicBezTo>
                  <a:pt x="2409" y="2314"/>
                  <a:pt x="2417" y="2299"/>
                  <a:pt x="2421" y="2288"/>
                </a:cubicBezTo>
                <a:close/>
                <a:moveTo>
                  <a:pt x="2457" y="2207"/>
                </a:moveTo>
                <a:cubicBezTo>
                  <a:pt x="2457" y="2206"/>
                  <a:pt x="2457" y="2206"/>
                  <a:pt x="2457" y="2206"/>
                </a:cubicBezTo>
                <a:cubicBezTo>
                  <a:pt x="2439" y="2240"/>
                  <a:pt x="2421" y="2276"/>
                  <a:pt x="2404" y="2310"/>
                </a:cubicBezTo>
                <a:cubicBezTo>
                  <a:pt x="2403" y="2312"/>
                  <a:pt x="2400" y="2314"/>
                  <a:pt x="2402" y="2317"/>
                </a:cubicBezTo>
                <a:cubicBezTo>
                  <a:pt x="2416" y="2289"/>
                  <a:pt x="2430" y="2261"/>
                  <a:pt x="2444" y="2234"/>
                </a:cubicBezTo>
                <a:cubicBezTo>
                  <a:pt x="2448" y="2225"/>
                  <a:pt x="2454" y="2216"/>
                  <a:pt x="2457" y="2207"/>
                </a:cubicBezTo>
                <a:close/>
                <a:moveTo>
                  <a:pt x="2453" y="2175"/>
                </a:moveTo>
                <a:cubicBezTo>
                  <a:pt x="2424" y="2207"/>
                  <a:pt x="2393" y="2241"/>
                  <a:pt x="2364" y="2275"/>
                </a:cubicBezTo>
                <a:cubicBezTo>
                  <a:pt x="2375" y="2277"/>
                  <a:pt x="2386" y="2281"/>
                  <a:pt x="2398" y="2284"/>
                </a:cubicBezTo>
                <a:cubicBezTo>
                  <a:pt x="2418" y="2247"/>
                  <a:pt x="2438" y="2211"/>
                  <a:pt x="2459" y="2174"/>
                </a:cubicBezTo>
                <a:cubicBezTo>
                  <a:pt x="2456" y="2174"/>
                  <a:pt x="2455" y="2175"/>
                  <a:pt x="2453" y="2175"/>
                </a:cubicBezTo>
                <a:close/>
                <a:moveTo>
                  <a:pt x="2491" y="2133"/>
                </a:moveTo>
                <a:cubicBezTo>
                  <a:pt x="2494" y="2132"/>
                  <a:pt x="2499" y="2131"/>
                  <a:pt x="2500" y="2128"/>
                </a:cubicBezTo>
                <a:cubicBezTo>
                  <a:pt x="2450" y="2151"/>
                  <a:pt x="2400" y="2176"/>
                  <a:pt x="2350" y="2200"/>
                </a:cubicBezTo>
                <a:cubicBezTo>
                  <a:pt x="2397" y="2178"/>
                  <a:pt x="2445" y="2156"/>
                  <a:pt x="2491" y="2133"/>
                </a:cubicBezTo>
                <a:close/>
                <a:moveTo>
                  <a:pt x="2500" y="2133"/>
                </a:moveTo>
                <a:cubicBezTo>
                  <a:pt x="2491" y="2136"/>
                  <a:pt x="2483" y="2141"/>
                  <a:pt x="2474" y="2146"/>
                </a:cubicBezTo>
                <a:cubicBezTo>
                  <a:pt x="2483" y="2141"/>
                  <a:pt x="2493" y="2138"/>
                  <a:pt x="2500" y="2133"/>
                </a:cubicBezTo>
                <a:close/>
                <a:moveTo>
                  <a:pt x="298" y="2285"/>
                </a:moveTo>
                <a:cubicBezTo>
                  <a:pt x="297" y="2287"/>
                  <a:pt x="292" y="2286"/>
                  <a:pt x="289" y="2286"/>
                </a:cubicBezTo>
                <a:cubicBezTo>
                  <a:pt x="289" y="2288"/>
                  <a:pt x="291" y="2293"/>
                  <a:pt x="290" y="2296"/>
                </a:cubicBezTo>
                <a:cubicBezTo>
                  <a:pt x="288" y="2299"/>
                  <a:pt x="284" y="2298"/>
                  <a:pt x="279" y="2298"/>
                </a:cubicBezTo>
                <a:cubicBezTo>
                  <a:pt x="278" y="2300"/>
                  <a:pt x="280" y="2305"/>
                  <a:pt x="278" y="2306"/>
                </a:cubicBezTo>
                <a:cubicBezTo>
                  <a:pt x="276" y="2308"/>
                  <a:pt x="271" y="2306"/>
                  <a:pt x="268" y="2307"/>
                </a:cubicBezTo>
                <a:cubicBezTo>
                  <a:pt x="266" y="2309"/>
                  <a:pt x="268" y="2315"/>
                  <a:pt x="266" y="2317"/>
                </a:cubicBezTo>
                <a:cubicBezTo>
                  <a:pt x="247" y="2318"/>
                  <a:pt x="228" y="2316"/>
                  <a:pt x="209" y="2315"/>
                </a:cubicBezTo>
                <a:cubicBezTo>
                  <a:pt x="161" y="2311"/>
                  <a:pt x="114" y="2308"/>
                  <a:pt x="66" y="2304"/>
                </a:cubicBezTo>
                <a:cubicBezTo>
                  <a:pt x="57" y="2304"/>
                  <a:pt x="47" y="2305"/>
                  <a:pt x="39" y="2300"/>
                </a:cubicBezTo>
                <a:cubicBezTo>
                  <a:pt x="37" y="2229"/>
                  <a:pt x="34" y="2155"/>
                  <a:pt x="33" y="2081"/>
                </a:cubicBezTo>
                <a:cubicBezTo>
                  <a:pt x="33" y="2076"/>
                  <a:pt x="31" y="2069"/>
                  <a:pt x="33" y="2068"/>
                </a:cubicBezTo>
                <a:cubicBezTo>
                  <a:pt x="49" y="2067"/>
                  <a:pt x="72" y="2070"/>
                  <a:pt x="89" y="2071"/>
                </a:cubicBezTo>
                <a:cubicBezTo>
                  <a:pt x="143" y="2074"/>
                  <a:pt x="201" y="2078"/>
                  <a:pt x="252" y="2083"/>
                </a:cubicBezTo>
                <a:cubicBezTo>
                  <a:pt x="258" y="2099"/>
                  <a:pt x="260" y="2116"/>
                  <a:pt x="264" y="2133"/>
                </a:cubicBezTo>
                <a:cubicBezTo>
                  <a:pt x="274" y="2175"/>
                  <a:pt x="284" y="2217"/>
                  <a:pt x="294" y="2260"/>
                </a:cubicBezTo>
                <a:cubicBezTo>
                  <a:pt x="296" y="2268"/>
                  <a:pt x="299" y="2277"/>
                  <a:pt x="298" y="2285"/>
                </a:cubicBezTo>
                <a:close/>
                <a:moveTo>
                  <a:pt x="262" y="2307"/>
                </a:moveTo>
                <a:cubicBezTo>
                  <a:pt x="200" y="2303"/>
                  <a:pt x="136" y="2300"/>
                  <a:pt x="75" y="2296"/>
                </a:cubicBezTo>
                <a:cubicBezTo>
                  <a:pt x="67" y="2295"/>
                  <a:pt x="58" y="2296"/>
                  <a:pt x="50" y="2293"/>
                </a:cubicBezTo>
                <a:cubicBezTo>
                  <a:pt x="48" y="2265"/>
                  <a:pt x="45" y="2235"/>
                  <a:pt x="43" y="2207"/>
                </a:cubicBezTo>
                <a:cubicBezTo>
                  <a:pt x="43" y="2235"/>
                  <a:pt x="44" y="2266"/>
                  <a:pt x="44" y="2297"/>
                </a:cubicBezTo>
                <a:cubicBezTo>
                  <a:pt x="107" y="2302"/>
                  <a:pt x="173" y="2304"/>
                  <a:pt x="236" y="2310"/>
                </a:cubicBezTo>
                <a:cubicBezTo>
                  <a:pt x="245" y="2311"/>
                  <a:pt x="253" y="2313"/>
                  <a:pt x="262" y="2312"/>
                </a:cubicBezTo>
                <a:cubicBezTo>
                  <a:pt x="262" y="2310"/>
                  <a:pt x="262" y="2308"/>
                  <a:pt x="262" y="2307"/>
                </a:cubicBezTo>
                <a:close/>
                <a:moveTo>
                  <a:pt x="274" y="2300"/>
                </a:moveTo>
                <a:cubicBezTo>
                  <a:pt x="274" y="2296"/>
                  <a:pt x="266" y="2297"/>
                  <a:pt x="263" y="2297"/>
                </a:cubicBezTo>
                <a:cubicBezTo>
                  <a:pt x="196" y="2295"/>
                  <a:pt x="129" y="2290"/>
                  <a:pt x="64" y="2286"/>
                </a:cubicBezTo>
                <a:cubicBezTo>
                  <a:pt x="61" y="2281"/>
                  <a:pt x="60" y="2273"/>
                  <a:pt x="59" y="2267"/>
                </a:cubicBezTo>
                <a:cubicBezTo>
                  <a:pt x="56" y="2246"/>
                  <a:pt x="52" y="2225"/>
                  <a:pt x="49" y="2204"/>
                </a:cubicBezTo>
                <a:cubicBezTo>
                  <a:pt x="51" y="2232"/>
                  <a:pt x="53" y="2260"/>
                  <a:pt x="55" y="2288"/>
                </a:cubicBezTo>
                <a:cubicBezTo>
                  <a:pt x="125" y="2292"/>
                  <a:pt x="198" y="2297"/>
                  <a:pt x="269" y="2301"/>
                </a:cubicBezTo>
                <a:cubicBezTo>
                  <a:pt x="271" y="2301"/>
                  <a:pt x="273" y="2303"/>
                  <a:pt x="274" y="2300"/>
                </a:cubicBezTo>
                <a:close/>
                <a:moveTo>
                  <a:pt x="285" y="2293"/>
                </a:moveTo>
                <a:cubicBezTo>
                  <a:pt x="285" y="2290"/>
                  <a:pt x="284" y="2288"/>
                  <a:pt x="284" y="2286"/>
                </a:cubicBezTo>
                <a:cubicBezTo>
                  <a:pt x="219" y="2284"/>
                  <a:pt x="150" y="2280"/>
                  <a:pt x="84" y="2278"/>
                </a:cubicBezTo>
                <a:cubicBezTo>
                  <a:pt x="80" y="2278"/>
                  <a:pt x="73" y="2278"/>
                  <a:pt x="71" y="2277"/>
                </a:cubicBezTo>
                <a:cubicBezTo>
                  <a:pt x="69" y="2275"/>
                  <a:pt x="68" y="2267"/>
                  <a:pt x="67" y="2262"/>
                </a:cubicBezTo>
                <a:cubicBezTo>
                  <a:pt x="64" y="2246"/>
                  <a:pt x="61" y="2230"/>
                  <a:pt x="58" y="2214"/>
                </a:cubicBezTo>
                <a:cubicBezTo>
                  <a:pt x="58" y="2213"/>
                  <a:pt x="57" y="2213"/>
                  <a:pt x="57" y="2214"/>
                </a:cubicBezTo>
                <a:cubicBezTo>
                  <a:pt x="61" y="2236"/>
                  <a:pt x="64" y="2258"/>
                  <a:pt x="67" y="2280"/>
                </a:cubicBezTo>
                <a:cubicBezTo>
                  <a:pt x="139" y="2285"/>
                  <a:pt x="214" y="2288"/>
                  <a:pt x="285" y="2293"/>
                </a:cubicBezTo>
                <a:close/>
                <a:moveTo>
                  <a:pt x="293" y="2281"/>
                </a:moveTo>
                <a:cubicBezTo>
                  <a:pt x="277" y="2217"/>
                  <a:pt x="263" y="2152"/>
                  <a:pt x="247" y="2088"/>
                </a:cubicBezTo>
                <a:cubicBezTo>
                  <a:pt x="177" y="2084"/>
                  <a:pt x="109" y="2078"/>
                  <a:pt x="39" y="2074"/>
                </a:cubicBezTo>
                <a:cubicBezTo>
                  <a:pt x="39" y="2074"/>
                  <a:pt x="39" y="2075"/>
                  <a:pt x="39" y="2075"/>
                </a:cubicBezTo>
                <a:cubicBezTo>
                  <a:pt x="50" y="2141"/>
                  <a:pt x="63" y="2205"/>
                  <a:pt x="74" y="2271"/>
                </a:cubicBezTo>
                <a:cubicBezTo>
                  <a:pt x="147" y="2275"/>
                  <a:pt x="221" y="2277"/>
                  <a:pt x="293" y="2281"/>
                </a:cubicBezTo>
                <a:close/>
                <a:moveTo>
                  <a:pt x="2043" y="2186"/>
                </a:moveTo>
                <a:cubicBezTo>
                  <a:pt x="2052" y="2200"/>
                  <a:pt x="2059" y="2217"/>
                  <a:pt x="2058" y="2240"/>
                </a:cubicBezTo>
                <a:cubicBezTo>
                  <a:pt x="2056" y="2279"/>
                  <a:pt x="2038" y="2309"/>
                  <a:pt x="2010" y="2325"/>
                </a:cubicBezTo>
                <a:cubicBezTo>
                  <a:pt x="1995" y="2333"/>
                  <a:pt x="1977" y="2339"/>
                  <a:pt x="1958" y="2339"/>
                </a:cubicBezTo>
                <a:cubicBezTo>
                  <a:pt x="1939" y="2339"/>
                  <a:pt x="1919" y="2333"/>
                  <a:pt x="1905" y="2325"/>
                </a:cubicBezTo>
                <a:cubicBezTo>
                  <a:pt x="1898" y="2322"/>
                  <a:pt x="1893" y="2316"/>
                  <a:pt x="1887" y="2310"/>
                </a:cubicBezTo>
                <a:cubicBezTo>
                  <a:pt x="1871" y="2294"/>
                  <a:pt x="1860" y="2271"/>
                  <a:pt x="1853" y="2246"/>
                </a:cubicBezTo>
                <a:cubicBezTo>
                  <a:pt x="1852" y="2245"/>
                  <a:pt x="1849" y="2246"/>
                  <a:pt x="1849" y="2244"/>
                </a:cubicBezTo>
                <a:cubicBezTo>
                  <a:pt x="1851" y="2233"/>
                  <a:pt x="1835" y="2234"/>
                  <a:pt x="1833" y="2225"/>
                </a:cubicBezTo>
                <a:cubicBezTo>
                  <a:pt x="1826" y="2227"/>
                  <a:pt x="1823" y="2221"/>
                  <a:pt x="1821" y="2216"/>
                </a:cubicBezTo>
                <a:cubicBezTo>
                  <a:pt x="1812" y="2218"/>
                  <a:pt x="1808" y="2213"/>
                  <a:pt x="1806" y="2207"/>
                </a:cubicBezTo>
                <a:cubicBezTo>
                  <a:pt x="1799" y="2208"/>
                  <a:pt x="1794" y="2204"/>
                  <a:pt x="1792" y="2199"/>
                </a:cubicBezTo>
                <a:cubicBezTo>
                  <a:pt x="1791" y="2198"/>
                  <a:pt x="1788" y="2199"/>
                  <a:pt x="1787" y="2198"/>
                </a:cubicBezTo>
                <a:cubicBezTo>
                  <a:pt x="1781" y="2192"/>
                  <a:pt x="1780" y="2184"/>
                  <a:pt x="1779" y="2173"/>
                </a:cubicBezTo>
                <a:cubicBezTo>
                  <a:pt x="1778" y="2169"/>
                  <a:pt x="1776" y="2166"/>
                  <a:pt x="1776" y="2162"/>
                </a:cubicBezTo>
                <a:cubicBezTo>
                  <a:pt x="1774" y="2154"/>
                  <a:pt x="1776" y="2145"/>
                  <a:pt x="1777" y="2137"/>
                </a:cubicBezTo>
                <a:cubicBezTo>
                  <a:pt x="1772" y="2126"/>
                  <a:pt x="1781" y="2115"/>
                  <a:pt x="1792" y="2117"/>
                </a:cubicBezTo>
                <a:cubicBezTo>
                  <a:pt x="1794" y="2114"/>
                  <a:pt x="1798" y="2113"/>
                  <a:pt x="1802" y="2110"/>
                </a:cubicBezTo>
                <a:cubicBezTo>
                  <a:pt x="1804" y="2109"/>
                  <a:pt x="1808" y="2105"/>
                  <a:pt x="1811" y="2104"/>
                </a:cubicBezTo>
                <a:cubicBezTo>
                  <a:pt x="1813" y="2104"/>
                  <a:pt x="1815" y="2105"/>
                  <a:pt x="1816" y="2105"/>
                </a:cubicBezTo>
                <a:cubicBezTo>
                  <a:pt x="1826" y="2105"/>
                  <a:pt x="1837" y="2094"/>
                  <a:pt x="1846" y="2102"/>
                </a:cubicBezTo>
                <a:cubicBezTo>
                  <a:pt x="1851" y="2099"/>
                  <a:pt x="1855" y="2099"/>
                  <a:pt x="1858" y="2104"/>
                </a:cubicBezTo>
                <a:cubicBezTo>
                  <a:pt x="1859" y="2107"/>
                  <a:pt x="1860" y="2109"/>
                  <a:pt x="1862" y="2110"/>
                </a:cubicBezTo>
                <a:cubicBezTo>
                  <a:pt x="1863" y="2110"/>
                  <a:pt x="1867" y="2109"/>
                  <a:pt x="1869" y="2110"/>
                </a:cubicBezTo>
                <a:cubicBezTo>
                  <a:pt x="1873" y="2111"/>
                  <a:pt x="1872" y="2118"/>
                  <a:pt x="1876" y="2119"/>
                </a:cubicBezTo>
                <a:cubicBezTo>
                  <a:pt x="1877" y="2120"/>
                  <a:pt x="1880" y="2118"/>
                  <a:pt x="1882" y="2119"/>
                </a:cubicBezTo>
                <a:cubicBezTo>
                  <a:pt x="1886" y="2119"/>
                  <a:pt x="1886" y="2126"/>
                  <a:pt x="1889" y="2128"/>
                </a:cubicBezTo>
                <a:cubicBezTo>
                  <a:pt x="1890" y="2128"/>
                  <a:pt x="1893" y="2126"/>
                  <a:pt x="1895" y="2127"/>
                </a:cubicBezTo>
                <a:cubicBezTo>
                  <a:pt x="1897" y="2127"/>
                  <a:pt x="1897" y="2130"/>
                  <a:pt x="1900" y="2133"/>
                </a:cubicBezTo>
                <a:cubicBezTo>
                  <a:pt x="1902" y="2134"/>
                  <a:pt x="1907" y="2138"/>
                  <a:pt x="1911" y="2138"/>
                </a:cubicBezTo>
                <a:cubicBezTo>
                  <a:pt x="1913" y="2138"/>
                  <a:pt x="1916" y="2136"/>
                  <a:pt x="1917" y="2137"/>
                </a:cubicBezTo>
                <a:cubicBezTo>
                  <a:pt x="1919" y="2137"/>
                  <a:pt x="1920" y="2138"/>
                  <a:pt x="1921" y="2140"/>
                </a:cubicBezTo>
                <a:cubicBezTo>
                  <a:pt x="1959" y="2136"/>
                  <a:pt x="1994" y="2139"/>
                  <a:pt x="2016" y="2155"/>
                </a:cubicBezTo>
                <a:cubicBezTo>
                  <a:pt x="2027" y="2163"/>
                  <a:pt x="2035" y="2173"/>
                  <a:pt x="2043" y="2186"/>
                </a:cubicBezTo>
                <a:close/>
                <a:moveTo>
                  <a:pt x="1782" y="2147"/>
                </a:moveTo>
                <a:cubicBezTo>
                  <a:pt x="1786" y="2137"/>
                  <a:pt x="1793" y="2128"/>
                  <a:pt x="1798" y="2119"/>
                </a:cubicBezTo>
                <a:cubicBezTo>
                  <a:pt x="1790" y="2126"/>
                  <a:pt x="1782" y="2134"/>
                  <a:pt x="1782" y="2147"/>
                </a:cubicBezTo>
                <a:close/>
                <a:moveTo>
                  <a:pt x="1787" y="2185"/>
                </a:moveTo>
                <a:cubicBezTo>
                  <a:pt x="1801" y="2157"/>
                  <a:pt x="1816" y="2130"/>
                  <a:pt x="1834" y="2105"/>
                </a:cubicBezTo>
                <a:cubicBezTo>
                  <a:pt x="1827" y="2107"/>
                  <a:pt x="1821" y="2112"/>
                  <a:pt x="1811" y="2110"/>
                </a:cubicBezTo>
                <a:cubicBezTo>
                  <a:pt x="1804" y="2121"/>
                  <a:pt x="1795" y="2135"/>
                  <a:pt x="1789" y="2147"/>
                </a:cubicBezTo>
                <a:cubicBezTo>
                  <a:pt x="1787" y="2151"/>
                  <a:pt x="1782" y="2158"/>
                  <a:pt x="1782" y="2161"/>
                </a:cubicBezTo>
                <a:cubicBezTo>
                  <a:pt x="1782" y="2164"/>
                  <a:pt x="1784" y="2169"/>
                  <a:pt x="1784" y="2173"/>
                </a:cubicBezTo>
                <a:cubicBezTo>
                  <a:pt x="1785" y="2178"/>
                  <a:pt x="1785" y="2182"/>
                  <a:pt x="1787" y="2185"/>
                </a:cubicBezTo>
                <a:close/>
                <a:moveTo>
                  <a:pt x="1798" y="2194"/>
                </a:moveTo>
                <a:cubicBezTo>
                  <a:pt x="1813" y="2165"/>
                  <a:pt x="1828" y="2135"/>
                  <a:pt x="1845" y="2108"/>
                </a:cubicBezTo>
                <a:cubicBezTo>
                  <a:pt x="1844" y="2107"/>
                  <a:pt x="1843" y="2107"/>
                  <a:pt x="1841" y="2106"/>
                </a:cubicBezTo>
                <a:cubicBezTo>
                  <a:pt x="1822" y="2132"/>
                  <a:pt x="1807" y="2161"/>
                  <a:pt x="1792" y="2192"/>
                </a:cubicBezTo>
                <a:cubicBezTo>
                  <a:pt x="1795" y="2191"/>
                  <a:pt x="1797" y="2195"/>
                  <a:pt x="1798" y="2194"/>
                </a:cubicBezTo>
                <a:close/>
                <a:moveTo>
                  <a:pt x="1813" y="2205"/>
                </a:moveTo>
                <a:cubicBezTo>
                  <a:pt x="1828" y="2175"/>
                  <a:pt x="1846" y="2147"/>
                  <a:pt x="1861" y="2117"/>
                </a:cubicBezTo>
                <a:cubicBezTo>
                  <a:pt x="1857" y="2116"/>
                  <a:pt x="1854" y="2114"/>
                  <a:pt x="1852" y="2110"/>
                </a:cubicBezTo>
                <a:cubicBezTo>
                  <a:pt x="1834" y="2139"/>
                  <a:pt x="1818" y="2169"/>
                  <a:pt x="1802" y="2200"/>
                </a:cubicBezTo>
                <a:cubicBezTo>
                  <a:pt x="1808" y="2199"/>
                  <a:pt x="1811" y="2204"/>
                  <a:pt x="1813" y="2205"/>
                </a:cubicBezTo>
                <a:close/>
                <a:moveTo>
                  <a:pt x="1875" y="2126"/>
                </a:moveTo>
                <a:cubicBezTo>
                  <a:pt x="1872" y="2126"/>
                  <a:pt x="1870" y="2123"/>
                  <a:pt x="1867" y="2122"/>
                </a:cubicBezTo>
                <a:cubicBezTo>
                  <a:pt x="1851" y="2152"/>
                  <a:pt x="1833" y="2180"/>
                  <a:pt x="1817" y="2209"/>
                </a:cubicBezTo>
                <a:cubicBezTo>
                  <a:pt x="1823" y="2208"/>
                  <a:pt x="1826" y="2211"/>
                  <a:pt x="1828" y="2214"/>
                </a:cubicBezTo>
                <a:cubicBezTo>
                  <a:pt x="1843" y="2184"/>
                  <a:pt x="1858" y="2154"/>
                  <a:pt x="1875" y="2126"/>
                </a:cubicBezTo>
                <a:close/>
                <a:moveTo>
                  <a:pt x="1837" y="2220"/>
                </a:moveTo>
                <a:cubicBezTo>
                  <a:pt x="1853" y="2191"/>
                  <a:pt x="1869" y="2161"/>
                  <a:pt x="1887" y="2134"/>
                </a:cubicBezTo>
                <a:cubicBezTo>
                  <a:pt x="1885" y="2133"/>
                  <a:pt x="1883" y="2131"/>
                  <a:pt x="1881" y="2130"/>
                </a:cubicBezTo>
                <a:cubicBezTo>
                  <a:pt x="1864" y="2159"/>
                  <a:pt x="1848" y="2189"/>
                  <a:pt x="1832" y="2218"/>
                </a:cubicBezTo>
                <a:cubicBezTo>
                  <a:pt x="1835" y="2218"/>
                  <a:pt x="1836" y="2219"/>
                  <a:pt x="1837" y="2220"/>
                </a:cubicBezTo>
                <a:close/>
                <a:moveTo>
                  <a:pt x="1851" y="2217"/>
                </a:moveTo>
                <a:cubicBezTo>
                  <a:pt x="1867" y="2192"/>
                  <a:pt x="1885" y="2164"/>
                  <a:pt x="1900" y="2140"/>
                </a:cubicBezTo>
                <a:cubicBezTo>
                  <a:pt x="1899" y="2138"/>
                  <a:pt x="1896" y="2137"/>
                  <a:pt x="1894" y="2136"/>
                </a:cubicBezTo>
                <a:cubicBezTo>
                  <a:pt x="1885" y="2151"/>
                  <a:pt x="1875" y="2166"/>
                  <a:pt x="1867" y="2181"/>
                </a:cubicBezTo>
                <a:cubicBezTo>
                  <a:pt x="1862" y="2189"/>
                  <a:pt x="1858" y="2196"/>
                  <a:pt x="1853" y="2203"/>
                </a:cubicBezTo>
                <a:cubicBezTo>
                  <a:pt x="1849" y="2211"/>
                  <a:pt x="1844" y="2218"/>
                  <a:pt x="1841" y="2226"/>
                </a:cubicBezTo>
                <a:cubicBezTo>
                  <a:pt x="1846" y="2231"/>
                  <a:pt x="1849" y="2221"/>
                  <a:pt x="1851" y="2217"/>
                </a:cubicBezTo>
                <a:close/>
                <a:moveTo>
                  <a:pt x="1910" y="2143"/>
                </a:moveTo>
                <a:cubicBezTo>
                  <a:pt x="1909" y="2143"/>
                  <a:pt x="1908" y="2143"/>
                  <a:pt x="1907" y="2142"/>
                </a:cubicBezTo>
                <a:cubicBezTo>
                  <a:pt x="1897" y="2157"/>
                  <a:pt x="1887" y="2173"/>
                  <a:pt x="1877" y="2189"/>
                </a:cubicBezTo>
                <a:cubicBezTo>
                  <a:pt x="1870" y="2201"/>
                  <a:pt x="1863" y="2212"/>
                  <a:pt x="1856" y="2223"/>
                </a:cubicBezTo>
                <a:cubicBezTo>
                  <a:pt x="1854" y="2226"/>
                  <a:pt x="1849" y="2231"/>
                  <a:pt x="1852" y="2235"/>
                </a:cubicBezTo>
                <a:cubicBezTo>
                  <a:pt x="1872" y="2205"/>
                  <a:pt x="1891" y="2174"/>
                  <a:pt x="1910" y="2143"/>
                </a:cubicBezTo>
                <a:close/>
                <a:moveTo>
                  <a:pt x="1921" y="2225"/>
                </a:moveTo>
                <a:cubicBezTo>
                  <a:pt x="1914" y="2222"/>
                  <a:pt x="1909" y="2216"/>
                  <a:pt x="1901" y="2216"/>
                </a:cubicBezTo>
                <a:cubicBezTo>
                  <a:pt x="1919" y="2233"/>
                  <a:pt x="1934" y="2254"/>
                  <a:pt x="1947" y="2276"/>
                </a:cubicBezTo>
                <a:cubicBezTo>
                  <a:pt x="1949" y="2275"/>
                  <a:pt x="1951" y="2273"/>
                  <a:pt x="1953" y="2271"/>
                </a:cubicBezTo>
                <a:cubicBezTo>
                  <a:pt x="1944" y="2258"/>
                  <a:pt x="1935" y="2246"/>
                  <a:pt x="1926" y="2234"/>
                </a:cubicBezTo>
                <a:cubicBezTo>
                  <a:pt x="1925" y="2235"/>
                  <a:pt x="1923" y="2235"/>
                  <a:pt x="1922" y="2235"/>
                </a:cubicBezTo>
                <a:cubicBezTo>
                  <a:pt x="1918" y="2234"/>
                  <a:pt x="1919" y="2227"/>
                  <a:pt x="1921" y="2225"/>
                </a:cubicBezTo>
                <a:close/>
                <a:moveTo>
                  <a:pt x="1953" y="2265"/>
                </a:moveTo>
                <a:cubicBezTo>
                  <a:pt x="1954" y="2265"/>
                  <a:pt x="1957" y="2265"/>
                  <a:pt x="1959" y="2265"/>
                </a:cubicBezTo>
                <a:cubicBezTo>
                  <a:pt x="1965" y="2256"/>
                  <a:pt x="1971" y="2247"/>
                  <a:pt x="1977" y="2238"/>
                </a:cubicBezTo>
                <a:cubicBezTo>
                  <a:pt x="1976" y="2237"/>
                  <a:pt x="1975" y="2235"/>
                  <a:pt x="1975" y="2232"/>
                </a:cubicBezTo>
                <a:cubicBezTo>
                  <a:pt x="1962" y="2227"/>
                  <a:pt x="1950" y="2222"/>
                  <a:pt x="1937" y="2217"/>
                </a:cubicBezTo>
                <a:cubicBezTo>
                  <a:pt x="1935" y="2222"/>
                  <a:pt x="1931" y="2226"/>
                  <a:pt x="1928" y="2231"/>
                </a:cubicBezTo>
                <a:cubicBezTo>
                  <a:pt x="1936" y="2243"/>
                  <a:pt x="1945" y="2254"/>
                  <a:pt x="1953" y="2265"/>
                </a:cubicBezTo>
                <a:close/>
                <a:moveTo>
                  <a:pt x="1981" y="2232"/>
                </a:moveTo>
                <a:cubicBezTo>
                  <a:pt x="1983" y="2229"/>
                  <a:pt x="1985" y="2225"/>
                  <a:pt x="1986" y="2221"/>
                </a:cubicBezTo>
                <a:cubicBezTo>
                  <a:pt x="1961" y="2214"/>
                  <a:pt x="1936" y="2207"/>
                  <a:pt x="1914" y="2196"/>
                </a:cubicBezTo>
                <a:cubicBezTo>
                  <a:pt x="1914" y="2197"/>
                  <a:pt x="1914" y="2197"/>
                  <a:pt x="1914" y="2198"/>
                </a:cubicBezTo>
                <a:cubicBezTo>
                  <a:pt x="1919" y="2202"/>
                  <a:pt x="1924" y="2206"/>
                  <a:pt x="1929" y="2210"/>
                </a:cubicBezTo>
                <a:cubicBezTo>
                  <a:pt x="1931" y="2207"/>
                  <a:pt x="1940" y="2206"/>
                  <a:pt x="1939" y="2213"/>
                </a:cubicBezTo>
                <a:cubicBezTo>
                  <a:pt x="1953" y="2219"/>
                  <a:pt x="1967" y="2225"/>
                  <a:pt x="1981" y="2232"/>
                </a:cubicBezTo>
                <a:close/>
                <a:moveTo>
                  <a:pt x="1908" y="2198"/>
                </a:moveTo>
                <a:cubicBezTo>
                  <a:pt x="1903" y="2198"/>
                  <a:pt x="1899" y="2195"/>
                  <a:pt x="1896" y="2193"/>
                </a:cubicBezTo>
                <a:cubicBezTo>
                  <a:pt x="1897" y="2197"/>
                  <a:pt x="1895" y="2201"/>
                  <a:pt x="1892" y="2202"/>
                </a:cubicBezTo>
                <a:cubicBezTo>
                  <a:pt x="1895" y="2204"/>
                  <a:pt x="1898" y="2206"/>
                  <a:pt x="1899" y="2210"/>
                </a:cubicBezTo>
                <a:cubicBezTo>
                  <a:pt x="1910" y="2208"/>
                  <a:pt x="1915" y="2217"/>
                  <a:pt x="1923" y="2219"/>
                </a:cubicBezTo>
                <a:cubicBezTo>
                  <a:pt x="1923" y="2218"/>
                  <a:pt x="1925" y="2217"/>
                  <a:pt x="1925" y="2215"/>
                </a:cubicBezTo>
                <a:cubicBezTo>
                  <a:pt x="1920" y="2209"/>
                  <a:pt x="1912" y="2206"/>
                  <a:pt x="1908" y="2198"/>
                </a:cubicBezTo>
                <a:close/>
                <a:moveTo>
                  <a:pt x="1883" y="2200"/>
                </a:moveTo>
                <a:cubicBezTo>
                  <a:pt x="1883" y="2202"/>
                  <a:pt x="1881" y="2202"/>
                  <a:pt x="1881" y="2204"/>
                </a:cubicBezTo>
                <a:cubicBezTo>
                  <a:pt x="1886" y="2206"/>
                  <a:pt x="1889" y="2213"/>
                  <a:pt x="1896" y="2211"/>
                </a:cubicBezTo>
                <a:cubicBezTo>
                  <a:pt x="1894" y="2205"/>
                  <a:pt x="1888" y="2203"/>
                  <a:pt x="1883" y="2200"/>
                </a:cubicBezTo>
                <a:close/>
                <a:moveTo>
                  <a:pt x="1890" y="2196"/>
                </a:moveTo>
                <a:cubicBezTo>
                  <a:pt x="1891" y="2194"/>
                  <a:pt x="1889" y="2193"/>
                  <a:pt x="1888" y="2192"/>
                </a:cubicBezTo>
                <a:cubicBezTo>
                  <a:pt x="1888" y="2193"/>
                  <a:pt x="1887" y="2194"/>
                  <a:pt x="1887" y="2195"/>
                </a:cubicBezTo>
                <a:cubicBezTo>
                  <a:pt x="1888" y="2195"/>
                  <a:pt x="1889" y="2197"/>
                  <a:pt x="1890" y="2196"/>
                </a:cubicBezTo>
                <a:close/>
                <a:moveTo>
                  <a:pt x="1908" y="2195"/>
                </a:moveTo>
                <a:cubicBezTo>
                  <a:pt x="1907" y="2187"/>
                  <a:pt x="1899" y="2186"/>
                  <a:pt x="1894" y="2183"/>
                </a:cubicBezTo>
                <a:cubicBezTo>
                  <a:pt x="1894" y="2184"/>
                  <a:pt x="1892" y="2185"/>
                  <a:pt x="1892" y="2187"/>
                </a:cubicBezTo>
                <a:cubicBezTo>
                  <a:pt x="1897" y="2189"/>
                  <a:pt x="1901" y="2194"/>
                  <a:pt x="1908" y="2195"/>
                </a:cubicBezTo>
                <a:close/>
                <a:moveTo>
                  <a:pt x="2022" y="2169"/>
                </a:moveTo>
                <a:cubicBezTo>
                  <a:pt x="2007" y="2153"/>
                  <a:pt x="1984" y="2146"/>
                  <a:pt x="1955" y="2145"/>
                </a:cubicBezTo>
                <a:cubicBezTo>
                  <a:pt x="1941" y="2144"/>
                  <a:pt x="1931" y="2147"/>
                  <a:pt x="1917" y="2147"/>
                </a:cubicBezTo>
                <a:cubicBezTo>
                  <a:pt x="1910" y="2157"/>
                  <a:pt x="1904" y="2167"/>
                  <a:pt x="1897" y="2178"/>
                </a:cubicBezTo>
                <a:cubicBezTo>
                  <a:pt x="1902" y="2181"/>
                  <a:pt x="1907" y="2183"/>
                  <a:pt x="1910" y="2187"/>
                </a:cubicBezTo>
                <a:cubicBezTo>
                  <a:pt x="1927" y="2195"/>
                  <a:pt x="1950" y="2204"/>
                  <a:pt x="1970" y="2210"/>
                </a:cubicBezTo>
                <a:cubicBezTo>
                  <a:pt x="1974" y="2212"/>
                  <a:pt x="1989" y="2215"/>
                  <a:pt x="1990" y="2219"/>
                </a:cubicBezTo>
                <a:cubicBezTo>
                  <a:pt x="1991" y="2224"/>
                  <a:pt x="1984" y="2231"/>
                  <a:pt x="1985" y="2234"/>
                </a:cubicBezTo>
                <a:cubicBezTo>
                  <a:pt x="1987" y="2235"/>
                  <a:pt x="1992" y="2235"/>
                  <a:pt x="1992" y="2238"/>
                </a:cubicBezTo>
                <a:cubicBezTo>
                  <a:pt x="1991" y="2240"/>
                  <a:pt x="1989" y="2239"/>
                  <a:pt x="1987" y="2238"/>
                </a:cubicBezTo>
                <a:cubicBezTo>
                  <a:pt x="1985" y="2239"/>
                  <a:pt x="1983" y="2241"/>
                  <a:pt x="1980" y="2240"/>
                </a:cubicBezTo>
                <a:cubicBezTo>
                  <a:pt x="1974" y="2249"/>
                  <a:pt x="1968" y="2258"/>
                  <a:pt x="1961" y="2266"/>
                </a:cubicBezTo>
                <a:cubicBezTo>
                  <a:pt x="1962" y="2269"/>
                  <a:pt x="1963" y="2272"/>
                  <a:pt x="1961" y="2274"/>
                </a:cubicBezTo>
                <a:cubicBezTo>
                  <a:pt x="1962" y="2276"/>
                  <a:pt x="1967" y="2276"/>
                  <a:pt x="1965" y="2280"/>
                </a:cubicBezTo>
                <a:cubicBezTo>
                  <a:pt x="1961" y="2280"/>
                  <a:pt x="1959" y="2275"/>
                  <a:pt x="1955" y="2273"/>
                </a:cubicBezTo>
                <a:cubicBezTo>
                  <a:pt x="1953" y="2276"/>
                  <a:pt x="1951" y="2280"/>
                  <a:pt x="1946" y="2280"/>
                </a:cubicBezTo>
                <a:cubicBezTo>
                  <a:pt x="1942" y="2280"/>
                  <a:pt x="1939" y="2273"/>
                  <a:pt x="1936" y="2270"/>
                </a:cubicBezTo>
                <a:cubicBezTo>
                  <a:pt x="1920" y="2246"/>
                  <a:pt x="1902" y="2221"/>
                  <a:pt x="1877" y="2209"/>
                </a:cubicBezTo>
                <a:cubicBezTo>
                  <a:pt x="1870" y="2219"/>
                  <a:pt x="1864" y="2230"/>
                  <a:pt x="1857" y="2241"/>
                </a:cubicBezTo>
                <a:cubicBezTo>
                  <a:pt x="1865" y="2266"/>
                  <a:pt x="1875" y="2286"/>
                  <a:pt x="1890" y="2303"/>
                </a:cubicBezTo>
                <a:cubicBezTo>
                  <a:pt x="1895" y="2309"/>
                  <a:pt x="1901" y="2315"/>
                  <a:pt x="1907" y="2318"/>
                </a:cubicBezTo>
                <a:cubicBezTo>
                  <a:pt x="1921" y="2327"/>
                  <a:pt x="1943" y="2333"/>
                  <a:pt x="1966" y="2332"/>
                </a:cubicBezTo>
                <a:cubicBezTo>
                  <a:pt x="1989" y="2330"/>
                  <a:pt x="2012" y="2318"/>
                  <a:pt x="2025" y="2304"/>
                </a:cubicBezTo>
                <a:cubicBezTo>
                  <a:pt x="2033" y="2296"/>
                  <a:pt x="2039" y="2288"/>
                  <a:pt x="2044" y="2278"/>
                </a:cubicBezTo>
                <a:cubicBezTo>
                  <a:pt x="2048" y="2268"/>
                  <a:pt x="2051" y="2255"/>
                  <a:pt x="2052" y="2242"/>
                </a:cubicBezTo>
                <a:cubicBezTo>
                  <a:pt x="2053" y="2210"/>
                  <a:pt x="2037" y="2185"/>
                  <a:pt x="2022" y="2169"/>
                </a:cubicBezTo>
                <a:close/>
                <a:moveTo>
                  <a:pt x="718" y="2258"/>
                </a:moveTo>
                <a:cubicBezTo>
                  <a:pt x="724" y="2261"/>
                  <a:pt x="732" y="2263"/>
                  <a:pt x="738" y="2267"/>
                </a:cubicBezTo>
                <a:cubicBezTo>
                  <a:pt x="737" y="2280"/>
                  <a:pt x="726" y="2284"/>
                  <a:pt x="714" y="2287"/>
                </a:cubicBezTo>
                <a:cubicBezTo>
                  <a:pt x="710" y="2293"/>
                  <a:pt x="708" y="2301"/>
                  <a:pt x="705" y="2307"/>
                </a:cubicBezTo>
                <a:cubicBezTo>
                  <a:pt x="706" y="2311"/>
                  <a:pt x="712" y="2315"/>
                  <a:pt x="709" y="2320"/>
                </a:cubicBezTo>
                <a:cubicBezTo>
                  <a:pt x="705" y="2321"/>
                  <a:pt x="701" y="2319"/>
                  <a:pt x="698" y="2318"/>
                </a:cubicBezTo>
                <a:cubicBezTo>
                  <a:pt x="688" y="2314"/>
                  <a:pt x="678" y="2310"/>
                  <a:pt x="668" y="2306"/>
                </a:cubicBezTo>
                <a:cubicBezTo>
                  <a:pt x="667" y="2298"/>
                  <a:pt x="674" y="2299"/>
                  <a:pt x="679" y="2297"/>
                </a:cubicBezTo>
                <a:cubicBezTo>
                  <a:pt x="682" y="2290"/>
                  <a:pt x="685" y="2282"/>
                  <a:pt x="688" y="2275"/>
                </a:cubicBezTo>
                <a:cubicBezTo>
                  <a:pt x="683" y="2268"/>
                  <a:pt x="678" y="2256"/>
                  <a:pt x="682" y="2246"/>
                </a:cubicBezTo>
                <a:cubicBezTo>
                  <a:pt x="688" y="2243"/>
                  <a:pt x="699" y="2252"/>
                  <a:pt x="706" y="2253"/>
                </a:cubicBezTo>
                <a:cubicBezTo>
                  <a:pt x="713" y="2244"/>
                  <a:pt x="717" y="2233"/>
                  <a:pt x="724" y="2224"/>
                </a:cubicBezTo>
                <a:cubicBezTo>
                  <a:pt x="726" y="2224"/>
                  <a:pt x="727" y="2225"/>
                  <a:pt x="728" y="2226"/>
                </a:cubicBezTo>
                <a:cubicBezTo>
                  <a:pt x="725" y="2237"/>
                  <a:pt x="721" y="2247"/>
                  <a:pt x="718" y="2258"/>
                </a:cubicBezTo>
                <a:close/>
                <a:moveTo>
                  <a:pt x="711" y="2255"/>
                </a:moveTo>
                <a:cubicBezTo>
                  <a:pt x="712" y="2255"/>
                  <a:pt x="712" y="2256"/>
                  <a:pt x="714" y="2256"/>
                </a:cubicBezTo>
                <a:cubicBezTo>
                  <a:pt x="714" y="2253"/>
                  <a:pt x="716" y="2248"/>
                  <a:pt x="716" y="2247"/>
                </a:cubicBezTo>
                <a:cubicBezTo>
                  <a:pt x="714" y="2250"/>
                  <a:pt x="712" y="2252"/>
                  <a:pt x="711" y="2255"/>
                </a:cubicBezTo>
                <a:close/>
                <a:moveTo>
                  <a:pt x="702" y="2313"/>
                </a:moveTo>
                <a:cubicBezTo>
                  <a:pt x="702" y="2311"/>
                  <a:pt x="701" y="2311"/>
                  <a:pt x="701" y="2310"/>
                </a:cubicBezTo>
                <a:cubicBezTo>
                  <a:pt x="694" y="2307"/>
                  <a:pt x="687" y="2304"/>
                  <a:pt x="680" y="2302"/>
                </a:cubicBezTo>
                <a:cubicBezTo>
                  <a:pt x="679" y="2303"/>
                  <a:pt x="676" y="2302"/>
                  <a:pt x="676" y="2304"/>
                </a:cubicBezTo>
                <a:cubicBezTo>
                  <a:pt x="685" y="2306"/>
                  <a:pt x="693" y="2310"/>
                  <a:pt x="702" y="2313"/>
                </a:cubicBezTo>
                <a:close/>
                <a:moveTo>
                  <a:pt x="687" y="2251"/>
                </a:moveTo>
                <a:cubicBezTo>
                  <a:pt x="686" y="2255"/>
                  <a:pt x="686" y="2258"/>
                  <a:pt x="687" y="2261"/>
                </a:cubicBezTo>
                <a:cubicBezTo>
                  <a:pt x="688" y="2267"/>
                  <a:pt x="694" y="2271"/>
                  <a:pt x="693" y="2277"/>
                </a:cubicBezTo>
                <a:cubicBezTo>
                  <a:pt x="691" y="2284"/>
                  <a:pt x="686" y="2290"/>
                  <a:pt x="684" y="2297"/>
                </a:cubicBezTo>
                <a:cubicBezTo>
                  <a:pt x="689" y="2300"/>
                  <a:pt x="695" y="2302"/>
                  <a:pt x="701" y="2305"/>
                </a:cubicBezTo>
                <a:cubicBezTo>
                  <a:pt x="703" y="2297"/>
                  <a:pt x="706" y="2290"/>
                  <a:pt x="709" y="2283"/>
                </a:cubicBezTo>
                <a:cubicBezTo>
                  <a:pt x="719" y="2281"/>
                  <a:pt x="728" y="2279"/>
                  <a:pt x="732" y="2270"/>
                </a:cubicBezTo>
                <a:cubicBezTo>
                  <a:pt x="717" y="2264"/>
                  <a:pt x="701" y="2256"/>
                  <a:pt x="687" y="2251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70193" y="752284"/>
            <a:ext cx="5345411" cy="5345411"/>
          </a:xfrm>
          <a:prstGeom prst="ellipse">
            <a:avLst/>
          </a:prstGeom>
          <a:solidFill>
            <a:schemeClr val="tx2">
              <a:lumMod val="90000"/>
              <a:lumOff val="1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527240" y="1685658"/>
            <a:ext cx="891926" cy="1363219"/>
            <a:chOff x="1527240" y="1685658"/>
            <a:chExt cx="891926" cy="13632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27240" y="1685658"/>
              <a:ext cx="891926" cy="1042371"/>
            </a:xfrm>
            <a:custGeom>
              <a:avLst/>
              <a:gdLst>
                <a:gd name="T0" fmla="*/ 355 w 355"/>
                <a:gd name="T1" fmla="*/ 177 h 415"/>
                <a:gd name="T2" fmla="*/ 178 w 355"/>
                <a:gd name="T3" fmla="*/ 0 h 415"/>
                <a:gd name="T4" fmla="*/ 0 w 355"/>
                <a:gd name="T5" fmla="*/ 177 h 415"/>
                <a:gd name="T6" fmla="*/ 80 w 355"/>
                <a:gd name="T7" fmla="*/ 325 h 415"/>
                <a:gd name="T8" fmla="*/ 95 w 355"/>
                <a:gd name="T9" fmla="*/ 353 h 415"/>
                <a:gd name="T10" fmla="*/ 95 w 355"/>
                <a:gd name="T11" fmla="*/ 384 h 415"/>
                <a:gd name="T12" fmla="*/ 126 w 355"/>
                <a:gd name="T13" fmla="*/ 415 h 415"/>
                <a:gd name="T14" fmla="*/ 230 w 355"/>
                <a:gd name="T15" fmla="*/ 415 h 415"/>
                <a:gd name="T16" fmla="*/ 261 w 355"/>
                <a:gd name="T17" fmla="*/ 384 h 415"/>
                <a:gd name="T18" fmla="*/ 261 w 355"/>
                <a:gd name="T19" fmla="*/ 353 h 415"/>
                <a:gd name="T20" fmla="*/ 276 w 355"/>
                <a:gd name="T21" fmla="*/ 325 h 415"/>
                <a:gd name="T22" fmla="*/ 355 w 355"/>
                <a:gd name="T23" fmla="*/ 1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415">
                  <a:moveTo>
                    <a:pt x="355" y="177"/>
                  </a:moveTo>
                  <a:cubicBezTo>
                    <a:pt x="355" y="79"/>
                    <a:pt x="276" y="0"/>
                    <a:pt x="178" y="0"/>
                  </a:cubicBezTo>
                  <a:cubicBezTo>
                    <a:pt x="80" y="0"/>
                    <a:pt x="0" y="79"/>
                    <a:pt x="0" y="177"/>
                  </a:cubicBezTo>
                  <a:cubicBezTo>
                    <a:pt x="0" y="239"/>
                    <a:pt x="32" y="294"/>
                    <a:pt x="80" y="325"/>
                  </a:cubicBezTo>
                  <a:cubicBezTo>
                    <a:pt x="89" y="332"/>
                    <a:pt x="95" y="342"/>
                    <a:pt x="95" y="353"/>
                  </a:cubicBezTo>
                  <a:cubicBezTo>
                    <a:pt x="95" y="384"/>
                    <a:pt x="95" y="384"/>
                    <a:pt x="95" y="384"/>
                  </a:cubicBezTo>
                  <a:cubicBezTo>
                    <a:pt x="95" y="401"/>
                    <a:pt x="109" y="415"/>
                    <a:pt x="126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47" y="415"/>
                    <a:pt x="261" y="401"/>
                    <a:pt x="261" y="384"/>
                  </a:cubicBezTo>
                  <a:cubicBezTo>
                    <a:pt x="261" y="353"/>
                    <a:pt x="261" y="353"/>
                    <a:pt x="261" y="353"/>
                  </a:cubicBezTo>
                  <a:cubicBezTo>
                    <a:pt x="261" y="342"/>
                    <a:pt x="266" y="332"/>
                    <a:pt x="276" y="325"/>
                  </a:cubicBezTo>
                  <a:cubicBezTo>
                    <a:pt x="324" y="294"/>
                    <a:pt x="355" y="239"/>
                    <a:pt x="355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66724" y="2935275"/>
              <a:ext cx="416028" cy="113602"/>
            </a:xfrm>
            <a:custGeom>
              <a:avLst/>
              <a:gdLst>
                <a:gd name="T0" fmla="*/ 166 w 166"/>
                <a:gd name="T1" fmla="*/ 13 h 45"/>
                <a:gd name="T2" fmla="*/ 135 w 166"/>
                <a:gd name="T3" fmla="*/ 45 h 45"/>
                <a:gd name="T4" fmla="*/ 31 w 166"/>
                <a:gd name="T5" fmla="*/ 45 h 45"/>
                <a:gd name="T6" fmla="*/ 0 w 166"/>
                <a:gd name="T7" fmla="*/ 13 h 45"/>
                <a:gd name="T8" fmla="*/ 13 w 166"/>
                <a:gd name="T9" fmla="*/ 0 h 45"/>
                <a:gd name="T10" fmla="*/ 152 w 166"/>
                <a:gd name="T11" fmla="*/ 0 h 45"/>
                <a:gd name="T12" fmla="*/ 166 w 166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45">
                  <a:moveTo>
                    <a:pt x="166" y="13"/>
                  </a:moveTo>
                  <a:cubicBezTo>
                    <a:pt x="166" y="31"/>
                    <a:pt x="152" y="45"/>
                    <a:pt x="135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14" y="45"/>
                    <a:pt x="0" y="3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66724" y="2823209"/>
              <a:ext cx="416028" cy="115137"/>
            </a:xfrm>
            <a:custGeom>
              <a:avLst/>
              <a:gdLst>
                <a:gd name="T0" fmla="*/ 166 w 166"/>
                <a:gd name="T1" fmla="*/ 13 h 46"/>
                <a:gd name="T2" fmla="*/ 152 w 166"/>
                <a:gd name="T3" fmla="*/ 0 h 46"/>
                <a:gd name="T4" fmla="*/ 13 w 166"/>
                <a:gd name="T5" fmla="*/ 0 h 46"/>
                <a:gd name="T6" fmla="*/ 0 w 166"/>
                <a:gd name="T7" fmla="*/ 13 h 46"/>
                <a:gd name="T8" fmla="*/ 0 w 166"/>
                <a:gd name="T9" fmla="*/ 32 h 46"/>
                <a:gd name="T10" fmla="*/ 13 w 166"/>
                <a:gd name="T11" fmla="*/ 46 h 46"/>
                <a:gd name="T12" fmla="*/ 152 w 166"/>
                <a:gd name="T13" fmla="*/ 46 h 46"/>
                <a:gd name="T14" fmla="*/ 166 w 166"/>
                <a:gd name="T15" fmla="*/ 32 h 46"/>
                <a:gd name="T16" fmla="*/ 166 w 166"/>
                <a:gd name="T17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46">
                  <a:moveTo>
                    <a:pt x="166" y="13"/>
                  </a:moveTo>
                  <a:cubicBezTo>
                    <a:pt x="166" y="6"/>
                    <a:pt x="160" y="0"/>
                    <a:pt x="15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60" y="46"/>
                    <a:pt x="166" y="40"/>
                    <a:pt x="166" y="32"/>
                  </a:cubicBezTo>
                  <a:lnTo>
                    <a:pt x="166" y="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66724" y="2705002"/>
              <a:ext cx="416028" cy="115137"/>
            </a:xfrm>
            <a:custGeom>
              <a:avLst/>
              <a:gdLst>
                <a:gd name="T0" fmla="*/ 166 w 166"/>
                <a:gd name="T1" fmla="*/ 14 h 46"/>
                <a:gd name="T2" fmla="*/ 152 w 166"/>
                <a:gd name="T3" fmla="*/ 0 h 46"/>
                <a:gd name="T4" fmla="*/ 13 w 166"/>
                <a:gd name="T5" fmla="*/ 0 h 46"/>
                <a:gd name="T6" fmla="*/ 0 w 166"/>
                <a:gd name="T7" fmla="*/ 14 h 46"/>
                <a:gd name="T8" fmla="*/ 0 w 166"/>
                <a:gd name="T9" fmla="*/ 33 h 46"/>
                <a:gd name="T10" fmla="*/ 13 w 166"/>
                <a:gd name="T11" fmla="*/ 46 h 46"/>
                <a:gd name="T12" fmla="*/ 152 w 166"/>
                <a:gd name="T13" fmla="*/ 46 h 46"/>
                <a:gd name="T14" fmla="*/ 166 w 166"/>
                <a:gd name="T15" fmla="*/ 33 h 46"/>
                <a:gd name="T16" fmla="*/ 166 w 166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46">
                  <a:moveTo>
                    <a:pt x="166" y="14"/>
                  </a:moveTo>
                  <a:cubicBezTo>
                    <a:pt x="166" y="6"/>
                    <a:pt x="160" y="0"/>
                    <a:pt x="15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60" y="46"/>
                    <a:pt x="166" y="40"/>
                    <a:pt x="166" y="33"/>
                  </a:cubicBezTo>
                  <a:lnTo>
                    <a:pt x="166" y="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766724" y="2705002"/>
              <a:ext cx="207246" cy="115137"/>
            </a:xfrm>
            <a:custGeom>
              <a:avLst/>
              <a:gdLst>
                <a:gd name="T0" fmla="*/ 83 w 83"/>
                <a:gd name="T1" fmla="*/ 0 h 46"/>
                <a:gd name="T2" fmla="*/ 13 w 83"/>
                <a:gd name="T3" fmla="*/ 0 h 46"/>
                <a:gd name="T4" fmla="*/ 0 w 83"/>
                <a:gd name="T5" fmla="*/ 14 h 46"/>
                <a:gd name="T6" fmla="*/ 0 w 83"/>
                <a:gd name="T7" fmla="*/ 33 h 46"/>
                <a:gd name="T8" fmla="*/ 13 w 83"/>
                <a:gd name="T9" fmla="*/ 46 h 46"/>
                <a:gd name="T10" fmla="*/ 83 w 83"/>
                <a:gd name="T11" fmla="*/ 46 h 46"/>
                <a:gd name="T12" fmla="*/ 83 w 8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83" y="46"/>
                    <a:pt x="83" y="46"/>
                    <a:pt x="83" y="4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66724" y="2823209"/>
              <a:ext cx="207246" cy="115137"/>
            </a:xfrm>
            <a:custGeom>
              <a:avLst/>
              <a:gdLst>
                <a:gd name="T0" fmla="*/ 83 w 83"/>
                <a:gd name="T1" fmla="*/ 0 h 46"/>
                <a:gd name="T2" fmla="*/ 13 w 83"/>
                <a:gd name="T3" fmla="*/ 0 h 46"/>
                <a:gd name="T4" fmla="*/ 0 w 83"/>
                <a:gd name="T5" fmla="*/ 13 h 46"/>
                <a:gd name="T6" fmla="*/ 0 w 83"/>
                <a:gd name="T7" fmla="*/ 32 h 46"/>
                <a:gd name="T8" fmla="*/ 13 w 83"/>
                <a:gd name="T9" fmla="*/ 46 h 46"/>
                <a:gd name="T10" fmla="*/ 83 w 83"/>
                <a:gd name="T11" fmla="*/ 46 h 46"/>
                <a:gd name="T12" fmla="*/ 83 w 8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83" y="46"/>
                    <a:pt x="83" y="46"/>
                    <a:pt x="83" y="4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766724" y="2935275"/>
              <a:ext cx="207246" cy="113602"/>
            </a:xfrm>
            <a:custGeom>
              <a:avLst/>
              <a:gdLst>
                <a:gd name="T0" fmla="*/ 83 w 83"/>
                <a:gd name="T1" fmla="*/ 0 h 45"/>
                <a:gd name="T2" fmla="*/ 13 w 83"/>
                <a:gd name="T3" fmla="*/ 0 h 45"/>
                <a:gd name="T4" fmla="*/ 0 w 83"/>
                <a:gd name="T5" fmla="*/ 13 h 45"/>
                <a:gd name="T6" fmla="*/ 31 w 83"/>
                <a:gd name="T7" fmla="*/ 45 h 45"/>
                <a:gd name="T8" fmla="*/ 83 w 83"/>
                <a:gd name="T9" fmla="*/ 45 h 45"/>
                <a:gd name="T10" fmla="*/ 83 w 83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5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1"/>
                    <a:pt x="14" y="45"/>
                    <a:pt x="31" y="45"/>
                  </a:cubicBezTo>
                  <a:cubicBezTo>
                    <a:pt x="83" y="45"/>
                    <a:pt x="83" y="45"/>
                    <a:pt x="83" y="4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771329" y="2150811"/>
              <a:ext cx="403746" cy="557262"/>
            </a:xfrm>
            <a:custGeom>
              <a:avLst/>
              <a:gdLst>
                <a:gd name="T0" fmla="*/ 240 w 263"/>
                <a:gd name="T1" fmla="*/ 0 h 363"/>
                <a:gd name="T2" fmla="*/ 231 w 263"/>
                <a:gd name="T3" fmla="*/ 55 h 363"/>
                <a:gd name="T4" fmla="*/ 196 w 263"/>
                <a:gd name="T5" fmla="*/ 29 h 363"/>
                <a:gd name="T6" fmla="*/ 162 w 263"/>
                <a:gd name="T7" fmla="*/ 60 h 363"/>
                <a:gd name="T8" fmla="*/ 132 w 263"/>
                <a:gd name="T9" fmla="*/ 37 h 363"/>
                <a:gd name="T10" fmla="*/ 98 w 263"/>
                <a:gd name="T11" fmla="*/ 62 h 363"/>
                <a:gd name="T12" fmla="*/ 64 w 263"/>
                <a:gd name="T13" fmla="*/ 37 h 363"/>
                <a:gd name="T14" fmla="*/ 33 w 263"/>
                <a:gd name="T15" fmla="*/ 57 h 363"/>
                <a:gd name="T16" fmla="*/ 21 w 263"/>
                <a:gd name="T17" fmla="*/ 0 h 363"/>
                <a:gd name="T18" fmla="*/ 0 w 263"/>
                <a:gd name="T19" fmla="*/ 5 h 363"/>
                <a:gd name="T20" fmla="*/ 69 w 263"/>
                <a:gd name="T21" fmla="*/ 363 h 363"/>
                <a:gd name="T22" fmla="*/ 90 w 263"/>
                <a:gd name="T23" fmla="*/ 359 h 363"/>
                <a:gd name="T24" fmla="*/ 36 w 263"/>
                <a:gd name="T25" fmla="*/ 82 h 363"/>
                <a:gd name="T26" fmla="*/ 64 w 263"/>
                <a:gd name="T27" fmla="*/ 64 h 363"/>
                <a:gd name="T28" fmla="*/ 98 w 263"/>
                <a:gd name="T29" fmla="*/ 90 h 363"/>
                <a:gd name="T30" fmla="*/ 131 w 263"/>
                <a:gd name="T31" fmla="*/ 65 h 363"/>
                <a:gd name="T32" fmla="*/ 162 w 263"/>
                <a:gd name="T33" fmla="*/ 90 h 363"/>
                <a:gd name="T34" fmla="*/ 198 w 263"/>
                <a:gd name="T35" fmla="*/ 59 h 363"/>
                <a:gd name="T36" fmla="*/ 226 w 263"/>
                <a:gd name="T37" fmla="*/ 80 h 363"/>
                <a:gd name="T38" fmla="*/ 170 w 263"/>
                <a:gd name="T39" fmla="*/ 359 h 363"/>
                <a:gd name="T40" fmla="*/ 191 w 263"/>
                <a:gd name="T41" fmla="*/ 363 h 363"/>
                <a:gd name="T42" fmla="*/ 263 w 263"/>
                <a:gd name="T43" fmla="*/ 5 h 363"/>
                <a:gd name="T44" fmla="*/ 240 w 263"/>
                <a:gd name="T4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3">
                  <a:moveTo>
                    <a:pt x="240" y="0"/>
                  </a:moveTo>
                  <a:lnTo>
                    <a:pt x="231" y="55"/>
                  </a:lnTo>
                  <a:lnTo>
                    <a:pt x="196" y="29"/>
                  </a:lnTo>
                  <a:lnTo>
                    <a:pt x="162" y="60"/>
                  </a:lnTo>
                  <a:lnTo>
                    <a:pt x="132" y="37"/>
                  </a:lnTo>
                  <a:lnTo>
                    <a:pt x="98" y="62"/>
                  </a:lnTo>
                  <a:lnTo>
                    <a:pt x="64" y="37"/>
                  </a:lnTo>
                  <a:lnTo>
                    <a:pt x="33" y="57"/>
                  </a:lnTo>
                  <a:lnTo>
                    <a:pt x="21" y="0"/>
                  </a:lnTo>
                  <a:lnTo>
                    <a:pt x="0" y="5"/>
                  </a:lnTo>
                  <a:lnTo>
                    <a:pt x="69" y="363"/>
                  </a:lnTo>
                  <a:lnTo>
                    <a:pt x="90" y="359"/>
                  </a:lnTo>
                  <a:lnTo>
                    <a:pt x="36" y="82"/>
                  </a:lnTo>
                  <a:lnTo>
                    <a:pt x="64" y="64"/>
                  </a:lnTo>
                  <a:lnTo>
                    <a:pt x="98" y="90"/>
                  </a:lnTo>
                  <a:lnTo>
                    <a:pt x="131" y="65"/>
                  </a:lnTo>
                  <a:lnTo>
                    <a:pt x="162" y="90"/>
                  </a:lnTo>
                  <a:lnTo>
                    <a:pt x="198" y="59"/>
                  </a:lnTo>
                  <a:lnTo>
                    <a:pt x="226" y="80"/>
                  </a:lnTo>
                  <a:lnTo>
                    <a:pt x="170" y="359"/>
                  </a:lnTo>
                  <a:lnTo>
                    <a:pt x="191" y="363"/>
                  </a:lnTo>
                  <a:lnTo>
                    <a:pt x="263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63868" y="1811541"/>
              <a:ext cx="245625" cy="296285"/>
            </a:xfrm>
            <a:custGeom>
              <a:avLst/>
              <a:gdLst>
                <a:gd name="T0" fmla="*/ 7 w 98"/>
                <a:gd name="T1" fmla="*/ 118 h 118"/>
                <a:gd name="T2" fmla="*/ 6 w 98"/>
                <a:gd name="T3" fmla="*/ 118 h 118"/>
                <a:gd name="T4" fmla="*/ 0 w 98"/>
                <a:gd name="T5" fmla="*/ 111 h 118"/>
                <a:gd name="T6" fmla="*/ 48 w 98"/>
                <a:gd name="T7" fmla="*/ 17 h 118"/>
                <a:gd name="T8" fmla="*/ 91 w 98"/>
                <a:gd name="T9" fmla="*/ 0 h 118"/>
                <a:gd name="T10" fmla="*/ 98 w 98"/>
                <a:gd name="T11" fmla="*/ 6 h 118"/>
                <a:gd name="T12" fmla="*/ 92 w 98"/>
                <a:gd name="T13" fmla="*/ 13 h 118"/>
                <a:gd name="T14" fmla="*/ 92 w 98"/>
                <a:gd name="T15" fmla="*/ 13 h 118"/>
                <a:gd name="T16" fmla="*/ 55 w 98"/>
                <a:gd name="T17" fmla="*/ 28 h 118"/>
                <a:gd name="T18" fmla="*/ 14 w 98"/>
                <a:gd name="T19" fmla="*/ 112 h 118"/>
                <a:gd name="T20" fmla="*/ 7 w 9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18">
                  <a:moveTo>
                    <a:pt x="7" y="118"/>
                  </a:moveTo>
                  <a:cubicBezTo>
                    <a:pt x="7" y="118"/>
                    <a:pt x="7" y="118"/>
                    <a:pt x="6" y="118"/>
                  </a:cubicBezTo>
                  <a:cubicBezTo>
                    <a:pt x="3" y="118"/>
                    <a:pt x="0" y="115"/>
                    <a:pt x="0" y="111"/>
                  </a:cubicBezTo>
                  <a:cubicBezTo>
                    <a:pt x="2" y="81"/>
                    <a:pt x="12" y="41"/>
                    <a:pt x="48" y="17"/>
                  </a:cubicBezTo>
                  <a:cubicBezTo>
                    <a:pt x="69" y="2"/>
                    <a:pt x="90" y="0"/>
                    <a:pt x="91" y="0"/>
                  </a:cubicBezTo>
                  <a:cubicBezTo>
                    <a:pt x="95" y="0"/>
                    <a:pt x="98" y="2"/>
                    <a:pt x="98" y="6"/>
                  </a:cubicBezTo>
                  <a:cubicBezTo>
                    <a:pt x="98" y="10"/>
                    <a:pt x="96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73" y="15"/>
                    <a:pt x="55" y="28"/>
                  </a:cubicBezTo>
                  <a:cubicBezTo>
                    <a:pt x="30" y="45"/>
                    <a:pt x="16" y="74"/>
                    <a:pt x="14" y="112"/>
                  </a:cubicBezTo>
                  <a:cubicBezTo>
                    <a:pt x="13" y="115"/>
                    <a:pt x="10" y="118"/>
                    <a:pt x="7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64790" y="2365733"/>
            <a:ext cx="3659810" cy="2783236"/>
            <a:chOff x="2664790" y="2365733"/>
            <a:chExt cx="3659810" cy="2783236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94695" y="2818603"/>
              <a:ext cx="1829905" cy="2262819"/>
            </a:xfrm>
            <a:custGeom>
              <a:avLst/>
              <a:gdLst>
                <a:gd name="T0" fmla="*/ 701 w 729"/>
                <a:gd name="T1" fmla="*/ 902 h 902"/>
                <a:gd name="T2" fmla="*/ 0 w 729"/>
                <a:gd name="T3" fmla="*/ 902 h 902"/>
                <a:gd name="T4" fmla="*/ 0 w 729"/>
                <a:gd name="T5" fmla="*/ 0 h 902"/>
                <a:gd name="T6" fmla="*/ 685 w 729"/>
                <a:gd name="T7" fmla="*/ 0 h 902"/>
                <a:gd name="T8" fmla="*/ 729 w 729"/>
                <a:gd name="T9" fmla="*/ 44 h 902"/>
                <a:gd name="T10" fmla="*/ 729 w 729"/>
                <a:gd name="T11" fmla="*/ 873 h 902"/>
                <a:gd name="T12" fmla="*/ 701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01" y="902"/>
                  </a:moveTo>
                  <a:cubicBezTo>
                    <a:pt x="0" y="902"/>
                    <a:pt x="0" y="902"/>
                    <a:pt x="0" y="9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10" y="0"/>
                    <a:pt x="729" y="20"/>
                    <a:pt x="729" y="44"/>
                  </a:cubicBezTo>
                  <a:cubicBezTo>
                    <a:pt x="729" y="873"/>
                    <a:pt x="729" y="873"/>
                    <a:pt x="729" y="873"/>
                  </a:cubicBezTo>
                  <a:cubicBezTo>
                    <a:pt x="729" y="889"/>
                    <a:pt x="717" y="902"/>
                    <a:pt x="701" y="90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664790" y="2818603"/>
              <a:ext cx="1829905" cy="2262819"/>
            </a:xfrm>
            <a:custGeom>
              <a:avLst/>
              <a:gdLst>
                <a:gd name="T0" fmla="*/ 729 w 729"/>
                <a:gd name="T1" fmla="*/ 902 h 902"/>
                <a:gd name="T2" fmla="*/ 29 w 729"/>
                <a:gd name="T3" fmla="*/ 902 h 902"/>
                <a:gd name="T4" fmla="*/ 0 w 729"/>
                <a:gd name="T5" fmla="*/ 873 h 902"/>
                <a:gd name="T6" fmla="*/ 0 w 729"/>
                <a:gd name="T7" fmla="*/ 44 h 902"/>
                <a:gd name="T8" fmla="*/ 44 w 729"/>
                <a:gd name="T9" fmla="*/ 0 h 902"/>
                <a:gd name="T10" fmla="*/ 729 w 729"/>
                <a:gd name="T11" fmla="*/ 0 h 902"/>
                <a:gd name="T12" fmla="*/ 729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29" y="902"/>
                  </a:moveTo>
                  <a:cubicBezTo>
                    <a:pt x="29" y="902"/>
                    <a:pt x="29" y="902"/>
                    <a:pt x="29" y="902"/>
                  </a:cubicBezTo>
                  <a:cubicBezTo>
                    <a:pt x="13" y="902"/>
                    <a:pt x="0" y="889"/>
                    <a:pt x="0" y="87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729" y="9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64790" y="2724959"/>
              <a:ext cx="1829905" cy="2264355"/>
            </a:xfrm>
            <a:custGeom>
              <a:avLst/>
              <a:gdLst>
                <a:gd name="T0" fmla="*/ 729 w 729"/>
                <a:gd name="T1" fmla="*/ 902 h 902"/>
                <a:gd name="T2" fmla="*/ 29 w 729"/>
                <a:gd name="T3" fmla="*/ 902 h 902"/>
                <a:gd name="T4" fmla="*/ 0 w 729"/>
                <a:gd name="T5" fmla="*/ 873 h 902"/>
                <a:gd name="T6" fmla="*/ 0 w 729"/>
                <a:gd name="T7" fmla="*/ 46 h 902"/>
                <a:gd name="T8" fmla="*/ 44 w 729"/>
                <a:gd name="T9" fmla="*/ 2 h 902"/>
                <a:gd name="T10" fmla="*/ 729 w 729"/>
                <a:gd name="T11" fmla="*/ 0 h 902"/>
                <a:gd name="T12" fmla="*/ 729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29" y="902"/>
                  </a:moveTo>
                  <a:cubicBezTo>
                    <a:pt x="29" y="902"/>
                    <a:pt x="29" y="902"/>
                    <a:pt x="29" y="902"/>
                  </a:cubicBezTo>
                  <a:cubicBezTo>
                    <a:pt x="13" y="902"/>
                    <a:pt x="0" y="889"/>
                    <a:pt x="0" y="8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"/>
                    <a:pt x="20" y="2"/>
                    <a:pt x="44" y="2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729" y="9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94695" y="2724959"/>
              <a:ext cx="1829905" cy="2264355"/>
            </a:xfrm>
            <a:custGeom>
              <a:avLst/>
              <a:gdLst>
                <a:gd name="T0" fmla="*/ 701 w 729"/>
                <a:gd name="T1" fmla="*/ 902 h 902"/>
                <a:gd name="T2" fmla="*/ 0 w 729"/>
                <a:gd name="T3" fmla="*/ 902 h 902"/>
                <a:gd name="T4" fmla="*/ 0 w 729"/>
                <a:gd name="T5" fmla="*/ 0 h 902"/>
                <a:gd name="T6" fmla="*/ 685 w 729"/>
                <a:gd name="T7" fmla="*/ 2 h 902"/>
                <a:gd name="T8" fmla="*/ 729 w 729"/>
                <a:gd name="T9" fmla="*/ 46 h 902"/>
                <a:gd name="T10" fmla="*/ 729 w 729"/>
                <a:gd name="T11" fmla="*/ 873 h 902"/>
                <a:gd name="T12" fmla="*/ 701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01" y="902"/>
                  </a:moveTo>
                  <a:cubicBezTo>
                    <a:pt x="0" y="902"/>
                    <a:pt x="0" y="902"/>
                    <a:pt x="0" y="9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5" y="2"/>
                    <a:pt x="685" y="2"/>
                    <a:pt x="685" y="2"/>
                  </a:cubicBezTo>
                  <a:cubicBezTo>
                    <a:pt x="710" y="2"/>
                    <a:pt x="729" y="22"/>
                    <a:pt x="729" y="46"/>
                  </a:cubicBezTo>
                  <a:cubicBezTo>
                    <a:pt x="729" y="873"/>
                    <a:pt x="729" y="873"/>
                    <a:pt x="729" y="873"/>
                  </a:cubicBezTo>
                  <a:cubicBezTo>
                    <a:pt x="729" y="889"/>
                    <a:pt x="717" y="902"/>
                    <a:pt x="701" y="90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33657" y="2482404"/>
              <a:ext cx="1661038" cy="2506909"/>
            </a:xfrm>
            <a:custGeom>
              <a:avLst/>
              <a:gdLst>
                <a:gd name="T0" fmla="*/ 662 w 662"/>
                <a:gd name="T1" fmla="*/ 999 h 999"/>
                <a:gd name="T2" fmla="*/ 0 w 662"/>
                <a:gd name="T3" fmla="*/ 935 h 999"/>
                <a:gd name="T4" fmla="*/ 0 w 662"/>
                <a:gd name="T5" fmla="*/ 26 h 999"/>
                <a:gd name="T6" fmla="*/ 655 w 662"/>
                <a:gd name="T7" fmla="*/ 156 h 999"/>
                <a:gd name="T8" fmla="*/ 662 w 662"/>
                <a:gd name="T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999">
                  <a:moveTo>
                    <a:pt x="662" y="999"/>
                  </a:moveTo>
                  <a:cubicBezTo>
                    <a:pt x="662" y="999"/>
                    <a:pt x="267" y="887"/>
                    <a:pt x="0" y="935"/>
                  </a:cubicBezTo>
                  <a:cubicBezTo>
                    <a:pt x="0" y="614"/>
                    <a:pt x="0" y="26"/>
                    <a:pt x="0" y="26"/>
                  </a:cubicBezTo>
                  <a:cubicBezTo>
                    <a:pt x="0" y="26"/>
                    <a:pt x="470" y="0"/>
                    <a:pt x="655" y="156"/>
                  </a:cubicBezTo>
                  <a:cubicBezTo>
                    <a:pt x="655" y="502"/>
                    <a:pt x="662" y="999"/>
                    <a:pt x="662" y="9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94695" y="2482404"/>
              <a:ext cx="1664108" cy="2506909"/>
            </a:xfrm>
            <a:custGeom>
              <a:avLst/>
              <a:gdLst>
                <a:gd name="T0" fmla="*/ 0 w 663"/>
                <a:gd name="T1" fmla="*/ 999 h 999"/>
                <a:gd name="T2" fmla="*/ 663 w 663"/>
                <a:gd name="T3" fmla="*/ 935 h 999"/>
                <a:gd name="T4" fmla="*/ 663 w 663"/>
                <a:gd name="T5" fmla="*/ 26 h 999"/>
                <a:gd name="T6" fmla="*/ 7 w 663"/>
                <a:gd name="T7" fmla="*/ 156 h 999"/>
                <a:gd name="T8" fmla="*/ 0 w 663"/>
                <a:gd name="T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999">
                  <a:moveTo>
                    <a:pt x="0" y="999"/>
                  </a:moveTo>
                  <a:cubicBezTo>
                    <a:pt x="0" y="999"/>
                    <a:pt x="395" y="887"/>
                    <a:pt x="663" y="935"/>
                  </a:cubicBezTo>
                  <a:cubicBezTo>
                    <a:pt x="663" y="614"/>
                    <a:pt x="663" y="26"/>
                    <a:pt x="663" y="26"/>
                  </a:cubicBezTo>
                  <a:cubicBezTo>
                    <a:pt x="663" y="26"/>
                    <a:pt x="192" y="0"/>
                    <a:pt x="7" y="156"/>
                  </a:cubicBezTo>
                  <a:cubicBezTo>
                    <a:pt x="7" y="502"/>
                    <a:pt x="0" y="999"/>
                    <a:pt x="0" y="9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65680" y="2365733"/>
              <a:ext cx="1529015" cy="2623581"/>
            </a:xfrm>
            <a:custGeom>
              <a:avLst/>
              <a:gdLst>
                <a:gd name="T0" fmla="*/ 609 w 609"/>
                <a:gd name="T1" fmla="*/ 146 h 1045"/>
                <a:gd name="T2" fmla="*/ 0 w 609"/>
                <a:gd name="T3" fmla="*/ 0 h 1045"/>
                <a:gd name="T4" fmla="*/ 0 w 609"/>
                <a:gd name="T5" fmla="*/ 904 h 1045"/>
                <a:gd name="T6" fmla="*/ 609 w 609"/>
                <a:gd name="T7" fmla="*/ 1045 h 1045"/>
                <a:gd name="T8" fmla="*/ 609 w 609"/>
                <a:gd name="T9" fmla="*/ 14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1045">
                  <a:moveTo>
                    <a:pt x="609" y="146"/>
                  </a:moveTo>
                  <a:cubicBezTo>
                    <a:pt x="609" y="146"/>
                    <a:pt x="536" y="0"/>
                    <a:pt x="0" y="0"/>
                  </a:cubicBezTo>
                  <a:cubicBezTo>
                    <a:pt x="0" y="445"/>
                    <a:pt x="0" y="904"/>
                    <a:pt x="0" y="904"/>
                  </a:cubicBezTo>
                  <a:cubicBezTo>
                    <a:pt x="0" y="904"/>
                    <a:pt x="367" y="893"/>
                    <a:pt x="609" y="1045"/>
                  </a:cubicBezTo>
                  <a:cubicBezTo>
                    <a:pt x="609" y="555"/>
                    <a:pt x="609" y="146"/>
                    <a:pt x="609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494695" y="2365733"/>
              <a:ext cx="1527480" cy="2623581"/>
            </a:xfrm>
            <a:custGeom>
              <a:avLst/>
              <a:gdLst>
                <a:gd name="T0" fmla="*/ 0 w 609"/>
                <a:gd name="T1" fmla="*/ 146 h 1045"/>
                <a:gd name="T2" fmla="*/ 609 w 609"/>
                <a:gd name="T3" fmla="*/ 0 h 1045"/>
                <a:gd name="T4" fmla="*/ 609 w 609"/>
                <a:gd name="T5" fmla="*/ 904 h 1045"/>
                <a:gd name="T6" fmla="*/ 0 w 609"/>
                <a:gd name="T7" fmla="*/ 1045 h 1045"/>
                <a:gd name="T8" fmla="*/ 0 w 609"/>
                <a:gd name="T9" fmla="*/ 14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1045">
                  <a:moveTo>
                    <a:pt x="0" y="146"/>
                  </a:moveTo>
                  <a:cubicBezTo>
                    <a:pt x="0" y="146"/>
                    <a:pt x="74" y="0"/>
                    <a:pt x="609" y="0"/>
                  </a:cubicBezTo>
                  <a:cubicBezTo>
                    <a:pt x="609" y="445"/>
                    <a:pt x="609" y="904"/>
                    <a:pt x="609" y="904"/>
                  </a:cubicBezTo>
                  <a:cubicBezTo>
                    <a:pt x="609" y="904"/>
                    <a:pt x="243" y="893"/>
                    <a:pt x="0" y="1045"/>
                  </a:cubicBezTo>
                  <a:cubicBezTo>
                    <a:pt x="0" y="555"/>
                    <a:pt x="0" y="146"/>
                    <a:pt x="0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594480" y="2695791"/>
              <a:ext cx="1284926" cy="1444582"/>
            </a:xfrm>
            <a:custGeom>
              <a:avLst/>
              <a:gdLst>
                <a:gd name="T0" fmla="*/ 456 w 512"/>
                <a:gd name="T1" fmla="*/ 226 h 576"/>
                <a:gd name="T2" fmla="*/ 389 w 512"/>
                <a:gd name="T3" fmla="*/ 126 h 576"/>
                <a:gd name="T4" fmla="*/ 316 w 512"/>
                <a:gd name="T5" fmla="*/ 87 h 576"/>
                <a:gd name="T6" fmla="*/ 196 w 512"/>
                <a:gd name="T7" fmla="*/ 87 h 576"/>
                <a:gd name="T8" fmla="*/ 122 w 512"/>
                <a:gd name="T9" fmla="*/ 126 h 576"/>
                <a:gd name="T10" fmla="*/ 56 w 512"/>
                <a:gd name="T11" fmla="*/ 226 h 576"/>
                <a:gd name="T12" fmla="*/ 56 w 512"/>
                <a:gd name="T13" fmla="*/ 350 h 576"/>
                <a:gd name="T14" fmla="*/ 54 w 512"/>
                <a:gd name="T15" fmla="*/ 464 h 576"/>
                <a:gd name="T16" fmla="*/ 183 w 512"/>
                <a:gd name="T17" fmla="*/ 425 h 576"/>
                <a:gd name="T18" fmla="*/ 256 w 512"/>
                <a:gd name="T19" fmla="*/ 576 h 576"/>
                <a:gd name="T20" fmla="*/ 329 w 512"/>
                <a:gd name="T21" fmla="*/ 425 h 576"/>
                <a:gd name="T22" fmla="*/ 457 w 512"/>
                <a:gd name="T23" fmla="*/ 464 h 576"/>
                <a:gd name="T24" fmla="*/ 456 w 512"/>
                <a:gd name="T25" fmla="*/ 350 h 576"/>
                <a:gd name="T26" fmla="*/ 458 w 512"/>
                <a:gd name="T27" fmla="*/ 126 h 576"/>
                <a:gd name="T28" fmla="*/ 446 w 512"/>
                <a:gd name="T29" fmla="*/ 217 h 576"/>
                <a:gd name="T30" fmla="*/ 337 w 512"/>
                <a:gd name="T31" fmla="*/ 245 h 576"/>
                <a:gd name="T32" fmla="*/ 458 w 512"/>
                <a:gd name="T33" fmla="*/ 126 h 576"/>
                <a:gd name="T34" fmla="*/ 323 w 512"/>
                <a:gd name="T35" fmla="*/ 342 h 576"/>
                <a:gd name="T36" fmla="*/ 269 w 512"/>
                <a:gd name="T37" fmla="*/ 378 h 576"/>
                <a:gd name="T38" fmla="*/ 294 w 512"/>
                <a:gd name="T39" fmla="*/ 345 h 576"/>
                <a:gd name="T40" fmla="*/ 218 w 512"/>
                <a:gd name="T41" fmla="*/ 345 h 576"/>
                <a:gd name="T42" fmla="*/ 187 w 512"/>
                <a:gd name="T43" fmla="*/ 288 h 576"/>
                <a:gd name="T44" fmla="*/ 218 w 512"/>
                <a:gd name="T45" fmla="*/ 231 h 576"/>
                <a:gd name="T46" fmla="*/ 294 w 512"/>
                <a:gd name="T47" fmla="*/ 231 h 576"/>
                <a:gd name="T48" fmla="*/ 325 w 512"/>
                <a:gd name="T49" fmla="*/ 288 h 576"/>
                <a:gd name="T50" fmla="*/ 294 w 512"/>
                <a:gd name="T51" fmla="*/ 345 h 576"/>
                <a:gd name="T52" fmla="*/ 194 w 512"/>
                <a:gd name="T53" fmla="*/ 404 h 576"/>
                <a:gd name="T54" fmla="*/ 210 w 512"/>
                <a:gd name="T55" fmla="*/ 356 h 576"/>
                <a:gd name="T56" fmla="*/ 174 w 512"/>
                <a:gd name="T57" fmla="*/ 314 h 576"/>
                <a:gd name="T58" fmla="*/ 174 w 512"/>
                <a:gd name="T59" fmla="*/ 262 h 576"/>
                <a:gd name="T60" fmla="*/ 174 w 512"/>
                <a:gd name="T61" fmla="*/ 314 h 576"/>
                <a:gd name="T62" fmla="*/ 194 w 512"/>
                <a:gd name="T63" fmla="*/ 172 h 576"/>
                <a:gd name="T64" fmla="*/ 210 w 512"/>
                <a:gd name="T65" fmla="*/ 220 h 576"/>
                <a:gd name="T66" fmla="*/ 269 w 512"/>
                <a:gd name="T67" fmla="*/ 199 h 576"/>
                <a:gd name="T68" fmla="*/ 323 w 512"/>
                <a:gd name="T69" fmla="*/ 235 h 576"/>
                <a:gd name="T70" fmla="*/ 269 w 512"/>
                <a:gd name="T71" fmla="*/ 199 h 576"/>
                <a:gd name="T72" fmla="*/ 372 w 512"/>
                <a:gd name="T73" fmla="*/ 288 h 576"/>
                <a:gd name="T74" fmla="*/ 338 w 512"/>
                <a:gd name="T75" fmla="*/ 288 h 576"/>
                <a:gd name="T76" fmla="*/ 209 w 512"/>
                <a:gd name="T77" fmla="*/ 91 h 576"/>
                <a:gd name="T78" fmla="*/ 303 w 512"/>
                <a:gd name="T79" fmla="*/ 91 h 576"/>
                <a:gd name="T80" fmla="*/ 256 w 512"/>
                <a:gd name="T81" fmla="*/ 191 h 576"/>
                <a:gd name="T82" fmla="*/ 209 w 512"/>
                <a:gd name="T83" fmla="*/ 91 h 576"/>
                <a:gd name="T84" fmla="*/ 54 w 512"/>
                <a:gd name="T85" fmla="*/ 126 h 576"/>
                <a:gd name="T86" fmla="*/ 181 w 512"/>
                <a:gd name="T87" fmla="*/ 165 h 576"/>
                <a:gd name="T88" fmla="*/ 130 w 512"/>
                <a:gd name="T89" fmla="*/ 279 h 576"/>
                <a:gd name="T90" fmla="*/ 28 w 512"/>
                <a:gd name="T91" fmla="*/ 441 h 576"/>
                <a:gd name="T92" fmla="*/ 130 w 512"/>
                <a:gd name="T93" fmla="*/ 297 h 576"/>
                <a:gd name="T94" fmla="*/ 181 w 512"/>
                <a:gd name="T95" fmla="*/ 411 h 576"/>
                <a:gd name="T96" fmla="*/ 303 w 512"/>
                <a:gd name="T97" fmla="*/ 485 h 576"/>
                <a:gd name="T98" fmla="*/ 209 w 512"/>
                <a:gd name="T99" fmla="*/ 485 h 576"/>
                <a:gd name="T100" fmla="*/ 256 w 512"/>
                <a:gd name="T101" fmla="*/ 385 h 576"/>
                <a:gd name="T102" fmla="*/ 303 w 512"/>
                <a:gd name="T103" fmla="*/ 485 h 576"/>
                <a:gd name="T104" fmla="*/ 394 w 512"/>
                <a:gd name="T105" fmla="*/ 437 h 576"/>
                <a:gd name="T106" fmla="*/ 337 w 512"/>
                <a:gd name="T107" fmla="*/ 332 h 576"/>
                <a:gd name="T108" fmla="*/ 484 w 512"/>
                <a:gd name="T109" fmla="*/ 44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2" h="576">
                  <a:moveTo>
                    <a:pt x="393" y="288"/>
                  </a:moveTo>
                  <a:cubicBezTo>
                    <a:pt x="417" y="267"/>
                    <a:pt x="439" y="246"/>
                    <a:pt x="456" y="226"/>
                  </a:cubicBezTo>
                  <a:cubicBezTo>
                    <a:pt x="483" y="195"/>
                    <a:pt x="512" y="153"/>
                    <a:pt x="495" y="128"/>
                  </a:cubicBezTo>
                  <a:cubicBezTo>
                    <a:pt x="479" y="103"/>
                    <a:pt x="428" y="113"/>
                    <a:pt x="389" y="126"/>
                  </a:cubicBezTo>
                  <a:cubicBezTo>
                    <a:pt x="370" y="133"/>
                    <a:pt x="350" y="141"/>
                    <a:pt x="329" y="151"/>
                  </a:cubicBezTo>
                  <a:cubicBezTo>
                    <a:pt x="325" y="128"/>
                    <a:pt x="321" y="107"/>
                    <a:pt x="316" y="87"/>
                  </a:cubicBezTo>
                  <a:cubicBezTo>
                    <a:pt x="305" y="47"/>
                    <a:pt x="286" y="0"/>
                    <a:pt x="256" y="0"/>
                  </a:cubicBezTo>
                  <a:cubicBezTo>
                    <a:pt x="226" y="0"/>
                    <a:pt x="207" y="47"/>
                    <a:pt x="196" y="87"/>
                  </a:cubicBezTo>
                  <a:cubicBezTo>
                    <a:pt x="191" y="107"/>
                    <a:pt x="186" y="128"/>
                    <a:pt x="183" y="151"/>
                  </a:cubicBezTo>
                  <a:cubicBezTo>
                    <a:pt x="162" y="141"/>
                    <a:pt x="141" y="133"/>
                    <a:pt x="122" y="126"/>
                  </a:cubicBezTo>
                  <a:cubicBezTo>
                    <a:pt x="83" y="113"/>
                    <a:pt x="33" y="103"/>
                    <a:pt x="16" y="128"/>
                  </a:cubicBezTo>
                  <a:cubicBezTo>
                    <a:pt x="0" y="153"/>
                    <a:pt x="29" y="195"/>
                    <a:pt x="56" y="226"/>
                  </a:cubicBezTo>
                  <a:cubicBezTo>
                    <a:pt x="73" y="246"/>
                    <a:pt x="95" y="267"/>
                    <a:pt x="119" y="288"/>
                  </a:cubicBezTo>
                  <a:cubicBezTo>
                    <a:pt x="95" y="309"/>
                    <a:pt x="73" y="330"/>
                    <a:pt x="56" y="350"/>
                  </a:cubicBezTo>
                  <a:cubicBezTo>
                    <a:pt x="29" y="381"/>
                    <a:pt x="0" y="423"/>
                    <a:pt x="16" y="448"/>
                  </a:cubicBezTo>
                  <a:cubicBezTo>
                    <a:pt x="24" y="459"/>
                    <a:pt x="38" y="464"/>
                    <a:pt x="54" y="464"/>
                  </a:cubicBezTo>
                  <a:cubicBezTo>
                    <a:pt x="75" y="464"/>
                    <a:pt x="101" y="457"/>
                    <a:pt x="122" y="450"/>
                  </a:cubicBezTo>
                  <a:cubicBezTo>
                    <a:pt x="141" y="443"/>
                    <a:pt x="162" y="435"/>
                    <a:pt x="183" y="425"/>
                  </a:cubicBezTo>
                  <a:cubicBezTo>
                    <a:pt x="186" y="448"/>
                    <a:pt x="191" y="470"/>
                    <a:pt x="196" y="489"/>
                  </a:cubicBezTo>
                  <a:cubicBezTo>
                    <a:pt x="207" y="529"/>
                    <a:pt x="226" y="576"/>
                    <a:pt x="256" y="576"/>
                  </a:cubicBezTo>
                  <a:cubicBezTo>
                    <a:pt x="286" y="576"/>
                    <a:pt x="305" y="529"/>
                    <a:pt x="316" y="489"/>
                  </a:cubicBezTo>
                  <a:cubicBezTo>
                    <a:pt x="321" y="470"/>
                    <a:pt x="325" y="448"/>
                    <a:pt x="329" y="425"/>
                  </a:cubicBezTo>
                  <a:cubicBezTo>
                    <a:pt x="350" y="435"/>
                    <a:pt x="370" y="443"/>
                    <a:pt x="389" y="450"/>
                  </a:cubicBezTo>
                  <a:cubicBezTo>
                    <a:pt x="411" y="457"/>
                    <a:pt x="436" y="464"/>
                    <a:pt x="457" y="464"/>
                  </a:cubicBezTo>
                  <a:cubicBezTo>
                    <a:pt x="474" y="464"/>
                    <a:pt x="488" y="459"/>
                    <a:pt x="495" y="448"/>
                  </a:cubicBezTo>
                  <a:cubicBezTo>
                    <a:pt x="512" y="423"/>
                    <a:pt x="483" y="381"/>
                    <a:pt x="456" y="350"/>
                  </a:cubicBezTo>
                  <a:cubicBezTo>
                    <a:pt x="439" y="330"/>
                    <a:pt x="417" y="309"/>
                    <a:pt x="393" y="288"/>
                  </a:cubicBezTo>
                  <a:close/>
                  <a:moveTo>
                    <a:pt x="458" y="126"/>
                  </a:moveTo>
                  <a:cubicBezTo>
                    <a:pt x="471" y="126"/>
                    <a:pt x="480" y="129"/>
                    <a:pt x="484" y="135"/>
                  </a:cubicBezTo>
                  <a:cubicBezTo>
                    <a:pt x="493" y="149"/>
                    <a:pt x="479" y="179"/>
                    <a:pt x="446" y="217"/>
                  </a:cubicBezTo>
                  <a:cubicBezTo>
                    <a:pt x="429" y="237"/>
                    <a:pt x="407" y="258"/>
                    <a:pt x="382" y="279"/>
                  </a:cubicBezTo>
                  <a:cubicBezTo>
                    <a:pt x="368" y="268"/>
                    <a:pt x="353" y="256"/>
                    <a:pt x="337" y="245"/>
                  </a:cubicBezTo>
                  <a:cubicBezTo>
                    <a:pt x="336" y="217"/>
                    <a:pt x="334" y="190"/>
                    <a:pt x="331" y="165"/>
                  </a:cubicBezTo>
                  <a:cubicBezTo>
                    <a:pt x="385" y="139"/>
                    <a:pt x="430" y="126"/>
                    <a:pt x="458" y="126"/>
                  </a:cubicBezTo>
                  <a:close/>
                  <a:moveTo>
                    <a:pt x="302" y="356"/>
                  </a:moveTo>
                  <a:cubicBezTo>
                    <a:pt x="309" y="352"/>
                    <a:pt x="316" y="347"/>
                    <a:pt x="323" y="342"/>
                  </a:cubicBezTo>
                  <a:cubicBezTo>
                    <a:pt x="322" y="363"/>
                    <a:pt x="320" y="384"/>
                    <a:pt x="318" y="404"/>
                  </a:cubicBezTo>
                  <a:cubicBezTo>
                    <a:pt x="302" y="396"/>
                    <a:pt x="286" y="387"/>
                    <a:pt x="269" y="378"/>
                  </a:cubicBezTo>
                  <a:cubicBezTo>
                    <a:pt x="280" y="371"/>
                    <a:pt x="291" y="364"/>
                    <a:pt x="302" y="356"/>
                  </a:cubicBezTo>
                  <a:close/>
                  <a:moveTo>
                    <a:pt x="294" y="345"/>
                  </a:moveTo>
                  <a:cubicBezTo>
                    <a:pt x="281" y="354"/>
                    <a:pt x="268" y="362"/>
                    <a:pt x="256" y="370"/>
                  </a:cubicBezTo>
                  <a:cubicBezTo>
                    <a:pt x="243" y="362"/>
                    <a:pt x="230" y="354"/>
                    <a:pt x="218" y="345"/>
                  </a:cubicBezTo>
                  <a:cubicBezTo>
                    <a:pt x="207" y="338"/>
                    <a:pt x="197" y="331"/>
                    <a:pt x="188" y="324"/>
                  </a:cubicBezTo>
                  <a:cubicBezTo>
                    <a:pt x="187" y="312"/>
                    <a:pt x="187" y="300"/>
                    <a:pt x="187" y="288"/>
                  </a:cubicBezTo>
                  <a:cubicBezTo>
                    <a:pt x="187" y="276"/>
                    <a:pt x="187" y="264"/>
                    <a:pt x="188" y="252"/>
                  </a:cubicBezTo>
                  <a:cubicBezTo>
                    <a:pt x="197" y="245"/>
                    <a:pt x="207" y="238"/>
                    <a:pt x="218" y="231"/>
                  </a:cubicBezTo>
                  <a:cubicBezTo>
                    <a:pt x="231" y="222"/>
                    <a:pt x="243" y="214"/>
                    <a:pt x="256" y="206"/>
                  </a:cubicBezTo>
                  <a:cubicBezTo>
                    <a:pt x="269" y="214"/>
                    <a:pt x="281" y="222"/>
                    <a:pt x="294" y="231"/>
                  </a:cubicBezTo>
                  <a:cubicBezTo>
                    <a:pt x="305" y="238"/>
                    <a:pt x="315" y="245"/>
                    <a:pt x="324" y="252"/>
                  </a:cubicBezTo>
                  <a:cubicBezTo>
                    <a:pt x="325" y="264"/>
                    <a:pt x="325" y="276"/>
                    <a:pt x="325" y="288"/>
                  </a:cubicBezTo>
                  <a:cubicBezTo>
                    <a:pt x="325" y="300"/>
                    <a:pt x="325" y="312"/>
                    <a:pt x="324" y="324"/>
                  </a:cubicBezTo>
                  <a:cubicBezTo>
                    <a:pt x="314" y="331"/>
                    <a:pt x="304" y="338"/>
                    <a:pt x="294" y="345"/>
                  </a:cubicBezTo>
                  <a:close/>
                  <a:moveTo>
                    <a:pt x="243" y="378"/>
                  </a:moveTo>
                  <a:cubicBezTo>
                    <a:pt x="226" y="387"/>
                    <a:pt x="210" y="396"/>
                    <a:pt x="194" y="404"/>
                  </a:cubicBezTo>
                  <a:cubicBezTo>
                    <a:pt x="191" y="384"/>
                    <a:pt x="190" y="363"/>
                    <a:pt x="188" y="342"/>
                  </a:cubicBezTo>
                  <a:cubicBezTo>
                    <a:pt x="196" y="347"/>
                    <a:pt x="203" y="352"/>
                    <a:pt x="210" y="356"/>
                  </a:cubicBezTo>
                  <a:cubicBezTo>
                    <a:pt x="221" y="364"/>
                    <a:pt x="232" y="371"/>
                    <a:pt x="243" y="378"/>
                  </a:cubicBezTo>
                  <a:close/>
                  <a:moveTo>
                    <a:pt x="174" y="314"/>
                  </a:moveTo>
                  <a:cubicBezTo>
                    <a:pt x="162" y="305"/>
                    <a:pt x="151" y="297"/>
                    <a:pt x="140" y="288"/>
                  </a:cubicBezTo>
                  <a:cubicBezTo>
                    <a:pt x="151" y="279"/>
                    <a:pt x="162" y="270"/>
                    <a:pt x="174" y="262"/>
                  </a:cubicBezTo>
                  <a:cubicBezTo>
                    <a:pt x="174" y="270"/>
                    <a:pt x="174" y="279"/>
                    <a:pt x="174" y="288"/>
                  </a:cubicBezTo>
                  <a:cubicBezTo>
                    <a:pt x="174" y="297"/>
                    <a:pt x="174" y="306"/>
                    <a:pt x="174" y="314"/>
                  </a:cubicBezTo>
                  <a:close/>
                  <a:moveTo>
                    <a:pt x="188" y="235"/>
                  </a:moveTo>
                  <a:cubicBezTo>
                    <a:pt x="190" y="213"/>
                    <a:pt x="191" y="192"/>
                    <a:pt x="194" y="172"/>
                  </a:cubicBezTo>
                  <a:cubicBezTo>
                    <a:pt x="210" y="180"/>
                    <a:pt x="226" y="189"/>
                    <a:pt x="243" y="199"/>
                  </a:cubicBezTo>
                  <a:cubicBezTo>
                    <a:pt x="232" y="205"/>
                    <a:pt x="221" y="212"/>
                    <a:pt x="210" y="220"/>
                  </a:cubicBezTo>
                  <a:cubicBezTo>
                    <a:pt x="203" y="225"/>
                    <a:pt x="196" y="230"/>
                    <a:pt x="188" y="235"/>
                  </a:cubicBezTo>
                  <a:close/>
                  <a:moveTo>
                    <a:pt x="269" y="199"/>
                  </a:moveTo>
                  <a:cubicBezTo>
                    <a:pt x="286" y="189"/>
                    <a:pt x="302" y="180"/>
                    <a:pt x="318" y="172"/>
                  </a:cubicBezTo>
                  <a:cubicBezTo>
                    <a:pt x="320" y="192"/>
                    <a:pt x="322" y="213"/>
                    <a:pt x="323" y="235"/>
                  </a:cubicBezTo>
                  <a:cubicBezTo>
                    <a:pt x="316" y="230"/>
                    <a:pt x="309" y="225"/>
                    <a:pt x="302" y="220"/>
                  </a:cubicBezTo>
                  <a:cubicBezTo>
                    <a:pt x="291" y="212"/>
                    <a:pt x="280" y="205"/>
                    <a:pt x="269" y="199"/>
                  </a:cubicBezTo>
                  <a:close/>
                  <a:moveTo>
                    <a:pt x="338" y="262"/>
                  </a:moveTo>
                  <a:cubicBezTo>
                    <a:pt x="350" y="271"/>
                    <a:pt x="361" y="279"/>
                    <a:pt x="372" y="288"/>
                  </a:cubicBezTo>
                  <a:cubicBezTo>
                    <a:pt x="361" y="297"/>
                    <a:pt x="350" y="306"/>
                    <a:pt x="338" y="314"/>
                  </a:cubicBezTo>
                  <a:cubicBezTo>
                    <a:pt x="338" y="306"/>
                    <a:pt x="338" y="297"/>
                    <a:pt x="338" y="288"/>
                  </a:cubicBezTo>
                  <a:cubicBezTo>
                    <a:pt x="338" y="279"/>
                    <a:pt x="338" y="270"/>
                    <a:pt x="338" y="262"/>
                  </a:cubicBezTo>
                  <a:close/>
                  <a:moveTo>
                    <a:pt x="209" y="91"/>
                  </a:moveTo>
                  <a:cubicBezTo>
                    <a:pt x="222" y="42"/>
                    <a:pt x="240" y="13"/>
                    <a:pt x="256" y="13"/>
                  </a:cubicBezTo>
                  <a:cubicBezTo>
                    <a:pt x="272" y="13"/>
                    <a:pt x="290" y="42"/>
                    <a:pt x="303" y="91"/>
                  </a:cubicBezTo>
                  <a:cubicBezTo>
                    <a:pt x="308" y="111"/>
                    <a:pt x="313" y="133"/>
                    <a:pt x="316" y="158"/>
                  </a:cubicBezTo>
                  <a:cubicBezTo>
                    <a:pt x="297" y="167"/>
                    <a:pt x="276" y="178"/>
                    <a:pt x="256" y="191"/>
                  </a:cubicBezTo>
                  <a:cubicBezTo>
                    <a:pt x="235" y="178"/>
                    <a:pt x="215" y="167"/>
                    <a:pt x="196" y="158"/>
                  </a:cubicBezTo>
                  <a:cubicBezTo>
                    <a:pt x="199" y="133"/>
                    <a:pt x="204" y="111"/>
                    <a:pt x="209" y="91"/>
                  </a:cubicBezTo>
                  <a:close/>
                  <a:moveTo>
                    <a:pt x="28" y="135"/>
                  </a:moveTo>
                  <a:cubicBezTo>
                    <a:pt x="32" y="129"/>
                    <a:pt x="41" y="126"/>
                    <a:pt x="54" y="126"/>
                  </a:cubicBezTo>
                  <a:cubicBezTo>
                    <a:pt x="70" y="126"/>
                    <a:pt x="92" y="130"/>
                    <a:pt x="118" y="139"/>
                  </a:cubicBezTo>
                  <a:cubicBezTo>
                    <a:pt x="138" y="146"/>
                    <a:pt x="159" y="155"/>
                    <a:pt x="181" y="165"/>
                  </a:cubicBezTo>
                  <a:cubicBezTo>
                    <a:pt x="178" y="190"/>
                    <a:pt x="176" y="217"/>
                    <a:pt x="174" y="245"/>
                  </a:cubicBezTo>
                  <a:cubicBezTo>
                    <a:pt x="159" y="256"/>
                    <a:pt x="144" y="268"/>
                    <a:pt x="130" y="279"/>
                  </a:cubicBezTo>
                  <a:cubicBezTo>
                    <a:pt x="52" y="213"/>
                    <a:pt x="14" y="156"/>
                    <a:pt x="28" y="135"/>
                  </a:cubicBezTo>
                  <a:close/>
                  <a:moveTo>
                    <a:pt x="28" y="441"/>
                  </a:moveTo>
                  <a:cubicBezTo>
                    <a:pt x="19" y="427"/>
                    <a:pt x="33" y="397"/>
                    <a:pt x="66" y="359"/>
                  </a:cubicBezTo>
                  <a:cubicBezTo>
                    <a:pt x="83" y="339"/>
                    <a:pt x="105" y="318"/>
                    <a:pt x="130" y="297"/>
                  </a:cubicBezTo>
                  <a:cubicBezTo>
                    <a:pt x="144" y="308"/>
                    <a:pt x="159" y="320"/>
                    <a:pt x="174" y="332"/>
                  </a:cubicBezTo>
                  <a:cubicBezTo>
                    <a:pt x="176" y="359"/>
                    <a:pt x="178" y="386"/>
                    <a:pt x="181" y="411"/>
                  </a:cubicBezTo>
                  <a:cubicBezTo>
                    <a:pt x="100" y="449"/>
                    <a:pt x="40" y="460"/>
                    <a:pt x="28" y="441"/>
                  </a:cubicBezTo>
                  <a:close/>
                  <a:moveTo>
                    <a:pt x="303" y="485"/>
                  </a:moveTo>
                  <a:cubicBezTo>
                    <a:pt x="290" y="534"/>
                    <a:pt x="272" y="563"/>
                    <a:pt x="256" y="563"/>
                  </a:cubicBezTo>
                  <a:cubicBezTo>
                    <a:pt x="240" y="563"/>
                    <a:pt x="222" y="534"/>
                    <a:pt x="209" y="485"/>
                  </a:cubicBezTo>
                  <a:cubicBezTo>
                    <a:pt x="204" y="465"/>
                    <a:pt x="199" y="443"/>
                    <a:pt x="196" y="419"/>
                  </a:cubicBezTo>
                  <a:cubicBezTo>
                    <a:pt x="215" y="409"/>
                    <a:pt x="235" y="398"/>
                    <a:pt x="256" y="385"/>
                  </a:cubicBezTo>
                  <a:cubicBezTo>
                    <a:pt x="276" y="398"/>
                    <a:pt x="297" y="409"/>
                    <a:pt x="316" y="419"/>
                  </a:cubicBezTo>
                  <a:cubicBezTo>
                    <a:pt x="313" y="443"/>
                    <a:pt x="308" y="465"/>
                    <a:pt x="303" y="485"/>
                  </a:cubicBezTo>
                  <a:close/>
                  <a:moveTo>
                    <a:pt x="484" y="441"/>
                  </a:moveTo>
                  <a:cubicBezTo>
                    <a:pt x="475" y="455"/>
                    <a:pt x="441" y="453"/>
                    <a:pt x="394" y="437"/>
                  </a:cubicBezTo>
                  <a:cubicBezTo>
                    <a:pt x="374" y="430"/>
                    <a:pt x="353" y="421"/>
                    <a:pt x="331" y="411"/>
                  </a:cubicBezTo>
                  <a:cubicBezTo>
                    <a:pt x="334" y="386"/>
                    <a:pt x="336" y="359"/>
                    <a:pt x="337" y="332"/>
                  </a:cubicBezTo>
                  <a:cubicBezTo>
                    <a:pt x="353" y="320"/>
                    <a:pt x="368" y="308"/>
                    <a:pt x="382" y="297"/>
                  </a:cubicBezTo>
                  <a:cubicBezTo>
                    <a:pt x="459" y="363"/>
                    <a:pt x="498" y="420"/>
                    <a:pt x="484" y="4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147136" y="3326740"/>
              <a:ext cx="181148" cy="181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4735715" y="4290818"/>
              <a:ext cx="1028554" cy="343875"/>
            </a:xfrm>
            <a:custGeom>
              <a:avLst/>
              <a:gdLst>
                <a:gd name="T0" fmla="*/ 6 w 410"/>
                <a:gd name="T1" fmla="*/ 98 h 137"/>
                <a:gd name="T2" fmla="*/ 0 w 410"/>
                <a:gd name="T3" fmla="*/ 86 h 137"/>
                <a:gd name="T4" fmla="*/ 130 w 410"/>
                <a:gd name="T5" fmla="*/ 41 h 137"/>
                <a:gd name="T6" fmla="*/ 410 w 410"/>
                <a:gd name="T7" fmla="*/ 10 h 137"/>
                <a:gd name="T8" fmla="*/ 409 w 410"/>
                <a:gd name="T9" fmla="*/ 23 h 137"/>
                <a:gd name="T10" fmla="*/ 134 w 410"/>
                <a:gd name="T11" fmla="*/ 54 h 137"/>
                <a:gd name="T12" fmla="*/ 6 w 410"/>
                <a:gd name="T13" fmla="*/ 98 h 137"/>
                <a:gd name="T14" fmla="*/ 130 w 410"/>
                <a:gd name="T15" fmla="*/ 80 h 137"/>
                <a:gd name="T16" fmla="*/ 0 w 410"/>
                <a:gd name="T17" fmla="*/ 125 h 137"/>
                <a:gd name="T18" fmla="*/ 6 w 410"/>
                <a:gd name="T19" fmla="*/ 137 h 137"/>
                <a:gd name="T20" fmla="*/ 134 w 410"/>
                <a:gd name="T21" fmla="*/ 93 h 137"/>
                <a:gd name="T22" fmla="*/ 409 w 410"/>
                <a:gd name="T23" fmla="*/ 62 h 137"/>
                <a:gd name="T24" fmla="*/ 410 w 410"/>
                <a:gd name="T25" fmla="*/ 49 h 137"/>
                <a:gd name="T26" fmla="*/ 130 w 410"/>
                <a:gd name="T27" fmla="*/ 8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137">
                  <a:moveTo>
                    <a:pt x="6" y="98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86"/>
                    <a:pt x="54" y="62"/>
                    <a:pt x="130" y="41"/>
                  </a:cubicBezTo>
                  <a:cubicBezTo>
                    <a:pt x="201" y="21"/>
                    <a:pt x="307" y="0"/>
                    <a:pt x="410" y="10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308" y="14"/>
                    <a:pt x="204" y="34"/>
                    <a:pt x="134" y="54"/>
                  </a:cubicBezTo>
                  <a:cubicBezTo>
                    <a:pt x="59" y="75"/>
                    <a:pt x="7" y="98"/>
                    <a:pt x="6" y="98"/>
                  </a:cubicBezTo>
                  <a:close/>
                  <a:moveTo>
                    <a:pt x="130" y="80"/>
                  </a:moveTo>
                  <a:cubicBezTo>
                    <a:pt x="54" y="101"/>
                    <a:pt x="1" y="125"/>
                    <a:pt x="0" y="125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7" y="137"/>
                    <a:pt x="59" y="114"/>
                    <a:pt x="134" y="93"/>
                  </a:cubicBezTo>
                  <a:cubicBezTo>
                    <a:pt x="204" y="74"/>
                    <a:pt x="308" y="53"/>
                    <a:pt x="409" y="62"/>
                  </a:cubicBezTo>
                  <a:cubicBezTo>
                    <a:pt x="410" y="49"/>
                    <a:pt x="410" y="49"/>
                    <a:pt x="410" y="49"/>
                  </a:cubicBezTo>
                  <a:cubicBezTo>
                    <a:pt x="307" y="39"/>
                    <a:pt x="201" y="60"/>
                    <a:pt x="130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226656" y="2637455"/>
              <a:ext cx="1028554" cy="1783851"/>
            </a:xfrm>
            <a:custGeom>
              <a:avLst/>
              <a:gdLst>
                <a:gd name="T0" fmla="*/ 0 w 410"/>
                <a:gd name="T1" fmla="*/ 9 h 711"/>
                <a:gd name="T2" fmla="*/ 410 w 410"/>
                <a:gd name="T3" fmla="*/ 86 h 711"/>
                <a:gd name="T4" fmla="*/ 276 w 410"/>
                <a:gd name="T5" fmla="*/ 53 h 711"/>
                <a:gd name="T6" fmla="*/ 0 w 410"/>
                <a:gd name="T7" fmla="*/ 48 h 711"/>
                <a:gd name="T8" fmla="*/ 276 w 410"/>
                <a:gd name="T9" fmla="*/ 92 h 711"/>
                <a:gd name="T10" fmla="*/ 410 w 410"/>
                <a:gd name="T11" fmla="*/ 125 h 711"/>
                <a:gd name="T12" fmla="*/ 0 w 410"/>
                <a:gd name="T13" fmla="*/ 48 h 711"/>
                <a:gd name="T14" fmla="*/ 2 w 410"/>
                <a:gd name="T15" fmla="*/ 104 h 711"/>
                <a:gd name="T16" fmla="*/ 405 w 410"/>
                <a:gd name="T17" fmla="*/ 179 h 711"/>
                <a:gd name="T18" fmla="*/ 280 w 410"/>
                <a:gd name="T19" fmla="*/ 122 h 711"/>
                <a:gd name="T20" fmla="*/ 0 w 410"/>
                <a:gd name="T21" fmla="*/ 189 h 711"/>
                <a:gd name="T22" fmla="*/ 276 w 410"/>
                <a:gd name="T23" fmla="*/ 233 h 711"/>
                <a:gd name="T24" fmla="*/ 410 w 410"/>
                <a:gd name="T25" fmla="*/ 265 h 711"/>
                <a:gd name="T26" fmla="*/ 0 w 410"/>
                <a:gd name="T27" fmla="*/ 189 h 711"/>
                <a:gd name="T28" fmla="*/ 2 w 410"/>
                <a:gd name="T29" fmla="*/ 241 h 711"/>
                <a:gd name="T30" fmla="*/ 405 w 410"/>
                <a:gd name="T31" fmla="*/ 316 h 711"/>
                <a:gd name="T32" fmla="*/ 280 w 410"/>
                <a:gd name="T33" fmla="*/ 259 h 711"/>
                <a:gd name="T34" fmla="*/ 0 w 410"/>
                <a:gd name="T35" fmla="*/ 270 h 711"/>
                <a:gd name="T36" fmla="*/ 276 w 410"/>
                <a:gd name="T37" fmla="*/ 314 h 711"/>
                <a:gd name="T38" fmla="*/ 410 w 410"/>
                <a:gd name="T39" fmla="*/ 346 h 711"/>
                <a:gd name="T40" fmla="*/ 0 w 410"/>
                <a:gd name="T41" fmla="*/ 270 h 711"/>
                <a:gd name="T42" fmla="*/ 2 w 410"/>
                <a:gd name="T43" fmla="*/ 375 h 711"/>
                <a:gd name="T44" fmla="*/ 405 w 410"/>
                <a:gd name="T45" fmla="*/ 451 h 711"/>
                <a:gd name="T46" fmla="*/ 280 w 410"/>
                <a:gd name="T47" fmla="*/ 393 h 711"/>
                <a:gd name="T48" fmla="*/ 0 w 410"/>
                <a:gd name="T49" fmla="*/ 401 h 711"/>
                <a:gd name="T50" fmla="*/ 276 w 410"/>
                <a:gd name="T51" fmla="*/ 445 h 711"/>
                <a:gd name="T52" fmla="*/ 410 w 410"/>
                <a:gd name="T53" fmla="*/ 477 h 711"/>
                <a:gd name="T54" fmla="*/ 0 w 410"/>
                <a:gd name="T55" fmla="*/ 401 h 711"/>
                <a:gd name="T56" fmla="*/ 2 w 410"/>
                <a:gd name="T57" fmla="*/ 457 h 711"/>
                <a:gd name="T58" fmla="*/ 405 w 410"/>
                <a:gd name="T59" fmla="*/ 532 h 711"/>
                <a:gd name="T60" fmla="*/ 280 w 410"/>
                <a:gd name="T61" fmla="*/ 475 h 711"/>
                <a:gd name="T62" fmla="*/ 0 w 410"/>
                <a:gd name="T63" fmla="*/ 541 h 711"/>
                <a:gd name="T64" fmla="*/ 276 w 410"/>
                <a:gd name="T65" fmla="*/ 585 h 711"/>
                <a:gd name="T66" fmla="*/ 410 w 410"/>
                <a:gd name="T67" fmla="*/ 618 h 711"/>
                <a:gd name="T68" fmla="*/ 0 w 410"/>
                <a:gd name="T69" fmla="*/ 541 h 711"/>
                <a:gd name="T70" fmla="*/ 2 w 410"/>
                <a:gd name="T71" fmla="*/ 594 h 711"/>
                <a:gd name="T72" fmla="*/ 405 w 410"/>
                <a:gd name="T73" fmla="*/ 669 h 711"/>
                <a:gd name="T74" fmla="*/ 280 w 410"/>
                <a:gd name="T75" fmla="*/ 612 h 711"/>
                <a:gd name="T76" fmla="*/ 0 w 410"/>
                <a:gd name="T77" fmla="*/ 623 h 711"/>
                <a:gd name="T78" fmla="*/ 276 w 410"/>
                <a:gd name="T79" fmla="*/ 667 h 711"/>
                <a:gd name="T80" fmla="*/ 410 w 410"/>
                <a:gd name="T81" fmla="*/ 699 h 711"/>
                <a:gd name="T82" fmla="*/ 0 w 410"/>
                <a:gd name="T83" fmla="*/ 62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711">
                  <a:moveTo>
                    <a:pt x="2" y="2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04" y="0"/>
                    <a:pt x="210" y="21"/>
                    <a:pt x="280" y="40"/>
                  </a:cubicBezTo>
                  <a:cubicBezTo>
                    <a:pt x="357" y="62"/>
                    <a:pt x="410" y="85"/>
                    <a:pt x="410" y="86"/>
                  </a:cubicBezTo>
                  <a:cubicBezTo>
                    <a:pt x="405" y="98"/>
                    <a:pt x="405" y="98"/>
                    <a:pt x="405" y="98"/>
                  </a:cubicBezTo>
                  <a:cubicBezTo>
                    <a:pt x="404" y="98"/>
                    <a:pt x="352" y="74"/>
                    <a:pt x="276" y="53"/>
                  </a:cubicBezTo>
                  <a:cubicBezTo>
                    <a:pt x="207" y="34"/>
                    <a:pt x="103" y="13"/>
                    <a:pt x="2" y="23"/>
                  </a:cubicBezTo>
                  <a:close/>
                  <a:moveTo>
                    <a:pt x="0" y="48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03" y="52"/>
                    <a:pt x="207" y="73"/>
                    <a:pt x="276" y="92"/>
                  </a:cubicBezTo>
                  <a:cubicBezTo>
                    <a:pt x="352" y="113"/>
                    <a:pt x="404" y="137"/>
                    <a:pt x="405" y="137"/>
                  </a:cubicBezTo>
                  <a:cubicBezTo>
                    <a:pt x="410" y="125"/>
                    <a:pt x="410" y="125"/>
                    <a:pt x="410" y="125"/>
                  </a:cubicBezTo>
                  <a:cubicBezTo>
                    <a:pt x="410" y="124"/>
                    <a:pt x="357" y="101"/>
                    <a:pt x="280" y="79"/>
                  </a:cubicBezTo>
                  <a:cubicBezTo>
                    <a:pt x="210" y="60"/>
                    <a:pt x="104" y="39"/>
                    <a:pt x="0" y="48"/>
                  </a:cubicBezTo>
                  <a:close/>
                  <a:moveTo>
                    <a:pt x="0" y="91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103" y="95"/>
                    <a:pt x="207" y="116"/>
                    <a:pt x="276" y="135"/>
                  </a:cubicBezTo>
                  <a:cubicBezTo>
                    <a:pt x="352" y="156"/>
                    <a:pt x="404" y="179"/>
                    <a:pt x="405" y="179"/>
                  </a:cubicBezTo>
                  <a:cubicBezTo>
                    <a:pt x="410" y="167"/>
                    <a:pt x="410" y="167"/>
                    <a:pt x="410" y="167"/>
                  </a:cubicBezTo>
                  <a:cubicBezTo>
                    <a:pt x="410" y="167"/>
                    <a:pt x="357" y="143"/>
                    <a:pt x="280" y="122"/>
                  </a:cubicBezTo>
                  <a:cubicBezTo>
                    <a:pt x="210" y="102"/>
                    <a:pt x="104" y="81"/>
                    <a:pt x="0" y="91"/>
                  </a:cubicBezTo>
                  <a:close/>
                  <a:moveTo>
                    <a:pt x="0" y="189"/>
                  </a:moveTo>
                  <a:cubicBezTo>
                    <a:pt x="2" y="202"/>
                    <a:pt x="2" y="202"/>
                    <a:pt x="2" y="202"/>
                  </a:cubicBezTo>
                  <a:cubicBezTo>
                    <a:pt x="103" y="193"/>
                    <a:pt x="207" y="214"/>
                    <a:pt x="276" y="233"/>
                  </a:cubicBezTo>
                  <a:cubicBezTo>
                    <a:pt x="352" y="254"/>
                    <a:pt x="404" y="277"/>
                    <a:pt x="405" y="277"/>
                  </a:cubicBezTo>
                  <a:cubicBezTo>
                    <a:pt x="410" y="265"/>
                    <a:pt x="410" y="265"/>
                    <a:pt x="410" y="265"/>
                  </a:cubicBezTo>
                  <a:cubicBezTo>
                    <a:pt x="410" y="265"/>
                    <a:pt x="357" y="241"/>
                    <a:pt x="280" y="220"/>
                  </a:cubicBezTo>
                  <a:cubicBezTo>
                    <a:pt x="210" y="200"/>
                    <a:pt x="104" y="179"/>
                    <a:pt x="0" y="189"/>
                  </a:cubicBezTo>
                  <a:close/>
                  <a:moveTo>
                    <a:pt x="0" y="228"/>
                  </a:moveTo>
                  <a:cubicBezTo>
                    <a:pt x="2" y="241"/>
                    <a:pt x="2" y="241"/>
                    <a:pt x="2" y="241"/>
                  </a:cubicBezTo>
                  <a:cubicBezTo>
                    <a:pt x="103" y="232"/>
                    <a:pt x="207" y="253"/>
                    <a:pt x="276" y="272"/>
                  </a:cubicBezTo>
                  <a:cubicBezTo>
                    <a:pt x="352" y="293"/>
                    <a:pt x="404" y="316"/>
                    <a:pt x="405" y="316"/>
                  </a:cubicBezTo>
                  <a:cubicBezTo>
                    <a:pt x="410" y="304"/>
                    <a:pt x="410" y="304"/>
                    <a:pt x="410" y="304"/>
                  </a:cubicBezTo>
                  <a:cubicBezTo>
                    <a:pt x="410" y="304"/>
                    <a:pt x="357" y="280"/>
                    <a:pt x="280" y="259"/>
                  </a:cubicBezTo>
                  <a:cubicBezTo>
                    <a:pt x="210" y="239"/>
                    <a:pt x="104" y="218"/>
                    <a:pt x="0" y="228"/>
                  </a:cubicBezTo>
                  <a:close/>
                  <a:moveTo>
                    <a:pt x="0" y="270"/>
                  </a:moveTo>
                  <a:cubicBezTo>
                    <a:pt x="2" y="283"/>
                    <a:pt x="2" y="283"/>
                    <a:pt x="2" y="283"/>
                  </a:cubicBezTo>
                  <a:cubicBezTo>
                    <a:pt x="103" y="274"/>
                    <a:pt x="207" y="295"/>
                    <a:pt x="276" y="314"/>
                  </a:cubicBezTo>
                  <a:cubicBezTo>
                    <a:pt x="352" y="335"/>
                    <a:pt x="404" y="358"/>
                    <a:pt x="405" y="359"/>
                  </a:cubicBezTo>
                  <a:cubicBezTo>
                    <a:pt x="410" y="346"/>
                    <a:pt x="410" y="346"/>
                    <a:pt x="410" y="346"/>
                  </a:cubicBezTo>
                  <a:cubicBezTo>
                    <a:pt x="410" y="346"/>
                    <a:pt x="357" y="322"/>
                    <a:pt x="280" y="301"/>
                  </a:cubicBezTo>
                  <a:cubicBezTo>
                    <a:pt x="210" y="282"/>
                    <a:pt x="104" y="260"/>
                    <a:pt x="0" y="270"/>
                  </a:cubicBezTo>
                  <a:close/>
                  <a:moveTo>
                    <a:pt x="0" y="362"/>
                  </a:moveTo>
                  <a:cubicBezTo>
                    <a:pt x="2" y="375"/>
                    <a:pt x="2" y="375"/>
                    <a:pt x="2" y="375"/>
                  </a:cubicBezTo>
                  <a:cubicBezTo>
                    <a:pt x="103" y="366"/>
                    <a:pt x="207" y="387"/>
                    <a:pt x="276" y="406"/>
                  </a:cubicBezTo>
                  <a:cubicBezTo>
                    <a:pt x="352" y="427"/>
                    <a:pt x="404" y="450"/>
                    <a:pt x="405" y="451"/>
                  </a:cubicBezTo>
                  <a:cubicBezTo>
                    <a:pt x="410" y="438"/>
                    <a:pt x="410" y="438"/>
                    <a:pt x="410" y="438"/>
                  </a:cubicBezTo>
                  <a:cubicBezTo>
                    <a:pt x="410" y="438"/>
                    <a:pt x="357" y="414"/>
                    <a:pt x="280" y="393"/>
                  </a:cubicBezTo>
                  <a:cubicBezTo>
                    <a:pt x="210" y="374"/>
                    <a:pt x="104" y="352"/>
                    <a:pt x="0" y="362"/>
                  </a:cubicBezTo>
                  <a:close/>
                  <a:moveTo>
                    <a:pt x="0" y="401"/>
                  </a:moveTo>
                  <a:cubicBezTo>
                    <a:pt x="2" y="414"/>
                    <a:pt x="2" y="414"/>
                    <a:pt x="2" y="414"/>
                  </a:cubicBezTo>
                  <a:cubicBezTo>
                    <a:pt x="103" y="405"/>
                    <a:pt x="207" y="426"/>
                    <a:pt x="276" y="445"/>
                  </a:cubicBezTo>
                  <a:cubicBezTo>
                    <a:pt x="352" y="466"/>
                    <a:pt x="404" y="489"/>
                    <a:pt x="405" y="490"/>
                  </a:cubicBezTo>
                  <a:cubicBezTo>
                    <a:pt x="410" y="477"/>
                    <a:pt x="410" y="477"/>
                    <a:pt x="410" y="477"/>
                  </a:cubicBezTo>
                  <a:cubicBezTo>
                    <a:pt x="410" y="477"/>
                    <a:pt x="357" y="453"/>
                    <a:pt x="280" y="432"/>
                  </a:cubicBezTo>
                  <a:cubicBezTo>
                    <a:pt x="210" y="413"/>
                    <a:pt x="104" y="391"/>
                    <a:pt x="0" y="401"/>
                  </a:cubicBezTo>
                  <a:close/>
                  <a:moveTo>
                    <a:pt x="0" y="443"/>
                  </a:moveTo>
                  <a:cubicBezTo>
                    <a:pt x="2" y="457"/>
                    <a:pt x="2" y="457"/>
                    <a:pt x="2" y="457"/>
                  </a:cubicBezTo>
                  <a:cubicBezTo>
                    <a:pt x="103" y="447"/>
                    <a:pt x="207" y="468"/>
                    <a:pt x="276" y="487"/>
                  </a:cubicBezTo>
                  <a:cubicBezTo>
                    <a:pt x="352" y="508"/>
                    <a:pt x="404" y="532"/>
                    <a:pt x="405" y="532"/>
                  </a:cubicBezTo>
                  <a:cubicBezTo>
                    <a:pt x="410" y="520"/>
                    <a:pt x="410" y="520"/>
                    <a:pt x="410" y="520"/>
                  </a:cubicBezTo>
                  <a:cubicBezTo>
                    <a:pt x="410" y="519"/>
                    <a:pt x="357" y="496"/>
                    <a:pt x="280" y="475"/>
                  </a:cubicBezTo>
                  <a:cubicBezTo>
                    <a:pt x="210" y="455"/>
                    <a:pt x="104" y="434"/>
                    <a:pt x="0" y="443"/>
                  </a:cubicBezTo>
                  <a:close/>
                  <a:moveTo>
                    <a:pt x="0" y="541"/>
                  </a:moveTo>
                  <a:cubicBezTo>
                    <a:pt x="2" y="555"/>
                    <a:pt x="2" y="555"/>
                    <a:pt x="2" y="555"/>
                  </a:cubicBezTo>
                  <a:cubicBezTo>
                    <a:pt x="103" y="545"/>
                    <a:pt x="207" y="566"/>
                    <a:pt x="276" y="585"/>
                  </a:cubicBezTo>
                  <a:cubicBezTo>
                    <a:pt x="352" y="606"/>
                    <a:pt x="404" y="630"/>
                    <a:pt x="405" y="630"/>
                  </a:cubicBezTo>
                  <a:cubicBezTo>
                    <a:pt x="410" y="618"/>
                    <a:pt x="410" y="618"/>
                    <a:pt x="410" y="618"/>
                  </a:cubicBezTo>
                  <a:cubicBezTo>
                    <a:pt x="410" y="617"/>
                    <a:pt x="357" y="594"/>
                    <a:pt x="280" y="573"/>
                  </a:cubicBezTo>
                  <a:cubicBezTo>
                    <a:pt x="210" y="553"/>
                    <a:pt x="104" y="532"/>
                    <a:pt x="0" y="541"/>
                  </a:cubicBezTo>
                  <a:close/>
                  <a:moveTo>
                    <a:pt x="0" y="580"/>
                  </a:moveTo>
                  <a:cubicBezTo>
                    <a:pt x="2" y="594"/>
                    <a:pt x="2" y="594"/>
                    <a:pt x="2" y="594"/>
                  </a:cubicBezTo>
                  <a:cubicBezTo>
                    <a:pt x="103" y="584"/>
                    <a:pt x="207" y="605"/>
                    <a:pt x="276" y="625"/>
                  </a:cubicBezTo>
                  <a:cubicBezTo>
                    <a:pt x="352" y="645"/>
                    <a:pt x="404" y="669"/>
                    <a:pt x="405" y="669"/>
                  </a:cubicBezTo>
                  <a:cubicBezTo>
                    <a:pt x="410" y="657"/>
                    <a:pt x="410" y="657"/>
                    <a:pt x="410" y="657"/>
                  </a:cubicBezTo>
                  <a:cubicBezTo>
                    <a:pt x="410" y="657"/>
                    <a:pt x="357" y="633"/>
                    <a:pt x="280" y="612"/>
                  </a:cubicBezTo>
                  <a:cubicBezTo>
                    <a:pt x="210" y="592"/>
                    <a:pt x="104" y="571"/>
                    <a:pt x="0" y="580"/>
                  </a:cubicBezTo>
                  <a:close/>
                  <a:moveTo>
                    <a:pt x="0" y="623"/>
                  </a:moveTo>
                  <a:cubicBezTo>
                    <a:pt x="2" y="636"/>
                    <a:pt x="2" y="636"/>
                    <a:pt x="2" y="636"/>
                  </a:cubicBezTo>
                  <a:cubicBezTo>
                    <a:pt x="103" y="627"/>
                    <a:pt x="207" y="648"/>
                    <a:pt x="276" y="667"/>
                  </a:cubicBezTo>
                  <a:cubicBezTo>
                    <a:pt x="352" y="688"/>
                    <a:pt x="404" y="711"/>
                    <a:pt x="405" y="711"/>
                  </a:cubicBezTo>
                  <a:cubicBezTo>
                    <a:pt x="410" y="699"/>
                    <a:pt x="410" y="699"/>
                    <a:pt x="410" y="699"/>
                  </a:cubicBezTo>
                  <a:cubicBezTo>
                    <a:pt x="410" y="699"/>
                    <a:pt x="357" y="675"/>
                    <a:pt x="280" y="654"/>
                  </a:cubicBezTo>
                  <a:cubicBezTo>
                    <a:pt x="210" y="634"/>
                    <a:pt x="104" y="613"/>
                    <a:pt x="0" y="6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288984" y="5016946"/>
              <a:ext cx="412957" cy="132023"/>
            </a:xfrm>
            <a:custGeom>
              <a:avLst/>
              <a:gdLst>
                <a:gd name="T0" fmla="*/ 140 w 165"/>
                <a:gd name="T1" fmla="*/ 53 h 53"/>
                <a:gd name="T2" fmla="*/ 24 w 165"/>
                <a:gd name="T3" fmla="*/ 53 h 53"/>
                <a:gd name="T4" fmla="*/ 0 w 165"/>
                <a:gd name="T5" fmla="*/ 28 h 53"/>
                <a:gd name="T6" fmla="*/ 0 w 165"/>
                <a:gd name="T7" fmla="*/ 0 h 53"/>
                <a:gd name="T8" fmla="*/ 165 w 165"/>
                <a:gd name="T9" fmla="*/ 0 h 53"/>
                <a:gd name="T10" fmla="*/ 165 w 165"/>
                <a:gd name="T11" fmla="*/ 28 h 53"/>
                <a:gd name="T12" fmla="*/ 140 w 165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53">
                  <a:moveTo>
                    <a:pt x="140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1" y="53"/>
                    <a:pt x="0" y="42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42"/>
                    <a:pt x="154" y="53"/>
                    <a:pt x="140" y="5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4525" y="3573899"/>
            <a:ext cx="3345104" cy="2175316"/>
            <a:chOff x="644525" y="3573899"/>
            <a:chExt cx="3345104" cy="2175316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14928" y="3811849"/>
              <a:ext cx="911882" cy="945656"/>
            </a:xfrm>
            <a:custGeom>
              <a:avLst/>
              <a:gdLst>
                <a:gd name="T0" fmla="*/ 329 w 363"/>
                <a:gd name="T1" fmla="*/ 377 h 377"/>
                <a:gd name="T2" fmla="*/ 34 w 363"/>
                <a:gd name="T3" fmla="*/ 377 h 377"/>
                <a:gd name="T4" fmla="*/ 0 w 363"/>
                <a:gd name="T5" fmla="*/ 343 h 377"/>
                <a:gd name="T6" fmla="*/ 0 w 363"/>
                <a:gd name="T7" fmla="*/ 33 h 377"/>
                <a:gd name="T8" fmla="*/ 34 w 363"/>
                <a:gd name="T9" fmla="*/ 0 h 377"/>
                <a:gd name="T10" fmla="*/ 329 w 363"/>
                <a:gd name="T11" fmla="*/ 0 h 377"/>
                <a:gd name="T12" fmla="*/ 363 w 363"/>
                <a:gd name="T13" fmla="*/ 33 h 377"/>
                <a:gd name="T14" fmla="*/ 363 w 363"/>
                <a:gd name="T15" fmla="*/ 343 h 377"/>
                <a:gd name="T16" fmla="*/ 329 w 363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7">
                  <a:moveTo>
                    <a:pt x="329" y="377"/>
                  </a:moveTo>
                  <a:cubicBezTo>
                    <a:pt x="34" y="377"/>
                    <a:pt x="34" y="377"/>
                    <a:pt x="34" y="377"/>
                  </a:cubicBezTo>
                  <a:cubicBezTo>
                    <a:pt x="16" y="377"/>
                    <a:pt x="0" y="362"/>
                    <a:pt x="0" y="3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8" y="0"/>
                    <a:pt x="363" y="15"/>
                    <a:pt x="363" y="33"/>
                  </a:cubicBezTo>
                  <a:cubicBezTo>
                    <a:pt x="363" y="343"/>
                    <a:pt x="363" y="343"/>
                    <a:pt x="363" y="343"/>
                  </a:cubicBezTo>
                  <a:cubicBezTo>
                    <a:pt x="363" y="362"/>
                    <a:pt x="348" y="377"/>
                    <a:pt x="329" y="3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14928" y="3728951"/>
              <a:ext cx="911882" cy="948726"/>
            </a:xfrm>
            <a:custGeom>
              <a:avLst/>
              <a:gdLst>
                <a:gd name="T0" fmla="*/ 329 w 363"/>
                <a:gd name="T1" fmla="*/ 378 h 378"/>
                <a:gd name="T2" fmla="*/ 34 w 363"/>
                <a:gd name="T3" fmla="*/ 378 h 378"/>
                <a:gd name="T4" fmla="*/ 0 w 363"/>
                <a:gd name="T5" fmla="*/ 344 h 378"/>
                <a:gd name="T6" fmla="*/ 0 w 363"/>
                <a:gd name="T7" fmla="*/ 34 h 378"/>
                <a:gd name="T8" fmla="*/ 34 w 363"/>
                <a:gd name="T9" fmla="*/ 0 h 378"/>
                <a:gd name="T10" fmla="*/ 329 w 363"/>
                <a:gd name="T11" fmla="*/ 0 h 378"/>
                <a:gd name="T12" fmla="*/ 363 w 363"/>
                <a:gd name="T13" fmla="*/ 34 h 378"/>
                <a:gd name="T14" fmla="*/ 363 w 363"/>
                <a:gd name="T15" fmla="*/ 344 h 378"/>
                <a:gd name="T16" fmla="*/ 329 w 363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8">
                  <a:moveTo>
                    <a:pt x="329" y="378"/>
                  </a:moveTo>
                  <a:cubicBezTo>
                    <a:pt x="34" y="378"/>
                    <a:pt x="34" y="378"/>
                    <a:pt x="34" y="378"/>
                  </a:cubicBezTo>
                  <a:cubicBezTo>
                    <a:pt x="16" y="378"/>
                    <a:pt x="0" y="363"/>
                    <a:pt x="0" y="3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8" y="0"/>
                    <a:pt x="363" y="15"/>
                    <a:pt x="363" y="3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363" y="363"/>
                    <a:pt x="348" y="378"/>
                    <a:pt x="329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937740" y="3573899"/>
              <a:ext cx="664723" cy="614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05287" y="3656798"/>
              <a:ext cx="532699" cy="254836"/>
            </a:xfrm>
            <a:custGeom>
              <a:avLst/>
              <a:gdLst>
                <a:gd name="T0" fmla="*/ 106 w 212"/>
                <a:gd name="T1" fmla="*/ 0 h 102"/>
                <a:gd name="T2" fmla="*/ 0 w 212"/>
                <a:gd name="T3" fmla="*/ 102 h 102"/>
                <a:gd name="T4" fmla="*/ 212 w 212"/>
                <a:gd name="T5" fmla="*/ 102 h 102"/>
                <a:gd name="T6" fmla="*/ 106 w 212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02">
                  <a:moveTo>
                    <a:pt x="106" y="0"/>
                  </a:moveTo>
                  <a:cubicBezTo>
                    <a:pt x="47" y="0"/>
                    <a:pt x="0" y="46"/>
                    <a:pt x="0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46"/>
                    <a:pt x="16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264728" y="3684431"/>
              <a:ext cx="142770" cy="233344"/>
            </a:xfrm>
            <a:custGeom>
              <a:avLst/>
              <a:gdLst>
                <a:gd name="T0" fmla="*/ 10 w 93"/>
                <a:gd name="T1" fmla="*/ 152 h 152"/>
                <a:gd name="T2" fmla="*/ 0 w 93"/>
                <a:gd name="T3" fmla="*/ 147 h 152"/>
                <a:gd name="T4" fmla="*/ 83 w 93"/>
                <a:gd name="T5" fmla="*/ 0 h 152"/>
                <a:gd name="T6" fmla="*/ 93 w 93"/>
                <a:gd name="T7" fmla="*/ 4 h 152"/>
                <a:gd name="T8" fmla="*/ 10 w 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2">
                  <a:moveTo>
                    <a:pt x="10" y="152"/>
                  </a:moveTo>
                  <a:lnTo>
                    <a:pt x="0" y="147"/>
                  </a:lnTo>
                  <a:lnTo>
                    <a:pt x="83" y="0"/>
                  </a:lnTo>
                  <a:lnTo>
                    <a:pt x="93" y="4"/>
                  </a:lnTo>
                  <a:lnTo>
                    <a:pt x="10" y="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244771" y="3887071"/>
              <a:ext cx="52195" cy="521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008357" y="3656798"/>
              <a:ext cx="526559" cy="233344"/>
            </a:xfrm>
            <a:custGeom>
              <a:avLst/>
              <a:gdLst>
                <a:gd name="T0" fmla="*/ 177 w 343"/>
                <a:gd name="T1" fmla="*/ 29 h 152"/>
                <a:gd name="T2" fmla="*/ 165 w 343"/>
                <a:gd name="T3" fmla="*/ 29 h 152"/>
                <a:gd name="T4" fmla="*/ 165 w 343"/>
                <a:gd name="T5" fmla="*/ 0 h 152"/>
                <a:gd name="T6" fmla="*/ 177 w 343"/>
                <a:gd name="T7" fmla="*/ 0 h 152"/>
                <a:gd name="T8" fmla="*/ 177 w 343"/>
                <a:gd name="T9" fmla="*/ 29 h 152"/>
                <a:gd name="T10" fmla="*/ 343 w 343"/>
                <a:gd name="T11" fmla="*/ 140 h 152"/>
                <a:gd name="T12" fmla="*/ 312 w 343"/>
                <a:gd name="T13" fmla="*/ 140 h 152"/>
                <a:gd name="T14" fmla="*/ 312 w 343"/>
                <a:gd name="T15" fmla="*/ 152 h 152"/>
                <a:gd name="T16" fmla="*/ 343 w 343"/>
                <a:gd name="T17" fmla="*/ 152 h 152"/>
                <a:gd name="T18" fmla="*/ 343 w 343"/>
                <a:gd name="T19" fmla="*/ 140 h 152"/>
                <a:gd name="T20" fmla="*/ 29 w 343"/>
                <a:gd name="T21" fmla="*/ 140 h 152"/>
                <a:gd name="T22" fmla="*/ 0 w 343"/>
                <a:gd name="T23" fmla="*/ 140 h 152"/>
                <a:gd name="T24" fmla="*/ 0 w 343"/>
                <a:gd name="T25" fmla="*/ 152 h 152"/>
                <a:gd name="T26" fmla="*/ 29 w 343"/>
                <a:gd name="T27" fmla="*/ 152 h 152"/>
                <a:gd name="T28" fmla="*/ 29 w 343"/>
                <a:gd name="T29" fmla="*/ 140 h 152"/>
                <a:gd name="T30" fmla="*/ 284 w 343"/>
                <a:gd name="T31" fmla="*/ 40 h 152"/>
                <a:gd name="T32" fmla="*/ 276 w 343"/>
                <a:gd name="T33" fmla="*/ 32 h 152"/>
                <a:gd name="T34" fmla="*/ 255 w 343"/>
                <a:gd name="T35" fmla="*/ 55 h 152"/>
                <a:gd name="T36" fmla="*/ 262 w 343"/>
                <a:gd name="T37" fmla="*/ 63 h 152"/>
                <a:gd name="T38" fmla="*/ 284 w 343"/>
                <a:gd name="T39" fmla="*/ 40 h 152"/>
                <a:gd name="T40" fmla="*/ 88 w 343"/>
                <a:gd name="T41" fmla="*/ 55 h 152"/>
                <a:gd name="T42" fmla="*/ 65 w 343"/>
                <a:gd name="T43" fmla="*/ 32 h 152"/>
                <a:gd name="T44" fmla="*/ 57 w 343"/>
                <a:gd name="T45" fmla="*/ 40 h 152"/>
                <a:gd name="T46" fmla="*/ 80 w 343"/>
                <a:gd name="T47" fmla="*/ 63 h 152"/>
                <a:gd name="T48" fmla="*/ 88 w 343"/>
                <a:gd name="T49" fmla="*/ 55 h 152"/>
                <a:gd name="T50" fmla="*/ 324 w 343"/>
                <a:gd name="T51" fmla="*/ 89 h 152"/>
                <a:gd name="T52" fmla="*/ 320 w 343"/>
                <a:gd name="T53" fmla="*/ 80 h 152"/>
                <a:gd name="T54" fmla="*/ 291 w 343"/>
                <a:gd name="T55" fmla="*/ 91 h 152"/>
                <a:gd name="T56" fmla="*/ 294 w 343"/>
                <a:gd name="T57" fmla="*/ 103 h 152"/>
                <a:gd name="T58" fmla="*/ 324 w 343"/>
                <a:gd name="T59" fmla="*/ 89 h 152"/>
                <a:gd name="T60" fmla="*/ 132 w 343"/>
                <a:gd name="T61" fmla="*/ 34 h 152"/>
                <a:gd name="T62" fmla="*/ 119 w 343"/>
                <a:gd name="T63" fmla="*/ 6 h 152"/>
                <a:gd name="T64" fmla="*/ 110 w 343"/>
                <a:gd name="T65" fmla="*/ 9 h 152"/>
                <a:gd name="T66" fmla="*/ 121 w 343"/>
                <a:gd name="T67" fmla="*/ 39 h 152"/>
                <a:gd name="T68" fmla="*/ 132 w 343"/>
                <a:gd name="T69" fmla="*/ 34 h 152"/>
                <a:gd name="T70" fmla="*/ 232 w 343"/>
                <a:gd name="T71" fmla="*/ 9 h 152"/>
                <a:gd name="T72" fmla="*/ 221 w 343"/>
                <a:gd name="T73" fmla="*/ 6 h 152"/>
                <a:gd name="T74" fmla="*/ 209 w 343"/>
                <a:gd name="T75" fmla="*/ 34 h 152"/>
                <a:gd name="T76" fmla="*/ 221 w 343"/>
                <a:gd name="T77" fmla="*/ 39 h 152"/>
                <a:gd name="T78" fmla="*/ 232 w 343"/>
                <a:gd name="T79" fmla="*/ 9 h 152"/>
                <a:gd name="T80" fmla="*/ 52 w 343"/>
                <a:gd name="T81" fmla="*/ 93 h 152"/>
                <a:gd name="T82" fmla="*/ 21 w 343"/>
                <a:gd name="T83" fmla="*/ 80 h 152"/>
                <a:gd name="T84" fmla="*/ 20 w 343"/>
                <a:gd name="T85" fmla="*/ 80 h 152"/>
                <a:gd name="T86" fmla="*/ 20 w 343"/>
                <a:gd name="T87" fmla="*/ 86 h 152"/>
                <a:gd name="T88" fmla="*/ 18 w 343"/>
                <a:gd name="T89" fmla="*/ 91 h 152"/>
                <a:gd name="T90" fmla="*/ 47 w 343"/>
                <a:gd name="T91" fmla="*/ 103 h 152"/>
                <a:gd name="T92" fmla="*/ 52 w 343"/>
                <a:gd name="T93" fmla="*/ 9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152">
                  <a:moveTo>
                    <a:pt x="177" y="29"/>
                  </a:moveTo>
                  <a:lnTo>
                    <a:pt x="165" y="29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77" y="29"/>
                  </a:lnTo>
                  <a:close/>
                  <a:moveTo>
                    <a:pt x="343" y="140"/>
                  </a:moveTo>
                  <a:lnTo>
                    <a:pt x="312" y="140"/>
                  </a:lnTo>
                  <a:lnTo>
                    <a:pt x="312" y="152"/>
                  </a:lnTo>
                  <a:lnTo>
                    <a:pt x="343" y="152"/>
                  </a:lnTo>
                  <a:lnTo>
                    <a:pt x="343" y="140"/>
                  </a:lnTo>
                  <a:close/>
                  <a:moveTo>
                    <a:pt x="29" y="140"/>
                  </a:moveTo>
                  <a:lnTo>
                    <a:pt x="0" y="140"/>
                  </a:lnTo>
                  <a:lnTo>
                    <a:pt x="0" y="152"/>
                  </a:lnTo>
                  <a:lnTo>
                    <a:pt x="29" y="152"/>
                  </a:lnTo>
                  <a:lnTo>
                    <a:pt x="29" y="140"/>
                  </a:lnTo>
                  <a:close/>
                  <a:moveTo>
                    <a:pt x="284" y="40"/>
                  </a:moveTo>
                  <a:lnTo>
                    <a:pt x="276" y="32"/>
                  </a:lnTo>
                  <a:lnTo>
                    <a:pt x="255" y="55"/>
                  </a:lnTo>
                  <a:lnTo>
                    <a:pt x="262" y="63"/>
                  </a:lnTo>
                  <a:lnTo>
                    <a:pt x="284" y="40"/>
                  </a:lnTo>
                  <a:close/>
                  <a:moveTo>
                    <a:pt x="88" y="55"/>
                  </a:moveTo>
                  <a:lnTo>
                    <a:pt x="65" y="32"/>
                  </a:lnTo>
                  <a:lnTo>
                    <a:pt x="57" y="40"/>
                  </a:lnTo>
                  <a:lnTo>
                    <a:pt x="80" y="63"/>
                  </a:lnTo>
                  <a:lnTo>
                    <a:pt x="88" y="55"/>
                  </a:lnTo>
                  <a:close/>
                  <a:moveTo>
                    <a:pt x="324" y="89"/>
                  </a:moveTo>
                  <a:lnTo>
                    <a:pt x="320" y="80"/>
                  </a:lnTo>
                  <a:lnTo>
                    <a:pt x="291" y="91"/>
                  </a:lnTo>
                  <a:lnTo>
                    <a:pt x="294" y="103"/>
                  </a:lnTo>
                  <a:lnTo>
                    <a:pt x="324" y="89"/>
                  </a:lnTo>
                  <a:close/>
                  <a:moveTo>
                    <a:pt x="132" y="34"/>
                  </a:moveTo>
                  <a:lnTo>
                    <a:pt x="119" y="6"/>
                  </a:lnTo>
                  <a:lnTo>
                    <a:pt x="110" y="9"/>
                  </a:lnTo>
                  <a:lnTo>
                    <a:pt x="121" y="39"/>
                  </a:lnTo>
                  <a:lnTo>
                    <a:pt x="132" y="34"/>
                  </a:lnTo>
                  <a:close/>
                  <a:moveTo>
                    <a:pt x="232" y="9"/>
                  </a:moveTo>
                  <a:lnTo>
                    <a:pt x="221" y="6"/>
                  </a:lnTo>
                  <a:lnTo>
                    <a:pt x="209" y="34"/>
                  </a:lnTo>
                  <a:lnTo>
                    <a:pt x="221" y="39"/>
                  </a:lnTo>
                  <a:lnTo>
                    <a:pt x="232" y="9"/>
                  </a:lnTo>
                  <a:close/>
                  <a:moveTo>
                    <a:pt x="52" y="93"/>
                  </a:moveTo>
                  <a:lnTo>
                    <a:pt x="21" y="80"/>
                  </a:lnTo>
                  <a:lnTo>
                    <a:pt x="20" y="80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47" y="103"/>
                  </a:lnTo>
                  <a:lnTo>
                    <a:pt x="52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229420" y="4175680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229420" y="4164935"/>
              <a:ext cx="84434" cy="828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040595" y="4356829"/>
              <a:ext cx="85969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040595" y="4343013"/>
              <a:ext cx="85969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407498" y="4356829"/>
              <a:ext cx="82898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407498" y="4343013"/>
              <a:ext cx="82898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873571" y="3811849"/>
              <a:ext cx="910348" cy="945656"/>
            </a:xfrm>
            <a:custGeom>
              <a:avLst/>
              <a:gdLst>
                <a:gd name="T0" fmla="*/ 329 w 363"/>
                <a:gd name="T1" fmla="*/ 377 h 377"/>
                <a:gd name="T2" fmla="*/ 34 w 363"/>
                <a:gd name="T3" fmla="*/ 377 h 377"/>
                <a:gd name="T4" fmla="*/ 0 w 363"/>
                <a:gd name="T5" fmla="*/ 343 h 377"/>
                <a:gd name="T6" fmla="*/ 0 w 363"/>
                <a:gd name="T7" fmla="*/ 33 h 377"/>
                <a:gd name="T8" fmla="*/ 34 w 363"/>
                <a:gd name="T9" fmla="*/ 0 h 377"/>
                <a:gd name="T10" fmla="*/ 329 w 363"/>
                <a:gd name="T11" fmla="*/ 0 h 377"/>
                <a:gd name="T12" fmla="*/ 363 w 363"/>
                <a:gd name="T13" fmla="*/ 33 h 377"/>
                <a:gd name="T14" fmla="*/ 363 w 363"/>
                <a:gd name="T15" fmla="*/ 343 h 377"/>
                <a:gd name="T16" fmla="*/ 329 w 363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7">
                  <a:moveTo>
                    <a:pt x="329" y="377"/>
                  </a:moveTo>
                  <a:cubicBezTo>
                    <a:pt x="34" y="377"/>
                    <a:pt x="34" y="377"/>
                    <a:pt x="34" y="377"/>
                  </a:cubicBezTo>
                  <a:cubicBezTo>
                    <a:pt x="15" y="377"/>
                    <a:pt x="0" y="362"/>
                    <a:pt x="0" y="3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7" y="0"/>
                    <a:pt x="363" y="15"/>
                    <a:pt x="363" y="33"/>
                  </a:cubicBezTo>
                  <a:cubicBezTo>
                    <a:pt x="363" y="343"/>
                    <a:pt x="363" y="343"/>
                    <a:pt x="363" y="343"/>
                  </a:cubicBezTo>
                  <a:cubicBezTo>
                    <a:pt x="363" y="362"/>
                    <a:pt x="347" y="377"/>
                    <a:pt x="329" y="3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873571" y="3728951"/>
              <a:ext cx="910348" cy="948726"/>
            </a:xfrm>
            <a:custGeom>
              <a:avLst/>
              <a:gdLst>
                <a:gd name="T0" fmla="*/ 329 w 363"/>
                <a:gd name="T1" fmla="*/ 378 h 378"/>
                <a:gd name="T2" fmla="*/ 34 w 363"/>
                <a:gd name="T3" fmla="*/ 378 h 378"/>
                <a:gd name="T4" fmla="*/ 0 w 363"/>
                <a:gd name="T5" fmla="*/ 344 h 378"/>
                <a:gd name="T6" fmla="*/ 0 w 363"/>
                <a:gd name="T7" fmla="*/ 34 h 378"/>
                <a:gd name="T8" fmla="*/ 34 w 363"/>
                <a:gd name="T9" fmla="*/ 0 h 378"/>
                <a:gd name="T10" fmla="*/ 329 w 363"/>
                <a:gd name="T11" fmla="*/ 0 h 378"/>
                <a:gd name="T12" fmla="*/ 363 w 363"/>
                <a:gd name="T13" fmla="*/ 34 h 378"/>
                <a:gd name="T14" fmla="*/ 363 w 363"/>
                <a:gd name="T15" fmla="*/ 344 h 378"/>
                <a:gd name="T16" fmla="*/ 329 w 363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8">
                  <a:moveTo>
                    <a:pt x="329" y="378"/>
                  </a:moveTo>
                  <a:cubicBezTo>
                    <a:pt x="34" y="378"/>
                    <a:pt x="34" y="378"/>
                    <a:pt x="34" y="378"/>
                  </a:cubicBezTo>
                  <a:cubicBezTo>
                    <a:pt x="15" y="378"/>
                    <a:pt x="0" y="363"/>
                    <a:pt x="0" y="3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7" y="0"/>
                    <a:pt x="363" y="15"/>
                    <a:pt x="363" y="3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363" y="363"/>
                    <a:pt x="347" y="378"/>
                    <a:pt x="329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996383" y="3573899"/>
              <a:ext cx="664723" cy="614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060860" y="3656798"/>
              <a:ext cx="532699" cy="254836"/>
            </a:xfrm>
            <a:custGeom>
              <a:avLst/>
              <a:gdLst>
                <a:gd name="T0" fmla="*/ 106 w 212"/>
                <a:gd name="T1" fmla="*/ 0 h 102"/>
                <a:gd name="T2" fmla="*/ 0 w 212"/>
                <a:gd name="T3" fmla="*/ 102 h 102"/>
                <a:gd name="T4" fmla="*/ 212 w 212"/>
                <a:gd name="T5" fmla="*/ 102 h 102"/>
                <a:gd name="T6" fmla="*/ 106 w 212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02">
                  <a:moveTo>
                    <a:pt x="106" y="0"/>
                  </a:moveTo>
                  <a:cubicBezTo>
                    <a:pt x="48" y="0"/>
                    <a:pt x="0" y="46"/>
                    <a:pt x="0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46"/>
                    <a:pt x="165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320301" y="3684431"/>
              <a:ext cx="142770" cy="233344"/>
            </a:xfrm>
            <a:custGeom>
              <a:avLst/>
              <a:gdLst>
                <a:gd name="T0" fmla="*/ 9 w 93"/>
                <a:gd name="T1" fmla="*/ 152 h 152"/>
                <a:gd name="T2" fmla="*/ 0 w 93"/>
                <a:gd name="T3" fmla="*/ 147 h 152"/>
                <a:gd name="T4" fmla="*/ 83 w 93"/>
                <a:gd name="T5" fmla="*/ 0 h 152"/>
                <a:gd name="T6" fmla="*/ 93 w 93"/>
                <a:gd name="T7" fmla="*/ 4 h 152"/>
                <a:gd name="T8" fmla="*/ 9 w 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2">
                  <a:moveTo>
                    <a:pt x="9" y="152"/>
                  </a:moveTo>
                  <a:lnTo>
                    <a:pt x="0" y="147"/>
                  </a:lnTo>
                  <a:lnTo>
                    <a:pt x="83" y="0"/>
                  </a:lnTo>
                  <a:lnTo>
                    <a:pt x="93" y="4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301879" y="3887071"/>
              <a:ext cx="53731" cy="521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3063930" y="3656798"/>
              <a:ext cx="526559" cy="233344"/>
            </a:xfrm>
            <a:custGeom>
              <a:avLst/>
              <a:gdLst>
                <a:gd name="T0" fmla="*/ 178 w 343"/>
                <a:gd name="T1" fmla="*/ 29 h 152"/>
                <a:gd name="T2" fmla="*/ 167 w 343"/>
                <a:gd name="T3" fmla="*/ 29 h 152"/>
                <a:gd name="T4" fmla="*/ 167 w 343"/>
                <a:gd name="T5" fmla="*/ 0 h 152"/>
                <a:gd name="T6" fmla="*/ 178 w 343"/>
                <a:gd name="T7" fmla="*/ 0 h 152"/>
                <a:gd name="T8" fmla="*/ 178 w 343"/>
                <a:gd name="T9" fmla="*/ 29 h 152"/>
                <a:gd name="T10" fmla="*/ 343 w 343"/>
                <a:gd name="T11" fmla="*/ 140 h 152"/>
                <a:gd name="T12" fmla="*/ 314 w 343"/>
                <a:gd name="T13" fmla="*/ 140 h 152"/>
                <a:gd name="T14" fmla="*/ 314 w 343"/>
                <a:gd name="T15" fmla="*/ 152 h 152"/>
                <a:gd name="T16" fmla="*/ 343 w 343"/>
                <a:gd name="T17" fmla="*/ 152 h 152"/>
                <a:gd name="T18" fmla="*/ 343 w 343"/>
                <a:gd name="T19" fmla="*/ 140 h 152"/>
                <a:gd name="T20" fmla="*/ 31 w 343"/>
                <a:gd name="T21" fmla="*/ 140 h 152"/>
                <a:gd name="T22" fmla="*/ 0 w 343"/>
                <a:gd name="T23" fmla="*/ 140 h 152"/>
                <a:gd name="T24" fmla="*/ 0 w 343"/>
                <a:gd name="T25" fmla="*/ 152 h 152"/>
                <a:gd name="T26" fmla="*/ 31 w 343"/>
                <a:gd name="T27" fmla="*/ 152 h 152"/>
                <a:gd name="T28" fmla="*/ 31 w 343"/>
                <a:gd name="T29" fmla="*/ 140 h 152"/>
                <a:gd name="T30" fmla="*/ 286 w 343"/>
                <a:gd name="T31" fmla="*/ 40 h 152"/>
                <a:gd name="T32" fmla="*/ 278 w 343"/>
                <a:gd name="T33" fmla="*/ 32 h 152"/>
                <a:gd name="T34" fmla="*/ 255 w 343"/>
                <a:gd name="T35" fmla="*/ 55 h 152"/>
                <a:gd name="T36" fmla="*/ 263 w 343"/>
                <a:gd name="T37" fmla="*/ 63 h 152"/>
                <a:gd name="T38" fmla="*/ 286 w 343"/>
                <a:gd name="T39" fmla="*/ 40 h 152"/>
                <a:gd name="T40" fmla="*/ 90 w 343"/>
                <a:gd name="T41" fmla="*/ 55 h 152"/>
                <a:gd name="T42" fmla="*/ 67 w 343"/>
                <a:gd name="T43" fmla="*/ 32 h 152"/>
                <a:gd name="T44" fmla="*/ 59 w 343"/>
                <a:gd name="T45" fmla="*/ 40 h 152"/>
                <a:gd name="T46" fmla="*/ 82 w 343"/>
                <a:gd name="T47" fmla="*/ 63 h 152"/>
                <a:gd name="T48" fmla="*/ 90 w 343"/>
                <a:gd name="T49" fmla="*/ 55 h 152"/>
                <a:gd name="T50" fmla="*/ 325 w 343"/>
                <a:gd name="T51" fmla="*/ 89 h 152"/>
                <a:gd name="T52" fmla="*/ 320 w 343"/>
                <a:gd name="T53" fmla="*/ 80 h 152"/>
                <a:gd name="T54" fmla="*/ 291 w 343"/>
                <a:gd name="T55" fmla="*/ 91 h 152"/>
                <a:gd name="T56" fmla="*/ 296 w 343"/>
                <a:gd name="T57" fmla="*/ 103 h 152"/>
                <a:gd name="T58" fmla="*/ 325 w 343"/>
                <a:gd name="T59" fmla="*/ 89 h 152"/>
                <a:gd name="T60" fmla="*/ 132 w 343"/>
                <a:gd name="T61" fmla="*/ 34 h 152"/>
                <a:gd name="T62" fmla="*/ 121 w 343"/>
                <a:gd name="T63" fmla="*/ 6 h 152"/>
                <a:gd name="T64" fmla="*/ 111 w 343"/>
                <a:gd name="T65" fmla="*/ 9 h 152"/>
                <a:gd name="T66" fmla="*/ 123 w 343"/>
                <a:gd name="T67" fmla="*/ 39 h 152"/>
                <a:gd name="T68" fmla="*/ 132 w 343"/>
                <a:gd name="T69" fmla="*/ 34 h 152"/>
                <a:gd name="T70" fmla="*/ 232 w 343"/>
                <a:gd name="T71" fmla="*/ 9 h 152"/>
                <a:gd name="T72" fmla="*/ 222 w 343"/>
                <a:gd name="T73" fmla="*/ 6 h 152"/>
                <a:gd name="T74" fmla="*/ 211 w 343"/>
                <a:gd name="T75" fmla="*/ 34 h 152"/>
                <a:gd name="T76" fmla="*/ 221 w 343"/>
                <a:gd name="T77" fmla="*/ 39 h 152"/>
                <a:gd name="T78" fmla="*/ 232 w 343"/>
                <a:gd name="T79" fmla="*/ 9 h 152"/>
                <a:gd name="T80" fmla="*/ 52 w 343"/>
                <a:gd name="T81" fmla="*/ 93 h 152"/>
                <a:gd name="T82" fmla="*/ 21 w 343"/>
                <a:gd name="T83" fmla="*/ 80 h 152"/>
                <a:gd name="T84" fmla="*/ 21 w 343"/>
                <a:gd name="T85" fmla="*/ 80 h 152"/>
                <a:gd name="T86" fmla="*/ 21 w 343"/>
                <a:gd name="T87" fmla="*/ 86 h 152"/>
                <a:gd name="T88" fmla="*/ 18 w 343"/>
                <a:gd name="T89" fmla="*/ 91 h 152"/>
                <a:gd name="T90" fmla="*/ 49 w 343"/>
                <a:gd name="T91" fmla="*/ 103 h 152"/>
                <a:gd name="T92" fmla="*/ 52 w 343"/>
                <a:gd name="T93" fmla="*/ 9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152">
                  <a:moveTo>
                    <a:pt x="178" y="29"/>
                  </a:moveTo>
                  <a:lnTo>
                    <a:pt x="167" y="29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78" y="29"/>
                  </a:lnTo>
                  <a:close/>
                  <a:moveTo>
                    <a:pt x="343" y="140"/>
                  </a:moveTo>
                  <a:lnTo>
                    <a:pt x="314" y="140"/>
                  </a:lnTo>
                  <a:lnTo>
                    <a:pt x="314" y="152"/>
                  </a:lnTo>
                  <a:lnTo>
                    <a:pt x="343" y="152"/>
                  </a:lnTo>
                  <a:lnTo>
                    <a:pt x="343" y="140"/>
                  </a:lnTo>
                  <a:close/>
                  <a:moveTo>
                    <a:pt x="31" y="140"/>
                  </a:moveTo>
                  <a:lnTo>
                    <a:pt x="0" y="14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31" y="140"/>
                  </a:lnTo>
                  <a:close/>
                  <a:moveTo>
                    <a:pt x="286" y="40"/>
                  </a:moveTo>
                  <a:lnTo>
                    <a:pt x="278" y="32"/>
                  </a:lnTo>
                  <a:lnTo>
                    <a:pt x="255" y="55"/>
                  </a:lnTo>
                  <a:lnTo>
                    <a:pt x="263" y="63"/>
                  </a:lnTo>
                  <a:lnTo>
                    <a:pt x="286" y="40"/>
                  </a:lnTo>
                  <a:close/>
                  <a:moveTo>
                    <a:pt x="90" y="55"/>
                  </a:moveTo>
                  <a:lnTo>
                    <a:pt x="67" y="32"/>
                  </a:lnTo>
                  <a:lnTo>
                    <a:pt x="59" y="40"/>
                  </a:lnTo>
                  <a:lnTo>
                    <a:pt x="82" y="63"/>
                  </a:lnTo>
                  <a:lnTo>
                    <a:pt x="90" y="55"/>
                  </a:lnTo>
                  <a:close/>
                  <a:moveTo>
                    <a:pt x="325" y="89"/>
                  </a:moveTo>
                  <a:lnTo>
                    <a:pt x="320" y="80"/>
                  </a:lnTo>
                  <a:lnTo>
                    <a:pt x="291" y="91"/>
                  </a:lnTo>
                  <a:lnTo>
                    <a:pt x="296" y="103"/>
                  </a:lnTo>
                  <a:lnTo>
                    <a:pt x="325" y="89"/>
                  </a:lnTo>
                  <a:close/>
                  <a:moveTo>
                    <a:pt x="132" y="34"/>
                  </a:moveTo>
                  <a:lnTo>
                    <a:pt x="121" y="6"/>
                  </a:lnTo>
                  <a:lnTo>
                    <a:pt x="111" y="9"/>
                  </a:lnTo>
                  <a:lnTo>
                    <a:pt x="123" y="39"/>
                  </a:lnTo>
                  <a:lnTo>
                    <a:pt x="132" y="34"/>
                  </a:lnTo>
                  <a:close/>
                  <a:moveTo>
                    <a:pt x="232" y="9"/>
                  </a:moveTo>
                  <a:lnTo>
                    <a:pt x="222" y="6"/>
                  </a:lnTo>
                  <a:lnTo>
                    <a:pt x="211" y="34"/>
                  </a:lnTo>
                  <a:lnTo>
                    <a:pt x="221" y="39"/>
                  </a:lnTo>
                  <a:lnTo>
                    <a:pt x="232" y="9"/>
                  </a:lnTo>
                  <a:close/>
                  <a:moveTo>
                    <a:pt x="52" y="93"/>
                  </a:moveTo>
                  <a:lnTo>
                    <a:pt x="21" y="80"/>
                  </a:lnTo>
                  <a:lnTo>
                    <a:pt x="21" y="80"/>
                  </a:lnTo>
                  <a:lnTo>
                    <a:pt x="21" y="86"/>
                  </a:lnTo>
                  <a:lnTo>
                    <a:pt x="18" y="91"/>
                  </a:lnTo>
                  <a:lnTo>
                    <a:pt x="49" y="103"/>
                  </a:lnTo>
                  <a:lnTo>
                    <a:pt x="52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284992" y="4175680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284992" y="4164935"/>
              <a:ext cx="84434" cy="828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099239" y="4356829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099239" y="4343013"/>
              <a:ext cx="84434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463070" y="4356829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63070" y="4343013"/>
              <a:ext cx="84434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32060" y="4439727"/>
              <a:ext cx="775254" cy="210317"/>
            </a:xfrm>
            <a:custGeom>
              <a:avLst/>
              <a:gdLst>
                <a:gd name="T0" fmla="*/ 298 w 309"/>
                <a:gd name="T1" fmla="*/ 84 h 84"/>
                <a:gd name="T2" fmla="*/ 265 w 309"/>
                <a:gd name="T3" fmla="*/ 66 h 84"/>
                <a:gd name="T4" fmla="*/ 140 w 309"/>
                <a:gd name="T5" fmla="*/ 68 h 84"/>
                <a:gd name="T6" fmla="*/ 31 w 309"/>
                <a:gd name="T7" fmla="*/ 56 h 84"/>
                <a:gd name="T8" fmla="*/ 0 w 309"/>
                <a:gd name="T9" fmla="*/ 1 h 84"/>
                <a:gd name="T10" fmla="*/ 13 w 309"/>
                <a:gd name="T11" fmla="*/ 0 h 84"/>
                <a:gd name="T12" fmla="*/ 39 w 309"/>
                <a:gd name="T13" fmla="*/ 45 h 84"/>
                <a:gd name="T14" fmla="*/ 137 w 309"/>
                <a:gd name="T15" fmla="*/ 55 h 84"/>
                <a:gd name="T16" fmla="*/ 309 w 309"/>
                <a:gd name="T17" fmla="*/ 75 h 84"/>
                <a:gd name="T18" fmla="*/ 298 w 309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84">
                  <a:moveTo>
                    <a:pt x="298" y="84"/>
                  </a:moveTo>
                  <a:cubicBezTo>
                    <a:pt x="298" y="83"/>
                    <a:pt x="289" y="73"/>
                    <a:pt x="265" y="66"/>
                  </a:cubicBezTo>
                  <a:cubicBezTo>
                    <a:pt x="243" y="59"/>
                    <a:pt x="203" y="54"/>
                    <a:pt x="140" y="68"/>
                  </a:cubicBezTo>
                  <a:cubicBezTo>
                    <a:pt x="92" y="79"/>
                    <a:pt x="56" y="75"/>
                    <a:pt x="31" y="56"/>
                  </a:cubicBezTo>
                  <a:cubicBezTo>
                    <a:pt x="2" y="34"/>
                    <a:pt x="0" y="2"/>
                    <a:pt x="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5" y="28"/>
                    <a:pt x="39" y="45"/>
                  </a:cubicBezTo>
                  <a:cubicBezTo>
                    <a:pt x="61" y="61"/>
                    <a:pt x="94" y="65"/>
                    <a:pt x="137" y="55"/>
                  </a:cubicBezTo>
                  <a:cubicBezTo>
                    <a:pt x="266" y="25"/>
                    <a:pt x="307" y="73"/>
                    <a:pt x="309" y="75"/>
                  </a:cubicBezTo>
                  <a:lnTo>
                    <a:pt x="298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383857" y="4439727"/>
              <a:ext cx="775254" cy="210317"/>
            </a:xfrm>
            <a:custGeom>
              <a:avLst/>
              <a:gdLst>
                <a:gd name="T0" fmla="*/ 10 w 309"/>
                <a:gd name="T1" fmla="*/ 84 h 84"/>
                <a:gd name="T2" fmla="*/ 0 w 309"/>
                <a:gd name="T3" fmla="*/ 75 h 84"/>
                <a:gd name="T4" fmla="*/ 172 w 309"/>
                <a:gd name="T5" fmla="*/ 55 h 84"/>
                <a:gd name="T6" fmla="*/ 270 w 309"/>
                <a:gd name="T7" fmla="*/ 45 h 84"/>
                <a:gd name="T8" fmla="*/ 295 w 309"/>
                <a:gd name="T9" fmla="*/ 0 h 84"/>
                <a:gd name="T10" fmla="*/ 309 w 309"/>
                <a:gd name="T11" fmla="*/ 1 h 84"/>
                <a:gd name="T12" fmla="*/ 278 w 309"/>
                <a:gd name="T13" fmla="*/ 56 h 84"/>
                <a:gd name="T14" fmla="*/ 169 w 309"/>
                <a:gd name="T15" fmla="*/ 68 h 84"/>
                <a:gd name="T16" fmla="*/ 10 w 309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84">
                  <a:moveTo>
                    <a:pt x="10" y="84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1" y="73"/>
                    <a:pt x="43" y="26"/>
                    <a:pt x="172" y="55"/>
                  </a:cubicBezTo>
                  <a:cubicBezTo>
                    <a:pt x="215" y="65"/>
                    <a:pt x="248" y="61"/>
                    <a:pt x="270" y="45"/>
                  </a:cubicBezTo>
                  <a:cubicBezTo>
                    <a:pt x="293" y="28"/>
                    <a:pt x="295" y="0"/>
                    <a:pt x="295" y="0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8" y="2"/>
                    <a:pt x="306" y="34"/>
                    <a:pt x="278" y="56"/>
                  </a:cubicBezTo>
                  <a:cubicBezTo>
                    <a:pt x="253" y="75"/>
                    <a:pt x="216" y="79"/>
                    <a:pt x="169" y="68"/>
                  </a:cubicBezTo>
                  <a:cubicBezTo>
                    <a:pt x="48" y="40"/>
                    <a:pt x="10" y="83"/>
                    <a:pt x="10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104458" y="4591708"/>
              <a:ext cx="379184" cy="3791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44525" y="4732942"/>
              <a:ext cx="3345104" cy="359226"/>
            </a:xfrm>
            <a:custGeom>
              <a:avLst/>
              <a:gdLst>
                <a:gd name="T0" fmla="*/ 1313 w 1333"/>
                <a:gd name="T1" fmla="*/ 143 h 143"/>
                <a:gd name="T2" fmla="*/ 20 w 1333"/>
                <a:gd name="T3" fmla="*/ 143 h 143"/>
                <a:gd name="T4" fmla="*/ 0 w 1333"/>
                <a:gd name="T5" fmla="*/ 123 h 143"/>
                <a:gd name="T6" fmla="*/ 0 w 1333"/>
                <a:gd name="T7" fmla="*/ 20 h 143"/>
                <a:gd name="T8" fmla="*/ 20 w 1333"/>
                <a:gd name="T9" fmla="*/ 0 h 143"/>
                <a:gd name="T10" fmla="*/ 1313 w 1333"/>
                <a:gd name="T11" fmla="*/ 0 h 143"/>
                <a:gd name="T12" fmla="*/ 1333 w 1333"/>
                <a:gd name="T13" fmla="*/ 20 h 143"/>
                <a:gd name="T14" fmla="*/ 1333 w 1333"/>
                <a:gd name="T15" fmla="*/ 123 h 143"/>
                <a:gd name="T16" fmla="*/ 1313 w 1333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3" h="143">
                  <a:moveTo>
                    <a:pt x="1313" y="143"/>
                  </a:moveTo>
                  <a:cubicBezTo>
                    <a:pt x="20" y="143"/>
                    <a:pt x="20" y="143"/>
                    <a:pt x="20" y="143"/>
                  </a:cubicBezTo>
                  <a:cubicBezTo>
                    <a:pt x="9" y="143"/>
                    <a:pt x="0" y="134"/>
                    <a:pt x="0" y="1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24" y="0"/>
                    <a:pt x="1333" y="9"/>
                    <a:pt x="1333" y="20"/>
                  </a:cubicBezTo>
                  <a:cubicBezTo>
                    <a:pt x="1333" y="123"/>
                    <a:pt x="1333" y="123"/>
                    <a:pt x="1333" y="123"/>
                  </a:cubicBezTo>
                  <a:cubicBezTo>
                    <a:pt x="1333" y="134"/>
                    <a:pt x="1324" y="143"/>
                    <a:pt x="1313" y="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44525" y="4990848"/>
              <a:ext cx="3345104" cy="101320"/>
            </a:xfrm>
            <a:custGeom>
              <a:avLst/>
              <a:gdLst>
                <a:gd name="T0" fmla="*/ 1313 w 1333"/>
                <a:gd name="T1" fmla="*/ 40 h 40"/>
                <a:gd name="T2" fmla="*/ 20 w 1333"/>
                <a:gd name="T3" fmla="*/ 40 h 40"/>
                <a:gd name="T4" fmla="*/ 0 w 1333"/>
                <a:gd name="T5" fmla="*/ 20 h 40"/>
                <a:gd name="T6" fmla="*/ 0 w 1333"/>
                <a:gd name="T7" fmla="*/ 20 h 40"/>
                <a:gd name="T8" fmla="*/ 20 w 1333"/>
                <a:gd name="T9" fmla="*/ 0 h 40"/>
                <a:gd name="T10" fmla="*/ 1313 w 1333"/>
                <a:gd name="T11" fmla="*/ 0 h 40"/>
                <a:gd name="T12" fmla="*/ 1333 w 1333"/>
                <a:gd name="T13" fmla="*/ 20 h 40"/>
                <a:gd name="T14" fmla="*/ 1333 w 1333"/>
                <a:gd name="T15" fmla="*/ 20 h 40"/>
                <a:gd name="T16" fmla="*/ 1313 w 133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3" h="40">
                  <a:moveTo>
                    <a:pt x="131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24" y="0"/>
                    <a:pt x="1333" y="9"/>
                    <a:pt x="1333" y="20"/>
                  </a:cubicBezTo>
                  <a:cubicBezTo>
                    <a:pt x="1333" y="20"/>
                    <a:pt x="1333" y="20"/>
                    <a:pt x="1333" y="20"/>
                  </a:cubicBezTo>
                  <a:cubicBezTo>
                    <a:pt x="1333" y="31"/>
                    <a:pt x="1324" y="40"/>
                    <a:pt x="1313" y="4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276396" y="4298493"/>
              <a:ext cx="33773" cy="293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193497" y="4198708"/>
              <a:ext cx="199570" cy="199570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6 w 80"/>
                <a:gd name="T5" fmla="*/ 60 h 80"/>
                <a:gd name="T6" fmla="*/ 0 w 80"/>
                <a:gd name="T7" fmla="*/ 40 h 80"/>
                <a:gd name="T8" fmla="*/ 40 w 80"/>
                <a:gd name="T9" fmla="*/ 0 h 80"/>
                <a:gd name="T10" fmla="*/ 60 w 80"/>
                <a:gd name="T11" fmla="*/ 5 h 80"/>
                <a:gd name="T12" fmla="*/ 80 w 80"/>
                <a:gd name="T1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2" y="80"/>
                    <a:pt x="40" y="80"/>
                  </a:cubicBezTo>
                  <a:cubicBezTo>
                    <a:pt x="25" y="80"/>
                    <a:pt x="12" y="72"/>
                    <a:pt x="6" y="60"/>
                  </a:cubicBezTo>
                  <a:cubicBezTo>
                    <a:pt x="2" y="54"/>
                    <a:pt x="0" y="47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7" y="0"/>
                    <a:pt x="54" y="2"/>
                    <a:pt x="60" y="5"/>
                  </a:cubicBezTo>
                  <a:cubicBezTo>
                    <a:pt x="72" y="12"/>
                    <a:pt x="80" y="25"/>
                    <a:pt x="80" y="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193497" y="4198708"/>
              <a:ext cx="165797" cy="162726"/>
            </a:xfrm>
            <a:custGeom>
              <a:avLst/>
              <a:gdLst>
                <a:gd name="T0" fmla="*/ 66 w 66"/>
                <a:gd name="T1" fmla="*/ 25 h 65"/>
                <a:gd name="T2" fmla="*/ 25 w 66"/>
                <a:gd name="T3" fmla="*/ 65 h 65"/>
                <a:gd name="T4" fmla="*/ 6 w 66"/>
                <a:gd name="T5" fmla="*/ 60 h 65"/>
                <a:gd name="T6" fmla="*/ 0 w 66"/>
                <a:gd name="T7" fmla="*/ 40 h 65"/>
                <a:gd name="T8" fmla="*/ 40 w 66"/>
                <a:gd name="T9" fmla="*/ 0 h 65"/>
                <a:gd name="T10" fmla="*/ 60 w 66"/>
                <a:gd name="T11" fmla="*/ 5 h 65"/>
                <a:gd name="T12" fmla="*/ 66 w 66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66" y="25"/>
                  </a:moveTo>
                  <a:cubicBezTo>
                    <a:pt x="66" y="47"/>
                    <a:pt x="48" y="65"/>
                    <a:pt x="25" y="65"/>
                  </a:cubicBezTo>
                  <a:cubicBezTo>
                    <a:pt x="18" y="65"/>
                    <a:pt x="11" y="63"/>
                    <a:pt x="6" y="60"/>
                  </a:cubicBezTo>
                  <a:cubicBezTo>
                    <a:pt x="2" y="54"/>
                    <a:pt x="0" y="47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7" y="0"/>
                    <a:pt x="54" y="2"/>
                    <a:pt x="60" y="5"/>
                  </a:cubicBezTo>
                  <a:cubicBezTo>
                    <a:pt x="64" y="11"/>
                    <a:pt x="66" y="18"/>
                    <a:pt x="66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63837" y="4436657"/>
              <a:ext cx="858152" cy="1114523"/>
            </a:xfrm>
            <a:custGeom>
              <a:avLst/>
              <a:gdLst>
                <a:gd name="T0" fmla="*/ 170 w 342"/>
                <a:gd name="T1" fmla="*/ 444 h 444"/>
                <a:gd name="T2" fmla="*/ 132 w 342"/>
                <a:gd name="T3" fmla="*/ 440 h 444"/>
                <a:gd name="T4" fmla="*/ 36 w 342"/>
                <a:gd name="T5" fmla="*/ 371 h 444"/>
                <a:gd name="T6" fmla="*/ 7 w 342"/>
                <a:gd name="T7" fmla="*/ 183 h 444"/>
                <a:gd name="T8" fmla="*/ 42 w 342"/>
                <a:gd name="T9" fmla="*/ 0 h 444"/>
                <a:gd name="T10" fmla="*/ 55 w 342"/>
                <a:gd name="T11" fmla="*/ 3 h 444"/>
                <a:gd name="T12" fmla="*/ 48 w 342"/>
                <a:gd name="T13" fmla="*/ 364 h 444"/>
                <a:gd name="T14" fmla="*/ 135 w 342"/>
                <a:gd name="T15" fmla="*/ 426 h 444"/>
                <a:gd name="T16" fmla="*/ 251 w 342"/>
                <a:gd name="T17" fmla="*/ 406 h 444"/>
                <a:gd name="T18" fmla="*/ 271 w 342"/>
                <a:gd name="T19" fmla="*/ 389 h 444"/>
                <a:gd name="T20" fmla="*/ 342 w 342"/>
                <a:gd name="T21" fmla="*/ 355 h 444"/>
                <a:gd name="T22" fmla="*/ 342 w 342"/>
                <a:gd name="T23" fmla="*/ 369 h 444"/>
                <a:gd name="T24" fmla="*/ 280 w 342"/>
                <a:gd name="T25" fmla="*/ 399 h 444"/>
                <a:gd name="T26" fmla="*/ 259 w 342"/>
                <a:gd name="T27" fmla="*/ 416 h 444"/>
                <a:gd name="T28" fmla="*/ 170 w 342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444">
                  <a:moveTo>
                    <a:pt x="170" y="444"/>
                  </a:moveTo>
                  <a:cubicBezTo>
                    <a:pt x="157" y="444"/>
                    <a:pt x="144" y="442"/>
                    <a:pt x="132" y="440"/>
                  </a:cubicBezTo>
                  <a:cubicBezTo>
                    <a:pt x="90" y="430"/>
                    <a:pt x="58" y="407"/>
                    <a:pt x="36" y="371"/>
                  </a:cubicBezTo>
                  <a:cubicBezTo>
                    <a:pt x="10" y="327"/>
                    <a:pt x="0" y="264"/>
                    <a:pt x="7" y="183"/>
                  </a:cubicBezTo>
                  <a:cubicBezTo>
                    <a:pt x="11" y="130"/>
                    <a:pt x="23" y="70"/>
                    <a:pt x="4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9" y="174"/>
                    <a:pt x="6" y="295"/>
                    <a:pt x="48" y="364"/>
                  </a:cubicBezTo>
                  <a:cubicBezTo>
                    <a:pt x="67" y="397"/>
                    <a:pt x="96" y="417"/>
                    <a:pt x="135" y="426"/>
                  </a:cubicBezTo>
                  <a:cubicBezTo>
                    <a:pt x="176" y="436"/>
                    <a:pt x="221" y="428"/>
                    <a:pt x="251" y="406"/>
                  </a:cubicBezTo>
                  <a:cubicBezTo>
                    <a:pt x="258" y="400"/>
                    <a:pt x="265" y="394"/>
                    <a:pt x="271" y="389"/>
                  </a:cubicBezTo>
                  <a:cubicBezTo>
                    <a:pt x="291" y="372"/>
                    <a:pt x="309" y="355"/>
                    <a:pt x="342" y="355"/>
                  </a:cubicBezTo>
                  <a:cubicBezTo>
                    <a:pt x="342" y="369"/>
                    <a:pt x="342" y="369"/>
                    <a:pt x="342" y="369"/>
                  </a:cubicBezTo>
                  <a:cubicBezTo>
                    <a:pt x="314" y="369"/>
                    <a:pt x="299" y="382"/>
                    <a:pt x="280" y="399"/>
                  </a:cubicBezTo>
                  <a:cubicBezTo>
                    <a:pt x="274" y="405"/>
                    <a:pt x="267" y="411"/>
                    <a:pt x="259" y="416"/>
                  </a:cubicBezTo>
                  <a:cubicBezTo>
                    <a:pt x="235" y="434"/>
                    <a:pt x="203" y="444"/>
                    <a:pt x="170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21990" y="5310161"/>
              <a:ext cx="945656" cy="439054"/>
            </a:xfrm>
            <a:custGeom>
              <a:avLst/>
              <a:gdLst>
                <a:gd name="T0" fmla="*/ 356 w 377"/>
                <a:gd name="T1" fmla="*/ 175 h 175"/>
                <a:gd name="T2" fmla="*/ 22 w 377"/>
                <a:gd name="T3" fmla="*/ 175 h 175"/>
                <a:gd name="T4" fmla="*/ 0 w 377"/>
                <a:gd name="T5" fmla="*/ 153 h 175"/>
                <a:gd name="T6" fmla="*/ 0 w 377"/>
                <a:gd name="T7" fmla="*/ 22 h 175"/>
                <a:gd name="T8" fmla="*/ 22 w 377"/>
                <a:gd name="T9" fmla="*/ 0 h 175"/>
                <a:gd name="T10" fmla="*/ 356 w 377"/>
                <a:gd name="T11" fmla="*/ 0 h 175"/>
                <a:gd name="T12" fmla="*/ 377 w 377"/>
                <a:gd name="T13" fmla="*/ 22 h 175"/>
                <a:gd name="T14" fmla="*/ 377 w 377"/>
                <a:gd name="T15" fmla="*/ 153 h 175"/>
                <a:gd name="T16" fmla="*/ 356 w 377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5">
                  <a:moveTo>
                    <a:pt x="356" y="175"/>
                  </a:moveTo>
                  <a:cubicBezTo>
                    <a:pt x="22" y="175"/>
                    <a:pt x="22" y="175"/>
                    <a:pt x="22" y="175"/>
                  </a:cubicBezTo>
                  <a:cubicBezTo>
                    <a:pt x="10" y="175"/>
                    <a:pt x="0" y="165"/>
                    <a:pt x="0" y="15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68" y="0"/>
                    <a:pt x="377" y="10"/>
                    <a:pt x="377" y="22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7" y="165"/>
                    <a:pt x="368" y="175"/>
                    <a:pt x="356" y="1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767645" y="4436657"/>
              <a:ext cx="858152" cy="1114523"/>
            </a:xfrm>
            <a:custGeom>
              <a:avLst/>
              <a:gdLst>
                <a:gd name="T0" fmla="*/ 172 w 342"/>
                <a:gd name="T1" fmla="*/ 444 h 444"/>
                <a:gd name="T2" fmla="*/ 83 w 342"/>
                <a:gd name="T3" fmla="*/ 416 h 444"/>
                <a:gd name="T4" fmla="*/ 62 w 342"/>
                <a:gd name="T5" fmla="*/ 399 h 444"/>
                <a:gd name="T6" fmla="*/ 0 w 342"/>
                <a:gd name="T7" fmla="*/ 369 h 444"/>
                <a:gd name="T8" fmla="*/ 0 w 342"/>
                <a:gd name="T9" fmla="*/ 355 h 444"/>
                <a:gd name="T10" fmla="*/ 71 w 342"/>
                <a:gd name="T11" fmla="*/ 389 h 444"/>
                <a:gd name="T12" fmla="*/ 91 w 342"/>
                <a:gd name="T13" fmla="*/ 406 h 444"/>
                <a:gd name="T14" fmla="*/ 208 w 342"/>
                <a:gd name="T15" fmla="*/ 426 h 444"/>
                <a:gd name="T16" fmla="*/ 294 w 342"/>
                <a:gd name="T17" fmla="*/ 364 h 444"/>
                <a:gd name="T18" fmla="*/ 288 w 342"/>
                <a:gd name="T19" fmla="*/ 3 h 444"/>
                <a:gd name="T20" fmla="*/ 301 w 342"/>
                <a:gd name="T21" fmla="*/ 0 h 444"/>
                <a:gd name="T22" fmla="*/ 335 w 342"/>
                <a:gd name="T23" fmla="*/ 183 h 444"/>
                <a:gd name="T24" fmla="*/ 306 w 342"/>
                <a:gd name="T25" fmla="*/ 371 h 444"/>
                <a:gd name="T26" fmla="*/ 211 w 342"/>
                <a:gd name="T27" fmla="*/ 440 h 444"/>
                <a:gd name="T28" fmla="*/ 172 w 342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444">
                  <a:moveTo>
                    <a:pt x="172" y="444"/>
                  </a:moveTo>
                  <a:cubicBezTo>
                    <a:pt x="139" y="444"/>
                    <a:pt x="107" y="434"/>
                    <a:pt x="83" y="416"/>
                  </a:cubicBezTo>
                  <a:cubicBezTo>
                    <a:pt x="75" y="411"/>
                    <a:pt x="69" y="405"/>
                    <a:pt x="62" y="399"/>
                  </a:cubicBezTo>
                  <a:cubicBezTo>
                    <a:pt x="43" y="382"/>
                    <a:pt x="28" y="369"/>
                    <a:pt x="0" y="369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34" y="355"/>
                    <a:pt x="52" y="372"/>
                    <a:pt x="71" y="389"/>
                  </a:cubicBezTo>
                  <a:cubicBezTo>
                    <a:pt x="77" y="394"/>
                    <a:pt x="84" y="400"/>
                    <a:pt x="91" y="406"/>
                  </a:cubicBezTo>
                  <a:cubicBezTo>
                    <a:pt x="121" y="428"/>
                    <a:pt x="166" y="436"/>
                    <a:pt x="208" y="426"/>
                  </a:cubicBezTo>
                  <a:cubicBezTo>
                    <a:pt x="246" y="417"/>
                    <a:pt x="275" y="397"/>
                    <a:pt x="294" y="364"/>
                  </a:cubicBezTo>
                  <a:cubicBezTo>
                    <a:pt x="336" y="295"/>
                    <a:pt x="334" y="174"/>
                    <a:pt x="288" y="3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20" y="70"/>
                    <a:pt x="331" y="130"/>
                    <a:pt x="335" y="183"/>
                  </a:cubicBezTo>
                  <a:cubicBezTo>
                    <a:pt x="342" y="264"/>
                    <a:pt x="332" y="327"/>
                    <a:pt x="306" y="371"/>
                  </a:cubicBezTo>
                  <a:cubicBezTo>
                    <a:pt x="285" y="407"/>
                    <a:pt x="253" y="430"/>
                    <a:pt x="211" y="440"/>
                  </a:cubicBezTo>
                  <a:cubicBezTo>
                    <a:pt x="198" y="442"/>
                    <a:pt x="185" y="444"/>
                    <a:pt x="172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2001602" y="5181208"/>
              <a:ext cx="81364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73540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2343943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2514344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21990" y="5222656"/>
              <a:ext cx="945656" cy="439054"/>
            </a:xfrm>
            <a:custGeom>
              <a:avLst/>
              <a:gdLst>
                <a:gd name="T0" fmla="*/ 356 w 377"/>
                <a:gd name="T1" fmla="*/ 175 h 175"/>
                <a:gd name="T2" fmla="*/ 22 w 377"/>
                <a:gd name="T3" fmla="*/ 175 h 175"/>
                <a:gd name="T4" fmla="*/ 0 w 377"/>
                <a:gd name="T5" fmla="*/ 153 h 175"/>
                <a:gd name="T6" fmla="*/ 0 w 377"/>
                <a:gd name="T7" fmla="*/ 22 h 175"/>
                <a:gd name="T8" fmla="*/ 22 w 377"/>
                <a:gd name="T9" fmla="*/ 0 h 175"/>
                <a:gd name="T10" fmla="*/ 356 w 377"/>
                <a:gd name="T11" fmla="*/ 0 h 175"/>
                <a:gd name="T12" fmla="*/ 377 w 377"/>
                <a:gd name="T13" fmla="*/ 22 h 175"/>
                <a:gd name="T14" fmla="*/ 377 w 377"/>
                <a:gd name="T15" fmla="*/ 153 h 175"/>
                <a:gd name="T16" fmla="*/ 356 w 377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5">
                  <a:moveTo>
                    <a:pt x="356" y="175"/>
                  </a:moveTo>
                  <a:cubicBezTo>
                    <a:pt x="22" y="175"/>
                    <a:pt x="22" y="175"/>
                    <a:pt x="22" y="175"/>
                  </a:cubicBezTo>
                  <a:cubicBezTo>
                    <a:pt x="10" y="175"/>
                    <a:pt x="0" y="165"/>
                    <a:pt x="0" y="15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68" y="0"/>
                    <a:pt x="377" y="10"/>
                    <a:pt x="377" y="22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7" y="165"/>
                    <a:pt x="368" y="175"/>
                    <a:pt x="356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2230341" y="4234016"/>
              <a:ext cx="46055" cy="41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94234" y="5402270"/>
            <a:ext cx="1639546" cy="244091"/>
            <a:chOff x="3994234" y="5402270"/>
            <a:chExt cx="1639546" cy="244091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81124" y="5402270"/>
              <a:ext cx="552656" cy="153516"/>
            </a:xfrm>
            <a:custGeom>
              <a:avLst/>
              <a:gdLst>
                <a:gd name="T0" fmla="*/ 0 w 220"/>
                <a:gd name="T1" fmla="*/ 61 h 61"/>
                <a:gd name="T2" fmla="*/ 206 w 220"/>
                <a:gd name="T3" fmla="*/ 61 h 61"/>
                <a:gd name="T4" fmla="*/ 220 w 220"/>
                <a:gd name="T5" fmla="*/ 47 h 61"/>
                <a:gd name="T6" fmla="*/ 220 w 220"/>
                <a:gd name="T7" fmla="*/ 14 h 61"/>
                <a:gd name="T8" fmla="*/ 206 w 220"/>
                <a:gd name="T9" fmla="*/ 0 h 61"/>
                <a:gd name="T10" fmla="*/ 0 w 220"/>
                <a:gd name="T11" fmla="*/ 0 h 61"/>
                <a:gd name="T12" fmla="*/ 0 w 22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1">
                  <a:moveTo>
                    <a:pt x="0" y="61"/>
                  </a:moveTo>
                  <a:cubicBezTo>
                    <a:pt x="206" y="61"/>
                    <a:pt x="206" y="61"/>
                    <a:pt x="206" y="61"/>
                  </a:cubicBezTo>
                  <a:cubicBezTo>
                    <a:pt x="214" y="61"/>
                    <a:pt x="220" y="55"/>
                    <a:pt x="220" y="47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0" y="6"/>
                    <a:pt x="214" y="0"/>
                    <a:pt x="2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218367" y="5402270"/>
              <a:ext cx="862757" cy="153516"/>
            </a:xfrm>
            <a:custGeom>
              <a:avLst/>
              <a:gdLst>
                <a:gd name="T0" fmla="*/ 344 w 344"/>
                <a:gd name="T1" fmla="*/ 61 h 61"/>
                <a:gd name="T2" fmla="*/ 5 w 344"/>
                <a:gd name="T3" fmla="*/ 61 h 61"/>
                <a:gd name="T4" fmla="*/ 0 w 344"/>
                <a:gd name="T5" fmla="*/ 56 h 61"/>
                <a:gd name="T6" fmla="*/ 0 w 344"/>
                <a:gd name="T7" fmla="*/ 5 h 61"/>
                <a:gd name="T8" fmla="*/ 5 w 344"/>
                <a:gd name="T9" fmla="*/ 0 h 61"/>
                <a:gd name="T10" fmla="*/ 344 w 344"/>
                <a:gd name="T11" fmla="*/ 0 h 61"/>
                <a:gd name="T12" fmla="*/ 344 w 344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61">
                  <a:moveTo>
                    <a:pt x="344" y="61"/>
                  </a:moveTo>
                  <a:cubicBezTo>
                    <a:pt x="5" y="61"/>
                    <a:pt x="5" y="61"/>
                    <a:pt x="5" y="61"/>
                  </a:cubicBez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344" y="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994234" y="5413016"/>
              <a:ext cx="224133" cy="135094"/>
            </a:xfrm>
            <a:custGeom>
              <a:avLst/>
              <a:gdLst>
                <a:gd name="T0" fmla="*/ 89 w 89"/>
                <a:gd name="T1" fmla="*/ 0 h 54"/>
                <a:gd name="T2" fmla="*/ 5 w 89"/>
                <a:gd name="T3" fmla="*/ 20 h 54"/>
                <a:gd name="T4" fmla="*/ 4 w 89"/>
                <a:gd name="T5" fmla="*/ 28 h 54"/>
                <a:gd name="T6" fmla="*/ 89 w 89"/>
                <a:gd name="T7" fmla="*/ 54 h 54"/>
                <a:gd name="T8" fmla="*/ 89 w 8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4">
                  <a:moveTo>
                    <a:pt x="89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1"/>
                    <a:pt x="0" y="27"/>
                    <a:pt x="4" y="28"/>
                  </a:cubicBezTo>
                  <a:cubicBezTo>
                    <a:pt x="89" y="54"/>
                    <a:pt x="89" y="54"/>
                    <a:pt x="89" y="54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7E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31999" y="5525083"/>
              <a:ext cx="566473" cy="121278"/>
            </a:xfrm>
            <a:custGeom>
              <a:avLst/>
              <a:gdLst>
                <a:gd name="T0" fmla="*/ 195 w 226"/>
                <a:gd name="T1" fmla="*/ 48 h 48"/>
                <a:gd name="T2" fmla="*/ 0 w 226"/>
                <a:gd name="T3" fmla="*/ 39 h 48"/>
                <a:gd name="T4" fmla="*/ 0 w 226"/>
                <a:gd name="T5" fmla="*/ 31 h 48"/>
                <a:gd name="T6" fmla="*/ 191 w 226"/>
                <a:gd name="T7" fmla="*/ 31 h 48"/>
                <a:gd name="T8" fmla="*/ 213 w 226"/>
                <a:gd name="T9" fmla="*/ 0 h 48"/>
                <a:gd name="T10" fmla="*/ 226 w 226"/>
                <a:gd name="T11" fmla="*/ 10 h 48"/>
                <a:gd name="T12" fmla="*/ 202 w 226"/>
                <a:gd name="T13" fmla="*/ 44 h 48"/>
                <a:gd name="T14" fmla="*/ 195 w 22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8">
                  <a:moveTo>
                    <a:pt x="195" y="4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0" y="47"/>
                    <a:pt x="198" y="48"/>
                    <a:pt x="195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218367" y="5477492"/>
              <a:ext cx="862757" cy="78293"/>
            </a:xfrm>
            <a:custGeom>
              <a:avLst/>
              <a:gdLst>
                <a:gd name="T0" fmla="*/ 344 w 344"/>
                <a:gd name="T1" fmla="*/ 31 h 31"/>
                <a:gd name="T2" fmla="*/ 5 w 344"/>
                <a:gd name="T3" fmla="*/ 31 h 31"/>
                <a:gd name="T4" fmla="*/ 0 w 344"/>
                <a:gd name="T5" fmla="*/ 26 h 31"/>
                <a:gd name="T6" fmla="*/ 0 w 344"/>
                <a:gd name="T7" fmla="*/ 0 h 31"/>
                <a:gd name="T8" fmla="*/ 344 w 344"/>
                <a:gd name="T9" fmla="*/ 0 h 31"/>
                <a:gd name="T10" fmla="*/ 344 w 34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31">
                  <a:moveTo>
                    <a:pt x="344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0" y="29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344" y="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081124" y="5477492"/>
              <a:ext cx="552656" cy="78293"/>
            </a:xfrm>
            <a:custGeom>
              <a:avLst/>
              <a:gdLst>
                <a:gd name="T0" fmla="*/ 0 w 220"/>
                <a:gd name="T1" fmla="*/ 31 h 31"/>
                <a:gd name="T2" fmla="*/ 206 w 220"/>
                <a:gd name="T3" fmla="*/ 31 h 31"/>
                <a:gd name="T4" fmla="*/ 220 w 220"/>
                <a:gd name="T5" fmla="*/ 17 h 31"/>
                <a:gd name="T6" fmla="*/ 220 w 220"/>
                <a:gd name="T7" fmla="*/ 0 h 31"/>
                <a:gd name="T8" fmla="*/ 0 w 220"/>
                <a:gd name="T9" fmla="*/ 0 h 31"/>
                <a:gd name="T10" fmla="*/ 0 w 22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31">
                  <a:moveTo>
                    <a:pt x="0" y="31"/>
                  </a:moveTo>
                  <a:cubicBezTo>
                    <a:pt x="206" y="31"/>
                    <a:pt x="206" y="31"/>
                    <a:pt x="206" y="31"/>
                  </a:cubicBezTo>
                  <a:cubicBezTo>
                    <a:pt x="214" y="31"/>
                    <a:pt x="220" y="25"/>
                    <a:pt x="220" y="17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994234" y="5449859"/>
              <a:ext cx="62942" cy="47590"/>
            </a:xfrm>
            <a:custGeom>
              <a:avLst/>
              <a:gdLst>
                <a:gd name="T0" fmla="*/ 25 w 25"/>
                <a:gd name="T1" fmla="*/ 0 h 19"/>
                <a:gd name="T2" fmla="*/ 25 w 25"/>
                <a:gd name="T3" fmla="*/ 19 h 19"/>
                <a:gd name="T4" fmla="*/ 4 w 25"/>
                <a:gd name="T5" fmla="*/ 13 h 19"/>
                <a:gd name="T6" fmla="*/ 5 w 25"/>
                <a:gd name="T7" fmla="*/ 5 h 19"/>
                <a:gd name="T8" fmla="*/ 25 w 2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0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2"/>
                    <a:pt x="0" y="6"/>
                    <a:pt x="5" y="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3257360" y="635612"/>
            <a:ext cx="1638011" cy="1677925"/>
          </a:xfrm>
          <a:custGeom>
            <a:avLst/>
            <a:gdLst>
              <a:gd name="T0" fmla="*/ 66 w 653"/>
              <a:gd name="T1" fmla="*/ 440 h 669"/>
              <a:gd name="T2" fmla="*/ 78 w 653"/>
              <a:gd name="T3" fmla="*/ 441 h 669"/>
              <a:gd name="T4" fmla="*/ 94 w 653"/>
              <a:gd name="T5" fmla="*/ 442 h 669"/>
              <a:gd name="T6" fmla="*/ 99 w 653"/>
              <a:gd name="T7" fmla="*/ 465 h 669"/>
              <a:gd name="T8" fmla="*/ 89 w 653"/>
              <a:gd name="T9" fmla="*/ 450 h 669"/>
              <a:gd name="T10" fmla="*/ 81 w 653"/>
              <a:gd name="T11" fmla="*/ 447 h 669"/>
              <a:gd name="T12" fmla="*/ 84 w 653"/>
              <a:gd name="T13" fmla="*/ 461 h 669"/>
              <a:gd name="T14" fmla="*/ 75 w 653"/>
              <a:gd name="T15" fmla="*/ 460 h 669"/>
              <a:gd name="T16" fmla="*/ 68 w 653"/>
              <a:gd name="T17" fmla="*/ 445 h 669"/>
              <a:gd name="T18" fmla="*/ 70 w 653"/>
              <a:gd name="T19" fmla="*/ 465 h 669"/>
              <a:gd name="T20" fmla="*/ 60 w 653"/>
              <a:gd name="T21" fmla="*/ 445 h 669"/>
              <a:gd name="T22" fmla="*/ 511 w 653"/>
              <a:gd name="T23" fmla="*/ 495 h 669"/>
              <a:gd name="T24" fmla="*/ 569 w 653"/>
              <a:gd name="T25" fmla="*/ 404 h 669"/>
              <a:gd name="T26" fmla="*/ 416 w 653"/>
              <a:gd name="T27" fmla="*/ 457 h 669"/>
              <a:gd name="T28" fmla="*/ 332 w 653"/>
              <a:gd name="T29" fmla="*/ 609 h 669"/>
              <a:gd name="T30" fmla="*/ 332 w 653"/>
              <a:gd name="T31" fmla="*/ 649 h 669"/>
              <a:gd name="T32" fmla="*/ 319 w 653"/>
              <a:gd name="T33" fmla="*/ 646 h 669"/>
              <a:gd name="T34" fmla="*/ 236 w 653"/>
              <a:gd name="T35" fmla="*/ 468 h 669"/>
              <a:gd name="T36" fmla="*/ 84 w 653"/>
              <a:gd name="T37" fmla="*/ 316 h 669"/>
              <a:gd name="T38" fmla="*/ 154 w 653"/>
              <a:gd name="T39" fmla="*/ 483 h 669"/>
              <a:gd name="T40" fmla="*/ 0 w 653"/>
              <a:gd name="T41" fmla="*/ 417 h 669"/>
              <a:gd name="T42" fmla="*/ 70 w 653"/>
              <a:gd name="T43" fmla="*/ 268 h 669"/>
              <a:gd name="T44" fmla="*/ 27 w 653"/>
              <a:gd name="T45" fmla="*/ 99 h 669"/>
              <a:gd name="T46" fmla="*/ 631 w 653"/>
              <a:gd name="T47" fmla="*/ 0 h 669"/>
              <a:gd name="T48" fmla="*/ 497 w 653"/>
              <a:gd name="T49" fmla="*/ 99 h 669"/>
              <a:gd name="T50" fmla="*/ 583 w 653"/>
              <a:gd name="T51" fmla="*/ 268 h 669"/>
              <a:gd name="T52" fmla="*/ 141 w 653"/>
              <a:gd name="T53" fmla="*/ 418 h 669"/>
              <a:gd name="T54" fmla="*/ 141 w 653"/>
              <a:gd name="T55" fmla="*/ 418 h 669"/>
              <a:gd name="T56" fmla="*/ 636 w 653"/>
              <a:gd name="T57" fmla="*/ 19 h 669"/>
              <a:gd name="T58" fmla="*/ 21 w 653"/>
              <a:gd name="T59" fmla="*/ 81 h 669"/>
              <a:gd name="T60" fmla="*/ 164 w 653"/>
              <a:gd name="T61" fmla="*/ 192 h 669"/>
              <a:gd name="T62" fmla="*/ 85 w 653"/>
              <a:gd name="T63" fmla="*/ 254 h 669"/>
              <a:gd name="T64" fmla="*/ 160 w 653"/>
              <a:gd name="T65" fmla="*/ 345 h 669"/>
              <a:gd name="T66" fmla="*/ 326 w 653"/>
              <a:gd name="T67" fmla="*/ 392 h 669"/>
              <a:gd name="T68" fmla="*/ 250 w 653"/>
              <a:gd name="T69" fmla="*/ 457 h 669"/>
              <a:gd name="T70" fmla="*/ 332 w 653"/>
              <a:gd name="T71" fmla="*/ 467 h 669"/>
              <a:gd name="T72" fmla="*/ 403 w 653"/>
              <a:gd name="T73" fmla="*/ 268 h 669"/>
              <a:gd name="T74" fmla="*/ 164 w 653"/>
              <a:gd name="T75" fmla="*/ 99 h 669"/>
              <a:gd name="T76" fmla="*/ 250 w 653"/>
              <a:gd name="T77" fmla="*/ 268 h 669"/>
              <a:gd name="T78" fmla="*/ 403 w 653"/>
              <a:gd name="T79" fmla="*/ 281 h 669"/>
              <a:gd name="T80" fmla="*/ 497 w 653"/>
              <a:gd name="T81" fmla="*/ 268 h 669"/>
              <a:gd name="T82" fmla="*/ 416 w 653"/>
              <a:gd name="T83" fmla="*/ 268 h 669"/>
              <a:gd name="T84" fmla="*/ 512 w 653"/>
              <a:gd name="T85" fmla="*/ 418 h 669"/>
              <a:gd name="T86" fmla="*/ 559 w 653"/>
              <a:gd name="T87" fmla="*/ 460 h 669"/>
              <a:gd name="T88" fmla="*/ 569 w 653"/>
              <a:gd name="T89" fmla="*/ 461 h 669"/>
              <a:gd name="T90" fmla="*/ 570 w 653"/>
              <a:gd name="T91" fmla="*/ 445 h 669"/>
              <a:gd name="T92" fmla="*/ 571 w 653"/>
              <a:gd name="T93" fmla="*/ 461 h 669"/>
              <a:gd name="T94" fmla="*/ 580 w 653"/>
              <a:gd name="T95" fmla="*/ 460 h 669"/>
              <a:gd name="T96" fmla="*/ 582 w 653"/>
              <a:gd name="T97" fmla="*/ 445 h 669"/>
              <a:gd name="T98" fmla="*/ 588 w 653"/>
              <a:gd name="T99" fmla="*/ 460 h 669"/>
              <a:gd name="T100" fmla="*/ 598 w 653"/>
              <a:gd name="T101" fmla="*/ 461 h 669"/>
              <a:gd name="T102" fmla="*/ 587 w 653"/>
              <a:gd name="T103" fmla="*/ 439 h 669"/>
              <a:gd name="T104" fmla="*/ 573 w 653"/>
              <a:gd name="T105" fmla="*/ 439 h 669"/>
              <a:gd name="T106" fmla="*/ 555 w 653"/>
              <a:gd name="T107" fmla="*/ 440 h 669"/>
              <a:gd name="T108" fmla="*/ 365 w 653"/>
              <a:gd name="T109" fmla="*/ 619 h 669"/>
              <a:gd name="T110" fmla="*/ 365 w 653"/>
              <a:gd name="T111" fmla="*/ 649 h 669"/>
              <a:gd name="T112" fmla="*/ 375 w 653"/>
              <a:gd name="T113" fmla="*/ 635 h 669"/>
              <a:gd name="T114" fmla="*/ 375 w 653"/>
              <a:gd name="T115" fmla="*/ 620 h 669"/>
              <a:gd name="T116" fmla="*/ 392 w 653"/>
              <a:gd name="T117" fmla="*/ 615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3" h="669">
                <a:moveTo>
                  <a:pt x="60" y="445"/>
                </a:moveTo>
                <a:cubicBezTo>
                  <a:pt x="56" y="444"/>
                  <a:pt x="56" y="444"/>
                  <a:pt x="56" y="444"/>
                </a:cubicBezTo>
                <a:cubicBezTo>
                  <a:pt x="56" y="440"/>
                  <a:pt x="56" y="440"/>
                  <a:pt x="56" y="440"/>
                </a:cubicBezTo>
                <a:cubicBezTo>
                  <a:pt x="66" y="440"/>
                  <a:pt x="66" y="440"/>
                  <a:pt x="66" y="440"/>
                </a:cubicBezTo>
                <a:cubicBezTo>
                  <a:pt x="67" y="443"/>
                  <a:pt x="67" y="443"/>
                  <a:pt x="67" y="443"/>
                </a:cubicBezTo>
                <a:cubicBezTo>
                  <a:pt x="67" y="442"/>
                  <a:pt x="68" y="441"/>
                  <a:pt x="70" y="440"/>
                </a:cubicBezTo>
                <a:cubicBezTo>
                  <a:pt x="71" y="440"/>
                  <a:pt x="72" y="439"/>
                  <a:pt x="74" y="439"/>
                </a:cubicBezTo>
                <a:cubicBezTo>
                  <a:pt x="75" y="439"/>
                  <a:pt x="77" y="440"/>
                  <a:pt x="78" y="441"/>
                </a:cubicBezTo>
                <a:cubicBezTo>
                  <a:pt x="79" y="441"/>
                  <a:pt x="80" y="442"/>
                  <a:pt x="81" y="444"/>
                </a:cubicBezTo>
                <a:cubicBezTo>
                  <a:pt x="81" y="442"/>
                  <a:pt x="82" y="441"/>
                  <a:pt x="84" y="441"/>
                </a:cubicBezTo>
                <a:cubicBezTo>
                  <a:pt x="85" y="440"/>
                  <a:pt x="86" y="439"/>
                  <a:pt x="88" y="439"/>
                </a:cubicBezTo>
                <a:cubicBezTo>
                  <a:pt x="90" y="439"/>
                  <a:pt x="92" y="440"/>
                  <a:pt x="94" y="442"/>
                </a:cubicBezTo>
                <a:cubicBezTo>
                  <a:pt x="95" y="444"/>
                  <a:pt x="96" y="446"/>
                  <a:pt x="96" y="450"/>
                </a:cubicBezTo>
                <a:cubicBezTo>
                  <a:pt x="96" y="460"/>
                  <a:pt x="96" y="460"/>
                  <a:pt x="96" y="460"/>
                </a:cubicBezTo>
                <a:cubicBezTo>
                  <a:pt x="99" y="461"/>
                  <a:pt x="99" y="461"/>
                  <a:pt x="99" y="461"/>
                </a:cubicBezTo>
                <a:cubicBezTo>
                  <a:pt x="99" y="465"/>
                  <a:pt x="99" y="465"/>
                  <a:pt x="99" y="465"/>
                </a:cubicBezTo>
                <a:cubicBezTo>
                  <a:pt x="86" y="465"/>
                  <a:pt x="86" y="465"/>
                  <a:pt x="86" y="465"/>
                </a:cubicBezTo>
                <a:cubicBezTo>
                  <a:pt x="86" y="461"/>
                  <a:pt x="86" y="461"/>
                  <a:pt x="86" y="461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89" y="450"/>
                  <a:pt x="89" y="450"/>
                  <a:pt x="89" y="450"/>
                </a:cubicBezTo>
                <a:cubicBezTo>
                  <a:pt x="89" y="448"/>
                  <a:pt x="89" y="447"/>
                  <a:pt x="88" y="446"/>
                </a:cubicBezTo>
                <a:cubicBezTo>
                  <a:pt x="88" y="445"/>
                  <a:pt x="87" y="445"/>
                  <a:pt x="86" y="445"/>
                </a:cubicBezTo>
                <a:cubicBezTo>
                  <a:pt x="85" y="445"/>
                  <a:pt x="84" y="445"/>
                  <a:pt x="83" y="445"/>
                </a:cubicBezTo>
                <a:cubicBezTo>
                  <a:pt x="82" y="446"/>
                  <a:pt x="82" y="446"/>
                  <a:pt x="81" y="447"/>
                </a:cubicBezTo>
                <a:cubicBezTo>
                  <a:pt x="81" y="448"/>
                  <a:pt x="81" y="448"/>
                  <a:pt x="81" y="448"/>
                </a:cubicBezTo>
                <a:cubicBezTo>
                  <a:pt x="81" y="448"/>
                  <a:pt x="81" y="448"/>
                  <a:pt x="81" y="449"/>
                </a:cubicBezTo>
                <a:cubicBezTo>
                  <a:pt x="81" y="460"/>
                  <a:pt x="81" y="460"/>
                  <a:pt x="81" y="460"/>
                </a:cubicBezTo>
                <a:cubicBezTo>
                  <a:pt x="84" y="461"/>
                  <a:pt x="84" y="461"/>
                  <a:pt x="84" y="461"/>
                </a:cubicBezTo>
                <a:cubicBezTo>
                  <a:pt x="84" y="465"/>
                  <a:pt x="84" y="465"/>
                  <a:pt x="84" y="465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1"/>
                  <a:pt x="72" y="461"/>
                  <a:pt x="72" y="461"/>
                </a:cubicBezTo>
                <a:cubicBezTo>
                  <a:pt x="75" y="460"/>
                  <a:pt x="75" y="460"/>
                  <a:pt x="75" y="460"/>
                </a:cubicBezTo>
                <a:cubicBezTo>
                  <a:pt x="75" y="450"/>
                  <a:pt x="75" y="450"/>
                  <a:pt x="75" y="450"/>
                </a:cubicBezTo>
                <a:cubicBezTo>
                  <a:pt x="75" y="448"/>
                  <a:pt x="74" y="447"/>
                  <a:pt x="74" y="446"/>
                </a:cubicBezTo>
                <a:cubicBezTo>
                  <a:pt x="73" y="445"/>
                  <a:pt x="72" y="445"/>
                  <a:pt x="71" y="445"/>
                </a:cubicBezTo>
                <a:cubicBezTo>
                  <a:pt x="70" y="445"/>
                  <a:pt x="69" y="445"/>
                  <a:pt x="68" y="445"/>
                </a:cubicBezTo>
                <a:cubicBezTo>
                  <a:pt x="68" y="446"/>
                  <a:pt x="67" y="446"/>
                  <a:pt x="67" y="447"/>
                </a:cubicBezTo>
                <a:cubicBezTo>
                  <a:pt x="67" y="460"/>
                  <a:pt x="67" y="460"/>
                  <a:pt x="67" y="460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70" y="465"/>
                  <a:pt x="70" y="465"/>
                  <a:pt x="70" y="465"/>
                </a:cubicBezTo>
                <a:cubicBezTo>
                  <a:pt x="57" y="465"/>
                  <a:pt x="57" y="465"/>
                  <a:pt x="57" y="465"/>
                </a:cubicBezTo>
                <a:cubicBezTo>
                  <a:pt x="57" y="461"/>
                  <a:pt x="57" y="461"/>
                  <a:pt x="57" y="461"/>
                </a:cubicBezTo>
                <a:cubicBezTo>
                  <a:pt x="60" y="460"/>
                  <a:pt x="60" y="460"/>
                  <a:pt x="60" y="460"/>
                </a:cubicBezTo>
                <a:lnTo>
                  <a:pt x="60" y="445"/>
                </a:lnTo>
                <a:close/>
                <a:moveTo>
                  <a:pt x="653" y="417"/>
                </a:moveTo>
                <a:cubicBezTo>
                  <a:pt x="653" y="483"/>
                  <a:pt x="653" y="483"/>
                  <a:pt x="653" y="483"/>
                </a:cubicBezTo>
                <a:cubicBezTo>
                  <a:pt x="653" y="490"/>
                  <a:pt x="648" y="495"/>
                  <a:pt x="641" y="495"/>
                </a:cubicBezTo>
                <a:cubicBezTo>
                  <a:pt x="511" y="495"/>
                  <a:pt x="511" y="495"/>
                  <a:pt x="511" y="495"/>
                </a:cubicBezTo>
                <a:cubicBezTo>
                  <a:pt x="504" y="495"/>
                  <a:pt x="499" y="490"/>
                  <a:pt x="499" y="483"/>
                </a:cubicBezTo>
                <a:cubicBezTo>
                  <a:pt x="499" y="417"/>
                  <a:pt x="499" y="417"/>
                  <a:pt x="499" y="417"/>
                </a:cubicBezTo>
                <a:cubicBezTo>
                  <a:pt x="499" y="410"/>
                  <a:pt x="504" y="404"/>
                  <a:pt x="511" y="404"/>
                </a:cubicBezTo>
                <a:cubicBezTo>
                  <a:pt x="569" y="404"/>
                  <a:pt x="569" y="404"/>
                  <a:pt x="569" y="404"/>
                </a:cubicBezTo>
                <a:cubicBezTo>
                  <a:pt x="569" y="316"/>
                  <a:pt x="569" y="316"/>
                  <a:pt x="569" y="316"/>
                </a:cubicBezTo>
                <a:cubicBezTo>
                  <a:pt x="553" y="341"/>
                  <a:pt x="525" y="358"/>
                  <a:pt x="493" y="358"/>
                </a:cubicBezTo>
                <a:cubicBezTo>
                  <a:pt x="460" y="358"/>
                  <a:pt x="432" y="341"/>
                  <a:pt x="416" y="316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15" y="457"/>
                  <a:pt x="415" y="457"/>
                  <a:pt x="415" y="457"/>
                </a:cubicBezTo>
                <a:cubicBezTo>
                  <a:pt x="416" y="461"/>
                  <a:pt x="416" y="464"/>
                  <a:pt x="416" y="468"/>
                </a:cubicBezTo>
                <a:cubicBezTo>
                  <a:pt x="416" y="516"/>
                  <a:pt x="379" y="555"/>
                  <a:pt x="332" y="558"/>
                </a:cubicBezTo>
                <a:cubicBezTo>
                  <a:pt x="332" y="609"/>
                  <a:pt x="332" y="609"/>
                  <a:pt x="332" y="609"/>
                </a:cubicBezTo>
                <a:cubicBezTo>
                  <a:pt x="344" y="609"/>
                  <a:pt x="344" y="609"/>
                  <a:pt x="344" y="609"/>
                </a:cubicBezTo>
                <a:cubicBezTo>
                  <a:pt x="332" y="647"/>
                  <a:pt x="332" y="647"/>
                  <a:pt x="332" y="647"/>
                </a:cubicBezTo>
                <a:cubicBezTo>
                  <a:pt x="332" y="649"/>
                  <a:pt x="332" y="649"/>
                  <a:pt x="332" y="649"/>
                </a:cubicBezTo>
                <a:cubicBezTo>
                  <a:pt x="332" y="649"/>
                  <a:pt x="332" y="649"/>
                  <a:pt x="332" y="649"/>
                </a:cubicBezTo>
                <a:cubicBezTo>
                  <a:pt x="326" y="669"/>
                  <a:pt x="326" y="669"/>
                  <a:pt x="326" y="669"/>
                </a:cubicBezTo>
                <a:cubicBezTo>
                  <a:pt x="320" y="649"/>
                  <a:pt x="320" y="649"/>
                  <a:pt x="320" y="649"/>
                </a:cubicBezTo>
                <a:cubicBezTo>
                  <a:pt x="319" y="649"/>
                  <a:pt x="319" y="649"/>
                  <a:pt x="319" y="649"/>
                </a:cubicBezTo>
                <a:cubicBezTo>
                  <a:pt x="319" y="646"/>
                  <a:pt x="319" y="646"/>
                  <a:pt x="319" y="646"/>
                </a:cubicBezTo>
                <a:cubicBezTo>
                  <a:pt x="308" y="609"/>
                  <a:pt x="308" y="609"/>
                  <a:pt x="308" y="609"/>
                </a:cubicBezTo>
                <a:cubicBezTo>
                  <a:pt x="319" y="609"/>
                  <a:pt x="319" y="609"/>
                  <a:pt x="319" y="609"/>
                </a:cubicBezTo>
                <a:cubicBezTo>
                  <a:pt x="319" y="558"/>
                  <a:pt x="319" y="558"/>
                  <a:pt x="319" y="558"/>
                </a:cubicBezTo>
                <a:cubicBezTo>
                  <a:pt x="273" y="555"/>
                  <a:pt x="236" y="516"/>
                  <a:pt x="236" y="468"/>
                </a:cubicBezTo>
                <a:cubicBezTo>
                  <a:pt x="236" y="464"/>
                  <a:pt x="236" y="460"/>
                  <a:pt x="237" y="456"/>
                </a:cubicBezTo>
                <a:cubicBezTo>
                  <a:pt x="237" y="316"/>
                  <a:pt x="237" y="316"/>
                  <a:pt x="237" y="316"/>
                </a:cubicBezTo>
                <a:cubicBezTo>
                  <a:pt x="221" y="341"/>
                  <a:pt x="192" y="358"/>
                  <a:pt x="160" y="358"/>
                </a:cubicBezTo>
                <a:cubicBezTo>
                  <a:pt x="128" y="358"/>
                  <a:pt x="100" y="341"/>
                  <a:pt x="84" y="316"/>
                </a:cubicBezTo>
                <a:cubicBezTo>
                  <a:pt x="84" y="404"/>
                  <a:pt x="84" y="404"/>
                  <a:pt x="84" y="404"/>
                </a:cubicBezTo>
                <a:cubicBezTo>
                  <a:pt x="142" y="404"/>
                  <a:pt x="142" y="404"/>
                  <a:pt x="142" y="404"/>
                </a:cubicBezTo>
                <a:cubicBezTo>
                  <a:pt x="149" y="404"/>
                  <a:pt x="154" y="410"/>
                  <a:pt x="154" y="417"/>
                </a:cubicBezTo>
                <a:cubicBezTo>
                  <a:pt x="154" y="483"/>
                  <a:pt x="154" y="483"/>
                  <a:pt x="154" y="483"/>
                </a:cubicBezTo>
                <a:cubicBezTo>
                  <a:pt x="154" y="490"/>
                  <a:pt x="149" y="495"/>
                  <a:pt x="142" y="495"/>
                </a:cubicBezTo>
                <a:cubicBezTo>
                  <a:pt x="12" y="495"/>
                  <a:pt x="12" y="495"/>
                  <a:pt x="12" y="495"/>
                </a:cubicBezTo>
                <a:cubicBezTo>
                  <a:pt x="5" y="495"/>
                  <a:pt x="0" y="490"/>
                  <a:pt x="0" y="483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10"/>
                  <a:pt x="5" y="404"/>
                  <a:pt x="12" y="404"/>
                </a:cubicBezTo>
                <a:cubicBezTo>
                  <a:pt x="70" y="404"/>
                  <a:pt x="70" y="404"/>
                  <a:pt x="70" y="404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0" y="272"/>
                  <a:pt x="70" y="270"/>
                  <a:pt x="70" y="268"/>
                </a:cubicBezTo>
                <a:cubicBezTo>
                  <a:pt x="70" y="262"/>
                  <a:pt x="71" y="257"/>
                  <a:pt x="72" y="251"/>
                </a:cubicBezTo>
                <a:cubicBezTo>
                  <a:pt x="79" y="212"/>
                  <a:pt x="112" y="183"/>
                  <a:pt x="151" y="179"/>
                </a:cubicBezTo>
                <a:cubicBezTo>
                  <a:pt x="151" y="99"/>
                  <a:pt x="151" y="99"/>
                  <a:pt x="151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16" y="99"/>
                  <a:pt x="8" y="91"/>
                  <a:pt x="8" y="81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8"/>
                  <a:pt x="16" y="0"/>
                  <a:pt x="27" y="0"/>
                </a:cubicBezTo>
                <a:cubicBezTo>
                  <a:pt x="631" y="0"/>
                  <a:pt x="631" y="0"/>
                  <a:pt x="631" y="0"/>
                </a:cubicBezTo>
                <a:cubicBezTo>
                  <a:pt x="641" y="0"/>
                  <a:pt x="649" y="8"/>
                  <a:pt x="649" y="19"/>
                </a:cubicBezTo>
                <a:cubicBezTo>
                  <a:pt x="649" y="81"/>
                  <a:pt x="649" y="81"/>
                  <a:pt x="649" y="81"/>
                </a:cubicBezTo>
                <a:cubicBezTo>
                  <a:pt x="649" y="91"/>
                  <a:pt x="641" y="99"/>
                  <a:pt x="631" y="99"/>
                </a:cubicBezTo>
                <a:cubicBezTo>
                  <a:pt x="497" y="99"/>
                  <a:pt x="497" y="99"/>
                  <a:pt x="497" y="99"/>
                </a:cubicBezTo>
                <a:cubicBezTo>
                  <a:pt x="497" y="178"/>
                  <a:pt x="497" y="178"/>
                  <a:pt x="497" y="178"/>
                </a:cubicBezTo>
                <a:cubicBezTo>
                  <a:pt x="538" y="180"/>
                  <a:pt x="573" y="210"/>
                  <a:pt x="581" y="251"/>
                </a:cubicBezTo>
                <a:cubicBezTo>
                  <a:pt x="582" y="257"/>
                  <a:pt x="583" y="262"/>
                  <a:pt x="583" y="268"/>
                </a:cubicBezTo>
                <a:cubicBezTo>
                  <a:pt x="583" y="268"/>
                  <a:pt x="583" y="268"/>
                  <a:pt x="583" y="268"/>
                </a:cubicBezTo>
                <a:cubicBezTo>
                  <a:pt x="583" y="404"/>
                  <a:pt x="583" y="404"/>
                  <a:pt x="583" y="404"/>
                </a:cubicBezTo>
                <a:cubicBezTo>
                  <a:pt x="641" y="404"/>
                  <a:pt x="641" y="404"/>
                  <a:pt x="641" y="404"/>
                </a:cubicBezTo>
                <a:cubicBezTo>
                  <a:pt x="648" y="404"/>
                  <a:pt x="653" y="410"/>
                  <a:pt x="653" y="417"/>
                </a:cubicBezTo>
                <a:close/>
                <a:moveTo>
                  <a:pt x="141" y="418"/>
                </a:moveTo>
                <a:cubicBezTo>
                  <a:pt x="13" y="418"/>
                  <a:pt x="13" y="418"/>
                  <a:pt x="13" y="418"/>
                </a:cubicBezTo>
                <a:cubicBezTo>
                  <a:pt x="13" y="482"/>
                  <a:pt x="13" y="482"/>
                  <a:pt x="13" y="482"/>
                </a:cubicBezTo>
                <a:cubicBezTo>
                  <a:pt x="141" y="482"/>
                  <a:pt x="141" y="482"/>
                  <a:pt x="141" y="482"/>
                </a:cubicBezTo>
                <a:lnTo>
                  <a:pt x="141" y="418"/>
                </a:lnTo>
                <a:close/>
                <a:moveTo>
                  <a:pt x="27" y="86"/>
                </a:moveTo>
                <a:cubicBezTo>
                  <a:pt x="631" y="86"/>
                  <a:pt x="631" y="86"/>
                  <a:pt x="631" y="86"/>
                </a:cubicBezTo>
                <a:cubicBezTo>
                  <a:pt x="634" y="86"/>
                  <a:pt x="636" y="83"/>
                  <a:pt x="636" y="81"/>
                </a:cubicBezTo>
                <a:cubicBezTo>
                  <a:pt x="636" y="19"/>
                  <a:pt x="636" y="19"/>
                  <a:pt x="636" y="19"/>
                </a:cubicBezTo>
                <a:cubicBezTo>
                  <a:pt x="636" y="16"/>
                  <a:pt x="634" y="13"/>
                  <a:pt x="631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4" y="13"/>
                  <a:pt x="21" y="16"/>
                  <a:pt x="21" y="19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3"/>
                  <a:pt x="24" y="86"/>
                  <a:pt x="27" y="86"/>
                </a:cubicBezTo>
                <a:close/>
                <a:moveTo>
                  <a:pt x="237" y="268"/>
                </a:moveTo>
                <a:cubicBezTo>
                  <a:pt x="237" y="263"/>
                  <a:pt x="236" y="258"/>
                  <a:pt x="235" y="254"/>
                </a:cubicBezTo>
                <a:cubicBezTo>
                  <a:pt x="229" y="219"/>
                  <a:pt x="199" y="194"/>
                  <a:pt x="164" y="192"/>
                </a:cubicBezTo>
                <a:cubicBezTo>
                  <a:pt x="164" y="268"/>
                  <a:pt x="164" y="268"/>
                  <a:pt x="164" y="268"/>
                </a:cubicBezTo>
                <a:cubicBezTo>
                  <a:pt x="151" y="268"/>
                  <a:pt x="151" y="268"/>
                  <a:pt x="151" y="268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18" y="196"/>
                  <a:pt x="91" y="221"/>
                  <a:pt x="85" y="254"/>
                </a:cubicBezTo>
                <a:cubicBezTo>
                  <a:pt x="84" y="258"/>
                  <a:pt x="84" y="263"/>
                  <a:pt x="84" y="268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273"/>
                  <a:pt x="84" y="273"/>
                  <a:pt x="84" y="273"/>
                </a:cubicBezTo>
                <a:cubicBezTo>
                  <a:pt x="86" y="313"/>
                  <a:pt x="119" y="345"/>
                  <a:pt x="160" y="345"/>
                </a:cubicBezTo>
                <a:cubicBezTo>
                  <a:pt x="202" y="345"/>
                  <a:pt x="237" y="311"/>
                  <a:pt x="237" y="268"/>
                </a:cubicBezTo>
                <a:close/>
                <a:moveTo>
                  <a:pt x="403" y="468"/>
                </a:moveTo>
                <a:cubicBezTo>
                  <a:pt x="403" y="463"/>
                  <a:pt x="402" y="458"/>
                  <a:pt x="401" y="453"/>
                </a:cubicBezTo>
                <a:cubicBezTo>
                  <a:pt x="394" y="418"/>
                  <a:pt x="362" y="392"/>
                  <a:pt x="326" y="392"/>
                </a:cubicBezTo>
                <a:cubicBezTo>
                  <a:pt x="289" y="392"/>
                  <a:pt x="258" y="418"/>
                  <a:pt x="251" y="453"/>
                </a:cubicBezTo>
                <a:cubicBezTo>
                  <a:pt x="251" y="454"/>
                  <a:pt x="250" y="456"/>
                  <a:pt x="250" y="457"/>
                </a:cubicBezTo>
                <a:cubicBezTo>
                  <a:pt x="250" y="457"/>
                  <a:pt x="250" y="457"/>
                  <a:pt x="250" y="457"/>
                </a:cubicBezTo>
                <a:cubicBezTo>
                  <a:pt x="250" y="457"/>
                  <a:pt x="250" y="457"/>
                  <a:pt x="250" y="457"/>
                </a:cubicBezTo>
                <a:cubicBezTo>
                  <a:pt x="250" y="461"/>
                  <a:pt x="249" y="464"/>
                  <a:pt x="249" y="468"/>
                </a:cubicBezTo>
                <a:cubicBezTo>
                  <a:pt x="249" y="508"/>
                  <a:pt x="280" y="541"/>
                  <a:pt x="319" y="545"/>
                </a:cubicBezTo>
                <a:cubicBezTo>
                  <a:pt x="319" y="467"/>
                  <a:pt x="319" y="467"/>
                  <a:pt x="319" y="467"/>
                </a:cubicBezTo>
                <a:cubicBezTo>
                  <a:pt x="332" y="467"/>
                  <a:pt x="332" y="467"/>
                  <a:pt x="332" y="467"/>
                </a:cubicBezTo>
                <a:cubicBezTo>
                  <a:pt x="332" y="545"/>
                  <a:pt x="332" y="545"/>
                  <a:pt x="332" y="545"/>
                </a:cubicBezTo>
                <a:cubicBezTo>
                  <a:pt x="372" y="541"/>
                  <a:pt x="403" y="508"/>
                  <a:pt x="403" y="468"/>
                </a:cubicBezTo>
                <a:close/>
                <a:moveTo>
                  <a:pt x="403" y="281"/>
                </a:moveTo>
                <a:cubicBezTo>
                  <a:pt x="403" y="277"/>
                  <a:pt x="403" y="273"/>
                  <a:pt x="403" y="268"/>
                </a:cubicBezTo>
                <a:cubicBezTo>
                  <a:pt x="403" y="262"/>
                  <a:pt x="403" y="257"/>
                  <a:pt x="404" y="251"/>
                </a:cubicBezTo>
                <a:cubicBezTo>
                  <a:pt x="412" y="212"/>
                  <a:pt x="444" y="183"/>
                  <a:pt x="483" y="179"/>
                </a:cubicBezTo>
                <a:cubicBezTo>
                  <a:pt x="483" y="99"/>
                  <a:pt x="483" y="99"/>
                  <a:pt x="483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205" y="180"/>
                  <a:pt x="241" y="210"/>
                  <a:pt x="249" y="251"/>
                </a:cubicBezTo>
                <a:cubicBezTo>
                  <a:pt x="250" y="257"/>
                  <a:pt x="250" y="262"/>
                  <a:pt x="250" y="268"/>
                </a:cubicBezTo>
                <a:cubicBezTo>
                  <a:pt x="250" y="268"/>
                  <a:pt x="250" y="268"/>
                  <a:pt x="250" y="268"/>
                </a:cubicBezTo>
                <a:cubicBezTo>
                  <a:pt x="250" y="419"/>
                  <a:pt x="250" y="419"/>
                  <a:pt x="250" y="419"/>
                </a:cubicBezTo>
                <a:cubicBezTo>
                  <a:pt x="267" y="394"/>
                  <a:pt x="295" y="378"/>
                  <a:pt x="326" y="378"/>
                </a:cubicBezTo>
                <a:cubicBezTo>
                  <a:pt x="358" y="378"/>
                  <a:pt x="387" y="395"/>
                  <a:pt x="403" y="421"/>
                </a:cubicBezTo>
                <a:cubicBezTo>
                  <a:pt x="403" y="281"/>
                  <a:pt x="403" y="281"/>
                  <a:pt x="403" y="281"/>
                </a:cubicBezTo>
                <a:close/>
                <a:moveTo>
                  <a:pt x="569" y="268"/>
                </a:moveTo>
                <a:cubicBezTo>
                  <a:pt x="569" y="263"/>
                  <a:pt x="569" y="258"/>
                  <a:pt x="568" y="254"/>
                </a:cubicBezTo>
                <a:cubicBezTo>
                  <a:pt x="561" y="219"/>
                  <a:pt x="532" y="194"/>
                  <a:pt x="497" y="192"/>
                </a:cubicBezTo>
                <a:cubicBezTo>
                  <a:pt x="497" y="268"/>
                  <a:pt x="497" y="268"/>
                  <a:pt x="497" y="268"/>
                </a:cubicBezTo>
                <a:cubicBezTo>
                  <a:pt x="483" y="268"/>
                  <a:pt x="483" y="268"/>
                  <a:pt x="483" y="268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51" y="196"/>
                  <a:pt x="424" y="221"/>
                  <a:pt x="418" y="254"/>
                </a:cubicBezTo>
                <a:cubicBezTo>
                  <a:pt x="417" y="258"/>
                  <a:pt x="416" y="263"/>
                  <a:pt x="416" y="268"/>
                </a:cubicBezTo>
                <a:cubicBezTo>
                  <a:pt x="416" y="311"/>
                  <a:pt x="450" y="345"/>
                  <a:pt x="493" y="345"/>
                </a:cubicBezTo>
                <a:cubicBezTo>
                  <a:pt x="535" y="345"/>
                  <a:pt x="569" y="311"/>
                  <a:pt x="569" y="268"/>
                </a:cubicBezTo>
                <a:close/>
                <a:moveTo>
                  <a:pt x="640" y="418"/>
                </a:moveTo>
                <a:cubicBezTo>
                  <a:pt x="512" y="418"/>
                  <a:pt x="512" y="418"/>
                  <a:pt x="512" y="418"/>
                </a:cubicBezTo>
                <a:cubicBezTo>
                  <a:pt x="512" y="482"/>
                  <a:pt x="512" y="482"/>
                  <a:pt x="512" y="482"/>
                </a:cubicBezTo>
                <a:cubicBezTo>
                  <a:pt x="640" y="482"/>
                  <a:pt x="640" y="482"/>
                  <a:pt x="640" y="482"/>
                </a:cubicBezTo>
                <a:lnTo>
                  <a:pt x="640" y="418"/>
                </a:lnTo>
                <a:close/>
                <a:moveTo>
                  <a:pt x="559" y="460"/>
                </a:moveTo>
                <a:cubicBezTo>
                  <a:pt x="556" y="461"/>
                  <a:pt x="556" y="461"/>
                  <a:pt x="556" y="461"/>
                </a:cubicBezTo>
                <a:cubicBezTo>
                  <a:pt x="556" y="465"/>
                  <a:pt x="556" y="465"/>
                  <a:pt x="556" y="465"/>
                </a:cubicBezTo>
                <a:cubicBezTo>
                  <a:pt x="569" y="465"/>
                  <a:pt x="569" y="465"/>
                  <a:pt x="569" y="465"/>
                </a:cubicBezTo>
                <a:cubicBezTo>
                  <a:pt x="569" y="461"/>
                  <a:pt x="569" y="461"/>
                  <a:pt x="569" y="461"/>
                </a:cubicBezTo>
                <a:cubicBezTo>
                  <a:pt x="566" y="460"/>
                  <a:pt x="566" y="460"/>
                  <a:pt x="566" y="460"/>
                </a:cubicBezTo>
                <a:cubicBezTo>
                  <a:pt x="566" y="447"/>
                  <a:pt x="566" y="447"/>
                  <a:pt x="566" y="447"/>
                </a:cubicBezTo>
                <a:cubicBezTo>
                  <a:pt x="566" y="446"/>
                  <a:pt x="567" y="446"/>
                  <a:pt x="567" y="445"/>
                </a:cubicBezTo>
                <a:cubicBezTo>
                  <a:pt x="568" y="445"/>
                  <a:pt x="569" y="445"/>
                  <a:pt x="570" y="445"/>
                </a:cubicBezTo>
                <a:cubicBezTo>
                  <a:pt x="571" y="445"/>
                  <a:pt x="572" y="445"/>
                  <a:pt x="573" y="446"/>
                </a:cubicBezTo>
                <a:cubicBezTo>
                  <a:pt x="573" y="447"/>
                  <a:pt x="574" y="448"/>
                  <a:pt x="574" y="450"/>
                </a:cubicBezTo>
                <a:cubicBezTo>
                  <a:pt x="574" y="460"/>
                  <a:pt x="574" y="460"/>
                  <a:pt x="574" y="460"/>
                </a:cubicBezTo>
                <a:cubicBezTo>
                  <a:pt x="571" y="461"/>
                  <a:pt x="571" y="461"/>
                  <a:pt x="571" y="461"/>
                </a:cubicBezTo>
                <a:cubicBezTo>
                  <a:pt x="571" y="465"/>
                  <a:pt x="571" y="465"/>
                  <a:pt x="571" y="465"/>
                </a:cubicBezTo>
                <a:cubicBezTo>
                  <a:pt x="583" y="465"/>
                  <a:pt x="583" y="465"/>
                  <a:pt x="583" y="465"/>
                </a:cubicBezTo>
                <a:cubicBezTo>
                  <a:pt x="583" y="461"/>
                  <a:pt x="583" y="461"/>
                  <a:pt x="583" y="461"/>
                </a:cubicBezTo>
                <a:cubicBezTo>
                  <a:pt x="580" y="460"/>
                  <a:pt x="580" y="460"/>
                  <a:pt x="580" y="460"/>
                </a:cubicBezTo>
                <a:cubicBezTo>
                  <a:pt x="580" y="449"/>
                  <a:pt x="580" y="449"/>
                  <a:pt x="580" y="449"/>
                </a:cubicBezTo>
                <a:cubicBezTo>
                  <a:pt x="580" y="448"/>
                  <a:pt x="580" y="448"/>
                  <a:pt x="580" y="448"/>
                </a:cubicBezTo>
                <a:cubicBezTo>
                  <a:pt x="580" y="448"/>
                  <a:pt x="580" y="448"/>
                  <a:pt x="580" y="447"/>
                </a:cubicBezTo>
                <a:cubicBezTo>
                  <a:pt x="581" y="446"/>
                  <a:pt x="581" y="446"/>
                  <a:pt x="582" y="445"/>
                </a:cubicBezTo>
                <a:cubicBezTo>
                  <a:pt x="583" y="445"/>
                  <a:pt x="584" y="445"/>
                  <a:pt x="585" y="445"/>
                </a:cubicBezTo>
                <a:cubicBezTo>
                  <a:pt x="586" y="445"/>
                  <a:pt x="587" y="445"/>
                  <a:pt x="587" y="446"/>
                </a:cubicBezTo>
                <a:cubicBezTo>
                  <a:pt x="588" y="447"/>
                  <a:pt x="588" y="448"/>
                  <a:pt x="588" y="450"/>
                </a:cubicBezTo>
                <a:cubicBezTo>
                  <a:pt x="588" y="460"/>
                  <a:pt x="588" y="460"/>
                  <a:pt x="588" y="460"/>
                </a:cubicBezTo>
                <a:cubicBezTo>
                  <a:pt x="585" y="461"/>
                  <a:pt x="585" y="461"/>
                  <a:pt x="585" y="461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98" y="465"/>
                  <a:pt x="598" y="465"/>
                  <a:pt x="598" y="465"/>
                </a:cubicBezTo>
                <a:cubicBezTo>
                  <a:pt x="598" y="461"/>
                  <a:pt x="598" y="461"/>
                  <a:pt x="598" y="461"/>
                </a:cubicBezTo>
                <a:cubicBezTo>
                  <a:pt x="595" y="460"/>
                  <a:pt x="595" y="460"/>
                  <a:pt x="595" y="460"/>
                </a:cubicBezTo>
                <a:cubicBezTo>
                  <a:pt x="595" y="450"/>
                  <a:pt x="595" y="450"/>
                  <a:pt x="595" y="450"/>
                </a:cubicBezTo>
                <a:cubicBezTo>
                  <a:pt x="595" y="446"/>
                  <a:pt x="594" y="444"/>
                  <a:pt x="593" y="442"/>
                </a:cubicBezTo>
                <a:cubicBezTo>
                  <a:pt x="592" y="440"/>
                  <a:pt x="590" y="439"/>
                  <a:pt x="587" y="439"/>
                </a:cubicBezTo>
                <a:cubicBezTo>
                  <a:pt x="585" y="439"/>
                  <a:pt x="584" y="440"/>
                  <a:pt x="583" y="441"/>
                </a:cubicBezTo>
                <a:cubicBezTo>
                  <a:pt x="581" y="441"/>
                  <a:pt x="580" y="442"/>
                  <a:pt x="580" y="444"/>
                </a:cubicBezTo>
                <a:cubicBezTo>
                  <a:pt x="579" y="442"/>
                  <a:pt x="578" y="441"/>
                  <a:pt x="577" y="441"/>
                </a:cubicBezTo>
                <a:cubicBezTo>
                  <a:pt x="576" y="440"/>
                  <a:pt x="574" y="439"/>
                  <a:pt x="573" y="439"/>
                </a:cubicBezTo>
                <a:cubicBezTo>
                  <a:pt x="571" y="439"/>
                  <a:pt x="570" y="440"/>
                  <a:pt x="569" y="440"/>
                </a:cubicBezTo>
                <a:cubicBezTo>
                  <a:pt x="567" y="441"/>
                  <a:pt x="566" y="442"/>
                  <a:pt x="566" y="443"/>
                </a:cubicBezTo>
                <a:cubicBezTo>
                  <a:pt x="565" y="440"/>
                  <a:pt x="565" y="440"/>
                  <a:pt x="565" y="440"/>
                </a:cubicBezTo>
                <a:cubicBezTo>
                  <a:pt x="555" y="440"/>
                  <a:pt x="555" y="440"/>
                  <a:pt x="555" y="440"/>
                </a:cubicBezTo>
                <a:cubicBezTo>
                  <a:pt x="555" y="444"/>
                  <a:pt x="555" y="444"/>
                  <a:pt x="555" y="444"/>
                </a:cubicBezTo>
                <a:cubicBezTo>
                  <a:pt x="559" y="445"/>
                  <a:pt x="559" y="445"/>
                  <a:pt x="559" y="445"/>
                </a:cubicBezTo>
                <a:lnTo>
                  <a:pt x="559" y="460"/>
                </a:lnTo>
                <a:close/>
                <a:moveTo>
                  <a:pt x="365" y="619"/>
                </a:moveTo>
                <a:cubicBezTo>
                  <a:pt x="368" y="619"/>
                  <a:pt x="368" y="619"/>
                  <a:pt x="368" y="619"/>
                </a:cubicBezTo>
                <a:cubicBezTo>
                  <a:pt x="368" y="644"/>
                  <a:pt x="368" y="644"/>
                  <a:pt x="368" y="644"/>
                </a:cubicBezTo>
                <a:cubicBezTo>
                  <a:pt x="365" y="645"/>
                  <a:pt x="365" y="645"/>
                  <a:pt x="365" y="645"/>
                </a:cubicBezTo>
                <a:cubicBezTo>
                  <a:pt x="365" y="649"/>
                  <a:pt x="365" y="649"/>
                  <a:pt x="365" y="649"/>
                </a:cubicBezTo>
                <a:cubicBezTo>
                  <a:pt x="379" y="649"/>
                  <a:pt x="379" y="649"/>
                  <a:pt x="379" y="649"/>
                </a:cubicBezTo>
                <a:cubicBezTo>
                  <a:pt x="379" y="645"/>
                  <a:pt x="379" y="645"/>
                  <a:pt x="379" y="645"/>
                </a:cubicBezTo>
                <a:cubicBezTo>
                  <a:pt x="375" y="644"/>
                  <a:pt x="375" y="644"/>
                  <a:pt x="375" y="644"/>
                </a:cubicBezTo>
                <a:cubicBezTo>
                  <a:pt x="375" y="635"/>
                  <a:pt x="375" y="635"/>
                  <a:pt x="375" y="635"/>
                </a:cubicBezTo>
                <a:cubicBezTo>
                  <a:pt x="387" y="635"/>
                  <a:pt x="387" y="635"/>
                  <a:pt x="387" y="635"/>
                </a:cubicBezTo>
                <a:cubicBezTo>
                  <a:pt x="387" y="629"/>
                  <a:pt x="387" y="629"/>
                  <a:pt x="387" y="629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375" y="620"/>
                  <a:pt x="375" y="620"/>
                  <a:pt x="375" y="620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87" y="624"/>
                  <a:pt x="387" y="624"/>
                  <a:pt x="387" y="624"/>
                </a:cubicBezTo>
                <a:cubicBezTo>
                  <a:pt x="392" y="624"/>
                  <a:pt x="392" y="624"/>
                  <a:pt x="392" y="624"/>
                </a:cubicBezTo>
                <a:cubicBezTo>
                  <a:pt x="392" y="615"/>
                  <a:pt x="392" y="615"/>
                  <a:pt x="392" y="615"/>
                </a:cubicBezTo>
                <a:cubicBezTo>
                  <a:pt x="365" y="615"/>
                  <a:pt x="365" y="615"/>
                  <a:pt x="365" y="615"/>
                </a:cubicBezTo>
                <a:lnTo>
                  <a:pt x="365" y="6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53584" y="2450031"/>
            <a:ext cx="4790338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fa-IR" sz="8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درس</a:t>
            </a:r>
            <a:r>
              <a:rPr lang="fa-IR" sz="8000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sz="8000" dirty="0">
                <a:solidFill>
                  <a:schemeClr val="accent4"/>
                </a:solidFill>
                <a:latin typeface="+mj-lt"/>
                <a:cs typeface="B Nazanin" panose="00000700000000000000" pitchFamily="2" charset="-78"/>
              </a:rPr>
              <a:t>ف</a:t>
            </a:r>
            <a:r>
              <a:rPr lang="fa-IR" sz="8000" dirty="0">
                <a:solidFill>
                  <a:schemeClr val="accent5"/>
                </a:solidFill>
                <a:latin typeface="+mj-lt"/>
                <a:cs typeface="B Nazanin" panose="00000700000000000000" pitchFamily="2" charset="-78"/>
              </a:rPr>
              <a:t>ی</a:t>
            </a:r>
            <a:r>
              <a:rPr lang="fa-IR" sz="8000" dirty="0">
                <a:solidFill>
                  <a:schemeClr val="accent3">
                    <a:lumMod val="75000"/>
                  </a:schemeClr>
                </a:solidFill>
                <a:latin typeface="+mj-lt"/>
                <a:cs typeface="B Nazanin" panose="00000700000000000000" pitchFamily="2" charset="-78"/>
              </a:rPr>
              <a:t>ز</a:t>
            </a:r>
            <a:r>
              <a:rPr lang="fa-IR" sz="8000" dirty="0">
                <a:solidFill>
                  <a:schemeClr val="accent1">
                    <a:lumMod val="75000"/>
                  </a:schemeClr>
                </a:solidFill>
                <a:latin typeface="+mj-lt"/>
                <a:cs typeface="B Nazanin" panose="00000700000000000000" pitchFamily="2" charset="-78"/>
              </a:rPr>
              <a:t>ی</a:t>
            </a:r>
            <a:r>
              <a:rPr lang="fa-IR" sz="8000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ک</a:t>
            </a:r>
            <a:endParaRPr lang="en-US" sz="8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52769" y="5262572"/>
            <a:ext cx="6826872" cy="6848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فیزیک قابل ویرایش می باشد</a:t>
            </a:r>
            <a:endParaRPr lang="en-US" sz="28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42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9" grpId="0" animBg="1"/>
      <p:bldP spid="81" grpId="0"/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838200" y="1255579"/>
            <a:ext cx="5486400" cy="4346842"/>
          </a:xfrm>
          <a:custGeom>
            <a:avLst/>
            <a:gdLst>
              <a:gd name="T0" fmla="*/ 2713 w 2763"/>
              <a:gd name="T1" fmla="*/ 142 h 2190"/>
              <a:gd name="T2" fmla="*/ 2561 w 2763"/>
              <a:gd name="T3" fmla="*/ 24 h 2190"/>
              <a:gd name="T4" fmla="*/ 1435 w 2763"/>
              <a:gd name="T5" fmla="*/ 13 h 2190"/>
              <a:gd name="T6" fmla="*/ 256 w 2763"/>
              <a:gd name="T7" fmla="*/ 0 h 2190"/>
              <a:gd name="T8" fmla="*/ 92 w 2763"/>
              <a:gd name="T9" fmla="*/ 106 h 2190"/>
              <a:gd name="T10" fmla="*/ 76 w 2763"/>
              <a:gd name="T11" fmla="*/ 418 h 2190"/>
              <a:gd name="T12" fmla="*/ 37 w 2763"/>
              <a:gd name="T13" fmla="*/ 418 h 2190"/>
              <a:gd name="T14" fmla="*/ 37 w 2763"/>
              <a:gd name="T15" fmla="*/ 521 h 2190"/>
              <a:gd name="T16" fmla="*/ 71 w 2763"/>
              <a:gd name="T17" fmla="*/ 527 h 2190"/>
              <a:gd name="T18" fmla="*/ 68 w 2763"/>
              <a:gd name="T19" fmla="*/ 590 h 2190"/>
              <a:gd name="T20" fmla="*/ 37 w 2763"/>
              <a:gd name="T21" fmla="*/ 599 h 2190"/>
              <a:gd name="T22" fmla="*/ 29 w 2763"/>
              <a:gd name="T23" fmla="*/ 676 h 2190"/>
              <a:gd name="T24" fmla="*/ 63 w 2763"/>
              <a:gd name="T25" fmla="*/ 687 h 2190"/>
              <a:gd name="T26" fmla="*/ 31 w 2763"/>
              <a:gd name="T27" fmla="*/ 1350 h 2190"/>
              <a:gd name="T28" fmla="*/ 0 w 2763"/>
              <a:gd name="T29" fmla="*/ 2017 h 2190"/>
              <a:gd name="T30" fmla="*/ 136 w 2763"/>
              <a:gd name="T31" fmla="*/ 2190 h 2190"/>
              <a:gd name="T32" fmla="*/ 2561 w 2763"/>
              <a:gd name="T33" fmla="*/ 2190 h 2190"/>
              <a:gd name="T34" fmla="*/ 2763 w 2763"/>
              <a:gd name="T35" fmla="*/ 1977 h 2190"/>
              <a:gd name="T36" fmla="*/ 2713 w 2763"/>
              <a:gd name="T37" fmla="*/ 142 h 2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3" h="2190">
                <a:moveTo>
                  <a:pt x="2713" y="142"/>
                </a:moveTo>
                <a:cubicBezTo>
                  <a:pt x="2670" y="30"/>
                  <a:pt x="2561" y="24"/>
                  <a:pt x="2561" y="24"/>
                </a:cubicBezTo>
                <a:cubicBezTo>
                  <a:pt x="1435" y="13"/>
                  <a:pt x="1435" y="13"/>
                  <a:pt x="1435" y="13"/>
                </a:cubicBezTo>
                <a:cubicBezTo>
                  <a:pt x="256" y="0"/>
                  <a:pt x="256" y="0"/>
                  <a:pt x="256" y="0"/>
                </a:cubicBezTo>
                <a:cubicBezTo>
                  <a:pt x="104" y="11"/>
                  <a:pt x="92" y="106"/>
                  <a:pt x="92" y="106"/>
                </a:cubicBezTo>
                <a:cubicBezTo>
                  <a:pt x="76" y="418"/>
                  <a:pt x="76" y="418"/>
                  <a:pt x="76" y="418"/>
                </a:cubicBezTo>
                <a:cubicBezTo>
                  <a:pt x="37" y="418"/>
                  <a:pt x="37" y="418"/>
                  <a:pt x="37" y="418"/>
                </a:cubicBezTo>
                <a:cubicBezTo>
                  <a:pt x="37" y="521"/>
                  <a:pt x="37" y="521"/>
                  <a:pt x="37" y="521"/>
                </a:cubicBezTo>
                <a:cubicBezTo>
                  <a:pt x="71" y="527"/>
                  <a:pt x="71" y="527"/>
                  <a:pt x="71" y="527"/>
                </a:cubicBezTo>
                <a:cubicBezTo>
                  <a:pt x="70" y="548"/>
                  <a:pt x="69" y="569"/>
                  <a:pt x="68" y="590"/>
                </a:cubicBezTo>
                <a:cubicBezTo>
                  <a:pt x="37" y="599"/>
                  <a:pt x="37" y="599"/>
                  <a:pt x="37" y="599"/>
                </a:cubicBezTo>
                <a:cubicBezTo>
                  <a:pt x="29" y="676"/>
                  <a:pt x="29" y="676"/>
                  <a:pt x="29" y="676"/>
                </a:cubicBezTo>
                <a:cubicBezTo>
                  <a:pt x="63" y="687"/>
                  <a:pt x="63" y="687"/>
                  <a:pt x="63" y="687"/>
                </a:cubicBezTo>
                <a:cubicBezTo>
                  <a:pt x="53" y="896"/>
                  <a:pt x="41" y="1134"/>
                  <a:pt x="31" y="1350"/>
                </a:cubicBezTo>
                <a:cubicBezTo>
                  <a:pt x="14" y="1698"/>
                  <a:pt x="0" y="1991"/>
                  <a:pt x="0" y="2017"/>
                </a:cubicBezTo>
                <a:cubicBezTo>
                  <a:pt x="0" y="2084"/>
                  <a:pt x="56" y="2182"/>
                  <a:pt x="136" y="2190"/>
                </a:cubicBezTo>
                <a:cubicBezTo>
                  <a:pt x="2561" y="2190"/>
                  <a:pt x="2561" y="2190"/>
                  <a:pt x="2561" y="2190"/>
                </a:cubicBezTo>
                <a:cubicBezTo>
                  <a:pt x="2763" y="2190"/>
                  <a:pt x="2763" y="1977"/>
                  <a:pt x="2763" y="1977"/>
                </a:cubicBezTo>
                <a:lnTo>
                  <a:pt x="2713" y="142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1" y="1098763"/>
            <a:ext cx="41147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اثرات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53400" y="2924266"/>
            <a:ext cx="3200400" cy="1615571"/>
            <a:chOff x="1752600" y="4819441"/>
            <a:chExt cx="4114800" cy="1615571"/>
          </a:xfrm>
        </p:grpSpPr>
        <p:sp>
          <p:nvSpPr>
            <p:cNvPr id="11" name="Rectangle 10"/>
            <p:cNvSpPr/>
            <p:nvPr/>
          </p:nvSpPr>
          <p:spPr>
            <a:xfrm>
              <a:off x="1752600" y="5276682"/>
              <a:ext cx="4114800" cy="1158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53400" y="4757079"/>
            <a:ext cx="3200400" cy="1578101"/>
            <a:chOff x="1752600" y="5199811"/>
            <a:chExt cx="4114800" cy="1578101"/>
          </a:xfrm>
        </p:grpSpPr>
        <p:sp>
          <p:nvSpPr>
            <p:cNvPr id="15" name="Rectangle 14"/>
            <p:cNvSpPr/>
            <p:nvPr/>
          </p:nvSpPr>
          <p:spPr>
            <a:xfrm>
              <a:off x="1752600" y="5619582"/>
              <a:ext cx="4114800" cy="1158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600" y="519981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39000" y="3038607"/>
            <a:ext cx="685800" cy="685800"/>
            <a:chOff x="7239000" y="3038607"/>
            <a:chExt cx="685800" cy="685800"/>
          </a:xfrm>
        </p:grpSpPr>
        <p:sp>
          <p:nvSpPr>
            <p:cNvPr id="9" name="Oval 8"/>
            <p:cNvSpPr/>
            <p:nvPr/>
          </p:nvSpPr>
          <p:spPr>
            <a:xfrm>
              <a:off x="7239000" y="3038607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7387759" y="3212358"/>
              <a:ext cx="388282" cy="338298"/>
            </a:xfrm>
            <a:custGeom>
              <a:avLst/>
              <a:gdLst>
                <a:gd name="T0" fmla="*/ 558 w 2101"/>
                <a:gd name="T1" fmla="*/ 272 h 1830"/>
                <a:gd name="T2" fmla="*/ 983 w 2101"/>
                <a:gd name="T3" fmla="*/ 361 h 1830"/>
                <a:gd name="T4" fmla="*/ 1050 w 2101"/>
                <a:gd name="T5" fmla="*/ 1830 h 1830"/>
                <a:gd name="T6" fmla="*/ 1117 w 2101"/>
                <a:gd name="T7" fmla="*/ 361 h 1830"/>
                <a:gd name="T8" fmla="*/ 1542 w 2101"/>
                <a:gd name="T9" fmla="*/ 272 h 1830"/>
                <a:gd name="T10" fmla="*/ 1900 w 2101"/>
                <a:gd name="T11" fmla="*/ 40 h 1830"/>
                <a:gd name="T12" fmla="*/ 66 w 2101"/>
                <a:gd name="T13" fmla="*/ 80 h 1830"/>
                <a:gd name="T14" fmla="*/ 1050 w 2101"/>
                <a:gd name="T15" fmla="*/ 1510 h 1830"/>
                <a:gd name="T16" fmla="*/ 1502 w 2101"/>
                <a:gd name="T17" fmla="*/ 192 h 1830"/>
                <a:gd name="T18" fmla="*/ 1789 w 2101"/>
                <a:gd name="T19" fmla="*/ 1178 h 1830"/>
                <a:gd name="T20" fmla="*/ 1677 w 2101"/>
                <a:gd name="T21" fmla="*/ 1332 h 1830"/>
                <a:gd name="T22" fmla="*/ 1693 w 2101"/>
                <a:gd name="T23" fmla="*/ 1513 h 1830"/>
                <a:gd name="T24" fmla="*/ 1875 w 2101"/>
                <a:gd name="T25" fmla="*/ 1563 h 1830"/>
                <a:gd name="T26" fmla="*/ 1791 w 2101"/>
                <a:gd name="T27" fmla="*/ 1181 h 1830"/>
                <a:gd name="T28" fmla="*/ 1777 w 2101"/>
                <a:gd name="T29" fmla="*/ 1433 h 1830"/>
                <a:gd name="T30" fmla="*/ 1893 w 2101"/>
                <a:gd name="T31" fmla="*/ 1244 h 1830"/>
                <a:gd name="T32" fmla="*/ 1512 w 2101"/>
                <a:gd name="T33" fmla="*/ 865 h 1830"/>
                <a:gd name="T34" fmla="*/ 1559 w 2101"/>
                <a:gd name="T35" fmla="*/ 969 h 1830"/>
                <a:gd name="T36" fmla="*/ 1678 w 2101"/>
                <a:gd name="T37" fmla="*/ 1025 h 1830"/>
                <a:gd name="T38" fmla="*/ 1637 w 2101"/>
                <a:gd name="T39" fmla="*/ 1105 h 1830"/>
                <a:gd name="T40" fmla="*/ 1195 w 2101"/>
                <a:gd name="T41" fmla="*/ 496 h 1830"/>
                <a:gd name="T42" fmla="*/ 1260 w 2101"/>
                <a:gd name="T43" fmla="*/ 449 h 1830"/>
                <a:gd name="T44" fmla="*/ 1449 w 2101"/>
                <a:gd name="T45" fmla="*/ 817 h 1830"/>
                <a:gd name="T46" fmla="*/ 1457 w 2101"/>
                <a:gd name="T47" fmla="*/ 721 h 1830"/>
                <a:gd name="T48" fmla="*/ 1338 w 2101"/>
                <a:gd name="T49" fmla="*/ 665 h 1830"/>
                <a:gd name="T50" fmla="*/ 1347 w 2101"/>
                <a:gd name="T51" fmla="*/ 569 h 1830"/>
                <a:gd name="T52" fmla="*/ 652 w 2101"/>
                <a:gd name="T53" fmla="*/ 817 h 1830"/>
                <a:gd name="T54" fmla="*/ 699 w 2101"/>
                <a:gd name="T55" fmla="*/ 712 h 1830"/>
                <a:gd name="T56" fmla="*/ 588 w 2101"/>
                <a:gd name="T57" fmla="*/ 865 h 1830"/>
                <a:gd name="T58" fmla="*/ 518 w 2101"/>
                <a:gd name="T59" fmla="*/ 962 h 1830"/>
                <a:gd name="T60" fmla="*/ 431 w 2101"/>
                <a:gd name="T61" fmla="*/ 1121 h 1830"/>
                <a:gd name="T62" fmla="*/ 478 w 2101"/>
                <a:gd name="T63" fmla="*/ 1017 h 1830"/>
                <a:gd name="T64" fmla="*/ 864 w 2101"/>
                <a:gd name="T65" fmla="*/ 417 h 1830"/>
                <a:gd name="T66" fmla="*/ 873 w 2101"/>
                <a:gd name="T67" fmla="*/ 513 h 1830"/>
                <a:gd name="T68" fmla="*/ 809 w 2101"/>
                <a:gd name="T69" fmla="*/ 560 h 1830"/>
                <a:gd name="T70" fmla="*/ 739 w 2101"/>
                <a:gd name="T71" fmla="*/ 657 h 1830"/>
                <a:gd name="T72" fmla="*/ 1603 w 2101"/>
                <a:gd name="T73" fmla="*/ 1516 h 1830"/>
                <a:gd name="T74" fmla="*/ 1479 w 2101"/>
                <a:gd name="T75" fmla="*/ 1563 h 1830"/>
                <a:gd name="T76" fmla="*/ 1340 w 2101"/>
                <a:gd name="T77" fmla="*/ 1640 h 1830"/>
                <a:gd name="T78" fmla="*/ 1374 w 2101"/>
                <a:gd name="T79" fmla="*/ 1551 h 1830"/>
                <a:gd name="T80" fmla="*/ 407 w 2101"/>
                <a:gd name="T81" fmla="*/ 1513 h 1830"/>
                <a:gd name="T82" fmla="*/ 424 w 2101"/>
                <a:gd name="T83" fmla="*/ 1332 h 1830"/>
                <a:gd name="T84" fmla="*/ 311 w 2101"/>
                <a:gd name="T85" fmla="*/ 1178 h 1830"/>
                <a:gd name="T86" fmla="*/ 109 w 2101"/>
                <a:gd name="T87" fmla="*/ 1525 h 1830"/>
                <a:gd name="T88" fmla="*/ 156 w 2101"/>
                <a:gd name="T89" fmla="*/ 1460 h 1830"/>
                <a:gd name="T90" fmla="*/ 345 w 2101"/>
                <a:gd name="T91" fmla="*/ 1344 h 1830"/>
                <a:gd name="T92" fmla="*/ 498 w 2101"/>
                <a:gd name="T93" fmla="*/ 1516 h 1830"/>
                <a:gd name="T94" fmla="*/ 583 w 2101"/>
                <a:gd name="T95" fmla="*/ 1589 h 1830"/>
                <a:gd name="T96" fmla="*/ 727 w 2101"/>
                <a:gd name="T97" fmla="*/ 1551 h 1830"/>
                <a:gd name="T98" fmla="*/ 760 w 2101"/>
                <a:gd name="T99" fmla="*/ 1640 h 1830"/>
                <a:gd name="T100" fmla="*/ 2006 w 2101"/>
                <a:gd name="T101" fmla="*/ 68 h 1830"/>
                <a:gd name="T102" fmla="*/ 2062 w 2101"/>
                <a:gd name="T103" fmla="*/ 11 h 1830"/>
                <a:gd name="T104" fmla="*/ 2006 w 2101"/>
                <a:gd name="T105" fmla="*/ 68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1" h="1830">
                  <a:moveTo>
                    <a:pt x="66" y="80"/>
                  </a:moveTo>
                  <a:cubicBezTo>
                    <a:pt x="518" y="80"/>
                    <a:pt x="518" y="80"/>
                    <a:pt x="518" y="80"/>
                  </a:cubicBezTo>
                  <a:cubicBezTo>
                    <a:pt x="518" y="232"/>
                    <a:pt x="518" y="232"/>
                    <a:pt x="518" y="232"/>
                  </a:cubicBezTo>
                  <a:cubicBezTo>
                    <a:pt x="518" y="254"/>
                    <a:pt x="536" y="272"/>
                    <a:pt x="558" y="272"/>
                  </a:cubicBezTo>
                  <a:cubicBezTo>
                    <a:pt x="969" y="272"/>
                    <a:pt x="969" y="272"/>
                    <a:pt x="969" y="272"/>
                  </a:cubicBezTo>
                  <a:cubicBezTo>
                    <a:pt x="951" y="297"/>
                    <a:pt x="951" y="297"/>
                    <a:pt x="951" y="297"/>
                  </a:cubicBezTo>
                  <a:cubicBezTo>
                    <a:pt x="938" y="315"/>
                    <a:pt x="942" y="340"/>
                    <a:pt x="960" y="353"/>
                  </a:cubicBezTo>
                  <a:cubicBezTo>
                    <a:pt x="967" y="358"/>
                    <a:pt x="975" y="361"/>
                    <a:pt x="983" y="361"/>
                  </a:cubicBezTo>
                  <a:cubicBezTo>
                    <a:pt x="993" y="361"/>
                    <a:pt x="1003" y="357"/>
                    <a:pt x="1010" y="350"/>
                  </a:cubicBezTo>
                  <a:cubicBezTo>
                    <a:pt x="1010" y="1434"/>
                    <a:pt x="1010" y="1434"/>
                    <a:pt x="1010" y="1434"/>
                  </a:cubicBezTo>
                  <a:cubicBezTo>
                    <a:pt x="919" y="1452"/>
                    <a:pt x="850" y="1533"/>
                    <a:pt x="850" y="1630"/>
                  </a:cubicBezTo>
                  <a:cubicBezTo>
                    <a:pt x="850" y="1740"/>
                    <a:pt x="940" y="1830"/>
                    <a:pt x="1050" y="1830"/>
                  </a:cubicBezTo>
                  <a:cubicBezTo>
                    <a:pt x="1160" y="1830"/>
                    <a:pt x="1250" y="1740"/>
                    <a:pt x="1250" y="1630"/>
                  </a:cubicBezTo>
                  <a:cubicBezTo>
                    <a:pt x="1250" y="1533"/>
                    <a:pt x="1181" y="1452"/>
                    <a:pt x="1090" y="1434"/>
                  </a:cubicBezTo>
                  <a:cubicBezTo>
                    <a:pt x="1090" y="350"/>
                    <a:pt x="1090" y="350"/>
                    <a:pt x="1090" y="350"/>
                  </a:cubicBezTo>
                  <a:cubicBezTo>
                    <a:pt x="1098" y="357"/>
                    <a:pt x="1107" y="361"/>
                    <a:pt x="1117" y="361"/>
                  </a:cubicBezTo>
                  <a:cubicBezTo>
                    <a:pt x="1125" y="361"/>
                    <a:pt x="1134" y="358"/>
                    <a:pt x="1141" y="353"/>
                  </a:cubicBezTo>
                  <a:cubicBezTo>
                    <a:pt x="1159" y="340"/>
                    <a:pt x="1162" y="315"/>
                    <a:pt x="1149" y="297"/>
                  </a:cubicBezTo>
                  <a:cubicBezTo>
                    <a:pt x="1131" y="272"/>
                    <a:pt x="1131" y="272"/>
                    <a:pt x="1131" y="272"/>
                  </a:cubicBezTo>
                  <a:cubicBezTo>
                    <a:pt x="1542" y="272"/>
                    <a:pt x="1542" y="272"/>
                    <a:pt x="1542" y="272"/>
                  </a:cubicBezTo>
                  <a:cubicBezTo>
                    <a:pt x="1564" y="272"/>
                    <a:pt x="1582" y="254"/>
                    <a:pt x="1582" y="232"/>
                  </a:cubicBezTo>
                  <a:cubicBezTo>
                    <a:pt x="1582" y="80"/>
                    <a:pt x="1582" y="80"/>
                    <a:pt x="1582" y="80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82" y="80"/>
                    <a:pt x="1900" y="62"/>
                    <a:pt x="1900" y="40"/>
                  </a:cubicBezTo>
                  <a:cubicBezTo>
                    <a:pt x="1900" y="18"/>
                    <a:pt x="1882" y="0"/>
                    <a:pt x="186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4" y="0"/>
                    <a:pt x="26" y="18"/>
                    <a:pt x="26" y="40"/>
                  </a:cubicBezTo>
                  <a:cubicBezTo>
                    <a:pt x="26" y="62"/>
                    <a:pt x="44" y="80"/>
                    <a:pt x="66" y="80"/>
                  </a:cubicBezTo>
                  <a:close/>
                  <a:moveTo>
                    <a:pt x="1170" y="1630"/>
                  </a:moveTo>
                  <a:cubicBezTo>
                    <a:pt x="1170" y="1696"/>
                    <a:pt x="1116" y="1750"/>
                    <a:pt x="1050" y="1750"/>
                  </a:cubicBezTo>
                  <a:cubicBezTo>
                    <a:pt x="984" y="1750"/>
                    <a:pt x="930" y="1696"/>
                    <a:pt x="930" y="1630"/>
                  </a:cubicBezTo>
                  <a:cubicBezTo>
                    <a:pt x="930" y="1564"/>
                    <a:pt x="984" y="1510"/>
                    <a:pt x="1050" y="1510"/>
                  </a:cubicBezTo>
                  <a:cubicBezTo>
                    <a:pt x="1116" y="1510"/>
                    <a:pt x="1170" y="1564"/>
                    <a:pt x="1170" y="1630"/>
                  </a:cubicBezTo>
                  <a:close/>
                  <a:moveTo>
                    <a:pt x="598" y="80"/>
                  </a:moveTo>
                  <a:cubicBezTo>
                    <a:pt x="1502" y="80"/>
                    <a:pt x="1502" y="80"/>
                    <a:pt x="1502" y="80"/>
                  </a:cubicBezTo>
                  <a:cubicBezTo>
                    <a:pt x="1502" y="192"/>
                    <a:pt x="1502" y="192"/>
                    <a:pt x="1502" y="192"/>
                  </a:cubicBezTo>
                  <a:cubicBezTo>
                    <a:pt x="598" y="192"/>
                    <a:pt x="598" y="192"/>
                    <a:pt x="598" y="192"/>
                  </a:cubicBezTo>
                  <a:lnTo>
                    <a:pt x="598" y="80"/>
                  </a:lnTo>
                  <a:close/>
                  <a:moveTo>
                    <a:pt x="1791" y="1181"/>
                  </a:moveTo>
                  <a:cubicBezTo>
                    <a:pt x="1789" y="1178"/>
                    <a:pt x="1789" y="1178"/>
                    <a:pt x="1789" y="1178"/>
                  </a:cubicBezTo>
                  <a:cubicBezTo>
                    <a:pt x="1776" y="1160"/>
                    <a:pt x="1751" y="1156"/>
                    <a:pt x="1733" y="1169"/>
                  </a:cubicBezTo>
                  <a:cubicBezTo>
                    <a:pt x="1715" y="1182"/>
                    <a:pt x="1711" y="1207"/>
                    <a:pt x="1724" y="1225"/>
                  </a:cubicBezTo>
                  <a:cubicBezTo>
                    <a:pt x="1727" y="1228"/>
                    <a:pt x="1727" y="1228"/>
                    <a:pt x="1727" y="1228"/>
                  </a:cubicBezTo>
                  <a:cubicBezTo>
                    <a:pt x="1700" y="1256"/>
                    <a:pt x="1683" y="1292"/>
                    <a:pt x="1677" y="1332"/>
                  </a:cubicBezTo>
                  <a:cubicBezTo>
                    <a:pt x="1671" y="1366"/>
                    <a:pt x="1675" y="1399"/>
                    <a:pt x="1686" y="1431"/>
                  </a:cubicBezTo>
                  <a:cubicBezTo>
                    <a:pt x="1682" y="1433"/>
                    <a:pt x="1678" y="1435"/>
                    <a:pt x="1674" y="1437"/>
                  </a:cubicBezTo>
                  <a:cubicBezTo>
                    <a:pt x="1655" y="1447"/>
                    <a:pt x="1647" y="1471"/>
                    <a:pt x="1657" y="1491"/>
                  </a:cubicBezTo>
                  <a:cubicBezTo>
                    <a:pt x="1665" y="1505"/>
                    <a:pt x="1679" y="1513"/>
                    <a:pt x="1693" y="1513"/>
                  </a:cubicBezTo>
                  <a:cubicBezTo>
                    <a:pt x="1699" y="1513"/>
                    <a:pt x="1705" y="1511"/>
                    <a:pt x="1711" y="1508"/>
                  </a:cubicBezTo>
                  <a:cubicBezTo>
                    <a:pt x="1717" y="1505"/>
                    <a:pt x="1722" y="1502"/>
                    <a:pt x="1728" y="1499"/>
                  </a:cubicBezTo>
                  <a:cubicBezTo>
                    <a:pt x="1758" y="1532"/>
                    <a:pt x="1798" y="1553"/>
                    <a:pt x="1843" y="1560"/>
                  </a:cubicBezTo>
                  <a:cubicBezTo>
                    <a:pt x="1853" y="1562"/>
                    <a:pt x="1864" y="1563"/>
                    <a:pt x="1875" y="1563"/>
                  </a:cubicBezTo>
                  <a:cubicBezTo>
                    <a:pt x="1916" y="1563"/>
                    <a:pt x="1957" y="1550"/>
                    <a:pt x="1992" y="1525"/>
                  </a:cubicBezTo>
                  <a:cubicBezTo>
                    <a:pt x="2081" y="1460"/>
                    <a:pt x="2101" y="1335"/>
                    <a:pt x="2036" y="1245"/>
                  </a:cubicBezTo>
                  <a:cubicBezTo>
                    <a:pt x="2005" y="1202"/>
                    <a:pt x="1958" y="1174"/>
                    <a:pt x="1905" y="1165"/>
                  </a:cubicBezTo>
                  <a:cubicBezTo>
                    <a:pt x="1866" y="1159"/>
                    <a:pt x="1827" y="1165"/>
                    <a:pt x="1791" y="1181"/>
                  </a:cubicBezTo>
                  <a:close/>
                  <a:moveTo>
                    <a:pt x="1971" y="1292"/>
                  </a:moveTo>
                  <a:cubicBezTo>
                    <a:pt x="2010" y="1346"/>
                    <a:pt x="1998" y="1421"/>
                    <a:pt x="1945" y="1460"/>
                  </a:cubicBezTo>
                  <a:cubicBezTo>
                    <a:pt x="1919" y="1479"/>
                    <a:pt x="1887" y="1486"/>
                    <a:pt x="1855" y="1481"/>
                  </a:cubicBezTo>
                  <a:cubicBezTo>
                    <a:pt x="1824" y="1476"/>
                    <a:pt x="1796" y="1459"/>
                    <a:pt x="1777" y="1433"/>
                  </a:cubicBezTo>
                  <a:cubicBezTo>
                    <a:pt x="1758" y="1407"/>
                    <a:pt x="1751" y="1376"/>
                    <a:pt x="1756" y="1344"/>
                  </a:cubicBezTo>
                  <a:cubicBezTo>
                    <a:pt x="1761" y="1312"/>
                    <a:pt x="1778" y="1285"/>
                    <a:pt x="1804" y="1266"/>
                  </a:cubicBezTo>
                  <a:cubicBezTo>
                    <a:pt x="1824" y="1251"/>
                    <a:pt x="1849" y="1243"/>
                    <a:pt x="1874" y="1243"/>
                  </a:cubicBezTo>
                  <a:cubicBezTo>
                    <a:pt x="1880" y="1243"/>
                    <a:pt x="1887" y="1243"/>
                    <a:pt x="1893" y="1244"/>
                  </a:cubicBezTo>
                  <a:cubicBezTo>
                    <a:pt x="1925" y="1249"/>
                    <a:pt x="1952" y="1266"/>
                    <a:pt x="1971" y="1292"/>
                  </a:cubicBezTo>
                  <a:close/>
                  <a:moveTo>
                    <a:pt x="1527" y="953"/>
                  </a:moveTo>
                  <a:cubicBezTo>
                    <a:pt x="1503" y="920"/>
                    <a:pt x="1503" y="920"/>
                    <a:pt x="1503" y="920"/>
                  </a:cubicBezTo>
                  <a:cubicBezTo>
                    <a:pt x="1490" y="903"/>
                    <a:pt x="1494" y="877"/>
                    <a:pt x="1512" y="865"/>
                  </a:cubicBezTo>
                  <a:cubicBezTo>
                    <a:pt x="1530" y="852"/>
                    <a:pt x="1555" y="855"/>
                    <a:pt x="1568" y="873"/>
                  </a:cubicBezTo>
                  <a:cubicBezTo>
                    <a:pt x="1591" y="906"/>
                    <a:pt x="1591" y="906"/>
                    <a:pt x="1591" y="906"/>
                  </a:cubicBezTo>
                  <a:cubicBezTo>
                    <a:pt x="1604" y="924"/>
                    <a:pt x="1601" y="949"/>
                    <a:pt x="1583" y="962"/>
                  </a:cubicBezTo>
                  <a:cubicBezTo>
                    <a:pt x="1576" y="967"/>
                    <a:pt x="1567" y="969"/>
                    <a:pt x="1559" y="969"/>
                  </a:cubicBezTo>
                  <a:cubicBezTo>
                    <a:pt x="1547" y="969"/>
                    <a:pt x="1535" y="963"/>
                    <a:pt x="1527" y="953"/>
                  </a:cubicBezTo>
                  <a:close/>
                  <a:moveTo>
                    <a:pt x="1614" y="1072"/>
                  </a:moveTo>
                  <a:cubicBezTo>
                    <a:pt x="1601" y="1055"/>
                    <a:pt x="1605" y="1030"/>
                    <a:pt x="1623" y="1017"/>
                  </a:cubicBezTo>
                  <a:cubicBezTo>
                    <a:pt x="1640" y="1004"/>
                    <a:pt x="1666" y="1008"/>
                    <a:pt x="1678" y="1025"/>
                  </a:cubicBezTo>
                  <a:cubicBezTo>
                    <a:pt x="1702" y="1058"/>
                    <a:pt x="1702" y="1058"/>
                    <a:pt x="1702" y="1058"/>
                  </a:cubicBezTo>
                  <a:cubicBezTo>
                    <a:pt x="1715" y="1076"/>
                    <a:pt x="1711" y="1101"/>
                    <a:pt x="1693" y="1114"/>
                  </a:cubicBezTo>
                  <a:cubicBezTo>
                    <a:pt x="1686" y="1119"/>
                    <a:pt x="1678" y="1121"/>
                    <a:pt x="1670" y="1121"/>
                  </a:cubicBezTo>
                  <a:cubicBezTo>
                    <a:pt x="1657" y="1121"/>
                    <a:pt x="1645" y="1116"/>
                    <a:pt x="1637" y="1105"/>
                  </a:cubicBezTo>
                  <a:lnTo>
                    <a:pt x="1614" y="1072"/>
                  </a:lnTo>
                  <a:close/>
                  <a:moveTo>
                    <a:pt x="1251" y="505"/>
                  </a:moveTo>
                  <a:cubicBezTo>
                    <a:pt x="1244" y="510"/>
                    <a:pt x="1236" y="513"/>
                    <a:pt x="1228" y="513"/>
                  </a:cubicBezTo>
                  <a:cubicBezTo>
                    <a:pt x="1215" y="513"/>
                    <a:pt x="1203" y="507"/>
                    <a:pt x="1195" y="496"/>
                  </a:cubicBezTo>
                  <a:cubicBezTo>
                    <a:pt x="1172" y="464"/>
                    <a:pt x="1172" y="464"/>
                    <a:pt x="1172" y="464"/>
                  </a:cubicBezTo>
                  <a:cubicBezTo>
                    <a:pt x="1159" y="446"/>
                    <a:pt x="1163" y="421"/>
                    <a:pt x="1181" y="408"/>
                  </a:cubicBezTo>
                  <a:cubicBezTo>
                    <a:pt x="1198" y="395"/>
                    <a:pt x="1223" y="399"/>
                    <a:pt x="1236" y="417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73" y="467"/>
                    <a:pt x="1269" y="492"/>
                    <a:pt x="1251" y="505"/>
                  </a:cubicBezTo>
                  <a:close/>
                  <a:moveTo>
                    <a:pt x="1481" y="754"/>
                  </a:moveTo>
                  <a:cubicBezTo>
                    <a:pt x="1494" y="772"/>
                    <a:pt x="1490" y="797"/>
                    <a:pt x="1472" y="810"/>
                  </a:cubicBezTo>
                  <a:cubicBezTo>
                    <a:pt x="1465" y="815"/>
                    <a:pt x="1457" y="817"/>
                    <a:pt x="1449" y="817"/>
                  </a:cubicBezTo>
                  <a:cubicBezTo>
                    <a:pt x="1436" y="817"/>
                    <a:pt x="1424" y="811"/>
                    <a:pt x="1416" y="801"/>
                  </a:cubicBezTo>
                  <a:cubicBezTo>
                    <a:pt x="1393" y="768"/>
                    <a:pt x="1393" y="768"/>
                    <a:pt x="1393" y="768"/>
                  </a:cubicBezTo>
                  <a:cubicBezTo>
                    <a:pt x="1380" y="750"/>
                    <a:pt x="1384" y="725"/>
                    <a:pt x="1402" y="712"/>
                  </a:cubicBezTo>
                  <a:cubicBezTo>
                    <a:pt x="1419" y="699"/>
                    <a:pt x="1445" y="703"/>
                    <a:pt x="1457" y="721"/>
                  </a:cubicBezTo>
                  <a:lnTo>
                    <a:pt x="1481" y="754"/>
                  </a:lnTo>
                  <a:close/>
                  <a:moveTo>
                    <a:pt x="1370" y="602"/>
                  </a:moveTo>
                  <a:cubicBezTo>
                    <a:pt x="1383" y="619"/>
                    <a:pt x="1380" y="644"/>
                    <a:pt x="1362" y="657"/>
                  </a:cubicBezTo>
                  <a:cubicBezTo>
                    <a:pt x="1355" y="663"/>
                    <a:pt x="1346" y="665"/>
                    <a:pt x="1338" y="665"/>
                  </a:cubicBezTo>
                  <a:cubicBezTo>
                    <a:pt x="1326" y="665"/>
                    <a:pt x="1314" y="659"/>
                    <a:pt x="1306" y="649"/>
                  </a:cubicBezTo>
                  <a:cubicBezTo>
                    <a:pt x="1282" y="616"/>
                    <a:pt x="1282" y="616"/>
                    <a:pt x="1282" y="616"/>
                  </a:cubicBezTo>
                  <a:cubicBezTo>
                    <a:pt x="1269" y="598"/>
                    <a:pt x="1273" y="573"/>
                    <a:pt x="1291" y="560"/>
                  </a:cubicBezTo>
                  <a:cubicBezTo>
                    <a:pt x="1309" y="547"/>
                    <a:pt x="1334" y="551"/>
                    <a:pt x="1347" y="569"/>
                  </a:cubicBezTo>
                  <a:lnTo>
                    <a:pt x="1370" y="602"/>
                  </a:lnTo>
                  <a:close/>
                  <a:moveTo>
                    <a:pt x="708" y="768"/>
                  </a:moveTo>
                  <a:cubicBezTo>
                    <a:pt x="684" y="801"/>
                    <a:pt x="684" y="801"/>
                    <a:pt x="684" y="801"/>
                  </a:cubicBezTo>
                  <a:cubicBezTo>
                    <a:pt x="676" y="811"/>
                    <a:pt x="664" y="817"/>
                    <a:pt x="652" y="817"/>
                  </a:cubicBezTo>
                  <a:cubicBezTo>
                    <a:pt x="644" y="817"/>
                    <a:pt x="635" y="815"/>
                    <a:pt x="628" y="810"/>
                  </a:cubicBezTo>
                  <a:cubicBezTo>
                    <a:pt x="610" y="797"/>
                    <a:pt x="606" y="772"/>
                    <a:pt x="619" y="754"/>
                  </a:cubicBezTo>
                  <a:cubicBezTo>
                    <a:pt x="643" y="721"/>
                    <a:pt x="643" y="721"/>
                    <a:pt x="643" y="721"/>
                  </a:cubicBezTo>
                  <a:cubicBezTo>
                    <a:pt x="656" y="703"/>
                    <a:pt x="681" y="699"/>
                    <a:pt x="699" y="712"/>
                  </a:cubicBezTo>
                  <a:cubicBezTo>
                    <a:pt x="717" y="725"/>
                    <a:pt x="721" y="750"/>
                    <a:pt x="708" y="768"/>
                  </a:cubicBezTo>
                  <a:close/>
                  <a:moveTo>
                    <a:pt x="509" y="906"/>
                  </a:moveTo>
                  <a:cubicBezTo>
                    <a:pt x="532" y="873"/>
                    <a:pt x="532" y="873"/>
                    <a:pt x="532" y="873"/>
                  </a:cubicBezTo>
                  <a:cubicBezTo>
                    <a:pt x="545" y="855"/>
                    <a:pt x="570" y="852"/>
                    <a:pt x="588" y="865"/>
                  </a:cubicBezTo>
                  <a:cubicBezTo>
                    <a:pt x="606" y="877"/>
                    <a:pt x="610" y="903"/>
                    <a:pt x="597" y="920"/>
                  </a:cubicBezTo>
                  <a:cubicBezTo>
                    <a:pt x="574" y="953"/>
                    <a:pt x="574" y="953"/>
                    <a:pt x="574" y="953"/>
                  </a:cubicBezTo>
                  <a:cubicBezTo>
                    <a:pt x="566" y="963"/>
                    <a:pt x="554" y="969"/>
                    <a:pt x="541" y="969"/>
                  </a:cubicBezTo>
                  <a:cubicBezTo>
                    <a:pt x="533" y="969"/>
                    <a:pt x="525" y="967"/>
                    <a:pt x="518" y="962"/>
                  </a:cubicBezTo>
                  <a:cubicBezTo>
                    <a:pt x="500" y="949"/>
                    <a:pt x="496" y="924"/>
                    <a:pt x="509" y="906"/>
                  </a:cubicBezTo>
                  <a:close/>
                  <a:moveTo>
                    <a:pt x="487" y="1072"/>
                  </a:moveTo>
                  <a:cubicBezTo>
                    <a:pt x="463" y="1105"/>
                    <a:pt x="463" y="1105"/>
                    <a:pt x="463" y="1105"/>
                  </a:cubicBezTo>
                  <a:cubicBezTo>
                    <a:pt x="455" y="1116"/>
                    <a:pt x="443" y="1121"/>
                    <a:pt x="431" y="1121"/>
                  </a:cubicBezTo>
                  <a:cubicBezTo>
                    <a:pt x="423" y="1121"/>
                    <a:pt x="414" y="1119"/>
                    <a:pt x="407" y="1114"/>
                  </a:cubicBezTo>
                  <a:cubicBezTo>
                    <a:pt x="389" y="1101"/>
                    <a:pt x="385" y="1076"/>
                    <a:pt x="398" y="1058"/>
                  </a:cubicBezTo>
                  <a:cubicBezTo>
                    <a:pt x="422" y="1025"/>
                    <a:pt x="422" y="1025"/>
                    <a:pt x="422" y="1025"/>
                  </a:cubicBezTo>
                  <a:cubicBezTo>
                    <a:pt x="435" y="1008"/>
                    <a:pt x="460" y="1004"/>
                    <a:pt x="478" y="1017"/>
                  </a:cubicBezTo>
                  <a:cubicBezTo>
                    <a:pt x="496" y="1030"/>
                    <a:pt x="500" y="1055"/>
                    <a:pt x="487" y="1072"/>
                  </a:cubicBezTo>
                  <a:close/>
                  <a:moveTo>
                    <a:pt x="849" y="505"/>
                  </a:moveTo>
                  <a:cubicBezTo>
                    <a:pt x="831" y="492"/>
                    <a:pt x="827" y="467"/>
                    <a:pt x="840" y="449"/>
                  </a:cubicBezTo>
                  <a:cubicBezTo>
                    <a:pt x="864" y="417"/>
                    <a:pt x="864" y="417"/>
                    <a:pt x="864" y="417"/>
                  </a:cubicBezTo>
                  <a:cubicBezTo>
                    <a:pt x="877" y="399"/>
                    <a:pt x="902" y="395"/>
                    <a:pt x="920" y="408"/>
                  </a:cubicBezTo>
                  <a:cubicBezTo>
                    <a:pt x="938" y="421"/>
                    <a:pt x="942" y="446"/>
                    <a:pt x="929" y="464"/>
                  </a:cubicBezTo>
                  <a:cubicBezTo>
                    <a:pt x="905" y="496"/>
                    <a:pt x="905" y="496"/>
                    <a:pt x="905" y="496"/>
                  </a:cubicBezTo>
                  <a:cubicBezTo>
                    <a:pt x="897" y="507"/>
                    <a:pt x="885" y="513"/>
                    <a:pt x="873" y="513"/>
                  </a:cubicBezTo>
                  <a:cubicBezTo>
                    <a:pt x="865" y="513"/>
                    <a:pt x="856" y="510"/>
                    <a:pt x="849" y="505"/>
                  </a:cubicBezTo>
                  <a:close/>
                  <a:moveTo>
                    <a:pt x="730" y="602"/>
                  </a:moveTo>
                  <a:cubicBezTo>
                    <a:pt x="753" y="569"/>
                    <a:pt x="753" y="569"/>
                    <a:pt x="753" y="569"/>
                  </a:cubicBezTo>
                  <a:cubicBezTo>
                    <a:pt x="766" y="551"/>
                    <a:pt x="791" y="547"/>
                    <a:pt x="809" y="560"/>
                  </a:cubicBezTo>
                  <a:cubicBezTo>
                    <a:pt x="827" y="573"/>
                    <a:pt x="831" y="598"/>
                    <a:pt x="818" y="616"/>
                  </a:cubicBezTo>
                  <a:cubicBezTo>
                    <a:pt x="795" y="649"/>
                    <a:pt x="795" y="649"/>
                    <a:pt x="795" y="649"/>
                  </a:cubicBezTo>
                  <a:cubicBezTo>
                    <a:pt x="787" y="659"/>
                    <a:pt x="775" y="665"/>
                    <a:pt x="762" y="665"/>
                  </a:cubicBezTo>
                  <a:cubicBezTo>
                    <a:pt x="754" y="665"/>
                    <a:pt x="746" y="663"/>
                    <a:pt x="739" y="657"/>
                  </a:cubicBezTo>
                  <a:cubicBezTo>
                    <a:pt x="721" y="644"/>
                    <a:pt x="717" y="619"/>
                    <a:pt x="730" y="602"/>
                  </a:cubicBezTo>
                  <a:close/>
                  <a:moveTo>
                    <a:pt x="1504" y="1512"/>
                  </a:moveTo>
                  <a:cubicBezTo>
                    <a:pt x="1519" y="1506"/>
                    <a:pt x="1535" y="1500"/>
                    <a:pt x="1551" y="1494"/>
                  </a:cubicBezTo>
                  <a:cubicBezTo>
                    <a:pt x="1571" y="1486"/>
                    <a:pt x="1595" y="1496"/>
                    <a:pt x="1603" y="1516"/>
                  </a:cubicBezTo>
                  <a:cubicBezTo>
                    <a:pt x="1611" y="1537"/>
                    <a:pt x="1601" y="1560"/>
                    <a:pt x="1581" y="1568"/>
                  </a:cubicBezTo>
                  <a:cubicBezTo>
                    <a:pt x="1564" y="1575"/>
                    <a:pt x="1547" y="1581"/>
                    <a:pt x="1531" y="1587"/>
                  </a:cubicBezTo>
                  <a:cubicBezTo>
                    <a:pt x="1526" y="1588"/>
                    <a:pt x="1522" y="1589"/>
                    <a:pt x="1517" y="1589"/>
                  </a:cubicBezTo>
                  <a:cubicBezTo>
                    <a:pt x="1501" y="1589"/>
                    <a:pt x="1485" y="1579"/>
                    <a:pt x="1479" y="1563"/>
                  </a:cubicBezTo>
                  <a:cubicBezTo>
                    <a:pt x="1472" y="1542"/>
                    <a:pt x="1483" y="1519"/>
                    <a:pt x="1504" y="1512"/>
                  </a:cubicBezTo>
                  <a:close/>
                  <a:moveTo>
                    <a:pt x="1422" y="1580"/>
                  </a:moveTo>
                  <a:cubicBezTo>
                    <a:pt x="1427" y="1601"/>
                    <a:pt x="1414" y="1623"/>
                    <a:pt x="1393" y="1628"/>
                  </a:cubicBezTo>
                  <a:cubicBezTo>
                    <a:pt x="1375" y="1633"/>
                    <a:pt x="1358" y="1637"/>
                    <a:pt x="1340" y="1640"/>
                  </a:cubicBezTo>
                  <a:cubicBezTo>
                    <a:pt x="1338" y="1641"/>
                    <a:pt x="1335" y="1641"/>
                    <a:pt x="1332" y="1641"/>
                  </a:cubicBezTo>
                  <a:cubicBezTo>
                    <a:pt x="1314" y="1641"/>
                    <a:pt x="1297" y="1628"/>
                    <a:pt x="1293" y="1609"/>
                  </a:cubicBezTo>
                  <a:cubicBezTo>
                    <a:pt x="1289" y="1587"/>
                    <a:pt x="1303" y="1566"/>
                    <a:pt x="1324" y="1562"/>
                  </a:cubicBezTo>
                  <a:cubicBezTo>
                    <a:pt x="1341" y="1558"/>
                    <a:pt x="1357" y="1555"/>
                    <a:pt x="1374" y="1551"/>
                  </a:cubicBezTo>
                  <a:cubicBezTo>
                    <a:pt x="1395" y="1545"/>
                    <a:pt x="1417" y="1558"/>
                    <a:pt x="1422" y="1580"/>
                  </a:cubicBezTo>
                  <a:close/>
                  <a:moveTo>
                    <a:pt x="372" y="1499"/>
                  </a:moveTo>
                  <a:cubicBezTo>
                    <a:pt x="378" y="1502"/>
                    <a:pt x="383" y="1505"/>
                    <a:pt x="389" y="1508"/>
                  </a:cubicBezTo>
                  <a:cubicBezTo>
                    <a:pt x="395" y="1511"/>
                    <a:pt x="401" y="1513"/>
                    <a:pt x="407" y="1513"/>
                  </a:cubicBezTo>
                  <a:cubicBezTo>
                    <a:pt x="422" y="1513"/>
                    <a:pt x="436" y="1505"/>
                    <a:pt x="443" y="1491"/>
                  </a:cubicBezTo>
                  <a:cubicBezTo>
                    <a:pt x="453" y="1471"/>
                    <a:pt x="446" y="1447"/>
                    <a:pt x="426" y="1437"/>
                  </a:cubicBezTo>
                  <a:cubicBezTo>
                    <a:pt x="422" y="1435"/>
                    <a:pt x="418" y="1433"/>
                    <a:pt x="414" y="1431"/>
                  </a:cubicBezTo>
                  <a:cubicBezTo>
                    <a:pt x="426" y="1399"/>
                    <a:pt x="429" y="1366"/>
                    <a:pt x="424" y="1332"/>
                  </a:cubicBezTo>
                  <a:cubicBezTo>
                    <a:pt x="418" y="1292"/>
                    <a:pt x="400" y="1256"/>
                    <a:pt x="374" y="1228"/>
                  </a:cubicBezTo>
                  <a:cubicBezTo>
                    <a:pt x="376" y="1225"/>
                    <a:pt x="376" y="1225"/>
                    <a:pt x="376" y="1225"/>
                  </a:cubicBezTo>
                  <a:cubicBezTo>
                    <a:pt x="389" y="1207"/>
                    <a:pt x="385" y="1182"/>
                    <a:pt x="367" y="1169"/>
                  </a:cubicBezTo>
                  <a:cubicBezTo>
                    <a:pt x="349" y="1156"/>
                    <a:pt x="324" y="1160"/>
                    <a:pt x="311" y="1178"/>
                  </a:cubicBezTo>
                  <a:cubicBezTo>
                    <a:pt x="309" y="1181"/>
                    <a:pt x="309" y="1181"/>
                    <a:pt x="309" y="1181"/>
                  </a:cubicBezTo>
                  <a:cubicBezTo>
                    <a:pt x="274" y="1165"/>
                    <a:pt x="234" y="1159"/>
                    <a:pt x="195" y="1165"/>
                  </a:cubicBezTo>
                  <a:cubicBezTo>
                    <a:pt x="142" y="1174"/>
                    <a:pt x="96" y="1202"/>
                    <a:pt x="64" y="1245"/>
                  </a:cubicBezTo>
                  <a:cubicBezTo>
                    <a:pt x="0" y="1335"/>
                    <a:pt x="19" y="1460"/>
                    <a:pt x="109" y="1525"/>
                  </a:cubicBezTo>
                  <a:cubicBezTo>
                    <a:pt x="143" y="1550"/>
                    <a:pt x="184" y="1563"/>
                    <a:pt x="226" y="1563"/>
                  </a:cubicBezTo>
                  <a:cubicBezTo>
                    <a:pt x="236" y="1563"/>
                    <a:pt x="247" y="1562"/>
                    <a:pt x="257" y="1560"/>
                  </a:cubicBezTo>
                  <a:cubicBezTo>
                    <a:pt x="302" y="1553"/>
                    <a:pt x="342" y="1532"/>
                    <a:pt x="372" y="1499"/>
                  </a:cubicBezTo>
                  <a:close/>
                  <a:moveTo>
                    <a:pt x="156" y="1460"/>
                  </a:moveTo>
                  <a:cubicBezTo>
                    <a:pt x="102" y="1421"/>
                    <a:pt x="90" y="1346"/>
                    <a:pt x="129" y="1292"/>
                  </a:cubicBezTo>
                  <a:cubicBezTo>
                    <a:pt x="148" y="1266"/>
                    <a:pt x="176" y="1249"/>
                    <a:pt x="207" y="1244"/>
                  </a:cubicBezTo>
                  <a:cubicBezTo>
                    <a:pt x="239" y="1239"/>
                    <a:pt x="271" y="1247"/>
                    <a:pt x="297" y="1266"/>
                  </a:cubicBezTo>
                  <a:cubicBezTo>
                    <a:pt x="323" y="1285"/>
                    <a:pt x="340" y="1312"/>
                    <a:pt x="345" y="1344"/>
                  </a:cubicBezTo>
                  <a:cubicBezTo>
                    <a:pt x="350" y="1376"/>
                    <a:pt x="342" y="1407"/>
                    <a:pt x="323" y="1433"/>
                  </a:cubicBezTo>
                  <a:cubicBezTo>
                    <a:pt x="304" y="1459"/>
                    <a:pt x="277" y="1476"/>
                    <a:pt x="245" y="1481"/>
                  </a:cubicBezTo>
                  <a:cubicBezTo>
                    <a:pt x="213" y="1486"/>
                    <a:pt x="182" y="1479"/>
                    <a:pt x="156" y="1460"/>
                  </a:cubicBezTo>
                  <a:close/>
                  <a:moveTo>
                    <a:pt x="498" y="1516"/>
                  </a:moveTo>
                  <a:cubicBezTo>
                    <a:pt x="506" y="1496"/>
                    <a:pt x="529" y="1486"/>
                    <a:pt x="549" y="1494"/>
                  </a:cubicBezTo>
                  <a:cubicBezTo>
                    <a:pt x="565" y="1500"/>
                    <a:pt x="581" y="1506"/>
                    <a:pt x="597" y="1512"/>
                  </a:cubicBezTo>
                  <a:cubicBezTo>
                    <a:pt x="618" y="1519"/>
                    <a:pt x="628" y="1542"/>
                    <a:pt x="621" y="1563"/>
                  </a:cubicBezTo>
                  <a:cubicBezTo>
                    <a:pt x="615" y="1579"/>
                    <a:pt x="600" y="1589"/>
                    <a:pt x="583" y="1589"/>
                  </a:cubicBezTo>
                  <a:cubicBezTo>
                    <a:pt x="579" y="1589"/>
                    <a:pt x="574" y="1588"/>
                    <a:pt x="570" y="1587"/>
                  </a:cubicBezTo>
                  <a:cubicBezTo>
                    <a:pt x="553" y="1581"/>
                    <a:pt x="536" y="1575"/>
                    <a:pt x="520" y="1568"/>
                  </a:cubicBezTo>
                  <a:cubicBezTo>
                    <a:pt x="499" y="1560"/>
                    <a:pt x="489" y="1537"/>
                    <a:pt x="498" y="1516"/>
                  </a:cubicBezTo>
                  <a:close/>
                  <a:moveTo>
                    <a:pt x="727" y="1551"/>
                  </a:moveTo>
                  <a:cubicBezTo>
                    <a:pt x="743" y="1555"/>
                    <a:pt x="760" y="1558"/>
                    <a:pt x="776" y="1562"/>
                  </a:cubicBezTo>
                  <a:cubicBezTo>
                    <a:pt x="798" y="1566"/>
                    <a:pt x="812" y="1587"/>
                    <a:pt x="807" y="1609"/>
                  </a:cubicBezTo>
                  <a:cubicBezTo>
                    <a:pt x="803" y="1628"/>
                    <a:pt x="787" y="1641"/>
                    <a:pt x="768" y="1641"/>
                  </a:cubicBezTo>
                  <a:cubicBezTo>
                    <a:pt x="765" y="1641"/>
                    <a:pt x="763" y="1641"/>
                    <a:pt x="760" y="1640"/>
                  </a:cubicBezTo>
                  <a:cubicBezTo>
                    <a:pt x="743" y="1637"/>
                    <a:pt x="725" y="1633"/>
                    <a:pt x="708" y="1628"/>
                  </a:cubicBezTo>
                  <a:cubicBezTo>
                    <a:pt x="686" y="1623"/>
                    <a:pt x="673" y="1601"/>
                    <a:pt x="678" y="1580"/>
                  </a:cubicBezTo>
                  <a:cubicBezTo>
                    <a:pt x="684" y="1558"/>
                    <a:pt x="705" y="1545"/>
                    <a:pt x="727" y="1551"/>
                  </a:cubicBezTo>
                  <a:close/>
                  <a:moveTo>
                    <a:pt x="2006" y="68"/>
                  </a:moveTo>
                  <a:cubicBezTo>
                    <a:pt x="1998" y="61"/>
                    <a:pt x="1994" y="50"/>
                    <a:pt x="1994" y="40"/>
                  </a:cubicBezTo>
                  <a:cubicBezTo>
                    <a:pt x="1994" y="29"/>
                    <a:pt x="1998" y="19"/>
                    <a:pt x="2006" y="11"/>
                  </a:cubicBezTo>
                  <a:cubicBezTo>
                    <a:pt x="2013" y="4"/>
                    <a:pt x="2024" y="0"/>
                    <a:pt x="2034" y="0"/>
                  </a:cubicBezTo>
                  <a:cubicBezTo>
                    <a:pt x="2045" y="0"/>
                    <a:pt x="2055" y="4"/>
                    <a:pt x="2062" y="11"/>
                  </a:cubicBezTo>
                  <a:cubicBezTo>
                    <a:pt x="2070" y="19"/>
                    <a:pt x="2074" y="29"/>
                    <a:pt x="2074" y="40"/>
                  </a:cubicBezTo>
                  <a:cubicBezTo>
                    <a:pt x="2074" y="50"/>
                    <a:pt x="2070" y="61"/>
                    <a:pt x="2062" y="68"/>
                  </a:cubicBezTo>
                  <a:cubicBezTo>
                    <a:pt x="2055" y="76"/>
                    <a:pt x="2045" y="80"/>
                    <a:pt x="2034" y="80"/>
                  </a:cubicBezTo>
                  <a:cubicBezTo>
                    <a:pt x="2024" y="80"/>
                    <a:pt x="2013" y="76"/>
                    <a:pt x="2006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9000" y="5001687"/>
            <a:ext cx="685800" cy="685800"/>
            <a:chOff x="7239000" y="4491050"/>
            <a:chExt cx="685800" cy="685800"/>
          </a:xfrm>
        </p:grpSpPr>
        <p:sp>
          <p:nvSpPr>
            <p:cNvPr id="13" name="Oval 12"/>
            <p:cNvSpPr/>
            <p:nvPr/>
          </p:nvSpPr>
          <p:spPr>
            <a:xfrm>
              <a:off x="7239000" y="4491050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392649" y="4674218"/>
              <a:ext cx="378503" cy="319464"/>
            </a:xfrm>
            <a:custGeom>
              <a:avLst/>
              <a:gdLst>
                <a:gd name="T0" fmla="*/ 1344 w 2048"/>
                <a:gd name="T1" fmla="*/ 624 h 1728"/>
                <a:gd name="T2" fmla="*/ 704 w 2048"/>
                <a:gd name="T3" fmla="*/ 40 h 1728"/>
                <a:gd name="T4" fmla="*/ 40 w 2048"/>
                <a:gd name="T5" fmla="*/ 0 h 1728"/>
                <a:gd name="T6" fmla="*/ 0 w 2048"/>
                <a:gd name="T7" fmla="*/ 840 h 1728"/>
                <a:gd name="T8" fmla="*/ 312 w 2048"/>
                <a:gd name="T9" fmla="*/ 880 h 1728"/>
                <a:gd name="T10" fmla="*/ 269 w 2048"/>
                <a:gd name="T11" fmla="*/ 1041 h 1728"/>
                <a:gd name="T12" fmla="*/ 212 w 2048"/>
                <a:gd name="T13" fmla="*/ 1098 h 1728"/>
                <a:gd name="T14" fmla="*/ 352 w 2048"/>
                <a:gd name="T15" fmla="*/ 1220 h 1728"/>
                <a:gd name="T16" fmla="*/ 491 w 2048"/>
                <a:gd name="T17" fmla="*/ 1098 h 1728"/>
                <a:gd name="T18" fmla="*/ 434 w 2048"/>
                <a:gd name="T19" fmla="*/ 1041 h 1728"/>
                <a:gd name="T20" fmla="*/ 392 w 2048"/>
                <a:gd name="T21" fmla="*/ 880 h 1728"/>
                <a:gd name="T22" fmla="*/ 499 w 2048"/>
                <a:gd name="T23" fmla="*/ 1668 h 1728"/>
                <a:gd name="T24" fmla="*/ 534 w 2048"/>
                <a:gd name="T25" fmla="*/ 1728 h 1728"/>
                <a:gd name="T26" fmla="*/ 1548 w 2048"/>
                <a:gd name="T27" fmla="*/ 1708 h 1728"/>
                <a:gd name="T28" fmla="*/ 1093 w 2048"/>
                <a:gd name="T29" fmla="*/ 880 h 1728"/>
                <a:gd name="T30" fmla="*/ 1656 w 2048"/>
                <a:gd name="T31" fmla="*/ 1084 h 1728"/>
                <a:gd name="T32" fmla="*/ 1556 w 2048"/>
                <a:gd name="T33" fmla="*/ 1041 h 1728"/>
                <a:gd name="T34" fmla="*/ 1667 w 2048"/>
                <a:gd name="T35" fmla="*/ 1209 h 1728"/>
                <a:gd name="T36" fmla="*/ 1724 w 2048"/>
                <a:gd name="T37" fmla="*/ 1209 h 1728"/>
                <a:gd name="T38" fmla="*/ 1835 w 2048"/>
                <a:gd name="T39" fmla="*/ 1041 h 1728"/>
                <a:gd name="T40" fmla="*/ 1736 w 2048"/>
                <a:gd name="T41" fmla="*/ 1084 h 1728"/>
                <a:gd name="T42" fmla="*/ 2008 w 2048"/>
                <a:gd name="T43" fmla="*/ 880 h 1728"/>
                <a:gd name="T44" fmla="*/ 2048 w 2048"/>
                <a:gd name="T45" fmla="*/ 40 h 1728"/>
                <a:gd name="T46" fmla="*/ 1384 w 2048"/>
                <a:gd name="T47" fmla="*/ 0 h 1728"/>
                <a:gd name="T48" fmla="*/ 80 w 2048"/>
                <a:gd name="T49" fmla="*/ 80 h 1728"/>
                <a:gd name="T50" fmla="*/ 80 w 2048"/>
                <a:gd name="T51" fmla="*/ 364 h 1728"/>
                <a:gd name="T52" fmla="*/ 80 w 2048"/>
                <a:gd name="T53" fmla="*/ 477 h 1728"/>
                <a:gd name="T54" fmla="*/ 624 w 2048"/>
                <a:gd name="T55" fmla="*/ 80 h 1728"/>
                <a:gd name="T56" fmla="*/ 179 w 2048"/>
                <a:gd name="T57" fmla="*/ 624 h 1728"/>
                <a:gd name="T58" fmla="*/ 80 w 2048"/>
                <a:gd name="T59" fmla="*/ 477 h 1728"/>
                <a:gd name="T60" fmla="*/ 80 w 2048"/>
                <a:gd name="T61" fmla="*/ 800 h 1728"/>
                <a:gd name="T62" fmla="*/ 312 w 2048"/>
                <a:gd name="T63" fmla="*/ 704 h 1728"/>
                <a:gd name="T64" fmla="*/ 292 w 2048"/>
                <a:gd name="T65" fmla="*/ 624 h 1728"/>
                <a:gd name="T66" fmla="*/ 624 w 2048"/>
                <a:gd name="T67" fmla="*/ 624 h 1728"/>
                <a:gd name="T68" fmla="*/ 1444 w 2048"/>
                <a:gd name="T69" fmla="*/ 1648 h 1728"/>
                <a:gd name="T70" fmla="*/ 916 w 2048"/>
                <a:gd name="T71" fmla="*/ 1107 h 1728"/>
                <a:gd name="T72" fmla="*/ 1082 w 2048"/>
                <a:gd name="T73" fmla="*/ 1356 h 1728"/>
                <a:gd name="T74" fmla="*/ 1117 w 2048"/>
                <a:gd name="T75" fmla="*/ 1296 h 1728"/>
                <a:gd name="T76" fmla="*/ 1024 w 2048"/>
                <a:gd name="T77" fmla="*/ 920 h 1728"/>
                <a:gd name="T78" fmla="*/ 1656 w 2048"/>
                <a:gd name="T79" fmla="*/ 800 h 1728"/>
                <a:gd name="T80" fmla="*/ 392 w 2048"/>
                <a:gd name="T81" fmla="*/ 704 h 1728"/>
                <a:gd name="T82" fmla="*/ 1656 w 2048"/>
                <a:gd name="T83" fmla="*/ 800 h 1728"/>
                <a:gd name="T84" fmla="*/ 1736 w 2048"/>
                <a:gd name="T85" fmla="*/ 800 h 1728"/>
                <a:gd name="T86" fmla="*/ 1968 w 2048"/>
                <a:gd name="T87" fmla="*/ 704 h 1728"/>
                <a:gd name="T88" fmla="*/ 1968 w 2048"/>
                <a:gd name="T89" fmla="*/ 624 h 1728"/>
                <a:gd name="T90" fmla="*/ 1968 w 2048"/>
                <a:gd name="T91" fmla="*/ 293 h 1728"/>
                <a:gd name="T92" fmla="*/ 1424 w 2048"/>
                <a:gd name="T93" fmla="*/ 80 h 1728"/>
                <a:gd name="T94" fmla="*/ 1424 w 2048"/>
                <a:gd name="T95" fmla="*/ 364 h 1728"/>
                <a:gd name="T96" fmla="*/ 1424 w 2048"/>
                <a:gd name="T97" fmla="*/ 477 h 1728"/>
                <a:gd name="T98" fmla="*/ 1968 w 2048"/>
                <a:gd name="T99" fmla="*/ 80 h 1728"/>
                <a:gd name="T100" fmla="*/ 1523 w 2048"/>
                <a:gd name="T101" fmla="*/ 624 h 1728"/>
                <a:gd name="T102" fmla="*/ 1424 w 2048"/>
                <a:gd name="T103" fmla="*/ 477 h 1728"/>
                <a:gd name="T104" fmla="*/ 1128 w 2048"/>
                <a:gd name="T105" fmla="*/ 1464 h 1728"/>
                <a:gd name="T106" fmla="*/ 1168 w 2048"/>
                <a:gd name="T107" fmla="*/ 1424 h 1728"/>
                <a:gd name="T108" fmla="*/ 1208 w 2048"/>
                <a:gd name="T109" fmla="*/ 1464 h 1728"/>
                <a:gd name="T110" fmla="*/ 1168 w 2048"/>
                <a:gd name="T111" fmla="*/ 150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8" h="1728">
                  <a:moveTo>
                    <a:pt x="1344" y="40"/>
                  </a:moveTo>
                  <a:cubicBezTo>
                    <a:pt x="1344" y="624"/>
                    <a:pt x="1344" y="624"/>
                    <a:pt x="1344" y="624"/>
                  </a:cubicBezTo>
                  <a:cubicBezTo>
                    <a:pt x="704" y="624"/>
                    <a:pt x="704" y="624"/>
                    <a:pt x="704" y="624"/>
                  </a:cubicBezTo>
                  <a:cubicBezTo>
                    <a:pt x="704" y="40"/>
                    <a:pt x="704" y="40"/>
                    <a:pt x="704" y="40"/>
                  </a:cubicBezTo>
                  <a:cubicBezTo>
                    <a:pt x="704" y="18"/>
                    <a:pt x="686" y="0"/>
                    <a:pt x="66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0" y="863"/>
                    <a:pt x="18" y="880"/>
                    <a:pt x="40" y="880"/>
                  </a:cubicBezTo>
                  <a:cubicBezTo>
                    <a:pt x="312" y="880"/>
                    <a:pt x="312" y="880"/>
                    <a:pt x="312" y="880"/>
                  </a:cubicBezTo>
                  <a:cubicBezTo>
                    <a:pt x="312" y="1084"/>
                    <a:pt x="312" y="1084"/>
                    <a:pt x="312" y="1084"/>
                  </a:cubicBezTo>
                  <a:cubicBezTo>
                    <a:pt x="269" y="1041"/>
                    <a:pt x="269" y="1041"/>
                    <a:pt x="269" y="1041"/>
                  </a:cubicBezTo>
                  <a:cubicBezTo>
                    <a:pt x="253" y="1026"/>
                    <a:pt x="228" y="1026"/>
                    <a:pt x="212" y="1041"/>
                  </a:cubicBezTo>
                  <a:cubicBezTo>
                    <a:pt x="197" y="1057"/>
                    <a:pt x="197" y="1082"/>
                    <a:pt x="212" y="1098"/>
                  </a:cubicBezTo>
                  <a:cubicBezTo>
                    <a:pt x="323" y="1209"/>
                    <a:pt x="323" y="1209"/>
                    <a:pt x="323" y="1209"/>
                  </a:cubicBezTo>
                  <a:cubicBezTo>
                    <a:pt x="331" y="1217"/>
                    <a:pt x="341" y="1220"/>
                    <a:pt x="352" y="1220"/>
                  </a:cubicBezTo>
                  <a:cubicBezTo>
                    <a:pt x="362" y="1220"/>
                    <a:pt x="372" y="1217"/>
                    <a:pt x="380" y="1209"/>
                  </a:cubicBezTo>
                  <a:cubicBezTo>
                    <a:pt x="491" y="1098"/>
                    <a:pt x="491" y="1098"/>
                    <a:pt x="491" y="1098"/>
                  </a:cubicBezTo>
                  <a:cubicBezTo>
                    <a:pt x="507" y="1082"/>
                    <a:pt x="507" y="1057"/>
                    <a:pt x="491" y="1041"/>
                  </a:cubicBezTo>
                  <a:cubicBezTo>
                    <a:pt x="475" y="1026"/>
                    <a:pt x="450" y="1026"/>
                    <a:pt x="434" y="1041"/>
                  </a:cubicBezTo>
                  <a:cubicBezTo>
                    <a:pt x="392" y="1084"/>
                    <a:pt x="392" y="1084"/>
                    <a:pt x="392" y="1084"/>
                  </a:cubicBezTo>
                  <a:cubicBezTo>
                    <a:pt x="392" y="880"/>
                    <a:pt x="392" y="880"/>
                    <a:pt x="392" y="880"/>
                  </a:cubicBezTo>
                  <a:cubicBezTo>
                    <a:pt x="954" y="880"/>
                    <a:pt x="954" y="880"/>
                    <a:pt x="954" y="880"/>
                  </a:cubicBezTo>
                  <a:cubicBezTo>
                    <a:pt x="499" y="1668"/>
                    <a:pt x="499" y="1668"/>
                    <a:pt x="499" y="1668"/>
                  </a:cubicBezTo>
                  <a:cubicBezTo>
                    <a:pt x="492" y="1681"/>
                    <a:pt x="492" y="1696"/>
                    <a:pt x="499" y="1708"/>
                  </a:cubicBezTo>
                  <a:cubicBezTo>
                    <a:pt x="507" y="1721"/>
                    <a:pt x="520" y="1728"/>
                    <a:pt x="534" y="1728"/>
                  </a:cubicBezTo>
                  <a:cubicBezTo>
                    <a:pt x="1513" y="1728"/>
                    <a:pt x="1513" y="1728"/>
                    <a:pt x="1513" y="1728"/>
                  </a:cubicBezTo>
                  <a:cubicBezTo>
                    <a:pt x="1528" y="1728"/>
                    <a:pt x="1541" y="1721"/>
                    <a:pt x="1548" y="1708"/>
                  </a:cubicBezTo>
                  <a:cubicBezTo>
                    <a:pt x="1555" y="1696"/>
                    <a:pt x="1555" y="1681"/>
                    <a:pt x="1548" y="1668"/>
                  </a:cubicBezTo>
                  <a:cubicBezTo>
                    <a:pt x="1093" y="880"/>
                    <a:pt x="1093" y="880"/>
                    <a:pt x="1093" y="880"/>
                  </a:cubicBezTo>
                  <a:cubicBezTo>
                    <a:pt x="1656" y="880"/>
                    <a:pt x="1656" y="880"/>
                    <a:pt x="1656" y="880"/>
                  </a:cubicBezTo>
                  <a:cubicBezTo>
                    <a:pt x="1656" y="1084"/>
                    <a:pt x="1656" y="1084"/>
                    <a:pt x="1656" y="1084"/>
                  </a:cubicBezTo>
                  <a:cubicBezTo>
                    <a:pt x="1613" y="1041"/>
                    <a:pt x="1613" y="1041"/>
                    <a:pt x="1613" y="1041"/>
                  </a:cubicBezTo>
                  <a:cubicBezTo>
                    <a:pt x="1597" y="1026"/>
                    <a:pt x="1572" y="1026"/>
                    <a:pt x="1556" y="1041"/>
                  </a:cubicBezTo>
                  <a:cubicBezTo>
                    <a:pt x="1541" y="1057"/>
                    <a:pt x="1541" y="1082"/>
                    <a:pt x="1556" y="1098"/>
                  </a:cubicBezTo>
                  <a:cubicBezTo>
                    <a:pt x="1667" y="1209"/>
                    <a:pt x="1667" y="1209"/>
                    <a:pt x="1667" y="1209"/>
                  </a:cubicBezTo>
                  <a:cubicBezTo>
                    <a:pt x="1675" y="1217"/>
                    <a:pt x="1685" y="1220"/>
                    <a:pt x="1696" y="1220"/>
                  </a:cubicBezTo>
                  <a:cubicBezTo>
                    <a:pt x="1706" y="1220"/>
                    <a:pt x="1716" y="1217"/>
                    <a:pt x="1724" y="1209"/>
                  </a:cubicBezTo>
                  <a:cubicBezTo>
                    <a:pt x="1835" y="1098"/>
                    <a:pt x="1835" y="1098"/>
                    <a:pt x="1835" y="1098"/>
                  </a:cubicBezTo>
                  <a:cubicBezTo>
                    <a:pt x="1851" y="1082"/>
                    <a:pt x="1851" y="1057"/>
                    <a:pt x="1835" y="1041"/>
                  </a:cubicBezTo>
                  <a:cubicBezTo>
                    <a:pt x="1819" y="1026"/>
                    <a:pt x="1794" y="1026"/>
                    <a:pt x="1778" y="1041"/>
                  </a:cubicBezTo>
                  <a:cubicBezTo>
                    <a:pt x="1736" y="1084"/>
                    <a:pt x="1736" y="1084"/>
                    <a:pt x="1736" y="1084"/>
                  </a:cubicBezTo>
                  <a:cubicBezTo>
                    <a:pt x="1736" y="880"/>
                    <a:pt x="1736" y="880"/>
                    <a:pt x="1736" y="880"/>
                  </a:cubicBezTo>
                  <a:cubicBezTo>
                    <a:pt x="2008" y="880"/>
                    <a:pt x="2008" y="880"/>
                    <a:pt x="2008" y="880"/>
                  </a:cubicBezTo>
                  <a:cubicBezTo>
                    <a:pt x="2030" y="880"/>
                    <a:pt x="2048" y="863"/>
                    <a:pt x="2048" y="840"/>
                  </a:cubicBezTo>
                  <a:cubicBezTo>
                    <a:pt x="2048" y="40"/>
                    <a:pt x="2048" y="40"/>
                    <a:pt x="2048" y="40"/>
                  </a:cubicBezTo>
                  <a:cubicBezTo>
                    <a:pt x="2048" y="18"/>
                    <a:pt x="2030" y="0"/>
                    <a:pt x="2008" y="0"/>
                  </a:cubicBezTo>
                  <a:cubicBezTo>
                    <a:pt x="1384" y="0"/>
                    <a:pt x="1384" y="0"/>
                    <a:pt x="1384" y="0"/>
                  </a:cubicBezTo>
                  <a:cubicBezTo>
                    <a:pt x="1362" y="0"/>
                    <a:pt x="1344" y="18"/>
                    <a:pt x="1344" y="40"/>
                  </a:cubicBezTo>
                  <a:close/>
                  <a:moveTo>
                    <a:pt x="80" y="80"/>
                  </a:moveTo>
                  <a:cubicBezTo>
                    <a:pt x="363" y="80"/>
                    <a:pt x="363" y="80"/>
                    <a:pt x="363" y="80"/>
                  </a:cubicBezTo>
                  <a:cubicBezTo>
                    <a:pt x="80" y="364"/>
                    <a:pt x="80" y="364"/>
                    <a:pt x="80" y="364"/>
                  </a:cubicBezTo>
                  <a:lnTo>
                    <a:pt x="80" y="80"/>
                  </a:lnTo>
                  <a:close/>
                  <a:moveTo>
                    <a:pt x="80" y="477"/>
                  </a:moveTo>
                  <a:cubicBezTo>
                    <a:pt x="476" y="80"/>
                    <a:pt x="476" y="80"/>
                    <a:pt x="476" y="80"/>
                  </a:cubicBezTo>
                  <a:cubicBezTo>
                    <a:pt x="624" y="80"/>
                    <a:pt x="624" y="80"/>
                    <a:pt x="624" y="80"/>
                  </a:cubicBezTo>
                  <a:cubicBezTo>
                    <a:pt x="624" y="180"/>
                    <a:pt x="624" y="180"/>
                    <a:pt x="624" y="180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80" y="624"/>
                    <a:pt x="80" y="624"/>
                    <a:pt x="80" y="624"/>
                  </a:cubicBezTo>
                  <a:lnTo>
                    <a:pt x="80" y="477"/>
                  </a:lnTo>
                  <a:close/>
                  <a:moveTo>
                    <a:pt x="312" y="800"/>
                  </a:moveTo>
                  <a:cubicBezTo>
                    <a:pt x="80" y="800"/>
                    <a:pt x="80" y="800"/>
                    <a:pt x="80" y="800"/>
                  </a:cubicBezTo>
                  <a:cubicBezTo>
                    <a:pt x="80" y="704"/>
                    <a:pt x="80" y="704"/>
                    <a:pt x="80" y="704"/>
                  </a:cubicBezTo>
                  <a:cubicBezTo>
                    <a:pt x="312" y="704"/>
                    <a:pt x="312" y="704"/>
                    <a:pt x="312" y="704"/>
                  </a:cubicBezTo>
                  <a:lnTo>
                    <a:pt x="312" y="800"/>
                  </a:lnTo>
                  <a:close/>
                  <a:moveTo>
                    <a:pt x="292" y="624"/>
                  </a:moveTo>
                  <a:cubicBezTo>
                    <a:pt x="624" y="293"/>
                    <a:pt x="624" y="293"/>
                    <a:pt x="624" y="293"/>
                  </a:cubicBezTo>
                  <a:cubicBezTo>
                    <a:pt x="624" y="624"/>
                    <a:pt x="624" y="624"/>
                    <a:pt x="624" y="624"/>
                  </a:cubicBezTo>
                  <a:lnTo>
                    <a:pt x="292" y="624"/>
                  </a:lnTo>
                  <a:close/>
                  <a:moveTo>
                    <a:pt x="1444" y="1648"/>
                  </a:moveTo>
                  <a:cubicBezTo>
                    <a:pt x="603" y="1648"/>
                    <a:pt x="603" y="1648"/>
                    <a:pt x="603" y="1648"/>
                  </a:cubicBezTo>
                  <a:cubicBezTo>
                    <a:pt x="916" y="1107"/>
                    <a:pt x="916" y="1107"/>
                    <a:pt x="916" y="1107"/>
                  </a:cubicBezTo>
                  <a:cubicBezTo>
                    <a:pt x="1047" y="1336"/>
                    <a:pt x="1047" y="1336"/>
                    <a:pt x="1047" y="1336"/>
                  </a:cubicBezTo>
                  <a:cubicBezTo>
                    <a:pt x="1055" y="1349"/>
                    <a:pt x="1068" y="1356"/>
                    <a:pt x="1082" y="1356"/>
                  </a:cubicBezTo>
                  <a:cubicBezTo>
                    <a:pt x="1089" y="1356"/>
                    <a:pt x="1096" y="1354"/>
                    <a:pt x="1102" y="1350"/>
                  </a:cubicBezTo>
                  <a:cubicBezTo>
                    <a:pt x="1121" y="1339"/>
                    <a:pt x="1128" y="1315"/>
                    <a:pt x="1117" y="1296"/>
                  </a:cubicBezTo>
                  <a:cubicBezTo>
                    <a:pt x="962" y="1027"/>
                    <a:pt x="962" y="1027"/>
                    <a:pt x="962" y="1027"/>
                  </a:cubicBezTo>
                  <a:cubicBezTo>
                    <a:pt x="1024" y="920"/>
                    <a:pt x="1024" y="920"/>
                    <a:pt x="1024" y="920"/>
                  </a:cubicBezTo>
                  <a:lnTo>
                    <a:pt x="1444" y="1648"/>
                  </a:lnTo>
                  <a:close/>
                  <a:moveTo>
                    <a:pt x="1656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704"/>
                    <a:pt x="392" y="704"/>
                    <a:pt x="392" y="704"/>
                  </a:cubicBezTo>
                  <a:cubicBezTo>
                    <a:pt x="1656" y="704"/>
                    <a:pt x="1656" y="704"/>
                    <a:pt x="1656" y="704"/>
                  </a:cubicBezTo>
                  <a:lnTo>
                    <a:pt x="1656" y="800"/>
                  </a:lnTo>
                  <a:close/>
                  <a:moveTo>
                    <a:pt x="1968" y="800"/>
                  </a:moveTo>
                  <a:cubicBezTo>
                    <a:pt x="1736" y="800"/>
                    <a:pt x="1736" y="800"/>
                    <a:pt x="1736" y="800"/>
                  </a:cubicBezTo>
                  <a:cubicBezTo>
                    <a:pt x="1736" y="704"/>
                    <a:pt x="1736" y="704"/>
                    <a:pt x="1736" y="704"/>
                  </a:cubicBezTo>
                  <a:cubicBezTo>
                    <a:pt x="1968" y="704"/>
                    <a:pt x="1968" y="704"/>
                    <a:pt x="1968" y="704"/>
                  </a:cubicBezTo>
                  <a:lnTo>
                    <a:pt x="1968" y="800"/>
                  </a:lnTo>
                  <a:close/>
                  <a:moveTo>
                    <a:pt x="1968" y="624"/>
                  </a:moveTo>
                  <a:cubicBezTo>
                    <a:pt x="1636" y="624"/>
                    <a:pt x="1636" y="624"/>
                    <a:pt x="1636" y="624"/>
                  </a:cubicBezTo>
                  <a:cubicBezTo>
                    <a:pt x="1968" y="293"/>
                    <a:pt x="1968" y="293"/>
                    <a:pt x="1968" y="293"/>
                  </a:cubicBezTo>
                  <a:lnTo>
                    <a:pt x="1968" y="624"/>
                  </a:lnTo>
                  <a:close/>
                  <a:moveTo>
                    <a:pt x="1424" y="80"/>
                  </a:moveTo>
                  <a:cubicBezTo>
                    <a:pt x="1707" y="80"/>
                    <a:pt x="1707" y="80"/>
                    <a:pt x="1707" y="80"/>
                  </a:cubicBezTo>
                  <a:cubicBezTo>
                    <a:pt x="1424" y="364"/>
                    <a:pt x="1424" y="364"/>
                    <a:pt x="1424" y="364"/>
                  </a:cubicBezTo>
                  <a:lnTo>
                    <a:pt x="1424" y="80"/>
                  </a:lnTo>
                  <a:close/>
                  <a:moveTo>
                    <a:pt x="1424" y="477"/>
                  </a:moveTo>
                  <a:cubicBezTo>
                    <a:pt x="1820" y="80"/>
                    <a:pt x="1820" y="80"/>
                    <a:pt x="1820" y="80"/>
                  </a:cubicBezTo>
                  <a:cubicBezTo>
                    <a:pt x="1968" y="80"/>
                    <a:pt x="1968" y="80"/>
                    <a:pt x="1968" y="80"/>
                  </a:cubicBezTo>
                  <a:cubicBezTo>
                    <a:pt x="1968" y="180"/>
                    <a:pt x="1968" y="180"/>
                    <a:pt x="1968" y="180"/>
                  </a:cubicBezTo>
                  <a:cubicBezTo>
                    <a:pt x="1523" y="624"/>
                    <a:pt x="1523" y="624"/>
                    <a:pt x="1523" y="624"/>
                  </a:cubicBezTo>
                  <a:cubicBezTo>
                    <a:pt x="1424" y="624"/>
                    <a:pt x="1424" y="624"/>
                    <a:pt x="1424" y="624"/>
                  </a:cubicBezTo>
                  <a:lnTo>
                    <a:pt x="1424" y="477"/>
                  </a:lnTo>
                  <a:close/>
                  <a:moveTo>
                    <a:pt x="1140" y="1493"/>
                  </a:moveTo>
                  <a:cubicBezTo>
                    <a:pt x="1132" y="1485"/>
                    <a:pt x="1128" y="1475"/>
                    <a:pt x="1128" y="1464"/>
                  </a:cubicBezTo>
                  <a:cubicBezTo>
                    <a:pt x="1128" y="1454"/>
                    <a:pt x="1132" y="1444"/>
                    <a:pt x="1140" y="1436"/>
                  </a:cubicBezTo>
                  <a:cubicBezTo>
                    <a:pt x="1147" y="1429"/>
                    <a:pt x="1157" y="1424"/>
                    <a:pt x="1168" y="1424"/>
                  </a:cubicBezTo>
                  <a:cubicBezTo>
                    <a:pt x="1178" y="1424"/>
                    <a:pt x="1189" y="1429"/>
                    <a:pt x="1196" y="1436"/>
                  </a:cubicBezTo>
                  <a:cubicBezTo>
                    <a:pt x="1204" y="1444"/>
                    <a:pt x="1208" y="1454"/>
                    <a:pt x="1208" y="1464"/>
                  </a:cubicBezTo>
                  <a:cubicBezTo>
                    <a:pt x="1208" y="1475"/>
                    <a:pt x="1204" y="1485"/>
                    <a:pt x="1196" y="1493"/>
                  </a:cubicBezTo>
                  <a:cubicBezTo>
                    <a:pt x="1189" y="1500"/>
                    <a:pt x="1178" y="1504"/>
                    <a:pt x="1168" y="1504"/>
                  </a:cubicBezTo>
                  <a:cubicBezTo>
                    <a:pt x="1157" y="1504"/>
                    <a:pt x="1147" y="1500"/>
                    <a:pt x="1140" y="1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F429881-4857-B8D6-401F-C5C0208C12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638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میز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16432" y="195214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94664" y="195214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372896" y="195214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9551126" y="195214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38200" y="280735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16432" y="280735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194664" y="280735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372896" y="280735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9551126" y="280735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38200" y="366256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016432" y="366256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194664" y="366256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372896" y="366256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551126" y="366256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838200" y="451777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016432" y="451777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194664" y="451777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372896" y="451777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9551126" y="4517774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838200" y="5372983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شرح</a:t>
            </a:r>
            <a:endParaRPr 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016432" y="5372983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194664" y="5372983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372896" y="5372983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9551126" y="5372983"/>
            <a:ext cx="1802674" cy="512425"/>
          </a:xfrm>
          <a:custGeom>
            <a:avLst/>
            <a:gdLst>
              <a:gd name="connsiteX0" fmla="*/ 2479864 w 5266517"/>
              <a:gd name="connsiteY0" fmla="*/ 214 h 3419730"/>
              <a:gd name="connsiteX1" fmla="*/ 5253513 w 5266517"/>
              <a:gd name="connsiteY1" fmla="*/ 71498 h 3419730"/>
              <a:gd name="connsiteX2" fmla="*/ 5053986 w 5266517"/>
              <a:gd name="connsiteY2" fmla="*/ 3419730 h 3419730"/>
              <a:gd name="connsiteX3" fmla="*/ 132317 w 5266517"/>
              <a:gd name="connsiteY3" fmla="*/ 3419730 h 3419730"/>
              <a:gd name="connsiteX4" fmla="*/ 12172 w 5266517"/>
              <a:gd name="connsiteY4" fmla="*/ 71498 h 3419730"/>
              <a:gd name="connsiteX5" fmla="*/ 2479864 w 5266517"/>
              <a:gd name="connsiteY5" fmla="*/ 214 h 34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517" h="3419730">
                <a:moveTo>
                  <a:pt x="2479864" y="214"/>
                </a:moveTo>
                <a:cubicBezTo>
                  <a:pt x="4111680" y="-4538"/>
                  <a:pt x="5253513" y="71498"/>
                  <a:pt x="5253513" y="71498"/>
                </a:cubicBezTo>
                <a:cubicBezTo>
                  <a:pt x="5328604" y="1182570"/>
                  <a:pt x="5053986" y="3419730"/>
                  <a:pt x="5053986" y="3419730"/>
                </a:cubicBezTo>
                <a:cubicBezTo>
                  <a:pt x="5053986" y="3419730"/>
                  <a:pt x="5053986" y="3419730"/>
                  <a:pt x="132317" y="3419730"/>
                </a:cubicBezTo>
                <a:cubicBezTo>
                  <a:pt x="-56483" y="1613701"/>
                  <a:pt x="12172" y="71498"/>
                  <a:pt x="12172" y="71498"/>
                </a:cubicBezTo>
                <a:cubicBezTo>
                  <a:pt x="895160" y="21226"/>
                  <a:pt x="1738130" y="2374"/>
                  <a:pt x="2479864" y="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گزینه در اینجا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8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طرح نمادها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086" y="2550194"/>
            <a:ext cx="3443514" cy="1257460"/>
            <a:chOff x="1440025" y="4819441"/>
            <a:chExt cx="4427375" cy="1257460"/>
          </a:xfrm>
        </p:grpSpPr>
        <p:sp>
          <p:nvSpPr>
            <p:cNvPr id="5" name="Rectangle 4"/>
            <p:cNvSpPr/>
            <p:nvPr/>
          </p:nvSpPr>
          <p:spPr>
            <a:xfrm>
              <a:off x="1440025" y="5276682"/>
              <a:ext cx="44273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81714" y="2550194"/>
            <a:ext cx="3414486" cy="1257460"/>
            <a:chOff x="1477347" y="4819441"/>
            <a:chExt cx="4390053" cy="1257460"/>
          </a:xfrm>
        </p:grpSpPr>
        <p:sp>
          <p:nvSpPr>
            <p:cNvPr id="9" name="Rectangle 8"/>
            <p:cNvSpPr/>
            <p:nvPr/>
          </p:nvSpPr>
          <p:spPr>
            <a:xfrm>
              <a:off x="1477347" y="5276682"/>
              <a:ext cx="4390053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53400" y="2550194"/>
            <a:ext cx="3443514" cy="1257460"/>
            <a:chOff x="1752600" y="4819441"/>
            <a:chExt cx="4427375" cy="1257460"/>
          </a:xfrm>
        </p:grpSpPr>
        <p:sp>
          <p:nvSpPr>
            <p:cNvPr id="13" name="Rectangle 12"/>
            <p:cNvSpPr/>
            <p:nvPr/>
          </p:nvSpPr>
          <p:spPr>
            <a:xfrm>
              <a:off x="1752600" y="5276682"/>
              <a:ext cx="44273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5086" y="4944260"/>
            <a:ext cx="3443514" cy="1257460"/>
            <a:chOff x="1440025" y="4819441"/>
            <a:chExt cx="4427375" cy="1257460"/>
          </a:xfrm>
        </p:grpSpPr>
        <p:sp>
          <p:nvSpPr>
            <p:cNvPr id="17" name="Rectangle 16"/>
            <p:cNvSpPr/>
            <p:nvPr/>
          </p:nvSpPr>
          <p:spPr>
            <a:xfrm>
              <a:off x="1440025" y="5276682"/>
              <a:ext cx="44273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81714" y="4944260"/>
            <a:ext cx="3414486" cy="1257460"/>
            <a:chOff x="1477347" y="4819441"/>
            <a:chExt cx="4390053" cy="1257460"/>
          </a:xfrm>
        </p:grpSpPr>
        <p:sp>
          <p:nvSpPr>
            <p:cNvPr id="21" name="Rectangle 20"/>
            <p:cNvSpPr/>
            <p:nvPr/>
          </p:nvSpPr>
          <p:spPr>
            <a:xfrm>
              <a:off x="1477347" y="5276682"/>
              <a:ext cx="4390053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10286" y="4944260"/>
            <a:ext cx="3443514" cy="1257460"/>
            <a:chOff x="1440025" y="4819441"/>
            <a:chExt cx="4427375" cy="1257460"/>
          </a:xfrm>
        </p:grpSpPr>
        <p:sp>
          <p:nvSpPr>
            <p:cNvPr id="25" name="Rectangle 24"/>
            <p:cNvSpPr/>
            <p:nvPr/>
          </p:nvSpPr>
          <p:spPr>
            <a:xfrm>
              <a:off x="1440025" y="5276682"/>
              <a:ext cx="44273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68483" y="4152513"/>
            <a:ext cx="685800" cy="685800"/>
            <a:chOff x="2068483" y="4152513"/>
            <a:chExt cx="685800" cy="685800"/>
          </a:xfrm>
        </p:grpSpPr>
        <p:sp>
          <p:nvSpPr>
            <p:cNvPr id="15" name="Oval 14"/>
            <p:cNvSpPr/>
            <p:nvPr/>
          </p:nvSpPr>
          <p:spPr>
            <a:xfrm>
              <a:off x="2068483" y="4152513"/>
              <a:ext cx="685800" cy="6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261069" y="4306162"/>
              <a:ext cx="300629" cy="378503"/>
            </a:xfrm>
            <a:custGeom>
              <a:avLst/>
              <a:gdLst>
                <a:gd name="T0" fmla="*/ 274 w 1626"/>
                <a:gd name="T1" fmla="*/ 1727 h 2048"/>
                <a:gd name="T2" fmla="*/ 774 w 1626"/>
                <a:gd name="T3" fmla="*/ 2009 h 2048"/>
                <a:gd name="T4" fmla="*/ 929 w 1626"/>
                <a:gd name="T5" fmla="*/ 2048 h 2048"/>
                <a:gd name="T6" fmla="*/ 1214 w 1626"/>
                <a:gd name="T7" fmla="*/ 1827 h 2048"/>
                <a:gd name="T8" fmla="*/ 1220 w 1626"/>
                <a:gd name="T9" fmla="*/ 1823 h 2048"/>
                <a:gd name="T10" fmla="*/ 1590 w 1626"/>
                <a:gd name="T11" fmla="*/ 1583 h 2048"/>
                <a:gd name="T12" fmla="*/ 1601 w 1626"/>
                <a:gd name="T13" fmla="*/ 1509 h 2048"/>
                <a:gd name="T14" fmla="*/ 1591 w 1626"/>
                <a:gd name="T15" fmla="*/ 866 h 2048"/>
                <a:gd name="T16" fmla="*/ 1366 w 1626"/>
                <a:gd name="T17" fmla="*/ 515 h 2048"/>
                <a:gd name="T18" fmla="*/ 1366 w 1626"/>
                <a:gd name="T19" fmla="*/ 40 h 2048"/>
                <a:gd name="T20" fmla="*/ 1286 w 1626"/>
                <a:gd name="T21" fmla="*/ 40 h 2048"/>
                <a:gd name="T22" fmla="*/ 1224 w 1626"/>
                <a:gd name="T23" fmla="*/ 457 h 2048"/>
                <a:gd name="T24" fmla="*/ 668 w 1626"/>
                <a:gd name="T25" fmla="*/ 746 h 2048"/>
                <a:gd name="T26" fmla="*/ 659 w 1626"/>
                <a:gd name="T27" fmla="*/ 564 h 2048"/>
                <a:gd name="T28" fmla="*/ 582 w 1626"/>
                <a:gd name="T29" fmla="*/ 543 h 2048"/>
                <a:gd name="T30" fmla="*/ 556 w 1626"/>
                <a:gd name="T31" fmla="*/ 810 h 2048"/>
                <a:gd name="T32" fmla="*/ 28 w 1626"/>
                <a:gd name="T33" fmla="*/ 1148 h 2048"/>
                <a:gd name="T34" fmla="*/ 199 w 1626"/>
                <a:gd name="T35" fmla="*/ 1670 h 2048"/>
                <a:gd name="T36" fmla="*/ 705 w 1626"/>
                <a:gd name="T37" fmla="*/ 1174 h 2048"/>
                <a:gd name="T38" fmla="*/ 475 w 1626"/>
                <a:gd name="T39" fmla="*/ 1113 h 2048"/>
                <a:gd name="T40" fmla="*/ 105 w 1626"/>
                <a:gd name="T41" fmla="*/ 1171 h 2048"/>
                <a:gd name="T42" fmla="*/ 545 w 1626"/>
                <a:gd name="T43" fmla="*/ 889 h 2048"/>
                <a:gd name="T44" fmla="*/ 398 w 1626"/>
                <a:gd name="T45" fmla="*/ 1092 h 2048"/>
                <a:gd name="T46" fmla="*/ 521 w 1626"/>
                <a:gd name="T47" fmla="*/ 1443 h 2048"/>
                <a:gd name="T48" fmla="*/ 782 w 1626"/>
                <a:gd name="T49" fmla="*/ 1195 h 2048"/>
                <a:gd name="T50" fmla="*/ 704 w 1626"/>
                <a:gd name="T51" fmla="*/ 871 h 2048"/>
                <a:gd name="T52" fmla="*/ 1206 w 1626"/>
                <a:gd name="T53" fmla="*/ 535 h 2048"/>
                <a:gd name="T54" fmla="*/ 1524 w 1626"/>
                <a:gd name="T55" fmla="*/ 969 h 2048"/>
                <a:gd name="T56" fmla="*/ 1519 w 1626"/>
                <a:gd name="T57" fmla="*/ 1522 h 2048"/>
                <a:gd name="T58" fmla="*/ 1406 w 1626"/>
                <a:gd name="T59" fmla="*/ 1725 h 2048"/>
                <a:gd name="T60" fmla="*/ 1176 w 1626"/>
                <a:gd name="T61" fmla="*/ 1754 h 2048"/>
                <a:gd name="T62" fmla="*/ 1036 w 1626"/>
                <a:gd name="T63" fmla="*/ 1939 h 2048"/>
                <a:gd name="T64" fmla="*/ 803 w 1626"/>
                <a:gd name="T65" fmla="*/ 1935 h 2048"/>
                <a:gd name="T66" fmla="*/ 322 w 1626"/>
                <a:gd name="T67" fmla="*/ 1663 h 2048"/>
                <a:gd name="T68" fmla="*/ 105 w 1626"/>
                <a:gd name="T69" fmla="*/ 1171 h 2048"/>
                <a:gd name="T70" fmla="*/ 774 w 1626"/>
                <a:gd name="T71" fmla="*/ 40 h 2048"/>
                <a:gd name="T72" fmla="*/ 854 w 1626"/>
                <a:gd name="T73" fmla="*/ 40 h 2048"/>
                <a:gd name="T74" fmla="*/ 814 w 1626"/>
                <a:gd name="T75" fmla="*/ 341 h 2048"/>
                <a:gd name="T76" fmla="*/ 262 w 1626"/>
                <a:gd name="T77" fmla="*/ 514 h 2048"/>
                <a:gd name="T78" fmla="*/ 302 w 1626"/>
                <a:gd name="T79" fmla="*/ 0 h 2048"/>
                <a:gd name="T80" fmla="*/ 342 w 1626"/>
                <a:gd name="T81" fmla="*/ 514 h 2048"/>
                <a:gd name="T82" fmla="*/ 262 w 1626"/>
                <a:gd name="T83" fmla="*/ 514 h 2048"/>
                <a:gd name="T84" fmla="*/ 262 w 1626"/>
                <a:gd name="T85" fmla="*/ 682 h 2048"/>
                <a:gd name="T86" fmla="*/ 302 w 1626"/>
                <a:gd name="T87" fmla="*/ 642 h 2048"/>
                <a:gd name="T88" fmla="*/ 342 w 1626"/>
                <a:gd name="T89" fmla="*/ 682 h 2048"/>
                <a:gd name="T90" fmla="*/ 302 w 1626"/>
                <a:gd name="T91" fmla="*/ 722 h 2048"/>
                <a:gd name="T92" fmla="*/ 846 w 1626"/>
                <a:gd name="T93" fmla="*/ 818 h 2048"/>
                <a:gd name="T94" fmla="*/ 898 w 1626"/>
                <a:gd name="T95" fmla="*/ 795 h 2048"/>
                <a:gd name="T96" fmla="*/ 920 w 1626"/>
                <a:gd name="T97" fmla="*/ 847 h 2048"/>
                <a:gd name="T98" fmla="*/ 868 w 1626"/>
                <a:gd name="T99" fmla="*/ 870 h 2048"/>
                <a:gd name="T100" fmla="*/ 953 w 1626"/>
                <a:gd name="T101" fmla="*/ 731 h 2048"/>
                <a:gd name="T102" fmla="*/ 1180 w 1626"/>
                <a:gd name="T103" fmla="*/ 644 h 2048"/>
                <a:gd name="T104" fmla="*/ 1366 w 1626"/>
                <a:gd name="T105" fmla="*/ 934 h 2048"/>
                <a:gd name="T106" fmla="*/ 1322 w 1626"/>
                <a:gd name="T107" fmla="*/ 899 h 2048"/>
                <a:gd name="T108" fmla="*/ 1008 w 1626"/>
                <a:gd name="T109" fmla="*/ 745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6" h="2048">
                  <a:moveTo>
                    <a:pt x="199" y="1670"/>
                  </a:moveTo>
                  <a:cubicBezTo>
                    <a:pt x="274" y="1727"/>
                    <a:pt x="274" y="1727"/>
                    <a:pt x="274" y="1727"/>
                  </a:cubicBezTo>
                  <a:cubicBezTo>
                    <a:pt x="423" y="1840"/>
                    <a:pt x="584" y="1932"/>
                    <a:pt x="751" y="2000"/>
                  </a:cubicBezTo>
                  <a:cubicBezTo>
                    <a:pt x="758" y="2003"/>
                    <a:pt x="766" y="2006"/>
                    <a:pt x="774" y="2009"/>
                  </a:cubicBezTo>
                  <a:cubicBezTo>
                    <a:pt x="821" y="2028"/>
                    <a:pt x="821" y="2028"/>
                    <a:pt x="821" y="2028"/>
                  </a:cubicBezTo>
                  <a:cubicBezTo>
                    <a:pt x="856" y="2041"/>
                    <a:pt x="892" y="2048"/>
                    <a:pt x="929" y="2048"/>
                  </a:cubicBezTo>
                  <a:cubicBezTo>
                    <a:pt x="980" y="2048"/>
                    <a:pt x="1030" y="2035"/>
                    <a:pt x="1076" y="2009"/>
                  </a:cubicBezTo>
                  <a:cubicBezTo>
                    <a:pt x="1144" y="1969"/>
                    <a:pt x="1194" y="1903"/>
                    <a:pt x="1214" y="1827"/>
                  </a:cubicBezTo>
                  <a:cubicBezTo>
                    <a:pt x="1214" y="1825"/>
                    <a:pt x="1215" y="1824"/>
                    <a:pt x="1216" y="1824"/>
                  </a:cubicBezTo>
                  <a:cubicBezTo>
                    <a:pt x="1217" y="1823"/>
                    <a:pt x="1219" y="1823"/>
                    <a:pt x="1220" y="1823"/>
                  </a:cubicBezTo>
                  <a:cubicBezTo>
                    <a:pt x="1296" y="1844"/>
                    <a:pt x="1378" y="1834"/>
                    <a:pt x="1446" y="1795"/>
                  </a:cubicBezTo>
                  <a:cubicBezTo>
                    <a:pt x="1525" y="1750"/>
                    <a:pt x="1577" y="1672"/>
                    <a:pt x="1590" y="1583"/>
                  </a:cubicBezTo>
                  <a:cubicBezTo>
                    <a:pt x="1598" y="1533"/>
                    <a:pt x="1598" y="1533"/>
                    <a:pt x="1598" y="1533"/>
                  </a:cubicBezTo>
                  <a:cubicBezTo>
                    <a:pt x="1599" y="1525"/>
                    <a:pt x="1600" y="1517"/>
                    <a:pt x="1601" y="1509"/>
                  </a:cubicBezTo>
                  <a:cubicBezTo>
                    <a:pt x="1626" y="1330"/>
                    <a:pt x="1626" y="1145"/>
                    <a:pt x="1603" y="960"/>
                  </a:cubicBezTo>
                  <a:cubicBezTo>
                    <a:pt x="1591" y="866"/>
                    <a:pt x="1591" y="866"/>
                    <a:pt x="1591" y="866"/>
                  </a:cubicBezTo>
                  <a:cubicBezTo>
                    <a:pt x="1579" y="768"/>
                    <a:pt x="1538" y="677"/>
                    <a:pt x="1472" y="604"/>
                  </a:cubicBezTo>
                  <a:cubicBezTo>
                    <a:pt x="1441" y="569"/>
                    <a:pt x="1405" y="539"/>
                    <a:pt x="1366" y="515"/>
                  </a:cubicBezTo>
                  <a:cubicBezTo>
                    <a:pt x="1366" y="515"/>
                    <a:pt x="1366" y="514"/>
                    <a:pt x="1366" y="514"/>
                  </a:cubicBezTo>
                  <a:cubicBezTo>
                    <a:pt x="1366" y="40"/>
                    <a:pt x="1366" y="40"/>
                    <a:pt x="1366" y="40"/>
                  </a:cubicBezTo>
                  <a:cubicBezTo>
                    <a:pt x="1366" y="18"/>
                    <a:pt x="1348" y="0"/>
                    <a:pt x="1326" y="0"/>
                  </a:cubicBezTo>
                  <a:cubicBezTo>
                    <a:pt x="1304" y="0"/>
                    <a:pt x="1286" y="18"/>
                    <a:pt x="1286" y="40"/>
                  </a:cubicBezTo>
                  <a:cubicBezTo>
                    <a:pt x="1286" y="476"/>
                    <a:pt x="1286" y="476"/>
                    <a:pt x="1286" y="476"/>
                  </a:cubicBezTo>
                  <a:cubicBezTo>
                    <a:pt x="1266" y="468"/>
                    <a:pt x="1245" y="462"/>
                    <a:pt x="1224" y="457"/>
                  </a:cubicBezTo>
                  <a:cubicBezTo>
                    <a:pt x="1113" y="431"/>
                    <a:pt x="995" y="445"/>
                    <a:pt x="893" y="498"/>
                  </a:cubicBezTo>
                  <a:cubicBezTo>
                    <a:pt x="791" y="551"/>
                    <a:pt x="711" y="639"/>
                    <a:pt x="668" y="746"/>
                  </a:cubicBezTo>
                  <a:cubicBezTo>
                    <a:pt x="661" y="762"/>
                    <a:pt x="661" y="762"/>
                    <a:pt x="661" y="762"/>
                  </a:cubicBezTo>
                  <a:cubicBezTo>
                    <a:pt x="643" y="698"/>
                    <a:pt x="642" y="630"/>
                    <a:pt x="659" y="564"/>
                  </a:cubicBezTo>
                  <a:cubicBezTo>
                    <a:pt x="665" y="543"/>
                    <a:pt x="652" y="521"/>
                    <a:pt x="631" y="515"/>
                  </a:cubicBezTo>
                  <a:cubicBezTo>
                    <a:pt x="610" y="509"/>
                    <a:pt x="588" y="522"/>
                    <a:pt x="582" y="543"/>
                  </a:cubicBezTo>
                  <a:cubicBezTo>
                    <a:pt x="558" y="634"/>
                    <a:pt x="562" y="729"/>
                    <a:pt x="595" y="815"/>
                  </a:cubicBezTo>
                  <a:cubicBezTo>
                    <a:pt x="556" y="810"/>
                    <a:pt x="556" y="810"/>
                    <a:pt x="556" y="810"/>
                  </a:cubicBezTo>
                  <a:cubicBezTo>
                    <a:pt x="443" y="794"/>
                    <a:pt x="327" y="819"/>
                    <a:pt x="230" y="881"/>
                  </a:cubicBezTo>
                  <a:cubicBezTo>
                    <a:pt x="133" y="943"/>
                    <a:pt x="61" y="1038"/>
                    <a:pt x="28" y="1148"/>
                  </a:cubicBezTo>
                  <a:cubicBezTo>
                    <a:pt x="0" y="1242"/>
                    <a:pt x="1" y="1342"/>
                    <a:pt x="32" y="1435"/>
                  </a:cubicBezTo>
                  <a:cubicBezTo>
                    <a:pt x="62" y="1529"/>
                    <a:pt x="120" y="1610"/>
                    <a:pt x="199" y="1670"/>
                  </a:cubicBezTo>
                  <a:close/>
                  <a:moveTo>
                    <a:pt x="648" y="929"/>
                  </a:moveTo>
                  <a:cubicBezTo>
                    <a:pt x="706" y="996"/>
                    <a:pt x="728" y="1088"/>
                    <a:pt x="705" y="1174"/>
                  </a:cubicBezTo>
                  <a:cubicBezTo>
                    <a:pt x="682" y="1261"/>
                    <a:pt x="617" y="1329"/>
                    <a:pt x="533" y="1358"/>
                  </a:cubicBezTo>
                  <a:cubicBezTo>
                    <a:pt x="474" y="1291"/>
                    <a:pt x="452" y="1199"/>
                    <a:pt x="475" y="1113"/>
                  </a:cubicBezTo>
                  <a:cubicBezTo>
                    <a:pt x="499" y="1026"/>
                    <a:pt x="564" y="957"/>
                    <a:pt x="648" y="929"/>
                  </a:cubicBezTo>
                  <a:close/>
                  <a:moveTo>
                    <a:pt x="105" y="1171"/>
                  </a:moveTo>
                  <a:cubicBezTo>
                    <a:pt x="157" y="998"/>
                    <a:pt x="313" y="885"/>
                    <a:pt x="488" y="885"/>
                  </a:cubicBezTo>
                  <a:cubicBezTo>
                    <a:pt x="507" y="885"/>
                    <a:pt x="526" y="886"/>
                    <a:pt x="545" y="889"/>
                  </a:cubicBezTo>
                  <a:cubicBezTo>
                    <a:pt x="547" y="889"/>
                    <a:pt x="547" y="889"/>
                    <a:pt x="547" y="889"/>
                  </a:cubicBezTo>
                  <a:cubicBezTo>
                    <a:pt x="475" y="935"/>
                    <a:pt x="421" y="1007"/>
                    <a:pt x="398" y="1092"/>
                  </a:cubicBezTo>
                  <a:cubicBezTo>
                    <a:pt x="365" y="1214"/>
                    <a:pt x="402" y="1344"/>
                    <a:pt x="493" y="1432"/>
                  </a:cubicBezTo>
                  <a:cubicBezTo>
                    <a:pt x="501" y="1439"/>
                    <a:pt x="511" y="1443"/>
                    <a:pt x="521" y="1443"/>
                  </a:cubicBezTo>
                  <a:cubicBezTo>
                    <a:pt x="524" y="1443"/>
                    <a:pt x="527" y="1443"/>
                    <a:pt x="530" y="1442"/>
                  </a:cubicBezTo>
                  <a:cubicBezTo>
                    <a:pt x="653" y="1412"/>
                    <a:pt x="750" y="1317"/>
                    <a:pt x="782" y="1195"/>
                  </a:cubicBezTo>
                  <a:cubicBezTo>
                    <a:pt x="813" y="1080"/>
                    <a:pt x="783" y="958"/>
                    <a:pt x="704" y="872"/>
                  </a:cubicBezTo>
                  <a:cubicBezTo>
                    <a:pt x="704" y="871"/>
                    <a:pt x="704" y="871"/>
                    <a:pt x="704" y="871"/>
                  </a:cubicBezTo>
                  <a:cubicBezTo>
                    <a:pt x="742" y="775"/>
                    <a:pt x="742" y="775"/>
                    <a:pt x="742" y="775"/>
                  </a:cubicBezTo>
                  <a:cubicBezTo>
                    <a:pt x="817" y="590"/>
                    <a:pt x="1012" y="489"/>
                    <a:pt x="1206" y="535"/>
                  </a:cubicBezTo>
                  <a:cubicBezTo>
                    <a:pt x="1368" y="573"/>
                    <a:pt x="1491" y="710"/>
                    <a:pt x="1512" y="876"/>
                  </a:cubicBezTo>
                  <a:cubicBezTo>
                    <a:pt x="1524" y="969"/>
                    <a:pt x="1524" y="969"/>
                    <a:pt x="1524" y="969"/>
                  </a:cubicBezTo>
                  <a:cubicBezTo>
                    <a:pt x="1546" y="1148"/>
                    <a:pt x="1546" y="1326"/>
                    <a:pt x="1522" y="1498"/>
                  </a:cubicBezTo>
                  <a:cubicBezTo>
                    <a:pt x="1521" y="1506"/>
                    <a:pt x="1520" y="1514"/>
                    <a:pt x="1519" y="1522"/>
                  </a:cubicBezTo>
                  <a:cubicBezTo>
                    <a:pt x="1511" y="1571"/>
                    <a:pt x="1511" y="1571"/>
                    <a:pt x="1511" y="1571"/>
                  </a:cubicBezTo>
                  <a:cubicBezTo>
                    <a:pt x="1501" y="1636"/>
                    <a:pt x="1463" y="1693"/>
                    <a:pt x="1406" y="1725"/>
                  </a:cubicBezTo>
                  <a:cubicBezTo>
                    <a:pt x="1357" y="1754"/>
                    <a:pt x="1297" y="1762"/>
                    <a:pt x="1242" y="1746"/>
                  </a:cubicBezTo>
                  <a:cubicBezTo>
                    <a:pt x="1219" y="1740"/>
                    <a:pt x="1196" y="1743"/>
                    <a:pt x="1176" y="1754"/>
                  </a:cubicBezTo>
                  <a:cubicBezTo>
                    <a:pt x="1156" y="1766"/>
                    <a:pt x="1142" y="1785"/>
                    <a:pt x="1136" y="1807"/>
                  </a:cubicBezTo>
                  <a:cubicBezTo>
                    <a:pt x="1122" y="1862"/>
                    <a:pt x="1085" y="1911"/>
                    <a:pt x="1036" y="1939"/>
                  </a:cubicBezTo>
                  <a:cubicBezTo>
                    <a:pt x="979" y="1972"/>
                    <a:pt x="911" y="1977"/>
                    <a:pt x="850" y="1953"/>
                  </a:cubicBezTo>
                  <a:cubicBezTo>
                    <a:pt x="803" y="1935"/>
                    <a:pt x="803" y="1935"/>
                    <a:pt x="803" y="1935"/>
                  </a:cubicBezTo>
                  <a:cubicBezTo>
                    <a:pt x="796" y="1932"/>
                    <a:pt x="788" y="1929"/>
                    <a:pt x="781" y="1926"/>
                  </a:cubicBezTo>
                  <a:cubicBezTo>
                    <a:pt x="620" y="1860"/>
                    <a:pt x="466" y="1772"/>
                    <a:pt x="322" y="1663"/>
                  </a:cubicBezTo>
                  <a:cubicBezTo>
                    <a:pt x="247" y="1606"/>
                    <a:pt x="247" y="1606"/>
                    <a:pt x="247" y="1606"/>
                  </a:cubicBezTo>
                  <a:cubicBezTo>
                    <a:pt x="114" y="1505"/>
                    <a:pt x="57" y="1330"/>
                    <a:pt x="105" y="1171"/>
                  </a:cubicBezTo>
                  <a:close/>
                  <a:moveTo>
                    <a:pt x="774" y="301"/>
                  </a:moveTo>
                  <a:cubicBezTo>
                    <a:pt x="774" y="40"/>
                    <a:pt x="774" y="40"/>
                    <a:pt x="774" y="40"/>
                  </a:cubicBezTo>
                  <a:cubicBezTo>
                    <a:pt x="774" y="18"/>
                    <a:pt x="792" y="0"/>
                    <a:pt x="814" y="0"/>
                  </a:cubicBezTo>
                  <a:cubicBezTo>
                    <a:pt x="836" y="0"/>
                    <a:pt x="854" y="18"/>
                    <a:pt x="854" y="40"/>
                  </a:cubicBezTo>
                  <a:cubicBezTo>
                    <a:pt x="854" y="301"/>
                    <a:pt x="854" y="301"/>
                    <a:pt x="854" y="301"/>
                  </a:cubicBezTo>
                  <a:cubicBezTo>
                    <a:pt x="854" y="323"/>
                    <a:pt x="836" y="341"/>
                    <a:pt x="814" y="341"/>
                  </a:cubicBezTo>
                  <a:cubicBezTo>
                    <a:pt x="792" y="341"/>
                    <a:pt x="774" y="323"/>
                    <a:pt x="774" y="301"/>
                  </a:cubicBezTo>
                  <a:close/>
                  <a:moveTo>
                    <a:pt x="262" y="514"/>
                  </a:moveTo>
                  <a:cubicBezTo>
                    <a:pt x="262" y="40"/>
                    <a:pt x="262" y="40"/>
                    <a:pt x="262" y="40"/>
                  </a:cubicBezTo>
                  <a:cubicBezTo>
                    <a:pt x="262" y="18"/>
                    <a:pt x="280" y="0"/>
                    <a:pt x="302" y="0"/>
                  </a:cubicBezTo>
                  <a:cubicBezTo>
                    <a:pt x="324" y="0"/>
                    <a:pt x="342" y="18"/>
                    <a:pt x="342" y="40"/>
                  </a:cubicBezTo>
                  <a:cubicBezTo>
                    <a:pt x="342" y="514"/>
                    <a:pt x="342" y="514"/>
                    <a:pt x="342" y="514"/>
                  </a:cubicBezTo>
                  <a:cubicBezTo>
                    <a:pt x="342" y="536"/>
                    <a:pt x="324" y="554"/>
                    <a:pt x="302" y="554"/>
                  </a:cubicBezTo>
                  <a:cubicBezTo>
                    <a:pt x="280" y="554"/>
                    <a:pt x="262" y="536"/>
                    <a:pt x="262" y="514"/>
                  </a:cubicBezTo>
                  <a:close/>
                  <a:moveTo>
                    <a:pt x="274" y="710"/>
                  </a:moveTo>
                  <a:cubicBezTo>
                    <a:pt x="266" y="702"/>
                    <a:pt x="262" y="692"/>
                    <a:pt x="262" y="682"/>
                  </a:cubicBezTo>
                  <a:cubicBezTo>
                    <a:pt x="262" y="671"/>
                    <a:pt x="266" y="661"/>
                    <a:pt x="274" y="653"/>
                  </a:cubicBezTo>
                  <a:cubicBezTo>
                    <a:pt x="281" y="646"/>
                    <a:pt x="292" y="642"/>
                    <a:pt x="302" y="642"/>
                  </a:cubicBezTo>
                  <a:cubicBezTo>
                    <a:pt x="313" y="642"/>
                    <a:pt x="323" y="646"/>
                    <a:pt x="330" y="653"/>
                  </a:cubicBezTo>
                  <a:cubicBezTo>
                    <a:pt x="338" y="661"/>
                    <a:pt x="342" y="671"/>
                    <a:pt x="342" y="682"/>
                  </a:cubicBezTo>
                  <a:cubicBezTo>
                    <a:pt x="342" y="692"/>
                    <a:pt x="338" y="702"/>
                    <a:pt x="330" y="710"/>
                  </a:cubicBezTo>
                  <a:cubicBezTo>
                    <a:pt x="323" y="717"/>
                    <a:pt x="313" y="722"/>
                    <a:pt x="302" y="722"/>
                  </a:cubicBezTo>
                  <a:cubicBezTo>
                    <a:pt x="292" y="722"/>
                    <a:pt x="281" y="717"/>
                    <a:pt x="274" y="710"/>
                  </a:cubicBezTo>
                  <a:close/>
                  <a:moveTo>
                    <a:pt x="846" y="818"/>
                  </a:moveTo>
                  <a:cubicBezTo>
                    <a:pt x="846" y="817"/>
                    <a:pt x="846" y="817"/>
                    <a:pt x="846" y="817"/>
                  </a:cubicBezTo>
                  <a:cubicBezTo>
                    <a:pt x="854" y="796"/>
                    <a:pt x="877" y="786"/>
                    <a:pt x="898" y="795"/>
                  </a:cubicBezTo>
                  <a:cubicBezTo>
                    <a:pt x="919" y="803"/>
                    <a:pt x="929" y="826"/>
                    <a:pt x="921" y="847"/>
                  </a:cubicBezTo>
                  <a:cubicBezTo>
                    <a:pt x="920" y="847"/>
                    <a:pt x="920" y="847"/>
                    <a:pt x="920" y="847"/>
                  </a:cubicBezTo>
                  <a:cubicBezTo>
                    <a:pt x="914" y="863"/>
                    <a:pt x="899" y="872"/>
                    <a:pt x="883" y="872"/>
                  </a:cubicBezTo>
                  <a:cubicBezTo>
                    <a:pt x="878" y="872"/>
                    <a:pt x="873" y="871"/>
                    <a:pt x="868" y="870"/>
                  </a:cubicBezTo>
                  <a:cubicBezTo>
                    <a:pt x="848" y="861"/>
                    <a:pt x="838" y="838"/>
                    <a:pt x="846" y="818"/>
                  </a:cubicBezTo>
                  <a:close/>
                  <a:moveTo>
                    <a:pt x="953" y="731"/>
                  </a:moveTo>
                  <a:cubicBezTo>
                    <a:pt x="942" y="712"/>
                    <a:pt x="948" y="687"/>
                    <a:pt x="967" y="676"/>
                  </a:cubicBezTo>
                  <a:cubicBezTo>
                    <a:pt x="1031" y="638"/>
                    <a:pt x="1107" y="627"/>
                    <a:pt x="1180" y="644"/>
                  </a:cubicBezTo>
                  <a:cubicBezTo>
                    <a:pt x="1297" y="671"/>
                    <a:pt x="1386" y="770"/>
                    <a:pt x="1401" y="889"/>
                  </a:cubicBezTo>
                  <a:cubicBezTo>
                    <a:pt x="1404" y="911"/>
                    <a:pt x="1388" y="931"/>
                    <a:pt x="1366" y="934"/>
                  </a:cubicBezTo>
                  <a:cubicBezTo>
                    <a:pt x="1365" y="934"/>
                    <a:pt x="1363" y="934"/>
                    <a:pt x="1361" y="934"/>
                  </a:cubicBezTo>
                  <a:cubicBezTo>
                    <a:pt x="1341" y="934"/>
                    <a:pt x="1324" y="920"/>
                    <a:pt x="1322" y="899"/>
                  </a:cubicBezTo>
                  <a:cubicBezTo>
                    <a:pt x="1311" y="813"/>
                    <a:pt x="1247" y="742"/>
                    <a:pt x="1162" y="722"/>
                  </a:cubicBezTo>
                  <a:cubicBezTo>
                    <a:pt x="1109" y="709"/>
                    <a:pt x="1054" y="717"/>
                    <a:pt x="1008" y="745"/>
                  </a:cubicBezTo>
                  <a:cubicBezTo>
                    <a:pt x="989" y="756"/>
                    <a:pt x="964" y="750"/>
                    <a:pt x="953" y="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83683" y="4152513"/>
            <a:ext cx="685800" cy="685800"/>
            <a:chOff x="9383683" y="4152513"/>
            <a:chExt cx="685800" cy="685800"/>
          </a:xfrm>
        </p:grpSpPr>
        <p:sp>
          <p:nvSpPr>
            <p:cNvPr id="23" name="Oval 22"/>
            <p:cNvSpPr/>
            <p:nvPr/>
          </p:nvSpPr>
          <p:spPr>
            <a:xfrm>
              <a:off x="9383683" y="4152513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9535521" y="4303627"/>
              <a:ext cx="382124" cy="383573"/>
            </a:xfrm>
            <a:custGeom>
              <a:avLst/>
              <a:gdLst>
                <a:gd name="T0" fmla="*/ 20 w 2065"/>
                <a:gd name="T1" fmla="*/ 950 h 2074"/>
                <a:gd name="T2" fmla="*/ 1041 w 2065"/>
                <a:gd name="T3" fmla="*/ 12 h 2074"/>
                <a:gd name="T4" fmla="*/ 2065 w 2065"/>
                <a:gd name="T5" fmla="*/ 1036 h 2074"/>
                <a:gd name="T6" fmla="*/ 1121 w 2065"/>
                <a:gd name="T7" fmla="*/ 2057 h 2074"/>
                <a:gd name="T8" fmla="*/ 446 w 2065"/>
                <a:gd name="T9" fmla="*/ 1869 h 2074"/>
                <a:gd name="T10" fmla="*/ 492 w 2065"/>
                <a:gd name="T11" fmla="*/ 1804 h 2074"/>
                <a:gd name="T12" fmla="*/ 1985 w 2065"/>
                <a:gd name="T13" fmla="*/ 1036 h 2074"/>
                <a:gd name="T14" fmla="*/ 373 w 2065"/>
                <a:gd name="T15" fmla="*/ 368 h 2074"/>
                <a:gd name="T16" fmla="*/ 256 w 2065"/>
                <a:gd name="T17" fmla="*/ 1631 h 2074"/>
                <a:gd name="T18" fmla="*/ 317 w 2065"/>
                <a:gd name="T19" fmla="*/ 1703 h 2074"/>
                <a:gd name="T20" fmla="*/ 318 w 2065"/>
                <a:gd name="T21" fmla="*/ 1761 h 2074"/>
                <a:gd name="T22" fmla="*/ 374 w 2065"/>
                <a:gd name="T23" fmla="*/ 1761 h 2074"/>
                <a:gd name="T24" fmla="*/ 373 w 2065"/>
                <a:gd name="T25" fmla="*/ 1704 h 2074"/>
                <a:gd name="T26" fmla="*/ 812 w 2065"/>
                <a:gd name="T27" fmla="*/ 1076 h 2074"/>
                <a:gd name="T28" fmla="*/ 212 w 2065"/>
                <a:gd name="T29" fmla="*/ 1064 h 2074"/>
                <a:gd name="T30" fmla="*/ 310 w 2065"/>
                <a:gd name="T31" fmla="*/ 622 h 2074"/>
                <a:gd name="T32" fmla="*/ 675 w 2065"/>
                <a:gd name="T33" fmla="*/ 323 h 2074"/>
                <a:gd name="T34" fmla="*/ 1041 w 2065"/>
                <a:gd name="T35" fmla="*/ 804 h 2074"/>
                <a:gd name="T36" fmla="*/ 1406 w 2065"/>
                <a:gd name="T37" fmla="*/ 323 h 2074"/>
                <a:gd name="T38" fmla="*/ 1461 w 2065"/>
                <a:gd name="T39" fmla="*/ 308 h 2074"/>
                <a:gd name="T40" fmla="*/ 1881 w 2065"/>
                <a:gd name="T41" fmla="*/ 1036 h 2074"/>
                <a:gd name="T42" fmla="*/ 1269 w 2065"/>
                <a:gd name="T43" fmla="*/ 1076 h 2074"/>
                <a:gd name="T44" fmla="*/ 1475 w 2065"/>
                <a:gd name="T45" fmla="*/ 1709 h 2074"/>
                <a:gd name="T46" fmla="*/ 1461 w 2065"/>
                <a:gd name="T47" fmla="*/ 1764 h 2074"/>
                <a:gd name="T48" fmla="*/ 1040 w 2065"/>
                <a:gd name="T49" fmla="*/ 1876 h 2074"/>
                <a:gd name="T50" fmla="*/ 602 w 2065"/>
                <a:gd name="T51" fmla="*/ 1739 h 2074"/>
                <a:gd name="T52" fmla="*/ 892 w 2065"/>
                <a:gd name="T53" fmla="*/ 1214 h 2074"/>
                <a:gd name="T54" fmla="*/ 1120 w 2065"/>
                <a:gd name="T55" fmla="*/ 1254 h 2074"/>
                <a:gd name="T56" fmla="*/ 961 w 2065"/>
                <a:gd name="T57" fmla="*/ 1254 h 2074"/>
                <a:gd name="T58" fmla="*/ 1386 w 2065"/>
                <a:gd name="T59" fmla="*/ 1713 h 2074"/>
                <a:gd name="T60" fmla="*/ 1190 w 2065"/>
                <a:gd name="T61" fmla="*/ 858 h 2074"/>
                <a:gd name="T62" fmla="*/ 1800 w 2065"/>
                <a:gd name="T63" fmla="*/ 996 h 2074"/>
                <a:gd name="T64" fmla="*/ 1399 w 2065"/>
                <a:gd name="T65" fmla="*/ 496 h 2074"/>
                <a:gd name="T66" fmla="*/ 1566 w 2065"/>
                <a:gd name="T67" fmla="*/ 727 h 2074"/>
                <a:gd name="T68" fmla="*/ 1510 w 2065"/>
                <a:gd name="T69" fmla="*/ 717 h 2074"/>
                <a:gd name="T70" fmla="*/ 1190 w 2065"/>
                <a:gd name="T71" fmla="*/ 858 h 2074"/>
                <a:gd name="T72" fmla="*/ 889 w 2065"/>
                <a:gd name="T73" fmla="*/ 1036 h 2074"/>
                <a:gd name="T74" fmla="*/ 1041 w 2065"/>
                <a:gd name="T75" fmla="*/ 1188 h 2074"/>
                <a:gd name="T76" fmla="*/ 1041 w 2065"/>
                <a:gd name="T77" fmla="*/ 884 h 2074"/>
                <a:gd name="T78" fmla="*/ 282 w 2065"/>
                <a:gd name="T79" fmla="*/ 996 h 2074"/>
                <a:gd name="T80" fmla="*/ 892 w 2065"/>
                <a:gd name="T81" fmla="*/ 858 h 2074"/>
                <a:gd name="T82" fmla="*/ 282 w 2065"/>
                <a:gd name="T83" fmla="*/ 996 h 2074"/>
                <a:gd name="T84" fmla="*/ 1613 w 2065"/>
                <a:gd name="T85" fmla="*/ 872 h 2074"/>
                <a:gd name="T86" fmla="*/ 1651 w 2065"/>
                <a:gd name="T87" fmla="*/ 818 h 2074"/>
                <a:gd name="T88" fmla="*/ 1600 w 2065"/>
                <a:gd name="T89" fmla="*/ 793 h 2074"/>
                <a:gd name="T90" fmla="*/ 1576 w 2065"/>
                <a:gd name="T91" fmla="*/ 845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5" h="2074">
                  <a:moveTo>
                    <a:pt x="200" y="1621"/>
                  </a:moveTo>
                  <a:cubicBezTo>
                    <a:pt x="64" y="1427"/>
                    <a:pt x="0" y="1188"/>
                    <a:pt x="20" y="950"/>
                  </a:cubicBezTo>
                  <a:cubicBezTo>
                    <a:pt x="40" y="710"/>
                    <a:pt x="146" y="483"/>
                    <a:pt x="317" y="312"/>
                  </a:cubicBezTo>
                  <a:cubicBezTo>
                    <a:pt x="510" y="118"/>
                    <a:pt x="767" y="12"/>
                    <a:pt x="1041" y="12"/>
                  </a:cubicBezTo>
                  <a:cubicBezTo>
                    <a:pt x="1314" y="12"/>
                    <a:pt x="1571" y="118"/>
                    <a:pt x="1765" y="312"/>
                  </a:cubicBezTo>
                  <a:cubicBezTo>
                    <a:pt x="1958" y="505"/>
                    <a:pt x="2065" y="762"/>
                    <a:pt x="2065" y="1036"/>
                  </a:cubicBezTo>
                  <a:cubicBezTo>
                    <a:pt x="2065" y="1309"/>
                    <a:pt x="1958" y="1567"/>
                    <a:pt x="1765" y="1760"/>
                  </a:cubicBezTo>
                  <a:cubicBezTo>
                    <a:pt x="1592" y="1933"/>
                    <a:pt x="1363" y="2038"/>
                    <a:pt x="1121" y="2057"/>
                  </a:cubicBezTo>
                  <a:cubicBezTo>
                    <a:pt x="1094" y="2059"/>
                    <a:pt x="1067" y="2060"/>
                    <a:pt x="1041" y="2060"/>
                  </a:cubicBezTo>
                  <a:cubicBezTo>
                    <a:pt x="828" y="2060"/>
                    <a:pt x="619" y="1994"/>
                    <a:pt x="446" y="1869"/>
                  </a:cubicBezTo>
                  <a:cubicBezTo>
                    <a:pt x="428" y="1857"/>
                    <a:pt x="424" y="1832"/>
                    <a:pt x="436" y="1814"/>
                  </a:cubicBezTo>
                  <a:cubicBezTo>
                    <a:pt x="449" y="1796"/>
                    <a:pt x="474" y="1792"/>
                    <a:pt x="492" y="1804"/>
                  </a:cubicBezTo>
                  <a:cubicBezTo>
                    <a:pt x="869" y="2074"/>
                    <a:pt x="1380" y="2032"/>
                    <a:pt x="1708" y="1703"/>
                  </a:cubicBezTo>
                  <a:cubicBezTo>
                    <a:pt x="1887" y="1525"/>
                    <a:pt x="1985" y="1288"/>
                    <a:pt x="1985" y="1036"/>
                  </a:cubicBezTo>
                  <a:cubicBezTo>
                    <a:pt x="1985" y="784"/>
                    <a:pt x="1887" y="547"/>
                    <a:pt x="1708" y="368"/>
                  </a:cubicBezTo>
                  <a:cubicBezTo>
                    <a:pt x="1340" y="0"/>
                    <a:pt x="741" y="0"/>
                    <a:pt x="373" y="368"/>
                  </a:cubicBezTo>
                  <a:cubicBezTo>
                    <a:pt x="49" y="693"/>
                    <a:pt x="4" y="1200"/>
                    <a:pt x="266" y="1575"/>
                  </a:cubicBezTo>
                  <a:cubicBezTo>
                    <a:pt x="279" y="1594"/>
                    <a:pt x="274" y="1618"/>
                    <a:pt x="256" y="1631"/>
                  </a:cubicBezTo>
                  <a:cubicBezTo>
                    <a:pt x="238" y="1644"/>
                    <a:pt x="213" y="1639"/>
                    <a:pt x="200" y="1621"/>
                  </a:cubicBezTo>
                  <a:close/>
                  <a:moveTo>
                    <a:pt x="317" y="1703"/>
                  </a:moveTo>
                  <a:cubicBezTo>
                    <a:pt x="301" y="1719"/>
                    <a:pt x="301" y="1744"/>
                    <a:pt x="317" y="1760"/>
                  </a:cubicBezTo>
                  <a:cubicBezTo>
                    <a:pt x="318" y="1761"/>
                    <a:pt x="318" y="1761"/>
                    <a:pt x="318" y="1761"/>
                  </a:cubicBezTo>
                  <a:cubicBezTo>
                    <a:pt x="326" y="1769"/>
                    <a:pt x="336" y="1773"/>
                    <a:pt x="346" y="1773"/>
                  </a:cubicBezTo>
                  <a:cubicBezTo>
                    <a:pt x="356" y="1773"/>
                    <a:pt x="366" y="1769"/>
                    <a:pt x="374" y="1761"/>
                  </a:cubicBezTo>
                  <a:cubicBezTo>
                    <a:pt x="390" y="1745"/>
                    <a:pt x="390" y="1720"/>
                    <a:pt x="374" y="1705"/>
                  </a:cubicBezTo>
                  <a:cubicBezTo>
                    <a:pt x="373" y="1704"/>
                    <a:pt x="373" y="1704"/>
                    <a:pt x="373" y="1704"/>
                  </a:cubicBezTo>
                  <a:cubicBezTo>
                    <a:pt x="358" y="1688"/>
                    <a:pt x="332" y="1688"/>
                    <a:pt x="317" y="1703"/>
                  </a:cubicBezTo>
                  <a:close/>
                  <a:moveTo>
                    <a:pt x="812" y="1076"/>
                  </a:moveTo>
                  <a:cubicBezTo>
                    <a:pt x="241" y="1076"/>
                    <a:pt x="241" y="1076"/>
                    <a:pt x="241" y="1076"/>
                  </a:cubicBezTo>
                  <a:cubicBezTo>
                    <a:pt x="230" y="1076"/>
                    <a:pt x="220" y="1072"/>
                    <a:pt x="212" y="1064"/>
                  </a:cubicBezTo>
                  <a:cubicBezTo>
                    <a:pt x="205" y="1057"/>
                    <a:pt x="201" y="1047"/>
                    <a:pt x="201" y="1036"/>
                  </a:cubicBezTo>
                  <a:cubicBezTo>
                    <a:pt x="201" y="891"/>
                    <a:pt x="239" y="748"/>
                    <a:pt x="310" y="622"/>
                  </a:cubicBezTo>
                  <a:cubicBezTo>
                    <a:pt x="383" y="492"/>
                    <a:pt x="491" y="384"/>
                    <a:pt x="621" y="308"/>
                  </a:cubicBezTo>
                  <a:cubicBezTo>
                    <a:pt x="640" y="297"/>
                    <a:pt x="664" y="304"/>
                    <a:pt x="675" y="323"/>
                  </a:cubicBezTo>
                  <a:cubicBezTo>
                    <a:pt x="961" y="818"/>
                    <a:pt x="961" y="818"/>
                    <a:pt x="961" y="818"/>
                  </a:cubicBezTo>
                  <a:cubicBezTo>
                    <a:pt x="986" y="809"/>
                    <a:pt x="1013" y="804"/>
                    <a:pt x="1041" y="804"/>
                  </a:cubicBezTo>
                  <a:cubicBezTo>
                    <a:pt x="1069" y="804"/>
                    <a:pt x="1096" y="809"/>
                    <a:pt x="1120" y="818"/>
                  </a:cubicBezTo>
                  <a:cubicBezTo>
                    <a:pt x="1406" y="323"/>
                    <a:pt x="1406" y="323"/>
                    <a:pt x="1406" y="323"/>
                  </a:cubicBezTo>
                  <a:cubicBezTo>
                    <a:pt x="1411" y="314"/>
                    <a:pt x="1420" y="307"/>
                    <a:pt x="1430" y="304"/>
                  </a:cubicBezTo>
                  <a:cubicBezTo>
                    <a:pt x="1441" y="302"/>
                    <a:pt x="1452" y="303"/>
                    <a:pt x="1461" y="308"/>
                  </a:cubicBezTo>
                  <a:cubicBezTo>
                    <a:pt x="1586" y="381"/>
                    <a:pt x="1691" y="485"/>
                    <a:pt x="1765" y="610"/>
                  </a:cubicBezTo>
                  <a:cubicBezTo>
                    <a:pt x="1841" y="739"/>
                    <a:pt x="1881" y="886"/>
                    <a:pt x="1881" y="1036"/>
                  </a:cubicBezTo>
                  <a:cubicBezTo>
                    <a:pt x="1881" y="1058"/>
                    <a:pt x="1863" y="1076"/>
                    <a:pt x="1841" y="1076"/>
                  </a:cubicBezTo>
                  <a:cubicBezTo>
                    <a:pt x="1269" y="1076"/>
                    <a:pt x="1269" y="1076"/>
                    <a:pt x="1269" y="1076"/>
                  </a:cubicBezTo>
                  <a:cubicBezTo>
                    <a:pt x="1260" y="1131"/>
                    <a:pt x="1231" y="1179"/>
                    <a:pt x="1190" y="1214"/>
                  </a:cubicBezTo>
                  <a:cubicBezTo>
                    <a:pt x="1475" y="1709"/>
                    <a:pt x="1475" y="1709"/>
                    <a:pt x="1475" y="1709"/>
                  </a:cubicBezTo>
                  <a:cubicBezTo>
                    <a:pt x="1481" y="1718"/>
                    <a:pt x="1482" y="1729"/>
                    <a:pt x="1479" y="1739"/>
                  </a:cubicBezTo>
                  <a:cubicBezTo>
                    <a:pt x="1477" y="1750"/>
                    <a:pt x="1470" y="1758"/>
                    <a:pt x="1461" y="1764"/>
                  </a:cubicBezTo>
                  <a:cubicBezTo>
                    <a:pt x="1335" y="1836"/>
                    <a:pt x="1192" y="1875"/>
                    <a:pt x="1048" y="1876"/>
                  </a:cubicBezTo>
                  <a:cubicBezTo>
                    <a:pt x="1045" y="1876"/>
                    <a:pt x="1043" y="1876"/>
                    <a:pt x="1040" y="1876"/>
                  </a:cubicBezTo>
                  <a:cubicBezTo>
                    <a:pt x="893" y="1876"/>
                    <a:pt x="749" y="1837"/>
                    <a:pt x="621" y="1763"/>
                  </a:cubicBezTo>
                  <a:cubicBezTo>
                    <a:pt x="612" y="1758"/>
                    <a:pt x="605" y="1749"/>
                    <a:pt x="602" y="1739"/>
                  </a:cubicBezTo>
                  <a:cubicBezTo>
                    <a:pt x="599" y="1729"/>
                    <a:pt x="601" y="1718"/>
                    <a:pt x="606" y="1709"/>
                  </a:cubicBezTo>
                  <a:cubicBezTo>
                    <a:pt x="892" y="1214"/>
                    <a:pt x="892" y="1214"/>
                    <a:pt x="892" y="1214"/>
                  </a:cubicBezTo>
                  <a:cubicBezTo>
                    <a:pt x="851" y="1179"/>
                    <a:pt x="822" y="1131"/>
                    <a:pt x="812" y="1076"/>
                  </a:cubicBezTo>
                  <a:close/>
                  <a:moveTo>
                    <a:pt x="1120" y="1254"/>
                  </a:moveTo>
                  <a:cubicBezTo>
                    <a:pt x="1096" y="1263"/>
                    <a:pt x="1069" y="1268"/>
                    <a:pt x="1041" y="1268"/>
                  </a:cubicBezTo>
                  <a:cubicBezTo>
                    <a:pt x="1013" y="1268"/>
                    <a:pt x="986" y="1263"/>
                    <a:pt x="961" y="1254"/>
                  </a:cubicBezTo>
                  <a:cubicBezTo>
                    <a:pt x="696" y="1713"/>
                    <a:pt x="696" y="1713"/>
                    <a:pt x="696" y="1713"/>
                  </a:cubicBezTo>
                  <a:cubicBezTo>
                    <a:pt x="912" y="1823"/>
                    <a:pt x="1169" y="1823"/>
                    <a:pt x="1386" y="1713"/>
                  </a:cubicBezTo>
                  <a:lnTo>
                    <a:pt x="1120" y="1254"/>
                  </a:lnTo>
                  <a:close/>
                  <a:moveTo>
                    <a:pt x="1190" y="858"/>
                  </a:moveTo>
                  <a:cubicBezTo>
                    <a:pt x="1231" y="893"/>
                    <a:pt x="1260" y="941"/>
                    <a:pt x="1269" y="996"/>
                  </a:cubicBezTo>
                  <a:cubicBezTo>
                    <a:pt x="1800" y="996"/>
                    <a:pt x="1800" y="996"/>
                    <a:pt x="1800" y="996"/>
                  </a:cubicBezTo>
                  <a:cubicBezTo>
                    <a:pt x="1787" y="754"/>
                    <a:pt x="1658" y="531"/>
                    <a:pt x="1455" y="399"/>
                  </a:cubicBezTo>
                  <a:cubicBezTo>
                    <a:pt x="1399" y="496"/>
                    <a:pt x="1399" y="496"/>
                    <a:pt x="1399" y="496"/>
                  </a:cubicBezTo>
                  <a:cubicBezTo>
                    <a:pt x="1468" y="542"/>
                    <a:pt x="1529" y="602"/>
                    <a:pt x="1576" y="672"/>
                  </a:cubicBezTo>
                  <a:cubicBezTo>
                    <a:pt x="1589" y="690"/>
                    <a:pt x="1584" y="715"/>
                    <a:pt x="1566" y="727"/>
                  </a:cubicBezTo>
                  <a:cubicBezTo>
                    <a:pt x="1559" y="732"/>
                    <a:pt x="1551" y="734"/>
                    <a:pt x="1543" y="734"/>
                  </a:cubicBezTo>
                  <a:cubicBezTo>
                    <a:pt x="1531" y="734"/>
                    <a:pt x="1518" y="728"/>
                    <a:pt x="1510" y="717"/>
                  </a:cubicBezTo>
                  <a:cubicBezTo>
                    <a:pt x="1470" y="657"/>
                    <a:pt x="1418" y="606"/>
                    <a:pt x="1359" y="565"/>
                  </a:cubicBezTo>
                  <a:lnTo>
                    <a:pt x="1190" y="858"/>
                  </a:lnTo>
                  <a:close/>
                  <a:moveTo>
                    <a:pt x="889" y="1036"/>
                  </a:moveTo>
                  <a:cubicBezTo>
                    <a:pt x="889" y="1036"/>
                    <a:pt x="889" y="1036"/>
                    <a:pt x="889" y="1036"/>
                  </a:cubicBezTo>
                  <a:cubicBezTo>
                    <a:pt x="889" y="1036"/>
                    <a:pt x="889" y="1036"/>
                    <a:pt x="889" y="1036"/>
                  </a:cubicBezTo>
                  <a:cubicBezTo>
                    <a:pt x="889" y="1120"/>
                    <a:pt x="957" y="1188"/>
                    <a:pt x="1041" y="1188"/>
                  </a:cubicBezTo>
                  <a:cubicBezTo>
                    <a:pt x="1125" y="1188"/>
                    <a:pt x="1193" y="1120"/>
                    <a:pt x="1193" y="1036"/>
                  </a:cubicBezTo>
                  <a:cubicBezTo>
                    <a:pt x="1193" y="952"/>
                    <a:pt x="1125" y="884"/>
                    <a:pt x="1041" y="884"/>
                  </a:cubicBezTo>
                  <a:cubicBezTo>
                    <a:pt x="957" y="884"/>
                    <a:pt x="889" y="952"/>
                    <a:pt x="889" y="1036"/>
                  </a:cubicBezTo>
                  <a:close/>
                  <a:moveTo>
                    <a:pt x="282" y="996"/>
                  </a:moveTo>
                  <a:cubicBezTo>
                    <a:pt x="812" y="996"/>
                    <a:pt x="812" y="996"/>
                    <a:pt x="812" y="996"/>
                  </a:cubicBezTo>
                  <a:cubicBezTo>
                    <a:pt x="822" y="941"/>
                    <a:pt x="851" y="893"/>
                    <a:pt x="892" y="858"/>
                  </a:cubicBezTo>
                  <a:cubicBezTo>
                    <a:pt x="627" y="399"/>
                    <a:pt x="627" y="399"/>
                    <a:pt x="627" y="399"/>
                  </a:cubicBezTo>
                  <a:cubicBezTo>
                    <a:pt x="424" y="531"/>
                    <a:pt x="295" y="754"/>
                    <a:pt x="282" y="996"/>
                  </a:cubicBezTo>
                  <a:close/>
                  <a:moveTo>
                    <a:pt x="1576" y="845"/>
                  </a:moveTo>
                  <a:cubicBezTo>
                    <a:pt x="1581" y="861"/>
                    <a:pt x="1597" y="872"/>
                    <a:pt x="1613" y="872"/>
                  </a:cubicBezTo>
                  <a:cubicBezTo>
                    <a:pt x="1618" y="872"/>
                    <a:pt x="1622" y="871"/>
                    <a:pt x="1627" y="869"/>
                  </a:cubicBezTo>
                  <a:cubicBezTo>
                    <a:pt x="1647" y="862"/>
                    <a:pt x="1658" y="839"/>
                    <a:pt x="1651" y="818"/>
                  </a:cubicBezTo>
                  <a:cubicBezTo>
                    <a:pt x="1651" y="818"/>
                    <a:pt x="1651" y="818"/>
                    <a:pt x="1651" y="818"/>
                  </a:cubicBezTo>
                  <a:cubicBezTo>
                    <a:pt x="1643" y="797"/>
                    <a:pt x="1620" y="786"/>
                    <a:pt x="1600" y="793"/>
                  </a:cubicBezTo>
                  <a:cubicBezTo>
                    <a:pt x="1579" y="801"/>
                    <a:pt x="1568" y="824"/>
                    <a:pt x="1575" y="844"/>
                  </a:cubicBezTo>
                  <a:cubicBezTo>
                    <a:pt x="1575" y="845"/>
                    <a:pt x="1575" y="845"/>
                    <a:pt x="1576" y="8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26083" y="1758447"/>
            <a:ext cx="685800" cy="685800"/>
            <a:chOff x="5726083" y="1758447"/>
            <a:chExt cx="685800" cy="685800"/>
          </a:xfrm>
        </p:grpSpPr>
        <p:sp>
          <p:nvSpPr>
            <p:cNvPr id="7" name="Oval 6"/>
            <p:cNvSpPr/>
            <p:nvPr/>
          </p:nvSpPr>
          <p:spPr>
            <a:xfrm>
              <a:off x="5726083" y="1758447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5879732" y="1912096"/>
              <a:ext cx="378503" cy="378503"/>
            </a:xfrm>
            <a:custGeom>
              <a:avLst/>
              <a:gdLst>
                <a:gd name="T0" fmla="*/ 1294 w 2048"/>
                <a:gd name="T1" fmla="*/ 1002 h 2048"/>
                <a:gd name="T2" fmla="*/ 1362 w 2048"/>
                <a:gd name="T3" fmla="*/ 462 h 2048"/>
                <a:gd name="T4" fmla="*/ 1024 w 2048"/>
                <a:gd name="T5" fmla="*/ 0 h 2048"/>
                <a:gd name="T6" fmla="*/ 685 w 2048"/>
                <a:gd name="T7" fmla="*/ 462 h 2048"/>
                <a:gd name="T8" fmla="*/ 753 w 2048"/>
                <a:gd name="T9" fmla="*/ 1002 h 2048"/>
                <a:gd name="T10" fmla="*/ 0 w 2048"/>
                <a:gd name="T11" fmla="*/ 1516 h 2048"/>
                <a:gd name="T12" fmla="*/ 1024 w 2048"/>
                <a:gd name="T13" fmla="*/ 2048 h 2048"/>
                <a:gd name="T14" fmla="*/ 2048 w 2048"/>
                <a:gd name="T15" fmla="*/ 1516 h 2048"/>
                <a:gd name="T16" fmla="*/ 751 w 2048"/>
                <a:gd name="T17" fmla="*/ 507 h 2048"/>
                <a:gd name="T18" fmla="*/ 1296 w 2048"/>
                <a:gd name="T19" fmla="*/ 507 h 2048"/>
                <a:gd name="T20" fmla="*/ 1024 w 2048"/>
                <a:gd name="T21" fmla="*/ 1024 h 2048"/>
                <a:gd name="T22" fmla="*/ 751 w 2048"/>
                <a:gd name="T23" fmla="*/ 507 h 2048"/>
                <a:gd name="T24" fmla="*/ 1024 w 2048"/>
                <a:gd name="T25" fmla="*/ 1968 h 2048"/>
                <a:gd name="T26" fmla="*/ 80 w 2048"/>
                <a:gd name="T27" fmla="*/ 1516 h 2048"/>
                <a:gd name="T28" fmla="*/ 1024 w 2048"/>
                <a:gd name="T29" fmla="*/ 1104 h 2048"/>
                <a:gd name="T30" fmla="*/ 1968 w 2048"/>
                <a:gd name="T31" fmla="*/ 1516 h 2048"/>
                <a:gd name="T32" fmla="*/ 1653 w 2048"/>
                <a:gd name="T33" fmla="*/ 1490 h 2048"/>
                <a:gd name="T34" fmla="*/ 1187 w 2048"/>
                <a:gd name="T35" fmla="*/ 1782 h 2048"/>
                <a:gd name="T36" fmla="*/ 1177 w 2048"/>
                <a:gd name="T37" fmla="*/ 1702 h 2048"/>
                <a:gd name="T38" fmla="*/ 1024 w 2048"/>
                <a:gd name="T39" fmla="*/ 1269 h 2048"/>
                <a:gd name="T40" fmla="*/ 582 w 2048"/>
                <a:gd name="T41" fmla="*/ 1618 h 2048"/>
                <a:gd name="T42" fmla="*/ 925 w 2048"/>
                <a:gd name="T43" fmla="*/ 1749 h 2048"/>
                <a:gd name="T44" fmla="*/ 881 w 2048"/>
                <a:gd name="T45" fmla="*/ 1784 h 2048"/>
                <a:gd name="T46" fmla="*/ 590 w 2048"/>
                <a:gd name="T47" fmla="*/ 1269 h 2048"/>
                <a:gd name="T48" fmla="*/ 1457 w 2048"/>
                <a:gd name="T49" fmla="*/ 1269 h 2048"/>
                <a:gd name="T50" fmla="*/ 1065 w 2048"/>
                <a:gd name="T51" fmla="*/ 1752 h 2048"/>
                <a:gd name="T52" fmla="*/ 1024 w 2048"/>
                <a:gd name="T53" fmla="*/ 1792 h 2048"/>
                <a:gd name="T54" fmla="*/ 1024 w 2048"/>
                <a:gd name="T55" fmla="*/ 1712 h 2048"/>
                <a:gd name="T56" fmla="*/ 1065 w 2048"/>
                <a:gd name="T57" fmla="*/ 1752 h 2048"/>
                <a:gd name="T58" fmla="*/ 1024 w 2048"/>
                <a:gd name="T59" fmla="*/ 1356 h 2048"/>
                <a:gd name="T60" fmla="*/ 1024 w 2048"/>
                <a:gd name="T61" fmla="*/ 1593 h 2048"/>
                <a:gd name="T62" fmla="*/ 1024 w 2048"/>
                <a:gd name="T63" fmla="*/ 1436 h 2048"/>
                <a:gd name="T64" fmla="*/ 1024 w 2048"/>
                <a:gd name="T65" fmla="*/ 1513 h 2048"/>
                <a:gd name="T66" fmla="*/ 1024 w 2048"/>
                <a:gd name="T67" fmla="*/ 1436 h 2048"/>
                <a:gd name="T68" fmla="*/ 1024 w 2048"/>
                <a:gd name="T69" fmla="*/ 864 h 2048"/>
                <a:gd name="T70" fmla="*/ 1164 w 2048"/>
                <a:gd name="T71" fmla="*/ 598 h 2048"/>
                <a:gd name="T72" fmla="*/ 1230 w 2048"/>
                <a:gd name="T73" fmla="*/ 552 h 2048"/>
                <a:gd name="T74" fmla="*/ 1024 w 2048"/>
                <a:gd name="T75" fmla="*/ 944 h 2048"/>
                <a:gd name="T76" fmla="*/ 847 w 2048"/>
                <a:gd name="T77" fmla="*/ 870 h 2048"/>
                <a:gd name="T78" fmla="*/ 903 w 2048"/>
                <a:gd name="T79" fmla="*/ 814 h 2048"/>
                <a:gd name="T80" fmla="*/ 905 w 2048"/>
                <a:gd name="T81" fmla="*/ 871 h 2048"/>
                <a:gd name="T82" fmla="*/ 848 w 2048"/>
                <a:gd name="T83" fmla="*/ 872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8" h="2048">
                  <a:moveTo>
                    <a:pt x="1791" y="1161"/>
                  </a:moveTo>
                  <a:cubicBezTo>
                    <a:pt x="1659" y="1084"/>
                    <a:pt x="1485" y="1029"/>
                    <a:pt x="1294" y="1002"/>
                  </a:cubicBezTo>
                  <a:cubicBezTo>
                    <a:pt x="1300" y="996"/>
                    <a:pt x="1307" y="990"/>
                    <a:pt x="1313" y="984"/>
                  </a:cubicBezTo>
                  <a:cubicBezTo>
                    <a:pt x="1453" y="844"/>
                    <a:pt x="1473" y="625"/>
                    <a:pt x="1362" y="462"/>
                  </a:cubicBezTo>
                  <a:cubicBezTo>
                    <a:pt x="1057" y="17"/>
                    <a:pt x="1057" y="17"/>
                    <a:pt x="1057" y="17"/>
                  </a:cubicBezTo>
                  <a:cubicBezTo>
                    <a:pt x="1049" y="6"/>
                    <a:pt x="1037" y="0"/>
                    <a:pt x="1024" y="0"/>
                  </a:cubicBezTo>
                  <a:cubicBezTo>
                    <a:pt x="1010" y="0"/>
                    <a:pt x="998" y="6"/>
                    <a:pt x="991" y="17"/>
                  </a:cubicBezTo>
                  <a:cubicBezTo>
                    <a:pt x="685" y="462"/>
                    <a:pt x="685" y="462"/>
                    <a:pt x="685" y="462"/>
                  </a:cubicBezTo>
                  <a:cubicBezTo>
                    <a:pt x="574" y="625"/>
                    <a:pt x="594" y="844"/>
                    <a:pt x="734" y="984"/>
                  </a:cubicBezTo>
                  <a:cubicBezTo>
                    <a:pt x="740" y="990"/>
                    <a:pt x="747" y="996"/>
                    <a:pt x="753" y="1002"/>
                  </a:cubicBezTo>
                  <a:cubicBezTo>
                    <a:pt x="562" y="1029"/>
                    <a:pt x="388" y="1084"/>
                    <a:pt x="256" y="1161"/>
                  </a:cubicBezTo>
                  <a:cubicBezTo>
                    <a:pt x="91" y="1257"/>
                    <a:pt x="0" y="1383"/>
                    <a:pt x="0" y="1516"/>
                  </a:cubicBezTo>
                  <a:cubicBezTo>
                    <a:pt x="0" y="1663"/>
                    <a:pt x="110" y="1799"/>
                    <a:pt x="310" y="1899"/>
                  </a:cubicBezTo>
                  <a:cubicBezTo>
                    <a:pt x="501" y="1995"/>
                    <a:pt x="755" y="2048"/>
                    <a:pt x="1024" y="2048"/>
                  </a:cubicBezTo>
                  <a:cubicBezTo>
                    <a:pt x="1292" y="2048"/>
                    <a:pt x="1546" y="1995"/>
                    <a:pt x="1737" y="1899"/>
                  </a:cubicBezTo>
                  <a:cubicBezTo>
                    <a:pt x="1937" y="1799"/>
                    <a:pt x="2048" y="1663"/>
                    <a:pt x="2048" y="1516"/>
                  </a:cubicBezTo>
                  <a:cubicBezTo>
                    <a:pt x="2048" y="1383"/>
                    <a:pt x="1956" y="1257"/>
                    <a:pt x="1791" y="1161"/>
                  </a:cubicBezTo>
                  <a:close/>
                  <a:moveTo>
                    <a:pt x="751" y="507"/>
                  </a:moveTo>
                  <a:cubicBezTo>
                    <a:pt x="1024" y="110"/>
                    <a:pt x="1024" y="110"/>
                    <a:pt x="1024" y="110"/>
                  </a:cubicBezTo>
                  <a:cubicBezTo>
                    <a:pt x="1296" y="507"/>
                    <a:pt x="1296" y="507"/>
                    <a:pt x="1296" y="507"/>
                  </a:cubicBezTo>
                  <a:cubicBezTo>
                    <a:pt x="1385" y="638"/>
                    <a:pt x="1369" y="815"/>
                    <a:pt x="1257" y="927"/>
                  </a:cubicBezTo>
                  <a:cubicBezTo>
                    <a:pt x="1195" y="989"/>
                    <a:pt x="1112" y="1024"/>
                    <a:pt x="1024" y="1024"/>
                  </a:cubicBezTo>
                  <a:cubicBezTo>
                    <a:pt x="935" y="1024"/>
                    <a:pt x="853" y="989"/>
                    <a:pt x="790" y="927"/>
                  </a:cubicBezTo>
                  <a:cubicBezTo>
                    <a:pt x="678" y="815"/>
                    <a:pt x="662" y="638"/>
                    <a:pt x="751" y="507"/>
                  </a:cubicBezTo>
                  <a:close/>
                  <a:moveTo>
                    <a:pt x="1701" y="1828"/>
                  </a:moveTo>
                  <a:cubicBezTo>
                    <a:pt x="1521" y="1918"/>
                    <a:pt x="1280" y="1968"/>
                    <a:pt x="1024" y="1968"/>
                  </a:cubicBezTo>
                  <a:cubicBezTo>
                    <a:pt x="767" y="1968"/>
                    <a:pt x="526" y="1918"/>
                    <a:pt x="346" y="1828"/>
                  </a:cubicBezTo>
                  <a:cubicBezTo>
                    <a:pt x="174" y="1742"/>
                    <a:pt x="80" y="1631"/>
                    <a:pt x="80" y="1516"/>
                  </a:cubicBezTo>
                  <a:cubicBezTo>
                    <a:pt x="80" y="1299"/>
                    <a:pt x="415" y="1108"/>
                    <a:pt x="861" y="1070"/>
                  </a:cubicBezTo>
                  <a:cubicBezTo>
                    <a:pt x="912" y="1092"/>
                    <a:pt x="967" y="1104"/>
                    <a:pt x="1024" y="1104"/>
                  </a:cubicBezTo>
                  <a:cubicBezTo>
                    <a:pt x="1080" y="1104"/>
                    <a:pt x="1135" y="1092"/>
                    <a:pt x="1186" y="1070"/>
                  </a:cubicBezTo>
                  <a:cubicBezTo>
                    <a:pt x="1632" y="1108"/>
                    <a:pt x="1968" y="1299"/>
                    <a:pt x="1968" y="1516"/>
                  </a:cubicBezTo>
                  <a:cubicBezTo>
                    <a:pt x="1968" y="1631"/>
                    <a:pt x="1873" y="1742"/>
                    <a:pt x="1701" y="1828"/>
                  </a:cubicBezTo>
                  <a:close/>
                  <a:moveTo>
                    <a:pt x="1653" y="1490"/>
                  </a:moveTo>
                  <a:cubicBezTo>
                    <a:pt x="1653" y="1563"/>
                    <a:pt x="1604" y="1631"/>
                    <a:pt x="1511" y="1684"/>
                  </a:cubicBezTo>
                  <a:cubicBezTo>
                    <a:pt x="1428" y="1732"/>
                    <a:pt x="1316" y="1766"/>
                    <a:pt x="1187" y="1782"/>
                  </a:cubicBezTo>
                  <a:cubicBezTo>
                    <a:pt x="1165" y="1784"/>
                    <a:pt x="1145" y="1769"/>
                    <a:pt x="1143" y="1747"/>
                  </a:cubicBezTo>
                  <a:cubicBezTo>
                    <a:pt x="1140" y="1725"/>
                    <a:pt x="1155" y="1705"/>
                    <a:pt x="1177" y="1702"/>
                  </a:cubicBezTo>
                  <a:cubicBezTo>
                    <a:pt x="1403" y="1674"/>
                    <a:pt x="1573" y="1583"/>
                    <a:pt x="1573" y="1490"/>
                  </a:cubicBezTo>
                  <a:cubicBezTo>
                    <a:pt x="1573" y="1385"/>
                    <a:pt x="1348" y="1269"/>
                    <a:pt x="1024" y="1269"/>
                  </a:cubicBezTo>
                  <a:cubicBezTo>
                    <a:pt x="700" y="1269"/>
                    <a:pt x="474" y="1385"/>
                    <a:pt x="474" y="1490"/>
                  </a:cubicBezTo>
                  <a:cubicBezTo>
                    <a:pt x="474" y="1534"/>
                    <a:pt x="512" y="1579"/>
                    <a:pt x="582" y="1618"/>
                  </a:cubicBezTo>
                  <a:cubicBezTo>
                    <a:pt x="659" y="1661"/>
                    <a:pt x="768" y="1692"/>
                    <a:pt x="890" y="1705"/>
                  </a:cubicBezTo>
                  <a:cubicBezTo>
                    <a:pt x="912" y="1707"/>
                    <a:pt x="927" y="1727"/>
                    <a:pt x="925" y="1749"/>
                  </a:cubicBezTo>
                  <a:cubicBezTo>
                    <a:pt x="923" y="1769"/>
                    <a:pt x="906" y="1784"/>
                    <a:pt x="885" y="1784"/>
                  </a:cubicBezTo>
                  <a:cubicBezTo>
                    <a:pt x="884" y="1784"/>
                    <a:pt x="883" y="1784"/>
                    <a:pt x="881" y="1784"/>
                  </a:cubicBezTo>
                  <a:cubicBezTo>
                    <a:pt x="590" y="1753"/>
                    <a:pt x="394" y="1635"/>
                    <a:pt x="394" y="1490"/>
                  </a:cubicBezTo>
                  <a:cubicBezTo>
                    <a:pt x="394" y="1403"/>
                    <a:pt x="463" y="1325"/>
                    <a:pt x="590" y="1269"/>
                  </a:cubicBezTo>
                  <a:cubicBezTo>
                    <a:pt x="707" y="1217"/>
                    <a:pt x="861" y="1189"/>
                    <a:pt x="1024" y="1189"/>
                  </a:cubicBezTo>
                  <a:cubicBezTo>
                    <a:pt x="1187" y="1189"/>
                    <a:pt x="1340" y="1217"/>
                    <a:pt x="1457" y="1269"/>
                  </a:cubicBezTo>
                  <a:cubicBezTo>
                    <a:pt x="1584" y="1325"/>
                    <a:pt x="1653" y="1403"/>
                    <a:pt x="1653" y="1490"/>
                  </a:cubicBezTo>
                  <a:close/>
                  <a:moveTo>
                    <a:pt x="1065" y="1752"/>
                  </a:moveTo>
                  <a:cubicBezTo>
                    <a:pt x="1065" y="1774"/>
                    <a:pt x="1047" y="1792"/>
                    <a:pt x="1025" y="1792"/>
                  </a:cubicBezTo>
                  <a:cubicBezTo>
                    <a:pt x="1024" y="1792"/>
                    <a:pt x="1024" y="1792"/>
                    <a:pt x="1024" y="1792"/>
                  </a:cubicBezTo>
                  <a:cubicBezTo>
                    <a:pt x="1001" y="1792"/>
                    <a:pt x="984" y="1774"/>
                    <a:pt x="984" y="1752"/>
                  </a:cubicBezTo>
                  <a:cubicBezTo>
                    <a:pt x="984" y="1730"/>
                    <a:pt x="1001" y="1712"/>
                    <a:pt x="1024" y="1712"/>
                  </a:cubicBezTo>
                  <a:cubicBezTo>
                    <a:pt x="1025" y="1712"/>
                    <a:pt x="1025" y="1712"/>
                    <a:pt x="1025" y="1712"/>
                  </a:cubicBezTo>
                  <a:cubicBezTo>
                    <a:pt x="1047" y="1712"/>
                    <a:pt x="1065" y="1730"/>
                    <a:pt x="1065" y="1752"/>
                  </a:cubicBezTo>
                  <a:close/>
                  <a:moveTo>
                    <a:pt x="1273" y="1474"/>
                  </a:moveTo>
                  <a:cubicBezTo>
                    <a:pt x="1273" y="1393"/>
                    <a:pt x="1144" y="1356"/>
                    <a:pt x="1024" y="1356"/>
                  </a:cubicBezTo>
                  <a:cubicBezTo>
                    <a:pt x="903" y="1356"/>
                    <a:pt x="774" y="1393"/>
                    <a:pt x="774" y="1474"/>
                  </a:cubicBezTo>
                  <a:cubicBezTo>
                    <a:pt x="774" y="1556"/>
                    <a:pt x="903" y="1593"/>
                    <a:pt x="1024" y="1593"/>
                  </a:cubicBezTo>
                  <a:cubicBezTo>
                    <a:pt x="1144" y="1593"/>
                    <a:pt x="1273" y="1556"/>
                    <a:pt x="1273" y="1474"/>
                  </a:cubicBezTo>
                  <a:close/>
                  <a:moveTo>
                    <a:pt x="1024" y="1436"/>
                  </a:moveTo>
                  <a:cubicBezTo>
                    <a:pt x="1120" y="1436"/>
                    <a:pt x="1177" y="1461"/>
                    <a:pt x="1191" y="1474"/>
                  </a:cubicBezTo>
                  <a:cubicBezTo>
                    <a:pt x="1177" y="1488"/>
                    <a:pt x="1120" y="1513"/>
                    <a:pt x="1024" y="1513"/>
                  </a:cubicBezTo>
                  <a:cubicBezTo>
                    <a:pt x="927" y="1513"/>
                    <a:pt x="870" y="1488"/>
                    <a:pt x="856" y="1474"/>
                  </a:cubicBezTo>
                  <a:cubicBezTo>
                    <a:pt x="870" y="1461"/>
                    <a:pt x="927" y="1436"/>
                    <a:pt x="1024" y="1436"/>
                  </a:cubicBezTo>
                  <a:close/>
                  <a:moveTo>
                    <a:pt x="984" y="904"/>
                  </a:moveTo>
                  <a:cubicBezTo>
                    <a:pt x="984" y="882"/>
                    <a:pt x="1001" y="864"/>
                    <a:pt x="1024" y="864"/>
                  </a:cubicBezTo>
                  <a:cubicBezTo>
                    <a:pt x="1069" y="864"/>
                    <a:pt x="1112" y="846"/>
                    <a:pt x="1144" y="814"/>
                  </a:cubicBezTo>
                  <a:cubicBezTo>
                    <a:pt x="1202" y="756"/>
                    <a:pt x="1210" y="665"/>
                    <a:pt x="1164" y="598"/>
                  </a:cubicBezTo>
                  <a:cubicBezTo>
                    <a:pt x="1151" y="579"/>
                    <a:pt x="1156" y="555"/>
                    <a:pt x="1174" y="542"/>
                  </a:cubicBezTo>
                  <a:cubicBezTo>
                    <a:pt x="1192" y="530"/>
                    <a:pt x="1217" y="534"/>
                    <a:pt x="1230" y="552"/>
                  </a:cubicBezTo>
                  <a:cubicBezTo>
                    <a:pt x="1298" y="652"/>
                    <a:pt x="1285" y="785"/>
                    <a:pt x="1200" y="870"/>
                  </a:cubicBezTo>
                  <a:cubicBezTo>
                    <a:pt x="1153" y="918"/>
                    <a:pt x="1090" y="944"/>
                    <a:pt x="1024" y="944"/>
                  </a:cubicBezTo>
                  <a:cubicBezTo>
                    <a:pt x="1001" y="944"/>
                    <a:pt x="984" y="926"/>
                    <a:pt x="984" y="904"/>
                  </a:cubicBezTo>
                  <a:close/>
                  <a:moveTo>
                    <a:pt x="847" y="870"/>
                  </a:moveTo>
                  <a:cubicBezTo>
                    <a:pt x="831" y="855"/>
                    <a:pt x="831" y="829"/>
                    <a:pt x="847" y="814"/>
                  </a:cubicBezTo>
                  <a:cubicBezTo>
                    <a:pt x="862" y="798"/>
                    <a:pt x="888" y="798"/>
                    <a:pt x="903" y="814"/>
                  </a:cubicBezTo>
                  <a:cubicBezTo>
                    <a:pt x="904" y="815"/>
                    <a:pt x="904" y="815"/>
                    <a:pt x="904" y="815"/>
                  </a:cubicBezTo>
                  <a:cubicBezTo>
                    <a:pt x="920" y="830"/>
                    <a:pt x="920" y="856"/>
                    <a:pt x="905" y="871"/>
                  </a:cubicBezTo>
                  <a:cubicBezTo>
                    <a:pt x="897" y="879"/>
                    <a:pt x="887" y="883"/>
                    <a:pt x="876" y="883"/>
                  </a:cubicBezTo>
                  <a:cubicBezTo>
                    <a:pt x="866" y="883"/>
                    <a:pt x="856" y="879"/>
                    <a:pt x="848" y="872"/>
                  </a:cubicBezTo>
                  <a:lnTo>
                    <a:pt x="847" y="8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26083" y="4152513"/>
            <a:ext cx="685800" cy="685800"/>
            <a:chOff x="5726083" y="4152513"/>
            <a:chExt cx="685800" cy="685800"/>
          </a:xfrm>
        </p:grpSpPr>
        <p:sp>
          <p:nvSpPr>
            <p:cNvPr id="19" name="Oval 18"/>
            <p:cNvSpPr/>
            <p:nvPr/>
          </p:nvSpPr>
          <p:spPr>
            <a:xfrm>
              <a:off x="5726083" y="4152513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5915771" y="4306161"/>
              <a:ext cx="306425" cy="378504"/>
            </a:xfrm>
            <a:custGeom>
              <a:avLst/>
              <a:gdLst>
                <a:gd name="T0" fmla="*/ 597 w 1658"/>
                <a:gd name="T1" fmla="*/ 1563 h 2048"/>
                <a:gd name="T2" fmla="*/ 862 w 1658"/>
                <a:gd name="T3" fmla="*/ 2048 h 2048"/>
                <a:gd name="T4" fmla="*/ 1200 w 1658"/>
                <a:gd name="T5" fmla="*/ 1259 h 2048"/>
                <a:gd name="T6" fmla="*/ 837 w 1658"/>
                <a:gd name="T7" fmla="*/ 261 h 2048"/>
                <a:gd name="T8" fmla="*/ 862 w 1658"/>
                <a:gd name="T9" fmla="*/ 1968 h 2048"/>
                <a:gd name="T10" fmla="*/ 975 w 1658"/>
                <a:gd name="T11" fmla="*/ 1888 h 2048"/>
                <a:gd name="T12" fmla="*/ 677 w 1658"/>
                <a:gd name="T13" fmla="*/ 1808 h 2048"/>
                <a:gd name="T14" fmla="*/ 981 w 1658"/>
                <a:gd name="T15" fmla="*/ 1808 h 2048"/>
                <a:gd name="T16" fmla="*/ 677 w 1658"/>
                <a:gd name="T17" fmla="*/ 1611 h 2048"/>
                <a:gd name="T18" fmla="*/ 829 w 1658"/>
                <a:gd name="T19" fmla="*/ 1355 h 2048"/>
                <a:gd name="T20" fmla="*/ 789 w 1658"/>
                <a:gd name="T21" fmla="*/ 1531 h 2048"/>
                <a:gd name="T22" fmla="*/ 829 w 1658"/>
                <a:gd name="T23" fmla="*/ 1117 h 2048"/>
                <a:gd name="T24" fmla="*/ 802 w 1658"/>
                <a:gd name="T25" fmla="*/ 1064 h 2048"/>
                <a:gd name="T26" fmla="*/ 836 w 1658"/>
                <a:gd name="T27" fmla="*/ 341 h 2048"/>
                <a:gd name="T28" fmla="*/ 982 w 1658"/>
                <a:gd name="T29" fmla="*/ 1531 h 2048"/>
                <a:gd name="T30" fmla="*/ 909 w 1658"/>
                <a:gd name="T31" fmla="*/ 1305 h 2048"/>
                <a:gd name="T32" fmla="*/ 962 w 1658"/>
                <a:gd name="T33" fmla="*/ 1068 h 2048"/>
                <a:gd name="T34" fmla="*/ 736 w 1658"/>
                <a:gd name="T35" fmla="*/ 852 h 2048"/>
                <a:gd name="T36" fmla="*/ 808 w 1658"/>
                <a:gd name="T37" fmla="*/ 932 h 2048"/>
                <a:gd name="T38" fmla="*/ 802 w 1658"/>
                <a:gd name="T39" fmla="*/ 984 h 2048"/>
                <a:gd name="T40" fmla="*/ 829 w 1658"/>
                <a:gd name="T41" fmla="*/ 1197 h 2048"/>
                <a:gd name="T42" fmla="*/ 709 w 1658"/>
                <a:gd name="T43" fmla="*/ 1531 h 2048"/>
                <a:gd name="T44" fmla="*/ 341 w 1658"/>
                <a:gd name="T45" fmla="*/ 828 h 2048"/>
                <a:gd name="T46" fmla="*/ 796 w 1658"/>
                <a:gd name="T47" fmla="*/ 495 h 2048"/>
                <a:gd name="T48" fmla="*/ 877 w 1658"/>
                <a:gd name="T49" fmla="*/ 496 h 2048"/>
                <a:gd name="T50" fmla="*/ 796 w 1658"/>
                <a:gd name="T51" fmla="*/ 495 h 2048"/>
                <a:gd name="T52" fmla="*/ 1205 w 1658"/>
                <a:gd name="T53" fmla="*/ 829 h 2048"/>
                <a:gd name="T54" fmla="*/ 974 w 1658"/>
                <a:gd name="T55" fmla="*/ 573 h 2048"/>
                <a:gd name="T56" fmla="*/ 789 w 1658"/>
                <a:gd name="T57" fmla="*/ 148 h 2048"/>
                <a:gd name="T58" fmla="*/ 869 w 1658"/>
                <a:gd name="T59" fmla="*/ 40 h 2048"/>
                <a:gd name="T60" fmla="*/ 1658 w 1658"/>
                <a:gd name="T61" fmla="*/ 829 h 2048"/>
                <a:gd name="T62" fmla="*/ 1470 w 1658"/>
                <a:gd name="T63" fmla="*/ 829 h 2048"/>
                <a:gd name="T64" fmla="*/ 1658 w 1658"/>
                <a:gd name="T65" fmla="*/ 829 h 2048"/>
                <a:gd name="T66" fmla="*/ 40 w 1658"/>
                <a:gd name="T67" fmla="*/ 789 h 2048"/>
                <a:gd name="T68" fmla="*/ 148 w 1658"/>
                <a:gd name="T69" fmla="*/ 869 h 2048"/>
                <a:gd name="T70" fmla="*/ 1415 w 1658"/>
                <a:gd name="T71" fmla="*/ 1415 h 2048"/>
                <a:gd name="T72" fmla="*/ 1282 w 1658"/>
                <a:gd name="T73" fmla="*/ 1339 h 2048"/>
                <a:gd name="T74" fmla="*/ 1415 w 1658"/>
                <a:gd name="T75" fmla="*/ 1359 h 2048"/>
                <a:gd name="T76" fmla="*/ 348 w 1658"/>
                <a:gd name="T77" fmla="*/ 388 h 2048"/>
                <a:gd name="T78" fmla="*/ 243 w 1658"/>
                <a:gd name="T79" fmla="*/ 243 h 2048"/>
                <a:gd name="T80" fmla="*/ 1415 w 1658"/>
                <a:gd name="T81" fmla="*/ 300 h 2048"/>
                <a:gd name="T82" fmla="*/ 1282 w 1658"/>
                <a:gd name="T83" fmla="*/ 376 h 2048"/>
                <a:gd name="T84" fmla="*/ 1415 w 1658"/>
                <a:gd name="T85" fmla="*/ 243 h 2048"/>
                <a:gd name="T86" fmla="*/ 376 w 1658"/>
                <a:gd name="T87" fmla="*/ 1339 h 2048"/>
                <a:gd name="T88" fmla="*/ 243 w 1658"/>
                <a:gd name="T89" fmla="*/ 1415 h 2048"/>
                <a:gd name="T90" fmla="*/ 376 w 1658"/>
                <a:gd name="T91" fmla="*/ 1282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8" h="2048">
                  <a:moveTo>
                    <a:pt x="261" y="827"/>
                  </a:moveTo>
                  <a:cubicBezTo>
                    <a:pt x="261" y="992"/>
                    <a:pt x="332" y="1149"/>
                    <a:pt x="456" y="1257"/>
                  </a:cubicBezTo>
                  <a:cubicBezTo>
                    <a:pt x="546" y="1336"/>
                    <a:pt x="597" y="1447"/>
                    <a:pt x="597" y="1563"/>
                  </a:cubicBezTo>
                  <a:cubicBezTo>
                    <a:pt x="597" y="1850"/>
                    <a:pt x="597" y="1850"/>
                    <a:pt x="597" y="1850"/>
                  </a:cubicBezTo>
                  <a:cubicBezTo>
                    <a:pt x="597" y="1959"/>
                    <a:pt x="686" y="2048"/>
                    <a:pt x="796" y="2048"/>
                  </a:cubicBezTo>
                  <a:cubicBezTo>
                    <a:pt x="862" y="2048"/>
                    <a:pt x="862" y="2048"/>
                    <a:pt x="862" y="2048"/>
                  </a:cubicBezTo>
                  <a:cubicBezTo>
                    <a:pt x="972" y="2048"/>
                    <a:pt x="1061" y="1959"/>
                    <a:pt x="1061" y="1850"/>
                  </a:cubicBezTo>
                  <a:cubicBezTo>
                    <a:pt x="1061" y="1567"/>
                    <a:pt x="1061" y="1567"/>
                    <a:pt x="1061" y="1567"/>
                  </a:cubicBezTo>
                  <a:cubicBezTo>
                    <a:pt x="1061" y="1448"/>
                    <a:pt x="1112" y="1335"/>
                    <a:pt x="1200" y="1259"/>
                  </a:cubicBezTo>
                  <a:cubicBezTo>
                    <a:pt x="1325" y="1151"/>
                    <a:pt x="1397" y="995"/>
                    <a:pt x="1397" y="829"/>
                  </a:cubicBezTo>
                  <a:cubicBezTo>
                    <a:pt x="1397" y="679"/>
                    <a:pt x="1339" y="537"/>
                    <a:pt x="1233" y="430"/>
                  </a:cubicBezTo>
                  <a:cubicBezTo>
                    <a:pt x="1128" y="323"/>
                    <a:pt x="987" y="263"/>
                    <a:pt x="837" y="261"/>
                  </a:cubicBezTo>
                  <a:cubicBezTo>
                    <a:pt x="684" y="259"/>
                    <a:pt x="540" y="317"/>
                    <a:pt x="431" y="425"/>
                  </a:cubicBezTo>
                  <a:cubicBezTo>
                    <a:pt x="322" y="532"/>
                    <a:pt x="262" y="675"/>
                    <a:pt x="261" y="827"/>
                  </a:cubicBezTo>
                  <a:close/>
                  <a:moveTo>
                    <a:pt x="862" y="1968"/>
                  </a:moveTo>
                  <a:cubicBezTo>
                    <a:pt x="796" y="1968"/>
                    <a:pt x="796" y="1968"/>
                    <a:pt x="796" y="1968"/>
                  </a:cubicBezTo>
                  <a:cubicBezTo>
                    <a:pt x="744" y="1968"/>
                    <a:pt x="700" y="1935"/>
                    <a:pt x="684" y="1888"/>
                  </a:cubicBezTo>
                  <a:cubicBezTo>
                    <a:pt x="975" y="1888"/>
                    <a:pt x="975" y="1888"/>
                    <a:pt x="975" y="1888"/>
                  </a:cubicBezTo>
                  <a:cubicBezTo>
                    <a:pt x="959" y="1935"/>
                    <a:pt x="914" y="1968"/>
                    <a:pt x="862" y="1968"/>
                  </a:cubicBezTo>
                  <a:close/>
                  <a:moveTo>
                    <a:pt x="981" y="1808"/>
                  </a:moveTo>
                  <a:cubicBezTo>
                    <a:pt x="677" y="1808"/>
                    <a:pt x="677" y="1808"/>
                    <a:pt x="677" y="1808"/>
                  </a:cubicBezTo>
                  <a:cubicBezTo>
                    <a:pt x="677" y="1750"/>
                    <a:pt x="677" y="1750"/>
                    <a:pt x="677" y="1750"/>
                  </a:cubicBezTo>
                  <a:cubicBezTo>
                    <a:pt x="981" y="1750"/>
                    <a:pt x="981" y="1750"/>
                    <a:pt x="981" y="1750"/>
                  </a:cubicBezTo>
                  <a:lnTo>
                    <a:pt x="981" y="1808"/>
                  </a:lnTo>
                  <a:close/>
                  <a:moveTo>
                    <a:pt x="981" y="1670"/>
                  </a:moveTo>
                  <a:cubicBezTo>
                    <a:pt x="677" y="1670"/>
                    <a:pt x="677" y="1670"/>
                    <a:pt x="677" y="1670"/>
                  </a:cubicBezTo>
                  <a:cubicBezTo>
                    <a:pt x="677" y="1611"/>
                    <a:pt x="677" y="1611"/>
                    <a:pt x="677" y="1611"/>
                  </a:cubicBezTo>
                  <a:cubicBezTo>
                    <a:pt x="981" y="1611"/>
                    <a:pt x="981" y="1611"/>
                    <a:pt x="981" y="1611"/>
                  </a:cubicBezTo>
                  <a:lnTo>
                    <a:pt x="981" y="1670"/>
                  </a:lnTo>
                  <a:close/>
                  <a:moveTo>
                    <a:pt x="829" y="1355"/>
                  </a:moveTo>
                  <a:cubicBezTo>
                    <a:pt x="851" y="1355"/>
                    <a:pt x="869" y="1373"/>
                    <a:pt x="869" y="1395"/>
                  </a:cubicBezTo>
                  <a:cubicBezTo>
                    <a:pt x="869" y="1531"/>
                    <a:pt x="869" y="1531"/>
                    <a:pt x="869" y="1531"/>
                  </a:cubicBezTo>
                  <a:cubicBezTo>
                    <a:pt x="789" y="1531"/>
                    <a:pt x="789" y="1531"/>
                    <a:pt x="789" y="1531"/>
                  </a:cubicBezTo>
                  <a:cubicBezTo>
                    <a:pt x="789" y="1395"/>
                    <a:pt x="789" y="1395"/>
                    <a:pt x="789" y="1395"/>
                  </a:cubicBezTo>
                  <a:cubicBezTo>
                    <a:pt x="789" y="1373"/>
                    <a:pt x="807" y="1355"/>
                    <a:pt x="829" y="1355"/>
                  </a:cubicBezTo>
                  <a:close/>
                  <a:moveTo>
                    <a:pt x="829" y="1117"/>
                  </a:moveTo>
                  <a:cubicBezTo>
                    <a:pt x="802" y="1117"/>
                    <a:pt x="802" y="1117"/>
                    <a:pt x="802" y="1117"/>
                  </a:cubicBezTo>
                  <a:cubicBezTo>
                    <a:pt x="788" y="1117"/>
                    <a:pt x="776" y="1105"/>
                    <a:pt x="776" y="1091"/>
                  </a:cubicBezTo>
                  <a:cubicBezTo>
                    <a:pt x="776" y="1076"/>
                    <a:pt x="788" y="1064"/>
                    <a:pt x="802" y="1064"/>
                  </a:cubicBezTo>
                  <a:cubicBezTo>
                    <a:pt x="817" y="1064"/>
                    <a:pt x="829" y="1076"/>
                    <a:pt x="829" y="1091"/>
                  </a:cubicBezTo>
                  <a:lnTo>
                    <a:pt x="829" y="1117"/>
                  </a:lnTo>
                  <a:close/>
                  <a:moveTo>
                    <a:pt x="836" y="341"/>
                  </a:moveTo>
                  <a:cubicBezTo>
                    <a:pt x="1101" y="345"/>
                    <a:pt x="1317" y="564"/>
                    <a:pt x="1317" y="829"/>
                  </a:cubicBezTo>
                  <a:cubicBezTo>
                    <a:pt x="1317" y="971"/>
                    <a:pt x="1255" y="1106"/>
                    <a:pt x="1148" y="1199"/>
                  </a:cubicBezTo>
                  <a:cubicBezTo>
                    <a:pt x="1051" y="1282"/>
                    <a:pt x="992" y="1402"/>
                    <a:pt x="982" y="1531"/>
                  </a:cubicBezTo>
                  <a:cubicBezTo>
                    <a:pt x="949" y="1531"/>
                    <a:pt x="949" y="1531"/>
                    <a:pt x="949" y="1531"/>
                  </a:cubicBezTo>
                  <a:cubicBezTo>
                    <a:pt x="949" y="1395"/>
                    <a:pt x="949" y="1395"/>
                    <a:pt x="949" y="1395"/>
                  </a:cubicBezTo>
                  <a:cubicBezTo>
                    <a:pt x="949" y="1359"/>
                    <a:pt x="933" y="1327"/>
                    <a:pt x="909" y="1305"/>
                  </a:cubicBezTo>
                  <a:cubicBezTo>
                    <a:pt x="909" y="1305"/>
                    <a:pt x="909" y="1305"/>
                    <a:pt x="909" y="1304"/>
                  </a:cubicBezTo>
                  <a:cubicBezTo>
                    <a:pt x="909" y="1173"/>
                    <a:pt x="909" y="1173"/>
                    <a:pt x="909" y="1173"/>
                  </a:cubicBezTo>
                  <a:cubicBezTo>
                    <a:pt x="941" y="1150"/>
                    <a:pt x="962" y="1111"/>
                    <a:pt x="962" y="1068"/>
                  </a:cubicBezTo>
                  <a:cubicBezTo>
                    <a:pt x="962" y="1006"/>
                    <a:pt x="962" y="1006"/>
                    <a:pt x="962" y="1006"/>
                  </a:cubicBezTo>
                  <a:cubicBezTo>
                    <a:pt x="962" y="921"/>
                    <a:pt x="893" y="852"/>
                    <a:pt x="808" y="852"/>
                  </a:cubicBezTo>
                  <a:cubicBezTo>
                    <a:pt x="736" y="852"/>
                    <a:pt x="736" y="852"/>
                    <a:pt x="736" y="852"/>
                  </a:cubicBezTo>
                  <a:cubicBezTo>
                    <a:pt x="714" y="852"/>
                    <a:pt x="696" y="870"/>
                    <a:pt x="696" y="892"/>
                  </a:cubicBezTo>
                  <a:cubicBezTo>
                    <a:pt x="696" y="914"/>
                    <a:pt x="714" y="932"/>
                    <a:pt x="736" y="932"/>
                  </a:cubicBezTo>
                  <a:cubicBezTo>
                    <a:pt x="808" y="932"/>
                    <a:pt x="808" y="932"/>
                    <a:pt x="808" y="932"/>
                  </a:cubicBezTo>
                  <a:cubicBezTo>
                    <a:pt x="849" y="932"/>
                    <a:pt x="882" y="965"/>
                    <a:pt x="882" y="1006"/>
                  </a:cubicBezTo>
                  <a:cubicBezTo>
                    <a:pt x="882" y="1021"/>
                    <a:pt x="882" y="1021"/>
                    <a:pt x="882" y="1021"/>
                  </a:cubicBezTo>
                  <a:cubicBezTo>
                    <a:pt x="863" y="999"/>
                    <a:pt x="834" y="984"/>
                    <a:pt x="802" y="984"/>
                  </a:cubicBezTo>
                  <a:cubicBezTo>
                    <a:pt x="743" y="984"/>
                    <a:pt x="696" y="1032"/>
                    <a:pt x="696" y="1091"/>
                  </a:cubicBezTo>
                  <a:cubicBezTo>
                    <a:pt x="696" y="1149"/>
                    <a:pt x="743" y="1197"/>
                    <a:pt x="802" y="1197"/>
                  </a:cubicBezTo>
                  <a:cubicBezTo>
                    <a:pt x="829" y="1197"/>
                    <a:pt x="829" y="1197"/>
                    <a:pt x="829" y="1197"/>
                  </a:cubicBezTo>
                  <a:cubicBezTo>
                    <a:pt x="829" y="1275"/>
                    <a:pt x="829" y="1275"/>
                    <a:pt x="829" y="1275"/>
                  </a:cubicBezTo>
                  <a:cubicBezTo>
                    <a:pt x="763" y="1275"/>
                    <a:pt x="709" y="1329"/>
                    <a:pt x="709" y="1395"/>
                  </a:cubicBezTo>
                  <a:cubicBezTo>
                    <a:pt x="709" y="1531"/>
                    <a:pt x="709" y="1531"/>
                    <a:pt x="709" y="1531"/>
                  </a:cubicBezTo>
                  <a:cubicBezTo>
                    <a:pt x="676" y="1531"/>
                    <a:pt x="676" y="1531"/>
                    <a:pt x="676" y="1531"/>
                  </a:cubicBezTo>
                  <a:cubicBezTo>
                    <a:pt x="667" y="1403"/>
                    <a:pt x="607" y="1283"/>
                    <a:pt x="508" y="1197"/>
                  </a:cubicBezTo>
                  <a:cubicBezTo>
                    <a:pt x="402" y="1104"/>
                    <a:pt x="341" y="969"/>
                    <a:pt x="341" y="828"/>
                  </a:cubicBezTo>
                  <a:cubicBezTo>
                    <a:pt x="342" y="697"/>
                    <a:pt x="393" y="574"/>
                    <a:pt x="487" y="482"/>
                  </a:cubicBezTo>
                  <a:cubicBezTo>
                    <a:pt x="581" y="389"/>
                    <a:pt x="705" y="339"/>
                    <a:pt x="836" y="341"/>
                  </a:cubicBezTo>
                  <a:close/>
                  <a:moveTo>
                    <a:pt x="796" y="495"/>
                  </a:moveTo>
                  <a:cubicBezTo>
                    <a:pt x="797" y="473"/>
                    <a:pt x="815" y="456"/>
                    <a:pt x="837" y="456"/>
                  </a:cubicBezTo>
                  <a:cubicBezTo>
                    <a:pt x="837" y="456"/>
                    <a:pt x="837" y="456"/>
                    <a:pt x="837" y="456"/>
                  </a:cubicBezTo>
                  <a:cubicBezTo>
                    <a:pt x="859" y="456"/>
                    <a:pt x="877" y="474"/>
                    <a:pt x="877" y="496"/>
                  </a:cubicBezTo>
                  <a:cubicBezTo>
                    <a:pt x="877" y="518"/>
                    <a:pt x="859" y="536"/>
                    <a:pt x="837" y="536"/>
                  </a:cubicBezTo>
                  <a:cubicBezTo>
                    <a:pt x="836" y="536"/>
                    <a:pt x="836" y="536"/>
                    <a:pt x="836" y="536"/>
                  </a:cubicBezTo>
                  <a:cubicBezTo>
                    <a:pt x="814" y="536"/>
                    <a:pt x="796" y="517"/>
                    <a:pt x="796" y="495"/>
                  </a:cubicBezTo>
                  <a:close/>
                  <a:moveTo>
                    <a:pt x="959" y="518"/>
                  </a:moveTo>
                  <a:cubicBezTo>
                    <a:pt x="969" y="499"/>
                    <a:pt x="994" y="492"/>
                    <a:pt x="1013" y="503"/>
                  </a:cubicBezTo>
                  <a:cubicBezTo>
                    <a:pt x="1132" y="569"/>
                    <a:pt x="1205" y="694"/>
                    <a:pt x="1205" y="829"/>
                  </a:cubicBezTo>
                  <a:cubicBezTo>
                    <a:pt x="1205" y="851"/>
                    <a:pt x="1187" y="869"/>
                    <a:pt x="1165" y="869"/>
                  </a:cubicBezTo>
                  <a:cubicBezTo>
                    <a:pt x="1143" y="869"/>
                    <a:pt x="1125" y="851"/>
                    <a:pt x="1125" y="829"/>
                  </a:cubicBezTo>
                  <a:cubicBezTo>
                    <a:pt x="1125" y="723"/>
                    <a:pt x="1067" y="624"/>
                    <a:pt x="974" y="573"/>
                  </a:cubicBezTo>
                  <a:cubicBezTo>
                    <a:pt x="955" y="562"/>
                    <a:pt x="948" y="537"/>
                    <a:pt x="959" y="518"/>
                  </a:cubicBezTo>
                  <a:close/>
                  <a:moveTo>
                    <a:pt x="829" y="188"/>
                  </a:moveTo>
                  <a:cubicBezTo>
                    <a:pt x="807" y="188"/>
                    <a:pt x="789" y="171"/>
                    <a:pt x="789" y="148"/>
                  </a:cubicBezTo>
                  <a:cubicBezTo>
                    <a:pt x="789" y="40"/>
                    <a:pt x="789" y="40"/>
                    <a:pt x="789" y="40"/>
                  </a:cubicBezTo>
                  <a:cubicBezTo>
                    <a:pt x="789" y="18"/>
                    <a:pt x="807" y="0"/>
                    <a:pt x="829" y="0"/>
                  </a:cubicBezTo>
                  <a:cubicBezTo>
                    <a:pt x="851" y="0"/>
                    <a:pt x="869" y="18"/>
                    <a:pt x="869" y="40"/>
                  </a:cubicBezTo>
                  <a:cubicBezTo>
                    <a:pt x="869" y="148"/>
                    <a:pt x="869" y="148"/>
                    <a:pt x="869" y="148"/>
                  </a:cubicBezTo>
                  <a:cubicBezTo>
                    <a:pt x="869" y="171"/>
                    <a:pt x="851" y="188"/>
                    <a:pt x="829" y="188"/>
                  </a:cubicBezTo>
                  <a:close/>
                  <a:moveTo>
                    <a:pt x="1658" y="829"/>
                  </a:moveTo>
                  <a:cubicBezTo>
                    <a:pt x="1658" y="851"/>
                    <a:pt x="1640" y="869"/>
                    <a:pt x="1618" y="869"/>
                  </a:cubicBezTo>
                  <a:cubicBezTo>
                    <a:pt x="1510" y="869"/>
                    <a:pt x="1510" y="869"/>
                    <a:pt x="1510" y="869"/>
                  </a:cubicBezTo>
                  <a:cubicBezTo>
                    <a:pt x="1488" y="869"/>
                    <a:pt x="1470" y="851"/>
                    <a:pt x="1470" y="829"/>
                  </a:cubicBezTo>
                  <a:cubicBezTo>
                    <a:pt x="1470" y="807"/>
                    <a:pt x="1488" y="789"/>
                    <a:pt x="1510" y="789"/>
                  </a:cubicBezTo>
                  <a:cubicBezTo>
                    <a:pt x="1618" y="789"/>
                    <a:pt x="1618" y="789"/>
                    <a:pt x="1618" y="789"/>
                  </a:cubicBezTo>
                  <a:cubicBezTo>
                    <a:pt x="1640" y="789"/>
                    <a:pt x="1658" y="807"/>
                    <a:pt x="1658" y="829"/>
                  </a:cubicBezTo>
                  <a:close/>
                  <a:moveTo>
                    <a:pt x="40" y="869"/>
                  </a:moveTo>
                  <a:cubicBezTo>
                    <a:pt x="18" y="869"/>
                    <a:pt x="0" y="851"/>
                    <a:pt x="0" y="829"/>
                  </a:cubicBezTo>
                  <a:cubicBezTo>
                    <a:pt x="0" y="807"/>
                    <a:pt x="18" y="789"/>
                    <a:pt x="40" y="789"/>
                  </a:cubicBezTo>
                  <a:cubicBezTo>
                    <a:pt x="148" y="789"/>
                    <a:pt x="148" y="789"/>
                    <a:pt x="148" y="789"/>
                  </a:cubicBezTo>
                  <a:cubicBezTo>
                    <a:pt x="171" y="789"/>
                    <a:pt x="188" y="807"/>
                    <a:pt x="188" y="829"/>
                  </a:cubicBezTo>
                  <a:cubicBezTo>
                    <a:pt x="188" y="851"/>
                    <a:pt x="171" y="869"/>
                    <a:pt x="148" y="869"/>
                  </a:cubicBezTo>
                  <a:lnTo>
                    <a:pt x="40" y="869"/>
                  </a:lnTo>
                  <a:close/>
                  <a:moveTo>
                    <a:pt x="1415" y="1359"/>
                  </a:moveTo>
                  <a:cubicBezTo>
                    <a:pt x="1431" y="1374"/>
                    <a:pt x="1431" y="1399"/>
                    <a:pt x="1415" y="1415"/>
                  </a:cubicBezTo>
                  <a:cubicBezTo>
                    <a:pt x="1407" y="1423"/>
                    <a:pt x="1397" y="1427"/>
                    <a:pt x="1387" y="1427"/>
                  </a:cubicBezTo>
                  <a:cubicBezTo>
                    <a:pt x="1377" y="1427"/>
                    <a:pt x="1366" y="1423"/>
                    <a:pt x="1359" y="1415"/>
                  </a:cubicBezTo>
                  <a:cubicBezTo>
                    <a:pt x="1282" y="1339"/>
                    <a:pt x="1282" y="1339"/>
                    <a:pt x="1282" y="1339"/>
                  </a:cubicBezTo>
                  <a:cubicBezTo>
                    <a:pt x="1267" y="1323"/>
                    <a:pt x="1267" y="1298"/>
                    <a:pt x="1282" y="1282"/>
                  </a:cubicBezTo>
                  <a:cubicBezTo>
                    <a:pt x="1298" y="1267"/>
                    <a:pt x="1323" y="1267"/>
                    <a:pt x="1339" y="1282"/>
                  </a:cubicBezTo>
                  <a:lnTo>
                    <a:pt x="1415" y="1359"/>
                  </a:lnTo>
                  <a:close/>
                  <a:moveTo>
                    <a:pt x="376" y="320"/>
                  </a:moveTo>
                  <a:cubicBezTo>
                    <a:pt x="392" y="335"/>
                    <a:pt x="392" y="361"/>
                    <a:pt x="376" y="376"/>
                  </a:cubicBezTo>
                  <a:cubicBezTo>
                    <a:pt x="368" y="384"/>
                    <a:pt x="358" y="388"/>
                    <a:pt x="348" y="388"/>
                  </a:cubicBezTo>
                  <a:cubicBezTo>
                    <a:pt x="338" y="388"/>
                    <a:pt x="327" y="384"/>
                    <a:pt x="320" y="376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28" y="284"/>
                    <a:pt x="228" y="259"/>
                    <a:pt x="243" y="243"/>
                  </a:cubicBezTo>
                  <a:cubicBezTo>
                    <a:pt x="259" y="228"/>
                    <a:pt x="284" y="228"/>
                    <a:pt x="300" y="243"/>
                  </a:cubicBezTo>
                  <a:lnTo>
                    <a:pt x="376" y="320"/>
                  </a:lnTo>
                  <a:close/>
                  <a:moveTo>
                    <a:pt x="1415" y="300"/>
                  </a:moveTo>
                  <a:cubicBezTo>
                    <a:pt x="1339" y="376"/>
                    <a:pt x="1339" y="376"/>
                    <a:pt x="1339" y="376"/>
                  </a:cubicBezTo>
                  <a:cubicBezTo>
                    <a:pt x="1331" y="384"/>
                    <a:pt x="1321" y="388"/>
                    <a:pt x="1310" y="388"/>
                  </a:cubicBezTo>
                  <a:cubicBezTo>
                    <a:pt x="1300" y="388"/>
                    <a:pt x="1290" y="384"/>
                    <a:pt x="1282" y="376"/>
                  </a:cubicBezTo>
                  <a:cubicBezTo>
                    <a:pt x="1267" y="361"/>
                    <a:pt x="1267" y="335"/>
                    <a:pt x="1282" y="320"/>
                  </a:cubicBezTo>
                  <a:cubicBezTo>
                    <a:pt x="1359" y="243"/>
                    <a:pt x="1359" y="243"/>
                    <a:pt x="1359" y="243"/>
                  </a:cubicBezTo>
                  <a:cubicBezTo>
                    <a:pt x="1374" y="228"/>
                    <a:pt x="1399" y="228"/>
                    <a:pt x="1415" y="243"/>
                  </a:cubicBezTo>
                  <a:cubicBezTo>
                    <a:pt x="1431" y="259"/>
                    <a:pt x="1431" y="284"/>
                    <a:pt x="1415" y="300"/>
                  </a:cubicBezTo>
                  <a:close/>
                  <a:moveTo>
                    <a:pt x="376" y="1282"/>
                  </a:moveTo>
                  <a:cubicBezTo>
                    <a:pt x="392" y="1298"/>
                    <a:pt x="392" y="1323"/>
                    <a:pt x="376" y="1339"/>
                  </a:cubicBezTo>
                  <a:cubicBezTo>
                    <a:pt x="300" y="1415"/>
                    <a:pt x="300" y="1415"/>
                    <a:pt x="300" y="1415"/>
                  </a:cubicBezTo>
                  <a:cubicBezTo>
                    <a:pt x="292" y="1423"/>
                    <a:pt x="282" y="1427"/>
                    <a:pt x="271" y="1427"/>
                  </a:cubicBezTo>
                  <a:cubicBezTo>
                    <a:pt x="261" y="1427"/>
                    <a:pt x="251" y="1423"/>
                    <a:pt x="243" y="1415"/>
                  </a:cubicBezTo>
                  <a:cubicBezTo>
                    <a:pt x="228" y="1399"/>
                    <a:pt x="228" y="1374"/>
                    <a:pt x="243" y="1359"/>
                  </a:cubicBezTo>
                  <a:cubicBezTo>
                    <a:pt x="320" y="1282"/>
                    <a:pt x="320" y="1282"/>
                    <a:pt x="320" y="1282"/>
                  </a:cubicBezTo>
                  <a:cubicBezTo>
                    <a:pt x="335" y="1267"/>
                    <a:pt x="360" y="1267"/>
                    <a:pt x="376" y="1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68483" y="1758447"/>
            <a:ext cx="685800" cy="685800"/>
            <a:chOff x="2068483" y="1758447"/>
            <a:chExt cx="685800" cy="685800"/>
          </a:xfrm>
        </p:grpSpPr>
        <p:sp>
          <p:nvSpPr>
            <p:cNvPr id="3" name="Oval 2"/>
            <p:cNvSpPr/>
            <p:nvPr/>
          </p:nvSpPr>
          <p:spPr>
            <a:xfrm>
              <a:off x="2068483" y="1758447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2217604" y="1915356"/>
              <a:ext cx="387558" cy="371983"/>
            </a:xfrm>
            <a:custGeom>
              <a:avLst/>
              <a:gdLst>
                <a:gd name="T0" fmla="*/ 1711 w 2097"/>
                <a:gd name="T1" fmla="*/ 921 h 2014"/>
                <a:gd name="T2" fmla="*/ 807 w 2097"/>
                <a:gd name="T3" fmla="*/ 1055 h 2014"/>
                <a:gd name="T4" fmla="*/ 927 w 2097"/>
                <a:gd name="T5" fmla="*/ 1235 h 2014"/>
                <a:gd name="T6" fmla="*/ 1102 w 2097"/>
                <a:gd name="T7" fmla="*/ 1243 h 2014"/>
                <a:gd name="T8" fmla="*/ 585 w 2097"/>
                <a:gd name="T9" fmla="*/ 1371 h 2014"/>
                <a:gd name="T10" fmla="*/ 1343 w 2097"/>
                <a:gd name="T11" fmla="*/ 239 h 2014"/>
                <a:gd name="T12" fmla="*/ 784 w 2097"/>
                <a:gd name="T13" fmla="*/ 1526 h 2014"/>
                <a:gd name="T14" fmla="*/ 1219 w 2097"/>
                <a:gd name="T15" fmla="*/ 844 h 2014"/>
                <a:gd name="T16" fmla="*/ 1201 w 2097"/>
                <a:gd name="T17" fmla="*/ 834 h 2014"/>
                <a:gd name="T18" fmla="*/ 927 w 2097"/>
                <a:gd name="T19" fmla="*/ 882 h 2014"/>
                <a:gd name="T20" fmla="*/ 1501 w 2097"/>
                <a:gd name="T21" fmla="*/ 1259 h 2014"/>
                <a:gd name="T22" fmla="*/ 942 w 2097"/>
                <a:gd name="T23" fmla="*/ 982 h 2014"/>
                <a:gd name="T24" fmla="*/ 1172 w 2097"/>
                <a:gd name="T25" fmla="*/ 908 h 2014"/>
                <a:gd name="T26" fmla="*/ 963 w 2097"/>
                <a:gd name="T27" fmla="*/ 1164 h 2014"/>
                <a:gd name="T28" fmla="*/ 912 w 2097"/>
                <a:gd name="T29" fmla="*/ 1102 h 2014"/>
                <a:gd name="T30" fmla="*/ 1493 w 2097"/>
                <a:gd name="T31" fmla="*/ 216 h 2014"/>
                <a:gd name="T32" fmla="*/ 1494 w 2097"/>
                <a:gd name="T33" fmla="*/ 296 h 2014"/>
                <a:gd name="T34" fmla="*/ 315 w 2097"/>
                <a:gd name="T35" fmla="*/ 894 h 2014"/>
                <a:gd name="T36" fmla="*/ 382 w 2097"/>
                <a:gd name="T37" fmla="*/ 938 h 2014"/>
                <a:gd name="T38" fmla="*/ 238 w 2097"/>
                <a:gd name="T39" fmla="*/ 1043 h 2014"/>
                <a:gd name="T40" fmla="*/ 262 w 2097"/>
                <a:gd name="T41" fmla="*/ 1135 h 2014"/>
                <a:gd name="T42" fmla="*/ 316 w 2097"/>
                <a:gd name="T43" fmla="*/ 1426 h 2014"/>
                <a:gd name="T44" fmla="*/ 268 w 2097"/>
                <a:gd name="T45" fmla="*/ 1501 h 2014"/>
                <a:gd name="T46" fmla="*/ 468 w 2097"/>
                <a:gd name="T47" fmla="*/ 1572 h 2014"/>
                <a:gd name="T48" fmla="*/ 394 w 2097"/>
                <a:gd name="T49" fmla="*/ 1623 h 2014"/>
                <a:gd name="T50" fmla="*/ 1000 w 2097"/>
                <a:gd name="T51" fmla="*/ 1505 h 2014"/>
                <a:gd name="T52" fmla="*/ 986 w 2097"/>
                <a:gd name="T53" fmla="*/ 1599 h 2014"/>
                <a:gd name="T54" fmla="*/ 827 w 2097"/>
                <a:gd name="T55" fmla="*/ 1584 h 2014"/>
                <a:gd name="T56" fmla="*/ 801 w 2097"/>
                <a:gd name="T57" fmla="*/ 1673 h 2014"/>
                <a:gd name="T58" fmla="*/ 276 w 2097"/>
                <a:gd name="T59" fmla="*/ 1252 h 2014"/>
                <a:gd name="T60" fmla="*/ 238 w 2097"/>
                <a:gd name="T61" fmla="*/ 1332 h 2014"/>
                <a:gd name="T62" fmla="*/ 236 w 2097"/>
                <a:gd name="T63" fmla="*/ 1212 h 2014"/>
                <a:gd name="T64" fmla="*/ 607 w 2097"/>
                <a:gd name="T65" fmla="*/ 1611 h 2014"/>
                <a:gd name="T66" fmla="*/ 642 w 2097"/>
                <a:gd name="T67" fmla="*/ 1693 h 2014"/>
                <a:gd name="T68" fmla="*/ 1564 w 2097"/>
                <a:gd name="T69" fmla="*/ 422 h 2014"/>
                <a:gd name="T70" fmla="*/ 1444 w 2097"/>
                <a:gd name="T71" fmla="*/ 415 h 2014"/>
                <a:gd name="T72" fmla="*/ 1827 w 2097"/>
                <a:gd name="T73" fmla="*/ 961 h 2014"/>
                <a:gd name="T74" fmla="*/ 1852 w 2097"/>
                <a:gd name="T75" fmla="*/ 1050 h 2014"/>
                <a:gd name="T76" fmla="*/ 1811 w 2097"/>
                <a:gd name="T77" fmla="*/ 642 h 2014"/>
                <a:gd name="T78" fmla="*/ 1882 w 2097"/>
                <a:gd name="T79" fmla="*/ 605 h 2014"/>
                <a:gd name="T80" fmla="*/ 1288 w 2097"/>
                <a:gd name="T81" fmla="*/ 487 h 2014"/>
                <a:gd name="T82" fmla="*/ 1365 w 2097"/>
                <a:gd name="T83" fmla="*/ 426 h 2014"/>
                <a:gd name="T84" fmla="*/ 1886 w 2097"/>
                <a:gd name="T85" fmla="*/ 736 h 2014"/>
                <a:gd name="T86" fmla="*/ 1891 w 2097"/>
                <a:gd name="T87" fmla="*/ 856 h 2014"/>
                <a:gd name="T88" fmla="*/ 1161 w 2097"/>
                <a:gd name="T89" fmla="*/ 545 h 2014"/>
                <a:gd name="T90" fmla="*/ 1086 w 2097"/>
                <a:gd name="T91" fmla="*/ 496 h 2014"/>
                <a:gd name="T92" fmla="*/ 1745 w 2097"/>
                <a:gd name="T93" fmla="*/ 1130 h 2014"/>
                <a:gd name="T94" fmla="*/ 1756 w 2097"/>
                <a:gd name="T95" fmla="*/ 1225 h 2014"/>
                <a:gd name="T96" fmla="*/ 1691 w 2097"/>
                <a:gd name="T97" fmla="*/ 513 h 2014"/>
                <a:gd name="T98" fmla="*/ 1733 w 2097"/>
                <a:gd name="T99" fmla="*/ 445 h 2014"/>
                <a:gd name="T100" fmla="*/ 1793 w 2097"/>
                <a:gd name="T101" fmla="*/ 1373 h 2014"/>
                <a:gd name="T102" fmla="*/ 1823 w 2097"/>
                <a:gd name="T103" fmla="*/ 1439 h 2014"/>
                <a:gd name="T104" fmla="*/ 195 w 2097"/>
                <a:gd name="T105" fmla="*/ 1754 h 2014"/>
                <a:gd name="T106" fmla="*/ 1705 w 2097"/>
                <a:gd name="T107" fmla="*/ 123 h 2014"/>
                <a:gd name="T108" fmla="*/ 1892 w 2097"/>
                <a:gd name="T109" fmla="*/ 1295 h 2014"/>
                <a:gd name="T110" fmla="*/ 338 w 2097"/>
                <a:gd name="T111" fmla="*/ 686 h 2014"/>
                <a:gd name="T112" fmla="*/ 1696 w 2097"/>
                <a:gd name="T113" fmla="*/ 1494 h 2014"/>
                <a:gd name="T114" fmla="*/ 788 w 2097"/>
                <a:gd name="T115" fmla="*/ 2014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7" h="2014">
                  <a:moveTo>
                    <a:pt x="646" y="1852"/>
                  </a:moveTo>
                  <a:cubicBezTo>
                    <a:pt x="648" y="1852"/>
                    <a:pt x="649" y="1851"/>
                    <a:pt x="650" y="1851"/>
                  </a:cubicBezTo>
                  <a:cubicBezTo>
                    <a:pt x="860" y="1830"/>
                    <a:pt x="1259" y="1731"/>
                    <a:pt x="1566" y="1305"/>
                  </a:cubicBezTo>
                  <a:cubicBezTo>
                    <a:pt x="1660" y="1176"/>
                    <a:pt x="1710" y="1043"/>
                    <a:pt x="1711" y="921"/>
                  </a:cubicBezTo>
                  <a:cubicBezTo>
                    <a:pt x="1713" y="809"/>
                    <a:pt x="1673" y="709"/>
                    <a:pt x="1598" y="640"/>
                  </a:cubicBezTo>
                  <a:cubicBezTo>
                    <a:pt x="1527" y="573"/>
                    <a:pt x="1430" y="539"/>
                    <a:pt x="1325" y="544"/>
                  </a:cubicBezTo>
                  <a:cubicBezTo>
                    <a:pt x="1213" y="549"/>
                    <a:pt x="1100" y="597"/>
                    <a:pt x="997" y="682"/>
                  </a:cubicBezTo>
                  <a:cubicBezTo>
                    <a:pt x="861" y="795"/>
                    <a:pt x="792" y="931"/>
                    <a:pt x="807" y="1055"/>
                  </a:cubicBezTo>
                  <a:cubicBezTo>
                    <a:pt x="816" y="1128"/>
                    <a:pt x="853" y="1190"/>
                    <a:pt x="909" y="1225"/>
                  </a:cubicBezTo>
                  <a:cubicBezTo>
                    <a:pt x="910" y="1226"/>
                    <a:pt x="911" y="1226"/>
                    <a:pt x="912" y="1227"/>
                  </a:cubicBezTo>
                  <a:cubicBezTo>
                    <a:pt x="914" y="1228"/>
                    <a:pt x="915" y="1229"/>
                    <a:pt x="917" y="1230"/>
                  </a:cubicBezTo>
                  <a:cubicBezTo>
                    <a:pt x="920" y="1232"/>
                    <a:pt x="924" y="1234"/>
                    <a:pt x="927" y="1235"/>
                  </a:cubicBezTo>
                  <a:cubicBezTo>
                    <a:pt x="927" y="1235"/>
                    <a:pt x="927" y="1235"/>
                    <a:pt x="927" y="1235"/>
                  </a:cubicBezTo>
                  <a:cubicBezTo>
                    <a:pt x="927" y="1235"/>
                    <a:pt x="927" y="1235"/>
                    <a:pt x="927" y="1235"/>
                  </a:cubicBezTo>
                  <a:cubicBezTo>
                    <a:pt x="956" y="1249"/>
                    <a:pt x="987" y="1256"/>
                    <a:pt x="1020" y="1256"/>
                  </a:cubicBezTo>
                  <a:cubicBezTo>
                    <a:pt x="1047" y="1256"/>
                    <a:pt x="1074" y="1252"/>
                    <a:pt x="1102" y="1243"/>
                  </a:cubicBezTo>
                  <a:cubicBezTo>
                    <a:pt x="1138" y="1231"/>
                    <a:pt x="1173" y="1211"/>
                    <a:pt x="1202" y="1186"/>
                  </a:cubicBezTo>
                  <a:cubicBezTo>
                    <a:pt x="1174" y="1234"/>
                    <a:pt x="1133" y="1281"/>
                    <a:pt x="1081" y="1325"/>
                  </a:cubicBezTo>
                  <a:cubicBezTo>
                    <a:pt x="991" y="1400"/>
                    <a:pt x="894" y="1441"/>
                    <a:pt x="800" y="1445"/>
                  </a:cubicBezTo>
                  <a:cubicBezTo>
                    <a:pt x="716" y="1449"/>
                    <a:pt x="640" y="1423"/>
                    <a:pt x="585" y="1371"/>
                  </a:cubicBezTo>
                  <a:cubicBezTo>
                    <a:pt x="485" y="1278"/>
                    <a:pt x="436" y="1075"/>
                    <a:pt x="627" y="810"/>
                  </a:cubicBezTo>
                  <a:cubicBezTo>
                    <a:pt x="863" y="483"/>
                    <a:pt x="1156" y="362"/>
                    <a:pt x="1360" y="317"/>
                  </a:cubicBezTo>
                  <a:cubicBezTo>
                    <a:pt x="1381" y="313"/>
                    <a:pt x="1395" y="291"/>
                    <a:pt x="1390" y="270"/>
                  </a:cubicBezTo>
                  <a:cubicBezTo>
                    <a:pt x="1385" y="248"/>
                    <a:pt x="1364" y="235"/>
                    <a:pt x="1343" y="239"/>
                  </a:cubicBezTo>
                  <a:cubicBezTo>
                    <a:pt x="1125" y="287"/>
                    <a:pt x="814" y="416"/>
                    <a:pt x="563" y="764"/>
                  </a:cubicBezTo>
                  <a:cubicBezTo>
                    <a:pt x="469" y="893"/>
                    <a:pt x="419" y="1026"/>
                    <a:pt x="417" y="1148"/>
                  </a:cubicBezTo>
                  <a:cubicBezTo>
                    <a:pt x="416" y="1260"/>
                    <a:pt x="456" y="1360"/>
                    <a:pt x="530" y="1429"/>
                  </a:cubicBezTo>
                  <a:cubicBezTo>
                    <a:pt x="597" y="1492"/>
                    <a:pt x="686" y="1526"/>
                    <a:pt x="784" y="1526"/>
                  </a:cubicBezTo>
                  <a:cubicBezTo>
                    <a:pt x="790" y="1526"/>
                    <a:pt x="797" y="1525"/>
                    <a:pt x="803" y="1525"/>
                  </a:cubicBezTo>
                  <a:cubicBezTo>
                    <a:pt x="915" y="1520"/>
                    <a:pt x="1028" y="1472"/>
                    <a:pt x="1132" y="1387"/>
                  </a:cubicBezTo>
                  <a:cubicBezTo>
                    <a:pt x="1267" y="1274"/>
                    <a:pt x="1336" y="1138"/>
                    <a:pt x="1321" y="1014"/>
                  </a:cubicBezTo>
                  <a:cubicBezTo>
                    <a:pt x="1313" y="941"/>
                    <a:pt x="1275" y="879"/>
                    <a:pt x="1219" y="844"/>
                  </a:cubicBezTo>
                  <a:cubicBezTo>
                    <a:pt x="1218" y="843"/>
                    <a:pt x="1218" y="843"/>
                    <a:pt x="1217" y="842"/>
                  </a:cubicBezTo>
                  <a:cubicBezTo>
                    <a:pt x="1215" y="841"/>
                    <a:pt x="1213" y="840"/>
                    <a:pt x="1211" y="839"/>
                  </a:cubicBezTo>
                  <a:cubicBezTo>
                    <a:pt x="1208" y="837"/>
                    <a:pt x="1205" y="835"/>
                    <a:pt x="1202" y="834"/>
                  </a:cubicBezTo>
                  <a:cubicBezTo>
                    <a:pt x="1201" y="834"/>
                    <a:pt x="1201" y="834"/>
                    <a:pt x="1201" y="834"/>
                  </a:cubicBezTo>
                  <a:cubicBezTo>
                    <a:pt x="1201" y="834"/>
                    <a:pt x="1201" y="834"/>
                    <a:pt x="1201" y="834"/>
                  </a:cubicBezTo>
                  <a:cubicBezTo>
                    <a:pt x="1201" y="834"/>
                    <a:pt x="1201" y="834"/>
                    <a:pt x="1201" y="834"/>
                  </a:cubicBezTo>
                  <a:cubicBezTo>
                    <a:pt x="1150" y="809"/>
                    <a:pt x="1088" y="806"/>
                    <a:pt x="1027" y="826"/>
                  </a:cubicBezTo>
                  <a:cubicBezTo>
                    <a:pt x="990" y="838"/>
                    <a:pt x="956" y="857"/>
                    <a:pt x="927" y="882"/>
                  </a:cubicBezTo>
                  <a:cubicBezTo>
                    <a:pt x="954" y="835"/>
                    <a:pt x="995" y="788"/>
                    <a:pt x="1048" y="744"/>
                  </a:cubicBezTo>
                  <a:cubicBezTo>
                    <a:pt x="1138" y="669"/>
                    <a:pt x="1235" y="628"/>
                    <a:pt x="1329" y="624"/>
                  </a:cubicBezTo>
                  <a:cubicBezTo>
                    <a:pt x="1412" y="620"/>
                    <a:pt x="1488" y="646"/>
                    <a:pt x="1544" y="698"/>
                  </a:cubicBezTo>
                  <a:cubicBezTo>
                    <a:pt x="1644" y="791"/>
                    <a:pt x="1692" y="994"/>
                    <a:pt x="1501" y="1259"/>
                  </a:cubicBezTo>
                  <a:cubicBezTo>
                    <a:pt x="1212" y="1659"/>
                    <a:pt x="839" y="1752"/>
                    <a:pt x="642" y="1772"/>
                  </a:cubicBezTo>
                  <a:cubicBezTo>
                    <a:pt x="620" y="1774"/>
                    <a:pt x="604" y="1794"/>
                    <a:pt x="607" y="1816"/>
                  </a:cubicBezTo>
                  <a:cubicBezTo>
                    <a:pt x="609" y="1836"/>
                    <a:pt x="626" y="1852"/>
                    <a:pt x="646" y="1852"/>
                  </a:cubicBezTo>
                  <a:close/>
                  <a:moveTo>
                    <a:pt x="942" y="982"/>
                  </a:moveTo>
                  <a:cubicBezTo>
                    <a:pt x="982" y="926"/>
                    <a:pt x="1049" y="893"/>
                    <a:pt x="1109" y="893"/>
                  </a:cubicBezTo>
                  <a:cubicBezTo>
                    <a:pt x="1129" y="893"/>
                    <a:pt x="1149" y="897"/>
                    <a:pt x="1166" y="905"/>
                  </a:cubicBezTo>
                  <a:cubicBezTo>
                    <a:pt x="1166" y="905"/>
                    <a:pt x="1166" y="905"/>
                    <a:pt x="1166" y="905"/>
                  </a:cubicBezTo>
                  <a:cubicBezTo>
                    <a:pt x="1168" y="906"/>
                    <a:pt x="1170" y="907"/>
                    <a:pt x="1172" y="908"/>
                  </a:cubicBezTo>
                  <a:cubicBezTo>
                    <a:pt x="1195" y="921"/>
                    <a:pt x="1210" y="942"/>
                    <a:pt x="1216" y="967"/>
                  </a:cubicBezTo>
                  <a:cubicBezTo>
                    <a:pt x="1226" y="1004"/>
                    <a:pt x="1215" y="1048"/>
                    <a:pt x="1186" y="1087"/>
                  </a:cubicBezTo>
                  <a:cubicBezTo>
                    <a:pt x="1132" y="1162"/>
                    <a:pt x="1030" y="1197"/>
                    <a:pt x="963" y="1164"/>
                  </a:cubicBezTo>
                  <a:cubicBezTo>
                    <a:pt x="963" y="1164"/>
                    <a:pt x="963" y="1164"/>
                    <a:pt x="963" y="1164"/>
                  </a:cubicBezTo>
                  <a:cubicBezTo>
                    <a:pt x="960" y="1163"/>
                    <a:pt x="958" y="1162"/>
                    <a:pt x="956" y="1160"/>
                  </a:cubicBezTo>
                  <a:cubicBezTo>
                    <a:pt x="955" y="1160"/>
                    <a:pt x="954" y="1159"/>
                    <a:pt x="953" y="1159"/>
                  </a:cubicBezTo>
                  <a:cubicBezTo>
                    <a:pt x="953" y="1159"/>
                    <a:pt x="953" y="1158"/>
                    <a:pt x="953" y="1158"/>
                  </a:cubicBezTo>
                  <a:cubicBezTo>
                    <a:pt x="932" y="1145"/>
                    <a:pt x="918" y="1126"/>
                    <a:pt x="912" y="1102"/>
                  </a:cubicBezTo>
                  <a:cubicBezTo>
                    <a:pt x="903" y="1065"/>
                    <a:pt x="914" y="1021"/>
                    <a:pt x="942" y="982"/>
                  </a:cubicBezTo>
                  <a:close/>
                  <a:moveTo>
                    <a:pt x="1455" y="260"/>
                  </a:moveTo>
                  <a:cubicBezTo>
                    <a:pt x="1453" y="238"/>
                    <a:pt x="1469" y="218"/>
                    <a:pt x="1491" y="216"/>
                  </a:cubicBezTo>
                  <a:cubicBezTo>
                    <a:pt x="1493" y="216"/>
                    <a:pt x="1493" y="216"/>
                    <a:pt x="1493" y="216"/>
                  </a:cubicBezTo>
                  <a:cubicBezTo>
                    <a:pt x="1514" y="214"/>
                    <a:pt x="1534" y="231"/>
                    <a:pt x="1536" y="253"/>
                  </a:cubicBezTo>
                  <a:cubicBezTo>
                    <a:pt x="1538" y="275"/>
                    <a:pt x="1522" y="294"/>
                    <a:pt x="1500" y="296"/>
                  </a:cubicBezTo>
                  <a:cubicBezTo>
                    <a:pt x="1498" y="296"/>
                    <a:pt x="1498" y="296"/>
                    <a:pt x="1498" y="296"/>
                  </a:cubicBezTo>
                  <a:cubicBezTo>
                    <a:pt x="1497" y="296"/>
                    <a:pt x="1496" y="296"/>
                    <a:pt x="1494" y="296"/>
                  </a:cubicBezTo>
                  <a:cubicBezTo>
                    <a:pt x="1474" y="296"/>
                    <a:pt x="1457" y="280"/>
                    <a:pt x="1455" y="260"/>
                  </a:cubicBezTo>
                  <a:close/>
                  <a:moveTo>
                    <a:pt x="348" y="956"/>
                  </a:moveTo>
                  <a:cubicBezTo>
                    <a:pt x="341" y="956"/>
                    <a:pt x="333" y="954"/>
                    <a:pt x="327" y="950"/>
                  </a:cubicBezTo>
                  <a:cubicBezTo>
                    <a:pt x="308" y="937"/>
                    <a:pt x="303" y="913"/>
                    <a:pt x="315" y="894"/>
                  </a:cubicBezTo>
                  <a:cubicBezTo>
                    <a:pt x="322" y="883"/>
                    <a:pt x="330" y="871"/>
                    <a:pt x="338" y="860"/>
                  </a:cubicBezTo>
                  <a:cubicBezTo>
                    <a:pt x="351" y="842"/>
                    <a:pt x="376" y="838"/>
                    <a:pt x="394" y="851"/>
                  </a:cubicBezTo>
                  <a:cubicBezTo>
                    <a:pt x="412" y="864"/>
                    <a:pt x="416" y="888"/>
                    <a:pt x="403" y="906"/>
                  </a:cubicBezTo>
                  <a:cubicBezTo>
                    <a:pt x="396" y="917"/>
                    <a:pt x="389" y="927"/>
                    <a:pt x="382" y="938"/>
                  </a:cubicBezTo>
                  <a:cubicBezTo>
                    <a:pt x="374" y="950"/>
                    <a:pt x="361" y="956"/>
                    <a:pt x="348" y="956"/>
                  </a:cubicBezTo>
                  <a:close/>
                  <a:moveTo>
                    <a:pt x="250" y="1133"/>
                  </a:moveTo>
                  <a:cubicBezTo>
                    <a:pt x="229" y="1127"/>
                    <a:pt x="217" y="1104"/>
                    <a:pt x="224" y="1083"/>
                  </a:cubicBezTo>
                  <a:cubicBezTo>
                    <a:pt x="228" y="1070"/>
                    <a:pt x="233" y="1057"/>
                    <a:pt x="238" y="1043"/>
                  </a:cubicBezTo>
                  <a:cubicBezTo>
                    <a:pt x="246" y="1023"/>
                    <a:pt x="269" y="1012"/>
                    <a:pt x="289" y="1020"/>
                  </a:cubicBezTo>
                  <a:cubicBezTo>
                    <a:pt x="310" y="1028"/>
                    <a:pt x="320" y="1051"/>
                    <a:pt x="312" y="1072"/>
                  </a:cubicBezTo>
                  <a:cubicBezTo>
                    <a:pt x="308" y="1084"/>
                    <a:pt x="304" y="1096"/>
                    <a:pt x="300" y="1107"/>
                  </a:cubicBezTo>
                  <a:cubicBezTo>
                    <a:pt x="295" y="1124"/>
                    <a:pt x="279" y="1135"/>
                    <a:pt x="262" y="1135"/>
                  </a:cubicBezTo>
                  <a:cubicBezTo>
                    <a:pt x="258" y="1135"/>
                    <a:pt x="254" y="1135"/>
                    <a:pt x="250" y="1133"/>
                  </a:cubicBezTo>
                  <a:close/>
                  <a:moveTo>
                    <a:pt x="246" y="1463"/>
                  </a:moveTo>
                  <a:cubicBezTo>
                    <a:pt x="235" y="1443"/>
                    <a:pt x="243" y="1419"/>
                    <a:pt x="263" y="1409"/>
                  </a:cubicBezTo>
                  <a:cubicBezTo>
                    <a:pt x="282" y="1399"/>
                    <a:pt x="306" y="1407"/>
                    <a:pt x="316" y="1426"/>
                  </a:cubicBezTo>
                  <a:cubicBezTo>
                    <a:pt x="322" y="1437"/>
                    <a:pt x="328" y="1447"/>
                    <a:pt x="335" y="1457"/>
                  </a:cubicBezTo>
                  <a:cubicBezTo>
                    <a:pt x="347" y="1475"/>
                    <a:pt x="342" y="1500"/>
                    <a:pt x="323" y="1512"/>
                  </a:cubicBezTo>
                  <a:cubicBezTo>
                    <a:pt x="317" y="1517"/>
                    <a:pt x="309" y="1519"/>
                    <a:pt x="301" y="1519"/>
                  </a:cubicBezTo>
                  <a:cubicBezTo>
                    <a:pt x="288" y="1519"/>
                    <a:pt x="276" y="1513"/>
                    <a:pt x="268" y="1501"/>
                  </a:cubicBezTo>
                  <a:cubicBezTo>
                    <a:pt x="260" y="1489"/>
                    <a:pt x="252" y="1476"/>
                    <a:pt x="246" y="1463"/>
                  </a:cubicBezTo>
                  <a:close/>
                  <a:moveTo>
                    <a:pt x="381" y="1568"/>
                  </a:moveTo>
                  <a:cubicBezTo>
                    <a:pt x="393" y="1549"/>
                    <a:pt x="418" y="1543"/>
                    <a:pt x="436" y="1555"/>
                  </a:cubicBezTo>
                  <a:cubicBezTo>
                    <a:pt x="446" y="1561"/>
                    <a:pt x="457" y="1567"/>
                    <a:pt x="468" y="1572"/>
                  </a:cubicBezTo>
                  <a:cubicBezTo>
                    <a:pt x="487" y="1582"/>
                    <a:pt x="496" y="1606"/>
                    <a:pt x="486" y="1626"/>
                  </a:cubicBezTo>
                  <a:cubicBezTo>
                    <a:pt x="479" y="1640"/>
                    <a:pt x="465" y="1648"/>
                    <a:pt x="450" y="1648"/>
                  </a:cubicBezTo>
                  <a:cubicBezTo>
                    <a:pt x="444" y="1648"/>
                    <a:pt x="438" y="1647"/>
                    <a:pt x="432" y="1644"/>
                  </a:cubicBezTo>
                  <a:cubicBezTo>
                    <a:pt x="419" y="1638"/>
                    <a:pt x="406" y="1631"/>
                    <a:pt x="394" y="1623"/>
                  </a:cubicBezTo>
                  <a:cubicBezTo>
                    <a:pt x="375" y="1611"/>
                    <a:pt x="370" y="1587"/>
                    <a:pt x="381" y="1568"/>
                  </a:cubicBezTo>
                  <a:close/>
                  <a:moveTo>
                    <a:pt x="951" y="1578"/>
                  </a:moveTo>
                  <a:cubicBezTo>
                    <a:pt x="940" y="1559"/>
                    <a:pt x="947" y="1535"/>
                    <a:pt x="966" y="1524"/>
                  </a:cubicBezTo>
                  <a:cubicBezTo>
                    <a:pt x="977" y="1518"/>
                    <a:pt x="989" y="1512"/>
                    <a:pt x="1000" y="1505"/>
                  </a:cubicBezTo>
                  <a:cubicBezTo>
                    <a:pt x="1019" y="1494"/>
                    <a:pt x="1043" y="1500"/>
                    <a:pt x="1054" y="1519"/>
                  </a:cubicBezTo>
                  <a:cubicBezTo>
                    <a:pt x="1066" y="1538"/>
                    <a:pt x="1060" y="1562"/>
                    <a:pt x="1041" y="1573"/>
                  </a:cubicBezTo>
                  <a:cubicBezTo>
                    <a:pt x="1029" y="1581"/>
                    <a:pt x="1017" y="1588"/>
                    <a:pt x="1005" y="1594"/>
                  </a:cubicBezTo>
                  <a:cubicBezTo>
                    <a:pt x="999" y="1597"/>
                    <a:pt x="992" y="1599"/>
                    <a:pt x="986" y="1599"/>
                  </a:cubicBezTo>
                  <a:cubicBezTo>
                    <a:pt x="971" y="1599"/>
                    <a:pt x="958" y="1592"/>
                    <a:pt x="951" y="1578"/>
                  </a:cubicBezTo>
                  <a:close/>
                  <a:moveTo>
                    <a:pt x="762" y="1643"/>
                  </a:moveTo>
                  <a:cubicBezTo>
                    <a:pt x="757" y="1622"/>
                    <a:pt x="770" y="1600"/>
                    <a:pt x="791" y="1595"/>
                  </a:cubicBezTo>
                  <a:cubicBezTo>
                    <a:pt x="803" y="1592"/>
                    <a:pt x="815" y="1588"/>
                    <a:pt x="827" y="1584"/>
                  </a:cubicBezTo>
                  <a:cubicBezTo>
                    <a:pt x="848" y="1578"/>
                    <a:pt x="871" y="1589"/>
                    <a:pt x="877" y="1610"/>
                  </a:cubicBezTo>
                  <a:cubicBezTo>
                    <a:pt x="884" y="1631"/>
                    <a:pt x="872" y="1654"/>
                    <a:pt x="851" y="1660"/>
                  </a:cubicBezTo>
                  <a:cubicBezTo>
                    <a:pt x="838" y="1665"/>
                    <a:pt x="824" y="1669"/>
                    <a:pt x="811" y="1672"/>
                  </a:cubicBezTo>
                  <a:cubicBezTo>
                    <a:pt x="807" y="1673"/>
                    <a:pt x="804" y="1673"/>
                    <a:pt x="801" y="1673"/>
                  </a:cubicBezTo>
                  <a:cubicBezTo>
                    <a:pt x="783" y="1673"/>
                    <a:pt x="767" y="1661"/>
                    <a:pt x="762" y="1643"/>
                  </a:cubicBezTo>
                  <a:close/>
                  <a:moveTo>
                    <a:pt x="236" y="1212"/>
                  </a:moveTo>
                  <a:cubicBezTo>
                    <a:pt x="236" y="1212"/>
                    <a:pt x="236" y="1212"/>
                    <a:pt x="236" y="1212"/>
                  </a:cubicBezTo>
                  <a:cubicBezTo>
                    <a:pt x="258" y="1212"/>
                    <a:pt x="276" y="1230"/>
                    <a:pt x="276" y="1252"/>
                  </a:cubicBezTo>
                  <a:cubicBezTo>
                    <a:pt x="276" y="1255"/>
                    <a:pt x="276" y="1255"/>
                    <a:pt x="276" y="1255"/>
                  </a:cubicBezTo>
                  <a:cubicBezTo>
                    <a:pt x="276" y="1266"/>
                    <a:pt x="277" y="1278"/>
                    <a:pt x="278" y="1289"/>
                  </a:cubicBezTo>
                  <a:cubicBezTo>
                    <a:pt x="279" y="1311"/>
                    <a:pt x="263" y="1330"/>
                    <a:pt x="241" y="1332"/>
                  </a:cubicBezTo>
                  <a:cubicBezTo>
                    <a:pt x="240" y="1332"/>
                    <a:pt x="239" y="1332"/>
                    <a:pt x="238" y="1332"/>
                  </a:cubicBezTo>
                  <a:cubicBezTo>
                    <a:pt x="217" y="1332"/>
                    <a:pt x="200" y="1316"/>
                    <a:pt x="198" y="1295"/>
                  </a:cubicBezTo>
                  <a:cubicBezTo>
                    <a:pt x="197" y="1282"/>
                    <a:pt x="196" y="1268"/>
                    <a:pt x="196" y="1255"/>
                  </a:cubicBezTo>
                  <a:cubicBezTo>
                    <a:pt x="196" y="1252"/>
                    <a:pt x="196" y="1252"/>
                    <a:pt x="196" y="1252"/>
                  </a:cubicBezTo>
                  <a:cubicBezTo>
                    <a:pt x="196" y="1230"/>
                    <a:pt x="214" y="1212"/>
                    <a:pt x="236" y="1212"/>
                  </a:cubicBezTo>
                  <a:close/>
                  <a:moveTo>
                    <a:pt x="642" y="1693"/>
                  </a:moveTo>
                  <a:cubicBezTo>
                    <a:pt x="628" y="1692"/>
                    <a:pt x="613" y="1692"/>
                    <a:pt x="599" y="1690"/>
                  </a:cubicBezTo>
                  <a:cubicBezTo>
                    <a:pt x="577" y="1688"/>
                    <a:pt x="561" y="1669"/>
                    <a:pt x="563" y="1647"/>
                  </a:cubicBezTo>
                  <a:cubicBezTo>
                    <a:pt x="565" y="1625"/>
                    <a:pt x="585" y="1609"/>
                    <a:pt x="607" y="1611"/>
                  </a:cubicBezTo>
                  <a:cubicBezTo>
                    <a:pt x="619" y="1612"/>
                    <a:pt x="631" y="1613"/>
                    <a:pt x="644" y="1613"/>
                  </a:cubicBezTo>
                  <a:cubicBezTo>
                    <a:pt x="666" y="1613"/>
                    <a:pt x="683" y="1631"/>
                    <a:pt x="683" y="1654"/>
                  </a:cubicBezTo>
                  <a:cubicBezTo>
                    <a:pt x="682" y="1675"/>
                    <a:pt x="665" y="1693"/>
                    <a:pt x="643" y="1693"/>
                  </a:cubicBezTo>
                  <a:lnTo>
                    <a:pt x="642" y="1693"/>
                  </a:lnTo>
                  <a:close/>
                  <a:moveTo>
                    <a:pt x="1444" y="415"/>
                  </a:moveTo>
                  <a:cubicBezTo>
                    <a:pt x="1445" y="393"/>
                    <a:pt x="1463" y="376"/>
                    <a:pt x="1485" y="376"/>
                  </a:cubicBezTo>
                  <a:cubicBezTo>
                    <a:pt x="1499" y="376"/>
                    <a:pt x="1514" y="377"/>
                    <a:pt x="1528" y="378"/>
                  </a:cubicBezTo>
                  <a:cubicBezTo>
                    <a:pt x="1550" y="380"/>
                    <a:pt x="1566" y="400"/>
                    <a:pt x="1564" y="422"/>
                  </a:cubicBezTo>
                  <a:cubicBezTo>
                    <a:pt x="1562" y="442"/>
                    <a:pt x="1544" y="458"/>
                    <a:pt x="1524" y="458"/>
                  </a:cubicBezTo>
                  <a:cubicBezTo>
                    <a:pt x="1523" y="458"/>
                    <a:pt x="1522" y="458"/>
                    <a:pt x="1520" y="458"/>
                  </a:cubicBezTo>
                  <a:cubicBezTo>
                    <a:pt x="1508" y="457"/>
                    <a:pt x="1496" y="456"/>
                    <a:pt x="1484" y="456"/>
                  </a:cubicBezTo>
                  <a:cubicBezTo>
                    <a:pt x="1461" y="455"/>
                    <a:pt x="1444" y="437"/>
                    <a:pt x="1444" y="415"/>
                  </a:cubicBezTo>
                  <a:close/>
                  <a:moveTo>
                    <a:pt x="1852" y="1050"/>
                  </a:moveTo>
                  <a:cubicBezTo>
                    <a:pt x="1847" y="1050"/>
                    <a:pt x="1842" y="1050"/>
                    <a:pt x="1838" y="1048"/>
                  </a:cubicBezTo>
                  <a:cubicBezTo>
                    <a:pt x="1817" y="1040"/>
                    <a:pt x="1807" y="1017"/>
                    <a:pt x="1815" y="996"/>
                  </a:cubicBezTo>
                  <a:cubicBezTo>
                    <a:pt x="1819" y="984"/>
                    <a:pt x="1823" y="973"/>
                    <a:pt x="1827" y="961"/>
                  </a:cubicBezTo>
                  <a:cubicBezTo>
                    <a:pt x="1834" y="940"/>
                    <a:pt x="1856" y="928"/>
                    <a:pt x="1877" y="935"/>
                  </a:cubicBezTo>
                  <a:cubicBezTo>
                    <a:pt x="1898" y="941"/>
                    <a:pt x="1910" y="964"/>
                    <a:pt x="1903" y="985"/>
                  </a:cubicBezTo>
                  <a:cubicBezTo>
                    <a:pt x="1899" y="998"/>
                    <a:pt x="1894" y="1012"/>
                    <a:pt x="1889" y="1025"/>
                  </a:cubicBezTo>
                  <a:cubicBezTo>
                    <a:pt x="1883" y="1041"/>
                    <a:pt x="1868" y="1050"/>
                    <a:pt x="1852" y="1050"/>
                  </a:cubicBezTo>
                  <a:close/>
                  <a:moveTo>
                    <a:pt x="1882" y="605"/>
                  </a:moveTo>
                  <a:cubicBezTo>
                    <a:pt x="1892" y="625"/>
                    <a:pt x="1884" y="649"/>
                    <a:pt x="1865" y="659"/>
                  </a:cubicBezTo>
                  <a:cubicBezTo>
                    <a:pt x="1859" y="662"/>
                    <a:pt x="1852" y="663"/>
                    <a:pt x="1846" y="663"/>
                  </a:cubicBezTo>
                  <a:cubicBezTo>
                    <a:pt x="1832" y="663"/>
                    <a:pt x="1818" y="656"/>
                    <a:pt x="1811" y="642"/>
                  </a:cubicBezTo>
                  <a:cubicBezTo>
                    <a:pt x="1805" y="631"/>
                    <a:pt x="1799" y="621"/>
                    <a:pt x="1793" y="611"/>
                  </a:cubicBezTo>
                  <a:cubicBezTo>
                    <a:pt x="1780" y="593"/>
                    <a:pt x="1785" y="568"/>
                    <a:pt x="1804" y="556"/>
                  </a:cubicBezTo>
                  <a:cubicBezTo>
                    <a:pt x="1822" y="544"/>
                    <a:pt x="1847" y="549"/>
                    <a:pt x="1859" y="567"/>
                  </a:cubicBezTo>
                  <a:cubicBezTo>
                    <a:pt x="1867" y="579"/>
                    <a:pt x="1875" y="592"/>
                    <a:pt x="1882" y="605"/>
                  </a:cubicBezTo>
                  <a:close/>
                  <a:moveTo>
                    <a:pt x="1365" y="426"/>
                  </a:moveTo>
                  <a:cubicBezTo>
                    <a:pt x="1370" y="447"/>
                    <a:pt x="1358" y="469"/>
                    <a:pt x="1336" y="474"/>
                  </a:cubicBezTo>
                  <a:cubicBezTo>
                    <a:pt x="1324" y="477"/>
                    <a:pt x="1312" y="481"/>
                    <a:pt x="1300" y="485"/>
                  </a:cubicBezTo>
                  <a:cubicBezTo>
                    <a:pt x="1296" y="486"/>
                    <a:pt x="1292" y="487"/>
                    <a:pt x="1288" y="487"/>
                  </a:cubicBezTo>
                  <a:cubicBezTo>
                    <a:pt x="1271" y="487"/>
                    <a:pt x="1255" y="476"/>
                    <a:pt x="1250" y="459"/>
                  </a:cubicBezTo>
                  <a:cubicBezTo>
                    <a:pt x="1243" y="438"/>
                    <a:pt x="1255" y="415"/>
                    <a:pt x="1276" y="409"/>
                  </a:cubicBezTo>
                  <a:cubicBezTo>
                    <a:pt x="1289" y="404"/>
                    <a:pt x="1303" y="401"/>
                    <a:pt x="1316" y="397"/>
                  </a:cubicBezTo>
                  <a:cubicBezTo>
                    <a:pt x="1338" y="392"/>
                    <a:pt x="1359" y="404"/>
                    <a:pt x="1365" y="426"/>
                  </a:cubicBezTo>
                  <a:close/>
                  <a:moveTo>
                    <a:pt x="1851" y="816"/>
                  </a:moveTo>
                  <a:cubicBezTo>
                    <a:pt x="1851" y="813"/>
                    <a:pt x="1851" y="813"/>
                    <a:pt x="1851" y="813"/>
                  </a:cubicBezTo>
                  <a:cubicBezTo>
                    <a:pt x="1851" y="802"/>
                    <a:pt x="1851" y="790"/>
                    <a:pt x="1850" y="779"/>
                  </a:cubicBezTo>
                  <a:cubicBezTo>
                    <a:pt x="1848" y="757"/>
                    <a:pt x="1864" y="738"/>
                    <a:pt x="1886" y="736"/>
                  </a:cubicBezTo>
                  <a:cubicBezTo>
                    <a:pt x="1908" y="734"/>
                    <a:pt x="1927" y="751"/>
                    <a:pt x="1929" y="773"/>
                  </a:cubicBezTo>
                  <a:cubicBezTo>
                    <a:pt x="1930" y="786"/>
                    <a:pt x="1931" y="800"/>
                    <a:pt x="1931" y="813"/>
                  </a:cubicBezTo>
                  <a:cubicBezTo>
                    <a:pt x="1931" y="816"/>
                    <a:pt x="1931" y="816"/>
                    <a:pt x="1931" y="816"/>
                  </a:cubicBezTo>
                  <a:cubicBezTo>
                    <a:pt x="1931" y="838"/>
                    <a:pt x="1913" y="856"/>
                    <a:pt x="1891" y="856"/>
                  </a:cubicBezTo>
                  <a:cubicBezTo>
                    <a:pt x="1891" y="856"/>
                    <a:pt x="1891" y="856"/>
                    <a:pt x="1891" y="856"/>
                  </a:cubicBezTo>
                  <a:cubicBezTo>
                    <a:pt x="1869" y="856"/>
                    <a:pt x="1851" y="838"/>
                    <a:pt x="1851" y="816"/>
                  </a:cubicBezTo>
                  <a:close/>
                  <a:moveTo>
                    <a:pt x="1177" y="491"/>
                  </a:moveTo>
                  <a:cubicBezTo>
                    <a:pt x="1187" y="510"/>
                    <a:pt x="1180" y="535"/>
                    <a:pt x="1161" y="545"/>
                  </a:cubicBezTo>
                  <a:cubicBezTo>
                    <a:pt x="1150" y="551"/>
                    <a:pt x="1139" y="558"/>
                    <a:pt x="1128" y="564"/>
                  </a:cubicBezTo>
                  <a:cubicBezTo>
                    <a:pt x="1121" y="568"/>
                    <a:pt x="1114" y="570"/>
                    <a:pt x="1107" y="570"/>
                  </a:cubicBezTo>
                  <a:cubicBezTo>
                    <a:pt x="1094" y="570"/>
                    <a:pt x="1080" y="563"/>
                    <a:pt x="1073" y="551"/>
                  </a:cubicBezTo>
                  <a:cubicBezTo>
                    <a:pt x="1062" y="532"/>
                    <a:pt x="1068" y="507"/>
                    <a:pt x="1086" y="496"/>
                  </a:cubicBezTo>
                  <a:cubicBezTo>
                    <a:pt x="1098" y="489"/>
                    <a:pt x="1111" y="482"/>
                    <a:pt x="1122" y="475"/>
                  </a:cubicBezTo>
                  <a:cubicBezTo>
                    <a:pt x="1142" y="465"/>
                    <a:pt x="1166" y="472"/>
                    <a:pt x="1177" y="491"/>
                  </a:cubicBezTo>
                  <a:close/>
                  <a:moveTo>
                    <a:pt x="1724" y="1162"/>
                  </a:moveTo>
                  <a:cubicBezTo>
                    <a:pt x="1731" y="1151"/>
                    <a:pt x="1738" y="1141"/>
                    <a:pt x="1745" y="1130"/>
                  </a:cubicBezTo>
                  <a:cubicBezTo>
                    <a:pt x="1757" y="1112"/>
                    <a:pt x="1782" y="1107"/>
                    <a:pt x="1800" y="1119"/>
                  </a:cubicBezTo>
                  <a:cubicBezTo>
                    <a:pt x="1819" y="1131"/>
                    <a:pt x="1824" y="1155"/>
                    <a:pt x="1812" y="1174"/>
                  </a:cubicBezTo>
                  <a:cubicBezTo>
                    <a:pt x="1805" y="1185"/>
                    <a:pt x="1797" y="1197"/>
                    <a:pt x="1789" y="1208"/>
                  </a:cubicBezTo>
                  <a:cubicBezTo>
                    <a:pt x="1781" y="1219"/>
                    <a:pt x="1768" y="1225"/>
                    <a:pt x="1756" y="1225"/>
                  </a:cubicBezTo>
                  <a:cubicBezTo>
                    <a:pt x="1748" y="1225"/>
                    <a:pt x="1740" y="1222"/>
                    <a:pt x="1733" y="1217"/>
                  </a:cubicBezTo>
                  <a:cubicBezTo>
                    <a:pt x="1715" y="1205"/>
                    <a:pt x="1711" y="1180"/>
                    <a:pt x="1724" y="1162"/>
                  </a:cubicBezTo>
                  <a:close/>
                  <a:moveTo>
                    <a:pt x="1712" y="519"/>
                  </a:moveTo>
                  <a:cubicBezTo>
                    <a:pt x="1705" y="519"/>
                    <a:pt x="1697" y="517"/>
                    <a:pt x="1691" y="513"/>
                  </a:cubicBezTo>
                  <a:cubicBezTo>
                    <a:pt x="1681" y="507"/>
                    <a:pt x="1670" y="501"/>
                    <a:pt x="1660" y="496"/>
                  </a:cubicBezTo>
                  <a:cubicBezTo>
                    <a:pt x="1640" y="486"/>
                    <a:pt x="1631" y="462"/>
                    <a:pt x="1641" y="442"/>
                  </a:cubicBezTo>
                  <a:cubicBezTo>
                    <a:pt x="1651" y="423"/>
                    <a:pt x="1675" y="414"/>
                    <a:pt x="1695" y="424"/>
                  </a:cubicBezTo>
                  <a:cubicBezTo>
                    <a:pt x="1708" y="430"/>
                    <a:pt x="1721" y="438"/>
                    <a:pt x="1733" y="445"/>
                  </a:cubicBezTo>
                  <a:cubicBezTo>
                    <a:pt x="1752" y="457"/>
                    <a:pt x="1757" y="482"/>
                    <a:pt x="1746" y="500"/>
                  </a:cubicBezTo>
                  <a:cubicBezTo>
                    <a:pt x="1738" y="512"/>
                    <a:pt x="1725" y="519"/>
                    <a:pt x="1712" y="519"/>
                  </a:cubicBezTo>
                  <a:close/>
                  <a:moveTo>
                    <a:pt x="1791" y="1376"/>
                  </a:moveTo>
                  <a:cubicBezTo>
                    <a:pt x="1793" y="1373"/>
                    <a:pt x="1793" y="1373"/>
                    <a:pt x="1793" y="1373"/>
                  </a:cubicBezTo>
                  <a:cubicBezTo>
                    <a:pt x="1806" y="1355"/>
                    <a:pt x="1831" y="1351"/>
                    <a:pt x="1849" y="1363"/>
                  </a:cubicBezTo>
                  <a:cubicBezTo>
                    <a:pt x="1867" y="1376"/>
                    <a:pt x="1871" y="1401"/>
                    <a:pt x="1858" y="1419"/>
                  </a:cubicBezTo>
                  <a:cubicBezTo>
                    <a:pt x="1856" y="1422"/>
                    <a:pt x="1856" y="1422"/>
                    <a:pt x="1856" y="1422"/>
                  </a:cubicBezTo>
                  <a:cubicBezTo>
                    <a:pt x="1848" y="1433"/>
                    <a:pt x="1836" y="1439"/>
                    <a:pt x="1823" y="1439"/>
                  </a:cubicBezTo>
                  <a:cubicBezTo>
                    <a:pt x="1815" y="1439"/>
                    <a:pt x="1807" y="1437"/>
                    <a:pt x="1800" y="1432"/>
                  </a:cubicBezTo>
                  <a:cubicBezTo>
                    <a:pt x="1782" y="1419"/>
                    <a:pt x="1778" y="1394"/>
                    <a:pt x="1791" y="1376"/>
                  </a:cubicBezTo>
                  <a:close/>
                  <a:moveTo>
                    <a:pt x="427" y="1936"/>
                  </a:moveTo>
                  <a:cubicBezTo>
                    <a:pt x="334" y="1892"/>
                    <a:pt x="256" y="1830"/>
                    <a:pt x="195" y="1754"/>
                  </a:cubicBezTo>
                  <a:cubicBezTo>
                    <a:pt x="136" y="1679"/>
                    <a:pt x="93" y="1593"/>
                    <a:pt x="68" y="1497"/>
                  </a:cubicBezTo>
                  <a:cubicBezTo>
                    <a:pt x="0" y="1230"/>
                    <a:pt x="75" y="918"/>
                    <a:pt x="273" y="640"/>
                  </a:cubicBezTo>
                  <a:cubicBezTo>
                    <a:pt x="444" y="401"/>
                    <a:pt x="686" y="215"/>
                    <a:pt x="954" y="117"/>
                  </a:cubicBezTo>
                  <a:cubicBezTo>
                    <a:pt x="1225" y="18"/>
                    <a:pt x="1492" y="20"/>
                    <a:pt x="1705" y="123"/>
                  </a:cubicBezTo>
                  <a:cubicBezTo>
                    <a:pt x="1874" y="204"/>
                    <a:pt x="1994" y="342"/>
                    <a:pt x="2051" y="520"/>
                  </a:cubicBezTo>
                  <a:cubicBezTo>
                    <a:pt x="2087" y="633"/>
                    <a:pt x="2097" y="756"/>
                    <a:pt x="2079" y="887"/>
                  </a:cubicBezTo>
                  <a:cubicBezTo>
                    <a:pt x="2061" y="1019"/>
                    <a:pt x="2016" y="1151"/>
                    <a:pt x="1946" y="1280"/>
                  </a:cubicBezTo>
                  <a:cubicBezTo>
                    <a:pt x="1935" y="1299"/>
                    <a:pt x="1911" y="1306"/>
                    <a:pt x="1892" y="1295"/>
                  </a:cubicBezTo>
                  <a:cubicBezTo>
                    <a:pt x="1872" y="1285"/>
                    <a:pt x="1865" y="1261"/>
                    <a:pt x="1876" y="1241"/>
                  </a:cubicBezTo>
                  <a:cubicBezTo>
                    <a:pt x="2005" y="1005"/>
                    <a:pt x="2041" y="751"/>
                    <a:pt x="1975" y="545"/>
                  </a:cubicBezTo>
                  <a:cubicBezTo>
                    <a:pt x="1925" y="387"/>
                    <a:pt x="1819" y="266"/>
                    <a:pt x="1670" y="195"/>
                  </a:cubicBezTo>
                  <a:cubicBezTo>
                    <a:pt x="1268" y="0"/>
                    <a:pt x="670" y="221"/>
                    <a:pt x="338" y="686"/>
                  </a:cubicBezTo>
                  <a:cubicBezTo>
                    <a:pt x="153" y="945"/>
                    <a:pt x="83" y="1233"/>
                    <a:pt x="146" y="1477"/>
                  </a:cubicBezTo>
                  <a:cubicBezTo>
                    <a:pt x="191" y="1652"/>
                    <a:pt x="300" y="1786"/>
                    <a:pt x="461" y="1864"/>
                  </a:cubicBezTo>
                  <a:cubicBezTo>
                    <a:pt x="636" y="1948"/>
                    <a:pt x="857" y="1957"/>
                    <a:pt x="1084" y="1889"/>
                  </a:cubicBezTo>
                  <a:cubicBezTo>
                    <a:pt x="1311" y="1820"/>
                    <a:pt x="1528" y="1680"/>
                    <a:pt x="1696" y="1494"/>
                  </a:cubicBezTo>
                  <a:cubicBezTo>
                    <a:pt x="1711" y="1477"/>
                    <a:pt x="1736" y="1476"/>
                    <a:pt x="1752" y="1491"/>
                  </a:cubicBezTo>
                  <a:cubicBezTo>
                    <a:pt x="1769" y="1506"/>
                    <a:pt x="1770" y="1531"/>
                    <a:pt x="1755" y="1547"/>
                  </a:cubicBezTo>
                  <a:cubicBezTo>
                    <a:pt x="1578" y="1744"/>
                    <a:pt x="1348" y="1893"/>
                    <a:pt x="1107" y="1965"/>
                  </a:cubicBezTo>
                  <a:cubicBezTo>
                    <a:pt x="998" y="1998"/>
                    <a:pt x="891" y="2014"/>
                    <a:pt x="788" y="2014"/>
                  </a:cubicBezTo>
                  <a:cubicBezTo>
                    <a:pt x="657" y="2014"/>
                    <a:pt x="534" y="1988"/>
                    <a:pt x="427" y="1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383683" y="1758447"/>
            <a:ext cx="685800" cy="685800"/>
            <a:chOff x="9383683" y="1758447"/>
            <a:chExt cx="685800" cy="685800"/>
          </a:xfrm>
        </p:grpSpPr>
        <p:sp>
          <p:nvSpPr>
            <p:cNvPr id="11" name="Oval 10"/>
            <p:cNvSpPr/>
            <p:nvPr/>
          </p:nvSpPr>
          <p:spPr>
            <a:xfrm>
              <a:off x="9383683" y="1758447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 40"/>
            <p:cNvSpPr>
              <a:spLocks noEditPoints="1"/>
            </p:cNvSpPr>
            <p:nvPr/>
          </p:nvSpPr>
          <p:spPr bwMode="auto">
            <a:xfrm>
              <a:off x="9537332" y="1913545"/>
              <a:ext cx="378503" cy="375605"/>
            </a:xfrm>
            <a:custGeom>
              <a:avLst/>
              <a:gdLst>
                <a:gd name="T0" fmla="*/ 1802 w 2048"/>
                <a:gd name="T1" fmla="*/ 587 h 2032"/>
                <a:gd name="T2" fmla="*/ 1718 w 2048"/>
                <a:gd name="T3" fmla="*/ 376 h 2032"/>
                <a:gd name="T4" fmla="*/ 1302 w 2048"/>
                <a:gd name="T5" fmla="*/ 547 h 2032"/>
                <a:gd name="T6" fmla="*/ 1060 w 2048"/>
                <a:gd name="T7" fmla="*/ 159 h 2032"/>
                <a:gd name="T8" fmla="*/ 406 w 2048"/>
                <a:gd name="T9" fmla="*/ 0 h 2032"/>
                <a:gd name="T10" fmla="*/ 159 w 2048"/>
                <a:gd name="T11" fmla="*/ 428 h 2032"/>
                <a:gd name="T12" fmla="*/ 295 w 2048"/>
                <a:gd name="T13" fmla="*/ 902 h 2032"/>
                <a:gd name="T14" fmla="*/ 159 w 2048"/>
                <a:gd name="T15" fmla="*/ 1285 h 2032"/>
                <a:gd name="T16" fmla="*/ 295 w 2048"/>
                <a:gd name="T17" fmla="*/ 1759 h 2032"/>
                <a:gd name="T18" fmla="*/ 747 w 2048"/>
                <a:gd name="T19" fmla="*/ 1913 h 2032"/>
                <a:gd name="T20" fmla="*/ 1106 w 2048"/>
                <a:gd name="T21" fmla="*/ 1597 h 2032"/>
                <a:gd name="T22" fmla="*/ 1643 w 2048"/>
                <a:gd name="T23" fmla="*/ 1603 h 2032"/>
                <a:gd name="T24" fmla="*/ 1771 w 2048"/>
                <a:gd name="T25" fmla="*/ 1668 h 2032"/>
                <a:gd name="T26" fmla="*/ 1754 w 2048"/>
                <a:gd name="T27" fmla="*/ 1330 h 2032"/>
                <a:gd name="T28" fmla="*/ 1889 w 2048"/>
                <a:gd name="T29" fmla="*/ 857 h 2032"/>
                <a:gd name="T30" fmla="*/ 1564 w 2048"/>
                <a:gd name="T31" fmla="*/ 587 h 2032"/>
                <a:gd name="T32" fmla="*/ 1148 w 2048"/>
                <a:gd name="T33" fmla="*/ 666 h 2032"/>
                <a:gd name="T34" fmla="*/ 980 w 2048"/>
                <a:gd name="T35" fmla="*/ 159 h 2032"/>
                <a:gd name="T36" fmla="*/ 406 w 2048"/>
                <a:gd name="T37" fmla="*/ 80 h 2032"/>
                <a:gd name="T38" fmla="*/ 406 w 2048"/>
                <a:gd name="T39" fmla="*/ 80 h 2032"/>
                <a:gd name="T40" fmla="*/ 238 w 2048"/>
                <a:gd name="T41" fmla="*/ 587 h 2032"/>
                <a:gd name="T42" fmla="*/ 271 w 2048"/>
                <a:gd name="T43" fmla="*/ 474 h 2032"/>
                <a:gd name="T44" fmla="*/ 747 w 2048"/>
                <a:gd name="T45" fmla="*/ 199 h 2032"/>
                <a:gd name="T46" fmla="*/ 989 w 2048"/>
                <a:gd name="T47" fmla="*/ 587 h 2032"/>
                <a:gd name="T48" fmla="*/ 747 w 2048"/>
                <a:gd name="T49" fmla="*/ 976 h 2032"/>
                <a:gd name="T50" fmla="*/ 271 w 2048"/>
                <a:gd name="T51" fmla="*/ 700 h 2032"/>
                <a:gd name="T52" fmla="*/ 901 w 2048"/>
                <a:gd name="T53" fmla="*/ 937 h 2032"/>
                <a:gd name="T54" fmla="*/ 327 w 2048"/>
                <a:gd name="T55" fmla="*/ 1016 h 2032"/>
                <a:gd name="T56" fmla="*/ 80 w 2048"/>
                <a:gd name="T57" fmla="*/ 1444 h 2032"/>
                <a:gd name="T58" fmla="*/ 406 w 2048"/>
                <a:gd name="T59" fmla="*/ 1952 h 2032"/>
                <a:gd name="T60" fmla="*/ 406 w 2048"/>
                <a:gd name="T61" fmla="*/ 1952 h 2032"/>
                <a:gd name="T62" fmla="*/ 980 w 2048"/>
                <a:gd name="T63" fmla="*/ 1873 h 2032"/>
                <a:gd name="T64" fmla="*/ 901 w 2048"/>
                <a:gd name="T65" fmla="*/ 1714 h 2032"/>
                <a:gd name="T66" fmla="*/ 364 w 2048"/>
                <a:gd name="T67" fmla="*/ 1719 h 2032"/>
                <a:gd name="T68" fmla="*/ 364 w 2048"/>
                <a:gd name="T69" fmla="*/ 1169 h 2032"/>
                <a:gd name="T70" fmla="*/ 901 w 2048"/>
                <a:gd name="T71" fmla="*/ 1175 h 2032"/>
                <a:gd name="T72" fmla="*/ 1037 w 2048"/>
                <a:gd name="T73" fmla="*/ 1557 h 2032"/>
                <a:gd name="T74" fmla="*/ 1109 w 2048"/>
                <a:gd name="T75" fmla="*/ 1376 h 2032"/>
                <a:gd name="T76" fmla="*/ 1148 w 2048"/>
                <a:gd name="T77" fmla="*/ 1523 h 2032"/>
                <a:gd name="T78" fmla="*/ 1643 w 2048"/>
                <a:gd name="T79" fmla="*/ 1523 h 2032"/>
                <a:gd name="T80" fmla="*/ 1685 w 2048"/>
                <a:gd name="T81" fmla="*/ 1511 h 2032"/>
                <a:gd name="T82" fmla="*/ 1489 w 2048"/>
                <a:gd name="T83" fmla="*/ 1404 h 2032"/>
                <a:gd name="T84" fmla="*/ 1013 w 2048"/>
                <a:gd name="T85" fmla="*/ 1129 h 2032"/>
                <a:gd name="T86" fmla="*/ 1148 w 2048"/>
                <a:gd name="T87" fmla="*/ 746 h 2032"/>
                <a:gd name="T88" fmla="*/ 1684 w 2048"/>
                <a:gd name="T89" fmla="*/ 741 h 2032"/>
                <a:gd name="T90" fmla="*/ 1889 w 2048"/>
                <a:gd name="T91" fmla="*/ 1095 h 2032"/>
                <a:gd name="T92" fmla="*/ 1889 w 2048"/>
                <a:gd name="T93" fmla="*/ 1095 h 2032"/>
                <a:gd name="T94" fmla="*/ 1822 w 2048"/>
                <a:gd name="T95" fmla="*/ 238 h 2032"/>
                <a:gd name="T96" fmla="*/ 1822 w 2048"/>
                <a:gd name="T97" fmla="*/ 318 h 2032"/>
                <a:gd name="T98" fmla="*/ 1781 w 2048"/>
                <a:gd name="T99" fmla="*/ 1754 h 2032"/>
                <a:gd name="T100" fmla="*/ 1861 w 2048"/>
                <a:gd name="T101" fmla="*/ 175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8" h="2032">
                  <a:moveTo>
                    <a:pt x="1889" y="857"/>
                  </a:moveTo>
                  <a:cubicBezTo>
                    <a:pt x="1874" y="857"/>
                    <a:pt x="1860" y="859"/>
                    <a:pt x="1847" y="862"/>
                  </a:cubicBezTo>
                  <a:cubicBezTo>
                    <a:pt x="1754" y="701"/>
                    <a:pt x="1754" y="701"/>
                    <a:pt x="1754" y="701"/>
                  </a:cubicBezTo>
                  <a:cubicBezTo>
                    <a:pt x="1783" y="672"/>
                    <a:pt x="1802" y="632"/>
                    <a:pt x="1802" y="587"/>
                  </a:cubicBezTo>
                  <a:cubicBezTo>
                    <a:pt x="1802" y="543"/>
                    <a:pt x="1784" y="503"/>
                    <a:pt x="1754" y="474"/>
                  </a:cubicBezTo>
                  <a:cubicBezTo>
                    <a:pt x="1788" y="416"/>
                    <a:pt x="1788" y="416"/>
                    <a:pt x="1788" y="416"/>
                  </a:cubicBezTo>
                  <a:cubicBezTo>
                    <a:pt x="1799" y="397"/>
                    <a:pt x="1792" y="373"/>
                    <a:pt x="1773" y="362"/>
                  </a:cubicBezTo>
                  <a:cubicBezTo>
                    <a:pt x="1754" y="351"/>
                    <a:pt x="1730" y="357"/>
                    <a:pt x="1718" y="376"/>
                  </a:cubicBezTo>
                  <a:cubicBezTo>
                    <a:pt x="1685" y="434"/>
                    <a:pt x="1685" y="434"/>
                    <a:pt x="1685" y="434"/>
                  </a:cubicBezTo>
                  <a:cubicBezTo>
                    <a:pt x="1672" y="430"/>
                    <a:pt x="1658" y="428"/>
                    <a:pt x="1643" y="428"/>
                  </a:cubicBezTo>
                  <a:cubicBezTo>
                    <a:pt x="1569" y="428"/>
                    <a:pt x="1507" y="479"/>
                    <a:pt x="1489" y="547"/>
                  </a:cubicBezTo>
                  <a:cubicBezTo>
                    <a:pt x="1302" y="547"/>
                    <a:pt x="1302" y="547"/>
                    <a:pt x="1302" y="547"/>
                  </a:cubicBezTo>
                  <a:cubicBezTo>
                    <a:pt x="1285" y="479"/>
                    <a:pt x="1222" y="428"/>
                    <a:pt x="1148" y="428"/>
                  </a:cubicBezTo>
                  <a:cubicBezTo>
                    <a:pt x="1134" y="428"/>
                    <a:pt x="1120" y="430"/>
                    <a:pt x="1106" y="434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42" y="243"/>
                    <a:pt x="1060" y="203"/>
                    <a:pt x="1060" y="159"/>
                  </a:cubicBezTo>
                  <a:cubicBezTo>
                    <a:pt x="1060" y="71"/>
                    <a:pt x="989" y="0"/>
                    <a:pt x="901" y="0"/>
                  </a:cubicBezTo>
                  <a:cubicBezTo>
                    <a:pt x="827" y="0"/>
                    <a:pt x="765" y="50"/>
                    <a:pt x="747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42" y="50"/>
                    <a:pt x="480" y="0"/>
                    <a:pt x="406" y="0"/>
                  </a:cubicBezTo>
                  <a:cubicBezTo>
                    <a:pt x="319" y="0"/>
                    <a:pt x="247" y="71"/>
                    <a:pt x="247" y="159"/>
                  </a:cubicBezTo>
                  <a:cubicBezTo>
                    <a:pt x="247" y="203"/>
                    <a:pt x="265" y="243"/>
                    <a:pt x="295" y="272"/>
                  </a:cubicBezTo>
                  <a:cubicBezTo>
                    <a:pt x="201" y="434"/>
                    <a:pt x="201" y="434"/>
                    <a:pt x="201" y="434"/>
                  </a:cubicBezTo>
                  <a:cubicBezTo>
                    <a:pt x="188" y="430"/>
                    <a:pt x="174" y="428"/>
                    <a:pt x="159" y="428"/>
                  </a:cubicBezTo>
                  <a:cubicBezTo>
                    <a:pt x="71" y="428"/>
                    <a:pt x="0" y="500"/>
                    <a:pt x="0" y="587"/>
                  </a:cubicBezTo>
                  <a:cubicBezTo>
                    <a:pt x="0" y="675"/>
                    <a:pt x="71" y="746"/>
                    <a:pt x="159" y="746"/>
                  </a:cubicBezTo>
                  <a:cubicBezTo>
                    <a:pt x="174" y="746"/>
                    <a:pt x="188" y="744"/>
                    <a:pt x="201" y="740"/>
                  </a:cubicBezTo>
                  <a:cubicBezTo>
                    <a:pt x="295" y="902"/>
                    <a:pt x="295" y="902"/>
                    <a:pt x="295" y="902"/>
                  </a:cubicBezTo>
                  <a:cubicBezTo>
                    <a:pt x="265" y="931"/>
                    <a:pt x="247" y="971"/>
                    <a:pt x="247" y="1016"/>
                  </a:cubicBezTo>
                  <a:cubicBezTo>
                    <a:pt x="247" y="1060"/>
                    <a:pt x="265" y="1100"/>
                    <a:pt x="295" y="1129"/>
                  </a:cubicBezTo>
                  <a:cubicBezTo>
                    <a:pt x="201" y="1291"/>
                    <a:pt x="201" y="1291"/>
                    <a:pt x="201" y="1291"/>
                  </a:cubicBezTo>
                  <a:cubicBezTo>
                    <a:pt x="188" y="1287"/>
                    <a:pt x="174" y="1285"/>
                    <a:pt x="159" y="1285"/>
                  </a:cubicBezTo>
                  <a:cubicBezTo>
                    <a:pt x="71" y="1285"/>
                    <a:pt x="0" y="1356"/>
                    <a:pt x="0" y="1444"/>
                  </a:cubicBezTo>
                  <a:cubicBezTo>
                    <a:pt x="0" y="1532"/>
                    <a:pt x="71" y="1603"/>
                    <a:pt x="159" y="1603"/>
                  </a:cubicBezTo>
                  <a:cubicBezTo>
                    <a:pt x="174" y="1603"/>
                    <a:pt x="188" y="1601"/>
                    <a:pt x="201" y="1597"/>
                  </a:cubicBezTo>
                  <a:cubicBezTo>
                    <a:pt x="295" y="1759"/>
                    <a:pt x="295" y="1759"/>
                    <a:pt x="295" y="1759"/>
                  </a:cubicBezTo>
                  <a:cubicBezTo>
                    <a:pt x="265" y="1788"/>
                    <a:pt x="247" y="1828"/>
                    <a:pt x="247" y="1873"/>
                  </a:cubicBezTo>
                  <a:cubicBezTo>
                    <a:pt x="247" y="1960"/>
                    <a:pt x="318" y="2032"/>
                    <a:pt x="406" y="2032"/>
                  </a:cubicBezTo>
                  <a:cubicBezTo>
                    <a:pt x="480" y="2032"/>
                    <a:pt x="542" y="1981"/>
                    <a:pt x="560" y="1913"/>
                  </a:cubicBezTo>
                  <a:cubicBezTo>
                    <a:pt x="747" y="1913"/>
                    <a:pt x="747" y="1913"/>
                    <a:pt x="747" y="1913"/>
                  </a:cubicBezTo>
                  <a:cubicBezTo>
                    <a:pt x="765" y="1981"/>
                    <a:pt x="827" y="2032"/>
                    <a:pt x="901" y="2032"/>
                  </a:cubicBezTo>
                  <a:cubicBezTo>
                    <a:pt x="989" y="2032"/>
                    <a:pt x="1060" y="1960"/>
                    <a:pt x="1060" y="1873"/>
                  </a:cubicBezTo>
                  <a:cubicBezTo>
                    <a:pt x="1060" y="1828"/>
                    <a:pt x="1042" y="1788"/>
                    <a:pt x="1013" y="1759"/>
                  </a:cubicBezTo>
                  <a:cubicBezTo>
                    <a:pt x="1106" y="1597"/>
                    <a:pt x="1106" y="1597"/>
                    <a:pt x="1106" y="1597"/>
                  </a:cubicBezTo>
                  <a:cubicBezTo>
                    <a:pt x="1120" y="1601"/>
                    <a:pt x="1134" y="1603"/>
                    <a:pt x="1148" y="1603"/>
                  </a:cubicBezTo>
                  <a:cubicBezTo>
                    <a:pt x="1222" y="1603"/>
                    <a:pt x="1285" y="1553"/>
                    <a:pt x="1302" y="1484"/>
                  </a:cubicBezTo>
                  <a:cubicBezTo>
                    <a:pt x="1489" y="1484"/>
                    <a:pt x="1489" y="1484"/>
                    <a:pt x="1489" y="1484"/>
                  </a:cubicBezTo>
                  <a:cubicBezTo>
                    <a:pt x="1507" y="1553"/>
                    <a:pt x="1569" y="1603"/>
                    <a:pt x="1643" y="1603"/>
                  </a:cubicBezTo>
                  <a:cubicBezTo>
                    <a:pt x="1657" y="1603"/>
                    <a:pt x="1671" y="1601"/>
                    <a:pt x="1684" y="1598"/>
                  </a:cubicBezTo>
                  <a:cubicBezTo>
                    <a:pt x="1717" y="1653"/>
                    <a:pt x="1717" y="1653"/>
                    <a:pt x="1717" y="1653"/>
                  </a:cubicBezTo>
                  <a:cubicBezTo>
                    <a:pt x="1724" y="1666"/>
                    <a:pt x="1737" y="1673"/>
                    <a:pt x="1751" y="1673"/>
                  </a:cubicBezTo>
                  <a:cubicBezTo>
                    <a:pt x="1758" y="1673"/>
                    <a:pt x="1765" y="1672"/>
                    <a:pt x="1771" y="1668"/>
                  </a:cubicBezTo>
                  <a:cubicBezTo>
                    <a:pt x="1790" y="1657"/>
                    <a:pt x="1797" y="1633"/>
                    <a:pt x="1786" y="1613"/>
                  </a:cubicBezTo>
                  <a:cubicBezTo>
                    <a:pt x="1754" y="1558"/>
                    <a:pt x="1754" y="1558"/>
                    <a:pt x="1754" y="1558"/>
                  </a:cubicBezTo>
                  <a:cubicBezTo>
                    <a:pt x="1783" y="1529"/>
                    <a:pt x="1802" y="1489"/>
                    <a:pt x="1802" y="1444"/>
                  </a:cubicBezTo>
                  <a:cubicBezTo>
                    <a:pt x="1802" y="1399"/>
                    <a:pt x="1783" y="1359"/>
                    <a:pt x="1754" y="1330"/>
                  </a:cubicBezTo>
                  <a:cubicBezTo>
                    <a:pt x="1847" y="1169"/>
                    <a:pt x="1847" y="1169"/>
                    <a:pt x="1847" y="1169"/>
                  </a:cubicBezTo>
                  <a:cubicBezTo>
                    <a:pt x="1860" y="1173"/>
                    <a:pt x="1874" y="1175"/>
                    <a:pt x="1889" y="1175"/>
                  </a:cubicBezTo>
                  <a:cubicBezTo>
                    <a:pt x="1977" y="1175"/>
                    <a:pt x="2048" y="1103"/>
                    <a:pt x="2048" y="1016"/>
                  </a:cubicBezTo>
                  <a:cubicBezTo>
                    <a:pt x="2048" y="928"/>
                    <a:pt x="1977" y="857"/>
                    <a:pt x="1889" y="857"/>
                  </a:cubicBezTo>
                  <a:close/>
                  <a:moveTo>
                    <a:pt x="1643" y="508"/>
                  </a:moveTo>
                  <a:cubicBezTo>
                    <a:pt x="1686" y="508"/>
                    <a:pt x="1722" y="544"/>
                    <a:pt x="1722" y="587"/>
                  </a:cubicBezTo>
                  <a:cubicBezTo>
                    <a:pt x="1722" y="631"/>
                    <a:pt x="1686" y="666"/>
                    <a:pt x="1643" y="666"/>
                  </a:cubicBezTo>
                  <a:cubicBezTo>
                    <a:pt x="1599" y="666"/>
                    <a:pt x="1564" y="631"/>
                    <a:pt x="1564" y="587"/>
                  </a:cubicBezTo>
                  <a:cubicBezTo>
                    <a:pt x="1564" y="544"/>
                    <a:pt x="1599" y="508"/>
                    <a:pt x="1643" y="508"/>
                  </a:cubicBezTo>
                  <a:close/>
                  <a:moveTo>
                    <a:pt x="1148" y="508"/>
                  </a:moveTo>
                  <a:cubicBezTo>
                    <a:pt x="1192" y="508"/>
                    <a:pt x="1228" y="544"/>
                    <a:pt x="1228" y="587"/>
                  </a:cubicBezTo>
                  <a:cubicBezTo>
                    <a:pt x="1228" y="631"/>
                    <a:pt x="1192" y="666"/>
                    <a:pt x="1148" y="666"/>
                  </a:cubicBezTo>
                  <a:cubicBezTo>
                    <a:pt x="1105" y="666"/>
                    <a:pt x="1069" y="631"/>
                    <a:pt x="1069" y="587"/>
                  </a:cubicBezTo>
                  <a:cubicBezTo>
                    <a:pt x="1069" y="544"/>
                    <a:pt x="1105" y="508"/>
                    <a:pt x="1148" y="508"/>
                  </a:cubicBezTo>
                  <a:close/>
                  <a:moveTo>
                    <a:pt x="901" y="80"/>
                  </a:moveTo>
                  <a:cubicBezTo>
                    <a:pt x="945" y="80"/>
                    <a:pt x="980" y="115"/>
                    <a:pt x="980" y="159"/>
                  </a:cubicBezTo>
                  <a:cubicBezTo>
                    <a:pt x="980" y="202"/>
                    <a:pt x="945" y="238"/>
                    <a:pt x="901" y="238"/>
                  </a:cubicBezTo>
                  <a:cubicBezTo>
                    <a:pt x="858" y="238"/>
                    <a:pt x="822" y="202"/>
                    <a:pt x="822" y="159"/>
                  </a:cubicBezTo>
                  <a:cubicBezTo>
                    <a:pt x="822" y="115"/>
                    <a:pt x="858" y="80"/>
                    <a:pt x="901" y="80"/>
                  </a:cubicBezTo>
                  <a:close/>
                  <a:moveTo>
                    <a:pt x="406" y="80"/>
                  </a:moveTo>
                  <a:cubicBezTo>
                    <a:pt x="450" y="80"/>
                    <a:pt x="485" y="115"/>
                    <a:pt x="485" y="159"/>
                  </a:cubicBezTo>
                  <a:cubicBezTo>
                    <a:pt x="485" y="202"/>
                    <a:pt x="450" y="238"/>
                    <a:pt x="406" y="238"/>
                  </a:cubicBezTo>
                  <a:cubicBezTo>
                    <a:pt x="363" y="238"/>
                    <a:pt x="327" y="202"/>
                    <a:pt x="327" y="159"/>
                  </a:cubicBezTo>
                  <a:cubicBezTo>
                    <a:pt x="327" y="115"/>
                    <a:pt x="363" y="80"/>
                    <a:pt x="406" y="80"/>
                  </a:cubicBezTo>
                  <a:close/>
                  <a:moveTo>
                    <a:pt x="159" y="666"/>
                  </a:moveTo>
                  <a:cubicBezTo>
                    <a:pt x="115" y="666"/>
                    <a:pt x="80" y="631"/>
                    <a:pt x="80" y="587"/>
                  </a:cubicBezTo>
                  <a:cubicBezTo>
                    <a:pt x="80" y="544"/>
                    <a:pt x="115" y="508"/>
                    <a:pt x="159" y="508"/>
                  </a:cubicBezTo>
                  <a:cubicBezTo>
                    <a:pt x="203" y="508"/>
                    <a:pt x="238" y="544"/>
                    <a:pt x="238" y="587"/>
                  </a:cubicBezTo>
                  <a:cubicBezTo>
                    <a:pt x="238" y="631"/>
                    <a:pt x="203" y="666"/>
                    <a:pt x="159" y="666"/>
                  </a:cubicBezTo>
                  <a:close/>
                  <a:moveTo>
                    <a:pt x="271" y="700"/>
                  </a:moveTo>
                  <a:cubicBezTo>
                    <a:pt x="300" y="672"/>
                    <a:pt x="318" y="631"/>
                    <a:pt x="318" y="587"/>
                  </a:cubicBezTo>
                  <a:cubicBezTo>
                    <a:pt x="318" y="543"/>
                    <a:pt x="300" y="503"/>
                    <a:pt x="271" y="474"/>
                  </a:cubicBezTo>
                  <a:cubicBezTo>
                    <a:pt x="364" y="312"/>
                    <a:pt x="364" y="312"/>
                    <a:pt x="364" y="312"/>
                  </a:cubicBezTo>
                  <a:cubicBezTo>
                    <a:pt x="378" y="316"/>
                    <a:pt x="392" y="318"/>
                    <a:pt x="406" y="318"/>
                  </a:cubicBezTo>
                  <a:cubicBezTo>
                    <a:pt x="480" y="318"/>
                    <a:pt x="542" y="267"/>
                    <a:pt x="560" y="199"/>
                  </a:cubicBezTo>
                  <a:cubicBezTo>
                    <a:pt x="747" y="199"/>
                    <a:pt x="747" y="199"/>
                    <a:pt x="747" y="199"/>
                  </a:cubicBezTo>
                  <a:cubicBezTo>
                    <a:pt x="765" y="267"/>
                    <a:pt x="827" y="318"/>
                    <a:pt x="901" y="318"/>
                  </a:cubicBezTo>
                  <a:cubicBezTo>
                    <a:pt x="916" y="318"/>
                    <a:pt x="930" y="316"/>
                    <a:pt x="943" y="312"/>
                  </a:cubicBezTo>
                  <a:cubicBezTo>
                    <a:pt x="1037" y="474"/>
                    <a:pt x="1037" y="474"/>
                    <a:pt x="1037" y="474"/>
                  </a:cubicBezTo>
                  <a:cubicBezTo>
                    <a:pt x="1008" y="503"/>
                    <a:pt x="989" y="543"/>
                    <a:pt x="989" y="587"/>
                  </a:cubicBezTo>
                  <a:cubicBezTo>
                    <a:pt x="989" y="632"/>
                    <a:pt x="1008" y="672"/>
                    <a:pt x="1037" y="700"/>
                  </a:cubicBezTo>
                  <a:cubicBezTo>
                    <a:pt x="943" y="862"/>
                    <a:pt x="943" y="862"/>
                    <a:pt x="943" y="862"/>
                  </a:cubicBezTo>
                  <a:cubicBezTo>
                    <a:pt x="930" y="859"/>
                    <a:pt x="916" y="857"/>
                    <a:pt x="901" y="857"/>
                  </a:cubicBezTo>
                  <a:cubicBezTo>
                    <a:pt x="827" y="857"/>
                    <a:pt x="765" y="907"/>
                    <a:pt x="747" y="976"/>
                  </a:cubicBezTo>
                  <a:cubicBezTo>
                    <a:pt x="560" y="976"/>
                    <a:pt x="560" y="976"/>
                    <a:pt x="560" y="976"/>
                  </a:cubicBezTo>
                  <a:cubicBezTo>
                    <a:pt x="542" y="907"/>
                    <a:pt x="480" y="857"/>
                    <a:pt x="406" y="857"/>
                  </a:cubicBezTo>
                  <a:cubicBezTo>
                    <a:pt x="392" y="857"/>
                    <a:pt x="378" y="859"/>
                    <a:pt x="364" y="862"/>
                  </a:cubicBezTo>
                  <a:lnTo>
                    <a:pt x="271" y="700"/>
                  </a:lnTo>
                  <a:close/>
                  <a:moveTo>
                    <a:pt x="980" y="1016"/>
                  </a:moveTo>
                  <a:cubicBezTo>
                    <a:pt x="980" y="1059"/>
                    <a:pt x="945" y="1095"/>
                    <a:pt x="901" y="1095"/>
                  </a:cubicBezTo>
                  <a:cubicBezTo>
                    <a:pt x="858" y="1095"/>
                    <a:pt x="822" y="1059"/>
                    <a:pt x="822" y="1016"/>
                  </a:cubicBezTo>
                  <a:cubicBezTo>
                    <a:pt x="822" y="972"/>
                    <a:pt x="858" y="937"/>
                    <a:pt x="901" y="937"/>
                  </a:cubicBezTo>
                  <a:cubicBezTo>
                    <a:pt x="945" y="937"/>
                    <a:pt x="980" y="972"/>
                    <a:pt x="980" y="1016"/>
                  </a:cubicBezTo>
                  <a:close/>
                  <a:moveTo>
                    <a:pt x="485" y="1016"/>
                  </a:moveTo>
                  <a:cubicBezTo>
                    <a:pt x="485" y="1059"/>
                    <a:pt x="450" y="1095"/>
                    <a:pt x="406" y="1095"/>
                  </a:cubicBezTo>
                  <a:cubicBezTo>
                    <a:pt x="363" y="1095"/>
                    <a:pt x="327" y="1059"/>
                    <a:pt x="327" y="1016"/>
                  </a:cubicBezTo>
                  <a:cubicBezTo>
                    <a:pt x="327" y="972"/>
                    <a:pt x="363" y="937"/>
                    <a:pt x="406" y="937"/>
                  </a:cubicBezTo>
                  <a:cubicBezTo>
                    <a:pt x="450" y="937"/>
                    <a:pt x="485" y="972"/>
                    <a:pt x="485" y="1016"/>
                  </a:cubicBezTo>
                  <a:close/>
                  <a:moveTo>
                    <a:pt x="159" y="1523"/>
                  </a:moveTo>
                  <a:cubicBezTo>
                    <a:pt x="115" y="1523"/>
                    <a:pt x="80" y="1488"/>
                    <a:pt x="80" y="1444"/>
                  </a:cubicBezTo>
                  <a:cubicBezTo>
                    <a:pt x="80" y="1401"/>
                    <a:pt x="115" y="1365"/>
                    <a:pt x="159" y="1365"/>
                  </a:cubicBezTo>
                  <a:cubicBezTo>
                    <a:pt x="203" y="1365"/>
                    <a:pt x="238" y="1401"/>
                    <a:pt x="238" y="1444"/>
                  </a:cubicBezTo>
                  <a:cubicBezTo>
                    <a:pt x="238" y="1488"/>
                    <a:pt x="203" y="1523"/>
                    <a:pt x="159" y="1523"/>
                  </a:cubicBezTo>
                  <a:close/>
                  <a:moveTo>
                    <a:pt x="406" y="1952"/>
                  </a:moveTo>
                  <a:cubicBezTo>
                    <a:pt x="363" y="1952"/>
                    <a:pt x="327" y="1916"/>
                    <a:pt x="327" y="1873"/>
                  </a:cubicBezTo>
                  <a:cubicBezTo>
                    <a:pt x="327" y="1829"/>
                    <a:pt x="363" y="1794"/>
                    <a:pt x="406" y="1794"/>
                  </a:cubicBezTo>
                  <a:cubicBezTo>
                    <a:pt x="450" y="1794"/>
                    <a:pt x="485" y="1829"/>
                    <a:pt x="485" y="1873"/>
                  </a:cubicBezTo>
                  <a:cubicBezTo>
                    <a:pt x="485" y="1916"/>
                    <a:pt x="450" y="1952"/>
                    <a:pt x="406" y="1952"/>
                  </a:cubicBezTo>
                  <a:close/>
                  <a:moveTo>
                    <a:pt x="901" y="1952"/>
                  </a:moveTo>
                  <a:cubicBezTo>
                    <a:pt x="858" y="1952"/>
                    <a:pt x="822" y="1916"/>
                    <a:pt x="822" y="1873"/>
                  </a:cubicBezTo>
                  <a:cubicBezTo>
                    <a:pt x="822" y="1829"/>
                    <a:pt x="858" y="1794"/>
                    <a:pt x="901" y="1794"/>
                  </a:cubicBezTo>
                  <a:cubicBezTo>
                    <a:pt x="945" y="1794"/>
                    <a:pt x="980" y="1829"/>
                    <a:pt x="980" y="1873"/>
                  </a:cubicBezTo>
                  <a:cubicBezTo>
                    <a:pt x="980" y="1916"/>
                    <a:pt x="945" y="1952"/>
                    <a:pt x="901" y="1952"/>
                  </a:cubicBezTo>
                  <a:close/>
                  <a:moveTo>
                    <a:pt x="1037" y="1557"/>
                  </a:moveTo>
                  <a:cubicBezTo>
                    <a:pt x="943" y="1719"/>
                    <a:pt x="943" y="1719"/>
                    <a:pt x="943" y="1719"/>
                  </a:cubicBezTo>
                  <a:cubicBezTo>
                    <a:pt x="930" y="1716"/>
                    <a:pt x="916" y="1714"/>
                    <a:pt x="901" y="1714"/>
                  </a:cubicBezTo>
                  <a:cubicBezTo>
                    <a:pt x="827" y="1714"/>
                    <a:pt x="765" y="1764"/>
                    <a:pt x="747" y="1833"/>
                  </a:cubicBezTo>
                  <a:cubicBezTo>
                    <a:pt x="560" y="1833"/>
                    <a:pt x="560" y="1833"/>
                    <a:pt x="560" y="1833"/>
                  </a:cubicBezTo>
                  <a:cubicBezTo>
                    <a:pt x="542" y="1764"/>
                    <a:pt x="480" y="1714"/>
                    <a:pt x="406" y="1714"/>
                  </a:cubicBezTo>
                  <a:cubicBezTo>
                    <a:pt x="392" y="1714"/>
                    <a:pt x="377" y="1716"/>
                    <a:pt x="364" y="1719"/>
                  </a:cubicBezTo>
                  <a:cubicBezTo>
                    <a:pt x="271" y="1557"/>
                    <a:pt x="271" y="1557"/>
                    <a:pt x="271" y="1557"/>
                  </a:cubicBezTo>
                  <a:cubicBezTo>
                    <a:pt x="300" y="1529"/>
                    <a:pt x="318" y="1488"/>
                    <a:pt x="318" y="1444"/>
                  </a:cubicBezTo>
                  <a:cubicBezTo>
                    <a:pt x="318" y="1400"/>
                    <a:pt x="300" y="1360"/>
                    <a:pt x="270" y="1331"/>
                  </a:cubicBezTo>
                  <a:cubicBezTo>
                    <a:pt x="364" y="1169"/>
                    <a:pt x="364" y="1169"/>
                    <a:pt x="364" y="1169"/>
                  </a:cubicBezTo>
                  <a:cubicBezTo>
                    <a:pt x="378" y="1173"/>
                    <a:pt x="392" y="1175"/>
                    <a:pt x="406" y="1175"/>
                  </a:cubicBezTo>
                  <a:cubicBezTo>
                    <a:pt x="480" y="1175"/>
                    <a:pt x="542" y="1124"/>
                    <a:pt x="560" y="1056"/>
                  </a:cubicBezTo>
                  <a:cubicBezTo>
                    <a:pt x="747" y="1056"/>
                    <a:pt x="747" y="1056"/>
                    <a:pt x="747" y="1056"/>
                  </a:cubicBezTo>
                  <a:cubicBezTo>
                    <a:pt x="765" y="1124"/>
                    <a:pt x="827" y="1175"/>
                    <a:pt x="901" y="1175"/>
                  </a:cubicBezTo>
                  <a:cubicBezTo>
                    <a:pt x="916" y="1175"/>
                    <a:pt x="930" y="1173"/>
                    <a:pt x="943" y="1169"/>
                  </a:cubicBezTo>
                  <a:cubicBezTo>
                    <a:pt x="1037" y="1331"/>
                    <a:pt x="1037" y="1331"/>
                    <a:pt x="1037" y="1331"/>
                  </a:cubicBezTo>
                  <a:cubicBezTo>
                    <a:pt x="1008" y="1360"/>
                    <a:pt x="989" y="1400"/>
                    <a:pt x="989" y="1444"/>
                  </a:cubicBezTo>
                  <a:cubicBezTo>
                    <a:pt x="989" y="1488"/>
                    <a:pt x="1008" y="1529"/>
                    <a:pt x="1037" y="1557"/>
                  </a:cubicBezTo>
                  <a:close/>
                  <a:moveTo>
                    <a:pt x="1148" y="1523"/>
                  </a:moveTo>
                  <a:cubicBezTo>
                    <a:pt x="1105" y="1523"/>
                    <a:pt x="1069" y="1488"/>
                    <a:pt x="1069" y="1444"/>
                  </a:cubicBezTo>
                  <a:cubicBezTo>
                    <a:pt x="1069" y="1415"/>
                    <a:pt x="1085" y="1389"/>
                    <a:pt x="1109" y="1376"/>
                  </a:cubicBezTo>
                  <a:cubicBezTo>
                    <a:pt x="1109" y="1376"/>
                    <a:pt x="1109" y="1376"/>
                    <a:pt x="1109" y="1376"/>
                  </a:cubicBezTo>
                  <a:cubicBezTo>
                    <a:pt x="1109" y="1376"/>
                    <a:pt x="1109" y="1376"/>
                    <a:pt x="1109" y="1376"/>
                  </a:cubicBezTo>
                  <a:cubicBezTo>
                    <a:pt x="1121" y="1369"/>
                    <a:pt x="1134" y="1365"/>
                    <a:pt x="1148" y="1365"/>
                  </a:cubicBezTo>
                  <a:cubicBezTo>
                    <a:pt x="1192" y="1365"/>
                    <a:pt x="1228" y="1401"/>
                    <a:pt x="1228" y="1444"/>
                  </a:cubicBezTo>
                  <a:cubicBezTo>
                    <a:pt x="1228" y="1488"/>
                    <a:pt x="1192" y="1523"/>
                    <a:pt x="1148" y="1523"/>
                  </a:cubicBezTo>
                  <a:close/>
                  <a:moveTo>
                    <a:pt x="1685" y="1511"/>
                  </a:moveTo>
                  <a:cubicBezTo>
                    <a:pt x="1684" y="1511"/>
                    <a:pt x="1683" y="1512"/>
                    <a:pt x="1681" y="1513"/>
                  </a:cubicBezTo>
                  <a:cubicBezTo>
                    <a:pt x="1680" y="1513"/>
                    <a:pt x="1679" y="1514"/>
                    <a:pt x="1678" y="1515"/>
                  </a:cubicBezTo>
                  <a:cubicBezTo>
                    <a:pt x="1668" y="1520"/>
                    <a:pt x="1656" y="1523"/>
                    <a:pt x="1643" y="1523"/>
                  </a:cubicBezTo>
                  <a:cubicBezTo>
                    <a:pt x="1599" y="1523"/>
                    <a:pt x="1564" y="1488"/>
                    <a:pt x="1564" y="1444"/>
                  </a:cubicBezTo>
                  <a:cubicBezTo>
                    <a:pt x="1564" y="1401"/>
                    <a:pt x="1599" y="1365"/>
                    <a:pt x="1643" y="1365"/>
                  </a:cubicBezTo>
                  <a:cubicBezTo>
                    <a:pt x="1686" y="1365"/>
                    <a:pt x="1722" y="1401"/>
                    <a:pt x="1722" y="1444"/>
                  </a:cubicBezTo>
                  <a:cubicBezTo>
                    <a:pt x="1722" y="1472"/>
                    <a:pt x="1707" y="1497"/>
                    <a:pt x="1685" y="1511"/>
                  </a:cubicBezTo>
                  <a:close/>
                  <a:moveTo>
                    <a:pt x="1777" y="1129"/>
                  </a:moveTo>
                  <a:cubicBezTo>
                    <a:pt x="1684" y="1291"/>
                    <a:pt x="1684" y="1291"/>
                    <a:pt x="1684" y="1291"/>
                  </a:cubicBezTo>
                  <a:cubicBezTo>
                    <a:pt x="1671" y="1287"/>
                    <a:pt x="1657" y="1285"/>
                    <a:pt x="1643" y="1285"/>
                  </a:cubicBezTo>
                  <a:cubicBezTo>
                    <a:pt x="1569" y="1285"/>
                    <a:pt x="1507" y="1336"/>
                    <a:pt x="1489" y="1404"/>
                  </a:cubicBezTo>
                  <a:cubicBezTo>
                    <a:pt x="1302" y="1404"/>
                    <a:pt x="1302" y="1404"/>
                    <a:pt x="1302" y="1404"/>
                  </a:cubicBezTo>
                  <a:cubicBezTo>
                    <a:pt x="1285" y="1336"/>
                    <a:pt x="1222" y="1285"/>
                    <a:pt x="1148" y="1285"/>
                  </a:cubicBezTo>
                  <a:cubicBezTo>
                    <a:pt x="1134" y="1285"/>
                    <a:pt x="1120" y="1287"/>
                    <a:pt x="1106" y="1291"/>
                  </a:cubicBezTo>
                  <a:cubicBezTo>
                    <a:pt x="1013" y="1129"/>
                    <a:pt x="1013" y="1129"/>
                    <a:pt x="1013" y="1129"/>
                  </a:cubicBezTo>
                  <a:cubicBezTo>
                    <a:pt x="1042" y="1100"/>
                    <a:pt x="1060" y="1060"/>
                    <a:pt x="1060" y="1016"/>
                  </a:cubicBezTo>
                  <a:cubicBezTo>
                    <a:pt x="1060" y="971"/>
                    <a:pt x="1042" y="931"/>
                    <a:pt x="1013" y="902"/>
                  </a:cubicBezTo>
                  <a:cubicBezTo>
                    <a:pt x="1106" y="740"/>
                    <a:pt x="1106" y="740"/>
                    <a:pt x="1106" y="740"/>
                  </a:cubicBezTo>
                  <a:cubicBezTo>
                    <a:pt x="1120" y="744"/>
                    <a:pt x="1134" y="746"/>
                    <a:pt x="1148" y="746"/>
                  </a:cubicBezTo>
                  <a:cubicBezTo>
                    <a:pt x="1222" y="746"/>
                    <a:pt x="1285" y="696"/>
                    <a:pt x="1302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507" y="696"/>
                    <a:pt x="1569" y="746"/>
                    <a:pt x="1643" y="746"/>
                  </a:cubicBezTo>
                  <a:cubicBezTo>
                    <a:pt x="1657" y="746"/>
                    <a:pt x="1671" y="744"/>
                    <a:pt x="1684" y="741"/>
                  </a:cubicBezTo>
                  <a:cubicBezTo>
                    <a:pt x="1777" y="902"/>
                    <a:pt x="1777" y="902"/>
                    <a:pt x="1777" y="902"/>
                  </a:cubicBezTo>
                  <a:cubicBezTo>
                    <a:pt x="1748" y="931"/>
                    <a:pt x="1730" y="971"/>
                    <a:pt x="1730" y="1016"/>
                  </a:cubicBezTo>
                  <a:cubicBezTo>
                    <a:pt x="1730" y="1060"/>
                    <a:pt x="1748" y="1100"/>
                    <a:pt x="1777" y="1129"/>
                  </a:cubicBezTo>
                  <a:close/>
                  <a:moveTo>
                    <a:pt x="1889" y="1095"/>
                  </a:moveTo>
                  <a:cubicBezTo>
                    <a:pt x="1845" y="1095"/>
                    <a:pt x="1810" y="1059"/>
                    <a:pt x="1810" y="1016"/>
                  </a:cubicBezTo>
                  <a:cubicBezTo>
                    <a:pt x="1810" y="972"/>
                    <a:pt x="1845" y="937"/>
                    <a:pt x="1889" y="937"/>
                  </a:cubicBezTo>
                  <a:cubicBezTo>
                    <a:pt x="1932" y="937"/>
                    <a:pt x="1968" y="972"/>
                    <a:pt x="1968" y="1016"/>
                  </a:cubicBezTo>
                  <a:cubicBezTo>
                    <a:pt x="1968" y="1059"/>
                    <a:pt x="1932" y="1095"/>
                    <a:pt x="1889" y="1095"/>
                  </a:cubicBezTo>
                  <a:close/>
                  <a:moveTo>
                    <a:pt x="1793" y="306"/>
                  </a:moveTo>
                  <a:cubicBezTo>
                    <a:pt x="1786" y="298"/>
                    <a:pt x="1782" y="288"/>
                    <a:pt x="1782" y="278"/>
                  </a:cubicBezTo>
                  <a:cubicBezTo>
                    <a:pt x="1782" y="267"/>
                    <a:pt x="1786" y="257"/>
                    <a:pt x="1793" y="249"/>
                  </a:cubicBezTo>
                  <a:cubicBezTo>
                    <a:pt x="1801" y="242"/>
                    <a:pt x="1811" y="238"/>
                    <a:pt x="1822" y="238"/>
                  </a:cubicBezTo>
                  <a:cubicBezTo>
                    <a:pt x="1832" y="238"/>
                    <a:pt x="1843" y="242"/>
                    <a:pt x="1850" y="249"/>
                  </a:cubicBezTo>
                  <a:cubicBezTo>
                    <a:pt x="1857" y="257"/>
                    <a:pt x="1862" y="267"/>
                    <a:pt x="1862" y="278"/>
                  </a:cubicBezTo>
                  <a:cubicBezTo>
                    <a:pt x="1862" y="288"/>
                    <a:pt x="1857" y="298"/>
                    <a:pt x="1850" y="306"/>
                  </a:cubicBezTo>
                  <a:cubicBezTo>
                    <a:pt x="1843" y="313"/>
                    <a:pt x="1832" y="318"/>
                    <a:pt x="1822" y="318"/>
                  </a:cubicBezTo>
                  <a:cubicBezTo>
                    <a:pt x="1811" y="318"/>
                    <a:pt x="1801" y="313"/>
                    <a:pt x="1793" y="306"/>
                  </a:cubicBezTo>
                  <a:close/>
                  <a:moveTo>
                    <a:pt x="1821" y="1794"/>
                  </a:moveTo>
                  <a:cubicBezTo>
                    <a:pt x="1810" y="1794"/>
                    <a:pt x="1800" y="1789"/>
                    <a:pt x="1792" y="1782"/>
                  </a:cubicBezTo>
                  <a:cubicBezTo>
                    <a:pt x="1785" y="1775"/>
                    <a:pt x="1781" y="1764"/>
                    <a:pt x="1781" y="1754"/>
                  </a:cubicBezTo>
                  <a:cubicBezTo>
                    <a:pt x="1781" y="1743"/>
                    <a:pt x="1785" y="1733"/>
                    <a:pt x="1792" y="1725"/>
                  </a:cubicBezTo>
                  <a:cubicBezTo>
                    <a:pt x="1800" y="1718"/>
                    <a:pt x="1810" y="1714"/>
                    <a:pt x="1821" y="1714"/>
                  </a:cubicBezTo>
                  <a:cubicBezTo>
                    <a:pt x="1831" y="1714"/>
                    <a:pt x="1842" y="1718"/>
                    <a:pt x="1849" y="1725"/>
                  </a:cubicBezTo>
                  <a:cubicBezTo>
                    <a:pt x="1856" y="1733"/>
                    <a:pt x="1861" y="1743"/>
                    <a:pt x="1861" y="1754"/>
                  </a:cubicBezTo>
                  <a:cubicBezTo>
                    <a:pt x="1861" y="1764"/>
                    <a:pt x="1856" y="1775"/>
                    <a:pt x="1849" y="1782"/>
                  </a:cubicBezTo>
                  <a:cubicBezTo>
                    <a:pt x="1842" y="1789"/>
                    <a:pt x="1831" y="1794"/>
                    <a:pt x="1821" y="17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402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تعداد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4212740"/>
            <a:ext cx="2286000" cy="1996124"/>
            <a:chOff x="1752600" y="4819441"/>
            <a:chExt cx="4114800" cy="1996124"/>
          </a:xfrm>
        </p:grpSpPr>
        <p:sp>
          <p:nvSpPr>
            <p:cNvPr id="5" name="Rectangle 4"/>
            <p:cNvSpPr/>
            <p:nvPr/>
          </p:nvSpPr>
          <p:spPr>
            <a:xfrm>
              <a:off x="1752600" y="5276682"/>
              <a:ext cx="411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81400" y="4212740"/>
            <a:ext cx="2286000" cy="1996124"/>
            <a:chOff x="1752600" y="4819441"/>
            <a:chExt cx="4114800" cy="1996124"/>
          </a:xfrm>
        </p:grpSpPr>
        <p:sp>
          <p:nvSpPr>
            <p:cNvPr id="9" name="Rectangle 8"/>
            <p:cNvSpPr/>
            <p:nvPr/>
          </p:nvSpPr>
          <p:spPr>
            <a:xfrm>
              <a:off x="1752600" y="5276682"/>
              <a:ext cx="411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4212740"/>
            <a:ext cx="2286000" cy="1996124"/>
            <a:chOff x="1752600" y="4819441"/>
            <a:chExt cx="4114800" cy="1996124"/>
          </a:xfrm>
        </p:grpSpPr>
        <p:sp>
          <p:nvSpPr>
            <p:cNvPr id="13" name="Rectangle 12"/>
            <p:cNvSpPr/>
            <p:nvPr/>
          </p:nvSpPr>
          <p:spPr>
            <a:xfrm>
              <a:off x="1752600" y="5276682"/>
              <a:ext cx="411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7800" y="4212740"/>
            <a:ext cx="2286000" cy="1996124"/>
            <a:chOff x="1752600" y="4819441"/>
            <a:chExt cx="4114800" cy="1996124"/>
          </a:xfrm>
        </p:grpSpPr>
        <p:sp>
          <p:nvSpPr>
            <p:cNvPr id="17" name="Rectangle 16"/>
            <p:cNvSpPr/>
            <p:nvPr/>
          </p:nvSpPr>
          <p:spPr>
            <a:xfrm>
              <a:off x="1752600" y="5276682"/>
              <a:ext cx="411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1698120"/>
            <a:ext cx="2286000" cy="2286000"/>
            <a:chOff x="838200" y="1698120"/>
            <a:chExt cx="2286000" cy="2286000"/>
          </a:xfrm>
        </p:grpSpPr>
        <p:sp>
          <p:nvSpPr>
            <p:cNvPr id="3" name="Oval 2"/>
            <p:cNvSpPr/>
            <p:nvPr/>
          </p:nvSpPr>
          <p:spPr>
            <a:xfrm>
              <a:off x="838200" y="1698120"/>
              <a:ext cx="2286000" cy="228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41689" y="2082378"/>
              <a:ext cx="879023" cy="879863"/>
            </a:xfrm>
            <a:custGeom>
              <a:avLst/>
              <a:gdLst>
                <a:gd name="T0" fmla="*/ 1052 w 2048"/>
                <a:gd name="T1" fmla="*/ 1692 h 2048"/>
                <a:gd name="T2" fmla="*/ 984 w 2048"/>
                <a:gd name="T3" fmla="*/ 1664 h 2048"/>
                <a:gd name="T4" fmla="*/ 1052 w 2048"/>
                <a:gd name="T5" fmla="*/ 1636 h 2048"/>
                <a:gd name="T6" fmla="*/ 984 w 2048"/>
                <a:gd name="T7" fmla="*/ 1848 h 2048"/>
                <a:gd name="T8" fmla="*/ 1052 w 2048"/>
                <a:gd name="T9" fmla="*/ 1876 h 2048"/>
                <a:gd name="T10" fmla="*/ 1024 w 2048"/>
                <a:gd name="T11" fmla="*/ 1808 h 2048"/>
                <a:gd name="T12" fmla="*/ 2008 w 2048"/>
                <a:gd name="T13" fmla="*/ 2048 h 2048"/>
                <a:gd name="T14" fmla="*/ 0 w 2048"/>
                <a:gd name="T15" fmla="*/ 1653 h 2048"/>
                <a:gd name="T16" fmla="*/ 591 w 2048"/>
                <a:gd name="T17" fmla="*/ 660 h 2048"/>
                <a:gd name="T18" fmla="*/ 581 w 2048"/>
                <a:gd name="T19" fmla="*/ 380 h 2048"/>
                <a:gd name="T20" fmla="*/ 1460 w 2048"/>
                <a:gd name="T21" fmla="*/ 380 h 2048"/>
                <a:gd name="T22" fmla="*/ 1468 w 2048"/>
                <a:gd name="T23" fmla="*/ 660 h 2048"/>
                <a:gd name="T24" fmla="*/ 1335 w 2048"/>
                <a:gd name="T25" fmla="*/ 940 h 2048"/>
                <a:gd name="T26" fmla="*/ 1468 w 2048"/>
                <a:gd name="T27" fmla="*/ 580 h 2048"/>
                <a:gd name="T28" fmla="*/ 1464 w 2048"/>
                <a:gd name="T29" fmla="*/ 460 h 2048"/>
                <a:gd name="T30" fmla="*/ 584 w 2048"/>
                <a:gd name="T31" fmla="*/ 580 h 2048"/>
                <a:gd name="T32" fmla="*/ 581 w 2048"/>
                <a:gd name="T33" fmla="*/ 460 h 2048"/>
                <a:gd name="T34" fmla="*/ 584 w 2048"/>
                <a:gd name="T35" fmla="*/ 580 h 2048"/>
                <a:gd name="T36" fmla="*/ 376 w 2048"/>
                <a:gd name="T37" fmla="*/ 1575 h 2048"/>
                <a:gd name="T38" fmla="*/ 416 w 2048"/>
                <a:gd name="T39" fmla="*/ 1094 h 2048"/>
                <a:gd name="T40" fmla="*/ 689 w 2048"/>
                <a:gd name="T41" fmla="*/ 1968 h 2048"/>
                <a:gd name="T42" fmla="*/ 490 w 2048"/>
                <a:gd name="T43" fmla="*/ 1060 h 2048"/>
                <a:gd name="T44" fmla="*/ 595 w 2048"/>
                <a:gd name="T45" fmla="*/ 1632 h 2048"/>
                <a:gd name="T46" fmla="*/ 737 w 2048"/>
                <a:gd name="T47" fmla="*/ 1020 h 2048"/>
                <a:gd name="T48" fmla="*/ 852 w 2048"/>
                <a:gd name="T49" fmla="*/ 309 h 2048"/>
                <a:gd name="T50" fmla="*/ 1208 w 2048"/>
                <a:gd name="T51" fmla="*/ 309 h 2048"/>
                <a:gd name="T52" fmla="*/ 1024 w 2048"/>
                <a:gd name="T53" fmla="*/ 80 h 2048"/>
                <a:gd name="T54" fmla="*/ 908 w 2048"/>
                <a:gd name="T55" fmla="*/ 732 h 2048"/>
                <a:gd name="T56" fmla="*/ 1148 w 2048"/>
                <a:gd name="T57" fmla="*/ 721 h 2048"/>
                <a:gd name="T58" fmla="*/ 901 w 2048"/>
                <a:gd name="T59" fmla="*/ 728 h 2048"/>
                <a:gd name="T60" fmla="*/ 768 w 2048"/>
                <a:gd name="T61" fmla="*/ 473 h 2048"/>
                <a:gd name="T62" fmla="*/ 1045 w 2048"/>
                <a:gd name="T63" fmla="*/ 477 h 2048"/>
                <a:gd name="T64" fmla="*/ 990 w 2048"/>
                <a:gd name="T65" fmla="*/ 561 h 2048"/>
                <a:gd name="T66" fmla="*/ 1045 w 2048"/>
                <a:gd name="T67" fmla="*/ 477 h 2048"/>
                <a:gd name="T68" fmla="*/ 1208 w 2048"/>
                <a:gd name="T69" fmla="*/ 389 h 2048"/>
                <a:gd name="T70" fmla="*/ 1024 w 2048"/>
                <a:gd name="T71" fmla="*/ 940 h 2048"/>
                <a:gd name="T72" fmla="*/ 1372 w 2048"/>
                <a:gd name="T73" fmla="*/ 477 h 2048"/>
                <a:gd name="T74" fmla="*/ 1222 w 2048"/>
                <a:gd name="T75" fmla="*/ 690 h 2048"/>
                <a:gd name="T76" fmla="*/ 908 w 2048"/>
                <a:gd name="T77" fmla="*/ 812 h 2048"/>
                <a:gd name="T78" fmla="*/ 858 w 2048"/>
                <a:gd name="T79" fmla="*/ 637 h 2048"/>
                <a:gd name="T80" fmla="*/ 665 w 2048"/>
                <a:gd name="T81" fmla="*/ 477 h 2048"/>
                <a:gd name="T82" fmla="*/ 840 w 2048"/>
                <a:gd name="T83" fmla="*/ 1020 h 2048"/>
                <a:gd name="T84" fmla="*/ 840 w 2048"/>
                <a:gd name="T85" fmla="*/ 1020 h 2048"/>
                <a:gd name="T86" fmla="*/ 1024 w 2048"/>
                <a:gd name="T87" fmla="*/ 1534 h 2048"/>
                <a:gd name="T88" fmla="*/ 817 w 2048"/>
                <a:gd name="T89" fmla="*/ 1968 h 2048"/>
                <a:gd name="T90" fmla="*/ 1968 w 2048"/>
                <a:gd name="T91" fmla="*/ 1653 h 2048"/>
                <a:gd name="T92" fmla="*/ 1563 w 2048"/>
                <a:gd name="T93" fmla="*/ 1235 h 2048"/>
                <a:gd name="T94" fmla="*/ 1558 w 2048"/>
                <a:gd name="T95" fmla="*/ 1060 h 2048"/>
                <a:gd name="T96" fmla="*/ 1311 w 2048"/>
                <a:gd name="T97" fmla="*/ 1902 h 2048"/>
                <a:gd name="T98" fmla="*/ 1422 w 2048"/>
                <a:gd name="T99" fmla="*/ 1616 h 2048"/>
                <a:gd name="T100" fmla="*/ 1500 w 2048"/>
                <a:gd name="T101" fmla="*/ 1424 h 2048"/>
                <a:gd name="T102" fmla="*/ 1635 w 2048"/>
                <a:gd name="T103" fmla="*/ 1552 h 2048"/>
                <a:gd name="T104" fmla="*/ 1360 w 2048"/>
                <a:gd name="T105" fmla="*/ 1968 h 2048"/>
                <a:gd name="T106" fmla="*/ 1526 w 2048"/>
                <a:gd name="T107" fmla="*/ 1289 h 2048"/>
                <a:gd name="T108" fmla="*/ 1497 w 2048"/>
                <a:gd name="T109" fmla="*/ 1358 h 2048"/>
                <a:gd name="T110" fmla="*/ 1566 w 2048"/>
                <a:gd name="T111" fmla="*/ 132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8" h="2048">
                  <a:moveTo>
                    <a:pt x="1052" y="1636"/>
                  </a:moveTo>
                  <a:cubicBezTo>
                    <a:pt x="1060" y="1643"/>
                    <a:pt x="1064" y="1654"/>
                    <a:pt x="1064" y="1664"/>
                  </a:cubicBezTo>
                  <a:cubicBezTo>
                    <a:pt x="1064" y="1675"/>
                    <a:pt x="1060" y="1685"/>
                    <a:pt x="1052" y="1692"/>
                  </a:cubicBezTo>
                  <a:cubicBezTo>
                    <a:pt x="1045" y="1700"/>
                    <a:pt x="1035" y="1704"/>
                    <a:pt x="1024" y="1704"/>
                  </a:cubicBezTo>
                  <a:cubicBezTo>
                    <a:pt x="1014" y="1704"/>
                    <a:pt x="1003" y="1700"/>
                    <a:pt x="996" y="1692"/>
                  </a:cubicBezTo>
                  <a:cubicBezTo>
                    <a:pt x="988" y="1685"/>
                    <a:pt x="984" y="1675"/>
                    <a:pt x="984" y="1664"/>
                  </a:cubicBezTo>
                  <a:cubicBezTo>
                    <a:pt x="984" y="1654"/>
                    <a:pt x="988" y="1643"/>
                    <a:pt x="996" y="1636"/>
                  </a:cubicBezTo>
                  <a:cubicBezTo>
                    <a:pt x="1003" y="1628"/>
                    <a:pt x="1014" y="1624"/>
                    <a:pt x="1024" y="1624"/>
                  </a:cubicBezTo>
                  <a:cubicBezTo>
                    <a:pt x="1035" y="1624"/>
                    <a:pt x="1045" y="1628"/>
                    <a:pt x="1052" y="1636"/>
                  </a:cubicBezTo>
                  <a:close/>
                  <a:moveTo>
                    <a:pt x="1024" y="1808"/>
                  </a:moveTo>
                  <a:cubicBezTo>
                    <a:pt x="1013" y="1808"/>
                    <a:pt x="1003" y="1812"/>
                    <a:pt x="996" y="1820"/>
                  </a:cubicBezTo>
                  <a:cubicBezTo>
                    <a:pt x="988" y="1827"/>
                    <a:pt x="984" y="1837"/>
                    <a:pt x="984" y="1848"/>
                  </a:cubicBezTo>
                  <a:cubicBezTo>
                    <a:pt x="984" y="1859"/>
                    <a:pt x="988" y="1869"/>
                    <a:pt x="996" y="1876"/>
                  </a:cubicBezTo>
                  <a:cubicBezTo>
                    <a:pt x="1003" y="1884"/>
                    <a:pt x="1014" y="1888"/>
                    <a:pt x="1024" y="1888"/>
                  </a:cubicBezTo>
                  <a:cubicBezTo>
                    <a:pt x="1035" y="1888"/>
                    <a:pt x="1045" y="1884"/>
                    <a:pt x="1052" y="1876"/>
                  </a:cubicBezTo>
                  <a:cubicBezTo>
                    <a:pt x="1060" y="1869"/>
                    <a:pt x="1064" y="1859"/>
                    <a:pt x="1064" y="1848"/>
                  </a:cubicBezTo>
                  <a:cubicBezTo>
                    <a:pt x="1064" y="1837"/>
                    <a:pt x="1060" y="1827"/>
                    <a:pt x="1052" y="1820"/>
                  </a:cubicBezTo>
                  <a:cubicBezTo>
                    <a:pt x="1045" y="1812"/>
                    <a:pt x="1035" y="1808"/>
                    <a:pt x="1024" y="1808"/>
                  </a:cubicBezTo>
                  <a:close/>
                  <a:moveTo>
                    <a:pt x="2048" y="1653"/>
                  </a:moveTo>
                  <a:cubicBezTo>
                    <a:pt x="2048" y="2008"/>
                    <a:pt x="2048" y="2008"/>
                    <a:pt x="2048" y="2008"/>
                  </a:cubicBezTo>
                  <a:cubicBezTo>
                    <a:pt x="2048" y="2030"/>
                    <a:pt x="2030" y="2048"/>
                    <a:pt x="2008" y="2048"/>
                  </a:cubicBezTo>
                  <a:cubicBezTo>
                    <a:pt x="40" y="2048"/>
                    <a:pt x="40" y="2048"/>
                    <a:pt x="40" y="2048"/>
                  </a:cubicBezTo>
                  <a:cubicBezTo>
                    <a:pt x="18" y="2048"/>
                    <a:pt x="0" y="2030"/>
                    <a:pt x="0" y="2008"/>
                  </a:cubicBezTo>
                  <a:cubicBezTo>
                    <a:pt x="0" y="1653"/>
                    <a:pt x="0" y="1653"/>
                    <a:pt x="0" y="1653"/>
                  </a:cubicBezTo>
                  <a:cubicBezTo>
                    <a:pt x="0" y="1259"/>
                    <a:pt x="320" y="940"/>
                    <a:pt x="713" y="940"/>
                  </a:cubicBezTo>
                  <a:cubicBezTo>
                    <a:pt x="771" y="940"/>
                    <a:pt x="771" y="940"/>
                    <a:pt x="771" y="940"/>
                  </a:cubicBezTo>
                  <a:cubicBezTo>
                    <a:pt x="679" y="875"/>
                    <a:pt x="613" y="775"/>
                    <a:pt x="591" y="660"/>
                  </a:cubicBezTo>
                  <a:cubicBezTo>
                    <a:pt x="581" y="660"/>
                    <a:pt x="581" y="660"/>
                    <a:pt x="581" y="660"/>
                  </a:cubicBezTo>
                  <a:cubicBezTo>
                    <a:pt x="503" y="660"/>
                    <a:pt x="441" y="597"/>
                    <a:pt x="441" y="520"/>
                  </a:cubicBezTo>
                  <a:cubicBezTo>
                    <a:pt x="441" y="443"/>
                    <a:pt x="503" y="380"/>
                    <a:pt x="581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617" y="166"/>
                    <a:pt x="802" y="0"/>
                    <a:pt x="1024" y="0"/>
                  </a:cubicBezTo>
                  <a:cubicBezTo>
                    <a:pt x="1246" y="0"/>
                    <a:pt x="1431" y="166"/>
                    <a:pt x="1460" y="380"/>
                  </a:cubicBezTo>
                  <a:cubicBezTo>
                    <a:pt x="1468" y="380"/>
                    <a:pt x="1468" y="380"/>
                    <a:pt x="1468" y="380"/>
                  </a:cubicBezTo>
                  <a:cubicBezTo>
                    <a:pt x="1545" y="380"/>
                    <a:pt x="1608" y="443"/>
                    <a:pt x="1608" y="520"/>
                  </a:cubicBezTo>
                  <a:cubicBezTo>
                    <a:pt x="1608" y="597"/>
                    <a:pt x="1545" y="660"/>
                    <a:pt x="1468" y="660"/>
                  </a:cubicBezTo>
                  <a:cubicBezTo>
                    <a:pt x="1457" y="660"/>
                    <a:pt x="1457" y="660"/>
                    <a:pt x="1457" y="660"/>
                  </a:cubicBezTo>
                  <a:cubicBezTo>
                    <a:pt x="1435" y="775"/>
                    <a:pt x="1369" y="875"/>
                    <a:pt x="1277" y="940"/>
                  </a:cubicBezTo>
                  <a:cubicBezTo>
                    <a:pt x="1335" y="940"/>
                    <a:pt x="1335" y="940"/>
                    <a:pt x="1335" y="940"/>
                  </a:cubicBezTo>
                  <a:cubicBezTo>
                    <a:pt x="1728" y="940"/>
                    <a:pt x="2048" y="1259"/>
                    <a:pt x="2048" y="1653"/>
                  </a:cubicBezTo>
                  <a:close/>
                  <a:moveTo>
                    <a:pt x="1464" y="580"/>
                  </a:moveTo>
                  <a:cubicBezTo>
                    <a:pt x="1468" y="580"/>
                    <a:pt x="1468" y="580"/>
                    <a:pt x="1468" y="580"/>
                  </a:cubicBezTo>
                  <a:cubicBezTo>
                    <a:pt x="1501" y="580"/>
                    <a:pt x="1528" y="553"/>
                    <a:pt x="1528" y="520"/>
                  </a:cubicBezTo>
                  <a:cubicBezTo>
                    <a:pt x="1528" y="487"/>
                    <a:pt x="1501" y="460"/>
                    <a:pt x="1468" y="460"/>
                  </a:cubicBezTo>
                  <a:cubicBezTo>
                    <a:pt x="1464" y="460"/>
                    <a:pt x="1464" y="460"/>
                    <a:pt x="1464" y="460"/>
                  </a:cubicBezTo>
                  <a:cubicBezTo>
                    <a:pt x="1464" y="580"/>
                    <a:pt x="1464" y="580"/>
                    <a:pt x="1464" y="580"/>
                  </a:cubicBezTo>
                  <a:cubicBezTo>
                    <a:pt x="1464" y="580"/>
                    <a:pt x="1464" y="580"/>
                    <a:pt x="1464" y="580"/>
                  </a:cubicBezTo>
                  <a:close/>
                  <a:moveTo>
                    <a:pt x="584" y="580"/>
                  </a:moveTo>
                  <a:cubicBezTo>
                    <a:pt x="584" y="580"/>
                    <a:pt x="584" y="580"/>
                    <a:pt x="584" y="580"/>
                  </a:cubicBezTo>
                  <a:cubicBezTo>
                    <a:pt x="584" y="460"/>
                    <a:pt x="584" y="460"/>
                    <a:pt x="584" y="460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47" y="460"/>
                    <a:pt x="521" y="487"/>
                    <a:pt x="521" y="520"/>
                  </a:cubicBezTo>
                  <a:cubicBezTo>
                    <a:pt x="521" y="553"/>
                    <a:pt x="547" y="580"/>
                    <a:pt x="581" y="580"/>
                  </a:cubicBezTo>
                  <a:lnTo>
                    <a:pt x="584" y="580"/>
                  </a:lnTo>
                  <a:close/>
                  <a:moveTo>
                    <a:pt x="689" y="1968"/>
                  </a:moveTo>
                  <a:cubicBezTo>
                    <a:pt x="383" y="1618"/>
                    <a:pt x="383" y="1618"/>
                    <a:pt x="383" y="1618"/>
                  </a:cubicBezTo>
                  <a:cubicBezTo>
                    <a:pt x="372" y="1606"/>
                    <a:pt x="370" y="1590"/>
                    <a:pt x="376" y="1575"/>
                  </a:cubicBezTo>
                  <a:cubicBezTo>
                    <a:pt x="383" y="1561"/>
                    <a:pt x="397" y="1552"/>
                    <a:pt x="413" y="1552"/>
                  </a:cubicBezTo>
                  <a:cubicBezTo>
                    <a:pt x="542" y="1552"/>
                    <a:pt x="542" y="1552"/>
                    <a:pt x="542" y="1552"/>
                  </a:cubicBezTo>
                  <a:cubicBezTo>
                    <a:pt x="416" y="1094"/>
                    <a:pt x="416" y="1094"/>
                    <a:pt x="416" y="1094"/>
                  </a:cubicBezTo>
                  <a:cubicBezTo>
                    <a:pt x="216" y="1200"/>
                    <a:pt x="80" y="1411"/>
                    <a:pt x="80" y="1653"/>
                  </a:cubicBezTo>
                  <a:cubicBezTo>
                    <a:pt x="80" y="1968"/>
                    <a:pt x="80" y="1968"/>
                    <a:pt x="80" y="1968"/>
                  </a:cubicBezTo>
                  <a:lnTo>
                    <a:pt x="689" y="1968"/>
                  </a:lnTo>
                  <a:close/>
                  <a:moveTo>
                    <a:pt x="737" y="1020"/>
                  </a:moveTo>
                  <a:cubicBezTo>
                    <a:pt x="713" y="1020"/>
                    <a:pt x="713" y="1020"/>
                    <a:pt x="713" y="1020"/>
                  </a:cubicBezTo>
                  <a:cubicBezTo>
                    <a:pt x="634" y="1020"/>
                    <a:pt x="559" y="1034"/>
                    <a:pt x="490" y="1060"/>
                  </a:cubicBezTo>
                  <a:cubicBezTo>
                    <a:pt x="633" y="1581"/>
                    <a:pt x="633" y="1581"/>
                    <a:pt x="633" y="1581"/>
                  </a:cubicBezTo>
                  <a:cubicBezTo>
                    <a:pt x="637" y="1593"/>
                    <a:pt x="634" y="1606"/>
                    <a:pt x="626" y="1616"/>
                  </a:cubicBezTo>
                  <a:cubicBezTo>
                    <a:pt x="619" y="1626"/>
                    <a:pt x="607" y="1632"/>
                    <a:pt x="595" y="1632"/>
                  </a:cubicBezTo>
                  <a:cubicBezTo>
                    <a:pt x="501" y="1632"/>
                    <a:pt x="501" y="1632"/>
                    <a:pt x="501" y="1632"/>
                  </a:cubicBezTo>
                  <a:cubicBezTo>
                    <a:pt x="737" y="1902"/>
                    <a:pt x="737" y="1902"/>
                    <a:pt x="737" y="1902"/>
                  </a:cubicBezTo>
                  <a:lnTo>
                    <a:pt x="737" y="1020"/>
                  </a:lnTo>
                  <a:close/>
                  <a:moveTo>
                    <a:pt x="667" y="397"/>
                  </a:moveTo>
                  <a:cubicBezTo>
                    <a:pt x="706" y="397"/>
                    <a:pt x="706" y="397"/>
                    <a:pt x="706" y="397"/>
                  </a:cubicBezTo>
                  <a:cubicBezTo>
                    <a:pt x="734" y="345"/>
                    <a:pt x="789" y="309"/>
                    <a:pt x="852" y="309"/>
                  </a:cubicBezTo>
                  <a:cubicBezTo>
                    <a:pt x="915" y="309"/>
                    <a:pt x="969" y="345"/>
                    <a:pt x="997" y="397"/>
                  </a:cubicBezTo>
                  <a:cubicBezTo>
                    <a:pt x="1063" y="397"/>
                    <a:pt x="1063" y="397"/>
                    <a:pt x="1063" y="397"/>
                  </a:cubicBezTo>
                  <a:cubicBezTo>
                    <a:pt x="1091" y="345"/>
                    <a:pt x="1145" y="309"/>
                    <a:pt x="1208" y="309"/>
                  </a:cubicBezTo>
                  <a:cubicBezTo>
                    <a:pt x="1271" y="309"/>
                    <a:pt x="1326" y="345"/>
                    <a:pt x="1354" y="397"/>
                  </a:cubicBezTo>
                  <a:cubicBezTo>
                    <a:pt x="1382" y="397"/>
                    <a:pt x="1382" y="397"/>
                    <a:pt x="1382" y="397"/>
                  </a:cubicBezTo>
                  <a:cubicBezTo>
                    <a:pt x="1360" y="219"/>
                    <a:pt x="1208" y="80"/>
                    <a:pt x="1024" y="80"/>
                  </a:cubicBezTo>
                  <a:cubicBezTo>
                    <a:pt x="840" y="80"/>
                    <a:pt x="688" y="219"/>
                    <a:pt x="667" y="397"/>
                  </a:cubicBezTo>
                  <a:close/>
                  <a:moveTo>
                    <a:pt x="901" y="728"/>
                  </a:moveTo>
                  <a:cubicBezTo>
                    <a:pt x="902" y="730"/>
                    <a:pt x="904" y="732"/>
                    <a:pt x="908" y="732"/>
                  </a:cubicBezTo>
                  <a:cubicBezTo>
                    <a:pt x="1140" y="732"/>
                    <a:pt x="1140" y="732"/>
                    <a:pt x="1140" y="732"/>
                  </a:cubicBezTo>
                  <a:cubicBezTo>
                    <a:pt x="1144" y="732"/>
                    <a:pt x="1146" y="730"/>
                    <a:pt x="1147" y="728"/>
                  </a:cubicBezTo>
                  <a:cubicBezTo>
                    <a:pt x="1149" y="726"/>
                    <a:pt x="1149" y="723"/>
                    <a:pt x="1148" y="721"/>
                  </a:cubicBezTo>
                  <a:cubicBezTo>
                    <a:pt x="1127" y="671"/>
                    <a:pt x="1079" y="638"/>
                    <a:pt x="1024" y="638"/>
                  </a:cubicBezTo>
                  <a:cubicBezTo>
                    <a:pt x="970" y="638"/>
                    <a:pt x="921" y="671"/>
                    <a:pt x="900" y="721"/>
                  </a:cubicBezTo>
                  <a:cubicBezTo>
                    <a:pt x="899" y="723"/>
                    <a:pt x="899" y="726"/>
                    <a:pt x="901" y="728"/>
                  </a:cubicBezTo>
                  <a:close/>
                  <a:moveTo>
                    <a:pt x="936" y="473"/>
                  </a:moveTo>
                  <a:cubicBezTo>
                    <a:pt x="936" y="427"/>
                    <a:pt x="898" y="389"/>
                    <a:pt x="852" y="389"/>
                  </a:cubicBezTo>
                  <a:cubicBezTo>
                    <a:pt x="805" y="389"/>
                    <a:pt x="768" y="427"/>
                    <a:pt x="768" y="473"/>
                  </a:cubicBezTo>
                  <a:cubicBezTo>
                    <a:pt x="768" y="520"/>
                    <a:pt x="805" y="557"/>
                    <a:pt x="852" y="557"/>
                  </a:cubicBezTo>
                  <a:cubicBezTo>
                    <a:pt x="898" y="557"/>
                    <a:pt x="936" y="520"/>
                    <a:pt x="936" y="473"/>
                  </a:cubicBezTo>
                  <a:close/>
                  <a:moveTo>
                    <a:pt x="1045" y="477"/>
                  </a:moveTo>
                  <a:cubicBezTo>
                    <a:pt x="1045" y="477"/>
                    <a:pt x="1045" y="477"/>
                    <a:pt x="1045" y="477"/>
                  </a:cubicBezTo>
                  <a:cubicBezTo>
                    <a:pt x="1016" y="477"/>
                    <a:pt x="1016" y="477"/>
                    <a:pt x="1016" y="477"/>
                  </a:cubicBezTo>
                  <a:cubicBezTo>
                    <a:pt x="1015" y="508"/>
                    <a:pt x="1006" y="536"/>
                    <a:pt x="990" y="561"/>
                  </a:cubicBezTo>
                  <a:cubicBezTo>
                    <a:pt x="1001" y="559"/>
                    <a:pt x="1013" y="558"/>
                    <a:pt x="1024" y="558"/>
                  </a:cubicBezTo>
                  <a:cubicBezTo>
                    <a:pt x="1040" y="558"/>
                    <a:pt x="1056" y="560"/>
                    <a:pt x="1071" y="563"/>
                  </a:cubicBezTo>
                  <a:cubicBezTo>
                    <a:pt x="1055" y="538"/>
                    <a:pt x="1045" y="509"/>
                    <a:pt x="1045" y="477"/>
                  </a:cubicBezTo>
                  <a:close/>
                  <a:moveTo>
                    <a:pt x="1208" y="557"/>
                  </a:moveTo>
                  <a:cubicBezTo>
                    <a:pt x="1255" y="557"/>
                    <a:pt x="1292" y="520"/>
                    <a:pt x="1292" y="473"/>
                  </a:cubicBezTo>
                  <a:cubicBezTo>
                    <a:pt x="1292" y="427"/>
                    <a:pt x="1255" y="389"/>
                    <a:pt x="1208" y="389"/>
                  </a:cubicBezTo>
                  <a:cubicBezTo>
                    <a:pt x="1162" y="389"/>
                    <a:pt x="1124" y="427"/>
                    <a:pt x="1124" y="473"/>
                  </a:cubicBezTo>
                  <a:cubicBezTo>
                    <a:pt x="1124" y="520"/>
                    <a:pt x="1162" y="557"/>
                    <a:pt x="1208" y="557"/>
                  </a:cubicBezTo>
                  <a:close/>
                  <a:moveTo>
                    <a:pt x="1024" y="940"/>
                  </a:moveTo>
                  <a:cubicBezTo>
                    <a:pt x="1216" y="940"/>
                    <a:pt x="1374" y="788"/>
                    <a:pt x="1384" y="598"/>
                  </a:cubicBezTo>
                  <a:cubicBezTo>
                    <a:pt x="1384" y="477"/>
                    <a:pt x="1384" y="477"/>
                    <a:pt x="1384" y="477"/>
                  </a:cubicBezTo>
                  <a:cubicBezTo>
                    <a:pt x="1372" y="477"/>
                    <a:pt x="1372" y="477"/>
                    <a:pt x="1372" y="477"/>
                  </a:cubicBezTo>
                  <a:cubicBezTo>
                    <a:pt x="1370" y="566"/>
                    <a:pt x="1298" y="637"/>
                    <a:pt x="1208" y="637"/>
                  </a:cubicBezTo>
                  <a:cubicBezTo>
                    <a:pt x="1202" y="637"/>
                    <a:pt x="1196" y="637"/>
                    <a:pt x="1190" y="636"/>
                  </a:cubicBezTo>
                  <a:cubicBezTo>
                    <a:pt x="1203" y="652"/>
                    <a:pt x="1214" y="670"/>
                    <a:pt x="1222" y="690"/>
                  </a:cubicBezTo>
                  <a:cubicBezTo>
                    <a:pt x="1233" y="717"/>
                    <a:pt x="1230" y="748"/>
                    <a:pt x="1214" y="773"/>
                  </a:cubicBezTo>
                  <a:cubicBezTo>
                    <a:pt x="1197" y="797"/>
                    <a:pt x="1170" y="812"/>
                    <a:pt x="1140" y="812"/>
                  </a:cubicBezTo>
                  <a:cubicBezTo>
                    <a:pt x="908" y="812"/>
                    <a:pt x="908" y="812"/>
                    <a:pt x="908" y="812"/>
                  </a:cubicBezTo>
                  <a:cubicBezTo>
                    <a:pt x="878" y="812"/>
                    <a:pt x="851" y="797"/>
                    <a:pt x="834" y="773"/>
                  </a:cubicBezTo>
                  <a:cubicBezTo>
                    <a:pt x="818" y="748"/>
                    <a:pt x="815" y="717"/>
                    <a:pt x="826" y="690"/>
                  </a:cubicBezTo>
                  <a:cubicBezTo>
                    <a:pt x="834" y="671"/>
                    <a:pt x="845" y="653"/>
                    <a:pt x="858" y="637"/>
                  </a:cubicBezTo>
                  <a:cubicBezTo>
                    <a:pt x="856" y="637"/>
                    <a:pt x="854" y="637"/>
                    <a:pt x="852" y="637"/>
                  </a:cubicBezTo>
                  <a:cubicBezTo>
                    <a:pt x="763" y="637"/>
                    <a:pt x="690" y="566"/>
                    <a:pt x="688" y="477"/>
                  </a:cubicBezTo>
                  <a:cubicBezTo>
                    <a:pt x="665" y="477"/>
                    <a:pt x="665" y="477"/>
                    <a:pt x="665" y="477"/>
                  </a:cubicBezTo>
                  <a:cubicBezTo>
                    <a:pt x="665" y="598"/>
                    <a:pt x="665" y="598"/>
                    <a:pt x="665" y="598"/>
                  </a:cubicBezTo>
                  <a:cubicBezTo>
                    <a:pt x="674" y="788"/>
                    <a:pt x="832" y="940"/>
                    <a:pt x="1024" y="940"/>
                  </a:cubicBezTo>
                  <a:close/>
                  <a:moveTo>
                    <a:pt x="840" y="1020"/>
                  </a:moveTo>
                  <a:cubicBezTo>
                    <a:pt x="1024" y="1402"/>
                    <a:pt x="1024" y="1402"/>
                    <a:pt x="1024" y="1402"/>
                  </a:cubicBezTo>
                  <a:cubicBezTo>
                    <a:pt x="1208" y="1020"/>
                    <a:pt x="1208" y="1020"/>
                    <a:pt x="1208" y="1020"/>
                  </a:cubicBezTo>
                  <a:lnTo>
                    <a:pt x="840" y="1020"/>
                  </a:lnTo>
                  <a:close/>
                  <a:moveTo>
                    <a:pt x="1231" y="1155"/>
                  </a:moveTo>
                  <a:cubicBezTo>
                    <a:pt x="1060" y="1511"/>
                    <a:pt x="1060" y="1511"/>
                    <a:pt x="1060" y="1511"/>
                  </a:cubicBezTo>
                  <a:cubicBezTo>
                    <a:pt x="1053" y="1525"/>
                    <a:pt x="1039" y="1534"/>
                    <a:pt x="1024" y="1534"/>
                  </a:cubicBezTo>
                  <a:cubicBezTo>
                    <a:pt x="1009" y="1534"/>
                    <a:pt x="995" y="1525"/>
                    <a:pt x="988" y="1511"/>
                  </a:cubicBezTo>
                  <a:cubicBezTo>
                    <a:pt x="817" y="1155"/>
                    <a:pt x="817" y="1155"/>
                    <a:pt x="817" y="1155"/>
                  </a:cubicBezTo>
                  <a:cubicBezTo>
                    <a:pt x="817" y="1968"/>
                    <a:pt x="817" y="1968"/>
                    <a:pt x="817" y="1968"/>
                  </a:cubicBezTo>
                  <a:cubicBezTo>
                    <a:pt x="1231" y="1968"/>
                    <a:pt x="1231" y="1968"/>
                    <a:pt x="1231" y="1968"/>
                  </a:cubicBezTo>
                  <a:lnTo>
                    <a:pt x="1231" y="1155"/>
                  </a:lnTo>
                  <a:close/>
                  <a:moveTo>
                    <a:pt x="1968" y="1653"/>
                  </a:moveTo>
                  <a:cubicBezTo>
                    <a:pt x="1968" y="1411"/>
                    <a:pt x="1832" y="1200"/>
                    <a:pt x="1632" y="1094"/>
                  </a:cubicBezTo>
                  <a:cubicBezTo>
                    <a:pt x="1601" y="1205"/>
                    <a:pt x="1601" y="1205"/>
                    <a:pt x="1601" y="1205"/>
                  </a:cubicBezTo>
                  <a:cubicBezTo>
                    <a:pt x="1596" y="1223"/>
                    <a:pt x="1580" y="1235"/>
                    <a:pt x="1563" y="1235"/>
                  </a:cubicBezTo>
                  <a:cubicBezTo>
                    <a:pt x="1559" y="1235"/>
                    <a:pt x="1556" y="1234"/>
                    <a:pt x="1552" y="1233"/>
                  </a:cubicBezTo>
                  <a:cubicBezTo>
                    <a:pt x="1531" y="1228"/>
                    <a:pt x="1518" y="1206"/>
                    <a:pt x="1524" y="1184"/>
                  </a:cubicBezTo>
                  <a:cubicBezTo>
                    <a:pt x="1558" y="1060"/>
                    <a:pt x="1558" y="1060"/>
                    <a:pt x="1558" y="1060"/>
                  </a:cubicBezTo>
                  <a:cubicBezTo>
                    <a:pt x="1489" y="1034"/>
                    <a:pt x="1414" y="1020"/>
                    <a:pt x="1335" y="1020"/>
                  </a:cubicBezTo>
                  <a:cubicBezTo>
                    <a:pt x="1311" y="1020"/>
                    <a:pt x="1311" y="1020"/>
                    <a:pt x="1311" y="1020"/>
                  </a:cubicBezTo>
                  <a:cubicBezTo>
                    <a:pt x="1311" y="1902"/>
                    <a:pt x="1311" y="1902"/>
                    <a:pt x="1311" y="1902"/>
                  </a:cubicBezTo>
                  <a:cubicBezTo>
                    <a:pt x="1547" y="1632"/>
                    <a:pt x="1547" y="1632"/>
                    <a:pt x="1547" y="1632"/>
                  </a:cubicBezTo>
                  <a:cubicBezTo>
                    <a:pt x="1453" y="1632"/>
                    <a:pt x="1453" y="1632"/>
                    <a:pt x="1453" y="1632"/>
                  </a:cubicBezTo>
                  <a:cubicBezTo>
                    <a:pt x="1441" y="1632"/>
                    <a:pt x="1429" y="1626"/>
                    <a:pt x="1422" y="1616"/>
                  </a:cubicBezTo>
                  <a:cubicBezTo>
                    <a:pt x="1414" y="1606"/>
                    <a:pt x="1412" y="1593"/>
                    <a:pt x="1415" y="1581"/>
                  </a:cubicBezTo>
                  <a:cubicBezTo>
                    <a:pt x="1450" y="1452"/>
                    <a:pt x="1450" y="1452"/>
                    <a:pt x="1450" y="1452"/>
                  </a:cubicBezTo>
                  <a:cubicBezTo>
                    <a:pt x="1456" y="1431"/>
                    <a:pt x="1478" y="1418"/>
                    <a:pt x="1500" y="1424"/>
                  </a:cubicBezTo>
                  <a:cubicBezTo>
                    <a:pt x="1521" y="1430"/>
                    <a:pt x="1533" y="1452"/>
                    <a:pt x="1527" y="1473"/>
                  </a:cubicBezTo>
                  <a:cubicBezTo>
                    <a:pt x="1506" y="1552"/>
                    <a:pt x="1506" y="1552"/>
                    <a:pt x="1506" y="1552"/>
                  </a:cubicBezTo>
                  <a:cubicBezTo>
                    <a:pt x="1635" y="1552"/>
                    <a:pt x="1635" y="1552"/>
                    <a:pt x="1635" y="1552"/>
                  </a:cubicBezTo>
                  <a:cubicBezTo>
                    <a:pt x="1651" y="1552"/>
                    <a:pt x="1665" y="1561"/>
                    <a:pt x="1672" y="1575"/>
                  </a:cubicBezTo>
                  <a:cubicBezTo>
                    <a:pt x="1678" y="1590"/>
                    <a:pt x="1676" y="1606"/>
                    <a:pt x="1666" y="1618"/>
                  </a:cubicBezTo>
                  <a:cubicBezTo>
                    <a:pt x="1360" y="1968"/>
                    <a:pt x="1360" y="1968"/>
                    <a:pt x="1360" y="1968"/>
                  </a:cubicBezTo>
                  <a:cubicBezTo>
                    <a:pt x="1968" y="1968"/>
                    <a:pt x="1968" y="1968"/>
                    <a:pt x="1968" y="1968"/>
                  </a:cubicBezTo>
                  <a:lnTo>
                    <a:pt x="1968" y="1653"/>
                  </a:lnTo>
                  <a:close/>
                  <a:moveTo>
                    <a:pt x="1526" y="1289"/>
                  </a:moveTo>
                  <a:cubicBezTo>
                    <a:pt x="1515" y="1289"/>
                    <a:pt x="1505" y="1294"/>
                    <a:pt x="1497" y="1301"/>
                  </a:cubicBezTo>
                  <a:cubicBezTo>
                    <a:pt x="1490" y="1309"/>
                    <a:pt x="1486" y="1319"/>
                    <a:pt x="1486" y="1329"/>
                  </a:cubicBezTo>
                  <a:cubicBezTo>
                    <a:pt x="1486" y="1340"/>
                    <a:pt x="1490" y="1350"/>
                    <a:pt x="1497" y="1358"/>
                  </a:cubicBezTo>
                  <a:cubicBezTo>
                    <a:pt x="1505" y="1365"/>
                    <a:pt x="1515" y="1369"/>
                    <a:pt x="1526" y="1369"/>
                  </a:cubicBezTo>
                  <a:cubicBezTo>
                    <a:pt x="1536" y="1369"/>
                    <a:pt x="1546" y="1365"/>
                    <a:pt x="1554" y="1358"/>
                  </a:cubicBezTo>
                  <a:cubicBezTo>
                    <a:pt x="1561" y="1350"/>
                    <a:pt x="1566" y="1340"/>
                    <a:pt x="1566" y="1329"/>
                  </a:cubicBezTo>
                  <a:cubicBezTo>
                    <a:pt x="1566" y="1319"/>
                    <a:pt x="1561" y="1309"/>
                    <a:pt x="1554" y="1301"/>
                  </a:cubicBezTo>
                  <a:cubicBezTo>
                    <a:pt x="1546" y="1294"/>
                    <a:pt x="1536" y="1289"/>
                    <a:pt x="1526" y="1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2932097"/>
              <a:ext cx="2286000" cy="74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en-US" sz="320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20.678</a:t>
              </a:r>
              <a:endParaRPr lang="en-US" sz="320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81400" y="1698120"/>
            <a:ext cx="2286000" cy="2286000"/>
            <a:chOff x="3581400" y="1698120"/>
            <a:chExt cx="2286000" cy="2286000"/>
          </a:xfrm>
        </p:grpSpPr>
        <p:sp>
          <p:nvSpPr>
            <p:cNvPr id="7" name="Oval 6"/>
            <p:cNvSpPr/>
            <p:nvPr/>
          </p:nvSpPr>
          <p:spPr>
            <a:xfrm>
              <a:off x="3581400" y="1698120"/>
              <a:ext cx="2286000" cy="228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4406438" y="2082798"/>
              <a:ext cx="635924" cy="879023"/>
            </a:xfrm>
            <a:custGeom>
              <a:avLst/>
              <a:gdLst>
                <a:gd name="T0" fmla="*/ 1456 w 1481"/>
                <a:gd name="T1" fmla="*/ 1774 h 2048"/>
                <a:gd name="T2" fmla="*/ 987 w 1481"/>
                <a:gd name="T3" fmla="*/ 535 h 2048"/>
                <a:gd name="T4" fmla="*/ 1020 w 1481"/>
                <a:gd name="T5" fmla="*/ 176 h 2048"/>
                <a:gd name="T6" fmla="*/ 1060 w 1481"/>
                <a:gd name="T7" fmla="*/ 40 h 2048"/>
                <a:gd name="T8" fmla="*/ 461 w 1481"/>
                <a:gd name="T9" fmla="*/ 0 h 2048"/>
                <a:gd name="T10" fmla="*/ 421 w 1481"/>
                <a:gd name="T11" fmla="*/ 79 h 2048"/>
                <a:gd name="T12" fmla="*/ 494 w 1481"/>
                <a:gd name="T13" fmla="*/ 256 h 2048"/>
                <a:gd name="T14" fmla="*/ 458 w 1481"/>
                <a:gd name="T15" fmla="*/ 718 h 2048"/>
                <a:gd name="T16" fmla="*/ 339 w 1481"/>
                <a:gd name="T17" fmla="*/ 1009 h 2048"/>
                <a:gd name="T18" fmla="*/ 44 w 1481"/>
                <a:gd name="T19" fmla="*/ 1960 h 2048"/>
                <a:gd name="T20" fmla="*/ 1272 w 1481"/>
                <a:gd name="T21" fmla="*/ 2048 h 2048"/>
                <a:gd name="T22" fmla="*/ 532 w 1481"/>
                <a:gd name="T23" fmla="*/ 749 h 2048"/>
                <a:gd name="T24" fmla="*/ 574 w 1481"/>
                <a:gd name="T25" fmla="*/ 256 h 2048"/>
                <a:gd name="T26" fmla="*/ 501 w 1481"/>
                <a:gd name="T27" fmla="*/ 80 h 2048"/>
                <a:gd name="T28" fmla="*/ 963 w 1481"/>
                <a:gd name="T29" fmla="*/ 120 h 2048"/>
                <a:gd name="T30" fmla="*/ 907 w 1481"/>
                <a:gd name="T31" fmla="*/ 535 h 2048"/>
                <a:gd name="T32" fmla="*/ 1045 w 1481"/>
                <a:gd name="T33" fmla="*/ 984 h 2048"/>
                <a:gd name="T34" fmla="*/ 532 w 1481"/>
                <a:gd name="T35" fmla="*/ 749 h 2048"/>
                <a:gd name="T36" fmla="*/ 91 w 1481"/>
                <a:gd name="T37" fmla="*/ 1832 h 2048"/>
                <a:gd name="T38" fmla="*/ 197 w 1481"/>
                <a:gd name="T39" fmla="*/ 1792 h 2048"/>
                <a:gd name="T40" fmla="*/ 121 w 1481"/>
                <a:gd name="T41" fmla="*/ 1752 h 2048"/>
                <a:gd name="T42" fmla="*/ 234 w 1481"/>
                <a:gd name="T43" fmla="*/ 1640 h 2048"/>
                <a:gd name="T44" fmla="*/ 234 w 1481"/>
                <a:gd name="T45" fmla="*/ 1560 h 2048"/>
                <a:gd name="T46" fmla="*/ 245 w 1481"/>
                <a:gd name="T47" fmla="*/ 1448 h 2048"/>
                <a:gd name="T48" fmla="*/ 355 w 1481"/>
                <a:gd name="T49" fmla="*/ 1408 h 2048"/>
                <a:gd name="T50" fmla="*/ 278 w 1481"/>
                <a:gd name="T51" fmla="*/ 1368 h 2048"/>
                <a:gd name="T52" fmla="*/ 395 w 1481"/>
                <a:gd name="T53" fmla="*/ 1256 h 2048"/>
                <a:gd name="T54" fmla="*/ 395 w 1481"/>
                <a:gd name="T55" fmla="*/ 1176 h 2048"/>
                <a:gd name="T56" fmla="*/ 403 w 1481"/>
                <a:gd name="T57" fmla="*/ 1064 h 2048"/>
                <a:gd name="T58" fmla="*/ 1382 w 1481"/>
                <a:gd name="T59" fmla="*/ 1804 h 2048"/>
                <a:gd name="T60" fmla="*/ 1272 w 1481"/>
                <a:gd name="T61" fmla="*/ 1968 h 2048"/>
                <a:gd name="T62" fmla="*/ 110 w 1481"/>
                <a:gd name="T63" fmla="*/ 1915 h 2048"/>
                <a:gd name="T64" fmla="*/ 1237 w 1481"/>
                <a:gd name="T65" fmla="*/ 1829 h 2048"/>
                <a:gd name="T66" fmla="*/ 1185 w 1481"/>
                <a:gd name="T67" fmla="*/ 1807 h 2048"/>
                <a:gd name="T68" fmla="*/ 1206 w 1481"/>
                <a:gd name="T69" fmla="*/ 1755 h 2048"/>
                <a:gd name="T70" fmla="*/ 1259 w 1481"/>
                <a:gd name="T71" fmla="*/ 1777 h 2048"/>
                <a:gd name="T72" fmla="*/ 1165 w 1481"/>
                <a:gd name="T73" fmla="*/ 1694 h 2048"/>
                <a:gd name="T74" fmla="*/ 985 w 1481"/>
                <a:gd name="T75" fmla="*/ 1320 h 2048"/>
                <a:gd name="T76" fmla="*/ 1059 w 1481"/>
                <a:gd name="T77" fmla="*/ 1290 h 2048"/>
                <a:gd name="T78" fmla="*/ 1180 w 1481"/>
                <a:gd name="T79" fmla="*/ 1691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1" h="2048">
                  <a:moveTo>
                    <a:pt x="1437" y="1960"/>
                  </a:moveTo>
                  <a:cubicBezTo>
                    <a:pt x="1474" y="1905"/>
                    <a:pt x="1481" y="1835"/>
                    <a:pt x="1456" y="1774"/>
                  </a:cubicBezTo>
                  <a:cubicBezTo>
                    <a:pt x="1023" y="718"/>
                    <a:pt x="1023" y="718"/>
                    <a:pt x="1023" y="718"/>
                  </a:cubicBezTo>
                  <a:cubicBezTo>
                    <a:pt x="999" y="660"/>
                    <a:pt x="987" y="598"/>
                    <a:pt x="987" y="535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26"/>
                    <a:pt x="998" y="198"/>
                    <a:pt x="1020" y="176"/>
                  </a:cubicBezTo>
                  <a:cubicBezTo>
                    <a:pt x="1045" y="150"/>
                    <a:pt x="1060" y="116"/>
                    <a:pt x="1060" y="79"/>
                  </a:cubicBezTo>
                  <a:cubicBezTo>
                    <a:pt x="1060" y="40"/>
                    <a:pt x="1060" y="40"/>
                    <a:pt x="1060" y="40"/>
                  </a:cubicBezTo>
                  <a:cubicBezTo>
                    <a:pt x="1060" y="18"/>
                    <a:pt x="1042" y="0"/>
                    <a:pt x="1020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39" y="0"/>
                    <a:pt x="421" y="18"/>
                    <a:pt x="421" y="40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1" y="116"/>
                    <a:pt x="436" y="150"/>
                    <a:pt x="461" y="176"/>
                  </a:cubicBezTo>
                  <a:cubicBezTo>
                    <a:pt x="483" y="198"/>
                    <a:pt x="494" y="226"/>
                    <a:pt x="494" y="256"/>
                  </a:cubicBezTo>
                  <a:cubicBezTo>
                    <a:pt x="494" y="535"/>
                    <a:pt x="494" y="535"/>
                    <a:pt x="494" y="535"/>
                  </a:cubicBezTo>
                  <a:cubicBezTo>
                    <a:pt x="494" y="598"/>
                    <a:pt x="482" y="660"/>
                    <a:pt x="458" y="718"/>
                  </a:cubicBezTo>
                  <a:cubicBezTo>
                    <a:pt x="339" y="1009"/>
                    <a:pt x="339" y="1009"/>
                    <a:pt x="339" y="1009"/>
                  </a:cubicBezTo>
                  <a:cubicBezTo>
                    <a:pt x="339" y="1009"/>
                    <a:pt x="339" y="1009"/>
                    <a:pt x="339" y="1009"/>
                  </a:cubicBezTo>
                  <a:cubicBezTo>
                    <a:pt x="25" y="1774"/>
                    <a:pt x="25" y="1774"/>
                    <a:pt x="25" y="1774"/>
                  </a:cubicBezTo>
                  <a:cubicBezTo>
                    <a:pt x="0" y="1835"/>
                    <a:pt x="7" y="1905"/>
                    <a:pt x="44" y="1960"/>
                  </a:cubicBezTo>
                  <a:cubicBezTo>
                    <a:pt x="81" y="2015"/>
                    <a:pt x="142" y="2048"/>
                    <a:pt x="209" y="2048"/>
                  </a:cubicBezTo>
                  <a:cubicBezTo>
                    <a:pt x="1272" y="2048"/>
                    <a:pt x="1272" y="2048"/>
                    <a:pt x="1272" y="2048"/>
                  </a:cubicBezTo>
                  <a:cubicBezTo>
                    <a:pt x="1339" y="2048"/>
                    <a:pt x="1400" y="2015"/>
                    <a:pt x="1437" y="1960"/>
                  </a:cubicBezTo>
                  <a:close/>
                  <a:moveTo>
                    <a:pt x="532" y="749"/>
                  </a:moveTo>
                  <a:cubicBezTo>
                    <a:pt x="560" y="681"/>
                    <a:pt x="574" y="609"/>
                    <a:pt x="574" y="535"/>
                  </a:cubicBezTo>
                  <a:cubicBezTo>
                    <a:pt x="574" y="256"/>
                    <a:pt x="574" y="256"/>
                    <a:pt x="574" y="256"/>
                  </a:cubicBezTo>
                  <a:cubicBezTo>
                    <a:pt x="574" y="204"/>
                    <a:pt x="554" y="156"/>
                    <a:pt x="518" y="120"/>
                  </a:cubicBezTo>
                  <a:cubicBezTo>
                    <a:pt x="507" y="109"/>
                    <a:pt x="501" y="95"/>
                    <a:pt x="501" y="80"/>
                  </a:cubicBezTo>
                  <a:cubicBezTo>
                    <a:pt x="980" y="80"/>
                    <a:pt x="980" y="80"/>
                    <a:pt x="980" y="80"/>
                  </a:cubicBezTo>
                  <a:cubicBezTo>
                    <a:pt x="980" y="95"/>
                    <a:pt x="974" y="109"/>
                    <a:pt x="963" y="120"/>
                  </a:cubicBezTo>
                  <a:cubicBezTo>
                    <a:pt x="927" y="156"/>
                    <a:pt x="907" y="204"/>
                    <a:pt x="907" y="256"/>
                  </a:cubicBezTo>
                  <a:cubicBezTo>
                    <a:pt x="907" y="535"/>
                    <a:pt x="907" y="535"/>
                    <a:pt x="907" y="535"/>
                  </a:cubicBezTo>
                  <a:cubicBezTo>
                    <a:pt x="907" y="609"/>
                    <a:pt x="921" y="681"/>
                    <a:pt x="949" y="749"/>
                  </a:cubicBezTo>
                  <a:cubicBezTo>
                    <a:pt x="1045" y="984"/>
                    <a:pt x="1045" y="984"/>
                    <a:pt x="1045" y="984"/>
                  </a:cubicBezTo>
                  <a:cubicBezTo>
                    <a:pt x="436" y="984"/>
                    <a:pt x="436" y="984"/>
                    <a:pt x="436" y="984"/>
                  </a:cubicBezTo>
                  <a:lnTo>
                    <a:pt x="532" y="749"/>
                  </a:lnTo>
                  <a:close/>
                  <a:moveTo>
                    <a:pt x="110" y="1915"/>
                  </a:moveTo>
                  <a:cubicBezTo>
                    <a:pt x="93" y="1890"/>
                    <a:pt x="87" y="1861"/>
                    <a:pt x="91" y="1832"/>
                  </a:cubicBezTo>
                  <a:cubicBezTo>
                    <a:pt x="157" y="1832"/>
                    <a:pt x="157" y="1832"/>
                    <a:pt x="157" y="1832"/>
                  </a:cubicBezTo>
                  <a:cubicBezTo>
                    <a:pt x="179" y="1832"/>
                    <a:pt x="197" y="1814"/>
                    <a:pt x="197" y="1792"/>
                  </a:cubicBezTo>
                  <a:cubicBezTo>
                    <a:pt x="197" y="1770"/>
                    <a:pt x="179" y="1752"/>
                    <a:pt x="157" y="1752"/>
                  </a:cubicBezTo>
                  <a:cubicBezTo>
                    <a:pt x="121" y="1752"/>
                    <a:pt x="121" y="1752"/>
                    <a:pt x="121" y="1752"/>
                  </a:cubicBezTo>
                  <a:cubicBezTo>
                    <a:pt x="167" y="1640"/>
                    <a:pt x="167" y="1640"/>
                    <a:pt x="167" y="1640"/>
                  </a:cubicBezTo>
                  <a:cubicBezTo>
                    <a:pt x="234" y="1640"/>
                    <a:pt x="234" y="1640"/>
                    <a:pt x="234" y="1640"/>
                  </a:cubicBezTo>
                  <a:cubicBezTo>
                    <a:pt x="256" y="1640"/>
                    <a:pt x="274" y="1622"/>
                    <a:pt x="274" y="1600"/>
                  </a:cubicBezTo>
                  <a:cubicBezTo>
                    <a:pt x="274" y="1578"/>
                    <a:pt x="256" y="1560"/>
                    <a:pt x="234" y="1560"/>
                  </a:cubicBezTo>
                  <a:cubicBezTo>
                    <a:pt x="199" y="1560"/>
                    <a:pt x="199" y="1560"/>
                    <a:pt x="199" y="1560"/>
                  </a:cubicBezTo>
                  <a:cubicBezTo>
                    <a:pt x="245" y="1448"/>
                    <a:pt x="245" y="1448"/>
                    <a:pt x="245" y="1448"/>
                  </a:cubicBezTo>
                  <a:cubicBezTo>
                    <a:pt x="315" y="1448"/>
                    <a:pt x="315" y="1448"/>
                    <a:pt x="315" y="1448"/>
                  </a:cubicBezTo>
                  <a:cubicBezTo>
                    <a:pt x="337" y="1448"/>
                    <a:pt x="355" y="1430"/>
                    <a:pt x="355" y="1408"/>
                  </a:cubicBezTo>
                  <a:cubicBezTo>
                    <a:pt x="355" y="1386"/>
                    <a:pt x="337" y="1368"/>
                    <a:pt x="315" y="1368"/>
                  </a:cubicBezTo>
                  <a:cubicBezTo>
                    <a:pt x="278" y="1368"/>
                    <a:pt x="278" y="1368"/>
                    <a:pt x="278" y="1368"/>
                  </a:cubicBezTo>
                  <a:cubicBezTo>
                    <a:pt x="324" y="1256"/>
                    <a:pt x="324" y="1256"/>
                    <a:pt x="324" y="1256"/>
                  </a:cubicBezTo>
                  <a:cubicBezTo>
                    <a:pt x="395" y="1256"/>
                    <a:pt x="395" y="1256"/>
                    <a:pt x="395" y="1256"/>
                  </a:cubicBezTo>
                  <a:cubicBezTo>
                    <a:pt x="417" y="1256"/>
                    <a:pt x="435" y="1238"/>
                    <a:pt x="435" y="1216"/>
                  </a:cubicBezTo>
                  <a:cubicBezTo>
                    <a:pt x="435" y="1194"/>
                    <a:pt x="417" y="1176"/>
                    <a:pt x="395" y="1176"/>
                  </a:cubicBezTo>
                  <a:cubicBezTo>
                    <a:pt x="357" y="1176"/>
                    <a:pt x="357" y="1176"/>
                    <a:pt x="357" y="1176"/>
                  </a:cubicBezTo>
                  <a:cubicBezTo>
                    <a:pt x="403" y="1064"/>
                    <a:pt x="403" y="1064"/>
                    <a:pt x="403" y="1064"/>
                  </a:cubicBezTo>
                  <a:cubicBezTo>
                    <a:pt x="1078" y="1064"/>
                    <a:pt x="1078" y="1064"/>
                    <a:pt x="1078" y="1064"/>
                  </a:cubicBezTo>
                  <a:cubicBezTo>
                    <a:pt x="1382" y="1804"/>
                    <a:pt x="1382" y="1804"/>
                    <a:pt x="1382" y="1804"/>
                  </a:cubicBezTo>
                  <a:cubicBezTo>
                    <a:pt x="1397" y="1842"/>
                    <a:pt x="1393" y="1882"/>
                    <a:pt x="1371" y="1915"/>
                  </a:cubicBezTo>
                  <a:cubicBezTo>
                    <a:pt x="1348" y="1949"/>
                    <a:pt x="1313" y="1968"/>
                    <a:pt x="1272" y="1968"/>
                  </a:cubicBezTo>
                  <a:cubicBezTo>
                    <a:pt x="209" y="1968"/>
                    <a:pt x="209" y="1968"/>
                    <a:pt x="209" y="1968"/>
                  </a:cubicBezTo>
                  <a:cubicBezTo>
                    <a:pt x="169" y="1968"/>
                    <a:pt x="133" y="1949"/>
                    <a:pt x="110" y="1915"/>
                  </a:cubicBezTo>
                  <a:close/>
                  <a:moveTo>
                    <a:pt x="1259" y="1777"/>
                  </a:moveTo>
                  <a:cubicBezTo>
                    <a:pt x="1267" y="1798"/>
                    <a:pt x="1257" y="1821"/>
                    <a:pt x="1237" y="1829"/>
                  </a:cubicBezTo>
                  <a:cubicBezTo>
                    <a:pt x="1232" y="1831"/>
                    <a:pt x="1227" y="1832"/>
                    <a:pt x="1222" y="1832"/>
                  </a:cubicBezTo>
                  <a:cubicBezTo>
                    <a:pt x="1206" y="1832"/>
                    <a:pt x="1191" y="1823"/>
                    <a:pt x="1185" y="1807"/>
                  </a:cubicBezTo>
                  <a:cubicBezTo>
                    <a:pt x="1184" y="1807"/>
                    <a:pt x="1184" y="1807"/>
                    <a:pt x="1184" y="1807"/>
                  </a:cubicBezTo>
                  <a:cubicBezTo>
                    <a:pt x="1176" y="1786"/>
                    <a:pt x="1186" y="1763"/>
                    <a:pt x="1206" y="1755"/>
                  </a:cubicBezTo>
                  <a:cubicBezTo>
                    <a:pt x="1227" y="1746"/>
                    <a:pt x="1250" y="1756"/>
                    <a:pt x="1258" y="1777"/>
                  </a:cubicBezTo>
                  <a:lnTo>
                    <a:pt x="1259" y="1777"/>
                  </a:lnTo>
                  <a:close/>
                  <a:moveTo>
                    <a:pt x="1180" y="1691"/>
                  </a:moveTo>
                  <a:cubicBezTo>
                    <a:pt x="1175" y="1693"/>
                    <a:pt x="1170" y="1694"/>
                    <a:pt x="1165" y="1694"/>
                  </a:cubicBezTo>
                  <a:cubicBezTo>
                    <a:pt x="1149" y="1694"/>
                    <a:pt x="1134" y="1685"/>
                    <a:pt x="1128" y="1669"/>
                  </a:cubicBezTo>
                  <a:cubicBezTo>
                    <a:pt x="985" y="1320"/>
                    <a:pt x="985" y="1320"/>
                    <a:pt x="985" y="1320"/>
                  </a:cubicBezTo>
                  <a:cubicBezTo>
                    <a:pt x="976" y="1300"/>
                    <a:pt x="986" y="1276"/>
                    <a:pt x="1006" y="1268"/>
                  </a:cubicBezTo>
                  <a:cubicBezTo>
                    <a:pt x="1027" y="1259"/>
                    <a:pt x="1050" y="1269"/>
                    <a:pt x="1059" y="1290"/>
                  </a:cubicBezTo>
                  <a:cubicBezTo>
                    <a:pt x="1202" y="1639"/>
                    <a:pt x="1202" y="1639"/>
                    <a:pt x="1202" y="1639"/>
                  </a:cubicBezTo>
                  <a:cubicBezTo>
                    <a:pt x="1210" y="1659"/>
                    <a:pt x="1200" y="1683"/>
                    <a:pt x="1180" y="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1400" y="2932097"/>
              <a:ext cx="2286000" cy="74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en-US" sz="320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20.678</a:t>
              </a:r>
              <a:endParaRPr lang="en-US" sz="320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4600" y="1698120"/>
            <a:ext cx="2286000" cy="2286000"/>
            <a:chOff x="6324600" y="1698120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6324600" y="1698120"/>
              <a:ext cx="2286000" cy="228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7028089" y="2082798"/>
              <a:ext cx="879023" cy="879023"/>
            </a:xfrm>
            <a:custGeom>
              <a:avLst/>
              <a:gdLst>
                <a:gd name="T0" fmla="*/ 136 w 2048"/>
                <a:gd name="T1" fmla="*/ 2048 h 2048"/>
                <a:gd name="T2" fmla="*/ 1480 w 2048"/>
                <a:gd name="T3" fmla="*/ 2048 h 2048"/>
                <a:gd name="T4" fmla="*/ 1856 w 2048"/>
                <a:gd name="T5" fmla="*/ 1604 h 2048"/>
                <a:gd name="T6" fmla="*/ 1912 w 2048"/>
                <a:gd name="T7" fmla="*/ 1344 h 2048"/>
                <a:gd name="T8" fmla="*/ 1521 w 2048"/>
                <a:gd name="T9" fmla="*/ 698 h 2048"/>
                <a:gd name="T10" fmla="*/ 1848 w 2048"/>
                <a:gd name="T11" fmla="*/ 256 h 2048"/>
                <a:gd name="T12" fmla="*/ 1912 w 2048"/>
                <a:gd name="T13" fmla="*/ 1116 h 2048"/>
                <a:gd name="T14" fmla="*/ 2048 w 2048"/>
                <a:gd name="T15" fmla="*/ 136 h 2048"/>
                <a:gd name="T16" fmla="*/ 698 w 2048"/>
                <a:gd name="T17" fmla="*/ 96 h 2048"/>
                <a:gd name="T18" fmla="*/ 446 w 2048"/>
                <a:gd name="T19" fmla="*/ 196 h 2048"/>
                <a:gd name="T20" fmla="*/ 0 w 2048"/>
                <a:gd name="T21" fmla="*/ 568 h 2048"/>
                <a:gd name="T22" fmla="*/ 528 w 2048"/>
                <a:gd name="T23" fmla="*/ 608 h 2048"/>
                <a:gd name="T24" fmla="*/ 452 w 2048"/>
                <a:gd name="T25" fmla="*/ 1551 h 2048"/>
                <a:gd name="T26" fmla="*/ 177 w 2048"/>
                <a:gd name="T27" fmla="*/ 936 h 2048"/>
                <a:gd name="T28" fmla="*/ 97 w 2048"/>
                <a:gd name="T29" fmla="*/ 1782 h 2048"/>
                <a:gd name="T30" fmla="*/ 1912 w 2048"/>
                <a:gd name="T31" fmla="*/ 1536 h 2048"/>
                <a:gd name="T32" fmla="*/ 1912 w 2048"/>
                <a:gd name="T33" fmla="*/ 80 h 2048"/>
                <a:gd name="T34" fmla="*/ 1873 w 2048"/>
                <a:gd name="T35" fmla="*/ 176 h 2048"/>
                <a:gd name="T36" fmla="*/ 1856 w 2048"/>
                <a:gd name="T37" fmla="*/ 136 h 2048"/>
                <a:gd name="T38" fmla="*/ 80 w 2048"/>
                <a:gd name="T39" fmla="*/ 568 h 2048"/>
                <a:gd name="T40" fmla="*/ 136 w 2048"/>
                <a:gd name="T41" fmla="*/ 624 h 2048"/>
                <a:gd name="T42" fmla="*/ 1475 w 2048"/>
                <a:gd name="T43" fmla="*/ 1856 h 2048"/>
                <a:gd name="T44" fmla="*/ 1536 w 2048"/>
                <a:gd name="T45" fmla="*/ 1912 h 2048"/>
                <a:gd name="T46" fmla="*/ 698 w 2048"/>
                <a:gd name="T47" fmla="*/ 1440 h 2048"/>
                <a:gd name="T48" fmla="*/ 1350 w 2048"/>
                <a:gd name="T49" fmla="*/ 608 h 2048"/>
                <a:gd name="T50" fmla="*/ 1782 w 2048"/>
                <a:gd name="T51" fmla="*/ 1520 h 2048"/>
                <a:gd name="T52" fmla="*/ 1521 w 2048"/>
                <a:gd name="T53" fmla="*/ 1782 h 2048"/>
                <a:gd name="T54" fmla="*/ 1486 w 2048"/>
                <a:gd name="T55" fmla="*/ 623 h 2048"/>
                <a:gd name="T56" fmla="*/ 1424 w 2048"/>
                <a:gd name="T57" fmla="*/ 568 h 2048"/>
                <a:gd name="T58" fmla="*/ 1486 w 2048"/>
                <a:gd name="T59" fmla="*/ 623 h 2048"/>
                <a:gd name="T60" fmla="*/ 1792 w 2048"/>
                <a:gd name="T61" fmla="*/ 199 h 2048"/>
                <a:gd name="T62" fmla="*/ 1350 w 2048"/>
                <a:gd name="T63" fmla="*/ 528 h 2048"/>
                <a:gd name="T64" fmla="*/ 698 w 2048"/>
                <a:gd name="T65" fmla="*/ 176 h 2048"/>
                <a:gd name="T66" fmla="*/ 568 w 2048"/>
                <a:gd name="T67" fmla="*/ 192 h 2048"/>
                <a:gd name="T68" fmla="*/ 266 w 2048"/>
                <a:gd name="T69" fmla="*/ 528 h 2048"/>
                <a:gd name="T70" fmla="*/ 528 w 2048"/>
                <a:gd name="T71" fmla="*/ 266 h 2048"/>
                <a:gd name="T72" fmla="*/ 568 w 2048"/>
                <a:gd name="T73" fmla="*/ 1424 h 2048"/>
                <a:gd name="T74" fmla="*/ 512 w 2048"/>
                <a:gd name="T75" fmla="*/ 1480 h 2048"/>
                <a:gd name="T76" fmla="*/ 568 w 2048"/>
                <a:gd name="T77" fmla="*/ 1616 h 2048"/>
                <a:gd name="T78" fmla="*/ 1441 w 2048"/>
                <a:gd name="T79" fmla="*/ 1782 h 2048"/>
                <a:gd name="T80" fmla="*/ 260 w 2048"/>
                <a:gd name="T81" fmla="*/ 1856 h 2048"/>
                <a:gd name="T82" fmla="*/ 137 w 2048"/>
                <a:gd name="T83" fmla="*/ 1856 h 2048"/>
                <a:gd name="T84" fmla="*/ 136 w 2048"/>
                <a:gd name="T85" fmla="*/ 1968 h 2048"/>
                <a:gd name="T86" fmla="*/ 108 w 2048"/>
                <a:gd name="T87" fmla="*/ 836 h 2048"/>
                <a:gd name="T88" fmla="*/ 137 w 2048"/>
                <a:gd name="T89" fmla="*/ 768 h 2048"/>
                <a:gd name="T90" fmla="*/ 165 w 2048"/>
                <a:gd name="T91" fmla="*/ 836 h 2048"/>
                <a:gd name="T92" fmla="*/ 1940 w 2048"/>
                <a:gd name="T93" fmla="*/ 1198 h 2048"/>
                <a:gd name="T94" fmla="*/ 1912 w 2048"/>
                <a:gd name="T95" fmla="*/ 1266 h 2048"/>
                <a:gd name="T96" fmla="*/ 1884 w 2048"/>
                <a:gd name="T97" fmla="*/ 119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2048">
                  <a:moveTo>
                    <a:pt x="97" y="1782"/>
                  </a:moveTo>
                  <a:cubicBezTo>
                    <a:pt x="41" y="1798"/>
                    <a:pt x="0" y="1850"/>
                    <a:pt x="0" y="1912"/>
                  </a:cubicBezTo>
                  <a:cubicBezTo>
                    <a:pt x="0" y="1987"/>
                    <a:pt x="61" y="2048"/>
                    <a:pt x="136" y="2048"/>
                  </a:cubicBezTo>
                  <a:cubicBezTo>
                    <a:pt x="197" y="2048"/>
                    <a:pt x="249" y="2007"/>
                    <a:pt x="266" y="1952"/>
                  </a:cubicBezTo>
                  <a:cubicBezTo>
                    <a:pt x="1350" y="1952"/>
                    <a:pt x="1350" y="1952"/>
                    <a:pt x="1350" y="1952"/>
                  </a:cubicBezTo>
                  <a:cubicBezTo>
                    <a:pt x="1367" y="2007"/>
                    <a:pt x="1419" y="2048"/>
                    <a:pt x="1480" y="2048"/>
                  </a:cubicBezTo>
                  <a:cubicBezTo>
                    <a:pt x="1555" y="2048"/>
                    <a:pt x="1616" y="1987"/>
                    <a:pt x="1616" y="1912"/>
                  </a:cubicBezTo>
                  <a:cubicBezTo>
                    <a:pt x="1616" y="1892"/>
                    <a:pt x="1612" y="1873"/>
                    <a:pt x="1604" y="1856"/>
                  </a:cubicBezTo>
                  <a:cubicBezTo>
                    <a:pt x="1856" y="1604"/>
                    <a:pt x="1856" y="1604"/>
                    <a:pt x="1856" y="1604"/>
                  </a:cubicBezTo>
                  <a:cubicBezTo>
                    <a:pt x="1873" y="1611"/>
                    <a:pt x="1892" y="1616"/>
                    <a:pt x="1912" y="1616"/>
                  </a:cubicBezTo>
                  <a:cubicBezTo>
                    <a:pt x="1987" y="1616"/>
                    <a:pt x="2048" y="1555"/>
                    <a:pt x="2048" y="1480"/>
                  </a:cubicBezTo>
                  <a:cubicBezTo>
                    <a:pt x="2048" y="1405"/>
                    <a:pt x="1987" y="1344"/>
                    <a:pt x="1912" y="1344"/>
                  </a:cubicBezTo>
                  <a:cubicBezTo>
                    <a:pt x="1851" y="1344"/>
                    <a:pt x="1799" y="1384"/>
                    <a:pt x="1782" y="1440"/>
                  </a:cubicBezTo>
                  <a:cubicBezTo>
                    <a:pt x="1521" y="1440"/>
                    <a:pt x="1521" y="1440"/>
                    <a:pt x="1521" y="1440"/>
                  </a:cubicBezTo>
                  <a:cubicBezTo>
                    <a:pt x="1521" y="698"/>
                    <a:pt x="1521" y="698"/>
                    <a:pt x="1521" y="698"/>
                  </a:cubicBezTo>
                  <a:cubicBezTo>
                    <a:pt x="1576" y="680"/>
                    <a:pt x="1616" y="629"/>
                    <a:pt x="1616" y="568"/>
                  </a:cubicBezTo>
                  <a:cubicBezTo>
                    <a:pt x="1616" y="545"/>
                    <a:pt x="1610" y="523"/>
                    <a:pt x="1600" y="504"/>
                  </a:cubicBezTo>
                  <a:cubicBezTo>
                    <a:pt x="1848" y="256"/>
                    <a:pt x="1848" y="256"/>
                    <a:pt x="1848" y="256"/>
                  </a:cubicBezTo>
                  <a:cubicBezTo>
                    <a:pt x="1856" y="260"/>
                    <a:pt x="1864" y="263"/>
                    <a:pt x="1872" y="266"/>
                  </a:cubicBezTo>
                  <a:cubicBezTo>
                    <a:pt x="1872" y="1076"/>
                    <a:pt x="1872" y="1076"/>
                    <a:pt x="1872" y="1076"/>
                  </a:cubicBezTo>
                  <a:cubicBezTo>
                    <a:pt x="1872" y="1098"/>
                    <a:pt x="1890" y="1116"/>
                    <a:pt x="1912" y="1116"/>
                  </a:cubicBezTo>
                  <a:cubicBezTo>
                    <a:pt x="1934" y="1116"/>
                    <a:pt x="1952" y="1098"/>
                    <a:pt x="1952" y="1076"/>
                  </a:cubicBezTo>
                  <a:cubicBezTo>
                    <a:pt x="1952" y="266"/>
                    <a:pt x="1952" y="266"/>
                    <a:pt x="1952" y="266"/>
                  </a:cubicBezTo>
                  <a:cubicBezTo>
                    <a:pt x="2008" y="249"/>
                    <a:pt x="2048" y="197"/>
                    <a:pt x="2048" y="136"/>
                  </a:cubicBezTo>
                  <a:cubicBezTo>
                    <a:pt x="2048" y="61"/>
                    <a:pt x="1987" y="0"/>
                    <a:pt x="1912" y="0"/>
                  </a:cubicBezTo>
                  <a:cubicBezTo>
                    <a:pt x="1851" y="0"/>
                    <a:pt x="1799" y="40"/>
                    <a:pt x="1782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81" y="40"/>
                    <a:pt x="629" y="0"/>
                    <a:pt x="568" y="0"/>
                  </a:cubicBezTo>
                  <a:cubicBezTo>
                    <a:pt x="493" y="0"/>
                    <a:pt x="432" y="61"/>
                    <a:pt x="432" y="136"/>
                  </a:cubicBezTo>
                  <a:cubicBezTo>
                    <a:pt x="432" y="157"/>
                    <a:pt x="437" y="178"/>
                    <a:pt x="446" y="19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78" y="437"/>
                    <a:pt x="158" y="432"/>
                    <a:pt x="136" y="432"/>
                  </a:cubicBezTo>
                  <a:cubicBezTo>
                    <a:pt x="61" y="432"/>
                    <a:pt x="0" y="493"/>
                    <a:pt x="0" y="568"/>
                  </a:cubicBezTo>
                  <a:cubicBezTo>
                    <a:pt x="0" y="643"/>
                    <a:pt x="61" y="704"/>
                    <a:pt x="136" y="704"/>
                  </a:cubicBezTo>
                  <a:cubicBezTo>
                    <a:pt x="197" y="704"/>
                    <a:pt x="249" y="663"/>
                    <a:pt x="266" y="608"/>
                  </a:cubicBezTo>
                  <a:cubicBezTo>
                    <a:pt x="528" y="608"/>
                    <a:pt x="528" y="608"/>
                    <a:pt x="528" y="608"/>
                  </a:cubicBezTo>
                  <a:cubicBezTo>
                    <a:pt x="528" y="1350"/>
                    <a:pt x="528" y="1350"/>
                    <a:pt x="528" y="1350"/>
                  </a:cubicBezTo>
                  <a:cubicBezTo>
                    <a:pt x="472" y="1367"/>
                    <a:pt x="432" y="1419"/>
                    <a:pt x="432" y="1480"/>
                  </a:cubicBezTo>
                  <a:cubicBezTo>
                    <a:pt x="432" y="1506"/>
                    <a:pt x="439" y="1530"/>
                    <a:pt x="452" y="1551"/>
                  </a:cubicBezTo>
                  <a:cubicBezTo>
                    <a:pt x="207" y="1796"/>
                    <a:pt x="207" y="1796"/>
                    <a:pt x="207" y="1796"/>
                  </a:cubicBezTo>
                  <a:cubicBezTo>
                    <a:pt x="198" y="1790"/>
                    <a:pt x="187" y="1785"/>
                    <a:pt x="177" y="1782"/>
                  </a:cubicBezTo>
                  <a:cubicBezTo>
                    <a:pt x="177" y="936"/>
                    <a:pt x="177" y="936"/>
                    <a:pt x="177" y="936"/>
                  </a:cubicBezTo>
                  <a:cubicBezTo>
                    <a:pt x="177" y="914"/>
                    <a:pt x="159" y="896"/>
                    <a:pt x="137" y="896"/>
                  </a:cubicBezTo>
                  <a:cubicBezTo>
                    <a:pt x="115" y="896"/>
                    <a:pt x="97" y="914"/>
                    <a:pt x="97" y="936"/>
                  </a:cubicBezTo>
                  <a:lnTo>
                    <a:pt x="97" y="1782"/>
                  </a:lnTo>
                  <a:close/>
                  <a:moveTo>
                    <a:pt x="1912" y="1424"/>
                  </a:moveTo>
                  <a:cubicBezTo>
                    <a:pt x="1943" y="1424"/>
                    <a:pt x="1968" y="1449"/>
                    <a:pt x="1968" y="1480"/>
                  </a:cubicBezTo>
                  <a:cubicBezTo>
                    <a:pt x="1968" y="1511"/>
                    <a:pt x="1943" y="1536"/>
                    <a:pt x="1912" y="1536"/>
                  </a:cubicBezTo>
                  <a:cubicBezTo>
                    <a:pt x="1881" y="1536"/>
                    <a:pt x="1856" y="1511"/>
                    <a:pt x="1856" y="1480"/>
                  </a:cubicBezTo>
                  <a:cubicBezTo>
                    <a:pt x="1856" y="1449"/>
                    <a:pt x="1881" y="1424"/>
                    <a:pt x="1912" y="1424"/>
                  </a:cubicBezTo>
                  <a:close/>
                  <a:moveTo>
                    <a:pt x="1912" y="80"/>
                  </a:moveTo>
                  <a:cubicBezTo>
                    <a:pt x="1943" y="80"/>
                    <a:pt x="1968" y="105"/>
                    <a:pt x="1968" y="136"/>
                  </a:cubicBezTo>
                  <a:cubicBezTo>
                    <a:pt x="1968" y="167"/>
                    <a:pt x="1943" y="192"/>
                    <a:pt x="1912" y="192"/>
                  </a:cubicBezTo>
                  <a:cubicBezTo>
                    <a:pt x="1897" y="192"/>
                    <a:pt x="1884" y="186"/>
                    <a:pt x="1873" y="176"/>
                  </a:cubicBezTo>
                  <a:cubicBezTo>
                    <a:pt x="1873" y="176"/>
                    <a:pt x="1873" y="176"/>
                    <a:pt x="1873" y="175"/>
                  </a:cubicBezTo>
                  <a:cubicBezTo>
                    <a:pt x="1872" y="175"/>
                    <a:pt x="1872" y="175"/>
                    <a:pt x="1871" y="174"/>
                  </a:cubicBezTo>
                  <a:cubicBezTo>
                    <a:pt x="1862" y="164"/>
                    <a:pt x="1856" y="151"/>
                    <a:pt x="1856" y="136"/>
                  </a:cubicBezTo>
                  <a:cubicBezTo>
                    <a:pt x="1856" y="105"/>
                    <a:pt x="1881" y="80"/>
                    <a:pt x="1912" y="80"/>
                  </a:cubicBezTo>
                  <a:close/>
                  <a:moveTo>
                    <a:pt x="136" y="624"/>
                  </a:moveTo>
                  <a:cubicBezTo>
                    <a:pt x="105" y="624"/>
                    <a:pt x="80" y="599"/>
                    <a:pt x="80" y="568"/>
                  </a:cubicBezTo>
                  <a:cubicBezTo>
                    <a:pt x="80" y="537"/>
                    <a:pt x="105" y="512"/>
                    <a:pt x="136" y="512"/>
                  </a:cubicBezTo>
                  <a:cubicBezTo>
                    <a:pt x="167" y="512"/>
                    <a:pt x="192" y="537"/>
                    <a:pt x="192" y="568"/>
                  </a:cubicBezTo>
                  <a:cubicBezTo>
                    <a:pt x="192" y="599"/>
                    <a:pt x="167" y="624"/>
                    <a:pt x="136" y="624"/>
                  </a:cubicBezTo>
                  <a:close/>
                  <a:moveTo>
                    <a:pt x="1480" y="1968"/>
                  </a:moveTo>
                  <a:cubicBezTo>
                    <a:pt x="1449" y="1968"/>
                    <a:pt x="1424" y="1943"/>
                    <a:pt x="1424" y="1912"/>
                  </a:cubicBezTo>
                  <a:cubicBezTo>
                    <a:pt x="1424" y="1883"/>
                    <a:pt x="1446" y="1859"/>
                    <a:pt x="1475" y="1856"/>
                  </a:cubicBezTo>
                  <a:cubicBezTo>
                    <a:pt x="1477" y="1856"/>
                    <a:pt x="1479" y="1856"/>
                    <a:pt x="1481" y="1856"/>
                  </a:cubicBezTo>
                  <a:cubicBezTo>
                    <a:pt x="1482" y="1856"/>
                    <a:pt x="1484" y="1856"/>
                    <a:pt x="1486" y="1856"/>
                  </a:cubicBezTo>
                  <a:cubicBezTo>
                    <a:pt x="1514" y="1859"/>
                    <a:pt x="1536" y="1883"/>
                    <a:pt x="1536" y="1912"/>
                  </a:cubicBezTo>
                  <a:cubicBezTo>
                    <a:pt x="1536" y="1943"/>
                    <a:pt x="1511" y="1968"/>
                    <a:pt x="1480" y="1968"/>
                  </a:cubicBezTo>
                  <a:close/>
                  <a:moveTo>
                    <a:pt x="1441" y="1440"/>
                  </a:moveTo>
                  <a:cubicBezTo>
                    <a:pt x="698" y="1440"/>
                    <a:pt x="698" y="1440"/>
                    <a:pt x="698" y="1440"/>
                  </a:cubicBezTo>
                  <a:cubicBezTo>
                    <a:pt x="685" y="1397"/>
                    <a:pt x="651" y="1363"/>
                    <a:pt x="608" y="1350"/>
                  </a:cubicBezTo>
                  <a:cubicBezTo>
                    <a:pt x="608" y="608"/>
                    <a:pt x="608" y="608"/>
                    <a:pt x="608" y="608"/>
                  </a:cubicBezTo>
                  <a:cubicBezTo>
                    <a:pt x="1350" y="608"/>
                    <a:pt x="1350" y="608"/>
                    <a:pt x="1350" y="608"/>
                  </a:cubicBezTo>
                  <a:cubicBezTo>
                    <a:pt x="1363" y="651"/>
                    <a:pt x="1398" y="685"/>
                    <a:pt x="1441" y="698"/>
                  </a:cubicBezTo>
                  <a:lnTo>
                    <a:pt x="1441" y="1440"/>
                  </a:lnTo>
                  <a:close/>
                  <a:moveTo>
                    <a:pt x="1782" y="1520"/>
                  </a:moveTo>
                  <a:cubicBezTo>
                    <a:pt x="1785" y="1531"/>
                    <a:pt x="1790" y="1541"/>
                    <a:pt x="1796" y="1551"/>
                  </a:cubicBezTo>
                  <a:cubicBezTo>
                    <a:pt x="1551" y="1796"/>
                    <a:pt x="1551" y="1796"/>
                    <a:pt x="1551" y="1796"/>
                  </a:cubicBezTo>
                  <a:cubicBezTo>
                    <a:pt x="1542" y="1790"/>
                    <a:pt x="1531" y="1785"/>
                    <a:pt x="1521" y="1782"/>
                  </a:cubicBezTo>
                  <a:cubicBezTo>
                    <a:pt x="1521" y="1520"/>
                    <a:pt x="1521" y="1520"/>
                    <a:pt x="1521" y="1520"/>
                  </a:cubicBezTo>
                  <a:lnTo>
                    <a:pt x="1782" y="1520"/>
                  </a:lnTo>
                  <a:close/>
                  <a:moveTo>
                    <a:pt x="1486" y="623"/>
                  </a:moveTo>
                  <a:cubicBezTo>
                    <a:pt x="1484" y="623"/>
                    <a:pt x="1482" y="623"/>
                    <a:pt x="1481" y="623"/>
                  </a:cubicBezTo>
                  <a:cubicBezTo>
                    <a:pt x="1479" y="623"/>
                    <a:pt x="1477" y="623"/>
                    <a:pt x="1475" y="624"/>
                  </a:cubicBezTo>
                  <a:cubicBezTo>
                    <a:pt x="1446" y="621"/>
                    <a:pt x="1424" y="597"/>
                    <a:pt x="1424" y="568"/>
                  </a:cubicBezTo>
                  <a:cubicBezTo>
                    <a:pt x="1424" y="537"/>
                    <a:pt x="1449" y="512"/>
                    <a:pt x="1480" y="512"/>
                  </a:cubicBezTo>
                  <a:cubicBezTo>
                    <a:pt x="1511" y="512"/>
                    <a:pt x="1536" y="537"/>
                    <a:pt x="1536" y="568"/>
                  </a:cubicBezTo>
                  <a:cubicBezTo>
                    <a:pt x="1536" y="597"/>
                    <a:pt x="1514" y="620"/>
                    <a:pt x="1486" y="623"/>
                  </a:cubicBezTo>
                  <a:close/>
                  <a:moveTo>
                    <a:pt x="698" y="176"/>
                  </a:moveTo>
                  <a:cubicBezTo>
                    <a:pt x="1782" y="176"/>
                    <a:pt x="1782" y="176"/>
                    <a:pt x="1782" y="176"/>
                  </a:cubicBezTo>
                  <a:cubicBezTo>
                    <a:pt x="1785" y="184"/>
                    <a:pt x="1788" y="192"/>
                    <a:pt x="1792" y="199"/>
                  </a:cubicBezTo>
                  <a:cubicBezTo>
                    <a:pt x="1544" y="448"/>
                    <a:pt x="1544" y="448"/>
                    <a:pt x="1544" y="448"/>
                  </a:cubicBezTo>
                  <a:cubicBezTo>
                    <a:pt x="1525" y="438"/>
                    <a:pt x="1503" y="432"/>
                    <a:pt x="1480" y="432"/>
                  </a:cubicBezTo>
                  <a:cubicBezTo>
                    <a:pt x="1419" y="432"/>
                    <a:pt x="1367" y="472"/>
                    <a:pt x="1350" y="528"/>
                  </a:cubicBezTo>
                  <a:cubicBezTo>
                    <a:pt x="608" y="528"/>
                    <a:pt x="608" y="528"/>
                    <a:pt x="608" y="528"/>
                  </a:cubicBezTo>
                  <a:cubicBezTo>
                    <a:pt x="608" y="266"/>
                    <a:pt x="608" y="266"/>
                    <a:pt x="608" y="266"/>
                  </a:cubicBezTo>
                  <a:cubicBezTo>
                    <a:pt x="651" y="253"/>
                    <a:pt x="685" y="219"/>
                    <a:pt x="698" y="176"/>
                  </a:cubicBezTo>
                  <a:close/>
                  <a:moveTo>
                    <a:pt x="568" y="80"/>
                  </a:moveTo>
                  <a:cubicBezTo>
                    <a:pt x="599" y="80"/>
                    <a:pt x="624" y="105"/>
                    <a:pt x="624" y="136"/>
                  </a:cubicBezTo>
                  <a:cubicBezTo>
                    <a:pt x="624" y="167"/>
                    <a:pt x="599" y="192"/>
                    <a:pt x="568" y="192"/>
                  </a:cubicBezTo>
                  <a:cubicBezTo>
                    <a:pt x="537" y="192"/>
                    <a:pt x="512" y="167"/>
                    <a:pt x="512" y="136"/>
                  </a:cubicBezTo>
                  <a:cubicBezTo>
                    <a:pt x="512" y="105"/>
                    <a:pt x="537" y="80"/>
                    <a:pt x="568" y="80"/>
                  </a:cubicBezTo>
                  <a:close/>
                  <a:moveTo>
                    <a:pt x="266" y="528"/>
                  </a:moveTo>
                  <a:cubicBezTo>
                    <a:pt x="263" y="518"/>
                    <a:pt x="259" y="509"/>
                    <a:pt x="254" y="501"/>
                  </a:cubicBezTo>
                  <a:cubicBezTo>
                    <a:pt x="501" y="254"/>
                    <a:pt x="501" y="254"/>
                    <a:pt x="501" y="254"/>
                  </a:cubicBezTo>
                  <a:cubicBezTo>
                    <a:pt x="509" y="259"/>
                    <a:pt x="518" y="263"/>
                    <a:pt x="528" y="266"/>
                  </a:cubicBezTo>
                  <a:cubicBezTo>
                    <a:pt x="528" y="528"/>
                    <a:pt x="528" y="528"/>
                    <a:pt x="528" y="528"/>
                  </a:cubicBezTo>
                  <a:lnTo>
                    <a:pt x="266" y="528"/>
                  </a:lnTo>
                  <a:close/>
                  <a:moveTo>
                    <a:pt x="568" y="1424"/>
                  </a:moveTo>
                  <a:cubicBezTo>
                    <a:pt x="599" y="1424"/>
                    <a:pt x="624" y="1449"/>
                    <a:pt x="624" y="1480"/>
                  </a:cubicBezTo>
                  <a:cubicBezTo>
                    <a:pt x="624" y="1511"/>
                    <a:pt x="599" y="1536"/>
                    <a:pt x="568" y="1536"/>
                  </a:cubicBezTo>
                  <a:cubicBezTo>
                    <a:pt x="537" y="1536"/>
                    <a:pt x="512" y="1511"/>
                    <a:pt x="512" y="1480"/>
                  </a:cubicBezTo>
                  <a:cubicBezTo>
                    <a:pt x="512" y="1449"/>
                    <a:pt x="537" y="1424"/>
                    <a:pt x="568" y="1424"/>
                  </a:cubicBezTo>
                  <a:close/>
                  <a:moveTo>
                    <a:pt x="512" y="1604"/>
                  </a:moveTo>
                  <a:cubicBezTo>
                    <a:pt x="529" y="1611"/>
                    <a:pt x="548" y="1616"/>
                    <a:pt x="568" y="1616"/>
                  </a:cubicBezTo>
                  <a:cubicBezTo>
                    <a:pt x="629" y="1616"/>
                    <a:pt x="681" y="1575"/>
                    <a:pt x="698" y="1520"/>
                  </a:cubicBezTo>
                  <a:cubicBezTo>
                    <a:pt x="1441" y="1520"/>
                    <a:pt x="1441" y="1520"/>
                    <a:pt x="1441" y="1520"/>
                  </a:cubicBezTo>
                  <a:cubicBezTo>
                    <a:pt x="1441" y="1782"/>
                    <a:pt x="1441" y="1782"/>
                    <a:pt x="1441" y="1782"/>
                  </a:cubicBezTo>
                  <a:cubicBezTo>
                    <a:pt x="1398" y="1795"/>
                    <a:pt x="1363" y="1829"/>
                    <a:pt x="1350" y="1872"/>
                  </a:cubicBezTo>
                  <a:cubicBezTo>
                    <a:pt x="266" y="1872"/>
                    <a:pt x="266" y="1872"/>
                    <a:pt x="266" y="1872"/>
                  </a:cubicBezTo>
                  <a:cubicBezTo>
                    <a:pt x="264" y="1866"/>
                    <a:pt x="262" y="1861"/>
                    <a:pt x="260" y="1856"/>
                  </a:cubicBezTo>
                  <a:lnTo>
                    <a:pt x="512" y="1604"/>
                  </a:lnTo>
                  <a:close/>
                  <a:moveTo>
                    <a:pt x="131" y="1856"/>
                  </a:moveTo>
                  <a:cubicBezTo>
                    <a:pt x="133" y="1856"/>
                    <a:pt x="135" y="1856"/>
                    <a:pt x="137" y="1856"/>
                  </a:cubicBezTo>
                  <a:cubicBezTo>
                    <a:pt x="138" y="1856"/>
                    <a:pt x="140" y="1856"/>
                    <a:pt x="142" y="1856"/>
                  </a:cubicBezTo>
                  <a:cubicBezTo>
                    <a:pt x="170" y="1859"/>
                    <a:pt x="192" y="1883"/>
                    <a:pt x="192" y="1912"/>
                  </a:cubicBezTo>
                  <a:cubicBezTo>
                    <a:pt x="192" y="1943"/>
                    <a:pt x="167" y="1968"/>
                    <a:pt x="136" y="1968"/>
                  </a:cubicBezTo>
                  <a:cubicBezTo>
                    <a:pt x="105" y="1968"/>
                    <a:pt x="80" y="1943"/>
                    <a:pt x="80" y="1912"/>
                  </a:cubicBezTo>
                  <a:cubicBezTo>
                    <a:pt x="80" y="1883"/>
                    <a:pt x="102" y="1859"/>
                    <a:pt x="131" y="1856"/>
                  </a:cubicBezTo>
                  <a:close/>
                  <a:moveTo>
                    <a:pt x="108" y="836"/>
                  </a:moveTo>
                  <a:cubicBezTo>
                    <a:pt x="101" y="829"/>
                    <a:pt x="97" y="818"/>
                    <a:pt x="97" y="808"/>
                  </a:cubicBezTo>
                  <a:cubicBezTo>
                    <a:pt x="97" y="797"/>
                    <a:pt x="101" y="787"/>
                    <a:pt x="108" y="779"/>
                  </a:cubicBezTo>
                  <a:cubicBezTo>
                    <a:pt x="116" y="772"/>
                    <a:pt x="126" y="768"/>
                    <a:pt x="137" y="768"/>
                  </a:cubicBezTo>
                  <a:cubicBezTo>
                    <a:pt x="147" y="768"/>
                    <a:pt x="158" y="772"/>
                    <a:pt x="165" y="779"/>
                  </a:cubicBezTo>
                  <a:cubicBezTo>
                    <a:pt x="172" y="787"/>
                    <a:pt x="177" y="797"/>
                    <a:pt x="177" y="808"/>
                  </a:cubicBezTo>
                  <a:cubicBezTo>
                    <a:pt x="177" y="818"/>
                    <a:pt x="172" y="829"/>
                    <a:pt x="165" y="836"/>
                  </a:cubicBezTo>
                  <a:cubicBezTo>
                    <a:pt x="158" y="843"/>
                    <a:pt x="147" y="848"/>
                    <a:pt x="137" y="848"/>
                  </a:cubicBezTo>
                  <a:cubicBezTo>
                    <a:pt x="126" y="848"/>
                    <a:pt x="116" y="843"/>
                    <a:pt x="108" y="836"/>
                  </a:cubicBezTo>
                  <a:close/>
                  <a:moveTo>
                    <a:pt x="1940" y="1198"/>
                  </a:moveTo>
                  <a:cubicBezTo>
                    <a:pt x="1948" y="1206"/>
                    <a:pt x="1952" y="1216"/>
                    <a:pt x="1952" y="1226"/>
                  </a:cubicBezTo>
                  <a:cubicBezTo>
                    <a:pt x="1952" y="1237"/>
                    <a:pt x="1948" y="1247"/>
                    <a:pt x="1940" y="1255"/>
                  </a:cubicBezTo>
                  <a:cubicBezTo>
                    <a:pt x="1933" y="1262"/>
                    <a:pt x="1923" y="1266"/>
                    <a:pt x="1912" y="1266"/>
                  </a:cubicBezTo>
                  <a:cubicBezTo>
                    <a:pt x="1901" y="1266"/>
                    <a:pt x="1891" y="1262"/>
                    <a:pt x="1884" y="1255"/>
                  </a:cubicBezTo>
                  <a:cubicBezTo>
                    <a:pt x="1876" y="1247"/>
                    <a:pt x="1872" y="1237"/>
                    <a:pt x="1872" y="1226"/>
                  </a:cubicBezTo>
                  <a:cubicBezTo>
                    <a:pt x="1872" y="1216"/>
                    <a:pt x="1876" y="1206"/>
                    <a:pt x="1884" y="1198"/>
                  </a:cubicBezTo>
                  <a:cubicBezTo>
                    <a:pt x="1891" y="1191"/>
                    <a:pt x="1901" y="1186"/>
                    <a:pt x="1912" y="1186"/>
                  </a:cubicBezTo>
                  <a:cubicBezTo>
                    <a:pt x="1923" y="1186"/>
                    <a:pt x="1933" y="1191"/>
                    <a:pt x="1940" y="11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4600" y="2932097"/>
              <a:ext cx="2286000" cy="74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en-US" sz="320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20.678</a:t>
              </a:r>
              <a:endParaRPr lang="en-US" sz="320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67800" y="1698120"/>
            <a:ext cx="2286000" cy="2286000"/>
            <a:chOff x="9067800" y="1698120"/>
            <a:chExt cx="2286000" cy="2286000"/>
          </a:xfrm>
        </p:grpSpPr>
        <p:sp>
          <p:nvSpPr>
            <p:cNvPr id="15" name="Oval 14"/>
            <p:cNvSpPr/>
            <p:nvPr/>
          </p:nvSpPr>
          <p:spPr>
            <a:xfrm>
              <a:off x="9067800" y="1698120"/>
              <a:ext cx="2286000" cy="228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29"/>
            <p:cNvSpPr>
              <a:spLocks noEditPoints="1"/>
            </p:cNvSpPr>
            <p:nvPr/>
          </p:nvSpPr>
          <p:spPr bwMode="auto">
            <a:xfrm>
              <a:off x="9864239" y="2082797"/>
              <a:ext cx="693122" cy="879024"/>
            </a:xfrm>
            <a:custGeom>
              <a:avLst/>
              <a:gdLst>
                <a:gd name="T0" fmla="*/ 1616 w 1616"/>
                <a:gd name="T1" fmla="*/ 2008 h 2048"/>
                <a:gd name="T2" fmla="*/ 1576 w 1616"/>
                <a:gd name="T3" fmla="*/ 0 h 2048"/>
                <a:gd name="T4" fmla="*/ 0 w 1616"/>
                <a:gd name="T5" fmla="*/ 200 h 2048"/>
                <a:gd name="T6" fmla="*/ 200 w 1616"/>
                <a:gd name="T7" fmla="*/ 2048 h 2048"/>
                <a:gd name="T8" fmla="*/ 200 w 1616"/>
                <a:gd name="T9" fmla="*/ 80 h 2048"/>
                <a:gd name="T10" fmla="*/ 1536 w 1616"/>
                <a:gd name="T11" fmla="*/ 320 h 2048"/>
                <a:gd name="T12" fmla="*/ 80 w 1616"/>
                <a:gd name="T13" fmla="*/ 200 h 2048"/>
                <a:gd name="T14" fmla="*/ 1342 w 1616"/>
                <a:gd name="T15" fmla="*/ 400 h 2048"/>
                <a:gd name="T16" fmla="*/ 1283 w 1616"/>
                <a:gd name="T17" fmla="*/ 525 h 2048"/>
                <a:gd name="T18" fmla="*/ 1226 w 1616"/>
                <a:gd name="T19" fmla="*/ 525 h 2048"/>
                <a:gd name="T20" fmla="*/ 1166 w 1616"/>
                <a:gd name="T21" fmla="*/ 400 h 2048"/>
                <a:gd name="T22" fmla="*/ 160 w 1616"/>
                <a:gd name="T23" fmla="*/ 772 h 2048"/>
                <a:gd name="T24" fmla="*/ 80 w 1616"/>
                <a:gd name="T25" fmla="*/ 1848 h 2048"/>
                <a:gd name="T26" fmla="*/ 200 w 1616"/>
                <a:gd name="T27" fmla="*/ 400 h 2048"/>
                <a:gd name="T28" fmla="*/ 1086 w 1616"/>
                <a:gd name="T29" fmla="*/ 680 h 2048"/>
                <a:gd name="T30" fmla="*/ 1155 w 1616"/>
                <a:gd name="T31" fmla="*/ 709 h 2048"/>
                <a:gd name="T32" fmla="*/ 1354 w 1616"/>
                <a:gd name="T33" fmla="*/ 709 h 2048"/>
                <a:gd name="T34" fmla="*/ 1398 w 1616"/>
                <a:gd name="T35" fmla="*/ 717 h 2048"/>
                <a:gd name="T36" fmla="*/ 1422 w 1616"/>
                <a:gd name="T37" fmla="*/ 400 h 2048"/>
                <a:gd name="T38" fmla="*/ 1536 w 1616"/>
                <a:gd name="T39" fmla="*/ 1968 h 2048"/>
                <a:gd name="T40" fmla="*/ 240 w 1616"/>
                <a:gd name="T41" fmla="*/ 772 h 2048"/>
                <a:gd name="T42" fmla="*/ 160 w 1616"/>
                <a:gd name="T43" fmla="*/ 772 h 2048"/>
                <a:gd name="T44" fmla="*/ 171 w 1616"/>
                <a:gd name="T45" fmla="*/ 641 h 2048"/>
                <a:gd name="T46" fmla="*/ 171 w 1616"/>
                <a:gd name="T47" fmla="*/ 584 h 2048"/>
                <a:gd name="T48" fmla="*/ 228 w 1616"/>
                <a:gd name="T49" fmla="*/ 584 h 2048"/>
                <a:gd name="T50" fmla="*/ 228 w 1616"/>
                <a:gd name="T51" fmla="*/ 641 h 2048"/>
                <a:gd name="T52" fmla="*/ 456 w 1616"/>
                <a:gd name="T53" fmla="*/ 1576 h 2048"/>
                <a:gd name="T54" fmla="*/ 1410 w 1616"/>
                <a:gd name="T55" fmla="*/ 1547 h 2048"/>
                <a:gd name="T56" fmla="*/ 1095 w 1616"/>
                <a:gd name="T57" fmla="*/ 1330 h 2048"/>
                <a:gd name="T58" fmla="*/ 1196 w 1616"/>
                <a:gd name="T59" fmla="*/ 1131 h 2048"/>
                <a:gd name="T60" fmla="*/ 809 w 1616"/>
                <a:gd name="T61" fmla="*/ 895 h 2048"/>
                <a:gd name="T62" fmla="*/ 658 w 1616"/>
                <a:gd name="T63" fmla="*/ 1078 h 2048"/>
                <a:gd name="T64" fmla="*/ 436 w 1616"/>
                <a:gd name="T65" fmla="*/ 973 h 2048"/>
                <a:gd name="T66" fmla="*/ 416 w 1616"/>
                <a:gd name="T67" fmla="*/ 1536 h 2048"/>
                <a:gd name="T68" fmla="*/ 1166 w 1616"/>
                <a:gd name="T69" fmla="*/ 1463 h 2048"/>
                <a:gd name="T70" fmla="*/ 1157 w 1616"/>
                <a:gd name="T71" fmla="*/ 1496 h 2048"/>
                <a:gd name="T72" fmla="*/ 804 w 1616"/>
                <a:gd name="T73" fmla="*/ 984 h 2048"/>
                <a:gd name="T74" fmla="*/ 1025 w 1616"/>
                <a:gd name="T75" fmla="*/ 1290 h 2048"/>
                <a:gd name="T76" fmla="*/ 804 w 1616"/>
                <a:gd name="T77" fmla="*/ 984 h 2048"/>
                <a:gd name="T78" fmla="*/ 1096 w 1616"/>
                <a:gd name="T79" fmla="*/ 1423 h 2048"/>
                <a:gd name="T80" fmla="*/ 496 w 1616"/>
                <a:gd name="T81" fmla="*/ 149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6" h="2048">
                  <a:moveTo>
                    <a:pt x="1576" y="2048"/>
                  </a:moveTo>
                  <a:cubicBezTo>
                    <a:pt x="1598" y="2048"/>
                    <a:pt x="1616" y="2030"/>
                    <a:pt x="1616" y="2008"/>
                  </a:cubicBezTo>
                  <a:cubicBezTo>
                    <a:pt x="1616" y="40"/>
                    <a:pt x="1616" y="40"/>
                    <a:pt x="1616" y="40"/>
                  </a:cubicBezTo>
                  <a:cubicBezTo>
                    <a:pt x="1616" y="18"/>
                    <a:pt x="1598" y="0"/>
                    <a:pt x="1576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89" y="0"/>
                    <a:pt x="0" y="90"/>
                    <a:pt x="0" y="200"/>
                  </a:cubicBezTo>
                  <a:cubicBezTo>
                    <a:pt x="0" y="1848"/>
                    <a:pt x="0" y="1848"/>
                    <a:pt x="0" y="1848"/>
                  </a:cubicBezTo>
                  <a:cubicBezTo>
                    <a:pt x="0" y="1959"/>
                    <a:pt x="89" y="2048"/>
                    <a:pt x="200" y="2048"/>
                  </a:cubicBezTo>
                  <a:lnTo>
                    <a:pt x="1576" y="2048"/>
                  </a:lnTo>
                  <a:close/>
                  <a:moveTo>
                    <a:pt x="200" y="80"/>
                  </a:moveTo>
                  <a:cubicBezTo>
                    <a:pt x="1536" y="80"/>
                    <a:pt x="1536" y="80"/>
                    <a:pt x="1536" y="80"/>
                  </a:cubicBezTo>
                  <a:cubicBezTo>
                    <a:pt x="1536" y="320"/>
                    <a:pt x="1536" y="320"/>
                    <a:pt x="1536" y="320"/>
                  </a:cubicBezTo>
                  <a:cubicBezTo>
                    <a:pt x="200" y="320"/>
                    <a:pt x="200" y="320"/>
                    <a:pt x="200" y="320"/>
                  </a:cubicBezTo>
                  <a:cubicBezTo>
                    <a:pt x="134" y="320"/>
                    <a:pt x="80" y="266"/>
                    <a:pt x="80" y="200"/>
                  </a:cubicBezTo>
                  <a:cubicBezTo>
                    <a:pt x="80" y="134"/>
                    <a:pt x="134" y="80"/>
                    <a:pt x="200" y="80"/>
                  </a:cubicBezTo>
                  <a:close/>
                  <a:moveTo>
                    <a:pt x="1342" y="400"/>
                  </a:moveTo>
                  <a:cubicBezTo>
                    <a:pt x="1342" y="584"/>
                    <a:pt x="1342" y="584"/>
                    <a:pt x="1342" y="584"/>
                  </a:cubicBezTo>
                  <a:cubicBezTo>
                    <a:pt x="1283" y="525"/>
                    <a:pt x="1283" y="525"/>
                    <a:pt x="1283" y="525"/>
                  </a:cubicBezTo>
                  <a:cubicBezTo>
                    <a:pt x="1275" y="517"/>
                    <a:pt x="1265" y="513"/>
                    <a:pt x="1254" y="513"/>
                  </a:cubicBezTo>
                  <a:cubicBezTo>
                    <a:pt x="1244" y="513"/>
                    <a:pt x="1234" y="517"/>
                    <a:pt x="1226" y="525"/>
                  </a:cubicBezTo>
                  <a:cubicBezTo>
                    <a:pt x="1166" y="584"/>
                    <a:pt x="1166" y="584"/>
                    <a:pt x="1166" y="584"/>
                  </a:cubicBezTo>
                  <a:cubicBezTo>
                    <a:pt x="1166" y="400"/>
                    <a:pt x="1166" y="400"/>
                    <a:pt x="1166" y="400"/>
                  </a:cubicBezTo>
                  <a:lnTo>
                    <a:pt x="1342" y="400"/>
                  </a:lnTo>
                  <a:close/>
                  <a:moveTo>
                    <a:pt x="160" y="772"/>
                  </a:moveTo>
                  <a:cubicBezTo>
                    <a:pt x="160" y="1961"/>
                    <a:pt x="160" y="1961"/>
                    <a:pt x="160" y="1961"/>
                  </a:cubicBezTo>
                  <a:cubicBezTo>
                    <a:pt x="113" y="1945"/>
                    <a:pt x="80" y="1900"/>
                    <a:pt x="80" y="1848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113" y="385"/>
                    <a:pt x="155" y="400"/>
                    <a:pt x="200" y="400"/>
                  </a:cubicBezTo>
                  <a:cubicBezTo>
                    <a:pt x="1086" y="400"/>
                    <a:pt x="1086" y="400"/>
                    <a:pt x="1086" y="400"/>
                  </a:cubicBezTo>
                  <a:cubicBezTo>
                    <a:pt x="1086" y="680"/>
                    <a:pt x="1086" y="680"/>
                    <a:pt x="1086" y="680"/>
                  </a:cubicBezTo>
                  <a:cubicBezTo>
                    <a:pt x="1086" y="696"/>
                    <a:pt x="1096" y="711"/>
                    <a:pt x="1111" y="717"/>
                  </a:cubicBezTo>
                  <a:cubicBezTo>
                    <a:pt x="1126" y="723"/>
                    <a:pt x="1143" y="720"/>
                    <a:pt x="1155" y="709"/>
                  </a:cubicBezTo>
                  <a:cubicBezTo>
                    <a:pt x="1254" y="610"/>
                    <a:pt x="1254" y="610"/>
                    <a:pt x="1254" y="610"/>
                  </a:cubicBezTo>
                  <a:cubicBezTo>
                    <a:pt x="1354" y="709"/>
                    <a:pt x="1354" y="709"/>
                    <a:pt x="1354" y="709"/>
                  </a:cubicBezTo>
                  <a:cubicBezTo>
                    <a:pt x="1362" y="716"/>
                    <a:pt x="1372" y="720"/>
                    <a:pt x="1382" y="720"/>
                  </a:cubicBezTo>
                  <a:cubicBezTo>
                    <a:pt x="1388" y="720"/>
                    <a:pt x="1393" y="719"/>
                    <a:pt x="1398" y="717"/>
                  </a:cubicBezTo>
                  <a:cubicBezTo>
                    <a:pt x="1413" y="711"/>
                    <a:pt x="1422" y="696"/>
                    <a:pt x="1422" y="680"/>
                  </a:cubicBezTo>
                  <a:cubicBezTo>
                    <a:pt x="1422" y="400"/>
                    <a:pt x="1422" y="400"/>
                    <a:pt x="1422" y="400"/>
                  </a:cubicBezTo>
                  <a:cubicBezTo>
                    <a:pt x="1536" y="400"/>
                    <a:pt x="1536" y="400"/>
                    <a:pt x="1536" y="400"/>
                  </a:cubicBezTo>
                  <a:cubicBezTo>
                    <a:pt x="1536" y="1968"/>
                    <a:pt x="1536" y="1968"/>
                    <a:pt x="1536" y="1968"/>
                  </a:cubicBezTo>
                  <a:cubicBezTo>
                    <a:pt x="240" y="1968"/>
                    <a:pt x="240" y="1968"/>
                    <a:pt x="240" y="1968"/>
                  </a:cubicBezTo>
                  <a:cubicBezTo>
                    <a:pt x="240" y="772"/>
                    <a:pt x="240" y="772"/>
                    <a:pt x="240" y="772"/>
                  </a:cubicBezTo>
                  <a:cubicBezTo>
                    <a:pt x="240" y="750"/>
                    <a:pt x="222" y="732"/>
                    <a:pt x="200" y="732"/>
                  </a:cubicBezTo>
                  <a:cubicBezTo>
                    <a:pt x="178" y="732"/>
                    <a:pt x="160" y="750"/>
                    <a:pt x="160" y="772"/>
                  </a:cubicBezTo>
                  <a:close/>
                  <a:moveTo>
                    <a:pt x="200" y="653"/>
                  </a:moveTo>
                  <a:cubicBezTo>
                    <a:pt x="189" y="653"/>
                    <a:pt x="179" y="648"/>
                    <a:pt x="171" y="641"/>
                  </a:cubicBezTo>
                  <a:cubicBezTo>
                    <a:pt x="164" y="633"/>
                    <a:pt x="160" y="623"/>
                    <a:pt x="160" y="613"/>
                  </a:cubicBezTo>
                  <a:cubicBezTo>
                    <a:pt x="160" y="602"/>
                    <a:pt x="164" y="592"/>
                    <a:pt x="171" y="584"/>
                  </a:cubicBezTo>
                  <a:cubicBezTo>
                    <a:pt x="179" y="577"/>
                    <a:pt x="189" y="573"/>
                    <a:pt x="200" y="573"/>
                  </a:cubicBezTo>
                  <a:cubicBezTo>
                    <a:pt x="210" y="573"/>
                    <a:pt x="221" y="577"/>
                    <a:pt x="228" y="584"/>
                  </a:cubicBezTo>
                  <a:cubicBezTo>
                    <a:pt x="235" y="592"/>
                    <a:pt x="240" y="602"/>
                    <a:pt x="240" y="613"/>
                  </a:cubicBezTo>
                  <a:cubicBezTo>
                    <a:pt x="240" y="623"/>
                    <a:pt x="235" y="633"/>
                    <a:pt x="228" y="641"/>
                  </a:cubicBezTo>
                  <a:cubicBezTo>
                    <a:pt x="221" y="648"/>
                    <a:pt x="210" y="653"/>
                    <a:pt x="200" y="653"/>
                  </a:cubicBezTo>
                  <a:close/>
                  <a:moveTo>
                    <a:pt x="456" y="1576"/>
                  </a:moveTo>
                  <a:cubicBezTo>
                    <a:pt x="1372" y="1576"/>
                    <a:pt x="1372" y="1576"/>
                    <a:pt x="1372" y="1576"/>
                  </a:cubicBezTo>
                  <a:cubicBezTo>
                    <a:pt x="1390" y="1576"/>
                    <a:pt x="1406" y="1564"/>
                    <a:pt x="1410" y="1547"/>
                  </a:cubicBezTo>
                  <a:cubicBezTo>
                    <a:pt x="1415" y="1529"/>
                    <a:pt x="1407" y="1511"/>
                    <a:pt x="1392" y="1502"/>
                  </a:cubicBezTo>
                  <a:cubicBezTo>
                    <a:pt x="1095" y="1330"/>
                    <a:pt x="1095" y="1330"/>
                    <a:pt x="1095" y="1330"/>
                  </a:cubicBezTo>
                  <a:cubicBezTo>
                    <a:pt x="1192" y="1162"/>
                    <a:pt x="1192" y="1162"/>
                    <a:pt x="1192" y="1162"/>
                  </a:cubicBezTo>
                  <a:cubicBezTo>
                    <a:pt x="1197" y="1153"/>
                    <a:pt x="1199" y="1142"/>
                    <a:pt x="1196" y="1131"/>
                  </a:cubicBezTo>
                  <a:cubicBezTo>
                    <a:pt x="1193" y="1121"/>
                    <a:pt x="1186" y="1112"/>
                    <a:pt x="1177" y="1107"/>
                  </a:cubicBezTo>
                  <a:cubicBezTo>
                    <a:pt x="809" y="895"/>
                    <a:pt x="809" y="895"/>
                    <a:pt x="809" y="895"/>
                  </a:cubicBezTo>
                  <a:cubicBezTo>
                    <a:pt x="790" y="884"/>
                    <a:pt x="766" y="890"/>
                    <a:pt x="755" y="909"/>
                  </a:cubicBezTo>
                  <a:cubicBezTo>
                    <a:pt x="658" y="1078"/>
                    <a:pt x="658" y="1078"/>
                    <a:pt x="658" y="1078"/>
                  </a:cubicBezTo>
                  <a:cubicBezTo>
                    <a:pt x="476" y="973"/>
                    <a:pt x="476" y="973"/>
                    <a:pt x="476" y="973"/>
                  </a:cubicBezTo>
                  <a:cubicBezTo>
                    <a:pt x="463" y="966"/>
                    <a:pt x="448" y="966"/>
                    <a:pt x="436" y="973"/>
                  </a:cubicBezTo>
                  <a:cubicBezTo>
                    <a:pt x="423" y="980"/>
                    <a:pt x="416" y="993"/>
                    <a:pt x="416" y="1007"/>
                  </a:cubicBezTo>
                  <a:cubicBezTo>
                    <a:pt x="416" y="1536"/>
                    <a:pt x="416" y="1536"/>
                    <a:pt x="416" y="1536"/>
                  </a:cubicBezTo>
                  <a:cubicBezTo>
                    <a:pt x="416" y="1558"/>
                    <a:pt x="434" y="1576"/>
                    <a:pt x="456" y="1576"/>
                  </a:cubicBezTo>
                  <a:close/>
                  <a:moveTo>
                    <a:pt x="1166" y="1463"/>
                  </a:moveTo>
                  <a:cubicBezTo>
                    <a:pt x="1223" y="1496"/>
                    <a:pt x="1223" y="1496"/>
                    <a:pt x="1223" y="1496"/>
                  </a:cubicBezTo>
                  <a:cubicBezTo>
                    <a:pt x="1157" y="1496"/>
                    <a:pt x="1157" y="1496"/>
                    <a:pt x="1157" y="1496"/>
                  </a:cubicBezTo>
                  <a:cubicBezTo>
                    <a:pt x="1159" y="1485"/>
                    <a:pt x="1162" y="1474"/>
                    <a:pt x="1166" y="1463"/>
                  </a:cubicBezTo>
                  <a:close/>
                  <a:moveTo>
                    <a:pt x="804" y="984"/>
                  </a:moveTo>
                  <a:cubicBezTo>
                    <a:pt x="1102" y="1156"/>
                    <a:pt x="1102" y="1156"/>
                    <a:pt x="1102" y="1156"/>
                  </a:cubicBezTo>
                  <a:cubicBezTo>
                    <a:pt x="1025" y="1290"/>
                    <a:pt x="1025" y="1290"/>
                    <a:pt x="1025" y="1290"/>
                  </a:cubicBezTo>
                  <a:cubicBezTo>
                    <a:pt x="727" y="1118"/>
                    <a:pt x="727" y="1118"/>
                    <a:pt x="727" y="1118"/>
                  </a:cubicBezTo>
                  <a:lnTo>
                    <a:pt x="804" y="984"/>
                  </a:lnTo>
                  <a:close/>
                  <a:moveTo>
                    <a:pt x="496" y="1077"/>
                  </a:moveTo>
                  <a:cubicBezTo>
                    <a:pt x="1096" y="1423"/>
                    <a:pt x="1096" y="1423"/>
                    <a:pt x="1096" y="1423"/>
                  </a:cubicBezTo>
                  <a:cubicBezTo>
                    <a:pt x="1086" y="1446"/>
                    <a:pt x="1079" y="1471"/>
                    <a:pt x="1076" y="1496"/>
                  </a:cubicBezTo>
                  <a:cubicBezTo>
                    <a:pt x="496" y="1496"/>
                    <a:pt x="496" y="1496"/>
                    <a:pt x="496" y="1496"/>
                  </a:cubicBezTo>
                  <a:lnTo>
                    <a:pt x="496" y="10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67800" y="2932097"/>
              <a:ext cx="2286000" cy="74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20.678</a:t>
              </a:r>
              <a:endParaRPr lang="en-US" sz="32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004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لامپ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2626" y="1720997"/>
            <a:ext cx="3203574" cy="4536784"/>
            <a:chOff x="4778375" y="1563688"/>
            <a:chExt cx="2632076" cy="372745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189538" y="1976438"/>
              <a:ext cx="1804988" cy="1951038"/>
            </a:xfrm>
            <a:custGeom>
              <a:avLst/>
              <a:gdLst>
                <a:gd name="T0" fmla="*/ 181 w 695"/>
                <a:gd name="T1" fmla="*/ 653 h 751"/>
                <a:gd name="T2" fmla="*/ 181 w 695"/>
                <a:gd name="T3" fmla="*/ 751 h 751"/>
                <a:gd name="T4" fmla="*/ 513 w 695"/>
                <a:gd name="T5" fmla="*/ 751 h 751"/>
                <a:gd name="T6" fmla="*/ 513 w 695"/>
                <a:gd name="T7" fmla="*/ 653 h 751"/>
                <a:gd name="T8" fmla="*/ 695 w 695"/>
                <a:gd name="T9" fmla="*/ 348 h 751"/>
                <a:gd name="T10" fmla="*/ 347 w 695"/>
                <a:gd name="T11" fmla="*/ 0 h 751"/>
                <a:gd name="T12" fmla="*/ 0 w 695"/>
                <a:gd name="T13" fmla="*/ 348 h 751"/>
                <a:gd name="T14" fmla="*/ 181 w 695"/>
                <a:gd name="T15" fmla="*/ 65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5" h="751">
                  <a:moveTo>
                    <a:pt x="181" y="653"/>
                  </a:moveTo>
                  <a:cubicBezTo>
                    <a:pt x="181" y="713"/>
                    <a:pt x="181" y="699"/>
                    <a:pt x="181" y="751"/>
                  </a:cubicBezTo>
                  <a:cubicBezTo>
                    <a:pt x="513" y="751"/>
                    <a:pt x="513" y="751"/>
                    <a:pt x="513" y="751"/>
                  </a:cubicBezTo>
                  <a:cubicBezTo>
                    <a:pt x="513" y="699"/>
                    <a:pt x="513" y="713"/>
                    <a:pt x="513" y="653"/>
                  </a:cubicBezTo>
                  <a:cubicBezTo>
                    <a:pt x="621" y="594"/>
                    <a:pt x="695" y="480"/>
                    <a:pt x="695" y="348"/>
                  </a:cubicBezTo>
                  <a:cubicBezTo>
                    <a:pt x="695" y="156"/>
                    <a:pt x="539" y="0"/>
                    <a:pt x="347" y="0"/>
                  </a:cubicBezTo>
                  <a:cubicBezTo>
                    <a:pt x="155" y="0"/>
                    <a:pt x="0" y="156"/>
                    <a:pt x="0" y="348"/>
                  </a:cubicBezTo>
                  <a:cubicBezTo>
                    <a:pt x="0" y="480"/>
                    <a:pt x="73" y="594"/>
                    <a:pt x="181" y="6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353050" y="2044701"/>
              <a:ext cx="771525" cy="579438"/>
            </a:xfrm>
            <a:custGeom>
              <a:avLst/>
              <a:gdLst>
                <a:gd name="T0" fmla="*/ 0 w 297"/>
                <a:gd name="T1" fmla="*/ 223 h 223"/>
                <a:gd name="T2" fmla="*/ 226 w 297"/>
                <a:gd name="T3" fmla="*/ 11 h 223"/>
                <a:gd name="T4" fmla="*/ 195 w 297"/>
                <a:gd name="T5" fmla="*/ 111 h 223"/>
                <a:gd name="T6" fmla="*/ 0 w 297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223">
                  <a:moveTo>
                    <a:pt x="0" y="223"/>
                  </a:moveTo>
                  <a:cubicBezTo>
                    <a:pt x="0" y="223"/>
                    <a:pt x="57" y="42"/>
                    <a:pt x="226" y="11"/>
                  </a:cubicBezTo>
                  <a:cubicBezTo>
                    <a:pt x="288" y="0"/>
                    <a:pt x="297" y="100"/>
                    <a:pt x="195" y="111"/>
                  </a:cubicBezTo>
                  <a:cubicBezTo>
                    <a:pt x="92" y="122"/>
                    <a:pt x="31" y="179"/>
                    <a:pt x="0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064250" y="1563688"/>
              <a:ext cx="63500" cy="276225"/>
            </a:xfrm>
            <a:custGeom>
              <a:avLst/>
              <a:gdLst>
                <a:gd name="T0" fmla="*/ 12 w 24"/>
                <a:gd name="T1" fmla="*/ 0 h 106"/>
                <a:gd name="T2" fmla="*/ 0 w 24"/>
                <a:gd name="T3" fmla="*/ 12 h 106"/>
                <a:gd name="T4" fmla="*/ 0 w 24"/>
                <a:gd name="T5" fmla="*/ 94 h 106"/>
                <a:gd name="T6" fmla="*/ 12 w 24"/>
                <a:gd name="T7" fmla="*/ 106 h 106"/>
                <a:gd name="T8" fmla="*/ 24 w 24"/>
                <a:gd name="T9" fmla="*/ 94 h 106"/>
                <a:gd name="T10" fmla="*/ 24 w 24"/>
                <a:gd name="T11" fmla="*/ 12 h 106"/>
                <a:gd name="T12" fmla="*/ 12 w 24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6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1"/>
                    <a:pt x="5" y="106"/>
                    <a:pt x="12" y="106"/>
                  </a:cubicBezTo>
                  <a:cubicBezTo>
                    <a:pt x="18" y="106"/>
                    <a:pt x="24" y="101"/>
                    <a:pt x="24" y="9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135813" y="2849563"/>
              <a:ext cx="274638" cy="61913"/>
            </a:xfrm>
            <a:custGeom>
              <a:avLst/>
              <a:gdLst>
                <a:gd name="T0" fmla="*/ 94 w 106"/>
                <a:gd name="T1" fmla="*/ 0 h 24"/>
                <a:gd name="T2" fmla="*/ 12 w 106"/>
                <a:gd name="T3" fmla="*/ 0 h 24"/>
                <a:gd name="T4" fmla="*/ 0 w 106"/>
                <a:gd name="T5" fmla="*/ 12 h 24"/>
                <a:gd name="T6" fmla="*/ 12 w 106"/>
                <a:gd name="T7" fmla="*/ 24 h 24"/>
                <a:gd name="T8" fmla="*/ 94 w 106"/>
                <a:gd name="T9" fmla="*/ 24 h 24"/>
                <a:gd name="T10" fmla="*/ 106 w 106"/>
                <a:gd name="T11" fmla="*/ 12 h 24"/>
                <a:gd name="T12" fmla="*/ 94 w 10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4">
                  <a:moveTo>
                    <a:pt x="9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101" y="24"/>
                    <a:pt x="106" y="18"/>
                    <a:pt x="106" y="12"/>
                  </a:cubicBezTo>
                  <a:cubicBezTo>
                    <a:pt x="106" y="5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78375" y="2849563"/>
              <a:ext cx="277813" cy="61913"/>
            </a:xfrm>
            <a:custGeom>
              <a:avLst/>
              <a:gdLst>
                <a:gd name="T0" fmla="*/ 107 w 107"/>
                <a:gd name="T1" fmla="*/ 12 h 24"/>
                <a:gd name="T2" fmla="*/ 95 w 107"/>
                <a:gd name="T3" fmla="*/ 0 h 24"/>
                <a:gd name="T4" fmla="*/ 12 w 107"/>
                <a:gd name="T5" fmla="*/ 0 h 24"/>
                <a:gd name="T6" fmla="*/ 0 w 107"/>
                <a:gd name="T7" fmla="*/ 12 h 24"/>
                <a:gd name="T8" fmla="*/ 12 w 107"/>
                <a:gd name="T9" fmla="*/ 24 h 24"/>
                <a:gd name="T10" fmla="*/ 95 w 107"/>
                <a:gd name="T11" fmla="*/ 24 h 24"/>
                <a:gd name="T12" fmla="*/ 107 w 107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4">
                  <a:moveTo>
                    <a:pt x="107" y="12"/>
                  </a:moveTo>
                  <a:cubicBezTo>
                    <a:pt x="107" y="5"/>
                    <a:pt x="101" y="0"/>
                    <a:pt x="9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1" y="24"/>
                    <a:pt x="107" y="18"/>
                    <a:pt x="107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18313" y="1935163"/>
              <a:ext cx="220663" cy="219075"/>
            </a:xfrm>
            <a:custGeom>
              <a:avLst/>
              <a:gdLst>
                <a:gd name="T0" fmla="*/ 63 w 85"/>
                <a:gd name="T1" fmla="*/ 5 h 84"/>
                <a:gd name="T2" fmla="*/ 5 w 85"/>
                <a:gd name="T3" fmla="*/ 64 h 84"/>
                <a:gd name="T4" fmla="*/ 5 w 85"/>
                <a:gd name="T5" fmla="*/ 81 h 84"/>
                <a:gd name="T6" fmla="*/ 13 w 85"/>
                <a:gd name="T7" fmla="*/ 84 h 84"/>
                <a:gd name="T8" fmla="*/ 22 w 85"/>
                <a:gd name="T9" fmla="*/ 81 h 84"/>
                <a:gd name="T10" fmla="*/ 80 w 85"/>
                <a:gd name="T11" fmla="*/ 22 h 84"/>
                <a:gd name="T12" fmla="*/ 80 w 85"/>
                <a:gd name="T13" fmla="*/ 5 h 84"/>
                <a:gd name="T14" fmla="*/ 63 w 85"/>
                <a:gd name="T15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4">
                  <a:moveTo>
                    <a:pt x="63" y="5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0" y="68"/>
                    <a:pt x="0" y="76"/>
                    <a:pt x="5" y="81"/>
                  </a:cubicBezTo>
                  <a:cubicBezTo>
                    <a:pt x="7" y="83"/>
                    <a:pt x="10" y="84"/>
                    <a:pt x="13" y="84"/>
                  </a:cubicBezTo>
                  <a:cubicBezTo>
                    <a:pt x="16" y="84"/>
                    <a:pt x="19" y="83"/>
                    <a:pt x="22" y="8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5" y="17"/>
                    <a:pt x="85" y="10"/>
                    <a:pt x="80" y="5"/>
                  </a:cubicBezTo>
                  <a:cubicBezTo>
                    <a:pt x="75" y="0"/>
                    <a:pt x="68" y="0"/>
                    <a:pt x="6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153025" y="3603626"/>
              <a:ext cx="217488" cy="214313"/>
            </a:xfrm>
            <a:custGeom>
              <a:avLst/>
              <a:gdLst>
                <a:gd name="T0" fmla="*/ 63 w 84"/>
                <a:gd name="T1" fmla="*/ 4 h 83"/>
                <a:gd name="T2" fmla="*/ 4 w 84"/>
                <a:gd name="T3" fmla="*/ 63 h 83"/>
                <a:gd name="T4" fmla="*/ 4 w 84"/>
                <a:gd name="T5" fmla="*/ 80 h 83"/>
                <a:gd name="T6" fmla="*/ 13 w 84"/>
                <a:gd name="T7" fmla="*/ 83 h 83"/>
                <a:gd name="T8" fmla="*/ 21 w 84"/>
                <a:gd name="T9" fmla="*/ 80 h 83"/>
                <a:gd name="T10" fmla="*/ 80 w 84"/>
                <a:gd name="T11" fmla="*/ 21 h 83"/>
                <a:gd name="T12" fmla="*/ 80 w 84"/>
                <a:gd name="T13" fmla="*/ 4 h 83"/>
                <a:gd name="T14" fmla="*/ 63 w 84"/>
                <a:gd name="T15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3">
                  <a:moveTo>
                    <a:pt x="63" y="4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8"/>
                    <a:pt x="0" y="75"/>
                    <a:pt x="4" y="80"/>
                  </a:cubicBezTo>
                  <a:cubicBezTo>
                    <a:pt x="7" y="82"/>
                    <a:pt x="10" y="83"/>
                    <a:pt x="13" y="83"/>
                  </a:cubicBezTo>
                  <a:cubicBezTo>
                    <a:pt x="16" y="83"/>
                    <a:pt x="19" y="82"/>
                    <a:pt x="21" y="8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4" y="17"/>
                    <a:pt x="84" y="9"/>
                    <a:pt x="80" y="4"/>
                  </a:cubicBezTo>
                  <a:cubicBezTo>
                    <a:pt x="75" y="0"/>
                    <a:pt x="67" y="0"/>
                    <a:pt x="6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818313" y="3603626"/>
              <a:ext cx="220663" cy="214313"/>
            </a:xfrm>
            <a:custGeom>
              <a:avLst/>
              <a:gdLst>
                <a:gd name="T0" fmla="*/ 22 w 85"/>
                <a:gd name="T1" fmla="*/ 4 h 83"/>
                <a:gd name="T2" fmla="*/ 5 w 85"/>
                <a:gd name="T3" fmla="*/ 4 h 83"/>
                <a:gd name="T4" fmla="*/ 5 w 85"/>
                <a:gd name="T5" fmla="*/ 21 h 83"/>
                <a:gd name="T6" fmla="*/ 63 w 85"/>
                <a:gd name="T7" fmla="*/ 80 h 83"/>
                <a:gd name="T8" fmla="*/ 72 w 85"/>
                <a:gd name="T9" fmla="*/ 83 h 83"/>
                <a:gd name="T10" fmla="*/ 80 w 85"/>
                <a:gd name="T11" fmla="*/ 80 h 83"/>
                <a:gd name="T12" fmla="*/ 80 w 85"/>
                <a:gd name="T13" fmla="*/ 63 h 83"/>
                <a:gd name="T14" fmla="*/ 22 w 85"/>
                <a:gd name="T15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3">
                  <a:moveTo>
                    <a:pt x="22" y="4"/>
                  </a:moveTo>
                  <a:cubicBezTo>
                    <a:pt x="17" y="0"/>
                    <a:pt x="9" y="0"/>
                    <a:pt x="5" y="4"/>
                  </a:cubicBezTo>
                  <a:cubicBezTo>
                    <a:pt x="0" y="9"/>
                    <a:pt x="0" y="17"/>
                    <a:pt x="5" y="21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5" y="82"/>
                    <a:pt x="68" y="83"/>
                    <a:pt x="72" y="83"/>
                  </a:cubicBezTo>
                  <a:cubicBezTo>
                    <a:pt x="75" y="83"/>
                    <a:pt x="78" y="82"/>
                    <a:pt x="80" y="80"/>
                  </a:cubicBezTo>
                  <a:cubicBezTo>
                    <a:pt x="85" y="75"/>
                    <a:pt x="85" y="68"/>
                    <a:pt x="80" y="63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53025" y="1935163"/>
              <a:ext cx="217488" cy="219075"/>
            </a:xfrm>
            <a:custGeom>
              <a:avLst/>
              <a:gdLst>
                <a:gd name="T0" fmla="*/ 21 w 84"/>
                <a:gd name="T1" fmla="*/ 5 h 84"/>
                <a:gd name="T2" fmla="*/ 4 w 84"/>
                <a:gd name="T3" fmla="*/ 5 h 84"/>
                <a:gd name="T4" fmla="*/ 4 w 84"/>
                <a:gd name="T5" fmla="*/ 22 h 84"/>
                <a:gd name="T6" fmla="*/ 63 w 84"/>
                <a:gd name="T7" fmla="*/ 81 h 84"/>
                <a:gd name="T8" fmla="*/ 71 w 84"/>
                <a:gd name="T9" fmla="*/ 84 h 84"/>
                <a:gd name="T10" fmla="*/ 80 w 84"/>
                <a:gd name="T11" fmla="*/ 81 h 84"/>
                <a:gd name="T12" fmla="*/ 80 w 84"/>
                <a:gd name="T13" fmla="*/ 64 h 84"/>
                <a:gd name="T14" fmla="*/ 21 w 84"/>
                <a:gd name="T15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4">
                  <a:moveTo>
                    <a:pt x="21" y="5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5" y="83"/>
                    <a:pt x="68" y="84"/>
                    <a:pt x="71" y="84"/>
                  </a:cubicBezTo>
                  <a:cubicBezTo>
                    <a:pt x="74" y="84"/>
                    <a:pt x="77" y="83"/>
                    <a:pt x="80" y="81"/>
                  </a:cubicBezTo>
                  <a:cubicBezTo>
                    <a:pt x="84" y="76"/>
                    <a:pt x="84" y="68"/>
                    <a:pt x="80" y="64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429375" y="1636713"/>
              <a:ext cx="144463" cy="269875"/>
            </a:xfrm>
            <a:custGeom>
              <a:avLst/>
              <a:gdLst>
                <a:gd name="T0" fmla="*/ 46 w 56"/>
                <a:gd name="T1" fmla="*/ 3 h 104"/>
                <a:gd name="T2" fmla="*/ 31 w 56"/>
                <a:gd name="T3" fmla="*/ 10 h 104"/>
                <a:gd name="T4" fmla="*/ 2 w 56"/>
                <a:gd name="T5" fmla="*/ 88 h 104"/>
                <a:gd name="T6" fmla="*/ 10 w 56"/>
                <a:gd name="T7" fmla="*/ 103 h 104"/>
                <a:gd name="T8" fmla="*/ 14 w 56"/>
                <a:gd name="T9" fmla="*/ 104 h 104"/>
                <a:gd name="T10" fmla="*/ 25 w 56"/>
                <a:gd name="T11" fmla="*/ 96 h 104"/>
                <a:gd name="T12" fmla="*/ 53 w 56"/>
                <a:gd name="T13" fmla="*/ 18 h 104"/>
                <a:gd name="T14" fmla="*/ 46 w 56"/>
                <a:gd name="T15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4">
                  <a:moveTo>
                    <a:pt x="46" y="3"/>
                  </a:moveTo>
                  <a:cubicBezTo>
                    <a:pt x="40" y="0"/>
                    <a:pt x="33" y="4"/>
                    <a:pt x="31" y="10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4"/>
                    <a:pt x="3" y="101"/>
                    <a:pt x="10" y="103"/>
                  </a:cubicBezTo>
                  <a:cubicBezTo>
                    <a:pt x="11" y="103"/>
                    <a:pt x="12" y="104"/>
                    <a:pt x="14" y="104"/>
                  </a:cubicBezTo>
                  <a:cubicBezTo>
                    <a:pt x="19" y="104"/>
                    <a:pt x="23" y="101"/>
                    <a:pt x="25" y="9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6" y="12"/>
                    <a:pt x="53" y="5"/>
                    <a:pt x="4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065963" y="3213101"/>
              <a:ext cx="273050" cy="141288"/>
            </a:xfrm>
            <a:custGeom>
              <a:avLst/>
              <a:gdLst>
                <a:gd name="T0" fmla="*/ 95 w 105"/>
                <a:gd name="T1" fmla="*/ 31 h 54"/>
                <a:gd name="T2" fmla="*/ 18 w 105"/>
                <a:gd name="T3" fmla="*/ 2 h 54"/>
                <a:gd name="T4" fmla="*/ 2 w 105"/>
                <a:gd name="T5" fmla="*/ 9 h 54"/>
                <a:gd name="T6" fmla="*/ 9 w 105"/>
                <a:gd name="T7" fmla="*/ 25 h 54"/>
                <a:gd name="T8" fmla="*/ 87 w 105"/>
                <a:gd name="T9" fmla="*/ 53 h 54"/>
                <a:gd name="T10" fmla="*/ 91 w 105"/>
                <a:gd name="T11" fmla="*/ 54 h 54"/>
                <a:gd name="T12" fmla="*/ 102 w 105"/>
                <a:gd name="T13" fmla="*/ 46 h 54"/>
                <a:gd name="T14" fmla="*/ 95 w 105"/>
                <a:gd name="T1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4">
                  <a:moveTo>
                    <a:pt x="95" y="31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1" y="0"/>
                    <a:pt x="5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4"/>
                    <a:pt x="90" y="54"/>
                    <a:pt x="91" y="54"/>
                  </a:cubicBezTo>
                  <a:cubicBezTo>
                    <a:pt x="96" y="54"/>
                    <a:pt x="101" y="51"/>
                    <a:pt x="102" y="46"/>
                  </a:cubicBezTo>
                  <a:cubicBezTo>
                    <a:pt x="105" y="40"/>
                    <a:pt x="102" y="33"/>
                    <a:pt x="95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852988" y="2400301"/>
              <a:ext cx="271463" cy="142875"/>
            </a:xfrm>
            <a:custGeom>
              <a:avLst/>
              <a:gdLst>
                <a:gd name="T0" fmla="*/ 9 w 104"/>
                <a:gd name="T1" fmla="*/ 25 h 55"/>
                <a:gd name="T2" fmla="*/ 87 w 104"/>
                <a:gd name="T3" fmla="*/ 54 h 55"/>
                <a:gd name="T4" fmla="*/ 91 w 104"/>
                <a:gd name="T5" fmla="*/ 55 h 55"/>
                <a:gd name="T6" fmla="*/ 102 w 104"/>
                <a:gd name="T7" fmla="*/ 47 h 55"/>
                <a:gd name="T8" fmla="*/ 95 w 104"/>
                <a:gd name="T9" fmla="*/ 31 h 55"/>
                <a:gd name="T10" fmla="*/ 17 w 104"/>
                <a:gd name="T11" fmla="*/ 3 h 55"/>
                <a:gd name="T12" fmla="*/ 2 w 104"/>
                <a:gd name="T13" fmla="*/ 10 h 55"/>
                <a:gd name="T14" fmla="*/ 9 w 104"/>
                <a:gd name="T15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5">
                  <a:moveTo>
                    <a:pt x="9" y="25"/>
                  </a:moveTo>
                  <a:cubicBezTo>
                    <a:pt x="87" y="54"/>
                    <a:pt x="87" y="54"/>
                    <a:pt x="87" y="54"/>
                  </a:cubicBezTo>
                  <a:cubicBezTo>
                    <a:pt x="88" y="54"/>
                    <a:pt x="89" y="55"/>
                    <a:pt x="91" y="55"/>
                  </a:cubicBezTo>
                  <a:cubicBezTo>
                    <a:pt x="96" y="55"/>
                    <a:pt x="100" y="51"/>
                    <a:pt x="102" y="47"/>
                  </a:cubicBezTo>
                  <a:cubicBezTo>
                    <a:pt x="104" y="40"/>
                    <a:pt x="101" y="34"/>
                    <a:pt x="95" y="3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1" y="0"/>
                    <a:pt x="4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031038" y="2305051"/>
              <a:ext cx="265113" cy="155575"/>
            </a:xfrm>
            <a:custGeom>
              <a:avLst/>
              <a:gdLst>
                <a:gd name="T0" fmla="*/ 94 w 102"/>
                <a:gd name="T1" fmla="*/ 25 h 60"/>
                <a:gd name="T2" fmla="*/ 100 w 102"/>
                <a:gd name="T3" fmla="*/ 9 h 60"/>
                <a:gd name="T4" fmla="*/ 84 w 102"/>
                <a:gd name="T5" fmla="*/ 3 h 60"/>
                <a:gd name="T6" fmla="*/ 9 w 102"/>
                <a:gd name="T7" fmla="*/ 38 h 60"/>
                <a:gd name="T8" fmla="*/ 3 w 102"/>
                <a:gd name="T9" fmla="*/ 53 h 60"/>
                <a:gd name="T10" fmla="*/ 14 w 102"/>
                <a:gd name="T11" fmla="*/ 60 h 60"/>
                <a:gd name="T12" fmla="*/ 19 w 102"/>
                <a:gd name="T13" fmla="*/ 59 h 60"/>
                <a:gd name="T14" fmla="*/ 94 w 102"/>
                <a:gd name="T15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94" y="25"/>
                  </a:moveTo>
                  <a:cubicBezTo>
                    <a:pt x="100" y="22"/>
                    <a:pt x="102" y="15"/>
                    <a:pt x="100" y="9"/>
                  </a:cubicBezTo>
                  <a:cubicBezTo>
                    <a:pt x="97" y="3"/>
                    <a:pt x="90" y="0"/>
                    <a:pt x="84" y="3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40"/>
                    <a:pt x="0" y="47"/>
                    <a:pt x="3" y="53"/>
                  </a:cubicBezTo>
                  <a:cubicBezTo>
                    <a:pt x="5" y="58"/>
                    <a:pt x="9" y="60"/>
                    <a:pt x="14" y="60"/>
                  </a:cubicBezTo>
                  <a:cubicBezTo>
                    <a:pt x="15" y="60"/>
                    <a:pt x="17" y="60"/>
                    <a:pt x="19" y="59"/>
                  </a:cubicBezTo>
                  <a:lnTo>
                    <a:pt x="94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92675" y="3294063"/>
              <a:ext cx="265113" cy="155575"/>
            </a:xfrm>
            <a:custGeom>
              <a:avLst/>
              <a:gdLst>
                <a:gd name="T0" fmla="*/ 84 w 102"/>
                <a:gd name="T1" fmla="*/ 3 h 60"/>
                <a:gd name="T2" fmla="*/ 9 w 102"/>
                <a:gd name="T3" fmla="*/ 38 h 60"/>
                <a:gd name="T4" fmla="*/ 3 w 102"/>
                <a:gd name="T5" fmla="*/ 53 h 60"/>
                <a:gd name="T6" fmla="*/ 14 w 102"/>
                <a:gd name="T7" fmla="*/ 60 h 60"/>
                <a:gd name="T8" fmla="*/ 19 w 102"/>
                <a:gd name="T9" fmla="*/ 59 h 60"/>
                <a:gd name="T10" fmla="*/ 94 w 102"/>
                <a:gd name="T11" fmla="*/ 25 h 60"/>
                <a:gd name="T12" fmla="*/ 100 w 102"/>
                <a:gd name="T13" fmla="*/ 9 h 60"/>
                <a:gd name="T14" fmla="*/ 84 w 102"/>
                <a:gd name="T1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84" y="3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2" y="40"/>
                    <a:pt x="0" y="47"/>
                    <a:pt x="3" y="53"/>
                  </a:cubicBezTo>
                  <a:cubicBezTo>
                    <a:pt x="5" y="58"/>
                    <a:pt x="9" y="60"/>
                    <a:pt x="14" y="60"/>
                  </a:cubicBezTo>
                  <a:cubicBezTo>
                    <a:pt x="15" y="60"/>
                    <a:pt x="17" y="60"/>
                    <a:pt x="19" y="59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0" y="22"/>
                    <a:pt x="102" y="15"/>
                    <a:pt x="100" y="9"/>
                  </a:cubicBezTo>
                  <a:cubicBezTo>
                    <a:pt x="97" y="3"/>
                    <a:pt x="90" y="0"/>
                    <a:pt x="8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519738" y="1677988"/>
              <a:ext cx="160338" cy="263525"/>
            </a:xfrm>
            <a:custGeom>
              <a:avLst/>
              <a:gdLst>
                <a:gd name="T0" fmla="*/ 25 w 62"/>
                <a:gd name="T1" fmla="*/ 8 h 101"/>
                <a:gd name="T2" fmla="*/ 9 w 62"/>
                <a:gd name="T3" fmla="*/ 3 h 101"/>
                <a:gd name="T4" fmla="*/ 3 w 62"/>
                <a:gd name="T5" fmla="*/ 18 h 101"/>
                <a:gd name="T6" fmla="*/ 38 w 62"/>
                <a:gd name="T7" fmla="*/ 94 h 101"/>
                <a:gd name="T8" fmla="*/ 49 w 62"/>
                <a:gd name="T9" fmla="*/ 101 h 101"/>
                <a:gd name="T10" fmla="*/ 54 w 62"/>
                <a:gd name="T11" fmla="*/ 99 h 101"/>
                <a:gd name="T12" fmla="*/ 59 w 62"/>
                <a:gd name="T13" fmla="*/ 83 h 101"/>
                <a:gd name="T14" fmla="*/ 25 w 62"/>
                <a:gd name="T15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1">
                  <a:moveTo>
                    <a:pt x="25" y="8"/>
                  </a:moveTo>
                  <a:cubicBezTo>
                    <a:pt x="22" y="2"/>
                    <a:pt x="15" y="0"/>
                    <a:pt x="9" y="3"/>
                  </a:cubicBezTo>
                  <a:cubicBezTo>
                    <a:pt x="3" y="5"/>
                    <a:pt x="0" y="12"/>
                    <a:pt x="3" y="18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0" y="98"/>
                    <a:pt x="44" y="101"/>
                    <a:pt x="49" y="101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60" y="97"/>
                    <a:pt x="62" y="90"/>
                    <a:pt x="59" y="83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664200" y="3927476"/>
              <a:ext cx="860425" cy="42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64200" y="4348163"/>
              <a:ext cx="860425" cy="911225"/>
            </a:xfrm>
            <a:custGeom>
              <a:avLst/>
              <a:gdLst>
                <a:gd name="T0" fmla="*/ 542 w 542"/>
                <a:gd name="T1" fmla="*/ 0 h 574"/>
                <a:gd name="T2" fmla="*/ 0 w 542"/>
                <a:gd name="T3" fmla="*/ 0 h 574"/>
                <a:gd name="T4" fmla="*/ 272 w 542"/>
                <a:gd name="T5" fmla="*/ 574 h 574"/>
                <a:gd name="T6" fmla="*/ 542 w 542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574">
                  <a:moveTo>
                    <a:pt x="542" y="0"/>
                  </a:moveTo>
                  <a:lnTo>
                    <a:pt x="0" y="0"/>
                  </a:lnTo>
                  <a:lnTo>
                    <a:pt x="272" y="57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157788" y="1946276"/>
              <a:ext cx="1868488" cy="3344863"/>
            </a:xfrm>
            <a:custGeom>
              <a:avLst/>
              <a:gdLst>
                <a:gd name="T0" fmla="*/ 359 w 719"/>
                <a:gd name="T1" fmla="*/ 0 h 1288"/>
                <a:gd name="T2" fmla="*/ 181 w 719"/>
                <a:gd name="T3" fmla="*/ 672 h 1288"/>
                <a:gd name="T4" fmla="*/ 183 w 719"/>
                <a:gd name="T5" fmla="*/ 770 h 1288"/>
                <a:gd name="T6" fmla="*/ 183 w 719"/>
                <a:gd name="T7" fmla="*/ 927 h 1288"/>
                <a:gd name="T8" fmla="*/ 184 w 719"/>
                <a:gd name="T9" fmla="*/ 930 h 1288"/>
                <a:gd name="T10" fmla="*/ 271 w 719"/>
                <a:gd name="T11" fmla="*/ 1113 h 1288"/>
                <a:gd name="T12" fmla="*/ 350 w 719"/>
                <a:gd name="T13" fmla="*/ 1282 h 1288"/>
                <a:gd name="T14" fmla="*/ 371 w 719"/>
                <a:gd name="T15" fmla="*/ 1282 h 1288"/>
                <a:gd name="T16" fmla="*/ 451 w 719"/>
                <a:gd name="T17" fmla="*/ 1113 h 1288"/>
                <a:gd name="T18" fmla="*/ 537 w 719"/>
                <a:gd name="T19" fmla="*/ 930 h 1288"/>
                <a:gd name="T20" fmla="*/ 538 w 719"/>
                <a:gd name="T21" fmla="*/ 927 h 1288"/>
                <a:gd name="T22" fmla="*/ 538 w 719"/>
                <a:gd name="T23" fmla="*/ 763 h 1288"/>
                <a:gd name="T24" fmla="*/ 537 w 719"/>
                <a:gd name="T25" fmla="*/ 672 h 1288"/>
                <a:gd name="T26" fmla="*/ 233 w 719"/>
                <a:gd name="T27" fmla="*/ 442 h 1288"/>
                <a:gd name="T28" fmla="*/ 345 w 719"/>
                <a:gd name="T29" fmla="*/ 439 h 1288"/>
                <a:gd name="T30" fmla="*/ 463 w 719"/>
                <a:gd name="T31" fmla="*/ 444 h 1288"/>
                <a:gd name="T32" fmla="*/ 427 w 719"/>
                <a:gd name="T33" fmla="*/ 751 h 1288"/>
                <a:gd name="T34" fmla="*/ 218 w 719"/>
                <a:gd name="T35" fmla="*/ 452 h 1288"/>
                <a:gd name="T36" fmla="*/ 234 w 719"/>
                <a:gd name="T37" fmla="*/ 371 h 1288"/>
                <a:gd name="T38" fmla="*/ 234 w 719"/>
                <a:gd name="T39" fmla="*/ 399 h 1288"/>
                <a:gd name="T40" fmla="*/ 343 w 719"/>
                <a:gd name="T41" fmla="*/ 345 h 1288"/>
                <a:gd name="T42" fmla="*/ 375 w 719"/>
                <a:gd name="T43" fmla="*/ 340 h 1288"/>
                <a:gd name="T44" fmla="*/ 350 w 719"/>
                <a:gd name="T45" fmla="*/ 403 h 1288"/>
                <a:gd name="T46" fmla="*/ 470 w 719"/>
                <a:gd name="T47" fmla="*/ 377 h 1288"/>
                <a:gd name="T48" fmla="*/ 478 w 719"/>
                <a:gd name="T49" fmla="*/ 374 h 1288"/>
                <a:gd name="T50" fmla="*/ 469 w 719"/>
                <a:gd name="T51" fmla="*/ 406 h 1288"/>
                <a:gd name="T52" fmla="*/ 315 w 719"/>
                <a:gd name="T53" fmla="*/ 913 h 1288"/>
                <a:gd name="T54" fmla="*/ 406 w 719"/>
                <a:gd name="T55" fmla="*/ 775 h 1288"/>
                <a:gd name="T56" fmla="*/ 315 w 719"/>
                <a:gd name="T57" fmla="*/ 913 h 1288"/>
                <a:gd name="T58" fmla="*/ 291 w 719"/>
                <a:gd name="T59" fmla="*/ 913 h 1288"/>
                <a:gd name="T60" fmla="*/ 207 w 719"/>
                <a:gd name="T61" fmla="*/ 775 h 1288"/>
                <a:gd name="T62" fmla="*/ 432 w 719"/>
                <a:gd name="T63" fmla="*/ 1096 h 1288"/>
                <a:gd name="T64" fmla="*/ 214 w 719"/>
                <a:gd name="T65" fmla="*/ 937 h 1288"/>
                <a:gd name="T66" fmla="*/ 432 w 719"/>
                <a:gd name="T67" fmla="*/ 1096 h 1288"/>
                <a:gd name="T68" fmla="*/ 430 w 719"/>
                <a:gd name="T69" fmla="*/ 913 h 1288"/>
                <a:gd name="T70" fmla="*/ 514 w 719"/>
                <a:gd name="T71" fmla="*/ 775 h 1288"/>
                <a:gd name="T72" fmla="*/ 520 w 719"/>
                <a:gd name="T73" fmla="*/ 655 h 1288"/>
                <a:gd name="T74" fmla="*/ 513 w 719"/>
                <a:gd name="T75" fmla="*/ 751 h 1288"/>
                <a:gd name="T76" fmla="*/ 528 w 719"/>
                <a:gd name="T77" fmla="*/ 450 h 1288"/>
                <a:gd name="T78" fmla="*/ 514 w 719"/>
                <a:gd name="T79" fmla="*/ 436 h 1288"/>
                <a:gd name="T80" fmla="*/ 507 w 719"/>
                <a:gd name="T81" fmla="*/ 378 h 1288"/>
                <a:gd name="T82" fmla="*/ 450 w 719"/>
                <a:gd name="T83" fmla="*/ 365 h 1288"/>
                <a:gd name="T84" fmla="*/ 404 w 719"/>
                <a:gd name="T85" fmla="*/ 444 h 1288"/>
                <a:gd name="T86" fmla="*/ 402 w 719"/>
                <a:gd name="T87" fmla="*/ 350 h 1288"/>
                <a:gd name="T88" fmla="*/ 359 w 719"/>
                <a:gd name="T89" fmla="*/ 312 h 1288"/>
                <a:gd name="T90" fmla="*/ 331 w 719"/>
                <a:gd name="T91" fmla="*/ 419 h 1288"/>
                <a:gd name="T92" fmla="*/ 249 w 719"/>
                <a:gd name="T93" fmla="*/ 423 h 1288"/>
                <a:gd name="T94" fmla="*/ 228 w 719"/>
                <a:gd name="T95" fmla="*/ 348 h 1288"/>
                <a:gd name="T96" fmla="*/ 218 w 719"/>
                <a:gd name="T97" fmla="*/ 422 h 1288"/>
                <a:gd name="T98" fmla="*/ 192 w 719"/>
                <a:gd name="T99" fmla="*/ 448 h 1288"/>
                <a:gd name="T100" fmla="*/ 205 w 719"/>
                <a:gd name="T101" fmla="*/ 751 h 1288"/>
                <a:gd name="T102" fmla="*/ 199 w 719"/>
                <a:gd name="T103" fmla="*/ 655 h 1288"/>
                <a:gd name="T104" fmla="*/ 359 w 719"/>
                <a:gd name="T105" fmla="*/ 24 h 1288"/>
                <a:gd name="T106" fmla="*/ 520 w 719"/>
                <a:gd name="T107" fmla="*/ 655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9" h="1288">
                  <a:moveTo>
                    <a:pt x="719" y="360"/>
                  </a:moveTo>
                  <a:cubicBezTo>
                    <a:pt x="719" y="162"/>
                    <a:pt x="557" y="0"/>
                    <a:pt x="359" y="0"/>
                  </a:cubicBezTo>
                  <a:cubicBezTo>
                    <a:pt x="161" y="0"/>
                    <a:pt x="0" y="162"/>
                    <a:pt x="0" y="360"/>
                  </a:cubicBezTo>
                  <a:cubicBezTo>
                    <a:pt x="0" y="489"/>
                    <a:pt x="69" y="608"/>
                    <a:pt x="181" y="672"/>
                  </a:cubicBezTo>
                  <a:cubicBezTo>
                    <a:pt x="181" y="763"/>
                    <a:pt x="181" y="763"/>
                    <a:pt x="181" y="763"/>
                  </a:cubicBezTo>
                  <a:cubicBezTo>
                    <a:pt x="181" y="765"/>
                    <a:pt x="182" y="768"/>
                    <a:pt x="183" y="770"/>
                  </a:cubicBezTo>
                  <a:cubicBezTo>
                    <a:pt x="183" y="925"/>
                    <a:pt x="183" y="925"/>
                    <a:pt x="183" y="925"/>
                  </a:cubicBezTo>
                  <a:cubicBezTo>
                    <a:pt x="183" y="926"/>
                    <a:pt x="183" y="926"/>
                    <a:pt x="183" y="927"/>
                  </a:cubicBezTo>
                  <a:cubicBezTo>
                    <a:pt x="183" y="927"/>
                    <a:pt x="183" y="927"/>
                    <a:pt x="183" y="927"/>
                  </a:cubicBezTo>
                  <a:cubicBezTo>
                    <a:pt x="184" y="928"/>
                    <a:pt x="184" y="929"/>
                    <a:pt x="184" y="930"/>
                  </a:cubicBezTo>
                  <a:cubicBezTo>
                    <a:pt x="184" y="930"/>
                    <a:pt x="184" y="930"/>
                    <a:pt x="184" y="930"/>
                  </a:cubicBezTo>
                  <a:cubicBezTo>
                    <a:pt x="271" y="1113"/>
                    <a:pt x="271" y="1113"/>
                    <a:pt x="271" y="1113"/>
                  </a:cubicBezTo>
                  <a:cubicBezTo>
                    <a:pt x="271" y="1113"/>
                    <a:pt x="271" y="1113"/>
                    <a:pt x="271" y="1113"/>
                  </a:cubicBezTo>
                  <a:cubicBezTo>
                    <a:pt x="350" y="1282"/>
                    <a:pt x="350" y="1282"/>
                    <a:pt x="350" y="1282"/>
                  </a:cubicBezTo>
                  <a:cubicBezTo>
                    <a:pt x="352" y="1286"/>
                    <a:pt x="356" y="1288"/>
                    <a:pt x="361" y="1288"/>
                  </a:cubicBezTo>
                  <a:cubicBezTo>
                    <a:pt x="365" y="1288"/>
                    <a:pt x="370" y="1286"/>
                    <a:pt x="371" y="1282"/>
                  </a:cubicBezTo>
                  <a:cubicBezTo>
                    <a:pt x="451" y="1113"/>
                    <a:pt x="451" y="1113"/>
                    <a:pt x="451" y="1113"/>
                  </a:cubicBezTo>
                  <a:cubicBezTo>
                    <a:pt x="451" y="1113"/>
                    <a:pt x="451" y="1113"/>
                    <a:pt x="451" y="1113"/>
                  </a:cubicBezTo>
                  <a:cubicBezTo>
                    <a:pt x="537" y="930"/>
                    <a:pt x="537" y="930"/>
                    <a:pt x="537" y="930"/>
                  </a:cubicBezTo>
                  <a:cubicBezTo>
                    <a:pt x="537" y="930"/>
                    <a:pt x="537" y="930"/>
                    <a:pt x="537" y="930"/>
                  </a:cubicBezTo>
                  <a:cubicBezTo>
                    <a:pt x="537" y="929"/>
                    <a:pt x="538" y="928"/>
                    <a:pt x="538" y="927"/>
                  </a:cubicBezTo>
                  <a:cubicBezTo>
                    <a:pt x="538" y="927"/>
                    <a:pt x="538" y="927"/>
                    <a:pt x="538" y="927"/>
                  </a:cubicBezTo>
                  <a:cubicBezTo>
                    <a:pt x="538" y="926"/>
                    <a:pt x="538" y="926"/>
                    <a:pt x="538" y="925"/>
                  </a:cubicBezTo>
                  <a:cubicBezTo>
                    <a:pt x="538" y="763"/>
                    <a:pt x="538" y="763"/>
                    <a:pt x="538" y="763"/>
                  </a:cubicBezTo>
                  <a:cubicBezTo>
                    <a:pt x="538" y="761"/>
                    <a:pt x="538" y="760"/>
                    <a:pt x="537" y="759"/>
                  </a:cubicBezTo>
                  <a:cubicBezTo>
                    <a:pt x="537" y="672"/>
                    <a:pt x="537" y="672"/>
                    <a:pt x="537" y="672"/>
                  </a:cubicBezTo>
                  <a:cubicBezTo>
                    <a:pt x="649" y="608"/>
                    <a:pt x="719" y="489"/>
                    <a:pt x="719" y="360"/>
                  </a:cubicBezTo>
                  <a:close/>
                  <a:moveTo>
                    <a:pt x="233" y="442"/>
                  </a:moveTo>
                  <a:cubicBezTo>
                    <a:pt x="245" y="453"/>
                    <a:pt x="261" y="461"/>
                    <a:pt x="281" y="461"/>
                  </a:cubicBezTo>
                  <a:cubicBezTo>
                    <a:pt x="304" y="461"/>
                    <a:pt x="326" y="452"/>
                    <a:pt x="345" y="439"/>
                  </a:cubicBezTo>
                  <a:cubicBezTo>
                    <a:pt x="363" y="461"/>
                    <a:pt x="385" y="472"/>
                    <a:pt x="408" y="468"/>
                  </a:cubicBezTo>
                  <a:cubicBezTo>
                    <a:pt x="428" y="465"/>
                    <a:pt x="447" y="456"/>
                    <a:pt x="463" y="444"/>
                  </a:cubicBezTo>
                  <a:cubicBezTo>
                    <a:pt x="473" y="454"/>
                    <a:pt x="486" y="460"/>
                    <a:pt x="501" y="461"/>
                  </a:cubicBezTo>
                  <a:cubicBezTo>
                    <a:pt x="427" y="751"/>
                    <a:pt x="427" y="751"/>
                    <a:pt x="427" y="751"/>
                  </a:cubicBezTo>
                  <a:cubicBezTo>
                    <a:pt x="293" y="751"/>
                    <a:pt x="293" y="751"/>
                    <a:pt x="293" y="751"/>
                  </a:cubicBezTo>
                  <a:cubicBezTo>
                    <a:pt x="218" y="452"/>
                    <a:pt x="218" y="452"/>
                    <a:pt x="218" y="452"/>
                  </a:cubicBezTo>
                  <a:cubicBezTo>
                    <a:pt x="224" y="449"/>
                    <a:pt x="228" y="445"/>
                    <a:pt x="233" y="442"/>
                  </a:cubicBezTo>
                  <a:close/>
                  <a:moveTo>
                    <a:pt x="234" y="371"/>
                  </a:moveTo>
                  <a:cubicBezTo>
                    <a:pt x="236" y="370"/>
                    <a:pt x="237" y="371"/>
                    <a:pt x="238" y="374"/>
                  </a:cubicBezTo>
                  <a:cubicBezTo>
                    <a:pt x="240" y="380"/>
                    <a:pt x="239" y="389"/>
                    <a:pt x="234" y="399"/>
                  </a:cubicBezTo>
                  <a:cubicBezTo>
                    <a:pt x="230" y="385"/>
                    <a:pt x="232" y="374"/>
                    <a:pt x="234" y="371"/>
                  </a:cubicBezTo>
                  <a:close/>
                  <a:moveTo>
                    <a:pt x="343" y="345"/>
                  </a:moveTo>
                  <a:cubicBezTo>
                    <a:pt x="346" y="339"/>
                    <a:pt x="351" y="336"/>
                    <a:pt x="359" y="336"/>
                  </a:cubicBezTo>
                  <a:cubicBezTo>
                    <a:pt x="366" y="336"/>
                    <a:pt x="372" y="337"/>
                    <a:pt x="375" y="340"/>
                  </a:cubicBezTo>
                  <a:cubicBezTo>
                    <a:pt x="376" y="341"/>
                    <a:pt x="378" y="343"/>
                    <a:pt x="378" y="350"/>
                  </a:cubicBezTo>
                  <a:cubicBezTo>
                    <a:pt x="378" y="365"/>
                    <a:pt x="367" y="386"/>
                    <a:pt x="350" y="403"/>
                  </a:cubicBezTo>
                  <a:cubicBezTo>
                    <a:pt x="340" y="382"/>
                    <a:pt x="336" y="358"/>
                    <a:pt x="343" y="345"/>
                  </a:cubicBezTo>
                  <a:close/>
                  <a:moveTo>
                    <a:pt x="470" y="377"/>
                  </a:moveTo>
                  <a:cubicBezTo>
                    <a:pt x="472" y="375"/>
                    <a:pt x="474" y="374"/>
                    <a:pt x="476" y="374"/>
                  </a:cubicBezTo>
                  <a:cubicBezTo>
                    <a:pt x="477" y="374"/>
                    <a:pt x="477" y="374"/>
                    <a:pt x="478" y="374"/>
                  </a:cubicBezTo>
                  <a:cubicBezTo>
                    <a:pt x="483" y="374"/>
                    <a:pt x="483" y="376"/>
                    <a:pt x="483" y="378"/>
                  </a:cubicBezTo>
                  <a:cubicBezTo>
                    <a:pt x="483" y="385"/>
                    <a:pt x="478" y="396"/>
                    <a:pt x="469" y="406"/>
                  </a:cubicBezTo>
                  <a:cubicBezTo>
                    <a:pt x="466" y="395"/>
                    <a:pt x="467" y="384"/>
                    <a:pt x="470" y="377"/>
                  </a:cubicBezTo>
                  <a:close/>
                  <a:moveTo>
                    <a:pt x="315" y="913"/>
                  </a:moveTo>
                  <a:cubicBezTo>
                    <a:pt x="315" y="775"/>
                    <a:pt x="315" y="775"/>
                    <a:pt x="315" y="775"/>
                  </a:cubicBezTo>
                  <a:cubicBezTo>
                    <a:pt x="406" y="775"/>
                    <a:pt x="406" y="775"/>
                    <a:pt x="406" y="775"/>
                  </a:cubicBezTo>
                  <a:cubicBezTo>
                    <a:pt x="406" y="913"/>
                    <a:pt x="406" y="913"/>
                    <a:pt x="406" y="913"/>
                  </a:cubicBezTo>
                  <a:lnTo>
                    <a:pt x="315" y="913"/>
                  </a:lnTo>
                  <a:close/>
                  <a:moveTo>
                    <a:pt x="291" y="775"/>
                  </a:moveTo>
                  <a:cubicBezTo>
                    <a:pt x="291" y="913"/>
                    <a:pt x="291" y="913"/>
                    <a:pt x="291" y="913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7" y="775"/>
                    <a:pt x="207" y="775"/>
                    <a:pt x="207" y="775"/>
                  </a:cubicBezTo>
                  <a:lnTo>
                    <a:pt x="291" y="775"/>
                  </a:lnTo>
                  <a:close/>
                  <a:moveTo>
                    <a:pt x="432" y="1096"/>
                  </a:moveTo>
                  <a:cubicBezTo>
                    <a:pt x="289" y="1096"/>
                    <a:pt x="289" y="1096"/>
                    <a:pt x="289" y="1096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507" y="937"/>
                    <a:pt x="507" y="937"/>
                    <a:pt x="507" y="937"/>
                  </a:cubicBezTo>
                  <a:lnTo>
                    <a:pt x="432" y="1096"/>
                  </a:lnTo>
                  <a:close/>
                  <a:moveTo>
                    <a:pt x="514" y="913"/>
                  </a:moveTo>
                  <a:cubicBezTo>
                    <a:pt x="430" y="913"/>
                    <a:pt x="430" y="913"/>
                    <a:pt x="430" y="913"/>
                  </a:cubicBezTo>
                  <a:cubicBezTo>
                    <a:pt x="430" y="775"/>
                    <a:pt x="430" y="775"/>
                    <a:pt x="430" y="775"/>
                  </a:cubicBezTo>
                  <a:cubicBezTo>
                    <a:pt x="514" y="775"/>
                    <a:pt x="514" y="775"/>
                    <a:pt x="514" y="775"/>
                  </a:cubicBezTo>
                  <a:lnTo>
                    <a:pt x="514" y="913"/>
                  </a:lnTo>
                  <a:close/>
                  <a:moveTo>
                    <a:pt x="520" y="655"/>
                  </a:moveTo>
                  <a:cubicBezTo>
                    <a:pt x="516" y="657"/>
                    <a:pt x="513" y="661"/>
                    <a:pt x="513" y="665"/>
                  </a:cubicBezTo>
                  <a:cubicBezTo>
                    <a:pt x="513" y="751"/>
                    <a:pt x="513" y="751"/>
                    <a:pt x="513" y="751"/>
                  </a:cubicBezTo>
                  <a:cubicBezTo>
                    <a:pt x="452" y="751"/>
                    <a:pt x="452" y="751"/>
                    <a:pt x="452" y="751"/>
                  </a:cubicBezTo>
                  <a:cubicBezTo>
                    <a:pt x="528" y="450"/>
                    <a:pt x="528" y="450"/>
                    <a:pt x="528" y="450"/>
                  </a:cubicBezTo>
                  <a:cubicBezTo>
                    <a:pt x="529" y="446"/>
                    <a:pt x="528" y="442"/>
                    <a:pt x="525" y="439"/>
                  </a:cubicBezTo>
                  <a:cubicBezTo>
                    <a:pt x="522" y="436"/>
                    <a:pt x="518" y="435"/>
                    <a:pt x="514" y="436"/>
                  </a:cubicBezTo>
                  <a:cubicBezTo>
                    <a:pt x="501" y="439"/>
                    <a:pt x="490" y="436"/>
                    <a:pt x="481" y="428"/>
                  </a:cubicBezTo>
                  <a:cubicBezTo>
                    <a:pt x="497" y="412"/>
                    <a:pt x="507" y="393"/>
                    <a:pt x="507" y="378"/>
                  </a:cubicBezTo>
                  <a:cubicBezTo>
                    <a:pt x="507" y="363"/>
                    <a:pt x="497" y="352"/>
                    <a:pt x="481" y="350"/>
                  </a:cubicBezTo>
                  <a:cubicBezTo>
                    <a:pt x="468" y="348"/>
                    <a:pt x="456" y="354"/>
                    <a:pt x="450" y="365"/>
                  </a:cubicBezTo>
                  <a:cubicBezTo>
                    <a:pt x="441" y="381"/>
                    <a:pt x="441" y="404"/>
                    <a:pt x="450" y="424"/>
                  </a:cubicBezTo>
                  <a:cubicBezTo>
                    <a:pt x="437" y="434"/>
                    <a:pt x="422" y="441"/>
                    <a:pt x="404" y="444"/>
                  </a:cubicBezTo>
                  <a:cubicBezTo>
                    <a:pt x="386" y="447"/>
                    <a:pt x="372" y="434"/>
                    <a:pt x="363" y="424"/>
                  </a:cubicBezTo>
                  <a:cubicBezTo>
                    <a:pt x="387" y="401"/>
                    <a:pt x="402" y="372"/>
                    <a:pt x="402" y="350"/>
                  </a:cubicBezTo>
                  <a:cubicBezTo>
                    <a:pt x="402" y="339"/>
                    <a:pt x="398" y="329"/>
                    <a:pt x="391" y="322"/>
                  </a:cubicBezTo>
                  <a:cubicBezTo>
                    <a:pt x="383" y="315"/>
                    <a:pt x="372" y="312"/>
                    <a:pt x="359" y="312"/>
                  </a:cubicBezTo>
                  <a:cubicBezTo>
                    <a:pt x="342" y="312"/>
                    <a:pt x="329" y="320"/>
                    <a:pt x="321" y="334"/>
                  </a:cubicBezTo>
                  <a:cubicBezTo>
                    <a:pt x="309" y="358"/>
                    <a:pt x="317" y="392"/>
                    <a:pt x="331" y="419"/>
                  </a:cubicBezTo>
                  <a:cubicBezTo>
                    <a:pt x="316" y="430"/>
                    <a:pt x="299" y="437"/>
                    <a:pt x="281" y="437"/>
                  </a:cubicBezTo>
                  <a:cubicBezTo>
                    <a:pt x="266" y="437"/>
                    <a:pt x="256" y="431"/>
                    <a:pt x="249" y="423"/>
                  </a:cubicBezTo>
                  <a:cubicBezTo>
                    <a:pt x="261" y="404"/>
                    <a:pt x="265" y="382"/>
                    <a:pt x="261" y="367"/>
                  </a:cubicBezTo>
                  <a:cubicBezTo>
                    <a:pt x="257" y="352"/>
                    <a:pt x="244" y="344"/>
                    <a:pt x="228" y="348"/>
                  </a:cubicBezTo>
                  <a:cubicBezTo>
                    <a:pt x="214" y="351"/>
                    <a:pt x="206" y="367"/>
                    <a:pt x="208" y="390"/>
                  </a:cubicBezTo>
                  <a:cubicBezTo>
                    <a:pt x="209" y="401"/>
                    <a:pt x="213" y="412"/>
                    <a:pt x="218" y="422"/>
                  </a:cubicBezTo>
                  <a:cubicBezTo>
                    <a:pt x="213" y="427"/>
                    <a:pt x="207" y="431"/>
                    <a:pt x="200" y="434"/>
                  </a:cubicBezTo>
                  <a:cubicBezTo>
                    <a:pt x="194" y="436"/>
                    <a:pt x="191" y="442"/>
                    <a:pt x="192" y="448"/>
                  </a:cubicBezTo>
                  <a:cubicBezTo>
                    <a:pt x="268" y="751"/>
                    <a:pt x="268" y="751"/>
                    <a:pt x="268" y="751"/>
                  </a:cubicBezTo>
                  <a:cubicBezTo>
                    <a:pt x="205" y="751"/>
                    <a:pt x="205" y="751"/>
                    <a:pt x="205" y="751"/>
                  </a:cubicBezTo>
                  <a:cubicBezTo>
                    <a:pt x="205" y="665"/>
                    <a:pt x="205" y="665"/>
                    <a:pt x="205" y="665"/>
                  </a:cubicBezTo>
                  <a:cubicBezTo>
                    <a:pt x="205" y="661"/>
                    <a:pt x="202" y="657"/>
                    <a:pt x="199" y="655"/>
                  </a:cubicBezTo>
                  <a:cubicBezTo>
                    <a:pt x="91" y="596"/>
                    <a:pt x="24" y="483"/>
                    <a:pt x="24" y="360"/>
                  </a:cubicBezTo>
                  <a:cubicBezTo>
                    <a:pt x="24" y="175"/>
                    <a:pt x="174" y="24"/>
                    <a:pt x="359" y="24"/>
                  </a:cubicBezTo>
                  <a:cubicBezTo>
                    <a:pt x="544" y="24"/>
                    <a:pt x="695" y="175"/>
                    <a:pt x="695" y="360"/>
                  </a:cubicBezTo>
                  <a:cubicBezTo>
                    <a:pt x="695" y="483"/>
                    <a:pt x="628" y="596"/>
                    <a:pt x="520" y="655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929679" y="4849394"/>
              <a:ext cx="332642" cy="349868"/>
            </a:xfrm>
            <a:custGeom>
              <a:avLst/>
              <a:gdLst>
                <a:gd name="T0" fmla="*/ 0 w 251"/>
                <a:gd name="T1" fmla="*/ 0 h 264"/>
                <a:gd name="T2" fmla="*/ 126 w 251"/>
                <a:gd name="T3" fmla="*/ 264 h 264"/>
                <a:gd name="T4" fmla="*/ 251 w 251"/>
                <a:gd name="T5" fmla="*/ 0 h 264"/>
                <a:gd name="T6" fmla="*/ 0 w 251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64">
                  <a:moveTo>
                    <a:pt x="0" y="0"/>
                  </a:moveTo>
                  <a:lnTo>
                    <a:pt x="126" y="264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873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600" y="2550194"/>
            <a:ext cx="3429000" cy="1257460"/>
            <a:chOff x="1458686" y="4819441"/>
            <a:chExt cx="4408714" cy="1257460"/>
          </a:xfrm>
        </p:grpSpPr>
        <p:sp>
          <p:nvSpPr>
            <p:cNvPr id="31" name="Rectangle 30"/>
            <p:cNvSpPr/>
            <p:nvPr/>
          </p:nvSpPr>
          <p:spPr>
            <a:xfrm>
              <a:off x="1458686" y="5276682"/>
              <a:ext cx="44087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8200" y="4944260"/>
            <a:ext cx="3515308" cy="1257460"/>
            <a:chOff x="1752600" y="4819441"/>
            <a:chExt cx="4519682" cy="1257460"/>
          </a:xfrm>
        </p:grpSpPr>
        <p:sp>
          <p:nvSpPr>
            <p:cNvPr id="35" name="Rectangle 34"/>
            <p:cNvSpPr/>
            <p:nvPr/>
          </p:nvSpPr>
          <p:spPr>
            <a:xfrm>
              <a:off x="1752600" y="5276682"/>
              <a:ext cx="4519682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29521" y="2550194"/>
            <a:ext cx="3524279" cy="1257460"/>
            <a:chOff x="1336184" y="4819441"/>
            <a:chExt cx="4531216" cy="1257460"/>
          </a:xfrm>
        </p:grpSpPr>
        <p:sp>
          <p:nvSpPr>
            <p:cNvPr id="39" name="Rectangle 38"/>
            <p:cNvSpPr/>
            <p:nvPr/>
          </p:nvSpPr>
          <p:spPr>
            <a:xfrm>
              <a:off x="1336184" y="5276682"/>
              <a:ext cx="453121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96200" y="4944260"/>
            <a:ext cx="3657600" cy="1257460"/>
            <a:chOff x="1164771" y="4819441"/>
            <a:chExt cx="4702629" cy="1257460"/>
          </a:xfrm>
        </p:grpSpPr>
        <p:sp>
          <p:nvSpPr>
            <p:cNvPr id="43" name="Rectangle 42"/>
            <p:cNvSpPr/>
            <p:nvPr/>
          </p:nvSpPr>
          <p:spPr>
            <a:xfrm>
              <a:off x="1164771" y="5276682"/>
              <a:ext cx="470262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و بهترین بخش این همه اینکه این قالب پاورپوینت به صورت کاملاً رایگان ارائه می‌شود!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83683" y="4152513"/>
            <a:ext cx="685800" cy="685800"/>
            <a:chOff x="9383683" y="4152513"/>
            <a:chExt cx="685800" cy="685800"/>
          </a:xfrm>
        </p:grpSpPr>
        <p:sp>
          <p:nvSpPr>
            <p:cNvPr id="41" name="Oval 40"/>
            <p:cNvSpPr/>
            <p:nvPr/>
          </p:nvSpPr>
          <p:spPr>
            <a:xfrm>
              <a:off x="9383683" y="4152513"/>
              <a:ext cx="685800" cy="6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535521" y="4324816"/>
              <a:ext cx="382124" cy="341195"/>
            </a:xfrm>
            <a:custGeom>
              <a:avLst/>
              <a:gdLst>
                <a:gd name="T0" fmla="*/ 272 w 2067"/>
                <a:gd name="T1" fmla="*/ 1844 h 1844"/>
                <a:gd name="T2" fmla="*/ 533 w 2067"/>
                <a:gd name="T3" fmla="*/ 1568 h 1844"/>
                <a:gd name="T4" fmla="*/ 1034 w 2067"/>
                <a:gd name="T5" fmla="*/ 1515 h 1844"/>
                <a:gd name="T6" fmla="*/ 1534 w 2067"/>
                <a:gd name="T7" fmla="*/ 1568 h 1844"/>
                <a:gd name="T8" fmla="*/ 1795 w 2067"/>
                <a:gd name="T9" fmla="*/ 1844 h 1844"/>
                <a:gd name="T10" fmla="*/ 2022 w 2067"/>
                <a:gd name="T11" fmla="*/ 1713 h 1844"/>
                <a:gd name="T12" fmla="*/ 1926 w 2067"/>
                <a:gd name="T13" fmla="*/ 1355 h 1844"/>
                <a:gd name="T14" fmla="*/ 1399 w 2067"/>
                <a:gd name="T15" fmla="*/ 1215 h 1844"/>
                <a:gd name="T16" fmla="*/ 1153 w 2067"/>
                <a:gd name="T17" fmla="*/ 788 h 1844"/>
                <a:gd name="T18" fmla="*/ 1295 w 2067"/>
                <a:gd name="T19" fmla="*/ 262 h 1844"/>
                <a:gd name="T20" fmla="*/ 772 w 2067"/>
                <a:gd name="T21" fmla="*/ 262 h 1844"/>
                <a:gd name="T22" fmla="*/ 914 w 2067"/>
                <a:gd name="T23" fmla="*/ 788 h 1844"/>
                <a:gd name="T24" fmla="*/ 668 w 2067"/>
                <a:gd name="T25" fmla="*/ 1215 h 1844"/>
                <a:gd name="T26" fmla="*/ 141 w 2067"/>
                <a:gd name="T27" fmla="*/ 1355 h 1844"/>
                <a:gd name="T28" fmla="*/ 45 w 2067"/>
                <a:gd name="T29" fmla="*/ 1713 h 1844"/>
                <a:gd name="T30" fmla="*/ 1638 w 2067"/>
                <a:gd name="T31" fmla="*/ 1491 h 1844"/>
                <a:gd name="T32" fmla="*/ 1886 w 2067"/>
                <a:gd name="T33" fmla="*/ 1424 h 1844"/>
                <a:gd name="T34" fmla="*/ 1953 w 2067"/>
                <a:gd name="T35" fmla="*/ 1673 h 1844"/>
                <a:gd name="T36" fmla="*/ 1704 w 2067"/>
                <a:gd name="T37" fmla="*/ 1739 h 1844"/>
                <a:gd name="T38" fmla="*/ 1376 w 2067"/>
                <a:gd name="T39" fmla="*/ 1294 h 1844"/>
                <a:gd name="T40" fmla="*/ 1569 w 2067"/>
                <a:gd name="T41" fmla="*/ 1451 h 1844"/>
                <a:gd name="T42" fmla="*/ 1337 w 2067"/>
                <a:gd name="T43" fmla="*/ 1362 h 1844"/>
                <a:gd name="T44" fmla="*/ 852 w 2067"/>
                <a:gd name="T45" fmla="*/ 262 h 1844"/>
                <a:gd name="T46" fmla="*/ 1215 w 2067"/>
                <a:gd name="T47" fmla="*/ 262 h 1844"/>
                <a:gd name="T48" fmla="*/ 852 w 2067"/>
                <a:gd name="T49" fmla="*/ 262 h 1844"/>
                <a:gd name="T50" fmla="*/ 1073 w 2067"/>
                <a:gd name="T51" fmla="*/ 769 h 1844"/>
                <a:gd name="T52" fmla="*/ 994 w 2067"/>
                <a:gd name="T53" fmla="*/ 521 h 1844"/>
                <a:gd name="T54" fmla="*/ 1073 w 2067"/>
                <a:gd name="T55" fmla="*/ 521 h 1844"/>
                <a:gd name="T56" fmla="*/ 1326 w 2067"/>
                <a:gd name="T57" fmla="*/ 1142 h 1844"/>
                <a:gd name="T58" fmla="*/ 741 w 2067"/>
                <a:gd name="T59" fmla="*/ 1142 h 1844"/>
                <a:gd name="T60" fmla="*/ 691 w 2067"/>
                <a:gd name="T61" fmla="*/ 1294 h 1844"/>
                <a:gd name="T62" fmla="*/ 515 w 2067"/>
                <a:gd name="T63" fmla="*/ 1486 h 1844"/>
                <a:gd name="T64" fmla="*/ 476 w 2067"/>
                <a:gd name="T65" fmla="*/ 1418 h 1844"/>
                <a:gd name="T66" fmla="*/ 96 w 2067"/>
                <a:gd name="T67" fmla="*/ 1535 h 1844"/>
                <a:gd name="T68" fmla="*/ 271 w 2067"/>
                <a:gd name="T69" fmla="*/ 1400 h 1844"/>
                <a:gd name="T70" fmla="*/ 363 w 2067"/>
                <a:gd name="T71" fmla="*/ 1739 h 1844"/>
                <a:gd name="T72" fmla="*/ 114 w 2067"/>
                <a:gd name="T73" fmla="*/ 1673 h 1844"/>
                <a:gd name="T74" fmla="*/ 882 w 2067"/>
                <a:gd name="T75" fmla="*/ 1012 h 1844"/>
                <a:gd name="T76" fmla="*/ 938 w 2067"/>
                <a:gd name="T77" fmla="*/ 1007 h 1844"/>
                <a:gd name="T78" fmla="*/ 943 w 2067"/>
                <a:gd name="T79" fmla="*/ 1063 h 1844"/>
                <a:gd name="T80" fmla="*/ 887 w 2067"/>
                <a:gd name="T81" fmla="*/ 1068 h 1844"/>
                <a:gd name="T82" fmla="*/ 994 w 2067"/>
                <a:gd name="T83" fmla="*/ 982 h 1844"/>
                <a:gd name="T84" fmla="*/ 1233 w 2067"/>
                <a:gd name="T85" fmla="*/ 1142 h 1844"/>
                <a:gd name="T86" fmla="*/ 1153 w 2067"/>
                <a:gd name="T87" fmla="*/ 1142 h 1844"/>
                <a:gd name="T88" fmla="*/ 994 w 2067"/>
                <a:gd name="T89" fmla="*/ 982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7" h="1844">
                  <a:moveTo>
                    <a:pt x="204" y="1835"/>
                  </a:moveTo>
                  <a:cubicBezTo>
                    <a:pt x="226" y="1841"/>
                    <a:pt x="249" y="1844"/>
                    <a:pt x="272" y="1844"/>
                  </a:cubicBezTo>
                  <a:cubicBezTo>
                    <a:pt x="317" y="1844"/>
                    <a:pt x="362" y="1832"/>
                    <a:pt x="403" y="1808"/>
                  </a:cubicBezTo>
                  <a:cubicBezTo>
                    <a:pt x="490" y="1758"/>
                    <a:pt x="538" y="1663"/>
                    <a:pt x="533" y="1568"/>
                  </a:cubicBezTo>
                  <a:cubicBezTo>
                    <a:pt x="787" y="1422"/>
                    <a:pt x="787" y="1422"/>
                    <a:pt x="787" y="1422"/>
                  </a:cubicBezTo>
                  <a:cubicBezTo>
                    <a:pt x="853" y="1479"/>
                    <a:pt x="939" y="1515"/>
                    <a:pt x="1034" y="1515"/>
                  </a:cubicBezTo>
                  <a:cubicBezTo>
                    <a:pt x="1128" y="1515"/>
                    <a:pt x="1214" y="1479"/>
                    <a:pt x="1280" y="1422"/>
                  </a:cubicBezTo>
                  <a:cubicBezTo>
                    <a:pt x="1534" y="1568"/>
                    <a:pt x="1534" y="1568"/>
                    <a:pt x="1534" y="1568"/>
                  </a:cubicBezTo>
                  <a:cubicBezTo>
                    <a:pt x="1529" y="1663"/>
                    <a:pt x="1577" y="1758"/>
                    <a:pt x="1664" y="1808"/>
                  </a:cubicBezTo>
                  <a:cubicBezTo>
                    <a:pt x="1705" y="1832"/>
                    <a:pt x="1750" y="1844"/>
                    <a:pt x="1795" y="1844"/>
                  </a:cubicBezTo>
                  <a:cubicBezTo>
                    <a:pt x="1818" y="1844"/>
                    <a:pt x="1841" y="1841"/>
                    <a:pt x="1863" y="1835"/>
                  </a:cubicBezTo>
                  <a:cubicBezTo>
                    <a:pt x="1931" y="1817"/>
                    <a:pt x="1987" y="1773"/>
                    <a:pt x="2022" y="1713"/>
                  </a:cubicBezTo>
                  <a:cubicBezTo>
                    <a:pt x="2057" y="1652"/>
                    <a:pt x="2067" y="1581"/>
                    <a:pt x="2048" y="1514"/>
                  </a:cubicBezTo>
                  <a:cubicBezTo>
                    <a:pt x="2030" y="1446"/>
                    <a:pt x="1987" y="1390"/>
                    <a:pt x="1926" y="1355"/>
                  </a:cubicBezTo>
                  <a:cubicBezTo>
                    <a:pt x="1839" y="1304"/>
                    <a:pt x="1733" y="1310"/>
                    <a:pt x="1653" y="1362"/>
                  </a:cubicBezTo>
                  <a:cubicBezTo>
                    <a:pt x="1399" y="1215"/>
                    <a:pt x="1399" y="1215"/>
                    <a:pt x="1399" y="1215"/>
                  </a:cubicBezTo>
                  <a:cubicBezTo>
                    <a:pt x="1404" y="1191"/>
                    <a:pt x="1406" y="1167"/>
                    <a:pt x="1406" y="1142"/>
                  </a:cubicBezTo>
                  <a:cubicBezTo>
                    <a:pt x="1406" y="978"/>
                    <a:pt x="1300" y="838"/>
                    <a:pt x="1153" y="788"/>
                  </a:cubicBezTo>
                  <a:cubicBezTo>
                    <a:pt x="1153" y="495"/>
                    <a:pt x="1153" y="495"/>
                    <a:pt x="1153" y="495"/>
                  </a:cubicBezTo>
                  <a:cubicBezTo>
                    <a:pt x="1237" y="452"/>
                    <a:pt x="1295" y="363"/>
                    <a:pt x="1295" y="262"/>
                  </a:cubicBezTo>
                  <a:cubicBezTo>
                    <a:pt x="1295" y="117"/>
                    <a:pt x="1178" y="0"/>
                    <a:pt x="1034" y="0"/>
                  </a:cubicBezTo>
                  <a:cubicBezTo>
                    <a:pt x="889" y="0"/>
                    <a:pt x="772" y="117"/>
                    <a:pt x="772" y="262"/>
                  </a:cubicBezTo>
                  <a:cubicBezTo>
                    <a:pt x="772" y="363"/>
                    <a:pt x="830" y="452"/>
                    <a:pt x="914" y="495"/>
                  </a:cubicBezTo>
                  <a:cubicBezTo>
                    <a:pt x="914" y="788"/>
                    <a:pt x="914" y="788"/>
                    <a:pt x="914" y="788"/>
                  </a:cubicBezTo>
                  <a:cubicBezTo>
                    <a:pt x="767" y="838"/>
                    <a:pt x="661" y="978"/>
                    <a:pt x="661" y="1142"/>
                  </a:cubicBezTo>
                  <a:cubicBezTo>
                    <a:pt x="661" y="1167"/>
                    <a:pt x="663" y="1191"/>
                    <a:pt x="668" y="1215"/>
                  </a:cubicBezTo>
                  <a:cubicBezTo>
                    <a:pt x="414" y="1362"/>
                    <a:pt x="414" y="1362"/>
                    <a:pt x="414" y="1362"/>
                  </a:cubicBezTo>
                  <a:cubicBezTo>
                    <a:pt x="334" y="1310"/>
                    <a:pt x="228" y="1304"/>
                    <a:pt x="141" y="1355"/>
                  </a:cubicBezTo>
                  <a:cubicBezTo>
                    <a:pt x="80" y="1390"/>
                    <a:pt x="37" y="1446"/>
                    <a:pt x="19" y="1514"/>
                  </a:cubicBezTo>
                  <a:cubicBezTo>
                    <a:pt x="0" y="1581"/>
                    <a:pt x="10" y="1652"/>
                    <a:pt x="45" y="1713"/>
                  </a:cubicBezTo>
                  <a:cubicBezTo>
                    <a:pt x="80" y="1773"/>
                    <a:pt x="136" y="1817"/>
                    <a:pt x="204" y="1835"/>
                  </a:cubicBezTo>
                  <a:close/>
                  <a:moveTo>
                    <a:pt x="1638" y="1491"/>
                  </a:moveTo>
                  <a:cubicBezTo>
                    <a:pt x="1672" y="1432"/>
                    <a:pt x="1733" y="1400"/>
                    <a:pt x="1796" y="1400"/>
                  </a:cubicBezTo>
                  <a:cubicBezTo>
                    <a:pt x="1827" y="1400"/>
                    <a:pt x="1858" y="1408"/>
                    <a:pt x="1886" y="1424"/>
                  </a:cubicBezTo>
                  <a:cubicBezTo>
                    <a:pt x="1929" y="1448"/>
                    <a:pt x="1959" y="1488"/>
                    <a:pt x="1971" y="1535"/>
                  </a:cubicBezTo>
                  <a:cubicBezTo>
                    <a:pt x="1984" y="1581"/>
                    <a:pt x="1977" y="1631"/>
                    <a:pt x="1953" y="1673"/>
                  </a:cubicBezTo>
                  <a:cubicBezTo>
                    <a:pt x="1929" y="1715"/>
                    <a:pt x="1889" y="1745"/>
                    <a:pt x="1843" y="1757"/>
                  </a:cubicBezTo>
                  <a:cubicBezTo>
                    <a:pt x="1796" y="1770"/>
                    <a:pt x="1747" y="1763"/>
                    <a:pt x="1704" y="1739"/>
                  </a:cubicBezTo>
                  <a:cubicBezTo>
                    <a:pt x="1618" y="1689"/>
                    <a:pt x="1588" y="1578"/>
                    <a:pt x="1638" y="1491"/>
                  </a:cubicBezTo>
                  <a:close/>
                  <a:moveTo>
                    <a:pt x="1376" y="1294"/>
                  </a:moveTo>
                  <a:cubicBezTo>
                    <a:pt x="1591" y="1418"/>
                    <a:pt x="1591" y="1418"/>
                    <a:pt x="1591" y="1418"/>
                  </a:cubicBezTo>
                  <a:cubicBezTo>
                    <a:pt x="1583" y="1428"/>
                    <a:pt x="1575" y="1439"/>
                    <a:pt x="1569" y="1451"/>
                  </a:cubicBezTo>
                  <a:cubicBezTo>
                    <a:pt x="1562" y="1462"/>
                    <a:pt x="1556" y="1474"/>
                    <a:pt x="1552" y="1486"/>
                  </a:cubicBezTo>
                  <a:cubicBezTo>
                    <a:pt x="1337" y="1362"/>
                    <a:pt x="1337" y="1362"/>
                    <a:pt x="1337" y="1362"/>
                  </a:cubicBezTo>
                  <a:lnTo>
                    <a:pt x="1376" y="1294"/>
                  </a:lnTo>
                  <a:close/>
                  <a:moveTo>
                    <a:pt x="852" y="262"/>
                  </a:moveTo>
                  <a:cubicBezTo>
                    <a:pt x="852" y="162"/>
                    <a:pt x="933" y="80"/>
                    <a:pt x="1034" y="80"/>
                  </a:cubicBezTo>
                  <a:cubicBezTo>
                    <a:pt x="1134" y="80"/>
                    <a:pt x="1215" y="162"/>
                    <a:pt x="1215" y="262"/>
                  </a:cubicBezTo>
                  <a:cubicBezTo>
                    <a:pt x="1215" y="362"/>
                    <a:pt x="1134" y="444"/>
                    <a:pt x="1034" y="444"/>
                  </a:cubicBezTo>
                  <a:cubicBezTo>
                    <a:pt x="933" y="444"/>
                    <a:pt x="852" y="362"/>
                    <a:pt x="852" y="262"/>
                  </a:cubicBezTo>
                  <a:close/>
                  <a:moveTo>
                    <a:pt x="1073" y="521"/>
                  </a:moveTo>
                  <a:cubicBezTo>
                    <a:pt x="1073" y="769"/>
                    <a:pt x="1073" y="769"/>
                    <a:pt x="1073" y="769"/>
                  </a:cubicBezTo>
                  <a:cubicBezTo>
                    <a:pt x="994" y="769"/>
                    <a:pt x="994" y="769"/>
                    <a:pt x="994" y="769"/>
                  </a:cubicBezTo>
                  <a:cubicBezTo>
                    <a:pt x="994" y="521"/>
                    <a:pt x="994" y="521"/>
                    <a:pt x="994" y="521"/>
                  </a:cubicBezTo>
                  <a:cubicBezTo>
                    <a:pt x="1007" y="523"/>
                    <a:pt x="1020" y="524"/>
                    <a:pt x="1034" y="524"/>
                  </a:cubicBezTo>
                  <a:cubicBezTo>
                    <a:pt x="1047" y="524"/>
                    <a:pt x="1060" y="523"/>
                    <a:pt x="1073" y="521"/>
                  </a:cubicBezTo>
                  <a:close/>
                  <a:moveTo>
                    <a:pt x="1034" y="849"/>
                  </a:moveTo>
                  <a:cubicBezTo>
                    <a:pt x="1195" y="849"/>
                    <a:pt x="1326" y="980"/>
                    <a:pt x="1326" y="1142"/>
                  </a:cubicBezTo>
                  <a:cubicBezTo>
                    <a:pt x="1326" y="1303"/>
                    <a:pt x="1195" y="1435"/>
                    <a:pt x="1034" y="1435"/>
                  </a:cubicBezTo>
                  <a:cubicBezTo>
                    <a:pt x="872" y="1435"/>
                    <a:pt x="741" y="1303"/>
                    <a:pt x="741" y="1142"/>
                  </a:cubicBezTo>
                  <a:cubicBezTo>
                    <a:pt x="741" y="980"/>
                    <a:pt x="872" y="849"/>
                    <a:pt x="1034" y="849"/>
                  </a:cubicBezTo>
                  <a:close/>
                  <a:moveTo>
                    <a:pt x="691" y="1294"/>
                  </a:moveTo>
                  <a:cubicBezTo>
                    <a:pt x="730" y="1362"/>
                    <a:pt x="730" y="1362"/>
                    <a:pt x="730" y="1362"/>
                  </a:cubicBezTo>
                  <a:cubicBezTo>
                    <a:pt x="515" y="1486"/>
                    <a:pt x="515" y="1486"/>
                    <a:pt x="515" y="1486"/>
                  </a:cubicBezTo>
                  <a:cubicBezTo>
                    <a:pt x="511" y="1474"/>
                    <a:pt x="505" y="1462"/>
                    <a:pt x="498" y="1451"/>
                  </a:cubicBezTo>
                  <a:cubicBezTo>
                    <a:pt x="492" y="1439"/>
                    <a:pt x="484" y="1428"/>
                    <a:pt x="476" y="1418"/>
                  </a:cubicBezTo>
                  <a:lnTo>
                    <a:pt x="691" y="1294"/>
                  </a:lnTo>
                  <a:close/>
                  <a:moveTo>
                    <a:pt x="96" y="1535"/>
                  </a:moveTo>
                  <a:cubicBezTo>
                    <a:pt x="108" y="1488"/>
                    <a:pt x="139" y="1448"/>
                    <a:pt x="181" y="1424"/>
                  </a:cubicBezTo>
                  <a:cubicBezTo>
                    <a:pt x="209" y="1408"/>
                    <a:pt x="240" y="1400"/>
                    <a:pt x="271" y="1400"/>
                  </a:cubicBezTo>
                  <a:cubicBezTo>
                    <a:pt x="334" y="1400"/>
                    <a:pt x="395" y="1432"/>
                    <a:pt x="429" y="1491"/>
                  </a:cubicBezTo>
                  <a:cubicBezTo>
                    <a:pt x="479" y="1578"/>
                    <a:pt x="449" y="1689"/>
                    <a:pt x="363" y="1739"/>
                  </a:cubicBezTo>
                  <a:cubicBezTo>
                    <a:pt x="320" y="1763"/>
                    <a:pt x="271" y="1770"/>
                    <a:pt x="224" y="1757"/>
                  </a:cubicBezTo>
                  <a:cubicBezTo>
                    <a:pt x="178" y="1745"/>
                    <a:pt x="138" y="1715"/>
                    <a:pt x="114" y="1673"/>
                  </a:cubicBezTo>
                  <a:cubicBezTo>
                    <a:pt x="90" y="1631"/>
                    <a:pt x="83" y="1581"/>
                    <a:pt x="96" y="1535"/>
                  </a:cubicBezTo>
                  <a:close/>
                  <a:moveTo>
                    <a:pt x="882" y="1012"/>
                  </a:moveTo>
                  <a:cubicBezTo>
                    <a:pt x="882" y="1012"/>
                    <a:pt x="882" y="1012"/>
                    <a:pt x="882" y="1011"/>
                  </a:cubicBezTo>
                  <a:cubicBezTo>
                    <a:pt x="896" y="995"/>
                    <a:pt x="921" y="992"/>
                    <a:pt x="938" y="1007"/>
                  </a:cubicBezTo>
                  <a:cubicBezTo>
                    <a:pt x="955" y="1021"/>
                    <a:pt x="957" y="1046"/>
                    <a:pt x="943" y="1063"/>
                  </a:cubicBezTo>
                  <a:cubicBezTo>
                    <a:pt x="943" y="1063"/>
                    <a:pt x="943" y="1063"/>
                    <a:pt x="943" y="1063"/>
                  </a:cubicBezTo>
                  <a:cubicBezTo>
                    <a:pt x="935" y="1073"/>
                    <a:pt x="924" y="1077"/>
                    <a:pt x="912" y="1077"/>
                  </a:cubicBezTo>
                  <a:cubicBezTo>
                    <a:pt x="903" y="1077"/>
                    <a:pt x="894" y="1074"/>
                    <a:pt x="887" y="1068"/>
                  </a:cubicBezTo>
                  <a:cubicBezTo>
                    <a:pt x="870" y="1054"/>
                    <a:pt x="867" y="1029"/>
                    <a:pt x="882" y="1012"/>
                  </a:cubicBezTo>
                  <a:close/>
                  <a:moveTo>
                    <a:pt x="994" y="982"/>
                  </a:moveTo>
                  <a:cubicBezTo>
                    <a:pt x="994" y="960"/>
                    <a:pt x="1011" y="942"/>
                    <a:pt x="1034" y="942"/>
                  </a:cubicBezTo>
                  <a:cubicBezTo>
                    <a:pt x="1144" y="942"/>
                    <a:pt x="1233" y="1031"/>
                    <a:pt x="1233" y="1142"/>
                  </a:cubicBezTo>
                  <a:cubicBezTo>
                    <a:pt x="1233" y="1164"/>
                    <a:pt x="1216" y="1182"/>
                    <a:pt x="1193" y="1182"/>
                  </a:cubicBezTo>
                  <a:cubicBezTo>
                    <a:pt x="1171" y="1182"/>
                    <a:pt x="1153" y="1164"/>
                    <a:pt x="1153" y="1142"/>
                  </a:cubicBezTo>
                  <a:cubicBezTo>
                    <a:pt x="1153" y="1076"/>
                    <a:pt x="1100" y="1022"/>
                    <a:pt x="1034" y="1022"/>
                  </a:cubicBezTo>
                  <a:cubicBezTo>
                    <a:pt x="1011" y="1022"/>
                    <a:pt x="994" y="1004"/>
                    <a:pt x="994" y="9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68483" y="1758447"/>
            <a:ext cx="685800" cy="685800"/>
            <a:chOff x="2068483" y="1758447"/>
            <a:chExt cx="685800" cy="685800"/>
          </a:xfrm>
        </p:grpSpPr>
        <p:sp>
          <p:nvSpPr>
            <p:cNvPr id="29" name="Oval 28"/>
            <p:cNvSpPr/>
            <p:nvPr/>
          </p:nvSpPr>
          <p:spPr>
            <a:xfrm>
              <a:off x="2068483" y="1758447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232273" y="1912096"/>
              <a:ext cx="358220" cy="378503"/>
            </a:xfrm>
            <a:custGeom>
              <a:avLst/>
              <a:gdLst>
                <a:gd name="T0" fmla="*/ 1823 w 1937"/>
                <a:gd name="T1" fmla="*/ 829 h 2048"/>
                <a:gd name="T2" fmla="*/ 1788 w 1937"/>
                <a:gd name="T3" fmla="*/ 769 h 2048"/>
                <a:gd name="T4" fmla="*/ 818 w 1937"/>
                <a:gd name="T5" fmla="*/ 1024 h 2048"/>
                <a:gd name="T6" fmla="*/ 986 w 1937"/>
                <a:gd name="T7" fmla="*/ 1192 h 2048"/>
                <a:gd name="T8" fmla="*/ 986 w 1937"/>
                <a:gd name="T9" fmla="*/ 1112 h 2048"/>
                <a:gd name="T10" fmla="*/ 898 w 1937"/>
                <a:gd name="T11" fmla="*/ 1024 h 2048"/>
                <a:gd name="T12" fmla="*/ 79 w 1937"/>
                <a:gd name="T13" fmla="*/ 1123 h 2048"/>
                <a:gd name="T14" fmla="*/ 261 w 1937"/>
                <a:gd name="T15" fmla="*/ 1025 h 2048"/>
                <a:gd name="T16" fmla="*/ 535 w 1937"/>
                <a:gd name="T17" fmla="*/ 382 h 2048"/>
                <a:gd name="T18" fmla="*/ 986 w 1937"/>
                <a:gd name="T19" fmla="*/ 0 h 2048"/>
                <a:gd name="T20" fmla="*/ 1354 w 1937"/>
                <a:gd name="T21" fmla="*/ 190 h 2048"/>
                <a:gd name="T22" fmla="*/ 1437 w 1937"/>
                <a:gd name="T23" fmla="*/ 382 h 2048"/>
                <a:gd name="T24" fmla="*/ 1861 w 1937"/>
                <a:gd name="T25" fmla="*/ 685 h 2048"/>
                <a:gd name="T26" fmla="*/ 1446 w 1937"/>
                <a:gd name="T27" fmla="*/ 461 h 2048"/>
                <a:gd name="T28" fmla="*/ 1657 w 1937"/>
                <a:gd name="T29" fmla="*/ 965 h 2048"/>
                <a:gd name="T30" fmla="*/ 1774 w 1937"/>
                <a:gd name="T31" fmla="*/ 947 h 2048"/>
                <a:gd name="T32" fmla="*/ 1873 w 1937"/>
                <a:gd name="T33" fmla="*/ 1536 h 2048"/>
                <a:gd name="T34" fmla="*/ 1637 w 1937"/>
                <a:gd name="T35" fmla="*/ 1775 h 2048"/>
                <a:gd name="T36" fmla="*/ 1455 w 1937"/>
                <a:gd name="T37" fmla="*/ 1669 h 2048"/>
                <a:gd name="T38" fmla="*/ 986 w 1937"/>
                <a:gd name="T39" fmla="*/ 2048 h 2048"/>
                <a:gd name="T40" fmla="*/ 536 w 1937"/>
                <a:gd name="T41" fmla="*/ 1667 h 2048"/>
                <a:gd name="T42" fmla="*/ 72 w 1937"/>
                <a:gd name="T43" fmla="*/ 1374 h 2048"/>
                <a:gd name="T44" fmla="*/ 1633 w 1937"/>
                <a:gd name="T45" fmla="*/ 1573 h 2048"/>
                <a:gd name="T46" fmla="*/ 1565 w 1937"/>
                <a:gd name="T47" fmla="*/ 1691 h 2048"/>
                <a:gd name="T48" fmla="*/ 1437 w 1937"/>
                <a:gd name="T49" fmla="*/ 877 h 2048"/>
                <a:gd name="T50" fmla="*/ 1602 w 1937"/>
                <a:gd name="T51" fmla="*/ 1024 h 2048"/>
                <a:gd name="T52" fmla="*/ 1457 w 1937"/>
                <a:gd name="T53" fmla="*/ 1589 h 2048"/>
                <a:gd name="T54" fmla="*/ 1729 w 1937"/>
                <a:gd name="T55" fmla="*/ 1562 h 2048"/>
                <a:gd name="T56" fmla="*/ 1657 w 1937"/>
                <a:gd name="T57" fmla="*/ 1083 h 2048"/>
                <a:gd name="T58" fmla="*/ 678 w 1937"/>
                <a:gd name="T59" fmla="*/ 1558 h 2048"/>
                <a:gd name="T60" fmla="*/ 632 w 1937"/>
                <a:gd name="T61" fmla="*/ 1342 h 2048"/>
                <a:gd name="T62" fmla="*/ 986 w 1937"/>
                <a:gd name="T63" fmla="*/ 1535 h 2048"/>
                <a:gd name="T64" fmla="*/ 986 w 1937"/>
                <a:gd name="T65" fmla="*/ 1968 h 2048"/>
                <a:gd name="T66" fmla="*/ 1340 w 1937"/>
                <a:gd name="T67" fmla="*/ 1342 h 2048"/>
                <a:gd name="T68" fmla="*/ 1294 w 1937"/>
                <a:gd name="T69" fmla="*/ 1558 h 2048"/>
                <a:gd name="T70" fmla="*/ 1084 w 1937"/>
                <a:gd name="T71" fmla="*/ 560 h 2048"/>
                <a:gd name="T72" fmla="*/ 1294 w 1937"/>
                <a:gd name="T73" fmla="*/ 491 h 2048"/>
                <a:gd name="T74" fmla="*/ 1274 w 1937"/>
                <a:gd name="T75" fmla="*/ 190 h 2048"/>
                <a:gd name="T76" fmla="*/ 702 w 1937"/>
                <a:gd name="T77" fmla="*/ 414 h 2048"/>
                <a:gd name="T78" fmla="*/ 1239 w 1937"/>
                <a:gd name="T79" fmla="*/ 334 h 2048"/>
                <a:gd name="T80" fmla="*/ 1080 w 1937"/>
                <a:gd name="T81" fmla="*/ 113 h 2048"/>
                <a:gd name="T82" fmla="*/ 702 w 1937"/>
                <a:gd name="T83" fmla="*/ 414 h 2048"/>
                <a:gd name="T84" fmla="*/ 888 w 1937"/>
                <a:gd name="T85" fmla="*/ 560 h 2048"/>
                <a:gd name="T86" fmla="*/ 610 w 1937"/>
                <a:gd name="T87" fmla="*/ 1024 h 2048"/>
                <a:gd name="T88" fmla="*/ 986 w 1937"/>
                <a:gd name="T89" fmla="*/ 1447 h 2048"/>
                <a:gd name="T90" fmla="*/ 1362 w 1937"/>
                <a:gd name="T91" fmla="*/ 1024 h 2048"/>
                <a:gd name="T92" fmla="*/ 986 w 1937"/>
                <a:gd name="T93" fmla="*/ 601 h 2048"/>
                <a:gd name="T94" fmla="*/ 610 w 1937"/>
                <a:gd name="T95" fmla="*/ 1024 h 2048"/>
                <a:gd name="T96" fmla="*/ 544 w 1937"/>
                <a:gd name="T97" fmla="*/ 769 h 2048"/>
                <a:gd name="T98" fmla="*/ 169 w 1937"/>
                <a:gd name="T99" fmla="*/ 552 h 2048"/>
                <a:gd name="T100" fmla="*/ 535 w 1937"/>
                <a:gd name="T101" fmla="*/ 877 h 2048"/>
                <a:gd name="T102" fmla="*/ 530 w 1937"/>
                <a:gd name="T103" fmla="*/ 1024 h 2048"/>
                <a:gd name="T104" fmla="*/ 149 w 1937"/>
                <a:gd name="T105" fmla="*/ 1399 h 2048"/>
                <a:gd name="T106" fmla="*/ 600 w 1937"/>
                <a:gd name="T107" fmla="*/ 1576 h 2048"/>
                <a:gd name="T108" fmla="*/ 262 w 1937"/>
                <a:gd name="T109" fmla="*/ 1150 h 2048"/>
                <a:gd name="T110" fmla="*/ 227 w 1937"/>
                <a:gd name="T111" fmla="*/ 1379 h 2048"/>
                <a:gd name="T112" fmla="*/ 187 w 1937"/>
                <a:gd name="T113" fmla="*/ 1310 h 2048"/>
                <a:gd name="T114" fmla="*/ 171 w 1937"/>
                <a:gd name="T115" fmla="*/ 1185 h 2048"/>
                <a:gd name="T116" fmla="*/ 88 w 1937"/>
                <a:gd name="T117" fmla="*/ 123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7" h="2048">
                  <a:moveTo>
                    <a:pt x="1861" y="803"/>
                  </a:moveTo>
                  <a:cubicBezTo>
                    <a:pt x="1860" y="806"/>
                    <a:pt x="1860" y="806"/>
                    <a:pt x="1860" y="806"/>
                  </a:cubicBezTo>
                  <a:cubicBezTo>
                    <a:pt x="1853" y="820"/>
                    <a:pt x="1838" y="829"/>
                    <a:pt x="1823" y="829"/>
                  </a:cubicBezTo>
                  <a:cubicBezTo>
                    <a:pt x="1818" y="829"/>
                    <a:pt x="1812" y="828"/>
                    <a:pt x="1807" y="825"/>
                  </a:cubicBezTo>
                  <a:cubicBezTo>
                    <a:pt x="1786" y="816"/>
                    <a:pt x="1778" y="792"/>
                    <a:pt x="1787" y="772"/>
                  </a:cubicBezTo>
                  <a:cubicBezTo>
                    <a:pt x="1788" y="769"/>
                    <a:pt x="1788" y="769"/>
                    <a:pt x="1788" y="769"/>
                  </a:cubicBezTo>
                  <a:cubicBezTo>
                    <a:pt x="1798" y="749"/>
                    <a:pt x="1821" y="741"/>
                    <a:pt x="1841" y="750"/>
                  </a:cubicBezTo>
                  <a:cubicBezTo>
                    <a:pt x="1861" y="759"/>
                    <a:pt x="1870" y="783"/>
                    <a:pt x="1861" y="803"/>
                  </a:cubicBezTo>
                  <a:close/>
                  <a:moveTo>
                    <a:pt x="818" y="1024"/>
                  </a:moveTo>
                  <a:cubicBezTo>
                    <a:pt x="818" y="932"/>
                    <a:pt x="893" y="856"/>
                    <a:pt x="986" y="856"/>
                  </a:cubicBezTo>
                  <a:cubicBezTo>
                    <a:pt x="1079" y="856"/>
                    <a:pt x="1154" y="932"/>
                    <a:pt x="1154" y="1024"/>
                  </a:cubicBezTo>
                  <a:cubicBezTo>
                    <a:pt x="1154" y="1117"/>
                    <a:pt x="1079" y="1192"/>
                    <a:pt x="986" y="1192"/>
                  </a:cubicBezTo>
                  <a:cubicBezTo>
                    <a:pt x="893" y="1192"/>
                    <a:pt x="818" y="1117"/>
                    <a:pt x="818" y="1024"/>
                  </a:cubicBezTo>
                  <a:close/>
                  <a:moveTo>
                    <a:pt x="898" y="1024"/>
                  </a:moveTo>
                  <a:cubicBezTo>
                    <a:pt x="898" y="1073"/>
                    <a:pt x="938" y="1112"/>
                    <a:pt x="986" y="1112"/>
                  </a:cubicBezTo>
                  <a:cubicBezTo>
                    <a:pt x="1035" y="1112"/>
                    <a:pt x="1074" y="1073"/>
                    <a:pt x="1074" y="1024"/>
                  </a:cubicBezTo>
                  <a:cubicBezTo>
                    <a:pt x="1074" y="976"/>
                    <a:pt x="1035" y="936"/>
                    <a:pt x="986" y="936"/>
                  </a:cubicBezTo>
                  <a:cubicBezTo>
                    <a:pt x="938" y="936"/>
                    <a:pt x="898" y="976"/>
                    <a:pt x="898" y="1024"/>
                  </a:cubicBezTo>
                  <a:close/>
                  <a:moveTo>
                    <a:pt x="25" y="1325"/>
                  </a:moveTo>
                  <a:cubicBezTo>
                    <a:pt x="5" y="1291"/>
                    <a:pt x="0" y="1251"/>
                    <a:pt x="10" y="1213"/>
                  </a:cubicBezTo>
                  <a:cubicBezTo>
                    <a:pt x="21" y="1175"/>
                    <a:pt x="45" y="1143"/>
                    <a:pt x="79" y="1123"/>
                  </a:cubicBezTo>
                  <a:cubicBezTo>
                    <a:pt x="114" y="1103"/>
                    <a:pt x="153" y="1098"/>
                    <a:pt x="192" y="1108"/>
                  </a:cubicBezTo>
                  <a:cubicBezTo>
                    <a:pt x="192" y="1108"/>
                    <a:pt x="193" y="1108"/>
                    <a:pt x="193" y="1109"/>
                  </a:cubicBezTo>
                  <a:cubicBezTo>
                    <a:pt x="214" y="1081"/>
                    <a:pt x="236" y="1053"/>
                    <a:pt x="261" y="1025"/>
                  </a:cubicBezTo>
                  <a:cubicBezTo>
                    <a:pt x="241" y="1002"/>
                    <a:pt x="222" y="978"/>
                    <a:pt x="205" y="955"/>
                  </a:cubicBezTo>
                  <a:cubicBezTo>
                    <a:pt x="73" y="781"/>
                    <a:pt x="35" y="623"/>
                    <a:pt x="99" y="512"/>
                  </a:cubicBezTo>
                  <a:cubicBezTo>
                    <a:pt x="163" y="401"/>
                    <a:pt x="318" y="355"/>
                    <a:pt x="535" y="382"/>
                  </a:cubicBezTo>
                  <a:cubicBezTo>
                    <a:pt x="564" y="386"/>
                    <a:pt x="594" y="390"/>
                    <a:pt x="623" y="396"/>
                  </a:cubicBezTo>
                  <a:cubicBezTo>
                    <a:pt x="633" y="368"/>
                    <a:pt x="644" y="340"/>
                    <a:pt x="655" y="313"/>
                  </a:cubicBezTo>
                  <a:cubicBezTo>
                    <a:pt x="740" y="111"/>
                    <a:pt x="858" y="0"/>
                    <a:pt x="986" y="0"/>
                  </a:cubicBezTo>
                  <a:cubicBezTo>
                    <a:pt x="1040" y="0"/>
                    <a:pt x="1091" y="20"/>
                    <a:pt x="1140" y="58"/>
                  </a:cubicBezTo>
                  <a:cubicBezTo>
                    <a:pt x="1160" y="48"/>
                    <a:pt x="1182" y="42"/>
                    <a:pt x="1206" y="42"/>
                  </a:cubicBezTo>
                  <a:cubicBezTo>
                    <a:pt x="1288" y="42"/>
                    <a:pt x="1354" y="108"/>
                    <a:pt x="1354" y="190"/>
                  </a:cubicBezTo>
                  <a:cubicBezTo>
                    <a:pt x="1354" y="231"/>
                    <a:pt x="1337" y="269"/>
                    <a:pt x="1310" y="296"/>
                  </a:cubicBezTo>
                  <a:cubicBezTo>
                    <a:pt x="1324" y="327"/>
                    <a:pt x="1337" y="361"/>
                    <a:pt x="1349" y="396"/>
                  </a:cubicBezTo>
                  <a:cubicBezTo>
                    <a:pt x="1378" y="390"/>
                    <a:pt x="1408" y="386"/>
                    <a:pt x="1437" y="382"/>
                  </a:cubicBezTo>
                  <a:cubicBezTo>
                    <a:pt x="1654" y="355"/>
                    <a:pt x="1809" y="401"/>
                    <a:pt x="1873" y="512"/>
                  </a:cubicBezTo>
                  <a:cubicBezTo>
                    <a:pt x="1895" y="551"/>
                    <a:pt x="1906" y="597"/>
                    <a:pt x="1903" y="647"/>
                  </a:cubicBezTo>
                  <a:cubicBezTo>
                    <a:pt x="1902" y="669"/>
                    <a:pt x="1883" y="686"/>
                    <a:pt x="1861" y="685"/>
                  </a:cubicBezTo>
                  <a:cubicBezTo>
                    <a:pt x="1839" y="684"/>
                    <a:pt x="1822" y="665"/>
                    <a:pt x="1823" y="643"/>
                  </a:cubicBezTo>
                  <a:cubicBezTo>
                    <a:pt x="1825" y="608"/>
                    <a:pt x="1818" y="578"/>
                    <a:pt x="1804" y="552"/>
                  </a:cubicBezTo>
                  <a:cubicBezTo>
                    <a:pt x="1757" y="472"/>
                    <a:pt x="1627" y="439"/>
                    <a:pt x="1446" y="461"/>
                  </a:cubicBezTo>
                  <a:cubicBezTo>
                    <a:pt x="1422" y="464"/>
                    <a:pt x="1397" y="468"/>
                    <a:pt x="1372" y="473"/>
                  </a:cubicBezTo>
                  <a:cubicBezTo>
                    <a:pt x="1397" y="564"/>
                    <a:pt x="1416" y="664"/>
                    <a:pt x="1428" y="769"/>
                  </a:cubicBezTo>
                  <a:cubicBezTo>
                    <a:pt x="1513" y="832"/>
                    <a:pt x="1590" y="898"/>
                    <a:pt x="1657" y="965"/>
                  </a:cubicBezTo>
                  <a:cubicBezTo>
                    <a:pt x="1676" y="943"/>
                    <a:pt x="1693" y="921"/>
                    <a:pt x="1710" y="899"/>
                  </a:cubicBezTo>
                  <a:cubicBezTo>
                    <a:pt x="1723" y="882"/>
                    <a:pt x="1748" y="878"/>
                    <a:pt x="1766" y="891"/>
                  </a:cubicBezTo>
                  <a:cubicBezTo>
                    <a:pt x="1783" y="904"/>
                    <a:pt x="1787" y="929"/>
                    <a:pt x="1774" y="947"/>
                  </a:cubicBezTo>
                  <a:cubicBezTo>
                    <a:pt x="1755" y="973"/>
                    <a:pt x="1734" y="999"/>
                    <a:pt x="1711" y="1024"/>
                  </a:cubicBezTo>
                  <a:cubicBezTo>
                    <a:pt x="1731" y="1047"/>
                    <a:pt x="1750" y="1070"/>
                    <a:pt x="1768" y="1093"/>
                  </a:cubicBezTo>
                  <a:cubicBezTo>
                    <a:pt x="1900" y="1268"/>
                    <a:pt x="1937" y="1425"/>
                    <a:pt x="1873" y="1536"/>
                  </a:cubicBezTo>
                  <a:cubicBezTo>
                    <a:pt x="1846" y="1583"/>
                    <a:pt x="1804" y="1618"/>
                    <a:pt x="1746" y="1641"/>
                  </a:cubicBezTo>
                  <a:cubicBezTo>
                    <a:pt x="1745" y="1664"/>
                    <a:pt x="1738" y="1686"/>
                    <a:pt x="1727" y="1706"/>
                  </a:cubicBezTo>
                  <a:cubicBezTo>
                    <a:pt x="1707" y="1741"/>
                    <a:pt x="1675" y="1765"/>
                    <a:pt x="1637" y="1775"/>
                  </a:cubicBezTo>
                  <a:cubicBezTo>
                    <a:pt x="1624" y="1779"/>
                    <a:pt x="1611" y="1780"/>
                    <a:pt x="1598" y="1780"/>
                  </a:cubicBezTo>
                  <a:cubicBezTo>
                    <a:pt x="1573" y="1780"/>
                    <a:pt x="1547" y="1774"/>
                    <a:pt x="1525" y="1760"/>
                  </a:cubicBezTo>
                  <a:cubicBezTo>
                    <a:pt x="1489" y="1740"/>
                    <a:pt x="1465" y="1706"/>
                    <a:pt x="1455" y="1669"/>
                  </a:cubicBezTo>
                  <a:cubicBezTo>
                    <a:pt x="1421" y="1665"/>
                    <a:pt x="1385" y="1660"/>
                    <a:pt x="1349" y="1652"/>
                  </a:cubicBezTo>
                  <a:cubicBezTo>
                    <a:pt x="1339" y="1681"/>
                    <a:pt x="1328" y="1709"/>
                    <a:pt x="1317" y="1736"/>
                  </a:cubicBezTo>
                  <a:cubicBezTo>
                    <a:pt x="1232" y="1937"/>
                    <a:pt x="1114" y="2048"/>
                    <a:pt x="986" y="2048"/>
                  </a:cubicBezTo>
                  <a:cubicBezTo>
                    <a:pt x="858" y="2048"/>
                    <a:pt x="740" y="1937"/>
                    <a:pt x="655" y="1736"/>
                  </a:cubicBezTo>
                  <a:cubicBezTo>
                    <a:pt x="644" y="1709"/>
                    <a:pt x="633" y="1681"/>
                    <a:pt x="623" y="1652"/>
                  </a:cubicBezTo>
                  <a:cubicBezTo>
                    <a:pt x="594" y="1658"/>
                    <a:pt x="564" y="1663"/>
                    <a:pt x="536" y="1667"/>
                  </a:cubicBezTo>
                  <a:cubicBezTo>
                    <a:pt x="495" y="1672"/>
                    <a:pt x="457" y="1674"/>
                    <a:pt x="421" y="1674"/>
                  </a:cubicBezTo>
                  <a:cubicBezTo>
                    <a:pt x="264" y="1674"/>
                    <a:pt x="151" y="1627"/>
                    <a:pt x="99" y="1536"/>
                  </a:cubicBezTo>
                  <a:cubicBezTo>
                    <a:pt x="73" y="1490"/>
                    <a:pt x="63" y="1436"/>
                    <a:pt x="72" y="1374"/>
                  </a:cubicBezTo>
                  <a:cubicBezTo>
                    <a:pt x="53" y="1362"/>
                    <a:pt x="37" y="1345"/>
                    <a:pt x="25" y="1325"/>
                  </a:cubicBezTo>
                  <a:close/>
                  <a:moveTo>
                    <a:pt x="1664" y="1615"/>
                  </a:moveTo>
                  <a:cubicBezTo>
                    <a:pt x="1660" y="1597"/>
                    <a:pt x="1648" y="1582"/>
                    <a:pt x="1633" y="1573"/>
                  </a:cubicBezTo>
                  <a:cubicBezTo>
                    <a:pt x="1622" y="1567"/>
                    <a:pt x="1610" y="1564"/>
                    <a:pt x="1599" y="1564"/>
                  </a:cubicBezTo>
                  <a:cubicBezTo>
                    <a:pt x="1575" y="1564"/>
                    <a:pt x="1552" y="1576"/>
                    <a:pt x="1540" y="1598"/>
                  </a:cubicBezTo>
                  <a:cubicBezTo>
                    <a:pt x="1521" y="1631"/>
                    <a:pt x="1532" y="1672"/>
                    <a:pt x="1565" y="1691"/>
                  </a:cubicBezTo>
                  <a:cubicBezTo>
                    <a:pt x="1597" y="1710"/>
                    <a:pt x="1639" y="1699"/>
                    <a:pt x="1658" y="1666"/>
                  </a:cubicBezTo>
                  <a:cubicBezTo>
                    <a:pt x="1667" y="1651"/>
                    <a:pt x="1669" y="1632"/>
                    <a:pt x="1664" y="1615"/>
                  </a:cubicBezTo>
                  <a:close/>
                  <a:moveTo>
                    <a:pt x="1437" y="877"/>
                  </a:moveTo>
                  <a:cubicBezTo>
                    <a:pt x="1440" y="925"/>
                    <a:pt x="1442" y="975"/>
                    <a:pt x="1442" y="1024"/>
                  </a:cubicBezTo>
                  <a:cubicBezTo>
                    <a:pt x="1442" y="1074"/>
                    <a:pt x="1441" y="1124"/>
                    <a:pt x="1437" y="1172"/>
                  </a:cubicBezTo>
                  <a:cubicBezTo>
                    <a:pt x="1498" y="1124"/>
                    <a:pt x="1553" y="1075"/>
                    <a:pt x="1602" y="1024"/>
                  </a:cubicBezTo>
                  <a:cubicBezTo>
                    <a:pt x="1553" y="974"/>
                    <a:pt x="1498" y="925"/>
                    <a:pt x="1437" y="877"/>
                  </a:cubicBezTo>
                  <a:close/>
                  <a:moveTo>
                    <a:pt x="1372" y="1576"/>
                  </a:moveTo>
                  <a:cubicBezTo>
                    <a:pt x="1401" y="1581"/>
                    <a:pt x="1430" y="1585"/>
                    <a:pt x="1457" y="1589"/>
                  </a:cubicBezTo>
                  <a:cubicBezTo>
                    <a:pt x="1460" y="1578"/>
                    <a:pt x="1465" y="1568"/>
                    <a:pt x="1470" y="1558"/>
                  </a:cubicBezTo>
                  <a:cubicBezTo>
                    <a:pt x="1511" y="1488"/>
                    <a:pt x="1602" y="1463"/>
                    <a:pt x="1673" y="1504"/>
                  </a:cubicBezTo>
                  <a:cubicBezTo>
                    <a:pt x="1697" y="1518"/>
                    <a:pt x="1716" y="1538"/>
                    <a:pt x="1729" y="1562"/>
                  </a:cubicBezTo>
                  <a:cubicBezTo>
                    <a:pt x="1763" y="1546"/>
                    <a:pt x="1788" y="1524"/>
                    <a:pt x="1804" y="1496"/>
                  </a:cubicBezTo>
                  <a:cubicBezTo>
                    <a:pt x="1850" y="1416"/>
                    <a:pt x="1814" y="1287"/>
                    <a:pt x="1704" y="1142"/>
                  </a:cubicBezTo>
                  <a:cubicBezTo>
                    <a:pt x="1689" y="1122"/>
                    <a:pt x="1673" y="1103"/>
                    <a:pt x="1657" y="1083"/>
                  </a:cubicBezTo>
                  <a:cubicBezTo>
                    <a:pt x="1590" y="1151"/>
                    <a:pt x="1513" y="1217"/>
                    <a:pt x="1428" y="1280"/>
                  </a:cubicBezTo>
                  <a:cubicBezTo>
                    <a:pt x="1417" y="1385"/>
                    <a:pt x="1398" y="1484"/>
                    <a:pt x="1372" y="1576"/>
                  </a:cubicBezTo>
                  <a:close/>
                  <a:moveTo>
                    <a:pt x="678" y="1558"/>
                  </a:moveTo>
                  <a:cubicBezTo>
                    <a:pt x="746" y="1541"/>
                    <a:pt x="817" y="1518"/>
                    <a:pt x="888" y="1489"/>
                  </a:cubicBezTo>
                  <a:cubicBezTo>
                    <a:pt x="845" y="1467"/>
                    <a:pt x="801" y="1444"/>
                    <a:pt x="758" y="1419"/>
                  </a:cubicBezTo>
                  <a:cubicBezTo>
                    <a:pt x="715" y="1394"/>
                    <a:pt x="673" y="1368"/>
                    <a:pt x="632" y="1342"/>
                  </a:cubicBezTo>
                  <a:cubicBezTo>
                    <a:pt x="644" y="1418"/>
                    <a:pt x="659" y="1491"/>
                    <a:pt x="678" y="1558"/>
                  </a:cubicBezTo>
                  <a:close/>
                  <a:moveTo>
                    <a:pt x="1270" y="1634"/>
                  </a:moveTo>
                  <a:cubicBezTo>
                    <a:pt x="1179" y="1611"/>
                    <a:pt x="1083" y="1577"/>
                    <a:pt x="986" y="1535"/>
                  </a:cubicBezTo>
                  <a:cubicBezTo>
                    <a:pt x="889" y="1577"/>
                    <a:pt x="794" y="1611"/>
                    <a:pt x="702" y="1635"/>
                  </a:cubicBezTo>
                  <a:cubicBezTo>
                    <a:pt x="710" y="1659"/>
                    <a:pt x="719" y="1682"/>
                    <a:pt x="729" y="1705"/>
                  </a:cubicBezTo>
                  <a:cubicBezTo>
                    <a:pt x="800" y="1872"/>
                    <a:pt x="893" y="1968"/>
                    <a:pt x="986" y="1968"/>
                  </a:cubicBezTo>
                  <a:cubicBezTo>
                    <a:pt x="1079" y="1968"/>
                    <a:pt x="1172" y="1872"/>
                    <a:pt x="1243" y="1705"/>
                  </a:cubicBezTo>
                  <a:cubicBezTo>
                    <a:pt x="1253" y="1682"/>
                    <a:pt x="1262" y="1659"/>
                    <a:pt x="1270" y="1634"/>
                  </a:cubicBezTo>
                  <a:close/>
                  <a:moveTo>
                    <a:pt x="1340" y="1342"/>
                  </a:moveTo>
                  <a:cubicBezTo>
                    <a:pt x="1299" y="1368"/>
                    <a:pt x="1257" y="1394"/>
                    <a:pt x="1214" y="1419"/>
                  </a:cubicBezTo>
                  <a:cubicBezTo>
                    <a:pt x="1171" y="1444"/>
                    <a:pt x="1128" y="1467"/>
                    <a:pt x="1084" y="1489"/>
                  </a:cubicBezTo>
                  <a:cubicBezTo>
                    <a:pt x="1156" y="1518"/>
                    <a:pt x="1227" y="1541"/>
                    <a:pt x="1294" y="1558"/>
                  </a:cubicBezTo>
                  <a:cubicBezTo>
                    <a:pt x="1313" y="1490"/>
                    <a:pt x="1329" y="1418"/>
                    <a:pt x="1340" y="1342"/>
                  </a:cubicBezTo>
                  <a:close/>
                  <a:moveTo>
                    <a:pt x="1294" y="491"/>
                  </a:moveTo>
                  <a:cubicBezTo>
                    <a:pt x="1226" y="508"/>
                    <a:pt x="1156" y="531"/>
                    <a:pt x="1084" y="560"/>
                  </a:cubicBezTo>
                  <a:cubicBezTo>
                    <a:pt x="1127" y="581"/>
                    <a:pt x="1171" y="605"/>
                    <a:pt x="1214" y="630"/>
                  </a:cubicBezTo>
                  <a:cubicBezTo>
                    <a:pt x="1257" y="654"/>
                    <a:pt x="1299" y="680"/>
                    <a:pt x="1339" y="707"/>
                  </a:cubicBezTo>
                  <a:cubicBezTo>
                    <a:pt x="1328" y="631"/>
                    <a:pt x="1313" y="558"/>
                    <a:pt x="1294" y="491"/>
                  </a:cubicBezTo>
                  <a:close/>
                  <a:moveTo>
                    <a:pt x="1138" y="190"/>
                  </a:moveTo>
                  <a:cubicBezTo>
                    <a:pt x="1138" y="227"/>
                    <a:pt x="1169" y="258"/>
                    <a:pt x="1206" y="258"/>
                  </a:cubicBezTo>
                  <a:cubicBezTo>
                    <a:pt x="1244" y="258"/>
                    <a:pt x="1274" y="227"/>
                    <a:pt x="1274" y="190"/>
                  </a:cubicBezTo>
                  <a:cubicBezTo>
                    <a:pt x="1274" y="152"/>
                    <a:pt x="1244" y="122"/>
                    <a:pt x="1206" y="122"/>
                  </a:cubicBezTo>
                  <a:cubicBezTo>
                    <a:pt x="1169" y="122"/>
                    <a:pt x="1138" y="152"/>
                    <a:pt x="1138" y="190"/>
                  </a:cubicBezTo>
                  <a:close/>
                  <a:moveTo>
                    <a:pt x="702" y="414"/>
                  </a:moveTo>
                  <a:cubicBezTo>
                    <a:pt x="794" y="438"/>
                    <a:pt x="889" y="471"/>
                    <a:pt x="986" y="514"/>
                  </a:cubicBezTo>
                  <a:cubicBezTo>
                    <a:pt x="1083" y="471"/>
                    <a:pt x="1179" y="438"/>
                    <a:pt x="1270" y="414"/>
                  </a:cubicBezTo>
                  <a:cubicBezTo>
                    <a:pt x="1260" y="386"/>
                    <a:pt x="1250" y="360"/>
                    <a:pt x="1239" y="334"/>
                  </a:cubicBezTo>
                  <a:cubicBezTo>
                    <a:pt x="1228" y="337"/>
                    <a:pt x="1217" y="338"/>
                    <a:pt x="1206" y="338"/>
                  </a:cubicBezTo>
                  <a:cubicBezTo>
                    <a:pt x="1125" y="338"/>
                    <a:pt x="1058" y="272"/>
                    <a:pt x="1058" y="190"/>
                  </a:cubicBezTo>
                  <a:cubicBezTo>
                    <a:pt x="1058" y="162"/>
                    <a:pt x="1066" y="135"/>
                    <a:pt x="1080" y="113"/>
                  </a:cubicBezTo>
                  <a:cubicBezTo>
                    <a:pt x="1049" y="91"/>
                    <a:pt x="1018" y="80"/>
                    <a:pt x="986" y="80"/>
                  </a:cubicBezTo>
                  <a:cubicBezTo>
                    <a:pt x="893" y="80"/>
                    <a:pt x="800" y="177"/>
                    <a:pt x="729" y="344"/>
                  </a:cubicBezTo>
                  <a:cubicBezTo>
                    <a:pt x="719" y="367"/>
                    <a:pt x="710" y="390"/>
                    <a:pt x="702" y="414"/>
                  </a:cubicBezTo>
                  <a:close/>
                  <a:moveTo>
                    <a:pt x="632" y="707"/>
                  </a:moveTo>
                  <a:cubicBezTo>
                    <a:pt x="673" y="680"/>
                    <a:pt x="715" y="654"/>
                    <a:pt x="758" y="630"/>
                  </a:cubicBezTo>
                  <a:cubicBezTo>
                    <a:pt x="801" y="605"/>
                    <a:pt x="845" y="581"/>
                    <a:pt x="888" y="560"/>
                  </a:cubicBezTo>
                  <a:cubicBezTo>
                    <a:pt x="817" y="531"/>
                    <a:pt x="746" y="508"/>
                    <a:pt x="678" y="491"/>
                  </a:cubicBezTo>
                  <a:cubicBezTo>
                    <a:pt x="659" y="558"/>
                    <a:pt x="644" y="631"/>
                    <a:pt x="632" y="707"/>
                  </a:cubicBezTo>
                  <a:close/>
                  <a:moveTo>
                    <a:pt x="610" y="1024"/>
                  </a:moveTo>
                  <a:cubicBezTo>
                    <a:pt x="610" y="1096"/>
                    <a:pt x="613" y="1167"/>
                    <a:pt x="620" y="1236"/>
                  </a:cubicBezTo>
                  <a:cubicBezTo>
                    <a:pt x="676" y="1276"/>
                    <a:pt x="736" y="1314"/>
                    <a:pt x="798" y="1350"/>
                  </a:cubicBezTo>
                  <a:cubicBezTo>
                    <a:pt x="860" y="1386"/>
                    <a:pt x="923" y="1418"/>
                    <a:pt x="986" y="1447"/>
                  </a:cubicBezTo>
                  <a:cubicBezTo>
                    <a:pt x="1049" y="1419"/>
                    <a:pt x="1112" y="1386"/>
                    <a:pt x="1174" y="1350"/>
                  </a:cubicBezTo>
                  <a:cubicBezTo>
                    <a:pt x="1237" y="1314"/>
                    <a:pt x="1296" y="1276"/>
                    <a:pt x="1352" y="1236"/>
                  </a:cubicBezTo>
                  <a:cubicBezTo>
                    <a:pt x="1359" y="1167"/>
                    <a:pt x="1362" y="1096"/>
                    <a:pt x="1362" y="1024"/>
                  </a:cubicBezTo>
                  <a:cubicBezTo>
                    <a:pt x="1362" y="953"/>
                    <a:pt x="1359" y="882"/>
                    <a:pt x="1352" y="813"/>
                  </a:cubicBezTo>
                  <a:cubicBezTo>
                    <a:pt x="1296" y="773"/>
                    <a:pt x="1236" y="735"/>
                    <a:pt x="1174" y="699"/>
                  </a:cubicBezTo>
                  <a:cubicBezTo>
                    <a:pt x="1112" y="663"/>
                    <a:pt x="1049" y="630"/>
                    <a:pt x="986" y="601"/>
                  </a:cubicBezTo>
                  <a:cubicBezTo>
                    <a:pt x="923" y="630"/>
                    <a:pt x="860" y="663"/>
                    <a:pt x="798" y="699"/>
                  </a:cubicBezTo>
                  <a:cubicBezTo>
                    <a:pt x="736" y="735"/>
                    <a:pt x="676" y="773"/>
                    <a:pt x="620" y="813"/>
                  </a:cubicBezTo>
                  <a:cubicBezTo>
                    <a:pt x="613" y="882"/>
                    <a:pt x="610" y="952"/>
                    <a:pt x="610" y="1024"/>
                  </a:cubicBezTo>
                  <a:close/>
                  <a:moveTo>
                    <a:pt x="268" y="907"/>
                  </a:moveTo>
                  <a:cubicBezTo>
                    <a:pt x="283" y="927"/>
                    <a:pt x="299" y="946"/>
                    <a:pt x="316" y="966"/>
                  </a:cubicBezTo>
                  <a:cubicBezTo>
                    <a:pt x="382" y="898"/>
                    <a:pt x="459" y="832"/>
                    <a:pt x="544" y="769"/>
                  </a:cubicBezTo>
                  <a:cubicBezTo>
                    <a:pt x="556" y="664"/>
                    <a:pt x="574" y="564"/>
                    <a:pt x="600" y="473"/>
                  </a:cubicBezTo>
                  <a:cubicBezTo>
                    <a:pt x="575" y="468"/>
                    <a:pt x="550" y="464"/>
                    <a:pt x="526" y="461"/>
                  </a:cubicBezTo>
                  <a:cubicBezTo>
                    <a:pt x="345" y="439"/>
                    <a:pt x="215" y="472"/>
                    <a:pt x="169" y="552"/>
                  </a:cubicBezTo>
                  <a:cubicBezTo>
                    <a:pt x="122" y="633"/>
                    <a:pt x="159" y="762"/>
                    <a:pt x="268" y="907"/>
                  </a:cubicBezTo>
                  <a:close/>
                  <a:moveTo>
                    <a:pt x="530" y="1024"/>
                  </a:moveTo>
                  <a:cubicBezTo>
                    <a:pt x="530" y="975"/>
                    <a:pt x="532" y="925"/>
                    <a:pt x="535" y="877"/>
                  </a:cubicBezTo>
                  <a:cubicBezTo>
                    <a:pt x="474" y="925"/>
                    <a:pt x="419" y="975"/>
                    <a:pt x="370" y="1025"/>
                  </a:cubicBezTo>
                  <a:cubicBezTo>
                    <a:pt x="419" y="1075"/>
                    <a:pt x="474" y="1124"/>
                    <a:pt x="535" y="1172"/>
                  </a:cubicBezTo>
                  <a:cubicBezTo>
                    <a:pt x="532" y="1124"/>
                    <a:pt x="530" y="1074"/>
                    <a:pt x="530" y="1024"/>
                  </a:cubicBezTo>
                  <a:close/>
                  <a:moveTo>
                    <a:pt x="227" y="1379"/>
                  </a:moveTo>
                  <a:cubicBezTo>
                    <a:pt x="205" y="1392"/>
                    <a:pt x="179" y="1399"/>
                    <a:pt x="154" y="1399"/>
                  </a:cubicBezTo>
                  <a:cubicBezTo>
                    <a:pt x="152" y="1399"/>
                    <a:pt x="151" y="1399"/>
                    <a:pt x="149" y="1399"/>
                  </a:cubicBezTo>
                  <a:cubicBezTo>
                    <a:pt x="146" y="1436"/>
                    <a:pt x="153" y="1469"/>
                    <a:pt x="169" y="1496"/>
                  </a:cubicBezTo>
                  <a:cubicBezTo>
                    <a:pt x="215" y="1577"/>
                    <a:pt x="345" y="1610"/>
                    <a:pt x="526" y="1587"/>
                  </a:cubicBezTo>
                  <a:cubicBezTo>
                    <a:pt x="550" y="1584"/>
                    <a:pt x="575" y="1580"/>
                    <a:pt x="600" y="1576"/>
                  </a:cubicBezTo>
                  <a:cubicBezTo>
                    <a:pt x="574" y="1484"/>
                    <a:pt x="556" y="1385"/>
                    <a:pt x="544" y="1280"/>
                  </a:cubicBezTo>
                  <a:cubicBezTo>
                    <a:pt x="459" y="1217"/>
                    <a:pt x="382" y="1151"/>
                    <a:pt x="316" y="1083"/>
                  </a:cubicBezTo>
                  <a:cubicBezTo>
                    <a:pt x="296" y="1106"/>
                    <a:pt x="278" y="1128"/>
                    <a:pt x="262" y="1150"/>
                  </a:cubicBezTo>
                  <a:cubicBezTo>
                    <a:pt x="269" y="1158"/>
                    <a:pt x="276" y="1167"/>
                    <a:pt x="282" y="1177"/>
                  </a:cubicBezTo>
                  <a:cubicBezTo>
                    <a:pt x="301" y="1211"/>
                    <a:pt x="307" y="1251"/>
                    <a:pt x="296" y="1289"/>
                  </a:cubicBezTo>
                  <a:cubicBezTo>
                    <a:pt x="286" y="1327"/>
                    <a:pt x="262" y="1359"/>
                    <a:pt x="227" y="1379"/>
                  </a:cubicBezTo>
                  <a:close/>
                  <a:moveTo>
                    <a:pt x="94" y="1285"/>
                  </a:moveTo>
                  <a:cubicBezTo>
                    <a:pt x="104" y="1301"/>
                    <a:pt x="118" y="1312"/>
                    <a:pt x="136" y="1317"/>
                  </a:cubicBezTo>
                  <a:cubicBezTo>
                    <a:pt x="153" y="1321"/>
                    <a:pt x="172" y="1319"/>
                    <a:pt x="187" y="1310"/>
                  </a:cubicBezTo>
                  <a:cubicBezTo>
                    <a:pt x="203" y="1301"/>
                    <a:pt x="214" y="1286"/>
                    <a:pt x="219" y="1269"/>
                  </a:cubicBezTo>
                  <a:cubicBezTo>
                    <a:pt x="224" y="1251"/>
                    <a:pt x="221" y="1233"/>
                    <a:pt x="212" y="1217"/>
                  </a:cubicBezTo>
                  <a:cubicBezTo>
                    <a:pt x="203" y="1201"/>
                    <a:pt x="188" y="1190"/>
                    <a:pt x="171" y="1185"/>
                  </a:cubicBezTo>
                  <a:cubicBezTo>
                    <a:pt x="165" y="1184"/>
                    <a:pt x="159" y="1183"/>
                    <a:pt x="153" y="1183"/>
                  </a:cubicBezTo>
                  <a:cubicBezTo>
                    <a:pt x="141" y="1183"/>
                    <a:pt x="130" y="1186"/>
                    <a:pt x="119" y="1192"/>
                  </a:cubicBezTo>
                  <a:cubicBezTo>
                    <a:pt x="104" y="1201"/>
                    <a:pt x="92" y="1216"/>
                    <a:pt x="88" y="1233"/>
                  </a:cubicBezTo>
                  <a:cubicBezTo>
                    <a:pt x="83" y="1251"/>
                    <a:pt x="85" y="1269"/>
                    <a:pt x="94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68483" y="4152513"/>
            <a:ext cx="685800" cy="685800"/>
            <a:chOff x="2068483" y="4152513"/>
            <a:chExt cx="685800" cy="685800"/>
          </a:xfrm>
        </p:grpSpPr>
        <p:sp>
          <p:nvSpPr>
            <p:cNvPr id="33" name="Oval 32"/>
            <p:cNvSpPr/>
            <p:nvPr/>
          </p:nvSpPr>
          <p:spPr>
            <a:xfrm>
              <a:off x="2068483" y="4152513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2221951" y="4305981"/>
              <a:ext cx="378865" cy="378865"/>
            </a:xfrm>
            <a:custGeom>
              <a:avLst/>
              <a:gdLst>
                <a:gd name="T0" fmla="*/ 1328 w 2048"/>
                <a:gd name="T1" fmla="*/ 1024 h 2048"/>
                <a:gd name="T2" fmla="*/ 1024 w 2048"/>
                <a:gd name="T3" fmla="*/ 720 h 2048"/>
                <a:gd name="T4" fmla="*/ 735 w 2048"/>
                <a:gd name="T5" fmla="*/ 1118 h 2048"/>
                <a:gd name="T6" fmla="*/ 659 w 2048"/>
                <a:gd name="T7" fmla="*/ 1143 h 2048"/>
                <a:gd name="T8" fmla="*/ 1024 w 2048"/>
                <a:gd name="T9" fmla="*/ 640 h 2048"/>
                <a:gd name="T10" fmla="*/ 1408 w 2048"/>
                <a:gd name="T11" fmla="*/ 1024 h 2048"/>
                <a:gd name="T12" fmla="*/ 1024 w 2048"/>
                <a:gd name="T13" fmla="*/ 1407 h 2048"/>
                <a:gd name="T14" fmla="*/ 901 w 2048"/>
                <a:gd name="T15" fmla="*/ 1347 h 2048"/>
                <a:gd name="T16" fmla="*/ 1239 w 2048"/>
                <a:gd name="T17" fmla="*/ 1238 h 2048"/>
                <a:gd name="T18" fmla="*/ 751 w 2048"/>
                <a:gd name="T19" fmla="*/ 1293 h 2048"/>
                <a:gd name="T20" fmla="*/ 781 w 2048"/>
                <a:gd name="T21" fmla="*/ 1307 h 2048"/>
                <a:gd name="T22" fmla="*/ 810 w 2048"/>
                <a:gd name="T23" fmla="*/ 1239 h 2048"/>
                <a:gd name="T24" fmla="*/ 751 w 2048"/>
                <a:gd name="T25" fmla="*/ 1237 h 2048"/>
                <a:gd name="T26" fmla="*/ 300 w 2048"/>
                <a:gd name="T27" fmla="*/ 1748 h 2048"/>
                <a:gd name="T28" fmla="*/ 300 w 2048"/>
                <a:gd name="T29" fmla="*/ 299 h 2048"/>
                <a:gd name="T30" fmla="*/ 1608 w 2048"/>
                <a:gd name="T31" fmla="*/ 182 h 2048"/>
                <a:gd name="T32" fmla="*/ 1904 w 2048"/>
                <a:gd name="T33" fmla="*/ 328 h 2048"/>
                <a:gd name="T34" fmla="*/ 2048 w 2048"/>
                <a:gd name="T35" fmla="*/ 1024 h 2048"/>
                <a:gd name="T36" fmla="*/ 1024 w 2048"/>
                <a:gd name="T37" fmla="*/ 2048 h 2048"/>
                <a:gd name="T38" fmla="*/ 1720 w 2048"/>
                <a:gd name="T39" fmla="*/ 432 h 2048"/>
                <a:gd name="T40" fmla="*/ 1720 w 2048"/>
                <a:gd name="T41" fmla="*/ 224 h 2048"/>
                <a:gd name="T42" fmla="*/ 1024 w 2048"/>
                <a:gd name="T43" fmla="*/ 1968 h 2048"/>
                <a:gd name="T44" fmla="*/ 1804 w 2048"/>
                <a:gd name="T45" fmla="*/ 491 h 2048"/>
                <a:gd name="T46" fmla="*/ 1536 w 2048"/>
                <a:gd name="T47" fmla="*/ 328 h 2048"/>
                <a:gd name="T48" fmla="*/ 1024 w 2048"/>
                <a:gd name="T49" fmla="*/ 80 h 2048"/>
                <a:gd name="T50" fmla="*/ 1024 w 2048"/>
                <a:gd name="T51" fmla="*/ 1968 h 2048"/>
                <a:gd name="T52" fmla="*/ 1026 w 2048"/>
                <a:gd name="T53" fmla="*/ 406 h 2048"/>
                <a:gd name="T54" fmla="*/ 1066 w 2048"/>
                <a:gd name="T55" fmla="*/ 367 h 2048"/>
                <a:gd name="T56" fmla="*/ 1024 w 2048"/>
                <a:gd name="T57" fmla="*/ 326 h 2048"/>
                <a:gd name="T58" fmla="*/ 1024 w 2048"/>
                <a:gd name="T59" fmla="*/ 406 h 2048"/>
                <a:gd name="T60" fmla="*/ 635 w 2048"/>
                <a:gd name="T61" fmla="*/ 1602 h 2048"/>
                <a:gd name="T62" fmla="*/ 424 w 2048"/>
                <a:gd name="T63" fmla="*/ 1488 h 2048"/>
                <a:gd name="T64" fmla="*/ 327 w 2048"/>
                <a:gd name="T65" fmla="*/ 1024 h 2048"/>
                <a:gd name="T66" fmla="*/ 893 w 2048"/>
                <a:gd name="T67" fmla="*/ 378 h 2048"/>
                <a:gd name="T68" fmla="*/ 407 w 2048"/>
                <a:gd name="T69" fmla="*/ 1024 h 2048"/>
                <a:gd name="T70" fmla="*/ 560 w 2048"/>
                <a:gd name="T71" fmla="*/ 1352 h 2048"/>
                <a:gd name="T72" fmla="*/ 686 w 2048"/>
                <a:gd name="T73" fmla="*/ 1540 h 2048"/>
                <a:gd name="T74" fmla="*/ 1642 w 2048"/>
                <a:gd name="T75" fmla="*/ 1024 h 2048"/>
                <a:gd name="T76" fmla="*/ 1170 w 2048"/>
                <a:gd name="T77" fmla="*/ 381 h 2048"/>
                <a:gd name="T78" fmla="*/ 1579 w 2048"/>
                <a:gd name="T79" fmla="*/ 602 h 2048"/>
                <a:gd name="T80" fmla="*/ 1024 w 2048"/>
                <a:gd name="T81" fmla="*/ 1721 h 2048"/>
                <a:gd name="T82" fmla="*/ 560 w 2048"/>
                <a:gd name="T83" fmla="*/ 1432 h 2048"/>
                <a:gd name="T84" fmla="*/ 560 w 2048"/>
                <a:gd name="T85" fmla="*/ 154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048">
                  <a:moveTo>
                    <a:pt x="1239" y="1238"/>
                  </a:moveTo>
                  <a:cubicBezTo>
                    <a:pt x="1297" y="1181"/>
                    <a:pt x="1328" y="1105"/>
                    <a:pt x="1328" y="1024"/>
                  </a:cubicBezTo>
                  <a:cubicBezTo>
                    <a:pt x="1328" y="942"/>
                    <a:pt x="1297" y="866"/>
                    <a:pt x="1239" y="809"/>
                  </a:cubicBezTo>
                  <a:cubicBezTo>
                    <a:pt x="1182" y="751"/>
                    <a:pt x="1106" y="720"/>
                    <a:pt x="1024" y="720"/>
                  </a:cubicBezTo>
                  <a:cubicBezTo>
                    <a:pt x="943" y="720"/>
                    <a:pt x="867" y="751"/>
                    <a:pt x="810" y="809"/>
                  </a:cubicBezTo>
                  <a:cubicBezTo>
                    <a:pt x="728" y="890"/>
                    <a:pt x="700" y="1009"/>
                    <a:pt x="735" y="1118"/>
                  </a:cubicBezTo>
                  <a:cubicBezTo>
                    <a:pt x="742" y="1139"/>
                    <a:pt x="731" y="1162"/>
                    <a:pt x="710" y="1169"/>
                  </a:cubicBezTo>
                  <a:cubicBezTo>
                    <a:pt x="689" y="1175"/>
                    <a:pt x="666" y="1164"/>
                    <a:pt x="659" y="1143"/>
                  </a:cubicBezTo>
                  <a:cubicBezTo>
                    <a:pt x="614" y="1005"/>
                    <a:pt x="650" y="855"/>
                    <a:pt x="753" y="752"/>
                  </a:cubicBezTo>
                  <a:cubicBezTo>
                    <a:pt x="825" y="679"/>
                    <a:pt x="922" y="640"/>
                    <a:pt x="1024" y="640"/>
                  </a:cubicBezTo>
                  <a:cubicBezTo>
                    <a:pt x="1127" y="640"/>
                    <a:pt x="1223" y="679"/>
                    <a:pt x="1296" y="752"/>
                  </a:cubicBezTo>
                  <a:cubicBezTo>
                    <a:pt x="1369" y="825"/>
                    <a:pt x="1408" y="921"/>
                    <a:pt x="1408" y="1024"/>
                  </a:cubicBezTo>
                  <a:cubicBezTo>
                    <a:pt x="1408" y="1126"/>
                    <a:pt x="1369" y="1223"/>
                    <a:pt x="1296" y="1295"/>
                  </a:cubicBezTo>
                  <a:cubicBezTo>
                    <a:pt x="1223" y="1368"/>
                    <a:pt x="1124" y="1407"/>
                    <a:pt x="1024" y="1407"/>
                  </a:cubicBezTo>
                  <a:cubicBezTo>
                    <a:pt x="992" y="1407"/>
                    <a:pt x="961" y="1404"/>
                    <a:pt x="930" y="1396"/>
                  </a:cubicBezTo>
                  <a:cubicBezTo>
                    <a:pt x="908" y="1390"/>
                    <a:pt x="895" y="1369"/>
                    <a:pt x="901" y="1347"/>
                  </a:cubicBezTo>
                  <a:cubicBezTo>
                    <a:pt x="906" y="1326"/>
                    <a:pt x="928" y="1313"/>
                    <a:pt x="950" y="1318"/>
                  </a:cubicBezTo>
                  <a:cubicBezTo>
                    <a:pt x="1053" y="1344"/>
                    <a:pt x="1164" y="1314"/>
                    <a:pt x="1239" y="1238"/>
                  </a:cubicBezTo>
                  <a:close/>
                  <a:moveTo>
                    <a:pt x="751" y="1237"/>
                  </a:moveTo>
                  <a:cubicBezTo>
                    <a:pt x="736" y="1252"/>
                    <a:pt x="736" y="1277"/>
                    <a:pt x="751" y="1293"/>
                  </a:cubicBezTo>
                  <a:cubicBezTo>
                    <a:pt x="753" y="1295"/>
                    <a:pt x="753" y="1295"/>
                    <a:pt x="753" y="1295"/>
                  </a:cubicBezTo>
                  <a:cubicBezTo>
                    <a:pt x="761" y="1303"/>
                    <a:pt x="771" y="1307"/>
                    <a:pt x="781" y="1307"/>
                  </a:cubicBezTo>
                  <a:cubicBezTo>
                    <a:pt x="791" y="1307"/>
                    <a:pt x="802" y="1303"/>
                    <a:pt x="809" y="1295"/>
                  </a:cubicBezTo>
                  <a:cubicBezTo>
                    <a:pt x="825" y="1280"/>
                    <a:pt x="825" y="1254"/>
                    <a:pt x="810" y="1239"/>
                  </a:cubicBezTo>
                  <a:cubicBezTo>
                    <a:pt x="808" y="1237"/>
                    <a:pt x="808" y="1237"/>
                    <a:pt x="808" y="1237"/>
                  </a:cubicBezTo>
                  <a:cubicBezTo>
                    <a:pt x="793" y="1221"/>
                    <a:pt x="767" y="1221"/>
                    <a:pt x="751" y="1237"/>
                  </a:cubicBezTo>
                  <a:close/>
                  <a:moveTo>
                    <a:pt x="1024" y="2048"/>
                  </a:moveTo>
                  <a:cubicBezTo>
                    <a:pt x="751" y="2048"/>
                    <a:pt x="494" y="1941"/>
                    <a:pt x="300" y="1748"/>
                  </a:cubicBezTo>
                  <a:cubicBezTo>
                    <a:pt x="107" y="1554"/>
                    <a:pt x="0" y="1297"/>
                    <a:pt x="0" y="1024"/>
                  </a:cubicBezTo>
                  <a:cubicBezTo>
                    <a:pt x="0" y="750"/>
                    <a:pt x="107" y="493"/>
                    <a:pt x="300" y="299"/>
                  </a:cubicBezTo>
                  <a:cubicBezTo>
                    <a:pt x="494" y="106"/>
                    <a:pt x="751" y="0"/>
                    <a:pt x="1024" y="0"/>
                  </a:cubicBezTo>
                  <a:cubicBezTo>
                    <a:pt x="1235" y="0"/>
                    <a:pt x="1436" y="63"/>
                    <a:pt x="1608" y="182"/>
                  </a:cubicBezTo>
                  <a:cubicBezTo>
                    <a:pt x="1639" y="158"/>
                    <a:pt x="1678" y="144"/>
                    <a:pt x="1720" y="144"/>
                  </a:cubicBezTo>
                  <a:cubicBezTo>
                    <a:pt x="1822" y="144"/>
                    <a:pt x="1904" y="226"/>
                    <a:pt x="1904" y="328"/>
                  </a:cubicBezTo>
                  <a:cubicBezTo>
                    <a:pt x="1904" y="370"/>
                    <a:pt x="1890" y="409"/>
                    <a:pt x="1866" y="440"/>
                  </a:cubicBezTo>
                  <a:cubicBezTo>
                    <a:pt x="1985" y="612"/>
                    <a:pt x="2048" y="813"/>
                    <a:pt x="2048" y="1024"/>
                  </a:cubicBezTo>
                  <a:cubicBezTo>
                    <a:pt x="2048" y="1297"/>
                    <a:pt x="1942" y="1554"/>
                    <a:pt x="1749" y="1748"/>
                  </a:cubicBezTo>
                  <a:cubicBezTo>
                    <a:pt x="1555" y="1941"/>
                    <a:pt x="1298" y="2048"/>
                    <a:pt x="1024" y="2048"/>
                  </a:cubicBezTo>
                  <a:close/>
                  <a:moveTo>
                    <a:pt x="1616" y="328"/>
                  </a:moveTo>
                  <a:cubicBezTo>
                    <a:pt x="1616" y="385"/>
                    <a:pt x="1663" y="432"/>
                    <a:pt x="1720" y="432"/>
                  </a:cubicBezTo>
                  <a:cubicBezTo>
                    <a:pt x="1778" y="432"/>
                    <a:pt x="1824" y="385"/>
                    <a:pt x="1824" y="328"/>
                  </a:cubicBezTo>
                  <a:cubicBezTo>
                    <a:pt x="1824" y="270"/>
                    <a:pt x="1778" y="224"/>
                    <a:pt x="1720" y="224"/>
                  </a:cubicBezTo>
                  <a:cubicBezTo>
                    <a:pt x="1663" y="224"/>
                    <a:pt x="1616" y="270"/>
                    <a:pt x="1616" y="328"/>
                  </a:cubicBezTo>
                  <a:close/>
                  <a:moveTo>
                    <a:pt x="1024" y="1968"/>
                  </a:moveTo>
                  <a:cubicBezTo>
                    <a:pt x="1545" y="1968"/>
                    <a:pt x="1968" y="1544"/>
                    <a:pt x="1968" y="1024"/>
                  </a:cubicBezTo>
                  <a:cubicBezTo>
                    <a:pt x="1968" y="832"/>
                    <a:pt x="1912" y="648"/>
                    <a:pt x="1804" y="491"/>
                  </a:cubicBezTo>
                  <a:cubicBezTo>
                    <a:pt x="1779" y="504"/>
                    <a:pt x="1750" y="512"/>
                    <a:pt x="1720" y="512"/>
                  </a:cubicBezTo>
                  <a:cubicBezTo>
                    <a:pt x="1619" y="512"/>
                    <a:pt x="1536" y="429"/>
                    <a:pt x="1536" y="328"/>
                  </a:cubicBezTo>
                  <a:cubicBezTo>
                    <a:pt x="1536" y="297"/>
                    <a:pt x="1544" y="269"/>
                    <a:pt x="1557" y="244"/>
                  </a:cubicBezTo>
                  <a:cubicBezTo>
                    <a:pt x="1400" y="136"/>
                    <a:pt x="1216" y="80"/>
                    <a:pt x="1024" y="80"/>
                  </a:cubicBezTo>
                  <a:cubicBezTo>
                    <a:pt x="504" y="80"/>
                    <a:pt x="80" y="503"/>
                    <a:pt x="80" y="1024"/>
                  </a:cubicBezTo>
                  <a:cubicBezTo>
                    <a:pt x="80" y="1544"/>
                    <a:pt x="504" y="1968"/>
                    <a:pt x="1024" y="1968"/>
                  </a:cubicBezTo>
                  <a:close/>
                  <a:moveTo>
                    <a:pt x="1024" y="406"/>
                  </a:moveTo>
                  <a:cubicBezTo>
                    <a:pt x="1026" y="406"/>
                    <a:pt x="1026" y="406"/>
                    <a:pt x="1026" y="406"/>
                  </a:cubicBezTo>
                  <a:cubicBezTo>
                    <a:pt x="1026" y="406"/>
                    <a:pt x="1026" y="406"/>
                    <a:pt x="1026" y="406"/>
                  </a:cubicBezTo>
                  <a:cubicBezTo>
                    <a:pt x="1048" y="406"/>
                    <a:pt x="1066" y="389"/>
                    <a:pt x="1066" y="367"/>
                  </a:cubicBezTo>
                  <a:cubicBezTo>
                    <a:pt x="1066" y="344"/>
                    <a:pt x="1048" y="326"/>
                    <a:pt x="1026" y="326"/>
                  </a:cubicBezTo>
                  <a:cubicBezTo>
                    <a:pt x="1024" y="326"/>
                    <a:pt x="1024" y="326"/>
                    <a:pt x="1024" y="326"/>
                  </a:cubicBezTo>
                  <a:cubicBezTo>
                    <a:pt x="1002" y="326"/>
                    <a:pt x="984" y="344"/>
                    <a:pt x="984" y="366"/>
                  </a:cubicBezTo>
                  <a:cubicBezTo>
                    <a:pt x="984" y="388"/>
                    <a:pt x="1002" y="406"/>
                    <a:pt x="1024" y="406"/>
                  </a:cubicBezTo>
                  <a:close/>
                  <a:moveTo>
                    <a:pt x="1024" y="1721"/>
                  </a:moveTo>
                  <a:cubicBezTo>
                    <a:pt x="884" y="1721"/>
                    <a:pt x="750" y="1680"/>
                    <a:pt x="635" y="1602"/>
                  </a:cubicBezTo>
                  <a:cubicBezTo>
                    <a:pt x="613" y="1616"/>
                    <a:pt x="588" y="1624"/>
                    <a:pt x="560" y="1624"/>
                  </a:cubicBezTo>
                  <a:cubicBezTo>
                    <a:pt x="485" y="1624"/>
                    <a:pt x="424" y="1563"/>
                    <a:pt x="424" y="1488"/>
                  </a:cubicBezTo>
                  <a:cubicBezTo>
                    <a:pt x="424" y="1460"/>
                    <a:pt x="432" y="1435"/>
                    <a:pt x="446" y="1413"/>
                  </a:cubicBezTo>
                  <a:cubicBezTo>
                    <a:pt x="368" y="1298"/>
                    <a:pt x="327" y="1164"/>
                    <a:pt x="327" y="1024"/>
                  </a:cubicBezTo>
                  <a:cubicBezTo>
                    <a:pt x="327" y="708"/>
                    <a:pt x="540" y="431"/>
                    <a:pt x="844" y="350"/>
                  </a:cubicBezTo>
                  <a:cubicBezTo>
                    <a:pt x="866" y="344"/>
                    <a:pt x="888" y="357"/>
                    <a:pt x="893" y="378"/>
                  </a:cubicBezTo>
                  <a:cubicBezTo>
                    <a:pt x="899" y="400"/>
                    <a:pt x="886" y="421"/>
                    <a:pt x="865" y="427"/>
                  </a:cubicBezTo>
                  <a:cubicBezTo>
                    <a:pt x="595" y="499"/>
                    <a:pt x="407" y="744"/>
                    <a:pt x="407" y="1024"/>
                  </a:cubicBezTo>
                  <a:cubicBezTo>
                    <a:pt x="407" y="1145"/>
                    <a:pt x="442" y="1262"/>
                    <a:pt x="508" y="1362"/>
                  </a:cubicBezTo>
                  <a:cubicBezTo>
                    <a:pt x="524" y="1356"/>
                    <a:pt x="542" y="1352"/>
                    <a:pt x="560" y="1352"/>
                  </a:cubicBezTo>
                  <a:cubicBezTo>
                    <a:pt x="635" y="1352"/>
                    <a:pt x="696" y="1413"/>
                    <a:pt x="696" y="1488"/>
                  </a:cubicBezTo>
                  <a:cubicBezTo>
                    <a:pt x="696" y="1506"/>
                    <a:pt x="692" y="1524"/>
                    <a:pt x="686" y="1540"/>
                  </a:cubicBezTo>
                  <a:cubicBezTo>
                    <a:pt x="786" y="1606"/>
                    <a:pt x="903" y="1641"/>
                    <a:pt x="1024" y="1641"/>
                  </a:cubicBezTo>
                  <a:cubicBezTo>
                    <a:pt x="1365" y="1641"/>
                    <a:pt x="1642" y="1364"/>
                    <a:pt x="1642" y="1024"/>
                  </a:cubicBezTo>
                  <a:cubicBezTo>
                    <a:pt x="1642" y="751"/>
                    <a:pt x="1459" y="507"/>
                    <a:pt x="1198" y="431"/>
                  </a:cubicBezTo>
                  <a:cubicBezTo>
                    <a:pt x="1176" y="425"/>
                    <a:pt x="1164" y="403"/>
                    <a:pt x="1170" y="381"/>
                  </a:cubicBezTo>
                  <a:cubicBezTo>
                    <a:pt x="1177" y="360"/>
                    <a:pt x="1199" y="348"/>
                    <a:pt x="1220" y="354"/>
                  </a:cubicBezTo>
                  <a:cubicBezTo>
                    <a:pt x="1362" y="396"/>
                    <a:pt x="1490" y="483"/>
                    <a:pt x="1579" y="602"/>
                  </a:cubicBezTo>
                  <a:cubicBezTo>
                    <a:pt x="1672" y="724"/>
                    <a:pt x="1722" y="870"/>
                    <a:pt x="1722" y="1024"/>
                  </a:cubicBezTo>
                  <a:cubicBezTo>
                    <a:pt x="1722" y="1408"/>
                    <a:pt x="1409" y="1721"/>
                    <a:pt x="1024" y="1721"/>
                  </a:cubicBezTo>
                  <a:close/>
                  <a:moveTo>
                    <a:pt x="616" y="1488"/>
                  </a:moveTo>
                  <a:cubicBezTo>
                    <a:pt x="616" y="1457"/>
                    <a:pt x="591" y="1432"/>
                    <a:pt x="560" y="1432"/>
                  </a:cubicBezTo>
                  <a:cubicBezTo>
                    <a:pt x="529" y="1432"/>
                    <a:pt x="504" y="1457"/>
                    <a:pt x="504" y="1488"/>
                  </a:cubicBezTo>
                  <a:cubicBezTo>
                    <a:pt x="504" y="1519"/>
                    <a:pt x="529" y="1544"/>
                    <a:pt x="560" y="1544"/>
                  </a:cubicBezTo>
                  <a:cubicBezTo>
                    <a:pt x="591" y="1544"/>
                    <a:pt x="616" y="1519"/>
                    <a:pt x="616" y="1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83683" y="1758447"/>
            <a:ext cx="685800" cy="685800"/>
            <a:chOff x="9383683" y="1758447"/>
            <a:chExt cx="685800" cy="685800"/>
          </a:xfrm>
        </p:grpSpPr>
        <p:sp>
          <p:nvSpPr>
            <p:cNvPr id="37" name="Oval 36"/>
            <p:cNvSpPr/>
            <p:nvPr/>
          </p:nvSpPr>
          <p:spPr>
            <a:xfrm>
              <a:off x="9383683" y="1758447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 25"/>
            <p:cNvSpPr>
              <a:spLocks noEditPoints="1"/>
            </p:cNvSpPr>
            <p:nvPr/>
          </p:nvSpPr>
          <p:spPr bwMode="auto">
            <a:xfrm>
              <a:off x="9589670" y="1912096"/>
              <a:ext cx="273826" cy="378503"/>
            </a:xfrm>
            <a:custGeom>
              <a:avLst/>
              <a:gdLst>
                <a:gd name="T0" fmla="*/ 1456 w 1481"/>
                <a:gd name="T1" fmla="*/ 1774 h 2048"/>
                <a:gd name="T2" fmla="*/ 987 w 1481"/>
                <a:gd name="T3" fmla="*/ 535 h 2048"/>
                <a:gd name="T4" fmla="*/ 1020 w 1481"/>
                <a:gd name="T5" fmla="*/ 176 h 2048"/>
                <a:gd name="T6" fmla="*/ 1060 w 1481"/>
                <a:gd name="T7" fmla="*/ 40 h 2048"/>
                <a:gd name="T8" fmla="*/ 461 w 1481"/>
                <a:gd name="T9" fmla="*/ 0 h 2048"/>
                <a:gd name="T10" fmla="*/ 421 w 1481"/>
                <a:gd name="T11" fmla="*/ 79 h 2048"/>
                <a:gd name="T12" fmla="*/ 494 w 1481"/>
                <a:gd name="T13" fmla="*/ 256 h 2048"/>
                <a:gd name="T14" fmla="*/ 458 w 1481"/>
                <a:gd name="T15" fmla="*/ 718 h 2048"/>
                <a:gd name="T16" fmla="*/ 339 w 1481"/>
                <a:gd name="T17" fmla="*/ 1009 h 2048"/>
                <a:gd name="T18" fmla="*/ 44 w 1481"/>
                <a:gd name="T19" fmla="*/ 1960 h 2048"/>
                <a:gd name="T20" fmla="*/ 1272 w 1481"/>
                <a:gd name="T21" fmla="*/ 2048 h 2048"/>
                <a:gd name="T22" fmla="*/ 532 w 1481"/>
                <a:gd name="T23" fmla="*/ 749 h 2048"/>
                <a:gd name="T24" fmla="*/ 574 w 1481"/>
                <a:gd name="T25" fmla="*/ 256 h 2048"/>
                <a:gd name="T26" fmla="*/ 501 w 1481"/>
                <a:gd name="T27" fmla="*/ 80 h 2048"/>
                <a:gd name="T28" fmla="*/ 963 w 1481"/>
                <a:gd name="T29" fmla="*/ 120 h 2048"/>
                <a:gd name="T30" fmla="*/ 907 w 1481"/>
                <a:gd name="T31" fmla="*/ 535 h 2048"/>
                <a:gd name="T32" fmla="*/ 1045 w 1481"/>
                <a:gd name="T33" fmla="*/ 984 h 2048"/>
                <a:gd name="T34" fmla="*/ 532 w 1481"/>
                <a:gd name="T35" fmla="*/ 749 h 2048"/>
                <a:gd name="T36" fmla="*/ 91 w 1481"/>
                <a:gd name="T37" fmla="*/ 1832 h 2048"/>
                <a:gd name="T38" fmla="*/ 197 w 1481"/>
                <a:gd name="T39" fmla="*/ 1792 h 2048"/>
                <a:gd name="T40" fmla="*/ 121 w 1481"/>
                <a:gd name="T41" fmla="*/ 1752 h 2048"/>
                <a:gd name="T42" fmla="*/ 234 w 1481"/>
                <a:gd name="T43" fmla="*/ 1640 h 2048"/>
                <a:gd name="T44" fmla="*/ 234 w 1481"/>
                <a:gd name="T45" fmla="*/ 1560 h 2048"/>
                <a:gd name="T46" fmla="*/ 245 w 1481"/>
                <a:gd name="T47" fmla="*/ 1448 h 2048"/>
                <a:gd name="T48" fmla="*/ 355 w 1481"/>
                <a:gd name="T49" fmla="*/ 1408 h 2048"/>
                <a:gd name="T50" fmla="*/ 278 w 1481"/>
                <a:gd name="T51" fmla="*/ 1368 h 2048"/>
                <a:gd name="T52" fmla="*/ 395 w 1481"/>
                <a:gd name="T53" fmla="*/ 1256 h 2048"/>
                <a:gd name="T54" fmla="*/ 395 w 1481"/>
                <a:gd name="T55" fmla="*/ 1176 h 2048"/>
                <a:gd name="T56" fmla="*/ 403 w 1481"/>
                <a:gd name="T57" fmla="*/ 1064 h 2048"/>
                <a:gd name="T58" fmla="*/ 1382 w 1481"/>
                <a:gd name="T59" fmla="*/ 1804 h 2048"/>
                <a:gd name="T60" fmla="*/ 1272 w 1481"/>
                <a:gd name="T61" fmla="*/ 1968 h 2048"/>
                <a:gd name="T62" fmla="*/ 110 w 1481"/>
                <a:gd name="T63" fmla="*/ 1915 h 2048"/>
                <a:gd name="T64" fmla="*/ 1237 w 1481"/>
                <a:gd name="T65" fmla="*/ 1829 h 2048"/>
                <a:gd name="T66" fmla="*/ 1185 w 1481"/>
                <a:gd name="T67" fmla="*/ 1807 h 2048"/>
                <a:gd name="T68" fmla="*/ 1206 w 1481"/>
                <a:gd name="T69" fmla="*/ 1755 h 2048"/>
                <a:gd name="T70" fmla="*/ 1259 w 1481"/>
                <a:gd name="T71" fmla="*/ 1777 h 2048"/>
                <a:gd name="T72" fmla="*/ 1165 w 1481"/>
                <a:gd name="T73" fmla="*/ 1694 h 2048"/>
                <a:gd name="T74" fmla="*/ 985 w 1481"/>
                <a:gd name="T75" fmla="*/ 1320 h 2048"/>
                <a:gd name="T76" fmla="*/ 1059 w 1481"/>
                <a:gd name="T77" fmla="*/ 1290 h 2048"/>
                <a:gd name="T78" fmla="*/ 1180 w 1481"/>
                <a:gd name="T79" fmla="*/ 1691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1" h="2048">
                  <a:moveTo>
                    <a:pt x="1437" y="1960"/>
                  </a:moveTo>
                  <a:cubicBezTo>
                    <a:pt x="1474" y="1905"/>
                    <a:pt x="1481" y="1835"/>
                    <a:pt x="1456" y="1774"/>
                  </a:cubicBezTo>
                  <a:cubicBezTo>
                    <a:pt x="1023" y="718"/>
                    <a:pt x="1023" y="718"/>
                    <a:pt x="1023" y="718"/>
                  </a:cubicBezTo>
                  <a:cubicBezTo>
                    <a:pt x="999" y="660"/>
                    <a:pt x="987" y="598"/>
                    <a:pt x="987" y="535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26"/>
                    <a:pt x="998" y="198"/>
                    <a:pt x="1020" y="176"/>
                  </a:cubicBezTo>
                  <a:cubicBezTo>
                    <a:pt x="1045" y="150"/>
                    <a:pt x="1060" y="116"/>
                    <a:pt x="1060" y="79"/>
                  </a:cubicBezTo>
                  <a:cubicBezTo>
                    <a:pt x="1060" y="40"/>
                    <a:pt x="1060" y="40"/>
                    <a:pt x="1060" y="40"/>
                  </a:cubicBezTo>
                  <a:cubicBezTo>
                    <a:pt x="1060" y="18"/>
                    <a:pt x="1042" y="0"/>
                    <a:pt x="1020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39" y="0"/>
                    <a:pt x="421" y="18"/>
                    <a:pt x="421" y="40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21" y="116"/>
                    <a:pt x="436" y="150"/>
                    <a:pt x="461" y="176"/>
                  </a:cubicBezTo>
                  <a:cubicBezTo>
                    <a:pt x="483" y="198"/>
                    <a:pt x="494" y="226"/>
                    <a:pt x="494" y="256"/>
                  </a:cubicBezTo>
                  <a:cubicBezTo>
                    <a:pt x="494" y="535"/>
                    <a:pt x="494" y="535"/>
                    <a:pt x="494" y="535"/>
                  </a:cubicBezTo>
                  <a:cubicBezTo>
                    <a:pt x="494" y="598"/>
                    <a:pt x="482" y="660"/>
                    <a:pt x="458" y="718"/>
                  </a:cubicBezTo>
                  <a:cubicBezTo>
                    <a:pt x="339" y="1009"/>
                    <a:pt x="339" y="1009"/>
                    <a:pt x="339" y="1009"/>
                  </a:cubicBezTo>
                  <a:cubicBezTo>
                    <a:pt x="339" y="1009"/>
                    <a:pt x="339" y="1009"/>
                    <a:pt x="339" y="1009"/>
                  </a:cubicBezTo>
                  <a:cubicBezTo>
                    <a:pt x="25" y="1774"/>
                    <a:pt x="25" y="1774"/>
                    <a:pt x="25" y="1774"/>
                  </a:cubicBezTo>
                  <a:cubicBezTo>
                    <a:pt x="0" y="1835"/>
                    <a:pt x="7" y="1905"/>
                    <a:pt x="44" y="1960"/>
                  </a:cubicBezTo>
                  <a:cubicBezTo>
                    <a:pt x="81" y="2015"/>
                    <a:pt x="142" y="2048"/>
                    <a:pt x="209" y="2048"/>
                  </a:cubicBezTo>
                  <a:cubicBezTo>
                    <a:pt x="1272" y="2048"/>
                    <a:pt x="1272" y="2048"/>
                    <a:pt x="1272" y="2048"/>
                  </a:cubicBezTo>
                  <a:cubicBezTo>
                    <a:pt x="1339" y="2048"/>
                    <a:pt x="1400" y="2015"/>
                    <a:pt x="1437" y="1960"/>
                  </a:cubicBezTo>
                  <a:close/>
                  <a:moveTo>
                    <a:pt x="532" y="749"/>
                  </a:moveTo>
                  <a:cubicBezTo>
                    <a:pt x="560" y="681"/>
                    <a:pt x="574" y="609"/>
                    <a:pt x="574" y="535"/>
                  </a:cubicBezTo>
                  <a:cubicBezTo>
                    <a:pt x="574" y="256"/>
                    <a:pt x="574" y="256"/>
                    <a:pt x="574" y="256"/>
                  </a:cubicBezTo>
                  <a:cubicBezTo>
                    <a:pt x="574" y="204"/>
                    <a:pt x="554" y="156"/>
                    <a:pt x="518" y="120"/>
                  </a:cubicBezTo>
                  <a:cubicBezTo>
                    <a:pt x="507" y="109"/>
                    <a:pt x="501" y="95"/>
                    <a:pt x="501" y="80"/>
                  </a:cubicBezTo>
                  <a:cubicBezTo>
                    <a:pt x="980" y="80"/>
                    <a:pt x="980" y="80"/>
                    <a:pt x="980" y="80"/>
                  </a:cubicBezTo>
                  <a:cubicBezTo>
                    <a:pt x="980" y="95"/>
                    <a:pt x="974" y="109"/>
                    <a:pt x="963" y="120"/>
                  </a:cubicBezTo>
                  <a:cubicBezTo>
                    <a:pt x="927" y="156"/>
                    <a:pt x="907" y="204"/>
                    <a:pt x="907" y="256"/>
                  </a:cubicBezTo>
                  <a:cubicBezTo>
                    <a:pt x="907" y="535"/>
                    <a:pt x="907" y="535"/>
                    <a:pt x="907" y="535"/>
                  </a:cubicBezTo>
                  <a:cubicBezTo>
                    <a:pt x="907" y="609"/>
                    <a:pt x="921" y="681"/>
                    <a:pt x="949" y="749"/>
                  </a:cubicBezTo>
                  <a:cubicBezTo>
                    <a:pt x="1045" y="984"/>
                    <a:pt x="1045" y="984"/>
                    <a:pt x="1045" y="984"/>
                  </a:cubicBezTo>
                  <a:cubicBezTo>
                    <a:pt x="436" y="984"/>
                    <a:pt x="436" y="984"/>
                    <a:pt x="436" y="984"/>
                  </a:cubicBezTo>
                  <a:lnTo>
                    <a:pt x="532" y="749"/>
                  </a:lnTo>
                  <a:close/>
                  <a:moveTo>
                    <a:pt x="110" y="1915"/>
                  </a:moveTo>
                  <a:cubicBezTo>
                    <a:pt x="93" y="1890"/>
                    <a:pt x="87" y="1861"/>
                    <a:pt x="91" y="1832"/>
                  </a:cubicBezTo>
                  <a:cubicBezTo>
                    <a:pt x="157" y="1832"/>
                    <a:pt x="157" y="1832"/>
                    <a:pt x="157" y="1832"/>
                  </a:cubicBezTo>
                  <a:cubicBezTo>
                    <a:pt x="179" y="1832"/>
                    <a:pt x="197" y="1814"/>
                    <a:pt x="197" y="1792"/>
                  </a:cubicBezTo>
                  <a:cubicBezTo>
                    <a:pt x="197" y="1770"/>
                    <a:pt x="179" y="1752"/>
                    <a:pt x="157" y="1752"/>
                  </a:cubicBezTo>
                  <a:cubicBezTo>
                    <a:pt x="121" y="1752"/>
                    <a:pt x="121" y="1752"/>
                    <a:pt x="121" y="1752"/>
                  </a:cubicBezTo>
                  <a:cubicBezTo>
                    <a:pt x="167" y="1640"/>
                    <a:pt x="167" y="1640"/>
                    <a:pt x="167" y="1640"/>
                  </a:cubicBezTo>
                  <a:cubicBezTo>
                    <a:pt x="234" y="1640"/>
                    <a:pt x="234" y="1640"/>
                    <a:pt x="234" y="1640"/>
                  </a:cubicBezTo>
                  <a:cubicBezTo>
                    <a:pt x="256" y="1640"/>
                    <a:pt x="274" y="1622"/>
                    <a:pt x="274" y="1600"/>
                  </a:cubicBezTo>
                  <a:cubicBezTo>
                    <a:pt x="274" y="1578"/>
                    <a:pt x="256" y="1560"/>
                    <a:pt x="234" y="1560"/>
                  </a:cubicBezTo>
                  <a:cubicBezTo>
                    <a:pt x="199" y="1560"/>
                    <a:pt x="199" y="1560"/>
                    <a:pt x="199" y="1560"/>
                  </a:cubicBezTo>
                  <a:cubicBezTo>
                    <a:pt x="245" y="1448"/>
                    <a:pt x="245" y="1448"/>
                    <a:pt x="245" y="1448"/>
                  </a:cubicBezTo>
                  <a:cubicBezTo>
                    <a:pt x="315" y="1448"/>
                    <a:pt x="315" y="1448"/>
                    <a:pt x="315" y="1448"/>
                  </a:cubicBezTo>
                  <a:cubicBezTo>
                    <a:pt x="337" y="1448"/>
                    <a:pt x="355" y="1430"/>
                    <a:pt x="355" y="1408"/>
                  </a:cubicBezTo>
                  <a:cubicBezTo>
                    <a:pt x="355" y="1386"/>
                    <a:pt x="337" y="1368"/>
                    <a:pt x="315" y="1368"/>
                  </a:cubicBezTo>
                  <a:cubicBezTo>
                    <a:pt x="278" y="1368"/>
                    <a:pt x="278" y="1368"/>
                    <a:pt x="278" y="1368"/>
                  </a:cubicBezTo>
                  <a:cubicBezTo>
                    <a:pt x="324" y="1256"/>
                    <a:pt x="324" y="1256"/>
                    <a:pt x="324" y="1256"/>
                  </a:cubicBezTo>
                  <a:cubicBezTo>
                    <a:pt x="395" y="1256"/>
                    <a:pt x="395" y="1256"/>
                    <a:pt x="395" y="1256"/>
                  </a:cubicBezTo>
                  <a:cubicBezTo>
                    <a:pt x="417" y="1256"/>
                    <a:pt x="435" y="1238"/>
                    <a:pt x="435" y="1216"/>
                  </a:cubicBezTo>
                  <a:cubicBezTo>
                    <a:pt x="435" y="1194"/>
                    <a:pt x="417" y="1176"/>
                    <a:pt x="395" y="1176"/>
                  </a:cubicBezTo>
                  <a:cubicBezTo>
                    <a:pt x="357" y="1176"/>
                    <a:pt x="357" y="1176"/>
                    <a:pt x="357" y="1176"/>
                  </a:cubicBezTo>
                  <a:cubicBezTo>
                    <a:pt x="403" y="1064"/>
                    <a:pt x="403" y="1064"/>
                    <a:pt x="403" y="1064"/>
                  </a:cubicBezTo>
                  <a:cubicBezTo>
                    <a:pt x="1078" y="1064"/>
                    <a:pt x="1078" y="1064"/>
                    <a:pt x="1078" y="1064"/>
                  </a:cubicBezTo>
                  <a:cubicBezTo>
                    <a:pt x="1382" y="1804"/>
                    <a:pt x="1382" y="1804"/>
                    <a:pt x="1382" y="1804"/>
                  </a:cubicBezTo>
                  <a:cubicBezTo>
                    <a:pt x="1397" y="1842"/>
                    <a:pt x="1393" y="1882"/>
                    <a:pt x="1371" y="1915"/>
                  </a:cubicBezTo>
                  <a:cubicBezTo>
                    <a:pt x="1348" y="1949"/>
                    <a:pt x="1313" y="1968"/>
                    <a:pt x="1272" y="1968"/>
                  </a:cubicBezTo>
                  <a:cubicBezTo>
                    <a:pt x="209" y="1968"/>
                    <a:pt x="209" y="1968"/>
                    <a:pt x="209" y="1968"/>
                  </a:cubicBezTo>
                  <a:cubicBezTo>
                    <a:pt x="169" y="1968"/>
                    <a:pt x="133" y="1949"/>
                    <a:pt x="110" y="1915"/>
                  </a:cubicBezTo>
                  <a:close/>
                  <a:moveTo>
                    <a:pt x="1259" y="1777"/>
                  </a:moveTo>
                  <a:cubicBezTo>
                    <a:pt x="1267" y="1798"/>
                    <a:pt x="1257" y="1821"/>
                    <a:pt x="1237" y="1829"/>
                  </a:cubicBezTo>
                  <a:cubicBezTo>
                    <a:pt x="1232" y="1831"/>
                    <a:pt x="1227" y="1832"/>
                    <a:pt x="1222" y="1832"/>
                  </a:cubicBezTo>
                  <a:cubicBezTo>
                    <a:pt x="1206" y="1832"/>
                    <a:pt x="1191" y="1823"/>
                    <a:pt x="1185" y="1807"/>
                  </a:cubicBezTo>
                  <a:cubicBezTo>
                    <a:pt x="1184" y="1807"/>
                    <a:pt x="1184" y="1807"/>
                    <a:pt x="1184" y="1807"/>
                  </a:cubicBezTo>
                  <a:cubicBezTo>
                    <a:pt x="1176" y="1786"/>
                    <a:pt x="1186" y="1763"/>
                    <a:pt x="1206" y="1755"/>
                  </a:cubicBezTo>
                  <a:cubicBezTo>
                    <a:pt x="1227" y="1746"/>
                    <a:pt x="1250" y="1756"/>
                    <a:pt x="1258" y="1777"/>
                  </a:cubicBezTo>
                  <a:lnTo>
                    <a:pt x="1259" y="1777"/>
                  </a:lnTo>
                  <a:close/>
                  <a:moveTo>
                    <a:pt x="1180" y="1691"/>
                  </a:moveTo>
                  <a:cubicBezTo>
                    <a:pt x="1175" y="1693"/>
                    <a:pt x="1170" y="1694"/>
                    <a:pt x="1165" y="1694"/>
                  </a:cubicBezTo>
                  <a:cubicBezTo>
                    <a:pt x="1149" y="1694"/>
                    <a:pt x="1134" y="1685"/>
                    <a:pt x="1128" y="1669"/>
                  </a:cubicBezTo>
                  <a:cubicBezTo>
                    <a:pt x="985" y="1320"/>
                    <a:pt x="985" y="1320"/>
                    <a:pt x="985" y="1320"/>
                  </a:cubicBezTo>
                  <a:cubicBezTo>
                    <a:pt x="976" y="1300"/>
                    <a:pt x="986" y="1276"/>
                    <a:pt x="1006" y="1268"/>
                  </a:cubicBezTo>
                  <a:cubicBezTo>
                    <a:pt x="1027" y="1259"/>
                    <a:pt x="1050" y="1269"/>
                    <a:pt x="1059" y="1290"/>
                  </a:cubicBezTo>
                  <a:cubicBezTo>
                    <a:pt x="1202" y="1639"/>
                    <a:pt x="1202" y="1639"/>
                    <a:pt x="1202" y="1639"/>
                  </a:cubicBezTo>
                  <a:cubicBezTo>
                    <a:pt x="1210" y="1659"/>
                    <a:pt x="1200" y="1683"/>
                    <a:pt x="1180" y="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825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اتم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" name="Freeform 2"/>
          <p:cNvSpPr>
            <a:spLocks noEditPoints="1"/>
          </p:cNvSpPr>
          <p:nvPr/>
        </p:nvSpPr>
        <p:spPr bwMode="auto">
          <a:xfrm>
            <a:off x="4196519" y="1834945"/>
            <a:ext cx="3798962" cy="4270994"/>
          </a:xfrm>
          <a:custGeom>
            <a:avLst/>
            <a:gdLst>
              <a:gd name="T0" fmla="*/ 456 w 512"/>
              <a:gd name="T1" fmla="*/ 226 h 576"/>
              <a:gd name="T2" fmla="*/ 389 w 512"/>
              <a:gd name="T3" fmla="*/ 126 h 576"/>
              <a:gd name="T4" fmla="*/ 316 w 512"/>
              <a:gd name="T5" fmla="*/ 87 h 576"/>
              <a:gd name="T6" fmla="*/ 196 w 512"/>
              <a:gd name="T7" fmla="*/ 87 h 576"/>
              <a:gd name="T8" fmla="*/ 122 w 512"/>
              <a:gd name="T9" fmla="*/ 126 h 576"/>
              <a:gd name="T10" fmla="*/ 56 w 512"/>
              <a:gd name="T11" fmla="*/ 226 h 576"/>
              <a:gd name="T12" fmla="*/ 56 w 512"/>
              <a:gd name="T13" fmla="*/ 350 h 576"/>
              <a:gd name="T14" fmla="*/ 54 w 512"/>
              <a:gd name="T15" fmla="*/ 464 h 576"/>
              <a:gd name="T16" fmla="*/ 183 w 512"/>
              <a:gd name="T17" fmla="*/ 425 h 576"/>
              <a:gd name="T18" fmla="*/ 256 w 512"/>
              <a:gd name="T19" fmla="*/ 576 h 576"/>
              <a:gd name="T20" fmla="*/ 329 w 512"/>
              <a:gd name="T21" fmla="*/ 425 h 576"/>
              <a:gd name="T22" fmla="*/ 457 w 512"/>
              <a:gd name="T23" fmla="*/ 464 h 576"/>
              <a:gd name="T24" fmla="*/ 456 w 512"/>
              <a:gd name="T25" fmla="*/ 350 h 576"/>
              <a:gd name="T26" fmla="*/ 458 w 512"/>
              <a:gd name="T27" fmla="*/ 126 h 576"/>
              <a:gd name="T28" fmla="*/ 446 w 512"/>
              <a:gd name="T29" fmla="*/ 217 h 576"/>
              <a:gd name="T30" fmla="*/ 337 w 512"/>
              <a:gd name="T31" fmla="*/ 245 h 576"/>
              <a:gd name="T32" fmla="*/ 458 w 512"/>
              <a:gd name="T33" fmla="*/ 126 h 576"/>
              <a:gd name="T34" fmla="*/ 323 w 512"/>
              <a:gd name="T35" fmla="*/ 342 h 576"/>
              <a:gd name="T36" fmla="*/ 269 w 512"/>
              <a:gd name="T37" fmla="*/ 378 h 576"/>
              <a:gd name="T38" fmla="*/ 294 w 512"/>
              <a:gd name="T39" fmla="*/ 345 h 576"/>
              <a:gd name="T40" fmla="*/ 218 w 512"/>
              <a:gd name="T41" fmla="*/ 345 h 576"/>
              <a:gd name="T42" fmla="*/ 187 w 512"/>
              <a:gd name="T43" fmla="*/ 288 h 576"/>
              <a:gd name="T44" fmla="*/ 218 w 512"/>
              <a:gd name="T45" fmla="*/ 231 h 576"/>
              <a:gd name="T46" fmla="*/ 294 w 512"/>
              <a:gd name="T47" fmla="*/ 231 h 576"/>
              <a:gd name="T48" fmla="*/ 325 w 512"/>
              <a:gd name="T49" fmla="*/ 288 h 576"/>
              <a:gd name="T50" fmla="*/ 294 w 512"/>
              <a:gd name="T51" fmla="*/ 345 h 576"/>
              <a:gd name="T52" fmla="*/ 194 w 512"/>
              <a:gd name="T53" fmla="*/ 404 h 576"/>
              <a:gd name="T54" fmla="*/ 210 w 512"/>
              <a:gd name="T55" fmla="*/ 356 h 576"/>
              <a:gd name="T56" fmla="*/ 174 w 512"/>
              <a:gd name="T57" fmla="*/ 314 h 576"/>
              <a:gd name="T58" fmla="*/ 174 w 512"/>
              <a:gd name="T59" fmla="*/ 262 h 576"/>
              <a:gd name="T60" fmla="*/ 174 w 512"/>
              <a:gd name="T61" fmla="*/ 314 h 576"/>
              <a:gd name="T62" fmla="*/ 194 w 512"/>
              <a:gd name="T63" fmla="*/ 172 h 576"/>
              <a:gd name="T64" fmla="*/ 210 w 512"/>
              <a:gd name="T65" fmla="*/ 220 h 576"/>
              <a:gd name="T66" fmla="*/ 269 w 512"/>
              <a:gd name="T67" fmla="*/ 199 h 576"/>
              <a:gd name="T68" fmla="*/ 323 w 512"/>
              <a:gd name="T69" fmla="*/ 235 h 576"/>
              <a:gd name="T70" fmla="*/ 269 w 512"/>
              <a:gd name="T71" fmla="*/ 199 h 576"/>
              <a:gd name="T72" fmla="*/ 372 w 512"/>
              <a:gd name="T73" fmla="*/ 288 h 576"/>
              <a:gd name="T74" fmla="*/ 338 w 512"/>
              <a:gd name="T75" fmla="*/ 288 h 576"/>
              <a:gd name="T76" fmla="*/ 209 w 512"/>
              <a:gd name="T77" fmla="*/ 91 h 576"/>
              <a:gd name="T78" fmla="*/ 303 w 512"/>
              <a:gd name="T79" fmla="*/ 91 h 576"/>
              <a:gd name="T80" fmla="*/ 256 w 512"/>
              <a:gd name="T81" fmla="*/ 191 h 576"/>
              <a:gd name="T82" fmla="*/ 209 w 512"/>
              <a:gd name="T83" fmla="*/ 91 h 576"/>
              <a:gd name="T84" fmla="*/ 54 w 512"/>
              <a:gd name="T85" fmla="*/ 126 h 576"/>
              <a:gd name="T86" fmla="*/ 181 w 512"/>
              <a:gd name="T87" fmla="*/ 165 h 576"/>
              <a:gd name="T88" fmla="*/ 130 w 512"/>
              <a:gd name="T89" fmla="*/ 279 h 576"/>
              <a:gd name="T90" fmla="*/ 28 w 512"/>
              <a:gd name="T91" fmla="*/ 441 h 576"/>
              <a:gd name="T92" fmla="*/ 130 w 512"/>
              <a:gd name="T93" fmla="*/ 297 h 576"/>
              <a:gd name="T94" fmla="*/ 181 w 512"/>
              <a:gd name="T95" fmla="*/ 411 h 576"/>
              <a:gd name="T96" fmla="*/ 303 w 512"/>
              <a:gd name="T97" fmla="*/ 485 h 576"/>
              <a:gd name="T98" fmla="*/ 209 w 512"/>
              <a:gd name="T99" fmla="*/ 485 h 576"/>
              <a:gd name="T100" fmla="*/ 256 w 512"/>
              <a:gd name="T101" fmla="*/ 385 h 576"/>
              <a:gd name="T102" fmla="*/ 303 w 512"/>
              <a:gd name="T103" fmla="*/ 485 h 576"/>
              <a:gd name="T104" fmla="*/ 394 w 512"/>
              <a:gd name="T105" fmla="*/ 437 h 576"/>
              <a:gd name="T106" fmla="*/ 337 w 512"/>
              <a:gd name="T107" fmla="*/ 332 h 576"/>
              <a:gd name="T108" fmla="*/ 484 w 512"/>
              <a:gd name="T109" fmla="*/ 44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76">
                <a:moveTo>
                  <a:pt x="393" y="288"/>
                </a:moveTo>
                <a:cubicBezTo>
                  <a:pt x="417" y="267"/>
                  <a:pt x="439" y="246"/>
                  <a:pt x="456" y="226"/>
                </a:cubicBezTo>
                <a:cubicBezTo>
                  <a:pt x="483" y="195"/>
                  <a:pt x="512" y="153"/>
                  <a:pt x="495" y="128"/>
                </a:cubicBezTo>
                <a:cubicBezTo>
                  <a:pt x="479" y="103"/>
                  <a:pt x="428" y="113"/>
                  <a:pt x="389" y="126"/>
                </a:cubicBezTo>
                <a:cubicBezTo>
                  <a:pt x="370" y="133"/>
                  <a:pt x="350" y="141"/>
                  <a:pt x="329" y="151"/>
                </a:cubicBezTo>
                <a:cubicBezTo>
                  <a:pt x="325" y="128"/>
                  <a:pt x="321" y="107"/>
                  <a:pt x="316" y="87"/>
                </a:cubicBezTo>
                <a:cubicBezTo>
                  <a:pt x="305" y="47"/>
                  <a:pt x="286" y="0"/>
                  <a:pt x="256" y="0"/>
                </a:cubicBezTo>
                <a:cubicBezTo>
                  <a:pt x="226" y="0"/>
                  <a:pt x="207" y="47"/>
                  <a:pt x="196" y="87"/>
                </a:cubicBezTo>
                <a:cubicBezTo>
                  <a:pt x="191" y="107"/>
                  <a:pt x="186" y="128"/>
                  <a:pt x="183" y="151"/>
                </a:cubicBezTo>
                <a:cubicBezTo>
                  <a:pt x="162" y="141"/>
                  <a:pt x="141" y="133"/>
                  <a:pt x="122" y="126"/>
                </a:cubicBezTo>
                <a:cubicBezTo>
                  <a:pt x="83" y="113"/>
                  <a:pt x="33" y="103"/>
                  <a:pt x="16" y="128"/>
                </a:cubicBezTo>
                <a:cubicBezTo>
                  <a:pt x="0" y="153"/>
                  <a:pt x="29" y="195"/>
                  <a:pt x="56" y="226"/>
                </a:cubicBezTo>
                <a:cubicBezTo>
                  <a:pt x="73" y="246"/>
                  <a:pt x="95" y="267"/>
                  <a:pt x="119" y="288"/>
                </a:cubicBezTo>
                <a:cubicBezTo>
                  <a:pt x="95" y="309"/>
                  <a:pt x="73" y="330"/>
                  <a:pt x="56" y="350"/>
                </a:cubicBezTo>
                <a:cubicBezTo>
                  <a:pt x="29" y="381"/>
                  <a:pt x="0" y="423"/>
                  <a:pt x="16" y="448"/>
                </a:cubicBezTo>
                <a:cubicBezTo>
                  <a:pt x="24" y="459"/>
                  <a:pt x="38" y="464"/>
                  <a:pt x="54" y="464"/>
                </a:cubicBezTo>
                <a:cubicBezTo>
                  <a:pt x="75" y="464"/>
                  <a:pt x="101" y="457"/>
                  <a:pt x="122" y="450"/>
                </a:cubicBezTo>
                <a:cubicBezTo>
                  <a:pt x="141" y="443"/>
                  <a:pt x="162" y="435"/>
                  <a:pt x="183" y="425"/>
                </a:cubicBezTo>
                <a:cubicBezTo>
                  <a:pt x="186" y="448"/>
                  <a:pt x="191" y="470"/>
                  <a:pt x="196" y="489"/>
                </a:cubicBezTo>
                <a:cubicBezTo>
                  <a:pt x="207" y="529"/>
                  <a:pt x="226" y="576"/>
                  <a:pt x="256" y="576"/>
                </a:cubicBezTo>
                <a:cubicBezTo>
                  <a:pt x="286" y="576"/>
                  <a:pt x="305" y="529"/>
                  <a:pt x="316" y="489"/>
                </a:cubicBezTo>
                <a:cubicBezTo>
                  <a:pt x="321" y="470"/>
                  <a:pt x="325" y="448"/>
                  <a:pt x="329" y="425"/>
                </a:cubicBezTo>
                <a:cubicBezTo>
                  <a:pt x="350" y="435"/>
                  <a:pt x="370" y="443"/>
                  <a:pt x="389" y="450"/>
                </a:cubicBezTo>
                <a:cubicBezTo>
                  <a:pt x="411" y="457"/>
                  <a:pt x="436" y="464"/>
                  <a:pt x="457" y="464"/>
                </a:cubicBezTo>
                <a:cubicBezTo>
                  <a:pt x="474" y="464"/>
                  <a:pt x="488" y="459"/>
                  <a:pt x="495" y="448"/>
                </a:cubicBezTo>
                <a:cubicBezTo>
                  <a:pt x="512" y="423"/>
                  <a:pt x="483" y="381"/>
                  <a:pt x="456" y="350"/>
                </a:cubicBezTo>
                <a:cubicBezTo>
                  <a:pt x="439" y="330"/>
                  <a:pt x="417" y="309"/>
                  <a:pt x="393" y="288"/>
                </a:cubicBezTo>
                <a:close/>
                <a:moveTo>
                  <a:pt x="458" y="126"/>
                </a:moveTo>
                <a:cubicBezTo>
                  <a:pt x="471" y="126"/>
                  <a:pt x="480" y="129"/>
                  <a:pt x="484" y="135"/>
                </a:cubicBezTo>
                <a:cubicBezTo>
                  <a:pt x="493" y="149"/>
                  <a:pt x="479" y="179"/>
                  <a:pt x="446" y="217"/>
                </a:cubicBezTo>
                <a:cubicBezTo>
                  <a:pt x="429" y="237"/>
                  <a:pt x="407" y="258"/>
                  <a:pt x="382" y="279"/>
                </a:cubicBezTo>
                <a:cubicBezTo>
                  <a:pt x="368" y="268"/>
                  <a:pt x="353" y="256"/>
                  <a:pt x="337" y="245"/>
                </a:cubicBezTo>
                <a:cubicBezTo>
                  <a:pt x="336" y="217"/>
                  <a:pt x="334" y="190"/>
                  <a:pt x="331" y="165"/>
                </a:cubicBezTo>
                <a:cubicBezTo>
                  <a:pt x="385" y="139"/>
                  <a:pt x="430" y="126"/>
                  <a:pt x="458" y="126"/>
                </a:cubicBezTo>
                <a:close/>
                <a:moveTo>
                  <a:pt x="302" y="356"/>
                </a:moveTo>
                <a:cubicBezTo>
                  <a:pt x="309" y="352"/>
                  <a:pt x="316" y="347"/>
                  <a:pt x="323" y="342"/>
                </a:cubicBezTo>
                <a:cubicBezTo>
                  <a:pt x="322" y="363"/>
                  <a:pt x="320" y="384"/>
                  <a:pt x="318" y="404"/>
                </a:cubicBezTo>
                <a:cubicBezTo>
                  <a:pt x="302" y="396"/>
                  <a:pt x="286" y="387"/>
                  <a:pt x="269" y="378"/>
                </a:cubicBezTo>
                <a:cubicBezTo>
                  <a:pt x="280" y="371"/>
                  <a:pt x="291" y="364"/>
                  <a:pt x="302" y="356"/>
                </a:cubicBezTo>
                <a:close/>
                <a:moveTo>
                  <a:pt x="294" y="345"/>
                </a:moveTo>
                <a:cubicBezTo>
                  <a:pt x="281" y="354"/>
                  <a:pt x="268" y="362"/>
                  <a:pt x="256" y="370"/>
                </a:cubicBezTo>
                <a:cubicBezTo>
                  <a:pt x="243" y="362"/>
                  <a:pt x="230" y="354"/>
                  <a:pt x="218" y="345"/>
                </a:cubicBezTo>
                <a:cubicBezTo>
                  <a:pt x="207" y="338"/>
                  <a:pt x="197" y="331"/>
                  <a:pt x="188" y="324"/>
                </a:cubicBezTo>
                <a:cubicBezTo>
                  <a:pt x="187" y="312"/>
                  <a:pt x="187" y="300"/>
                  <a:pt x="187" y="288"/>
                </a:cubicBezTo>
                <a:cubicBezTo>
                  <a:pt x="187" y="276"/>
                  <a:pt x="187" y="264"/>
                  <a:pt x="188" y="252"/>
                </a:cubicBezTo>
                <a:cubicBezTo>
                  <a:pt x="197" y="245"/>
                  <a:pt x="207" y="238"/>
                  <a:pt x="218" y="231"/>
                </a:cubicBezTo>
                <a:cubicBezTo>
                  <a:pt x="231" y="222"/>
                  <a:pt x="243" y="214"/>
                  <a:pt x="256" y="206"/>
                </a:cubicBezTo>
                <a:cubicBezTo>
                  <a:pt x="269" y="214"/>
                  <a:pt x="281" y="222"/>
                  <a:pt x="294" y="231"/>
                </a:cubicBezTo>
                <a:cubicBezTo>
                  <a:pt x="305" y="238"/>
                  <a:pt x="315" y="245"/>
                  <a:pt x="324" y="252"/>
                </a:cubicBezTo>
                <a:cubicBezTo>
                  <a:pt x="325" y="264"/>
                  <a:pt x="325" y="276"/>
                  <a:pt x="325" y="288"/>
                </a:cubicBezTo>
                <a:cubicBezTo>
                  <a:pt x="325" y="300"/>
                  <a:pt x="325" y="312"/>
                  <a:pt x="324" y="324"/>
                </a:cubicBezTo>
                <a:cubicBezTo>
                  <a:pt x="314" y="331"/>
                  <a:pt x="304" y="338"/>
                  <a:pt x="294" y="345"/>
                </a:cubicBezTo>
                <a:close/>
                <a:moveTo>
                  <a:pt x="243" y="378"/>
                </a:moveTo>
                <a:cubicBezTo>
                  <a:pt x="226" y="387"/>
                  <a:pt x="210" y="396"/>
                  <a:pt x="194" y="404"/>
                </a:cubicBezTo>
                <a:cubicBezTo>
                  <a:pt x="191" y="384"/>
                  <a:pt x="190" y="363"/>
                  <a:pt x="188" y="342"/>
                </a:cubicBezTo>
                <a:cubicBezTo>
                  <a:pt x="196" y="347"/>
                  <a:pt x="203" y="352"/>
                  <a:pt x="210" y="356"/>
                </a:cubicBezTo>
                <a:cubicBezTo>
                  <a:pt x="221" y="364"/>
                  <a:pt x="232" y="371"/>
                  <a:pt x="243" y="378"/>
                </a:cubicBezTo>
                <a:close/>
                <a:moveTo>
                  <a:pt x="174" y="314"/>
                </a:moveTo>
                <a:cubicBezTo>
                  <a:pt x="162" y="305"/>
                  <a:pt x="151" y="297"/>
                  <a:pt x="140" y="288"/>
                </a:cubicBezTo>
                <a:cubicBezTo>
                  <a:pt x="151" y="279"/>
                  <a:pt x="162" y="270"/>
                  <a:pt x="174" y="262"/>
                </a:cubicBezTo>
                <a:cubicBezTo>
                  <a:pt x="174" y="270"/>
                  <a:pt x="174" y="279"/>
                  <a:pt x="174" y="288"/>
                </a:cubicBezTo>
                <a:cubicBezTo>
                  <a:pt x="174" y="297"/>
                  <a:pt x="174" y="306"/>
                  <a:pt x="174" y="314"/>
                </a:cubicBezTo>
                <a:close/>
                <a:moveTo>
                  <a:pt x="188" y="235"/>
                </a:moveTo>
                <a:cubicBezTo>
                  <a:pt x="190" y="213"/>
                  <a:pt x="191" y="192"/>
                  <a:pt x="194" y="172"/>
                </a:cubicBezTo>
                <a:cubicBezTo>
                  <a:pt x="210" y="180"/>
                  <a:pt x="226" y="189"/>
                  <a:pt x="243" y="199"/>
                </a:cubicBezTo>
                <a:cubicBezTo>
                  <a:pt x="232" y="205"/>
                  <a:pt x="221" y="212"/>
                  <a:pt x="210" y="220"/>
                </a:cubicBezTo>
                <a:cubicBezTo>
                  <a:pt x="203" y="225"/>
                  <a:pt x="196" y="230"/>
                  <a:pt x="188" y="235"/>
                </a:cubicBezTo>
                <a:close/>
                <a:moveTo>
                  <a:pt x="269" y="199"/>
                </a:moveTo>
                <a:cubicBezTo>
                  <a:pt x="286" y="189"/>
                  <a:pt x="302" y="180"/>
                  <a:pt x="318" y="172"/>
                </a:cubicBezTo>
                <a:cubicBezTo>
                  <a:pt x="320" y="192"/>
                  <a:pt x="322" y="213"/>
                  <a:pt x="323" y="235"/>
                </a:cubicBezTo>
                <a:cubicBezTo>
                  <a:pt x="316" y="230"/>
                  <a:pt x="309" y="225"/>
                  <a:pt x="302" y="220"/>
                </a:cubicBezTo>
                <a:cubicBezTo>
                  <a:pt x="291" y="212"/>
                  <a:pt x="280" y="205"/>
                  <a:pt x="269" y="199"/>
                </a:cubicBezTo>
                <a:close/>
                <a:moveTo>
                  <a:pt x="338" y="262"/>
                </a:moveTo>
                <a:cubicBezTo>
                  <a:pt x="350" y="271"/>
                  <a:pt x="361" y="279"/>
                  <a:pt x="372" y="288"/>
                </a:cubicBezTo>
                <a:cubicBezTo>
                  <a:pt x="361" y="297"/>
                  <a:pt x="350" y="306"/>
                  <a:pt x="338" y="314"/>
                </a:cubicBezTo>
                <a:cubicBezTo>
                  <a:pt x="338" y="306"/>
                  <a:pt x="338" y="297"/>
                  <a:pt x="338" y="288"/>
                </a:cubicBezTo>
                <a:cubicBezTo>
                  <a:pt x="338" y="279"/>
                  <a:pt x="338" y="270"/>
                  <a:pt x="338" y="262"/>
                </a:cubicBezTo>
                <a:close/>
                <a:moveTo>
                  <a:pt x="209" y="91"/>
                </a:moveTo>
                <a:cubicBezTo>
                  <a:pt x="222" y="42"/>
                  <a:pt x="240" y="13"/>
                  <a:pt x="256" y="13"/>
                </a:cubicBezTo>
                <a:cubicBezTo>
                  <a:pt x="272" y="13"/>
                  <a:pt x="290" y="42"/>
                  <a:pt x="303" y="91"/>
                </a:cubicBezTo>
                <a:cubicBezTo>
                  <a:pt x="308" y="111"/>
                  <a:pt x="313" y="133"/>
                  <a:pt x="316" y="158"/>
                </a:cubicBezTo>
                <a:cubicBezTo>
                  <a:pt x="297" y="167"/>
                  <a:pt x="276" y="178"/>
                  <a:pt x="256" y="191"/>
                </a:cubicBezTo>
                <a:cubicBezTo>
                  <a:pt x="235" y="178"/>
                  <a:pt x="215" y="167"/>
                  <a:pt x="196" y="158"/>
                </a:cubicBezTo>
                <a:cubicBezTo>
                  <a:pt x="199" y="133"/>
                  <a:pt x="204" y="111"/>
                  <a:pt x="209" y="91"/>
                </a:cubicBezTo>
                <a:close/>
                <a:moveTo>
                  <a:pt x="28" y="135"/>
                </a:moveTo>
                <a:cubicBezTo>
                  <a:pt x="32" y="129"/>
                  <a:pt x="41" y="126"/>
                  <a:pt x="54" y="126"/>
                </a:cubicBezTo>
                <a:cubicBezTo>
                  <a:pt x="70" y="126"/>
                  <a:pt x="92" y="130"/>
                  <a:pt x="118" y="139"/>
                </a:cubicBezTo>
                <a:cubicBezTo>
                  <a:pt x="138" y="146"/>
                  <a:pt x="159" y="155"/>
                  <a:pt x="181" y="165"/>
                </a:cubicBezTo>
                <a:cubicBezTo>
                  <a:pt x="178" y="190"/>
                  <a:pt x="176" y="217"/>
                  <a:pt x="174" y="245"/>
                </a:cubicBezTo>
                <a:cubicBezTo>
                  <a:pt x="159" y="256"/>
                  <a:pt x="144" y="268"/>
                  <a:pt x="130" y="279"/>
                </a:cubicBezTo>
                <a:cubicBezTo>
                  <a:pt x="52" y="213"/>
                  <a:pt x="14" y="156"/>
                  <a:pt x="28" y="135"/>
                </a:cubicBezTo>
                <a:close/>
                <a:moveTo>
                  <a:pt x="28" y="441"/>
                </a:moveTo>
                <a:cubicBezTo>
                  <a:pt x="19" y="427"/>
                  <a:pt x="33" y="397"/>
                  <a:pt x="66" y="359"/>
                </a:cubicBezTo>
                <a:cubicBezTo>
                  <a:pt x="83" y="339"/>
                  <a:pt x="105" y="318"/>
                  <a:pt x="130" y="297"/>
                </a:cubicBezTo>
                <a:cubicBezTo>
                  <a:pt x="144" y="308"/>
                  <a:pt x="159" y="320"/>
                  <a:pt x="174" y="332"/>
                </a:cubicBezTo>
                <a:cubicBezTo>
                  <a:pt x="176" y="359"/>
                  <a:pt x="178" y="386"/>
                  <a:pt x="181" y="411"/>
                </a:cubicBezTo>
                <a:cubicBezTo>
                  <a:pt x="100" y="449"/>
                  <a:pt x="40" y="460"/>
                  <a:pt x="28" y="441"/>
                </a:cubicBezTo>
                <a:close/>
                <a:moveTo>
                  <a:pt x="303" y="485"/>
                </a:moveTo>
                <a:cubicBezTo>
                  <a:pt x="290" y="534"/>
                  <a:pt x="272" y="563"/>
                  <a:pt x="256" y="563"/>
                </a:cubicBezTo>
                <a:cubicBezTo>
                  <a:pt x="240" y="563"/>
                  <a:pt x="222" y="534"/>
                  <a:pt x="209" y="485"/>
                </a:cubicBezTo>
                <a:cubicBezTo>
                  <a:pt x="204" y="465"/>
                  <a:pt x="199" y="443"/>
                  <a:pt x="196" y="419"/>
                </a:cubicBezTo>
                <a:cubicBezTo>
                  <a:pt x="215" y="409"/>
                  <a:pt x="235" y="398"/>
                  <a:pt x="256" y="385"/>
                </a:cubicBezTo>
                <a:cubicBezTo>
                  <a:pt x="276" y="398"/>
                  <a:pt x="297" y="409"/>
                  <a:pt x="316" y="419"/>
                </a:cubicBezTo>
                <a:cubicBezTo>
                  <a:pt x="313" y="443"/>
                  <a:pt x="308" y="465"/>
                  <a:pt x="303" y="485"/>
                </a:cubicBezTo>
                <a:close/>
                <a:moveTo>
                  <a:pt x="484" y="441"/>
                </a:moveTo>
                <a:cubicBezTo>
                  <a:pt x="475" y="455"/>
                  <a:pt x="441" y="453"/>
                  <a:pt x="394" y="437"/>
                </a:cubicBezTo>
                <a:cubicBezTo>
                  <a:pt x="374" y="430"/>
                  <a:pt x="353" y="421"/>
                  <a:pt x="331" y="411"/>
                </a:cubicBezTo>
                <a:cubicBezTo>
                  <a:pt x="334" y="386"/>
                  <a:pt x="336" y="359"/>
                  <a:pt x="337" y="332"/>
                </a:cubicBezTo>
                <a:cubicBezTo>
                  <a:pt x="353" y="320"/>
                  <a:pt x="368" y="308"/>
                  <a:pt x="382" y="297"/>
                </a:cubicBezTo>
                <a:cubicBezTo>
                  <a:pt x="459" y="363"/>
                  <a:pt x="498" y="420"/>
                  <a:pt x="4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10600" y="4901572"/>
            <a:ext cx="2743200" cy="1257460"/>
            <a:chOff x="1752600" y="4819441"/>
            <a:chExt cx="4114800" cy="1257460"/>
          </a:xfrm>
        </p:grpSpPr>
        <p:sp>
          <p:nvSpPr>
            <p:cNvPr id="12" name="Rectangle 11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10600" y="3368258"/>
            <a:ext cx="2743200" cy="1257460"/>
            <a:chOff x="1752600" y="4819441"/>
            <a:chExt cx="4114800" cy="1257460"/>
          </a:xfrm>
        </p:grpSpPr>
        <p:sp>
          <p:nvSpPr>
            <p:cNvPr id="15" name="Rectangle 14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0600" y="1834945"/>
            <a:ext cx="2743200" cy="1257460"/>
            <a:chOff x="1752600" y="4819441"/>
            <a:chExt cx="4114800" cy="1257460"/>
          </a:xfrm>
        </p:grpSpPr>
        <p:sp>
          <p:nvSpPr>
            <p:cNvPr id="18" name="Rectangle 17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0" y="4901572"/>
            <a:ext cx="2743200" cy="1257460"/>
            <a:chOff x="1752600" y="4819441"/>
            <a:chExt cx="4114800" cy="1257460"/>
          </a:xfrm>
        </p:grpSpPr>
        <p:sp>
          <p:nvSpPr>
            <p:cNvPr id="21" name="Rectangle 20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200" y="3368258"/>
            <a:ext cx="2743200" cy="1257460"/>
            <a:chOff x="1752600" y="4819441"/>
            <a:chExt cx="4114800" cy="1257460"/>
          </a:xfrm>
        </p:grpSpPr>
        <p:sp>
          <p:nvSpPr>
            <p:cNvPr id="24" name="Rectangle 23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8200" y="1834945"/>
            <a:ext cx="2743200" cy="1257460"/>
            <a:chOff x="1752600" y="4819441"/>
            <a:chExt cx="4114800" cy="1257460"/>
          </a:xfrm>
        </p:grpSpPr>
        <p:sp>
          <p:nvSpPr>
            <p:cNvPr id="27" name="Rectangle 26"/>
            <p:cNvSpPr/>
            <p:nvPr/>
          </p:nvSpPr>
          <p:spPr>
            <a:xfrm>
              <a:off x="1752600" y="5276682"/>
              <a:ext cx="41148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91375" y="4951517"/>
            <a:ext cx="685800" cy="685800"/>
            <a:chOff x="7191375" y="4951517"/>
            <a:chExt cx="685800" cy="685800"/>
          </a:xfrm>
        </p:grpSpPr>
        <p:sp>
          <p:nvSpPr>
            <p:cNvPr id="8" name="Oval 7"/>
            <p:cNvSpPr/>
            <p:nvPr/>
          </p:nvSpPr>
          <p:spPr>
            <a:xfrm>
              <a:off x="7191375" y="4951517"/>
              <a:ext cx="685800" cy="685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7342307" y="5105166"/>
              <a:ext cx="383936" cy="378503"/>
            </a:xfrm>
            <a:custGeom>
              <a:avLst/>
              <a:gdLst>
                <a:gd name="T0" fmla="*/ 1437 w 2077"/>
                <a:gd name="T1" fmla="*/ 320 h 2048"/>
                <a:gd name="T2" fmla="*/ 981 w 2077"/>
                <a:gd name="T3" fmla="*/ 0 h 2048"/>
                <a:gd name="T4" fmla="*/ 689 w 2077"/>
                <a:gd name="T5" fmla="*/ 1098 h 2048"/>
                <a:gd name="T6" fmla="*/ 729 w 2077"/>
                <a:gd name="T7" fmla="*/ 888 h 2048"/>
                <a:gd name="T8" fmla="*/ 379 w 2077"/>
                <a:gd name="T9" fmla="*/ 722 h 2048"/>
                <a:gd name="T10" fmla="*/ 604 w 2077"/>
                <a:gd name="T11" fmla="*/ 1112 h 2048"/>
                <a:gd name="T12" fmla="*/ 140 w 2077"/>
                <a:gd name="T13" fmla="*/ 1129 h 2048"/>
                <a:gd name="T14" fmla="*/ 280 w 2077"/>
                <a:gd name="T15" fmla="*/ 1923 h 2048"/>
                <a:gd name="T16" fmla="*/ 486 w 2077"/>
                <a:gd name="T17" fmla="*/ 2048 h 2048"/>
                <a:gd name="T18" fmla="*/ 901 w 2077"/>
                <a:gd name="T19" fmla="*/ 2017 h 2048"/>
                <a:gd name="T20" fmla="*/ 1397 w 2077"/>
                <a:gd name="T21" fmla="*/ 2018 h 2048"/>
                <a:gd name="T22" fmla="*/ 2077 w 2077"/>
                <a:gd name="T23" fmla="*/ 1928 h 2048"/>
                <a:gd name="T24" fmla="*/ 500 w 2077"/>
                <a:gd name="T25" fmla="*/ 919 h 2048"/>
                <a:gd name="T26" fmla="*/ 653 w 2077"/>
                <a:gd name="T27" fmla="*/ 968 h 2048"/>
                <a:gd name="T28" fmla="*/ 898 w 2077"/>
                <a:gd name="T29" fmla="*/ 1915 h 2048"/>
                <a:gd name="T30" fmla="*/ 637 w 2077"/>
                <a:gd name="T31" fmla="*/ 1904 h 2048"/>
                <a:gd name="T32" fmla="*/ 376 w 2077"/>
                <a:gd name="T33" fmla="*/ 1915 h 2048"/>
                <a:gd name="T34" fmla="*/ 157 w 2077"/>
                <a:gd name="T35" fmla="*/ 1553 h 2048"/>
                <a:gd name="T36" fmla="*/ 550 w 2077"/>
                <a:gd name="T37" fmla="*/ 1171 h 2048"/>
                <a:gd name="T38" fmla="*/ 669 w 2077"/>
                <a:gd name="T39" fmla="*/ 1215 h 2048"/>
                <a:gd name="T40" fmla="*/ 1144 w 2077"/>
                <a:gd name="T41" fmla="*/ 1492 h 2048"/>
                <a:gd name="T42" fmla="*/ 911 w 2077"/>
                <a:gd name="T43" fmla="*/ 1712 h 2048"/>
                <a:gd name="T44" fmla="*/ 990 w 2077"/>
                <a:gd name="T45" fmla="*/ 1792 h 2048"/>
                <a:gd name="T46" fmla="*/ 1357 w 2077"/>
                <a:gd name="T47" fmla="*/ 1928 h 2048"/>
                <a:gd name="T48" fmla="*/ 962 w 2077"/>
                <a:gd name="T49" fmla="*/ 1963 h 2048"/>
                <a:gd name="T50" fmla="*/ 1085 w 2077"/>
                <a:gd name="T51" fmla="*/ 1792 h 2048"/>
                <a:gd name="T52" fmla="*/ 1357 w 2077"/>
                <a:gd name="T53" fmla="*/ 1712 h 2048"/>
                <a:gd name="T54" fmla="*/ 1218 w 2077"/>
                <a:gd name="T55" fmla="*/ 1523 h 2048"/>
                <a:gd name="T56" fmla="*/ 941 w 2077"/>
                <a:gd name="T57" fmla="*/ 336 h 2048"/>
                <a:gd name="T58" fmla="*/ 1357 w 2077"/>
                <a:gd name="T59" fmla="*/ 256 h 2048"/>
                <a:gd name="T60" fmla="*/ 981 w 2077"/>
                <a:gd name="T61" fmla="*/ 80 h 2048"/>
                <a:gd name="T62" fmla="*/ 1357 w 2077"/>
                <a:gd name="T63" fmla="*/ 256 h 2048"/>
                <a:gd name="T64" fmla="*/ 1653 w 2077"/>
                <a:gd name="T65" fmla="*/ 1786 h 2048"/>
                <a:gd name="T66" fmla="*/ 1997 w 2077"/>
                <a:gd name="T67" fmla="*/ 1928 h 2048"/>
                <a:gd name="T68" fmla="*/ 1437 w 2077"/>
                <a:gd name="T69" fmla="*/ 1928 h 2048"/>
                <a:gd name="T70" fmla="*/ 1997 w 2077"/>
                <a:gd name="T71" fmla="*/ 1746 h 2048"/>
                <a:gd name="T72" fmla="*/ 1437 w 2077"/>
                <a:gd name="T73" fmla="*/ 434 h 2048"/>
                <a:gd name="T74" fmla="*/ 1997 w 2077"/>
                <a:gd name="T75" fmla="*/ 434 h 2048"/>
                <a:gd name="T76" fmla="*/ 1509 w 2077"/>
                <a:gd name="T77" fmla="*/ 1786 h 2048"/>
                <a:gd name="T78" fmla="*/ 1578 w 2077"/>
                <a:gd name="T79" fmla="*/ 1758 h 2048"/>
                <a:gd name="T80" fmla="*/ 1549 w 2077"/>
                <a:gd name="T81" fmla="*/ 1826 h 2048"/>
                <a:gd name="T82" fmla="*/ 1574 w 2077"/>
                <a:gd name="T83" fmla="*/ 1333 h 2048"/>
                <a:gd name="T84" fmla="*/ 1860 w 2077"/>
                <a:gd name="T85" fmla="*/ 1413 h 2048"/>
                <a:gd name="T86" fmla="*/ 1534 w 2077"/>
                <a:gd name="T87" fmla="*/ 1181 h 2048"/>
                <a:gd name="T88" fmla="*/ 1900 w 2077"/>
                <a:gd name="T89" fmla="*/ 1181 h 2048"/>
                <a:gd name="T90" fmla="*/ 1534 w 2077"/>
                <a:gd name="T91" fmla="*/ 1181 h 2048"/>
                <a:gd name="T92" fmla="*/ 1860 w 2077"/>
                <a:gd name="T93" fmla="*/ 949 h 2048"/>
                <a:gd name="T94" fmla="*/ 1574 w 2077"/>
                <a:gd name="T95" fmla="*/ 102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7" h="2048">
                  <a:moveTo>
                    <a:pt x="1957" y="314"/>
                  </a:moveTo>
                  <a:cubicBezTo>
                    <a:pt x="1477" y="314"/>
                    <a:pt x="1477" y="314"/>
                    <a:pt x="1477" y="314"/>
                  </a:cubicBezTo>
                  <a:cubicBezTo>
                    <a:pt x="1463" y="314"/>
                    <a:pt x="1450" y="316"/>
                    <a:pt x="1437" y="320"/>
                  </a:cubicBezTo>
                  <a:cubicBezTo>
                    <a:pt x="1437" y="120"/>
                    <a:pt x="1437" y="120"/>
                    <a:pt x="1437" y="120"/>
                  </a:cubicBezTo>
                  <a:cubicBezTo>
                    <a:pt x="1437" y="54"/>
                    <a:pt x="1383" y="0"/>
                    <a:pt x="1317" y="0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915" y="0"/>
                    <a:pt x="861" y="54"/>
                    <a:pt x="861" y="120"/>
                  </a:cubicBezTo>
                  <a:cubicBezTo>
                    <a:pt x="861" y="1035"/>
                    <a:pt x="861" y="1035"/>
                    <a:pt x="861" y="1035"/>
                  </a:cubicBezTo>
                  <a:cubicBezTo>
                    <a:pt x="800" y="1040"/>
                    <a:pt x="740" y="1062"/>
                    <a:pt x="689" y="1098"/>
                  </a:cubicBezTo>
                  <a:cubicBezTo>
                    <a:pt x="704" y="1044"/>
                    <a:pt x="733" y="994"/>
                    <a:pt x="774" y="953"/>
                  </a:cubicBezTo>
                  <a:cubicBezTo>
                    <a:pt x="790" y="937"/>
                    <a:pt x="790" y="912"/>
                    <a:pt x="774" y="896"/>
                  </a:cubicBezTo>
                  <a:cubicBezTo>
                    <a:pt x="762" y="884"/>
                    <a:pt x="744" y="881"/>
                    <a:pt x="729" y="888"/>
                  </a:cubicBezTo>
                  <a:cubicBezTo>
                    <a:pt x="719" y="840"/>
                    <a:pt x="695" y="795"/>
                    <a:pt x="660" y="759"/>
                  </a:cubicBezTo>
                  <a:cubicBezTo>
                    <a:pt x="593" y="693"/>
                    <a:pt x="496" y="668"/>
                    <a:pt x="406" y="694"/>
                  </a:cubicBezTo>
                  <a:cubicBezTo>
                    <a:pt x="393" y="698"/>
                    <a:pt x="383" y="708"/>
                    <a:pt x="379" y="722"/>
                  </a:cubicBezTo>
                  <a:cubicBezTo>
                    <a:pt x="353" y="812"/>
                    <a:pt x="378" y="909"/>
                    <a:pt x="444" y="975"/>
                  </a:cubicBezTo>
                  <a:cubicBezTo>
                    <a:pt x="491" y="1023"/>
                    <a:pt x="555" y="1049"/>
                    <a:pt x="620" y="1050"/>
                  </a:cubicBezTo>
                  <a:cubicBezTo>
                    <a:pt x="613" y="1070"/>
                    <a:pt x="608" y="1091"/>
                    <a:pt x="604" y="1112"/>
                  </a:cubicBezTo>
                  <a:cubicBezTo>
                    <a:pt x="599" y="1108"/>
                    <a:pt x="599" y="1108"/>
                    <a:pt x="599" y="1108"/>
                  </a:cubicBezTo>
                  <a:cubicBezTo>
                    <a:pt x="533" y="1056"/>
                    <a:pt x="450" y="1030"/>
                    <a:pt x="366" y="1034"/>
                  </a:cubicBezTo>
                  <a:cubicBezTo>
                    <a:pt x="282" y="1038"/>
                    <a:pt x="202" y="1071"/>
                    <a:pt x="140" y="1129"/>
                  </a:cubicBezTo>
                  <a:cubicBezTo>
                    <a:pt x="34" y="1229"/>
                    <a:pt x="0" y="1388"/>
                    <a:pt x="57" y="1523"/>
                  </a:cubicBezTo>
                  <a:cubicBezTo>
                    <a:pt x="83" y="1584"/>
                    <a:pt x="83" y="1584"/>
                    <a:pt x="83" y="1584"/>
                  </a:cubicBezTo>
                  <a:cubicBezTo>
                    <a:pt x="135" y="1707"/>
                    <a:pt x="201" y="1821"/>
                    <a:pt x="280" y="1923"/>
                  </a:cubicBezTo>
                  <a:cubicBezTo>
                    <a:pt x="284" y="1928"/>
                    <a:pt x="288" y="1932"/>
                    <a:pt x="291" y="1937"/>
                  </a:cubicBezTo>
                  <a:cubicBezTo>
                    <a:pt x="314" y="1965"/>
                    <a:pt x="314" y="1965"/>
                    <a:pt x="314" y="1965"/>
                  </a:cubicBezTo>
                  <a:cubicBezTo>
                    <a:pt x="355" y="2018"/>
                    <a:pt x="418" y="2048"/>
                    <a:pt x="486" y="2048"/>
                  </a:cubicBezTo>
                  <a:cubicBezTo>
                    <a:pt x="542" y="2048"/>
                    <a:pt x="597" y="2026"/>
                    <a:pt x="637" y="1988"/>
                  </a:cubicBezTo>
                  <a:cubicBezTo>
                    <a:pt x="678" y="2026"/>
                    <a:pt x="733" y="2048"/>
                    <a:pt x="789" y="2048"/>
                  </a:cubicBezTo>
                  <a:cubicBezTo>
                    <a:pt x="829" y="2048"/>
                    <a:pt x="868" y="2037"/>
                    <a:pt x="901" y="2017"/>
                  </a:cubicBezTo>
                  <a:cubicBezTo>
                    <a:pt x="923" y="2037"/>
                    <a:pt x="951" y="2048"/>
                    <a:pt x="981" y="2048"/>
                  </a:cubicBezTo>
                  <a:cubicBezTo>
                    <a:pt x="1317" y="2048"/>
                    <a:pt x="1317" y="2048"/>
                    <a:pt x="1317" y="2048"/>
                  </a:cubicBezTo>
                  <a:cubicBezTo>
                    <a:pt x="1348" y="2048"/>
                    <a:pt x="1376" y="2037"/>
                    <a:pt x="1397" y="2018"/>
                  </a:cubicBezTo>
                  <a:cubicBezTo>
                    <a:pt x="1419" y="2037"/>
                    <a:pt x="1447" y="2048"/>
                    <a:pt x="1477" y="2048"/>
                  </a:cubicBezTo>
                  <a:cubicBezTo>
                    <a:pt x="1957" y="2048"/>
                    <a:pt x="1957" y="2048"/>
                    <a:pt x="1957" y="2048"/>
                  </a:cubicBezTo>
                  <a:cubicBezTo>
                    <a:pt x="2023" y="2048"/>
                    <a:pt x="2077" y="1994"/>
                    <a:pt x="2077" y="1928"/>
                  </a:cubicBezTo>
                  <a:cubicBezTo>
                    <a:pt x="2077" y="434"/>
                    <a:pt x="2077" y="434"/>
                    <a:pt x="2077" y="434"/>
                  </a:cubicBezTo>
                  <a:cubicBezTo>
                    <a:pt x="2077" y="367"/>
                    <a:pt x="2023" y="314"/>
                    <a:pt x="1957" y="314"/>
                  </a:cubicBezTo>
                  <a:close/>
                  <a:moveTo>
                    <a:pt x="500" y="919"/>
                  </a:moveTo>
                  <a:cubicBezTo>
                    <a:pt x="460" y="878"/>
                    <a:pt x="442" y="822"/>
                    <a:pt x="451" y="766"/>
                  </a:cubicBezTo>
                  <a:cubicBezTo>
                    <a:pt x="506" y="758"/>
                    <a:pt x="563" y="776"/>
                    <a:pt x="603" y="816"/>
                  </a:cubicBezTo>
                  <a:cubicBezTo>
                    <a:pt x="643" y="856"/>
                    <a:pt x="661" y="913"/>
                    <a:pt x="653" y="968"/>
                  </a:cubicBezTo>
                  <a:cubicBezTo>
                    <a:pt x="597" y="977"/>
                    <a:pt x="541" y="959"/>
                    <a:pt x="500" y="919"/>
                  </a:cubicBezTo>
                  <a:close/>
                  <a:moveTo>
                    <a:pt x="921" y="1887"/>
                  </a:moveTo>
                  <a:cubicBezTo>
                    <a:pt x="898" y="1915"/>
                    <a:pt x="898" y="1915"/>
                    <a:pt x="898" y="1915"/>
                  </a:cubicBezTo>
                  <a:cubicBezTo>
                    <a:pt x="872" y="1949"/>
                    <a:pt x="832" y="1968"/>
                    <a:pt x="789" y="1968"/>
                  </a:cubicBezTo>
                  <a:cubicBezTo>
                    <a:pt x="751" y="1968"/>
                    <a:pt x="715" y="1953"/>
                    <a:pt x="689" y="1926"/>
                  </a:cubicBezTo>
                  <a:cubicBezTo>
                    <a:pt x="675" y="1912"/>
                    <a:pt x="657" y="1904"/>
                    <a:pt x="637" y="1904"/>
                  </a:cubicBezTo>
                  <a:cubicBezTo>
                    <a:pt x="618" y="1904"/>
                    <a:pt x="599" y="1912"/>
                    <a:pt x="586" y="1926"/>
                  </a:cubicBezTo>
                  <a:cubicBezTo>
                    <a:pt x="560" y="1953"/>
                    <a:pt x="523" y="1968"/>
                    <a:pt x="486" y="1968"/>
                  </a:cubicBezTo>
                  <a:cubicBezTo>
                    <a:pt x="443" y="1968"/>
                    <a:pt x="403" y="1949"/>
                    <a:pt x="376" y="1915"/>
                  </a:cubicBezTo>
                  <a:cubicBezTo>
                    <a:pt x="354" y="1887"/>
                    <a:pt x="354" y="1887"/>
                    <a:pt x="354" y="1887"/>
                  </a:cubicBezTo>
                  <a:cubicBezTo>
                    <a:pt x="350" y="1883"/>
                    <a:pt x="347" y="1878"/>
                    <a:pt x="343" y="1874"/>
                  </a:cubicBezTo>
                  <a:cubicBezTo>
                    <a:pt x="269" y="1778"/>
                    <a:pt x="206" y="1670"/>
                    <a:pt x="157" y="1553"/>
                  </a:cubicBezTo>
                  <a:cubicBezTo>
                    <a:pt x="131" y="1492"/>
                    <a:pt x="131" y="1492"/>
                    <a:pt x="131" y="1492"/>
                  </a:cubicBezTo>
                  <a:cubicBezTo>
                    <a:pt x="87" y="1387"/>
                    <a:pt x="113" y="1265"/>
                    <a:pt x="195" y="1187"/>
                  </a:cubicBezTo>
                  <a:cubicBezTo>
                    <a:pt x="294" y="1094"/>
                    <a:pt x="443" y="1088"/>
                    <a:pt x="550" y="1171"/>
                  </a:cubicBezTo>
                  <a:cubicBezTo>
                    <a:pt x="606" y="1215"/>
                    <a:pt x="606" y="1215"/>
                    <a:pt x="606" y="1215"/>
                  </a:cubicBezTo>
                  <a:cubicBezTo>
                    <a:pt x="613" y="1225"/>
                    <a:pt x="624" y="1231"/>
                    <a:pt x="637" y="1231"/>
                  </a:cubicBezTo>
                  <a:cubicBezTo>
                    <a:pt x="650" y="1231"/>
                    <a:pt x="662" y="1225"/>
                    <a:pt x="669" y="1215"/>
                  </a:cubicBezTo>
                  <a:cubicBezTo>
                    <a:pt x="725" y="1171"/>
                    <a:pt x="725" y="1171"/>
                    <a:pt x="725" y="1171"/>
                  </a:cubicBezTo>
                  <a:cubicBezTo>
                    <a:pt x="832" y="1088"/>
                    <a:pt x="981" y="1094"/>
                    <a:pt x="1080" y="1187"/>
                  </a:cubicBezTo>
                  <a:cubicBezTo>
                    <a:pt x="1162" y="1265"/>
                    <a:pt x="1188" y="1387"/>
                    <a:pt x="1144" y="1492"/>
                  </a:cubicBezTo>
                  <a:cubicBezTo>
                    <a:pt x="1118" y="1553"/>
                    <a:pt x="1118" y="1553"/>
                    <a:pt x="1118" y="1553"/>
                  </a:cubicBezTo>
                  <a:cubicBezTo>
                    <a:pt x="1095" y="1608"/>
                    <a:pt x="1068" y="1661"/>
                    <a:pt x="1039" y="1712"/>
                  </a:cubicBezTo>
                  <a:cubicBezTo>
                    <a:pt x="911" y="1712"/>
                    <a:pt x="911" y="1712"/>
                    <a:pt x="911" y="1712"/>
                  </a:cubicBezTo>
                  <a:cubicBezTo>
                    <a:pt x="889" y="1712"/>
                    <a:pt x="871" y="1730"/>
                    <a:pt x="871" y="1752"/>
                  </a:cubicBezTo>
                  <a:cubicBezTo>
                    <a:pt x="871" y="1774"/>
                    <a:pt x="889" y="1792"/>
                    <a:pt x="911" y="1792"/>
                  </a:cubicBezTo>
                  <a:cubicBezTo>
                    <a:pt x="990" y="1792"/>
                    <a:pt x="990" y="1792"/>
                    <a:pt x="990" y="1792"/>
                  </a:cubicBezTo>
                  <a:cubicBezTo>
                    <a:pt x="971" y="1820"/>
                    <a:pt x="952" y="1848"/>
                    <a:pt x="931" y="1874"/>
                  </a:cubicBezTo>
                  <a:cubicBezTo>
                    <a:pt x="928" y="1878"/>
                    <a:pt x="924" y="1883"/>
                    <a:pt x="921" y="1887"/>
                  </a:cubicBezTo>
                  <a:close/>
                  <a:moveTo>
                    <a:pt x="1357" y="1928"/>
                  </a:moveTo>
                  <a:cubicBezTo>
                    <a:pt x="1357" y="1950"/>
                    <a:pt x="1339" y="1968"/>
                    <a:pt x="1317" y="1968"/>
                  </a:cubicBezTo>
                  <a:cubicBezTo>
                    <a:pt x="981" y="1968"/>
                    <a:pt x="981" y="1968"/>
                    <a:pt x="981" y="1968"/>
                  </a:cubicBezTo>
                  <a:cubicBezTo>
                    <a:pt x="975" y="1968"/>
                    <a:pt x="968" y="1967"/>
                    <a:pt x="962" y="1963"/>
                  </a:cubicBezTo>
                  <a:cubicBezTo>
                    <a:pt x="983" y="1937"/>
                    <a:pt x="983" y="1937"/>
                    <a:pt x="983" y="1937"/>
                  </a:cubicBezTo>
                  <a:cubicBezTo>
                    <a:pt x="987" y="1932"/>
                    <a:pt x="991" y="1928"/>
                    <a:pt x="994" y="1923"/>
                  </a:cubicBezTo>
                  <a:cubicBezTo>
                    <a:pt x="1027" y="1881"/>
                    <a:pt x="1057" y="1838"/>
                    <a:pt x="1085" y="1792"/>
                  </a:cubicBezTo>
                  <a:cubicBezTo>
                    <a:pt x="1357" y="1792"/>
                    <a:pt x="1357" y="1792"/>
                    <a:pt x="1357" y="1792"/>
                  </a:cubicBezTo>
                  <a:lnTo>
                    <a:pt x="1357" y="1928"/>
                  </a:lnTo>
                  <a:close/>
                  <a:moveTo>
                    <a:pt x="1357" y="1712"/>
                  </a:moveTo>
                  <a:cubicBezTo>
                    <a:pt x="1131" y="1712"/>
                    <a:pt x="1131" y="1712"/>
                    <a:pt x="1131" y="1712"/>
                  </a:cubicBezTo>
                  <a:cubicBezTo>
                    <a:pt x="1153" y="1671"/>
                    <a:pt x="1173" y="1628"/>
                    <a:pt x="1192" y="1584"/>
                  </a:cubicBezTo>
                  <a:cubicBezTo>
                    <a:pt x="1218" y="1523"/>
                    <a:pt x="1218" y="1523"/>
                    <a:pt x="1218" y="1523"/>
                  </a:cubicBezTo>
                  <a:cubicBezTo>
                    <a:pt x="1275" y="1388"/>
                    <a:pt x="1241" y="1229"/>
                    <a:pt x="1134" y="1129"/>
                  </a:cubicBezTo>
                  <a:cubicBezTo>
                    <a:pt x="1081" y="1079"/>
                    <a:pt x="1013" y="1047"/>
                    <a:pt x="941" y="1037"/>
                  </a:cubicBezTo>
                  <a:cubicBezTo>
                    <a:pt x="941" y="336"/>
                    <a:pt x="941" y="336"/>
                    <a:pt x="941" y="336"/>
                  </a:cubicBezTo>
                  <a:cubicBezTo>
                    <a:pt x="1357" y="336"/>
                    <a:pt x="1357" y="336"/>
                    <a:pt x="1357" y="336"/>
                  </a:cubicBezTo>
                  <a:lnTo>
                    <a:pt x="1357" y="1712"/>
                  </a:lnTo>
                  <a:close/>
                  <a:moveTo>
                    <a:pt x="1357" y="256"/>
                  </a:moveTo>
                  <a:cubicBezTo>
                    <a:pt x="941" y="256"/>
                    <a:pt x="941" y="256"/>
                    <a:pt x="941" y="256"/>
                  </a:cubicBezTo>
                  <a:cubicBezTo>
                    <a:pt x="941" y="120"/>
                    <a:pt x="941" y="120"/>
                    <a:pt x="941" y="120"/>
                  </a:cubicBezTo>
                  <a:cubicBezTo>
                    <a:pt x="941" y="98"/>
                    <a:pt x="959" y="80"/>
                    <a:pt x="981" y="80"/>
                  </a:cubicBezTo>
                  <a:cubicBezTo>
                    <a:pt x="1317" y="80"/>
                    <a:pt x="1317" y="80"/>
                    <a:pt x="1317" y="80"/>
                  </a:cubicBezTo>
                  <a:cubicBezTo>
                    <a:pt x="1339" y="80"/>
                    <a:pt x="1357" y="98"/>
                    <a:pt x="1357" y="120"/>
                  </a:cubicBezTo>
                  <a:lnTo>
                    <a:pt x="1357" y="256"/>
                  </a:lnTo>
                  <a:close/>
                  <a:moveTo>
                    <a:pt x="1997" y="1746"/>
                  </a:moveTo>
                  <a:cubicBezTo>
                    <a:pt x="1693" y="1746"/>
                    <a:pt x="1693" y="1746"/>
                    <a:pt x="1693" y="1746"/>
                  </a:cubicBezTo>
                  <a:cubicBezTo>
                    <a:pt x="1671" y="1746"/>
                    <a:pt x="1653" y="1764"/>
                    <a:pt x="1653" y="1786"/>
                  </a:cubicBezTo>
                  <a:cubicBezTo>
                    <a:pt x="1653" y="1808"/>
                    <a:pt x="1671" y="1826"/>
                    <a:pt x="1693" y="1826"/>
                  </a:cubicBezTo>
                  <a:cubicBezTo>
                    <a:pt x="1997" y="1826"/>
                    <a:pt x="1997" y="1826"/>
                    <a:pt x="1997" y="1826"/>
                  </a:cubicBezTo>
                  <a:cubicBezTo>
                    <a:pt x="1997" y="1928"/>
                    <a:pt x="1997" y="1928"/>
                    <a:pt x="1997" y="1928"/>
                  </a:cubicBezTo>
                  <a:cubicBezTo>
                    <a:pt x="1997" y="1950"/>
                    <a:pt x="1979" y="1968"/>
                    <a:pt x="1957" y="1968"/>
                  </a:cubicBezTo>
                  <a:cubicBezTo>
                    <a:pt x="1477" y="1968"/>
                    <a:pt x="1477" y="1968"/>
                    <a:pt x="1477" y="1968"/>
                  </a:cubicBezTo>
                  <a:cubicBezTo>
                    <a:pt x="1455" y="1968"/>
                    <a:pt x="1437" y="1950"/>
                    <a:pt x="1437" y="1928"/>
                  </a:cubicBezTo>
                  <a:cubicBezTo>
                    <a:pt x="1437" y="616"/>
                    <a:pt x="1437" y="616"/>
                    <a:pt x="1437" y="616"/>
                  </a:cubicBezTo>
                  <a:cubicBezTo>
                    <a:pt x="1997" y="616"/>
                    <a:pt x="1997" y="616"/>
                    <a:pt x="1997" y="616"/>
                  </a:cubicBezTo>
                  <a:lnTo>
                    <a:pt x="1997" y="1746"/>
                  </a:lnTo>
                  <a:close/>
                  <a:moveTo>
                    <a:pt x="1997" y="536"/>
                  </a:moveTo>
                  <a:cubicBezTo>
                    <a:pt x="1437" y="536"/>
                    <a:pt x="1437" y="536"/>
                    <a:pt x="1437" y="536"/>
                  </a:cubicBezTo>
                  <a:cubicBezTo>
                    <a:pt x="1437" y="434"/>
                    <a:pt x="1437" y="434"/>
                    <a:pt x="1437" y="434"/>
                  </a:cubicBezTo>
                  <a:cubicBezTo>
                    <a:pt x="1437" y="412"/>
                    <a:pt x="1455" y="394"/>
                    <a:pt x="1477" y="394"/>
                  </a:cubicBezTo>
                  <a:cubicBezTo>
                    <a:pt x="1957" y="394"/>
                    <a:pt x="1957" y="394"/>
                    <a:pt x="1957" y="394"/>
                  </a:cubicBezTo>
                  <a:cubicBezTo>
                    <a:pt x="1979" y="394"/>
                    <a:pt x="1997" y="412"/>
                    <a:pt x="1997" y="434"/>
                  </a:cubicBezTo>
                  <a:lnTo>
                    <a:pt x="1997" y="536"/>
                  </a:lnTo>
                  <a:close/>
                  <a:moveTo>
                    <a:pt x="1521" y="1815"/>
                  </a:moveTo>
                  <a:cubicBezTo>
                    <a:pt x="1514" y="1807"/>
                    <a:pt x="1509" y="1797"/>
                    <a:pt x="1509" y="1786"/>
                  </a:cubicBezTo>
                  <a:cubicBezTo>
                    <a:pt x="1509" y="1776"/>
                    <a:pt x="1514" y="1765"/>
                    <a:pt x="1521" y="1758"/>
                  </a:cubicBezTo>
                  <a:cubicBezTo>
                    <a:pt x="1528" y="1751"/>
                    <a:pt x="1539" y="1746"/>
                    <a:pt x="1549" y="1746"/>
                  </a:cubicBezTo>
                  <a:cubicBezTo>
                    <a:pt x="1560" y="1746"/>
                    <a:pt x="1570" y="1751"/>
                    <a:pt x="1578" y="1758"/>
                  </a:cubicBezTo>
                  <a:cubicBezTo>
                    <a:pt x="1585" y="1765"/>
                    <a:pt x="1589" y="1776"/>
                    <a:pt x="1589" y="1786"/>
                  </a:cubicBezTo>
                  <a:cubicBezTo>
                    <a:pt x="1589" y="1797"/>
                    <a:pt x="1585" y="1807"/>
                    <a:pt x="1578" y="1815"/>
                  </a:cubicBezTo>
                  <a:cubicBezTo>
                    <a:pt x="1570" y="1822"/>
                    <a:pt x="1560" y="1826"/>
                    <a:pt x="1549" y="1826"/>
                  </a:cubicBezTo>
                  <a:cubicBezTo>
                    <a:pt x="1539" y="1826"/>
                    <a:pt x="1528" y="1822"/>
                    <a:pt x="1521" y="1815"/>
                  </a:cubicBezTo>
                  <a:close/>
                  <a:moveTo>
                    <a:pt x="1534" y="1373"/>
                  </a:moveTo>
                  <a:cubicBezTo>
                    <a:pt x="1534" y="1351"/>
                    <a:pt x="1552" y="1333"/>
                    <a:pt x="1574" y="1333"/>
                  </a:cubicBezTo>
                  <a:cubicBezTo>
                    <a:pt x="1860" y="1333"/>
                    <a:pt x="1860" y="1333"/>
                    <a:pt x="1860" y="1333"/>
                  </a:cubicBezTo>
                  <a:cubicBezTo>
                    <a:pt x="1882" y="1333"/>
                    <a:pt x="1900" y="1351"/>
                    <a:pt x="1900" y="1373"/>
                  </a:cubicBezTo>
                  <a:cubicBezTo>
                    <a:pt x="1900" y="1395"/>
                    <a:pt x="1882" y="1413"/>
                    <a:pt x="1860" y="1413"/>
                  </a:cubicBezTo>
                  <a:cubicBezTo>
                    <a:pt x="1574" y="1413"/>
                    <a:pt x="1574" y="1413"/>
                    <a:pt x="1574" y="1413"/>
                  </a:cubicBezTo>
                  <a:cubicBezTo>
                    <a:pt x="1552" y="1413"/>
                    <a:pt x="1534" y="1395"/>
                    <a:pt x="1534" y="1373"/>
                  </a:cubicBezTo>
                  <a:close/>
                  <a:moveTo>
                    <a:pt x="1534" y="1181"/>
                  </a:moveTo>
                  <a:cubicBezTo>
                    <a:pt x="1534" y="1159"/>
                    <a:pt x="1552" y="1141"/>
                    <a:pt x="1574" y="1141"/>
                  </a:cubicBezTo>
                  <a:cubicBezTo>
                    <a:pt x="1860" y="1141"/>
                    <a:pt x="1860" y="1141"/>
                    <a:pt x="1860" y="1141"/>
                  </a:cubicBezTo>
                  <a:cubicBezTo>
                    <a:pt x="1882" y="1141"/>
                    <a:pt x="1900" y="1159"/>
                    <a:pt x="1900" y="1181"/>
                  </a:cubicBezTo>
                  <a:cubicBezTo>
                    <a:pt x="1900" y="1203"/>
                    <a:pt x="1882" y="1221"/>
                    <a:pt x="1860" y="1221"/>
                  </a:cubicBezTo>
                  <a:cubicBezTo>
                    <a:pt x="1574" y="1221"/>
                    <a:pt x="1574" y="1221"/>
                    <a:pt x="1574" y="1221"/>
                  </a:cubicBezTo>
                  <a:cubicBezTo>
                    <a:pt x="1552" y="1221"/>
                    <a:pt x="1534" y="1203"/>
                    <a:pt x="1534" y="1181"/>
                  </a:cubicBezTo>
                  <a:close/>
                  <a:moveTo>
                    <a:pt x="1534" y="989"/>
                  </a:moveTo>
                  <a:cubicBezTo>
                    <a:pt x="1534" y="967"/>
                    <a:pt x="1552" y="949"/>
                    <a:pt x="1574" y="949"/>
                  </a:cubicBezTo>
                  <a:cubicBezTo>
                    <a:pt x="1860" y="949"/>
                    <a:pt x="1860" y="949"/>
                    <a:pt x="1860" y="949"/>
                  </a:cubicBezTo>
                  <a:cubicBezTo>
                    <a:pt x="1882" y="949"/>
                    <a:pt x="1900" y="967"/>
                    <a:pt x="1900" y="989"/>
                  </a:cubicBezTo>
                  <a:cubicBezTo>
                    <a:pt x="1900" y="1011"/>
                    <a:pt x="1882" y="1029"/>
                    <a:pt x="1860" y="1029"/>
                  </a:cubicBezTo>
                  <a:cubicBezTo>
                    <a:pt x="1574" y="1029"/>
                    <a:pt x="1574" y="1029"/>
                    <a:pt x="1574" y="1029"/>
                  </a:cubicBezTo>
                  <a:cubicBezTo>
                    <a:pt x="1552" y="1029"/>
                    <a:pt x="1534" y="1011"/>
                    <a:pt x="1534" y="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96100" y="3611442"/>
            <a:ext cx="685800" cy="685800"/>
            <a:chOff x="6896100" y="3611442"/>
            <a:chExt cx="685800" cy="685800"/>
          </a:xfrm>
        </p:grpSpPr>
        <p:sp>
          <p:nvSpPr>
            <p:cNvPr id="7" name="Oval 6"/>
            <p:cNvSpPr/>
            <p:nvPr/>
          </p:nvSpPr>
          <p:spPr>
            <a:xfrm>
              <a:off x="6896100" y="3611442"/>
              <a:ext cx="685800" cy="6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085788" y="3765090"/>
              <a:ext cx="306425" cy="378504"/>
            </a:xfrm>
            <a:custGeom>
              <a:avLst/>
              <a:gdLst>
                <a:gd name="T0" fmla="*/ 597 w 1658"/>
                <a:gd name="T1" fmla="*/ 1563 h 2048"/>
                <a:gd name="T2" fmla="*/ 862 w 1658"/>
                <a:gd name="T3" fmla="*/ 2048 h 2048"/>
                <a:gd name="T4" fmla="*/ 1200 w 1658"/>
                <a:gd name="T5" fmla="*/ 1259 h 2048"/>
                <a:gd name="T6" fmla="*/ 837 w 1658"/>
                <a:gd name="T7" fmla="*/ 261 h 2048"/>
                <a:gd name="T8" fmla="*/ 862 w 1658"/>
                <a:gd name="T9" fmla="*/ 1968 h 2048"/>
                <a:gd name="T10" fmla="*/ 975 w 1658"/>
                <a:gd name="T11" fmla="*/ 1888 h 2048"/>
                <a:gd name="T12" fmla="*/ 677 w 1658"/>
                <a:gd name="T13" fmla="*/ 1808 h 2048"/>
                <a:gd name="T14" fmla="*/ 981 w 1658"/>
                <a:gd name="T15" fmla="*/ 1808 h 2048"/>
                <a:gd name="T16" fmla="*/ 677 w 1658"/>
                <a:gd name="T17" fmla="*/ 1611 h 2048"/>
                <a:gd name="T18" fmla="*/ 829 w 1658"/>
                <a:gd name="T19" fmla="*/ 1355 h 2048"/>
                <a:gd name="T20" fmla="*/ 789 w 1658"/>
                <a:gd name="T21" fmla="*/ 1531 h 2048"/>
                <a:gd name="T22" fmla="*/ 829 w 1658"/>
                <a:gd name="T23" fmla="*/ 1117 h 2048"/>
                <a:gd name="T24" fmla="*/ 802 w 1658"/>
                <a:gd name="T25" fmla="*/ 1064 h 2048"/>
                <a:gd name="T26" fmla="*/ 836 w 1658"/>
                <a:gd name="T27" fmla="*/ 341 h 2048"/>
                <a:gd name="T28" fmla="*/ 982 w 1658"/>
                <a:gd name="T29" fmla="*/ 1531 h 2048"/>
                <a:gd name="T30" fmla="*/ 909 w 1658"/>
                <a:gd name="T31" fmla="*/ 1305 h 2048"/>
                <a:gd name="T32" fmla="*/ 962 w 1658"/>
                <a:gd name="T33" fmla="*/ 1068 h 2048"/>
                <a:gd name="T34" fmla="*/ 736 w 1658"/>
                <a:gd name="T35" fmla="*/ 852 h 2048"/>
                <a:gd name="T36" fmla="*/ 808 w 1658"/>
                <a:gd name="T37" fmla="*/ 932 h 2048"/>
                <a:gd name="T38" fmla="*/ 802 w 1658"/>
                <a:gd name="T39" fmla="*/ 984 h 2048"/>
                <a:gd name="T40" fmla="*/ 829 w 1658"/>
                <a:gd name="T41" fmla="*/ 1197 h 2048"/>
                <a:gd name="T42" fmla="*/ 709 w 1658"/>
                <a:gd name="T43" fmla="*/ 1531 h 2048"/>
                <a:gd name="T44" fmla="*/ 341 w 1658"/>
                <a:gd name="T45" fmla="*/ 828 h 2048"/>
                <a:gd name="T46" fmla="*/ 796 w 1658"/>
                <a:gd name="T47" fmla="*/ 495 h 2048"/>
                <a:gd name="T48" fmla="*/ 877 w 1658"/>
                <a:gd name="T49" fmla="*/ 496 h 2048"/>
                <a:gd name="T50" fmla="*/ 796 w 1658"/>
                <a:gd name="T51" fmla="*/ 495 h 2048"/>
                <a:gd name="T52" fmla="*/ 1205 w 1658"/>
                <a:gd name="T53" fmla="*/ 829 h 2048"/>
                <a:gd name="T54" fmla="*/ 974 w 1658"/>
                <a:gd name="T55" fmla="*/ 573 h 2048"/>
                <a:gd name="T56" fmla="*/ 789 w 1658"/>
                <a:gd name="T57" fmla="*/ 148 h 2048"/>
                <a:gd name="T58" fmla="*/ 869 w 1658"/>
                <a:gd name="T59" fmla="*/ 40 h 2048"/>
                <a:gd name="T60" fmla="*/ 1658 w 1658"/>
                <a:gd name="T61" fmla="*/ 829 h 2048"/>
                <a:gd name="T62" fmla="*/ 1470 w 1658"/>
                <a:gd name="T63" fmla="*/ 829 h 2048"/>
                <a:gd name="T64" fmla="*/ 1658 w 1658"/>
                <a:gd name="T65" fmla="*/ 829 h 2048"/>
                <a:gd name="T66" fmla="*/ 40 w 1658"/>
                <a:gd name="T67" fmla="*/ 789 h 2048"/>
                <a:gd name="T68" fmla="*/ 148 w 1658"/>
                <a:gd name="T69" fmla="*/ 869 h 2048"/>
                <a:gd name="T70" fmla="*/ 1415 w 1658"/>
                <a:gd name="T71" fmla="*/ 1415 h 2048"/>
                <a:gd name="T72" fmla="*/ 1282 w 1658"/>
                <a:gd name="T73" fmla="*/ 1339 h 2048"/>
                <a:gd name="T74" fmla="*/ 1415 w 1658"/>
                <a:gd name="T75" fmla="*/ 1359 h 2048"/>
                <a:gd name="T76" fmla="*/ 348 w 1658"/>
                <a:gd name="T77" fmla="*/ 388 h 2048"/>
                <a:gd name="T78" fmla="*/ 243 w 1658"/>
                <a:gd name="T79" fmla="*/ 243 h 2048"/>
                <a:gd name="T80" fmla="*/ 1415 w 1658"/>
                <a:gd name="T81" fmla="*/ 300 h 2048"/>
                <a:gd name="T82" fmla="*/ 1282 w 1658"/>
                <a:gd name="T83" fmla="*/ 376 h 2048"/>
                <a:gd name="T84" fmla="*/ 1415 w 1658"/>
                <a:gd name="T85" fmla="*/ 243 h 2048"/>
                <a:gd name="T86" fmla="*/ 376 w 1658"/>
                <a:gd name="T87" fmla="*/ 1339 h 2048"/>
                <a:gd name="T88" fmla="*/ 243 w 1658"/>
                <a:gd name="T89" fmla="*/ 1415 h 2048"/>
                <a:gd name="T90" fmla="*/ 376 w 1658"/>
                <a:gd name="T91" fmla="*/ 1282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8" h="2048">
                  <a:moveTo>
                    <a:pt x="261" y="827"/>
                  </a:moveTo>
                  <a:cubicBezTo>
                    <a:pt x="261" y="992"/>
                    <a:pt x="332" y="1149"/>
                    <a:pt x="456" y="1257"/>
                  </a:cubicBezTo>
                  <a:cubicBezTo>
                    <a:pt x="546" y="1336"/>
                    <a:pt x="597" y="1447"/>
                    <a:pt x="597" y="1563"/>
                  </a:cubicBezTo>
                  <a:cubicBezTo>
                    <a:pt x="597" y="1850"/>
                    <a:pt x="597" y="1850"/>
                    <a:pt x="597" y="1850"/>
                  </a:cubicBezTo>
                  <a:cubicBezTo>
                    <a:pt x="597" y="1959"/>
                    <a:pt x="686" y="2048"/>
                    <a:pt x="796" y="2048"/>
                  </a:cubicBezTo>
                  <a:cubicBezTo>
                    <a:pt x="862" y="2048"/>
                    <a:pt x="862" y="2048"/>
                    <a:pt x="862" y="2048"/>
                  </a:cubicBezTo>
                  <a:cubicBezTo>
                    <a:pt x="972" y="2048"/>
                    <a:pt x="1061" y="1959"/>
                    <a:pt x="1061" y="1850"/>
                  </a:cubicBezTo>
                  <a:cubicBezTo>
                    <a:pt x="1061" y="1567"/>
                    <a:pt x="1061" y="1567"/>
                    <a:pt x="1061" y="1567"/>
                  </a:cubicBezTo>
                  <a:cubicBezTo>
                    <a:pt x="1061" y="1448"/>
                    <a:pt x="1112" y="1335"/>
                    <a:pt x="1200" y="1259"/>
                  </a:cubicBezTo>
                  <a:cubicBezTo>
                    <a:pt x="1325" y="1151"/>
                    <a:pt x="1397" y="995"/>
                    <a:pt x="1397" y="829"/>
                  </a:cubicBezTo>
                  <a:cubicBezTo>
                    <a:pt x="1397" y="679"/>
                    <a:pt x="1339" y="537"/>
                    <a:pt x="1233" y="430"/>
                  </a:cubicBezTo>
                  <a:cubicBezTo>
                    <a:pt x="1128" y="323"/>
                    <a:pt x="987" y="263"/>
                    <a:pt x="837" y="261"/>
                  </a:cubicBezTo>
                  <a:cubicBezTo>
                    <a:pt x="684" y="259"/>
                    <a:pt x="540" y="317"/>
                    <a:pt x="431" y="425"/>
                  </a:cubicBezTo>
                  <a:cubicBezTo>
                    <a:pt x="322" y="532"/>
                    <a:pt x="262" y="675"/>
                    <a:pt x="261" y="827"/>
                  </a:cubicBezTo>
                  <a:close/>
                  <a:moveTo>
                    <a:pt x="862" y="1968"/>
                  </a:moveTo>
                  <a:cubicBezTo>
                    <a:pt x="796" y="1968"/>
                    <a:pt x="796" y="1968"/>
                    <a:pt x="796" y="1968"/>
                  </a:cubicBezTo>
                  <a:cubicBezTo>
                    <a:pt x="744" y="1968"/>
                    <a:pt x="700" y="1935"/>
                    <a:pt x="684" y="1888"/>
                  </a:cubicBezTo>
                  <a:cubicBezTo>
                    <a:pt x="975" y="1888"/>
                    <a:pt x="975" y="1888"/>
                    <a:pt x="975" y="1888"/>
                  </a:cubicBezTo>
                  <a:cubicBezTo>
                    <a:pt x="959" y="1935"/>
                    <a:pt x="914" y="1968"/>
                    <a:pt x="862" y="1968"/>
                  </a:cubicBezTo>
                  <a:close/>
                  <a:moveTo>
                    <a:pt x="981" y="1808"/>
                  </a:moveTo>
                  <a:cubicBezTo>
                    <a:pt x="677" y="1808"/>
                    <a:pt x="677" y="1808"/>
                    <a:pt x="677" y="1808"/>
                  </a:cubicBezTo>
                  <a:cubicBezTo>
                    <a:pt x="677" y="1750"/>
                    <a:pt x="677" y="1750"/>
                    <a:pt x="677" y="1750"/>
                  </a:cubicBezTo>
                  <a:cubicBezTo>
                    <a:pt x="981" y="1750"/>
                    <a:pt x="981" y="1750"/>
                    <a:pt x="981" y="1750"/>
                  </a:cubicBezTo>
                  <a:lnTo>
                    <a:pt x="981" y="1808"/>
                  </a:lnTo>
                  <a:close/>
                  <a:moveTo>
                    <a:pt x="981" y="1670"/>
                  </a:moveTo>
                  <a:cubicBezTo>
                    <a:pt x="677" y="1670"/>
                    <a:pt x="677" y="1670"/>
                    <a:pt x="677" y="1670"/>
                  </a:cubicBezTo>
                  <a:cubicBezTo>
                    <a:pt x="677" y="1611"/>
                    <a:pt x="677" y="1611"/>
                    <a:pt x="677" y="1611"/>
                  </a:cubicBezTo>
                  <a:cubicBezTo>
                    <a:pt x="981" y="1611"/>
                    <a:pt x="981" y="1611"/>
                    <a:pt x="981" y="1611"/>
                  </a:cubicBezTo>
                  <a:lnTo>
                    <a:pt x="981" y="1670"/>
                  </a:lnTo>
                  <a:close/>
                  <a:moveTo>
                    <a:pt x="829" y="1355"/>
                  </a:moveTo>
                  <a:cubicBezTo>
                    <a:pt x="851" y="1355"/>
                    <a:pt x="869" y="1373"/>
                    <a:pt x="869" y="1395"/>
                  </a:cubicBezTo>
                  <a:cubicBezTo>
                    <a:pt x="869" y="1531"/>
                    <a:pt x="869" y="1531"/>
                    <a:pt x="869" y="1531"/>
                  </a:cubicBezTo>
                  <a:cubicBezTo>
                    <a:pt x="789" y="1531"/>
                    <a:pt x="789" y="1531"/>
                    <a:pt x="789" y="1531"/>
                  </a:cubicBezTo>
                  <a:cubicBezTo>
                    <a:pt x="789" y="1395"/>
                    <a:pt x="789" y="1395"/>
                    <a:pt x="789" y="1395"/>
                  </a:cubicBezTo>
                  <a:cubicBezTo>
                    <a:pt x="789" y="1373"/>
                    <a:pt x="807" y="1355"/>
                    <a:pt x="829" y="1355"/>
                  </a:cubicBezTo>
                  <a:close/>
                  <a:moveTo>
                    <a:pt x="829" y="1117"/>
                  </a:moveTo>
                  <a:cubicBezTo>
                    <a:pt x="802" y="1117"/>
                    <a:pt x="802" y="1117"/>
                    <a:pt x="802" y="1117"/>
                  </a:cubicBezTo>
                  <a:cubicBezTo>
                    <a:pt x="788" y="1117"/>
                    <a:pt x="776" y="1105"/>
                    <a:pt x="776" y="1091"/>
                  </a:cubicBezTo>
                  <a:cubicBezTo>
                    <a:pt x="776" y="1076"/>
                    <a:pt x="788" y="1064"/>
                    <a:pt x="802" y="1064"/>
                  </a:cubicBezTo>
                  <a:cubicBezTo>
                    <a:pt x="817" y="1064"/>
                    <a:pt x="829" y="1076"/>
                    <a:pt x="829" y="1091"/>
                  </a:cubicBezTo>
                  <a:lnTo>
                    <a:pt x="829" y="1117"/>
                  </a:lnTo>
                  <a:close/>
                  <a:moveTo>
                    <a:pt x="836" y="341"/>
                  </a:moveTo>
                  <a:cubicBezTo>
                    <a:pt x="1101" y="345"/>
                    <a:pt x="1317" y="564"/>
                    <a:pt x="1317" y="829"/>
                  </a:cubicBezTo>
                  <a:cubicBezTo>
                    <a:pt x="1317" y="971"/>
                    <a:pt x="1255" y="1106"/>
                    <a:pt x="1148" y="1199"/>
                  </a:cubicBezTo>
                  <a:cubicBezTo>
                    <a:pt x="1051" y="1282"/>
                    <a:pt x="992" y="1402"/>
                    <a:pt x="982" y="1531"/>
                  </a:cubicBezTo>
                  <a:cubicBezTo>
                    <a:pt x="949" y="1531"/>
                    <a:pt x="949" y="1531"/>
                    <a:pt x="949" y="1531"/>
                  </a:cubicBezTo>
                  <a:cubicBezTo>
                    <a:pt x="949" y="1395"/>
                    <a:pt x="949" y="1395"/>
                    <a:pt x="949" y="1395"/>
                  </a:cubicBezTo>
                  <a:cubicBezTo>
                    <a:pt x="949" y="1359"/>
                    <a:pt x="933" y="1327"/>
                    <a:pt x="909" y="1305"/>
                  </a:cubicBezTo>
                  <a:cubicBezTo>
                    <a:pt x="909" y="1305"/>
                    <a:pt x="909" y="1305"/>
                    <a:pt x="909" y="1304"/>
                  </a:cubicBezTo>
                  <a:cubicBezTo>
                    <a:pt x="909" y="1173"/>
                    <a:pt x="909" y="1173"/>
                    <a:pt x="909" y="1173"/>
                  </a:cubicBezTo>
                  <a:cubicBezTo>
                    <a:pt x="941" y="1150"/>
                    <a:pt x="962" y="1111"/>
                    <a:pt x="962" y="1068"/>
                  </a:cubicBezTo>
                  <a:cubicBezTo>
                    <a:pt x="962" y="1006"/>
                    <a:pt x="962" y="1006"/>
                    <a:pt x="962" y="1006"/>
                  </a:cubicBezTo>
                  <a:cubicBezTo>
                    <a:pt x="962" y="921"/>
                    <a:pt x="893" y="852"/>
                    <a:pt x="808" y="852"/>
                  </a:cubicBezTo>
                  <a:cubicBezTo>
                    <a:pt x="736" y="852"/>
                    <a:pt x="736" y="852"/>
                    <a:pt x="736" y="852"/>
                  </a:cubicBezTo>
                  <a:cubicBezTo>
                    <a:pt x="714" y="852"/>
                    <a:pt x="696" y="870"/>
                    <a:pt x="696" y="892"/>
                  </a:cubicBezTo>
                  <a:cubicBezTo>
                    <a:pt x="696" y="914"/>
                    <a:pt x="714" y="932"/>
                    <a:pt x="736" y="932"/>
                  </a:cubicBezTo>
                  <a:cubicBezTo>
                    <a:pt x="808" y="932"/>
                    <a:pt x="808" y="932"/>
                    <a:pt x="808" y="932"/>
                  </a:cubicBezTo>
                  <a:cubicBezTo>
                    <a:pt x="849" y="932"/>
                    <a:pt x="882" y="965"/>
                    <a:pt x="882" y="1006"/>
                  </a:cubicBezTo>
                  <a:cubicBezTo>
                    <a:pt x="882" y="1021"/>
                    <a:pt x="882" y="1021"/>
                    <a:pt x="882" y="1021"/>
                  </a:cubicBezTo>
                  <a:cubicBezTo>
                    <a:pt x="863" y="999"/>
                    <a:pt x="834" y="984"/>
                    <a:pt x="802" y="984"/>
                  </a:cubicBezTo>
                  <a:cubicBezTo>
                    <a:pt x="743" y="984"/>
                    <a:pt x="696" y="1032"/>
                    <a:pt x="696" y="1091"/>
                  </a:cubicBezTo>
                  <a:cubicBezTo>
                    <a:pt x="696" y="1149"/>
                    <a:pt x="743" y="1197"/>
                    <a:pt x="802" y="1197"/>
                  </a:cubicBezTo>
                  <a:cubicBezTo>
                    <a:pt x="829" y="1197"/>
                    <a:pt x="829" y="1197"/>
                    <a:pt x="829" y="1197"/>
                  </a:cubicBezTo>
                  <a:cubicBezTo>
                    <a:pt x="829" y="1275"/>
                    <a:pt x="829" y="1275"/>
                    <a:pt x="829" y="1275"/>
                  </a:cubicBezTo>
                  <a:cubicBezTo>
                    <a:pt x="763" y="1275"/>
                    <a:pt x="709" y="1329"/>
                    <a:pt x="709" y="1395"/>
                  </a:cubicBezTo>
                  <a:cubicBezTo>
                    <a:pt x="709" y="1531"/>
                    <a:pt x="709" y="1531"/>
                    <a:pt x="709" y="1531"/>
                  </a:cubicBezTo>
                  <a:cubicBezTo>
                    <a:pt x="676" y="1531"/>
                    <a:pt x="676" y="1531"/>
                    <a:pt x="676" y="1531"/>
                  </a:cubicBezTo>
                  <a:cubicBezTo>
                    <a:pt x="667" y="1403"/>
                    <a:pt x="607" y="1283"/>
                    <a:pt x="508" y="1197"/>
                  </a:cubicBezTo>
                  <a:cubicBezTo>
                    <a:pt x="402" y="1104"/>
                    <a:pt x="341" y="969"/>
                    <a:pt x="341" y="828"/>
                  </a:cubicBezTo>
                  <a:cubicBezTo>
                    <a:pt x="342" y="697"/>
                    <a:pt x="393" y="574"/>
                    <a:pt x="487" y="482"/>
                  </a:cubicBezTo>
                  <a:cubicBezTo>
                    <a:pt x="581" y="389"/>
                    <a:pt x="705" y="339"/>
                    <a:pt x="836" y="341"/>
                  </a:cubicBezTo>
                  <a:close/>
                  <a:moveTo>
                    <a:pt x="796" y="495"/>
                  </a:moveTo>
                  <a:cubicBezTo>
                    <a:pt x="797" y="473"/>
                    <a:pt x="815" y="456"/>
                    <a:pt x="837" y="456"/>
                  </a:cubicBezTo>
                  <a:cubicBezTo>
                    <a:pt x="837" y="456"/>
                    <a:pt x="837" y="456"/>
                    <a:pt x="837" y="456"/>
                  </a:cubicBezTo>
                  <a:cubicBezTo>
                    <a:pt x="859" y="456"/>
                    <a:pt x="877" y="474"/>
                    <a:pt x="877" y="496"/>
                  </a:cubicBezTo>
                  <a:cubicBezTo>
                    <a:pt x="877" y="518"/>
                    <a:pt x="859" y="536"/>
                    <a:pt x="837" y="536"/>
                  </a:cubicBezTo>
                  <a:cubicBezTo>
                    <a:pt x="836" y="536"/>
                    <a:pt x="836" y="536"/>
                    <a:pt x="836" y="536"/>
                  </a:cubicBezTo>
                  <a:cubicBezTo>
                    <a:pt x="814" y="536"/>
                    <a:pt x="796" y="517"/>
                    <a:pt x="796" y="495"/>
                  </a:cubicBezTo>
                  <a:close/>
                  <a:moveTo>
                    <a:pt x="959" y="518"/>
                  </a:moveTo>
                  <a:cubicBezTo>
                    <a:pt x="969" y="499"/>
                    <a:pt x="994" y="492"/>
                    <a:pt x="1013" y="503"/>
                  </a:cubicBezTo>
                  <a:cubicBezTo>
                    <a:pt x="1132" y="569"/>
                    <a:pt x="1205" y="694"/>
                    <a:pt x="1205" y="829"/>
                  </a:cubicBezTo>
                  <a:cubicBezTo>
                    <a:pt x="1205" y="851"/>
                    <a:pt x="1187" y="869"/>
                    <a:pt x="1165" y="869"/>
                  </a:cubicBezTo>
                  <a:cubicBezTo>
                    <a:pt x="1143" y="869"/>
                    <a:pt x="1125" y="851"/>
                    <a:pt x="1125" y="829"/>
                  </a:cubicBezTo>
                  <a:cubicBezTo>
                    <a:pt x="1125" y="723"/>
                    <a:pt x="1067" y="624"/>
                    <a:pt x="974" y="573"/>
                  </a:cubicBezTo>
                  <a:cubicBezTo>
                    <a:pt x="955" y="562"/>
                    <a:pt x="948" y="537"/>
                    <a:pt x="959" y="518"/>
                  </a:cubicBezTo>
                  <a:close/>
                  <a:moveTo>
                    <a:pt x="829" y="188"/>
                  </a:moveTo>
                  <a:cubicBezTo>
                    <a:pt x="807" y="188"/>
                    <a:pt x="789" y="171"/>
                    <a:pt x="789" y="148"/>
                  </a:cubicBezTo>
                  <a:cubicBezTo>
                    <a:pt x="789" y="40"/>
                    <a:pt x="789" y="40"/>
                    <a:pt x="789" y="40"/>
                  </a:cubicBezTo>
                  <a:cubicBezTo>
                    <a:pt x="789" y="18"/>
                    <a:pt x="807" y="0"/>
                    <a:pt x="829" y="0"/>
                  </a:cubicBezTo>
                  <a:cubicBezTo>
                    <a:pt x="851" y="0"/>
                    <a:pt x="869" y="18"/>
                    <a:pt x="869" y="40"/>
                  </a:cubicBezTo>
                  <a:cubicBezTo>
                    <a:pt x="869" y="148"/>
                    <a:pt x="869" y="148"/>
                    <a:pt x="869" y="148"/>
                  </a:cubicBezTo>
                  <a:cubicBezTo>
                    <a:pt x="869" y="171"/>
                    <a:pt x="851" y="188"/>
                    <a:pt x="829" y="188"/>
                  </a:cubicBezTo>
                  <a:close/>
                  <a:moveTo>
                    <a:pt x="1658" y="829"/>
                  </a:moveTo>
                  <a:cubicBezTo>
                    <a:pt x="1658" y="851"/>
                    <a:pt x="1640" y="869"/>
                    <a:pt x="1618" y="869"/>
                  </a:cubicBezTo>
                  <a:cubicBezTo>
                    <a:pt x="1510" y="869"/>
                    <a:pt x="1510" y="869"/>
                    <a:pt x="1510" y="869"/>
                  </a:cubicBezTo>
                  <a:cubicBezTo>
                    <a:pt x="1488" y="869"/>
                    <a:pt x="1470" y="851"/>
                    <a:pt x="1470" y="829"/>
                  </a:cubicBezTo>
                  <a:cubicBezTo>
                    <a:pt x="1470" y="807"/>
                    <a:pt x="1488" y="789"/>
                    <a:pt x="1510" y="789"/>
                  </a:cubicBezTo>
                  <a:cubicBezTo>
                    <a:pt x="1618" y="789"/>
                    <a:pt x="1618" y="789"/>
                    <a:pt x="1618" y="789"/>
                  </a:cubicBezTo>
                  <a:cubicBezTo>
                    <a:pt x="1640" y="789"/>
                    <a:pt x="1658" y="807"/>
                    <a:pt x="1658" y="829"/>
                  </a:cubicBezTo>
                  <a:close/>
                  <a:moveTo>
                    <a:pt x="40" y="869"/>
                  </a:moveTo>
                  <a:cubicBezTo>
                    <a:pt x="18" y="869"/>
                    <a:pt x="0" y="851"/>
                    <a:pt x="0" y="829"/>
                  </a:cubicBezTo>
                  <a:cubicBezTo>
                    <a:pt x="0" y="807"/>
                    <a:pt x="18" y="789"/>
                    <a:pt x="40" y="789"/>
                  </a:cubicBezTo>
                  <a:cubicBezTo>
                    <a:pt x="148" y="789"/>
                    <a:pt x="148" y="789"/>
                    <a:pt x="148" y="789"/>
                  </a:cubicBezTo>
                  <a:cubicBezTo>
                    <a:pt x="171" y="789"/>
                    <a:pt x="188" y="807"/>
                    <a:pt x="188" y="829"/>
                  </a:cubicBezTo>
                  <a:cubicBezTo>
                    <a:pt x="188" y="851"/>
                    <a:pt x="171" y="869"/>
                    <a:pt x="148" y="869"/>
                  </a:cubicBezTo>
                  <a:lnTo>
                    <a:pt x="40" y="869"/>
                  </a:lnTo>
                  <a:close/>
                  <a:moveTo>
                    <a:pt x="1415" y="1359"/>
                  </a:moveTo>
                  <a:cubicBezTo>
                    <a:pt x="1431" y="1374"/>
                    <a:pt x="1431" y="1399"/>
                    <a:pt x="1415" y="1415"/>
                  </a:cubicBezTo>
                  <a:cubicBezTo>
                    <a:pt x="1407" y="1423"/>
                    <a:pt x="1397" y="1427"/>
                    <a:pt x="1387" y="1427"/>
                  </a:cubicBezTo>
                  <a:cubicBezTo>
                    <a:pt x="1377" y="1427"/>
                    <a:pt x="1366" y="1423"/>
                    <a:pt x="1359" y="1415"/>
                  </a:cubicBezTo>
                  <a:cubicBezTo>
                    <a:pt x="1282" y="1339"/>
                    <a:pt x="1282" y="1339"/>
                    <a:pt x="1282" y="1339"/>
                  </a:cubicBezTo>
                  <a:cubicBezTo>
                    <a:pt x="1267" y="1323"/>
                    <a:pt x="1267" y="1298"/>
                    <a:pt x="1282" y="1282"/>
                  </a:cubicBezTo>
                  <a:cubicBezTo>
                    <a:pt x="1298" y="1267"/>
                    <a:pt x="1323" y="1267"/>
                    <a:pt x="1339" y="1282"/>
                  </a:cubicBezTo>
                  <a:lnTo>
                    <a:pt x="1415" y="1359"/>
                  </a:lnTo>
                  <a:close/>
                  <a:moveTo>
                    <a:pt x="376" y="320"/>
                  </a:moveTo>
                  <a:cubicBezTo>
                    <a:pt x="392" y="335"/>
                    <a:pt x="392" y="361"/>
                    <a:pt x="376" y="376"/>
                  </a:cubicBezTo>
                  <a:cubicBezTo>
                    <a:pt x="368" y="384"/>
                    <a:pt x="358" y="388"/>
                    <a:pt x="348" y="388"/>
                  </a:cubicBezTo>
                  <a:cubicBezTo>
                    <a:pt x="338" y="388"/>
                    <a:pt x="327" y="384"/>
                    <a:pt x="320" y="376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28" y="284"/>
                    <a:pt x="228" y="259"/>
                    <a:pt x="243" y="243"/>
                  </a:cubicBezTo>
                  <a:cubicBezTo>
                    <a:pt x="259" y="228"/>
                    <a:pt x="284" y="228"/>
                    <a:pt x="300" y="243"/>
                  </a:cubicBezTo>
                  <a:lnTo>
                    <a:pt x="376" y="320"/>
                  </a:lnTo>
                  <a:close/>
                  <a:moveTo>
                    <a:pt x="1415" y="300"/>
                  </a:moveTo>
                  <a:cubicBezTo>
                    <a:pt x="1339" y="376"/>
                    <a:pt x="1339" y="376"/>
                    <a:pt x="1339" y="376"/>
                  </a:cubicBezTo>
                  <a:cubicBezTo>
                    <a:pt x="1331" y="384"/>
                    <a:pt x="1321" y="388"/>
                    <a:pt x="1310" y="388"/>
                  </a:cubicBezTo>
                  <a:cubicBezTo>
                    <a:pt x="1300" y="388"/>
                    <a:pt x="1290" y="384"/>
                    <a:pt x="1282" y="376"/>
                  </a:cubicBezTo>
                  <a:cubicBezTo>
                    <a:pt x="1267" y="361"/>
                    <a:pt x="1267" y="335"/>
                    <a:pt x="1282" y="320"/>
                  </a:cubicBezTo>
                  <a:cubicBezTo>
                    <a:pt x="1359" y="243"/>
                    <a:pt x="1359" y="243"/>
                    <a:pt x="1359" y="243"/>
                  </a:cubicBezTo>
                  <a:cubicBezTo>
                    <a:pt x="1374" y="228"/>
                    <a:pt x="1399" y="228"/>
                    <a:pt x="1415" y="243"/>
                  </a:cubicBezTo>
                  <a:cubicBezTo>
                    <a:pt x="1431" y="259"/>
                    <a:pt x="1431" y="284"/>
                    <a:pt x="1415" y="300"/>
                  </a:cubicBezTo>
                  <a:close/>
                  <a:moveTo>
                    <a:pt x="376" y="1282"/>
                  </a:moveTo>
                  <a:cubicBezTo>
                    <a:pt x="392" y="1298"/>
                    <a:pt x="392" y="1323"/>
                    <a:pt x="376" y="1339"/>
                  </a:cubicBezTo>
                  <a:cubicBezTo>
                    <a:pt x="300" y="1415"/>
                    <a:pt x="300" y="1415"/>
                    <a:pt x="300" y="1415"/>
                  </a:cubicBezTo>
                  <a:cubicBezTo>
                    <a:pt x="292" y="1423"/>
                    <a:pt x="282" y="1427"/>
                    <a:pt x="271" y="1427"/>
                  </a:cubicBezTo>
                  <a:cubicBezTo>
                    <a:pt x="261" y="1427"/>
                    <a:pt x="251" y="1423"/>
                    <a:pt x="243" y="1415"/>
                  </a:cubicBezTo>
                  <a:cubicBezTo>
                    <a:pt x="228" y="1399"/>
                    <a:pt x="228" y="1374"/>
                    <a:pt x="243" y="1359"/>
                  </a:cubicBezTo>
                  <a:cubicBezTo>
                    <a:pt x="320" y="1282"/>
                    <a:pt x="320" y="1282"/>
                    <a:pt x="320" y="1282"/>
                  </a:cubicBezTo>
                  <a:cubicBezTo>
                    <a:pt x="335" y="1267"/>
                    <a:pt x="360" y="1267"/>
                    <a:pt x="376" y="1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81625" y="2088951"/>
            <a:ext cx="685800" cy="685800"/>
            <a:chOff x="5381625" y="2088951"/>
            <a:chExt cx="685800" cy="685800"/>
          </a:xfrm>
        </p:grpSpPr>
        <p:sp>
          <p:nvSpPr>
            <p:cNvPr id="5" name="Oval 4"/>
            <p:cNvSpPr/>
            <p:nvPr/>
          </p:nvSpPr>
          <p:spPr>
            <a:xfrm>
              <a:off x="5381625" y="2088951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528935" y="2242600"/>
              <a:ext cx="391180" cy="378503"/>
            </a:xfrm>
            <a:custGeom>
              <a:avLst/>
              <a:gdLst>
                <a:gd name="T0" fmla="*/ 1388 w 2116"/>
                <a:gd name="T1" fmla="*/ 1705 h 2048"/>
                <a:gd name="T2" fmla="*/ 1320 w 2116"/>
                <a:gd name="T3" fmla="*/ 1733 h 2048"/>
                <a:gd name="T4" fmla="*/ 1348 w 2116"/>
                <a:gd name="T5" fmla="*/ 1665 h 2048"/>
                <a:gd name="T6" fmla="*/ 1258 w 2116"/>
                <a:gd name="T7" fmla="*/ 1383 h 2048"/>
                <a:gd name="T8" fmla="*/ 360 w 2116"/>
                <a:gd name="T9" fmla="*/ 1813 h 2048"/>
                <a:gd name="T10" fmla="*/ 1268 w 2116"/>
                <a:gd name="T11" fmla="*/ 1785 h 2048"/>
                <a:gd name="T12" fmla="*/ 274 w 2116"/>
                <a:gd name="T13" fmla="*/ 1842 h 2048"/>
                <a:gd name="T14" fmla="*/ 526 w 2116"/>
                <a:gd name="T15" fmla="*/ 596 h 2048"/>
                <a:gd name="T16" fmla="*/ 799 w 2116"/>
                <a:gd name="T17" fmla="*/ 379 h 2048"/>
                <a:gd name="T18" fmla="*/ 565 w 2116"/>
                <a:gd name="T19" fmla="*/ 1139 h 2048"/>
                <a:gd name="T20" fmla="*/ 1446 w 2116"/>
                <a:gd name="T21" fmla="*/ 1082 h 2048"/>
                <a:gd name="T22" fmla="*/ 1736 w 2116"/>
                <a:gd name="T23" fmla="*/ 1373 h 2048"/>
                <a:gd name="T24" fmla="*/ 1420 w 2116"/>
                <a:gd name="T25" fmla="*/ 1577 h 2048"/>
                <a:gd name="T26" fmla="*/ 949 w 2116"/>
                <a:gd name="T27" fmla="*/ 642 h 2048"/>
                <a:gd name="T28" fmla="*/ 482 w 2116"/>
                <a:gd name="T29" fmla="*/ 1578 h 2048"/>
                <a:gd name="T30" fmla="*/ 555 w 2116"/>
                <a:gd name="T31" fmla="*/ 681 h 2048"/>
                <a:gd name="T32" fmla="*/ 482 w 2116"/>
                <a:gd name="T33" fmla="*/ 1578 h 2048"/>
                <a:gd name="T34" fmla="*/ 1474 w 2116"/>
                <a:gd name="T35" fmla="*/ 1167 h 2048"/>
                <a:gd name="T36" fmla="*/ 1108 w 2116"/>
                <a:gd name="T37" fmla="*/ 906 h 2048"/>
                <a:gd name="T38" fmla="*/ 1137 w 2116"/>
                <a:gd name="T39" fmla="*/ 974 h 2048"/>
                <a:gd name="T40" fmla="*/ 1165 w 2116"/>
                <a:gd name="T41" fmla="*/ 906 h 2048"/>
                <a:gd name="T42" fmla="*/ 1640 w 2116"/>
                <a:gd name="T43" fmla="*/ 496 h 2048"/>
                <a:gd name="T44" fmla="*/ 1273 w 2116"/>
                <a:gd name="T45" fmla="*/ 615 h 2048"/>
                <a:gd name="T46" fmla="*/ 1244 w 2116"/>
                <a:gd name="T47" fmla="*/ 835 h 2048"/>
                <a:gd name="T48" fmla="*/ 1280 w 2116"/>
                <a:gd name="T49" fmla="*/ 906 h 2048"/>
                <a:gd name="T50" fmla="*/ 1487 w 2116"/>
                <a:gd name="T51" fmla="*/ 741 h 2048"/>
                <a:gd name="T52" fmla="*/ 1640 w 2116"/>
                <a:gd name="T53" fmla="*/ 496 h 2048"/>
                <a:gd name="T54" fmla="*/ 1137 w 2116"/>
                <a:gd name="T55" fmla="*/ 0 h 2048"/>
                <a:gd name="T56" fmla="*/ 1311 w 2116"/>
                <a:gd name="T57" fmla="*/ 254 h 2048"/>
                <a:gd name="T58" fmla="*/ 1137 w 2116"/>
                <a:gd name="T59" fmla="*/ 428 h 2048"/>
                <a:gd name="T60" fmla="*/ 1064 w 2116"/>
                <a:gd name="T61" fmla="*/ 181 h 2048"/>
                <a:gd name="T62" fmla="*/ 1181 w 2116"/>
                <a:gd name="T63" fmla="*/ 338 h 2048"/>
                <a:gd name="T64" fmla="*/ 1120 w 2116"/>
                <a:gd name="T65" fmla="*/ 181 h 2048"/>
                <a:gd name="T66" fmla="*/ 1608 w 2116"/>
                <a:gd name="T67" fmla="*/ 979 h 2048"/>
                <a:gd name="T68" fmla="*/ 2036 w 2116"/>
                <a:gd name="T69" fmla="*/ 979 h 2048"/>
                <a:gd name="T70" fmla="*/ 1862 w 2116"/>
                <a:gd name="T71" fmla="*/ 1153 h 2048"/>
                <a:gd name="T72" fmla="*/ 1890 w 2116"/>
                <a:gd name="T73" fmla="*/ 895 h 2048"/>
                <a:gd name="T74" fmla="*/ 1778 w 2116"/>
                <a:gd name="T75" fmla="*/ 895 h 2048"/>
                <a:gd name="T76" fmla="*/ 1778 w 2116"/>
                <a:gd name="T77" fmla="*/ 1007 h 2048"/>
                <a:gd name="T78" fmla="*/ 1834 w 2116"/>
                <a:gd name="T79" fmla="*/ 1064 h 2048"/>
                <a:gd name="T80" fmla="*/ 1918 w 2116"/>
                <a:gd name="T81" fmla="*/ 1075 h 2048"/>
                <a:gd name="T82" fmla="*/ 1919 w 2116"/>
                <a:gd name="T83" fmla="*/ 97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6" h="2048">
                  <a:moveTo>
                    <a:pt x="1348" y="1665"/>
                  </a:moveTo>
                  <a:cubicBezTo>
                    <a:pt x="1359" y="1665"/>
                    <a:pt x="1369" y="1669"/>
                    <a:pt x="1376" y="1677"/>
                  </a:cubicBezTo>
                  <a:cubicBezTo>
                    <a:pt x="1384" y="1684"/>
                    <a:pt x="1388" y="1694"/>
                    <a:pt x="1388" y="1705"/>
                  </a:cubicBezTo>
                  <a:cubicBezTo>
                    <a:pt x="1388" y="1716"/>
                    <a:pt x="1384" y="1726"/>
                    <a:pt x="1376" y="1733"/>
                  </a:cubicBezTo>
                  <a:cubicBezTo>
                    <a:pt x="1369" y="1741"/>
                    <a:pt x="1359" y="1745"/>
                    <a:pt x="1348" y="1745"/>
                  </a:cubicBezTo>
                  <a:cubicBezTo>
                    <a:pt x="1338" y="1745"/>
                    <a:pt x="1327" y="1741"/>
                    <a:pt x="1320" y="1733"/>
                  </a:cubicBezTo>
                  <a:cubicBezTo>
                    <a:pt x="1312" y="1726"/>
                    <a:pt x="1308" y="1716"/>
                    <a:pt x="1308" y="1705"/>
                  </a:cubicBezTo>
                  <a:cubicBezTo>
                    <a:pt x="1308" y="1694"/>
                    <a:pt x="1312" y="1684"/>
                    <a:pt x="1320" y="1677"/>
                  </a:cubicBezTo>
                  <a:cubicBezTo>
                    <a:pt x="1327" y="1669"/>
                    <a:pt x="1338" y="1665"/>
                    <a:pt x="1348" y="1665"/>
                  </a:cubicBezTo>
                  <a:close/>
                  <a:moveTo>
                    <a:pt x="1420" y="1577"/>
                  </a:moveTo>
                  <a:cubicBezTo>
                    <a:pt x="1435" y="1561"/>
                    <a:pt x="1435" y="1561"/>
                    <a:pt x="1435" y="1561"/>
                  </a:cubicBezTo>
                  <a:cubicBezTo>
                    <a:pt x="1258" y="1383"/>
                    <a:pt x="1258" y="1383"/>
                    <a:pt x="1258" y="1383"/>
                  </a:cubicBezTo>
                  <a:cubicBezTo>
                    <a:pt x="1033" y="1608"/>
                    <a:pt x="1033" y="1608"/>
                    <a:pt x="1033" y="1608"/>
                  </a:cubicBezTo>
                  <a:cubicBezTo>
                    <a:pt x="898" y="1743"/>
                    <a:pt x="684" y="1752"/>
                    <a:pt x="538" y="1634"/>
                  </a:cubicBezTo>
                  <a:cubicBezTo>
                    <a:pt x="360" y="1813"/>
                    <a:pt x="360" y="1813"/>
                    <a:pt x="360" y="1813"/>
                  </a:cubicBezTo>
                  <a:cubicBezTo>
                    <a:pt x="473" y="1913"/>
                    <a:pt x="618" y="1968"/>
                    <a:pt x="771" y="1968"/>
                  </a:cubicBezTo>
                  <a:cubicBezTo>
                    <a:pt x="937" y="1968"/>
                    <a:pt x="1094" y="1903"/>
                    <a:pt x="1211" y="1785"/>
                  </a:cubicBezTo>
                  <a:cubicBezTo>
                    <a:pt x="1227" y="1770"/>
                    <a:pt x="1252" y="1770"/>
                    <a:pt x="1268" y="1785"/>
                  </a:cubicBezTo>
                  <a:cubicBezTo>
                    <a:pt x="1283" y="1801"/>
                    <a:pt x="1283" y="1826"/>
                    <a:pt x="1268" y="1842"/>
                  </a:cubicBezTo>
                  <a:cubicBezTo>
                    <a:pt x="1135" y="1975"/>
                    <a:pt x="959" y="2048"/>
                    <a:pt x="771" y="2048"/>
                  </a:cubicBezTo>
                  <a:cubicBezTo>
                    <a:pt x="583" y="2048"/>
                    <a:pt x="407" y="1975"/>
                    <a:pt x="274" y="1842"/>
                  </a:cubicBezTo>
                  <a:cubicBezTo>
                    <a:pt x="0" y="1568"/>
                    <a:pt x="0" y="1122"/>
                    <a:pt x="274" y="848"/>
                  </a:cubicBezTo>
                  <a:cubicBezTo>
                    <a:pt x="526" y="596"/>
                    <a:pt x="526" y="596"/>
                    <a:pt x="526" y="596"/>
                  </a:cubicBezTo>
                  <a:cubicBezTo>
                    <a:pt x="526" y="596"/>
                    <a:pt x="526" y="596"/>
                    <a:pt x="526" y="596"/>
                  </a:cubicBezTo>
                  <a:cubicBezTo>
                    <a:pt x="526" y="596"/>
                    <a:pt x="526" y="596"/>
                    <a:pt x="526" y="596"/>
                  </a:cubicBezTo>
                  <a:cubicBezTo>
                    <a:pt x="743" y="379"/>
                    <a:pt x="743" y="379"/>
                    <a:pt x="743" y="379"/>
                  </a:cubicBezTo>
                  <a:cubicBezTo>
                    <a:pt x="758" y="364"/>
                    <a:pt x="784" y="364"/>
                    <a:pt x="799" y="379"/>
                  </a:cubicBezTo>
                  <a:cubicBezTo>
                    <a:pt x="1033" y="614"/>
                    <a:pt x="1033" y="614"/>
                    <a:pt x="1033" y="614"/>
                  </a:cubicBezTo>
                  <a:cubicBezTo>
                    <a:pt x="1049" y="629"/>
                    <a:pt x="1049" y="655"/>
                    <a:pt x="1033" y="670"/>
                  </a:cubicBezTo>
                  <a:cubicBezTo>
                    <a:pt x="565" y="1139"/>
                    <a:pt x="565" y="1139"/>
                    <a:pt x="565" y="1139"/>
                  </a:cubicBezTo>
                  <a:cubicBezTo>
                    <a:pt x="451" y="1253"/>
                    <a:pt x="451" y="1437"/>
                    <a:pt x="565" y="1551"/>
                  </a:cubicBezTo>
                  <a:cubicBezTo>
                    <a:pt x="678" y="1665"/>
                    <a:pt x="863" y="1665"/>
                    <a:pt x="977" y="1551"/>
                  </a:cubicBezTo>
                  <a:cubicBezTo>
                    <a:pt x="1446" y="1082"/>
                    <a:pt x="1446" y="1082"/>
                    <a:pt x="1446" y="1082"/>
                  </a:cubicBezTo>
                  <a:cubicBezTo>
                    <a:pt x="1461" y="1067"/>
                    <a:pt x="1486" y="1067"/>
                    <a:pt x="1502" y="1082"/>
                  </a:cubicBezTo>
                  <a:cubicBezTo>
                    <a:pt x="1736" y="1317"/>
                    <a:pt x="1736" y="1317"/>
                    <a:pt x="1736" y="1317"/>
                  </a:cubicBezTo>
                  <a:cubicBezTo>
                    <a:pt x="1752" y="1332"/>
                    <a:pt x="1752" y="1358"/>
                    <a:pt x="1736" y="1373"/>
                  </a:cubicBezTo>
                  <a:cubicBezTo>
                    <a:pt x="1476" y="1633"/>
                    <a:pt x="1476" y="1633"/>
                    <a:pt x="1476" y="1633"/>
                  </a:cubicBezTo>
                  <a:cubicBezTo>
                    <a:pt x="1461" y="1649"/>
                    <a:pt x="1435" y="1649"/>
                    <a:pt x="1420" y="1633"/>
                  </a:cubicBezTo>
                  <a:cubicBezTo>
                    <a:pt x="1404" y="1618"/>
                    <a:pt x="1404" y="1592"/>
                    <a:pt x="1420" y="1577"/>
                  </a:cubicBezTo>
                  <a:close/>
                  <a:moveTo>
                    <a:pt x="611" y="624"/>
                  </a:moveTo>
                  <a:cubicBezTo>
                    <a:pt x="789" y="802"/>
                    <a:pt x="789" y="802"/>
                    <a:pt x="789" y="802"/>
                  </a:cubicBezTo>
                  <a:cubicBezTo>
                    <a:pt x="949" y="642"/>
                    <a:pt x="949" y="642"/>
                    <a:pt x="949" y="642"/>
                  </a:cubicBezTo>
                  <a:cubicBezTo>
                    <a:pt x="771" y="464"/>
                    <a:pt x="771" y="464"/>
                    <a:pt x="771" y="464"/>
                  </a:cubicBezTo>
                  <a:lnTo>
                    <a:pt x="611" y="624"/>
                  </a:lnTo>
                  <a:close/>
                  <a:moveTo>
                    <a:pt x="482" y="1578"/>
                  </a:moveTo>
                  <a:cubicBezTo>
                    <a:pt x="364" y="1432"/>
                    <a:pt x="373" y="1218"/>
                    <a:pt x="508" y="1082"/>
                  </a:cubicBezTo>
                  <a:cubicBezTo>
                    <a:pt x="732" y="858"/>
                    <a:pt x="732" y="858"/>
                    <a:pt x="732" y="858"/>
                  </a:cubicBezTo>
                  <a:cubicBezTo>
                    <a:pt x="555" y="681"/>
                    <a:pt x="555" y="681"/>
                    <a:pt x="555" y="681"/>
                  </a:cubicBezTo>
                  <a:cubicBezTo>
                    <a:pt x="331" y="905"/>
                    <a:pt x="331" y="905"/>
                    <a:pt x="331" y="905"/>
                  </a:cubicBezTo>
                  <a:cubicBezTo>
                    <a:pt x="97" y="1138"/>
                    <a:pt x="88" y="1512"/>
                    <a:pt x="303" y="1756"/>
                  </a:cubicBezTo>
                  <a:lnTo>
                    <a:pt x="482" y="1578"/>
                  </a:lnTo>
                  <a:close/>
                  <a:moveTo>
                    <a:pt x="1492" y="1505"/>
                  </a:moveTo>
                  <a:cubicBezTo>
                    <a:pt x="1652" y="1345"/>
                    <a:pt x="1652" y="1345"/>
                    <a:pt x="1652" y="1345"/>
                  </a:cubicBezTo>
                  <a:cubicBezTo>
                    <a:pt x="1474" y="1167"/>
                    <a:pt x="1474" y="1167"/>
                    <a:pt x="1474" y="1167"/>
                  </a:cubicBezTo>
                  <a:cubicBezTo>
                    <a:pt x="1314" y="1327"/>
                    <a:pt x="1314" y="1327"/>
                    <a:pt x="1314" y="1327"/>
                  </a:cubicBezTo>
                  <a:lnTo>
                    <a:pt x="1492" y="1505"/>
                  </a:lnTo>
                  <a:close/>
                  <a:moveTo>
                    <a:pt x="1108" y="906"/>
                  </a:moveTo>
                  <a:cubicBezTo>
                    <a:pt x="1101" y="914"/>
                    <a:pt x="1097" y="924"/>
                    <a:pt x="1097" y="934"/>
                  </a:cubicBezTo>
                  <a:cubicBezTo>
                    <a:pt x="1097" y="945"/>
                    <a:pt x="1101" y="955"/>
                    <a:pt x="1108" y="963"/>
                  </a:cubicBezTo>
                  <a:cubicBezTo>
                    <a:pt x="1116" y="970"/>
                    <a:pt x="1126" y="974"/>
                    <a:pt x="1137" y="974"/>
                  </a:cubicBezTo>
                  <a:cubicBezTo>
                    <a:pt x="1147" y="974"/>
                    <a:pt x="1157" y="970"/>
                    <a:pt x="1165" y="963"/>
                  </a:cubicBezTo>
                  <a:cubicBezTo>
                    <a:pt x="1172" y="955"/>
                    <a:pt x="1177" y="945"/>
                    <a:pt x="1177" y="934"/>
                  </a:cubicBezTo>
                  <a:cubicBezTo>
                    <a:pt x="1177" y="924"/>
                    <a:pt x="1172" y="914"/>
                    <a:pt x="1165" y="906"/>
                  </a:cubicBezTo>
                  <a:cubicBezTo>
                    <a:pt x="1157" y="899"/>
                    <a:pt x="1147" y="894"/>
                    <a:pt x="1137" y="894"/>
                  </a:cubicBezTo>
                  <a:cubicBezTo>
                    <a:pt x="1126" y="894"/>
                    <a:pt x="1116" y="899"/>
                    <a:pt x="1108" y="906"/>
                  </a:cubicBezTo>
                  <a:close/>
                  <a:moveTo>
                    <a:pt x="1640" y="496"/>
                  </a:moveTo>
                  <a:cubicBezTo>
                    <a:pt x="1632" y="475"/>
                    <a:pt x="1609" y="465"/>
                    <a:pt x="1588" y="473"/>
                  </a:cubicBezTo>
                  <a:cubicBezTo>
                    <a:pt x="1298" y="585"/>
                    <a:pt x="1298" y="585"/>
                    <a:pt x="1298" y="585"/>
                  </a:cubicBezTo>
                  <a:cubicBezTo>
                    <a:pt x="1285" y="590"/>
                    <a:pt x="1276" y="601"/>
                    <a:pt x="1273" y="615"/>
                  </a:cubicBezTo>
                  <a:cubicBezTo>
                    <a:pt x="1270" y="628"/>
                    <a:pt x="1274" y="641"/>
                    <a:pt x="1284" y="651"/>
                  </a:cubicBezTo>
                  <a:cubicBezTo>
                    <a:pt x="1392" y="759"/>
                    <a:pt x="1392" y="759"/>
                    <a:pt x="1392" y="759"/>
                  </a:cubicBezTo>
                  <a:cubicBezTo>
                    <a:pt x="1244" y="835"/>
                    <a:pt x="1244" y="835"/>
                    <a:pt x="1244" y="835"/>
                  </a:cubicBezTo>
                  <a:cubicBezTo>
                    <a:pt x="1224" y="845"/>
                    <a:pt x="1216" y="869"/>
                    <a:pt x="1226" y="888"/>
                  </a:cubicBezTo>
                  <a:cubicBezTo>
                    <a:pt x="1233" y="902"/>
                    <a:pt x="1247" y="910"/>
                    <a:pt x="1262" y="910"/>
                  </a:cubicBezTo>
                  <a:cubicBezTo>
                    <a:pt x="1268" y="910"/>
                    <a:pt x="1274" y="909"/>
                    <a:pt x="1280" y="906"/>
                  </a:cubicBezTo>
                  <a:cubicBezTo>
                    <a:pt x="1477" y="805"/>
                    <a:pt x="1477" y="805"/>
                    <a:pt x="1477" y="805"/>
                  </a:cubicBezTo>
                  <a:cubicBezTo>
                    <a:pt x="1488" y="799"/>
                    <a:pt x="1496" y="788"/>
                    <a:pt x="1498" y="776"/>
                  </a:cubicBezTo>
                  <a:cubicBezTo>
                    <a:pt x="1500" y="763"/>
                    <a:pt x="1496" y="750"/>
                    <a:pt x="1487" y="741"/>
                  </a:cubicBezTo>
                  <a:cubicBezTo>
                    <a:pt x="1384" y="638"/>
                    <a:pt x="1384" y="638"/>
                    <a:pt x="1384" y="638"/>
                  </a:cubicBezTo>
                  <a:cubicBezTo>
                    <a:pt x="1617" y="547"/>
                    <a:pt x="1617" y="547"/>
                    <a:pt x="1617" y="547"/>
                  </a:cubicBezTo>
                  <a:cubicBezTo>
                    <a:pt x="1638" y="539"/>
                    <a:pt x="1648" y="516"/>
                    <a:pt x="1640" y="496"/>
                  </a:cubicBezTo>
                  <a:close/>
                  <a:moveTo>
                    <a:pt x="1137" y="508"/>
                  </a:moveTo>
                  <a:cubicBezTo>
                    <a:pt x="997" y="508"/>
                    <a:pt x="883" y="394"/>
                    <a:pt x="883" y="254"/>
                  </a:cubicBezTo>
                  <a:cubicBezTo>
                    <a:pt x="883" y="114"/>
                    <a:pt x="996" y="0"/>
                    <a:pt x="1137" y="0"/>
                  </a:cubicBezTo>
                  <a:cubicBezTo>
                    <a:pt x="1277" y="0"/>
                    <a:pt x="1391" y="114"/>
                    <a:pt x="1391" y="254"/>
                  </a:cubicBezTo>
                  <a:cubicBezTo>
                    <a:pt x="1391" y="394"/>
                    <a:pt x="1277" y="508"/>
                    <a:pt x="1137" y="508"/>
                  </a:cubicBezTo>
                  <a:close/>
                  <a:moveTo>
                    <a:pt x="1311" y="254"/>
                  </a:moveTo>
                  <a:cubicBezTo>
                    <a:pt x="1311" y="158"/>
                    <a:pt x="1233" y="80"/>
                    <a:pt x="1137" y="80"/>
                  </a:cubicBezTo>
                  <a:cubicBezTo>
                    <a:pt x="1041" y="80"/>
                    <a:pt x="963" y="158"/>
                    <a:pt x="963" y="254"/>
                  </a:cubicBezTo>
                  <a:cubicBezTo>
                    <a:pt x="963" y="350"/>
                    <a:pt x="1041" y="428"/>
                    <a:pt x="1137" y="428"/>
                  </a:cubicBezTo>
                  <a:cubicBezTo>
                    <a:pt x="1233" y="428"/>
                    <a:pt x="1311" y="350"/>
                    <a:pt x="1311" y="254"/>
                  </a:cubicBezTo>
                  <a:close/>
                  <a:moveTo>
                    <a:pt x="1120" y="181"/>
                  </a:moveTo>
                  <a:cubicBezTo>
                    <a:pt x="1105" y="165"/>
                    <a:pt x="1079" y="165"/>
                    <a:pt x="1064" y="181"/>
                  </a:cubicBezTo>
                  <a:cubicBezTo>
                    <a:pt x="1048" y="197"/>
                    <a:pt x="1048" y="222"/>
                    <a:pt x="1064" y="237"/>
                  </a:cubicBezTo>
                  <a:cubicBezTo>
                    <a:pt x="1153" y="327"/>
                    <a:pt x="1153" y="327"/>
                    <a:pt x="1153" y="327"/>
                  </a:cubicBezTo>
                  <a:cubicBezTo>
                    <a:pt x="1161" y="334"/>
                    <a:pt x="1171" y="338"/>
                    <a:pt x="1181" y="338"/>
                  </a:cubicBezTo>
                  <a:cubicBezTo>
                    <a:pt x="1191" y="338"/>
                    <a:pt x="1202" y="334"/>
                    <a:pt x="1209" y="327"/>
                  </a:cubicBezTo>
                  <a:cubicBezTo>
                    <a:pt x="1225" y="311"/>
                    <a:pt x="1225" y="286"/>
                    <a:pt x="1209" y="270"/>
                  </a:cubicBezTo>
                  <a:lnTo>
                    <a:pt x="1120" y="181"/>
                  </a:lnTo>
                  <a:close/>
                  <a:moveTo>
                    <a:pt x="2116" y="979"/>
                  </a:moveTo>
                  <a:cubicBezTo>
                    <a:pt x="2116" y="1119"/>
                    <a:pt x="2002" y="1233"/>
                    <a:pt x="1862" y="1233"/>
                  </a:cubicBezTo>
                  <a:cubicBezTo>
                    <a:pt x="1722" y="1233"/>
                    <a:pt x="1608" y="1119"/>
                    <a:pt x="1608" y="979"/>
                  </a:cubicBezTo>
                  <a:cubicBezTo>
                    <a:pt x="1608" y="839"/>
                    <a:pt x="1722" y="725"/>
                    <a:pt x="1862" y="725"/>
                  </a:cubicBezTo>
                  <a:cubicBezTo>
                    <a:pt x="2002" y="725"/>
                    <a:pt x="2116" y="839"/>
                    <a:pt x="2116" y="979"/>
                  </a:cubicBezTo>
                  <a:close/>
                  <a:moveTo>
                    <a:pt x="2036" y="979"/>
                  </a:moveTo>
                  <a:cubicBezTo>
                    <a:pt x="2036" y="883"/>
                    <a:pt x="1958" y="805"/>
                    <a:pt x="1862" y="805"/>
                  </a:cubicBezTo>
                  <a:cubicBezTo>
                    <a:pt x="1766" y="805"/>
                    <a:pt x="1688" y="883"/>
                    <a:pt x="1688" y="979"/>
                  </a:cubicBezTo>
                  <a:cubicBezTo>
                    <a:pt x="1688" y="1075"/>
                    <a:pt x="1766" y="1153"/>
                    <a:pt x="1862" y="1153"/>
                  </a:cubicBezTo>
                  <a:cubicBezTo>
                    <a:pt x="1958" y="1153"/>
                    <a:pt x="2036" y="1075"/>
                    <a:pt x="2036" y="979"/>
                  </a:cubicBezTo>
                  <a:close/>
                  <a:moveTo>
                    <a:pt x="1946" y="895"/>
                  </a:moveTo>
                  <a:cubicBezTo>
                    <a:pt x="1931" y="879"/>
                    <a:pt x="1905" y="879"/>
                    <a:pt x="1890" y="895"/>
                  </a:cubicBezTo>
                  <a:cubicBezTo>
                    <a:pt x="1862" y="923"/>
                    <a:pt x="1862" y="923"/>
                    <a:pt x="1862" y="923"/>
                  </a:cubicBezTo>
                  <a:cubicBezTo>
                    <a:pt x="1834" y="895"/>
                    <a:pt x="1834" y="895"/>
                    <a:pt x="1834" y="895"/>
                  </a:cubicBezTo>
                  <a:cubicBezTo>
                    <a:pt x="1819" y="879"/>
                    <a:pt x="1793" y="879"/>
                    <a:pt x="1778" y="895"/>
                  </a:cubicBezTo>
                  <a:cubicBezTo>
                    <a:pt x="1762" y="911"/>
                    <a:pt x="1762" y="936"/>
                    <a:pt x="1778" y="952"/>
                  </a:cubicBezTo>
                  <a:cubicBezTo>
                    <a:pt x="1806" y="979"/>
                    <a:pt x="1806" y="979"/>
                    <a:pt x="1806" y="979"/>
                  </a:cubicBezTo>
                  <a:cubicBezTo>
                    <a:pt x="1778" y="1007"/>
                    <a:pt x="1778" y="1007"/>
                    <a:pt x="1778" y="1007"/>
                  </a:cubicBezTo>
                  <a:cubicBezTo>
                    <a:pt x="1762" y="1023"/>
                    <a:pt x="1762" y="1048"/>
                    <a:pt x="1778" y="1064"/>
                  </a:cubicBezTo>
                  <a:cubicBezTo>
                    <a:pt x="1786" y="1071"/>
                    <a:pt x="1796" y="1075"/>
                    <a:pt x="1806" y="1075"/>
                  </a:cubicBezTo>
                  <a:cubicBezTo>
                    <a:pt x="1816" y="1075"/>
                    <a:pt x="1827" y="1071"/>
                    <a:pt x="1834" y="1064"/>
                  </a:cubicBezTo>
                  <a:cubicBezTo>
                    <a:pt x="1862" y="1036"/>
                    <a:pt x="1862" y="1036"/>
                    <a:pt x="1862" y="1036"/>
                  </a:cubicBezTo>
                  <a:cubicBezTo>
                    <a:pt x="1890" y="1064"/>
                    <a:pt x="1890" y="1064"/>
                    <a:pt x="1890" y="1064"/>
                  </a:cubicBezTo>
                  <a:cubicBezTo>
                    <a:pt x="1898" y="1071"/>
                    <a:pt x="1908" y="1075"/>
                    <a:pt x="1918" y="1075"/>
                  </a:cubicBezTo>
                  <a:cubicBezTo>
                    <a:pt x="1928" y="1075"/>
                    <a:pt x="1939" y="1071"/>
                    <a:pt x="1946" y="1064"/>
                  </a:cubicBezTo>
                  <a:cubicBezTo>
                    <a:pt x="1962" y="1048"/>
                    <a:pt x="1962" y="1023"/>
                    <a:pt x="1946" y="1007"/>
                  </a:cubicBezTo>
                  <a:cubicBezTo>
                    <a:pt x="1919" y="979"/>
                    <a:pt x="1919" y="979"/>
                    <a:pt x="1919" y="979"/>
                  </a:cubicBezTo>
                  <a:cubicBezTo>
                    <a:pt x="1946" y="952"/>
                    <a:pt x="1946" y="952"/>
                    <a:pt x="1946" y="952"/>
                  </a:cubicBezTo>
                  <a:cubicBezTo>
                    <a:pt x="1962" y="936"/>
                    <a:pt x="1962" y="911"/>
                    <a:pt x="1946" y="8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24400" y="4827692"/>
            <a:ext cx="685800" cy="685800"/>
            <a:chOff x="4724400" y="4827692"/>
            <a:chExt cx="685800" cy="685800"/>
          </a:xfrm>
        </p:grpSpPr>
        <p:sp>
          <p:nvSpPr>
            <p:cNvPr id="10" name="Oval 9"/>
            <p:cNvSpPr/>
            <p:nvPr/>
          </p:nvSpPr>
          <p:spPr>
            <a:xfrm>
              <a:off x="4724400" y="4827692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4877506" y="4980798"/>
              <a:ext cx="379589" cy="379589"/>
            </a:xfrm>
            <a:custGeom>
              <a:avLst/>
              <a:gdLst>
                <a:gd name="T0" fmla="*/ 370 w 2052"/>
                <a:gd name="T1" fmla="*/ 1027 h 2052"/>
                <a:gd name="T2" fmla="*/ 439 w 2052"/>
                <a:gd name="T3" fmla="*/ 999 h 2052"/>
                <a:gd name="T4" fmla="*/ 410 w 2052"/>
                <a:gd name="T5" fmla="*/ 1067 h 2052"/>
                <a:gd name="T6" fmla="*/ 40 w 2052"/>
                <a:gd name="T7" fmla="*/ 987 h 2052"/>
                <a:gd name="T8" fmla="*/ 234 w 2052"/>
                <a:gd name="T9" fmla="*/ 1067 h 2052"/>
                <a:gd name="T10" fmla="*/ 2037 w 2052"/>
                <a:gd name="T11" fmla="*/ 1056 h 2052"/>
                <a:gd name="T12" fmla="*/ 1878 w 2052"/>
                <a:gd name="T13" fmla="*/ 1158 h 2052"/>
                <a:gd name="T14" fmla="*/ 1160 w 2052"/>
                <a:gd name="T15" fmla="*/ 1067 h 2052"/>
                <a:gd name="T16" fmla="*/ 1700 w 2052"/>
                <a:gd name="T17" fmla="*/ 1560 h 2052"/>
                <a:gd name="T18" fmla="*/ 1064 w 2052"/>
                <a:gd name="T19" fmla="*/ 2012 h 2052"/>
                <a:gd name="T20" fmla="*/ 984 w 2052"/>
                <a:gd name="T21" fmla="*/ 1828 h 2052"/>
                <a:gd name="T22" fmla="*/ 497 w 2052"/>
                <a:gd name="T23" fmla="*/ 1387 h 2052"/>
                <a:gd name="T24" fmla="*/ 570 w 2052"/>
                <a:gd name="T25" fmla="*/ 1067 h 2052"/>
                <a:gd name="T26" fmla="*/ 868 w 2052"/>
                <a:gd name="T27" fmla="*/ 987 h 2052"/>
                <a:gd name="T28" fmla="*/ 348 w 2052"/>
                <a:gd name="T29" fmla="*/ 488 h 2052"/>
                <a:gd name="T30" fmla="*/ 984 w 2052"/>
                <a:gd name="T31" fmla="*/ 141 h 2052"/>
                <a:gd name="T32" fmla="*/ 894 w 2052"/>
                <a:gd name="T33" fmla="*/ 118 h 2052"/>
                <a:gd name="T34" fmla="*/ 1155 w 2052"/>
                <a:gd name="T35" fmla="*/ 118 h 2052"/>
                <a:gd name="T36" fmla="*/ 1098 w 2052"/>
                <a:gd name="T37" fmla="*/ 174 h 2052"/>
                <a:gd name="T38" fmla="*/ 1488 w 2052"/>
                <a:gd name="T39" fmla="*/ 289 h 2052"/>
                <a:gd name="T40" fmla="*/ 1180 w 2052"/>
                <a:gd name="T41" fmla="*/ 987 h 2052"/>
                <a:gd name="T42" fmla="*/ 1878 w 2052"/>
                <a:gd name="T43" fmla="*/ 897 h 2052"/>
                <a:gd name="T44" fmla="*/ 1064 w 2052"/>
                <a:gd name="T45" fmla="*/ 676 h 2052"/>
                <a:gd name="T46" fmla="*/ 1492 w 2052"/>
                <a:gd name="T47" fmla="*/ 600 h 2052"/>
                <a:gd name="T48" fmla="*/ 1064 w 2052"/>
                <a:gd name="T49" fmla="*/ 676 h 2052"/>
                <a:gd name="T50" fmla="*/ 428 w 2052"/>
                <a:gd name="T51" fmla="*/ 488 h 2052"/>
                <a:gd name="T52" fmla="*/ 968 w 2052"/>
                <a:gd name="T53" fmla="*/ 1067 h 2052"/>
                <a:gd name="T54" fmla="*/ 737 w 2052"/>
                <a:gd name="T55" fmla="*/ 1511 h 2052"/>
                <a:gd name="T56" fmla="*/ 723 w 2052"/>
                <a:gd name="T57" fmla="*/ 1428 h 2052"/>
                <a:gd name="T58" fmla="*/ 984 w 2052"/>
                <a:gd name="T59" fmla="*/ 1748 h 2052"/>
                <a:gd name="T60" fmla="*/ 1064 w 2052"/>
                <a:gd name="T61" fmla="*/ 1712 h 2052"/>
                <a:gd name="T62" fmla="*/ 1293 w 2052"/>
                <a:gd name="T63" fmla="*/ 1393 h 2052"/>
                <a:gd name="T64" fmla="*/ 1340 w 2052"/>
                <a:gd name="T65" fmla="*/ 1499 h 2052"/>
                <a:gd name="T66" fmla="*/ 1268 w 2052"/>
                <a:gd name="T67" fmla="*/ 1484 h 2052"/>
                <a:gd name="T68" fmla="*/ 1064 w 2052"/>
                <a:gd name="T69" fmla="*/ 756 h 2052"/>
                <a:gd name="T70" fmla="*/ 780 w 2052"/>
                <a:gd name="T71" fmla="*/ 740 h 2052"/>
                <a:gd name="T72" fmla="*/ 984 w 2052"/>
                <a:gd name="T73" fmla="*/ 952 h 2052"/>
                <a:gd name="T74" fmla="*/ 1064 w 2052"/>
                <a:gd name="T75" fmla="*/ 912 h 2052"/>
                <a:gd name="T76" fmla="*/ 1092 w 2052"/>
                <a:gd name="T77" fmla="*/ 987 h 2052"/>
                <a:gd name="T78" fmla="*/ 984 w 2052"/>
                <a:gd name="T79" fmla="*/ 1112 h 2052"/>
                <a:gd name="T80" fmla="*/ 1064 w 2052"/>
                <a:gd name="T81" fmla="*/ 1152 h 2052"/>
                <a:gd name="T82" fmla="*/ 1024 w 2052"/>
                <a:gd name="T83" fmla="*/ 1272 h 2052"/>
                <a:gd name="T84" fmla="*/ 1024 w 2052"/>
                <a:gd name="T85" fmla="*/ 1392 h 2052"/>
                <a:gd name="T86" fmla="*/ 1024 w 2052"/>
                <a:gd name="T87" fmla="*/ 1272 h 2052"/>
                <a:gd name="T88" fmla="*/ 984 w 2052"/>
                <a:gd name="T89" fmla="*/ 1552 h 2052"/>
                <a:gd name="T90" fmla="*/ 1064 w 2052"/>
                <a:gd name="T91" fmla="*/ 1512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2" h="2052">
                  <a:moveTo>
                    <a:pt x="410" y="1067"/>
                  </a:moveTo>
                  <a:cubicBezTo>
                    <a:pt x="400" y="1067"/>
                    <a:pt x="390" y="1063"/>
                    <a:pt x="382" y="1056"/>
                  </a:cubicBezTo>
                  <a:cubicBezTo>
                    <a:pt x="375" y="1048"/>
                    <a:pt x="370" y="1038"/>
                    <a:pt x="370" y="1027"/>
                  </a:cubicBezTo>
                  <a:cubicBezTo>
                    <a:pt x="370" y="1017"/>
                    <a:pt x="375" y="1006"/>
                    <a:pt x="382" y="999"/>
                  </a:cubicBezTo>
                  <a:cubicBezTo>
                    <a:pt x="390" y="992"/>
                    <a:pt x="400" y="987"/>
                    <a:pt x="410" y="987"/>
                  </a:cubicBezTo>
                  <a:cubicBezTo>
                    <a:pt x="421" y="987"/>
                    <a:pt x="431" y="992"/>
                    <a:pt x="439" y="999"/>
                  </a:cubicBezTo>
                  <a:cubicBezTo>
                    <a:pt x="446" y="1006"/>
                    <a:pt x="450" y="1017"/>
                    <a:pt x="450" y="1027"/>
                  </a:cubicBezTo>
                  <a:cubicBezTo>
                    <a:pt x="450" y="1038"/>
                    <a:pt x="446" y="1048"/>
                    <a:pt x="439" y="1056"/>
                  </a:cubicBezTo>
                  <a:cubicBezTo>
                    <a:pt x="431" y="1063"/>
                    <a:pt x="421" y="1067"/>
                    <a:pt x="410" y="1067"/>
                  </a:cubicBezTo>
                  <a:close/>
                  <a:moveTo>
                    <a:pt x="274" y="1027"/>
                  </a:moveTo>
                  <a:cubicBezTo>
                    <a:pt x="274" y="1005"/>
                    <a:pt x="257" y="987"/>
                    <a:pt x="234" y="987"/>
                  </a:cubicBezTo>
                  <a:cubicBezTo>
                    <a:pt x="40" y="987"/>
                    <a:pt x="40" y="987"/>
                    <a:pt x="40" y="987"/>
                  </a:cubicBezTo>
                  <a:cubicBezTo>
                    <a:pt x="18" y="987"/>
                    <a:pt x="0" y="1005"/>
                    <a:pt x="0" y="1027"/>
                  </a:cubicBezTo>
                  <a:cubicBezTo>
                    <a:pt x="0" y="1049"/>
                    <a:pt x="18" y="1067"/>
                    <a:pt x="40" y="1067"/>
                  </a:cubicBezTo>
                  <a:cubicBezTo>
                    <a:pt x="234" y="1067"/>
                    <a:pt x="234" y="1067"/>
                    <a:pt x="234" y="1067"/>
                  </a:cubicBezTo>
                  <a:cubicBezTo>
                    <a:pt x="257" y="1067"/>
                    <a:pt x="274" y="1049"/>
                    <a:pt x="274" y="1027"/>
                  </a:cubicBezTo>
                  <a:close/>
                  <a:moveTo>
                    <a:pt x="2037" y="1000"/>
                  </a:moveTo>
                  <a:cubicBezTo>
                    <a:pt x="2052" y="1015"/>
                    <a:pt x="2052" y="1041"/>
                    <a:pt x="2037" y="1056"/>
                  </a:cubicBezTo>
                  <a:cubicBezTo>
                    <a:pt x="1935" y="1158"/>
                    <a:pt x="1935" y="1158"/>
                    <a:pt x="1935" y="1158"/>
                  </a:cubicBezTo>
                  <a:cubicBezTo>
                    <a:pt x="1927" y="1166"/>
                    <a:pt x="1917" y="1170"/>
                    <a:pt x="1906" y="1170"/>
                  </a:cubicBezTo>
                  <a:cubicBezTo>
                    <a:pt x="1896" y="1170"/>
                    <a:pt x="1886" y="1166"/>
                    <a:pt x="1878" y="1158"/>
                  </a:cubicBezTo>
                  <a:cubicBezTo>
                    <a:pt x="1862" y="1143"/>
                    <a:pt x="1862" y="1117"/>
                    <a:pt x="1878" y="1102"/>
                  </a:cubicBezTo>
                  <a:cubicBezTo>
                    <a:pt x="1912" y="1067"/>
                    <a:pt x="1912" y="1067"/>
                    <a:pt x="1912" y="1067"/>
                  </a:cubicBezTo>
                  <a:cubicBezTo>
                    <a:pt x="1160" y="1067"/>
                    <a:pt x="1160" y="1067"/>
                    <a:pt x="1160" y="1067"/>
                  </a:cubicBezTo>
                  <a:cubicBezTo>
                    <a:pt x="1166" y="1151"/>
                    <a:pt x="1190" y="1231"/>
                    <a:pt x="1230" y="1303"/>
                  </a:cubicBezTo>
                  <a:cubicBezTo>
                    <a:pt x="1358" y="1318"/>
                    <a:pt x="1469" y="1347"/>
                    <a:pt x="1551" y="1387"/>
                  </a:cubicBezTo>
                  <a:cubicBezTo>
                    <a:pt x="1675" y="1446"/>
                    <a:pt x="1700" y="1514"/>
                    <a:pt x="1700" y="1560"/>
                  </a:cubicBezTo>
                  <a:cubicBezTo>
                    <a:pt x="1700" y="1616"/>
                    <a:pt x="1664" y="1696"/>
                    <a:pt x="1488" y="1759"/>
                  </a:cubicBezTo>
                  <a:cubicBezTo>
                    <a:pt x="1373" y="1801"/>
                    <a:pt x="1224" y="1825"/>
                    <a:pt x="1064" y="1828"/>
                  </a:cubicBezTo>
                  <a:cubicBezTo>
                    <a:pt x="1064" y="2012"/>
                    <a:pt x="1064" y="2012"/>
                    <a:pt x="1064" y="2012"/>
                  </a:cubicBezTo>
                  <a:cubicBezTo>
                    <a:pt x="1064" y="2034"/>
                    <a:pt x="1046" y="2052"/>
                    <a:pt x="1024" y="2052"/>
                  </a:cubicBezTo>
                  <a:cubicBezTo>
                    <a:pt x="1002" y="2052"/>
                    <a:pt x="984" y="2034"/>
                    <a:pt x="984" y="2012"/>
                  </a:cubicBezTo>
                  <a:cubicBezTo>
                    <a:pt x="984" y="1828"/>
                    <a:pt x="984" y="1828"/>
                    <a:pt x="984" y="1828"/>
                  </a:cubicBezTo>
                  <a:cubicBezTo>
                    <a:pt x="825" y="1825"/>
                    <a:pt x="676" y="1800"/>
                    <a:pt x="561" y="1759"/>
                  </a:cubicBezTo>
                  <a:cubicBezTo>
                    <a:pt x="385" y="1696"/>
                    <a:pt x="348" y="1616"/>
                    <a:pt x="348" y="1560"/>
                  </a:cubicBezTo>
                  <a:cubicBezTo>
                    <a:pt x="348" y="1514"/>
                    <a:pt x="374" y="1446"/>
                    <a:pt x="497" y="1387"/>
                  </a:cubicBezTo>
                  <a:cubicBezTo>
                    <a:pt x="579" y="1348"/>
                    <a:pt x="690" y="1319"/>
                    <a:pt x="818" y="1303"/>
                  </a:cubicBezTo>
                  <a:cubicBezTo>
                    <a:pt x="858" y="1231"/>
                    <a:pt x="882" y="1151"/>
                    <a:pt x="888" y="1067"/>
                  </a:cubicBezTo>
                  <a:cubicBezTo>
                    <a:pt x="570" y="1067"/>
                    <a:pt x="570" y="1067"/>
                    <a:pt x="570" y="1067"/>
                  </a:cubicBezTo>
                  <a:cubicBezTo>
                    <a:pt x="548" y="1067"/>
                    <a:pt x="530" y="1049"/>
                    <a:pt x="530" y="1027"/>
                  </a:cubicBezTo>
                  <a:cubicBezTo>
                    <a:pt x="530" y="1005"/>
                    <a:pt x="548" y="987"/>
                    <a:pt x="570" y="987"/>
                  </a:cubicBezTo>
                  <a:cubicBezTo>
                    <a:pt x="868" y="987"/>
                    <a:pt x="868" y="987"/>
                    <a:pt x="868" y="987"/>
                  </a:cubicBezTo>
                  <a:cubicBezTo>
                    <a:pt x="800" y="851"/>
                    <a:pt x="685" y="741"/>
                    <a:pt x="543" y="681"/>
                  </a:cubicBezTo>
                  <a:cubicBezTo>
                    <a:pt x="531" y="676"/>
                    <a:pt x="531" y="676"/>
                    <a:pt x="531" y="676"/>
                  </a:cubicBezTo>
                  <a:cubicBezTo>
                    <a:pt x="381" y="615"/>
                    <a:pt x="348" y="541"/>
                    <a:pt x="348" y="488"/>
                  </a:cubicBezTo>
                  <a:cubicBezTo>
                    <a:pt x="348" y="432"/>
                    <a:pt x="385" y="352"/>
                    <a:pt x="561" y="289"/>
                  </a:cubicBezTo>
                  <a:cubicBezTo>
                    <a:pt x="676" y="247"/>
                    <a:pt x="825" y="223"/>
                    <a:pt x="984" y="220"/>
                  </a:cubicBezTo>
                  <a:cubicBezTo>
                    <a:pt x="984" y="141"/>
                    <a:pt x="984" y="141"/>
                    <a:pt x="984" y="141"/>
                  </a:cubicBezTo>
                  <a:cubicBezTo>
                    <a:pt x="951" y="174"/>
                    <a:pt x="951" y="174"/>
                    <a:pt x="951" y="174"/>
                  </a:cubicBezTo>
                  <a:cubicBezTo>
                    <a:pt x="935" y="190"/>
                    <a:pt x="910" y="190"/>
                    <a:pt x="894" y="174"/>
                  </a:cubicBezTo>
                  <a:cubicBezTo>
                    <a:pt x="878" y="159"/>
                    <a:pt x="878" y="133"/>
                    <a:pt x="894" y="118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12" y="0"/>
                    <a:pt x="1037" y="0"/>
                    <a:pt x="1053" y="16"/>
                  </a:cubicBezTo>
                  <a:cubicBezTo>
                    <a:pt x="1155" y="118"/>
                    <a:pt x="1155" y="118"/>
                    <a:pt x="1155" y="118"/>
                  </a:cubicBezTo>
                  <a:cubicBezTo>
                    <a:pt x="1170" y="133"/>
                    <a:pt x="1170" y="159"/>
                    <a:pt x="1155" y="174"/>
                  </a:cubicBezTo>
                  <a:cubicBezTo>
                    <a:pt x="1147" y="182"/>
                    <a:pt x="1137" y="186"/>
                    <a:pt x="1127" y="186"/>
                  </a:cubicBezTo>
                  <a:cubicBezTo>
                    <a:pt x="1116" y="186"/>
                    <a:pt x="1106" y="182"/>
                    <a:pt x="1098" y="174"/>
                  </a:cubicBezTo>
                  <a:cubicBezTo>
                    <a:pt x="1064" y="140"/>
                    <a:pt x="1064" y="140"/>
                    <a:pt x="1064" y="140"/>
                  </a:cubicBezTo>
                  <a:cubicBezTo>
                    <a:pt x="1064" y="220"/>
                    <a:pt x="1064" y="220"/>
                    <a:pt x="1064" y="220"/>
                  </a:cubicBezTo>
                  <a:cubicBezTo>
                    <a:pt x="1224" y="223"/>
                    <a:pt x="1373" y="247"/>
                    <a:pt x="1488" y="289"/>
                  </a:cubicBezTo>
                  <a:cubicBezTo>
                    <a:pt x="1664" y="352"/>
                    <a:pt x="1700" y="432"/>
                    <a:pt x="1700" y="488"/>
                  </a:cubicBezTo>
                  <a:cubicBezTo>
                    <a:pt x="1700" y="543"/>
                    <a:pt x="1666" y="620"/>
                    <a:pt x="1503" y="682"/>
                  </a:cubicBezTo>
                  <a:cubicBezTo>
                    <a:pt x="1362" y="742"/>
                    <a:pt x="1247" y="851"/>
                    <a:pt x="1180" y="987"/>
                  </a:cubicBezTo>
                  <a:cubicBezTo>
                    <a:pt x="1911" y="987"/>
                    <a:pt x="1911" y="987"/>
                    <a:pt x="1911" y="987"/>
                  </a:cubicBezTo>
                  <a:cubicBezTo>
                    <a:pt x="1878" y="954"/>
                    <a:pt x="1878" y="954"/>
                    <a:pt x="1878" y="954"/>
                  </a:cubicBezTo>
                  <a:cubicBezTo>
                    <a:pt x="1862" y="938"/>
                    <a:pt x="1862" y="913"/>
                    <a:pt x="1878" y="897"/>
                  </a:cubicBezTo>
                  <a:cubicBezTo>
                    <a:pt x="1894" y="882"/>
                    <a:pt x="1919" y="882"/>
                    <a:pt x="1935" y="897"/>
                  </a:cubicBezTo>
                  <a:lnTo>
                    <a:pt x="2037" y="1000"/>
                  </a:lnTo>
                  <a:close/>
                  <a:moveTo>
                    <a:pt x="1064" y="676"/>
                  </a:moveTo>
                  <a:cubicBezTo>
                    <a:pt x="1239" y="673"/>
                    <a:pt x="1380" y="644"/>
                    <a:pt x="1476" y="606"/>
                  </a:cubicBezTo>
                  <a:cubicBezTo>
                    <a:pt x="1488" y="601"/>
                    <a:pt x="1488" y="601"/>
                    <a:pt x="1488" y="601"/>
                  </a:cubicBezTo>
                  <a:cubicBezTo>
                    <a:pt x="1490" y="601"/>
                    <a:pt x="1491" y="600"/>
                    <a:pt x="1492" y="600"/>
                  </a:cubicBezTo>
                  <a:cubicBezTo>
                    <a:pt x="1575" y="565"/>
                    <a:pt x="1620" y="523"/>
                    <a:pt x="1620" y="488"/>
                  </a:cubicBezTo>
                  <a:cubicBezTo>
                    <a:pt x="1620" y="412"/>
                    <a:pt x="1410" y="307"/>
                    <a:pt x="1064" y="300"/>
                  </a:cubicBezTo>
                  <a:lnTo>
                    <a:pt x="1064" y="676"/>
                  </a:lnTo>
                  <a:close/>
                  <a:moveTo>
                    <a:pt x="984" y="676"/>
                  </a:moveTo>
                  <a:cubicBezTo>
                    <a:pt x="984" y="300"/>
                    <a:pt x="984" y="300"/>
                    <a:pt x="984" y="300"/>
                  </a:cubicBezTo>
                  <a:cubicBezTo>
                    <a:pt x="639" y="307"/>
                    <a:pt x="428" y="412"/>
                    <a:pt x="428" y="488"/>
                  </a:cubicBezTo>
                  <a:cubicBezTo>
                    <a:pt x="428" y="564"/>
                    <a:pt x="639" y="669"/>
                    <a:pt x="984" y="676"/>
                  </a:cubicBezTo>
                  <a:close/>
                  <a:moveTo>
                    <a:pt x="1080" y="1067"/>
                  </a:moveTo>
                  <a:cubicBezTo>
                    <a:pt x="968" y="1067"/>
                    <a:pt x="968" y="1067"/>
                    <a:pt x="968" y="1067"/>
                  </a:cubicBezTo>
                  <a:cubicBezTo>
                    <a:pt x="958" y="1225"/>
                    <a:pt x="893" y="1372"/>
                    <a:pt x="780" y="1484"/>
                  </a:cubicBezTo>
                  <a:cubicBezTo>
                    <a:pt x="765" y="1499"/>
                    <a:pt x="765" y="1499"/>
                    <a:pt x="765" y="1499"/>
                  </a:cubicBezTo>
                  <a:cubicBezTo>
                    <a:pt x="757" y="1507"/>
                    <a:pt x="747" y="1511"/>
                    <a:pt x="737" y="1511"/>
                  </a:cubicBezTo>
                  <a:cubicBezTo>
                    <a:pt x="726" y="1511"/>
                    <a:pt x="716" y="1507"/>
                    <a:pt x="708" y="1499"/>
                  </a:cubicBezTo>
                  <a:cubicBezTo>
                    <a:pt x="693" y="1484"/>
                    <a:pt x="693" y="1458"/>
                    <a:pt x="708" y="1443"/>
                  </a:cubicBezTo>
                  <a:cubicBezTo>
                    <a:pt x="723" y="1428"/>
                    <a:pt x="723" y="1428"/>
                    <a:pt x="723" y="1428"/>
                  </a:cubicBezTo>
                  <a:cubicBezTo>
                    <a:pt x="735" y="1417"/>
                    <a:pt x="745" y="1405"/>
                    <a:pt x="755" y="1393"/>
                  </a:cubicBezTo>
                  <a:cubicBezTo>
                    <a:pt x="549" y="1429"/>
                    <a:pt x="428" y="1502"/>
                    <a:pt x="428" y="1560"/>
                  </a:cubicBezTo>
                  <a:cubicBezTo>
                    <a:pt x="428" y="1636"/>
                    <a:pt x="639" y="1740"/>
                    <a:pt x="984" y="1748"/>
                  </a:cubicBezTo>
                  <a:cubicBezTo>
                    <a:pt x="984" y="1712"/>
                    <a:pt x="984" y="1712"/>
                    <a:pt x="984" y="1712"/>
                  </a:cubicBezTo>
                  <a:cubicBezTo>
                    <a:pt x="984" y="1690"/>
                    <a:pt x="1002" y="1672"/>
                    <a:pt x="1024" y="1672"/>
                  </a:cubicBezTo>
                  <a:cubicBezTo>
                    <a:pt x="1046" y="1672"/>
                    <a:pt x="1064" y="1690"/>
                    <a:pt x="1064" y="1712"/>
                  </a:cubicBezTo>
                  <a:cubicBezTo>
                    <a:pt x="1064" y="1748"/>
                    <a:pt x="1064" y="1748"/>
                    <a:pt x="1064" y="1748"/>
                  </a:cubicBezTo>
                  <a:cubicBezTo>
                    <a:pt x="1410" y="1741"/>
                    <a:pt x="1620" y="1636"/>
                    <a:pt x="1620" y="1560"/>
                  </a:cubicBezTo>
                  <a:cubicBezTo>
                    <a:pt x="1620" y="1502"/>
                    <a:pt x="1499" y="1429"/>
                    <a:pt x="1293" y="1393"/>
                  </a:cubicBezTo>
                  <a:cubicBezTo>
                    <a:pt x="1303" y="1405"/>
                    <a:pt x="1313" y="1417"/>
                    <a:pt x="1324" y="1428"/>
                  </a:cubicBezTo>
                  <a:cubicBezTo>
                    <a:pt x="1340" y="1443"/>
                    <a:pt x="1340" y="1443"/>
                    <a:pt x="1340" y="1443"/>
                  </a:cubicBezTo>
                  <a:cubicBezTo>
                    <a:pt x="1355" y="1458"/>
                    <a:pt x="1355" y="1484"/>
                    <a:pt x="1340" y="1499"/>
                  </a:cubicBezTo>
                  <a:cubicBezTo>
                    <a:pt x="1332" y="1507"/>
                    <a:pt x="1321" y="1511"/>
                    <a:pt x="1311" y="1511"/>
                  </a:cubicBezTo>
                  <a:cubicBezTo>
                    <a:pt x="1301" y="1511"/>
                    <a:pt x="1291" y="1507"/>
                    <a:pt x="1283" y="1499"/>
                  </a:cubicBezTo>
                  <a:cubicBezTo>
                    <a:pt x="1268" y="1484"/>
                    <a:pt x="1268" y="1484"/>
                    <a:pt x="1268" y="1484"/>
                  </a:cubicBezTo>
                  <a:cubicBezTo>
                    <a:pt x="1155" y="1372"/>
                    <a:pt x="1089" y="1225"/>
                    <a:pt x="1080" y="1067"/>
                  </a:cubicBezTo>
                  <a:close/>
                  <a:moveTo>
                    <a:pt x="1267" y="740"/>
                  </a:moveTo>
                  <a:cubicBezTo>
                    <a:pt x="1203" y="749"/>
                    <a:pt x="1134" y="755"/>
                    <a:pt x="1064" y="756"/>
                  </a:cubicBezTo>
                  <a:cubicBezTo>
                    <a:pt x="1061" y="776"/>
                    <a:pt x="1044" y="792"/>
                    <a:pt x="1024" y="792"/>
                  </a:cubicBezTo>
                  <a:cubicBezTo>
                    <a:pt x="1003" y="792"/>
                    <a:pt x="987" y="776"/>
                    <a:pt x="984" y="756"/>
                  </a:cubicBezTo>
                  <a:cubicBezTo>
                    <a:pt x="914" y="755"/>
                    <a:pt x="845" y="749"/>
                    <a:pt x="780" y="740"/>
                  </a:cubicBezTo>
                  <a:cubicBezTo>
                    <a:pt x="855" y="809"/>
                    <a:pt x="916" y="893"/>
                    <a:pt x="956" y="987"/>
                  </a:cubicBezTo>
                  <a:cubicBezTo>
                    <a:pt x="1006" y="987"/>
                    <a:pt x="1006" y="987"/>
                    <a:pt x="1006" y="987"/>
                  </a:cubicBezTo>
                  <a:cubicBezTo>
                    <a:pt x="993" y="981"/>
                    <a:pt x="984" y="967"/>
                    <a:pt x="984" y="952"/>
                  </a:cubicBezTo>
                  <a:cubicBezTo>
                    <a:pt x="984" y="912"/>
                    <a:pt x="984" y="912"/>
                    <a:pt x="984" y="912"/>
                  </a:cubicBezTo>
                  <a:cubicBezTo>
                    <a:pt x="984" y="890"/>
                    <a:pt x="1002" y="872"/>
                    <a:pt x="1024" y="872"/>
                  </a:cubicBezTo>
                  <a:cubicBezTo>
                    <a:pt x="1046" y="872"/>
                    <a:pt x="1064" y="890"/>
                    <a:pt x="1064" y="912"/>
                  </a:cubicBezTo>
                  <a:cubicBezTo>
                    <a:pt x="1064" y="952"/>
                    <a:pt x="1064" y="952"/>
                    <a:pt x="1064" y="952"/>
                  </a:cubicBezTo>
                  <a:cubicBezTo>
                    <a:pt x="1064" y="967"/>
                    <a:pt x="1055" y="981"/>
                    <a:pt x="1042" y="987"/>
                  </a:cubicBezTo>
                  <a:cubicBezTo>
                    <a:pt x="1092" y="987"/>
                    <a:pt x="1092" y="987"/>
                    <a:pt x="1092" y="987"/>
                  </a:cubicBezTo>
                  <a:cubicBezTo>
                    <a:pt x="1132" y="893"/>
                    <a:pt x="1193" y="809"/>
                    <a:pt x="1267" y="740"/>
                  </a:cubicBezTo>
                  <a:close/>
                  <a:moveTo>
                    <a:pt x="1024" y="1072"/>
                  </a:moveTo>
                  <a:cubicBezTo>
                    <a:pt x="1002" y="1072"/>
                    <a:pt x="984" y="1090"/>
                    <a:pt x="984" y="1112"/>
                  </a:cubicBezTo>
                  <a:cubicBezTo>
                    <a:pt x="984" y="1152"/>
                    <a:pt x="984" y="1152"/>
                    <a:pt x="984" y="1152"/>
                  </a:cubicBezTo>
                  <a:cubicBezTo>
                    <a:pt x="984" y="1174"/>
                    <a:pt x="1002" y="1192"/>
                    <a:pt x="1024" y="1192"/>
                  </a:cubicBezTo>
                  <a:cubicBezTo>
                    <a:pt x="1046" y="1192"/>
                    <a:pt x="1064" y="1174"/>
                    <a:pt x="1064" y="1152"/>
                  </a:cubicBezTo>
                  <a:cubicBezTo>
                    <a:pt x="1064" y="1112"/>
                    <a:pt x="1064" y="1112"/>
                    <a:pt x="1064" y="1112"/>
                  </a:cubicBezTo>
                  <a:cubicBezTo>
                    <a:pt x="1064" y="1090"/>
                    <a:pt x="1046" y="1072"/>
                    <a:pt x="1024" y="1072"/>
                  </a:cubicBezTo>
                  <a:close/>
                  <a:moveTo>
                    <a:pt x="1024" y="1272"/>
                  </a:moveTo>
                  <a:cubicBezTo>
                    <a:pt x="1002" y="1272"/>
                    <a:pt x="984" y="1290"/>
                    <a:pt x="984" y="1312"/>
                  </a:cubicBezTo>
                  <a:cubicBezTo>
                    <a:pt x="984" y="1352"/>
                    <a:pt x="984" y="1352"/>
                    <a:pt x="984" y="1352"/>
                  </a:cubicBezTo>
                  <a:cubicBezTo>
                    <a:pt x="984" y="1374"/>
                    <a:pt x="1002" y="1392"/>
                    <a:pt x="1024" y="1392"/>
                  </a:cubicBezTo>
                  <a:cubicBezTo>
                    <a:pt x="1046" y="1392"/>
                    <a:pt x="1064" y="1374"/>
                    <a:pt x="1064" y="1352"/>
                  </a:cubicBezTo>
                  <a:cubicBezTo>
                    <a:pt x="1064" y="1312"/>
                    <a:pt x="1064" y="1312"/>
                    <a:pt x="1064" y="1312"/>
                  </a:cubicBezTo>
                  <a:cubicBezTo>
                    <a:pt x="1064" y="1290"/>
                    <a:pt x="1046" y="1272"/>
                    <a:pt x="1024" y="1272"/>
                  </a:cubicBezTo>
                  <a:close/>
                  <a:moveTo>
                    <a:pt x="1024" y="1472"/>
                  </a:moveTo>
                  <a:cubicBezTo>
                    <a:pt x="1002" y="1472"/>
                    <a:pt x="984" y="1490"/>
                    <a:pt x="984" y="1512"/>
                  </a:cubicBezTo>
                  <a:cubicBezTo>
                    <a:pt x="984" y="1552"/>
                    <a:pt x="984" y="1552"/>
                    <a:pt x="984" y="1552"/>
                  </a:cubicBezTo>
                  <a:cubicBezTo>
                    <a:pt x="984" y="1574"/>
                    <a:pt x="1002" y="1592"/>
                    <a:pt x="1024" y="1592"/>
                  </a:cubicBezTo>
                  <a:cubicBezTo>
                    <a:pt x="1046" y="1592"/>
                    <a:pt x="1064" y="1574"/>
                    <a:pt x="1064" y="1552"/>
                  </a:cubicBezTo>
                  <a:cubicBezTo>
                    <a:pt x="1064" y="1512"/>
                    <a:pt x="1064" y="1512"/>
                    <a:pt x="1064" y="1512"/>
                  </a:cubicBezTo>
                  <a:cubicBezTo>
                    <a:pt x="1064" y="1490"/>
                    <a:pt x="1046" y="1472"/>
                    <a:pt x="1024" y="14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43400" y="3189392"/>
            <a:ext cx="685800" cy="685800"/>
            <a:chOff x="4343400" y="3189392"/>
            <a:chExt cx="685800" cy="685800"/>
          </a:xfrm>
        </p:grpSpPr>
        <p:sp>
          <p:nvSpPr>
            <p:cNvPr id="9" name="Oval 8"/>
            <p:cNvSpPr/>
            <p:nvPr/>
          </p:nvSpPr>
          <p:spPr>
            <a:xfrm>
              <a:off x="4343400" y="3189392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4497049" y="3357710"/>
              <a:ext cx="378503" cy="349164"/>
            </a:xfrm>
            <a:custGeom>
              <a:avLst/>
              <a:gdLst>
                <a:gd name="T0" fmla="*/ 421 w 2048"/>
                <a:gd name="T1" fmla="*/ 11 h 1888"/>
                <a:gd name="T2" fmla="*/ 421 w 2048"/>
                <a:gd name="T3" fmla="*/ 68 h 1888"/>
                <a:gd name="T4" fmla="*/ 364 w 2048"/>
                <a:gd name="T5" fmla="*/ 68 h 1888"/>
                <a:gd name="T6" fmla="*/ 364 w 2048"/>
                <a:gd name="T7" fmla="*/ 11 h 1888"/>
                <a:gd name="T8" fmla="*/ 352 w 2048"/>
                <a:gd name="T9" fmla="*/ 360 h 1888"/>
                <a:gd name="T10" fmla="*/ 0 w 2048"/>
                <a:gd name="T11" fmla="*/ 320 h 1888"/>
                <a:gd name="T12" fmla="*/ 40 w 2048"/>
                <a:gd name="T13" fmla="*/ 0 h 1888"/>
                <a:gd name="T14" fmla="*/ 240 w 2048"/>
                <a:gd name="T15" fmla="*/ 40 h 1888"/>
                <a:gd name="T16" fmla="*/ 80 w 2048"/>
                <a:gd name="T17" fmla="*/ 80 h 1888"/>
                <a:gd name="T18" fmla="*/ 1968 w 2048"/>
                <a:gd name="T19" fmla="*/ 280 h 1888"/>
                <a:gd name="T20" fmla="*/ 575 w 2048"/>
                <a:gd name="T21" fmla="*/ 80 h 1888"/>
                <a:gd name="T22" fmla="*/ 575 w 2048"/>
                <a:gd name="T23" fmla="*/ 0 h 1888"/>
                <a:gd name="T24" fmla="*/ 2048 w 2048"/>
                <a:gd name="T25" fmla="*/ 40 h 1888"/>
                <a:gd name="T26" fmla="*/ 2008 w 2048"/>
                <a:gd name="T27" fmla="*/ 360 h 1888"/>
                <a:gd name="T28" fmla="*/ 1806 w 2048"/>
                <a:gd name="T29" fmla="*/ 1328 h 1888"/>
                <a:gd name="T30" fmla="*/ 2048 w 2048"/>
                <a:gd name="T31" fmla="*/ 1560 h 1888"/>
                <a:gd name="T32" fmla="*/ 1584 w 2048"/>
                <a:gd name="T33" fmla="*/ 1560 h 1888"/>
                <a:gd name="T34" fmla="*/ 1509 w 2048"/>
                <a:gd name="T35" fmla="*/ 360 h 1888"/>
                <a:gd name="T36" fmla="*/ 1200 w 2048"/>
                <a:gd name="T37" fmla="*/ 1427 h 1888"/>
                <a:gd name="T38" fmla="*/ 1160 w 2048"/>
                <a:gd name="T39" fmla="*/ 1888 h 1888"/>
                <a:gd name="T40" fmla="*/ 776 w 2048"/>
                <a:gd name="T41" fmla="*/ 1888 h 1888"/>
                <a:gd name="T42" fmla="*/ 392 w 2048"/>
                <a:gd name="T43" fmla="*/ 1888 h 1888"/>
                <a:gd name="T44" fmla="*/ 352 w 2048"/>
                <a:gd name="T45" fmla="*/ 1427 h 1888"/>
                <a:gd name="T46" fmla="*/ 1664 w 2048"/>
                <a:gd name="T47" fmla="*/ 1560 h 1888"/>
                <a:gd name="T48" fmla="*/ 1968 w 2048"/>
                <a:gd name="T49" fmla="*/ 1560 h 1888"/>
                <a:gd name="T50" fmla="*/ 1664 w 2048"/>
                <a:gd name="T51" fmla="*/ 1560 h 1888"/>
                <a:gd name="T52" fmla="*/ 776 w 2048"/>
                <a:gd name="T53" fmla="*/ 1504 h 1888"/>
                <a:gd name="T54" fmla="*/ 776 w 2048"/>
                <a:gd name="T55" fmla="*/ 1808 h 1888"/>
                <a:gd name="T56" fmla="*/ 1160 w 2048"/>
                <a:gd name="T57" fmla="*/ 1504 h 1888"/>
                <a:gd name="T58" fmla="*/ 1160 w 2048"/>
                <a:gd name="T59" fmla="*/ 1808 h 1888"/>
                <a:gd name="T60" fmla="*/ 1160 w 2048"/>
                <a:gd name="T61" fmla="*/ 1504 h 1888"/>
                <a:gd name="T62" fmla="*/ 584 w 2048"/>
                <a:gd name="T63" fmla="*/ 1526 h 1888"/>
                <a:gd name="T64" fmla="*/ 736 w 2048"/>
                <a:gd name="T65" fmla="*/ 660 h 1888"/>
                <a:gd name="T66" fmla="*/ 816 w 2048"/>
                <a:gd name="T67" fmla="*/ 660 h 1888"/>
                <a:gd name="T68" fmla="*/ 968 w 2048"/>
                <a:gd name="T69" fmla="*/ 1526 h 1888"/>
                <a:gd name="T70" fmla="*/ 1120 w 2048"/>
                <a:gd name="T71" fmla="*/ 360 h 1888"/>
                <a:gd name="T72" fmla="*/ 432 w 2048"/>
                <a:gd name="T73" fmla="*/ 1427 h 1888"/>
                <a:gd name="T74" fmla="*/ 240 w 2048"/>
                <a:gd name="T75" fmla="*/ 1656 h 1888"/>
                <a:gd name="T76" fmla="*/ 544 w 2048"/>
                <a:gd name="T77" fmla="*/ 1656 h 1888"/>
                <a:gd name="T78" fmla="*/ 776 w 2048"/>
                <a:gd name="T79" fmla="*/ 540 h 1888"/>
                <a:gd name="T80" fmla="*/ 816 w 2048"/>
                <a:gd name="T81" fmla="*/ 500 h 1888"/>
                <a:gd name="T82" fmla="*/ 776 w 2048"/>
                <a:gd name="T83" fmla="*/ 460 h 1888"/>
                <a:gd name="T84" fmla="*/ 736 w 2048"/>
                <a:gd name="T85" fmla="*/ 500 h 1888"/>
                <a:gd name="T86" fmla="*/ 776 w 2048"/>
                <a:gd name="T87" fmla="*/ 54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8" h="1888">
                  <a:moveTo>
                    <a:pt x="392" y="0"/>
                  </a:moveTo>
                  <a:cubicBezTo>
                    <a:pt x="403" y="0"/>
                    <a:pt x="413" y="4"/>
                    <a:pt x="421" y="11"/>
                  </a:cubicBezTo>
                  <a:cubicBezTo>
                    <a:pt x="428" y="19"/>
                    <a:pt x="432" y="29"/>
                    <a:pt x="432" y="40"/>
                  </a:cubicBezTo>
                  <a:cubicBezTo>
                    <a:pt x="432" y="50"/>
                    <a:pt x="428" y="61"/>
                    <a:pt x="421" y="68"/>
                  </a:cubicBezTo>
                  <a:cubicBezTo>
                    <a:pt x="413" y="75"/>
                    <a:pt x="403" y="80"/>
                    <a:pt x="392" y="80"/>
                  </a:cubicBezTo>
                  <a:cubicBezTo>
                    <a:pt x="382" y="80"/>
                    <a:pt x="372" y="75"/>
                    <a:pt x="364" y="68"/>
                  </a:cubicBezTo>
                  <a:cubicBezTo>
                    <a:pt x="357" y="61"/>
                    <a:pt x="352" y="50"/>
                    <a:pt x="352" y="40"/>
                  </a:cubicBezTo>
                  <a:cubicBezTo>
                    <a:pt x="352" y="29"/>
                    <a:pt x="357" y="19"/>
                    <a:pt x="364" y="11"/>
                  </a:cubicBezTo>
                  <a:cubicBezTo>
                    <a:pt x="372" y="4"/>
                    <a:pt x="382" y="0"/>
                    <a:pt x="392" y="0"/>
                  </a:cubicBezTo>
                  <a:close/>
                  <a:moveTo>
                    <a:pt x="352" y="360"/>
                  </a:moveTo>
                  <a:cubicBezTo>
                    <a:pt x="40" y="360"/>
                    <a:pt x="40" y="360"/>
                    <a:pt x="40" y="360"/>
                  </a:cubicBezTo>
                  <a:cubicBezTo>
                    <a:pt x="18" y="360"/>
                    <a:pt x="0" y="342"/>
                    <a:pt x="0" y="3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22" y="0"/>
                    <a:pt x="240" y="18"/>
                    <a:pt x="240" y="40"/>
                  </a:cubicBezTo>
                  <a:cubicBezTo>
                    <a:pt x="240" y="62"/>
                    <a:pt x="222" y="80"/>
                    <a:pt x="20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968" y="280"/>
                    <a:pt x="1968" y="280"/>
                    <a:pt x="1968" y="280"/>
                  </a:cubicBezTo>
                  <a:cubicBezTo>
                    <a:pt x="1968" y="80"/>
                    <a:pt x="1968" y="80"/>
                    <a:pt x="1968" y="80"/>
                  </a:cubicBezTo>
                  <a:cubicBezTo>
                    <a:pt x="575" y="80"/>
                    <a:pt x="575" y="80"/>
                    <a:pt x="575" y="80"/>
                  </a:cubicBezTo>
                  <a:cubicBezTo>
                    <a:pt x="553" y="80"/>
                    <a:pt x="535" y="62"/>
                    <a:pt x="535" y="40"/>
                  </a:cubicBezTo>
                  <a:cubicBezTo>
                    <a:pt x="535" y="18"/>
                    <a:pt x="553" y="0"/>
                    <a:pt x="575" y="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2030" y="0"/>
                    <a:pt x="2048" y="18"/>
                    <a:pt x="2048" y="40"/>
                  </a:cubicBezTo>
                  <a:cubicBezTo>
                    <a:pt x="2048" y="320"/>
                    <a:pt x="2048" y="320"/>
                    <a:pt x="2048" y="320"/>
                  </a:cubicBezTo>
                  <a:cubicBezTo>
                    <a:pt x="2048" y="342"/>
                    <a:pt x="2030" y="360"/>
                    <a:pt x="2008" y="360"/>
                  </a:cubicBezTo>
                  <a:cubicBezTo>
                    <a:pt x="1591" y="360"/>
                    <a:pt x="1591" y="360"/>
                    <a:pt x="1591" y="360"/>
                  </a:cubicBezTo>
                  <a:cubicBezTo>
                    <a:pt x="1806" y="1328"/>
                    <a:pt x="1806" y="1328"/>
                    <a:pt x="1806" y="1328"/>
                  </a:cubicBezTo>
                  <a:cubicBezTo>
                    <a:pt x="1809" y="1328"/>
                    <a:pt x="1813" y="1328"/>
                    <a:pt x="1816" y="1328"/>
                  </a:cubicBezTo>
                  <a:cubicBezTo>
                    <a:pt x="1944" y="1328"/>
                    <a:pt x="2048" y="1432"/>
                    <a:pt x="2048" y="1560"/>
                  </a:cubicBezTo>
                  <a:cubicBezTo>
                    <a:pt x="2048" y="1688"/>
                    <a:pt x="1944" y="1792"/>
                    <a:pt x="1816" y="1792"/>
                  </a:cubicBezTo>
                  <a:cubicBezTo>
                    <a:pt x="1688" y="1792"/>
                    <a:pt x="1584" y="1688"/>
                    <a:pt x="1584" y="1560"/>
                  </a:cubicBezTo>
                  <a:cubicBezTo>
                    <a:pt x="1584" y="1463"/>
                    <a:pt x="1644" y="1380"/>
                    <a:pt x="1728" y="1346"/>
                  </a:cubicBezTo>
                  <a:cubicBezTo>
                    <a:pt x="1509" y="360"/>
                    <a:pt x="1509" y="360"/>
                    <a:pt x="1509" y="360"/>
                  </a:cubicBezTo>
                  <a:cubicBezTo>
                    <a:pt x="1200" y="360"/>
                    <a:pt x="1200" y="360"/>
                    <a:pt x="1200" y="360"/>
                  </a:cubicBezTo>
                  <a:cubicBezTo>
                    <a:pt x="1200" y="1427"/>
                    <a:pt x="1200" y="1427"/>
                    <a:pt x="1200" y="1427"/>
                  </a:cubicBezTo>
                  <a:cubicBezTo>
                    <a:pt x="1309" y="1446"/>
                    <a:pt x="1392" y="1541"/>
                    <a:pt x="1392" y="1656"/>
                  </a:cubicBezTo>
                  <a:cubicBezTo>
                    <a:pt x="1392" y="1784"/>
                    <a:pt x="1288" y="1888"/>
                    <a:pt x="1160" y="1888"/>
                  </a:cubicBezTo>
                  <a:cubicBezTo>
                    <a:pt x="1081" y="1888"/>
                    <a:pt x="1010" y="1847"/>
                    <a:pt x="968" y="1786"/>
                  </a:cubicBezTo>
                  <a:cubicBezTo>
                    <a:pt x="927" y="1847"/>
                    <a:pt x="856" y="1888"/>
                    <a:pt x="776" y="1888"/>
                  </a:cubicBezTo>
                  <a:cubicBezTo>
                    <a:pt x="697" y="1888"/>
                    <a:pt x="626" y="1847"/>
                    <a:pt x="584" y="1786"/>
                  </a:cubicBezTo>
                  <a:cubicBezTo>
                    <a:pt x="543" y="1847"/>
                    <a:pt x="472" y="1888"/>
                    <a:pt x="392" y="1888"/>
                  </a:cubicBezTo>
                  <a:cubicBezTo>
                    <a:pt x="264" y="1888"/>
                    <a:pt x="160" y="1784"/>
                    <a:pt x="160" y="1656"/>
                  </a:cubicBezTo>
                  <a:cubicBezTo>
                    <a:pt x="160" y="1541"/>
                    <a:pt x="243" y="1446"/>
                    <a:pt x="352" y="1427"/>
                  </a:cubicBezTo>
                  <a:lnTo>
                    <a:pt x="352" y="360"/>
                  </a:lnTo>
                  <a:close/>
                  <a:moveTo>
                    <a:pt x="1664" y="1560"/>
                  </a:moveTo>
                  <a:cubicBezTo>
                    <a:pt x="1664" y="1644"/>
                    <a:pt x="1733" y="1712"/>
                    <a:pt x="1816" y="1712"/>
                  </a:cubicBezTo>
                  <a:cubicBezTo>
                    <a:pt x="1900" y="1712"/>
                    <a:pt x="1968" y="1644"/>
                    <a:pt x="1968" y="1560"/>
                  </a:cubicBezTo>
                  <a:cubicBezTo>
                    <a:pt x="1968" y="1476"/>
                    <a:pt x="1900" y="1408"/>
                    <a:pt x="1816" y="1408"/>
                  </a:cubicBezTo>
                  <a:cubicBezTo>
                    <a:pt x="1733" y="1408"/>
                    <a:pt x="1664" y="1476"/>
                    <a:pt x="1664" y="1560"/>
                  </a:cubicBezTo>
                  <a:close/>
                  <a:moveTo>
                    <a:pt x="928" y="1656"/>
                  </a:moveTo>
                  <a:cubicBezTo>
                    <a:pt x="928" y="1572"/>
                    <a:pt x="860" y="1504"/>
                    <a:pt x="776" y="1504"/>
                  </a:cubicBezTo>
                  <a:cubicBezTo>
                    <a:pt x="693" y="1504"/>
                    <a:pt x="624" y="1572"/>
                    <a:pt x="624" y="1656"/>
                  </a:cubicBezTo>
                  <a:cubicBezTo>
                    <a:pt x="624" y="1739"/>
                    <a:pt x="693" y="1808"/>
                    <a:pt x="776" y="1808"/>
                  </a:cubicBezTo>
                  <a:cubicBezTo>
                    <a:pt x="860" y="1808"/>
                    <a:pt x="928" y="1739"/>
                    <a:pt x="928" y="1656"/>
                  </a:cubicBezTo>
                  <a:close/>
                  <a:moveTo>
                    <a:pt x="1160" y="1504"/>
                  </a:moveTo>
                  <a:cubicBezTo>
                    <a:pt x="1077" y="1504"/>
                    <a:pt x="1008" y="1572"/>
                    <a:pt x="1008" y="1656"/>
                  </a:cubicBezTo>
                  <a:cubicBezTo>
                    <a:pt x="1008" y="1739"/>
                    <a:pt x="1077" y="1808"/>
                    <a:pt x="1160" y="1808"/>
                  </a:cubicBezTo>
                  <a:cubicBezTo>
                    <a:pt x="1244" y="1808"/>
                    <a:pt x="1312" y="1739"/>
                    <a:pt x="1312" y="1656"/>
                  </a:cubicBezTo>
                  <a:cubicBezTo>
                    <a:pt x="1312" y="1572"/>
                    <a:pt x="1244" y="1504"/>
                    <a:pt x="1160" y="1504"/>
                  </a:cubicBezTo>
                  <a:close/>
                  <a:moveTo>
                    <a:pt x="432" y="1427"/>
                  </a:moveTo>
                  <a:cubicBezTo>
                    <a:pt x="495" y="1438"/>
                    <a:pt x="550" y="1475"/>
                    <a:pt x="584" y="1526"/>
                  </a:cubicBezTo>
                  <a:cubicBezTo>
                    <a:pt x="619" y="1475"/>
                    <a:pt x="673" y="1438"/>
                    <a:pt x="736" y="1427"/>
                  </a:cubicBezTo>
                  <a:cubicBezTo>
                    <a:pt x="736" y="660"/>
                    <a:pt x="736" y="660"/>
                    <a:pt x="736" y="660"/>
                  </a:cubicBezTo>
                  <a:cubicBezTo>
                    <a:pt x="736" y="638"/>
                    <a:pt x="754" y="620"/>
                    <a:pt x="776" y="620"/>
                  </a:cubicBezTo>
                  <a:cubicBezTo>
                    <a:pt x="798" y="620"/>
                    <a:pt x="816" y="638"/>
                    <a:pt x="816" y="660"/>
                  </a:cubicBezTo>
                  <a:cubicBezTo>
                    <a:pt x="816" y="1427"/>
                    <a:pt x="816" y="1427"/>
                    <a:pt x="816" y="1427"/>
                  </a:cubicBezTo>
                  <a:cubicBezTo>
                    <a:pt x="879" y="1438"/>
                    <a:pt x="934" y="1475"/>
                    <a:pt x="968" y="1526"/>
                  </a:cubicBezTo>
                  <a:cubicBezTo>
                    <a:pt x="1003" y="1475"/>
                    <a:pt x="1057" y="1438"/>
                    <a:pt x="1120" y="1427"/>
                  </a:cubicBezTo>
                  <a:cubicBezTo>
                    <a:pt x="1120" y="360"/>
                    <a:pt x="1120" y="360"/>
                    <a:pt x="1120" y="360"/>
                  </a:cubicBezTo>
                  <a:cubicBezTo>
                    <a:pt x="432" y="360"/>
                    <a:pt x="432" y="360"/>
                    <a:pt x="432" y="360"/>
                  </a:cubicBezTo>
                  <a:lnTo>
                    <a:pt x="432" y="1427"/>
                  </a:lnTo>
                  <a:close/>
                  <a:moveTo>
                    <a:pt x="392" y="1504"/>
                  </a:moveTo>
                  <a:cubicBezTo>
                    <a:pt x="309" y="1504"/>
                    <a:pt x="240" y="1572"/>
                    <a:pt x="240" y="1656"/>
                  </a:cubicBezTo>
                  <a:cubicBezTo>
                    <a:pt x="240" y="1739"/>
                    <a:pt x="309" y="1808"/>
                    <a:pt x="392" y="1808"/>
                  </a:cubicBezTo>
                  <a:cubicBezTo>
                    <a:pt x="476" y="1808"/>
                    <a:pt x="544" y="1739"/>
                    <a:pt x="544" y="1656"/>
                  </a:cubicBezTo>
                  <a:cubicBezTo>
                    <a:pt x="544" y="1572"/>
                    <a:pt x="476" y="1504"/>
                    <a:pt x="392" y="1504"/>
                  </a:cubicBezTo>
                  <a:close/>
                  <a:moveTo>
                    <a:pt x="776" y="540"/>
                  </a:moveTo>
                  <a:cubicBezTo>
                    <a:pt x="787" y="540"/>
                    <a:pt x="797" y="535"/>
                    <a:pt x="805" y="528"/>
                  </a:cubicBezTo>
                  <a:cubicBezTo>
                    <a:pt x="812" y="521"/>
                    <a:pt x="816" y="510"/>
                    <a:pt x="816" y="500"/>
                  </a:cubicBezTo>
                  <a:cubicBezTo>
                    <a:pt x="816" y="489"/>
                    <a:pt x="812" y="479"/>
                    <a:pt x="805" y="471"/>
                  </a:cubicBezTo>
                  <a:cubicBezTo>
                    <a:pt x="797" y="464"/>
                    <a:pt x="787" y="460"/>
                    <a:pt x="776" y="460"/>
                  </a:cubicBezTo>
                  <a:cubicBezTo>
                    <a:pt x="766" y="460"/>
                    <a:pt x="756" y="464"/>
                    <a:pt x="748" y="471"/>
                  </a:cubicBezTo>
                  <a:cubicBezTo>
                    <a:pt x="741" y="479"/>
                    <a:pt x="736" y="489"/>
                    <a:pt x="736" y="500"/>
                  </a:cubicBezTo>
                  <a:cubicBezTo>
                    <a:pt x="736" y="510"/>
                    <a:pt x="741" y="521"/>
                    <a:pt x="748" y="528"/>
                  </a:cubicBezTo>
                  <a:cubicBezTo>
                    <a:pt x="756" y="535"/>
                    <a:pt x="766" y="540"/>
                    <a:pt x="776" y="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6781" y="2395193"/>
            <a:ext cx="685800" cy="685800"/>
            <a:chOff x="6966781" y="2395193"/>
            <a:chExt cx="685800" cy="685800"/>
          </a:xfrm>
        </p:grpSpPr>
        <p:sp>
          <p:nvSpPr>
            <p:cNvPr id="6" name="Oval 5"/>
            <p:cNvSpPr/>
            <p:nvPr/>
          </p:nvSpPr>
          <p:spPr>
            <a:xfrm>
              <a:off x="6966781" y="2395193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 50"/>
            <p:cNvSpPr>
              <a:spLocks noEditPoints="1"/>
            </p:cNvSpPr>
            <p:nvPr/>
          </p:nvSpPr>
          <p:spPr bwMode="auto">
            <a:xfrm>
              <a:off x="7120430" y="2548842"/>
              <a:ext cx="378503" cy="378503"/>
            </a:xfrm>
            <a:custGeom>
              <a:avLst/>
              <a:gdLst>
                <a:gd name="T0" fmla="*/ 1425 w 2048"/>
                <a:gd name="T1" fmla="*/ 873 h 2048"/>
                <a:gd name="T2" fmla="*/ 1093 w 2048"/>
                <a:gd name="T3" fmla="*/ 338 h 2048"/>
                <a:gd name="T4" fmla="*/ 1019 w 2048"/>
                <a:gd name="T5" fmla="*/ 311 h 2048"/>
                <a:gd name="T6" fmla="*/ 587 w 2048"/>
                <a:gd name="T7" fmla="*/ 1118 h 2048"/>
                <a:gd name="T8" fmla="*/ 988 w 2048"/>
                <a:gd name="T9" fmla="*/ 1137 h 2048"/>
                <a:gd name="T10" fmla="*/ 849 w 2048"/>
                <a:gd name="T11" fmla="*/ 1655 h 2048"/>
                <a:gd name="T12" fmla="*/ 900 w 2048"/>
                <a:gd name="T13" fmla="*/ 1645 h 2048"/>
                <a:gd name="T14" fmla="*/ 1461 w 2048"/>
                <a:gd name="T15" fmla="*/ 895 h 2048"/>
                <a:gd name="T16" fmla="*/ 1082 w 2048"/>
                <a:gd name="T17" fmla="*/ 1110 h 2048"/>
                <a:gd name="T18" fmla="*/ 1044 w 2048"/>
                <a:gd name="T19" fmla="*/ 1057 h 2048"/>
                <a:gd name="T20" fmla="*/ 971 w 2048"/>
                <a:gd name="T21" fmla="*/ 559 h 2048"/>
                <a:gd name="T22" fmla="*/ 916 w 2048"/>
                <a:gd name="T23" fmla="*/ 938 h 2048"/>
                <a:gd name="T24" fmla="*/ 1343 w 2048"/>
                <a:gd name="T25" fmla="*/ 953 h 2048"/>
                <a:gd name="T26" fmla="*/ 240 w 2048"/>
                <a:gd name="T27" fmla="*/ 1240 h 2048"/>
                <a:gd name="T28" fmla="*/ 80 w 2048"/>
                <a:gd name="T29" fmla="*/ 808 h 2048"/>
                <a:gd name="T30" fmla="*/ 278 w 2048"/>
                <a:gd name="T31" fmla="*/ 780 h 2048"/>
                <a:gd name="T32" fmla="*/ 808 w 2048"/>
                <a:gd name="T33" fmla="*/ 241 h 2048"/>
                <a:gd name="T34" fmla="*/ 1240 w 2048"/>
                <a:gd name="T35" fmla="*/ 80 h 2048"/>
                <a:gd name="T36" fmla="*/ 1267 w 2048"/>
                <a:gd name="T37" fmla="*/ 279 h 2048"/>
                <a:gd name="T38" fmla="*/ 1438 w 2048"/>
                <a:gd name="T39" fmla="*/ 441 h 2048"/>
                <a:gd name="T40" fmla="*/ 1774 w 2048"/>
                <a:gd name="T41" fmla="*/ 441 h 2048"/>
                <a:gd name="T42" fmla="*/ 1506 w 2048"/>
                <a:gd name="T43" fmla="*/ 307 h 2048"/>
                <a:gd name="T44" fmla="*/ 1320 w 2048"/>
                <a:gd name="T45" fmla="*/ 40 h 2048"/>
                <a:gd name="T46" fmla="*/ 768 w 2048"/>
                <a:gd name="T47" fmla="*/ 0 h 2048"/>
                <a:gd name="T48" fmla="*/ 728 w 2048"/>
                <a:gd name="T49" fmla="*/ 212 h 2048"/>
                <a:gd name="T50" fmla="*/ 40 w 2048"/>
                <a:gd name="T51" fmla="*/ 728 h 2048"/>
                <a:gd name="T52" fmla="*/ 0 w 2048"/>
                <a:gd name="T53" fmla="*/ 1280 h 2048"/>
                <a:gd name="T54" fmla="*/ 240 w 2048"/>
                <a:gd name="T55" fmla="*/ 1320 h 2048"/>
                <a:gd name="T56" fmla="*/ 240 w 2048"/>
                <a:gd name="T57" fmla="*/ 1240 h 2048"/>
                <a:gd name="T58" fmla="*/ 1694 w 2048"/>
                <a:gd name="T59" fmla="*/ 441 h 2048"/>
                <a:gd name="T60" fmla="*/ 1518 w 2048"/>
                <a:gd name="T61" fmla="*/ 441 h 2048"/>
                <a:gd name="T62" fmla="*/ 2008 w 2048"/>
                <a:gd name="T63" fmla="*/ 728 h 2048"/>
                <a:gd name="T64" fmla="*/ 1767 w 2048"/>
                <a:gd name="T65" fmla="*/ 768 h 2048"/>
                <a:gd name="T66" fmla="*/ 1968 w 2048"/>
                <a:gd name="T67" fmla="*/ 808 h 2048"/>
                <a:gd name="T68" fmla="*/ 1807 w 2048"/>
                <a:gd name="T69" fmla="*/ 1240 h 2048"/>
                <a:gd name="T70" fmla="*/ 1267 w 2048"/>
                <a:gd name="T71" fmla="*/ 1769 h 2048"/>
                <a:gd name="T72" fmla="*/ 1240 w 2048"/>
                <a:gd name="T73" fmla="*/ 1968 h 2048"/>
                <a:gd name="T74" fmla="*/ 808 w 2048"/>
                <a:gd name="T75" fmla="*/ 1807 h 2048"/>
                <a:gd name="T76" fmla="*/ 593 w 2048"/>
                <a:gd name="T77" fmla="*/ 1679 h 2048"/>
                <a:gd name="T78" fmla="*/ 441 w 2048"/>
                <a:gd name="T79" fmla="*/ 1439 h 2048"/>
                <a:gd name="T80" fmla="*/ 441 w 2048"/>
                <a:gd name="T81" fmla="*/ 1775 h 2048"/>
                <a:gd name="T82" fmla="*/ 728 w 2048"/>
                <a:gd name="T83" fmla="*/ 1836 h 2048"/>
                <a:gd name="T84" fmla="*/ 768 w 2048"/>
                <a:gd name="T85" fmla="*/ 2048 h 2048"/>
                <a:gd name="T86" fmla="*/ 1320 w 2048"/>
                <a:gd name="T87" fmla="*/ 2008 h 2048"/>
                <a:gd name="T88" fmla="*/ 1835 w 2048"/>
                <a:gd name="T89" fmla="*/ 1320 h 2048"/>
                <a:gd name="T90" fmla="*/ 2048 w 2048"/>
                <a:gd name="T91" fmla="*/ 1280 h 2048"/>
                <a:gd name="T92" fmla="*/ 2008 w 2048"/>
                <a:gd name="T93" fmla="*/ 728 h 2048"/>
                <a:gd name="T94" fmla="*/ 353 w 2048"/>
                <a:gd name="T95" fmla="*/ 1607 h 2048"/>
                <a:gd name="T96" fmla="*/ 529 w 2048"/>
                <a:gd name="T97" fmla="*/ 1607 h 2048"/>
                <a:gd name="T98" fmla="*/ 1373 w 2048"/>
                <a:gd name="T99" fmla="*/ 1526 h 2048"/>
                <a:gd name="T100" fmla="*/ 1528 w 2048"/>
                <a:gd name="T101" fmla="*/ 1268 h 2048"/>
                <a:gd name="T102" fmla="*/ 1604 w 2048"/>
                <a:gd name="T103" fmla="*/ 1292 h 2048"/>
                <a:gd name="T104" fmla="*/ 1405 w 2048"/>
                <a:gd name="T105" fmla="*/ 1542 h 2048"/>
                <a:gd name="T106" fmla="*/ 1318 w 2048"/>
                <a:gd name="T107" fmla="*/ 1554 h 2048"/>
                <a:gd name="T108" fmla="*/ 1292 w 2048"/>
                <a:gd name="T109" fmla="*/ 1605 h 2048"/>
                <a:gd name="T110" fmla="*/ 1242 w 2048"/>
                <a:gd name="T111" fmla="*/ 1579 h 2048"/>
                <a:gd name="T112" fmla="*/ 1268 w 2048"/>
                <a:gd name="T113" fmla="*/ 152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8" h="2048">
                  <a:moveTo>
                    <a:pt x="1461" y="895"/>
                  </a:moveTo>
                  <a:cubicBezTo>
                    <a:pt x="1454" y="881"/>
                    <a:pt x="1440" y="873"/>
                    <a:pt x="1425" y="873"/>
                  </a:cubicBezTo>
                  <a:cubicBezTo>
                    <a:pt x="995" y="873"/>
                    <a:pt x="995" y="873"/>
                    <a:pt x="995" y="873"/>
                  </a:cubicBezTo>
                  <a:cubicBezTo>
                    <a:pt x="1093" y="338"/>
                    <a:pt x="1093" y="338"/>
                    <a:pt x="1093" y="338"/>
                  </a:cubicBezTo>
                  <a:cubicBezTo>
                    <a:pt x="1097" y="319"/>
                    <a:pt x="1086" y="300"/>
                    <a:pt x="1068" y="294"/>
                  </a:cubicBezTo>
                  <a:cubicBezTo>
                    <a:pt x="1049" y="287"/>
                    <a:pt x="1029" y="294"/>
                    <a:pt x="1019" y="311"/>
                  </a:cubicBezTo>
                  <a:cubicBezTo>
                    <a:pt x="587" y="1078"/>
                    <a:pt x="587" y="1078"/>
                    <a:pt x="587" y="1078"/>
                  </a:cubicBezTo>
                  <a:cubicBezTo>
                    <a:pt x="580" y="1090"/>
                    <a:pt x="580" y="1105"/>
                    <a:pt x="587" y="1118"/>
                  </a:cubicBezTo>
                  <a:cubicBezTo>
                    <a:pt x="594" y="1130"/>
                    <a:pt x="608" y="1137"/>
                    <a:pt x="622" y="1137"/>
                  </a:cubicBezTo>
                  <a:cubicBezTo>
                    <a:pt x="988" y="1137"/>
                    <a:pt x="988" y="1137"/>
                    <a:pt x="988" y="1137"/>
                  </a:cubicBezTo>
                  <a:cubicBezTo>
                    <a:pt x="830" y="1607"/>
                    <a:pt x="830" y="1607"/>
                    <a:pt x="830" y="1607"/>
                  </a:cubicBezTo>
                  <a:cubicBezTo>
                    <a:pt x="824" y="1626"/>
                    <a:pt x="832" y="1646"/>
                    <a:pt x="849" y="1655"/>
                  </a:cubicBezTo>
                  <a:cubicBezTo>
                    <a:pt x="855" y="1658"/>
                    <a:pt x="862" y="1660"/>
                    <a:pt x="868" y="1660"/>
                  </a:cubicBezTo>
                  <a:cubicBezTo>
                    <a:pt x="880" y="1660"/>
                    <a:pt x="892" y="1655"/>
                    <a:pt x="900" y="1645"/>
                  </a:cubicBezTo>
                  <a:cubicBezTo>
                    <a:pt x="1457" y="937"/>
                    <a:pt x="1457" y="937"/>
                    <a:pt x="1457" y="937"/>
                  </a:cubicBezTo>
                  <a:cubicBezTo>
                    <a:pt x="1466" y="925"/>
                    <a:pt x="1468" y="909"/>
                    <a:pt x="1461" y="895"/>
                  </a:cubicBezTo>
                  <a:close/>
                  <a:moveTo>
                    <a:pt x="980" y="1414"/>
                  </a:moveTo>
                  <a:cubicBezTo>
                    <a:pt x="1082" y="1110"/>
                    <a:pt x="1082" y="1110"/>
                    <a:pt x="1082" y="1110"/>
                  </a:cubicBezTo>
                  <a:cubicBezTo>
                    <a:pt x="1086" y="1098"/>
                    <a:pt x="1084" y="1085"/>
                    <a:pt x="1076" y="1074"/>
                  </a:cubicBezTo>
                  <a:cubicBezTo>
                    <a:pt x="1069" y="1064"/>
                    <a:pt x="1057" y="1057"/>
                    <a:pt x="1044" y="1057"/>
                  </a:cubicBezTo>
                  <a:cubicBezTo>
                    <a:pt x="690" y="1057"/>
                    <a:pt x="690" y="1057"/>
                    <a:pt x="690" y="1057"/>
                  </a:cubicBezTo>
                  <a:cubicBezTo>
                    <a:pt x="971" y="559"/>
                    <a:pt x="971" y="559"/>
                    <a:pt x="971" y="559"/>
                  </a:cubicBezTo>
                  <a:cubicBezTo>
                    <a:pt x="908" y="905"/>
                    <a:pt x="908" y="905"/>
                    <a:pt x="908" y="905"/>
                  </a:cubicBezTo>
                  <a:cubicBezTo>
                    <a:pt x="906" y="917"/>
                    <a:pt x="909" y="929"/>
                    <a:pt x="916" y="938"/>
                  </a:cubicBezTo>
                  <a:cubicBezTo>
                    <a:pt x="924" y="947"/>
                    <a:pt x="935" y="953"/>
                    <a:pt x="947" y="953"/>
                  </a:cubicBezTo>
                  <a:cubicBezTo>
                    <a:pt x="1343" y="953"/>
                    <a:pt x="1343" y="953"/>
                    <a:pt x="1343" y="953"/>
                  </a:cubicBezTo>
                  <a:lnTo>
                    <a:pt x="980" y="1414"/>
                  </a:lnTo>
                  <a:close/>
                  <a:moveTo>
                    <a:pt x="240" y="1240"/>
                  </a:moveTo>
                  <a:cubicBezTo>
                    <a:pt x="80" y="1240"/>
                    <a:pt x="80" y="1240"/>
                    <a:pt x="80" y="1240"/>
                  </a:cubicBezTo>
                  <a:cubicBezTo>
                    <a:pt x="80" y="808"/>
                    <a:pt x="80" y="808"/>
                    <a:pt x="80" y="808"/>
                  </a:cubicBezTo>
                  <a:cubicBezTo>
                    <a:pt x="240" y="808"/>
                    <a:pt x="240" y="808"/>
                    <a:pt x="240" y="808"/>
                  </a:cubicBezTo>
                  <a:cubicBezTo>
                    <a:pt x="257" y="808"/>
                    <a:pt x="273" y="797"/>
                    <a:pt x="278" y="780"/>
                  </a:cubicBezTo>
                  <a:cubicBezTo>
                    <a:pt x="355" y="544"/>
                    <a:pt x="543" y="356"/>
                    <a:pt x="780" y="279"/>
                  </a:cubicBezTo>
                  <a:cubicBezTo>
                    <a:pt x="796" y="273"/>
                    <a:pt x="808" y="258"/>
                    <a:pt x="808" y="241"/>
                  </a:cubicBezTo>
                  <a:cubicBezTo>
                    <a:pt x="808" y="80"/>
                    <a:pt x="808" y="80"/>
                    <a:pt x="808" y="80"/>
                  </a:cubicBezTo>
                  <a:cubicBezTo>
                    <a:pt x="1240" y="80"/>
                    <a:pt x="1240" y="80"/>
                    <a:pt x="1240" y="80"/>
                  </a:cubicBezTo>
                  <a:cubicBezTo>
                    <a:pt x="1240" y="241"/>
                    <a:pt x="1240" y="241"/>
                    <a:pt x="1240" y="241"/>
                  </a:cubicBezTo>
                  <a:cubicBezTo>
                    <a:pt x="1240" y="258"/>
                    <a:pt x="1251" y="273"/>
                    <a:pt x="1267" y="279"/>
                  </a:cubicBezTo>
                  <a:cubicBezTo>
                    <a:pt x="1333" y="300"/>
                    <a:pt x="1396" y="331"/>
                    <a:pt x="1455" y="369"/>
                  </a:cubicBezTo>
                  <a:cubicBezTo>
                    <a:pt x="1444" y="391"/>
                    <a:pt x="1438" y="416"/>
                    <a:pt x="1438" y="441"/>
                  </a:cubicBezTo>
                  <a:cubicBezTo>
                    <a:pt x="1438" y="534"/>
                    <a:pt x="1513" y="609"/>
                    <a:pt x="1606" y="609"/>
                  </a:cubicBezTo>
                  <a:cubicBezTo>
                    <a:pt x="1699" y="609"/>
                    <a:pt x="1774" y="534"/>
                    <a:pt x="1774" y="441"/>
                  </a:cubicBezTo>
                  <a:cubicBezTo>
                    <a:pt x="1774" y="349"/>
                    <a:pt x="1699" y="273"/>
                    <a:pt x="1606" y="273"/>
                  </a:cubicBezTo>
                  <a:cubicBezTo>
                    <a:pt x="1568" y="273"/>
                    <a:pt x="1534" y="286"/>
                    <a:pt x="1506" y="307"/>
                  </a:cubicBezTo>
                  <a:cubicBezTo>
                    <a:pt x="1447" y="268"/>
                    <a:pt x="1385" y="236"/>
                    <a:pt x="1320" y="212"/>
                  </a:cubicBezTo>
                  <a:cubicBezTo>
                    <a:pt x="1320" y="40"/>
                    <a:pt x="1320" y="40"/>
                    <a:pt x="1320" y="40"/>
                  </a:cubicBezTo>
                  <a:cubicBezTo>
                    <a:pt x="1320" y="18"/>
                    <a:pt x="1302" y="0"/>
                    <a:pt x="1280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45" y="0"/>
                    <a:pt x="728" y="18"/>
                    <a:pt x="728" y="40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489" y="299"/>
                    <a:pt x="299" y="489"/>
                    <a:pt x="212" y="728"/>
                  </a:cubicBezTo>
                  <a:cubicBezTo>
                    <a:pt x="40" y="728"/>
                    <a:pt x="40" y="728"/>
                    <a:pt x="40" y="728"/>
                  </a:cubicBezTo>
                  <a:cubicBezTo>
                    <a:pt x="17" y="728"/>
                    <a:pt x="0" y="746"/>
                    <a:pt x="0" y="768"/>
                  </a:cubicBezTo>
                  <a:cubicBezTo>
                    <a:pt x="0" y="1280"/>
                    <a:pt x="0" y="1280"/>
                    <a:pt x="0" y="1280"/>
                  </a:cubicBezTo>
                  <a:cubicBezTo>
                    <a:pt x="0" y="1302"/>
                    <a:pt x="17" y="1320"/>
                    <a:pt x="40" y="1320"/>
                  </a:cubicBezTo>
                  <a:cubicBezTo>
                    <a:pt x="240" y="1320"/>
                    <a:pt x="240" y="1320"/>
                    <a:pt x="240" y="1320"/>
                  </a:cubicBezTo>
                  <a:cubicBezTo>
                    <a:pt x="262" y="1320"/>
                    <a:pt x="280" y="1302"/>
                    <a:pt x="280" y="1280"/>
                  </a:cubicBezTo>
                  <a:cubicBezTo>
                    <a:pt x="280" y="1258"/>
                    <a:pt x="262" y="1240"/>
                    <a:pt x="240" y="1240"/>
                  </a:cubicBezTo>
                  <a:close/>
                  <a:moveTo>
                    <a:pt x="1606" y="353"/>
                  </a:moveTo>
                  <a:cubicBezTo>
                    <a:pt x="1655" y="353"/>
                    <a:pt x="1694" y="393"/>
                    <a:pt x="1694" y="441"/>
                  </a:cubicBezTo>
                  <a:cubicBezTo>
                    <a:pt x="1694" y="490"/>
                    <a:pt x="1655" y="529"/>
                    <a:pt x="1606" y="529"/>
                  </a:cubicBezTo>
                  <a:cubicBezTo>
                    <a:pt x="1558" y="529"/>
                    <a:pt x="1518" y="490"/>
                    <a:pt x="1518" y="441"/>
                  </a:cubicBezTo>
                  <a:cubicBezTo>
                    <a:pt x="1518" y="393"/>
                    <a:pt x="1558" y="353"/>
                    <a:pt x="1606" y="353"/>
                  </a:cubicBezTo>
                  <a:close/>
                  <a:moveTo>
                    <a:pt x="2008" y="728"/>
                  </a:moveTo>
                  <a:cubicBezTo>
                    <a:pt x="1807" y="728"/>
                    <a:pt x="1807" y="728"/>
                    <a:pt x="1807" y="728"/>
                  </a:cubicBezTo>
                  <a:cubicBezTo>
                    <a:pt x="1785" y="728"/>
                    <a:pt x="1767" y="746"/>
                    <a:pt x="1767" y="768"/>
                  </a:cubicBezTo>
                  <a:cubicBezTo>
                    <a:pt x="1767" y="790"/>
                    <a:pt x="1785" y="808"/>
                    <a:pt x="1807" y="808"/>
                  </a:cubicBezTo>
                  <a:cubicBezTo>
                    <a:pt x="1968" y="808"/>
                    <a:pt x="1968" y="808"/>
                    <a:pt x="1968" y="808"/>
                  </a:cubicBezTo>
                  <a:cubicBezTo>
                    <a:pt x="1968" y="1240"/>
                    <a:pt x="1968" y="1240"/>
                    <a:pt x="1968" y="1240"/>
                  </a:cubicBezTo>
                  <a:cubicBezTo>
                    <a:pt x="1807" y="1240"/>
                    <a:pt x="1807" y="1240"/>
                    <a:pt x="1807" y="1240"/>
                  </a:cubicBezTo>
                  <a:cubicBezTo>
                    <a:pt x="1790" y="1240"/>
                    <a:pt x="1774" y="1251"/>
                    <a:pt x="1769" y="1268"/>
                  </a:cubicBezTo>
                  <a:cubicBezTo>
                    <a:pt x="1692" y="1504"/>
                    <a:pt x="1504" y="1692"/>
                    <a:pt x="1267" y="1769"/>
                  </a:cubicBezTo>
                  <a:cubicBezTo>
                    <a:pt x="1251" y="1775"/>
                    <a:pt x="1240" y="1790"/>
                    <a:pt x="1240" y="1807"/>
                  </a:cubicBezTo>
                  <a:cubicBezTo>
                    <a:pt x="1240" y="1968"/>
                    <a:pt x="1240" y="1968"/>
                    <a:pt x="1240" y="1968"/>
                  </a:cubicBezTo>
                  <a:cubicBezTo>
                    <a:pt x="808" y="1968"/>
                    <a:pt x="808" y="1968"/>
                    <a:pt x="808" y="1968"/>
                  </a:cubicBezTo>
                  <a:cubicBezTo>
                    <a:pt x="808" y="1807"/>
                    <a:pt x="808" y="1807"/>
                    <a:pt x="808" y="1807"/>
                  </a:cubicBezTo>
                  <a:cubicBezTo>
                    <a:pt x="808" y="1790"/>
                    <a:pt x="796" y="1775"/>
                    <a:pt x="780" y="1769"/>
                  </a:cubicBezTo>
                  <a:cubicBezTo>
                    <a:pt x="714" y="1748"/>
                    <a:pt x="651" y="1717"/>
                    <a:pt x="593" y="1679"/>
                  </a:cubicBezTo>
                  <a:cubicBezTo>
                    <a:pt x="603" y="1657"/>
                    <a:pt x="609" y="1632"/>
                    <a:pt x="609" y="1607"/>
                  </a:cubicBezTo>
                  <a:cubicBezTo>
                    <a:pt x="609" y="1514"/>
                    <a:pt x="534" y="1439"/>
                    <a:pt x="441" y="1439"/>
                  </a:cubicBezTo>
                  <a:cubicBezTo>
                    <a:pt x="348" y="1439"/>
                    <a:pt x="273" y="1514"/>
                    <a:pt x="273" y="1607"/>
                  </a:cubicBezTo>
                  <a:cubicBezTo>
                    <a:pt x="273" y="1699"/>
                    <a:pt x="348" y="1775"/>
                    <a:pt x="441" y="1775"/>
                  </a:cubicBezTo>
                  <a:cubicBezTo>
                    <a:pt x="479" y="1775"/>
                    <a:pt x="514" y="1762"/>
                    <a:pt x="542" y="1741"/>
                  </a:cubicBezTo>
                  <a:cubicBezTo>
                    <a:pt x="600" y="1780"/>
                    <a:pt x="662" y="1812"/>
                    <a:pt x="728" y="1836"/>
                  </a:cubicBezTo>
                  <a:cubicBezTo>
                    <a:pt x="728" y="2008"/>
                    <a:pt x="728" y="2008"/>
                    <a:pt x="728" y="2008"/>
                  </a:cubicBezTo>
                  <a:cubicBezTo>
                    <a:pt x="728" y="2030"/>
                    <a:pt x="745" y="2048"/>
                    <a:pt x="768" y="2048"/>
                  </a:cubicBezTo>
                  <a:cubicBezTo>
                    <a:pt x="1280" y="2048"/>
                    <a:pt x="1280" y="2048"/>
                    <a:pt x="1280" y="2048"/>
                  </a:cubicBezTo>
                  <a:cubicBezTo>
                    <a:pt x="1302" y="2048"/>
                    <a:pt x="1320" y="2030"/>
                    <a:pt x="1320" y="2008"/>
                  </a:cubicBezTo>
                  <a:cubicBezTo>
                    <a:pt x="1320" y="1836"/>
                    <a:pt x="1320" y="1836"/>
                    <a:pt x="1320" y="1836"/>
                  </a:cubicBezTo>
                  <a:cubicBezTo>
                    <a:pt x="1558" y="1749"/>
                    <a:pt x="1748" y="1559"/>
                    <a:pt x="1835" y="1320"/>
                  </a:cubicBezTo>
                  <a:cubicBezTo>
                    <a:pt x="2008" y="1320"/>
                    <a:pt x="2008" y="1320"/>
                    <a:pt x="2008" y="1320"/>
                  </a:cubicBezTo>
                  <a:cubicBezTo>
                    <a:pt x="2030" y="1320"/>
                    <a:pt x="2048" y="1302"/>
                    <a:pt x="2048" y="1280"/>
                  </a:cubicBezTo>
                  <a:cubicBezTo>
                    <a:pt x="2048" y="768"/>
                    <a:pt x="2048" y="768"/>
                    <a:pt x="2048" y="768"/>
                  </a:cubicBezTo>
                  <a:cubicBezTo>
                    <a:pt x="2048" y="746"/>
                    <a:pt x="2030" y="728"/>
                    <a:pt x="2008" y="728"/>
                  </a:cubicBezTo>
                  <a:close/>
                  <a:moveTo>
                    <a:pt x="441" y="1695"/>
                  </a:moveTo>
                  <a:cubicBezTo>
                    <a:pt x="392" y="1695"/>
                    <a:pt x="353" y="1655"/>
                    <a:pt x="353" y="1607"/>
                  </a:cubicBezTo>
                  <a:cubicBezTo>
                    <a:pt x="353" y="1558"/>
                    <a:pt x="392" y="1519"/>
                    <a:pt x="441" y="1519"/>
                  </a:cubicBezTo>
                  <a:cubicBezTo>
                    <a:pt x="489" y="1519"/>
                    <a:pt x="529" y="1558"/>
                    <a:pt x="529" y="1607"/>
                  </a:cubicBezTo>
                  <a:cubicBezTo>
                    <a:pt x="529" y="1655"/>
                    <a:pt x="489" y="1695"/>
                    <a:pt x="441" y="1695"/>
                  </a:cubicBezTo>
                  <a:close/>
                  <a:moveTo>
                    <a:pt x="1373" y="1526"/>
                  </a:moveTo>
                  <a:cubicBezTo>
                    <a:pt x="1360" y="1508"/>
                    <a:pt x="1364" y="1483"/>
                    <a:pt x="1382" y="1470"/>
                  </a:cubicBezTo>
                  <a:cubicBezTo>
                    <a:pt x="1451" y="1419"/>
                    <a:pt x="1502" y="1349"/>
                    <a:pt x="1528" y="1268"/>
                  </a:cubicBezTo>
                  <a:cubicBezTo>
                    <a:pt x="1535" y="1247"/>
                    <a:pt x="1558" y="1235"/>
                    <a:pt x="1579" y="1242"/>
                  </a:cubicBezTo>
                  <a:cubicBezTo>
                    <a:pt x="1600" y="1249"/>
                    <a:pt x="1611" y="1271"/>
                    <a:pt x="1604" y="1292"/>
                  </a:cubicBezTo>
                  <a:cubicBezTo>
                    <a:pt x="1572" y="1390"/>
                    <a:pt x="1512" y="1473"/>
                    <a:pt x="1429" y="1534"/>
                  </a:cubicBezTo>
                  <a:cubicBezTo>
                    <a:pt x="1422" y="1539"/>
                    <a:pt x="1414" y="1542"/>
                    <a:pt x="1405" y="1542"/>
                  </a:cubicBezTo>
                  <a:cubicBezTo>
                    <a:pt x="1393" y="1542"/>
                    <a:pt x="1381" y="1536"/>
                    <a:pt x="1373" y="1526"/>
                  </a:cubicBezTo>
                  <a:close/>
                  <a:moveTo>
                    <a:pt x="1318" y="1554"/>
                  </a:moveTo>
                  <a:cubicBezTo>
                    <a:pt x="1325" y="1575"/>
                    <a:pt x="1313" y="1598"/>
                    <a:pt x="1292" y="1604"/>
                  </a:cubicBezTo>
                  <a:cubicBezTo>
                    <a:pt x="1292" y="1604"/>
                    <a:pt x="1292" y="1605"/>
                    <a:pt x="1292" y="1605"/>
                  </a:cubicBezTo>
                  <a:cubicBezTo>
                    <a:pt x="1288" y="1606"/>
                    <a:pt x="1284" y="1607"/>
                    <a:pt x="1279" y="1607"/>
                  </a:cubicBezTo>
                  <a:cubicBezTo>
                    <a:pt x="1263" y="1607"/>
                    <a:pt x="1247" y="1596"/>
                    <a:pt x="1242" y="1579"/>
                  </a:cubicBezTo>
                  <a:cubicBezTo>
                    <a:pt x="1235" y="1558"/>
                    <a:pt x="1246" y="1536"/>
                    <a:pt x="1267" y="1529"/>
                  </a:cubicBezTo>
                  <a:cubicBezTo>
                    <a:pt x="1267" y="1529"/>
                    <a:pt x="1267" y="1528"/>
                    <a:pt x="1268" y="1528"/>
                  </a:cubicBezTo>
                  <a:cubicBezTo>
                    <a:pt x="1289" y="1522"/>
                    <a:pt x="1311" y="1533"/>
                    <a:pt x="1318" y="15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37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آهنربایی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2135454"/>
            <a:ext cx="3200400" cy="3692270"/>
            <a:chOff x="4495800" y="2135454"/>
            <a:chExt cx="3200400" cy="369227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864955" y="5073805"/>
              <a:ext cx="831245" cy="7539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>
                  <a:solidFill>
                    <a:schemeClr val="accent3"/>
                  </a:solidFill>
                  <a:latin typeface="+mj-lt"/>
                  <a:cs typeface="B Nazanin" panose="00000400000000000000" pitchFamily="2" charset="-78"/>
                </a:rPr>
                <a:t>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495800" y="5073805"/>
              <a:ext cx="833393" cy="7539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>
                  <a:solidFill>
                    <a:schemeClr val="accent1"/>
                  </a:solidFill>
                  <a:latin typeface="+mj-lt"/>
                  <a:cs typeface="B Nazanin" panose="00000400000000000000" pitchFamily="2" charset="-78"/>
                </a:rPr>
                <a:t>N</a:t>
              </a: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096000" y="2135672"/>
              <a:ext cx="1600200" cy="2938133"/>
            </a:xfrm>
            <a:custGeom>
              <a:avLst/>
              <a:gdLst>
                <a:gd name="connsiteX0" fmla="*/ 0 w 1600200"/>
                <a:gd name="connsiteY0" fmla="*/ 0 h 2938133"/>
                <a:gd name="connsiteX1" fmla="*/ 159368 w 1600200"/>
                <a:gd name="connsiteY1" fmla="*/ 8079 h 2938133"/>
                <a:gd name="connsiteX2" fmla="*/ 1600200 w 1600200"/>
                <a:gd name="connsiteY2" fmla="*/ 1601740 h 2938133"/>
                <a:gd name="connsiteX3" fmla="*/ 1600200 w 1600200"/>
                <a:gd name="connsiteY3" fmla="*/ 2938133 h 2938133"/>
                <a:gd name="connsiteX4" fmla="*/ 767925 w 1600200"/>
                <a:gd name="connsiteY4" fmla="*/ 2938133 h 2938133"/>
                <a:gd name="connsiteX5" fmla="*/ 767925 w 1600200"/>
                <a:gd name="connsiteY5" fmla="*/ 1601740 h 2938133"/>
                <a:gd name="connsiteX6" fmla="*/ 75081 w 1600200"/>
                <a:gd name="connsiteY6" fmla="*/ 834697 h 2938133"/>
                <a:gd name="connsiteX7" fmla="*/ 0 w 1600200"/>
                <a:gd name="connsiteY7" fmla="*/ 830958 h 2938133"/>
                <a:gd name="connsiteX8" fmla="*/ 0 w 1600200"/>
                <a:gd name="connsiteY8" fmla="*/ 0 h 293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938133">
                  <a:moveTo>
                    <a:pt x="0" y="0"/>
                  </a:moveTo>
                  <a:lnTo>
                    <a:pt x="159368" y="8079"/>
                  </a:lnTo>
                  <a:cubicBezTo>
                    <a:pt x="966744" y="90367"/>
                    <a:pt x="1600200" y="774526"/>
                    <a:pt x="1600200" y="1601740"/>
                  </a:cubicBezTo>
                  <a:cubicBezTo>
                    <a:pt x="1600200" y="1601740"/>
                    <a:pt x="1600200" y="1601740"/>
                    <a:pt x="1600200" y="2938133"/>
                  </a:cubicBezTo>
                  <a:cubicBezTo>
                    <a:pt x="1600200" y="2938133"/>
                    <a:pt x="1600200" y="2938133"/>
                    <a:pt x="767925" y="2938133"/>
                  </a:cubicBezTo>
                  <a:cubicBezTo>
                    <a:pt x="767925" y="2938133"/>
                    <a:pt x="767925" y="2938133"/>
                    <a:pt x="767925" y="1601740"/>
                  </a:cubicBezTo>
                  <a:cubicBezTo>
                    <a:pt x="767925" y="1200180"/>
                    <a:pt x="466278" y="873912"/>
                    <a:pt x="75081" y="834697"/>
                  </a:cubicBezTo>
                  <a:lnTo>
                    <a:pt x="0" y="83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95800" y="2135454"/>
              <a:ext cx="1600200" cy="2938351"/>
            </a:xfrm>
            <a:custGeom>
              <a:avLst/>
              <a:gdLst>
                <a:gd name="connsiteX0" fmla="*/ 1595910 w 1600200"/>
                <a:gd name="connsiteY0" fmla="*/ 0 h 2938351"/>
                <a:gd name="connsiteX1" fmla="*/ 1600200 w 1600200"/>
                <a:gd name="connsiteY1" fmla="*/ 218 h 2938351"/>
                <a:gd name="connsiteX2" fmla="*/ 1600200 w 1600200"/>
                <a:gd name="connsiteY2" fmla="*/ 831176 h 2938351"/>
                <a:gd name="connsiteX3" fmla="*/ 1595910 w 1600200"/>
                <a:gd name="connsiteY3" fmla="*/ 830962 h 2938351"/>
                <a:gd name="connsiteX4" fmla="*/ 832276 w 1600200"/>
                <a:gd name="connsiteY4" fmla="*/ 1601958 h 2938351"/>
                <a:gd name="connsiteX5" fmla="*/ 832276 w 1600200"/>
                <a:gd name="connsiteY5" fmla="*/ 2938351 h 2938351"/>
                <a:gd name="connsiteX6" fmla="*/ 0 w 1600200"/>
                <a:gd name="connsiteY6" fmla="*/ 2938351 h 2938351"/>
                <a:gd name="connsiteX7" fmla="*/ 0 w 1600200"/>
                <a:gd name="connsiteY7" fmla="*/ 1601958 h 2938351"/>
                <a:gd name="connsiteX8" fmla="*/ 1595910 w 1600200"/>
                <a:gd name="connsiteY8" fmla="*/ 0 h 29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938351">
                  <a:moveTo>
                    <a:pt x="1595910" y="0"/>
                  </a:moveTo>
                  <a:lnTo>
                    <a:pt x="1600200" y="218"/>
                  </a:lnTo>
                  <a:lnTo>
                    <a:pt x="1600200" y="831176"/>
                  </a:lnTo>
                  <a:lnTo>
                    <a:pt x="1595910" y="830962"/>
                  </a:lnTo>
                  <a:cubicBezTo>
                    <a:pt x="1175482" y="830962"/>
                    <a:pt x="832276" y="1173627"/>
                    <a:pt x="832276" y="1601958"/>
                  </a:cubicBezTo>
                  <a:cubicBezTo>
                    <a:pt x="832276" y="1601958"/>
                    <a:pt x="832276" y="1601958"/>
                    <a:pt x="832276" y="2938351"/>
                  </a:cubicBezTo>
                  <a:lnTo>
                    <a:pt x="0" y="2938351"/>
                  </a:lnTo>
                  <a:cubicBezTo>
                    <a:pt x="0" y="2938351"/>
                    <a:pt x="0" y="2938351"/>
                    <a:pt x="0" y="1601958"/>
                  </a:cubicBezTo>
                  <a:cubicBezTo>
                    <a:pt x="0" y="719596"/>
                    <a:pt x="712154" y="0"/>
                    <a:pt x="1595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238500" y="1905275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dirty="0">
                <a:latin typeface="+mj-lt"/>
                <a:cs typeface="B Nazanin" panose="00000400000000000000" pitchFamily="2" charset="-78"/>
              </a:rPr>
              <a:t>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8200" y="2734388"/>
            <a:ext cx="3200400" cy="2734788"/>
            <a:chOff x="1752600" y="4819441"/>
            <a:chExt cx="4114800" cy="2734788"/>
          </a:xfrm>
        </p:grpSpPr>
        <p:sp>
          <p:nvSpPr>
            <p:cNvPr id="15" name="Rectangle 14"/>
            <p:cNvSpPr/>
            <p:nvPr/>
          </p:nvSpPr>
          <p:spPr>
            <a:xfrm>
              <a:off x="1752600" y="5276682"/>
              <a:ext cx="411480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پس هر چه دست بردارید و این قالب بی‌نظیر را بلافاصله دانلود کنید و از آن استفاده کنید. اگر شما به دنبال یک راه حرفه‌ای و جذاب برای ارائه مطالب فیزیکی خود هستید، این قالب پاورپوینت برای شما است!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10668000" y="1942641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  <a:cs typeface="B Nazanin" panose="00000400000000000000" pitchFamily="2" charset="-78"/>
              </a:rPr>
              <a:t>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153400" y="2734388"/>
            <a:ext cx="3200400" cy="2734788"/>
            <a:chOff x="1752600" y="4819441"/>
            <a:chExt cx="4114800" cy="2734788"/>
          </a:xfrm>
        </p:grpSpPr>
        <p:sp>
          <p:nvSpPr>
            <p:cNvPr id="26" name="Rectangle 25"/>
            <p:cNvSpPr/>
            <p:nvPr/>
          </p:nvSpPr>
          <p:spPr>
            <a:xfrm>
              <a:off x="1752600" y="5276682"/>
              <a:ext cx="411480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پس هر چه دست بردارید و این قالب بی‌نظیر را بلافاصله دانلود کنید و از آن استفاده کنید. اگر شما به دنبال یک راه حرفه‌ای و جذاب برای ارائه مطالب فیزیکی خود هستید، این قالب پاورپوینت برای شما است!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452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2907795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فرآیند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4212740"/>
            <a:ext cx="2514600" cy="2365456"/>
            <a:chOff x="1341120" y="4819441"/>
            <a:chExt cx="4526280" cy="2365456"/>
          </a:xfrm>
        </p:grpSpPr>
        <p:sp>
          <p:nvSpPr>
            <p:cNvPr id="13" name="Rectangle 12"/>
            <p:cNvSpPr/>
            <p:nvPr/>
          </p:nvSpPr>
          <p:spPr>
            <a:xfrm>
              <a:off x="1341120" y="5276682"/>
              <a:ext cx="452628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ما مطمئنیم که با داشتن این قالب پاورپوینت، نتایج فوق‌العاده‌ای خواهید داشت و کاربران شما احساس نیاز خواهند کرد تا این دانلود را خریداری کنند.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200" y="4212740"/>
            <a:ext cx="2743200" cy="2365456"/>
            <a:chOff x="929640" y="4819441"/>
            <a:chExt cx="4937760" cy="2365456"/>
          </a:xfrm>
        </p:grpSpPr>
        <p:sp>
          <p:nvSpPr>
            <p:cNvPr id="16" name="Rectangle 15"/>
            <p:cNvSpPr/>
            <p:nvPr/>
          </p:nvSpPr>
          <p:spPr>
            <a:xfrm>
              <a:off x="929640" y="5276682"/>
              <a:ext cx="493776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ما مطمئنیم که با داشتن این قالب پاورپوینت، نتایج فوق‌العاده‌ای خواهید داشت و کاربران شما احساس نیاز خواهند کرد تا این دانلود را خریداری کنند.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12740"/>
            <a:ext cx="2514600" cy="2365456"/>
            <a:chOff x="1341120" y="4819441"/>
            <a:chExt cx="4526280" cy="2365456"/>
          </a:xfrm>
        </p:grpSpPr>
        <p:sp>
          <p:nvSpPr>
            <p:cNvPr id="19" name="Rectangle 18"/>
            <p:cNvSpPr/>
            <p:nvPr/>
          </p:nvSpPr>
          <p:spPr>
            <a:xfrm>
              <a:off x="1341120" y="5276682"/>
              <a:ext cx="452628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ما مطمئنیم که با داشتن این قالب پاورپوینت، نتایج فوق‌العاده‌ای خواهید داشت و کاربران شما احساس نیاز خواهند کرد تا این دانلود را خریداری کنند.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67800" y="4212740"/>
            <a:ext cx="2743200" cy="2365456"/>
            <a:chOff x="1752600" y="4819441"/>
            <a:chExt cx="4937760" cy="2365456"/>
          </a:xfrm>
        </p:grpSpPr>
        <p:sp>
          <p:nvSpPr>
            <p:cNvPr id="22" name="Rectangle 21"/>
            <p:cNvSpPr/>
            <p:nvPr/>
          </p:nvSpPr>
          <p:spPr>
            <a:xfrm>
              <a:off x="1752600" y="5276682"/>
              <a:ext cx="493776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ما مطمئنیم که با داشتن این قالب پاورپوینت، نتایج فوق‌العاده‌ای خواهید داشت و کاربران شما احساس نیاز خواهند کرد تا این دانلود را خریداری کنند.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81400" y="1993395"/>
            <a:ext cx="1828800" cy="1828800"/>
            <a:chOff x="3581400" y="1993395"/>
            <a:chExt cx="1828800" cy="1828800"/>
          </a:xfrm>
        </p:grpSpPr>
        <p:sp>
          <p:nvSpPr>
            <p:cNvPr id="5" name="Oval 4"/>
            <p:cNvSpPr/>
            <p:nvPr/>
          </p:nvSpPr>
          <p:spPr>
            <a:xfrm>
              <a:off x="3581400" y="1993395"/>
              <a:ext cx="1828800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114414" y="2427616"/>
              <a:ext cx="762773" cy="960359"/>
            </a:xfrm>
            <a:custGeom>
              <a:avLst/>
              <a:gdLst>
                <a:gd name="T0" fmla="*/ 274 w 1626"/>
                <a:gd name="T1" fmla="*/ 1727 h 2048"/>
                <a:gd name="T2" fmla="*/ 774 w 1626"/>
                <a:gd name="T3" fmla="*/ 2009 h 2048"/>
                <a:gd name="T4" fmla="*/ 929 w 1626"/>
                <a:gd name="T5" fmla="*/ 2048 h 2048"/>
                <a:gd name="T6" fmla="*/ 1214 w 1626"/>
                <a:gd name="T7" fmla="*/ 1827 h 2048"/>
                <a:gd name="T8" fmla="*/ 1220 w 1626"/>
                <a:gd name="T9" fmla="*/ 1823 h 2048"/>
                <a:gd name="T10" fmla="*/ 1590 w 1626"/>
                <a:gd name="T11" fmla="*/ 1583 h 2048"/>
                <a:gd name="T12" fmla="*/ 1601 w 1626"/>
                <a:gd name="T13" fmla="*/ 1509 h 2048"/>
                <a:gd name="T14" fmla="*/ 1591 w 1626"/>
                <a:gd name="T15" fmla="*/ 866 h 2048"/>
                <a:gd name="T16" fmla="*/ 1366 w 1626"/>
                <a:gd name="T17" fmla="*/ 515 h 2048"/>
                <a:gd name="T18" fmla="*/ 1366 w 1626"/>
                <a:gd name="T19" fmla="*/ 40 h 2048"/>
                <a:gd name="T20" fmla="*/ 1286 w 1626"/>
                <a:gd name="T21" fmla="*/ 40 h 2048"/>
                <a:gd name="T22" fmla="*/ 1224 w 1626"/>
                <a:gd name="T23" fmla="*/ 457 h 2048"/>
                <a:gd name="T24" fmla="*/ 668 w 1626"/>
                <a:gd name="T25" fmla="*/ 746 h 2048"/>
                <a:gd name="T26" fmla="*/ 659 w 1626"/>
                <a:gd name="T27" fmla="*/ 564 h 2048"/>
                <a:gd name="T28" fmla="*/ 582 w 1626"/>
                <a:gd name="T29" fmla="*/ 543 h 2048"/>
                <a:gd name="T30" fmla="*/ 556 w 1626"/>
                <a:gd name="T31" fmla="*/ 810 h 2048"/>
                <a:gd name="T32" fmla="*/ 28 w 1626"/>
                <a:gd name="T33" fmla="*/ 1148 h 2048"/>
                <a:gd name="T34" fmla="*/ 199 w 1626"/>
                <a:gd name="T35" fmla="*/ 1670 h 2048"/>
                <a:gd name="T36" fmla="*/ 705 w 1626"/>
                <a:gd name="T37" fmla="*/ 1174 h 2048"/>
                <a:gd name="T38" fmla="*/ 475 w 1626"/>
                <a:gd name="T39" fmla="*/ 1113 h 2048"/>
                <a:gd name="T40" fmla="*/ 105 w 1626"/>
                <a:gd name="T41" fmla="*/ 1171 h 2048"/>
                <a:gd name="T42" fmla="*/ 545 w 1626"/>
                <a:gd name="T43" fmla="*/ 889 h 2048"/>
                <a:gd name="T44" fmla="*/ 398 w 1626"/>
                <a:gd name="T45" fmla="*/ 1092 h 2048"/>
                <a:gd name="T46" fmla="*/ 521 w 1626"/>
                <a:gd name="T47" fmla="*/ 1443 h 2048"/>
                <a:gd name="T48" fmla="*/ 782 w 1626"/>
                <a:gd name="T49" fmla="*/ 1195 h 2048"/>
                <a:gd name="T50" fmla="*/ 704 w 1626"/>
                <a:gd name="T51" fmla="*/ 871 h 2048"/>
                <a:gd name="T52" fmla="*/ 1206 w 1626"/>
                <a:gd name="T53" fmla="*/ 535 h 2048"/>
                <a:gd name="T54" fmla="*/ 1524 w 1626"/>
                <a:gd name="T55" fmla="*/ 969 h 2048"/>
                <a:gd name="T56" fmla="*/ 1519 w 1626"/>
                <a:gd name="T57" fmla="*/ 1522 h 2048"/>
                <a:gd name="T58" fmla="*/ 1406 w 1626"/>
                <a:gd name="T59" fmla="*/ 1725 h 2048"/>
                <a:gd name="T60" fmla="*/ 1176 w 1626"/>
                <a:gd name="T61" fmla="*/ 1754 h 2048"/>
                <a:gd name="T62" fmla="*/ 1036 w 1626"/>
                <a:gd name="T63" fmla="*/ 1939 h 2048"/>
                <a:gd name="T64" fmla="*/ 803 w 1626"/>
                <a:gd name="T65" fmla="*/ 1935 h 2048"/>
                <a:gd name="T66" fmla="*/ 322 w 1626"/>
                <a:gd name="T67" fmla="*/ 1663 h 2048"/>
                <a:gd name="T68" fmla="*/ 105 w 1626"/>
                <a:gd name="T69" fmla="*/ 1171 h 2048"/>
                <a:gd name="T70" fmla="*/ 774 w 1626"/>
                <a:gd name="T71" fmla="*/ 40 h 2048"/>
                <a:gd name="T72" fmla="*/ 854 w 1626"/>
                <a:gd name="T73" fmla="*/ 40 h 2048"/>
                <a:gd name="T74" fmla="*/ 814 w 1626"/>
                <a:gd name="T75" fmla="*/ 341 h 2048"/>
                <a:gd name="T76" fmla="*/ 262 w 1626"/>
                <a:gd name="T77" fmla="*/ 514 h 2048"/>
                <a:gd name="T78" fmla="*/ 302 w 1626"/>
                <a:gd name="T79" fmla="*/ 0 h 2048"/>
                <a:gd name="T80" fmla="*/ 342 w 1626"/>
                <a:gd name="T81" fmla="*/ 514 h 2048"/>
                <a:gd name="T82" fmla="*/ 262 w 1626"/>
                <a:gd name="T83" fmla="*/ 514 h 2048"/>
                <a:gd name="T84" fmla="*/ 262 w 1626"/>
                <a:gd name="T85" fmla="*/ 682 h 2048"/>
                <a:gd name="T86" fmla="*/ 302 w 1626"/>
                <a:gd name="T87" fmla="*/ 642 h 2048"/>
                <a:gd name="T88" fmla="*/ 342 w 1626"/>
                <a:gd name="T89" fmla="*/ 682 h 2048"/>
                <a:gd name="T90" fmla="*/ 302 w 1626"/>
                <a:gd name="T91" fmla="*/ 722 h 2048"/>
                <a:gd name="T92" fmla="*/ 846 w 1626"/>
                <a:gd name="T93" fmla="*/ 818 h 2048"/>
                <a:gd name="T94" fmla="*/ 898 w 1626"/>
                <a:gd name="T95" fmla="*/ 795 h 2048"/>
                <a:gd name="T96" fmla="*/ 920 w 1626"/>
                <a:gd name="T97" fmla="*/ 847 h 2048"/>
                <a:gd name="T98" fmla="*/ 868 w 1626"/>
                <a:gd name="T99" fmla="*/ 870 h 2048"/>
                <a:gd name="T100" fmla="*/ 953 w 1626"/>
                <a:gd name="T101" fmla="*/ 731 h 2048"/>
                <a:gd name="T102" fmla="*/ 1180 w 1626"/>
                <a:gd name="T103" fmla="*/ 644 h 2048"/>
                <a:gd name="T104" fmla="*/ 1366 w 1626"/>
                <a:gd name="T105" fmla="*/ 934 h 2048"/>
                <a:gd name="T106" fmla="*/ 1322 w 1626"/>
                <a:gd name="T107" fmla="*/ 899 h 2048"/>
                <a:gd name="T108" fmla="*/ 1008 w 1626"/>
                <a:gd name="T109" fmla="*/ 745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6" h="2048">
                  <a:moveTo>
                    <a:pt x="199" y="1670"/>
                  </a:moveTo>
                  <a:cubicBezTo>
                    <a:pt x="274" y="1727"/>
                    <a:pt x="274" y="1727"/>
                    <a:pt x="274" y="1727"/>
                  </a:cubicBezTo>
                  <a:cubicBezTo>
                    <a:pt x="423" y="1840"/>
                    <a:pt x="584" y="1932"/>
                    <a:pt x="751" y="2000"/>
                  </a:cubicBezTo>
                  <a:cubicBezTo>
                    <a:pt x="758" y="2003"/>
                    <a:pt x="766" y="2006"/>
                    <a:pt x="774" y="2009"/>
                  </a:cubicBezTo>
                  <a:cubicBezTo>
                    <a:pt x="821" y="2028"/>
                    <a:pt x="821" y="2028"/>
                    <a:pt x="821" y="2028"/>
                  </a:cubicBezTo>
                  <a:cubicBezTo>
                    <a:pt x="856" y="2041"/>
                    <a:pt x="892" y="2048"/>
                    <a:pt x="929" y="2048"/>
                  </a:cubicBezTo>
                  <a:cubicBezTo>
                    <a:pt x="980" y="2048"/>
                    <a:pt x="1030" y="2035"/>
                    <a:pt x="1076" y="2009"/>
                  </a:cubicBezTo>
                  <a:cubicBezTo>
                    <a:pt x="1144" y="1969"/>
                    <a:pt x="1194" y="1903"/>
                    <a:pt x="1214" y="1827"/>
                  </a:cubicBezTo>
                  <a:cubicBezTo>
                    <a:pt x="1214" y="1825"/>
                    <a:pt x="1215" y="1824"/>
                    <a:pt x="1216" y="1824"/>
                  </a:cubicBezTo>
                  <a:cubicBezTo>
                    <a:pt x="1217" y="1823"/>
                    <a:pt x="1219" y="1823"/>
                    <a:pt x="1220" y="1823"/>
                  </a:cubicBezTo>
                  <a:cubicBezTo>
                    <a:pt x="1296" y="1844"/>
                    <a:pt x="1378" y="1834"/>
                    <a:pt x="1446" y="1795"/>
                  </a:cubicBezTo>
                  <a:cubicBezTo>
                    <a:pt x="1525" y="1750"/>
                    <a:pt x="1577" y="1672"/>
                    <a:pt x="1590" y="1583"/>
                  </a:cubicBezTo>
                  <a:cubicBezTo>
                    <a:pt x="1598" y="1533"/>
                    <a:pt x="1598" y="1533"/>
                    <a:pt x="1598" y="1533"/>
                  </a:cubicBezTo>
                  <a:cubicBezTo>
                    <a:pt x="1599" y="1525"/>
                    <a:pt x="1600" y="1517"/>
                    <a:pt x="1601" y="1509"/>
                  </a:cubicBezTo>
                  <a:cubicBezTo>
                    <a:pt x="1626" y="1330"/>
                    <a:pt x="1626" y="1145"/>
                    <a:pt x="1603" y="960"/>
                  </a:cubicBezTo>
                  <a:cubicBezTo>
                    <a:pt x="1591" y="866"/>
                    <a:pt x="1591" y="866"/>
                    <a:pt x="1591" y="866"/>
                  </a:cubicBezTo>
                  <a:cubicBezTo>
                    <a:pt x="1579" y="768"/>
                    <a:pt x="1538" y="677"/>
                    <a:pt x="1472" y="604"/>
                  </a:cubicBezTo>
                  <a:cubicBezTo>
                    <a:pt x="1441" y="569"/>
                    <a:pt x="1405" y="539"/>
                    <a:pt x="1366" y="515"/>
                  </a:cubicBezTo>
                  <a:cubicBezTo>
                    <a:pt x="1366" y="515"/>
                    <a:pt x="1366" y="514"/>
                    <a:pt x="1366" y="514"/>
                  </a:cubicBezTo>
                  <a:cubicBezTo>
                    <a:pt x="1366" y="40"/>
                    <a:pt x="1366" y="40"/>
                    <a:pt x="1366" y="40"/>
                  </a:cubicBezTo>
                  <a:cubicBezTo>
                    <a:pt x="1366" y="18"/>
                    <a:pt x="1348" y="0"/>
                    <a:pt x="1326" y="0"/>
                  </a:cubicBezTo>
                  <a:cubicBezTo>
                    <a:pt x="1304" y="0"/>
                    <a:pt x="1286" y="18"/>
                    <a:pt x="1286" y="40"/>
                  </a:cubicBezTo>
                  <a:cubicBezTo>
                    <a:pt x="1286" y="476"/>
                    <a:pt x="1286" y="476"/>
                    <a:pt x="1286" y="476"/>
                  </a:cubicBezTo>
                  <a:cubicBezTo>
                    <a:pt x="1266" y="468"/>
                    <a:pt x="1245" y="462"/>
                    <a:pt x="1224" y="457"/>
                  </a:cubicBezTo>
                  <a:cubicBezTo>
                    <a:pt x="1113" y="431"/>
                    <a:pt x="995" y="445"/>
                    <a:pt x="893" y="498"/>
                  </a:cubicBezTo>
                  <a:cubicBezTo>
                    <a:pt x="791" y="551"/>
                    <a:pt x="711" y="639"/>
                    <a:pt x="668" y="746"/>
                  </a:cubicBezTo>
                  <a:cubicBezTo>
                    <a:pt x="661" y="762"/>
                    <a:pt x="661" y="762"/>
                    <a:pt x="661" y="762"/>
                  </a:cubicBezTo>
                  <a:cubicBezTo>
                    <a:pt x="643" y="698"/>
                    <a:pt x="642" y="630"/>
                    <a:pt x="659" y="564"/>
                  </a:cubicBezTo>
                  <a:cubicBezTo>
                    <a:pt x="665" y="543"/>
                    <a:pt x="652" y="521"/>
                    <a:pt x="631" y="515"/>
                  </a:cubicBezTo>
                  <a:cubicBezTo>
                    <a:pt x="610" y="509"/>
                    <a:pt x="588" y="522"/>
                    <a:pt x="582" y="543"/>
                  </a:cubicBezTo>
                  <a:cubicBezTo>
                    <a:pt x="558" y="634"/>
                    <a:pt x="562" y="729"/>
                    <a:pt x="595" y="815"/>
                  </a:cubicBezTo>
                  <a:cubicBezTo>
                    <a:pt x="556" y="810"/>
                    <a:pt x="556" y="810"/>
                    <a:pt x="556" y="810"/>
                  </a:cubicBezTo>
                  <a:cubicBezTo>
                    <a:pt x="443" y="794"/>
                    <a:pt x="327" y="819"/>
                    <a:pt x="230" y="881"/>
                  </a:cubicBezTo>
                  <a:cubicBezTo>
                    <a:pt x="133" y="943"/>
                    <a:pt x="61" y="1038"/>
                    <a:pt x="28" y="1148"/>
                  </a:cubicBezTo>
                  <a:cubicBezTo>
                    <a:pt x="0" y="1242"/>
                    <a:pt x="1" y="1342"/>
                    <a:pt x="32" y="1435"/>
                  </a:cubicBezTo>
                  <a:cubicBezTo>
                    <a:pt x="62" y="1529"/>
                    <a:pt x="120" y="1610"/>
                    <a:pt x="199" y="1670"/>
                  </a:cubicBezTo>
                  <a:close/>
                  <a:moveTo>
                    <a:pt x="648" y="929"/>
                  </a:moveTo>
                  <a:cubicBezTo>
                    <a:pt x="706" y="996"/>
                    <a:pt x="728" y="1088"/>
                    <a:pt x="705" y="1174"/>
                  </a:cubicBezTo>
                  <a:cubicBezTo>
                    <a:pt x="682" y="1261"/>
                    <a:pt x="617" y="1329"/>
                    <a:pt x="533" y="1358"/>
                  </a:cubicBezTo>
                  <a:cubicBezTo>
                    <a:pt x="474" y="1291"/>
                    <a:pt x="452" y="1199"/>
                    <a:pt x="475" y="1113"/>
                  </a:cubicBezTo>
                  <a:cubicBezTo>
                    <a:pt x="499" y="1026"/>
                    <a:pt x="564" y="957"/>
                    <a:pt x="648" y="929"/>
                  </a:cubicBezTo>
                  <a:close/>
                  <a:moveTo>
                    <a:pt x="105" y="1171"/>
                  </a:moveTo>
                  <a:cubicBezTo>
                    <a:pt x="157" y="998"/>
                    <a:pt x="313" y="885"/>
                    <a:pt x="488" y="885"/>
                  </a:cubicBezTo>
                  <a:cubicBezTo>
                    <a:pt x="507" y="885"/>
                    <a:pt x="526" y="886"/>
                    <a:pt x="545" y="889"/>
                  </a:cubicBezTo>
                  <a:cubicBezTo>
                    <a:pt x="547" y="889"/>
                    <a:pt x="547" y="889"/>
                    <a:pt x="547" y="889"/>
                  </a:cubicBezTo>
                  <a:cubicBezTo>
                    <a:pt x="475" y="935"/>
                    <a:pt x="421" y="1007"/>
                    <a:pt x="398" y="1092"/>
                  </a:cubicBezTo>
                  <a:cubicBezTo>
                    <a:pt x="365" y="1214"/>
                    <a:pt x="402" y="1344"/>
                    <a:pt x="493" y="1432"/>
                  </a:cubicBezTo>
                  <a:cubicBezTo>
                    <a:pt x="501" y="1439"/>
                    <a:pt x="511" y="1443"/>
                    <a:pt x="521" y="1443"/>
                  </a:cubicBezTo>
                  <a:cubicBezTo>
                    <a:pt x="524" y="1443"/>
                    <a:pt x="527" y="1443"/>
                    <a:pt x="530" y="1442"/>
                  </a:cubicBezTo>
                  <a:cubicBezTo>
                    <a:pt x="653" y="1412"/>
                    <a:pt x="750" y="1317"/>
                    <a:pt x="782" y="1195"/>
                  </a:cubicBezTo>
                  <a:cubicBezTo>
                    <a:pt x="813" y="1080"/>
                    <a:pt x="783" y="958"/>
                    <a:pt x="704" y="872"/>
                  </a:cubicBezTo>
                  <a:cubicBezTo>
                    <a:pt x="704" y="871"/>
                    <a:pt x="704" y="871"/>
                    <a:pt x="704" y="871"/>
                  </a:cubicBezTo>
                  <a:cubicBezTo>
                    <a:pt x="742" y="775"/>
                    <a:pt x="742" y="775"/>
                    <a:pt x="742" y="775"/>
                  </a:cubicBezTo>
                  <a:cubicBezTo>
                    <a:pt x="817" y="590"/>
                    <a:pt x="1012" y="489"/>
                    <a:pt x="1206" y="535"/>
                  </a:cubicBezTo>
                  <a:cubicBezTo>
                    <a:pt x="1368" y="573"/>
                    <a:pt x="1491" y="710"/>
                    <a:pt x="1512" y="876"/>
                  </a:cubicBezTo>
                  <a:cubicBezTo>
                    <a:pt x="1524" y="969"/>
                    <a:pt x="1524" y="969"/>
                    <a:pt x="1524" y="969"/>
                  </a:cubicBezTo>
                  <a:cubicBezTo>
                    <a:pt x="1546" y="1148"/>
                    <a:pt x="1546" y="1326"/>
                    <a:pt x="1522" y="1498"/>
                  </a:cubicBezTo>
                  <a:cubicBezTo>
                    <a:pt x="1521" y="1506"/>
                    <a:pt x="1520" y="1514"/>
                    <a:pt x="1519" y="1522"/>
                  </a:cubicBezTo>
                  <a:cubicBezTo>
                    <a:pt x="1511" y="1571"/>
                    <a:pt x="1511" y="1571"/>
                    <a:pt x="1511" y="1571"/>
                  </a:cubicBezTo>
                  <a:cubicBezTo>
                    <a:pt x="1501" y="1636"/>
                    <a:pt x="1463" y="1693"/>
                    <a:pt x="1406" y="1725"/>
                  </a:cubicBezTo>
                  <a:cubicBezTo>
                    <a:pt x="1357" y="1754"/>
                    <a:pt x="1297" y="1762"/>
                    <a:pt x="1242" y="1746"/>
                  </a:cubicBezTo>
                  <a:cubicBezTo>
                    <a:pt x="1219" y="1740"/>
                    <a:pt x="1196" y="1743"/>
                    <a:pt x="1176" y="1754"/>
                  </a:cubicBezTo>
                  <a:cubicBezTo>
                    <a:pt x="1156" y="1766"/>
                    <a:pt x="1142" y="1785"/>
                    <a:pt x="1136" y="1807"/>
                  </a:cubicBezTo>
                  <a:cubicBezTo>
                    <a:pt x="1122" y="1862"/>
                    <a:pt x="1085" y="1911"/>
                    <a:pt x="1036" y="1939"/>
                  </a:cubicBezTo>
                  <a:cubicBezTo>
                    <a:pt x="979" y="1972"/>
                    <a:pt x="911" y="1977"/>
                    <a:pt x="850" y="1953"/>
                  </a:cubicBezTo>
                  <a:cubicBezTo>
                    <a:pt x="803" y="1935"/>
                    <a:pt x="803" y="1935"/>
                    <a:pt x="803" y="1935"/>
                  </a:cubicBezTo>
                  <a:cubicBezTo>
                    <a:pt x="796" y="1932"/>
                    <a:pt x="788" y="1929"/>
                    <a:pt x="781" y="1926"/>
                  </a:cubicBezTo>
                  <a:cubicBezTo>
                    <a:pt x="620" y="1860"/>
                    <a:pt x="466" y="1772"/>
                    <a:pt x="322" y="1663"/>
                  </a:cubicBezTo>
                  <a:cubicBezTo>
                    <a:pt x="247" y="1606"/>
                    <a:pt x="247" y="1606"/>
                    <a:pt x="247" y="1606"/>
                  </a:cubicBezTo>
                  <a:cubicBezTo>
                    <a:pt x="114" y="1505"/>
                    <a:pt x="57" y="1330"/>
                    <a:pt x="105" y="1171"/>
                  </a:cubicBezTo>
                  <a:close/>
                  <a:moveTo>
                    <a:pt x="774" y="301"/>
                  </a:moveTo>
                  <a:cubicBezTo>
                    <a:pt x="774" y="40"/>
                    <a:pt x="774" y="40"/>
                    <a:pt x="774" y="40"/>
                  </a:cubicBezTo>
                  <a:cubicBezTo>
                    <a:pt x="774" y="18"/>
                    <a:pt x="792" y="0"/>
                    <a:pt x="814" y="0"/>
                  </a:cubicBezTo>
                  <a:cubicBezTo>
                    <a:pt x="836" y="0"/>
                    <a:pt x="854" y="18"/>
                    <a:pt x="854" y="40"/>
                  </a:cubicBezTo>
                  <a:cubicBezTo>
                    <a:pt x="854" y="301"/>
                    <a:pt x="854" y="301"/>
                    <a:pt x="854" y="301"/>
                  </a:cubicBezTo>
                  <a:cubicBezTo>
                    <a:pt x="854" y="323"/>
                    <a:pt x="836" y="341"/>
                    <a:pt x="814" y="341"/>
                  </a:cubicBezTo>
                  <a:cubicBezTo>
                    <a:pt x="792" y="341"/>
                    <a:pt x="774" y="323"/>
                    <a:pt x="774" y="301"/>
                  </a:cubicBezTo>
                  <a:close/>
                  <a:moveTo>
                    <a:pt x="262" y="514"/>
                  </a:moveTo>
                  <a:cubicBezTo>
                    <a:pt x="262" y="40"/>
                    <a:pt x="262" y="40"/>
                    <a:pt x="262" y="40"/>
                  </a:cubicBezTo>
                  <a:cubicBezTo>
                    <a:pt x="262" y="18"/>
                    <a:pt x="280" y="0"/>
                    <a:pt x="302" y="0"/>
                  </a:cubicBezTo>
                  <a:cubicBezTo>
                    <a:pt x="324" y="0"/>
                    <a:pt x="342" y="18"/>
                    <a:pt x="342" y="40"/>
                  </a:cubicBezTo>
                  <a:cubicBezTo>
                    <a:pt x="342" y="514"/>
                    <a:pt x="342" y="514"/>
                    <a:pt x="342" y="514"/>
                  </a:cubicBezTo>
                  <a:cubicBezTo>
                    <a:pt x="342" y="536"/>
                    <a:pt x="324" y="554"/>
                    <a:pt x="302" y="554"/>
                  </a:cubicBezTo>
                  <a:cubicBezTo>
                    <a:pt x="280" y="554"/>
                    <a:pt x="262" y="536"/>
                    <a:pt x="262" y="514"/>
                  </a:cubicBezTo>
                  <a:close/>
                  <a:moveTo>
                    <a:pt x="274" y="710"/>
                  </a:moveTo>
                  <a:cubicBezTo>
                    <a:pt x="266" y="702"/>
                    <a:pt x="262" y="692"/>
                    <a:pt x="262" y="682"/>
                  </a:cubicBezTo>
                  <a:cubicBezTo>
                    <a:pt x="262" y="671"/>
                    <a:pt x="266" y="661"/>
                    <a:pt x="274" y="653"/>
                  </a:cubicBezTo>
                  <a:cubicBezTo>
                    <a:pt x="281" y="646"/>
                    <a:pt x="292" y="642"/>
                    <a:pt x="302" y="642"/>
                  </a:cubicBezTo>
                  <a:cubicBezTo>
                    <a:pt x="313" y="642"/>
                    <a:pt x="323" y="646"/>
                    <a:pt x="330" y="653"/>
                  </a:cubicBezTo>
                  <a:cubicBezTo>
                    <a:pt x="338" y="661"/>
                    <a:pt x="342" y="671"/>
                    <a:pt x="342" y="682"/>
                  </a:cubicBezTo>
                  <a:cubicBezTo>
                    <a:pt x="342" y="692"/>
                    <a:pt x="338" y="702"/>
                    <a:pt x="330" y="710"/>
                  </a:cubicBezTo>
                  <a:cubicBezTo>
                    <a:pt x="323" y="717"/>
                    <a:pt x="313" y="722"/>
                    <a:pt x="302" y="722"/>
                  </a:cubicBezTo>
                  <a:cubicBezTo>
                    <a:pt x="292" y="722"/>
                    <a:pt x="281" y="717"/>
                    <a:pt x="274" y="710"/>
                  </a:cubicBezTo>
                  <a:close/>
                  <a:moveTo>
                    <a:pt x="846" y="818"/>
                  </a:moveTo>
                  <a:cubicBezTo>
                    <a:pt x="846" y="817"/>
                    <a:pt x="846" y="817"/>
                    <a:pt x="846" y="817"/>
                  </a:cubicBezTo>
                  <a:cubicBezTo>
                    <a:pt x="854" y="796"/>
                    <a:pt x="877" y="786"/>
                    <a:pt x="898" y="795"/>
                  </a:cubicBezTo>
                  <a:cubicBezTo>
                    <a:pt x="919" y="803"/>
                    <a:pt x="929" y="826"/>
                    <a:pt x="921" y="847"/>
                  </a:cubicBezTo>
                  <a:cubicBezTo>
                    <a:pt x="920" y="847"/>
                    <a:pt x="920" y="847"/>
                    <a:pt x="920" y="847"/>
                  </a:cubicBezTo>
                  <a:cubicBezTo>
                    <a:pt x="914" y="863"/>
                    <a:pt x="899" y="872"/>
                    <a:pt x="883" y="872"/>
                  </a:cubicBezTo>
                  <a:cubicBezTo>
                    <a:pt x="878" y="872"/>
                    <a:pt x="873" y="871"/>
                    <a:pt x="868" y="870"/>
                  </a:cubicBezTo>
                  <a:cubicBezTo>
                    <a:pt x="848" y="861"/>
                    <a:pt x="838" y="838"/>
                    <a:pt x="846" y="818"/>
                  </a:cubicBezTo>
                  <a:close/>
                  <a:moveTo>
                    <a:pt x="953" y="731"/>
                  </a:moveTo>
                  <a:cubicBezTo>
                    <a:pt x="942" y="712"/>
                    <a:pt x="948" y="687"/>
                    <a:pt x="967" y="676"/>
                  </a:cubicBezTo>
                  <a:cubicBezTo>
                    <a:pt x="1031" y="638"/>
                    <a:pt x="1107" y="627"/>
                    <a:pt x="1180" y="644"/>
                  </a:cubicBezTo>
                  <a:cubicBezTo>
                    <a:pt x="1297" y="671"/>
                    <a:pt x="1386" y="770"/>
                    <a:pt x="1401" y="889"/>
                  </a:cubicBezTo>
                  <a:cubicBezTo>
                    <a:pt x="1404" y="911"/>
                    <a:pt x="1388" y="931"/>
                    <a:pt x="1366" y="934"/>
                  </a:cubicBezTo>
                  <a:cubicBezTo>
                    <a:pt x="1365" y="934"/>
                    <a:pt x="1363" y="934"/>
                    <a:pt x="1361" y="934"/>
                  </a:cubicBezTo>
                  <a:cubicBezTo>
                    <a:pt x="1341" y="934"/>
                    <a:pt x="1324" y="920"/>
                    <a:pt x="1322" y="899"/>
                  </a:cubicBezTo>
                  <a:cubicBezTo>
                    <a:pt x="1311" y="813"/>
                    <a:pt x="1247" y="742"/>
                    <a:pt x="1162" y="722"/>
                  </a:cubicBezTo>
                  <a:cubicBezTo>
                    <a:pt x="1109" y="709"/>
                    <a:pt x="1054" y="717"/>
                    <a:pt x="1008" y="745"/>
                  </a:cubicBezTo>
                  <a:cubicBezTo>
                    <a:pt x="989" y="756"/>
                    <a:pt x="964" y="750"/>
                    <a:pt x="953" y="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1993395"/>
            <a:ext cx="1828800" cy="1828800"/>
            <a:chOff x="838200" y="1993395"/>
            <a:chExt cx="1828800" cy="1828800"/>
          </a:xfrm>
        </p:grpSpPr>
        <p:sp>
          <p:nvSpPr>
            <p:cNvPr id="4" name="Oval 3"/>
            <p:cNvSpPr/>
            <p:nvPr/>
          </p:nvSpPr>
          <p:spPr>
            <a:xfrm>
              <a:off x="838200" y="1993395"/>
              <a:ext cx="1828800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1266447" y="2427616"/>
              <a:ext cx="972307" cy="960359"/>
            </a:xfrm>
            <a:custGeom>
              <a:avLst/>
              <a:gdLst>
                <a:gd name="T0" fmla="*/ 364 w 2072"/>
                <a:gd name="T1" fmla="*/ 1219 h 2048"/>
                <a:gd name="T2" fmla="*/ 847 w 2072"/>
                <a:gd name="T3" fmla="*/ 903 h 2048"/>
                <a:gd name="T4" fmla="*/ 736 w 2072"/>
                <a:gd name="T5" fmla="*/ 1184 h 2048"/>
                <a:gd name="T6" fmla="*/ 685 w 2072"/>
                <a:gd name="T7" fmla="*/ 1506 h 2048"/>
                <a:gd name="T8" fmla="*/ 558 w 2072"/>
                <a:gd name="T9" fmla="*/ 1947 h 2048"/>
                <a:gd name="T10" fmla="*/ 576 w 2072"/>
                <a:gd name="T11" fmla="*/ 1748 h 2048"/>
                <a:gd name="T12" fmla="*/ 463 w 2072"/>
                <a:gd name="T13" fmla="*/ 2031 h 2048"/>
                <a:gd name="T14" fmla="*/ 848 w 2072"/>
                <a:gd name="T15" fmla="*/ 1586 h 2048"/>
                <a:gd name="T16" fmla="*/ 1088 w 2072"/>
                <a:gd name="T17" fmla="*/ 1586 h 2048"/>
                <a:gd name="T18" fmla="*/ 1472 w 2072"/>
                <a:gd name="T19" fmla="*/ 2031 h 2048"/>
                <a:gd name="T20" fmla="*/ 1200 w 2072"/>
                <a:gd name="T21" fmla="*/ 1024 h 2048"/>
                <a:gd name="T22" fmla="*/ 1273 w 2072"/>
                <a:gd name="T23" fmla="*/ 657 h 2048"/>
                <a:gd name="T24" fmla="*/ 1508 w 2072"/>
                <a:gd name="T25" fmla="*/ 545 h 2048"/>
                <a:gd name="T26" fmla="*/ 1583 w 2072"/>
                <a:gd name="T27" fmla="*/ 428 h 2048"/>
                <a:gd name="T28" fmla="*/ 1480 w 2072"/>
                <a:gd name="T29" fmla="*/ 89 h 2048"/>
                <a:gd name="T30" fmla="*/ 1316 w 2072"/>
                <a:gd name="T31" fmla="*/ 189 h 2048"/>
                <a:gd name="T32" fmla="*/ 1056 w 2072"/>
                <a:gd name="T33" fmla="*/ 260 h 2048"/>
                <a:gd name="T34" fmla="*/ 116 w 2072"/>
                <a:gd name="T35" fmla="*/ 789 h 2048"/>
                <a:gd name="T36" fmla="*/ 240 w 2072"/>
                <a:gd name="T37" fmla="*/ 1220 h 2048"/>
                <a:gd name="T38" fmla="*/ 928 w 2072"/>
                <a:gd name="T39" fmla="*/ 1224 h 2048"/>
                <a:gd name="T40" fmla="*/ 1432 w 2072"/>
                <a:gd name="T41" fmla="*/ 1962 h 2048"/>
                <a:gd name="T42" fmla="*/ 1088 w 2072"/>
                <a:gd name="T43" fmla="*/ 1254 h 2048"/>
                <a:gd name="T44" fmla="*/ 816 w 2072"/>
                <a:gd name="T45" fmla="*/ 1144 h 2048"/>
                <a:gd name="T46" fmla="*/ 1008 w 2072"/>
                <a:gd name="T47" fmla="*/ 810 h 2048"/>
                <a:gd name="T48" fmla="*/ 926 w 2072"/>
                <a:gd name="T49" fmla="*/ 857 h 2048"/>
                <a:gd name="T50" fmla="*/ 1400 w 2072"/>
                <a:gd name="T51" fmla="*/ 334 h 2048"/>
                <a:gd name="T52" fmla="*/ 1330 w 2072"/>
                <a:gd name="T53" fmla="*/ 374 h 2048"/>
                <a:gd name="T54" fmla="*/ 1233 w 2072"/>
                <a:gd name="T55" fmla="*/ 430 h 2048"/>
                <a:gd name="T56" fmla="*/ 1232 w 2072"/>
                <a:gd name="T57" fmla="*/ 588 h 2048"/>
                <a:gd name="T58" fmla="*/ 740 w 2072"/>
                <a:gd name="T59" fmla="*/ 686 h 2048"/>
                <a:gd name="T60" fmla="*/ 1096 w 2072"/>
                <a:gd name="T61" fmla="*/ 353 h 2048"/>
                <a:gd name="T62" fmla="*/ 190 w 2072"/>
                <a:gd name="T63" fmla="*/ 839 h 2048"/>
                <a:gd name="T64" fmla="*/ 122 w 2072"/>
                <a:gd name="T65" fmla="*/ 1072 h 2048"/>
                <a:gd name="T66" fmla="*/ 585 w 2072"/>
                <a:gd name="T67" fmla="*/ 1568 h 2048"/>
                <a:gd name="T68" fmla="*/ 642 w 2072"/>
                <a:gd name="T69" fmla="*/ 1624 h 2048"/>
                <a:gd name="T70" fmla="*/ 1848 w 2072"/>
                <a:gd name="T71" fmla="*/ 40 h 2048"/>
                <a:gd name="T72" fmla="*/ 1888 w 2072"/>
                <a:gd name="T73" fmla="*/ 130 h 2048"/>
                <a:gd name="T74" fmla="*/ 1888 w 2072"/>
                <a:gd name="T75" fmla="*/ 238 h 2048"/>
                <a:gd name="T76" fmla="*/ 1848 w 2072"/>
                <a:gd name="T77" fmla="*/ 328 h 2048"/>
                <a:gd name="T78" fmla="*/ 2072 w 2072"/>
                <a:gd name="T79" fmla="*/ 184 h 2048"/>
                <a:gd name="T80" fmla="*/ 1704 w 2072"/>
                <a:gd name="T81" fmla="*/ 184 h 2048"/>
                <a:gd name="T82" fmla="*/ 1793 w 2072"/>
                <a:gd name="T83" fmla="*/ 224 h 2048"/>
                <a:gd name="T84" fmla="*/ 240 w 2072"/>
                <a:gd name="T85" fmla="*/ 114 h 2048"/>
                <a:gd name="T86" fmla="*/ 280 w 2072"/>
                <a:gd name="T87" fmla="*/ 204 h 2048"/>
                <a:gd name="T88" fmla="*/ 280 w 2072"/>
                <a:gd name="T89" fmla="*/ 313 h 2048"/>
                <a:gd name="T90" fmla="*/ 240 w 2072"/>
                <a:gd name="T91" fmla="*/ 402 h 2048"/>
                <a:gd name="T92" fmla="*/ 464 w 2072"/>
                <a:gd name="T93" fmla="*/ 258 h 2048"/>
                <a:gd name="T94" fmla="*/ 96 w 2072"/>
                <a:gd name="T95" fmla="*/ 258 h 2048"/>
                <a:gd name="T96" fmla="*/ 185 w 2072"/>
                <a:gd name="T97" fmla="*/ 298 h 2048"/>
                <a:gd name="T98" fmla="*/ 1664 w 2072"/>
                <a:gd name="T99" fmla="*/ 872 h 2048"/>
                <a:gd name="T100" fmla="*/ 1704 w 2072"/>
                <a:gd name="T101" fmla="*/ 962 h 2048"/>
                <a:gd name="T102" fmla="*/ 1704 w 2072"/>
                <a:gd name="T103" fmla="*/ 1070 h 2048"/>
                <a:gd name="T104" fmla="*/ 1664 w 2072"/>
                <a:gd name="T105" fmla="*/ 1160 h 2048"/>
                <a:gd name="T106" fmla="*/ 1848 w 2072"/>
                <a:gd name="T107" fmla="*/ 1056 h 2048"/>
                <a:gd name="T108" fmla="*/ 1609 w 2072"/>
                <a:gd name="T109" fmla="*/ 1056 h 2048"/>
                <a:gd name="T110" fmla="*/ 1609 w 2072"/>
                <a:gd name="T111" fmla="*/ 976 h 2048"/>
                <a:gd name="T112" fmla="*/ 798 w 2072"/>
                <a:gd name="T113" fmla="*/ 629 h 2048"/>
                <a:gd name="T114" fmla="*/ 878 w 2072"/>
                <a:gd name="T115" fmla="*/ 62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2" h="2048">
                  <a:moveTo>
                    <a:pt x="240" y="1220"/>
                  </a:moveTo>
                  <a:cubicBezTo>
                    <a:pt x="264" y="1220"/>
                    <a:pt x="288" y="1216"/>
                    <a:pt x="312" y="1208"/>
                  </a:cubicBezTo>
                  <a:cubicBezTo>
                    <a:pt x="319" y="1218"/>
                    <a:pt x="331" y="1224"/>
                    <a:pt x="344" y="1224"/>
                  </a:cubicBezTo>
                  <a:cubicBezTo>
                    <a:pt x="351" y="1224"/>
                    <a:pt x="358" y="1223"/>
                    <a:pt x="364" y="1219"/>
                  </a:cubicBezTo>
                  <a:cubicBezTo>
                    <a:pt x="530" y="1123"/>
                    <a:pt x="530" y="1123"/>
                    <a:pt x="530" y="1123"/>
                  </a:cubicBezTo>
                  <a:cubicBezTo>
                    <a:pt x="539" y="1118"/>
                    <a:pt x="546" y="1109"/>
                    <a:pt x="549" y="1099"/>
                  </a:cubicBezTo>
                  <a:cubicBezTo>
                    <a:pt x="551" y="1091"/>
                    <a:pt x="550" y="1083"/>
                    <a:pt x="548" y="1076"/>
                  </a:cubicBezTo>
                  <a:cubicBezTo>
                    <a:pt x="847" y="903"/>
                    <a:pt x="847" y="903"/>
                    <a:pt x="847" y="903"/>
                  </a:cubicBezTo>
                  <a:cubicBezTo>
                    <a:pt x="847" y="984"/>
                    <a:pt x="847" y="984"/>
                    <a:pt x="847" y="984"/>
                  </a:cubicBezTo>
                  <a:cubicBezTo>
                    <a:pt x="776" y="984"/>
                    <a:pt x="776" y="984"/>
                    <a:pt x="776" y="984"/>
                  </a:cubicBezTo>
                  <a:cubicBezTo>
                    <a:pt x="753" y="984"/>
                    <a:pt x="736" y="1002"/>
                    <a:pt x="736" y="1024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6" y="1205"/>
                    <a:pt x="752" y="1223"/>
                    <a:pt x="773" y="1224"/>
                  </a:cubicBezTo>
                  <a:cubicBezTo>
                    <a:pt x="650" y="1447"/>
                    <a:pt x="650" y="1447"/>
                    <a:pt x="650" y="1447"/>
                  </a:cubicBezTo>
                  <a:cubicBezTo>
                    <a:pt x="640" y="1466"/>
                    <a:pt x="647" y="1490"/>
                    <a:pt x="666" y="1501"/>
                  </a:cubicBezTo>
                  <a:cubicBezTo>
                    <a:pt x="672" y="1504"/>
                    <a:pt x="679" y="1506"/>
                    <a:pt x="685" y="1506"/>
                  </a:cubicBezTo>
                  <a:cubicBezTo>
                    <a:pt x="699" y="1506"/>
                    <a:pt x="713" y="1498"/>
                    <a:pt x="720" y="1485"/>
                  </a:cubicBezTo>
                  <a:cubicBezTo>
                    <a:pt x="848" y="1254"/>
                    <a:pt x="848" y="1254"/>
                    <a:pt x="848" y="1254"/>
                  </a:cubicBezTo>
                  <a:cubicBezTo>
                    <a:pt x="848" y="1420"/>
                    <a:pt x="848" y="1420"/>
                    <a:pt x="848" y="1420"/>
                  </a:cubicBezTo>
                  <a:cubicBezTo>
                    <a:pt x="558" y="1947"/>
                    <a:pt x="558" y="1947"/>
                    <a:pt x="558" y="1947"/>
                  </a:cubicBezTo>
                  <a:cubicBezTo>
                    <a:pt x="552" y="1956"/>
                    <a:pt x="544" y="1963"/>
                    <a:pt x="533" y="1966"/>
                  </a:cubicBezTo>
                  <a:cubicBezTo>
                    <a:pt x="523" y="1969"/>
                    <a:pt x="512" y="1967"/>
                    <a:pt x="503" y="1962"/>
                  </a:cubicBezTo>
                  <a:cubicBezTo>
                    <a:pt x="484" y="1951"/>
                    <a:pt x="477" y="1927"/>
                    <a:pt x="488" y="1908"/>
                  </a:cubicBezTo>
                  <a:cubicBezTo>
                    <a:pt x="576" y="1748"/>
                    <a:pt x="576" y="1748"/>
                    <a:pt x="576" y="1748"/>
                  </a:cubicBezTo>
                  <a:cubicBezTo>
                    <a:pt x="586" y="1729"/>
                    <a:pt x="579" y="1704"/>
                    <a:pt x="560" y="1694"/>
                  </a:cubicBezTo>
                  <a:cubicBezTo>
                    <a:pt x="541" y="1683"/>
                    <a:pt x="516" y="1690"/>
                    <a:pt x="506" y="1710"/>
                  </a:cubicBezTo>
                  <a:cubicBezTo>
                    <a:pt x="418" y="1870"/>
                    <a:pt x="418" y="1870"/>
                    <a:pt x="418" y="1870"/>
                  </a:cubicBezTo>
                  <a:cubicBezTo>
                    <a:pt x="386" y="1926"/>
                    <a:pt x="407" y="1999"/>
                    <a:pt x="463" y="2031"/>
                  </a:cubicBezTo>
                  <a:cubicBezTo>
                    <a:pt x="481" y="2042"/>
                    <a:pt x="502" y="2047"/>
                    <a:pt x="522" y="2047"/>
                  </a:cubicBezTo>
                  <a:cubicBezTo>
                    <a:pt x="533" y="2047"/>
                    <a:pt x="544" y="2046"/>
                    <a:pt x="555" y="2043"/>
                  </a:cubicBezTo>
                  <a:cubicBezTo>
                    <a:pt x="586" y="2034"/>
                    <a:pt x="612" y="2014"/>
                    <a:pt x="628" y="1985"/>
                  </a:cubicBezTo>
                  <a:cubicBezTo>
                    <a:pt x="848" y="1586"/>
                    <a:pt x="848" y="1586"/>
                    <a:pt x="848" y="1586"/>
                  </a:cubicBezTo>
                  <a:cubicBezTo>
                    <a:pt x="848" y="1928"/>
                    <a:pt x="848" y="1928"/>
                    <a:pt x="848" y="1928"/>
                  </a:cubicBezTo>
                  <a:cubicBezTo>
                    <a:pt x="848" y="1994"/>
                    <a:pt x="901" y="2048"/>
                    <a:pt x="968" y="2048"/>
                  </a:cubicBezTo>
                  <a:cubicBezTo>
                    <a:pt x="1034" y="2048"/>
                    <a:pt x="1088" y="1994"/>
                    <a:pt x="1088" y="1928"/>
                  </a:cubicBezTo>
                  <a:cubicBezTo>
                    <a:pt x="1088" y="1586"/>
                    <a:pt x="1088" y="1586"/>
                    <a:pt x="1088" y="1586"/>
                  </a:cubicBezTo>
                  <a:cubicBezTo>
                    <a:pt x="1307" y="1985"/>
                    <a:pt x="1307" y="1985"/>
                    <a:pt x="1307" y="1985"/>
                  </a:cubicBezTo>
                  <a:cubicBezTo>
                    <a:pt x="1323" y="2014"/>
                    <a:pt x="1349" y="2034"/>
                    <a:pt x="1380" y="2043"/>
                  </a:cubicBezTo>
                  <a:cubicBezTo>
                    <a:pt x="1391" y="2046"/>
                    <a:pt x="1402" y="2047"/>
                    <a:pt x="1413" y="2047"/>
                  </a:cubicBezTo>
                  <a:cubicBezTo>
                    <a:pt x="1433" y="2047"/>
                    <a:pt x="1454" y="2042"/>
                    <a:pt x="1472" y="2031"/>
                  </a:cubicBezTo>
                  <a:cubicBezTo>
                    <a:pt x="1529" y="1999"/>
                    <a:pt x="1549" y="1926"/>
                    <a:pt x="1517" y="1870"/>
                  </a:cubicBezTo>
                  <a:cubicBezTo>
                    <a:pt x="1162" y="1224"/>
                    <a:pt x="1162" y="1224"/>
                    <a:pt x="1162" y="1224"/>
                  </a:cubicBezTo>
                  <a:cubicBezTo>
                    <a:pt x="1183" y="1223"/>
                    <a:pt x="1200" y="1205"/>
                    <a:pt x="1200" y="1184"/>
                  </a:cubicBezTo>
                  <a:cubicBezTo>
                    <a:pt x="1200" y="1024"/>
                    <a:pt x="1200" y="1024"/>
                    <a:pt x="1200" y="1024"/>
                  </a:cubicBezTo>
                  <a:cubicBezTo>
                    <a:pt x="1200" y="1002"/>
                    <a:pt x="1182" y="984"/>
                    <a:pt x="1160" y="984"/>
                  </a:cubicBezTo>
                  <a:cubicBezTo>
                    <a:pt x="1088" y="984"/>
                    <a:pt x="1088" y="984"/>
                    <a:pt x="1088" y="984"/>
                  </a:cubicBezTo>
                  <a:cubicBezTo>
                    <a:pt x="1088" y="764"/>
                    <a:pt x="1088" y="764"/>
                    <a:pt x="1088" y="764"/>
                  </a:cubicBezTo>
                  <a:cubicBezTo>
                    <a:pt x="1273" y="657"/>
                    <a:pt x="1273" y="657"/>
                    <a:pt x="1273" y="657"/>
                  </a:cubicBezTo>
                  <a:cubicBezTo>
                    <a:pt x="1281" y="666"/>
                    <a:pt x="1292" y="671"/>
                    <a:pt x="1303" y="671"/>
                  </a:cubicBezTo>
                  <a:cubicBezTo>
                    <a:pt x="1310" y="671"/>
                    <a:pt x="1316" y="669"/>
                    <a:pt x="1323" y="665"/>
                  </a:cubicBezTo>
                  <a:cubicBezTo>
                    <a:pt x="1489" y="569"/>
                    <a:pt x="1489" y="569"/>
                    <a:pt x="1489" y="569"/>
                  </a:cubicBezTo>
                  <a:cubicBezTo>
                    <a:pt x="1498" y="564"/>
                    <a:pt x="1505" y="555"/>
                    <a:pt x="1508" y="545"/>
                  </a:cubicBezTo>
                  <a:cubicBezTo>
                    <a:pt x="1510" y="535"/>
                    <a:pt x="1509" y="524"/>
                    <a:pt x="1504" y="515"/>
                  </a:cubicBezTo>
                  <a:cubicBezTo>
                    <a:pt x="1484" y="480"/>
                    <a:pt x="1484" y="480"/>
                    <a:pt x="1484" y="480"/>
                  </a:cubicBezTo>
                  <a:cubicBezTo>
                    <a:pt x="1581" y="424"/>
                    <a:pt x="1581" y="424"/>
                    <a:pt x="1581" y="424"/>
                  </a:cubicBezTo>
                  <a:cubicBezTo>
                    <a:pt x="1583" y="428"/>
                    <a:pt x="1583" y="428"/>
                    <a:pt x="1583" y="428"/>
                  </a:cubicBezTo>
                  <a:cubicBezTo>
                    <a:pt x="1590" y="441"/>
                    <a:pt x="1604" y="448"/>
                    <a:pt x="1618" y="448"/>
                  </a:cubicBezTo>
                  <a:cubicBezTo>
                    <a:pt x="1624" y="448"/>
                    <a:pt x="1631" y="446"/>
                    <a:pt x="1638" y="442"/>
                  </a:cubicBezTo>
                  <a:cubicBezTo>
                    <a:pt x="1657" y="431"/>
                    <a:pt x="1663" y="407"/>
                    <a:pt x="1652" y="388"/>
                  </a:cubicBezTo>
                  <a:cubicBezTo>
                    <a:pt x="1480" y="89"/>
                    <a:pt x="1480" y="89"/>
                    <a:pt x="1480" y="89"/>
                  </a:cubicBezTo>
                  <a:cubicBezTo>
                    <a:pt x="1469" y="70"/>
                    <a:pt x="1444" y="63"/>
                    <a:pt x="1425" y="75"/>
                  </a:cubicBezTo>
                  <a:cubicBezTo>
                    <a:pt x="1406" y="86"/>
                    <a:pt x="1399" y="110"/>
                    <a:pt x="1410" y="129"/>
                  </a:cubicBezTo>
                  <a:cubicBezTo>
                    <a:pt x="1413" y="133"/>
                    <a:pt x="1413" y="133"/>
                    <a:pt x="1413" y="133"/>
                  </a:cubicBezTo>
                  <a:cubicBezTo>
                    <a:pt x="1316" y="189"/>
                    <a:pt x="1316" y="189"/>
                    <a:pt x="1316" y="189"/>
                  </a:cubicBezTo>
                  <a:cubicBezTo>
                    <a:pt x="1296" y="154"/>
                    <a:pt x="1296" y="154"/>
                    <a:pt x="1296" y="154"/>
                  </a:cubicBezTo>
                  <a:cubicBezTo>
                    <a:pt x="1285" y="135"/>
                    <a:pt x="1260" y="129"/>
                    <a:pt x="1241" y="140"/>
                  </a:cubicBezTo>
                  <a:cubicBezTo>
                    <a:pt x="1075" y="236"/>
                    <a:pt x="1075" y="236"/>
                    <a:pt x="1075" y="236"/>
                  </a:cubicBezTo>
                  <a:cubicBezTo>
                    <a:pt x="1066" y="241"/>
                    <a:pt x="1059" y="250"/>
                    <a:pt x="1056" y="260"/>
                  </a:cubicBezTo>
                  <a:cubicBezTo>
                    <a:pt x="1054" y="268"/>
                    <a:pt x="1054" y="276"/>
                    <a:pt x="1057" y="283"/>
                  </a:cubicBezTo>
                  <a:cubicBezTo>
                    <a:pt x="332" y="701"/>
                    <a:pt x="332" y="701"/>
                    <a:pt x="332" y="701"/>
                  </a:cubicBezTo>
                  <a:cubicBezTo>
                    <a:pt x="320" y="688"/>
                    <a:pt x="299" y="684"/>
                    <a:pt x="282" y="693"/>
                  </a:cubicBezTo>
                  <a:cubicBezTo>
                    <a:pt x="116" y="789"/>
                    <a:pt x="116" y="789"/>
                    <a:pt x="116" y="789"/>
                  </a:cubicBezTo>
                  <a:cubicBezTo>
                    <a:pt x="107" y="795"/>
                    <a:pt x="100" y="803"/>
                    <a:pt x="97" y="814"/>
                  </a:cubicBezTo>
                  <a:cubicBezTo>
                    <a:pt x="95" y="823"/>
                    <a:pt x="96" y="832"/>
                    <a:pt x="99" y="840"/>
                  </a:cubicBezTo>
                  <a:cubicBezTo>
                    <a:pt x="22" y="906"/>
                    <a:pt x="0" y="1021"/>
                    <a:pt x="53" y="1112"/>
                  </a:cubicBezTo>
                  <a:cubicBezTo>
                    <a:pt x="93" y="1181"/>
                    <a:pt x="165" y="1220"/>
                    <a:pt x="240" y="1220"/>
                  </a:cubicBezTo>
                  <a:close/>
                  <a:moveTo>
                    <a:pt x="1008" y="1928"/>
                  </a:moveTo>
                  <a:cubicBezTo>
                    <a:pt x="1008" y="1950"/>
                    <a:pt x="990" y="1968"/>
                    <a:pt x="968" y="1968"/>
                  </a:cubicBezTo>
                  <a:cubicBezTo>
                    <a:pt x="945" y="1968"/>
                    <a:pt x="928" y="1950"/>
                    <a:pt x="928" y="1928"/>
                  </a:cubicBezTo>
                  <a:cubicBezTo>
                    <a:pt x="928" y="1224"/>
                    <a:pt x="928" y="1224"/>
                    <a:pt x="928" y="1224"/>
                  </a:cubicBezTo>
                  <a:cubicBezTo>
                    <a:pt x="1008" y="1224"/>
                    <a:pt x="1008" y="1224"/>
                    <a:pt x="1008" y="1224"/>
                  </a:cubicBezTo>
                  <a:lnTo>
                    <a:pt x="1008" y="1928"/>
                  </a:lnTo>
                  <a:close/>
                  <a:moveTo>
                    <a:pt x="1447" y="1908"/>
                  </a:moveTo>
                  <a:cubicBezTo>
                    <a:pt x="1458" y="1927"/>
                    <a:pt x="1451" y="1951"/>
                    <a:pt x="1432" y="1962"/>
                  </a:cubicBezTo>
                  <a:cubicBezTo>
                    <a:pt x="1423" y="1967"/>
                    <a:pt x="1412" y="1969"/>
                    <a:pt x="1402" y="1966"/>
                  </a:cubicBezTo>
                  <a:cubicBezTo>
                    <a:pt x="1391" y="1963"/>
                    <a:pt x="1383" y="1956"/>
                    <a:pt x="1377" y="1947"/>
                  </a:cubicBezTo>
                  <a:cubicBezTo>
                    <a:pt x="1088" y="1420"/>
                    <a:pt x="1088" y="1420"/>
                    <a:pt x="1088" y="1420"/>
                  </a:cubicBezTo>
                  <a:cubicBezTo>
                    <a:pt x="1088" y="1254"/>
                    <a:pt x="1088" y="1254"/>
                    <a:pt x="1088" y="1254"/>
                  </a:cubicBezTo>
                  <a:lnTo>
                    <a:pt x="1447" y="1908"/>
                  </a:lnTo>
                  <a:close/>
                  <a:moveTo>
                    <a:pt x="1120" y="1064"/>
                  </a:moveTo>
                  <a:cubicBezTo>
                    <a:pt x="1120" y="1144"/>
                    <a:pt x="1120" y="1144"/>
                    <a:pt x="1120" y="1144"/>
                  </a:cubicBezTo>
                  <a:cubicBezTo>
                    <a:pt x="816" y="1144"/>
                    <a:pt x="816" y="1144"/>
                    <a:pt x="816" y="1144"/>
                  </a:cubicBezTo>
                  <a:cubicBezTo>
                    <a:pt x="816" y="1064"/>
                    <a:pt x="816" y="1064"/>
                    <a:pt x="816" y="1064"/>
                  </a:cubicBezTo>
                  <a:lnTo>
                    <a:pt x="1120" y="1064"/>
                  </a:lnTo>
                  <a:close/>
                  <a:moveTo>
                    <a:pt x="926" y="857"/>
                  </a:moveTo>
                  <a:cubicBezTo>
                    <a:pt x="1008" y="810"/>
                    <a:pt x="1008" y="810"/>
                    <a:pt x="1008" y="810"/>
                  </a:cubicBezTo>
                  <a:cubicBezTo>
                    <a:pt x="1008" y="984"/>
                    <a:pt x="1008" y="984"/>
                    <a:pt x="1008" y="984"/>
                  </a:cubicBezTo>
                  <a:cubicBezTo>
                    <a:pt x="927" y="984"/>
                    <a:pt x="927" y="984"/>
                    <a:pt x="927" y="984"/>
                  </a:cubicBezTo>
                  <a:cubicBezTo>
                    <a:pt x="927" y="863"/>
                    <a:pt x="927" y="863"/>
                    <a:pt x="927" y="863"/>
                  </a:cubicBezTo>
                  <a:cubicBezTo>
                    <a:pt x="927" y="861"/>
                    <a:pt x="927" y="859"/>
                    <a:pt x="926" y="857"/>
                  </a:cubicBezTo>
                  <a:close/>
                  <a:moveTo>
                    <a:pt x="1453" y="202"/>
                  </a:moveTo>
                  <a:cubicBezTo>
                    <a:pt x="1541" y="355"/>
                    <a:pt x="1541" y="355"/>
                    <a:pt x="1541" y="355"/>
                  </a:cubicBezTo>
                  <a:cubicBezTo>
                    <a:pt x="1444" y="411"/>
                    <a:pt x="1444" y="411"/>
                    <a:pt x="1444" y="411"/>
                  </a:cubicBezTo>
                  <a:cubicBezTo>
                    <a:pt x="1400" y="334"/>
                    <a:pt x="1400" y="334"/>
                    <a:pt x="1400" y="334"/>
                  </a:cubicBezTo>
                  <a:cubicBezTo>
                    <a:pt x="1356" y="258"/>
                    <a:pt x="1356" y="258"/>
                    <a:pt x="1356" y="258"/>
                  </a:cubicBezTo>
                  <a:lnTo>
                    <a:pt x="1453" y="202"/>
                  </a:lnTo>
                  <a:close/>
                  <a:moveTo>
                    <a:pt x="1246" y="229"/>
                  </a:moveTo>
                  <a:cubicBezTo>
                    <a:pt x="1330" y="374"/>
                    <a:pt x="1330" y="374"/>
                    <a:pt x="1330" y="374"/>
                  </a:cubicBezTo>
                  <a:cubicBezTo>
                    <a:pt x="1394" y="485"/>
                    <a:pt x="1394" y="485"/>
                    <a:pt x="1394" y="485"/>
                  </a:cubicBezTo>
                  <a:cubicBezTo>
                    <a:pt x="1414" y="520"/>
                    <a:pt x="1414" y="520"/>
                    <a:pt x="1414" y="520"/>
                  </a:cubicBezTo>
                  <a:cubicBezTo>
                    <a:pt x="1317" y="576"/>
                    <a:pt x="1317" y="576"/>
                    <a:pt x="1317" y="576"/>
                  </a:cubicBezTo>
                  <a:cubicBezTo>
                    <a:pt x="1233" y="430"/>
                    <a:pt x="1233" y="430"/>
                    <a:pt x="1233" y="430"/>
                  </a:cubicBezTo>
                  <a:cubicBezTo>
                    <a:pt x="1149" y="285"/>
                    <a:pt x="1149" y="285"/>
                    <a:pt x="1149" y="285"/>
                  </a:cubicBezTo>
                  <a:lnTo>
                    <a:pt x="1246" y="229"/>
                  </a:lnTo>
                  <a:close/>
                  <a:moveTo>
                    <a:pt x="1096" y="353"/>
                  </a:moveTo>
                  <a:cubicBezTo>
                    <a:pt x="1232" y="588"/>
                    <a:pt x="1232" y="588"/>
                    <a:pt x="1232" y="588"/>
                  </a:cubicBezTo>
                  <a:cubicBezTo>
                    <a:pt x="510" y="1005"/>
                    <a:pt x="510" y="1005"/>
                    <a:pt x="510" y="1005"/>
                  </a:cubicBezTo>
                  <a:cubicBezTo>
                    <a:pt x="450" y="899"/>
                    <a:pt x="450" y="899"/>
                    <a:pt x="450" y="899"/>
                  </a:cubicBezTo>
                  <a:cubicBezTo>
                    <a:pt x="725" y="740"/>
                    <a:pt x="725" y="740"/>
                    <a:pt x="725" y="740"/>
                  </a:cubicBezTo>
                  <a:cubicBezTo>
                    <a:pt x="744" y="729"/>
                    <a:pt x="751" y="705"/>
                    <a:pt x="740" y="686"/>
                  </a:cubicBezTo>
                  <a:cubicBezTo>
                    <a:pt x="729" y="666"/>
                    <a:pt x="704" y="660"/>
                    <a:pt x="685" y="671"/>
                  </a:cubicBezTo>
                  <a:cubicBezTo>
                    <a:pt x="410" y="830"/>
                    <a:pt x="410" y="830"/>
                    <a:pt x="410" y="830"/>
                  </a:cubicBezTo>
                  <a:cubicBezTo>
                    <a:pt x="374" y="769"/>
                    <a:pt x="374" y="769"/>
                    <a:pt x="374" y="769"/>
                  </a:cubicBezTo>
                  <a:lnTo>
                    <a:pt x="1096" y="353"/>
                  </a:lnTo>
                  <a:close/>
                  <a:moveTo>
                    <a:pt x="287" y="783"/>
                  </a:moveTo>
                  <a:cubicBezTo>
                    <a:pt x="455" y="1074"/>
                    <a:pt x="455" y="1074"/>
                    <a:pt x="455" y="1074"/>
                  </a:cubicBezTo>
                  <a:cubicBezTo>
                    <a:pt x="358" y="1130"/>
                    <a:pt x="358" y="1130"/>
                    <a:pt x="358" y="1130"/>
                  </a:cubicBezTo>
                  <a:cubicBezTo>
                    <a:pt x="190" y="839"/>
                    <a:pt x="190" y="839"/>
                    <a:pt x="190" y="839"/>
                  </a:cubicBezTo>
                  <a:lnTo>
                    <a:pt x="287" y="783"/>
                  </a:lnTo>
                  <a:close/>
                  <a:moveTo>
                    <a:pt x="140" y="912"/>
                  </a:moveTo>
                  <a:cubicBezTo>
                    <a:pt x="270" y="1137"/>
                    <a:pt x="270" y="1137"/>
                    <a:pt x="270" y="1137"/>
                  </a:cubicBezTo>
                  <a:cubicBezTo>
                    <a:pt x="214" y="1150"/>
                    <a:pt x="153" y="1125"/>
                    <a:pt x="122" y="1072"/>
                  </a:cubicBezTo>
                  <a:cubicBezTo>
                    <a:pt x="92" y="1019"/>
                    <a:pt x="101" y="954"/>
                    <a:pt x="140" y="912"/>
                  </a:cubicBezTo>
                  <a:close/>
                  <a:moveTo>
                    <a:pt x="585" y="1624"/>
                  </a:moveTo>
                  <a:cubicBezTo>
                    <a:pt x="578" y="1617"/>
                    <a:pt x="574" y="1607"/>
                    <a:pt x="574" y="1596"/>
                  </a:cubicBezTo>
                  <a:cubicBezTo>
                    <a:pt x="574" y="1586"/>
                    <a:pt x="578" y="1575"/>
                    <a:pt x="585" y="1568"/>
                  </a:cubicBezTo>
                  <a:cubicBezTo>
                    <a:pt x="593" y="1560"/>
                    <a:pt x="603" y="1556"/>
                    <a:pt x="614" y="1556"/>
                  </a:cubicBezTo>
                  <a:cubicBezTo>
                    <a:pt x="624" y="1556"/>
                    <a:pt x="634" y="1560"/>
                    <a:pt x="642" y="1568"/>
                  </a:cubicBezTo>
                  <a:cubicBezTo>
                    <a:pt x="649" y="1575"/>
                    <a:pt x="654" y="1586"/>
                    <a:pt x="654" y="1596"/>
                  </a:cubicBezTo>
                  <a:cubicBezTo>
                    <a:pt x="654" y="1607"/>
                    <a:pt x="649" y="1617"/>
                    <a:pt x="642" y="1624"/>
                  </a:cubicBezTo>
                  <a:cubicBezTo>
                    <a:pt x="634" y="1632"/>
                    <a:pt x="624" y="1636"/>
                    <a:pt x="614" y="1636"/>
                  </a:cubicBezTo>
                  <a:cubicBezTo>
                    <a:pt x="603" y="1636"/>
                    <a:pt x="593" y="1632"/>
                    <a:pt x="585" y="1624"/>
                  </a:cubicBezTo>
                  <a:close/>
                  <a:moveTo>
                    <a:pt x="1848" y="90"/>
                  </a:moveTo>
                  <a:cubicBezTo>
                    <a:pt x="1848" y="40"/>
                    <a:pt x="1848" y="40"/>
                    <a:pt x="1848" y="40"/>
                  </a:cubicBezTo>
                  <a:cubicBezTo>
                    <a:pt x="1848" y="18"/>
                    <a:pt x="1865" y="0"/>
                    <a:pt x="1888" y="0"/>
                  </a:cubicBezTo>
                  <a:cubicBezTo>
                    <a:pt x="1910" y="0"/>
                    <a:pt x="1928" y="18"/>
                    <a:pt x="1928" y="40"/>
                  </a:cubicBezTo>
                  <a:cubicBezTo>
                    <a:pt x="1928" y="90"/>
                    <a:pt x="1928" y="90"/>
                    <a:pt x="1928" y="90"/>
                  </a:cubicBezTo>
                  <a:cubicBezTo>
                    <a:pt x="1928" y="112"/>
                    <a:pt x="1910" y="130"/>
                    <a:pt x="1888" y="130"/>
                  </a:cubicBezTo>
                  <a:cubicBezTo>
                    <a:pt x="1865" y="130"/>
                    <a:pt x="1848" y="112"/>
                    <a:pt x="1848" y="90"/>
                  </a:cubicBezTo>
                  <a:close/>
                  <a:moveTo>
                    <a:pt x="1848" y="328"/>
                  </a:moveTo>
                  <a:cubicBezTo>
                    <a:pt x="1848" y="278"/>
                    <a:pt x="1848" y="278"/>
                    <a:pt x="1848" y="278"/>
                  </a:cubicBezTo>
                  <a:cubicBezTo>
                    <a:pt x="1848" y="256"/>
                    <a:pt x="1865" y="238"/>
                    <a:pt x="1888" y="238"/>
                  </a:cubicBezTo>
                  <a:cubicBezTo>
                    <a:pt x="1910" y="238"/>
                    <a:pt x="1928" y="256"/>
                    <a:pt x="1928" y="278"/>
                  </a:cubicBezTo>
                  <a:cubicBezTo>
                    <a:pt x="1928" y="328"/>
                    <a:pt x="1928" y="328"/>
                    <a:pt x="1928" y="328"/>
                  </a:cubicBezTo>
                  <a:cubicBezTo>
                    <a:pt x="1928" y="350"/>
                    <a:pt x="1910" y="368"/>
                    <a:pt x="1888" y="368"/>
                  </a:cubicBezTo>
                  <a:cubicBezTo>
                    <a:pt x="1865" y="368"/>
                    <a:pt x="1848" y="350"/>
                    <a:pt x="1848" y="328"/>
                  </a:cubicBezTo>
                  <a:close/>
                  <a:moveTo>
                    <a:pt x="1942" y="184"/>
                  </a:moveTo>
                  <a:cubicBezTo>
                    <a:pt x="1942" y="162"/>
                    <a:pt x="1960" y="144"/>
                    <a:pt x="1982" y="144"/>
                  </a:cubicBezTo>
                  <a:cubicBezTo>
                    <a:pt x="2032" y="144"/>
                    <a:pt x="2032" y="144"/>
                    <a:pt x="2032" y="144"/>
                  </a:cubicBezTo>
                  <a:cubicBezTo>
                    <a:pt x="2054" y="144"/>
                    <a:pt x="2072" y="162"/>
                    <a:pt x="2072" y="184"/>
                  </a:cubicBezTo>
                  <a:cubicBezTo>
                    <a:pt x="2072" y="206"/>
                    <a:pt x="2054" y="224"/>
                    <a:pt x="2032" y="224"/>
                  </a:cubicBezTo>
                  <a:cubicBezTo>
                    <a:pt x="1982" y="224"/>
                    <a:pt x="1982" y="224"/>
                    <a:pt x="1982" y="224"/>
                  </a:cubicBezTo>
                  <a:cubicBezTo>
                    <a:pt x="1960" y="224"/>
                    <a:pt x="1942" y="206"/>
                    <a:pt x="1942" y="184"/>
                  </a:cubicBezTo>
                  <a:close/>
                  <a:moveTo>
                    <a:pt x="1704" y="184"/>
                  </a:moveTo>
                  <a:cubicBezTo>
                    <a:pt x="1704" y="162"/>
                    <a:pt x="1721" y="144"/>
                    <a:pt x="1744" y="144"/>
                  </a:cubicBezTo>
                  <a:cubicBezTo>
                    <a:pt x="1793" y="144"/>
                    <a:pt x="1793" y="144"/>
                    <a:pt x="1793" y="144"/>
                  </a:cubicBezTo>
                  <a:cubicBezTo>
                    <a:pt x="1815" y="144"/>
                    <a:pt x="1833" y="162"/>
                    <a:pt x="1833" y="184"/>
                  </a:cubicBezTo>
                  <a:cubicBezTo>
                    <a:pt x="1833" y="206"/>
                    <a:pt x="1815" y="224"/>
                    <a:pt x="1793" y="224"/>
                  </a:cubicBezTo>
                  <a:cubicBezTo>
                    <a:pt x="1744" y="224"/>
                    <a:pt x="1744" y="224"/>
                    <a:pt x="1744" y="224"/>
                  </a:cubicBezTo>
                  <a:cubicBezTo>
                    <a:pt x="1721" y="224"/>
                    <a:pt x="1704" y="206"/>
                    <a:pt x="1704" y="184"/>
                  </a:cubicBezTo>
                  <a:close/>
                  <a:moveTo>
                    <a:pt x="240" y="164"/>
                  </a:moveTo>
                  <a:cubicBezTo>
                    <a:pt x="240" y="114"/>
                    <a:pt x="240" y="114"/>
                    <a:pt x="240" y="114"/>
                  </a:cubicBezTo>
                  <a:cubicBezTo>
                    <a:pt x="240" y="92"/>
                    <a:pt x="257" y="74"/>
                    <a:pt x="280" y="74"/>
                  </a:cubicBezTo>
                  <a:cubicBezTo>
                    <a:pt x="302" y="74"/>
                    <a:pt x="320" y="92"/>
                    <a:pt x="320" y="114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86"/>
                    <a:pt x="302" y="204"/>
                    <a:pt x="280" y="204"/>
                  </a:cubicBezTo>
                  <a:cubicBezTo>
                    <a:pt x="257" y="204"/>
                    <a:pt x="240" y="186"/>
                    <a:pt x="240" y="164"/>
                  </a:cubicBezTo>
                  <a:close/>
                  <a:moveTo>
                    <a:pt x="240" y="402"/>
                  </a:moveTo>
                  <a:cubicBezTo>
                    <a:pt x="240" y="353"/>
                    <a:pt x="240" y="353"/>
                    <a:pt x="240" y="353"/>
                  </a:cubicBezTo>
                  <a:cubicBezTo>
                    <a:pt x="240" y="331"/>
                    <a:pt x="257" y="313"/>
                    <a:pt x="280" y="313"/>
                  </a:cubicBezTo>
                  <a:cubicBezTo>
                    <a:pt x="302" y="313"/>
                    <a:pt x="320" y="331"/>
                    <a:pt x="320" y="353"/>
                  </a:cubicBezTo>
                  <a:cubicBezTo>
                    <a:pt x="320" y="402"/>
                    <a:pt x="320" y="402"/>
                    <a:pt x="320" y="402"/>
                  </a:cubicBezTo>
                  <a:cubicBezTo>
                    <a:pt x="320" y="425"/>
                    <a:pt x="302" y="442"/>
                    <a:pt x="280" y="442"/>
                  </a:cubicBezTo>
                  <a:cubicBezTo>
                    <a:pt x="257" y="442"/>
                    <a:pt x="240" y="425"/>
                    <a:pt x="240" y="402"/>
                  </a:cubicBezTo>
                  <a:close/>
                  <a:moveTo>
                    <a:pt x="334" y="258"/>
                  </a:moveTo>
                  <a:cubicBezTo>
                    <a:pt x="334" y="236"/>
                    <a:pt x="352" y="218"/>
                    <a:pt x="374" y="218"/>
                  </a:cubicBezTo>
                  <a:cubicBezTo>
                    <a:pt x="424" y="218"/>
                    <a:pt x="424" y="218"/>
                    <a:pt x="424" y="218"/>
                  </a:cubicBezTo>
                  <a:cubicBezTo>
                    <a:pt x="446" y="218"/>
                    <a:pt x="464" y="236"/>
                    <a:pt x="464" y="258"/>
                  </a:cubicBezTo>
                  <a:cubicBezTo>
                    <a:pt x="464" y="281"/>
                    <a:pt x="446" y="298"/>
                    <a:pt x="424" y="298"/>
                  </a:cubicBezTo>
                  <a:cubicBezTo>
                    <a:pt x="374" y="298"/>
                    <a:pt x="374" y="298"/>
                    <a:pt x="374" y="298"/>
                  </a:cubicBezTo>
                  <a:cubicBezTo>
                    <a:pt x="352" y="298"/>
                    <a:pt x="334" y="281"/>
                    <a:pt x="334" y="258"/>
                  </a:cubicBezTo>
                  <a:close/>
                  <a:moveTo>
                    <a:pt x="96" y="258"/>
                  </a:moveTo>
                  <a:cubicBezTo>
                    <a:pt x="96" y="236"/>
                    <a:pt x="113" y="218"/>
                    <a:pt x="136" y="218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207" y="218"/>
                    <a:pt x="225" y="236"/>
                    <a:pt x="225" y="258"/>
                  </a:cubicBezTo>
                  <a:cubicBezTo>
                    <a:pt x="225" y="281"/>
                    <a:pt x="207" y="298"/>
                    <a:pt x="185" y="298"/>
                  </a:cubicBezTo>
                  <a:cubicBezTo>
                    <a:pt x="136" y="298"/>
                    <a:pt x="136" y="298"/>
                    <a:pt x="136" y="298"/>
                  </a:cubicBezTo>
                  <a:cubicBezTo>
                    <a:pt x="113" y="298"/>
                    <a:pt x="96" y="281"/>
                    <a:pt x="96" y="258"/>
                  </a:cubicBezTo>
                  <a:close/>
                  <a:moveTo>
                    <a:pt x="1664" y="922"/>
                  </a:moveTo>
                  <a:cubicBezTo>
                    <a:pt x="1664" y="872"/>
                    <a:pt x="1664" y="872"/>
                    <a:pt x="1664" y="872"/>
                  </a:cubicBezTo>
                  <a:cubicBezTo>
                    <a:pt x="1664" y="850"/>
                    <a:pt x="1681" y="832"/>
                    <a:pt x="1704" y="832"/>
                  </a:cubicBezTo>
                  <a:cubicBezTo>
                    <a:pt x="1726" y="832"/>
                    <a:pt x="1744" y="850"/>
                    <a:pt x="1744" y="872"/>
                  </a:cubicBezTo>
                  <a:cubicBezTo>
                    <a:pt x="1744" y="922"/>
                    <a:pt x="1744" y="922"/>
                    <a:pt x="1744" y="922"/>
                  </a:cubicBezTo>
                  <a:cubicBezTo>
                    <a:pt x="1744" y="944"/>
                    <a:pt x="1726" y="962"/>
                    <a:pt x="1704" y="962"/>
                  </a:cubicBezTo>
                  <a:cubicBezTo>
                    <a:pt x="1681" y="962"/>
                    <a:pt x="1664" y="944"/>
                    <a:pt x="1664" y="922"/>
                  </a:cubicBezTo>
                  <a:close/>
                  <a:moveTo>
                    <a:pt x="1664" y="1160"/>
                  </a:moveTo>
                  <a:cubicBezTo>
                    <a:pt x="1664" y="1110"/>
                    <a:pt x="1664" y="1110"/>
                    <a:pt x="1664" y="1110"/>
                  </a:cubicBezTo>
                  <a:cubicBezTo>
                    <a:pt x="1664" y="1088"/>
                    <a:pt x="1681" y="1070"/>
                    <a:pt x="1704" y="1070"/>
                  </a:cubicBezTo>
                  <a:cubicBezTo>
                    <a:pt x="1726" y="1070"/>
                    <a:pt x="1744" y="1088"/>
                    <a:pt x="1744" y="1110"/>
                  </a:cubicBezTo>
                  <a:cubicBezTo>
                    <a:pt x="1744" y="1160"/>
                    <a:pt x="1744" y="1160"/>
                    <a:pt x="1744" y="1160"/>
                  </a:cubicBezTo>
                  <a:cubicBezTo>
                    <a:pt x="1744" y="1182"/>
                    <a:pt x="1726" y="1200"/>
                    <a:pt x="1704" y="1200"/>
                  </a:cubicBezTo>
                  <a:cubicBezTo>
                    <a:pt x="1681" y="1200"/>
                    <a:pt x="1664" y="1182"/>
                    <a:pt x="1664" y="1160"/>
                  </a:cubicBezTo>
                  <a:close/>
                  <a:moveTo>
                    <a:pt x="1798" y="976"/>
                  </a:moveTo>
                  <a:cubicBezTo>
                    <a:pt x="1848" y="976"/>
                    <a:pt x="1848" y="976"/>
                    <a:pt x="1848" y="976"/>
                  </a:cubicBezTo>
                  <a:cubicBezTo>
                    <a:pt x="1870" y="976"/>
                    <a:pt x="1888" y="994"/>
                    <a:pt x="1888" y="1016"/>
                  </a:cubicBezTo>
                  <a:cubicBezTo>
                    <a:pt x="1888" y="1038"/>
                    <a:pt x="1870" y="1056"/>
                    <a:pt x="1848" y="1056"/>
                  </a:cubicBezTo>
                  <a:cubicBezTo>
                    <a:pt x="1798" y="1056"/>
                    <a:pt x="1798" y="1056"/>
                    <a:pt x="1798" y="1056"/>
                  </a:cubicBezTo>
                  <a:cubicBezTo>
                    <a:pt x="1776" y="1056"/>
                    <a:pt x="1758" y="1038"/>
                    <a:pt x="1758" y="1016"/>
                  </a:cubicBezTo>
                  <a:cubicBezTo>
                    <a:pt x="1758" y="994"/>
                    <a:pt x="1776" y="976"/>
                    <a:pt x="1798" y="976"/>
                  </a:cubicBezTo>
                  <a:close/>
                  <a:moveTo>
                    <a:pt x="1609" y="1056"/>
                  </a:moveTo>
                  <a:cubicBezTo>
                    <a:pt x="1560" y="1056"/>
                    <a:pt x="1560" y="1056"/>
                    <a:pt x="1560" y="1056"/>
                  </a:cubicBezTo>
                  <a:cubicBezTo>
                    <a:pt x="1537" y="1056"/>
                    <a:pt x="1520" y="1038"/>
                    <a:pt x="1520" y="1016"/>
                  </a:cubicBezTo>
                  <a:cubicBezTo>
                    <a:pt x="1520" y="994"/>
                    <a:pt x="1537" y="976"/>
                    <a:pt x="1560" y="976"/>
                  </a:cubicBezTo>
                  <a:cubicBezTo>
                    <a:pt x="1609" y="976"/>
                    <a:pt x="1609" y="976"/>
                    <a:pt x="1609" y="976"/>
                  </a:cubicBezTo>
                  <a:cubicBezTo>
                    <a:pt x="1631" y="976"/>
                    <a:pt x="1649" y="994"/>
                    <a:pt x="1649" y="1016"/>
                  </a:cubicBezTo>
                  <a:cubicBezTo>
                    <a:pt x="1649" y="1038"/>
                    <a:pt x="1631" y="1056"/>
                    <a:pt x="1609" y="1056"/>
                  </a:cubicBezTo>
                  <a:close/>
                  <a:moveTo>
                    <a:pt x="810" y="657"/>
                  </a:moveTo>
                  <a:cubicBezTo>
                    <a:pt x="802" y="650"/>
                    <a:pt x="798" y="639"/>
                    <a:pt x="798" y="629"/>
                  </a:cubicBezTo>
                  <a:cubicBezTo>
                    <a:pt x="798" y="618"/>
                    <a:pt x="802" y="608"/>
                    <a:pt x="810" y="601"/>
                  </a:cubicBezTo>
                  <a:cubicBezTo>
                    <a:pt x="817" y="593"/>
                    <a:pt x="827" y="589"/>
                    <a:pt x="838" y="589"/>
                  </a:cubicBezTo>
                  <a:cubicBezTo>
                    <a:pt x="849" y="589"/>
                    <a:pt x="859" y="593"/>
                    <a:pt x="866" y="601"/>
                  </a:cubicBezTo>
                  <a:cubicBezTo>
                    <a:pt x="874" y="608"/>
                    <a:pt x="878" y="618"/>
                    <a:pt x="878" y="629"/>
                  </a:cubicBezTo>
                  <a:cubicBezTo>
                    <a:pt x="878" y="639"/>
                    <a:pt x="874" y="650"/>
                    <a:pt x="866" y="657"/>
                  </a:cubicBezTo>
                  <a:cubicBezTo>
                    <a:pt x="859" y="665"/>
                    <a:pt x="849" y="669"/>
                    <a:pt x="838" y="669"/>
                  </a:cubicBezTo>
                  <a:cubicBezTo>
                    <a:pt x="827" y="669"/>
                    <a:pt x="817" y="665"/>
                    <a:pt x="810" y="6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4600" y="1993395"/>
            <a:ext cx="1828800" cy="1828800"/>
            <a:chOff x="6324600" y="1993395"/>
            <a:chExt cx="1828800" cy="1828800"/>
          </a:xfrm>
        </p:grpSpPr>
        <p:sp>
          <p:nvSpPr>
            <p:cNvPr id="6" name="Oval 5"/>
            <p:cNvSpPr/>
            <p:nvPr/>
          </p:nvSpPr>
          <p:spPr>
            <a:xfrm>
              <a:off x="6324600" y="1993395"/>
              <a:ext cx="1828800" cy="182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6784552" y="2427616"/>
              <a:ext cx="908896" cy="960359"/>
            </a:xfrm>
            <a:custGeom>
              <a:avLst/>
              <a:gdLst>
                <a:gd name="T0" fmla="*/ 1823 w 1937"/>
                <a:gd name="T1" fmla="*/ 829 h 2048"/>
                <a:gd name="T2" fmla="*/ 1788 w 1937"/>
                <a:gd name="T3" fmla="*/ 769 h 2048"/>
                <a:gd name="T4" fmla="*/ 818 w 1937"/>
                <a:gd name="T5" fmla="*/ 1024 h 2048"/>
                <a:gd name="T6" fmla="*/ 986 w 1937"/>
                <a:gd name="T7" fmla="*/ 1192 h 2048"/>
                <a:gd name="T8" fmla="*/ 986 w 1937"/>
                <a:gd name="T9" fmla="*/ 1112 h 2048"/>
                <a:gd name="T10" fmla="*/ 898 w 1937"/>
                <a:gd name="T11" fmla="*/ 1024 h 2048"/>
                <a:gd name="T12" fmla="*/ 79 w 1937"/>
                <a:gd name="T13" fmla="*/ 1123 h 2048"/>
                <a:gd name="T14" fmla="*/ 261 w 1937"/>
                <a:gd name="T15" fmla="*/ 1025 h 2048"/>
                <a:gd name="T16" fmla="*/ 535 w 1937"/>
                <a:gd name="T17" fmla="*/ 382 h 2048"/>
                <a:gd name="T18" fmla="*/ 986 w 1937"/>
                <a:gd name="T19" fmla="*/ 0 h 2048"/>
                <a:gd name="T20" fmla="*/ 1354 w 1937"/>
                <a:gd name="T21" fmla="*/ 190 h 2048"/>
                <a:gd name="T22" fmla="*/ 1437 w 1937"/>
                <a:gd name="T23" fmla="*/ 382 h 2048"/>
                <a:gd name="T24" fmla="*/ 1861 w 1937"/>
                <a:gd name="T25" fmla="*/ 685 h 2048"/>
                <a:gd name="T26" fmla="*/ 1446 w 1937"/>
                <a:gd name="T27" fmla="*/ 461 h 2048"/>
                <a:gd name="T28" fmla="*/ 1657 w 1937"/>
                <a:gd name="T29" fmla="*/ 965 h 2048"/>
                <a:gd name="T30" fmla="*/ 1774 w 1937"/>
                <a:gd name="T31" fmla="*/ 947 h 2048"/>
                <a:gd name="T32" fmla="*/ 1873 w 1937"/>
                <a:gd name="T33" fmla="*/ 1536 h 2048"/>
                <a:gd name="T34" fmla="*/ 1637 w 1937"/>
                <a:gd name="T35" fmla="*/ 1775 h 2048"/>
                <a:gd name="T36" fmla="*/ 1455 w 1937"/>
                <a:gd name="T37" fmla="*/ 1669 h 2048"/>
                <a:gd name="T38" fmla="*/ 986 w 1937"/>
                <a:gd name="T39" fmla="*/ 2048 h 2048"/>
                <a:gd name="T40" fmla="*/ 536 w 1937"/>
                <a:gd name="T41" fmla="*/ 1667 h 2048"/>
                <a:gd name="T42" fmla="*/ 72 w 1937"/>
                <a:gd name="T43" fmla="*/ 1374 h 2048"/>
                <a:gd name="T44" fmla="*/ 1633 w 1937"/>
                <a:gd name="T45" fmla="*/ 1573 h 2048"/>
                <a:gd name="T46" fmla="*/ 1565 w 1937"/>
                <a:gd name="T47" fmla="*/ 1691 h 2048"/>
                <a:gd name="T48" fmla="*/ 1437 w 1937"/>
                <a:gd name="T49" fmla="*/ 877 h 2048"/>
                <a:gd name="T50" fmla="*/ 1602 w 1937"/>
                <a:gd name="T51" fmla="*/ 1024 h 2048"/>
                <a:gd name="T52" fmla="*/ 1457 w 1937"/>
                <a:gd name="T53" fmla="*/ 1589 h 2048"/>
                <a:gd name="T54" fmla="*/ 1729 w 1937"/>
                <a:gd name="T55" fmla="*/ 1562 h 2048"/>
                <a:gd name="T56" fmla="*/ 1657 w 1937"/>
                <a:gd name="T57" fmla="*/ 1083 h 2048"/>
                <a:gd name="T58" fmla="*/ 678 w 1937"/>
                <a:gd name="T59" fmla="*/ 1558 h 2048"/>
                <a:gd name="T60" fmla="*/ 632 w 1937"/>
                <a:gd name="T61" fmla="*/ 1342 h 2048"/>
                <a:gd name="T62" fmla="*/ 986 w 1937"/>
                <a:gd name="T63" fmla="*/ 1535 h 2048"/>
                <a:gd name="T64" fmla="*/ 986 w 1937"/>
                <a:gd name="T65" fmla="*/ 1968 h 2048"/>
                <a:gd name="T66" fmla="*/ 1340 w 1937"/>
                <a:gd name="T67" fmla="*/ 1342 h 2048"/>
                <a:gd name="T68" fmla="*/ 1294 w 1937"/>
                <a:gd name="T69" fmla="*/ 1558 h 2048"/>
                <a:gd name="T70" fmla="*/ 1084 w 1937"/>
                <a:gd name="T71" fmla="*/ 560 h 2048"/>
                <a:gd name="T72" fmla="*/ 1294 w 1937"/>
                <a:gd name="T73" fmla="*/ 491 h 2048"/>
                <a:gd name="T74" fmla="*/ 1274 w 1937"/>
                <a:gd name="T75" fmla="*/ 190 h 2048"/>
                <a:gd name="T76" fmla="*/ 702 w 1937"/>
                <a:gd name="T77" fmla="*/ 414 h 2048"/>
                <a:gd name="T78" fmla="*/ 1239 w 1937"/>
                <a:gd name="T79" fmla="*/ 334 h 2048"/>
                <a:gd name="T80" fmla="*/ 1080 w 1937"/>
                <a:gd name="T81" fmla="*/ 113 h 2048"/>
                <a:gd name="T82" fmla="*/ 702 w 1937"/>
                <a:gd name="T83" fmla="*/ 414 h 2048"/>
                <a:gd name="T84" fmla="*/ 888 w 1937"/>
                <a:gd name="T85" fmla="*/ 560 h 2048"/>
                <a:gd name="T86" fmla="*/ 610 w 1937"/>
                <a:gd name="T87" fmla="*/ 1024 h 2048"/>
                <a:gd name="T88" fmla="*/ 986 w 1937"/>
                <a:gd name="T89" fmla="*/ 1447 h 2048"/>
                <a:gd name="T90" fmla="*/ 1362 w 1937"/>
                <a:gd name="T91" fmla="*/ 1024 h 2048"/>
                <a:gd name="T92" fmla="*/ 986 w 1937"/>
                <a:gd name="T93" fmla="*/ 601 h 2048"/>
                <a:gd name="T94" fmla="*/ 610 w 1937"/>
                <a:gd name="T95" fmla="*/ 1024 h 2048"/>
                <a:gd name="T96" fmla="*/ 544 w 1937"/>
                <a:gd name="T97" fmla="*/ 769 h 2048"/>
                <a:gd name="T98" fmla="*/ 169 w 1937"/>
                <a:gd name="T99" fmla="*/ 552 h 2048"/>
                <a:gd name="T100" fmla="*/ 535 w 1937"/>
                <a:gd name="T101" fmla="*/ 877 h 2048"/>
                <a:gd name="T102" fmla="*/ 530 w 1937"/>
                <a:gd name="T103" fmla="*/ 1024 h 2048"/>
                <a:gd name="T104" fmla="*/ 149 w 1937"/>
                <a:gd name="T105" fmla="*/ 1399 h 2048"/>
                <a:gd name="T106" fmla="*/ 600 w 1937"/>
                <a:gd name="T107" fmla="*/ 1576 h 2048"/>
                <a:gd name="T108" fmla="*/ 262 w 1937"/>
                <a:gd name="T109" fmla="*/ 1150 h 2048"/>
                <a:gd name="T110" fmla="*/ 227 w 1937"/>
                <a:gd name="T111" fmla="*/ 1379 h 2048"/>
                <a:gd name="T112" fmla="*/ 187 w 1937"/>
                <a:gd name="T113" fmla="*/ 1310 h 2048"/>
                <a:gd name="T114" fmla="*/ 171 w 1937"/>
                <a:gd name="T115" fmla="*/ 1185 h 2048"/>
                <a:gd name="T116" fmla="*/ 88 w 1937"/>
                <a:gd name="T117" fmla="*/ 123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7" h="2048">
                  <a:moveTo>
                    <a:pt x="1861" y="803"/>
                  </a:moveTo>
                  <a:cubicBezTo>
                    <a:pt x="1860" y="806"/>
                    <a:pt x="1860" y="806"/>
                    <a:pt x="1860" y="806"/>
                  </a:cubicBezTo>
                  <a:cubicBezTo>
                    <a:pt x="1853" y="820"/>
                    <a:pt x="1838" y="829"/>
                    <a:pt x="1823" y="829"/>
                  </a:cubicBezTo>
                  <a:cubicBezTo>
                    <a:pt x="1818" y="829"/>
                    <a:pt x="1812" y="828"/>
                    <a:pt x="1807" y="825"/>
                  </a:cubicBezTo>
                  <a:cubicBezTo>
                    <a:pt x="1786" y="816"/>
                    <a:pt x="1778" y="792"/>
                    <a:pt x="1787" y="772"/>
                  </a:cubicBezTo>
                  <a:cubicBezTo>
                    <a:pt x="1788" y="769"/>
                    <a:pt x="1788" y="769"/>
                    <a:pt x="1788" y="769"/>
                  </a:cubicBezTo>
                  <a:cubicBezTo>
                    <a:pt x="1798" y="749"/>
                    <a:pt x="1821" y="741"/>
                    <a:pt x="1841" y="750"/>
                  </a:cubicBezTo>
                  <a:cubicBezTo>
                    <a:pt x="1861" y="759"/>
                    <a:pt x="1870" y="783"/>
                    <a:pt x="1861" y="803"/>
                  </a:cubicBezTo>
                  <a:close/>
                  <a:moveTo>
                    <a:pt x="818" y="1024"/>
                  </a:moveTo>
                  <a:cubicBezTo>
                    <a:pt x="818" y="932"/>
                    <a:pt x="893" y="856"/>
                    <a:pt x="986" y="856"/>
                  </a:cubicBezTo>
                  <a:cubicBezTo>
                    <a:pt x="1079" y="856"/>
                    <a:pt x="1154" y="932"/>
                    <a:pt x="1154" y="1024"/>
                  </a:cubicBezTo>
                  <a:cubicBezTo>
                    <a:pt x="1154" y="1117"/>
                    <a:pt x="1079" y="1192"/>
                    <a:pt x="986" y="1192"/>
                  </a:cubicBezTo>
                  <a:cubicBezTo>
                    <a:pt x="893" y="1192"/>
                    <a:pt x="818" y="1117"/>
                    <a:pt x="818" y="1024"/>
                  </a:cubicBezTo>
                  <a:close/>
                  <a:moveTo>
                    <a:pt x="898" y="1024"/>
                  </a:moveTo>
                  <a:cubicBezTo>
                    <a:pt x="898" y="1073"/>
                    <a:pt x="938" y="1112"/>
                    <a:pt x="986" y="1112"/>
                  </a:cubicBezTo>
                  <a:cubicBezTo>
                    <a:pt x="1035" y="1112"/>
                    <a:pt x="1074" y="1073"/>
                    <a:pt x="1074" y="1024"/>
                  </a:cubicBezTo>
                  <a:cubicBezTo>
                    <a:pt x="1074" y="976"/>
                    <a:pt x="1035" y="936"/>
                    <a:pt x="986" y="936"/>
                  </a:cubicBezTo>
                  <a:cubicBezTo>
                    <a:pt x="938" y="936"/>
                    <a:pt x="898" y="976"/>
                    <a:pt x="898" y="1024"/>
                  </a:cubicBezTo>
                  <a:close/>
                  <a:moveTo>
                    <a:pt x="25" y="1325"/>
                  </a:moveTo>
                  <a:cubicBezTo>
                    <a:pt x="5" y="1291"/>
                    <a:pt x="0" y="1251"/>
                    <a:pt x="10" y="1213"/>
                  </a:cubicBezTo>
                  <a:cubicBezTo>
                    <a:pt x="21" y="1175"/>
                    <a:pt x="45" y="1143"/>
                    <a:pt x="79" y="1123"/>
                  </a:cubicBezTo>
                  <a:cubicBezTo>
                    <a:pt x="114" y="1103"/>
                    <a:pt x="153" y="1098"/>
                    <a:pt x="192" y="1108"/>
                  </a:cubicBezTo>
                  <a:cubicBezTo>
                    <a:pt x="192" y="1108"/>
                    <a:pt x="193" y="1108"/>
                    <a:pt x="193" y="1109"/>
                  </a:cubicBezTo>
                  <a:cubicBezTo>
                    <a:pt x="214" y="1081"/>
                    <a:pt x="236" y="1053"/>
                    <a:pt x="261" y="1025"/>
                  </a:cubicBezTo>
                  <a:cubicBezTo>
                    <a:pt x="241" y="1002"/>
                    <a:pt x="222" y="978"/>
                    <a:pt x="205" y="955"/>
                  </a:cubicBezTo>
                  <a:cubicBezTo>
                    <a:pt x="73" y="781"/>
                    <a:pt x="35" y="623"/>
                    <a:pt x="99" y="512"/>
                  </a:cubicBezTo>
                  <a:cubicBezTo>
                    <a:pt x="163" y="401"/>
                    <a:pt x="318" y="355"/>
                    <a:pt x="535" y="382"/>
                  </a:cubicBezTo>
                  <a:cubicBezTo>
                    <a:pt x="564" y="386"/>
                    <a:pt x="594" y="390"/>
                    <a:pt x="623" y="396"/>
                  </a:cubicBezTo>
                  <a:cubicBezTo>
                    <a:pt x="633" y="368"/>
                    <a:pt x="644" y="340"/>
                    <a:pt x="655" y="313"/>
                  </a:cubicBezTo>
                  <a:cubicBezTo>
                    <a:pt x="740" y="111"/>
                    <a:pt x="858" y="0"/>
                    <a:pt x="986" y="0"/>
                  </a:cubicBezTo>
                  <a:cubicBezTo>
                    <a:pt x="1040" y="0"/>
                    <a:pt x="1091" y="20"/>
                    <a:pt x="1140" y="58"/>
                  </a:cubicBezTo>
                  <a:cubicBezTo>
                    <a:pt x="1160" y="48"/>
                    <a:pt x="1182" y="42"/>
                    <a:pt x="1206" y="42"/>
                  </a:cubicBezTo>
                  <a:cubicBezTo>
                    <a:pt x="1288" y="42"/>
                    <a:pt x="1354" y="108"/>
                    <a:pt x="1354" y="190"/>
                  </a:cubicBezTo>
                  <a:cubicBezTo>
                    <a:pt x="1354" y="231"/>
                    <a:pt x="1337" y="269"/>
                    <a:pt x="1310" y="296"/>
                  </a:cubicBezTo>
                  <a:cubicBezTo>
                    <a:pt x="1324" y="327"/>
                    <a:pt x="1337" y="361"/>
                    <a:pt x="1349" y="396"/>
                  </a:cubicBezTo>
                  <a:cubicBezTo>
                    <a:pt x="1378" y="390"/>
                    <a:pt x="1408" y="386"/>
                    <a:pt x="1437" y="382"/>
                  </a:cubicBezTo>
                  <a:cubicBezTo>
                    <a:pt x="1654" y="355"/>
                    <a:pt x="1809" y="401"/>
                    <a:pt x="1873" y="512"/>
                  </a:cubicBezTo>
                  <a:cubicBezTo>
                    <a:pt x="1895" y="551"/>
                    <a:pt x="1906" y="597"/>
                    <a:pt x="1903" y="647"/>
                  </a:cubicBezTo>
                  <a:cubicBezTo>
                    <a:pt x="1902" y="669"/>
                    <a:pt x="1883" y="686"/>
                    <a:pt x="1861" y="685"/>
                  </a:cubicBezTo>
                  <a:cubicBezTo>
                    <a:pt x="1839" y="684"/>
                    <a:pt x="1822" y="665"/>
                    <a:pt x="1823" y="643"/>
                  </a:cubicBezTo>
                  <a:cubicBezTo>
                    <a:pt x="1825" y="608"/>
                    <a:pt x="1818" y="578"/>
                    <a:pt x="1804" y="552"/>
                  </a:cubicBezTo>
                  <a:cubicBezTo>
                    <a:pt x="1757" y="472"/>
                    <a:pt x="1627" y="439"/>
                    <a:pt x="1446" y="461"/>
                  </a:cubicBezTo>
                  <a:cubicBezTo>
                    <a:pt x="1422" y="464"/>
                    <a:pt x="1397" y="468"/>
                    <a:pt x="1372" y="473"/>
                  </a:cubicBezTo>
                  <a:cubicBezTo>
                    <a:pt x="1397" y="564"/>
                    <a:pt x="1416" y="664"/>
                    <a:pt x="1428" y="769"/>
                  </a:cubicBezTo>
                  <a:cubicBezTo>
                    <a:pt x="1513" y="832"/>
                    <a:pt x="1590" y="898"/>
                    <a:pt x="1657" y="965"/>
                  </a:cubicBezTo>
                  <a:cubicBezTo>
                    <a:pt x="1676" y="943"/>
                    <a:pt x="1693" y="921"/>
                    <a:pt x="1710" y="899"/>
                  </a:cubicBezTo>
                  <a:cubicBezTo>
                    <a:pt x="1723" y="882"/>
                    <a:pt x="1748" y="878"/>
                    <a:pt x="1766" y="891"/>
                  </a:cubicBezTo>
                  <a:cubicBezTo>
                    <a:pt x="1783" y="904"/>
                    <a:pt x="1787" y="929"/>
                    <a:pt x="1774" y="947"/>
                  </a:cubicBezTo>
                  <a:cubicBezTo>
                    <a:pt x="1755" y="973"/>
                    <a:pt x="1734" y="999"/>
                    <a:pt x="1711" y="1024"/>
                  </a:cubicBezTo>
                  <a:cubicBezTo>
                    <a:pt x="1731" y="1047"/>
                    <a:pt x="1750" y="1070"/>
                    <a:pt x="1768" y="1093"/>
                  </a:cubicBezTo>
                  <a:cubicBezTo>
                    <a:pt x="1900" y="1268"/>
                    <a:pt x="1937" y="1425"/>
                    <a:pt x="1873" y="1536"/>
                  </a:cubicBezTo>
                  <a:cubicBezTo>
                    <a:pt x="1846" y="1583"/>
                    <a:pt x="1804" y="1618"/>
                    <a:pt x="1746" y="1641"/>
                  </a:cubicBezTo>
                  <a:cubicBezTo>
                    <a:pt x="1745" y="1664"/>
                    <a:pt x="1738" y="1686"/>
                    <a:pt x="1727" y="1706"/>
                  </a:cubicBezTo>
                  <a:cubicBezTo>
                    <a:pt x="1707" y="1741"/>
                    <a:pt x="1675" y="1765"/>
                    <a:pt x="1637" y="1775"/>
                  </a:cubicBezTo>
                  <a:cubicBezTo>
                    <a:pt x="1624" y="1779"/>
                    <a:pt x="1611" y="1780"/>
                    <a:pt x="1598" y="1780"/>
                  </a:cubicBezTo>
                  <a:cubicBezTo>
                    <a:pt x="1573" y="1780"/>
                    <a:pt x="1547" y="1774"/>
                    <a:pt x="1525" y="1760"/>
                  </a:cubicBezTo>
                  <a:cubicBezTo>
                    <a:pt x="1489" y="1740"/>
                    <a:pt x="1465" y="1706"/>
                    <a:pt x="1455" y="1669"/>
                  </a:cubicBezTo>
                  <a:cubicBezTo>
                    <a:pt x="1421" y="1665"/>
                    <a:pt x="1385" y="1660"/>
                    <a:pt x="1349" y="1652"/>
                  </a:cubicBezTo>
                  <a:cubicBezTo>
                    <a:pt x="1339" y="1681"/>
                    <a:pt x="1328" y="1709"/>
                    <a:pt x="1317" y="1736"/>
                  </a:cubicBezTo>
                  <a:cubicBezTo>
                    <a:pt x="1232" y="1937"/>
                    <a:pt x="1114" y="2048"/>
                    <a:pt x="986" y="2048"/>
                  </a:cubicBezTo>
                  <a:cubicBezTo>
                    <a:pt x="858" y="2048"/>
                    <a:pt x="740" y="1937"/>
                    <a:pt x="655" y="1736"/>
                  </a:cubicBezTo>
                  <a:cubicBezTo>
                    <a:pt x="644" y="1709"/>
                    <a:pt x="633" y="1681"/>
                    <a:pt x="623" y="1652"/>
                  </a:cubicBezTo>
                  <a:cubicBezTo>
                    <a:pt x="594" y="1658"/>
                    <a:pt x="564" y="1663"/>
                    <a:pt x="536" y="1667"/>
                  </a:cubicBezTo>
                  <a:cubicBezTo>
                    <a:pt x="495" y="1672"/>
                    <a:pt x="457" y="1674"/>
                    <a:pt x="421" y="1674"/>
                  </a:cubicBezTo>
                  <a:cubicBezTo>
                    <a:pt x="264" y="1674"/>
                    <a:pt x="151" y="1627"/>
                    <a:pt x="99" y="1536"/>
                  </a:cubicBezTo>
                  <a:cubicBezTo>
                    <a:pt x="73" y="1490"/>
                    <a:pt x="63" y="1436"/>
                    <a:pt x="72" y="1374"/>
                  </a:cubicBezTo>
                  <a:cubicBezTo>
                    <a:pt x="53" y="1362"/>
                    <a:pt x="37" y="1345"/>
                    <a:pt x="25" y="1325"/>
                  </a:cubicBezTo>
                  <a:close/>
                  <a:moveTo>
                    <a:pt x="1664" y="1615"/>
                  </a:moveTo>
                  <a:cubicBezTo>
                    <a:pt x="1660" y="1597"/>
                    <a:pt x="1648" y="1582"/>
                    <a:pt x="1633" y="1573"/>
                  </a:cubicBezTo>
                  <a:cubicBezTo>
                    <a:pt x="1622" y="1567"/>
                    <a:pt x="1610" y="1564"/>
                    <a:pt x="1599" y="1564"/>
                  </a:cubicBezTo>
                  <a:cubicBezTo>
                    <a:pt x="1575" y="1564"/>
                    <a:pt x="1552" y="1576"/>
                    <a:pt x="1540" y="1598"/>
                  </a:cubicBezTo>
                  <a:cubicBezTo>
                    <a:pt x="1521" y="1631"/>
                    <a:pt x="1532" y="1672"/>
                    <a:pt x="1565" y="1691"/>
                  </a:cubicBezTo>
                  <a:cubicBezTo>
                    <a:pt x="1597" y="1710"/>
                    <a:pt x="1639" y="1699"/>
                    <a:pt x="1658" y="1666"/>
                  </a:cubicBezTo>
                  <a:cubicBezTo>
                    <a:pt x="1667" y="1651"/>
                    <a:pt x="1669" y="1632"/>
                    <a:pt x="1664" y="1615"/>
                  </a:cubicBezTo>
                  <a:close/>
                  <a:moveTo>
                    <a:pt x="1437" y="877"/>
                  </a:moveTo>
                  <a:cubicBezTo>
                    <a:pt x="1440" y="925"/>
                    <a:pt x="1442" y="975"/>
                    <a:pt x="1442" y="1024"/>
                  </a:cubicBezTo>
                  <a:cubicBezTo>
                    <a:pt x="1442" y="1074"/>
                    <a:pt x="1441" y="1124"/>
                    <a:pt x="1437" y="1172"/>
                  </a:cubicBezTo>
                  <a:cubicBezTo>
                    <a:pt x="1498" y="1124"/>
                    <a:pt x="1553" y="1075"/>
                    <a:pt x="1602" y="1024"/>
                  </a:cubicBezTo>
                  <a:cubicBezTo>
                    <a:pt x="1553" y="974"/>
                    <a:pt x="1498" y="925"/>
                    <a:pt x="1437" y="877"/>
                  </a:cubicBezTo>
                  <a:close/>
                  <a:moveTo>
                    <a:pt x="1372" y="1576"/>
                  </a:moveTo>
                  <a:cubicBezTo>
                    <a:pt x="1401" y="1581"/>
                    <a:pt x="1430" y="1585"/>
                    <a:pt x="1457" y="1589"/>
                  </a:cubicBezTo>
                  <a:cubicBezTo>
                    <a:pt x="1460" y="1578"/>
                    <a:pt x="1465" y="1568"/>
                    <a:pt x="1470" y="1558"/>
                  </a:cubicBezTo>
                  <a:cubicBezTo>
                    <a:pt x="1511" y="1488"/>
                    <a:pt x="1602" y="1463"/>
                    <a:pt x="1673" y="1504"/>
                  </a:cubicBezTo>
                  <a:cubicBezTo>
                    <a:pt x="1697" y="1518"/>
                    <a:pt x="1716" y="1538"/>
                    <a:pt x="1729" y="1562"/>
                  </a:cubicBezTo>
                  <a:cubicBezTo>
                    <a:pt x="1763" y="1546"/>
                    <a:pt x="1788" y="1524"/>
                    <a:pt x="1804" y="1496"/>
                  </a:cubicBezTo>
                  <a:cubicBezTo>
                    <a:pt x="1850" y="1416"/>
                    <a:pt x="1814" y="1287"/>
                    <a:pt x="1704" y="1142"/>
                  </a:cubicBezTo>
                  <a:cubicBezTo>
                    <a:pt x="1689" y="1122"/>
                    <a:pt x="1673" y="1103"/>
                    <a:pt x="1657" y="1083"/>
                  </a:cubicBezTo>
                  <a:cubicBezTo>
                    <a:pt x="1590" y="1151"/>
                    <a:pt x="1513" y="1217"/>
                    <a:pt x="1428" y="1280"/>
                  </a:cubicBezTo>
                  <a:cubicBezTo>
                    <a:pt x="1417" y="1385"/>
                    <a:pt x="1398" y="1484"/>
                    <a:pt x="1372" y="1576"/>
                  </a:cubicBezTo>
                  <a:close/>
                  <a:moveTo>
                    <a:pt x="678" y="1558"/>
                  </a:moveTo>
                  <a:cubicBezTo>
                    <a:pt x="746" y="1541"/>
                    <a:pt x="817" y="1518"/>
                    <a:pt x="888" y="1489"/>
                  </a:cubicBezTo>
                  <a:cubicBezTo>
                    <a:pt x="845" y="1467"/>
                    <a:pt x="801" y="1444"/>
                    <a:pt x="758" y="1419"/>
                  </a:cubicBezTo>
                  <a:cubicBezTo>
                    <a:pt x="715" y="1394"/>
                    <a:pt x="673" y="1368"/>
                    <a:pt x="632" y="1342"/>
                  </a:cubicBezTo>
                  <a:cubicBezTo>
                    <a:pt x="644" y="1418"/>
                    <a:pt x="659" y="1491"/>
                    <a:pt x="678" y="1558"/>
                  </a:cubicBezTo>
                  <a:close/>
                  <a:moveTo>
                    <a:pt x="1270" y="1634"/>
                  </a:moveTo>
                  <a:cubicBezTo>
                    <a:pt x="1179" y="1611"/>
                    <a:pt x="1083" y="1577"/>
                    <a:pt x="986" y="1535"/>
                  </a:cubicBezTo>
                  <a:cubicBezTo>
                    <a:pt x="889" y="1577"/>
                    <a:pt x="794" y="1611"/>
                    <a:pt x="702" y="1635"/>
                  </a:cubicBezTo>
                  <a:cubicBezTo>
                    <a:pt x="710" y="1659"/>
                    <a:pt x="719" y="1682"/>
                    <a:pt x="729" y="1705"/>
                  </a:cubicBezTo>
                  <a:cubicBezTo>
                    <a:pt x="800" y="1872"/>
                    <a:pt x="893" y="1968"/>
                    <a:pt x="986" y="1968"/>
                  </a:cubicBezTo>
                  <a:cubicBezTo>
                    <a:pt x="1079" y="1968"/>
                    <a:pt x="1172" y="1872"/>
                    <a:pt x="1243" y="1705"/>
                  </a:cubicBezTo>
                  <a:cubicBezTo>
                    <a:pt x="1253" y="1682"/>
                    <a:pt x="1262" y="1659"/>
                    <a:pt x="1270" y="1634"/>
                  </a:cubicBezTo>
                  <a:close/>
                  <a:moveTo>
                    <a:pt x="1340" y="1342"/>
                  </a:moveTo>
                  <a:cubicBezTo>
                    <a:pt x="1299" y="1368"/>
                    <a:pt x="1257" y="1394"/>
                    <a:pt x="1214" y="1419"/>
                  </a:cubicBezTo>
                  <a:cubicBezTo>
                    <a:pt x="1171" y="1444"/>
                    <a:pt x="1128" y="1467"/>
                    <a:pt x="1084" y="1489"/>
                  </a:cubicBezTo>
                  <a:cubicBezTo>
                    <a:pt x="1156" y="1518"/>
                    <a:pt x="1227" y="1541"/>
                    <a:pt x="1294" y="1558"/>
                  </a:cubicBezTo>
                  <a:cubicBezTo>
                    <a:pt x="1313" y="1490"/>
                    <a:pt x="1329" y="1418"/>
                    <a:pt x="1340" y="1342"/>
                  </a:cubicBezTo>
                  <a:close/>
                  <a:moveTo>
                    <a:pt x="1294" y="491"/>
                  </a:moveTo>
                  <a:cubicBezTo>
                    <a:pt x="1226" y="508"/>
                    <a:pt x="1156" y="531"/>
                    <a:pt x="1084" y="560"/>
                  </a:cubicBezTo>
                  <a:cubicBezTo>
                    <a:pt x="1127" y="581"/>
                    <a:pt x="1171" y="605"/>
                    <a:pt x="1214" y="630"/>
                  </a:cubicBezTo>
                  <a:cubicBezTo>
                    <a:pt x="1257" y="654"/>
                    <a:pt x="1299" y="680"/>
                    <a:pt x="1339" y="707"/>
                  </a:cubicBezTo>
                  <a:cubicBezTo>
                    <a:pt x="1328" y="631"/>
                    <a:pt x="1313" y="558"/>
                    <a:pt x="1294" y="491"/>
                  </a:cubicBezTo>
                  <a:close/>
                  <a:moveTo>
                    <a:pt x="1138" y="190"/>
                  </a:moveTo>
                  <a:cubicBezTo>
                    <a:pt x="1138" y="227"/>
                    <a:pt x="1169" y="258"/>
                    <a:pt x="1206" y="258"/>
                  </a:cubicBezTo>
                  <a:cubicBezTo>
                    <a:pt x="1244" y="258"/>
                    <a:pt x="1274" y="227"/>
                    <a:pt x="1274" y="190"/>
                  </a:cubicBezTo>
                  <a:cubicBezTo>
                    <a:pt x="1274" y="152"/>
                    <a:pt x="1244" y="122"/>
                    <a:pt x="1206" y="122"/>
                  </a:cubicBezTo>
                  <a:cubicBezTo>
                    <a:pt x="1169" y="122"/>
                    <a:pt x="1138" y="152"/>
                    <a:pt x="1138" y="190"/>
                  </a:cubicBezTo>
                  <a:close/>
                  <a:moveTo>
                    <a:pt x="702" y="414"/>
                  </a:moveTo>
                  <a:cubicBezTo>
                    <a:pt x="794" y="438"/>
                    <a:pt x="889" y="471"/>
                    <a:pt x="986" y="514"/>
                  </a:cubicBezTo>
                  <a:cubicBezTo>
                    <a:pt x="1083" y="471"/>
                    <a:pt x="1179" y="438"/>
                    <a:pt x="1270" y="414"/>
                  </a:cubicBezTo>
                  <a:cubicBezTo>
                    <a:pt x="1260" y="386"/>
                    <a:pt x="1250" y="360"/>
                    <a:pt x="1239" y="334"/>
                  </a:cubicBezTo>
                  <a:cubicBezTo>
                    <a:pt x="1228" y="337"/>
                    <a:pt x="1217" y="338"/>
                    <a:pt x="1206" y="338"/>
                  </a:cubicBezTo>
                  <a:cubicBezTo>
                    <a:pt x="1125" y="338"/>
                    <a:pt x="1058" y="272"/>
                    <a:pt x="1058" y="190"/>
                  </a:cubicBezTo>
                  <a:cubicBezTo>
                    <a:pt x="1058" y="162"/>
                    <a:pt x="1066" y="135"/>
                    <a:pt x="1080" y="113"/>
                  </a:cubicBezTo>
                  <a:cubicBezTo>
                    <a:pt x="1049" y="91"/>
                    <a:pt x="1018" y="80"/>
                    <a:pt x="986" y="80"/>
                  </a:cubicBezTo>
                  <a:cubicBezTo>
                    <a:pt x="893" y="80"/>
                    <a:pt x="800" y="177"/>
                    <a:pt x="729" y="344"/>
                  </a:cubicBezTo>
                  <a:cubicBezTo>
                    <a:pt x="719" y="367"/>
                    <a:pt x="710" y="390"/>
                    <a:pt x="702" y="414"/>
                  </a:cubicBezTo>
                  <a:close/>
                  <a:moveTo>
                    <a:pt x="632" y="707"/>
                  </a:moveTo>
                  <a:cubicBezTo>
                    <a:pt x="673" y="680"/>
                    <a:pt x="715" y="654"/>
                    <a:pt x="758" y="630"/>
                  </a:cubicBezTo>
                  <a:cubicBezTo>
                    <a:pt x="801" y="605"/>
                    <a:pt x="845" y="581"/>
                    <a:pt x="888" y="560"/>
                  </a:cubicBezTo>
                  <a:cubicBezTo>
                    <a:pt x="817" y="531"/>
                    <a:pt x="746" y="508"/>
                    <a:pt x="678" y="491"/>
                  </a:cubicBezTo>
                  <a:cubicBezTo>
                    <a:pt x="659" y="558"/>
                    <a:pt x="644" y="631"/>
                    <a:pt x="632" y="707"/>
                  </a:cubicBezTo>
                  <a:close/>
                  <a:moveTo>
                    <a:pt x="610" y="1024"/>
                  </a:moveTo>
                  <a:cubicBezTo>
                    <a:pt x="610" y="1096"/>
                    <a:pt x="613" y="1167"/>
                    <a:pt x="620" y="1236"/>
                  </a:cubicBezTo>
                  <a:cubicBezTo>
                    <a:pt x="676" y="1276"/>
                    <a:pt x="736" y="1314"/>
                    <a:pt x="798" y="1350"/>
                  </a:cubicBezTo>
                  <a:cubicBezTo>
                    <a:pt x="860" y="1386"/>
                    <a:pt x="923" y="1418"/>
                    <a:pt x="986" y="1447"/>
                  </a:cubicBezTo>
                  <a:cubicBezTo>
                    <a:pt x="1049" y="1419"/>
                    <a:pt x="1112" y="1386"/>
                    <a:pt x="1174" y="1350"/>
                  </a:cubicBezTo>
                  <a:cubicBezTo>
                    <a:pt x="1237" y="1314"/>
                    <a:pt x="1296" y="1276"/>
                    <a:pt x="1352" y="1236"/>
                  </a:cubicBezTo>
                  <a:cubicBezTo>
                    <a:pt x="1359" y="1167"/>
                    <a:pt x="1362" y="1096"/>
                    <a:pt x="1362" y="1024"/>
                  </a:cubicBezTo>
                  <a:cubicBezTo>
                    <a:pt x="1362" y="953"/>
                    <a:pt x="1359" y="882"/>
                    <a:pt x="1352" y="813"/>
                  </a:cubicBezTo>
                  <a:cubicBezTo>
                    <a:pt x="1296" y="773"/>
                    <a:pt x="1236" y="735"/>
                    <a:pt x="1174" y="699"/>
                  </a:cubicBezTo>
                  <a:cubicBezTo>
                    <a:pt x="1112" y="663"/>
                    <a:pt x="1049" y="630"/>
                    <a:pt x="986" y="601"/>
                  </a:cubicBezTo>
                  <a:cubicBezTo>
                    <a:pt x="923" y="630"/>
                    <a:pt x="860" y="663"/>
                    <a:pt x="798" y="699"/>
                  </a:cubicBezTo>
                  <a:cubicBezTo>
                    <a:pt x="736" y="735"/>
                    <a:pt x="676" y="773"/>
                    <a:pt x="620" y="813"/>
                  </a:cubicBezTo>
                  <a:cubicBezTo>
                    <a:pt x="613" y="882"/>
                    <a:pt x="610" y="952"/>
                    <a:pt x="610" y="1024"/>
                  </a:cubicBezTo>
                  <a:close/>
                  <a:moveTo>
                    <a:pt x="268" y="907"/>
                  </a:moveTo>
                  <a:cubicBezTo>
                    <a:pt x="283" y="927"/>
                    <a:pt x="299" y="946"/>
                    <a:pt x="316" y="966"/>
                  </a:cubicBezTo>
                  <a:cubicBezTo>
                    <a:pt x="382" y="898"/>
                    <a:pt x="459" y="832"/>
                    <a:pt x="544" y="769"/>
                  </a:cubicBezTo>
                  <a:cubicBezTo>
                    <a:pt x="556" y="664"/>
                    <a:pt x="574" y="564"/>
                    <a:pt x="600" y="473"/>
                  </a:cubicBezTo>
                  <a:cubicBezTo>
                    <a:pt x="575" y="468"/>
                    <a:pt x="550" y="464"/>
                    <a:pt x="526" y="461"/>
                  </a:cubicBezTo>
                  <a:cubicBezTo>
                    <a:pt x="345" y="439"/>
                    <a:pt x="215" y="472"/>
                    <a:pt x="169" y="552"/>
                  </a:cubicBezTo>
                  <a:cubicBezTo>
                    <a:pt x="122" y="633"/>
                    <a:pt x="159" y="762"/>
                    <a:pt x="268" y="907"/>
                  </a:cubicBezTo>
                  <a:close/>
                  <a:moveTo>
                    <a:pt x="530" y="1024"/>
                  </a:moveTo>
                  <a:cubicBezTo>
                    <a:pt x="530" y="975"/>
                    <a:pt x="532" y="925"/>
                    <a:pt x="535" y="877"/>
                  </a:cubicBezTo>
                  <a:cubicBezTo>
                    <a:pt x="474" y="925"/>
                    <a:pt x="419" y="975"/>
                    <a:pt x="370" y="1025"/>
                  </a:cubicBezTo>
                  <a:cubicBezTo>
                    <a:pt x="419" y="1075"/>
                    <a:pt x="474" y="1124"/>
                    <a:pt x="535" y="1172"/>
                  </a:cubicBezTo>
                  <a:cubicBezTo>
                    <a:pt x="532" y="1124"/>
                    <a:pt x="530" y="1074"/>
                    <a:pt x="530" y="1024"/>
                  </a:cubicBezTo>
                  <a:close/>
                  <a:moveTo>
                    <a:pt x="227" y="1379"/>
                  </a:moveTo>
                  <a:cubicBezTo>
                    <a:pt x="205" y="1392"/>
                    <a:pt x="179" y="1399"/>
                    <a:pt x="154" y="1399"/>
                  </a:cubicBezTo>
                  <a:cubicBezTo>
                    <a:pt x="152" y="1399"/>
                    <a:pt x="151" y="1399"/>
                    <a:pt x="149" y="1399"/>
                  </a:cubicBezTo>
                  <a:cubicBezTo>
                    <a:pt x="146" y="1436"/>
                    <a:pt x="153" y="1469"/>
                    <a:pt x="169" y="1496"/>
                  </a:cubicBezTo>
                  <a:cubicBezTo>
                    <a:pt x="215" y="1577"/>
                    <a:pt x="345" y="1610"/>
                    <a:pt x="526" y="1587"/>
                  </a:cubicBezTo>
                  <a:cubicBezTo>
                    <a:pt x="550" y="1584"/>
                    <a:pt x="575" y="1580"/>
                    <a:pt x="600" y="1576"/>
                  </a:cubicBezTo>
                  <a:cubicBezTo>
                    <a:pt x="574" y="1484"/>
                    <a:pt x="556" y="1385"/>
                    <a:pt x="544" y="1280"/>
                  </a:cubicBezTo>
                  <a:cubicBezTo>
                    <a:pt x="459" y="1217"/>
                    <a:pt x="382" y="1151"/>
                    <a:pt x="316" y="1083"/>
                  </a:cubicBezTo>
                  <a:cubicBezTo>
                    <a:pt x="296" y="1106"/>
                    <a:pt x="278" y="1128"/>
                    <a:pt x="262" y="1150"/>
                  </a:cubicBezTo>
                  <a:cubicBezTo>
                    <a:pt x="269" y="1158"/>
                    <a:pt x="276" y="1167"/>
                    <a:pt x="282" y="1177"/>
                  </a:cubicBezTo>
                  <a:cubicBezTo>
                    <a:pt x="301" y="1211"/>
                    <a:pt x="307" y="1251"/>
                    <a:pt x="296" y="1289"/>
                  </a:cubicBezTo>
                  <a:cubicBezTo>
                    <a:pt x="286" y="1327"/>
                    <a:pt x="262" y="1359"/>
                    <a:pt x="227" y="1379"/>
                  </a:cubicBezTo>
                  <a:close/>
                  <a:moveTo>
                    <a:pt x="94" y="1285"/>
                  </a:moveTo>
                  <a:cubicBezTo>
                    <a:pt x="104" y="1301"/>
                    <a:pt x="118" y="1312"/>
                    <a:pt x="136" y="1317"/>
                  </a:cubicBezTo>
                  <a:cubicBezTo>
                    <a:pt x="153" y="1321"/>
                    <a:pt x="172" y="1319"/>
                    <a:pt x="187" y="1310"/>
                  </a:cubicBezTo>
                  <a:cubicBezTo>
                    <a:pt x="203" y="1301"/>
                    <a:pt x="214" y="1286"/>
                    <a:pt x="219" y="1269"/>
                  </a:cubicBezTo>
                  <a:cubicBezTo>
                    <a:pt x="224" y="1251"/>
                    <a:pt x="221" y="1233"/>
                    <a:pt x="212" y="1217"/>
                  </a:cubicBezTo>
                  <a:cubicBezTo>
                    <a:pt x="203" y="1201"/>
                    <a:pt x="188" y="1190"/>
                    <a:pt x="171" y="1185"/>
                  </a:cubicBezTo>
                  <a:cubicBezTo>
                    <a:pt x="165" y="1184"/>
                    <a:pt x="159" y="1183"/>
                    <a:pt x="153" y="1183"/>
                  </a:cubicBezTo>
                  <a:cubicBezTo>
                    <a:pt x="141" y="1183"/>
                    <a:pt x="130" y="1186"/>
                    <a:pt x="119" y="1192"/>
                  </a:cubicBezTo>
                  <a:cubicBezTo>
                    <a:pt x="104" y="1201"/>
                    <a:pt x="92" y="1216"/>
                    <a:pt x="88" y="1233"/>
                  </a:cubicBezTo>
                  <a:cubicBezTo>
                    <a:pt x="83" y="1251"/>
                    <a:pt x="85" y="1269"/>
                    <a:pt x="94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67800" y="1993395"/>
            <a:ext cx="1828800" cy="1828800"/>
            <a:chOff x="9067800" y="1993395"/>
            <a:chExt cx="1828800" cy="1828800"/>
          </a:xfrm>
        </p:grpSpPr>
        <p:sp>
          <p:nvSpPr>
            <p:cNvPr id="7" name="Oval 6"/>
            <p:cNvSpPr/>
            <p:nvPr/>
          </p:nvSpPr>
          <p:spPr>
            <a:xfrm>
              <a:off x="9067800" y="1993395"/>
              <a:ext cx="1828800" cy="182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9502021" y="2427616"/>
              <a:ext cx="960359" cy="960359"/>
            </a:xfrm>
            <a:custGeom>
              <a:avLst/>
              <a:gdLst>
                <a:gd name="T0" fmla="*/ 984 w 2048"/>
                <a:gd name="T1" fmla="*/ 2008 h 2048"/>
                <a:gd name="T2" fmla="*/ 1053 w 2048"/>
                <a:gd name="T3" fmla="*/ 1980 h 2048"/>
                <a:gd name="T4" fmla="*/ 1024 w 2048"/>
                <a:gd name="T5" fmla="*/ 2048 h 2048"/>
                <a:gd name="T6" fmla="*/ 2008 w 2048"/>
                <a:gd name="T7" fmla="*/ 2048 h 2048"/>
                <a:gd name="T8" fmla="*/ 1184 w 2048"/>
                <a:gd name="T9" fmla="*/ 1968 h 2048"/>
                <a:gd name="T10" fmla="*/ 1820 w 2048"/>
                <a:gd name="T11" fmla="*/ 1472 h 2048"/>
                <a:gd name="T12" fmla="*/ 1780 w 2048"/>
                <a:gd name="T13" fmla="*/ 1872 h 2048"/>
                <a:gd name="T14" fmla="*/ 1488 w 2048"/>
                <a:gd name="T15" fmla="*/ 1861 h 2048"/>
                <a:gd name="T16" fmla="*/ 1420 w 2048"/>
                <a:gd name="T17" fmla="*/ 1472 h 2048"/>
                <a:gd name="T18" fmla="*/ 328 w 2048"/>
                <a:gd name="T19" fmla="*/ 1968 h 2048"/>
                <a:gd name="T20" fmla="*/ 832 w 2048"/>
                <a:gd name="T21" fmla="*/ 2048 h 2048"/>
                <a:gd name="T22" fmla="*/ 139 w 2048"/>
                <a:gd name="T23" fmla="*/ 1452 h 2048"/>
                <a:gd name="T24" fmla="*/ 490 w 2048"/>
                <a:gd name="T25" fmla="*/ 1008 h 2048"/>
                <a:gd name="T26" fmla="*/ 747 w 2048"/>
                <a:gd name="T27" fmla="*/ 634 h 2048"/>
                <a:gd name="T28" fmla="*/ 1024 w 2048"/>
                <a:gd name="T29" fmla="*/ 0 h 2048"/>
                <a:gd name="T30" fmla="*/ 1302 w 2048"/>
                <a:gd name="T31" fmla="*/ 634 h 2048"/>
                <a:gd name="T32" fmla="*/ 1558 w 2048"/>
                <a:gd name="T33" fmla="*/ 1008 h 2048"/>
                <a:gd name="T34" fmla="*/ 1228 w 2048"/>
                <a:gd name="T35" fmla="*/ 854 h 2048"/>
                <a:gd name="T36" fmla="*/ 1382 w 2048"/>
                <a:gd name="T37" fmla="*/ 700 h 2048"/>
                <a:gd name="T38" fmla="*/ 948 w 2048"/>
                <a:gd name="T39" fmla="*/ 367 h 2048"/>
                <a:gd name="T40" fmla="*/ 1178 w 2048"/>
                <a:gd name="T41" fmla="*/ 234 h 2048"/>
                <a:gd name="T42" fmla="*/ 940 w 2048"/>
                <a:gd name="T43" fmla="*/ 363 h 2048"/>
                <a:gd name="T44" fmla="*/ 1152 w 2048"/>
                <a:gd name="T45" fmla="*/ 814 h 2048"/>
                <a:gd name="T46" fmla="*/ 1024 w 2048"/>
                <a:gd name="T47" fmla="*/ 468 h 2048"/>
                <a:gd name="T48" fmla="*/ 1152 w 2048"/>
                <a:gd name="T49" fmla="*/ 894 h 2048"/>
                <a:gd name="T50" fmla="*/ 1206 w 2048"/>
                <a:gd name="T51" fmla="*/ 1008 h 2048"/>
                <a:gd name="T52" fmla="*/ 666 w 2048"/>
                <a:gd name="T53" fmla="*/ 1008 h 2048"/>
                <a:gd name="T54" fmla="*/ 512 w 2048"/>
                <a:gd name="T55" fmla="*/ 854 h 2048"/>
                <a:gd name="T56" fmla="*/ 232 w 2048"/>
                <a:gd name="T57" fmla="*/ 1088 h 2048"/>
                <a:gd name="T58" fmla="*/ 849 w 2048"/>
                <a:gd name="T59" fmla="*/ 1392 h 2048"/>
                <a:gd name="T60" fmla="*/ 1500 w 2048"/>
                <a:gd name="T61" fmla="*/ 1472 h 2048"/>
                <a:gd name="T62" fmla="*/ 1620 w 2048"/>
                <a:gd name="T63" fmla="*/ 1633 h 2048"/>
                <a:gd name="T64" fmla="*/ 1740 w 2048"/>
                <a:gd name="T65" fmla="*/ 1472 h 2048"/>
                <a:gd name="T66" fmla="*/ 872 w 2048"/>
                <a:gd name="T67" fmla="*/ 1240 h 2048"/>
                <a:gd name="T68" fmla="*/ 1968 w 2048"/>
                <a:gd name="T69" fmla="*/ 1392 h 2048"/>
                <a:gd name="T70" fmla="*/ 1580 w 2048"/>
                <a:gd name="T71" fmla="*/ 1240 h 2048"/>
                <a:gd name="T72" fmla="*/ 1968 w 2048"/>
                <a:gd name="T73" fmla="*/ 1088 h 2048"/>
                <a:gd name="T74" fmla="*/ 316 w 2048"/>
                <a:gd name="T75" fmla="*/ 1240 h 2048"/>
                <a:gd name="T76" fmla="*/ 614 w 2048"/>
                <a:gd name="T77" fmla="*/ 1240 h 2048"/>
                <a:gd name="T78" fmla="*/ 700 w 2048"/>
                <a:gd name="T79" fmla="*/ 1664 h 2048"/>
                <a:gd name="T80" fmla="*/ 356 w 2048"/>
                <a:gd name="T81" fmla="*/ 1584 h 2048"/>
                <a:gd name="T82" fmla="*/ 1118 w 2048"/>
                <a:gd name="T83" fmla="*/ 1664 h 2048"/>
                <a:gd name="T84" fmla="*/ 928 w 2048"/>
                <a:gd name="T85" fmla="*/ 1584 h 2048"/>
                <a:gd name="T86" fmla="*/ 1118 w 2048"/>
                <a:gd name="T87" fmla="*/ 1664 h 2048"/>
                <a:gd name="T88" fmla="*/ 1158 w 2048"/>
                <a:gd name="T89" fmla="*/ 1816 h 2048"/>
                <a:gd name="T90" fmla="*/ 316 w 2048"/>
                <a:gd name="T91" fmla="*/ 1816 h 2048"/>
                <a:gd name="T92" fmla="*/ 1480 w 2048"/>
                <a:gd name="T93" fmla="*/ 1268 h 2048"/>
                <a:gd name="T94" fmla="*/ 1452 w 2048"/>
                <a:gd name="T95" fmla="*/ 1200 h 2048"/>
                <a:gd name="T96" fmla="*/ 1424 w 2048"/>
                <a:gd name="T97" fmla="*/ 126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2048">
                  <a:moveTo>
                    <a:pt x="1024" y="2048"/>
                  </a:moveTo>
                  <a:cubicBezTo>
                    <a:pt x="1014" y="2048"/>
                    <a:pt x="1003" y="2044"/>
                    <a:pt x="996" y="2036"/>
                  </a:cubicBezTo>
                  <a:cubicBezTo>
                    <a:pt x="989" y="2029"/>
                    <a:pt x="984" y="2019"/>
                    <a:pt x="984" y="2008"/>
                  </a:cubicBezTo>
                  <a:cubicBezTo>
                    <a:pt x="984" y="1998"/>
                    <a:pt x="989" y="1987"/>
                    <a:pt x="996" y="1980"/>
                  </a:cubicBezTo>
                  <a:cubicBezTo>
                    <a:pt x="1003" y="1972"/>
                    <a:pt x="1014" y="1968"/>
                    <a:pt x="1024" y="1968"/>
                  </a:cubicBezTo>
                  <a:cubicBezTo>
                    <a:pt x="1035" y="1968"/>
                    <a:pt x="1045" y="1972"/>
                    <a:pt x="1053" y="1980"/>
                  </a:cubicBezTo>
                  <a:cubicBezTo>
                    <a:pt x="1060" y="1987"/>
                    <a:pt x="1064" y="1998"/>
                    <a:pt x="1064" y="2008"/>
                  </a:cubicBezTo>
                  <a:cubicBezTo>
                    <a:pt x="1064" y="2019"/>
                    <a:pt x="1060" y="2029"/>
                    <a:pt x="1053" y="2036"/>
                  </a:cubicBezTo>
                  <a:cubicBezTo>
                    <a:pt x="1045" y="2044"/>
                    <a:pt x="1035" y="2048"/>
                    <a:pt x="1024" y="2048"/>
                  </a:cubicBezTo>
                  <a:close/>
                  <a:moveTo>
                    <a:pt x="2048" y="1048"/>
                  </a:moveTo>
                  <a:cubicBezTo>
                    <a:pt x="2048" y="2008"/>
                    <a:pt x="2048" y="2008"/>
                    <a:pt x="2048" y="2008"/>
                  </a:cubicBezTo>
                  <a:cubicBezTo>
                    <a:pt x="2048" y="2030"/>
                    <a:pt x="2030" y="2048"/>
                    <a:pt x="2008" y="2048"/>
                  </a:cubicBezTo>
                  <a:cubicBezTo>
                    <a:pt x="1184" y="2048"/>
                    <a:pt x="1184" y="2048"/>
                    <a:pt x="1184" y="2048"/>
                  </a:cubicBezTo>
                  <a:cubicBezTo>
                    <a:pt x="1162" y="2048"/>
                    <a:pt x="1144" y="2030"/>
                    <a:pt x="1144" y="2008"/>
                  </a:cubicBezTo>
                  <a:cubicBezTo>
                    <a:pt x="1144" y="1986"/>
                    <a:pt x="1162" y="1968"/>
                    <a:pt x="1184" y="1968"/>
                  </a:cubicBezTo>
                  <a:cubicBezTo>
                    <a:pt x="1968" y="1968"/>
                    <a:pt x="1968" y="1968"/>
                    <a:pt x="1968" y="1968"/>
                  </a:cubicBezTo>
                  <a:cubicBezTo>
                    <a:pt x="1968" y="1472"/>
                    <a:pt x="1968" y="1472"/>
                    <a:pt x="1968" y="1472"/>
                  </a:cubicBezTo>
                  <a:cubicBezTo>
                    <a:pt x="1820" y="1472"/>
                    <a:pt x="1820" y="1472"/>
                    <a:pt x="1820" y="1472"/>
                  </a:cubicBezTo>
                  <a:cubicBezTo>
                    <a:pt x="1820" y="1832"/>
                    <a:pt x="1820" y="1832"/>
                    <a:pt x="1820" y="1832"/>
                  </a:cubicBezTo>
                  <a:cubicBezTo>
                    <a:pt x="1820" y="1848"/>
                    <a:pt x="1810" y="1863"/>
                    <a:pt x="1796" y="1869"/>
                  </a:cubicBezTo>
                  <a:cubicBezTo>
                    <a:pt x="1791" y="1871"/>
                    <a:pt x="1785" y="1872"/>
                    <a:pt x="1780" y="1872"/>
                  </a:cubicBezTo>
                  <a:cubicBezTo>
                    <a:pt x="1770" y="1872"/>
                    <a:pt x="1760" y="1868"/>
                    <a:pt x="1752" y="1861"/>
                  </a:cubicBezTo>
                  <a:cubicBezTo>
                    <a:pt x="1620" y="1730"/>
                    <a:pt x="1620" y="1730"/>
                    <a:pt x="1620" y="1730"/>
                  </a:cubicBezTo>
                  <a:cubicBezTo>
                    <a:pt x="1488" y="1861"/>
                    <a:pt x="1488" y="1861"/>
                    <a:pt x="1488" y="1861"/>
                  </a:cubicBezTo>
                  <a:cubicBezTo>
                    <a:pt x="1477" y="1872"/>
                    <a:pt x="1460" y="1875"/>
                    <a:pt x="1445" y="1869"/>
                  </a:cubicBezTo>
                  <a:cubicBezTo>
                    <a:pt x="1430" y="1863"/>
                    <a:pt x="1420" y="1848"/>
                    <a:pt x="1420" y="1832"/>
                  </a:cubicBezTo>
                  <a:cubicBezTo>
                    <a:pt x="1420" y="1472"/>
                    <a:pt x="1420" y="1472"/>
                    <a:pt x="1420" y="1472"/>
                  </a:cubicBezTo>
                  <a:cubicBezTo>
                    <a:pt x="328" y="1472"/>
                    <a:pt x="328" y="1472"/>
                    <a:pt x="328" y="1472"/>
                  </a:cubicBezTo>
                  <a:cubicBezTo>
                    <a:pt x="191" y="1472"/>
                    <a:pt x="80" y="1583"/>
                    <a:pt x="80" y="1720"/>
                  </a:cubicBezTo>
                  <a:cubicBezTo>
                    <a:pt x="80" y="1857"/>
                    <a:pt x="191" y="1968"/>
                    <a:pt x="328" y="1968"/>
                  </a:cubicBezTo>
                  <a:cubicBezTo>
                    <a:pt x="832" y="1968"/>
                    <a:pt x="832" y="1968"/>
                    <a:pt x="832" y="1968"/>
                  </a:cubicBezTo>
                  <a:cubicBezTo>
                    <a:pt x="854" y="1968"/>
                    <a:pt x="872" y="1986"/>
                    <a:pt x="872" y="2008"/>
                  </a:cubicBezTo>
                  <a:cubicBezTo>
                    <a:pt x="872" y="2030"/>
                    <a:pt x="854" y="2048"/>
                    <a:pt x="832" y="2048"/>
                  </a:cubicBezTo>
                  <a:cubicBezTo>
                    <a:pt x="328" y="2048"/>
                    <a:pt x="328" y="2048"/>
                    <a:pt x="328" y="2048"/>
                  </a:cubicBezTo>
                  <a:cubicBezTo>
                    <a:pt x="147" y="2048"/>
                    <a:pt x="0" y="1901"/>
                    <a:pt x="0" y="1720"/>
                  </a:cubicBezTo>
                  <a:cubicBezTo>
                    <a:pt x="0" y="1610"/>
                    <a:pt x="55" y="1512"/>
                    <a:pt x="139" y="1452"/>
                  </a:cubicBezTo>
                  <a:cubicBezTo>
                    <a:pt x="57" y="1416"/>
                    <a:pt x="0" y="1335"/>
                    <a:pt x="0" y="1240"/>
                  </a:cubicBezTo>
                  <a:cubicBezTo>
                    <a:pt x="0" y="1112"/>
                    <a:pt x="104" y="1008"/>
                    <a:pt x="232" y="1008"/>
                  </a:cubicBezTo>
                  <a:cubicBezTo>
                    <a:pt x="490" y="1008"/>
                    <a:pt x="490" y="1008"/>
                    <a:pt x="490" y="1008"/>
                  </a:cubicBezTo>
                  <a:cubicBezTo>
                    <a:pt x="454" y="967"/>
                    <a:pt x="432" y="913"/>
                    <a:pt x="432" y="854"/>
                  </a:cubicBezTo>
                  <a:cubicBezTo>
                    <a:pt x="432" y="725"/>
                    <a:pt x="537" y="620"/>
                    <a:pt x="666" y="620"/>
                  </a:cubicBezTo>
                  <a:cubicBezTo>
                    <a:pt x="695" y="620"/>
                    <a:pt x="722" y="625"/>
                    <a:pt x="747" y="634"/>
                  </a:cubicBezTo>
                  <a:cubicBezTo>
                    <a:pt x="874" y="414"/>
                    <a:pt x="874" y="414"/>
                    <a:pt x="874" y="414"/>
                  </a:cubicBezTo>
                  <a:cubicBezTo>
                    <a:pt x="823" y="371"/>
                    <a:pt x="790" y="306"/>
                    <a:pt x="790" y="234"/>
                  </a:cubicBezTo>
                  <a:cubicBezTo>
                    <a:pt x="790" y="105"/>
                    <a:pt x="895" y="0"/>
                    <a:pt x="1024" y="0"/>
                  </a:cubicBezTo>
                  <a:cubicBezTo>
                    <a:pt x="1153" y="0"/>
                    <a:pt x="1258" y="105"/>
                    <a:pt x="1258" y="234"/>
                  </a:cubicBezTo>
                  <a:cubicBezTo>
                    <a:pt x="1258" y="306"/>
                    <a:pt x="1225" y="370"/>
                    <a:pt x="1174" y="413"/>
                  </a:cubicBezTo>
                  <a:cubicBezTo>
                    <a:pt x="1302" y="634"/>
                    <a:pt x="1302" y="634"/>
                    <a:pt x="1302" y="634"/>
                  </a:cubicBezTo>
                  <a:cubicBezTo>
                    <a:pt x="1327" y="625"/>
                    <a:pt x="1354" y="620"/>
                    <a:pt x="1382" y="620"/>
                  </a:cubicBezTo>
                  <a:cubicBezTo>
                    <a:pt x="1511" y="620"/>
                    <a:pt x="1616" y="725"/>
                    <a:pt x="1616" y="854"/>
                  </a:cubicBezTo>
                  <a:cubicBezTo>
                    <a:pt x="1616" y="913"/>
                    <a:pt x="1594" y="967"/>
                    <a:pt x="1558" y="1008"/>
                  </a:cubicBezTo>
                  <a:cubicBezTo>
                    <a:pt x="2008" y="1008"/>
                    <a:pt x="2008" y="1008"/>
                    <a:pt x="2008" y="1008"/>
                  </a:cubicBezTo>
                  <a:cubicBezTo>
                    <a:pt x="2030" y="1008"/>
                    <a:pt x="2048" y="1026"/>
                    <a:pt x="2048" y="1048"/>
                  </a:cubicBezTo>
                  <a:close/>
                  <a:moveTo>
                    <a:pt x="1228" y="854"/>
                  </a:moveTo>
                  <a:cubicBezTo>
                    <a:pt x="1228" y="939"/>
                    <a:pt x="1297" y="1008"/>
                    <a:pt x="1382" y="1008"/>
                  </a:cubicBezTo>
                  <a:cubicBezTo>
                    <a:pt x="1467" y="1008"/>
                    <a:pt x="1536" y="939"/>
                    <a:pt x="1536" y="854"/>
                  </a:cubicBezTo>
                  <a:cubicBezTo>
                    <a:pt x="1536" y="769"/>
                    <a:pt x="1467" y="700"/>
                    <a:pt x="1382" y="700"/>
                  </a:cubicBezTo>
                  <a:cubicBezTo>
                    <a:pt x="1297" y="700"/>
                    <a:pt x="1228" y="769"/>
                    <a:pt x="1228" y="854"/>
                  </a:cubicBezTo>
                  <a:close/>
                  <a:moveTo>
                    <a:pt x="940" y="363"/>
                  </a:moveTo>
                  <a:cubicBezTo>
                    <a:pt x="943" y="364"/>
                    <a:pt x="945" y="365"/>
                    <a:pt x="948" y="367"/>
                  </a:cubicBezTo>
                  <a:cubicBezTo>
                    <a:pt x="950" y="368"/>
                    <a:pt x="953" y="370"/>
                    <a:pt x="955" y="372"/>
                  </a:cubicBezTo>
                  <a:cubicBezTo>
                    <a:pt x="975" y="382"/>
                    <a:pt x="999" y="388"/>
                    <a:pt x="1024" y="388"/>
                  </a:cubicBezTo>
                  <a:cubicBezTo>
                    <a:pt x="1109" y="388"/>
                    <a:pt x="1178" y="319"/>
                    <a:pt x="1178" y="234"/>
                  </a:cubicBezTo>
                  <a:cubicBezTo>
                    <a:pt x="1178" y="149"/>
                    <a:pt x="1109" y="80"/>
                    <a:pt x="1024" y="80"/>
                  </a:cubicBezTo>
                  <a:cubicBezTo>
                    <a:pt x="939" y="80"/>
                    <a:pt x="870" y="149"/>
                    <a:pt x="870" y="234"/>
                  </a:cubicBezTo>
                  <a:cubicBezTo>
                    <a:pt x="870" y="288"/>
                    <a:pt x="898" y="336"/>
                    <a:pt x="940" y="363"/>
                  </a:cubicBezTo>
                  <a:close/>
                  <a:moveTo>
                    <a:pt x="816" y="675"/>
                  </a:moveTo>
                  <a:cubicBezTo>
                    <a:pt x="858" y="709"/>
                    <a:pt x="887" y="758"/>
                    <a:pt x="897" y="814"/>
                  </a:cubicBezTo>
                  <a:cubicBezTo>
                    <a:pt x="1152" y="814"/>
                    <a:pt x="1152" y="814"/>
                    <a:pt x="1152" y="814"/>
                  </a:cubicBezTo>
                  <a:cubicBezTo>
                    <a:pt x="1161" y="758"/>
                    <a:pt x="1191" y="709"/>
                    <a:pt x="1232" y="675"/>
                  </a:cubicBezTo>
                  <a:cubicBezTo>
                    <a:pt x="1105" y="454"/>
                    <a:pt x="1105" y="454"/>
                    <a:pt x="1105" y="454"/>
                  </a:cubicBezTo>
                  <a:cubicBezTo>
                    <a:pt x="1080" y="463"/>
                    <a:pt x="1052" y="468"/>
                    <a:pt x="1024" y="468"/>
                  </a:cubicBezTo>
                  <a:cubicBezTo>
                    <a:pt x="996" y="468"/>
                    <a:pt x="969" y="463"/>
                    <a:pt x="944" y="454"/>
                  </a:cubicBezTo>
                  <a:lnTo>
                    <a:pt x="816" y="675"/>
                  </a:lnTo>
                  <a:close/>
                  <a:moveTo>
                    <a:pt x="1152" y="894"/>
                  </a:moveTo>
                  <a:cubicBezTo>
                    <a:pt x="897" y="894"/>
                    <a:pt x="897" y="894"/>
                    <a:pt x="897" y="894"/>
                  </a:cubicBezTo>
                  <a:cubicBezTo>
                    <a:pt x="889" y="937"/>
                    <a:pt x="870" y="976"/>
                    <a:pt x="842" y="1008"/>
                  </a:cubicBezTo>
                  <a:cubicBezTo>
                    <a:pt x="1206" y="1008"/>
                    <a:pt x="1206" y="1008"/>
                    <a:pt x="1206" y="1008"/>
                  </a:cubicBezTo>
                  <a:cubicBezTo>
                    <a:pt x="1179" y="976"/>
                    <a:pt x="1159" y="937"/>
                    <a:pt x="1152" y="894"/>
                  </a:cubicBezTo>
                  <a:close/>
                  <a:moveTo>
                    <a:pt x="512" y="854"/>
                  </a:moveTo>
                  <a:cubicBezTo>
                    <a:pt x="512" y="939"/>
                    <a:pt x="581" y="1008"/>
                    <a:pt x="666" y="1008"/>
                  </a:cubicBezTo>
                  <a:cubicBezTo>
                    <a:pt x="751" y="1008"/>
                    <a:pt x="820" y="939"/>
                    <a:pt x="820" y="854"/>
                  </a:cubicBezTo>
                  <a:cubicBezTo>
                    <a:pt x="820" y="769"/>
                    <a:pt x="751" y="700"/>
                    <a:pt x="666" y="700"/>
                  </a:cubicBezTo>
                  <a:cubicBezTo>
                    <a:pt x="581" y="700"/>
                    <a:pt x="512" y="769"/>
                    <a:pt x="512" y="854"/>
                  </a:cubicBezTo>
                  <a:close/>
                  <a:moveTo>
                    <a:pt x="792" y="1240"/>
                  </a:moveTo>
                  <a:cubicBezTo>
                    <a:pt x="792" y="1182"/>
                    <a:pt x="813" y="1129"/>
                    <a:pt x="849" y="1088"/>
                  </a:cubicBezTo>
                  <a:cubicBezTo>
                    <a:pt x="232" y="1088"/>
                    <a:pt x="232" y="1088"/>
                    <a:pt x="232" y="1088"/>
                  </a:cubicBezTo>
                  <a:cubicBezTo>
                    <a:pt x="148" y="1088"/>
                    <a:pt x="80" y="1156"/>
                    <a:pt x="80" y="1240"/>
                  </a:cubicBezTo>
                  <a:cubicBezTo>
                    <a:pt x="80" y="1324"/>
                    <a:pt x="148" y="1392"/>
                    <a:pt x="232" y="1392"/>
                  </a:cubicBezTo>
                  <a:cubicBezTo>
                    <a:pt x="849" y="1392"/>
                    <a:pt x="849" y="1392"/>
                    <a:pt x="849" y="1392"/>
                  </a:cubicBezTo>
                  <a:cubicBezTo>
                    <a:pt x="813" y="1351"/>
                    <a:pt x="792" y="1298"/>
                    <a:pt x="792" y="1240"/>
                  </a:cubicBezTo>
                  <a:close/>
                  <a:moveTo>
                    <a:pt x="1740" y="1472"/>
                  </a:moveTo>
                  <a:cubicBezTo>
                    <a:pt x="1500" y="1472"/>
                    <a:pt x="1500" y="1472"/>
                    <a:pt x="1500" y="1472"/>
                  </a:cubicBezTo>
                  <a:cubicBezTo>
                    <a:pt x="1500" y="1736"/>
                    <a:pt x="1500" y="1736"/>
                    <a:pt x="1500" y="1736"/>
                  </a:cubicBezTo>
                  <a:cubicBezTo>
                    <a:pt x="1592" y="1645"/>
                    <a:pt x="1592" y="1645"/>
                    <a:pt x="1592" y="1645"/>
                  </a:cubicBezTo>
                  <a:cubicBezTo>
                    <a:pt x="1600" y="1637"/>
                    <a:pt x="1610" y="1633"/>
                    <a:pt x="1620" y="1633"/>
                  </a:cubicBezTo>
                  <a:cubicBezTo>
                    <a:pt x="1630" y="1633"/>
                    <a:pt x="1641" y="1637"/>
                    <a:pt x="1648" y="1645"/>
                  </a:cubicBezTo>
                  <a:cubicBezTo>
                    <a:pt x="1740" y="1736"/>
                    <a:pt x="1740" y="1736"/>
                    <a:pt x="1740" y="1736"/>
                  </a:cubicBezTo>
                  <a:lnTo>
                    <a:pt x="1740" y="1472"/>
                  </a:lnTo>
                  <a:close/>
                  <a:moveTo>
                    <a:pt x="1968" y="1088"/>
                  </a:moveTo>
                  <a:cubicBezTo>
                    <a:pt x="1024" y="1088"/>
                    <a:pt x="1024" y="1088"/>
                    <a:pt x="1024" y="1088"/>
                  </a:cubicBezTo>
                  <a:cubicBezTo>
                    <a:pt x="940" y="1088"/>
                    <a:pt x="872" y="1156"/>
                    <a:pt x="872" y="1240"/>
                  </a:cubicBezTo>
                  <a:cubicBezTo>
                    <a:pt x="872" y="1324"/>
                    <a:pt x="940" y="1392"/>
                    <a:pt x="1024" y="1392"/>
                  </a:cubicBezTo>
                  <a:cubicBezTo>
                    <a:pt x="1780" y="1392"/>
                    <a:pt x="1780" y="1392"/>
                    <a:pt x="1780" y="1392"/>
                  </a:cubicBezTo>
                  <a:cubicBezTo>
                    <a:pt x="1968" y="1392"/>
                    <a:pt x="1968" y="1392"/>
                    <a:pt x="1968" y="1392"/>
                  </a:cubicBezTo>
                  <a:cubicBezTo>
                    <a:pt x="1968" y="1280"/>
                    <a:pt x="1968" y="1280"/>
                    <a:pt x="1968" y="1280"/>
                  </a:cubicBezTo>
                  <a:cubicBezTo>
                    <a:pt x="1620" y="1280"/>
                    <a:pt x="1620" y="1280"/>
                    <a:pt x="1620" y="1280"/>
                  </a:cubicBezTo>
                  <a:cubicBezTo>
                    <a:pt x="1598" y="1280"/>
                    <a:pt x="1580" y="1262"/>
                    <a:pt x="1580" y="1240"/>
                  </a:cubicBezTo>
                  <a:cubicBezTo>
                    <a:pt x="1580" y="1218"/>
                    <a:pt x="1598" y="1200"/>
                    <a:pt x="1620" y="1200"/>
                  </a:cubicBezTo>
                  <a:cubicBezTo>
                    <a:pt x="1968" y="1200"/>
                    <a:pt x="1968" y="1200"/>
                    <a:pt x="1968" y="1200"/>
                  </a:cubicBezTo>
                  <a:lnTo>
                    <a:pt x="1968" y="1088"/>
                  </a:lnTo>
                  <a:close/>
                  <a:moveTo>
                    <a:pt x="574" y="1200"/>
                  </a:moveTo>
                  <a:cubicBezTo>
                    <a:pt x="356" y="1200"/>
                    <a:pt x="356" y="1200"/>
                    <a:pt x="356" y="1200"/>
                  </a:cubicBezTo>
                  <a:cubicBezTo>
                    <a:pt x="334" y="1200"/>
                    <a:pt x="316" y="1218"/>
                    <a:pt x="316" y="1240"/>
                  </a:cubicBezTo>
                  <a:cubicBezTo>
                    <a:pt x="316" y="1262"/>
                    <a:pt x="334" y="1280"/>
                    <a:pt x="356" y="1280"/>
                  </a:cubicBezTo>
                  <a:cubicBezTo>
                    <a:pt x="574" y="1280"/>
                    <a:pt x="574" y="1280"/>
                    <a:pt x="574" y="1280"/>
                  </a:cubicBezTo>
                  <a:cubicBezTo>
                    <a:pt x="597" y="1280"/>
                    <a:pt x="614" y="1262"/>
                    <a:pt x="614" y="1240"/>
                  </a:cubicBezTo>
                  <a:cubicBezTo>
                    <a:pt x="614" y="1218"/>
                    <a:pt x="597" y="1200"/>
                    <a:pt x="574" y="1200"/>
                  </a:cubicBezTo>
                  <a:close/>
                  <a:moveTo>
                    <a:pt x="356" y="1664"/>
                  </a:moveTo>
                  <a:cubicBezTo>
                    <a:pt x="700" y="1664"/>
                    <a:pt x="700" y="1664"/>
                    <a:pt x="700" y="1664"/>
                  </a:cubicBezTo>
                  <a:cubicBezTo>
                    <a:pt x="722" y="1664"/>
                    <a:pt x="740" y="1646"/>
                    <a:pt x="740" y="1624"/>
                  </a:cubicBezTo>
                  <a:cubicBezTo>
                    <a:pt x="740" y="1602"/>
                    <a:pt x="722" y="1584"/>
                    <a:pt x="700" y="1584"/>
                  </a:cubicBezTo>
                  <a:cubicBezTo>
                    <a:pt x="356" y="1584"/>
                    <a:pt x="356" y="1584"/>
                    <a:pt x="356" y="1584"/>
                  </a:cubicBezTo>
                  <a:cubicBezTo>
                    <a:pt x="334" y="1584"/>
                    <a:pt x="316" y="1602"/>
                    <a:pt x="316" y="1624"/>
                  </a:cubicBezTo>
                  <a:cubicBezTo>
                    <a:pt x="316" y="1646"/>
                    <a:pt x="334" y="1664"/>
                    <a:pt x="356" y="1664"/>
                  </a:cubicBezTo>
                  <a:close/>
                  <a:moveTo>
                    <a:pt x="1118" y="1664"/>
                  </a:moveTo>
                  <a:cubicBezTo>
                    <a:pt x="1141" y="1664"/>
                    <a:pt x="1158" y="1646"/>
                    <a:pt x="1158" y="1624"/>
                  </a:cubicBezTo>
                  <a:cubicBezTo>
                    <a:pt x="1158" y="1602"/>
                    <a:pt x="1141" y="1584"/>
                    <a:pt x="1118" y="1584"/>
                  </a:cubicBezTo>
                  <a:cubicBezTo>
                    <a:pt x="928" y="1584"/>
                    <a:pt x="928" y="1584"/>
                    <a:pt x="928" y="1584"/>
                  </a:cubicBezTo>
                  <a:cubicBezTo>
                    <a:pt x="906" y="1584"/>
                    <a:pt x="888" y="1602"/>
                    <a:pt x="888" y="1624"/>
                  </a:cubicBezTo>
                  <a:cubicBezTo>
                    <a:pt x="888" y="1646"/>
                    <a:pt x="906" y="1664"/>
                    <a:pt x="928" y="1664"/>
                  </a:cubicBezTo>
                  <a:lnTo>
                    <a:pt x="1118" y="1664"/>
                  </a:lnTo>
                  <a:close/>
                  <a:moveTo>
                    <a:pt x="356" y="1856"/>
                  </a:moveTo>
                  <a:cubicBezTo>
                    <a:pt x="1118" y="1856"/>
                    <a:pt x="1118" y="1856"/>
                    <a:pt x="1118" y="1856"/>
                  </a:cubicBezTo>
                  <a:cubicBezTo>
                    <a:pt x="1141" y="1856"/>
                    <a:pt x="1158" y="1838"/>
                    <a:pt x="1158" y="1816"/>
                  </a:cubicBezTo>
                  <a:cubicBezTo>
                    <a:pt x="1158" y="1794"/>
                    <a:pt x="1141" y="1776"/>
                    <a:pt x="1118" y="1776"/>
                  </a:cubicBezTo>
                  <a:cubicBezTo>
                    <a:pt x="356" y="1776"/>
                    <a:pt x="356" y="1776"/>
                    <a:pt x="356" y="1776"/>
                  </a:cubicBezTo>
                  <a:cubicBezTo>
                    <a:pt x="334" y="1776"/>
                    <a:pt x="316" y="1794"/>
                    <a:pt x="316" y="1816"/>
                  </a:cubicBezTo>
                  <a:cubicBezTo>
                    <a:pt x="316" y="1838"/>
                    <a:pt x="334" y="1856"/>
                    <a:pt x="356" y="1856"/>
                  </a:cubicBezTo>
                  <a:close/>
                  <a:moveTo>
                    <a:pt x="1452" y="1280"/>
                  </a:moveTo>
                  <a:cubicBezTo>
                    <a:pt x="1463" y="1280"/>
                    <a:pt x="1473" y="1276"/>
                    <a:pt x="1480" y="1268"/>
                  </a:cubicBezTo>
                  <a:cubicBezTo>
                    <a:pt x="1488" y="1261"/>
                    <a:pt x="1492" y="1251"/>
                    <a:pt x="1492" y="1240"/>
                  </a:cubicBezTo>
                  <a:cubicBezTo>
                    <a:pt x="1492" y="1230"/>
                    <a:pt x="1488" y="1219"/>
                    <a:pt x="1480" y="1212"/>
                  </a:cubicBezTo>
                  <a:cubicBezTo>
                    <a:pt x="1473" y="1204"/>
                    <a:pt x="1463" y="1200"/>
                    <a:pt x="1452" y="1200"/>
                  </a:cubicBezTo>
                  <a:cubicBezTo>
                    <a:pt x="1442" y="1200"/>
                    <a:pt x="1431" y="1204"/>
                    <a:pt x="1424" y="1212"/>
                  </a:cubicBezTo>
                  <a:cubicBezTo>
                    <a:pt x="1416" y="1219"/>
                    <a:pt x="1412" y="1230"/>
                    <a:pt x="1412" y="1240"/>
                  </a:cubicBezTo>
                  <a:cubicBezTo>
                    <a:pt x="1412" y="1251"/>
                    <a:pt x="1416" y="1261"/>
                    <a:pt x="1424" y="1268"/>
                  </a:cubicBezTo>
                  <a:cubicBezTo>
                    <a:pt x="1431" y="1276"/>
                    <a:pt x="1442" y="1280"/>
                    <a:pt x="1452" y="1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955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نمودار پای داده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4439" y="1999808"/>
            <a:ext cx="2002968" cy="2001360"/>
            <a:chOff x="6173679" y="2006198"/>
            <a:chExt cx="1979613" cy="1978026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173679" y="2006198"/>
              <a:ext cx="1979613" cy="1978026"/>
            </a:xfrm>
            <a:custGeom>
              <a:avLst/>
              <a:gdLst>
                <a:gd name="T0" fmla="*/ 179 w 179"/>
                <a:gd name="T1" fmla="*/ 179 h 179"/>
                <a:gd name="T2" fmla="*/ 134 w 179"/>
                <a:gd name="T3" fmla="*/ 61 h 179"/>
                <a:gd name="T4" fmla="*/ 118 w 179"/>
                <a:gd name="T5" fmla="*/ 44 h 179"/>
                <a:gd name="T6" fmla="*/ 0 w 179"/>
                <a:gd name="T7" fmla="*/ 0 h 179"/>
                <a:gd name="T8" fmla="*/ 0 w 179"/>
                <a:gd name="T9" fmla="*/ 179 h 179"/>
                <a:gd name="T10" fmla="*/ 179 w 179"/>
                <a:gd name="T1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79">
                  <a:moveTo>
                    <a:pt x="179" y="179"/>
                  </a:moveTo>
                  <a:cubicBezTo>
                    <a:pt x="179" y="136"/>
                    <a:pt x="164" y="94"/>
                    <a:pt x="134" y="61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84" y="14"/>
                    <a:pt x="42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9" y="1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3197" y="2950748"/>
              <a:ext cx="1226542" cy="5884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24%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4439" y="4142517"/>
            <a:ext cx="2142710" cy="2131465"/>
            <a:chOff x="6173679" y="4123924"/>
            <a:chExt cx="2117725" cy="21066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173679" y="4123924"/>
              <a:ext cx="2117725" cy="2106613"/>
            </a:xfrm>
            <a:custGeom>
              <a:avLst/>
              <a:gdLst>
                <a:gd name="T0" fmla="*/ 0 w 214"/>
                <a:gd name="T1" fmla="*/ 213 h 213"/>
                <a:gd name="T2" fmla="*/ 151 w 214"/>
                <a:gd name="T3" fmla="*/ 151 h 213"/>
                <a:gd name="T4" fmla="*/ 214 w 214"/>
                <a:gd name="T5" fmla="*/ 0 h 213"/>
                <a:gd name="T6" fmla="*/ 0 w 214"/>
                <a:gd name="T7" fmla="*/ 0 h 213"/>
                <a:gd name="T8" fmla="*/ 0 w 214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3">
                  <a:moveTo>
                    <a:pt x="0" y="213"/>
                  </a:moveTo>
                  <a:cubicBezTo>
                    <a:pt x="55" y="213"/>
                    <a:pt x="109" y="192"/>
                    <a:pt x="151" y="151"/>
                  </a:cubicBezTo>
                  <a:cubicBezTo>
                    <a:pt x="193" y="109"/>
                    <a:pt x="214" y="54"/>
                    <a:pt x="2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49673" y="4462108"/>
              <a:ext cx="1283934" cy="588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27%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41366" y="4142517"/>
            <a:ext cx="1982087" cy="1970842"/>
            <a:chOff x="4065478" y="4123924"/>
            <a:chExt cx="1958975" cy="1947863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065478" y="4123924"/>
              <a:ext cx="1958975" cy="1947863"/>
            </a:xfrm>
            <a:custGeom>
              <a:avLst/>
              <a:gdLst>
                <a:gd name="T0" fmla="*/ 198 w 198"/>
                <a:gd name="T1" fmla="*/ 197 h 197"/>
                <a:gd name="T2" fmla="*/ 198 w 198"/>
                <a:gd name="T3" fmla="*/ 0 h 197"/>
                <a:gd name="T4" fmla="*/ 0 w 198"/>
                <a:gd name="T5" fmla="*/ 0 h 197"/>
                <a:gd name="T6" fmla="*/ 58 w 198"/>
                <a:gd name="T7" fmla="*/ 139 h 197"/>
                <a:gd name="T8" fmla="*/ 198 w 19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7">
                  <a:moveTo>
                    <a:pt x="198" y="19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20" y="100"/>
                    <a:pt x="58" y="139"/>
                  </a:cubicBezTo>
                  <a:cubicBezTo>
                    <a:pt x="97" y="177"/>
                    <a:pt x="147" y="197"/>
                    <a:pt x="198" y="1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1918" y="4462108"/>
              <a:ext cx="1226542" cy="588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22%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03517" y="1781234"/>
            <a:ext cx="2219937" cy="2219935"/>
            <a:chOff x="3830403" y="1790172"/>
            <a:chExt cx="2194051" cy="2194051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830403" y="1790172"/>
              <a:ext cx="2194051" cy="2194051"/>
            </a:xfrm>
            <a:custGeom>
              <a:avLst/>
              <a:gdLst>
                <a:gd name="T0" fmla="*/ 233 w 233"/>
                <a:gd name="T1" fmla="*/ 0 h 233"/>
                <a:gd name="T2" fmla="*/ 79 w 233"/>
                <a:gd name="T3" fmla="*/ 58 h 233"/>
                <a:gd name="T4" fmla="*/ 57 w 233"/>
                <a:gd name="T5" fmla="*/ 79 h 233"/>
                <a:gd name="T6" fmla="*/ 0 w 233"/>
                <a:gd name="T7" fmla="*/ 233 h 233"/>
                <a:gd name="T8" fmla="*/ 233 w 233"/>
                <a:gd name="T9" fmla="*/ 233 h 233"/>
                <a:gd name="T10" fmla="*/ 233 w 233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233">
                  <a:moveTo>
                    <a:pt x="233" y="0"/>
                  </a:moveTo>
                  <a:cubicBezTo>
                    <a:pt x="178" y="0"/>
                    <a:pt x="123" y="19"/>
                    <a:pt x="79" y="58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19" y="123"/>
                    <a:pt x="0" y="178"/>
                    <a:pt x="0" y="233"/>
                  </a:cubicBezTo>
                  <a:cubicBezTo>
                    <a:pt x="233" y="233"/>
                    <a:pt x="233" y="233"/>
                    <a:pt x="233" y="233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1918" y="2969214"/>
              <a:ext cx="1226542" cy="588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26%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7257" y="4319671"/>
            <a:ext cx="2456543" cy="1257460"/>
            <a:chOff x="1445623" y="4819441"/>
            <a:chExt cx="4421777" cy="1257460"/>
          </a:xfrm>
        </p:grpSpPr>
        <p:sp>
          <p:nvSpPr>
            <p:cNvPr id="16" name="Rectangle 15"/>
            <p:cNvSpPr/>
            <p:nvPr/>
          </p:nvSpPr>
          <p:spPr>
            <a:xfrm>
              <a:off x="1445623" y="5276682"/>
              <a:ext cx="442177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52114" y="1885128"/>
            <a:ext cx="2601686" cy="1257460"/>
            <a:chOff x="1184365" y="4819441"/>
            <a:chExt cx="4683035" cy="1257460"/>
          </a:xfrm>
        </p:grpSpPr>
        <p:sp>
          <p:nvSpPr>
            <p:cNvPr id="19" name="Rectangle 18"/>
            <p:cNvSpPr/>
            <p:nvPr/>
          </p:nvSpPr>
          <p:spPr>
            <a:xfrm>
              <a:off x="1184365" y="5276682"/>
              <a:ext cx="468303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2171" y="4319671"/>
            <a:ext cx="2442029" cy="1257460"/>
            <a:chOff x="1471748" y="4819441"/>
            <a:chExt cx="4395652" cy="1257460"/>
          </a:xfrm>
        </p:grpSpPr>
        <p:sp>
          <p:nvSpPr>
            <p:cNvPr id="22" name="Rectangle 21"/>
            <p:cNvSpPr/>
            <p:nvPr/>
          </p:nvSpPr>
          <p:spPr>
            <a:xfrm>
              <a:off x="1471748" y="5276682"/>
              <a:ext cx="4395652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029" y="1885128"/>
            <a:ext cx="2587171" cy="1257460"/>
            <a:chOff x="1210492" y="4819441"/>
            <a:chExt cx="4656908" cy="1257460"/>
          </a:xfrm>
        </p:grpSpPr>
        <p:sp>
          <p:nvSpPr>
            <p:cNvPr id="25" name="Rectangle 24"/>
            <p:cNvSpPr/>
            <p:nvPr/>
          </p:nvSpPr>
          <p:spPr>
            <a:xfrm>
              <a:off x="1210492" y="5276682"/>
              <a:ext cx="465690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شما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94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877137" y="1873929"/>
            <a:ext cx="300629" cy="378503"/>
          </a:xfrm>
          <a:custGeom>
            <a:avLst/>
            <a:gdLst>
              <a:gd name="T0" fmla="*/ 274 w 1626"/>
              <a:gd name="T1" fmla="*/ 1727 h 2048"/>
              <a:gd name="T2" fmla="*/ 774 w 1626"/>
              <a:gd name="T3" fmla="*/ 2009 h 2048"/>
              <a:gd name="T4" fmla="*/ 929 w 1626"/>
              <a:gd name="T5" fmla="*/ 2048 h 2048"/>
              <a:gd name="T6" fmla="*/ 1214 w 1626"/>
              <a:gd name="T7" fmla="*/ 1827 h 2048"/>
              <a:gd name="T8" fmla="*/ 1220 w 1626"/>
              <a:gd name="T9" fmla="*/ 1823 h 2048"/>
              <a:gd name="T10" fmla="*/ 1590 w 1626"/>
              <a:gd name="T11" fmla="*/ 1583 h 2048"/>
              <a:gd name="T12" fmla="*/ 1601 w 1626"/>
              <a:gd name="T13" fmla="*/ 1509 h 2048"/>
              <a:gd name="T14" fmla="*/ 1591 w 1626"/>
              <a:gd name="T15" fmla="*/ 866 h 2048"/>
              <a:gd name="T16" fmla="*/ 1366 w 1626"/>
              <a:gd name="T17" fmla="*/ 515 h 2048"/>
              <a:gd name="T18" fmla="*/ 1366 w 1626"/>
              <a:gd name="T19" fmla="*/ 40 h 2048"/>
              <a:gd name="T20" fmla="*/ 1286 w 1626"/>
              <a:gd name="T21" fmla="*/ 40 h 2048"/>
              <a:gd name="T22" fmla="*/ 1224 w 1626"/>
              <a:gd name="T23" fmla="*/ 457 h 2048"/>
              <a:gd name="T24" fmla="*/ 668 w 1626"/>
              <a:gd name="T25" fmla="*/ 746 h 2048"/>
              <a:gd name="T26" fmla="*/ 659 w 1626"/>
              <a:gd name="T27" fmla="*/ 564 h 2048"/>
              <a:gd name="T28" fmla="*/ 582 w 1626"/>
              <a:gd name="T29" fmla="*/ 543 h 2048"/>
              <a:gd name="T30" fmla="*/ 556 w 1626"/>
              <a:gd name="T31" fmla="*/ 810 h 2048"/>
              <a:gd name="T32" fmla="*/ 28 w 1626"/>
              <a:gd name="T33" fmla="*/ 1148 h 2048"/>
              <a:gd name="T34" fmla="*/ 199 w 1626"/>
              <a:gd name="T35" fmla="*/ 1670 h 2048"/>
              <a:gd name="T36" fmla="*/ 705 w 1626"/>
              <a:gd name="T37" fmla="*/ 1174 h 2048"/>
              <a:gd name="T38" fmla="*/ 475 w 1626"/>
              <a:gd name="T39" fmla="*/ 1113 h 2048"/>
              <a:gd name="T40" fmla="*/ 105 w 1626"/>
              <a:gd name="T41" fmla="*/ 1171 h 2048"/>
              <a:gd name="T42" fmla="*/ 545 w 1626"/>
              <a:gd name="T43" fmla="*/ 889 h 2048"/>
              <a:gd name="T44" fmla="*/ 398 w 1626"/>
              <a:gd name="T45" fmla="*/ 1092 h 2048"/>
              <a:gd name="T46" fmla="*/ 521 w 1626"/>
              <a:gd name="T47" fmla="*/ 1443 h 2048"/>
              <a:gd name="T48" fmla="*/ 782 w 1626"/>
              <a:gd name="T49" fmla="*/ 1195 h 2048"/>
              <a:gd name="T50" fmla="*/ 704 w 1626"/>
              <a:gd name="T51" fmla="*/ 871 h 2048"/>
              <a:gd name="T52" fmla="*/ 1206 w 1626"/>
              <a:gd name="T53" fmla="*/ 535 h 2048"/>
              <a:gd name="T54" fmla="*/ 1524 w 1626"/>
              <a:gd name="T55" fmla="*/ 969 h 2048"/>
              <a:gd name="T56" fmla="*/ 1519 w 1626"/>
              <a:gd name="T57" fmla="*/ 1522 h 2048"/>
              <a:gd name="T58" fmla="*/ 1406 w 1626"/>
              <a:gd name="T59" fmla="*/ 1725 h 2048"/>
              <a:gd name="T60" fmla="*/ 1176 w 1626"/>
              <a:gd name="T61" fmla="*/ 1754 h 2048"/>
              <a:gd name="T62" fmla="*/ 1036 w 1626"/>
              <a:gd name="T63" fmla="*/ 1939 h 2048"/>
              <a:gd name="T64" fmla="*/ 803 w 1626"/>
              <a:gd name="T65" fmla="*/ 1935 h 2048"/>
              <a:gd name="T66" fmla="*/ 322 w 1626"/>
              <a:gd name="T67" fmla="*/ 1663 h 2048"/>
              <a:gd name="T68" fmla="*/ 105 w 1626"/>
              <a:gd name="T69" fmla="*/ 1171 h 2048"/>
              <a:gd name="T70" fmla="*/ 774 w 1626"/>
              <a:gd name="T71" fmla="*/ 40 h 2048"/>
              <a:gd name="T72" fmla="*/ 854 w 1626"/>
              <a:gd name="T73" fmla="*/ 40 h 2048"/>
              <a:gd name="T74" fmla="*/ 814 w 1626"/>
              <a:gd name="T75" fmla="*/ 341 h 2048"/>
              <a:gd name="T76" fmla="*/ 262 w 1626"/>
              <a:gd name="T77" fmla="*/ 514 h 2048"/>
              <a:gd name="T78" fmla="*/ 302 w 1626"/>
              <a:gd name="T79" fmla="*/ 0 h 2048"/>
              <a:gd name="T80" fmla="*/ 342 w 1626"/>
              <a:gd name="T81" fmla="*/ 514 h 2048"/>
              <a:gd name="T82" fmla="*/ 262 w 1626"/>
              <a:gd name="T83" fmla="*/ 514 h 2048"/>
              <a:gd name="T84" fmla="*/ 262 w 1626"/>
              <a:gd name="T85" fmla="*/ 682 h 2048"/>
              <a:gd name="T86" fmla="*/ 302 w 1626"/>
              <a:gd name="T87" fmla="*/ 642 h 2048"/>
              <a:gd name="T88" fmla="*/ 342 w 1626"/>
              <a:gd name="T89" fmla="*/ 682 h 2048"/>
              <a:gd name="T90" fmla="*/ 302 w 1626"/>
              <a:gd name="T91" fmla="*/ 722 h 2048"/>
              <a:gd name="T92" fmla="*/ 846 w 1626"/>
              <a:gd name="T93" fmla="*/ 818 h 2048"/>
              <a:gd name="T94" fmla="*/ 898 w 1626"/>
              <a:gd name="T95" fmla="*/ 795 h 2048"/>
              <a:gd name="T96" fmla="*/ 920 w 1626"/>
              <a:gd name="T97" fmla="*/ 847 h 2048"/>
              <a:gd name="T98" fmla="*/ 868 w 1626"/>
              <a:gd name="T99" fmla="*/ 870 h 2048"/>
              <a:gd name="T100" fmla="*/ 953 w 1626"/>
              <a:gd name="T101" fmla="*/ 731 h 2048"/>
              <a:gd name="T102" fmla="*/ 1180 w 1626"/>
              <a:gd name="T103" fmla="*/ 644 h 2048"/>
              <a:gd name="T104" fmla="*/ 1366 w 1626"/>
              <a:gd name="T105" fmla="*/ 934 h 2048"/>
              <a:gd name="T106" fmla="*/ 1322 w 1626"/>
              <a:gd name="T107" fmla="*/ 899 h 2048"/>
              <a:gd name="T108" fmla="*/ 1008 w 1626"/>
              <a:gd name="T109" fmla="*/ 745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6" h="2048">
                <a:moveTo>
                  <a:pt x="199" y="1670"/>
                </a:moveTo>
                <a:cubicBezTo>
                  <a:pt x="274" y="1727"/>
                  <a:pt x="274" y="1727"/>
                  <a:pt x="274" y="1727"/>
                </a:cubicBezTo>
                <a:cubicBezTo>
                  <a:pt x="423" y="1840"/>
                  <a:pt x="584" y="1932"/>
                  <a:pt x="751" y="2000"/>
                </a:cubicBezTo>
                <a:cubicBezTo>
                  <a:pt x="758" y="2003"/>
                  <a:pt x="766" y="2006"/>
                  <a:pt x="774" y="2009"/>
                </a:cubicBezTo>
                <a:cubicBezTo>
                  <a:pt x="821" y="2028"/>
                  <a:pt x="821" y="2028"/>
                  <a:pt x="821" y="2028"/>
                </a:cubicBezTo>
                <a:cubicBezTo>
                  <a:pt x="856" y="2041"/>
                  <a:pt x="892" y="2048"/>
                  <a:pt x="929" y="2048"/>
                </a:cubicBezTo>
                <a:cubicBezTo>
                  <a:pt x="980" y="2048"/>
                  <a:pt x="1030" y="2035"/>
                  <a:pt x="1076" y="2009"/>
                </a:cubicBezTo>
                <a:cubicBezTo>
                  <a:pt x="1144" y="1969"/>
                  <a:pt x="1194" y="1903"/>
                  <a:pt x="1214" y="1827"/>
                </a:cubicBezTo>
                <a:cubicBezTo>
                  <a:pt x="1214" y="1825"/>
                  <a:pt x="1215" y="1824"/>
                  <a:pt x="1216" y="1824"/>
                </a:cubicBezTo>
                <a:cubicBezTo>
                  <a:pt x="1217" y="1823"/>
                  <a:pt x="1219" y="1823"/>
                  <a:pt x="1220" y="1823"/>
                </a:cubicBezTo>
                <a:cubicBezTo>
                  <a:pt x="1296" y="1844"/>
                  <a:pt x="1378" y="1834"/>
                  <a:pt x="1446" y="1795"/>
                </a:cubicBezTo>
                <a:cubicBezTo>
                  <a:pt x="1525" y="1750"/>
                  <a:pt x="1577" y="1672"/>
                  <a:pt x="1590" y="1583"/>
                </a:cubicBezTo>
                <a:cubicBezTo>
                  <a:pt x="1598" y="1533"/>
                  <a:pt x="1598" y="1533"/>
                  <a:pt x="1598" y="1533"/>
                </a:cubicBezTo>
                <a:cubicBezTo>
                  <a:pt x="1599" y="1525"/>
                  <a:pt x="1600" y="1517"/>
                  <a:pt x="1601" y="1509"/>
                </a:cubicBezTo>
                <a:cubicBezTo>
                  <a:pt x="1626" y="1330"/>
                  <a:pt x="1626" y="1145"/>
                  <a:pt x="1603" y="960"/>
                </a:cubicBezTo>
                <a:cubicBezTo>
                  <a:pt x="1591" y="866"/>
                  <a:pt x="1591" y="866"/>
                  <a:pt x="1591" y="866"/>
                </a:cubicBezTo>
                <a:cubicBezTo>
                  <a:pt x="1579" y="768"/>
                  <a:pt x="1538" y="677"/>
                  <a:pt x="1472" y="604"/>
                </a:cubicBezTo>
                <a:cubicBezTo>
                  <a:pt x="1441" y="569"/>
                  <a:pt x="1405" y="539"/>
                  <a:pt x="1366" y="515"/>
                </a:cubicBezTo>
                <a:cubicBezTo>
                  <a:pt x="1366" y="515"/>
                  <a:pt x="1366" y="514"/>
                  <a:pt x="1366" y="514"/>
                </a:cubicBezTo>
                <a:cubicBezTo>
                  <a:pt x="1366" y="40"/>
                  <a:pt x="1366" y="40"/>
                  <a:pt x="1366" y="40"/>
                </a:cubicBezTo>
                <a:cubicBezTo>
                  <a:pt x="1366" y="18"/>
                  <a:pt x="1348" y="0"/>
                  <a:pt x="1326" y="0"/>
                </a:cubicBezTo>
                <a:cubicBezTo>
                  <a:pt x="1304" y="0"/>
                  <a:pt x="1286" y="18"/>
                  <a:pt x="1286" y="40"/>
                </a:cubicBezTo>
                <a:cubicBezTo>
                  <a:pt x="1286" y="476"/>
                  <a:pt x="1286" y="476"/>
                  <a:pt x="1286" y="476"/>
                </a:cubicBezTo>
                <a:cubicBezTo>
                  <a:pt x="1266" y="468"/>
                  <a:pt x="1245" y="462"/>
                  <a:pt x="1224" y="457"/>
                </a:cubicBezTo>
                <a:cubicBezTo>
                  <a:pt x="1113" y="431"/>
                  <a:pt x="995" y="445"/>
                  <a:pt x="893" y="498"/>
                </a:cubicBezTo>
                <a:cubicBezTo>
                  <a:pt x="791" y="551"/>
                  <a:pt x="711" y="639"/>
                  <a:pt x="668" y="746"/>
                </a:cubicBezTo>
                <a:cubicBezTo>
                  <a:pt x="661" y="762"/>
                  <a:pt x="661" y="762"/>
                  <a:pt x="661" y="762"/>
                </a:cubicBezTo>
                <a:cubicBezTo>
                  <a:pt x="643" y="698"/>
                  <a:pt x="642" y="630"/>
                  <a:pt x="659" y="564"/>
                </a:cubicBezTo>
                <a:cubicBezTo>
                  <a:pt x="665" y="543"/>
                  <a:pt x="652" y="521"/>
                  <a:pt x="631" y="515"/>
                </a:cubicBezTo>
                <a:cubicBezTo>
                  <a:pt x="610" y="509"/>
                  <a:pt x="588" y="522"/>
                  <a:pt x="582" y="543"/>
                </a:cubicBezTo>
                <a:cubicBezTo>
                  <a:pt x="558" y="634"/>
                  <a:pt x="562" y="729"/>
                  <a:pt x="595" y="815"/>
                </a:cubicBezTo>
                <a:cubicBezTo>
                  <a:pt x="556" y="810"/>
                  <a:pt x="556" y="810"/>
                  <a:pt x="556" y="810"/>
                </a:cubicBezTo>
                <a:cubicBezTo>
                  <a:pt x="443" y="794"/>
                  <a:pt x="327" y="819"/>
                  <a:pt x="230" y="881"/>
                </a:cubicBezTo>
                <a:cubicBezTo>
                  <a:pt x="133" y="943"/>
                  <a:pt x="61" y="1038"/>
                  <a:pt x="28" y="1148"/>
                </a:cubicBezTo>
                <a:cubicBezTo>
                  <a:pt x="0" y="1242"/>
                  <a:pt x="1" y="1342"/>
                  <a:pt x="32" y="1435"/>
                </a:cubicBezTo>
                <a:cubicBezTo>
                  <a:pt x="62" y="1529"/>
                  <a:pt x="120" y="1610"/>
                  <a:pt x="199" y="1670"/>
                </a:cubicBezTo>
                <a:close/>
                <a:moveTo>
                  <a:pt x="648" y="929"/>
                </a:moveTo>
                <a:cubicBezTo>
                  <a:pt x="706" y="996"/>
                  <a:pt x="728" y="1088"/>
                  <a:pt x="705" y="1174"/>
                </a:cubicBezTo>
                <a:cubicBezTo>
                  <a:pt x="682" y="1261"/>
                  <a:pt x="617" y="1329"/>
                  <a:pt x="533" y="1358"/>
                </a:cubicBezTo>
                <a:cubicBezTo>
                  <a:pt x="474" y="1291"/>
                  <a:pt x="452" y="1199"/>
                  <a:pt x="475" y="1113"/>
                </a:cubicBezTo>
                <a:cubicBezTo>
                  <a:pt x="499" y="1026"/>
                  <a:pt x="564" y="957"/>
                  <a:pt x="648" y="929"/>
                </a:cubicBezTo>
                <a:close/>
                <a:moveTo>
                  <a:pt x="105" y="1171"/>
                </a:moveTo>
                <a:cubicBezTo>
                  <a:pt x="157" y="998"/>
                  <a:pt x="313" y="885"/>
                  <a:pt x="488" y="885"/>
                </a:cubicBezTo>
                <a:cubicBezTo>
                  <a:pt x="507" y="885"/>
                  <a:pt x="526" y="886"/>
                  <a:pt x="545" y="889"/>
                </a:cubicBezTo>
                <a:cubicBezTo>
                  <a:pt x="547" y="889"/>
                  <a:pt x="547" y="889"/>
                  <a:pt x="547" y="889"/>
                </a:cubicBezTo>
                <a:cubicBezTo>
                  <a:pt x="475" y="935"/>
                  <a:pt x="421" y="1007"/>
                  <a:pt x="398" y="1092"/>
                </a:cubicBezTo>
                <a:cubicBezTo>
                  <a:pt x="365" y="1214"/>
                  <a:pt x="402" y="1344"/>
                  <a:pt x="493" y="1432"/>
                </a:cubicBezTo>
                <a:cubicBezTo>
                  <a:pt x="501" y="1439"/>
                  <a:pt x="511" y="1443"/>
                  <a:pt x="521" y="1443"/>
                </a:cubicBezTo>
                <a:cubicBezTo>
                  <a:pt x="524" y="1443"/>
                  <a:pt x="527" y="1443"/>
                  <a:pt x="530" y="1442"/>
                </a:cubicBezTo>
                <a:cubicBezTo>
                  <a:pt x="653" y="1412"/>
                  <a:pt x="750" y="1317"/>
                  <a:pt x="782" y="1195"/>
                </a:cubicBezTo>
                <a:cubicBezTo>
                  <a:pt x="813" y="1080"/>
                  <a:pt x="783" y="958"/>
                  <a:pt x="704" y="872"/>
                </a:cubicBezTo>
                <a:cubicBezTo>
                  <a:pt x="704" y="871"/>
                  <a:pt x="704" y="871"/>
                  <a:pt x="704" y="871"/>
                </a:cubicBezTo>
                <a:cubicBezTo>
                  <a:pt x="742" y="775"/>
                  <a:pt x="742" y="775"/>
                  <a:pt x="742" y="775"/>
                </a:cubicBezTo>
                <a:cubicBezTo>
                  <a:pt x="817" y="590"/>
                  <a:pt x="1012" y="489"/>
                  <a:pt x="1206" y="535"/>
                </a:cubicBezTo>
                <a:cubicBezTo>
                  <a:pt x="1368" y="573"/>
                  <a:pt x="1491" y="710"/>
                  <a:pt x="1512" y="876"/>
                </a:cubicBezTo>
                <a:cubicBezTo>
                  <a:pt x="1524" y="969"/>
                  <a:pt x="1524" y="969"/>
                  <a:pt x="1524" y="969"/>
                </a:cubicBezTo>
                <a:cubicBezTo>
                  <a:pt x="1546" y="1148"/>
                  <a:pt x="1546" y="1326"/>
                  <a:pt x="1522" y="1498"/>
                </a:cubicBezTo>
                <a:cubicBezTo>
                  <a:pt x="1521" y="1506"/>
                  <a:pt x="1520" y="1514"/>
                  <a:pt x="1519" y="1522"/>
                </a:cubicBezTo>
                <a:cubicBezTo>
                  <a:pt x="1511" y="1571"/>
                  <a:pt x="1511" y="1571"/>
                  <a:pt x="1511" y="1571"/>
                </a:cubicBezTo>
                <a:cubicBezTo>
                  <a:pt x="1501" y="1636"/>
                  <a:pt x="1463" y="1693"/>
                  <a:pt x="1406" y="1725"/>
                </a:cubicBezTo>
                <a:cubicBezTo>
                  <a:pt x="1357" y="1754"/>
                  <a:pt x="1297" y="1762"/>
                  <a:pt x="1242" y="1746"/>
                </a:cubicBezTo>
                <a:cubicBezTo>
                  <a:pt x="1219" y="1740"/>
                  <a:pt x="1196" y="1743"/>
                  <a:pt x="1176" y="1754"/>
                </a:cubicBezTo>
                <a:cubicBezTo>
                  <a:pt x="1156" y="1766"/>
                  <a:pt x="1142" y="1785"/>
                  <a:pt x="1136" y="1807"/>
                </a:cubicBezTo>
                <a:cubicBezTo>
                  <a:pt x="1122" y="1862"/>
                  <a:pt x="1085" y="1911"/>
                  <a:pt x="1036" y="1939"/>
                </a:cubicBezTo>
                <a:cubicBezTo>
                  <a:pt x="979" y="1972"/>
                  <a:pt x="911" y="1977"/>
                  <a:pt x="850" y="1953"/>
                </a:cubicBezTo>
                <a:cubicBezTo>
                  <a:pt x="803" y="1935"/>
                  <a:pt x="803" y="1935"/>
                  <a:pt x="803" y="1935"/>
                </a:cubicBezTo>
                <a:cubicBezTo>
                  <a:pt x="796" y="1932"/>
                  <a:pt x="788" y="1929"/>
                  <a:pt x="781" y="1926"/>
                </a:cubicBezTo>
                <a:cubicBezTo>
                  <a:pt x="620" y="1860"/>
                  <a:pt x="466" y="1772"/>
                  <a:pt x="322" y="1663"/>
                </a:cubicBezTo>
                <a:cubicBezTo>
                  <a:pt x="247" y="1606"/>
                  <a:pt x="247" y="1606"/>
                  <a:pt x="247" y="1606"/>
                </a:cubicBezTo>
                <a:cubicBezTo>
                  <a:pt x="114" y="1505"/>
                  <a:pt x="57" y="1330"/>
                  <a:pt x="105" y="1171"/>
                </a:cubicBezTo>
                <a:close/>
                <a:moveTo>
                  <a:pt x="774" y="301"/>
                </a:moveTo>
                <a:cubicBezTo>
                  <a:pt x="774" y="40"/>
                  <a:pt x="774" y="40"/>
                  <a:pt x="774" y="40"/>
                </a:cubicBezTo>
                <a:cubicBezTo>
                  <a:pt x="774" y="18"/>
                  <a:pt x="792" y="0"/>
                  <a:pt x="814" y="0"/>
                </a:cubicBezTo>
                <a:cubicBezTo>
                  <a:pt x="836" y="0"/>
                  <a:pt x="854" y="18"/>
                  <a:pt x="854" y="40"/>
                </a:cubicBezTo>
                <a:cubicBezTo>
                  <a:pt x="854" y="301"/>
                  <a:pt x="854" y="301"/>
                  <a:pt x="854" y="301"/>
                </a:cubicBezTo>
                <a:cubicBezTo>
                  <a:pt x="854" y="323"/>
                  <a:pt x="836" y="341"/>
                  <a:pt x="814" y="341"/>
                </a:cubicBezTo>
                <a:cubicBezTo>
                  <a:pt x="792" y="341"/>
                  <a:pt x="774" y="323"/>
                  <a:pt x="774" y="301"/>
                </a:cubicBezTo>
                <a:close/>
                <a:moveTo>
                  <a:pt x="262" y="514"/>
                </a:moveTo>
                <a:cubicBezTo>
                  <a:pt x="262" y="40"/>
                  <a:pt x="262" y="40"/>
                  <a:pt x="262" y="40"/>
                </a:cubicBezTo>
                <a:cubicBezTo>
                  <a:pt x="262" y="18"/>
                  <a:pt x="280" y="0"/>
                  <a:pt x="302" y="0"/>
                </a:cubicBezTo>
                <a:cubicBezTo>
                  <a:pt x="324" y="0"/>
                  <a:pt x="342" y="18"/>
                  <a:pt x="342" y="40"/>
                </a:cubicBezTo>
                <a:cubicBezTo>
                  <a:pt x="342" y="514"/>
                  <a:pt x="342" y="514"/>
                  <a:pt x="342" y="514"/>
                </a:cubicBezTo>
                <a:cubicBezTo>
                  <a:pt x="342" y="536"/>
                  <a:pt x="324" y="554"/>
                  <a:pt x="302" y="554"/>
                </a:cubicBezTo>
                <a:cubicBezTo>
                  <a:pt x="280" y="554"/>
                  <a:pt x="262" y="536"/>
                  <a:pt x="262" y="514"/>
                </a:cubicBezTo>
                <a:close/>
                <a:moveTo>
                  <a:pt x="274" y="710"/>
                </a:moveTo>
                <a:cubicBezTo>
                  <a:pt x="266" y="702"/>
                  <a:pt x="262" y="692"/>
                  <a:pt x="262" y="682"/>
                </a:cubicBezTo>
                <a:cubicBezTo>
                  <a:pt x="262" y="671"/>
                  <a:pt x="266" y="661"/>
                  <a:pt x="274" y="653"/>
                </a:cubicBezTo>
                <a:cubicBezTo>
                  <a:pt x="281" y="646"/>
                  <a:pt x="292" y="642"/>
                  <a:pt x="302" y="642"/>
                </a:cubicBezTo>
                <a:cubicBezTo>
                  <a:pt x="313" y="642"/>
                  <a:pt x="323" y="646"/>
                  <a:pt x="330" y="653"/>
                </a:cubicBezTo>
                <a:cubicBezTo>
                  <a:pt x="338" y="661"/>
                  <a:pt x="342" y="671"/>
                  <a:pt x="342" y="682"/>
                </a:cubicBezTo>
                <a:cubicBezTo>
                  <a:pt x="342" y="692"/>
                  <a:pt x="338" y="702"/>
                  <a:pt x="330" y="710"/>
                </a:cubicBezTo>
                <a:cubicBezTo>
                  <a:pt x="323" y="717"/>
                  <a:pt x="313" y="722"/>
                  <a:pt x="302" y="722"/>
                </a:cubicBezTo>
                <a:cubicBezTo>
                  <a:pt x="292" y="722"/>
                  <a:pt x="281" y="717"/>
                  <a:pt x="274" y="710"/>
                </a:cubicBezTo>
                <a:close/>
                <a:moveTo>
                  <a:pt x="846" y="818"/>
                </a:moveTo>
                <a:cubicBezTo>
                  <a:pt x="846" y="817"/>
                  <a:pt x="846" y="817"/>
                  <a:pt x="846" y="817"/>
                </a:cubicBezTo>
                <a:cubicBezTo>
                  <a:pt x="854" y="796"/>
                  <a:pt x="877" y="786"/>
                  <a:pt x="898" y="795"/>
                </a:cubicBezTo>
                <a:cubicBezTo>
                  <a:pt x="919" y="803"/>
                  <a:pt x="929" y="826"/>
                  <a:pt x="921" y="847"/>
                </a:cubicBezTo>
                <a:cubicBezTo>
                  <a:pt x="920" y="847"/>
                  <a:pt x="920" y="847"/>
                  <a:pt x="920" y="847"/>
                </a:cubicBezTo>
                <a:cubicBezTo>
                  <a:pt x="914" y="863"/>
                  <a:pt x="899" y="872"/>
                  <a:pt x="883" y="872"/>
                </a:cubicBezTo>
                <a:cubicBezTo>
                  <a:pt x="878" y="872"/>
                  <a:pt x="873" y="871"/>
                  <a:pt x="868" y="870"/>
                </a:cubicBezTo>
                <a:cubicBezTo>
                  <a:pt x="848" y="861"/>
                  <a:pt x="838" y="838"/>
                  <a:pt x="846" y="818"/>
                </a:cubicBezTo>
                <a:close/>
                <a:moveTo>
                  <a:pt x="953" y="731"/>
                </a:moveTo>
                <a:cubicBezTo>
                  <a:pt x="942" y="712"/>
                  <a:pt x="948" y="687"/>
                  <a:pt x="967" y="676"/>
                </a:cubicBezTo>
                <a:cubicBezTo>
                  <a:pt x="1031" y="638"/>
                  <a:pt x="1107" y="627"/>
                  <a:pt x="1180" y="644"/>
                </a:cubicBezTo>
                <a:cubicBezTo>
                  <a:pt x="1297" y="671"/>
                  <a:pt x="1386" y="770"/>
                  <a:pt x="1401" y="889"/>
                </a:cubicBezTo>
                <a:cubicBezTo>
                  <a:pt x="1404" y="911"/>
                  <a:pt x="1388" y="931"/>
                  <a:pt x="1366" y="934"/>
                </a:cubicBezTo>
                <a:cubicBezTo>
                  <a:pt x="1365" y="934"/>
                  <a:pt x="1363" y="934"/>
                  <a:pt x="1361" y="934"/>
                </a:cubicBezTo>
                <a:cubicBezTo>
                  <a:pt x="1341" y="934"/>
                  <a:pt x="1324" y="920"/>
                  <a:pt x="1322" y="899"/>
                </a:cubicBezTo>
                <a:cubicBezTo>
                  <a:pt x="1311" y="813"/>
                  <a:pt x="1247" y="742"/>
                  <a:pt x="1162" y="722"/>
                </a:cubicBezTo>
                <a:cubicBezTo>
                  <a:pt x="1109" y="709"/>
                  <a:pt x="1054" y="717"/>
                  <a:pt x="1008" y="745"/>
                </a:cubicBezTo>
                <a:cubicBezTo>
                  <a:pt x="989" y="756"/>
                  <a:pt x="964" y="750"/>
                  <a:pt x="953" y="7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59172" y="1873929"/>
            <a:ext cx="378503" cy="378503"/>
          </a:xfrm>
          <a:custGeom>
            <a:avLst/>
            <a:gdLst>
              <a:gd name="T0" fmla="*/ 136 w 2048"/>
              <a:gd name="T1" fmla="*/ 2048 h 2048"/>
              <a:gd name="T2" fmla="*/ 1480 w 2048"/>
              <a:gd name="T3" fmla="*/ 2048 h 2048"/>
              <a:gd name="T4" fmla="*/ 1856 w 2048"/>
              <a:gd name="T5" fmla="*/ 1604 h 2048"/>
              <a:gd name="T6" fmla="*/ 1912 w 2048"/>
              <a:gd name="T7" fmla="*/ 1344 h 2048"/>
              <a:gd name="T8" fmla="*/ 1521 w 2048"/>
              <a:gd name="T9" fmla="*/ 698 h 2048"/>
              <a:gd name="T10" fmla="*/ 1848 w 2048"/>
              <a:gd name="T11" fmla="*/ 256 h 2048"/>
              <a:gd name="T12" fmla="*/ 1912 w 2048"/>
              <a:gd name="T13" fmla="*/ 1116 h 2048"/>
              <a:gd name="T14" fmla="*/ 2048 w 2048"/>
              <a:gd name="T15" fmla="*/ 136 h 2048"/>
              <a:gd name="T16" fmla="*/ 698 w 2048"/>
              <a:gd name="T17" fmla="*/ 96 h 2048"/>
              <a:gd name="T18" fmla="*/ 446 w 2048"/>
              <a:gd name="T19" fmla="*/ 196 h 2048"/>
              <a:gd name="T20" fmla="*/ 0 w 2048"/>
              <a:gd name="T21" fmla="*/ 568 h 2048"/>
              <a:gd name="T22" fmla="*/ 528 w 2048"/>
              <a:gd name="T23" fmla="*/ 608 h 2048"/>
              <a:gd name="T24" fmla="*/ 452 w 2048"/>
              <a:gd name="T25" fmla="*/ 1551 h 2048"/>
              <a:gd name="T26" fmla="*/ 177 w 2048"/>
              <a:gd name="T27" fmla="*/ 936 h 2048"/>
              <a:gd name="T28" fmla="*/ 97 w 2048"/>
              <a:gd name="T29" fmla="*/ 1782 h 2048"/>
              <a:gd name="T30" fmla="*/ 1912 w 2048"/>
              <a:gd name="T31" fmla="*/ 1536 h 2048"/>
              <a:gd name="T32" fmla="*/ 1912 w 2048"/>
              <a:gd name="T33" fmla="*/ 80 h 2048"/>
              <a:gd name="T34" fmla="*/ 1873 w 2048"/>
              <a:gd name="T35" fmla="*/ 176 h 2048"/>
              <a:gd name="T36" fmla="*/ 1856 w 2048"/>
              <a:gd name="T37" fmla="*/ 136 h 2048"/>
              <a:gd name="T38" fmla="*/ 80 w 2048"/>
              <a:gd name="T39" fmla="*/ 568 h 2048"/>
              <a:gd name="T40" fmla="*/ 136 w 2048"/>
              <a:gd name="T41" fmla="*/ 624 h 2048"/>
              <a:gd name="T42" fmla="*/ 1475 w 2048"/>
              <a:gd name="T43" fmla="*/ 1856 h 2048"/>
              <a:gd name="T44" fmla="*/ 1536 w 2048"/>
              <a:gd name="T45" fmla="*/ 1912 h 2048"/>
              <a:gd name="T46" fmla="*/ 698 w 2048"/>
              <a:gd name="T47" fmla="*/ 1440 h 2048"/>
              <a:gd name="T48" fmla="*/ 1350 w 2048"/>
              <a:gd name="T49" fmla="*/ 608 h 2048"/>
              <a:gd name="T50" fmla="*/ 1782 w 2048"/>
              <a:gd name="T51" fmla="*/ 1520 h 2048"/>
              <a:gd name="T52" fmla="*/ 1521 w 2048"/>
              <a:gd name="T53" fmla="*/ 1782 h 2048"/>
              <a:gd name="T54" fmla="*/ 1486 w 2048"/>
              <a:gd name="T55" fmla="*/ 623 h 2048"/>
              <a:gd name="T56" fmla="*/ 1424 w 2048"/>
              <a:gd name="T57" fmla="*/ 568 h 2048"/>
              <a:gd name="T58" fmla="*/ 1486 w 2048"/>
              <a:gd name="T59" fmla="*/ 623 h 2048"/>
              <a:gd name="T60" fmla="*/ 1792 w 2048"/>
              <a:gd name="T61" fmla="*/ 199 h 2048"/>
              <a:gd name="T62" fmla="*/ 1350 w 2048"/>
              <a:gd name="T63" fmla="*/ 528 h 2048"/>
              <a:gd name="T64" fmla="*/ 698 w 2048"/>
              <a:gd name="T65" fmla="*/ 176 h 2048"/>
              <a:gd name="T66" fmla="*/ 568 w 2048"/>
              <a:gd name="T67" fmla="*/ 192 h 2048"/>
              <a:gd name="T68" fmla="*/ 266 w 2048"/>
              <a:gd name="T69" fmla="*/ 528 h 2048"/>
              <a:gd name="T70" fmla="*/ 528 w 2048"/>
              <a:gd name="T71" fmla="*/ 266 h 2048"/>
              <a:gd name="T72" fmla="*/ 568 w 2048"/>
              <a:gd name="T73" fmla="*/ 1424 h 2048"/>
              <a:gd name="T74" fmla="*/ 512 w 2048"/>
              <a:gd name="T75" fmla="*/ 1480 h 2048"/>
              <a:gd name="T76" fmla="*/ 568 w 2048"/>
              <a:gd name="T77" fmla="*/ 1616 h 2048"/>
              <a:gd name="T78" fmla="*/ 1441 w 2048"/>
              <a:gd name="T79" fmla="*/ 1782 h 2048"/>
              <a:gd name="T80" fmla="*/ 260 w 2048"/>
              <a:gd name="T81" fmla="*/ 1856 h 2048"/>
              <a:gd name="T82" fmla="*/ 137 w 2048"/>
              <a:gd name="T83" fmla="*/ 1856 h 2048"/>
              <a:gd name="T84" fmla="*/ 136 w 2048"/>
              <a:gd name="T85" fmla="*/ 1968 h 2048"/>
              <a:gd name="T86" fmla="*/ 108 w 2048"/>
              <a:gd name="T87" fmla="*/ 836 h 2048"/>
              <a:gd name="T88" fmla="*/ 137 w 2048"/>
              <a:gd name="T89" fmla="*/ 768 h 2048"/>
              <a:gd name="T90" fmla="*/ 165 w 2048"/>
              <a:gd name="T91" fmla="*/ 836 h 2048"/>
              <a:gd name="T92" fmla="*/ 1940 w 2048"/>
              <a:gd name="T93" fmla="*/ 1198 h 2048"/>
              <a:gd name="T94" fmla="*/ 1912 w 2048"/>
              <a:gd name="T95" fmla="*/ 1266 h 2048"/>
              <a:gd name="T96" fmla="*/ 1884 w 2048"/>
              <a:gd name="T97" fmla="*/ 119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48" h="2048">
                <a:moveTo>
                  <a:pt x="97" y="1782"/>
                </a:moveTo>
                <a:cubicBezTo>
                  <a:pt x="41" y="1798"/>
                  <a:pt x="0" y="1850"/>
                  <a:pt x="0" y="1912"/>
                </a:cubicBezTo>
                <a:cubicBezTo>
                  <a:pt x="0" y="1987"/>
                  <a:pt x="61" y="2048"/>
                  <a:pt x="136" y="2048"/>
                </a:cubicBezTo>
                <a:cubicBezTo>
                  <a:pt x="197" y="2048"/>
                  <a:pt x="249" y="2007"/>
                  <a:pt x="266" y="1952"/>
                </a:cubicBezTo>
                <a:cubicBezTo>
                  <a:pt x="1350" y="1952"/>
                  <a:pt x="1350" y="1952"/>
                  <a:pt x="1350" y="1952"/>
                </a:cubicBezTo>
                <a:cubicBezTo>
                  <a:pt x="1367" y="2007"/>
                  <a:pt x="1419" y="2048"/>
                  <a:pt x="1480" y="2048"/>
                </a:cubicBezTo>
                <a:cubicBezTo>
                  <a:pt x="1555" y="2048"/>
                  <a:pt x="1616" y="1987"/>
                  <a:pt x="1616" y="1912"/>
                </a:cubicBezTo>
                <a:cubicBezTo>
                  <a:pt x="1616" y="1892"/>
                  <a:pt x="1612" y="1873"/>
                  <a:pt x="1604" y="1856"/>
                </a:cubicBezTo>
                <a:cubicBezTo>
                  <a:pt x="1856" y="1604"/>
                  <a:pt x="1856" y="1604"/>
                  <a:pt x="1856" y="1604"/>
                </a:cubicBezTo>
                <a:cubicBezTo>
                  <a:pt x="1873" y="1611"/>
                  <a:pt x="1892" y="1616"/>
                  <a:pt x="1912" y="1616"/>
                </a:cubicBezTo>
                <a:cubicBezTo>
                  <a:pt x="1987" y="1616"/>
                  <a:pt x="2048" y="1555"/>
                  <a:pt x="2048" y="1480"/>
                </a:cubicBezTo>
                <a:cubicBezTo>
                  <a:pt x="2048" y="1405"/>
                  <a:pt x="1987" y="1344"/>
                  <a:pt x="1912" y="1344"/>
                </a:cubicBezTo>
                <a:cubicBezTo>
                  <a:pt x="1851" y="1344"/>
                  <a:pt x="1799" y="1384"/>
                  <a:pt x="1782" y="1440"/>
                </a:cubicBezTo>
                <a:cubicBezTo>
                  <a:pt x="1521" y="1440"/>
                  <a:pt x="1521" y="1440"/>
                  <a:pt x="1521" y="1440"/>
                </a:cubicBezTo>
                <a:cubicBezTo>
                  <a:pt x="1521" y="698"/>
                  <a:pt x="1521" y="698"/>
                  <a:pt x="1521" y="698"/>
                </a:cubicBezTo>
                <a:cubicBezTo>
                  <a:pt x="1576" y="680"/>
                  <a:pt x="1616" y="629"/>
                  <a:pt x="1616" y="568"/>
                </a:cubicBezTo>
                <a:cubicBezTo>
                  <a:pt x="1616" y="545"/>
                  <a:pt x="1610" y="523"/>
                  <a:pt x="1600" y="504"/>
                </a:cubicBezTo>
                <a:cubicBezTo>
                  <a:pt x="1848" y="256"/>
                  <a:pt x="1848" y="256"/>
                  <a:pt x="1848" y="256"/>
                </a:cubicBezTo>
                <a:cubicBezTo>
                  <a:pt x="1856" y="260"/>
                  <a:pt x="1864" y="263"/>
                  <a:pt x="1872" y="266"/>
                </a:cubicBezTo>
                <a:cubicBezTo>
                  <a:pt x="1872" y="1076"/>
                  <a:pt x="1872" y="1076"/>
                  <a:pt x="1872" y="1076"/>
                </a:cubicBezTo>
                <a:cubicBezTo>
                  <a:pt x="1872" y="1098"/>
                  <a:pt x="1890" y="1116"/>
                  <a:pt x="1912" y="1116"/>
                </a:cubicBezTo>
                <a:cubicBezTo>
                  <a:pt x="1934" y="1116"/>
                  <a:pt x="1952" y="1098"/>
                  <a:pt x="1952" y="1076"/>
                </a:cubicBezTo>
                <a:cubicBezTo>
                  <a:pt x="1952" y="266"/>
                  <a:pt x="1952" y="266"/>
                  <a:pt x="1952" y="266"/>
                </a:cubicBezTo>
                <a:cubicBezTo>
                  <a:pt x="2008" y="249"/>
                  <a:pt x="2048" y="197"/>
                  <a:pt x="2048" y="136"/>
                </a:cubicBezTo>
                <a:cubicBezTo>
                  <a:pt x="2048" y="61"/>
                  <a:pt x="1987" y="0"/>
                  <a:pt x="1912" y="0"/>
                </a:cubicBezTo>
                <a:cubicBezTo>
                  <a:pt x="1851" y="0"/>
                  <a:pt x="1799" y="40"/>
                  <a:pt x="1782" y="96"/>
                </a:cubicBezTo>
                <a:cubicBezTo>
                  <a:pt x="698" y="96"/>
                  <a:pt x="698" y="96"/>
                  <a:pt x="698" y="96"/>
                </a:cubicBezTo>
                <a:cubicBezTo>
                  <a:pt x="681" y="40"/>
                  <a:pt x="629" y="0"/>
                  <a:pt x="568" y="0"/>
                </a:cubicBezTo>
                <a:cubicBezTo>
                  <a:pt x="493" y="0"/>
                  <a:pt x="432" y="61"/>
                  <a:pt x="432" y="136"/>
                </a:cubicBezTo>
                <a:cubicBezTo>
                  <a:pt x="432" y="157"/>
                  <a:pt x="437" y="178"/>
                  <a:pt x="446" y="19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78" y="437"/>
                  <a:pt x="158" y="432"/>
                  <a:pt x="136" y="432"/>
                </a:cubicBezTo>
                <a:cubicBezTo>
                  <a:pt x="61" y="432"/>
                  <a:pt x="0" y="493"/>
                  <a:pt x="0" y="568"/>
                </a:cubicBezTo>
                <a:cubicBezTo>
                  <a:pt x="0" y="643"/>
                  <a:pt x="61" y="704"/>
                  <a:pt x="136" y="704"/>
                </a:cubicBezTo>
                <a:cubicBezTo>
                  <a:pt x="197" y="704"/>
                  <a:pt x="249" y="663"/>
                  <a:pt x="266" y="608"/>
                </a:cubicBezTo>
                <a:cubicBezTo>
                  <a:pt x="528" y="608"/>
                  <a:pt x="528" y="608"/>
                  <a:pt x="528" y="608"/>
                </a:cubicBezTo>
                <a:cubicBezTo>
                  <a:pt x="528" y="1350"/>
                  <a:pt x="528" y="1350"/>
                  <a:pt x="528" y="1350"/>
                </a:cubicBezTo>
                <a:cubicBezTo>
                  <a:pt x="472" y="1367"/>
                  <a:pt x="432" y="1419"/>
                  <a:pt x="432" y="1480"/>
                </a:cubicBezTo>
                <a:cubicBezTo>
                  <a:pt x="432" y="1506"/>
                  <a:pt x="439" y="1530"/>
                  <a:pt x="452" y="1551"/>
                </a:cubicBezTo>
                <a:cubicBezTo>
                  <a:pt x="207" y="1796"/>
                  <a:pt x="207" y="1796"/>
                  <a:pt x="207" y="1796"/>
                </a:cubicBezTo>
                <a:cubicBezTo>
                  <a:pt x="198" y="1790"/>
                  <a:pt x="187" y="1785"/>
                  <a:pt x="177" y="1782"/>
                </a:cubicBezTo>
                <a:cubicBezTo>
                  <a:pt x="177" y="936"/>
                  <a:pt x="177" y="936"/>
                  <a:pt x="177" y="936"/>
                </a:cubicBezTo>
                <a:cubicBezTo>
                  <a:pt x="177" y="914"/>
                  <a:pt x="159" y="896"/>
                  <a:pt x="137" y="896"/>
                </a:cubicBezTo>
                <a:cubicBezTo>
                  <a:pt x="115" y="896"/>
                  <a:pt x="97" y="914"/>
                  <a:pt x="97" y="936"/>
                </a:cubicBezTo>
                <a:lnTo>
                  <a:pt x="97" y="1782"/>
                </a:lnTo>
                <a:close/>
                <a:moveTo>
                  <a:pt x="1912" y="1424"/>
                </a:moveTo>
                <a:cubicBezTo>
                  <a:pt x="1943" y="1424"/>
                  <a:pt x="1968" y="1449"/>
                  <a:pt x="1968" y="1480"/>
                </a:cubicBezTo>
                <a:cubicBezTo>
                  <a:pt x="1968" y="1511"/>
                  <a:pt x="1943" y="1536"/>
                  <a:pt x="1912" y="1536"/>
                </a:cubicBezTo>
                <a:cubicBezTo>
                  <a:pt x="1881" y="1536"/>
                  <a:pt x="1856" y="1511"/>
                  <a:pt x="1856" y="1480"/>
                </a:cubicBezTo>
                <a:cubicBezTo>
                  <a:pt x="1856" y="1449"/>
                  <a:pt x="1881" y="1424"/>
                  <a:pt x="1912" y="1424"/>
                </a:cubicBezTo>
                <a:close/>
                <a:moveTo>
                  <a:pt x="1912" y="80"/>
                </a:moveTo>
                <a:cubicBezTo>
                  <a:pt x="1943" y="80"/>
                  <a:pt x="1968" y="105"/>
                  <a:pt x="1968" y="136"/>
                </a:cubicBezTo>
                <a:cubicBezTo>
                  <a:pt x="1968" y="167"/>
                  <a:pt x="1943" y="192"/>
                  <a:pt x="1912" y="192"/>
                </a:cubicBezTo>
                <a:cubicBezTo>
                  <a:pt x="1897" y="192"/>
                  <a:pt x="1884" y="186"/>
                  <a:pt x="1873" y="176"/>
                </a:cubicBezTo>
                <a:cubicBezTo>
                  <a:pt x="1873" y="176"/>
                  <a:pt x="1873" y="176"/>
                  <a:pt x="1873" y="175"/>
                </a:cubicBezTo>
                <a:cubicBezTo>
                  <a:pt x="1872" y="175"/>
                  <a:pt x="1872" y="175"/>
                  <a:pt x="1871" y="174"/>
                </a:cubicBezTo>
                <a:cubicBezTo>
                  <a:pt x="1862" y="164"/>
                  <a:pt x="1856" y="151"/>
                  <a:pt x="1856" y="136"/>
                </a:cubicBezTo>
                <a:cubicBezTo>
                  <a:pt x="1856" y="105"/>
                  <a:pt x="1881" y="80"/>
                  <a:pt x="1912" y="80"/>
                </a:cubicBezTo>
                <a:close/>
                <a:moveTo>
                  <a:pt x="136" y="624"/>
                </a:moveTo>
                <a:cubicBezTo>
                  <a:pt x="105" y="624"/>
                  <a:pt x="80" y="599"/>
                  <a:pt x="80" y="568"/>
                </a:cubicBezTo>
                <a:cubicBezTo>
                  <a:pt x="80" y="537"/>
                  <a:pt x="105" y="512"/>
                  <a:pt x="136" y="512"/>
                </a:cubicBezTo>
                <a:cubicBezTo>
                  <a:pt x="167" y="512"/>
                  <a:pt x="192" y="537"/>
                  <a:pt x="192" y="568"/>
                </a:cubicBezTo>
                <a:cubicBezTo>
                  <a:pt x="192" y="599"/>
                  <a:pt x="167" y="624"/>
                  <a:pt x="136" y="624"/>
                </a:cubicBezTo>
                <a:close/>
                <a:moveTo>
                  <a:pt x="1480" y="1968"/>
                </a:moveTo>
                <a:cubicBezTo>
                  <a:pt x="1449" y="1968"/>
                  <a:pt x="1424" y="1943"/>
                  <a:pt x="1424" y="1912"/>
                </a:cubicBezTo>
                <a:cubicBezTo>
                  <a:pt x="1424" y="1883"/>
                  <a:pt x="1446" y="1859"/>
                  <a:pt x="1475" y="1856"/>
                </a:cubicBezTo>
                <a:cubicBezTo>
                  <a:pt x="1477" y="1856"/>
                  <a:pt x="1479" y="1856"/>
                  <a:pt x="1481" y="1856"/>
                </a:cubicBezTo>
                <a:cubicBezTo>
                  <a:pt x="1482" y="1856"/>
                  <a:pt x="1484" y="1856"/>
                  <a:pt x="1486" y="1856"/>
                </a:cubicBezTo>
                <a:cubicBezTo>
                  <a:pt x="1514" y="1859"/>
                  <a:pt x="1536" y="1883"/>
                  <a:pt x="1536" y="1912"/>
                </a:cubicBezTo>
                <a:cubicBezTo>
                  <a:pt x="1536" y="1943"/>
                  <a:pt x="1511" y="1968"/>
                  <a:pt x="1480" y="1968"/>
                </a:cubicBezTo>
                <a:close/>
                <a:moveTo>
                  <a:pt x="1441" y="1440"/>
                </a:moveTo>
                <a:cubicBezTo>
                  <a:pt x="698" y="1440"/>
                  <a:pt x="698" y="1440"/>
                  <a:pt x="698" y="1440"/>
                </a:cubicBezTo>
                <a:cubicBezTo>
                  <a:pt x="685" y="1397"/>
                  <a:pt x="651" y="1363"/>
                  <a:pt x="608" y="1350"/>
                </a:cubicBezTo>
                <a:cubicBezTo>
                  <a:pt x="608" y="608"/>
                  <a:pt x="608" y="608"/>
                  <a:pt x="608" y="608"/>
                </a:cubicBezTo>
                <a:cubicBezTo>
                  <a:pt x="1350" y="608"/>
                  <a:pt x="1350" y="608"/>
                  <a:pt x="1350" y="608"/>
                </a:cubicBezTo>
                <a:cubicBezTo>
                  <a:pt x="1363" y="651"/>
                  <a:pt x="1398" y="685"/>
                  <a:pt x="1441" y="698"/>
                </a:cubicBezTo>
                <a:lnTo>
                  <a:pt x="1441" y="1440"/>
                </a:lnTo>
                <a:close/>
                <a:moveTo>
                  <a:pt x="1782" y="1520"/>
                </a:moveTo>
                <a:cubicBezTo>
                  <a:pt x="1785" y="1531"/>
                  <a:pt x="1790" y="1541"/>
                  <a:pt x="1796" y="1551"/>
                </a:cubicBezTo>
                <a:cubicBezTo>
                  <a:pt x="1551" y="1796"/>
                  <a:pt x="1551" y="1796"/>
                  <a:pt x="1551" y="1796"/>
                </a:cubicBezTo>
                <a:cubicBezTo>
                  <a:pt x="1542" y="1790"/>
                  <a:pt x="1531" y="1785"/>
                  <a:pt x="1521" y="1782"/>
                </a:cubicBezTo>
                <a:cubicBezTo>
                  <a:pt x="1521" y="1520"/>
                  <a:pt x="1521" y="1520"/>
                  <a:pt x="1521" y="1520"/>
                </a:cubicBezTo>
                <a:lnTo>
                  <a:pt x="1782" y="1520"/>
                </a:lnTo>
                <a:close/>
                <a:moveTo>
                  <a:pt x="1486" y="623"/>
                </a:moveTo>
                <a:cubicBezTo>
                  <a:pt x="1484" y="623"/>
                  <a:pt x="1482" y="623"/>
                  <a:pt x="1481" y="623"/>
                </a:cubicBezTo>
                <a:cubicBezTo>
                  <a:pt x="1479" y="623"/>
                  <a:pt x="1477" y="623"/>
                  <a:pt x="1475" y="624"/>
                </a:cubicBezTo>
                <a:cubicBezTo>
                  <a:pt x="1446" y="621"/>
                  <a:pt x="1424" y="597"/>
                  <a:pt x="1424" y="568"/>
                </a:cubicBezTo>
                <a:cubicBezTo>
                  <a:pt x="1424" y="537"/>
                  <a:pt x="1449" y="512"/>
                  <a:pt x="1480" y="512"/>
                </a:cubicBezTo>
                <a:cubicBezTo>
                  <a:pt x="1511" y="512"/>
                  <a:pt x="1536" y="537"/>
                  <a:pt x="1536" y="568"/>
                </a:cubicBezTo>
                <a:cubicBezTo>
                  <a:pt x="1536" y="597"/>
                  <a:pt x="1514" y="620"/>
                  <a:pt x="1486" y="623"/>
                </a:cubicBezTo>
                <a:close/>
                <a:moveTo>
                  <a:pt x="698" y="176"/>
                </a:moveTo>
                <a:cubicBezTo>
                  <a:pt x="1782" y="176"/>
                  <a:pt x="1782" y="176"/>
                  <a:pt x="1782" y="176"/>
                </a:cubicBezTo>
                <a:cubicBezTo>
                  <a:pt x="1785" y="184"/>
                  <a:pt x="1788" y="192"/>
                  <a:pt x="1792" y="199"/>
                </a:cubicBezTo>
                <a:cubicBezTo>
                  <a:pt x="1544" y="448"/>
                  <a:pt x="1544" y="448"/>
                  <a:pt x="1544" y="448"/>
                </a:cubicBezTo>
                <a:cubicBezTo>
                  <a:pt x="1525" y="438"/>
                  <a:pt x="1503" y="432"/>
                  <a:pt x="1480" y="432"/>
                </a:cubicBezTo>
                <a:cubicBezTo>
                  <a:pt x="1419" y="432"/>
                  <a:pt x="1367" y="472"/>
                  <a:pt x="1350" y="528"/>
                </a:cubicBezTo>
                <a:cubicBezTo>
                  <a:pt x="608" y="528"/>
                  <a:pt x="608" y="528"/>
                  <a:pt x="608" y="528"/>
                </a:cubicBezTo>
                <a:cubicBezTo>
                  <a:pt x="608" y="266"/>
                  <a:pt x="608" y="266"/>
                  <a:pt x="608" y="266"/>
                </a:cubicBezTo>
                <a:cubicBezTo>
                  <a:pt x="651" y="253"/>
                  <a:pt x="685" y="219"/>
                  <a:pt x="698" y="176"/>
                </a:cubicBezTo>
                <a:close/>
                <a:moveTo>
                  <a:pt x="568" y="80"/>
                </a:moveTo>
                <a:cubicBezTo>
                  <a:pt x="599" y="80"/>
                  <a:pt x="624" y="105"/>
                  <a:pt x="624" y="136"/>
                </a:cubicBezTo>
                <a:cubicBezTo>
                  <a:pt x="624" y="167"/>
                  <a:pt x="599" y="192"/>
                  <a:pt x="568" y="192"/>
                </a:cubicBezTo>
                <a:cubicBezTo>
                  <a:pt x="537" y="192"/>
                  <a:pt x="512" y="167"/>
                  <a:pt x="512" y="136"/>
                </a:cubicBezTo>
                <a:cubicBezTo>
                  <a:pt x="512" y="105"/>
                  <a:pt x="537" y="80"/>
                  <a:pt x="568" y="80"/>
                </a:cubicBezTo>
                <a:close/>
                <a:moveTo>
                  <a:pt x="266" y="528"/>
                </a:moveTo>
                <a:cubicBezTo>
                  <a:pt x="263" y="518"/>
                  <a:pt x="259" y="509"/>
                  <a:pt x="254" y="501"/>
                </a:cubicBezTo>
                <a:cubicBezTo>
                  <a:pt x="501" y="254"/>
                  <a:pt x="501" y="254"/>
                  <a:pt x="501" y="254"/>
                </a:cubicBezTo>
                <a:cubicBezTo>
                  <a:pt x="509" y="259"/>
                  <a:pt x="518" y="263"/>
                  <a:pt x="528" y="266"/>
                </a:cubicBezTo>
                <a:cubicBezTo>
                  <a:pt x="528" y="528"/>
                  <a:pt x="528" y="528"/>
                  <a:pt x="528" y="528"/>
                </a:cubicBezTo>
                <a:lnTo>
                  <a:pt x="266" y="528"/>
                </a:lnTo>
                <a:close/>
                <a:moveTo>
                  <a:pt x="568" y="1424"/>
                </a:moveTo>
                <a:cubicBezTo>
                  <a:pt x="599" y="1424"/>
                  <a:pt x="624" y="1449"/>
                  <a:pt x="624" y="1480"/>
                </a:cubicBezTo>
                <a:cubicBezTo>
                  <a:pt x="624" y="1511"/>
                  <a:pt x="599" y="1536"/>
                  <a:pt x="568" y="1536"/>
                </a:cubicBezTo>
                <a:cubicBezTo>
                  <a:pt x="537" y="1536"/>
                  <a:pt x="512" y="1511"/>
                  <a:pt x="512" y="1480"/>
                </a:cubicBezTo>
                <a:cubicBezTo>
                  <a:pt x="512" y="1449"/>
                  <a:pt x="537" y="1424"/>
                  <a:pt x="568" y="1424"/>
                </a:cubicBezTo>
                <a:close/>
                <a:moveTo>
                  <a:pt x="512" y="1604"/>
                </a:moveTo>
                <a:cubicBezTo>
                  <a:pt x="529" y="1611"/>
                  <a:pt x="548" y="1616"/>
                  <a:pt x="568" y="1616"/>
                </a:cubicBezTo>
                <a:cubicBezTo>
                  <a:pt x="629" y="1616"/>
                  <a:pt x="681" y="1575"/>
                  <a:pt x="698" y="1520"/>
                </a:cubicBezTo>
                <a:cubicBezTo>
                  <a:pt x="1441" y="1520"/>
                  <a:pt x="1441" y="1520"/>
                  <a:pt x="1441" y="1520"/>
                </a:cubicBezTo>
                <a:cubicBezTo>
                  <a:pt x="1441" y="1782"/>
                  <a:pt x="1441" y="1782"/>
                  <a:pt x="1441" y="1782"/>
                </a:cubicBezTo>
                <a:cubicBezTo>
                  <a:pt x="1398" y="1795"/>
                  <a:pt x="1363" y="1829"/>
                  <a:pt x="1350" y="1872"/>
                </a:cubicBezTo>
                <a:cubicBezTo>
                  <a:pt x="266" y="1872"/>
                  <a:pt x="266" y="1872"/>
                  <a:pt x="266" y="1872"/>
                </a:cubicBezTo>
                <a:cubicBezTo>
                  <a:pt x="264" y="1866"/>
                  <a:pt x="262" y="1861"/>
                  <a:pt x="260" y="1856"/>
                </a:cubicBezTo>
                <a:lnTo>
                  <a:pt x="512" y="1604"/>
                </a:lnTo>
                <a:close/>
                <a:moveTo>
                  <a:pt x="131" y="1856"/>
                </a:moveTo>
                <a:cubicBezTo>
                  <a:pt x="133" y="1856"/>
                  <a:pt x="135" y="1856"/>
                  <a:pt x="137" y="1856"/>
                </a:cubicBezTo>
                <a:cubicBezTo>
                  <a:pt x="138" y="1856"/>
                  <a:pt x="140" y="1856"/>
                  <a:pt x="142" y="1856"/>
                </a:cubicBezTo>
                <a:cubicBezTo>
                  <a:pt x="170" y="1859"/>
                  <a:pt x="192" y="1883"/>
                  <a:pt x="192" y="1912"/>
                </a:cubicBezTo>
                <a:cubicBezTo>
                  <a:pt x="192" y="1943"/>
                  <a:pt x="167" y="1968"/>
                  <a:pt x="136" y="1968"/>
                </a:cubicBezTo>
                <a:cubicBezTo>
                  <a:pt x="105" y="1968"/>
                  <a:pt x="80" y="1943"/>
                  <a:pt x="80" y="1912"/>
                </a:cubicBezTo>
                <a:cubicBezTo>
                  <a:pt x="80" y="1883"/>
                  <a:pt x="102" y="1859"/>
                  <a:pt x="131" y="1856"/>
                </a:cubicBezTo>
                <a:close/>
                <a:moveTo>
                  <a:pt x="108" y="836"/>
                </a:moveTo>
                <a:cubicBezTo>
                  <a:pt x="101" y="829"/>
                  <a:pt x="97" y="818"/>
                  <a:pt x="97" y="808"/>
                </a:cubicBezTo>
                <a:cubicBezTo>
                  <a:pt x="97" y="797"/>
                  <a:pt x="101" y="787"/>
                  <a:pt x="108" y="779"/>
                </a:cubicBezTo>
                <a:cubicBezTo>
                  <a:pt x="116" y="772"/>
                  <a:pt x="126" y="768"/>
                  <a:pt x="137" y="768"/>
                </a:cubicBezTo>
                <a:cubicBezTo>
                  <a:pt x="147" y="768"/>
                  <a:pt x="158" y="772"/>
                  <a:pt x="165" y="779"/>
                </a:cubicBezTo>
                <a:cubicBezTo>
                  <a:pt x="172" y="787"/>
                  <a:pt x="177" y="797"/>
                  <a:pt x="177" y="808"/>
                </a:cubicBezTo>
                <a:cubicBezTo>
                  <a:pt x="177" y="818"/>
                  <a:pt x="172" y="829"/>
                  <a:pt x="165" y="836"/>
                </a:cubicBezTo>
                <a:cubicBezTo>
                  <a:pt x="158" y="843"/>
                  <a:pt x="147" y="848"/>
                  <a:pt x="137" y="848"/>
                </a:cubicBezTo>
                <a:cubicBezTo>
                  <a:pt x="126" y="848"/>
                  <a:pt x="116" y="843"/>
                  <a:pt x="108" y="836"/>
                </a:cubicBezTo>
                <a:close/>
                <a:moveTo>
                  <a:pt x="1940" y="1198"/>
                </a:moveTo>
                <a:cubicBezTo>
                  <a:pt x="1948" y="1206"/>
                  <a:pt x="1952" y="1216"/>
                  <a:pt x="1952" y="1226"/>
                </a:cubicBezTo>
                <a:cubicBezTo>
                  <a:pt x="1952" y="1237"/>
                  <a:pt x="1948" y="1247"/>
                  <a:pt x="1940" y="1255"/>
                </a:cubicBezTo>
                <a:cubicBezTo>
                  <a:pt x="1933" y="1262"/>
                  <a:pt x="1923" y="1266"/>
                  <a:pt x="1912" y="1266"/>
                </a:cubicBezTo>
                <a:cubicBezTo>
                  <a:pt x="1901" y="1266"/>
                  <a:pt x="1891" y="1262"/>
                  <a:pt x="1884" y="1255"/>
                </a:cubicBezTo>
                <a:cubicBezTo>
                  <a:pt x="1876" y="1247"/>
                  <a:pt x="1872" y="1237"/>
                  <a:pt x="1872" y="1226"/>
                </a:cubicBezTo>
                <a:cubicBezTo>
                  <a:pt x="1872" y="1216"/>
                  <a:pt x="1876" y="1206"/>
                  <a:pt x="1884" y="1198"/>
                </a:cubicBezTo>
                <a:cubicBezTo>
                  <a:pt x="1891" y="1191"/>
                  <a:pt x="1901" y="1186"/>
                  <a:pt x="1912" y="1186"/>
                </a:cubicBezTo>
                <a:cubicBezTo>
                  <a:pt x="1923" y="1186"/>
                  <a:pt x="1933" y="1191"/>
                  <a:pt x="1940" y="1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086301" y="1913772"/>
            <a:ext cx="378865" cy="298817"/>
          </a:xfrm>
          <a:custGeom>
            <a:avLst/>
            <a:gdLst>
              <a:gd name="T0" fmla="*/ 241 w 2048"/>
              <a:gd name="T1" fmla="*/ 832 h 1616"/>
              <a:gd name="T2" fmla="*/ 385 w 2048"/>
              <a:gd name="T3" fmla="*/ 872 h 1616"/>
              <a:gd name="T4" fmla="*/ 241 w 2048"/>
              <a:gd name="T5" fmla="*/ 912 h 1616"/>
              <a:gd name="T6" fmla="*/ 408 w 2048"/>
              <a:gd name="T7" fmla="*/ 1120 h 1616"/>
              <a:gd name="T8" fmla="*/ 408 w 2048"/>
              <a:gd name="T9" fmla="*/ 1200 h 1616"/>
              <a:gd name="T10" fmla="*/ 161 w 2048"/>
              <a:gd name="T11" fmla="*/ 1160 h 1616"/>
              <a:gd name="T12" fmla="*/ 201 w 2048"/>
              <a:gd name="T13" fmla="*/ 544 h 1616"/>
              <a:gd name="T14" fmla="*/ 448 w 2048"/>
              <a:gd name="T15" fmla="*/ 584 h 1616"/>
              <a:gd name="T16" fmla="*/ 241 w 2048"/>
              <a:gd name="T17" fmla="*/ 624 h 1616"/>
              <a:gd name="T18" fmla="*/ 700 w 2048"/>
              <a:gd name="T19" fmla="*/ 1200 h 1616"/>
              <a:gd name="T20" fmla="*/ 700 w 2048"/>
              <a:gd name="T21" fmla="*/ 1120 h 1616"/>
              <a:gd name="T22" fmla="*/ 523 w 2048"/>
              <a:gd name="T23" fmla="*/ 1160 h 1616"/>
              <a:gd name="T24" fmla="*/ 563 w 2048"/>
              <a:gd name="T25" fmla="*/ 912 h 1616"/>
              <a:gd name="T26" fmla="*/ 740 w 2048"/>
              <a:gd name="T27" fmla="*/ 872 h 1616"/>
              <a:gd name="T28" fmla="*/ 563 w 2048"/>
              <a:gd name="T29" fmla="*/ 832 h 1616"/>
              <a:gd name="T30" fmla="*/ 563 w 2048"/>
              <a:gd name="T31" fmla="*/ 912 h 1616"/>
              <a:gd name="T32" fmla="*/ 1378 w 2048"/>
              <a:gd name="T33" fmla="*/ 1160 h 1616"/>
              <a:gd name="T34" fmla="*/ 1224 w 2048"/>
              <a:gd name="T35" fmla="*/ 800 h 1616"/>
              <a:gd name="T36" fmla="*/ 996 w 2048"/>
              <a:gd name="T37" fmla="*/ 800 h 1616"/>
              <a:gd name="T38" fmla="*/ 842 w 2048"/>
              <a:gd name="T39" fmla="*/ 1160 h 1616"/>
              <a:gd name="T40" fmla="*/ 922 w 2048"/>
              <a:gd name="T41" fmla="*/ 1160 h 1616"/>
              <a:gd name="T42" fmla="*/ 996 w 2048"/>
              <a:gd name="T43" fmla="*/ 880 h 1616"/>
              <a:gd name="T44" fmla="*/ 1070 w 2048"/>
              <a:gd name="T45" fmla="*/ 1160 h 1616"/>
              <a:gd name="T46" fmla="*/ 1150 w 2048"/>
              <a:gd name="T47" fmla="*/ 1160 h 1616"/>
              <a:gd name="T48" fmla="*/ 1224 w 2048"/>
              <a:gd name="T49" fmla="*/ 880 h 1616"/>
              <a:gd name="T50" fmla="*/ 1298 w 2048"/>
              <a:gd name="T51" fmla="*/ 1160 h 1616"/>
              <a:gd name="T52" fmla="*/ 1431 w 2048"/>
              <a:gd name="T53" fmla="*/ 1000 h 1616"/>
              <a:gd name="T54" fmla="*/ 1681 w 2048"/>
              <a:gd name="T55" fmla="*/ 1200 h 1616"/>
              <a:gd name="T56" fmla="*/ 1681 w 2048"/>
              <a:gd name="T57" fmla="*/ 1120 h 1616"/>
              <a:gd name="T58" fmla="*/ 1511 w 2048"/>
              <a:gd name="T59" fmla="*/ 1000 h 1616"/>
              <a:gd name="T60" fmla="*/ 1681 w 2048"/>
              <a:gd name="T61" fmla="*/ 880 h 1616"/>
              <a:gd name="T62" fmla="*/ 1681 w 2048"/>
              <a:gd name="T63" fmla="*/ 800 h 1616"/>
              <a:gd name="T64" fmla="*/ 1431 w 2048"/>
              <a:gd name="T65" fmla="*/ 1000 h 1616"/>
              <a:gd name="T66" fmla="*/ 1795 w 2048"/>
              <a:gd name="T67" fmla="*/ 416 h 1616"/>
              <a:gd name="T68" fmla="*/ 1680 w 2048"/>
              <a:gd name="T69" fmla="*/ 528 h 1616"/>
              <a:gd name="T70" fmla="*/ 1760 w 2048"/>
              <a:gd name="T71" fmla="*/ 528 h 1616"/>
              <a:gd name="T72" fmla="*/ 1795 w 2048"/>
              <a:gd name="T73" fmla="*/ 496 h 1616"/>
              <a:gd name="T74" fmla="*/ 1797 w 2048"/>
              <a:gd name="T75" fmla="*/ 594 h 1616"/>
              <a:gd name="T76" fmla="*/ 1682 w 2048"/>
              <a:gd name="T77" fmla="*/ 727 h 1616"/>
              <a:gd name="T78" fmla="*/ 1868 w 2048"/>
              <a:gd name="T79" fmla="*/ 753 h 1616"/>
              <a:gd name="T80" fmla="*/ 1868 w 2048"/>
              <a:gd name="T81" fmla="*/ 673 h 1616"/>
              <a:gd name="T82" fmla="*/ 1849 w 2048"/>
              <a:gd name="T83" fmla="*/ 655 h 1616"/>
              <a:gd name="T84" fmla="*/ 2048 w 2048"/>
              <a:gd name="T85" fmla="*/ 1576 h 1616"/>
              <a:gd name="T86" fmla="*/ 2008 w 2048"/>
              <a:gd name="T87" fmla="*/ 0 h 1616"/>
              <a:gd name="T88" fmla="*/ 720 w 2048"/>
              <a:gd name="T89" fmla="*/ 40 h 1616"/>
              <a:gd name="T90" fmla="*/ 1968 w 2048"/>
              <a:gd name="T91" fmla="*/ 80 h 1616"/>
              <a:gd name="T92" fmla="*/ 80 w 2048"/>
              <a:gd name="T93" fmla="*/ 1536 h 1616"/>
              <a:gd name="T94" fmla="*/ 408 w 2048"/>
              <a:gd name="T95" fmla="*/ 80 h 1616"/>
              <a:gd name="T96" fmla="*/ 408 w 2048"/>
              <a:gd name="T97" fmla="*/ 0 h 1616"/>
              <a:gd name="T98" fmla="*/ 0 w 2048"/>
              <a:gd name="T99" fmla="*/ 40 h 1616"/>
              <a:gd name="T100" fmla="*/ 40 w 2048"/>
              <a:gd name="T101" fmla="*/ 1616 h 1616"/>
              <a:gd name="T102" fmla="*/ 2048 w 2048"/>
              <a:gd name="T103" fmla="*/ 1576 h 1616"/>
              <a:gd name="T104" fmla="*/ 603 w 2048"/>
              <a:gd name="T105" fmla="*/ 68 h 1616"/>
              <a:gd name="T106" fmla="*/ 603 w 2048"/>
              <a:gd name="T107" fmla="*/ 12 h 1616"/>
              <a:gd name="T108" fmla="*/ 546 w 2048"/>
              <a:gd name="T109" fmla="*/ 12 h 1616"/>
              <a:gd name="T110" fmla="*/ 546 w 2048"/>
              <a:gd name="T111" fmla="*/ 68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48" h="1616">
                <a:moveTo>
                  <a:pt x="241" y="624"/>
                </a:moveTo>
                <a:cubicBezTo>
                  <a:pt x="241" y="832"/>
                  <a:pt x="241" y="832"/>
                  <a:pt x="241" y="832"/>
                </a:cubicBezTo>
                <a:cubicBezTo>
                  <a:pt x="345" y="832"/>
                  <a:pt x="345" y="832"/>
                  <a:pt x="345" y="832"/>
                </a:cubicBezTo>
                <a:cubicBezTo>
                  <a:pt x="368" y="832"/>
                  <a:pt x="385" y="850"/>
                  <a:pt x="385" y="872"/>
                </a:cubicBezTo>
                <a:cubicBezTo>
                  <a:pt x="385" y="895"/>
                  <a:pt x="368" y="912"/>
                  <a:pt x="345" y="912"/>
                </a:cubicBezTo>
                <a:cubicBezTo>
                  <a:pt x="241" y="912"/>
                  <a:pt x="241" y="912"/>
                  <a:pt x="241" y="912"/>
                </a:cubicBezTo>
                <a:cubicBezTo>
                  <a:pt x="241" y="1120"/>
                  <a:pt x="241" y="1120"/>
                  <a:pt x="241" y="1120"/>
                </a:cubicBezTo>
                <a:cubicBezTo>
                  <a:pt x="408" y="1120"/>
                  <a:pt x="408" y="1120"/>
                  <a:pt x="408" y="1120"/>
                </a:cubicBezTo>
                <a:cubicBezTo>
                  <a:pt x="430" y="1120"/>
                  <a:pt x="448" y="1138"/>
                  <a:pt x="448" y="1160"/>
                </a:cubicBezTo>
                <a:cubicBezTo>
                  <a:pt x="448" y="1183"/>
                  <a:pt x="430" y="1200"/>
                  <a:pt x="408" y="1200"/>
                </a:cubicBezTo>
                <a:cubicBezTo>
                  <a:pt x="201" y="1200"/>
                  <a:pt x="201" y="1200"/>
                  <a:pt x="201" y="1200"/>
                </a:cubicBezTo>
                <a:cubicBezTo>
                  <a:pt x="179" y="1200"/>
                  <a:pt x="161" y="1183"/>
                  <a:pt x="161" y="1160"/>
                </a:cubicBezTo>
                <a:cubicBezTo>
                  <a:pt x="161" y="584"/>
                  <a:pt x="161" y="584"/>
                  <a:pt x="161" y="584"/>
                </a:cubicBezTo>
                <a:cubicBezTo>
                  <a:pt x="161" y="562"/>
                  <a:pt x="179" y="544"/>
                  <a:pt x="201" y="544"/>
                </a:cubicBezTo>
                <a:cubicBezTo>
                  <a:pt x="408" y="544"/>
                  <a:pt x="408" y="544"/>
                  <a:pt x="408" y="544"/>
                </a:cubicBezTo>
                <a:cubicBezTo>
                  <a:pt x="430" y="544"/>
                  <a:pt x="448" y="562"/>
                  <a:pt x="448" y="584"/>
                </a:cubicBezTo>
                <a:cubicBezTo>
                  <a:pt x="448" y="607"/>
                  <a:pt x="430" y="624"/>
                  <a:pt x="408" y="624"/>
                </a:cubicBezTo>
                <a:lnTo>
                  <a:pt x="241" y="624"/>
                </a:lnTo>
                <a:close/>
                <a:moveTo>
                  <a:pt x="563" y="1200"/>
                </a:moveTo>
                <a:cubicBezTo>
                  <a:pt x="700" y="1200"/>
                  <a:pt x="700" y="1200"/>
                  <a:pt x="700" y="1200"/>
                </a:cubicBezTo>
                <a:cubicBezTo>
                  <a:pt x="722" y="1200"/>
                  <a:pt x="740" y="1182"/>
                  <a:pt x="740" y="1160"/>
                </a:cubicBezTo>
                <a:cubicBezTo>
                  <a:pt x="740" y="1138"/>
                  <a:pt x="722" y="1120"/>
                  <a:pt x="700" y="1120"/>
                </a:cubicBezTo>
                <a:cubicBezTo>
                  <a:pt x="563" y="1120"/>
                  <a:pt x="563" y="1120"/>
                  <a:pt x="563" y="1120"/>
                </a:cubicBezTo>
                <a:cubicBezTo>
                  <a:pt x="541" y="1120"/>
                  <a:pt x="523" y="1138"/>
                  <a:pt x="523" y="1160"/>
                </a:cubicBezTo>
                <a:cubicBezTo>
                  <a:pt x="523" y="1182"/>
                  <a:pt x="541" y="1200"/>
                  <a:pt x="563" y="1200"/>
                </a:cubicBezTo>
                <a:close/>
                <a:moveTo>
                  <a:pt x="563" y="912"/>
                </a:moveTo>
                <a:cubicBezTo>
                  <a:pt x="700" y="912"/>
                  <a:pt x="700" y="912"/>
                  <a:pt x="700" y="912"/>
                </a:cubicBezTo>
                <a:cubicBezTo>
                  <a:pt x="722" y="912"/>
                  <a:pt x="740" y="894"/>
                  <a:pt x="740" y="872"/>
                </a:cubicBezTo>
                <a:cubicBezTo>
                  <a:pt x="740" y="850"/>
                  <a:pt x="722" y="832"/>
                  <a:pt x="700" y="832"/>
                </a:cubicBezTo>
                <a:cubicBezTo>
                  <a:pt x="563" y="832"/>
                  <a:pt x="563" y="832"/>
                  <a:pt x="563" y="832"/>
                </a:cubicBezTo>
                <a:cubicBezTo>
                  <a:pt x="541" y="832"/>
                  <a:pt x="523" y="850"/>
                  <a:pt x="523" y="872"/>
                </a:cubicBezTo>
                <a:cubicBezTo>
                  <a:pt x="523" y="894"/>
                  <a:pt x="541" y="912"/>
                  <a:pt x="563" y="912"/>
                </a:cubicBezTo>
                <a:close/>
                <a:moveTo>
                  <a:pt x="1338" y="1200"/>
                </a:moveTo>
                <a:cubicBezTo>
                  <a:pt x="1361" y="1200"/>
                  <a:pt x="1378" y="1183"/>
                  <a:pt x="1378" y="1160"/>
                </a:cubicBezTo>
                <a:cubicBezTo>
                  <a:pt x="1378" y="954"/>
                  <a:pt x="1378" y="954"/>
                  <a:pt x="1378" y="954"/>
                </a:cubicBezTo>
                <a:cubicBezTo>
                  <a:pt x="1378" y="870"/>
                  <a:pt x="1309" y="800"/>
                  <a:pt x="1224" y="800"/>
                </a:cubicBezTo>
                <a:cubicBezTo>
                  <a:pt x="1179" y="800"/>
                  <a:pt x="1139" y="820"/>
                  <a:pt x="1110" y="851"/>
                </a:cubicBezTo>
                <a:cubicBezTo>
                  <a:pt x="1082" y="820"/>
                  <a:pt x="1042" y="800"/>
                  <a:pt x="996" y="800"/>
                </a:cubicBezTo>
                <a:cubicBezTo>
                  <a:pt x="912" y="800"/>
                  <a:pt x="842" y="870"/>
                  <a:pt x="842" y="954"/>
                </a:cubicBezTo>
                <a:cubicBezTo>
                  <a:pt x="842" y="1160"/>
                  <a:pt x="842" y="1160"/>
                  <a:pt x="842" y="1160"/>
                </a:cubicBezTo>
                <a:cubicBezTo>
                  <a:pt x="842" y="1183"/>
                  <a:pt x="860" y="1200"/>
                  <a:pt x="882" y="1200"/>
                </a:cubicBezTo>
                <a:cubicBezTo>
                  <a:pt x="905" y="1200"/>
                  <a:pt x="922" y="1183"/>
                  <a:pt x="922" y="1160"/>
                </a:cubicBezTo>
                <a:cubicBezTo>
                  <a:pt x="922" y="954"/>
                  <a:pt x="922" y="954"/>
                  <a:pt x="922" y="954"/>
                </a:cubicBezTo>
                <a:cubicBezTo>
                  <a:pt x="922" y="914"/>
                  <a:pt x="956" y="880"/>
                  <a:pt x="996" y="880"/>
                </a:cubicBezTo>
                <a:cubicBezTo>
                  <a:pt x="1037" y="880"/>
                  <a:pt x="1070" y="914"/>
                  <a:pt x="1070" y="954"/>
                </a:cubicBezTo>
                <a:cubicBezTo>
                  <a:pt x="1070" y="1160"/>
                  <a:pt x="1070" y="1160"/>
                  <a:pt x="1070" y="1160"/>
                </a:cubicBezTo>
                <a:cubicBezTo>
                  <a:pt x="1070" y="1183"/>
                  <a:pt x="1088" y="1200"/>
                  <a:pt x="1110" y="1200"/>
                </a:cubicBezTo>
                <a:cubicBezTo>
                  <a:pt x="1133" y="1200"/>
                  <a:pt x="1150" y="1183"/>
                  <a:pt x="1150" y="1160"/>
                </a:cubicBezTo>
                <a:cubicBezTo>
                  <a:pt x="1150" y="954"/>
                  <a:pt x="1150" y="954"/>
                  <a:pt x="1150" y="954"/>
                </a:cubicBezTo>
                <a:cubicBezTo>
                  <a:pt x="1150" y="914"/>
                  <a:pt x="1184" y="880"/>
                  <a:pt x="1224" y="880"/>
                </a:cubicBezTo>
                <a:cubicBezTo>
                  <a:pt x="1265" y="880"/>
                  <a:pt x="1298" y="914"/>
                  <a:pt x="1298" y="954"/>
                </a:cubicBezTo>
                <a:cubicBezTo>
                  <a:pt x="1298" y="1160"/>
                  <a:pt x="1298" y="1160"/>
                  <a:pt x="1298" y="1160"/>
                </a:cubicBezTo>
                <a:cubicBezTo>
                  <a:pt x="1298" y="1183"/>
                  <a:pt x="1316" y="1200"/>
                  <a:pt x="1338" y="1200"/>
                </a:cubicBezTo>
                <a:close/>
                <a:moveTo>
                  <a:pt x="1431" y="1000"/>
                </a:moveTo>
                <a:cubicBezTo>
                  <a:pt x="1431" y="1111"/>
                  <a:pt x="1521" y="1200"/>
                  <a:pt x="1631" y="1200"/>
                </a:cubicBezTo>
                <a:cubicBezTo>
                  <a:pt x="1681" y="1200"/>
                  <a:pt x="1681" y="1200"/>
                  <a:pt x="1681" y="1200"/>
                </a:cubicBezTo>
                <a:cubicBezTo>
                  <a:pt x="1703" y="1200"/>
                  <a:pt x="1721" y="1183"/>
                  <a:pt x="1721" y="1160"/>
                </a:cubicBezTo>
                <a:cubicBezTo>
                  <a:pt x="1721" y="1138"/>
                  <a:pt x="1703" y="1120"/>
                  <a:pt x="1681" y="1120"/>
                </a:cubicBezTo>
                <a:cubicBezTo>
                  <a:pt x="1631" y="1120"/>
                  <a:pt x="1631" y="1120"/>
                  <a:pt x="1631" y="1120"/>
                </a:cubicBezTo>
                <a:cubicBezTo>
                  <a:pt x="1565" y="1120"/>
                  <a:pt x="1511" y="1067"/>
                  <a:pt x="1511" y="1000"/>
                </a:cubicBezTo>
                <a:cubicBezTo>
                  <a:pt x="1511" y="934"/>
                  <a:pt x="1565" y="880"/>
                  <a:pt x="1631" y="880"/>
                </a:cubicBezTo>
                <a:cubicBezTo>
                  <a:pt x="1681" y="880"/>
                  <a:pt x="1681" y="880"/>
                  <a:pt x="1681" y="880"/>
                </a:cubicBezTo>
                <a:cubicBezTo>
                  <a:pt x="1703" y="880"/>
                  <a:pt x="1721" y="863"/>
                  <a:pt x="1721" y="840"/>
                </a:cubicBezTo>
                <a:cubicBezTo>
                  <a:pt x="1721" y="818"/>
                  <a:pt x="1703" y="800"/>
                  <a:pt x="1681" y="800"/>
                </a:cubicBezTo>
                <a:cubicBezTo>
                  <a:pt x="1631" y="800"/>
                  <a:pt x="1631" y="800"/>
                  <a:pt x="1631" y="800"/>
                </a:cubicBezTo>
                <a:cubicBezTo>
                  <a:pt x="1521" y="800"/>
                  <a:pt x="1431" y="890"/>
                  <a:pt x="1431" y="1000"/>
                </a:cubicBezTo>
                <a:close/>
                <a:moveTo>
                  <a:pt x="1908" y="528"/>
                </a:moveTo>
                <a:cubicBezTo>
                  <a:pt x="1908" y="466"/>
                  <a:pt x="1857" y="416"/>
                  <a:pt x="1795" y="416"/>
                </a:cubicBezTo>
                <a:cubicBezTo>
                  <a:pt x="1792" y="416"/>
                  <a:pt x="1792" y="416"/>
                  <a:pt x="1792" y="416"/>
                </a:cubicBezTo>
                <a:cubicBezTo>
                  <a:pt x="1730" y="416"/>
                  <a:pt x="1680" y="466"/>
                  <a:pt x="1680" y="528"/>
                </a:cubicBezTo>
                <a:cubicBezTo>
                  <a:pt x="1680" y="550"/>
                  <a:pt x="1697" y="568"/>
                  <a:pt x="1720" y="568"/>
                </a:cubicBezTo>
                <a:cubicBezTo>
                  <a:pt x="1742" y="568"/>
                  <a:pt x="1760" y="550"/>
                  <a:pt x="1760" y="528"/>
                </a:cubicBezTo>
                <a:cubicBezTo>
                  <a:pt x="1760" y="510"/>
                  <a:pt x="1774" y="496"/>
                  <a:pt x="1792" y="496"/>
                </a:cubicBezTo>
                <a:cubicBezTo>
                  <a:pt x="1795" y="496"/>
                  <a:pt x="1795" y="496"/>
                  <a:pt x="1795" y="496"/>
                </a:cubicBezTo>
                <a:cubicBezTo>
                  <a:pt x="1813" y="496"/>
                  <a:pt x="1828" y="510"/>
                  <a:pt x="1828" y="528"/>
                </a:cubicBezTo>
                <a:cubicBezTo>
                  <a:pt x="1828" y="553"/>
                  <a:pt x="1817" y="577"/>
                  <a:pt x="1797" y="594"/>
                </a:cubicBezTo>
                <a:cubicBezTo>
                  <a:pt x="1694" y="683"/>
                  <a:pt x="1694" y="683"/>
                  <a:pt x="1694" y="683"/>
                </a:cubicBezTo>
                <a:cubicBezTo>
                  <a:pt x="1681" y="694"/>
                  <a:pt x="1676" y="711"/>
                  <a:pt x="1682" y="727"/>
                </a:cubicBezTo>
                <a:cubicBezTo>
                  <a:pt x="1688" y="743"/>
                  <a:pt x="1703" y="753"/>
                  <a:pt x="1720" y="753"/>
                </a:cubicBezTo>
                <a:cubicBezTo>
                  <a:pt x="1868" y="753"/>
                  <a:pt x="1868" y="753"/>
                  <a:pt x="1868" y="753"/>
                </a:cubicBezTo>
                <a:cubicBezTo>
                  <a:pt x="1890" y="753"/>
                  <a:pt x="1908" y="735"/>
                  <a:pt x="1908" y="713"/>
                </a:cubicBezTo>
                <a:cubicBezTo>
                  <a:pt x="1908" y="691"/>
                  <a:pt x="1890" y="673"/>
                  <a:pt x="1868" y="673"/>
                </a:cubicBezTo>
                <a:cubicBezTo>
                  <a:pt x="1828" y="673"/>
                  <a:pt x="1828" y="673"/>
                  <a:pt x="1828" y="673"/>
                </a:cubicBezTo>
                <a:cubicBezTo>
                  <a:pt x="1849" y="655"/>
                  <a:pt x="1849" y="655"/>
                  <a:pt x="1849" y="655"/>
                </a:cubicBezTo>
                <a:cubicBezTo>
                  <a:pt x="1886" y="623"/>
                  <a:pt x="1908" y="577"/>
                  <a:pt x="1908" y="528"/>
                </a:cubicBezTo>
                <a:close/>
                <a:moveTo>
                  <a:pt x="2048" y="1576"/>
                </a:moveTo>
                <a:cubicBezTo>
                  <a:pt x="2048" y="40"/>
                  <a:pt x="2048" y="40"/>
                  <a:pt x="2048" y="40"/>
                </a:cubicBezTo>
                <a:cubicBezTo>
                  <a:pt x="2048" y="18"/>
                  <a:pt x="2030" y="0"/>
                  <a:pt x="2008" y="0"/>
                </a:cubicBezTo>
                <a:cubicBezTo>
                  <a:pt x="760" y="0"/>
                  <a:pt x="760" y="0"/>
                  <a:pt x="760" y="0"/>
                </a:cubicBezTo>
                <a:cubicBezTo>
                  <a:pt x="738" y="0"/>
                  <a:pt x="720" y="18"/>
                  <a:pt x="720" y="40"/>
                </a:cubicBezTo>
                <a:cubicBezTo>
                  <a:pt x="720" y="62"/>
                  <a:pt x="738" y="80"/>
                  <a:pt x="760" y="80"/>
                </a:cubicBezTo>
                <a:cubicBezTo>
                  <a:pt x="1968" y="80"/>
                  <a:pt x="1968" y="80"/>
                  <a:pt x="1968" y="80"/>
                </a:cubicBezTo>
                <a:cubicBezTo>
                  <a:pt x="1968" y="1536"/>
                  <a:pt x="1968" y="1536"/>
                  <a:pt x="1968" y="1536"/>
                </a:cubicBezTo>
                <a:cubicBezTo>
                  <a:pt x="80" y="1536"/>
                  <a:pt x="80" y="1536"/>
                  <a:pt x="80" y="1536"/>
                </a:cubicBezTo>
                <a:cubicBezTo>
                  <a:pt x="80" y="80"/>
                  <a:pt x="80" y="80"/>
                  <a:pt x="80" y="80"/>
                </a:cubicBezTo>
                <a:cubicBezTo>
                  <a:pt x="408" y="80"/>
                  <a:pt x="408" y="80"/>
                  <a:pt x="408" y="80"/>
                </a:cubicBezTo>
                <a:cubicBezTo>
                  <a:pt x="430" y="80"/>
                  <a:pt x="448" y="62"/>
                  <a:pt x="448" y="40"/>
                </a:cubicBezTo>
                <a:cubicBezTo>
                  <a:pt x="448" y="18"/>
                  <a:pt x="430" y="0"/>
                  <a:pt x="40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1576"/>
                  <a:pt x="0" y="1576"/>
                  <a:pt x="0" y="1576"/>
                </a:cubicBezTo>
                <a:cubicBezTo>
                  <a:pt x="0" y="1598"/>
                  <a:pt x="18" y="1616"/>
                  <a:pt x="40" y="1616"/>
                </a:cubicBezTo>
                <a:cubicBezTo>
                  <a:pt x="2008" y="1616"/>
                  <a:pt x="2008" y="1616"/>
                  <a:pt x="2008" y="1616"/>
                </a:cubicBezTo>
                <a:cubicBezTo>
                  <a:pt x="2030" y="1616"/>
                  <a:pt x="2048" y="1598"/>
                  <a:pt x="2048" y="1576"/>
                </a:cubicBezTo>
                <a:close/>
                <a:moveTo>
                  <a:pt x="574" y="80"/>
                </a:moveTo>
                <a:cubicBezTo>
                  <a:pt x="585" y="80"/>
                  <a:pt x="595" y="76"/>
                  <a:pt x="603" y="68"/>
                </a:cubicBezTo>
                <a:cubicBezTo>
                  <a:pt x="610" y="61"/>
                  <a:pt x="614" y="51"/>
                  <a:pt x="614" y="40"/>
                </a:cubicBezTo>
                <a:cubicBezTo>
                  <a:pt x="614" y="30"/>
                  <a:pt x="610" y="19"/>
                  <a:pt x="603" y="12"/>
                </a:cubicBezTo>
                <a:cubicBezTo>
                  <a:pt x="595" y="4"/>
                  <a:pt x="585" y="0"/>
                  <a:pt x="574" y="0"/>
                </a:cubicBezTo>
                <a:cubicBezTo>
                  <a:pt x="564" y="0"/>
                  <a:pt x="553" y="4"/>
                  <a:pt x="546" y="12"/>
                </a:cubicBezTo>
                <a:cubicBezTo>
                  <a:pt x="539" y="19"/>
                  <a:pt x="534" y="30"/>
                  <a:pt x="534" y="40"/>
                </a:cubicBezTo>
                <a:cubicBezTo>
                  <a:pt x="534" y="51"/>
                  <a:pt x="539" y="61"/>
                  <a:pt x="546" y="68"/>
                </a:cubicBezTo>
                <a:cubicBezTo>
                  <a:pt x="553" y="76"/>
                  <a:pt x="564" y="80"/>
                  <a:pt x="57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212524" y="1894031"/>
            <a:ext cx="388282" cy="338298"/>
          </a:xfrm>
          <a:custGeom>
            <a:avLst/>
            <a:gdLst>
              <a:gd name="T0" fmla="*/ 558 w 2101"/>
              <a:gd name="T1" fmla="*/ 272 h 1830"/>
              <a:gd name="T2" fmla="*/ 983 w 2101"/>
              <a:gd name="T3" fmla="*/ 361 h 1830"/>
              <a:gd name="T4" fmla="*/ 1050 w 2101"/>
              <a:gd name="T5" fmla="*/ 1830 h 1830"/>
              <a:gd name="T6" fmla="*/ 1117 w 2101"/>
              <a:gd name="T7" fmla="*/ 361 h 1830"/>
              <a:gd name="T8" fmla="*/ 1542 w 2101"/>
              <a:gd name="T9" fmla="*/ 272 h 1830"/>
              <a:gd name="T10" fmla="*/ 1900 w 2101"/>
              <a:gd name="T11" fmla="*/ 40 h 1830"/>
              <a:gd name="T12" fmla="*/ 66 w 2101"/>
              <a:gd name="T13" fmla="*/ 80 h 1830"/>
              <a:gd name="T14" fmla="*/ 1050 w 2101"/>
              <a:gd name="T15" fmla="*/ 1510 h 1830"/>
              <a:gd name="T16" fmla="*/ 1502 w 2101"/>
              <a:gd name="T17" fmla="*/ 192 h 1830"/>
              <a:gd name="T18" fmla="*/ 1789 w 2101"/>
              <a:gd name="T19" fmla="*/ 1178 h 1830"/>
              <a:gd name="T20" fmla="*/ 1677 w 2101"/>
              <a:gd name="T21" fmla="*/ 1332 h 1830"/>
              <a:gd name="T22" fmla="*/ 1693 w 2101"/>
              <a:gd name="T23" fmla="*/ 1513 h 1830"/>
              <a:gd name="T24" fmla="*/ 1875 w 2101"/>
              <a:gd name="T25" fmla="*/ 1563 h 1830"/>
              <a:gd name="T26" fmla="*/ 1791 w 2101"/>
              <a:gd name="T27" fmla="*/ 1181 h 1830"/>
              <a:gd name="T28" fmla="*/ 1777 w 2101"/>
              <a:gd name="T29" fmla="*/ 1433 h 1830"/>
              <a:gd name="T30" fmla="*/ 1893 w 2101"/>
              <a:gd name="T31" fmla="*/ 1244 h 1830"/>
              <a:gd name="T32" fmla="*/ 1512 w 2101"/>
              <a:gd name="T33" fmla="*/ 865 h 1830"/>
              <a:gd name="T34" fmla="*/ 1559 w 2101"/>
              <a:gd name="T35" fmla="*/ 969 h 1830"/>
              <a:gd name="T36" fmla="*/ 1678 w 2101"/>
              <a:gd name="T37" fmla="*/ 1025 h 1830"/>
              <a:gd name="T38" fmla="*/ 1637 w 2101"/>
              <a:gd name="T39" fmla="*/ 1105 h 1830"/>
              <a:gd name="T40" fmla="*/ 1195 w 2101"/>
              <a:gd name="T41" fmla="*/ 496 h 1830"/>
              <a:gd name="T42" fmla="*/ 1260 w 2101"/>
              <a:gd name="T43" fmla="*/ 449 h 1830"/>
              <a:gd name="T44" fmla="*/ 1449 w 2101"/>
              <a:gd name="T45" fmla="*/ 817 h 1830"/>
              <a:gd name="T46" fmla="*/ 1457 w 2101"/>
              <a:gd name="T47" fmla="*/ 721 h 1830"/>
              <a:gd name="T48" fmla="*/ 1338 w 2101"/>
              <a:gd name="T49" fmla="*/ 665 h 1830"/>
              <a:gd name="T50" fmla="*/ 1347 w 2101"/>
              <a:gd name="T51" fmla="*/ 569 h 1830"/>
              <a:gd name="T52" fmla="*/ 652 w 2101"/>
              <a:gd name="T53" fmla="*/ 817 h 1830"/>
              <a:gd name="T54" fmla="*/ 699 w 2101"/>
              <a:gd name="T55" fmla="*/ 712 h 1830"/>
              <a:gd name="T56" fmla="*/ 588 w 2101"/>
              <a:gd name="T57" fmla="*/ 865 h 1830"/>
              <a:gd name="T58" fmla="*/ 518 w 2101"/>
              <a:gd name="T59" fmla="*/ 962 h 1830"/>
              <a:gd name="T60" fmla="*/ 431 w 2101"/>
              <a:gd name="T61" fmla="*/ 1121 h 1830"/>
              <a:gd name="T62" fmla="*/ 478 w 2101"/>
              <a:gd name="T63" fmla="*/ 1017 h 1830"/>
              <a:gd name="T64" fmla="*/ 864 w 2101"/>
              <a:gd name="T65" fmla="*/ 417 h 1830"/>
              <a:gd name="T66" fmla="*/ 873 w 2101"/>
              <a:gd name="T67" fmla="*/ 513 h 1830"/>
              <a:gd name="T68" fmla="*/ 809 w 2101"/>
              <a:gd name="T69" fmla="*/ 560 h 1830"/>
              <a:gd name="T70" fmla="*/ 739 w 2101"/>
              <a:gd name="T71" fmla="*/ 657 h 1830"/>
              <a:gd name="T72" fmla="*/ 1603 w 2101"/>
              <a:gd name="T73" fmla="*/ 1516 h 1830"/>
              <a:gd name="T74" fmla="*/ 1479 w 2101"/>
              <a:gd name="T75" fmla="*/ 1563 h 1830"/>
              <a:gd name="T76" fmla="*/ 1340 w 2101"/>
              <a:gd name="T77" fmla="*/ 1640 h 1830"/>
              <a:gd name="T78" fmla="*/ 1374 w 2101"/>
              <a:gd name="T79" fmla="*/ 1551 h 1830"/>
              <a:gd name="T80" fmla="*/ 407 w 2101"/>
              <a:gd name="T81" fmla="*/ 1513 h 1830"/>
              <a:gd name="T82" fmla="*/ 424 w 2101"/>
              <a:gd name="T83" fmla="*/ 1332 h 1830"/>
              <a:gd name="T84" fmla="*/ 311 w 2101"/>
              <a:gd name="T85" fmla="*/ 1178 h 1830"/>
              <a:gd name="T86" fmla="*/ 109 w 2101"/>
              <a:gd name="T87" fmla="*/ 1525 h 1830"/>
              <a:gd name="T88" fmla="*/ 156 w 2101"/>
              <a:gd name="T89" fmla="*/ 1460 h 1830"/>
              <a:gd name="T90" fmla="*/ 345 w 2101"/>
              <a:gd name="T91" fmla="*/ 1344 h 1830"/>
              <a:gd name="T92" fmla="*/ 498 w 2101"/>
              <a:gd name="T93" fmla="*/ 1516 h 1830"/>
              <a:gd name="T94" fmla="*/ 583 w 2101"/>
              <a:gd name="T95" fmla="*/ 1589 h 1830"/>
              <a:gd name="T96" fmla="*/ 727 w 2101"/>
              <a:gd name="T97" fmla="*/ 1551 h 1830"/>
              <a:gd name="T98" fmla="*/ 760 w 2101"/>
              <a:gd name="T99" fmla="*/ 1640 h 1830"/>
              <a:gd name="T100" fmla="*/ 2006 w 2101"/>
              <a:gd name="T101" fmla="*/ 68 h 1830"/>
              <a:gd name="T102" fmla="*/ 2062 w 2101"/>
              <a:gd name="T103" fmla="*/ 11 h 1830"/>
              <a:gd name="T104" fmla="*/ 2006 w 2101"/>
              <a:gd name="T105" fmla="*/ 68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1" h="1830">
                <a:moveTo>
                  <a:pt x="66" y="80"/>
                </a:moveTo>
                <a:cubicBezTo>
                  <a:pt x="518" y="80"/>
                  <a:pt x="518" y="80"/>
                  <a:pt x="518" y="80"/>
                </a:cubicBezTo>
                <a:cubicBezTo>
                  <a:pt x="518" y="232"/>
                  <a:pt x="518" y="232"/>
                  <a:pt x="518" y="232"/>
                </a:cubicBezTo>
                <a:cubicBezTo>
                  <a:pt x="518" y="254"/>
                  <a:pt x="536" y="272"/>
                  <a:pt x="558" y="272"/>
                </a:cubicBezTo>
                <a:cubicBezTo>
                  <a:pt x="969" y="272"/>
                  <a:pt x="969" y="272"/>
                  <a:pt x="969" y="272"/>
                </a:cubicBezTo>
                <a:cubicBezTo>
                  <a:pt x="951" y="297"/>
                  <a:pt x="951" y="297"/>
                  <a:pt x="951" y="297"/>
                </a:cubicBezTo>
                <a:cubicBezTo>
                  <a:pt x="938" y="315"/>
                  <a:pt x="942" y="340"/>
                  <a:pt x="960" y="353"/>
                </a:cubicBezTo>
                <a:cubicBezTo>
                  <a:pt x="967" y="358"/>
                  <a:pt x="975" y="361"/>
                  <a:pt x="983" y="361"/>
                </a:cubicBezTo>
                <a:cubicBezTo>
                  <a:pt x="993" y="361"/>
                  <a:pt x="1003" y="357"/>
                  <a:pt x="1010" y="350"/>
                </a:cubicBezTo>
                <a:cubicBezTo>
                  <a:pt x="1010" y="1434"/>
                  <a:pt x="1010" y="1434"/>
                  <a:pt x="1010" y="1434"/>
                </a:cubicBezTo>
                <a:cubicBezTo>
                  <a:pt x="919" y="1452"/>
                  <a:pt x="850" y="1533"/>
                  <a:pt x="850" y="1630"/>
                </a:cubicBezTo>
                <a:cubicBezTo>
                  <a:pt x="850" y="1740"/>
                  <a:pt x="940" y="1830"/>
                  <a:pt x="1050" y="1830"/>
                </a:cubicBezTo>
                <a:cubicBezTo>
                  <a:pt x="1160" y="1830"/>
                  <a:pt x="1250" y="1740"/>
                  <a:pt x="1250" y="1630"/>
                </a:cubicBezTo>
                <a:cubicBezTo>
                  <a:pt x="1250" y="1533"/>
                  <a:pt x="1181" y="1452"/>
                  <a:pt x="1090" y="1434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8" y="357"/>
                  <a:pt x="1107" y="361"/>
                  <a:pt x="1117" y="361"/>
                </a:cubicBezTo>
                <a:cubicBezTo>
                  <a:pt x="1125" y="361"/>
                  <a:pt x="1134" y="358"/>
                  <a:pt x="1141" y="353"/>
                </a:cubicBezTo>
                <a:cubicBezTo>
                  <a:pt x="1159" y="340"/>
                  <a:pt x="1162" y="315"/>
                  <a:pt x="1149" y="297"/>
                </a:cubicBezTo>
                <a:cubicBezTo>
                  <a:pt x="1131" y="272"/>
                  <a:pt x="1131" y="272"/>
                  <a:pt x="1131" y="272"/>
                </a:cubicBezTo>
                <a:cubicBezTo>
                  <a:pt x="1542" y="272"/>
                  <a:pt x="1542" y="272"/>
                  <a:pt x="1542" y="272"/>
                </a:cubicBezTo>
                <a:cubicBezTo>
                  <a:pt x="1564" y="272"/>
                  <a:pt x="1582" y="254"/>
                  <a:pt x="1582" y="232"/>
                </a:cubicBezTo>
                <a:cubicBezTo>
                  <a:pt x="1582" y="80"/>
                  <a:pt x="1582" y="80"/>
                  <a:pt x="1582" y="80"/>
                </a:cubicBezTo>
                <a:cubicBezTo>
                  <a:pt x="1860" y="80"/>
                  <a:pt x="1860" y="80"/>
                  <a:pt x="1860" y="80"/>
                </a:cubicBezTo>
                <a:cubicBezTo>
                  <a:pt x="1882" y="80"/>
                  <a:pt x="1900" y="62"/>
                  <a:pt x="1900" y="40"/>
                </a:cubicBezTo>
                <a:cubicBezTo>
                  <a:pt x="1900" y="18"/>
                  <a:pt x="1882" y="0"/>
                  <a:pt x="1860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44" y="0"/>
                  <a:pt x="26" y="18"/>
                  <a:pt x="26" y="40"/>
                </a:cubicBezTo>
                <a:cubicBezTo>
                  <a:pt x="26" y="62"/>
                  <a:pt x="44" y="80"/>
                  <a:pt x="66" y="80"/>
                </a:cubicBezTo>
                <a:close/>
                <a:moveTo>
                  <a:pt x="1170" y="1630"/>
                </a:moveTo>
                <a:cubicBezTo>
                  <a:pt x="1170" y="1696"/>
                  <a:pt x="1116" y="1750"/>
                  <a:pt x="1050" y="1750"/>
                </a:cubicBezTo>
                <a:cubicBezTo>
                  <a:pt x="984" y="1750"/>
                  <a:pt x="930" y="1696"/>
                  <a:pt x="930" y="1630"/>
                </a:cubicBezTo>
                <a:cubicBezTo>
                  <a:pt x="930" y="1564"/>
                  <a:pt x="984" y="1510"/>
                  <a:pt x="1050" y="1510"/>
                </a:cubicBezTo>
                <a:cubicBezTo>
                  <a:pt x="1116" y="1510"/>
                  <a:pt x="1170" y="1564"/>
                  <a:pt x="1170" y="1630"/>
                </a:cubicBezTo>
                <a:close/>
                <a:moveTo>
                  <a:pt x="598" y="80"/>
                </a:moveTo>
                <a:cubicBezTo>
                  <a:pt x="1502" y="80"/>
                  <a:pt x="1502" y="80"/>
                  <a:pt x="1502" y="80"/>
                </a:cubicBezTo>
                <a:cubicBezTo>
                  <a:pt x="1502" y="192"/>
                  <a:pt x="1502" y="192"/>
                  <a:pt x="1502" y="192"/>
                </a:cubicBezTo>
                <a:cubicBezTo>
                  <a:pt x="598" y="192"/>
                  <a:pt x="598" y="192"/>
                  <a:pt x="598" y="192"/>
                </a:cubicBezTo>
                <a:lnTo>
                  <a:pt x="598" y="80"/>
                </a:lnTo>
                <a:close/>
                <a:moveTo>
                  <a:pt x="1791" y="1181"/>
                </a:moveTo>
                <a:cubicBezTo>
                  <a:pt x="1789" y="1178"/>
                  <a:pt x="1789" y="1178"/>
                  <a:pt x="1789" y="1178"/>
                </a:cubicBezTo>
                <a:cubicBezTo>
                  <a:pt x="1776" y="1160"/>
                  <a:pt x="1751" y="1156"/>
                  <a:pt x="1733" y="1169"/>
                </a:cubicBezTo>
                <a:cubicBezTo>
                  <a:pt x="1715" y="1182"/>
                  <a:pt x="1711" y="1207"/>
                  <a:pt x="1724" y="1225"/>
                </a:cubicBezTo>
                <a:cubicBezTo>
                  <a:pt x="1727" y="1228"/>
                  <a:pt x="1727" y="1228"/>
                  <a:pt x="1727" y="1228"/>
                </a:cubicBezTo>
                <a:cubicBezTo>
                  <a:pt x="1700" y="1256"/>
                  <a:pt x="1683" y="1292"/>
                  <a:pt x="1677" y="1332"/>
                </a:cubicBezTo>
                <a:cubicBezTo>
                  <a:pt x="1671" y="1366"/>
                  <a:pt x="1675" y="1399"/>
                  <a:pt x="1686" y="1431"/>
                </a:cubicBezTo>
                <a:cubicBezTo>
                  <a:pt x="1682" y="1433"/>
                  <a:pt x="1678" y="1435"/>
                  <a:pt x="1674" y="1437"/>
                </a:cubicBezTo>
                <a:cubicBezTo>
                  <a:pt x="1655" y="1447"/>
                  <a:pt x="1647" y="1471"/>
                  <a:pt x="1657" y="1491"/>
                </a:cubicBezTo>
                <a:cubicBezTo>
                  <a:pt x="1665" y="1505"/>
                  <a:pt x="1679" y="1513"/>
                  <a:pt x="1693" y="1513"/>
                </a:cubicBezTo>
                <a:cubicBezTo>
                  <a:pt x="1699" y="1513"/>
                  <a:pt x="1705" y="1511"/>
                  <a:pt x="1711" y="1508"/>
                </a:cubicBezTo>
                <a:cubicBezTo>
                  <a:pt x="1717" y="1505"/>
                  <a:pt x="1722" y="1502"/>
                  <a:pt x="1728" y="1499"/>
                </a:cubicBezTo>
                <a:cubicBezTo>
                  <a:pt x="1758" y="1532"/>
                  <a:pt x="1798" y="1553"/>
                  <a:pt x="1843" y="1560"/>
                </a:cubicBezTo>
                <a:cubicBezTo>
                  <a:pt x="1853" y="1562"/>
                  <a:pt x="1864" y="1563"/>
                  <a:pt x="1875" y="1563"/>
                </a:cubicBezTo>
                <a:cubicBezTo>
                  <a:pt x="1916" y="1563"/>
                  <a:pt x="1957" y="1550"/>
                  <a:pt x="1992" y="1525"/>
                </a:cubicBezTo>
                <a:cubicBezTo>
                  <a:pt x="2081" y="1460"/>
                  <a:pt x="2101" y="1335"/>
                  <a:pt x="2036" y="1245"/>
                </a:cubicBezTo>
                <a:cubicBezTo>
                  <a:pt x="2005" y="1202"/>
                  <a:pt x="1958" y="1174"/>
                  <a:pt x="1905" y="1165"/>
                </a:cubicBezTo>
                <a:cubicBezTo>
                  <a:pt x="1866" y="1159"/>
                  <a:pt x="1827" y="1165"/>
                  <a:pt x="1791" y="1181"/>
                </a:cubicBezTo>
                <a:close/>
                <a:moveTo>
                  <a:pt x="1971" y="1292"/>
                </a:moveTo>
                <a:cubicBezTo>
                  <a:pt x="2010" y="1346"/>
                  <a:pt x="1998" y="1421"/>
                  <a:pt x="1945" y="1460"/>
                </a:cubicBezTo>
                <a:cubicBezTo>
                  <a:pt x="1919" y="1479"/>
                  <a:pt x="1887" y="1486"/>
                  <a:pt x="1855" y="1481"/>
                </a:cubicBezTo>
                <a:cubicBezTo>
                  <a:pt x="1824" y="1476"/>
                  <a:pt x="1796" y="1459"/>
                  <a:pt x="1777" y="1433"/>
                </a:cubicBezTo>
                <a:cubicBezTo>
                  <a:pt x="1758" y="1407"/>
                  <a:pt x="1751" y="1376"/>
                  <a:pt x="1756" y="1344"/>
                </a:cubicBezTo>
                <a:cubicBezTo>
                  <a:pt x="1761" y="1312"/>
                  <a:pt x="1778" y="1285"/>
                  <a:pt x="1804" y="1266"/>
                </a:cubicBezTo>
                <a:cubicBezTo>
                  <a:pt x="1824" y="1251"/>
                  <a:pt x="1849" y="1243"/>
                  <a:pt x="1874" y="1243"/>
                </a:cubicBezTo>
                <a:cubicBezTo>
                  <a:pt x="1880" y="1243"/>
                  <a:pt x="1887" y="1243"/>
                  <a:pt x="1893" y="1244"/>
                </a:cubicBezTo>
                <a:cubicBezTo>
                  <a:pt x="1925" y="1249"/>
                  <a:pt x="1952" y="1266"/>
                  <a:pt x="1971" y="1292"/>
                </a:cubicBezTo>
                <a:close/>
                <a:moveTo>
                  <a:pt x="1527" y="953"/>
                </a:moveTo>
                <a:cubicBezTo>
                  <a:pt x="1503" y="920"/>
                  <a:pt x="1503" y="920"/>
                  <a:pt x="1503" y="920"/>
                </a:cubicBezTo>
                <a:cubicBezTo>
                  <a:pt x="1490" y="903"/>
                  <a:pt x="1494" y="877"/>
                  <a:pt x="1512" y="865"/>
                </a:cubicBezTo>
                <a:cubicBezTo>
                  <a:pt x="1530" y="852"/>
                  <a:pt x="1555" y="855"/>
                  <a:pt x="1568" y="873"/>
                </a:cubicBezTo>
                <a:cubicBezTo>
                  <a:pt x="1591" y="906"/>
                  <a:pt x="1591" y="906"/>
                  <a:pt x="1591" y="906"/>
                </a:cubicBezTo>
                <a:cubicBezTo>
                  <a:pt x="1604" y="924"/>
                  <a:pt x="1601" y="949"/>
                  <a:pt x="1583" y="962"/>
                </a:cubicBezTo>
                <a:cubicBezTo>
                  <a:pt x="1576" y="967"/>
                  <a:pt x="1567" y="969"/>
                  <a:pt x="1559" y="969"/>
                </a:cubicBezTo>
                <a:cubicBezTo>
                  <a:pt x="1547" y="969"/>
                  <a:pt x="1535" y="963"/>
                  <a:pt x="1527" y="953"/>
                </a:cubicBezTo>
                <a:close/>
                <a:moveTo>
                  <a:pt x="1614" y="1072"/>
                </a:moveTo>
                <a:cubicBezTo>
                  <a:pt x="1601" y="1055"/>
                  <a:pt x="1605" y="1030"/>
                  <a:pt x="1623" y="1017"/>
                </a:cubicBezTo>
                <a:cubicBezTo>
                  <a:pt x="1640" y="1004"/>
                  <a:pt x="1666" y="1008"/>
                  <a:pt x="1678" y="1025"/>
                </a:cubicBezTo>
                <a:cubicBezTo>
                  <a:pt x="1702" y="1058"/>
                  <a:pt x="1702" y="1058"/>
                  <a:pt x="1702" y="1058"/>
                </a:cubicBezTo>
                <a:cubicBezTo>
                  <a:pt x="1715" y="1076"/>
                  <a:pt x="1711" y="1101"/>
                  <a:pt x="1693" y="1114"/>
                </a:cubicBezTo>
                <a:cubicBezTo>
                  <a:pt x="1686" y="1119"/>
                  <a:pt x="1678" y="1121"/>
                  <a:pt x="1670" y="1121"/>
                </a:cubicBezTo>
                <a:cubicBezTo>
                  <a:pt x="1657" y="1121"/>
                  <a:pt x="1645" y="1116"/>
                  <a:pt x="1637" y="1105"/>
                </a:cubicBezTo>
                <a:lnTo>
                  <a:pt x="1614" y="1072"/>
                </a:lnTo>
                <a:close/>
                <a:moveTo>
                  <a:pt x="1251" y="505"/>
                </a:moveTo>
                <a:cubicBezTo>
                  <a:pt x="1244" y="510"/>
                  <a:pt x="1236" y="513"/>
                  <a:pt x="1228" y="513"/>
                </a:cubicBezTo>
                <a:cubicBezTo>
                  <a:pt x="1215" y="513"/>
                  <a:pt x="1203" y="507"/>
                  <a:pt x="1195" y="496"/>
                </a:cubicBezTo>
                <a:cubicBezTo>
                  <a:pt x="1172" y="464"/>
                  <a:pt x="1172" y="464"/>
                  <a:pt x="1172" y="464"/>
                </a:cubicBezTo>
                <a:cubicBezTo>
                  <a:pt x="1159" y="446"/>
                  <a:pt x="1163" y="421"/>
                  <a:pt x="1181" y="408"/>
                </a:cubicBezTo>
                <a:cubicBezTo>
                  <a:pt x="1198" y="395"/>
                  <a:pt x="1223" y="399"/>
                  <a:pt x="1236" y="417"/>
                </a:cubicBezTo>
                <a:cubicBezTo>
                  <a:pt x="1260" y="449"/>
                  <a:pt x="1260" y="449"/>
                  <a:pt x="1260" y="449"/>
                </a:cubicBezTo>
                <a:cubicBezTo>
                  <a:pt x="1273" y="467"/>
                  <a:pt x="1269" y="492"/>
                  <a:pt x="1251" y="505"/>
                </a:cubicBezTo>
                <a:close/>
                <a:moveTo>
                  <a:pt x="1481" y="754"/>
                </a:moveTo>
                <a:cubicBezTo>
                  <a:pt x="1494" y="772"/>
                  <a:pt x="1490" y="797"/>
                  <a:pt x="1472" y="810"/>
                </a:cubicBezTo>
                <a:cubicBezTo>
                  <a:pt x="1465" y="815"/>
                  <a:pt x="1457" y="817"/>
                  <a:pt x="1449" y="817"/>
                </a:cubicBezTo>
                <a:cubicBezTo>
                  <a:pt x="1436" y="817"/>
                  <a:pt x="1424" y="811"/>
                  <a:pt x="1416" y="801"/>
                </a:cubicBezTo>
                <a:cubicBezTo>
                  <a:pt x="1393" y="768"/>
                  <a:pt x="1393" y="768"/>
                  <a:pt x="1393" y="768"/>
                </a:cubicBezTo>
                <a:cubicBezTo>
                  <a:pt x="1380" y="750"/>
                  <a:pt x="1384" y="725"/>
                  <a:pt x="1402" y="712"/>
                </a:cubicBezTo>
                <a:cubicBezTo>
                  <a:pt x="1419" y="699"/>
                  <a:pt x="1445" y="703"/>
                  <a:pt x="1457" y="721"/>
                </a:cubicBezTo>
                <a:lnTo>
                  <a:pt x="1481" y="754"/>
                </a:lnTo>
                <a:close/>
                <a:moveTo>
                  <a:pt x="1370" y="602"/>
                </a:moveTo>
                <a:cubicBezTo>
                  <a:pt x="1383" y="619"/>
                  <a:pt x="1380" y="644"/>
                  <a:pt x="1362" y="657"/>
                </a:cubicBezTo>
                <a:cubicBezTo>
                  <a:pt x="1355" y="663"/>
                  <a:pt x="1346" y="665"/>
                  <a:pt x="1338" y="665"/>
                </a:cubicBezTo>
                <a:cubicBezTo>
                  <a:pt x="1326" y="665"/>
                  <a:pt x="1314" y="659"/>
                  <a:pt x="1306" y="649"/>
                </a:cubicBezTo>
                <a:cubicBezTo>
                  <a:pt x="1282" y="616"/>
                  <a:pt x="1282" y="616"/>
                  <a:pt x="1282" y="616"/>
                </a:cubicBezTo>
                <a:cubicBezTo>
                  <a:pt x="1269" y="598"/>
                  <a:pt x="1273" y="573"/>
                  <a:pt x="1291" y="560"/>
                </a:cubicBezTo>
                <a:cubicBezTo>
                  <a:pt x="1309" y="547"/>
                  <a:pt x="1334" y="551"/>
                  <a:pt x="1347" y="569"/>
                </a:cubicBezTo>
                <a:lnTo>
                  <a:pt x="1370" y="602"/>
                </a:lnTo>
                <a:close/>
                <a:moveTo>
                  <a:pt x="708" y="768"/>
                </a:moveTo>
                <a:cubicBezTo>
                  <a:pt x="684" y="801"/>
                  <a:pt x="684" y="801"/>
                  <a:pt x="684" y="801"/>
                </a:cubicBezTo>
                <a:cubicBezTo>
                  <a:pt x="676" y="811"/>
                  <a:pt x="664" y="817"/>
                  <a:pt x="652" y="817"/>
                </a:cubicBezTo>
                <a:cubicBezTo>
                  <a:pt x="644" y="817"/>
                  <a:pt x="635" y="815"/>
                  <a:pt x="628" y="810"/>
                </a:cubicBezTo>
                <a:cubicBezTo>
                  <a:pt x="610" y="797"/>
                  <a:pt x="606" y="772"/>
                  <a:pt x="619" y="754"/>
                </a:cubicBezTo>
                <a:cubicBezTo>
                  <a:pt x="643" y="721"/>
                  <a:pt x="643" y="721"/>
                  <a:pt x="643" y="721"/>
                </a:cubicBezTo>
                <a:cubicBezTo>
                  <a:pt x="656" y="703"/>
                  <a:pt x="681" y="699"/>
                  <a:pt x="699" y="712"/>
                </a:cubicBezTo>
                <a:cubicBezTo>
                  <a:pt x="717" y="725"/>
                  <a:pt x="721" y="750"/>
                  <a:pt x="708" y="768"/>
                </a:cubicBezTo>
                <a:close/>
                <a:moveTo>
                  <a:pt x="509" y="906"/>
                </a:moveTo>
                <a:cubicBezTo>
                  <a:pt x="532" y="873"/>
                  <a:pt x="532" y="873"/>
                  <a:pt x="532" y="873"/>
                </a:cubicBezTo>
                <a:cubicBezTo>
                  <a:pt x="545" y="855"/>
                  <a:pt x="570" y="852"/>
                  <a:pt x="588" y="865"/>
                </a:cubicBezTo>
                <a:cubicBezTo>
                  <a:pt x="606" y="877"/>
                  <a:pt x="610" y="903"/>
                  <a:pt x="597" y="920"/>
                </a:cubicBezTo>
                <a:cubicBezTo>
                  <a:pt x="574" y="953"/>
                  <a:pt x="574" y="953"/>
                  <a:pt x="574" y="953"/>
                </a:cubicBezTo>
                <a:cubicBezTo>
                  <a:pt x="566" y="963"/>
                  <a:pt x="554" y="969"/>
                  <a:pt x="541" y="969"/>
                </a:cubicBezTo>
                <a:cubicBezTo>
                  <a:pt x="533" y="969"/>
                  <a:pt x="525" y="967"/>
                  <a:pt x="518" y="962"/>
                </a:cubicBezTo>
                <a:cubicBezTo>
                  <a:pt x="500" y="949"/>
                  <a:pt x="496" y="924"/>
                  <a:pt x="509" y="906"/>
                </a:cubicBezTo>
                <a:close/>
                <a:moveTo>
                  <a:pt x="487" y="1072"/>
                </a:moveTo>
                <a:cubicBezTo>
                  <a:pt x="463" y="1105"/>
                  <a:pt x="463" y="1105"/>
                  <a:pt x="463" y="1105"/>
                </a:cubicBezTo>
                <a:cubicBezTo>
                  <a:pt x="455" y="1116"/>
                  <a:pt x="443" y="1121"/>
                  <a:pt x="431" y="1121"/>
                </a:cubicBezTo>
                <a:cubicBezTo>
                  <a:pt x="423" y="1121"/>
                  <a:pt x="414" y="1119"/>
                  <a:pt x="407" y="1114"/>
                </a:cubicBezTo>
                <a:cubicBezTo>
                  <a:pt x="389" y="1101"/>
                  <a:pt x="385" y="1076"/>
                  <a:pt x="398" y="1058"/>
                </a:cubicBezTo>
                <a:cubicBezTo>
                  <a:pt x="422" y="1025"/>
                  <a:pt x="422" y="1025"/>
                  <a:pt x="422" y="1025"/>
                </a:cubicBezTo>
                <a:cubicBezTo>
                  <a:pt x="435" y="1008"/>
                  <a:pt x="460" y="1004"/>
                  <a:pt x="478" y="1017"/>
                </a:cubicBezTo>
                <a:cubicBezTo>
                  <a:pt x="496" y="1030"/>
                  <a:pt x="500" y="1055"/>
                  <a:pt x="487" y="1072"/>
                </a:cubicBezTo>
                <a:close/>
                <a:moveTo>
                  <a:pt x="849" y="505"/>
                </a:moveTo>
                <a:cubicBezTo>
                  <a:pt x="831" y="492"/>
                  <a:pt x="827" y="467"/>
                  <a:pt x="840" y="449"/>
                </a:cubicBezTo>
                <a:cubicBezTo>
                  <a:pt x="864" y="417"/>
                  <a:pt x="864" y="417"/>
                  <a:pt x="864" y="417"/>
                </a:cubicBezTo>
                <a:cubicBezTo>
                  <a:pt x="877" y="399"/>
                  <a:pt x="902" y="395"/>
                  <a:pt x="920" y="408"/>
                </a:cubicBezTo>
                <a:cubicBezTo>
                  <a:pt x="938" y="421"/>
                  <a:pt x="942" y="446"/>
                  <a:pt x="929" y="464"/>
                </a:cubicBezTo>
                <a:cubicBezTo>
                  <a:pt x="905" y="496"/>
                  <a:pt x="905" y="496"/>
                  <a:pt x="905" y="496"/>
                </a:cubicBezTo>
                <a:cubicBezTo>
                  <a:pt x="897" y="507"/>
                  <a:pt x="885" y="513"/>
                  <a:pt x="873" y="513"/>
                </a:cubicBezTo>
                <a:cubicBezTo>
                  <a:pt x="865" y="513"/>
                  <a:pt x="856" y="510"/>
                  <a:pt x="849" y="505"/>
                </a:cubicBezTo>
                <a:close/>
                <a:moveTo>
                  <a:pt x="730" y="602"/>
                </a:moveTo>
                <a:cubicBezTo>
                  <a:pt x="753" y="569"/>
                  <a:pt x="753" y="569"/>
                  <a:pt x="753" y="569"/>
                </a:cubicBezTo>
                <a:cubicBezTo>
                  <a:pt x="766" y="551"/>
                  <a:pt x="791" y="547"/>
                  <a:pt x="809" y="560"/>
                </a:cubicBezTo>
                <a:cubicBezTo>
                  <a:pt x="827" y="573"/>
                  <a:pt x="831" y="598"/>
                  <a:pt x="818" y="616"/>
                </a:cubicBezTo>
                <a:cubicBezTo>
                  <a:pt x="795" y="649"/>
                  <a:pt x="795" y="649"/>
                  <a:pt x="795" y="649"/>
                </a:cubicBezTo>
                <a:cubicBezTo>
                  <a:pt x="787" y="659"/>
                  <a:pt x="775" y="665"/>
                  <a:pt x="762" y="665"/>
                </a:cubicBezTo>
                <a:cubicBezTo>
                  <a:pt x="754" y="665"/>
                  <a:pt x="746" y="663"/>
                  <a:pt x="739" y="657"/>
                </a:cubicBezTo>
                <a:cubicBezTo>
                  <a:pt x="721" y="644"/>
                  <a:pt x="717" y="619"/>
                  <a:pt x="730" y="602"/>
                </a:cubicBezTo>
                <a:close/>
                <a:moveTo>
                  <a:pt x="1504" y="1512"/>
                </a:moveTo>
                <a:cubicBezTo>
                  <a:pt x="1519" y="1506"/>
                  <a:pt x="1535" y="1500"/>
                  <a:pt x="1551" y="1494"/>
                </a:cubicBezTo>
                <a:cubicBezTo>
                  <a:pt x="1571" y="1486"/>
                  <a:pt x="1595" y="1496"/>
                  <a:pt x="1603" y="1516"/>
                </a:cubicBezTo>
                <a:cubicBezTo>
                  <a:pt x="1611" y="1537"/>
                  <a:pt x="1601" y="1560"/>
                  <a:pt x="1581" y="1568"/>
                </a:cubicBezTo>
                <a:cubicBezTo>
                  <a:pt x="1564" y="1575"/>
                  <a:pt x="1547" y="1581"/>
                  <a:pt x="1531" y="1587"/>
                </a:cubicBezTo>
                <a:cubicBezTo>
                  <a:pt x="1526" y="1588"/>
                  <a:pt x="1522" y="1589"/>
                  <a:pt x="1517" y="1589"/>
                </a:cubicBezTo>
                <a:cubicBezTo>
                  <a:pt x="1501" y="1589"/>
                  <a:pt x="1485" y="1579"/>
                  <a:pt x="1479" y="1563"/>
                </a:cubicBezTo>
                <a:cubicBezTo>
                  <a:pt x="1472" y="1542"/>
                  <a:pt x="1483" y="1519"/>
                  <a:pt x="1504" y="1512"/>
                </a:cubicBezTo>
                <a:close/>
                <a:moveTo>
                  <a:pt x="1422" y="1580"/>
                </a:moveTo>
                <a:cubicBezTo>
                  <a:pt x="1427" y="1601"/>
                  <a:pt x="1414" y="1623"/>
                  <a:pt x="1393" y="1628"/>
                </a:cubicBezTo>
                <a:cubicBezTo>
                  <a:pt x="1375" y="1633"/>
                  <a:pt x="1358" y="1637"/>
                  <a:pt x="1340" y="1640"/>
                </a:cubicBezTo>
                <a:cubicBezTo>
                  <a:pt x="1338" y="1641"/>
                  <a:pt x="1335" y="1641"/>
                  <a:pt x="1332" y="1641"/>
                </a:cubicBezTo>
                <a:cubicBezTo>
                  <a:pt x="1314" y="1641"/>
                  <a:pt x="1297" y="1628"/>
                  <a:pt x="1293" y="1609"/>
                </a:cubicBezTo>
                <a:cubicBezTo>
                  <a:pt x="1289" y="1587"/>
                  <a:pt x="1303" y="1566"/>
                  <a:pt x="1324" y="1562"/>
                </a:cubicBezTo>
                <a:cubicBezTo>
                  <a:pt x="1341" y="1558"/>
                  <a:pt x="1357" y="1555"/>
                  <a:pt x="1374" y="1551"/>
                </a:cubicBezTo>
                <a:cubicBezTo>
                  <a:pt x="1395" y="1545"/>
                  <a:pt x="1417" y="1558"/>
                  <a:pt x="1422" y="1580"/>
                </a:cubicBezTo>
                <a:close/>
                <a:moveTo>
                  <a:pt x="372" y="1499"/>
                </a:moveTo>
                <a:cubicBezTo>
                  <a:pt x="378" y="1502"/>
                  <a:pt x="383" y="1505"/>
                  <a:pt x="389" y="1508"/>
                </a:cubicBezTo>
                <a:cubicBezTo>
                  <a:pt x="395" y="1511"/>
                  <a:pt x="401" y="1513"/>
                  <a:pt x="407" y="1513"/>
                </a:cubicBezTo>
                <a:cubicBezTo>
                  <a:pt x="422" y="1513"/>
                  <a:pt x="436" y="1505"/>
                  <a:pt x="443" y="1491"/>
                </a:cubicBezTo>
                <a:cubicBezTo>
                  <a:pt x="453" y="1471"/>
                  <a:pt x="446" y="1447"/>
                  <a:pt x="426" y="1437"/>
                </a:cubicBezTo>
                <a:cubicBezTo>
                  <a:pt x="422" y="1435"/>
                  <a:pt x="418" y="1433"/>
                  <a:pt x="414" y="1431"/>
                </a:cubicBezTo>
                <a:cubicBezTo>
                  <a:pt x="426" y="1399"/>
                  <a:pt x="429" y="1366"/>
                  <a:pt x="424" y="1332"/>
                </a:cubicBezTo>
                <a:cubicBezTo>
                  <a:pt x="418" y="1292"/>
                  <a:pt x="400" y="1256"/>
                  <a:pt x="374" y="1228"/>
                </a:cubicBezTo>
                <a:cubicBezTo>
                  <a:pt x="376" y="1225"/>
                  <a:pt x="376" y="1225"/>
                  <a:pt x="376" y="1225"/>
                </a:cubicBezTo>
                <a:cubicBezTo>
                  <a:pt x="389" y="1207"/>
                  <a:pt x="385" y="1182"/>
                  <a:pt x="367" y="1169"/>
                </a:cubicBezTo>
                <a:cubicBezTo>
                  <a:pt x="349" y="1156"/>
                  <a:pt x="324" y="1160"/>
                  <a:pt x="311" y="1178"/>
                </a:cubicBezTo>
                <a:cubicBezTo>
                  <a:pt x="309" y="1181"/>
                  <a:pt x="309" y="1181"/>
                  <a:pt x="309" y="1181"/>
                </a:cubicBezTo>
                <a:cubicBezTo>
                  <a:pt x="274" y="1165"/>
                  <a:pt x="234" y="1159"/>
                  <a:pt x="195" y="1165"/>
                </a:cubicBezTo>
                <a:cubicBezTo>
                  <a:pt x="142" y="1174"/>
                  <a:pt x="96" y="1202"/>
                  <a:pt x="64" y="1245"/>
                </a:cubicBezTo>
                <a:cubicBezTo>
                  <a:pt x="0" y="1335"/>
                  <a:pt x="19" y="1460"/>
                  <a:pt x="109" y="1525"/>
                </a:cubicBezTo>
                <a:cubicBezTo>
                  <a:pt x="143" y="1550"/>
                  <a:pt x="184" y="1563"/>
                  <a:pt x="226" y="1563"/>
                </a:cubicBezTo>
                <a:cubicBezTo>
                  <a:pt x="236" y="1563"/>
                  <a:pt x="247" y="1562"/>
                  <a:pt x="257" y="1560"/>
                </a:cubicBezTo>
                <a:cubicBezTo>
                  <a:pt x="302" y="1553"/>
                  <a:pt x="342" y="1532"/>
                  <a:pt x="372" y="1499"/>
                </a:cubicBezTo>
                <a:close/>
                <a:moveTo>
                  <a:pt x="156" y="1460"/>
                </a:moveTo>
                <a:cubicBezTo>
                  <a:pt x="102" y="1421"/>
                  <a:pt x="90" y="1346"/>
                  <a:pt x="129" y="1292"/>
                </a:cubicBezTo>
                <a:cubicBezTo>
                  <a:pt x="148" y="1266"/>
                  <a:pt x="176" y="1249"/>
                  <a:pt x="207" y="1244"/>
                </a:cubicBezTo>
                <a:cubicBezTo>
                  <a:pt x="239" y="1239"/>
                  <a:pt x="271" y="1247"/>
                  <a:pt x="297" y="1266"/>
                </a:cubicBezTo>
                <a:cubicBezTo>
                  <a:pt x="323" y="1285"/>
                  <a:pt x="340" y="1312"/>
                  <a:pt x="345" y="1344"/>
                </a:cubicBezTo>
                <a:cubicBezTo>
                  <a:pt x="350" y="1376"/>
                  <a:pt x="342" y="1407"/>
                  <a:pt x="323" y="1433"/>
                </a:cubicBezTo>
                <a:cubicBezTo>
                  <a:pt x="304" y="1459"/>
                  <a:pt x="277" y="1476"/>
                  <a:pt x="245" y="1481"/>
                </a:cubicBezTo>
                <a:cubicBezTo>
                  <a:pt x="213" y="1486"/>
                  <a:pt x="182" y="1479"/>
                  <a:pt x="156" y="1460"/>
                </a:cubicBezTo>
                <a:close/>
                <a:moveTo>
                  <a:pt x="498" y="1516"/>
                </a:moveTo>
                <a:cubicBezTo>
                  <a:pt x="506" y="1496"/>
                  <a:pt x="529" y="1486"/>
                  <a:pt x="549" y="1494"/>
                </a:cubicBezTo>
                <a:cubicBezTo>
                  <a:pt x="565" y="1500"/>
                  <a:pt x="581" y="1506"/>
                  <a:pt x="597" y="1512"/>
                </a:cubicBezTo>
                <a:cubicBezTo>
                  <a:pt x="618" y="1519"/>
                  <a:pt x="628" y="1542"/>
                  <a:pt x="621" y="1563"/>
                </a:cubicBezTo>
                <a:cubicBezTo>
                  <a:pt x="615" y="1579"/>
                  <a:pt x="600" y="1589"/>
                  <a:pt x="583" y="1589"/>
                </a:cubicBezTo>
                <a:cubicBezTo>
                  <a:pt x="579" y="1589"/>
                  <a:pt x="574" y="1588"/>
                  <a:pt x="570" y="1587"/>
                </a:cubicBezTo>
                <a:cubicBezTo>
                  <a:pt x="553" y="1581"/>
                  <a:pt x="536" y="1575"/>
                  <a:pt x="520" y="1568"/>
                </a:cubicBezTo>
                <a:cubicBezTo>
                  <a:pt x="499" y="1560"/>
                  <a:pt x="489" y="1537"/>
                  <a:pt x="498" y="1516"/>
                </a:cubicBezTo>
                <a:close/>
                <a:moveTo>
                  <a:pt x="727" y="1551"/>
                </a:moveTo>
                <a:cubicBezTo>
                  <a:pt x="743" y="1555"/>
                  <a:pt x="760" y="1558"/>
                  <a:pt x="776" y="1562"/>
                </a:cubicBezTo>
                <a:cubicBezTo>
                  <a:pt x="798" y="1566"/>
                  <a:pt x="812" y="1587"/>
                  <a:pt x="807" y="1609"/>
                </a:cubicBezTo>
                <a:cubicBezTo>
                  <a:pt x="803" y="1628"/>
                  <a:pt x="787" y="1641"/>
                  <a:pt x="768" y="1641"/>
                </a:cubicBezTo>
                <a:cubicBezTo>
                  <a:pt x="765" y="1641"/>
                  <a:pt x="763" y="1641"/>
                  <a:pt x="760" y="1640"/>
                </a:cubicBezTo>
                <a:cubicBezTo>
                  <a:pt x="743" y="1637"/>
                  <a:pt x="725" y="1633"/>
                  <a:pt x="708" y="1628"/>
                </a:cubicBezTo>
                <a:cubicBezTo>
                  <a:pt x="686" y="1623"/>
                  <a:pt x="673" y="1601"/>
                  <a:pt x="678" y="1580"/>
                </a:cubicBezTo>
                <a:cubicBezTo>
                  <a:pt x="684" y="1558"/>
                  <a:pt x="705" y="1545"/>
                  <a:pt x="727" y="1551"/>
                </a:cubicBezTo>
                <a:close/>
                <a:moveTo>
                  <a:pt x="2006" y="68"/>
                </a:moveTo>
                <a:cubicBezTo>
                  <a:pt x="1998" y="61"/>
                  <a:pt x="1994" y="50"/>
                  <a:pt x="1994" y="40"/>
                </a:cubicBezTo>
                <a:cubicBezTo>
                  <a:pt x="1994" y="29"/>
                  <a:pt x="1998" y="19"/>
                  <a:pt x="2006" y="11"/>
                </a:cubicBezTo>
                <a:cubicBezTo>
                  <a:pt x="2013" y="4"/>
                  <a:pt x="2024" y="0"/>
                  <a:pt x="2034" y="0"/>
                </a:cubicBezTo>
                <a:cubicBezTo>
                  <a:pt x="2045" y="0"/>
                  <a:pt x="2055" y="4"/>
                  <a:pt x="2062" y="11"/>
                </a:cubicBezTo>
                <a:cubicBezTo>
                  <a:pt x="2070" y="19"/>
                  <a:pt x="2074" y="29"/>
                  <a:pt x="2074" y="40"/>
                </a:cubicBezTo>
                <a:cubicBezTo>
                  <a:pt x="2074" y="50"/>
                  <a:pt x="2070" y="61"/>
                  <a:pt x="2062" y="68"/>
                </a:cubicBezTo>
                <a:cubicBezTo>
                  <a:pt x="2055" y="76"/>
                  <a:pt x="2045" y="80"/>
                  <a:pt x="2034" y="80"/>
                </a:cubicBezTo>
                <a:cubicBezTo>
                  <a:pt x="2024" y="80"/>
                  <a:pt x="2013" y="76"/>
                  <a:pt x="2006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342007" y="1873929"/>
            <a:ext cx="383936" cy="378503"/>
          </a:xfrm>
          <a:custGeom>
            <a:avLst/>
            <a:gdLst>
              <a:gd name="T0" fmla="*/ 1437 w 2077"/>
              <a:gd name="T1" fmla="*/ 320 h 2048"/>
              <a:gd name="T2" fmla="*/ 981 w 2077"/>
              <a:gd name="T3" fmla="*/ 0 h 2048"/>
              <a:gd name="T4" fmla="*/ 689 w 2077"/>
              <a:gd name="T5" fmla="*/ 1098 h 2048"/>
              <a:gd name="T6" fmla="*/ 729 w 2077"/>
              <a:gd name="T7" fmla="*/ 888 h 2048"/>
              <a:gd name="T8" fmla="*/ 379 w 2077"/>
              <a:gd name="T9" fmla="*/ 722 h 2048"/>
              <a:gd name="T10" fmla="*/ 604 w 2077"/>
              <a:gd name="T11" fmla="*/ 1112 h 2048"/>
              <a:gd name="T12" fmla="*/ 140 w 2077"/>
              <a:gd name="T13" fmla="*/ 1129 h 2048"/>
              <a:gd name="T14" fmla="*/ 280 w 2077"/>
              <a:gd name="T15" fmla="*/ 1923 h 2048"/>
              <a:gd name="T16" fmla="*/ 486 w 2077"/>
              <a:gd name="T17" fmla="*/ 2048 h 2048"/>
              <a:gd name="T18" fmla="*/ 901 w 2077"/>
              <a:gd name="T19" fmla="*/ 2017 h 2048"/>
              <a:gd name="T20" fmla="*/ 1397 w 2077"/>
              <a:gd name="T21" fmla="*/ 2018 h 2048"/>
              <a:gd name="T22" fmla="*/ 2077 w 2077"/>
              <a:gd name="T23" fmla="*/ 1928 h 2048"/>
              <a:gd name="T24" fmla="*/ 500 w 2077"/>
              <a:gd name="T25" fmla="*/ 919 h 2048"/>
              <a:gd name="T26" fmla="*/ 653 w 2077"/>
              <a:gd name="T27" fmla="*/ 968 h 2048"/>
              <a:gd name="T28" fmla="*/ 898 w 2077"/>
              <a:gd name="T29" fmla="*/ 1915 h 2048"/>
              <a:gd name="T30" fmla="*/ 637 w 2077"/>
              <a:gd name="T31" fmla="*/ 1904 h 2048"/>
              <a:gd name="T32" fmla="*/ 376 w 2077"/>
              <a:gd name="T33" fmla="*/ 1915 h 2048"/>
              <a:gd name="T34" fmla="*/ 157 w 2077"/>
              <a:gd name="T35" fmla="*/ 1553 h 2048"/>
              <a:gd name="T36" fmla="*/ 550 w 2077"/>
              <a:gd name="T37" fmla="*/ 1171 h 2048"/>
              <a:gd name="T38" fmla="*/ 669 w 2077"/>
              <a:gd name="T39" fmla="*/ 1215 h 2048"/>
              <a:gd name="T40" fmla="*/ 1144 w 2077"/>
              <a:gd name="T41" fmla="*/ 1492 h 2048"/>
              <a:gd name="T42" fmla="*/ 911 w 2077"/>
              <a:gd name="T43" fmla="*/ 1712 h 2048"/>
              <a:gd name="T44" fmla="*/ 990 w 2077"/>
              <a:gd name="T45" fmla="*/ 1792 h 2048"/>
              <a:gd name="T46" fmla="*/ 1357 w 2077"/>
              <a:gd name="T47" fmla="*/ 1928 h 2048"/>
              <a:gd name="T48" fmla="*/ 962 w 2077"/>
              <a:gd name="T49" fmla="*/ 1963 h 2048"/>
              <a:gd name="T50" fmla="*/ 1085 w 2077"/>
              <a:gd name="T51" fmla="*/ 1792 h 2048"/>
              <a:gd name="T52" fmla="*/ 1357 w 2077"/>
              <a:gd name="T53" fmla="*/ 1712 h 2048"/>
              <a:gd name="T54" fmla="*/ 1218 w 2077"/>
              <a:gd name="T55" fmla="*/ 1523 h 2048"/>
              <a:gd name="T56" fmla="*/ 941 w 2077"/>
              <a:gd name="T57" fmla="*/ 336 h 2048"/>
              <a:gd name="T58" fmla="*/ 1357 w 2077"/>
              <a:gd name="T59" fmla="*/ 256 h 2048"/>
              <a:gd name="T60" fmla="*/ 981 w 2077"/>
              <a:gd name="T61" fmla="*/ 80 h 2048"/>
              <a:gd name="T62" fmla="*/ 1357 w 2077"/>
              <a:gd name="T63" fmla="*/ 256 h 2048"/>
              <a:gd name="T64" fmla="*/ 1653 w 2077"/>
              <a:gd name="T65" fmla="*/ 1786 h 2048"/>
              <a:gd name="T66" fmla="*/ 1997 w 2077"/>
              <a:gd name="T67" fmla="*/ 1928 h 2048"/>
              <a:gd name="T68" fmla="*/ 1437 w 2077"/>
              <a:gd name="T69" fmla="*/ 1928 h 2048"/>
              <a:gd name="T70" fmla="*/ 1997 w 2077"/>
              <a:gd name="T71" fmla="*/ 1746 h 2048"/>
              <a:gd name="T72" fmla="*/ 1437 w 2077"/>
              <a:gd name="T73" fmla="*/ 434 h 2048"/>
              <a:gd name="T74" fmla="*/ 1997 w 2077"/>
              <a:gd name="T75" fmla="*/ 434 h 2048"/>
              <a:gd name="T76" fmla="*/ 1509 w 2077"/>
              <a:gd name="T77" fmla="*/ 1786 h 2048"/>
              <a:gd name="T78" fmla="*/ 1578 w 2077"/>
              <a:gd name="T79" fmla="*/ 1758 h 2048"/>
              <a:gd name="T80" fmla="*/ 1549 w 2077"/>
              <a:gd name="T81" fmla="*/ 1826 h 2048"/>
              <a:gd name="T82" fmla="*/ 1574 w 2077"/>
              <a:gd name="T83" fmla="*/ 1333 h 2048"/>
              <a:gd name="T84" fmla="*/ 1860 w 2077"/>
              <a:gd name="T85" fmla="*/ 1413 h 2048"/>
              <a:gd name="T86" fmla="*/ 1534 w 2077"/>
              <a:gd name="T87" fmla="*/ 1181 h 2048"/>
              <a:gd name="T88" fmla="*/ 1900 w 2077"/>
              <a:gd name="T89" fmla="*/ 1181 h 2048"/>
              <a:gd name="T90" fmla="*/ 1534 w 2077"/>
              <a:gd name="T91" fmla="*/ 1181 h 2048"/>
              <a:gd name="T92" fmla="*/ 1860 w 2077"/>
              <a:gd name="T93" fmla="*/ 949 h 2048"/>
              <a:gd name="T94" fmla="*/ 1574 w 2077"/>
              <a:gd name="T95" fmla="*/ 1029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7" h="2048">
                <a:moveTo>
                  <a:pt x="1957" y="314"/>
                </a:moveTo>
                <a:cubicBezTo>
                  <a:pt x="1477" y="314"/>
                  <a:pt x="1477" y="314"/>
                  <a:pt x="1477" y="314"/>
                </a:cubicBezTo>
                <a:cubicBezTo>
                  <a:pt x="1463" y="314"/>
                  <a:pt x="1450" y="316"/>
                  <a:pt x="1437" y="320"/>
                </a:cubicBezTo>
                <a:cubicBezTo>
                  <a:pt x="1437" y="120"/>
                  <a:pt x="1437" y="120"/>
                  <a:pt x="1437" y="120"/>
                </a:cubicBezTo>
                <a:cubicBezTo>
                  <a:pt x="1437" y="54"/>
                  <a:pt x="1383" y="0"/>
                  <a:pt x="1317" y="0"/>
                </a:cubicBezTo>
                <a:cubicBezTo>
                  <a:pt x="981" y="0"/>
                  <a:pt x="981" y="0"/>
                  <a:pt x="981" y="0"/>
                </a:cubicBezTo>
                <a:cubicBezTo>
                  <a:pt x="915" y="0"/>
                  <a:pt x="861" y="54"/>
                  <a:pt x="861" y="120"/>
                </a:cubicBezTo>
                <a:cubicBezTo>
                  <a:pt x="861" y="1035"/>
                  <a:pt x="861" y="1035"/>
                  <a:pt x="861" y="1035"/>
                </a:cubicBezTo>
                <a:cubicBezTo>
                  <a:pt x="800" y="1040"/>
                  <a:pt x="740" y="1062"/>
                  <a:pt x="689" y="1098"/>
                </a:cubicBezTo>
                <a:cubicBezTo>
                  <a:pt x="704" y="1044"/>
                  <a:pt x="733" y="994"/>
                  <a:pt x="774" y="953"/>
                </a:cubicBezTo>
                <a:cubicBezTo>
                  <a:pt x="790" y="937"/>
                  <a:pt x="790" y="912"/>
                  <a:pt x="774" y="896"/>
                </a:cubicBezTo>
                <a:cubicBezTo>
                  <a:pt x="762" y="884"/>
                  <a:pt x="744" y="881"/>
                  <a:pt x="729" y="888"/>
                </a:cubicBezTo>
                <a:cubicBezTo>
                  <a:pt x="719" y="840"/>
                  <a:pt x="695" y="795"/>
                  <a:pt x="660" y="759"/>
                </a:cubicBezTo>
                <a:cubicBezTo>
                  <a:pt x="593" y="693"/>
                  <a:pt x="496" y="668"/>
                  <a:pt x="406" y="694"/>
                </a:cubicBezTo>
                <a:cubicBezTo>
                  <a:pt x="393" y="698"/>
                  <a:pt x="383" y="708"/>
                  <a:pt x="379" y="722"/>
                </a:cubicBezTo>
                <a:cubicBezTo>
                  <a:pt x="353" y="812"/>
                  <a:pt x="378" y="909"/>
                  <a:pt x="444" y="975"/>
                </a:cubicBezTo>
                <a:cubicBezTo>
                  <a:pt x="491" y="1023"/>
                  <a:pt x="555" y="1049"/>
                  <a:pt x="620" y="1050"/>
                </a:cubicBezTo>
                <a:cubicBezTo>
                  <a:pt x="613" y="1070"/>
                  <a:pt x="608" y="1091"/>
                  <a:pt x="604" y="1112"/>
                </a:cubicBezTo>
                <a:cubicBezTo>
                  <a:pt x="599" y="1108"/>
                  <a:pt x="599" y="1108"/>
                  <a:pt x="599" y="1108"/>
                </a:cubicBezTo>
                <a:cubicBezTo>
                  <a:pt x="533" y="1056"/>
                  <a:pt x="450" y="1030"/>
                  <a:pt x="366" y="1034"/>
                </a:cubicBezTo>
                <a:cubicBezTo>
                  <a:pt x="282" y="1038"/>
                  <a:pt x="202" y="1071"/>
                  <a:pt x="140" y="1129"/>
                </a:cubicBezTo>
                <a:cubicBezTo>
                  <a:pt x="34" y="1229"/>
                  <a:pt x="0" y="1388"/>
                  <a:pt x="57" y="1523"/>
                </a:cubicBezTo>
                <a:cubicBezTo>
                  <a:pt x="83" y="1584"/>
                  <a:pt x="83" y="1584"/>
                  <a:pt x="83" y="1584"/>
                </a:cubicBezTo>
                <a:cubicBezTo>
                  <a:pt x="135" y="1707"/>
                  <a:pt x="201" y="1821"/>
                  <a:pt x="280" y="1923"/>
                </a:cubicBezTo>
                <a:cubicBezTo>
                  <a:pt x="284" y="1928"/>
                  <a:pt x="288" y="1932"/>
                  <a:pt x="291" y="1937"/>
                </a:cubicBezTo>
                <a:cubicBezTo>
                  <a:pt x="314" y="1965"/>
                  <a:pt x="314" y="1965"/>
                  <a:pt x="314" y="1965"/>
                </a:cubicBezTo>
                <a:cubicBezTo>
                  <a:pt x="355" y="2018"/>
                  <a:pt x="418" y="2048"/>
                  <a:pt x="486" y="2048"/>
                </a:cubicBezTo>
                <a:cubicBezTo>
                  <a:pt x="542" y="2048"/>
                  <a:pt x="597" y="2026"/>
                  <a:pt x="637" y="1988"/>
                </a:cubicBezTo>
                <a:cubicBezTo>
                  <a:pt x="678" y="2026"/>
                  <a:pt x="733" y="2048"/>
                  <a:pt x="789" y="2048"/>
                </a:cubicBezTo>
                <a:cubicBezTo>
                  <a:pt x="829" y="2048"/>
                  <a:pt x="868" y="2037"/>
                  <a:pt x="901" y="2017"/>
                </a:cubicBezTo>
                <a:cubicBezTo>
                  <a:pt x="923" y="2037"/>
                  <a:pt x="951" y="2048"/>
                  <a:pt x="981" y="2048"/>
                </a:cubicBezTo>
                <a:cubicBezTo>
                  <a:pt x="1317" y="2048"/>
                  <a:pt x="1317" y="2048"/>
                  <a:pt x="1317" y="2048"/>
                </a:cubicBezTo>
                <a:cubicBezTo>
                  <a:pt x="1348" y="2048"/>
                  <a:pt x="1376" y="2037"/>
                  <a:pt x="1397" y="2018"/>
                </a:cubicBezTo>
                <a:cubicBezTo>
                  <a:pt x="1419" y="2037"/>
                  <a:pt x="1447" y="2048"/>
                  <a:pt x="1477" y="2048"/>
                </a:cubicBezTo>
                <a:cubicBezTo>
                  <a:pt x="1957" y="2048"/>
                  <a:pt x="1957" y="2048"/>
                  <a:pt x="1957" y="2048"/>
                </a:cubicBezTo>
                <a:cubicBezTo>
                  <a:pt x="2023" y="2048"/>
                  <a:pt x="2077" y="1994"/>
                  <a:pt x="2077" y="1928"/>
                </a:cubicBezTo>
                <a:cubicBezTo>
                  <a:pt x="2077" y="434"/>
                  <a:pt x="2077" y="434"/>
                  <a:pt x="2077" y="434"/>
                </a:cubicBezTo>
                <a:cubicBezTo>
                  <a:pt x="2077" y="367"/>
                  <a:pt x="2023" y="314"/>
                  <a:pt x="1957" y="314"/>
                </a:cubicBezTo>
                <a:close/>
                <a:moveTo>
                  <a:pt x="500" y="919"/>
                </a:moveTo>
                <a:cubicBezTo>
                  <a:pt x="460" y="878"/>
                  <a:pt x="442" y="822"/>
                  <a:pt x="451" y="766"/>
                </a:cubicBezTo>
                <a:cubicBezTo>
                  <a:pt x="506" y="758"/>
                  <a:pt x="563" y="776"/>
                  <a:pt x="603" y="816"/>
                </a:cubicBezTo>
                <a:cubicBezTo>
                  <a:pt x="643" y="856"/>
                  <a:pt x="661" y="913"/>
                  <a:pt x="653" y="968"/>
                </a:cubicBezTo>
                <a:cubicBezTo>
                  <a:pt x="597" y="977"/>
                  <a:pt x="541" y="959"/>
                  <a:pt x="500" y="919"/>
                </a:cubicBezTo>
                <a:close/>
                <a:moveTo>
                  <a:pt x="921" y="1887"/>
                </a:moveTo>
                <a:cubicBezTo>
                  <a:pt x="898" y="1915"/>
                  <a:pt x="898" y="1915"/>
                  <a:pt x="898" y="1915"/>
                </a:cubicBezTo>
                <a:cubicBezTo>
                  <a:pt x="872" y="1949"/>
                  <a:pt x="832" y="1968"/>
                  <a:pt x="789" y="1968"/>
                </a:cubicBezTo>
                <a:cubicBezTo>
                  <a:pt x="751" y="1968"/>
                  <a:pt x="715" y="1953"/>
                  <a:pt x="689" y="1926"/>
                </a:cubicBezTo>
                <a:cubicBezTo>
                  <a:pt x="675" y="1912"/>
                  <a:pt x="657" y="1904"/>
                  <a:pt x="637" y="1904"/>
                </a:cubicBezTo>
                <a:cubicBezTo>
                  <a:pt x="618" y="1904"/>
                  <a:pt x="599" y="1912"/>
                  <a:pt x="586" y="1926"/>
                </a:cubicBezTo>
                <a:cubicBezTo>
                  <a:pt x="560" y="1953"/>
                  <a:pt x="523" y="1968"/>
                  <a:pt x="486" y="1968"/>
                </a:cubicBezTo>
                <a:cubicBezTo>
                  <a:pt x="443" y="1968"/>
                  <a:pt x="403" y="1949"/>
                  <a:pt x="376" y="1915"/>
                </a:cubicBezTo>
                <a:cubicBezTo>
                  <a:pt x="354" y="1887"/>
                  <a:pt x="354" y="1887"/>
                  <a:pt x="354" y="1887"/>
                </a:cubicBezTo>
                <a:cubicBezTo>
                  <a:pt x="350" y="1883"/>
                  <a:pt x="347" y="1878"/>
                  <a:pt x="343" y="1874"/>
                </a:cubicBezTo>
                <a:cubicBezTo>
                  <a:pt x="269" y="1778"/>
                  <a:pt x="206" y="1670"/>
                  <a:pt x="157" y="1553"/>
                </a:cubicBezTo>
                <a:cubicBezTo>
                  <a:pt x="131" y="1492"/>
                  <a:pt x="131" y="1492"/>
                  <a:pt x="131" y="1492"/>
                </a:cubicBezTo>
                <a:cubicBezTo>
                  <a:pt x="87" y="1387"/>
                  <a:pt x="113" y="1265"/>
                  <a:pt x="195" y="1187"/>
                </a:cubicBezTo>
                <a:cubicBezTo>
                  <a:pt x="294" y="1094"/>
                  <a:pt x="443" y="1088"/>
                  <a:pt x="550" y="1171"/>
                </a:cubicBezTo>
                <a:cubicBezTo>
                  <a:pt x="606" y="1215"/>
                  <a:pt x="606" y="1215"/>
                  <a:pt x="606" y="1215"/>
                </a:cubicBezTo>
                <a:cubicBezTo>
                  <a:pt x="613" y="1225"/>
                  <a:pt x="624" y="1231"/>
                  <a:pt x="637" y="1231"/>
                </a:cubicBezTo>
                <a:cubicBezTo>
                  <a:pt x="650" y="1231"/>
                  <a:pt x="662" y="1225"/>
                  <a:pt x="669" y="1215"/>
                </a:cubicBezTo>
                <a:cubicBezTo>
                  <a:pt x="725" y="1171"/>
                  <a:pt x="725" y="1171"/>
                  <a:pt x="725" y="1171"/>
                </a:cubicBezTo>
                <a:cubicBezTo>
                  <a:pt x="832" y="1088"/>
                  <a:pt x="981" y="1094"/>
                  <a:pt x="1080" y="1187"/>
                </a:cubicBezTo>
                <a:cubicBezTo>
                  <a:pt x="1162" y="1265"/>
                  <a:pt x="1188" y="1387"/>
                  <a:pt x="1144" y="1492"/>
                </a:cubicBezTo>
                <a:cubicBezTo>
                  <a:pt x="1118" y="1553"/>
                  <a:pt x="1118" y="1553"/>
                  <a:pt x="1118" y="1553"/>
                </a:cubicBezTo>
                <a:cubicBezTo>
                  <a:pt x="1095" y="1608"/>
                  <a:pt x="1068" y="1661"/>
                  <a:pt x="1039" y="1712"/>
                </a:cubicBezTo>
                <a:cubicBezTo>
                  <a:pt x="911" y="1712"/>
                  <a:pt x="911" y="1712"/>
                  <a:pt x="911" y="1712"/>
                </a:cubicBezTo>
                <a:cubicBezTo>
                  <a:pt x="889" y="1712"/>
                  <a:pt x="871" y="1730"/>
                  <a:pt x="871" y="1752"/>
                </a:cubicBezTo>
                <a:cubicBezTo>
                  <a:pt x="871" y="1774"/>
                  <a:pt x="889" y="1792"/>
                  <a:pt x="911" y="1792"/>
                </a:cubicBezTo>
                <a:cubicBezTo>
                  <a:pt x="990" y="1792"/>
                  <a:pt x="990" y="1792"/>
                  <a:pt x="990" y="1792"/>
                </a:cubicBezTo>
                <a:cubicBezTo>
                  <a:pt x="971" y="1820"/>
                  <a:pt x="952" y="1848"/>
                  <a:pt x="931" y="1874"/>
                </a:cubicBezTo>
                <a:cubicBezTo>
                  <a:pt x="928" y="1878"/>
                  <a:pt x="924" y="1883"/>
                  <a:pt x="921" y="1887"/>
                </a:cubicBezTo>
                <a:close/>
                <a:moveTo>
                  <a:pt x="1357" y="1928"/>
                </a:moveTo>
                <a:cubicBezTo>
                  <a:pt x="1357" y="1950"/>
                  <a:pt x="1339" y="1968"/>
                  <a:pt x="1317" y="1968"/>
                </a:cubicBezTo>
                <a:cubicBezTo>
                  <a:pt x="981" y="1968"/>
                  <a:pt x="981" y="1968"/>
                  <a:pt x="981" y="1968"/>
                </a:cubicBezTo>
                <a:cubicBezTo>
                  <a:pt x="975" y="1968"/>
                  <a:pt x="968" y="1967"/>
                  <a:pt x="962" y="1963"/>
                </a:cubicBezTo>
                <a:cubicBezTo>
                  <a:pt x="983" y="1937"/>
                  <a:pt x="983" y="1937"/>
                  <a:pt x="983" y="1937"/>
                </a:cubicBezTo>
                <a:cubicBezTo>
                  <a:pt x="987" y="1932"/>
                  <a:pt x="991" y="1928"/>
                  <a:pt x="994" y="1923"/>
                </a:cubicBezTo>
                <a:cubicBezTo>
                  <a:pt x="1027" y="1881"/>
                  <a:pt x="1057" y="1838"/>
                  <a:pt x="1085" y="1792"/>
                </a:cubicBezTo>
                <a:cubicBezTo>
                  <a:pt x="1357" y="1792"/>
                  <a:pt x="1357" y="1792"/>
                  <a:pt x="1357" y="1792"/>
                </a:cubicBezTo>
                <a:lnTo>
                  <a:pt x="1357" y="1928"/>
                </a:lnTo>
                <a:close/>
                <a:moveTo>
                  <a:pt x="1357" y="1712"/>
                </a:moveTo>
                <a:cubicBezTo>
                  <a:pt x="1131" y="1712"/>
                  <a:pt x="1131" y="1712"/>
                  <a:pt x="1131" y="1712"/>
                </a:cubicBezTo>
                <a:cubicBezTo>
                  <a:pt x="1153" y="1671"/>
                  <a:pt x="1173" y="1628"/>
                  <a:pt x="1192" y="1584"/>
                </a:cubicBezTo>
                <a:cubicBezTo>
                  <a:pt x="1218" y="1523"/>
                  <a:pt x="1218" y="1523"/>
                  <a:pt x="1218" y="1523"/>
                </a:cubicBezTo>
                <a:cubicBezTo>
                  <a:pt x="1275" y="1388"/>
                  <a:pt x="1241" y="1229"/>
                  <a:pt x="1134" y="1129"/>
                </a:cubicBezTo>
                <a:cubicBezTo>
                  <a:pt x="1081" y="1079"/>
                  <a:pt x="1013" y="1047"/>
                  <a:pt x="941" y="1037"/>
                </a:cubicBezTo>
                <a:cubicBezTo>
                  <a:pt x="941" y="336"/>
                  <a:pt x="941" y="336"/>
                  <a:pt x="941" y="336"/>
                </a:cubicBezTo>
                <a:cubicBezTo>
                  <a:pt x="1357" y="336"/>
                  <a:pt x="1357" y="336"/>
                  <a:pt x="1357" y="336"/>
                </a:cubicBezTo>
                <a:lnTo>
                  <a:pt x="1357" y="1712"/>
                </a:lnTo>
                <a:close/>
                <a:moveTo>
                  <a:pt x="1357" y="256"/>
                </a:moveTo>
                <a:cubicBezTo>
                  <a:pt x="941" y="256"/>
                  <a:pt x="941" y="256"/>
                  <a:pt x="941" y="256"/>
                </a:cubicBezTo>
                <a:cubicBezTo>
                  <a:pt x="941" y="120"/>
                  <a:pt x="941" y="120"/>
                  <a:pt x="941" y="120"/>
                </a:cubicBezTo>
                <a:cubicBezTo>
                  <a:pt x="941" y="98"/>
                  <a:pt x="959" y="80"/>
                  <a:pt x="981" y="80"/>
                </a:cubicBezTo>
                <a:cubicBezTo>
                  <a:pt x="1317" y="80"/>
                  <a:pt x="1317" y="80"/>
                  <a:pt x="1317" y="80"/>
                </a:cubicBezTo>
                <a:cubicBezTo>
                  <a:pt x="1339" y="80"/>
                  <a:pt x="1357" y="98"/>
                  <a:pt x="1357" y="120"/>
                </a:cubicBezTo>
                <a:lnTo>
                  <a:pt x="1357" y="256"/>
                </a:lnTo>
                <a:close/>
                <a:moveTo>
                  <a:pt x="1997" y="1746"/>
                </a:moveTo>
                <a:cubicBezTo>
                  <a:pt x="1693" y="1746"/>
                  <a:pt x="1693" y="1746"/>
                  <a:pt x="1693" y="1746"/>
                </a:cubicBezTo>
                <a:cubicBezTo>
                  <a:pt x="1671" y="1746"/>
                  <a:pt x="1653" y="1764"/>
                  <a:pt x="1653" y="1786"/>
                </a:cubicBezTo>
                <a:cubicBezTo>
                  <a:pt x="1653" y="1808"/>
                  <a:pt x="1671" y="1826"/>
                  <a:pt x="1693" y="1826"/>
                </a:cubicBezTo>
                <a:cubicBezTo>
                  <a:pt x="1997" y="1826"/>
                  <a:pt x="1997" y="1826"/>
                  <a:pt x="1997" y="1826"/>
                </a:cubicBezTo>
                <a:cubicBezTo>
                  <a:pt x="1997" y="1928"/>
                  <a:pt x="1997" y="1928"/>
                  <a:pt x="1997" y="1928"/>
                </a:cubicBezTo>
                <a:cubicBezTo>
                  <a:pt x="1997" y="1950"/>
                  <a:pt x="1979" y="1968"/>
                  <a:pt x="1957" y="1968"/>
                </a:cubicBezTo>
                <a:cubicBezTo>
                  <a:pt x="1477" y="1968"/>
                  <a:pt x="1477" y="1968"/>
                  <a:pt x="1477" y="1968"/>
                </a:cubicBezTo>
                <a:cubicBezTo>
                  <a:pt x="1455" y="1968"/>
                  <a:pt x="1437" y="1950"/>
                  <a:pt x="1437" y="1928"/>
                </a:cubicBezTo>
                <a:cubicBezTo>
                  <a:pt x="1437" y="616"/>
                  <a:pt x="1437" y="616"/>
                  <a:pt x="1437" y="616"/>
                </a:cubicBezTo>
                <a:cubicBezTo>
                  <a:pt x="1997" y="616"/>
                  <a:pt x="1997" y="616"/>
                  <a:pt x="1997" y="616"/>
                </a:cubicBezTo>
                <a:lnTo>
                  <a:pt x="1997" y="1746"/>
                </a:lnTo>
                <a:close/>
                <a:moveTo>
                  <a:pt x="1997" y="536"/>
                </a:moveTo>
                <a:cubicBezTo>
                  <a:pt x="1437" y="536"/>
                  <a:pt x="1437" y="536"/>
                  <a:pt x="1437" y="536"/>
                </a:cubicBezTo>
                <a:cubicBezTo>
                  <a:pt x="1437" y="434"/>
                  <a:pt x="1437" y="434"/>
                  <a:pt x="1437" y="434"/>
                </a:cubicBezTo>
                <a:cubicBezTo>
                  <a:pt x="1437" y="412"/>
                  <a:pt x="1455" y="394"/>
                  <a:pt x="1477" y="394"/>
                </a:cubicBezTo>
                <a:cubicBezTo>
                  <a:pt x="1957" y="394"/>
                  <a:pt x="1957" y="394"/>
                  <a:pt x="1957" y="394"/>
                </a:cubicBezTo>
                <a:cubicBezTo>
                  <a:pt x="1979" y="394"/>
                  <a:pt x="1997" y="412"/>
                  <a:pt x="1997" y="434"/>
                </a:cubicBezTo>
                <a:lnTo>
                  <a:pt x="1997" y="536"/>
                </a:lnTo>
                <a:close/>
                <a:moveTo>
                  <a:pt x="1521" y="1815"/>
                </a:moveTo>
                <a:cubicBezTo>
                  <a:pt x="1514" y="1807"/>
                  <a:pt x="1509" y="1797"/>
                  <a:pt x="1509" y="1786"/>
                </a:cubicBezTo>
                <a:cubicBezTo>
                  <a:pt x="1509" y="1776"/>
                  <a:pt x="1514" y="1765"/>
                  <a:pt x="1521" y="1758"/>
                </a:cubicBezTo>
                <a:cubicBezTo>
                  <a:pt x="1528" y="1751"/>
                  <a:pt x="1539" y="1746"/>
                  <a:pt x="1549" y="1746"/>
                </a:cubicBezTo>
                <a:cubicBezTo>
                  <a:pt x="1560" y="1746"/>
                  <a:pt x="1570" y="1751"/>
                  <a:pt x="1578" y="1758"/>
                </a:cubicBezTo>
                <a:cubicBezTo>
                  <a:pt x="1585" y="1765"/>
                  <a:pt x="1589" y="1776"/>
                  <a:pt x="1589" y="1786"/>
                </a:cubicBezTo>
                <a:cubicBezTo>
                  <a:pt x="1589" y="1797"/>
                  <a:pt x="1585" y="1807"/>
                  <a:pt x="1578" y="1815"/>
                </a:cubicBezTo>
                <a:cubicBezTo>
                  <a:pt x="1570" y="1822"/>
                  <a:pt x="1560" y="1826"/>
                  <a:pt x="1549" y="1826"/>
                </a:cubicBezTo>
                <a:cubicBezTo>
                  <a:pt x="1539" y="1826"/>
                  <a:pt x="1528" y="1822"/>
                  <a:pt x="1521" y="1815"/>
                </a:cubicBezTo>
                <a:close/>
                <a:moveTo>
                  <a:pt x="1534" y="1373"/>
                </a:moveTo>
                <a:cubicBezTo>
                  <a:pt x="1534" y="1351"/>
                  <a:pt x="1552" y="1333"/>
                  <a:pt x="1574" y="1333"/>
                </a:cubicBezTo>
                <a:cubicBezTo>
                  <a:pt x="1860" y="1333"/>
                  <a:pt x="1860" y="1333"/>
                  <a:pt x="1860" y="1333"/>
                </a:cubicBezTo>
                <a:cubicBezTo>
                  <a:pt x="1882" y="1333"/>
                  <a:pt x="1900" y="1351"/>
                  <a:pt x="1900" y="1373"/>
                </a:cubicBezTo>
                <a:cubicBezTo>
                  <a:pt x="1900" y="1395"/>
                  <a:pt x="1882" y="1413"/>
                  <a:pt x="1860" y="1413"/>
                </a:cubicBezTo>
                <a:cubicBezTo>
                  <a:pt x="1574" y="1413"/>
                  <a:pt x="1574" y="1413"/>
                  <a:pt x="1574" y="1413"/>
                </a:cubicBezTo>
                <a:cubicBezTo>
                  <a:pt x="1552" y="1413"/>
                  <a:pt x="1534" y="1395"/>
                  <a:pt x="1534" y="1373"/>
                </a:cubicBezTo>
                <a:close/>
                <a:moveTo>
                  <a:pt x="1534" y="1181"/>
                </a:moveTo>
                <a:cubicBezTo>
                  <a:pt x="1534" y="1159"/>
                  <a:pt x="1552" y="1141"/>
                  <a:pt x="1574" y="1141"/>
                </a:cubicBezTo>
                <a:cubicBezTo>
                  <a:pt x="1860" y="1141"/>
                  <a:pt x="1860" y="1141"/>
                  <a:pt x="1860" y="1141"/>
                </a:cubicBezTo>
                <a:cubicBezTo>
                  <a:pt x="1882" y="1141"/>
                  <a:pt x="1900" y="1159"/>
                  <a:pt x="1900" y="1181"/>
                </a:cubicBezTo>
                <a:cubicBezTo>
                  <a:pt x="1900" y="1203"/>
                  <a:pt x="1882" y="1221"/>
                  <a:pt x="1860" y="1221"/>
                </a:cubicBezTo>
                <a:cubicBezTo>
                  <a:pt x="1574" y="1221"/>
                  <a:pt x="1574" y="1221"/>
                  <a:pt x="1574" y="1221"/>
                </a:cubicBezTo>
                <a:cubicBezTo>
                  <a:pt x="1552" y="1221"/>
                  <a:pt x="1534" y="1203"/>
                  <a:pt x="1534" y="1181"/>
                </a:cubicBezTo>
                <a:close/>
                <a:moveTo>
                  <a:pt x="1534" y="989"/>
                </a:moveTo>
                <a:cubicBezTo>
                  <a:pt x="1534" y="967"/>
                  <a:pt x="1552" y="949"/>
                  <a:pt x="1574" y="949"/>
                </a:cubicBezTo>
                <a:cubicBezTo>
                  <a:pt x="1860" y="949"/>
                  <a:pt x="1860" y="949"/>
                  <a:pt x="1860" y="949"/>
                </a:cubicBezTo>
                <a:cubicBezTo>
                  <a:pt x="1882" y="949"/>
                  <a:pt x="1900" y="967"/>
                  <a:pt x="1900" y="989"/>
                </a:cubicBezTo>
                <a:cubicBezTo>
                  <a:pt x="1900" y="1011"/>
                  <a:pt x="1882" y="1029"/>
                  <a:pt x="1860" y="1029"/>
                </a:cubicBezTo>
                <a:cubicBezTo>
                  <a:pt x="1574" y="1029"/>
                  <a:pt x="1574" y="1029"/>
                  <a:pt x="1574" y="1029"/>
                </a:cubicBezTo>
                <a:cubicBezTo>
                  <a:pt x="1552" y="1029"/>
                  <a:pt x="1534" y="1011"/>
                  <a:pt x="1534" y="9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467506" y="1893850"/>
            <a:ext cx="378503" cy="338660"/>
          </a:xfrm>
          <a:custGeom>
            <a:avLst/>
            <a:gdLst>
              <a:gd name="T0" fmla="*/ 120 w 2048"/>
              <a:gd name="T1" fmla="*/ 0 h 1832"/>
              <a:gd name="T2" fmla="*/ 2048 w 2048"/>
              <a:gd name="T3" fmla="*/ 1712 h 1832"/>
              <a:gd name="T4" fmla="*/ 1354 w 2048"/>
              <a:gd name="T5" fmla="*/ 1792 h 1832"/>
              <a:gd name="T6" fmla="*/ 1968 w 2048"/>
              <a:gd name="T7" fmla="*/ 1712 h 1832"/>
              <a:gd name="T8" fmla="*/ 120 w 2048"/>
              <a:gd name="T9" fmla="*/ 80 h 1832"/>
              <a:gd name="T10" fmla="*/ 120 w 2048"/>
              <a:gd name="T11" fmla="*/ 1752 h 1832"/>
              <a:gd name="T12" fmla="*/ 1024 w 2048"/>
              <a:gd name="T13" fmla="*/ 1832 h 1832"/>
              <a:gd name="T14" fmla="*/ 1188 w 2048"/>
              <a:gd name="T15" fmla="*/ 1764 h 1832"/>
              <a:gd name="T16" fmla="*/ 1216 w 2048"/>
              <a:gd name="T17" fmla="*/ 1832 h 1832"/>
              <a:gd name="T18" fmla="*/ 1245 w 2048"/>
              <a:gd name="T19" fmla="*/ 1764 h 1832"/>
              <a:gd name="T20" fmla="*/ 636 w 2048"/>
              <a:gd name="T21" fmla="*/ 228 h 1832"/>
              <a:gd name="T22" fmla="*/ 608 w 2048"/>
              <a:gd name="T23" fmla="*/ 160 h 1832"/>
              <a:gd name="T24" fmla="*/ 580 w 2048"/>
              <a:gd name="T25" fmla="*/ 228 h 1832"/>
              <a:gd name="T26" fmla="*/ 1768 w 2048"/>
              <a:gd name="T27" fmla="*/ 1040 h 1832"/>
              <a:gd name="T28" fmla="*/ 160 w 2048"/>
              <a:gd name="T29" fmla="*/ 280 h 1832"/>
              <a:gd name="T30" fmla="*/ 480 w 2048"/>
              <a:gd name="T31" fmla="*/ 200 h 1832"/>
              <a:gd name="T32" fmla="*/ 240 w 2048"/>
              <a:gd name="T33" fmla="*/ 280 h 1832"/>
              <a:gd name="T34" fmla="*/ 445 w 2048"/>
              <a:gd name="T35" fmla="*/ 619 h 1832"/>
              <a:gd name="T36" fmla="*/ 771 w 2048"/>
              <a:gd name="T37" fmla="*/ 543 h 1832"/>
              <a:gd name="T38" fmla="*/ 1256 w 2048"/>
              <a:gd name="T39" fmla="*/ 619 h 1832"/>
              <a:gd name="T40" fmla="*/ 1582 w 2048"/>
              <a:gd name="T41" fmla="*/ 543 h 1832"/>
              <a:gd name="T42" fmla="*/ 1768 w 2048"/>
              <a:gd name="T43" fmla="*/ 240 h 1832"/>
              <a:gd name="T44" fmla="*/ 770 w 2048"/>
              <a:gd name="T45" fmla="*/ 160 h 1832"/>
              <a:gd name="T46" fmla="*/ 1888 w 2048"/>
              <a:gd name="T47" fmla="*/ 920 h 1832"/>
              <a:gd name="T48" fmla="*/ 1768 w 2048"/>
              <a:gd name="T49" fmla="*/ 960 h 1832"/>
              <a:gd name="T50" fmla="*/ 1662 w 2048"/>
              <a:gd name="T51" fmla="*/ 543 h 1832"/>
              <a:gd name="T52" fmla="*/ 1176 w 2048"/>
              <a:gd name="T53" fmla="*/ 619 h 1832"/>
              <a:gd name="T54" fmla="*/ 851 w 2048"/>
              <a:gd name="T55" fmla="*/ 543 h 1832"/>
              <a:gd name="T56" fmla="*/ 365 w 2048"/>
              <a:gd name="T57" fmla="*/ 619 h 1832"/>
              <a:gd name="T58" fmla="*/ 240 w 2048"/>
              <a:gd name="T59" fmla="*/ 920 h 1832"/>
              <a:gd name="T60" fmla="*/ 592 w 2048"/>
              <a:gd name="T61" fmla="*/ 1400 h 1832"/>
              <a:gd name="T62" fmla="*/ 376 w 2048"/>
              <a:gd name="T63" fmla="*/ 1184 h 1832"/>
              <a:gd name="T64" fmla="*/ 376 w 2048"/>
              <a:gd name="T65" fmla="*/ 1536 h 1832"/>
              <a:gd name="T66" fmla="*/ 376 w 2048"/>
              <a:gd name="T67" fmla="*/ 1296 h 1832"/>
              <a:gd name="T68" fmla="*/ 272 w 2048"/>
              <a:gd name="T69" fmla="*/ 1400 h 1832"/>
              <a:gd name="T70" fmla="*/ 352 w 2048"/>
              <a:gd name="T71" fmla="*/ 1400 h 1832"/>
              <a:gd name="T72" fmla="*/ 376 w 2048"/>
              <a:gd name="T73" fmla="*/ 1376 h 1832"/>
              <a:gd name="T74" fmla="*/ 1888 w 2048"/>
              <a:gd name="T75" fmla="*/ 1480 h 1832"/>
              <a:gd name="T76" fmla="*/ 1696 w 2048"/>
              <a:gd name="T77" fmla="*/ 1480 h 1832"/>
              <a:gd name="T78" fmla="*/ 1752 w 2048"/>
              <a:gd name="T79" fmla="*/ 1424 h 1832"/>
              <a:gd name="T80" fmla="*/ 1394 w 2048"/>
              <a:gd name="T81" fmla="*/ 1344 h 1832"/>
              <a:gd name="T82" fmla="*/ 1258 w 2048"/>
              <a:gd name="T83" fmla="*/ 1480 h 1832"/>
              <a:gd name="T84" fmla="*/ 1450 w 2048"/>
              <a:gd name="T85" fmla="*/ 1480 h 1832"/>
              <a:gd name="T86" fmla="*/ 1343 w 2048"/>
              <a:gd name="T87" fmla="*/ 1223 h 1832"/>
              <a:gd name="T88" fmla="*/ 1372 w 2048"/>
              <a:gd name="T89" fmla="*/ 1291 h 1832"/>
              <a:gd name="T90" fmla="*/ 1400 w 2048"/>
              <a:gd name="T91" fmla="*/ 1223 h 1832"/>
              <a:gd name="T92" fmla="*/ 1582 w 2048"/>
              <a:gd name="T93" fmla="*/ 1211 h 1832"/>
              <a:gd name="T94" fmla="*/ 1553 w 2048"/>
              <a:gd name="T95" fmla="*/ 1279 h 1832"/>
              <a:gd name="T96" fmla="*/ 1622 w 2048"/>
              <a:gd name="T97" fmla="*/ 1251 h 1832"/>
              <a:gd name="T98" fmla="*/ 1820 w 2048"/>
              <a:gd name="T99" fmla="*/ 1279 h 1832"/>
              <a:gd name="T100" fmla="*/ 1792 w 2048"/>
              <a:gd name="T101" fmla="*/ 1211 h 1832"/>
              <a:gd name="T102" fmla="*/ 1763 w 2048"/>
              <a:gd name="T103" fmla="*/ 1279 h 1832"/>
              <a:gd name="T104" fmla="*/ 946 w 2048"/>
              <a:gd name="T105" fmla="*/ 1184 h 1832"/>
              <a:gd name="T106" fmla="*/ 730 w 2048"/>
              <a:gd name="T107" fmla="*/ 1400 h 1832"/>
              <a:gd name="T108" fmla="*/ 810 w 2048"/>
              <a:gd name="T109" fmla="*/ 1400 h 1832"/>
              <a:gd name="T110" fmla="*/ 946 w 2048"/>
              <a:gd name="T111" fmla="*/ 1264 h 1832"/>
              <a:gd name="T112" fmla="*/ 946 w 2048"/>
              <a:gd name="T113" fmla="*/ 1504 h 1832"/>
              <a:gd name="T114" fmla="*/ 946 w 2048"/>
              <a:gd name="T115" fmla="*/ 1376 h 1832"/>
              <a:gd name="T116" fmla="*/ 970 w 2048"/>
              <a:gd name="T117" fmla="*/ 140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8" h="1832">
                <a:moveTo>
                  <a:pt x="0" y="1712"/>
                </a:move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3" y="0"/>
                  <a:pt x="120" y="0"/>
                </a:cubicBezTo>
                <a:cubicBezTo>
                  <a:pt x="1928" y="0"/>
                  <a:pt x="1928" y="0"/>
                  <a:pt x="1928" y="0"/>
                </a:cubicBezTo>
                <a:cubicBezTo>
                  <a:pt x="1994" y="0"/>
                  <a:pt x="2048" y="54"/>
                  <a:pt x="2048" y="120"/>
                </a:cubicBezTo>
                <a:cubicBezTo>
                  <a:pt x="2048" y="1712"/>
                  <a:pt x="2048" y="1712"/>
                  <a:pt x="2048" y="1712"/>
                </a:cubicBezTo>
                <a:cubicBezTo>
                  <a:pt x="2048" y="1778"/>
                  <a:pt x="1994" y="1832"/>
                  <a:pt x="1928" y="1832"/>
                </a:cubicBezTo>
                <a:cubicBezTo>
                  <a:pt x="1394" y="1832"/>
                  <a:pt x="1394" y="1832"/>
                  <a:pt x="1394" y="1832"/>
                </a:cubicBezTo>
                <a:cubicBezTo>
                  <a:pt x="1372" y="1832"/>
                  <a:pt x="1354" y="1814"/>
                  <a:pt x="1354" y="1792"/>
                </a:cubicBezTo>
                <a:cubicBezTo>
                  <a:pt x="1354" y="1770"/>
                  <a:pt x="1372" y="1752"/>
                  <a:pt x="1394" y="1752"/>
                </a:cubicBezTo>
                <a:cubicBezTo>
                  <a:pt x="1928" y="1752"/>
                  <a:pt x="1928" y="1752"/>
                  <a:pt x="1928" y="1752"/>
                </a:cubicBezTo>
                <a:cubicBezTo>
                  <a:pt x="1950" y="1752"/>
                  <a:pt x="1968" y="1734"/>
                  <a:pt x="1968" y="1712"/>
                </a:cubicBezTo>
                <a:cubicBezTo>
                  <a:pt x="1968" y="120"/>
                  <a:pt x="1968" y="120"/>
                  <a:pt x="1968" y="120"/>
                </a:cubicBezTo>
                <a:cubicBezTo>
                  <a:pt x="1968" y="98"/>
                  <a:pt x="1950" y="80"/>
                  <a:pt x="1928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97" y="80"/>
                  <a:pt x="80" y="98"/>
                  <a:pt x="80" y="120"/>
                </a:cubicBezTo>
                <a:cubicBezTo>
                  <a:pt x="80" y="1712"/>
                  <a:pt x="80" y="1712"/>
                  <a:pt x="80" y="1712"/>
                </a:cubicBezTo>
                <a:cubicBezTo>
                  <a:pt x="80" y="1734"/>
                  <a:pt x="97" y="1752"/>
                  <a:pt x="120" y="1752"/>
                </a:cubicBezTo>
                <a:cubicBezTo>
                  <a:pt x="1024" y="1752"/>
                  <a:pt x="1024" y="1752"/>
                  <a:pt x="1024" y="1752"/>
                </a:cubicBezTo>
                <a:cubicBezTo>
                  <a:pt x="1046" y="1752"/>
                  <a:pt x="1064" y="1770"/>
                  <a:pt x="1064" y="1792"/>
                </a:cubicBezTo>
                <a:cubicBezTo>
                  <a:pt x="1064" y="1814"/>
                  <a:pt x="1046" y="1832"/>
                  <a:pt x="1024" y="1832"/>
                </a:cubicBezTo>
                <a:cubicBezTo>
                  <a:pt x="120" y="1832"/>
                  <a:pt x="120" y="1832"/>
                  <a:pt x="120" y="1832"/>
                </a:cubicBezTo>
                <a:cubicBezTo>
                  <a:pt x="53" y="1832"/>
                  <a:pt x="0" y="1778"/>
                  <a:pt x="0" y="1712"/>
                </a:cubicBezTo>
                <a:close/>
                <a:moveTo>
                  <a:pt x="1188" y="1764"/>
                </a:moveTo>
                <a:cubicBezTo>
                  <a:pt x="1181" y="1771"/>
                  <a:pt x="1176" y="1782"/>
                  <a:pt x="1176" y="1792"/>
                </a:cubicBezTo>
                <a:cubicBezTo>
                  <a:pt x="1176" y="1803"/>
                  <a:pt x="1181" y="1813"/>
                  <a:pt x="1188" y="1820"/>
                </a:cubicBezTo>
                <a:cubicBezTo>
                  <a:pt x="1195" y="1828"/>
                  <a:pt x="1206" y="1832"/>
                  <a:pt x="1216" y="1832"/>
                </a:cubicBezTo>
                <a:cubicBezTo>
                  <a:pt x="1227" y="1832"/>
                  <a:pt x="1237" y="1828"/>
                  <a:pt x="1245" y="1820"/>
                </a:cubicBezTo>
                <a:cubicBezTo>
                  <a:pt x="1252" y="1813"/>
                  <a:pt x="1256" y="1803"/>
                  <a:pt x="1256" y="1792"/>
                </a:cubicBezTo>
                <a:cubicBezTo>
                  <a:pt x="1256" y="1782"/>
                  <a:pt x="1252" y="1771"/>
                  <a:pt x="1245" y="1764"/>
                </a:cubicBezTo>
                <a:cubicBezTo>
                  <a:pt x="1237" y="1756"/>
                  <a:pt x="1227" y="1752"/>
                  <a:pt x="1216" y="1752"/>
                </a:cubicBezTo>
                <a:cubicBezTo>
                  <a:pt x="1206" y="1752"/>
                  <a:pt x="1195" y="1756"/>
                  <a:pt x="1188" y="1764"/>
                </a:cubicBezTo>
                <a:close/>
                <a:moveTo>
                  <a:pt x="636" y="228"/>
                </a:moveTo>
                <a:cubicBezTo>
                  <a:pt x="644" y="221"/>
                  <a:pt x="648" y="211"/>
                  <a:pt x="648" y="200"/>
                </a:cubicBezTo>
                <a:cubicBezTo>
                  <a:pt x="648" y="190"/>
                  <a:pt x="644" y="179"/>
                  <a:pt x="636" y="172"/>
                </a:cubicBezTo>
                <a:cubicBezTo>
                  <a:pt x="629" y="164"/>
                  <a:pt x="618" y="160"/>
                  <a:pt x="608" y="160"/>
                </a:cubicBezTo>
                <a:cubicBezTo>
                  <a:pt x="597" y="160"/>
                  <a:pt x="587" y="164"/>
                  <a:pt x="580" y="172"/>
                </a:cubicBezTo>
                <a:cubicBezTo>
                  <a:pt x="572" y="179"/>
                  <a:pt x="568" y="190"/>
                  <a:pt x="568" y="200"/>
                </a:cubicBezTo>
                <a:cubicBezTo>
                  <a:pt x="568" y="211"/>
                  <a:pt x="572" y="221"/>
                  <a:pt x="580" y="228"/>
                </a:cubicBezTo>
                <a:cubicBezTo>
                  <a:pt x="587" y="236"/>
                  <a:pt x="597" y="240"/>
                  <a:pt x="608" y="240"/>
                </a:cubicBezTo>
                <a:cubicBezTo>
                  <a:pt x="618" y="240"/>
                  <a:pt x="629" y="236"/>
                  <a:pt x="636" y="228"/>
                </a:cubicBezTo>
                <a:close/>
                <a:moveTo>
                  <a:pt x="1768" y="1040"/>
                </a:moveTo>
                <a:cubicBezTo>
                  <a:pt x="280" y="1040"/>
                  <a:pt x="280" y="1040"/>
                  <a:pt x="280" y="1040"/>
                </a:cubicBezTo>
                <a:cubicBezTo>
                  <a:pt x="213" y="1040"/>
                  <a:pt x="160" y="986"/>
                  <a:pt x="160" y="920"/>
                </a:cubicBezTo>
                <a:cubicBezTo>
                  <a:pt x="160" y="280"/>
                  <a:pt x="160" y="280"/>
                  <a:pt x="160" y="280"/>
                </a:cubicBezTo>
                <a:cubicBezTo>
                  <a:pt x="160" y="214"/>
                  <a:pt x="213" y="160"/>
                  <a:pt x="280" y="160"/>
                </a:cubicBezTo>
                <a:cubicBezTo>
                  <a:pt x="440" y="160"/>
                  <a:pt x="440" y="160"/>
                  <a:pt x="440" y="160"/>
                </a:cubicBezTo>
                <a:cubicBezTo>
                  <a:pt x="462" y="160"/>
                  <a:pt x="480" y="178"/>
                  <a:pt x="480" y="200"/>
                </a:cubicBezTo>
                <a:cubicBezTo>
                  <a:pt x="480" y="222"/>
                  <a:pt x="462" y="240"/>
                  <a:pt x="440" y="240"/>
                </a:cubicBezTo>
                <a:cubicBezTo>
                  <a:pt x="280" y="240"/>
                  <a:pt x="280" y="240"/>
                  <a:pt x="280" y="240"/>
                </a:cubicBezTo>
                <a:cubicBezTo>
                  <a:pt x="257" y="240"/>
                  <a:pt x="240" y="258"/>
                  <a:pt x="240" y="280"/>
                </a:cubicBezTo>
                <a:cubicBezTo>
                  <a:pt x="240" y="303"/>
                  <a:pt x="240" y="303"/>
                  <a:pt x="240" y="303"/>
                </a:cubicBezTo>
                <a:cubicBezTo>
                  <a:pt x="356" y="321"/>
                  <a:pt x="445" y="421"/>
                  <a:pt x="445" y="543"/>
                </a:cubicBezTo>
                <a:cubicBezTo>
                  <a:pt x="445" y="619"/>
                  <a:pt x="445" y="619"/>
                  <a:pt x="445" y="619"/>
                </a:cubicBezTo>
                <a:cubicBezTo>
                  <a:pt x="445" y="709"/>
                  <a:pt x="518" y="782"/>
                  <a:pt x="608" y="782"/>
                </a:cubicBezTo>
                <a:cubicBezTo>
                  <a:pt x="698" y="782"/>
                  <a:pt x="771" y="709"/>
                  <a:pt x="771" y="619"/>
                </a:cubicBezTo>
                <a:cubicBezTo>
                  <a:pt x="771" y="543"/>
                  <a:pt x="771" y="543"/>
                  <a:pt x="771" y="543"/>
                </a:cubicBezTo>
                <a:cubicBezTo>
                  <a:pt x="771" y="409"/>
                  <a:pt x="880" y="300"/>
                  <a:pt x="1014" y="300"/>
                </a:cubicBezTo>
                <a:cubicBezTo>
                  <a:pt x="1147" y="300"/>
                  <a:pt x="1256" y="409"/>
                  <a:pt x="1256" y="543"/>
                </a:cubicBezTo>
                <a:cubicBezTo>
                  <a:pt x="1256" y="619"/>
                  <a:pt x="1256" y="619"/>
                  <a:pt x="1256" y="619"/>
                </a:cubicBezTo>
                <a:cubicBezTo>
                  <a:pt x="1256" y="709"/>
                  <a:pt x="1329" y="782"/>
                  <a:pt x="1419" y="782"/>
                </a:cubicBezTo>
                <a:cubicBezTo>
                  <a:pt x="1509" y="782"/>
                  <a:pt x="1582" y="709"/>
                  <a:pt x="1582" y="619"/>
                </a:cubicBezTo>
                <a:cubicBezTo>
                  <a:pt x="1582" y="543"/>
                  <a:pt x="1582" y="543"/>
                  <a:pt x="1582" y="543"/>
                </a:cubicBezTo>
                <a:cubicBezTo>
                  <a:pt x="1582" y="414"/>
                  <a:pt x="1682" y="309"/>
                  <a:pt x="1808" y="300"/>
                </a:cubicBezTo>
                <a:cubicBezTo>
                  <a:pt x="1808" y="280"/>
                  <a:pt x="1808" y="280"/>
                  <a:pt x="1808" y="280"/>
                </a:cubicBezTo>
                <a:cubicBezTo>
                  <a:pt x="1808" y="258"/>
                  <a:pt x="1790" y="240"/>
                  <a:pt x="1768" y="240"/>
                </a:cubicBezTo>
                <a:cubicBezTo>
                  <a:pt x="770" y="240"/>
                  <a:pt x="770" y="240"/>
                  <a:pt x="770" y="240"/>
                </a:cubicBezTo>
                <a:cubicBezTo>
                  <a:pt x="748" y="240"/>
                  <a:pt x="730" y="222"/>
                  <a:pt x="730" y="200"/>
                </a:cubicBezTo>
                <a:cubicBezTo>
                  <a:pt x="730" y="178"/>
                  <a:pt x="748" y="160"/>
                  <a:pt x="770" y="160"/>
                </a:cubicBezTo>
                <a:cubicBezTo>
                  <a:pt x="1768" y="160"/>
                  <a:pt x="1768" y="160"/>
                  <a:pt x="1768" y="160"/>
                </a:cubicBezTo>
                <a:cubicBezTo>
                  <a:pt x="1834" y="160"/>
                  <a:pt x="1888" y="214"/>
                  <a:pt x="1888" y="280"/>
                </a:cubicBezTo>
                <a:cubicBezTo>
                  <a:pt x="1888" y="920"/>
                  <a:pt x="1888" y="920"/>
                  <a:pt x="1888" y="920"/>
                </a:cubicBezTo>
                <a:cubicBezTo>
                  <a:pt x="1888" y="986"/>
                  <a:pt x="1834" y="1040"/>
                  <a:pt x="1768" y="1040"/>
                </a:cubicBezTo>
                <a:close/>
                <a:moveTo>
                  <a:pt x="280" y="960"/>
                </a:moveTo>
                <a:cubicBezTo>
                  <a:pt x="1768" y="960"/>
                  <a:pt x="1768" y="960"/>
                  <a:pt x="1768" y="960"/>
                </a:cubicBezTo>
                <a:cubicBezTo>
                  <a:pt x="1790" y="960"/>
                  <a:pt x="1808" y="942"/>
                  <a:pt x="1808" y="920"/>
                </a:cubicBezTo>
                <a:cubicBezTo>
                  <a:pt x="1808" y="381"/>
                  <a:pt x="1808" y="381"/>
                  <a:pt x="1808" y="381"/>
                </a:cubicBezTo>
                <a:cubicBezTo>
                  <a:pt x="1726" y="389"/>
                  <a:pt x="1662" y="459"/>
                  <a:pt x="1662" y="543"/>
                </a:cubicBezTo>
                <a:cubicBezTo>
                  <a:pt x="1662" y="619"/>
                  <a:pt x="1662" y="619"/>
                  <a:pt x="1662" y="619"/>
                </a:cubicBezTo>
                <a:cubicBezTo>
                  <a:pt x="1662" y="753"/>
                  <a:pt x="1553" y="862"/>
                  <a:pt x="1419" y="862"/>
                </a:cubicBezTo>
                <a:cubicBezTo>
                  <a:pt x="1285" y="862"/>
                  <a:pt x="1176" y="753"/>
                  <a:pt x="1176" y="619"/>
                </a:cubicBezTo>
                <a:cubicBezTo>
                  <a:pt x="1176" y="543"/>
                  <a:pt x="1176" y="543"/>
                  <a:pt x="1176" y="543"/>
                </a:cubicBezTo>
                <a:cubicBezTo>
                  <a:pt x="1176" y="453"/>
                  <a:pt x="1103" y="380"/>
                  <a:pt x="1014" y="380"/>
                </a:cubicBezTo>
                <a:cubicBezTo>
                  <a:pt x="924" y="380"/>
                  <a:pt x="851" y="453"/>
                  <a:pt x="851" y="543"/>
                </a:cubicBezTo>
                <a:cubicBezTo>
                  <a:pt x="851" y="619"/>
                  <a:pt x="851" y="619"/>
                  <a:pt x="851" y="619"/>
                </a:cubicBezTo>
                <a:cubicBezTo>
                  <a:pt x="851" y="753"/>
                  <a:pt x="742" y="862"/>
                  <a:pt x="608" y="862"/>
                </a:cubicBezTo>
                <a:cubicBezTo>
                  <a:pt x="474" y="862"/>
                  <a:pt x="365" y="753"/>
                  <a:pt x="365" y="619"/>
                </a:cubicBezTo>
                <a:cubicBezTo>
                  <a:pt x="365" y="543"/>
                  <a:pt x="365" y="543"/>
                  <a:pt x="365" y="543"/>
                </a:cubicBezTo>
                <a:cubicBezTo>
                  <a:pt x="365" y="466"/>
                  <a:pt x="311" y="401"/>
                  <a:pt x="240" y="384"/>
                </a:cubicBezTo>
                <a:cubicBezTo>
                  <a:pt x="240" y="920"/>
                  <a:pt x="240" y="920"/>
                  <a:pt x="240" y="920"/>
                </a:cubicBezTo>
                <a:cubicBezTo>
                  <a:pt x="240" y="942"/>
                  <a:pt x="257" y="960"/>
                  <a:pt x="280" y="960"/>
                </a:cubicBezTo>
                <a:close/>
                <a:moveTo>
                  <a:pt x="376" y="1184"/>
                </a:moveTo>
                <a:cubicBezTo>
                  <a:pt x="495" y="1184"/>
                  <a:pt x="592" y="1281"/>
                  <a:pt x="592" y="1400"/>
                </a:cubicBezTo>
                <a:cubicBezTo>
                  <a:pt x="592" y="1519"/>
                  <a:pt x="495" y="1616"/>
                  <a:pt x="376" y="1616"/>
                </a:cubicBezTo>
                <a:cubicBezTo>
                  <a:pt x="256" y="1616"/>
                  <a:pt x="160" y="1519"/>
                  <a:pt x="160" y="1400"/>
                </a:cubicBezTo>
                <a:cubicBezTo>
                  <a:pt x="160" y="1281"/>
                  <a:pt x="256" y="1184"/>
                  <a:pt x="376" y="1184"/>
                </a:cubicBezTo>
                <a:close/>
                <a:moveTo>
                  <a:pt x="376" y="1264"/>
                </a:moveTo>
                <a:cubicBezTo>
                  <a:pt x="301" y="1264"/>
                  <a:pt x="240" y="1325"/>
                  <a:pt x="240" y="1400"/>
                </a:cubicBezTo>
                <a:cubicBezTo>
                  <a:pt x="240" y="1475"/>
                  <a:pt x="301" y="1536"/>
                  <a:pt x="376" y="1536"/>
                </a:cubicBezTo>
                <a:cubicBezTo>
                  <a:pt x="450" y="1536"/>
                  <a:pt x="512" y="1475"/>
                  <a:pt x="512" y="1400"/>
                </a:cubicBezTo>
                <a:cubicBezTo>
                  <a:pt x="512" y="1325"/>
                  <a:pt x="450" y="1264"/>
                  <a:pt x="376" y="1264"/>
                </a:cubicBezTo>
                <a:close/>
                <a:moveTo>
                  <a:pt x="376" y="1296"/>
                </a:moveTo>
                <a:cubicBezTo>
                  <a:pt x="433" y="1296"/>
                  <a:pt x="480" y="1343"/>
                  <a:pt x="480" y="1400"/>
                </a:cubicBezTo>
                <a:cubicBezTo>
                  <a:pt x="480" y="1458"/>
                  <a:pt x="433" y="1504"/>
                  <a:pt x="376" y="1504"/>
                </a:cubicBezTo>
                <a:cubicBezTo>
                  <a:pt x="318" y="1504"/>
                  <a:pt x="272" y="1458"/>
                  <a:pt x="272" y="1400"/>
                </a:cubicBezTo>
                <a:cubicBezTo>
                  <a:pt x="272" y="1343"/>
                  <a:pt x="318" y="1296"/>
                  <a:pt x="376" y="1296"/>
                </a:cubicBezTo>
                <a:close/>
                <a:moveTo>
                  <a:pt x="376" y="1376"/>
                </a:moveTo>
                <a:cubicBezTo>
                  <a:pt x="362" y="1376"/>
                  <a:pt x="352" y="1387"/>
                  <a:pt x="352" y="1400"/>
                </a:cubicBezTo>
                <a:cubicBezTo>
                  <a:pt x="352" y="1413"/>
                  <a:pt x="362" y="1424"/>
                  <a:pt x="376" y="1424"/>
                </a:cubicBezTo>
                <a:cubicBezTo>
                  <a:pt x="389" y="1424"/>
                  <a:pt x="400" y="1413"/>
                  <a:pt x="400" y="1400"/>
                </a:cubicBezTo>
                <a:cubicBezTo>
                  <a:pt x="400" y="1387"/>
                  <a:pt x="389" y="1376"/>
                  <a:pt x="376" y="1376"/>
                </a:cubicBezTo>
                <a:close/>
                <a:moveTo>
                  <a:pt x="1616" y="1480"/>
                </a:moveTo>
                <a:cubicBezTo>
                  <a:pt x="1616" y="1405"/>
                  <a:pt x="1677" y="1344"/>
                  <a:pt x="1752" y="1344"/>
                </a:cubicBezTo>
                <a:cubicBezTo>
                  <a:pt x="1826" y="1344"/>
                  <a:pt x="1888" y="1405"/>
                  <a:pt x="1888" y="1480"/>
                </a:cubicBezTo>
                <a:cubicBezTo>
                  <a:pt x="1888" y="1555"/>
                  <a:pt x="1826" y="1616"/>
                  <a:pt x="1752" y="1616"/>
                </a:cubicBezTo>
                <a:cubicBezTo>
                  <a:pt x="1677" y="1616"/>
                  <a:pt x="1616" y="1555"/>
                  <a:pt x="1616" y="1480"/>
                </a:cubicBezTo>
                <a:close/>
                <a:moveTo>
                  <a:pt x="1696" y="1480"/>
                </a:moveTo>
                <a:cubicBezTo>
                  <a:pt x="1696" y="1511"/>
                  <a:pt x="1721" y="1536"/>
                  <a:pt x="1752" y="1536"/>
                </a:cubicBezTo>
                <a:cubicBezTo>
                  <a:pt x="1782" y="1536"/>
                  <a:pt x="1808" y="1511"/>
                  <a:pt x="1808" y="1480"/>
                </a:cubicBezTo>
                <a:cubicBezTo>
                  <a:pt x="1808" y="1449"/>
                  <a:pt x="1782" y="1424"/>
                  <a:pt x="1752" y="1424"/>
                </a:cubicBezTo>
                <a:cubicBezTo>
                  <a:pt x="1721" y="1424"/>
                  <a:pt x="1696" y="1449"/>
                  <a:pt x="1696" y="1480"/>
                </a:cubicBezTo>
                <a:close/>
                <a:moveTo>
                  <a:pt x="1258" y="1480"/>
                </a:moveTo>
                <a:cubicBezTo>
                  <a:pt x="1258" y="1405"/>
                  <a:pt x="1319" y="1344"/>
                  <a:pt x="1394" y="1344"/>
                </a:cubicBezTo>
                <a:cubicBezTo>
                  <a:pt x="1469" y="1344"/>
                  <a:pt x="1530" y="1405"/>
                  <a:pt x="1530" y="1480"/>
                </a:cubicBezTo>
                <a:cubicBezTo>
                  <a:pt x="1530" y="1555"/>
                  <a:pt x="1469" y="1616"/>
                  <a:pt x="1394" y="1616"/>
                </a:cubicBezTo>
                <a:cubicBezTo>
                  <a:pt x="1319" y="1616"/>
                  <a:pt x="1258" y="1555"/>
                  <a:pt x="1258" y="1480"/>
                </a:cubicBezTo>
                <a:close/>
                <a:moveTo>
                  <a:pt x="1338" y="1480"/>
                </a:moveTo>
                <a:cubicBezTo>
                  <a:pt x="1338" y="1511"/>
                  <a:pt x="1363" y="1536"/>
                  <a:pt x="1394" y="1536"/>
                </a:cubicBezTo>
                <a:cubicBezTo>
                  <a:pt x="1425" y="1536"/>
                  <a:pt x="1450" y="1511"/>
                  <a:pt x="1450" y="1480"/>
                </a:cubicBezTo>
                <a:cubicBezTo>
                  <a:pt x="1450" y="1449"/>
                  <a:pt x="1425" y="1424"/>
                  <a:pt x="1394" y="1424"/>
                </a:cubicBezTo>
                <a:cubicBezTo>
                  <a:pt x="1363" y="1424"/>
                  <a:pt x="1338" y="1449"/>
                  <a:pt x="1338" y="1480"/>
                </a:cubicBezTo>
                <a:close/>
                <a:moveTo>
                  <a:pt x="1343" y="1223"/>
                </a:moveTo>
                <a:cubicBezTo>
                  <a:pt x="1336" y="1230"/>
                  <a:pt x="1332" y="1240"/>
                  <a:pt x="1332" y="1251"/>
                </a:cubicBezTo>
                <a:cubicBezTo>
                  <a:pt x="1332" y="1261"/>
                  <a:pt x="1336" y="1272"/>
                  <a:pt x="1343" y="1279"/>
                </a:cubicBezTo>
                <a:cubicBezTo>
                  <a:pt x="1351" y="1287"/>
                  <a:pt x="1361" y="1291"/>
                  <a:pt x="1372" y="1291"/>
                </a:cubicBezTo>
                <a:cubicBezTo>
                  <a:pt x="1382" y="1291"/>
                  <a:pt x="1392" y="1287"/>
                  <a:pt x="1400" y="1279"/>
                </a:cubicBezTo>
                <a:cubicBezTo>
                  <a:pt x="1407" y="1272"/>
                  <a:pt x="1412" y="1261"/>
                  <a:pt x="1412" y="1251"/>
                </a:cubicBezTo>
                <a:cubicBezTo>
                  <a:pt x="1412" y="1240"/>
                  <a:pt x="1407" y="1230"/>
                  <a:pt x="1400" y="1223"/>
                </a:cubicBezTo>
                <a:cubicBezTo>
                  <a:pt x="1392" y="1215"/>
                  <a:pt x="1382" y="1211"/>
                  <a:pt x="1372" y="1211"/>
                </a:cubicBezTo>
                <a:cubicBezTo>
                  <a:pt x="1361" y="1211"/>
                  <a:pt x="1351" y="1215"/>
                  <a:pt x="1343" y="1223"/>
                </a:cubicBezTo>
                <a:close/>
                <a:moveTo>
                  <a:pt x="1582" y="1211"/>
                </a:moveTo>
                <a:cubicBezTo>
                  <a:pt x="1571" y="1211"/>
                  <a:pt x="1561" y="1215"/>
                  <a:pt x="1553" y="1223"/>
                </a:cubicBezTo>
                <a:cubicBezTo>
                  <a:pt x="1546" y="1230"/>
                  <a:pt x="1542" y="1240"/>
                  <a:pt x="1542" y="1251"/>
                </a:cubicBezTo>
                <a:cubicBezTo>
                  <a:pt x="1542" y="1261"/>
                  <a:pt x="1546" y="1272"/>
                  <a:pt x="1553" y="1279"/>
                </a:cubicBezTo>
                <a:cubicBezTo>
                  <a:pt x="1561" y="1287"/>
                  <a:pt x="1571" y="1291"/>
                  <a:pt x="1582" y="1291"/>
                </a:cubicBezTo>
                <a:cubicBezTo>
                  <a:pt x="1592" y="1291"/>
                  <a:pt x="1602" y="1287"/>
                  <a:pt x="1610" y="1279"/>
                </a:cubicBezTo>
                <a:cubicBezTo>
                  <a:pt x="1617" y="1272"/>
                  <a:pt x="1622" y="1261"/>
                  <a:pt x="1622" y="1251"/>
                </a:cubicBezTo>
                <a:cubicBezTo>
                  <a:pt x="1622" y="1240"/>
                  <a:pt x="1617" y="1230"/>
                  <a:pt x="1610" y="1223"/>
                </a:cubicBezTo>
                <a:cubicBezTo>
                  <a:pt x="1602" y="1215"/>
                  <a:pt x="1592" y="1211"/>
                  <a:pt x="1582" y="1211"/>
                </a:cubicBezTo>
                <a:close/>
                <a:moveTo>
                  <a:pt x="1820" y="1279"/>
                </a:moveTo>
                <a:cubicBezTo>
                  <a:pt x="1827" y="1272"/>
                  <a:pt x="1832" y="1261"/>
                  <a:pt x="1832" y="1251"/>
                </a:cubicBezTo>
                <a:cubicBezTo>
                  <a:pt x="1832" y="1240"/>
                  <a:pt x="1827" y="1230"/>
                  <a:pt x="1820" y="1223"/>
                </a:cubicBezTo>
                <a:cubicBezTo>
                  <a:pt x="1812" y="1215"/>
                  <a:pt x="1802" y="1211"/>
                  <a:pt x="1792" y="1211"/>
                </a:cubicBezTo>
                <a:cubicBezTo>
                  <a:pt x="1781" y="1211"/>
                  <a:pt x="1771" y="1215"/>
                  <a:pt x="1763" y="1223"/>
                </a:cubicBezTo>
                <a:cubicBezTo>
                  <a:pt x="1756" y="1230"/>
                  <a:pt x="1752" y="1240"/>
                  <a:pt x="1752" y="1251"/>
                </a:cubicBezTo>
                <a:cubicBezTo>
                  <a:pt x="1752" y="1261"/>
                  <a:pt x="1756" y="1272"/>
                  <a:pt x="1763" y="1279"/>
                </a:cubicBezTo>
                <a:cubicBezTo>
                  <a:pt x="1771" y="1287"/>
                  <a:pt x="1781" y="1291"/>
                  <a:pt x="1792" y="1291"/>
                </a:cubicBezTo>
                <a:cubicBezTo>
                  <a:pt x="1802" y="1291"/>
                  <a:pt x="1812" y="1287"/>
                  <a:pt x="1820" y="1279"/>
                </a:cubicBezTo>
                <a:close/>
                <a:moveTo>
                  <a:pt x="946" y="1184"/>
                </a:moveTo>
                <a:cubicBezTo>
                  <a:pt x="1065" y="1184"/>
                  <a:pt x="1162" y="1281"/>
                  <a:pt x="1162" y="1400"/>
                </a:cubicBezTo>
                <a:cubicBezTo>
                  <a:pt x="1162" y="1519"/>
                  <a:pt x="1065" y="1616"/>
                  <a:pt x="946" y="1616"/>
                </a:cubicBezTo>
                <a:cubicBezTo>
                  <a:pt x="827" y="1616"/>
                  <a:pt x="730" y="1519"/>
                  <a:pt x="730" y="1400"/>
                </a:cubicBezTo>
                <a:cubicBezTo>
                  <a:pt x="730" y="1281"/>
                  <a:pt x="827" y="1184"/>
                  <a:pt x="946" y="1184"/>
                </a:cubicBezTo>
                <a:close/>
                <a:moveTo>
                  <a:pt x="946" y="1264"/>
                </a:moveTo>
                <a:cubicBezTo>
                  <a:pt x="871" y="1264"/>
                  <a:pt x="810" y="1325"/>
                  <a:pt x="810" y="1400"/>
                </a:cubicBezTo>
                <a:cubicBezTo>
                  <a:pt x="810" y="1475"/>
                  <a:pt x="871" y="1536"/>
                  <a:pt x="946" y="1536"/>
                </a:cubicBezTo>
                <a:cubicBezTo>
                  <a:pt x="1021" y="1536"/>
                  <a:pt x="1082" y="1475"/>
                  <a:pt x="1082" y="1400"/>
                </a:cubicBezTo>
                <a:cubicBezTo>
                  <a:pt x="1082" y="1325"/>
                  <a:pt x="1021" y="1264"/>
                  <a:pt x="946" y="1264"/>
                </a:cubicBezTo>
                <a:close/>
                <a:moveTo>
                  <a:pt x="946" y="1296"/>
                </a:moveTo>
                <a:cubicBezTo>
                  <a:pt x="1004" y="1296"/>
                  <a:pt x="1050" y="1343"/>
                  <a:pt x="1050" y="1400"/>
                </a:cubicBezTo>
                <a:cubicBezTo>
                  <a:pt x="1050" y="1458"/>
                  <a:pt x="1004" y="1504"/>
                  <a:pt x="946" y="1504"/>
                </a:cubicBezTo>
                <a:cubicBezTo>
                  <a:pt x="889" y="1504"/>
                  <a:pt x="842" y="1458"/>
                  <a:pt x="842" y="1400"/>
                </a:cubicBezTo>
                <a:cubicBezTo>
                  <a:pt x="842" y="1343"/>
                  <a:pt x="889" y="1296"/>
                  <a:pt x="946" y="1296"/>
                </a:cubicBezTo>
                <a:close/>
                <a:moveTo>
                  <a:pt x="946" y="1376"/>
                </a:moveTo>
                <a:cubicBezTo>
                  <a:pt x="933" y="1376"/>
                  <a:pt x="922" y="1387"/>
                  <a:pt x="922" y="1400"/>
                </a:cubicBezTo>
                <a:cubicBezTo>
                  <a:pt x="922" y="1413"/>
                  <a:pt x="933" y="1424"/>
                  <a:pt x="946" y="1424"/>
                </a:cubicBezTo>
                <a:cubicBezTo>
                  <a:pt x="959" y="1424"/>
                  <a:pt x="970" y="1413"/>
                  <a:pt x="970" y="1400"/>
                </a:cubicBezTo>
                <a:cubicBezTo>
                  <a:pt x="970" y="1387"/>
                  <a:pt x="959" y="1376"/>
                  <a:pt x="946" y="1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587572" y="1913772"/>
            <a:ext cx="380314" cy="298817"/>
          </a:xfrm>
          <a:custGeom>
            <a:avLst/>
            <a:gdLst>
              <a:gd name="T0" fmla="*/ 1254 w 2056"/>
              <a:gd name="T1" fmla="*/ 691 h 1616"/>
              <a:gd name="T2" fmla="*/ 1389 w 2056"/>
              <a:gd name="T3" fmla="*/ 728 h 1616"/>
              <a:gd name="T4" fmla="*/ 1469 w 2056"/>
              <a:gd name="T5" fmla="*/ 888 h 1616"/>
              <a:gd name="T6" fmla="*/ 1401 w 2056"/>
              <a:gd name="T7" fmla="*/ 917 h 1616"/>
              <a:gd name="T8" fmla="*/ 1269 w 2056"/>
              <a:gd name="T9" fmla="*/ 928 h 1616"/>
              <a:gd name="T10" fmla="*/ 648 w 2056"/>
              <a:gd name="T11" fmla="*/ 848 h 1616"/>
              <a:gd name="T12" fmla="*/ 695 w 2056"/>
              <a:gd name="T13" fmla="*/ 928 h 1616"/>
              <a:gd name="T14" fmla="*/ 700 w 2056"/>
              <a:gd name="T15" fmla="*/ 768 h 1616"/>
              <a:gd name="T16" fmla="*/ 724 w 2056"/>
              <a:gd name="T17" fmla="*/ 688 h 1616"/>
              <a:gd name="T18" fmla="*/ 624 w 2056"/>
              <a:gd name="T19" fmla="*/ 805 h 1616"/>
              <a:gd name="T20" fmla="*/ 1336 w 2056"/>
              <a:gd name="T21" fmla="*/ 69 h 1616"/>
              <a:gd name="T22" fmla="*/ 1308 w 2056"/>
              <a:gd name="T23" fmla="*/ 0 h 1616"/>
              <a:gd name="T24" fmla="*/ 1280 w 2056"/>
              <a:gd name="T25" fmla="*/ 69 h 1616"/>
              <a:gd name="T26" fmla="*/ 800 w 2056"/>
              <a:gd name="T27" fmla="*/ 1576 h 1616"/>
              <a:gd name="T28" fmla="*/ 732 w 2056"/>
              <a:gd name="T29" fmla="*/ 1548 h 1616"/>
              <a:gd name="T30" fmla="*/ 760 w 2056"/>
              <a:gd name="T31" fmla="*/ 1616 h 1616"/>
              <a:gd name="T32" fmla="*/ 1944 w 2056"/>
              <a:gd name="T33" fmla="*/ 809 h 1616"/>
              <a:gd name="T34" fmla="*/ 2012 w 2056"/>
              <a:gd name="T35" fmla="*/ 947 h 1616"/>
              <a:gd name="T36" fmla="*/ 2012 w 2056"/>
              <a:gd name="T37" fmla="*/ 1192 h 1616"/>
              <a:gd name="T38" fmla="*/ 896 w 2056"/>
              <a:gd name="T39" fmla="*/ 1576 h 1616"/>
              <a:gd name="T40" fmla="*/ 1932 w 2056"/>
              <a:gd name="T41" fmla="*/ 1192 h 1616"/>
              <a:gd name="T42" fmla="*/ 1508 w 2056"/>
              <a:gd name="T43" fmla="*/ 1456 h 1616"/>
              <a:gd name="T44" fmla="*/ 268 w 2056"/>
              <a:gd name="T45" fmla="*/ 912 h 1616"/>
              <a:gd name="T46" fmla="*/ 579 w 2056"/>
              <a:gd name="T47" fmla="*/ 1536 h 1616"/>
              <a:gd name="T48" fmla="*/ 468 w 2056"/>
              <a:gd name="T49" fmla="*/ 1616 h 1616"/>
              <a:gd name="T50" fmla="*/ 72 w 2056"/>
              <a:gd name="T51" fmla="*/ 935 h 1616"/>
              <a:gd name="T52" fmla="*/ 16 w 2056"/>
              <a:gd name="T53" fmla="*/ 878 h 1616"/>
              <a:gd name="T54" fmla="*/ 16 w 2056"/>
              <a:gd name="T55" fmla="*/ 682 h 1616"/>
              <a:gd name="T56" fmla="*/ 44 w 2056"/>
              <a:gd name="T57" fmla="*/ 424 h 1616"/>
              <a:gd name="T58" fmla="*/ 1195 w 2056"/>
              <a:gd name="T59" fmla="*/ 40 h 1616"/>
              <a:gd name="T60" fmla="*/ 124 w 2056"/>
              <a:gd name="T61" fmla="*/ 424 h 1616"/>
              <a:gd name="T62" fmla="*/ 548 w 2056"/>
              <a:gd name="T63" fmla="*/ 160 h 1616"/>
              <a:gd name="T64" fmla="*/ 1788 w 2056"/>
              <a:gd name="T65" fmla="*/ 705 h 1616"/>
              <a:gd name="T66" fmla="*/ 1468 w 2056"/>
              <a:gd name="T67" fmla="*/ 80 h 1616"/>
              <a:gd name="T68" fmla="*/ 1588 w 2056"/>
              <a:gd name="T69" fmla="*/ 0 h 1616"/>
              <a:gd name="T70" fmla="*/ 1984 w 2056"/>
              <a:gd name="T71" fmla="*/ 682 h 1616"/>
              <a:gd name="T72" fmla="*/ 1772 w 2056"/>
              <a:gd name="T73" fmla="*/ 1112 h 1616"/>
              <a:gd name="T74" fmla="*/ 1452 w 2056"/>
              <a:gd name="T75" fmla="*/ 1296 h 1616"/>
              <a:gd name="T76" fmla="*/ 364 w 2056"/>
              <a:gd name="T77" fmla="*/ 923 h 1616"/>
              <a:gd name="T78" fmla="*/ 1508 w 2056"/>
              <a:gd name="T79" fmla="*/ 1376 h 1616"/>
              <a:gd name="T80" fmla="*/ 1634 w 2056"/>
              <a:gd name="T81" fmla="*/ 561 h 1616"/>
              <a:gd name="T82" fmla="*/ 422 w 2056"/>
              <a:gd name="T83" fmla="*/ 561 h 1616"/>
              <a:gd name="T84" fmla="*/ 1068 w 2056"/>
              <a:gd name="T85" fmla="*/ 640 h 1616"/>
              <a:gd name="T86" fmla="*/ 1588 w 2056"/>
              <a:gd name="T87" fmla="*/ 640 h 1616"/>
              <a:gd name="T88" fmla="*/ 468 w 2056"/>
              <a:gd name="T89" fmla="*/ 783 h 1616"/>
              <a:gd name="T90" fmla="*/ 468 w 2056"/>
              <a:gd name="T91" fmla="*/ 833 h 1616"/>
              <a:gd name="T92" fmla="*/ 988 w 2056"/>
              <a:gd name="T93" fmla="*/ 640 h 1616"/>
              <a:gd name="T94" fmla="*/ 604 w 2056"/>
              <a:gd name="T95" fmla="*/ 1216 h 1616"/>
              <a:gd name="T96" fmla="*/ 1628 w 2056"/>
              <a:gd name="T97" fmla="*/ 1056 h 1616"/>
              <a:gd name="T98" fmla="*/ 1772 w 2056"/>
              <a:gd name="T99" fmla="*/ 504 h 1616"/>
              <a:gd name="T100" fmla="*/ 284 w 2056"/>
              <a:gd name="T101" fmla="*/ 504 h 1616"/>
              <a:gd name="T102" fmla="*/ 604 w 2056"/>
              <a:gd name="T103" fmla="*/ 320 h 1616"/>
              <a:gd name="T104" fmla="*/ 1692 w 2056"/>
              <a:gd name="T105" fmla="*/ 693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6" h="1616">
                <a:moveTo>
                  <a:pt x="1229" y="888"/>
                </a:moveTo>
                <a:cubicBezTo>
                  <a:pt x="1229" y="728"/>
                  <a:pt x="1229" y="728"/>
                  <a:pt x="1229" y="728"/>
                </a:cubicBezTo>
                <a:cubicBezTo>
                  <a:pt x="1229" y="712"/>
                  <a:pt x="1239" y="698"/>
                  <a:pt x="1254" y="691"/>
                </a:cubicBezTo>
                <a:cubicBezTo>
                  <a:pt x="1269" y="685"/>
                  <a:pt x="1286" y="689"/>
                  <a:pt x="1298" y="700"/>
                </a:cubicBezTo>
                <a:cubicBezTo>
                  <a:pt x="1389" y="792"/>
                  <a:pt x="1389" y="792"/>
                  <a:pt x="1389" y="792"/>
                </a:cubicBezTo>
                <a:cubicBezTo>
                  <a:pt x="1389" y="728"/>
                  <a:pt x="1389" y="728"/>
                  <a:pt x="1389" y="728"/>
                </a:cubicBezTo>
                <a:cubicBezTo>
                  <a:pt x="1389" y="706"/>
                  <a:pt x="1407" y="688"/>
                  <a:pt x="1429" y="688"/>
                </a:cubicBezTo>
                <a:cubicBezTo>
                  <a:pt x="1452" y="688"/>
                  <a:pt x="1469" y="706"/>
                  <a:pt x="1469" y="728"/>
                </a:cubicBezTo>
                <a:cubicBezTo>
                  <a:pt x="1469" y="888"/>
                  <a:pt x="1469" y="888"/>
                  <a:pt x="1469" y="888"/>
                </a:cubicBezTo>
                <a:cubicBezTo>
                  <a:pt x="1469" y="905"/>
                  <a:pt x="1460" y="919"/>
                  <a:pt x="1445" y="925"/>
                </a:cubicBezTo>
                <a:cubicBezTo>
                  <a:pt x="1440" y="927"/>
                  <a:pt x="1435" y="928"/>
                  <a:pt x="1429" y="928"/>
                </a:cubicBezTo>
                <a:cubicBezTo>
                  <a:pt x="1419" y="928"/>
                  <a:pt x="1409" y="924"/>
                  <a:pt x="1401" y="917"/>
                </a:cubicBezTo>
                <a:cubicBezTo>
                  <a:pt x="1309" y="825"/>
                  <a:pt x="1309" y="825"/>
                  <a:pt x="1309" y="825"/>
                </a:cubicBezTo>
                <a:cubicBezTo>
                  <a:pt x="1309" y="888"/>
                  <a:pt x="1309" y="888"/>
                  <a:pt x="1309" y="888"/>
                </a:cubicBezTo>
                <a:cubicBezTo>
                  <a:pt x="1309" y="910"/>
                  <a:pt x="1292" y="928"/>
                  <a:pt x="1269" y="928"/>
                </a:cubicBezTo>
                <a:cubicBezTo>
                  <a:pt x="1247" y="928"/>
                  <a:pt x="1229" y="910"/>
                  <a:pt x="1229" y="888"/>
                </a:cubicBezTo>
                <a:close/>
                <a:moveTo>
                  <a:pt x="667" y="848"/>
                </a:moveTo>
                <a:cubicBezTo>
                  <a:pt x="648" y="848"/>
                  <a:pt x="648" y="848"/>
                  <a:pt x="648" y="848"/>
                </a:cubicBezTo>
                <a:cubicBezTo>
                  <a:pt x="626" y="848"/>
                  <a:pt x="608" y="866"/>
                  <a:pt x="608" y="888"/>
                </a:cubicBezTo>
                <a:cubicBezTo>
                  <a:pt x="608" y="910"/>
                  <a:pt x="626" y="928"/>
                  <a:pt x="648" y="928"/>
                </a:cubicBezTo>
                <a:cubicBezTo>
                  <a:pt x="695" y="928"/>
                  <a:pt x="695" y="928"/>
                  <a:pt x="695" y="928"/>
                </a:cubicBezTo>
                <a:cubicBezTo>
                  <a:pt x="723" y="928"/>
                  <a:pt x="748" y="912"/>
                  <a:pt x="759" y="886"/>
                </a:cubicBezTo>
                <a:cubicBezTo>
                  <a:pt x="769" y="861"/>
                  <a:pt x="763" y="831"/>
                  <a:pt x="744" y="812"/>
                </a:cubicBezTo>
                <a:cubicBezTo>
                  <a:pt x="700" y="768"/>
                  <a:pt x="700" y="768"/>
                  <a:pt x="700" y="768"/>
                </a:cubicBezTo>
                <a:cubicBezTo>
                  <a:pt x="724" y="768"/>
                  <a:pt x="724" y="768"/>
                  <a:pt x="724" y="768"/>
                </a:cubicBezTo>
                <a:cubicBezTo>
                  <a:pt x="746" y="768"/>
                  <a:pt x="764" y="750"/>
                  <a:pt x="764" y="728"/>
                </a:cubicBezTo>
                <a:cubicBezTo>
                  <a:pt x="764" y="706"/>
                  <a:pt x="746" y="688"/>
                  <a:pt x="724" y="688"/>
                </a:cubicBezTo>
                <a:cubicBezTo>
                  <a:pt x="672" y="688"/>
                  <a:pt x="672" y="688"/>
                  <a:pt x="672" y="688"/>
                </a:cubicBezTo>
                <a:cubicBezTo>
                  <a:pt x="645" y="688"/>
                  <a:pt x="620" y="705"/>
                  <a:pt x="609" y="731"/>
                </a:cubicBezTo>
                <a:cubicBezTo>
                  <a:pt x="599" y="756"/>
                  <a:pt x="604" y="785"/>
                  <a:pt x="624" y="805"/>
                </a:cubicBezTo>
                <a:lnTo>
                  <a:pt x="667" y="848"/>
                </a:lnTo>
                <a:close/>
                <a:moveTo>
                  <a:pt x="1308" y="80"/>
                </a:moveTo>
                <a:cubicBezTo>
                  <a:pt x="1319" y="80"/>
                  <a:pt x="1329" y="76"/>
                  <a:pt x="1336" y="69"/>
                </a:cubicBezTo>
                <a:cubicBezTo>
                  <a:pt x="1344" y="61"/>
                  <a:pt x="1348" y="51"/>
                  <a:pt x="1348" y="40"/>
                </a:cubicBezTo>
                <a:cubicBezTo>
                  <a:pt x="1348" y="30"/>
                  <a:pt x="1344" y="20"/>
                  <a:pt x="1336" y="12"/>
                </a:cubicBezTo>
                <a:cubicBezTo>
                  <a:pt x="1329" y="5"/>
                  <a:pt x="1319" y="0"/>
                  <a:pt x="1308" y="0"/>
                </a:cubicBezTo>
                <a:cubicBezTo>
                  <a:pt x="1298" y="0"/>
                  <a:pt x="1287" y="5"/>
                  <a:pt x="1280" y="12"/>
                </a:cubicBezTo>
                <a:cubicBezTo>
                  <a:pt x="1272" y="20"/>
                  <a:pt x="1268" y="30"/>
                  <a:pt x="1268" y="40"/>
                </a:cubicBezTo>
                <a:cubicBezTo>
                  <a:pt x="1268" y="51"/>
                  <a:pt x="1272" y="61"/>
                  <a:pt x="1280" y="69"/>
                </a:cubicBezTo>
                <a:cubicBezTo>
                  <a:pt x="1287" y="76"/>
                  <a:pt x="1298" y="80"/>
                  <a:pt x="1308" y="80"/>
                </a:cubicBezTo>
                <a:close/>
                <a:moveTo>
                  <a:pt x="788" y="1605"/>
                </a:moveTo>
                <a:cubicBezTo>
                  <a:pt x="796" y="1597"/>
                  <a:pt x="800" y="1587"/>
                  <a:pt x="800" y="1576"/>
                </a:cubicBezTo>
                <a:cubicBezTo>
                  <a:pt x="800" y="1566"/>
                  <a:pt x="796" y="1556"/>
                  <a:pt x="788" y="1548"/>
                </a:cubicBezTo>
                <a:cubicBezTo>
                  <a:pt x="781" y="1541"/>
                  <a:pt x="771" y="1536"/>
                  <a:pt x="760" y="1536"/>
                </a:cubicBezTo>
                <a:cubicBezTo>
                  <a:pt x="750" y="1536"/>
                  <a:pt x="739" y="1541"/>
                  <a:pt x="732" y="1548"/>
                </a:cubicBezTo>
                <a:cubicBezTo>
                  <a:pt x="724" y="1556"/>
                  <a:pt x="720" y="1566"/>
                  <a:pt x="720" y="1576"/>
                </a:cubicBezTo>
                <a:cubicBezTo>
                  <a:pt x="720" y="1587"/>
                  <a:pt x="724" y="1597"/>
                  <a:pt x="732" y="1605"/>
                </a:cubicBezTo>
                <a:cubicBezTo>
                  <a:pt x="739" y="1612"/>
                  <a:pt x="750" y="1616"/>
                  <a:pt x="760" y="1616"/>
                </a:cubicBezTo>
                <a:cubicBezTo>
                  <a:pt x="771" y="1616"/>
                  <a:pt x="781" y="1612"/>
                  <a:pt x="788" y="1605"/>
                </a:cubicBezTo>
                <a:close/>
                <a:moveTo>
                  <a:pt x="2040" y="739"/>
                </a:moveTo>
                <a:cubicBezTo>
                  <a:pt x="2012" y="767"/>
                  <a:pt x="1979" y="791"/>
                  <a:pt x="1944" y="809"/>
                </a:cubicBezTo>
                <a:cubicBezTo>
                  <a:pt x="1979" y="826"/>
                  <a:pt x="2012" y="850"/>
                  <a:pt x="2040" y="878"/>
                </a:cubicBezTo>
                <a:cubicBezTo>
                  <a:pt x="2056" y="894"/>
                  <a:pt x="2056" y="919"/>
                  <a:pt x="2040" y="935"/>
                </a:cubicBezTo>
                <a:cubicBezTo>
                  <a:pt x="2033" y="943"/>
                  <a:pt x="2022" y="947"/>
                  <a:pt x="2012" y="947"/>
                </a:cubicBezTo>
                <a:cubicBezTo>
                  <a:pt x="2002" y="947"/>
                  <a:pt x="1992" y="943"/>
                  <a:pt x="1984" y="935"/>
                </a:cubicBezTo>
                <a:cubicBezTo>
                  <a:pt x="1946" y="897"/>
                  <a:pt x="1899" y="871"/>
                  <a:pt x="1849" y="858"/>
                </a:cubicBezTo>
                <a:cubicBezTo>
                  <a:pt x="1949" y="936"/>
                  <a:pt x="2012" y="1057"/>
                  <a:pt x="2012" y="1192"/>
                </a:cubicBezTo>
                <a:cubicBezTo>
                  <a:pt x="2012" y="1426"/>
                  <a:pt x="1822" y="1616"/>
                  <a:pt x="1588" y="1616"/>
                </a:cubicBezTo>
                <a:cubicBezTo>
                  <a:pt x="936" y="1616"/>
                  <a:pt x="936" y="1616"/>
                  <a:pt x="936" y="1616"/>
                </a:cubicBezTo>
                <a:cubicBezTo>
                  <a:pt x="914" y="1616"/>
                  <a:pt x="896" y="1598"/>
                  <a:pt x="896" y="1576"/>
                </a:cubicBezTo>
                <a:cubicBezTo>
                  <a:pt x="896" y="1554"/>
                  <a:pt x="914" y="1536"/>
                  <a:pt x="936" y="1536"/>
                </a:cubicBezTo>
                <a:cubicBezTo>
                  <a:pt x="1588" y="1536"/>
                  <a:pt x="1588" y="1536"/>
                  <a:pt x="1588" y="1536"/>
                </a:cubicBezTo>
                <a:cubicBezTo>
                  <a:pt x="1778" y="1536"/>
                  <a:pt x="1932" y="1382"/>
                  <a:pt x="1932" y="1192"/>
                </a:cubicBezTo>
                <a:cubicBezTo>
                  <a:pt x="1932" y="1078"/>
                  <a:pt x="1876" y="975"/>
                  <a:pt x="1788" y="912"/>
                </a:cubicBezTo>
                <a:cubicBezTo>
                  <a:pt x="1829" y="969"/>
                  <a:pt x="1852" y="1039"/>
                  <a:pt x="1852" y="1112"/>
                </a:cubicBezTo>
                <a:cubicBezTo>
                  <a:pt x="1852" y="1302"/>
                  <a:pt x="1698" y="1456"/>
                  <a:pt x="1508" y="1456"/>
                </a:cubicBezTo>
                <a:cubicBezTo>
                  <a:pt x="548" y="1456"/>
                  <a:pt x="548" y="1456"/>
                  <a:pt x="548" y="1456"/>
                </a:cubicBezTo>
                <a:cubicBezTo>
                  <a:pt x="358" y="1456"/>
                  <a:pt x="204" y="1302"/>
                  <a:pt x="204" y="1112"/>
                </a:cubicBezTo>
                <a:cubicBezTo>
                  <a:pt x="204" y="1039"/>
                  <a:pt x="227" y="969"/>
                  <a:pt x="268" y="912"/>
                </a:cubicBezTo>
                <a:cubicBezTo>
                  <a:pt x="180" y="975"/>
                  <a:pt x="124" y="1078"/>
                  <a:pt x="124" y="1192"/>
                </a:cubicBezTo>
                <a:cubicBezTo>
                  <a:pt x="124" y="1382"/>
                  <a:pt x="278" y="1536"/>
                  <a:pt x="468" y="1536"/>
                </a:cubicBezTo>
                <a:cubicBezTo>
                  <a:pt x="579" y="1536"/>
                  <a:pt x="579" y="1536"/>
                  <a:pt x="579" y="1536"/>
                </a:cubicBezTo>
                <a:cubicBezTo>
                  <a:pt x="601" y="1536"/>
                  <a:pt x="619" y="1554"/>
                  <a:pt x="619" y="1576"/>
                </a:cubicBezTo>
                <a:cubicBezTo>
                  <a:pt x="619" y="1598"/>
                  <a:pt x="601" y="1616"/>
                  <a:pt x="579" y="1616"/>
                </a:cubicBezTo>
                <a:cubicBezTo>
                  <a:pt x="468" y="1616"/>
                  <a:pt x="468" y="1616"/>
                  <a:pt x="468" y="1616"/>
                </a:cubicBezTo>
                <a:cubicBezTo>
                  <a:pt x="234" y="1616"/>
                  <a:pt x="44" y="1426"/>
                  <a:pt x="44" y="1192"/>
                </a:cubicBezTo>
                <a:cubicBezTo>
                  <a:pt x="44" y="1057"/>
                  <a:pt x="108" y="936"/>
                  <a:pt x="208" y="858"/>
                </a:cubicBezTo>
                <a:cubicBezTo>
                  <a:pt x="157" y="871"/>
                  <a:pt x="110" y="897"/>
                  <a:pt x="72" y="935"/>
                </a:cubicBezTo>
                <a:cubicBezTo>
                  <a:pt x="65" y="943"/>
                  <a:pt x="54" y="947"/>
                  <a:pt x="44" y="947"/>
                </a:cubicBezTo>
                <a:cubicBezTo>
                  <a:pt x="34" y="947"/>
                  <a:pt x="24" y="943"/>
                  <a:pt x="16" y="935"/>
                </a:cubicBezTo>
                <a:cubicBezTo>
                  <a:pt x="0" y="919"/>
                  <a:pt x="0" y="894"/>
                  <a:pt x="16" y="878"/>
                </a:cubicBezTo>
                <a:cubicBezTo>
                  <a:pt x="44" y="850"/>
                  <a:pt x="77" y="826"/>
                  <a:pt x="112" y="809"/>
                </a:cubicBezTo>
                <a:cubicBezTo>
                  <a:pt x="77" y="791"/>
                  <a:pt x="44" y="767"/>
                  <a:pt x="16" y="739"/>
                </a:cubicBezTo>
                <a:cubicBezTo>
                  <a:pt x="0" y="723"/>
                  <a:pt x="0" y="698"/>
                  <a:pt x="16" y="682"/>
                </a:cubicBezTo>
                <a:cubicBezTo>
                  <a:pt x="31" y="667"/>
                  <a:pt x="57" y="667"/>
                  <a:pt x="72" y="682"/>
                </a:cubicBezTo>
                <a:cubicBezTo>
                  <a:pt x="111" y="721"/>
                  <a:pt x="158" y="747"/>
                  <a:pt x="209" y="760"/>
                </a:cubicBezTo>
                <a:cubicBezTo>
                  <a:pt x="108" y="682"/>
                  <a:pt x="44" y="560"/>
                  <a:pt x="44" y="424"/>
                </a:cubicBezTo>
                <a:cubicBezTo>
                  <a:pt x="44" y="191"/>
                  <a:pt x="234" y="0"/>
                  <a:pt x="468" y="0"/>
                </a:cubicBezTo>
                <a:cubicBezTo>
                  <a:pt x="1155" y="0"/>
                  <a:pt x="1155" y="0"/>
                  <a:pt x="1155" y="0"/>
                </a:cubicBezTo>
                <a:cubicBezTo>
                  <a:pt x="1177" y="0"/>
                  <a:pt x="1195" y="18"/>
                  <a:pt x="1195" y="40"/>
                </a:cubicBezTo>
                <a:cubicBezTo>
                  <a:pt x="1195" y="62"/>
                  <a:pt x="1177" y="80"/>
                  <a:pt x="1155" y="80"/>
                </a:cubicBezTo>
                <a:cubicBezTo>
                  <a:pt x="468" y="80"/>
                  <a:pt x="468" y="80"/>
                  <a:pt x="468" y="80"/>
                </a:cubicBezTo>
                <a:cubicBezTo>
                  <a:pt x="278" y="80"/>
                  <a:pt x="124" y="235"/>
                  <a:pt x="124" y="424"/>
                </a:cubicBezTo>
                <a:cubicBezTo>
                  <a:pt x="124" y="539"/>
                  <a:pt x="180" y="642"/>
                  <a:pt x="268" y="704"/>
                </a:cubicBezTo>
                <a:cubicBezTo>
                  <a:pt x="227" y="647"/>
                  <a:pt x="204" y="578"/>
                  <a:pt x="204" y="504"/>
                </a:cubicBezTo>
                <a:cubicBezTo>
                  <a:pt x="204" y="315"/>
                  <a:pt x="358" y="160"/>
                  <a:pt x="548" y="160"/>
                </a:cubicBezTo>
                <a:cubicBezTo>
                  <a:pt x="1508" y="160"/>
                  <a:pt x="1508" y="160"/>
                  <a:pt x="1508" y="160"/>
                </a:cubicBezTo>
                <a:cubicBezTo>
                  <a:pt x="1698" y="160"/>
                  <a:pt x="1852" y="315"/>
                  <a:pt x="1852" y="504"/>
                </a:cubicBezTo>
                <a:cubicBezTo>
                  <a:pt x="1852" y="578"/>
                  <a:pt x="1829" y="647"/>
                  <a:pt x="1788" y="705"/>
                </a:cubicBezTo>
                <a:cubicBezTo>
                  <a:pt x="1876" y="642"/>
                  <a:pt x="1932" y="539"/>
                  <a:pt x="1932" y="424"/>
                </a:cubicBezTo>
                <a:cubicBezTo>
                  <a:pt x="1932" y="235"/>
                  <a:pt x="1778" y="80"/>
                  <a:pt x="1588" y="80"/>
                </a:cubicBezTo>
                <a:cubicBezTo>
                  <a:pt x="1468" y="80"/>
                  <a:pt x="1468" y="80"/>
                  <a:pt x="1468" y="80"/>
                </a:cubicBezTo>
                <a:cubicBezTo>
                  <a:pt x="1446" y="80"/>
                  <a:pt x="1428" y="62"/>
                  <a:pt x="1428" y="40"/>
                </a:cubicBezTo>
                <a:cubicBezTo>
                  <a:pt x="1428" y="18"/>
                  <a:pt x="1446" y="0"/>
                  <a:pt x="1468" y="0"/>
                </a:cubicBezTo>
                <a:cubicBezTo>
                  <a:pt x="1588" y="0"/>
                  <a:pt x="1588" y="0"/>
                  <a:pt x="1588" y="0"/>
                </a:cubicBezTo>
                <a:cubicBezTo>
                  <a:pt x="1822" y="0"/>
                  <a:pt x="2012" y="191"/>
                  <a:pt x="2012" y="424"/>
                </a:cubicBezTo>
                <a:cubicBezTo>
                  <a:pt x="2012" y="560"/>
                  <a:pt x="1948" y="682"/>
                  <a:pt x="1848" y="760"/>
                </a:cubicBezTo>
                <a:cubicBezTo>
                  <a:pt x="1899" y="747"/>
                  <a:pt x="1946" y="720"/>
                  <a:pt x="1984" y="682"/>
                </a:cubicBezTo>
                <a:cubicBezTo>
                  <a:pt x="1999" y="667"/>
                  <a:pt x="2025" y="667"/>
                  <a:pt x="2040" y="682"/>
                </a:cubicBezTo>
                <a:cubicBezTo>
                  <a:pt x="2056" y="698"/>
                  <a:pt x="2056" y="723"/>
                  <a:pt x="2040" y="739"/>
                </a:cubicBezTo>
                <a:close/>
                <a:moveTo>
                  <a:pt x="1772" y="1112"/>
                </a:moveTo>
                <a:cubicBezTo>
                  <a:pt x="1772" y="1040"/>
                  <a:pt x="1742" y="972"/>
                  <a:pt x="1692" y="923"/>
                </a:cubicBezTo>
                <a:cubicBezTo>
                  <a:pt x="1708" y="957"/>
                  <a:pt x="1716" y="994"/>
                  <a:pt x="1716" y="1032"/>
                </a:cubicBezTo>
                <a:cubicBezTo>
                  <a:pt x="1716" y="1178"/>
                  <a:pt x="1598" y="1296"/>
                  <a:pt x="1452" y="1296"/>
                </a:cubicBezTo>
                <a:cubicBezTo>
                  <a:pt x="604" y="1296"/>
                  <a:pt x="604" y="1296"/>
                  <a:pt x="604" y="1296"/>
                </a:cubicBezTo>
                <a:cubicBezTo>
                  <a:pt x="459" y="1296"/>
                  <a:pt x="340" y="1178"/>
                  <a:pt x="340" y="1032"/>
                </a:cubicBezTo>
                <a:cubicBezTo>
                  <a:pt x="340" y="994"/>
                  <a:pt x="348" y="957"/>
                  <a:pt x="364" y="923"/>
                </a:cubicBezTo>
                <a:cubicBezTo>
                  <a:pt x="314" y="972"/>
                  <a:pt x="284" y="1040"/>
                  <a:pt x="284" y="1112"/>
                </a:cubicBezTo>
                <a:cubicBezTo>
                  <a:pt x="284" y="1258"/>
                  <a:pt x="403" y="1376"/>
                  <a:pt x="548" y="1376"/>
                </a:cubicBezTo>
                <a:cubicBezTo>
                  <a:pt x="1508" y="1376"/>
                  <a:pt x="1508" y="1376"/>
                  <a:pt x="1508" y="1376"/>
                </a:cubicBezTo>
                <a:cubicBezTo>
                  <a:pt x="1654" y="1376"/>
                  <a:pt x="1772" y="1258"/>
                  <a:pt x="1772" y="1112"/>
                </a:cubicBezTo>
                <a:close/>
                <a:moveTo>
                  <a:pt x="1628" y="560"/>
                </a:moveTo>
                <a:cubicBezTo>
                  <a:pt x="1630" y="560"/>
                  <a:pt x="1632" y="561"/>
                  <a:pt x="1634" y="561"/>
                </a:cubicBezTo>
                <a:cubicBezTo>
                  <a:pt x="1623" y="470"/>
                  <a:pt x="1545" y="400"/>
                  <a:pt x="1452" y="400"/>
                </a:cubicBezTo>
                <a:cubicBezTo>
                  <a:pt x="604" y="400"/>
                  <a:pt x="604" y="400"/>
                  <a:pt x="604" y="400"/>
                </a:cubicBezTo>
                <a:cubicBezTo>
                  <a:pt x="511" y="400"/>
                  <a:pt x="433" y="470"/>
                  <a:pt x="422" y="561"/>
                </a:cubicBezTo>
                <a:cubicBezTo>
                  <a:pt x="424" y="561"/>
                  <a:pt x="426" y="560"/>
                  <a:pt x="428" y="560"/>
                </a:cubicBezTo>
                <a:lnTo>
                  <a:pt x="1628" y="560"/>
                </a:lnTo>
                <a:close/>
                <a:moveTo>
                  <a:pt x="1068" y="640"/>
                </a:moveTo>
                <a:cubicBezTo>
                  <a:pt x="1068" y="976"/>
                  <a:pt x="1068" y="976"/>
                  <a:pt x="1068" y="976"/>
                </a:cubicBezTo>
                <a:cubicBezTo>
                  <a:pt x="1588" y="976"/>
                  <a:pt x="1588" y="976"/>
                  <a:pt x="1588" y="976"/>
                </a:cubicBezTo>
                <a:cubicBezTo>
                  <a:pt x="1588" y="640"/>
                  <a:pt x="1588" y="640"/>
                  <a:pt x="1588" y="640"/>
                </a:cubicBezTo>
                <a:lnTo>
                  <a:pt x="1068" y="640"/>
                </a:lnTo>
                <a:close/>
                <a:moveTo>
                  <a:pt x="468" y="640"/>
                </a:moveTo>
                <a:cubicBezTo>
                  <a:pt x="468" y="783"/>
                  <a:pt x="468" y="783"/>
                  <a:pt x="468" y="783"/>
                </a:cubicBezTo>
                <a:cubicBezTo>
                  <a:pt x="468" y="784"/>
                  <a:pt x="468" y="784"/>
                  <a:pt x="468" y="785"/>
                </a:cubicBezTo>
                <a:cubicBezTo>
                  <a:pt x="468" y="832"/>
                  <a:pt x="468" y="832"/>
                  <a:pt x="468" y="832"/>
                </a:cubicBezTo>
                <a:cubicBezTo>
                  <a:pt x="468" y="833"/>
                  <a:pt x="468" y="833"/>
                  <a:pt x="468" y="833"/>
                </a:cubicBezTo>
                <a:cubicBezTo>
                  <a:pt x="468" y="976"/>
                  <a:pt x="468" y="976"/>
                  <a:pt x="468" y="976"/>
                </a:cubicBezTo>
                <a:cubicBezTo>
                  <a:pt x="988" y="976"/>
                  <a:pt x="988" y="976"/>
                  <a:pt x="988" y="976"/>
                </a:cubicBezTo>
                <a:cubicBezTo>
                  <a:pt x="988" y="640"/>
                  <a:pt x="988" y="640"/>
                  <a:pt x="988" y="640"/>
                </a:cubicBezTo>
                <a:lnTo>
                  <a:pt x="468" y="640"/>
                </a:lnTo>
                <a:close/>
                <a:moveTo>
                  <a:pt x="422" y="1056"/>
                </a:moveTo>
                <a:cubicBezTo>
                  <a:pt x="433" y="1146"/>
                  <a:pt x="511" y="1216"/>
                  <a:pt x="604" y="1216"/>
                </a:cubicBezTo>
                <a:cubicBezTo>
                  <a:pt x="1452" y="1216"/>
                  <a:pt x="1452" y="1216"/>
                  <a:pt x="1452" y="1216"/>
                </a:cubicBezTo>
                <a:cubicBezTo>
                  <a:pt x="1545" y="1216"/>
                  <a:pt x="1623" y="1146"/>
                  <a:pt x="1634" y="1056"/>
                </a:cubicBezTo>
                <a:cubicBezTo>
                  <a:pt x="1632" y="1056"/>
                  <a:pt x="1630" y="1056"/>
                  <a:pt x="1628" y="1056"/>
                </a:cubicBezTo>
                <a:cubicBezTo>
                  <a:pt x="428" y="1056"/>
                  <a:pt x="428" y="1056"/>
                  <a:pt x="428" y="1056"/>
                </a:cubicBezTo>
                <a:cubicBezTo>
                  <a:pt x="426" y="1056"/>
                  <a:pt x="424" y="1056"/>
                  <a:pt x="422" y="1056"/>
                </a:cubicBezTo>
                <a:close/>
                <a:moveTo>
                  <a:pt x="1772" y="504"/>
                </a:moveTo>
                <a:cubicBezTo>
                  <a:pt x="1772" y="359"/>
                  <a:pt x="1654" y="240"/>
                  <a:pt x="1508" y="240"/>
                </a:cubicBezTo>
                <a:cubicBezTo>
                  <a:pt x="548" y="240"/>
                  <a:pt x="548" y="240"/>
                  <a:pt x="548" y="240"/>
                </a:cubicBezTo>
                <a:cubicBezTo>
                  <a:pt x="403" y="240"/>
                  <a:pt x="284" y="359"/>
                  <a:pt x="284" y="504"/>
                </a:cubicBezTo>
                <a:cubicBezTo>
                  <a:pt x="284" y="577"/>
                  <a:pt x="314" y="645"/>
                  <a:pt x="364" y="693"/>
                </a:cubicBezTo>
                <a:cubicBezTo>
                  <a:pt x="348" y="660"/>
                  <a:pt x="340" y="623"/>
                  <a:pt x="340" y="584"/>
                </a:cubicBezTo>
                <a:cubicBezTo>
                  <a:pt x="340" y="439"/>
                  <a:pt x="459" y="320"/>
                  <a:pt x="604" y="320"/>
                </a:cubicBezTo>
                <a:cubicBezTo>
                  <a:pt x="1452" y="320"/>
                  <a:pt x="1452" y="320"/>
                  <a:pt x="1452" y="320"/>
                </a:cubicBezTo>
                <a:cubicBezTo>
                  <a:pt x="1598" y="320"/>
                  <a:pt x="1716" y="439"/>
                  <a:pt x="1716" y="584"/>
                </a:cubicBezTo>
                <a:cubicBezTo>
                  <a:pt x="1716" y="622"/>
                  <a:pt x="1708" y="659"/>
                  <a:pt x="1692" y="693"/>
                </a:cubicBezTo>
                <a:cubicBezTo>
                  <a:pt x="1742" y="645"/>
                  <a:pt x="1772" y="577"/>
                  <a:pt x="1772" y="5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711441" y="1871394"/>
            <a:ext cx="382124" cy="383573"/>
          </a:xfrm>
          <a:custGeom>
            <a:avLst/>
            <a:gdLst>
              <a:gd name="T0" fmla="*/ 20 w 2065"/>
              <a:gd name="T1" fmla="*/ 950 h 2074"/>
              <a:gd name="T2" fmla="*/ 1041 w 2065"/>
              <a:gd name="T3" fmla="*/ 12 h 2074"/>
              <a:gd name="T4" fmla="*/ 2065 w 2065"/>
              <a:gd name="T5" fmla="*/ 1036 h 2074"/>
              <a:gd name="T6" fmla="*/ 1121 w 2065"/>
              <a:gd name="T7" fmla="*/ 2057 h 2074"/>
              <a:gd name="T8" fmla="*/ 446 w 2065"/>
              <a:gd name="T9" fmla="*/ 1869 h 2074"/>
              <a:gd name="T10" fmla="*/ 492 w 2065"/>
              <a:gd name="T11" fmla="*/ 1804 h 2074"/>
              <a:gd name="T12" fmla="*/ 1985 w 2065"/>
              <a:gd name="T13" fmla="*/ 1036 h 2074"/>
              <a:gd name="T14" fmla="*/ 373 w 2065"/>
              <a:gd name="T15" fmla="*/ 368 h 2074"/>
              <a:gd name="T16" fmla="*/ 256 w 2065"/>
              <a:gd name="T17" fmla="*/ 1631 h 2074"/>
              <a:gd name="T18" fmla="*/ 317 w 2065"/>
              <a:gd name="T19" fmla="*/ 1703 h 2074"/>
              <a:gd name="T20" fmla="*/ 318 w 2065"/>
              <a:gd name="T21" fmla="*/ 1761 h 2074"/>
              <a:gd name="T22" fmla="*/ 374 w 2065"/>
              <a:gd name="T23" fmla="*/ 1761 h 2074"/>
              <a:gd name="T24" fmla="*/ 373 w 2065"/>
              <a:gd name="T25" fmla="*/ 1704 h 2074"/>
              <a:gd name="T26" fmla="*/ 812 w 2065"/>
              <a:gd name="T27" fmla="*/ 1076 h 2074"/>
              <a:gd name="T28" fmla="*/ 212 w 2065"/>
              <a:gd name="T29" fmla="*/ 1064 h 2074"/>
              <a:gd name="T30" fmla="*/ 310 w 2065"/>
              <a:gd name="T31" fmla="*/ 622 h 2074"/>
              <a:gd name="T32" fmla="*/ 675 w 2065"/>
              <a:gd name="T33" fmla="*/ 323 h 2074"/>
              <a:gd name="T34" fmla="*/ 1041 w 2065"/>
              <a:gd name="T35" fmla="*/ 804 h 2074"/>
              <a:gd name="T36" fmla="*/ 1406 w 2065"/>
              <a:gd name="T37" fmla="*/ 323 h 2074"/>
              <a:gd name="T38" fmla="*/ 1461 w 2065"/>
              <a:gd name="T39" fmla="*/ 308 h 2074"/>
              <a:gd name="T40" fmla="*/ 1881 w 2065"/>
              <a:gd name="T41" fmla="*/ 1036 h 2074"/>
              <a:gd name="T42" fmla="*/ 1269 w 2065"/>
              <a:gd name="T43" fmla="*/ 1076 h 2074"/>
              <a:gd name="T44" fmla="*/ 1475 w 2065"/>
              <a:gd name="T45" fmla="*/ 1709 h 2074"/>
              <a:gd name="T46" fmla="*/ 1461 w 2065"/>
              <a:gd name="T47" fmla="*/ 1764 h 2074"/>
              <a:gd name="T48" fmla="*/ 1040 w 2065"/>
              <a:gd name="T49" fmla="*/ 1876 h 2074"/>
              <a:gd name="T50" fmla="*/ 602 w 2065"/>
              <a:gd name="T51" fmla="*/ 1739 h 2074"/>
              <a:gd name="T52" fmla="*/ 892 w 2065"/>
              <a:gd name="T53" fmla="*/ 1214 h 2074"/>
              <a:gd name="T54" fmla="*/ 1120 w 2065"/>
              <a:gd name="T55" fmla="*/ 1254 h 2074"/>
              <a:gd name="T56" fmla="*/ 961 w 2065"/>
              <a:gd name="T57" fmla="*/ 1254 h 2074"/>
              <a:gd name="T58" fmla="*/ 1386 w 2065"/>
              <a:gd name="T59" fmla="*/ 1713 h 2074"/>
              <a:gd name="T60" fmla="*/ 1190 w 2065"/>
              <a:gd name="T61" fmla="*/ 858 h 2074"/>
              <a:gd name="T62" fmla="*/ 1800 w 2065"/>
              <a:gd name="T63" fmla="*/ 996 h 2074"/>
              <a:gd name="T64" fmla="*/ 1399 w 2065"/>
              <a:gd name="T65" fmla="*/ 496 h 2074"/>
              <a:gd name="T66" fmla="*/ 1566 w 2065"/>
              <a:gd name="T67" fmla="*/ 727 h 2074"/>
              <a:gd name="T68" fmla="*/ 1510 w 2065"/>
              <a:gd name="T69" fmla="*/ 717 h 2074"/>
              <a:gd name="T70" fmla="*/ 1190 w 2065"/>
              <a:gd name="T71" fmla="*/ 858 h 2074"/>
              <a:gd name="T72" fmla="*/ 889 w 2065"/>
              <a:gd name="T73" fmla="*/ 1036 h 2074"/>
              <a:gd name="T74" fmla="*/ 1041 w 2065"/>
              <a:gd name="T75" fmla="*/ 1188 h 2074"/>
              <a:gd name="T76" fmla="*/ 1041 w 2065"/>
              <a:gd name="T77" fmla="*/ 884 h 2074"/>
              <a:gd name="T78" fmla="*/ 282 w 2065"/>
              <a:gd name="T79" fmla="*/ 996 h 2074"/>
              <a:gd name="T80" fmla="*/ 892 w 2065"/>
              <a:gd name="T81" fmla="*/ 858 h 2074"/>
              <a:gd name="T82" fmla="*/ 282 w 2065"/>
              <a:gd name="T83" fmla="*/ 996 h 2074"/>
              <a:gd name="T84" fmla="*/ 1613 w 2065"/>
              <a:gd name="T85" fmla="*/ 872 h 2074"/>
              <a:gd name="T86" fmla="*/ 1651 w 2065"/>
              <a:gd name="T87" fmla="*/ 818 h 2074"/>
              <a:gd name="T88" fmla="*/ 1600 w 2065"/>
              <a:gd name="T89" fmla="*/ 793 h 2074"/>
              <a:gd name="T90" fmla="*/ 1576 w 2065"/>
              <a:gd name="T91" fmla="*/ 845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65" h="2074">
                <a:moveTo>
                  <a:pt x="200" y="1621"/>
                </a:moveTo>
                <a:cubicBezTo>
                  <a:pt x="64" y="1427"/>
                  <a:pt x="0" y="1188"/>
                  <a:pt x="20" y="950"/>
                </a:cubicBezTo>
                <a:cubicBezTo>
                  <a:pt x="40" y="710"/>
                  <a:pt x="146" y="483"/>
                  <a:pt x="317" y="312"/>
                </a:cubicBezTo>
                <a:cubicBezTo>
                  <a:pt x="510" y="118"/>
                  <a:pt x="767" y="12"/>
                  <a:pt x="1041" y="12"/>
                </a:cubicBezTo>
                <a:cubicBezTo>
                  <a:pt x="1314" y="12"/>
                  <a:pt x="1571" y="118"/>
                  <a:pt x="1765" y="312"/>
                </a:cubicBezTo>
                <a:cubicBezTo>
                  <a:pt x="1958" y="505"/>
                  <a:pt x="2065" y="762"/>
                  <a:pt x="2065" y="1036"/>
                </a:cubicBezTo>
                <a:cubicBezTo>
                  <a:pt x="2065" y="1309"/>
                  <a:pt x="1958" y="1567"/>
                  <a:pt x="1765" y="1760"/>
                </a:cubicBezTo>
                <a:cubicBezTo>
                  <a:pt x="1592" y="1933"/>
                  <a:pt x="1363" y="2038"/>
                  <a:pt x="1121" y="2057"/>
                </a:cubicBezTo>
                <a:cubicBezTo>
                  <a:pt x="1094" y="2059"/>
                  <a:pt x="1067" y="2060"/>
                  <a:pt x="1041" y="2060"/>
                </a:cubicBezTo>
                <a:cubicBezTo>
                  <a:pt x="828" y="2060"/>
                  <a:pt x="619" y="1994"/>
                  <a:pt x="446" y="1869"/>
                </a:cubicBezTo>
                <a:cubicBezTo>
                  <a:pt x="428" y="1857"/>
                  <a:pt x="424" y="1832"/>
                  <a:pt x="436" y="1814"/>
                </a:cubicBezTo>
                <a:cubicBezTo>
                  <a:pt x="449" y="1796"/>
                  <a:pt x="474" y="1792"/>
                  <a:pt x="492" y="1804"/>
                </a:cubicBezTo>
                <a:cubicBezTo>
                  <a:pt x="869" y="2074"/>
                  <a:pt x="1380" y="2032"/>
                  <a:pt x="1708" y="1703"/>
                </a:cubicBezTo>
                <a:cubicBezTo>
                  <a:pt x="1887" y="1525"/>
                  <a:pt x="1985" y="1288"/>
                  <a:pt x="1985" y="1036"/>
                </a:cubicBezTo>
                <a:cubicBezTo>
                  <a:pt x="1985" y="784"/>
                  <a:pt x="1887" y="547"/>
                  <a:pt x="1708" y="368"/>
                </a:cubicBezTo>
                <a:cubicBezTo>
                  <a:pt x="1340" y="0"/>
                  <a:pt x="741" y="0"/>
                  <a:pt x="373" y="368"/>
                </a:cubicBezTo>
                <a:cubicBezTo>
                  <a:pt x="49" y="693"/>
                  <a:pt x="4" y="1200"/>
                  <a:pt x="266" y="1575"/>
                </a:cubicBezTo>
                <a:cubicBezTo>
                  <a:pt x="279" y="1594"/>
                  <a:pt x="274" y="1618"/>
                  <a:pt x="256" y="1631"/>
                </a:cubicBezTo>
                <a:cubicBezTo>
                  <a:pt x="238" y="1644"/>
                  <a:pt x="213" y="1639"/>
                  <a:pt x="200" y="1621"/>
                </a:cubicBezTo>
                <a:close/>
                <a:moveTo>
                  <a:pt x="317" y="1703"/>
                </a:moveTo>
                <a:cubicBezTo>
                  <a:pt x="301" y="1719"/>
                  <a:pt x="301" y="1744"/>
                  <a:pt x="317" y="1760"/>
                </a:cubicBezTo>
                <a:cubicBezTo>
                  <a:pt x="318" y="1761"/>
                  <a:pt x="318" y="1761"/>
                  <a:pt x="318" y="1761"/>
                </a:cubicBezTo>
                <a:cubicBezTo>
                  <a:pt x="326" y="1769"/>
                  <a:pt x="336" y="1773"/>
                  <a:pt x="346" y="1773"/>
                </a:cubicBezTo>
                <a:cubicBezTo>
                  <a:pt x="356" y="1773"/>
                  <a:pt x="366" y="1769"/>
                  <a:pt x="374" y="1761"/>
                </a:cubicBezTo>
                <a:cubicBezTo>
                  <a:pt x="390" y="1745"/>
                  <a:pt x="390" y="1720"/>
                  <a:pt x="374" y="1705"/>
                </a:cubicBezTo>
                <a:cubicBezTo>
                  <a:pt x="373" y="1704"/>
                  <a:pt x="373" y="1704"/>
                  <a:pt x="373" y="1704"/>
                </a:cubicBezTo>
                <a:cubicBezTo>
                  <a:pt x="358" y="1688"/>
                  <a:pt x="332" y="1688"/>
                  <a:pt x="317" y="1703"/>
                </a:cubicBezTo>
                <a:close/>
                <a:moveTo>
                  <a:pt x="812" y="1076"/>
                </a:moveTo>
                <a:cubicBezTo>
                  <a:pt x="241" y="1076"/>
                  <a:pt x="241" y="1076"/>
                  <a:pt x="241" y="1076"/>
                </a:cubicBezTo>
                <a:cubicBezTo>
                  <a:pt x="230" y="1076"/>
                  <a:pt x="220" y="1072"/>
                  <a:pt x="212" y="1064"/>
                </a:cubicBezTo>
                <a:cubicBezTo>
                  <a:pt x="205" y="1057"/>
                  <a:pt x="201" y="1047"/>
                  <a:pt x="201" y="1036"/>
                </a:cubicBezTo>
                <a:cubicBezTo>
                  <a:pt x="201" y="891"/>
                  <a:pt x="239" y="748"/>
                  <a:pt x="310" y="622"/>
                </a:cubicBezTo>
                <a:cubicBezTo>
                  <a:pt x="383" y="492"/>
                  <a:pt x="491" y="384"/>
                  <a:pt x="621" y="308"/>
                </a:cubicBezTo>
                <a:cubicBezTo>
                  <a:pt x="640" y="297"/>
                  <a:pt x="664" y="304"/>
                  <a:pt x="675" y="323"/>
                </a:cubicBezTo>
                <a:cubicBezTo>
                  <a:pt x="961" y="818"/>
                  <a:pt x="961" y="818"/>
                  <a:pt x="961" y="818"/>
                </a:cubicBezTo>
                <a:cubicBezTo>
                  <a:pt x="986" y="809"/>
                  <a:pt x="1013" y="804"/>
                  <a:pt x="1041" y="804"/>
                </a:cubicBezTo>
                <a:cubicBezTo>
                  <a:pt x="1069" y="804"/>
                  <a:pt x="1096" y="809"/>
                  <a:pt x="1120" y="818"/>
                </a:cubicBezTo>
                <a:cubicBezTo>
                  <a:pt x="1406" y="323"/>
                  <a:pt x="1406" y="323"/>
                  <a:pt x="1406" y="323"/>
                </a:cubicBezTo>
                <a:cubicBezTo>
                  <a:pt x="1411" y="314"/>
                  <a:pt x="1420" y="307"/>
                  <a:pt x="1430" y="304"/>
                </a:cubicBezTo>
                <a:cubicBezTo>
                  <a:pt x="1441" y="302"/>
                  <a:pt x="1452" y="303"/>
                  <a:pt x="1461" y="308"/>
                </a:cubicBezTo>
                <a:cubicBezTo>
                  <a:pt x="1586" y="381"/>
                  <a:pt x="1691" y="485"/>
                  <a:pt x="1765" y="610"/>
                </a:cubicBezTo>
                <a:cubicBezTo>
                  <a:pt x="1841" y="739"/>
                  <a:pt x="1881" y="886"/>
                  <a:pt x="1881" y="1036"/>
                </a:cubicBezTo>
                <a:cubicBezTo>
                  <a:pt x="1881" y="1058"/>
                  <a:pt x="1863" y="1076"/>
                  <a:pt x="1841" y="1076"/>
                </a:cubicBezTo>
                <a:cubicBezTo>
                  <a:pt x="1269" y="1076"/>
                  <a:pt x="1269" y="1076"/>
                  <a:pt x="1269" y="1076"/>
                </a:cubicBezTo>
                <a:cubicBezTo>
                  <a:pt x="1260" y="1131"/>
                  <a:pt x="1231" y="1179"/>
                  <a:pt x="1190" y="1214"/>
                </a:cubicBezTo>
                <a:cubicBezTo>
                  <a:pt x="1475" y="1709"/>
                  <a:pt x="1475" y="1709"/>
                  <a:pt x="1475" y="1709"/>
                </a:cubicBezTo>
                <a:cubicBezTo>
                  <a:pt x="1481" y="1718"/>
                  <a:pt x="1482" y="1729"/>
                  <a:pt x="1479" y="1739"/>
                </a:cubicBezTo>
                <a:cubicBezTo>
                  <a:pt x="1477" y="1750"/>
                  <a:pt x="1470" y="1758"/>
                  <a:pt x="1461" y="1764"/>
                </a:cubicBezTo>
                <a:cubicBezTo>
                  <a:pt x="1335" y="1836"/>
                  <a:pt x="1192" y="1875"/>
                  <a:pt x="1048" y="1876"/>
                </a:cubicBezTo>
                <a:cubicBezTo>
                  <a:pt x="1045" y="1876"/>
                  <a:pt x="1043" y="1876"/>
                  <a:pt x="1040" y="1876"/>
                </a:cubicBezTo>
                <a:cubicBezTo>
                  <a:pt x="893" y="1876"/>
                  <a:pt x="749" y="1837"/>
                  <a:pt x="621" y="1763"/>
                </a:cubicBezTo>
                <a:cubicBezTo>
                  <a:pt x="612" y="1758"/>
                  <a:pt x="605" y="1749"/>
                  <a:pt x="602" y="1739"/>
                </a:cubicBezTo>
                <a:cubicBezTo>
                  <a:pt x="599" y="1729"/>
                  <a:pt x="601" y="1718"/>
                  <a:pt x="606" y="1709"/>
                </a:cubicBezTo>
                <a:cubicBezTo>
                  <a:pt x="892" y="1214"/>
                  <a:pt x="892" y="1214"/>
                  <a:pt x="892" y="1214"/>
                </a:cubicBezTo>
                <a:cubicBezTo>
                  <a:pt x="851" y="1179"/>
                  <a:pt x="822" y="1131"/>
                  <a:pt x="812" y="1076"/>
                </a:cubicBezTo>
                <a:close/>
                <a:moveTo>
                  <a:pt x="1120" y="1254"/>
                </a:moveTo>
                <a:cubicBezTo>
                  <a:pt x="1096" y="1263"/>
                  <a:pt x="1069" y="1268"/>
                  <a:pt x="1041" y="1268"/>
                </a:cubicBezTo>
                <a:cubicBezTo>
                  <a:pt x="1013" y="1268"/>
                  <a:pt x="986" y="1263"/>
                  <a:pt x="961" y="1254"/>
                </a:cubicBezTo>
                <a:cubicBezTo>
                  <a:pt x="696" y="1713"/>
                  <a:pt x="696" y="1713"/>
                  <a:pt x="696" y="1713"/>
                </a:cubicBezTo>
                <a:cubicBezTo>
                  <a:pt x="912" y="1823"/>
                  <a:pt x="1169" y="1823"/>
                  <a:pt x="1386" y="1713"/>
                </a:cubicBezTo>
                <a:lnTo>
                  <a:pt x="1120" y="1254"/>
                </a:lnTo>
                <a:close/>
                <a:moveTo>
                  <a:pt x="1190" y="858"/>
                </a:moveTo>
                <a:cubicBezTo>
                  <a:pt x="1231" y="893"/>
                  <a:pt x="1260" y="941"/>
                  <a:pt x="1269" y="996"/>
                </a:cubicBezTo>
                <a:cubicBezTo>
                  <a:pt x="1800" y="996"/>
                  <a:pt x="1800" y="996"/>
                  <a:pt x="1800" y="996"/>
                </a:cubicBezTo>
                <a:cubicBezTo>
                  <a:pt x="1787" y="754"/>
                  <a:pt x="1658" y="531"/>
                  <a:pt x="1455" y="399"/>
                </a:cubicBezTo>
                <a:cubicBezTo>
                  <a:pt x="1399" y="496"/>
                  <a:pt x="1399" y="496"/>
                  <a:pt x="1399" y="496"/>
                </a:cubicBezTo>
                <a:cubicBezTo>
                  <a:pt x="1468" y="542"/>
                  <a:pt x="1529" y="602"/>
                  <a:pt x="1576" y="672"/>
                </a:cubicBezTo>
                <a:cubicBezTo>
                  <a:pt x="1589" y="690"/>
                  <a:pt x="1584" y="715"/>
                  <a:pt x="1566" y="727"/>
                </a:cubicBezTo>
                <a:cubicBezTo>
                  <a:pt x="1559" y="732"/>
                  <a:pt x="1551" y="734"/>
                  <a:pt x="1543" y="734"/>
                </a:cubicBezTo>
                <a:cubicBezTo>
                  <a:pt x="1531" y="734"/>
                  <a:pt x="1518" y="728"/>
                  <a:pt x="1510" y="717"/>
                </a:cubicBezTo>
                <a:cubicBezTo>
                  <a:pt x="1470" y="657"/>
                  <a:pt x="1418" y="606"/>
                  <a:pt x="1359" y="565"/>
                </a:cubicBezTo>
                <a:lnTo>
                  <a:pt x="1190" y="858"/>
                </a:lnTo>
                <a:close/>
                <a:moveTo>
                  <a:pt x="889" y="1036"/>
                </a:moveTo>
                <a:cubicBezTo>
                  <a:pt x="889" y="1036"/>
                  <a:pt x="889" y="1036"/>
                  <a:pt x="889" y="1036"/>
                </a:cubicBezTo>
                <a:cubicBezTo>
                  <a:pt x="889" y="1036"/>
                  <a:pt x="889" y="1036"/>
                  <a:pt x="889" y="1036"/>
                </a:cubicBezTo>
                <a:cubicBezTo>
                  <a:pt x="889" y="1120"/>
                  <a:pt x="957" y="1188"/>
                  <a:pt x="1041" y="1188"/>
                </a:cubicBezTo>
                <a:cubicBezTo>
                  <a:pt x="1125" y="1188"/>
                  <a:pt x="1193" y="1120"/>
                  <a:pt x="1193" y="1036"/>
                </a:cubicBezTo>
                <a:cubicBezTo>
                  <a:pt x="1193" y="952"/>
                  <a:pt x="1125" y="884"/>
                  <a:pt x="1041" y="884"/>
                </a:cubicBezTo>
                <a:cubicBezTo>
                  <a:pt x="957" y="884"/>
                  <a:pt x="889" y="952"/>
                  <a:pt x="889" y="1036"/>
                </a:cubicBezTo>
                <a:close/>
                <a:moveTo>
                  <a:pt x="282" y="996"/>
                </a:moveTo>
                <a:cubicBezTo>
                  <a:pt x="812" y="996"/>
                  <a:pt x="812" y="996"/>
                  <a:pt x="812" y="996"/>
                </a:cubicBezTo>
                <a:cubicBezTo>
                  <a:pt x="822" y="941"/>
                  <a:pt x="851" y="893"/>
                  <a:pt x="892" y="858"/>
                </a:cubicBezTo>
                <a:cubicBezTo>
                  <a:pt x="627" y="399"/>
                  <a:pt x="627" y="399"/>
                  <a:pt x="627" y="399"/>
                </a:cubicBezTo>
                <a:cubicBezTo>
                  <a:pt x="424" y="531"/>
                  <a:pt x="295" y="754"/>
                  <a:pt x="282" y="996"/>
                </a:cubicBezTo>
                <a:close/>
                <a:moveTo>
                  <a:pt x="1576" y="845"/>
                </a:moveTo>
                <a:cubicBezTo>
                  <a:pt x="1581" y="861"/>
                  <a:pt x="1597" y="872"/>
                  <a:pt x="1613" y="872"/>
                </a:cubicBezTo>
                <a:cubicBezTo>
                  <a:pt x="1618" y="872"/>
                  <a:pt x="1622" y="871"/>
                  <a:pt x="1627" y="869"/>
                </a:cubicBezTo>
                <a:cubicBezTo>
                  <a:pt x="1647" y="862"/>
                  <a:pt x="1658" y="839"/>
                  <a:pt x="1651" y="818"/>
                </a:cubicBezTo>
                <a:cubicBezTo>
                  <a:pt x="1651" y="818"/>
                  <a:pt x="1651" y="818"/>
                  <a:pt x="1651" y="818"/>
                </a:cubicBezTo>
                <a:cubicBezTo>
                  <a:pt x="1643" y="797"/>
                  <a:pt x="1620" y="786"/>
                  <a:pt x="1600" y="793"/>
                </a:cubicBezTo>
                <a:cubicBezTo>
                  <a:pt x="1579" y="801"/>
                  <a:pt x="1568" y="824"/>
                  <a:pt x="1575" y="844"/>
                </a:cubicBezTo>
                <a:cubicBezTo>
                  <a:pt x="1575" y="845"/>
                  <a:pt x="1575" y="845"/>
                  <a:pt x="1576" y="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9837121" y="1873929"/>
            <a:ext cx="383212" cy="378503"/>
          </a:xfrm>
          <a:custGeom>
            <a:avLst/>
            <a:gdLst>
              <a:gd name="T0" fmla="*/ 364 w 2072"/>
              <a:gd name="T1" fmla="*/ 1219 h 2048"/>
              <a:gd name="T2" fmla="*/ 847 w 2072"/>
              <a:gd name="T3" fmla="*/ 903 h 2048"/>
              <a:gd name="T4" fmla="*/ 736 w 2072"/>
              <a:gd name="T5" fmla="*/ 1184 h 2048"/>
              <a:gd name="T6" fmla="*/ 685 w 2072"/>
              <a:gd name="T7" fmla="*/ 1506 h 2048"/>
              <a:gd name="T8" fmla="*/ 558 w 2072"/>
              <a:gd name="T9" fmla="*/ 1947 h 2048"/>
              <a:gd name="T10" fmla="*/ 576 w 2072"/>
              <a:gd name="T11" fmla="*/ 1748 h 2048"/>
              <a:gd name="T12" fmla="*/ 463 w 2072"/>
              <a:gd name="T13" fmla="*/ 2031 h 2048"/>
              <a:gd name="T14" fmla="*/ 848 w 2072"/>
              <a:gd name="T15" fmla="*/ 1586 h 2048"/>
              <a:gd name="T16" fmla="*/ 1088 w 2072"/>
              <a:gd name="T17" fmla="*/ 1586 h 2048"/>
              <a:gd name="T18" fmla="*/ 1472 w 2072"/>
              <a:gd name="T19" fmla="*/ 2031 h 2048"/>
              <a:gd name="T20" fmla="*/ 1200 w 2072"/>
              <a:gd name="T21" fmla="*/ 1024 h 2048"/>
              <a:gd name="T22" fmla="*/ 1273 w 2072"/>
              <a:gd name="T23" fmla="*/ 657 h 2048"/>
              <a:gd name="T24" fmla="*/ 1508 w 2072"/>
              <a:gd name="T25" fmla="*/ 545 h 2048"/>
              <a:gd name="T26" fmla="*/ 1583 w 2072"/>
              <a:gd name="T27" fmla="*/ 428 h 2048"/>
              <a:gd name="T28" fmla="*/ 1480 w 2072"/>
              <a:gd name="T29" fmla="*/ 89 h 2048"/>
              <a:gd name="T30" fmla="*/ 1316 w 2072"/>
              <a:gd name="T31" fmla="*/ 189 h 2048"/>
              <a:gd name="T32" fmla="*/ 1056 w 2072"/>
              <a:gd name="T33" fmla="*/ 260 h 2048"/>
              <a:gd name="T34" fmla="*/ 116 w 2072"/>
              <a:gd name="T35" fmla="*/ 789 h 2048"/>
              <a:gd name="T36" fmla="*/ 240 w 2072"/>
              <a:gd name="T37" fmla="*/ 1220 h 2048"/>
              <a:gd name="T38" fmla="*/ 928 w 2072"/>
              <a:gd name="T39" fmla="*/ 1224 h 2048"/>
              <a:gd name="T40" fmla="*/ 1432 w 2072"/>
              <a:gd name="T41" fmla="*/ 1962 h 2048"/>
              <a:gd name="T42" fmla="*/ 1088 w 2072"/>
              <a:gd name="T43" fmla="*/ 1254 h 2048"/>
              <a:gd name="T44" fmla="*/ 816 w 2072"/>
              <a:gd name="T45" fmla="*/ 1144 h 2048"/>
              <a:gd name="T46" fmla="*/ 1008 w 2072"/>
              <a:gd name="T47" fmla="*/ 810 h 2048"/>
              <a:gd name="T48" fmla="*/ 926 w 2072"/>
              <a:gd name="T49" fmla="*/ 857 h 2048"/>
              <a:gd name="T50" fmla="*/ 1400 w 2072"/>
              <a:gd name="T51" fmla="*/ 334 h 2048"/>
              <a:gd name="T52" fmla="*/ 1330 w 2072"/>
              <a:gd name="T53" fmla="*/ 374 h 2048"/>
              <a:gd name="T54" fmla="*/ 1233 w 2072"/>
              <a:gd name="T55" fmla="*/ 430 h 2048"/>
              <a:gd name="T56" fmla="*/ 1232 w 2072"/>
              <a:gd name="T57" fmla="*/ 588 h 2048"/>
              <a:gd name="T58" fmla="*/ 740 w 2072"/>
              <a:gd name="T59" fmla="*/ 686 h 2048"/>
              <a:gd name="T60" fmla="*/ 1096 w 2072"/>
              <a:gd name="T61" fmla="*/ 353 h 2048"/>
              <a:gd name="T62" fmla="*/ 190 w 2072"/>
              <a:gd name="T63" fmla="*/ 839 h 2048"/>
              <a:gd name="T64" fmla="*/ 122 w 2072"/>
              <a:gd name="T65" fmla="*/ 1072 h 2048"/>
              <a:gd name="T66" fmla="*/ 585 w 2072"/>
              <a:gd name="T67" fmla="*/ 1568 h 2048"/>
              <a:gd name="T68" fmla="*/ 642 w 2072"/>
              <a:gd name="T69" fmla="*/ 1624 h 2048"/>
              <a:gd name="T70" fmla="*/ 1848 w 2072"/>
              <a:gd name="T71" fmla="*/ 40 h 2048"/>
              <a:gd name="T72" fmla="*/ 1888 w 2072"/>
              <a:gd name="T73" fmla="*/ 130 h 2048"/>
              <a:gd name="T74" fmla="*/ 1888 w 2072"/>
              <a:gd name="T75" fmla="*/ 238 h 2048"/>
              <a:gd name="T76" fmla="*/ 1848 w 2072"/>
              <a:gd name="T77" fmla="*/ 328 h 2048"/>
              <a:gd name="T78" fmla="*/ 2072 w 2072"/>
              <a:gd name="T79" fmla="*/ 184 h 2048"/>
              <a:gd name="T80" fmla="*/ 1704 w 2072"/>
              <a:gd name="T81" fmla="*/ 184 h 2048"/>
              <a:gd name="T82" fmla="*/ 1793 w 2072"/>
              <a:gd name="T83" fmla="*/ 224 h 2048"/>
              <a:gd name="T84" fmla="*/ 240 w 2072"/>
              <a:gd name="T85" fmla="*/ 114 h 2048"/>
              <a:gd name="T86" fmla="*/ 280 w 2072"/>
              <a:gd name="T87" fmla="*/ 204 h 2048"/>
              <a:gd name="T88" fmla="*/ 280 w 2072"/>
              <a:gd name="T89" fmla="*/ 313 h 2048"/>
              <a:gd name="T90" fmla="*/ 240 w 2072"/>
              <a:gd name="T91" fmla="*/ 402 h 2048"/>
              <a:gd name="T92" fmla="*/ 464 w 2072"/>
              <a:gd name="T93" fmla="*/ 258 h 2048"/>
              <a:gd name="T94" fmla="*/ 96 w 2072"/>
              <a:gd name="T95" fmla="*/ 258 h 2048"/>
              <a:gd name="T96" fmla="*/ 185 w 2072"/>
              <a:gd name="T97" fmla="*/ 298 h 2048"/>
              <a:gd name="T98" fmla="*/ 1664 w 2072"/>
              <a:gd name="T99" fmla="*/ 872 h 2048"/>
              <a:gd name="T100" fmla="*/ 1704 w 2072"/>
              <a:gd name="T101" fmla="*/ 962 h 2048"/>
              <a:gd name="T102" fmla="*/ 1704 w 2072"/>
              <a:gd name="T103" fmla="*/ 1070 h 2048"/>
              <a:gd name="T104" fmla="*/ 1664 w 2072"/>
              <a:gd name="T105" fmla="*/ 1160 h 2048"/>
              <a:gd name="T106" fmla="*/ 1848 w 2072"/>
              <a:gd name="T107" fmla="*/ 1056 h 2048"/>
              <a:gd name="T108" fmla="*/ 1609 w 2072"/>
              <a:gd name="T109" fmla="*/ 1056 h 2048"/>
              <a:gd name="T110" fmla="*/ 1609 w 2072"/>
              <a:gd name="T111" fmla="*/ 976 h 2048"/>
              <a:gd name="T112" fmla="*/ 798 w 2072"/>
              <a:gd name="T113" fmla="*/ 629 h 2048"/>
              <a:gd name="T114" fmla="*/ 878 w 2072"/>
              <a:gd name="T115" fmla="*/ 629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72" h="2048">
                <a:moveTo>
                  <a:pt x="240" y="1220"/>
                </a:moveTo>
                <a:cubicBezTo>
                  <a:pt x="264" y="1220"/>
                  <a:pt x="288" y="1216"/>
                  <a:pt x="312" y="1208"/>
                </a:cubicBezTo>
                <a:cubicBezTo>
                  <a:pt x="319" y="1218"/>
                  <a:pt x="331" y="1224"/>
                  <a:pt x="344" y="1224"/>
                </a:cubicBezTo>
                <a:cubicBezTo>
                  <a:pt x="351" y="1224"/>
                  <a:pt x="358" y="1223"/>
                  <a:pt x="364" y="1219"/>
                </a:cubicBezTo>
                <a:cubicBezTo>
                  <a:pt x="530" y="1123"/>
                  <a:pt x="530" y="1123"/>
                  <a:pt x="530" y="1123"/>
                </a:cubicBezTo>
                <a:cubicBezTo>
                  <a:pt x="539" y="1118"/>
                  <a:pt x="546" y="1109"/>
                  <a:pt x="549" y="1099"/>
                </a:cubicBezTo>
                <a:cubicBezTo>
                  <a:pt x="551" y="1091"/>
                  <a:pt x="550" y="1083"/>
                  <a:pt x="548" y="1076"/>
                </a:cubicBezTo>
                <a:cubicBezTo>
                  <a:pt x="847" y="903"/>
                  <a:pt x="847" y="903"/>
                  <a:pt x="847" y="903"/>
                </a:cubicBezTo>
                <a:cubicBezTo>
                  <a:pt x="847" y="984"/>
                  <a:pt x="847" y="984"/>
                  <a:pt x="847" y="984"/>
                </a:cubicBezTo>
                <a:cubicBezTo>
                  <a:pt x="776" y="984"/>
                  <a:pt x="776" y="984"/>
                  <a:pt x="776" y="984"/>
                </a:cubicBezTo>
                <a:cubicBezTo>
                  <a:pt x="753" y="984"/>
                  <a:pt x="736" y="1002"/>
                  <a:pt x="736" y="1024"/>
                </a:cubicBezTo>
                <a:cubicBezTo>
                  <a:pt x="736" y="1184"/>
                  <a:pt x="736" y="1184"/>
                  <a:pt x="736" y="1184"/>
                </a:cubicBezTo>
                <a:cubicBezTo>
                  <a:pt x="736" y="1205"/>
                  <a:pt x="752" y="1223"/>
                  <a:pt x="773" y="1224"/>
                </a:cubicBezTo>
                <a:cubicBezTo>
                  <a:pt x="650" y="1447"/>
                  <a:pt x="650" y="1447"/>
                  <a:pt x="650" y="1447"/>
                </a:cubicBezTo>
                <a:cubicBezTo>
                  <a:pt x="640" y="1466"/>
                  <a:pt x="647" y="1490"/>
                  <a:pt x="666" y="1501"/>
                </a:cubicBezTo>
                <a:cubicBezTo>
                  <a:pt x="672" y="1504"/>
                  <a:pt x="679" y="1506"/>
                  <a:pt x="685" y="1506"/>
                </a:cubicBezTo>
                <a:cubicBezTo>
                  <a:pt x="699" y="1506"/>
                  <a:pt x="713" y="1498"/>
                  <a:pt x="720" y="1485"/>
                </a:cubicBezTo>
                <a:cubicBezTo>
                  <a:pt x="848" y="1254"/>
                  <a:pt x="848" y="1254"/>
                  <a:pt x="848" y="1254"/>
                </a:cubicBezTo>
                <a:cubicBezTo>
                  <a:pt x="848" y="1420"/>
                  <a:pt x="848" y="1420"/>
                  <a:pt x="848" y="1420"/>
                </a:cubicBezTo>
                <a:cubicBezTo>
                  <a:pt x="558" y="1947"/>
                  <a:pt x="558" y="1947"/>
                  <a:pt x="558" y="1947"/>
                </a:cubicBezTo>
                <a:cubicBezTo>
                  <a:pt x="552" y="1956"/>
                  <a:pt x="544" y="1963"/>
                  <a:pt x="533" y="1966"/>
                </a:cubicBezTo>
                <a:cubicBezTo>
                  <a:pt x="523" y="1969"/>
                  <a:pt x="512" y="1967"/>
                  <a:pt x="503" y="1962"/>
                </a:cubicBezTo>
                <a:cubicBezTo>
                  <a:pt x="484" y="1951"/>
                  <a:pt x="477" y="1927"/>
                  <a:pt x="488" y="1908"/>
                </a:cubicBezTo>
                <a:cubicBezTo>
                  <a:pt x="576" y="1748"/>
                  <a:pt x="576" y="1748"/>
                  <a:pt x="576" y="1748"/>
                </a:cubicBezTo>
                <a:cubicBezTo>
                  <a:pt x="586" y="1729"/>
                  <a:pt x="579" y="1704"/>
                  <a:pt x="560" y="1694"/>
                </a:cubicBezTo>
                <a:cubicBezTo>
                  <a:pt x="541" y="1683"/>
                  <a:pt x="516" y="1690"/>
                  <a:pt x="506" y="1710"/>
                </a:cubicBezTo>
                <a:cubicBezTo>
                  <a:pt x="418" y="1870"/>
                  <a:pt x="418" y="1870"/>
                  <a:pt x="418" y="1870"/>
                </a:cubicBezTo>
                <a:cubicBezTo>
                  <a:pt x="386" y="1926"/>
                  <a:pt x="407" y="1999"/>
                  <a:pt x="463" y="2031"/>
                </a:cubicBezTo>
                <a:cubicBezTo>
                  <a:pt x="481" y="2042"/>
                  <a:pt x="502" y="2047"/>
                  <a:pt x="522" y="2047"/>
                </a:cubicBezTo>
                <a:cubicBezTo>
                  <a:pt x="533" y="2047"/>
                  <a:pt x="544" y="2046"/>
                  <a:pt x="555" y="2043"/>
                </a:cubicBezTo>
                <a:cubicBezTo>
                  <a:pt x="586" y="2034"/>
                  <a:pt x="612" y="2014"/>
                  <a:pt x="628" y="1985"/>
                </a:cubicBezTo>
                <a:cubicBezTo>
                  <a:pt x="848" y="1586"/>
                  <a:pt x="848" y="1586"/>
                  <a:pt x="848" y="1586"/>
                </a:cubicBezTo>
                <a:cubicBezTo>
                  <a:pt x="848" y="1928"/>
                  <a:pt x="848" y="1928"/>
                  <a:pt x="848" y="1928"/>
                </a:cubicBezTo>
                <a:cubicBezTo>
                  <a:pt x="848" y="1994"/>
                  <a:pt x="901" y="2048"/>
                  <a:pt x="968" y="2048"/>
                </a:cubicBezTo>
                <a:cubicBezTo>
                  <a:pt x="1034" y="2048"/>
                  <a:pt x="1088" y="1994"/>
                  <a:pt x="1088" y="1928"/>
                </a:cubicBezTo>
                <a:cubicBezTo>
                  <a:pt x="1088" y="1586"/>
                  <a:pt x="1088" y="1586"/>
                  <a:pt x="1088" y="1586"/>
                </a:cubicBezTo>
                <a:cubicBezTo>
                  <a:pt x="1307" y="1985"/>
                  <a:pt x="1307" y="1985"/>
                  <a:pt x="1307" y="1985"/>
                </a:cubicBezTo>
                <a:cubicBezTo>
                  <a:pt x="1323" y="2014"/>
                  <a:pt x="1349" y="2034"/>
                  <a:pt x="1380" y="2043"/>
                </a:cubicBezTo>
                <a:cubicBezTo>
                  <a:pt x="1391" y="2046"/>
                  <a:pt x="1402" y="2047"/>
                  <a:pt x="1413" y="2047"/>
                </a:cubicBezTo>
                <a:cubicBezTo>
                  <a:pt x="1433" y="2047"/>
                  <a:pt x="1454" y="2042"/>
                  <a:pt x="1472" y="2031"/>
                </a:cubicBezTo>
                <a:cubicBezTo>
                  <a:pt x="1529" y="1999"/>
                  <a:pt x="1549" y="1926"/>
                  <a:pt x="1517" y="1870"/>
                </a:cubicBezTo>
                <a:cubicBezTo>
                  <a:pt x="1162" y="1224"/>
                  <a:pt x="1162" y="1224"/>
                  <a:pt x="1162" y="1224"/>
                </a:cubicBezTo>
                <a:cubicBezTo>
                  <a:pt x="1183" y="1223"/>
                  <a:pt x="1200" y="1205"/>
                  <a:pt x="1200" y="1184"/>
                </a:cubicBezTo>
                <a:cubicBezTo>
                  <a:pt x="1200" y="1024"/>
                  <a:pt x="1200" y="1024"/>
                  <a:pt x="1200" y="1024"/>
                </a:cubicBezTo>
                <a:cubicBezTo>
                  <a:pt x="1200" y="1002"/>
                  <a:pt x="1182" y="984"/>
                  <a:pt x="1160" y="984"/>
                </a:cubicBezTo>
                <a:cubicBezTo>
                  <a:pt x="1088" y="984"/>
                  <a:pt x="1088" y="984"/>
                  <a:pt x="1088" y="984"/>
                </a:cubicBezTo>
                <a:cubicBezTo>
                  <a:pt x="1088" y="764"/>
                  <a:pt x="1088" y="764"/>
                  <a:pt x="1088" y="764"/>
                </a:cubicBezTo>
                <a:cubicBezTo>
                  <a:pt x="1273" y="657"/>
                  <a:pt x="1273" y="657"/>
                  <a:pt x="1273" y="657"/>
                </a:cubicBezTo>
                <a:cubicBezTo>
                  <a:pt x="1281" y="666"/>
                  <a:pt x="1292" y="671"/>
                  <a:pt x="1303" y="671"/>
                </a:cubicBezTo>
                <a:cubicBezTo>
                  <a:pt x="1310" y="671"/>
                  <a:pt x="1316" y="669"/>
                  <a:pt x="1323" y="665"/>
                </a:cubicBezTo>
                <a:cubicBezTo>
                  <a:pt x="1489" y="569"/>
                  <a:pt x="1489" y="569"/>
                  <a:pt x="1489" y="569"/>
                </a:cubicBezTo>
                <a:cubicBezTo>
                  <a:pt x="1498" y="564"/>
                  <a:pt x="1505" y="555"/>
                  <a:pt x="1508" y="545"/>
                </a:cubicBezTo>
                <a:cubicBezTo>
                  <a:pt x="1510" y="535"/>
                  <a:pt x="1509" y="524"/>
                  <a:pt x="1504" y="515"/>
                </a:cubicBezTo>
                <a:cubicBezTo>
                  <a:pt x="1484" y="480"/>
                  <a:pt x="1484" y="480"/>
                  <a:pt x="1484" y="480"/>
                </a:cubicBezTo>
                <a:cubicBezTo>
                  <a:pt x="1581" y="424"/>
                  <a:pt x="1581" y="424"/>
                  <a:pt x="1581" y="424"/>
                </a:cubicBezTo>
                <a:cubicBezTo>
                  <a:pt x="1583" y="428"/>
                  <a:pt x="1583" y="428"/>
                  <a:pt x="1583" y="428"/>
                </a:cubicBezTo>
                <a:cubicBezTo>
                  <a:pt x="1590" y="441"/>
                  <a:pt x="1604" y="448"/>
                  <a:pt x="1618" y="448"/>
                </a:cubicBezTo>
                <a:cubicBezTo>
                  <a:pt x="1624" y="448"/>
                  <a:pt x="1631" y="446"/>
                  <a:pt x="1638" y="442"/>
                </a:cubicBezTo>
                <a:cubicBezTo>
                  <a:pt x="1657" y="431"/>
                  <a:pt x="1663" y="407"/>
                  <a:pt x="1652" y="388"/>
                </a:cubicBezTo>
                <a:cubicBezTo>
                  <a:pt x="1480" y="89"/>
                  <a:pt x="1480" y="89"/>
                  <a:pt x="1480" y="89"/>
                </a:cubicBezTo>
                <a:cubicBezTo>
                  <a:pt x="1469" y="70"/>
                  <a:pt x="1444" y="63"/>
                  <a:pt x="1425" y="75"/>
                </a:cubicBezTo>
                <a:cubicBezTo>
                  <a:pt x="1406" y="86"/>
                  <a:pt x="1399" y="110"/>
                  <a:pt x="1410" y="129"/>
                </a:cubicBezTo>
                <a:cubicBezTo>
                  <a:pt x="1413" y="133"/>
                  <a:pt x="1413" y="133"/>
                  <a:pt x="1413" y="133"/>
                </a:cubicBezTo>
                <a:cubicBezTo>
                  <a:pt x="1316" y="189"/>
                  <a:pt x="1316" y="189"/>
                  <a:pt x="1316" y="189"/>
                </a:cubicBezTo>
                <a:cubicBezTo>
                  <a:pt x="1296" y="154"/>
                  <a:pt x="1296" y="154"/>
                  <a:pt x="1296" y="154"/>
                </a:cubicBezTo>
                <a:cubicBezTo>
                  <a:pt x="1285" y="135"/>
                  <a:pt x="1260" y="129"/>
                  <a:pt x="1241" y="140"/>
                </a:cubicBezTo>
                <a:cubicBezTo>
                  <a:pt x="1075" y="236"/>
                  <a:pt x="1075" y="236"/>
                  <a:pt x="1075" y="236"/>
                </a:cubicBezTo>
                <a:cubicBezTo>
                  <a:pt x="1066" y="241"/>
                  <a:pt x="1059" y="250"/>
                  <a:pt x="1056" y="260"/>
                </a:cubicBezTo>
                <a:cubicBezTo>
                  <a:pt x="1054" y="268"/>
                  <a:pt x="1054" y="276"/>
                  <a:pt x="1057" y="283"/>
                </a:cubicBezTo>
                <a:cubicBezTo>
                  <a:pt x="332" y="701"/>
                  <a:pt x="332" y="701"/>
                  <a:pt x="332" y="701"/>
                </a:cubicBezTo>
                <a:cubicBezTo>
                  <a:pt x="320" y="688"/>
                  <a:pt x="299" y="684"/>
                  <a:pt x="282" y="693"/>
                </a:cubicBezTo>
                <a:cubicBezTo>
                  <a:pt x="116" y="789"/>
                  <a:pt x="116" y="789"/>
                  <a:pt x="116" y="789"/>
                </a:cubicBezTo>
                <a:cubicBezTo>
                  <a:pt x="107" y="795"/>
                  <a:pt x="100" y="803"/>
                  <a:pt x="97" y="814"/>
                </a:cubicBezTo>
                <a:cubicBezTo>
                  <a:pt x="95" y="823"/>
                  <a:pt x="96" y="832"/>
                  <a:pt x="99" y="840"/>
                </a:cubicBezTo>
                <a:cubicBezTo>
                  <a:pt x="22" y="906"/>
                  <a:pt x="0" y="1021"/>
                  <a:pt x="53" y="1112"/>
                </a:cubicBezTo>
                <a:cubicBezTo>
                  <a:pt x="93" y="1181"/>
                  <a:pt x="165" y="1220"/>
                  <a:pt x="240" y="1220"/>
                </a:cubicBezTo>
                <a:close/>
                <a:moveTo>
                  <a:pt x="1008" y="1928"/>
                </a:moveTo>
                <a:cubicBezTo>
                  <a:pt x="1008" y="1950"/>
                  <a:pt x="990" y="1968"/>
                  <a:pt x="968" y="1968"/>
                </a:cubicBezTo>
                <a:cubicBezTo>
                  <a:pt x="945" y="1968"/>
                  <a:pt x="928" y="1950"/>
                  <a:pt x="928" y="1928"/>
                </a:cubicBezTo>
                <a:cubicBezTo>
                  <a:pt x="928" y="1224"/>
                  <a:pt x="928" y="1224"/>
                  <a:pt x="928" y="1224"/>
                </a:cubicBezTo>
                <a:cubicBezTo>
                  <a:pt x="1008" y="1224"/>
                  <a:pt x="1008" y="1224"/>
                  <a:pt x="1008" y="1224"/>
                </a:cubicBezTo>
                <a:lnTo>
                  <a:pt x="1008" y="1928"/>
                </a:lnTo>
                <a:close/>
                <a:moveTo>
                  <a:pt x="1447" y="1908"/>
                </a:moveTo>
                <a:cubicBezTo>
                  <a:pt x="1458" y="1927"/>
                  <a:pt x="1451" y="1951"/>
                  <a:pt x="1432" y="1962"/>
                </a:cubicBezTo>
                <a:cubicBezTo>
                  <a:pt x="1423" y="1967"/>
                  <a:pt x="1412" y="1969"/>
                  <a:pt x="1402" y="1966"/>
                </a:cubicBezTo>
                <a:cubicBezTo>
                  <a:pt x="1391" y="1963"/>
                  <a:pt x="1383" y="1956"/>
                  <a:pt x="1377" y="1947"/>
                </a:cubicBezTo>
                <a:cubicBezTo>
                  <a:pt x="1088" y="1420"/>
                  <a:pt x="1088" y="1420"/>
                  <a:pt x="1088" y="1420"/>
                </a:cubicBezTo>
                <a:cubicBezTo>
                  <a:pt x="1088" y="1254"/>
                  <a:pt x="1088" y="1254"/>
                  <a:pt x="1088" y="1254"/>
                </a:cubicBezTo>
                <a:lnTo>
                  <a:pt x="1447" y="1908"/>
                </a:lnTo>
                <a:close/>
                <a:moveTo>
                  <a:pt x="1120" y="1064"/>
                </a:moveTo>
                <a:cubicBezTo>
                  <a:pt x="1120" y="1144"/>
                  <a:pt x="1120" y="1144"/>
                  <a:pt x="1120" y="1144"/>
                </a:cubicBezTo>
                <a:cubicBezTo>
                  <a:pt x="816" y="1144"/>
                  <a:pt x="816" y="1144"/>
                  <a:pt x="816" y="1144"/>
                </a:cubicBezTo>
                <a:cubicBezTo>
                  <a:pt x="816" y="1064"/>
                  <a:pt x="816" y="1064"/>
                  <a:pt x="816" y="1064"/>
                </a:cubicBezTo>
                <a:lnTo>
                  <a:pt x="1120" y="1064"/>
                </a:lnTo>
                <a:close/>
                <a:moveTo>
                  <a:pt x="926" y="857"/>
                </a:moveTo>
                <a:cubicBezTo>
                  <a:pt x="1008" y="810"/>
                  <a:pt x="1008" y="810"/>
                  <a:pt x="1008" y="810"/>
                </a:cubicBezTo>
                <a:cubicBezTo>
                  <a:pt x="1008" y="984"/>
                  <a:pt x="1008" y="984"/>
                  <a:pt x="1008" y="984"/>
                </a:cubicBezTo>
                <a:cubicBezTo>
                  <a:pt x="927" y="984"/>
                  <a:pt x="927" y="984"/>
                  <a:pt x="927" y="984"/>
                </a:cubicBezTo>
                <a:cubicBezTo>
                  <a:pt x="927" y="863"/>
                  <a:pt x="927" y="863"/>
                  <a:pt x="927" y="863"/>
                </a:cubicBezTo>
                <a:cubicBezTo>
                  <a:pt x="927" y="861"/>
                  <a:pt x="927" y="859"/>
                  <a:pt x="926" y="857"/>
                </a:cubicBezTo>
                <a:close/>
                <a:moveTo>
                  <a:pt x="1453" y="202"/>
                </a:moveTo>
                <a:cubicBezTo>
                  <a:pt x="1541" y="355"/>
                  <a:pt x="1541" y="355"/>
                  <a:pt x="1541" y="355"/>
                </a:cubicBezTo>
                <a:cubicBezTo>
                  <a:pt x="1444" y="411"/>
                  <a:pt x="1444" y="411"/>
                  <a:pt x="1444" y="411"/>
                </a:cubicBezTo>
                <a:cubicBezTo>
                  <a:pt x="1400" y="334"/>
                  <a:pt x="1400" y="334"/>
                  <a:pt x="1400" y="334"/>
                </a:cubicBezTo>
                <a:cubicBezTo>
                  <a:pt x="1356" y="258"/>
                  <a:pt x="1356" y="258"/>
                  <a:pt x="1356" y="258"/>
                </a:cubicBezTo>
                <a:lnTo>
                  <a:pt x="1453" y="202"/>
                </a:lnTo>
                <a:close/>
                <a:moveTo>
                  <a:pt x="1246" y="229"/>
                </a:moveTo>
                <a:cubicBezTo>
                  <a:pt x="1330" y="374"/>
                  <a:pt x="1330" y="374"/>
                  <a:pt x="1330" y="374"/>
                </a:cubicBezTo>
                <a:cubicBezTo>
                  <a:pt x="1394" y="485"/>
                  <a:pt x="1394" y="485"/>
                  <a:pt x="1394" y="485"/>
                </a:cubicBezTo>
                <a:cubicBezTo>
                  <a:pt x="1414" y="520"/>
                  <a:pt x="1414" y="520"/>
                  <a:pt x="1414" y="520"/>
                </a:cubicBezTo>
                <a:cubicBezTo>
                  <a:pt x="1317" y="576"/>
                  <a:pt x="1317" y="576"/>
                  <a:pt x="1317" y="576"/>
                </a:cubicBezTo>
                <a:cubicBezTo>
                  <a:pt x="1233" y="430"/>
                  <a:pt x="1233" y="430"/>
                  <a:pt x="1233" y="430"/>
                </a:cubicBezTo>
                <a:cubicBezTo>
                  <a:pt x="1149" y="285"/>
                  <a:pt x="1149" y="285"/>
                  <a:pt x="1149" y="285"/>
                </a:cubicBezTo>
                <a:lnTo>
                  <a:pt x="1246" y="229"/>
                </a:lnTo>
                <a:close/>
                <a:moveTo>
                  <a:pt x="1096" y="353"/>
                </a:moveTo>
                <a:cubicBezTo>
                  <a:pt x="1232" y="588"/>
                  <a:pt x="1232" y="588"/>
                  <a:pt x="1232" y="588"/>
                </a:cubicBezTo>
                <a:cubicBezTo>
                  <a:pt x="510" y="1005"/>
                  <a:pt x="510" y="1005"/>
                  <a:pt x="510" y="1005"/>
                </a:cubicBezTo>
                <a:cubicBezTo>
                  <a:pt x="450" y="899"/>
                  <a:pt x="450" y="899"/>
                  <a:pt x="450" y="899"/>
                </a:cubicBezTo>
                <a:cubicBezTo>
                  <a:pt x="725" y="740"/>
                  <a:pt x="725" y="740"/>
                  <a:pt x="725" y="740"/>
                </a:cubicBezTo>
                <a:cubicBezTo>
                  <a:pt x="744" y="729"/>
                  <a:pt x="751" y="705"/>
                  <a:pt x="740" y="686"/>
                </a:cubicBezTo>
                <a:cubicBezTo>
                  <a:pt x="729" y="666"/>
                  <a:pt x="704" y="660"/>
                  <a:pt x="685" y="671"/>
                </a:cubicBezTo>
                <a:cubicBezTo>
                  <a:pt x="410" y="830"/>
                  <a:pt x="410" y="830"/>
                  <a:pt x="410" y="830"/>
                </a:cubicBezTo>
                <a:cubicBezTo>
                  <a:pt x="374" y="769"/>
                  <a:pt x="374" y="769"/>
                  <a:pt x="374" y="769"/>
                </a:cubicBezTo>
                <a:lnTo>
                  <a:pt x="1096" y="353"/>
                </a:lnTo>
                <a:close/>
                <a:moveTo>
                  <a:pt x="287" y="783"/>
                </a:moveTo>
                <a:cubicBezTo>
                  <a:pt x="455" y="1074"/>
                  <a:pt x="455" y="1074"/>
                  <a:pt x="455" y="1074"/>
                </a:cubicBezTo>
                <a:cubicBezTo>
                  <a:pt x="358" y="1130"/>
                  <a:pt x="358" y="1130"/>
                  <a:pt x="358" y="1130"/>
                </a:cubicBezTo>
                <a:cubicBezTo>
                  <a:pt x="190" y="839"/>
                  <a:pt x="190" y="839"/>
                  <a:pt x="190" y="839"/>
                </a:cubicBezTo>
                <a:lnTo>
                  <a:pt x="287" y="783"/>
                </a:lnTo>
                <a:close/>
                <a:moveTo>
                  <a:pt x="140" y="912"/>
                </a:moveTo>
                <a:cubicBezTo>
                  <a:pt x="270" y="1137"/>
                  <a:pt x="270" y="1137"/>
                  <a:pt x="270" y="1137"/>
                </a:cubicBezTo>
                <a:cubicBezTo>
                  <a:pt x="214" y="1150"/>
                  <a:pt x="153" y="1125"/>
                  <a:pt x="122" y="1072"/>
                </a:cubicBezTo>
                <a:cubicBezTo>
                  <a:pt x="92" y="1019"/>
                  <a:pt x="101" y="954"/>
                  <a:pt x="140" y="912"/>
                </a:cubicBezTo>
                <a:close/>
                <a:moveTo>
                  <a:pt x="585" y="1624"/>
                </a:moveTo>
                <a:cubicBezTo>
                  <a:pt x="578" y="1617"/>
                  <a:pt x="574" y="1607"/>
                  <a:pt x="574" y="1596"/>
                </a:cubicBezTo>
                <a:cubicBezTo>
                  <a:pt x="574" y="1586"/>
                  <a:pt x="578" y="1575"/>
                  <a:pt x="585" y="1568"/>
                </a:cubicBezTo>
                <a:cubicBezTo>
                  <a:pt x="593" y="1560"/>
                  <a:pt x="603" y="1556"/>
                  <a:pt x="614" y="1556"/>
                </a:cubicBezTo>
                <a:cubicBezTo>
                  <a:pt x="624" y="1556"/>
                  <a:pt x="634" y="1560"/>
                  <a:pt x="642" y="1568"/>
                </a:cubicBezTo>
                <a:cubicBezTo>
                  <a:pt x="649" y="1575"/>
                  <a:pt x="654" y="1586"/>
                  <a:pt x="654" y="1596"/>
                </a:cubicBezTo>
                <a:cubicBezTo>
                  <a:pt x="654" y="1607"/>
                  <a:pt x="649" y="1617"/>
                  <a:pt x="642" y="1624"/>
                </a:cubicBezTo>
                <a:cubicBezTo>
                  <a:pt x="634" y="1632"/>
                  <a:pt x="624" y="1636"/>
                  <a:pt x="614" y="1636"/>
                </a:cubicBezTo>
                <a:cubicBezTo>
                  <a:pt x="603" y="1636"/>
                  <a:pt x="593" y="1632"/>
                  <a:pt x="585" y="1624"/>
                </a:cubicBezTo>
                <a:close/>
                <a:moveTo>
                  <a:pt x="1848" y="90"/>
                </a:moveTo>
                <a:cubicBezTo>
                  <a:pt x="1848" y="40"/>
                  <a:pt x="1848" y="40"/>
                  <a:pt x="1848" y="40"/>
                </a:cubicBezTo>
                <a:cubicBezTo>
                  <a:pt x="1848" y="18"/>
                  <a:pt x="1865" y="0"/>
                  <a:pt x="1888" y="0"/>
                </a:cubicBezTo>
                <a:cubicBezTo>
                  <a:pt x="1910" y="0"/>
                  <a:pt x="1928" y="18"/>
                  <a:pt x="1928" y="40"/>
                </a:cubicBezTo>
                <a:cubicBezTo>
                  <a:pt x="1928" y="90"/>
                  <a:pt x="1928" y="90"/>
                  <a:pt x="1928" y="90"/>
                </a:cubicBezTo>
                <a:cubicBezTo>
                  <a:pt x="1928" y="112"/>
                  <a:pt x="1910" y="130"/>
                  <a:pt x="1888" y="130"/>
                </a:cubicBezTo>
                <a:cubicBezTo>
                  <a:pt x="1865" y="130"/>
                  <a:pt x="1848" y="112"/>
                  <a:pt x="1848" y="90"/>
                </a:cubicBezTo>
                <a:close/>
                <a:moveTo>
                  <a:pt x="1848" y="328"/>
                </a:moveTo>
                <a:cubicBezTo>
                  <a:pt x="1848" y="278"/>
                  <a:pt x="1848" y="278"/>
                  <a:pt x="1848" y="278"/>
                </a:cubicBezTo>
                <a:cubicBezTo>
                  <a:pt x="1848" y="256"/>
                  <a:pt x="1865" y="238"/>
                  <a:pt x="1888" y="238"/>
                </a:cubicBezTo>
                <a:cubicBezTo>
                  <a:pt x="1910" y="238"/>
                  <a:pt x="1928" y="256"/>
                  <a:pt x="1928" y="278"/>
                </a:cubicBezTo>
                <a:cubicBezTo>
                  <a:pt x="1928" y="328"/>
                  <a:pt x="1928" y="328"/>
                  <a:pt x="1928" y="328"/>
                </a:cubicBezTo>
                <a:cubicBezTo>
                  <a:pt x="1928" y="350"/>
                  <a:pt x="1910" y="368"/>
                  <a:pt x="1888" y="368"/>
                </a:cubicBezTo>
                <a:cubicBezTo>
                  <a:pt x="1865" y="368"/>
                  <a:pt x="1848" y="350"/>
                  <a:pt x="1848" y="328"/>
                </a:cubicBezTo>
                <a:close/>
                <a:moveTo>
                  <a:pt x="1942" y="184"/>
                </a:moveTo>
                <a:cubicBezTo>
                  <a:pt x="1942" y="162"/>
                  <a:pt x="1960" y="144"/>
                  <a:pt x="1982" y="144"/>
                </a:cubicBezTo>
                <a:cubicBezTo>
                  <a:pt x="2032" y="144"/>
                  <a:pt x="2032" y="144"/>
                  <a:pt x="2032" y="144"/>
                </a:cubicBezTo>
                <a:cubicBezTo>
                  <a:pt x="2054" y="144"/>
                  <a:pt x="2072" y="162"/>
                  <a:pt x="2072" y="184"/>
                </a:cubicBezTo>
                <a:cubicBezTo>
                  <a:pt x="2072" y="206"/>
                  <a:pt x="2054" y="224"/>
                  <a:pt x="2032" y="224"/>
                </a:cubicBezTo>
                <a:cubicBezTo>
                  <a:pt x="1982" y="224"/>
                  <a:pt x="1982" y="224"/>
                  <a:pt x="1982" y="224"/>
                </a:cubicBezTo>
                <a:cubicBezTo>
                  <a:pt x="1960" y="224"/>
                  <a:pt x="1942" y="206"/>
                  <a:pt x="1942" y="184"/>
                </a:cubicBezTo>
                <a:close/>
                <a:moveTo>
                  <a:pt x="1704" y="184"/>
                </a:moveTo>
                <a:cubicBezTo>
                  <a:pt x="1704" y="162"/>
                  <a:pt x="1721" y="144"/>
                  <a:pt x="1744" y="144"/>
                </a:cubicBezTo>
                <a:cubicBezTo>
                  <a:pt x="1793" y="144"/>
                  <a:pt x="1793" y="144"/>
                  <a:pt x="1793" y="144"/>
                </a:cubicBezTo>
                <a:cubicBezTo>
                  <a:pt x="1815" y="144"/>
                  <a:pt x="1833" y="162"/>
                  <a:pt x="1833" y="184"/>
                </a:cubicBezTo>
                <a:cubicBezTo>
                  <a:pt x="1833" y="206"/>
                  <a:pt x="1815" y="224"/>
                  <a:pt x="1793" y="224"/>
                </a:cubicBezTo>
                <a:cubicBezTo>
                  <a:pt x="1744" y="224"/>
                  <a:pt x="1744" y="224"/>
                  <a:pt x="1744" y="224"/>
                </a:cubicBezTo>
                <a:cubicBezTo>
                  <a:pt x="1721" y="224"/>
                  <a:pt x="1704" y="206"/>
                  <a:pt x="1704" y="184"/>
                </a:cubicBezTo>
                <a:close/>
                <a:moveTo>
                  <a:pt x="240" y="164"/>
                </a:moveTo>
                <a:cubicBezTo>
                  <a:pt x="240" y="114"/>
                  <a:pt x="240" y="114"/>
                  <a:pt x="240" y="114"/>
                </a:cubicBezTo>
                <a:cubicBezTo>
                  <a:pt x="240" y="92"/>
                  <a:pt x="257" y="74"/>
                  <a:pt x="280" y="74"/>
                </a:cubicBezTo>
                <a:cubicBezTo>
                  <a:pt x="302" y="74"/>
                  <a:pt x="320" y="92"/>
                  <a:pt x="320" y="114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86"/>
                  <a:pt x="302" y="204"/>
                  <a:pt x="280" y="204"/>
                </a:cubicBezTo>
                <a:cubicBezTo>
                  <a:pt x="257" y="204"/>
                  <a:pt x="240" y="186"/>
                  <a:pt x="240" y="164"/>
                </a:cubicBezTo>
                <a:close/>
                <a:moveTo>
                  <a:pt x="240" y="402"/>
                </a:moveTo>
                <a:cubicBezTo>
                  <a:pt x="240" y="353"/>
                  <a:pt x="240" y="353"/>
                  <a:pt x="240" y="353"/>
                </a:cubicBezTo>
                <a:cubicBezTo>
                  <a:pt x="240" y="331"/>
                  <a:pt x="257" y="313"/>
                  <a:pt x="280" y="313"/>
                </a:cubicBezTo>
                <a:cubicBezTo>
                  <a:pt x="302" y="313"/>
                  <a:pt x="320" y="331"/>
                  <a:pt x="320" y="353"/>
                </a:cubicBezTo>
                <a:cubicBezTo>
                  <a:pt x="320" y="402"/>
                  <a:pt x="320" y="402"/>
                  <a:pt x="320" y="402"/>
                </a:cubicBezTo>
                <a:cubicBezTo>
                  <a:pt x="320" y="425"/>
                  <a:pt x="302" y="442"/>
                  <a:pt x="280" y="442"/>
                </a:cubicBezTo>
                <a:cubicBezTo>
                  <a:pt x="257" y="442"/>
                  <a:pt x="240" y="425"/>
                  <a:pt x="240" y="402"/>
                </a:cubicBezTo>
                <a:close/>
                <a:moveTo>
                  <a:pt x="334" y="258"/>
                </a:moveTo>
                <a:cubicBezTo>
                  <a:pt x="334" y="236"/>
                  <a:pt x="352" y="218"/>
                  <a:pt x="374" y="218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446" y="218"/>
                  <a:pt x="464" y="236"/>
                  <a:pt x="464" y="258"/>
                </a:cubicBezTo>
                <a:cubicBezTo>
                  <a:pt x="464" y="281"/>
                  <a:pt x="446" y="298"/>
                  <a:pt x="424" y="298"/>
                </a:cubicBezTo>
                <a:cubicBezTo>
                  <a:pt x="374" y="298"/>
                  <a:pt x="374" y="298"/>
                  <a:pt x="374" y="298"/>
                </a:cubicBezTo>
                <a:cubicBezTo>
                  <a:pt x="352" y="298"/>
                  <a:pt x="334" y="281"/>
                  <a:pt x="334" y="258"/>
                </a:cubicBezTo>
                <a:close/>
                <a:moveTo>
                  <a:pt x="96" y="258"/>
                </a:moveTo>
                <a:cubicBezTo>
                  <a:pt x="96" y="236"/>
                  <a:pt x="113" y="218"/>
                  <a:pt x="136" y="218"/>
                </a:cubicBezTo>
                <a:cubicBezTo>
                  <a:pt x="185" y="218"/>
                  <a:pt x="185" y="218"/>
                  <a:pt x="185" y="218"/>
                </a:cubicBezTo>
                <a:cubicBezTo>
                  <a:pt x="207" y="218"/>
                  <a:pt x="225" y="236"/>
                  <a:pt x="225" y="258"/>
                </a:cubicBezTo>
                <a:cubicBezTo>
                  <a:pt x="225" y="281"/>
                  <a:pt x="207" y="298"/>
                  <a:pt x="185" y="298"/>
                </a:cubicBezTo>
                <a:cubicBezTo>
                  <a:pt x="136" y="298"/>
                  <a:pt x="136" y="298"/>
                  <a:pt x="136" y="298"/>
                </a:cubicBezTo>
                <a:cubicBezTo>
                  <a:pt x="113" y="298"/>
                  <a:pt x="96" y="281"/>
                  <a:pt x="96" y="258"/>
                </a:cubicBezTo>
                <a:close/>
                <a:moveTo>
                  <a:pt x="1664" y="922"/>
                </a:moveTo>
                <a:cubicBezTo>
                  <a:pt x="1664" y="872"/>
                  <a:pt x="1664" y="872"/>
                  <a:pt x="1664" y="872"/>
                </a:cubicBezTo>
                <a:cubicBezTo>
                  <a:pt x="1664" y="850"/>
                  <a:pt x="1681" y="832"/>
                  <a:pt x="1704" y="832"/>
                </a:cubicBezTo>
                <a:cubicBezTo>
                  <a:pt x="1726" y="832"/>
                  <a:pt x="1744" y="850"/>
                  <a:pt x="1744" y="872"/>
                </a:cubicBezTo>
                <a:cubicBezTo>
                  <a:pt x="1744" y="922"/>
                  <a:pt x="1744" y="922"/>
                  <a:pt x="1744" y="922"/>
                </a:cubicBezTo>
                <a:cubicBezTo>
                  <a:pt x="1744" y="944"/>
                  <a:pt x="1726" y="962"/>
                  <a:pt x="1704" y="962"/>
                </a:cubicBezTo>
                <a:cubicBezTo>
                  <a:pt x="1681" y="962"/>
                  <a:pt x="1664" y="944"/>
                  <a:pt x="1664" y="922"/>
                </a:cubicBezTo>
                <a:close/>
                <a:moveTo>
                  <a:pt x="1664" y="1160"/>
                </a:moveTo>
                <a:cubicBezTo>
                  <a:pt x="1664" y="1110"/>
                  <a:pt x="1664" y="1110"/>
                  <a:pt x="1664" y="1110"/>
                </a:cubicBezTo>
                <a:cubicBezTo>
                  <a:pt x="1664" y="1088"/>
                  <a:pt x="1681" y="1070"/>
                  <a:pt x="1704" y="1070"/>
                </a:cubicBezTo>
                <a:cubicBezTo>
                  <a:pt x="1726" y="1070"/>
                  <a:pt x="1744" y="1088"/>
                  <a:pt x="1744" y="1110"/>
                </a:cubicBezTo>
                <a:cubicBezTo>
                  <a:pt x="1744" y="1160"/>
                  <a:pt x="1744" y="1160"/>
                  <a:pt x="1744" y="1160"/>
                </a:cubicBezTo>
                <a:cubicBezTo>
                  <a:pt x="1744" y="1182"/>
                  <a:pt x="1726" y="1200"/>
                  <a:pt x="1704" y="1200"/>
                </a:cubicBezTo>
                <a:cubicBezTo>
                  <a:pt x="1681" y="1200"/>
                  <a:pt x="1664" y="1182"/>
                  <a:pt x="1664" y="1160"/>
                </a:cubicBezTo>
                <a:close/>
                <a:moveTo>
                  <a:pt x="1798" y="976"/>
                </a:moveTo>
                <a:cubicBezTo>
                  <a:pt x="1848" y="976"/>
                  <a:pt x="1848" y="976"/>
                  <a:pt x="1848" y="976"/>
                </a:cubicBezTo>
                <a:cubicBezTo>
                  <a:pt x="1870" y="976"/>
                  <a:pt x="1888" y="994"/>
                  <a:pt x="1888" y="1016"/>
                </a:cubicBezTo>
                <a:cubicBezTo>
                  <a:pt x="1888" y="1038"/>
                  <a:pt x="1870" y="1056"/>
                  <a:pt x="1848" y="1056"/>
                </a:cubicBezTo>
                <a:cubicBezTo>
                  <a:pt x="1798" y="1056"/>
                  <a:pt x="1798" y="1056"/>
                  <a:pt x="1798" y="1056"/>
                </a:cubicBezTo>
                <a:cubicBezTo>
                  <a:pt x="1776" y="1056"/>
                  <a:pt x="1758" y="1038"/>
                  <a:pt x="1758" y="1016"/>
                </a:cubicBezTo>
                <a:cubicBezTo>
                  <a:pt x="1758" y="994"/>
                  <a:pt x="1776" y="976"/>
                  <a:pt x="1798" y="976"/>
                </a:cubicBezTo>
                <a:close/>
                <a:moveTo>
                  <a:pt x="1609" y="1056"/>
                </a:moveTo>
                <a:cubicBezTo>
                  <a:pt x="1560" y="1056"/>
                  <a:pt x="1560" y="1056"/>
                  <a:pt x="1560" y="1056"/>
                </a:cubicBezTo>
                <a:cubicBezTo>
                  <a:pt x="1537" y="1056"/>
                  <a:pt x="1520" y="1038"/>
                  <a:pt x="1520" y="1016"/>
                </a:cubicBezTo>
                <a:cubicBezTo>
                  <a:pt x="1520" y="994"/>
                  <a:pt x="1537" y="976"/>
                  <a:pt x="1560" y="976"/>
                </a:cubicBezTo>
                <a:cubicBezTo>
                  <a:pt x="1609" y="976"/>
                  <a:pt x="1609" y="976"/>
                  <a:pt x="1609" y="976"/>
                </a:cubicBezTo>
                <a:cubicBezTo>
                  <a:pt x="1631" y="976"/>
                  <a:pt x="1649" y="994"/>
                  <a:pt x="1649" y="1016"/>
                </a:cubicBezTo>
                <a:cubicBezTo>
                  <a:pt x="1649" y="1038"/>
                  <a:pt x="1631" y="1056"/>
                  <a:pt x="1609" y="1056"/>
                </a:cubicBezTo>
                <a:close/>
                <a:moveTo>
                  <a:pt x="810" y="657"/>
                </a:moveTo>
                <a:cubicBezTo>
                  <a:pt x="802" y="650"/>
                  <a:pt x="798" y="639"/>
                  <a:pt x="798" y="629"/>
                </a:cubicBezTo>
                <a:cubicBezTo>
                  <a:pt x="798" y="618"/>
                  <a:pt x="802" y="608"/>
                  <a:pt x="810" y="601"/>
                </a:cubicBezTo>
                <a:cubicBezTo>
                  <a:pt x="817" y="593"/>
                  <a:pt x="827" y="589"/>
                  <a:pt x="838" y="589"/>
                </a:cubicBezTo>
                <a:cubicBezTo>
                  <a:pt x="849" y="589"/>
                  <a:pt x="859" y="593"/>
                  <a:pt x="866" y="601"/>
                </a:cubicBezTo>
                <a:cubicBezTo>
                  <a:pt x="874" y="608"/>
                  <a:pt x="878" y="618"/>
                  <a:pt x="878" y="629"/>
                </a:cubicBezTo>
                <a:cubicBezTo>
                  <a:pt x="878" y="639"/>
                  <a:pt x="874" y="650"/>
                  <a:pt x="866" y="657"/>
                </a:cubicBezTo>
                <a:cubicBezTo>
                  <a:pt x="859" y="665"/>
                  <a:pt x="849" y="669"/>
                  <a:pt x="838" y="669"/>
                </a:cubicBezTo>
                <a:cubicBezTo>
                  <a:pt x="827" y="669"/>
                  <a:pt x="817" y="665"/>
                  <a:pt x="810" y="6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966604" y="1892583"/>
            <a:ext cx="382124" cy="341195"/>
          </a:xfrm>
          <a:custGeom>
            <a:avLst/>
            <a:gdLst>
              <a:gd name="T0" fmla="*/ 272 w 2067"/>
              <a:gd name="T1" fmla="*/ 1844 h 1844"/>
              <a:gd name="T2" fmla="*/ 533 w 2067"/>
              <a:gd name="T3" fmla="*/ 1568 h 1844"/>
              <a:gd name="T4" fmla="*/ 1034 w 2067"/>
              <a:gd name="T5" fmla="*/ 1515 h 1844"/>
              <a:gd name="T6" fmla="*/ 1534 w 2067"/>
              <a:gd name="T7" fmla="*/ 1568 h 1844"/>
              <a:gd name="T8" fmla="*/ 1795 w 2067"/>
              <a:gd name="T9" fmla="*/ 1844 h 1844"/>
              <a:gd name="T10" fmla="*/ 2022 w 2067"/>
              <a:gd name="T11" fmla="*/ 1713 h 1844"/>
              <a:gd name="T12" fmla="*/ 1926 w 2067"/>
              <a:gd name="T13" fmla="*/ 1355 h 1844"/>
              <a:gd name="T14" fmla="*/ 1399 w 2067"/>
              <a:gd name="T15" fmla="*/ 1215 h 1844"/>
              <a:gd name="T16" fmla="*/ 1153 w 2067"/>
              <a:gd name="T17" fmla="*/ 788 h 1844"/>
              <a:gd name="T18" fmla="*/ 1295 w 2067"/>
              <a:gd name="T19" fmla="*/ 262 h 1844"/>
              <a:gd name="T20" fmla="*/ 772 w 2067"/>
              <a:gd name="T21" fmla="*/ 262 h 1844"/>
              <a:gd name="T22" fmla="*/ 914 w 2067"/>
              <a:gd name="T23" fmla="*/ 788 h 1844"/>
              <a:gd name="T24" fmla="*/ 668 w 2067"/>
              <a:gd name="T25" fmla="*/ 1215 h 1844"/>
              <a:gd name="T26" fmla="*/ 141 w 2067"/>
              <a:gd name="T27" fmla="*/ 1355 h 1844"/>
              <a:gd name="T28" fmla="*/ 45 w 2067"/>
              <a:gd name="T29" fmla="*/ 1713 h 1844"/>
              <a:gd name="T30" fmla="*/ 1638 w 2067"/>
              <a:gd name="T31" fmla="*/ 1491 h 1844"/>
              <a:gd name="T32" fmla="*/ 1886 w 2067"/>
              <a:gd name="T33" fmla="*/ 1424 h 1844"/>
              <a:gd name="T34" fmla="*/ 1953 w 2067"/>
              <a:gd name="T35" fmla="*/ 1673 h 1844"/>
              <a:gd name="T36" fmla="*/ 1704 w 2067"/>
              <a:gd name="T37" fmla="*/ 1739 h 1844"/>
              <a:gd name="T38" fmla="*/ 1376 w 2067"/>
              <a:gd name="T39" fmla="*/ 1294 h 1844"/>
              <a:gd name="T40" fmla="*/ 1569 w 2067"/>
              <a:gd name="T41" fmla="*/ 1451 h 1844"/>
              <a:gd name="T42" fmla="*/ 1337 w 2067"/>
              <a:gd name="T43" fmla="*/ 1362 h 1844"/>
              <a:gd name="T44" fmla="*/ 852 w 2067"/>
              <a:gd name="T45" fmla="*/ 262 h 1844"/>
              <a:gd name="T46" fmla="*/ 1215 w 2067"/>
              <a:gd name="T47" fmla="*/ 262 h 1844"/>
              <a:gd name="T48" fmla="*/ 852 w 2067"/>
              <a:gd name="T49" fmla="*/ 262 h 1844"/>
              <a:gd name="T50" fmla="*/ 1073 w 2067"/>
              <a:gd name="T51" fmla="*/ 769 h 1844"/>
              <a:gd name="T52" fmla="*/ 994 w 2067"/>
              <a:gd name="T53" fmla="*/ 521 h 1844"/>
              <a:gd name="T54" fmla="*/ 1073 w 2067"/>
              <a:gd name="T55" fmla="*/ 521 h 1844"/>
              <a:gd name="T56" fmla="*/ 1326 w 2067"/>
              <a:gd name="T57" fmla="*/ 1142 h 1844"/>
              <a:gd name="T58" fmla="*/ 741 w 2067"/>
              <a:gd name="T59" fmla="*/ 1142 h 1844"/>
              <a:gd name="T60" fmla="*/ 691 w 2067"/>
              <a:gd name="T61" fmla="*/ 1294 h 1844"/>
              <a:gd name="T62" fmla="*/ 515 w 2067"/>
              <a:gd name="T63" fmla="*/ 1486 h 1844"/>
              <a:gd name="T64" fmla="*/ 476 w 2067"/>
              <a:gd name="T65" fmla="*/ 1418 h 1844"/>
              <a:gd name="T66" fmla="*/ 96 w 2067"/>
              <a:gd name="T67" fmla="*/ 1535 h 1844"/>
              <a:gd name="T68" fmla="*/ 271 w 2067"/>
              <a:gd name="T69" fmla="*/ 1400 h 1844"/>
              <a:gd name="T70" fmla="*/ 363 w 2067"/>
              <a:gd name="T71" fmla="*/ 1739 h 1844"/>
              <a:gd name="T72" fmla="*/ 114 w 2067"/>
              <a:gd name="T73" fmla="*/ 1673 h 1844"/>
              <a:gd name="T74" fmla="*/ 882 w 2067"/>
              <a:gd name="T75" fmla="*/ 1012 h 1844"/>
              <a:gd name="T76" fmla="*/ 938 w 2067"/>
              <a:gd name="T77" fmla="*/ 1007 h 1844"/>
              <a:gd name="T78" fmla="*/ 943 w 2067"/>
              <a:gd name="T79" fmla="*/ 1063 h 1844"/>
              <a:gd name="T80" fmla="*/ 887 w 2067"/>
              <a:gd name="T81" fmla="*/ 1068 h 1844"/>
              <a:gd name="T82" fmla="*/ 994 w 2067"/>
              <a:gd name="T83" fmla="*/ 982 h 1844"/>
              <a:gd name="T84" fmla="*/ 1233 w 2067"/>
              <a:gd name="T85" fmla="*/ 1142 h 1844"/>
              <a:gd name="T86" fmla="*/ 1153 w 2067"/>
              <a:gd name="T87" fmla="*/ 1142 h 1844"/>
              <a:gd name="T88" fmla="*/ 994 w 2067"/>
              <a:gd name="T89" fmla="*/ 982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67" h="1844">
                <a:moveTo>
                  <a:pt x="204" y="1835"/>
                </a:moveTo>
                <a:cubicBezTo>
                  <a:pt x="226" y="1841"/>
                  <a:pt x="249" y="1844"/>
                  <a:pt x="272" y="1844"/>
                </a:cubicBezTo>
                <a:cubicBezTo>
                  <a:pt x="317" y="1844"/>
                  <a:pt x="362" y="1832"/>
                  <a:pt x="403" y="1808"/>
                </a:cubicBezTo>
                <a:cubicBezTo>
                  <a:pt x="490" y="1758"/>
                  <a:pt x="538" y="1663"/>
                  <a:pt x="533" y="1568"/>
                </a:cubicBezTo>
                <a:cubicBezTo>
                  <a:pt x="787" y="1422"/>
                  <a:pt x="787" y="1422"/>
                  <a:pt x="787" y="1422"/>
                </a:cubicBezTo>
                <a:cubicBezTo>
                  <a:pt x="853" y="1479"/>
                  <a:pt x="939" y="1515"/>
                  <a:pt x="1034" y="1515"/>
                </a:cubicBezTo>
                <a:cubicBezTo>
                  <a:pt x="1128" y="1515"/>
                  <a:pt x="1214" y="1479"/>
                  <a:pt x="1280" y="1422"/>
                </a:cubicBezTo>
                <a:cubicBezTo>
                  <a:pt x="1534" y="1568"/>
                  <a:pt x="1534" y="1568"/>
                  <a:pt x="1534" y="1568"/>
                </a:cubicBezTo>
                <a:cubicBezTo>
                  <a:pt x="1529" y="1663"/>
                  <a:pt x="1577" y="1758"/>
                  <a:pt x="1664" y="1808"/>
                </a:cubicBezTo>
                <a:cubicBezTo>
                  <a:pt x="1705" y="1832"/>
                  <a:pt x="1750" y="1844"/>
                  <a:pt x="1795" y="1844"/>
                </a:cubicBezTo>
                <a:cubicBezTo>
                  <a:pt x="1818" y="1844"/>
                  <a:pt x="1841" y="1841"/>
                  <a:pt x="1863" y="1835"/>
                </a:cubicBezTo>
                <a:cubicBezTo>
                  <a:pt x="1931" y="1817"/>
                  <a:pt x="1987" y="1773"/>
                  <a:pt x="2022" y="1713"/>
                </a:cubicBezTo>
                <a:cubicBezTo>
                  <a:pt x="2057" y="1652"/>
                  <a:pt x="2067" y="1581"/>
                  <a:pt x="2048" y="1514"/>
                </a:cubicBezTo>
                <a:cubicBezTo>
                  <a:pt x="2030" y="1446"/>
                  <a:pt x="1987" y="1390"/>
                  <a:pt x="1926" y="1355"/>
                </a:cubicBezTo>
                <a:cubicBezTo>
                  <a:pt x="1839" y="1304"/>
                  <a:pt x="1733" y="1310"/>
                  <a:pt x="1653" y="1362"/>
                </a:cubicBezTo>
                <a:cubicBezTo>
                  <a:pt x="1399" y="1215"/>
                  <a:pt x="1399" y="1215"/>
                  <a:pt x="1399" y="1215"/>
                </a:cubicBezTo>
                <a:cubicBezTo>
                  <a:pt x="1404" y="1191"/>
                  <a:pt x="1406" y="1167"/>
                  <a:pt x="1406" y="1142"/>
                </a:cubicBezTo>
                <a:cubicBezTo>
                  <a:pt x="1406" y="978"/>
                  <a:pt x="1300" y="838"/>
                  <a:pt x="1153" y="788"/>
                </a:cubicBezTo>
                <a:cubicBezTo>
                  <a:pt x="1153" y="495"/>
                  <a:pt x="1153" y="495"/>
                  <a:pt x="1153" y="495"/>
                </a:cubicBezTo>
                <a:cubicBezTo>
                  <a:pt x="1237" y="452"/>
                  <a:pt x="1295" y="363"/>
                  <a:pt x="1295" y="262"/>
                </a:cubicBezTo>
                <a:cubicBezTo>
                  <a:pt x="1295" y="117"/>
                  <a:pt x="1178" y="0"/>
                  <a:pt x="1034" y="0"/>
                </a:cubicBezTo>
                <a:cubicBezTo>
                  <a:pt x="889" y="0"/>
                  <a:pt x="772" y="117"/>
                  <a:pt x="772" y="262"/>
                </a:cubicBezTo>
                <a:cubicBezTo>
                  <a:pt x="772" y="363"/>
                  <a:pt x="830" y="452"/>
                  <a:pt x="914" y="495"/>
                </a:cubicBezTo>
                <a:cubicBezTo>
                  <a:pt x="914" y="788"/>
                  <a:pt x="914" y="788"/>
                  <a:pt x="914" y="788"/>
                </a:cubicBezTo>
                <a:cubicBezTo>
                  <a:pt x="767" y="838"/>
                  <a:pt x="661" y="978"/>
                  <a:pt x="661" y="1142"/>
                </a:cubicBezTo>
                <a:cubicBezTo>
                  <a:pt x="661" y="1167"/>
                  <a:pt x="663" y="1191"/>
                  <a:pt x="668" y="1215"/>
                </a:cubicBezTo>
                <a:cubicBezTo>
                  <a:pt x="414" y="1362"/>
                  <a:pt x="414" y="1362"/>
                  <a:pt x="414" y="1362"/>
                </a:cubicBezTo>
                <a:cubicBezTo>
                  <a:pt x="334" y="1310"/>
                  <a:pt x="228" y="1304"/>
                  <a:pt x="141" y="1355"/>
                </a:cubicBezTo>
                <a:cubicBezTo>
                  <a:pt x="80" y="1390"/>
                  <a:pt x="37" y="1446"/>
                  <a:pt x="19" y="1514"/>
                </a:cubicBezTo>
                <a:cubicBezTo>
                  <a:pt x="0" y="1581"/>
                  <a:pt x="10" y="1652"/>
                  <a:pt x="45" y="1713"/>
                </a:cubicBezTo>
                <a:cubicBezTo>
                  <a:pt x="80" y="1773"/>
                  <a:pt x="136" y="1817"/>
                  <a:pt x="204" y="1835"/>
                </a:cubicBezTo>
                <a:close/>
                <a:moveTo>
                  <a:pt x="1638" y="1491"/>
                </a:moveTo>
                <a:cubicBezTo>
                  <a:pt x="1672" y="1432"/>
                  <a:pt x="1733" y="1400"/>
                  <a:pt x="1796" y="1400"/>
                </a:cubicBezTo>
                <a:cubicBezTo>
                  <a:pt x="1827" y="1400"/>
                  <a:pt x="1858" y="1408"/>
                  <a:pt x="1886" y="1424"/>
                </a:cubicBezTo>
                <a:cubicBezTo>
                  <a:pt x="1929" y="1448"/>
                  <a:pt x="1959" y="1488"/>
                  <a:pt x="1971" y="1535"/>
                </a:cubicBezTo>
                <a:cubicBezTo>
                  <a:pt x="1984" y="1581"/>
                  <a:pt x="1977" y="1631"/>
                  <a:pt x="1953" y="1673"/>
                </a:cubicBezTo>
                <a:cubicBezTo>
                  <a:pt x="1929" y="1715"/>
                  <a:pt x="1889" y="1745"/>
                  <a:pt x="1843" y="1757"/>
                </a:cubicBezTo>
                <a:cubicBezTo>
                  <a:pt x="1796" y="1770"/>
                  <a:pt x="1747" y="1763"/>
                  <a:pt x="1704" y="1739"/>
                </a:cubicBezTo>
                <a:cubicBezTo>
                  <a:pt x="1618" y="1689"/>
                  <a:pt x="1588" y="1578"/>
                  <a:pt x="1638" y="1491"/>
                </a:cubicBezTo>
                <a:close/>
                <a:moveTo>
                  <a:pt x="1376" y="1294"/>
                </a:moveTo>
                <a:cubicBezTo>
                  <a:pt x="1591" y="1418"/>
                  <a:pt x="1591" y="1418"/>
                  <a:pt x="1591" y="1418"/>
                </a:cubicBezTo>
                <a:cubicBezTo>
                  <a:pt x="1583" y="1428"/>
                  <a:pt x="1575" y="1439"/>
                  <a:pt x="1569" y="1451"/>
                </a:cubicBezTo>
                <a:cubicBezTo>
                  <a:pt x="1562" y="1462"/>
                  <a:pt x="1556" y="1474"/>
                  <a:pt x="1552" y="1486"/>
                </a:cubicBezTo>
                <a:cubicBezTo>
                  <a:pt x="1337" y="1362"/>
                  <a:pt x="1337" y="1362"/>
                  <a:pt x="1337" y="1362"/>
                </a:cubicBezTo>
                <a:lnTo>
                  <a:pt x="1376" y="1294"/>
                </a:lnTo>
                <a:close/>
                <a:moveTo>
                  <a:pt x="852" y="262"/>
                </a:moveTo>
                <a:cubicBezTo>
                  <a:pt x="852" y="162"/>
                  <a:pt x="933" y="80"/>
                  <a:pt x="1034" y="80"/>
                </a:cubicBezTo>
                <a:cubicBezTo>
                  <a:pt x="1134" y="80"/>
                  <a:pt x="1215" y="162"/>
                  <a:pt x="1215" y="262"/>
                </a:cubicBezTo>
                <a:cubicBezTo>
                  <a:pt x="1215" y="362"/>
                  <a:pt x="1134" y="444"/>
                  <a:pt x="1034" y="444"/>
                </a:cubicBezTo>
                <a:cubicBezTo>
                  <a:pt x="933" y="444"/>
                  <a:pt x="852" y="362"/>
                  <a:pt x="852" y="262"/>
                </a:cubicBezTo>
                <a:close/>
                <a:moveTo>
                  <a:pt x="1073" y="521"/>
                </a:moveTo>
                <a:cubicBezTo>
                  <a:pt x="1073" y="769"/>
                  <a:pt x="1073" y="769"/>
                  <a:pt x="1073" y="769"/>
                </a:cubicBezTo>
                <a:cubicBezTo>
                  <a:pt x="994" y="769"/>
                  <a:pt x="994" y="769"/>
                  <a:pt x="994" y="769"/>
                </a:cubicBezTo>
                <a:cubicBezTo>
                  <a:pt x="994" y="521"/>
                  <a:pt x="994" y="521"/>
                  <a:pt x="994" y="521"/>
                </a:cubicBezTo>
                <a:cubicBezTo>
                  <a:pt x="1007" y="523"/>
                  <a:pt x="1020" y="524"/>
                  <a:pt x="1034" y="524"/>
                </a:cubicBezTo>
                <a:cubicBezTo>
                  <a:pt x="1047" y="524"/>
                  <a:pt x="1060" y="523"/>
                  <a:pt x="1073" y="521"/>
                </a:cubicBezTo>
                <a:close/>
                <a:moveTo>
                  <a:pt x="1034" y="849"/>
                </a:moveTo>
                <a:cubicBezTo>
                  <a:pt x="1195" y="849"/>
                  <a:pt x="1326" y="980"/>
                  <a:pt x="1326" y="1142"/>
                </a:cubicBezTo>
                <a:cubicBezTo>
                  <a:pt x="1326" y="1303"/>
                  <a:pt x="1195" y="1435"/>
                  <a:pt x="1034" y="1435"/>
                </a:cubicBezTo>
                <a:cubicBezTo>
                  <a:pt x="872" y="1435"/>
                  <a:pt x="741" y="1303"/>
                  <a:pt x="741" y="1142"/>
                </a:cubicBezTo>
                <a:cubicBezTo>
                  <a:pt x="741" y="980"/>
                  <a:pt x="872" y="849"/>
                  <a:pt x="1034" y="849"/>
                </a:cubicBezTo>
                <a:close/>
                <a:moveTo>
                  <a:pt x="691" y="1294"/>
                </a:moveTo>
                <a:cubicBezTo>
                  <a:pt x="730" y="1362"/>
                  <a:pt x="730" y="1362"/>
                  <a:pt x="730" y="1362"/>
                </a:cubicBezTo>
                <a:cubicBezTo>
                  <a:pt x="515" y="1486"/>
                  <a:pt x="515" y="1486"/>
                  <a:pt x="515" y="1486"/>
                </a:cubicBezTo>
                <a:cubicBezTo>
                  <a:pt x="511" y="1474"/>
                  <a:pt x="505" y="1462"/>
                  <a:pt x="498" y="1451"/>
                </a:cubicBezTo>
                <a:cubicBezTo>
                  <a:pt x="492" y="1439"/>
                  <a:pt x="484" y="1428"/>
                  <a:pt x="476" y="1418"/>
                </a:cubicBezTo>
                <a:lnTo>
                  <a:pt x="691" y="1294"/>
                </a:lnTo>
                <a:close/>
                <a:moveTo>
                  <a:pt x="96" y="1535"/>
                </a:moveTo>
                <a:cubicBezTo>
                  <a:pt x="108" y="1488"/>
                  <a:pt x="139" y="1448"/>
                  <a:pt x="181" y="1424"/>
                </a:cubicBezTo>
                <a:cubicBezTo>
                  <a:pt x="209" y="1408"/>
                  <a:pt x="240" y="1400"/>
                  <a:pt x="271" y="1400"/>
                </a:cubicBezTo>
                <a:cubicBezTo>
                  <a:pt x="334" y="1400"/>
                  <a:pt x="395" y="1432"/>
                  <a:pt x="429" y="1491"/>
                </a:cubicBezTo>
                <a:cubicBezTo>
                  <a:pt x="479" y="1578"/>
                  <a:pt x="449" y="1689"/>
                  <a:pt x="363" y="1739"/>
                </a:cubicBezTo>
                <a:cubicBezTo>
                  <a:pt x="320" y="1763"/>
                  <a:pt x="271" y="1770"/>
                  <a:pt x="224" y="1757"/>
                </a:cubicBezTo>
                <a:cubicBezTo>
                  <a:pt x="178" y="1745"/>
                  <a:pt x="138" y="1715"/>
                  <a:pt x="114" y="1673"/>
                </a:cubicBezTo>
                <a:cubicBezTo>
                  <a:pt x="90" y="1631"/>
                  <a:pt x="83" y="1581"/>
                  <a:pt x="96" y="1535"/>
                </a:cubicBezTo>
                <a:close/>
                <a:moveTo>
                  <a:pt x="882" y="1012"/>
                </a:moveTo>
                <a:cubicBezTo>
                  <a:pt x="882" y="1012"/>
                  <a:pt x="882" y="1012"/>
                  <a:pt x="882" y="1011"/>
                </a:cubicBezTo>
                <a:cubicBezTo>
                  <a:pt x="896" y="995"/>
                  <a:pt x="921" y="992"/>
                  <a:pt x="938" y="1007"/>
                </a:cubicBezTo>
                <a:cubicBezTo>
                  <a:pt x="955" y="1021"/>
                  <a:pt x="957" y="1046"/>
                  <a:pt x="943" y="1063"/>
                </a:cubicBezTo>
                <a:cubicBezTo>
                  <a:pt x="943" y="1063"/>
                  <a:pt x="943" y="1063"/>
                  <a:pt x="943" y="1063"/>
                </a:cubicBezTo>
                <a:cubicBezTo>
                  <a:pt x="935" y="1073"/>
                  <a:pt x="924" y="1077"/>
                  <a:pt x="912" y="1077"/>
                </a:cubicBezTo>
                <a:cubicBezTo>
                  <a:pt x="903" y="1077"/>
                  <a:pt x="894" y="1074"/>
                  <a:pt x="887" y="1068"/>
                </a:cubicBezTo>
                <a:cubicBezTo>
                  <a:pt x="870" y="1054"/>
                  <a:pt x="867" y="1029"/>
                  <a:pt x="882" y="1012"/>
                </a:cubicBezTo>
                <a:close/>
                <a:moveTo>
                  <a:pt x="994" y="982"/>
                </a:moveTo>
                <a:cubicBezTo>
                  <a:pt x="994" y="960"/>
                  <a:pt x="1011" y="942"/>
                  <a:pt x="1034" y="942"/>
                </a:cubicBezTo>
                <a:cubicBezTo>
                  <a:pt x="1144" y="942"/>
                  <a:pt x="1233" y="1031"/>
                  <a:pt x="1233" y="1142"/>
                </a:cubicBezTo>
                <a:cubicBezTo>
                  <a:pt x="1233" y="1164"/>
                  <a:pt x="1216" y="1182"/>
                  <a:pt x="1193" y="1182"/>
                </a:cubicBezTo>
                <a:cubicBezTo>
                  <a:pt x="1171" y="1182"/>
                  <a:pt x="1153" y="1164"/>
                  <a:pt x="1153" y="1142"/>
                </a:cubicBezTo>
                <a:cubicBezTo>
                  <a:pt x="1153" y="1076"/>
                  <a:pt x="1100" y="1022"/>
                  <a:pt x="1034" y="1022"/>
                </a:cubicBezTo>
                <a:cubicBezTo>
                  <a:pt x="1011" y="1022"/>
                  <a:pt x="994" y="1004"/>
                  <a:pt x="994" y="9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848341" y="2829244"/>
            <a:ext cx="358220" cy="378503"/>
          </a:xfrm>
          <a:custGeom>
            <a:avLst/>
            <a:gdLst>
              <a:gd name="T0" fmla="*/ 1823 w 1937"/>
              <a:gd name="T1" fmla="*/ 829 h 2048"/>
              <a:gd name="T2" fmla="*/ 1788 w 1937"/>
              <a:gd name="T3" fmla="*/ 769 h 2048"/>
              <a:gd name="T4" fmla="*/ 818 w 1937"/>
              <a:gd name="T5" fmla="*/ 1024 h 2048"/>
              <a:gd name="T6" fmla="*/ 986 w 1937"/>
              <a:gd name="T7" fmla="*/ 1192 h 2048"/>
              <a:gd name="T8" fmla="*/ 986 w 1937"/>
              <a:gd name="T9" fmla="*/ 1112 h 2048"/>
              <a:gd name="T10" fmla="*/ 898 w 1937"/>
              <a:gd name="T11" fmla="*/ 1024 h 2048"/>
              <a:gd name="T12" fmla="*/ 79 w 1937"/>
              <a:gd name="T13" fmla="*/ 1123 h 2048"/>
              <a:gd name="T14" fmla="*/ 261 w 1937"/>
              <a:gd name="T15" fmla="*/ 1025 h 2048"/>
              <a:gd name="T16" fmla="*/ 535 w 1937"/>
              <a:gd name="T17" fmla="*/ 382 h 2048"/>
              <a:gd name="T18" fmla="*/ 986 w 1937"/>
              <a:gd name="T19" fmla="*/ 0 h 2048"/>
              <a:gd name="T20" fmla="*/ 1354 w 1937"/>
              <a:gd name="T21" fmla="*/ 190 h 2048"/>
              <a:gd name="T22" fmla="*/ 1437 w 1937"/>
              <a:gd name="T23" fmla="*/ 382 h 2048"/>
              <a:gd name="T24" fmla="*/ 1861 w 1937"/>
              <a:gd name="T25" fmla="*/ 685 h 2048"/>
              <a:gd name="T26" fmla="*/ 1446 w 1937"/>
              <a:gd name="T27" fmla="*/ 461 h 2048"/>
              <a:gd name="T28" fmla="*/ 1657 w 1937"/>
              <a:gd name="T29" fmla="*/ 965 h 2048"/>
              <a:gd name="T30" fmla="*/ 1774 w 1937"/>
              <a:gd name="T31" fmla="*/ 947 h 2048"/>
              <a:gd name="T32" fmla="*/ 1873 w 1937"/>
              <a:gd name="T33" fmla="*/ 1536 h 2048"/>
              <a:gd name="T34" fmla="*/ 1637 w 1937"/>
              <a:gd name="T35" fmla="*/ 1775 h 2048"/>
              <a:gd name="T36" fmla="*/ 1455 w 1937"/>
              <a:gd name="T37" fmla="*/ 1669 h 2048"/>
              <a:gd name="T38" fmla="*/ 986 w 1937"/>
              <a:gd name="T39" fmla="*/ 2048 h 2048"/>
              <a:gd name="T40" fmla="*/ 536 w 1937"/>
              <a:gd name="T41" fmla="*/ 1667 h 2048"/>
              <a:gd name="T42" fmla="*/ 72 w 1937"/>
              <a:gd name="T43" fmla="*/ 1374 h 2048"/>
              <a:gd name="T44" fmla="*/ 1633 w 1937"/>
              <a:gd name="T45" fmla="*/ 1573 h 2048"/>
              <a:gd name="T46" fmla="*/ 1565 w 1937"/>
              <a:gd name="T47" fmla="*/ 1691 h 2048"/>
              <a:gd name="T48" fmla="*/ 1437 w 1937"/>
              <a:gd name="T49" fmla="*/ 877 h 2048"/>
              <a:gd name="T50" fmla="*/ 1602 w 1937"/>
              <a:gd name="T51" fmla="*/ 1024 h 2048"/>
              <a:gd name="T52" fmla="*/ 1457 w 1937"/>
              <a:gd name="T53" fmla="*/ 1589 h 2048"/>
              <a:gd name="T54" fmla="*/ 1729 w 1937"/>
              <a:gd name="T55" fmla="*/ 1562 h 2048"/>
              <a:gd name="T56" fmla="*/ 1657 w 1937"/>
              <a:gd name="T57" fmla="*/ 1083 h 2048"/>
              <a:gd name="T58" fmla="*/ 678 w 1937"/>
              <a:gd name="T59" fmla="*/ 1558 h 2048"/>
              <a:gd name="T60" fmla="*/ 632 w 1937"/>
              <a:gd name="T61" fmla="*/ 1342 h 2048"/>
              <a:gd name="T62" fmla="*/ 986 w 1937"/>
              <a:gd name="T63" fmla="*/ 1535 h 2048"/>
              <a:gd name="T64" fmla="*/ 986 w 1937"/>
              <a:gd name="T65" fmla="*/ 1968 h 2048"/>
              <a:gd name="T66" fmla="*/ 1340 w 1937"/>
              <a:gd name="T67" fmla="*/ 1342 h 2048"/>
              <a:gd name="T68" fmla="*/ 1294 w 1937"/>
              <a:gd name="T69" fmla="*/ 1558 h 2048"/>
              <a:gd name="T70" fmla="*/ 1084 w 1937"/>
              <a:gd name="T71" fmla="*/ 560 h 2048"/>
              <a:gd name="T72" fmla="*/ 1294 w 1937"/>
              <a:gd name="T73" fmla="*/ 491 h 2048"/>
              <a:gd name="T74" fmla="*/ 1274 w 1937"/>
              <a:gd name="T75" fmla="*/ 190 h 2048"/>
              <a:gd name="T76" fmla="*/ 702 w 1937"/>
              <a:gd name="T77" fmla="*/ 414 h 2048"/>
              <a:gd name="T78" fmla="*/ 1239 w 1937"/>
              <a:gd name="T79" fmla="*/ 334 h 2048"/>
              <a:gd name="T80" fmla="*/ 1080 w 1937"/>
              <a:gd name="T81" fmla="*/ 113 h 2048"/>
              <a:gd name="T82" fmla="*/ 702 w 1937"/>
              <a:gd name="T83" fmla="*/ 414 h 2048"/>
              <a:gd name="T84" fmla="*/ 888 w 1937"/>
              <a:gd name="T85" fmla="*/ 560 h 2048"/>
              <a:gd name="T86" fmla="*/ 610 w 1937"/>
              <a:gd name="T87" fmla="*/ 1024 h 2048"/>
              <a:gd name="T88" fmla="*/ 986 w 1937"/>
              <a:gd name="T89" fmla="*/ 1447 h 2048"/>
              <a:gd name="T90" fmla="*/ 1362 w 1937"/>
              <a:gd name="T91" fmla="*/ 1024 h 2048"/>
              <a:gd name="T92" fmla="*/ 986 w 1937"/>
              <a:gd name="T93" fmla="*/ 601 h 2048"/>
              <a:gd name="T94" fmla="*/ 610 w 1937"/>
              <a:gd name="T95" fmla="*/ 1024 h 2048"/>
              <a:gd name="T96" fmla="*/ 544 w 1937"/>
              <a:gd name="T97" fmla="*/ 769 h 2048"/>
              <a:gd name="T98" fmla="*/ 169 w 1937"/>
              <a:gd name="T99" fmla="*/ 552 h 2048"/>
              <a:gd name="T100" fmla="*/ 535 w 1937"/>
              <a:gd name="T101" fmla="*/ 877 h 2048"/>
              <a:gd name="T102" fmla="*/ 530 w 1937"/>
              <a:gd name="T103" fmla="*/ 1024 h 2048"/>
              <a:gd name="T104" fmla="*/ 149 w 1937"/>
              <a:gd name="T105" fmla="*/ 1399 h 2048"/>
              <a:gd name="T106" fmla="*/ 600 w 1937"/>
              <a:gd name="T107" fmla="*/ 1576 h 2048"/>
              <a:gd name="T108" fmla="*/ 262 w 1937"/>
              <a:gd name="T109" fmla="*/ 1150 h 2048"/>
              <a:gd name="T110" fmla="*/ 227 w 1937"/>
              <a:gd name="T111" fmla="*/ 1379 h 2048"/>
              <a:gd name="T112" fmla="*/ 187 w 1937"/>
              <a:gd name="T113" fmla="*/ 1310 h 2048"/>
              <a:gd name="T114" fmla="*/ 171 w 1937"/>
              <a:gd name="T115" fmla="*/ 1185 h 2048"/>
              <a:gd name="T116" fmla="*/ 88 w 1937"/>
              <a:gd name="T117" fmla="*/ 12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37" h="2048">
                <a:moveTo>
                  <a:pt x="1861" y="803"/>
                </a:moveTo>
                <a:cubicBezTo>
                  <a:pt x="1860" y="806"/>
                  <a:pt x="1860" y="806"/>
                  <a:pt x="1860" y="806"/>
                </a:cubicBezTo>
                <a:cubicBezTo>
                  <a:pt x="1853" y="820"/>
                  <a:pt x="1838" y="829"/>
                  <a:pt x="1823" y="829"/>
                </a:cubicBezTo>
                <a:cubicBezTo>
                  <a:pt x="1818" y="829"/>
                  <a:pt x="1812" y="828"/>
                  <a:pt x="1807" y="825"/>
                </a:cubicBezTo>
                <a:cubicBezTo>
                  <a:pt x="1786" y="816"/>
                  <a:pt x="1778" y="792"/>
                  <a:pt x="1787" y="772"/>
                </a:cubicBezTo>
                <a:cubicBezTo>
                  <a:pt x="1788" y="769"/>
                  <a:pt x="1788" y="769"/>
                  <a:pt x="1788" y="769"/>
                </a:cubicBezTo>
                <a:cubicBezTo>
                  <a:pt x="1798" y="749"/>
                  <a:pt x="1821" y="741"/>
                  <a:pt x="1841" y="750"/>
                </a:cubicBezTo>
                <a:cubicBezTo>
                  <a:pt x="1861" y="759"/>
                  <a:pt x="1870" y="783"/>
                  <a:pt x="1861" y="803"/>
                </a:cubicBezTo>
                <a:close/>
                <a:moveTo>
                  <a:pt x="818" y="1024"/>
                </a:moveTo>
                <a:cubicBezTo>
                  <a:pt x="818" y="932"/>
                  <a:pt x="893" y="856"/>
                  <a:pt x="986" y="856"/>
                </a:cubicBezTo>
                <a:cubicBezTo>
                  <a:pt x="1079" y="856"/>
                  <a:pt x="1154" y="932"/>
                  <a:pt x="1154" y="1024"/>
                </a:cubicBezTo>
                <a:cubicBezTo>
                  <a:pt x="1154" y="1117"/>
                  <a:pt x="1079" y="1192"/>
                  <a:pt x="986" y="1192"/>
                </a:cubicBezTo>
                <a:cubicBezTo>
                  <a:pt x="893" y="1192"/>
                  <a:pt x="818" y="1117"/>
                  <a:pt x="818" y="1024"/>
                </a:cubicBezTo>
                <a:close/>
                <a:moveTo>
                  <a:pt x="898" y="1024"/>
                </a:moveTo>
                <a:cubicBezTo>
                  <a:pt x="898" y="1073"/>
                  <a:pt x="938" y="1112"/>
                  <a:pt x="986" y="1112"/>
                </a:cubicBezTo>
                <a:cubicBezTo>
                  <a:pt x="1035" y="1112"/>
                  <a:pt x="1074" y="1073"/>
                  <a:pt x="1074" y="1024"/>
                </a:cubicBezTo>
                <a:cubicBezTo>
                  <a:pt x="1074" y="976"/>
                  <a:pt x="1035" y="936"/>
                  <a:pt x="986" y="936"/>
                </a:cubicBezTo>
                <a:cubicBezTo>
                  <a:pt x="938" y="936"/>
                  <a:pt x="898" y="976"/>
                  <a:pt x="898" y="1024"/>
                </a:cubicBezTo>
                <a:close/>
                <a:moveTo>
                  <a:pt x="25" y="1325"/>
                </a:moveTo>
                <a:cubicBezTo>
                  <a:pt x="5" y="1291"/>
                  <a:pt x="0" y="1251"/>
                  <a:pt x="10" y="1213"/>
                </a:cubicBezTo>
                <a:cubicBezTo>
                  <a:pt x="21" y="1175"/>
                  <a:pt x="45" y="1143"/>
                  <a:pt x="79" y="1123"/>
                </a:cubicBezTo>
                <a:cubicBezTo>
                  <a:pt x="114" y="1103"/>
                  <a:pt x="153" y="1098"/>
                  <a:pt x="192" y="1108"/>
                </a:cubicBezTo>
                <a:cubicBezTo>
                  <a:pt x="192" y="1108"/>
                  <a:pt x="193" y="1108"/>
                  <a:pt x="193" y="1109"/>
                </a:cubicBezTo>
                <a:cubicBezTo>
                  <a:pt x="214" y="1081"/>
                  <a:pt x="236" y="1053"/>
                  <a:pt x="261" y="1025"/>
                </a:cubicBezTo>
                <a:cubicBezTo>
                  <a:pt x="241" y="1002"/>
                  <a:pt x="222" y="978"/>
                  <a:pt x="205" y="955"/>
                </a:cubicBezTo>
                <a:cubicBezTo>
                  <a:pt x="73" y="781"/>
                  <a:pt x="35" y="623"/>
                  <a:pt x="99" y="512"/>
                </a:cubicBezTo>
                <a:cubicBezTo>
                  <a:pt x="163" y="401"/>
                  <a:pt x="318" y="355"/>
                  <a:pt x="535" y="382"/>
                </a:cubicBezTo>
                <a:cubicBezTo>
                  <a:pt x="564" y="386"/>
                  <a:pt x="594" y="390"/>
                  <a:pt x="623" y="396"/>
                </a:cubicBezTo>
                <a:cubicBezTo>
                  <a:pt x="633" y="368"/>
                  <a:pt x="644" y="340"/>
                  <a:pt x="655" y="313"/>
                </a:cubicBezTo>
                <a:cubicBezTo>
                  <a:pt x="740" y="111"/>
                  <a:pt x="858" y="0"/>
                  <a:pt x="986" y="0"/>
                </a:cubicBezTo>
                <a:cubicBezTo>
                  <a:pt x="1040" y="0"/>
                  <a:pt x="1091" y="20"/>
                  <a:pt x="1140" y="58"/>
                </a:cubicBezTo>
                <a:cubicBezTo>
                  <a:pt x="1160" y="48"/>
                  <a:pt x="1182" y="42"/>
                  <a:pt x="1206" y="42"/>
                </a:cubicBezTo>
                <a:cubicBezTo>
                  <a:pt x="1288" y="42"/>
                  <a:pt x="1354" y="108"/>
                  <a:pt x="1354" y="190"/>
                </a:cubicBezTo>
                <a:cubicBezTo>
                  <a:pt x="1354" y="231"/>
                  <a:pt x="1337" y="269"/>
                  <a:pt x="1310" y="296"/>
                </a:cubicBezTo>
                <a:cubicBezTo>
                  <a:pt x="1324" y="327"/>
                  <a:pt x="1337" y="361"/>
                  <a:pt x="1349" y="396"/>
                </a:cubicBezTo>
                <a:cubicBezTo>
                  <a:pt x="1378" y="390"/>
                  <a:pt x="1408" y="386"/>
                  <a:pt x="1437" y="382"/>
                </a:cubicBezTo>
                <a:cubicBezTo>
                  <a:pt x="1654" y="355"/>
                  <a:pt x="1809" y="401"/>
                  <a:pt x="1873" y="512"/>
                </a:cubicBezTo>
                <a:cubicBezTo>
                  <a:pt x="1895" y="551"/>
                  <a:pt x="1906" y="597"/>
                  <a:pt x="1903" y="647"/>
                </a:cubicBezTo>
                <a:cubicBezTo>
                  <a:pt x="1902" y="669"/>
                  <a:pt x="1883" y="686"/>
                  <a:pt x="1861" y="685"/>
                </a:cubicBezTo>
                <a:cubicBezTo>
                  <a:pt x="1839" y="684"/>
                  <a:pt x="1822" y="665"/>
                  <a:pt x="1823" y="643"/>
                </a:cubicBezTo>
                <a:cubicBezTo>
                  <a:pt x="1825" y="608"/>
                  <a:pt x="1818" y="578"/>
                  <a:pt x="1804" y="552"/>
                </a:cubicBezTo>
                <a:cubicBezTo>
                  <a:pt x="1757" y="472"/>
                  <a:pt x="1627" y="439"/>
                  <a:pt x="1446" y="461"/>
                </a:cubicBezTo>
                <a:cubicBezTo>
                  <a:pt x="1422" y="464"/>
                  <a:pt x="1397" y="468"/>
                  <a:pt x="1372" y="473"/>
                </a:cubicBezTo>
                <a:cubicBezTo>
                  <a:pt x="1397" y="564"/>
                  <a:pt x="1416" y="664"/>
                  <a:pt x="1428" y="769"/>
                </a:cubicBezTo>
                <a:cubicBezTo>
                  <a:pt x="1513" y="832"/>
                  <a:pt x="1590" y="898"/>
                  <a:pt x="1657" y="965"/>
                </a:cubicBezTo>
                <a:cubicBezTo>
                  <a:pt x="1676" y="943"/>
                  <a:pt x="1693" y="921"/>
                  <a:pt x="1710" y="899"/>
                </a:cubicBezTo>
                <a:cubicBezTo>
                  <a:pt x="1723" y="882"/>
                  <a:pt x="1748" y="878"/>
                  <a:pt x="1766" y="891"/>
                </a:cubicBezTo>
                <a:cubicBezTo>
                  <a:pt x="1783" y="904"/>
                  <a:pt x="1787" y="929"/>
                  <a:pt x="1774" y="947"/>
                </a:cubicBezTo>
                <a:cubicBezTo>
                  <a:pt x="1755" y="973"/>
                  <a:pt x="1734" y="999"/>
                  <a:pt x="1711" y="1024"/>
                </a:cubicBezTo>
                <a:cubicBezTo>
                  <a:pt x="1731" y="1047"/>
                  <a:pt x="1750" y="1070"/>
                  <a:pt x="1768" y="1093"/>
                </a:cubicBezTo>
                <a:cubicBezTo>
                  <a:pt x="1900" y="1268"/>
                  <a:pt x="1937" y="1425"/>
                  <a:pt x="1873" y="1536"/>
                </a:cubicBezTo>
                <a:cubicBezTo>
                  <a:pt x="1846" y="1583"/>
                  <a:pt x="1804" y="1618"/>
                  <a:pt x="1746" y="1641"/>
                </a:cubicBezTo>
                <a:cubicBezTo>
                  <a:pt x="1745" y="1664"/>
                  <a:pt x="1738" y="1686"/>
                  <a:pt x="1727" y="1706"/>
                </a:cubicBezTo>
                <a:cubicBezTo>
                  <a:pt x="1707" y="1741"/>
                  <a:pt x="1675" y="1765"/>
                  <a:pt x="1637" y="1775"/>
                </a:cubicBezTo>
                <a:cubicBezTo>
                  <a:pt x="1624" y="1779"/>
                  <a:pt x="1611" y="1780"/>
                  <a:pt x="1598" y="1780"/>
                </a:cubicBezTo>
                <a:cubicBezTo>
                  <a:pt x="1573" y="1780"/>
                  <a:pt x="1547" y="1774"/>
                  <a:pt x="1525" y="1760"/>
                </a:cubicBezTo>
                <a:cubicBezTo>
                  <a:pt x="1489" y="1740"/>
                  <a:pt x="1465" y="1706"/>
                  <a:pt x="1455" y="1669"/>
                </a:cubicBezTo>
                <a:cubicBezTo>
                  <a:pt x="1421" y="1665"/>
                  <a:pt x="1385" y="1660"/>
                  <a:pt x="1349" y="1652"/>
                </a:cubicBezTo>
                <a:cubicBezTo>
                  <a:pt x="1339" y="1681"/>
                  <a:pt x="1328" y="1709"/>
                  <a:pt x="1317" y="1736"/>
                </a:cubicBezTo>
                <a:cubicBezTo>
                  <a:pt x="1232" y="1937"/>
                  <a:pt x="1114" y="2048"/>
                  <a:pt x="986" y="2048"/>
                </a:cubicBezTo>
                <a:cubicBezTo>
                  <a:pt x="858" y="2048"/>
                  <a:pt x="740" y="1937"/>
                  <a:pt x="655" y="1736"/>
                </a:cubicBezTo>
                <a:cubicBezTo>
                  <a:pt x="644" y="1709"/>
                  <a:pt x="633" y="1681"/>
                  <a:pt x="623" y="1652"/>
                </a:cubicBezTo>
                <a:cubicBezTo>
                  <a:pt x="594" y="1658"/>
                  <a:pt x="564" y="1663"/>
                  <a:pt x="536" y="1667"/>
                </a:cubicBezTo>
                <a:cubicBezTo>
                  <a:pt x="495" y="1672"/>
                  <a:pt x="457" y="1674"/>
                  <a:pt x="421" y="1674"/>
                </a:cubicBezTo>
                <a:cubicBezTo>
                  <a:pt x="264" y="1674"/>
                  <a:pt x="151" y="1627"/>
                  <a:pt x="99" y="1536"/>
                </a:cubicBezTo>
                <a:cubicBezTo>
                  <a:pt x="73" y="1490"/>
                  <a:pt x="63" y="1436"/>
                  <a:pt x="72" y="1374"/>
                </a:cubicBezTo>
                <a:cubicBezTo>
                  <a:pt x="53" y="1362"/>
                  <a:pt x="37" y="1345"/>
                  <a:pt x="25" y="1325"/>
                </a:cubicBezTo>
                <a:close/>
                <a:moveTo>
                  <a:pt x="1664" y="1615"/>
                </a:moveTo>
                <a:cubicBezTo>
                  <a:pt x="1660" y="1597"/>
                  <a:pt x="1648" y="1582"/>
                  <a:pt x="1633" y="1573"/>
                </a:cubicBezTo>
                <a:cubicBezTo>
                  <a:pt x="1622" y="1567"/>
                  <a:pt x="1610" y="1564"/>
                  <a:pt x="1599" y="1564"/>
                </a:cubicBezTo>
                <a:cubicBezTo>
                  <a:pt x="1575" y="1564"/>
                  <a:pt x="1552" y="1576"/>
                  <a:pt x="1540" y="1598"/>
                </a:cubicBezTo>
                <a:cubicBezTo>
                  <a:pt x="1521" y="1631"/>
                  <a:pt x="1532" y="1672"/>
                  <a:pt x="1565" y="1691"/>
                </a:cubicBezTo>
                <a:cubicBezTo>
                  <a:pt x="1597" y="1710"/>
                  <a:pt x="1639" y="1699"/>
                  <a:pt x="1658" y="1666"/>
                </a:cubicBezTo>
                <a:cubicBezTo>
                  <a:pt x="1667" y="1651"/>
                  <a:pt x="1669" y="1632"/>
                  <a:pt x="1664" y="1615"/>
                </a:cubicBezTo>
                <a:close/>
                <a:moveTo>
                  <a:pt x="1437" y="877"/>
                </a:moveTo>
                <a:cubicBezTo>
                  <a:pt x="1440" y="925"/>
                  <a:pt x="1442" y="975"/>
                  <a:pt x="1442" y="1024"/>
                </a:cubicBezTo>
                <a:cubicBezTo>
                  <a:pt x="1442" y="1074"/>
                  <a:pt x="1441" y="1124"/>
                  <a:pt x="1437" y="1172"/>
                </a:cubicBezTo>
                <a:cubicBezTo>
                  <a:pt x="1498" y="1124"/>
                  <a:pt x="1553" y="1075"/>
                  <a:pt x="1602" y="1024"/>
                </a:cubicBezTo>
                <a:cubicBezTo>
                  <a:pt x="1553" y="974"/>
                  <a:pt x="1498" y="925"/>
                  <a:pt x="1437" y="877"/>
                </a:cubicBezTo>
                <a:close/>
                <a:moveTo>
                  <a:pt x="1372" y="1576"/>
                </a:moveTo>
                <a:cubicBezTo>
                  <a:pt x="1401" y="1581"/>
                  <a:pt x="1430" y="1585"/>
                  <a:pt x="1457" y="1589"/>
                </a:cubicBezTo>
                <a:cubicBezTo>
                  <a:pt x="1460" y="1578"/>
                  <a:pt x="1465" y="1568"/>
                  <a:pt x="1470" y="1558"/>
                </a:cubicBezTo>
                <a:cubicBezTo>
                  <a:pt x="1511" y="1488"/>
                  <a:pt x="1602" y="1463"/>
                  <a:pt x="1673" y="1504"/>
                </a:cubicBezTo>
                <a:cubicBezTo>
                  <a:pt x="1697" y="1518"/>
                  <a:pt x="1716" y="1538"/>
                  <a:pt x="1729" y="1562"/>
                </a:cubicBezTo>
                <a:cubicBezTo>
                  <a:pt x="1763" y="1546"/>
                  <a:pt x="1788" y="1524"/>
                  <a:pt x="1804" y="1496"/>
                </a:cubicBezTo>
                <a:cubicBezTo>
                  <a:pt x="1850" y="1416"/>
                  <a:pt x="1814" y="1287"/>
                  <a:pt x="1704" y="1142"/>
                </a:cubicBezTo>
                <a:cubicBezTo>
                  <a:pt x="1689" y="1122"/>
                  <a:pt x="1673" y="1103"/>
                  <a:pt x="1657" y="1083"/>
                </a:cubicBezTo>
                <a:cubicBezTo>
                  <a:pt x="1590" y="1151"/>
                  <a:pt x="1513" y="1217"/>
                  <a:pt x="1428" y="1280"/>
                </a:cubicBezTo>
                <a:cubicBezTo>
                  <a:pt x="1417" y="1385"/>
                  <a:pt x="1398" y="1484"/>
                  <a:pt x="1372" y="1576"/>
                </a:cubicBezTo>
                <a:close/>
                <a:moveTo>
                  <a:pt x="678" y="1558"/>
                </a:moveTo>
                <a:cubicBezTo>
                  <a:pt x="746" y="1541"/>
                  <a:pt x="817" y="1518"/>
                  <a:pt x="888" y="1489"/>
                </a:cubicBezTo>
                <a:cubicBezTo>
                  <a:pt x="845" y="1467"/>
                  <a:pt x="801" y="1444"/>
                  <a:pt x="758" y="1419"/>
                </a:cubicBezTo>
                <a:cubicBezTo>
                  <a:pt x="715" y="1394"/>
                  <a:pt x="673" y="1368"/>
                  <a:pt x="632" y="1342"/>
                </a:cubicBezTo>
                <a:cubicBezTo>
                  <a:pt x="644" y="1418"/>
                  <a:pt x="659" y="1491"/>
                  <a:pt x="678" y="1558"/>
                </a:cubicBezTo>
                <a:close/>
                <a:moveTo>
                  <a:pt x="1270" y="1634"/>
                </a:moveTo>
                <a:cubicBezTo>
                  <a:pt x="1179" y="1611"/>
                  <a:pt x="1083" y="1577"/>
                  <a:pt x="986" y="1535"/>
                </a:cubicBezTo>
                <a:cubicBezTo>
                  <a:pt x="889" y="1577"/>
                  <a:pt x="794" y="1611"/>
                  <a:pt x="702" y="1635"/>
                </a:cubicBezTo>
                <a:cubicBezTo>
                  <a:pt x="710" y="1659"/>
                  <a:pt x="719" y="1682"/>
                  <a:pt x="729" y="1705"/>
                </a:cubicBezTo>
                <a:cubicBezTo>
                  <a:pt x="800" y="1872"/>
                  <a:pt x="893" y="1968"/>
                  <a:pt x="986" y="1968"/>
                </a:cubicBezTo>
                <a:cubicBezTo>
                  <a:pt x="1079" y="1968"/>
                  <a:pt x="1172" y="1872"/>
                  <a:pt x="1243" y="1705"/>
                </a:cubicBezTo>
                <a:cubicBezTo>
                  <a:pt x="1253" y="1682"/>
                  <a:pt x="1262" y="1659"/>
                  <a:pt x="1270" y="1634"/>
                </a:cubicBezTo>
                <a:close/>
                <a:moveTo>
                  <a:pt x="1340" y="1342"/>
                </a:moveTo>
                <a:cubicBezTo>
                  <a:pt x="1299" y="1368"/>
                  <a:pt x="1257" y="1394"/>
                  <a:pt x="1214" y="1419"/>
                </a:cubicBezTo>
                <a:cubicBezTo>
                  <a:pt x="1171" y="1444"/>
                  <a:pt x="1128" y="1467"/>
                  <a:pt x="1084" y="1489"/>
                </a:cubicBezTo>
                <a:cubicBezTo>
                  <a:pt x="1156" y="1518"/>
                  <a:pt x="1227" y="1541"/>
                  <a:pt x="1294" y="1558"/>
                </a:cubicBezTo>
                <a:cubicBezTo>
                  <a:pt x="1313" y="1490"/>
                  <a:pt x="1329" y="1418"/>
                  <a:pt x="1340" y="1342"/>
                </a:cubicBezTo>
                <a:close/>
                <a:moveTo>
                  <a:pt x="1294" y="491"/>
                </a:moveTo>
                <a:cubicBezTo>
                  <a:pt x="1226" y="508"/>
                  <a:pt x="1156" y="531"/>
                  <a:pt x="1084" y="560"/>
                </a:cubicBezTo>
                <a:cubicBezTo>
                  <a:pt x="1127" y="581"/>
                  <a:pt x="1171" y="605"/>
                  <a:pt x="1214" y="630"/>
                </a:cubicBezTo>
                <a:cubicBezTo>
                  <a:pt x="1257" y="654"/>
                  <a:pt x="1299" y="680"/>
                  <a:pt x="1339" y="707"/>
                </a:cubicBezTo>
                <a:cubicBezTo>
                  <a:pt x="1328" y="631"/>
                  <a:pt x="1313" y="558"/>
                  <a:pt x="1294" y="491"/>
                </a:cubicBezTo>
                <a:close/>
                <a:moveTo>
                  <a:pt x="1138" y="190"/>
                </a:moveTo>
                <a:cubicBezTo>
                  <a:pt x="1138" y="227"/>
                  <a:pt x="1169" y="258"/>
                  <a:pt x="1206" y="258"/>
                </a:cubicBezTo>
                <a:cubicBezTo>
                  <a:pt x="1244" y="258"/>
                  <a:pt x="1274" y="227"/>
                  <a:pt x="1274" y="190"/>
                </a:cubicBezTo>
                <a:cubicBezTo>
                  <a:pt x="1274" y="152"/>
                  <a:pt x="1244" y="122"/>
                  <a:pt x="1206" y="122"/>
                </a:cubicBezTo>
                <a:cubicBezTo>
                  <a:pt x="1169" y="122"/>
                  <a:pt x="1138" y="152"/>
                  <a:pt x="1138" y="190"/>
                </a:cubicBezTo>
                <a:close/>
                <a:moveTo>
                  <a:pt x="702" y="414"/>
                </a:moveTo>
                <a:cubicBezTo>
                  <a:pt x="794" y="438"/>
                  <a:pt x="889" y="471"/>
                  <a:pt x="986" y="514"/>
                </a:cubicBezTo>
                <a:cubicBezTo>
                  <a:pt x="1083" y="471"/>
                  <a:pt x="1179" y="438"/>
                  <a:pt x="1270" y="414"/>
                </a:cubicBezTo>
                <a:cubicBezTo>
                  <a:pt x="1260" y="386"/>
                  <a:pt x="1250" y="360"/>
                  <a:pt x="1239" y="334"/>
                </a:cubicBezTo>
                <a:cubicBezTo>
                  <a:pt x="1228" y="337"/>
                  <a:pt x="1217" y="338"/>
                  <a:pt x="1206" y="338"/>
                </a:cubicBezTo>
                <a:cubicBezTo>
                  <a:pt x="1125" y="338"/>
                  <a:pt x="1058" y="272"/>
                  <a:pt x="1058" y="190"/>
                </a:cubicBezTo>
                <a:cubicBezTo>
                  <a:pt x="1058" y="162"/>
                  <a:pt x="1066" y="135"/>
                  <a:pt x="1080" y="113"/>
                </a:cubicBezTo>
                <a:cubicBezTo>
                  <a:pt x="1049" y="91"/>
                  <a:pt x="1018" y="80"/>
                  <a:pt x="986" y="80"/>
                </a:cubicBezTo>
                <a:cubicBezTo>
                  <a:pt x="893" y="80"/>
                  <a:pt x="800" y="177"/>
                  <a:pt x="729" y="344"/>
                </a:cubicBezTo>
                <a:cubicBezTo>
                  <a:pt x="719" y="367"/>
                  <a:pt x="710" y="390"/>
                  <a:pt x="702" y="414"/>
                </a:cubicBezTo>
                <a:close/>
                <a:moveTo>
                  <a:pt x="632" y="707"/>
                </a:moveTo>
                <a:cubicBezTo>
                  <a:pt x="673" y="680"/>
                  <a:pt x="715" y="654"/>
                  <a:pt x="758" y="630"/>
                </a:cubicBezTo>
                <a:cubicBezTo>
                  <a:pt x="801" y="605"/>
                  <a:pt x="845" y="581"/>
                  <a:pt x="888" y="560"/>
                </a:cubicBezTo>
                <a:cubicBezTo>
                  <a:pt x="817" y="531"/>
                  <a:pt x="746" y="508"/>
                  <a:pt x="678" y="491"/>
                </a:cubicBezTo>
                <a:cubicBezTo>
                  <a:pt x="659" y="558"/>
                  <a:pt x="644" y="631"/>
                  <a:pt x="632" y="707"/>
                </a:cubicBezTo>
                <a:close/>
                <a:moveTo>
                  <a:pt x="610" y="1024"/>
                </a:moveTo>
                <a:cubicBezTo>
                  <a:pt x="610" y="1096"/>
                  <a:pt x="613" y="1167"/>
                  <a:pt x="620" y="1236"/>
                </a:cubicBezTo>
                <a:cubicBezTo>
                  <a:pt x="676" y="1276"/>
                  <a:pt x="736" y="1314"/>
                  <a:pt x="798" y="1350"/>
                </a:cubicBezTo>
                <a:cubicBezTo>
                  <a:pt x="860" y="1386"/>
                  <a:pt x="923" y="1418"/>
                  <a:pt x="986" y="1447"/>
                </a:cubicBezTo>
                <a:cubicBezTo>
                  <a:pt x="1049" y="1419"/>
                  <a:pt x="1112" y="1386"/>
                  <a:pt x="1174" y="1350"/>
                </a:cubicBezTo>
                <a:cubicBezTo>
                  <a:pt x="1237" y="1314"/>
                  <a:pt x="1296" y="1276"/>
                  <a:pt x="1352" y="1236"/>
                </a:cubicBezTo>
                <a:cubicBezTo>
                  <a:pt x="1359" y="1167"/>
                  <a:pt x="1362" y="1096"/>
                  <a:pt x="1362" y="1024"/>
                </a:cubicBezTo>
                <a:cubicBezTo>
                  <a:pt x="1362" y="953"/>
                  <a:pt x="1359" y="882"/>
                  <a:pt x="1352" y="813"/>
                </a:cubicBezTo>
                <a:cubicBezTo>
                  <a:pt x="1296" y="773"/>
                  <a:pt x="1236" y="735"/>
                  <a:pt x="1174" y="699"/>
                </a:cubicBezTo>
                <a:cubicBezTo>
                  <a:pt x="1112" y="663"/>
                  <a:pt x="1049" y="630"/>
                  <a:pt x="986" y="601"/>
                </a:cubicBezTo>
                <a:cubicBezTo>
                  <a:pt x="923" y="630"/>
                  <a:pt x="860" y="663"/>
                  <a:pt x="798" y="699"/>
                </a:cubicBezTo>
                <a:cubicBezTo>
                  <a:pt x="736" y="735"/>
                  <a:pt x="676" y="773"/>
                  <a:pt x="620" y="813"/>
                </a:cubicBezTo>
                <a:cubicBezTo>
                  <a:pt x="613" y="882"/>
                  <a:pt x="610" y="952"/>
                  <a:pt x="610" y="1024"/>
                </a:cubicBezTo>
                <a:close/>
                <a:moveTo>
                  <a:pt x="268" y="907"/>
                </a:moveTo>
                <a:cubicBezTo>
                  <a:pt x="283" y="927"/>
                  <a:pt x="299" y="946"/>
                  <a:pt x="316" y="966"/>
                </a:cubicBezTo>
                <a:cubicBezTo>
                  <a:pt x="382" y="898"/>
                  <a:pt x="459" y="832"/>
                  <a:pt x="544" y="769"/>
                </a:cubicBezTo>
                <a:cubicBezTo>
                  <a:pt x="556" y="664"/>
                  <a:pt x="574" y="564"/>
                  <a:pt x="600" y="473"/>
                </a:cubicBezTo>
                <a:cubicBezTo>
                  <a:pt x="575" y="468"/>
                  <a:pt x="550" y="464"/>
                  <a:pt x="526" y="461"/>
                </a:cubicBezTo>
                <a:cubicBezTo>
                  <a:pt x="345" y="439"/>
                  <a:pt x="215" y="472"/>
                  <a:pt x="169" y="552"/>
                </a:cubicBezTo>
                <a:cubicBezTo>
                  <a:pt x="122" y="633"/>
                  <a:pt x="159" y="762"/>
                  <a:pt x="268" y="907"/>
                </a:cubicBezTo>
                <a:close/>
                <a:moveTo>
                  <a:pt x="530" y="1024"/>
                </a:moveTo>
                <a:cubicBezTo>
                  <a:pt x="530" y="975"/>
                  <a:pt x="532" y="925"/>
                  <a:pt x="535" y="877"/>
                </a:cubicBezTo>
                <a:cubicBezTo>
                  <a:pt x="474" y="925"/>
                  <a:pt x="419" y="975"/>
                  <a:pt x="370" y="1025"/>
                </a:cubicBezTo>
                <a:cubicBezTo>
                  <a:pt x="419" y="1075"/>
                  <a:pt x="474" y="1124"/>
                  <a:pt x="535" y="1172"/>
                </a:cubicBezTo>
                <a:cubicBezTo>
                  <a:pt x="532" y="1124"/>
                  <a:pt x="530" y="1074"/>
                  <a:pt x="530" y="1024"/>
                </a:cubicBezTo>
                <a:close/>
                <a:moveTo>
                  <a:pt x="227" y="1379"/>
                </a:moveTo>
                <a:cubicBezTo>
                  <a:pt x="205" y="1392"/>
                  <a:pt x="179" y="1399"/>
                  <a:pt x="154" y="1399"/>
                </a:cubicBezTo>
                <a:cubicBezTo>
                  <a:pt x="152" y="1399"/>
                  <a:pt x="151" y="1399"/>
                  <a:pt x="149" y="1399"/>
                </a:cubicBezTo>
                <a:cubicBezTo>
                  <a:pt x="146" y="1436"/>
                  <a:pt x="153" y="1469"/>
                  <a:pt x="169" y="1496"/>
                </a:cubicBezTo>
                <a:cubicBezTo>
                  <a:pt x="215" y="1577"/>
                  <a:pt x="345" y="1610"/>
                  <a:pt x="526" y="1587"/>
                </a:cubicBezTo>
                <a:cubicBezTo>
                  <a:pt x="550" y="1584"/>
                  <a:pt x="575" y="1580"/>
                  <a:pt x="600" y="1576"/>
                </a:cubicBezTo>
                <a:cubicBezTo>
                  <a:pt x="574" y="1484"/>
                  <a:pt x="556" y="1385"/>
                  <a:pt x="544" y="1280"/>
                </a:cubicBezTo>
                <a:cubicBezTo>
                  <a:pt x="459" y="1217"/>
                  <a:pt x="382" y="1151"/>
                  <a:pt x="316" y="1083"/>
                </a:cubicBezTo>
                <a:cubicBezTo>
                  <a:pt x="296" y="1106"/>
                  <a:pt x="278" y="1128"/>
                  <a:pt x="262" y="1150"/>
                </a:cubicBezTo>
                <a:cubicBezTo>
                  <a:pt x="269" y="1158"/>
                  <a:pt x="276" y="1167"/>
                  <a:pt x="282" y="1177"/>
                </a:cubicBezTo>
                <a:cubicBezTo>
                  <a:pt x="301" y="1211"/>
                  <a:pt x="307" y="1251"/>
                  <a:pt x="296" y="1289"/>
                </a:cubicBezTo>
                <a:cubicBezTo>
                  <a:pt x="286" y="1327"/>
                  <a:pt x="262" y="1359"/>
                  <a:pt x="227" y="1379"/>
                </a:cubicBezTo>
                <a:close/>
                <a:moveTo>
                  <a:pt x="94" y="1285"/>
                </a:moveTo>
                <a:cubicBezTo>
                  <a:pt x="104" y="1301"/>
                  <a:pt x="118" y="1312"/>
                  <a:pt x="136" y="1317"/>
                </a:cubicBezTo>
                <a:cubicBezTo>
                  <a:pt x="153" y="1321"/>
                  <a:pt x="172" y="1319"/>
                  <a:pt x="187" y="1310"/>
                </a:cubicBezTo>
                <a:cubicBezTo>
                  <a:pt x="203" y="1301"/>
                  <a:pt x="214" y="1286"/>
                  <a:pt x="219" y="1269"/>
                </a:cubicBezTo>
                <a:cubicBezTo>
                  <a:pt x="224" y="1251"/>
                  <a:pt x="221" y="1233"/>
                  <a:pt x="212" y="1217"/>
                </a:cubicBezTo>
                <a:cubicBezTo>
                  <a:pt x="203" y="1201"/>
                  <a:pt x="188" y="1190"/>
                  <a:pt x="171" y="1185"/>
                </a:cubicBezTo>
                <a:cubicBezTo>
                  <a:pt x="165" y="1184"/>
                  <a:pt x="159" y="1183"/>
                  <a:pt x="153" y="1183"/>
                </a:cubicBezTo>
                <a:cubicBezTo>
                  <a:pt x="141" y="1183"/>
                  <a:pt x="130" y="1186"/>
                  <a:pt x="119" y="1192"/>
                </a:cubicBezTo>
                <a:cubicBezTo>
                  <a:pt x="104" y="1201"/>
                  <a:pt x="92" y="1216"/>
                  <a:pt x="88" y="1233"/>
                </a:cubicBezTo>
                <a:cubicBezTo>
                  <a:pt x="83" y="1251"/>
                  <a:pt x="85" y="1269"/>
                  <a:pt x="94" y="1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959172" y="2869086"/>
            <a:ext cx="378503" cy="298818"/>
          </a:xfrm>
          <a:custGeom>
            <a:avLst/>
            <a:gdLst>
              <a:gd name="T0" fmla="*/ 12 w 2048"/>
              <a:gd name="T1" fmla="*/ 1605 h 1616"/>
              <a:gd name="T2" fmla="*/ 0 w 2048"/>
              <a:gd name="T3" fmla="*/ 1576 h 1616"/>
              <a:gd name="T4" fmla="*/ 12 w 2048"/>
              <a:gd name="T5" fmla="*/ 1548 h 1616"/>
              <a:gd name="T6" fmla="*/ 40 w 2048"/>
              <a:gd name="T7" fmla="*/ 1536 h 1616"/>
              <a:gd name="T8" fmla="*/ 68 w 2048"/>
              <a:gd name="T9" fmla="*/ 1548 h 1616"/>
              <a:gd name="T10" fmla="*/ 80 w 2048"/>
              <a:gd name="T11" fmla="*/ 1576 h 1616"/>
              <a:gd name="T12" fmla="*/ 68 w 2048"/>
              <a:gd name="T13" fmla="*/ 1605 h 1616"/>
              <a:gd name="T14" fmla="*/ 40 w 2048"/>
              <a:gd name="T15" fmla="*/ 1616 h 1616"/>
              <a:gd name="T16" fmla="*/ 12 w 2048"/>
              <a:gd name="T17" fmla="*/ 1605 h 1616"/>
              <a:gd name="T18" fmla="*/ 1810 w 2048"/>
              <a:gd name="T19" fmla="*/ 769 h 1616"/>
              <a:gd name="T20" fmla="*/ 2008 w 2048"/>
              <a:gd name="T21" fmla="*/ 769 h 1616"/>
              <a:gd name="T22" fmla="*/ 2048 w 2048"/>
              <a:gd name="T23" fmla="*/ 809 h 1616"/>
              <a:gd name="T24" fmla="*/ 2008 w 2048"/>
              <a:gd name="T25" fmla="*/ 849 h 1616"/>
              <a:gd name="T26" fmla="*/ 1786 w 2048"/>
              <a:gd name="T27" fmla="*/ 849 h 1616"/>
              <a:gd name="T28" fmla="*/ 1508 w 2048"/>
              <a:gd name="T29" fmla="*/ 1299 h 1616"/>
              <a:gd name="T30" fmla="*/ 1239 w 2048"/>
              <a:gd name="T31" fmla="*/ 849 h 1616"/>
              <a:gd name="T32" fmla="*/ 797 w 2048"/>
              <a:gd name="T33" fmla="*/ 849 h 1616"/>
              <a:gd name="T34" fmla="*/ 526 w 2048"/>
              <a:gd name="T35" fmla="*/ 1299 h 1616"/>
              <a:gd name="T36" fmla="*/ 241 w 2048"/>
              <a:gd name="T37" fmla="*/ 849 h 1616"/>
              <a:gd name="T38" fmla="*/ 80 w 2048"/>
              <a:gd name="T39" fmla="*/ 849 h 1616"/>
              <a:gd name="T40" fmla="*/ 80 w 2048"/>
              <a:gd name="T41" fmla="*/ 1421 h 1616"/>
              <a:gd name="T42" fmla="*/ 40 w 2048"/>
              <a:gd name="T43" fmla="*/ 1461 h 1616"/>
              <a:gd name="T44" fmla="*/ 0 w 2048"/>
              <a:gd name="T45" fmla="*/ 1421 h 1616"/>
              <a:gd name="T46" fmla="*/ 0 w 2048"/>
              <a:gd name="T47" fmla="*/ 40 h 1616"/>
              <a:gd name="T48" fmla="*/ 40 w 2048"/>
              <a:gd name="T49" fmla="*/ 0 h 1616"/>
              <a:gd name="T50" fmla="*/ 80 w 2048"/>
              <a:gd name="T51" fmla="*/ 40 h 1616"/>
              <a:gd name="T52" fmla="*/ 80 w 2048"/>
              <a:gd name="T53" fmla="*/ 326 h 1616"/>
              <a:gd name="T54" fmla="*/ 300 w 2048"/>
              <a:gd name="T55" fmla="*/ 769 h 1616"/>
              <a:gd name="T56" fmla="*/ 737 w 2048"/>
              <a:gd name="T57" fmla="*/ 769 h 1616"/>
              <a:gd name="T58" fmla="*/ 1021 w 2048"/>
              <a:gd name="T59" fmla="*/ 318 h 1616"/>
              <a:gd name="T60" fmla="*/ 1300 w 2048"/>
              <a:gd name="T61" fmla="*/ 769 h 1616"/>
              <a:gd name="T62" fmla="*/ 1726 w 2048"/>
              <a:gd name="T63" fmla="*/ 769 h 1616"/>
              <a:gd name="T64" fmla="*/ 2008 w 2048"/>
              <a:gd name="T65" fmla="*/ 318 h 1616"/>
              <a:gd name="T66" fmla="*/ 2048 w 2048"/>
              <a:gd name="T67" fmla="*/ 358 h 1616"/>
              <a:gd name="T68" fmla="*/ 2008 w 2048"/>
              <a:gd name="T69" fmla="*/ 398 h 1616"/>
              <a:gd name="T70" fmla="*/ 1810 w 2048"/>
              <a:gd name="T71" fmla="*/ 769 h 1616"/>
              <a:gd name="T72" fmla="*/ 217 w 2048"/>
              <a:gd name="T73" fmla="*/ 769 h 1616"/>
              <a:gd name="T74" fmla="*/ 126 w 2048"/>
              <a:gd name="T75" fmla="*/ 506 h 1616"/>
              <a:gd name="T76" fmla="*/ 80 w 2048"/>
              <a:gd name="T77" fmla="*/ 427 h 1616"/>
              <a:gd name="T78" fmla="*/ 80 w 2048"/>
              <a:gd name="T79" fmla="*/ 769 h 1616"/>
              <a:gd name="T80" fmla="*/ 217 w 2048"/>
              <a:gd name="T81" fmla="*/ 769 h 1616"/>
              <a:gd name="T82" fmla="*/ 714 w 2048"/>
              <a:gd name="T83" fmla="*/ 849 h 1616"/>
              <a:gd name="T84" fmla="*/ 325 w 2048"/>
              <a:gd name="T85" fmla="*/ 849 h 1616"/>
              <a:gd name="T86" fmla="*/ 526 w 2048"/>
              <a:gd name="T87" fmla="*/ 1219 h 1616"/>
              <a:gd name="T88" fmla="*/ 714 w 2048"/>
              <a:gd name="T89" fmla="*/ 849 h 1616"/>
              <a:gd name="T90" fmla="*/ 1217 w 2048"/>
              <a:gd name="T91" fmla="*/ 769 h 1616"/>
              <a:gd name="T92" fmla="*/ 1021 w 2048"/>
              <a:gd name="T93" fmla="*/ 398 h 1616"/>
              <a:gd name="T94" fmla="*/ 820 w 2048"/>
              <a:gd name="T95" fmla="*/ 769 h 1616"/>
              <a:gd name="T96" fmla="*/ 1217 w 2048"/>
              <a:gd name="T97" fmla="*/ 769 h 1616"/>
              <a:gd name="T98" fmla="*/ 1703 w 2048"/>
              <a:gd name="T99" fmla="*/ 849 h 1616"/>
              <a:gd name="T100" fmla="*/ 1322 w 2048"/>
              <a:gd name="T101" fmla="*/ 849 h 1616"/>
              <a:gd name="T102" fmla="*/ 1508 w 2048"/>
              <a:gd name="T103" fmla="*/ 1219 h 1616"/>
              <a:gd name="T104" fmla="*/ 1703 w 2048"/>
              <a:gd name="T105" fmla="*/ 849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48" h="1616">
                <a:moveTo>
                  <a:pt x="12" y="1605"/>
                </a:moveTo>
                <a:cubicBezTo>
                  <a:pt x="4" y="1597"/>
                  <a:pt x="0" y="1587"/>
                  <a:pt x="0" y="1576"/>
                </a:cubicBezTo>
                <a:cubicBezTo>
                  <a:pt x="0" y="1566"/>
                  <a:pt x="4" y="1556"/>
                  <a:pt x="12" y="1548"/>
                </a:cubicBezTo>
                <a:cubicBezTo>
                  <a:pt x="19" y="1541"/>
                  <a:pt x="29" y="1536"/>
                  <a:pt x="40" y="1536"/>
                </a:cubicBezTo>
                <a:cubicBezTo>
                  <a:pt x="51" y="1536"/>
                  <a:pt x="61" y="1541"/>
                  <a:pt x="68" y="1548"/>
                </a:cubicBezTo>
                <a:cubicBezTo>
                  <a:pt x="76" y="1556"/>
                  <a:pt x="80" y="1566"/>
                  <a:pt x="80" y="1576"/>
                </a:cubicBezTo>
                <a:cubicBezTo>
                  <a:pt x="80" y="1587"/>
                  <a:pt x="76" y="1597"/>
                  <a:pt x="68" y="1605"/>
                </a:cubicBezTo>
                <a:cubicBezTo>
                  <a:pt x="61" y="1612"/>
                  <a:pt x="51" y="1616"/>
                  <a:pt x="40" y="1616"/>
                </a:cubicBezTo>
                <a:cubicBezTo>
                  <a:pt x="29" y="1616"/>
                  <a:pt x="19" y="1612"/>
                  <a:pt x="12" y="1605"/>
                </a:cubicBezTo>
                <a:close/>
                <a:moveTo>
                  <a:pt x="1810" y="769"/>
                </a:moveTo>
                <a:cubicBezTo>
                  <a:pt x="2008" y="769"/>
                  <a:pt x="2008" y="769"/>
                  <a:pt x="2008" y="769"/>
                </a:cubicBezTo>
                <a:cubicBezTo>
                  <a:pt x="2030" y="769"/>
                  <a:pt x="2048" y="787"/>
                  <a:pt x="2048" y="809"/>
                </a:cubicBezTo>
                <a:cubicBezTo>
                  <a:pt x="2048" y="831"/>
                  <a:pt x="2030" y="849"/>
                  <a:pt x="2008" y="849"/>
                </a:cubicBezTo>
                <a:cubicBezTo>
                  <a:pt x="1786" y="849"/>
                  <a:pt x="1786" y="849"/>
                  <a:pt x="1786" y="849"/>
                </a:cubicBezTo>
                <a:cubicBezTo>
                  <a:pt x="1717" y="1084"/>
                  <a:pt x="1648" y="1299"/>
                  <a:pt x="1508" y="1299"/>
                </a:cubicBezTo>
                <a:cubicBezTo>
                  <a:pt x="1367" y="1299"/>
                  <a:pt x="1304" y="1083"/>
                  <a:pt x="1239" y="849"/>
                </a:cubicBezTo>
                <a:cubicBezTo>
                  <a:pt x="797" y="849"/>
                  <a:pt x="797" y="849"/>
                  <a:pt x="797" y="849"/>
                </a:cubicBezTo>
                <a:cubicBezTo>
                  <a:pt x="730" y="1082"/>
                  <a:pt x="664" y="1299"/>
                  <a:pt x="526" y="1299"/>
                </a:cubicBezTo>
                <a:cubicBezTo>
                  <a:pt x="388" y="1299"/>
                  <a:pt x="314" y="1087"/>
                  <a:pt x="241" y="849"/>
                </a:cubicBezTo>
                <a:cubicBezTo>
                  <a:pt x="80" y="849"/>
                  <a:pt x="80" y="849"/>
                  <a:pt x="80" y="849"/>
                </a:cubicBezTo>
                <a:cubicBezTo>
                  <a:pt x="80" y="1421"/>
                  <a:pt x="80" y="1421"/>
                  <a:pt x="80" y="1421"/>
                </a:cubicBezTo>
                <a:cubicBezTo>
                  <a:pt x="80" y="1443"/>
                  <a:pt x="62" y="1461"/>
                  <a:pt x="40" y="1461"/>
                </a:cubicBezTo>
                <a:cubicBezTo>
                  <a:pt x="18" y="1461"/>
                  <a:pt x="0" y="1443"/>
                  <a:pt x="0" y="142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ubicBezTo>
                  <a:pt x="80" y="326"/>
                  <a:pt x="80" y="326"/>
                  <a:pt x="80" y="326"/>
                </a:cubicBezTo>
                <a:cubicBezTo>
                  <a:pt x="178" y="367"/>
                  <a:pt x="235" y="554"/>
                  <a:pt x="300" y="769"/>
                </a:cubicBezTo>
                <a:cubicBezTo>
                  <a:pt x="737" y="769"/>
                  <a:pt x="737" y="769"/>
                  <a:pt x="737" y="769"/>
                </a:cubicBezTo>
                <a:cubicBezTo>
                  <a:pt x="805" y="532"/>
                  <a:pt x="875" y="318"/>
                  <a:pt x="1021" y="318"/>
                </a:cubicBezTo>
                <a:cubicBezTo>
                  <a:pt x="1168" y="318"/>
                  <a:pt x="1235" y="532"/>
                  <a:pt x="1300" y="769"/>
                </a:cubicBezTo>
                <a:cubicBezTo>
                  <a:pt x="1726" y="769"/>
                  <a:pt x="1726" y="769"/>
                  <a:pt x="1726" y="769"/>
                </a:cubicBezTo>
                <a:cubicBezTo>
                  <a:pt x="1796" y="533"/>
                  <a:pt x="1866" y="318"/>
                  <a:pt x="2008" y="318"/>
                </a:cubicBezTo>
                <a:cubicBezTo>
                  <a:pt x="2030" y="318"/>
                  <a:pt x="2048" y="336"/>
                  <a:pt x="2048" y="358"/>
                </a:cubicBezTo>
                <a:cubicBezTo>
                  <a:pt x="2048" y="381"/>
                  <a:pt x="2030" y="398"/>
                  <a:pt x="2008" y="398"/>
                </a:cubicBezTo>
                <a:cubicBezTo>
                  <a:pt x="1927" y="398"/>
                  <a:pt x="1863" y="592"/>
                  <a:pt x="1810" y="769"/>
                </a:cubicBezTo>
                <a:close/>
                <a:moveTo>
                  <a:pt x="217" y="769"/>
                </a:moveTo>
                <a:cubicBezTo>
                  <a:pt x="187" y="669"/>
                  <a:pt x="158" y="577"/>
                  <a:pt x="126" y="506"/>
                </a:cubicBezTo>
                <a:cubicBezTo>
                  <a:pt x="108" y="468"/>
                  <a:pt x="93" y="443"/>
                  <a:pt x="80" y="427"/>
                </a:cubicBezTo>
                <a:cubicBezTo>
                  <a:pt x="80" y="769"/>
                  <a:pt x="80" y="769"/>
                  <a:pt x="80" y="769"/>
                </a:cubicBezTo>
                <a:lnTo>
                  <a:pt x="217" y="769"/>
                </a:lnTo>
                <a:close/>
                <a:moveTo>
                  <a:pt x="714" y="849"/>
                </a:moveTo>
                <a:cubicBezTo>
                  <a:pt x="325" y="849"/>
                  <a:pt x="325" y="849"/>
                  <a:pt x="325" y="849"/>
                </a:cubicBezTo>
                <a:cubicBezTo>
                  <a:pt x="379" y="1024"/>
                  <a:pt x="449" y="1219"/>
                  <a:pt x="526" y="1219"/>
                </a:cubicBezTo>
                <a:cubicBezTo>
                  <a:pt x="602" y="1219"/>
                  <a:pt x="663" y="1023"/>
                  <a:pt x="714" y="849"/>
                </a:cubicBezTo>
                <a:close/>
                <a:moveTo>
                  <a:pt x="1217" y="769"/>
                </a:moveTo>
                <a:cubicBezTo>
                  <a:pt x="1167" y="591"/>
                  <a:pt x="1106" y="398"/>
                  <a:pt x="1021" y="398"/>
                </a:cubicBezTo>
                <a:cubicBezTo>
                  <a:pt x="936" y="398"/>
                  <a:pt x="872" y="590"/>
                  <a:pt x="820" y="769"/>
                </a:cubicBezTo>
                <a:lnTo>
                  <a:pt x="1217" y="769"/>
                </a:lnTo>
                <a:close/>
                <a:moveTo>
                  <a:pt x="1703" y="849"/>
                </a:moveTo>
                <a:cubicBezTo>
                  <a:pt x="1322" y="849"/>
                  <a:pt x="1322" y="849"/>
                  <a:pt x="1322" y="849"/>
                </a:cubicBezTo>
                <a:cubicBezTo>
                  <a:pt x="1371" y="1023"/>
                  <a:pt x="1430" y="1219"/>
                  <a:pt x="1508" y="1219"/>
                </a:cubicBezTo>
                <a:cubicBezTo>
                  <a:pt x="1586" y="1219"/>
                  <a:pt x="1650" y="1025"/>
                  <a:pt x="1703" y="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086301" y="2829063"/>
            <a:ext cx="378865" cy="378865"/>
          </a:xfrm>
          <a:custGeom>
            <a:avLst/>
            <a:gdLst>
              <a:gd name="T0" fmla="*/ 1328 w 2048"/>
              <a:gd name="T1" fmla="*/ 1024 h 2048"/>
              <a:gd name="T2" fmla="*/ 1024 w 2048"/>
              <a:gd name="T3" fmla="*/ 720 h 2048"/>
              <a:gd name="T4" fmla="*/ 735 w 2048"/>
              <a:gd name="T5" fmla="*/ 1118 h 2048"/>
              <a:gd name="T6" fmla="*/ 659 w 2048"/>
              <a:gd name="T7" fmla="*/ 1143 h 2048"/>
              <a:gd name="T8" fmla="*/ 1024 w 2048"/>
              <a:gd name="T9" fmla="*/ 640 h 2048"/>
              <a:gd name="T10" fmla="*/ 1408 w 2048"/>
              <a:gd name="T11" fmla="*/ 1024 h 2048"/>
              <a:gd name="T12" fmla="*/ 1024 w 2048"/>
              <a:gd name="T13" fmla="*/ 1407 h 2048"/>
              <a:gd name="T14" fmla="*/ 901 w 2048"/>
              <a:gd name="T15" fmla="*/ 1347 h 2048"/>
              <a:gd name="T16" fmla="*/ 1239 w 2048"/>
              <a:gd name="T17" fmla="*/ 1238 h 2048"/>
              <a:gd name="T18" fmla="*/ 751 w 2048"/>
              <a:gd name="T19" fmla="*/ 1293 h 2048"/>
              <a:gd name="T20" fmla="*/ 781 w 2048"/>
              <a:gd name="T21" fmla="*/ 1307 h 2048"/>
              <a:gd name="T22" fmla="*/ 810 w 2048"/>
              <a:gd name="T23" fmla="*/ 1239 h 2048"/>
              <a:gd name="T24" fmla="*/ 751 w 2048"/>
              <a:gd name="T25" fmla="*/ 1237 h 2048"/>
              <a:gd name="T26" fmla="*/ 300 w 2048"/>
              <a:gd name="T27" fmla="*/ 1748 h 2048"/>
              <a:gd name="T28" fmla="*/ 300 w 2048"/>
              <a:gd name="T29" fmla="*/ 299 h 2048"/>
              <a:gd name="T30" fmla="*/ 1608 w 2048"/>
              <a:gd name="T31" fmla="*/ 182 h 2048"/>
              <a:gd name="T32" fmla="*/ 1904 w 2048"/>
              <a:gd name="T33" fmla="*/ 328 h 2048"/>
              <a:gd name="T34" fmla="*/ 2048 w 2048"/>
              <a:gd name="T35" fmla="*/ 1024 h 2048"/>
              <a:gd name="T36" fmla="*/ 1024 w 2048"/>
              <a:gd name="T37" fmla="*/ 2048 h 2048"/>
              <a:gd name="T38" fmla="*/ 1720 w 2048"/>
              <a:gd name="T39" fmla="*/ 432 h 2048"/>
              <a:gd name="T40" fmla="*/ 1720 w 2048"/>
              <a:gd name="T41" fmla="*/ 224 h 2048"/>
              <a:gd name="T42" fmla="*/ 1024 w 2048"/>
              <a:gd name="T43" fmla="*/ 1968 h 2048"/>
              <a:gd name="T44" fmla="*/ 1804 w 2048"/>
              <a:gd name="T45" fmla="*/ 491 h 2048"/>
              <a:gd name="T46" fmla="*/ 1536 w 2048"/>
              <a:gd name="T47" fmla="*/ 328 h 2048"/>
              <a:gd name="T48" fmla="*/ 1024 w 2048"/>
              <a:gd name="T49" fmla="*/ 80 h 2048"/>
              <a:gd name="T50" fmla="*/ 1024 w 2048"/>
              <a:gd name="T51" fmla="*/ 1968 h 2048"/>
              <a:gd name="T52" fmla="*/ 1026 w 2048"/>
              <a:gd name="T53" fmla="*/ 406 h 2048"/>
              <a:gd name="T54" fmla="*/ 1066 w 2048"/>
              <a:gd name="T55" fmla="*/ 367 h 2048"/>
              <a:gd name="T56" fmla="*/ 1024 w 2048"/>
              <a:gd name="T57" fmla="*/ 326 h 2048"/>
              <a:gd name="T58" fmla="*/ 1024 w 2048"/>
              <a:gd name="T59" fmla="*/ 406 h 2048"/>
              <a:gd name="T60" fmla="*/ 635 w 2048"/>
              <a:gd name="T61" fmla="*/ 1602 h 2048"/>
              <a:gd name="T62" fmla="*/ 424 w 2048"/>
              <a:gd name="T63" fmla="*/ 1488 h 2048"/>
              <a:gd name="T64" fmla="*/ 327 w 2048"/>
              <a:gd name="T65" fmla="*/ 1024 h 2048"/>
              <a:gd name="T66" fmla="*/ 893 w 2048"/>
              <a:gd name="T67" fmla="*/ 378 h 2048"/>
              <a:gd name="T68" fmla="*/ 407 w 2048"/>
              <a:gd name="T69" fmla="*/ 1024 h 2048"/>
              <a:gd name="T70" fmla="*/ 560 w 2048"/>
              <a:gd name="T71" fmla="*/ 1352 h 2048"/>
              <a:gd name="T72" fmla="*/ 686 w 2048"/>
              <a:gd name="T73" fmla="*/ 1540 h 2048"/>
              <a:gd name="T74" fmla="*/ 1642 w 2048"/>
              <a:gd name="T75" fmla="*/ 1024 h 2048"/>
              <a:gd name="T76" fmla="*/ 1170 w 2048"/>
              <a:gd name="T77" fmla="*/ 381 h 2048"/>
              <a:gd name="T78" fmla="*/ 1579 w 2048"/>
              <a:gd name="T79" fmla="*/ 602 h 2048"/>
              <a:gd name="T80" fmla="*/ 1024 w 2048"/>
              <a:gd name="T81" fmla="*/ 1721 h 2048"/>
              <a:gd name="T82" fmla="*/ 560 w 2048"/>
              <a:gd name="T83" fmla="*/ 1432 h 2048"/>
              <a:gd name="T84" fmla="*/ 560 w 2048"/>
              <a:gd name="T85" fmla="*/ 15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8" h="2048">
                <a:moveTo>
                  <a:pt x="1239" y="1238"/>
                </a:moveTo>
                <a:cubicBezTo>
                  <a:pt x="1297" y="1181"/>
                  <a:pt x="1328" y="1105"/>
                  <a:pt x="1328" y="1024"/>
                </a:cubicBezTo>
                <a:cubicBezTo>
                  <a:pt x="1328" y="942"/>
                  <a:pt x="1297" y="866"/>
                  <a:pt x="1239" y="809"/>
                </a:cubicBezTo>
                <a:cubicBezTo>
                  <a:pt x="1182" y="751"/>
                  <a:pt x="1106" y="720"/>
                  <a:pt x="1024" y="720"/>
                </a:cubicBezTo>
                <a:cubicBezTo>
                  <a:pt x="943" y="720"/>
                  <a:pt x="867" y="751"/>
                  <a:pt x="810" y="809"/>
                </a:cubicBezTo>
                <a:cubicBezTo>
                  <a:pt x="728" y="890"/>
                  <a:pt x="700" y="1009"/>
                  <a:pt x="735" y="1118"/>
                </a:cubicBezTo>
                <a:cubicBezTo>
                  <a:pt x="742" y="1139"/>
                  <a:pt x="731" y="1162"/>
                  <a:pt x="710" y="1169"/>
                </a:cubicBezTo>
                <a:cubicBezTo>
                  <a:pt x="689" y="1175"/>
                  <a:pt x="666" y="1164"/>
                  <a:pt x="659" y="1143"/>
                </a:cubicBezTo>
                <a:cubicBezTo>
                  <a:pt x="614" y="1005"/>
                  <a:pt x="650" y="855"/>
                  <a:pt x="753" y="752"/>
                </a:cubicBezTo>
                <a:cubicBezTo>
                  <a:pt x="825" y="679"/>
                  <a:pt x="922" y="640"/>
                  <a:pt x="1024" y="640"/>
                </a:cubicBezTo>
                <a:cubicBezTo>
                  <a:pt x="1127" y="640"/>
                  <a:pt x="1223" y="679"/>
                  <a:pt x="1296" y="752"/>
                </a:cubicBezTo>
                <a:cubicBezTo>
                  <a:pt x="1369" y="825"/>
                  <a:pt x="1408" y="921"/>
                  <a:pt x="1408" y="1024"/>
                </a:cubicBezTo>
                <a:cubicBezTo>
                  <a:pt x="1408" y="1126"/>
                  <a:pt x="1369" y="1223"/>
                  <a:pt x="1296" y="1295"/>
                </a:cubicBezTo>
                <a:cubicBezTo>
                  <a:pt x="1223" y="1368"/>
                  <a:pt x="1124" y="1407"/>
                  <a:pt x="1024" y="1407"/>
                </a:cubicBezTo>
                <a:cubicBezTo>
                  <a:pt x="992" y="1407"/>
                  <a:pt x="961" y="1404"/>
                  <a:pt x="930" y="1396"/>
                </a:cubicBezTo>
                <a:cubicBezTo>
                  <a:pt x="908" y="1390"/>
                  <a:pt x="895" y="1369"/>
                  <a:pt x="901" y="1347"/>
                </a:cubicBezTo>
                <a:cubicBezTo>
                  <a:pt x="906" y="1326"/>
                  <a:pt x="928" y="1313"/>
                  <a:pt x="950" y="1318"/>
                </a:cubicBezTo>
                <a:cubicBezTo>
                  <a:pt x="1053" y="1344"/>
                  <a:pt x="1164" y="1314"/>
                  <a:pt x="1239" y="1238"/>
                </a:cubicBezTo>
                <a:close/>
                <a:moveTo>
                  <a:pt x="751" y="1237"/>
                </a:moveTo>
                <a:cubicBezTo>
                  <a:pt x="736" y="1252"/>
                  <a:pt x="736" y="1277"/>
                  <a:pt x="751" y="1293"/>
                </a:cubicBezTo>
                <a:cubicBezTo>
                  <a:pt x="753" y="1295"/>
                  <a:pt x="753" y="1295"/>
                  <a:pt x="753" y="1295"/>
                </a:cubicBezTo>
                <a:cubicBezTo>
                  <a:pt x="761" y="1303"/>
                  <a:pt x="771" y="1307"/>
                  <a:pt x="781" y="1307"/>
                </a:cubicBezTo>
                <a:cubicBezTo>
                  <a:pt x="791" y="1307"/>
                  <a:pt x="802" y="1303"/>
                  <a:pt x="809" y="1295"/>
                </a:cubicBezTo>
                <a:cubicBezTo>
                  <a:pt x="825" y="1280"/>
                  <a:pt x="825" y="1254"/>
                  <a:pt x="810" y="1239"/>
                </a:cubicBezTo>
                <a:cubicBezTo>
                  <a:pt x="808" y="1237"/>
                  <a:pt x="808" y="1237"/>
                  <a:pt x="808" y="1237"/>
                </a:cubicBezTo>
                <a:cubicBezTo>
                  <a:pt x="793" y="1221"/>
                  <a:pt x="767" y="1221"/>
                  <a:pt x="751" y="1237"/>
                </a:cubicBezTo>
                <a:close/>
                <a:moveTo>
                  <a:pt x="1024" y="2048"/>
                </a:moveTo>
                <a:cubicBezTo>
                  <a:pt x="751" y="2048"/>
                  <a:pt x="494" y="1941"/>
                  <a:pt x="300" y="1748"/>
                </a:cubicBezTo>
                <a:cubicBezTo>
                  <a:pt x="107" y="1554"/>
                  <a:pt x="0" y="1297"/>
                  <a:pt x="0" y="1024"/>
                </a:cubicBezTo>
                <a:cubicBezTo>
                  <a:pt x="0" y="750"/>
                  <a:pt x="107" y="493"/>
                  <a:pt x="300" y="299"/>
                </a:cubicBezTo>
                <a:cubicBezTo>
                  <a:pt x="494" y="106"/>
                  <a:pt x="751" y="0"/>
                  <a:pt x="1024" y="0"/>
                </a:cubicBezTo>
                <a:cubicBezTo>
                  <a:pt x="1235" y="0"/>
                  <a:pt x="1436" y="63"/>
                  <a:pt x="1608" y="182"/>
                </a:cubicBezTo>
                <a:cubicBezTo>
                  <a:pt x="1639" y="158"/>
                  <a:pt x="1678" y="144"/>
                  <a:pt x="1720" y="144"/>
                </a:cubicBezTo>
                <a:cubicBezTo>
                  <a:pt x="1822" y="144"/>
                  <a:pt x="1904" y="226"/>
                  <a:pt x="1904" y="328"/>
                </a:cubicBezTo>
                <a:cubicBezTo>
                  <a:pt x="1904" y="370"/>
                  <a:pt x="1890" y="409"/>
                  <a:pt x="1866" y="440"/>
                </a:cubicBezTo>
                <a:cubicBezTo>
                  <a:pt x="1985" y="612"/>
                  <a:pt x="2048" y="813"/>
                  <a:pt x="2048" y="1024"/>
                </a:cubicBezTo>
                <a:cubicBezTo>
                  <a:pt x="2048" y="1297"/>
                  <a:pt x="1942" y="1554"/>
                  <a:pt x="1749" y="1748"/>
                </a:cubicBezTo>
                <a:cubicBezTo>
                  <a:pt x="1555" y="1941"/>
                  <a:pt x="1298" y="2048"/>
                  <a:pt x="1024" y="2048"/>
                </a:cubicBezTo>
                <a:close/>
                <a:moveTo>
                  <a:pt x="1616" y="328"/>
                </a:moveTo>
                <a:cubicBezTo>
                  <a:pt x="1616" y="385"/>
                  <a:pt x="1663" y="432"/>
                  <a:pt x="1720" y="432"/>
                </a:cubicBezTo>
                <a:cubicBezTo>
                  <a:pt x="1778" y="432"/>
                  <a:pt x="1824" y="385"/>
                  <a:pt x="1824" y="328"/>
                </a:cubicBezTo>
                <a:cubicBezTo>
                  <a:pt x="1824" y="270"/>
                  <a:pt x="1778" y="224"/>
                  <a:pt x="1720" y="224"/>
                </a:cubicBezTo>
                <a:cubicBezTo>
                  <a:pt x="1663" y="224"/>
                  <a:pt x="1616" y="270"/>
                  <a:pt x="1616" y="328"/>
                </a:cubicBezTo>
                <a:close/>
                <a:moveTo>
                  <a:pt x="1024" y="1968"/>
                </a:moveTo>
                <a:cubicBezTo>
                  <a:pt x="1545" y="1968"/>
                  <a:pt x="1968" y="1544"/>
                  <a:pt x="1968" y="1024"/>
                </a:cubicBezTo>
                <a:cubicBezTo>
                  <a:pt x="1968" y="832"/>
                  <a:pt x="1912" y="648"/>
                  <a:pt x="1804" y="491"/>
                </a:cubicBezTo>
                <a:cubicBezTo>
                  <a:pt x="1779" y="504"/>
                  <a:pt x="1750" y="512"/>
                  <a:pt x="1720" y="512"/>
                </a:cubicBezTo>
                <a:cubicBezTo>
                  <a:pt x="1619" y="512"/>
                  <a:pt x="1536" y="429"/>
                  <a:pt x="1536" y="328"/>
                </a:cubicBezTo>
                <a:cubicBezTo>
                  <a:pt x="1536" y="297"/>
                  <a:pt x="1544" y="269"/>
                  <a:pt x="1557" y="244"/>
                </a:cubicBezTo>
                <a:cubicBezTo>
                  <a:pt x="1400" y="136"/>
                  <a:pt x="1216" y="80"/>
                  <a:pt x="1024" y="80"/>
                </a:cubicBezTo>
                <a:cubicBezTo>
                  <a:pt x="504" y="80"/>
                  <a:pt x="80" y="503"/>
                  <a:pt x="80" y="1024"/>
                </a:cubicBezTo>
                <a:cubicBezTo>
                  <a:pt x="80" y="1544"/>
                  <a:pt x="504" y="1968"/>
                  <a:pt x="1024" y="1968"/>
                </a:cubicBezTo>
                <a:close/>
                <a:moveTo>
                  <a:pt x="1024" y="406"/>
                </a:moveTo>
                <a:cubicBezTo>
                  <a:pt x="1026" y="406"/>
                  <a:pt x="1026" y="406"/>
                  <a:pt x="1026" y="406"/>
                </a:cubicBezTo>
                <a:cubicBezTo>
                  <a:pt x="1026" y="406"/>
                  <a:pt x="1026" y="406"/>
                  <a:pt x="1026" y="406"/>
                </a:cubicBezTo>
                <a:cubicBezTo>
                  <a:pt x="1048" y="406"/>
                  <a:pt x="1066" y="389"/>
                  <a:pt x="1066" y="367"/>
                </a:cubicBezTo>
                <a:cubicBezTo>
                  <a:pt x="1066" y="344"/>
                  <a:pt x="1048" y="326"/>
                  <a:pt x="1026" y="326"/>
                </a:cubicBezTo>
                <a:cubicBezTo>
                  <a:pt x="1024" y="326"/>
                  <a:pt x="1024" y="326"/>
                  <a:pt x="1024" y="326"/>
                </a:cubicBezTo>
                <a:cubicBezTo>
                  <a:pt x="1002" y="326"/>
                  <a:pt x="984" y="344"/>
                  <a:pt x="984" y="366"/>
                </a:cubicBezTo>
                <a:cubicBezTo>
                  <a:pt x="984" y="388"/>
                  <a:pt x="1002" y="406"/>
                  <a:pt x="1024" y="406"/>
                </a:cubicBezTo>
                <a:close/>
                <a:moveTo>
                  <a:pt x="1024" y="1721"/>
                </a:moveTo>
                <a:cubicBezTo>
                  <a:pt x="884" y="1721"/>
                  <a:pt x="750" y="1680"/>
                  <a:pt x="635" y="1602"/>
                </a:cubicBezTo>
                <a:cubicBezTo>
                  <a:pt x="613" y="1616"/>
                  <a:pt x="588" y="1624"/>
                  <a:pt x="560" y="1624"/>
                </a:cubicBezTo>
                <a:cubicBezTo>
                  <a:pt x="485" y="1624"/>
                  <a:pt x="424" y="1563"/>
                  <a:pt x="424" y="1488"/>
                </a:cubicBezTo>
                <a:cubicBezTo>
                  <a:pt x="424" y="1460"/>
                  <a:pt x="432" y="1435"/>
                  <a:pt x="446" y="1413"/>
                </a:cubicBezTo>
                <a:cubicBezTo>
                  <a:pt x="368" y="1298"/>
                  <a:pt x="327" y="1164"/>
                  <a:pt x="327" y="1024"/>
                </a:cubicBezTo>
                <a:cubicBezTo>
                  <a:pt x="327" y="708"/>
                  <a:pt x="540" y="431"/>
                  <a:pt x="844" y="350"/>
                </a:cubicBezTo>
                <a:cubicBezTo>
                  <a:pt x="866" y="344"/>
                  <a:pt x="888" y="357"/>
                  <a:pt x="893" y="378"/>
                </a:cubicBezTo>
                <a:cubicBezTo>
                  <a:pt x="899" y="400"/>
                  <a:pt x="886" y="421"/>
                  <a:pt x="865" y="427"/>
                </a:cubicBezTo>
                <a:cubicBezTo>
                  <a:pt x="595" y="499"/>
                  <a:pt x="407" y="744"/>
                  <a:pt x="407" y="1024"/>
                </a:cubicBezTo>
                <a:cubicBezTo>
                  <a:pt x="407" y="1145"/>
                  <a:pt x="442" y="1262"/>
                  <a:pt x="508" y="1362"/>
                </a:cubicBezTo>
                <a:cubicBezTo>
                  <a:pt x="524" y="1356"/>
                  <a:pt x="542" y="1352"/>
                  <a:pt x="560" y="1352"/>
                </a:cubicBezTo>
                <a:cubicBezTo>
                  <a:pt x="635" y="1352"/>
                  <a:pt x="696" y="1413"/>
                  <a:pt x="696" y="1488"/>
                </a:cubicBezTo>
                <a:cubicBezTo>
                  <a:pt x="696" y="1506"/>
                  <a:pt x="692" y="1524"/>
                  <a:pt x="686" y="1540"/>
                </a:cubicBezTo>
                <a:cubicBezTo>
                  <a:pt x="786" y="1606"/>
                  <a:pt x="903" y="1641"/>
                  <a:pt x="1024" y="1641"/>
                </a:cubicBezTo>
                <a:cubicBezTo>
                  <a:pt x="1365" y="1641"/>
                  <a:pt x="1642" y="1364"/>
                  <a:pt x="1642" y="1024"/>
                </a:cubicBezTo>
                <a:cubicBezTo>
                  <a:pt x="1642" y="751"/>
                  <a:pt x="1459" y="507"/>
                  <a:pt x="1198" y="431"/>
                </a:cubicBezTo>
                <a:cubicBezTo>
                  <a:pt x="1176" y="425"/>
                  <a:pt x="1164" y="403"/>
                  <a:pt x="1170" y="381"/>
                </a:cubicBezTo>
                <a:cubicBezTo>
                  <a:pt x="1177" y="360"/>
                  <a:pt x="1199" y="348"/>
                  <a:pt x="1220" y="354"/>
                </a:cubicBezTo>
                <a:cubicBezTo>
                  <a:pt x="1362" y="396"/>
                  <a:pt x="1490" y="483"/>
                  <a:pt x="1579" y="602"/>
                </a:cubicBezTo>
                <a:cubicBezTo>
                  <a:pt x="1672" y="724"/>
                  <a:pt x="1722" y="870"/>
                  <a:pt x="1722" y="1024"/>
                </a:cubicBezTo>
                <a:cubicBezTo>
                  <a:pt x="1722" y="1408"/>
                  <a:pt x="1409" y="1721"/>
                  <a:pt x="1024" y="1721"/>
                </a:cubicBezTo>
                <a:close/>
                <a:moveTo>
                  <a:pt x="616" y="1488"/>
                </a:moveTo>
                <a:cubicBezTo>
                  <a:pt x="616" y="1457"/>
                  <a:pt x="591" y="1432"/>
                  <a:pt x="560" y="1432"/>
                </a:cubicBezTo>
                <a:cubicBezTo>
                  <a:pt x="529" y="1432"/>
                  <a:pt x="504" y="1457"/>
                  <a:pt x="504" y="1488"/>
                </a:cubicBezTo>
                <a:cubicBezTo>
                  <a:pt x="504" y="1519"/>
                  <a:pt x="529" y="1544"/>
                  <a:pt x="560" y="1544"/>
                </a:cubicBezTo>
                <a:cubicBezTo>
                  <a:pt x="591" y="1544"/>
                  <a:pt x="616" y="1519"/>
                  <a:pt x="616" y="14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217414" y="2858763"/>
            <a:ext cx="378503" cy="319464"/>
          </a:xfrm>
          <a:custGeom>
            <a:avLst/>
            <a:gdLst>
              <a:gd name="T0" fmla="*/ 1344 w 2048"/>
              <a:gd name="T1" fmla="*/ 624 h 1728"/>
              <a:gd name="T2" fmla="*/ 704 w 2048"/>
              <a:gd name="T3" fmla="*/ 40 h 1728"/>
              <a:gd name="T4" fmla="*/ 40 w 2048"/>
              <a:gd name="T5" fmla="*/ 0 h 1728"/>
              <a:gd name="T6" fmla="*/ 0 w 2048"/>
              <a:gd name="T7" fmla="*/ 840 h 1728"/>
              <a:gd name="T8" fmla="*/ 312 w 2048"/>
              <a:gd name="T9" fmla="*/ 880 h 1728"/>
              <a:gd name="T10" fmla="*/ 269 w 2048"/>
              <a:gd name="T11" fmla="*/ 1041 h 1728"/>
              <a:gd name="T12" fmla="*/ 212 w 2048"/>
              <a:gd name="T13" fmla="*/ 1098 h 1728"/>
              <a:gd name="T14" fmla="*/ 352 w 2048"/>
              <a:gd name="T15" fmla="*/ 1220 h 1728"/>
              <a:gd name="T16" fmla="*/ 491 w 2048"/>
              <a:gd name="T17" fmla="*/ 1098 h 1728"/>
              <a:gd name="T18" fmla="*/ 434 w 2048"/>
              <a:gd name="T19" fmla="*/ 1041 h 1728"/>
              <a:gd name="T20" fmla="*/ 392 w 2048"/>
              <a:gd name="T21" fmla="*/ 880 h 1728"/>
              <a:gd name="T22" fmla="*/ 499 w 2048"/>
              <a:gd name="T23" fmla="*/ 1668 h 1728"/>
              <a:gd name="T24" fmla="*/ 534 w 2048"/>
              <a:gd name="T25" fmla="*/ 1728 h 1728"/>
              <a:gd name="T26" fmla="*/ 1548 w 2048"/>
              <a:gd name="T27" fmla="*/ 1708 h 1728"/>
              <a:gd name="T28" fmla="*/ 1093 w 2048"/>
              <a:gd name="T29" fmla="*/ 880 h 1728"/>
              <a:gd name="T30" fmla="*/ 1656 w 2048"/>
              <a:gd name="T31" fmla="*/ 1084 h 1728"/>
              <a:gd name="T32" fmla="*/ 1556 w 2048"/>
              <a:gd name="T33" fmla="*/ 1041 h 1728"/>
              <a:gd name="T34" fmla="*/ 1667 w 2048"/>
              <a:gd name="T35" fmla="*/ 1209 h 1728"/>
              <a:gd name="T36" fmla="*/ 1724 w 2048"/>
              <a:gd name="T37" fmla="*/ 1209 h 1728"/>
              <a:gd name="T38" fmla="*/ 1835 w 2048"/>
              <a:gd name="T39" fmla="*/ 1041 h 1728"/>
              <a:gd name="T40" fmla="*/ 1736 w 2048"/>
              <a:gd name="T41" fmla="*/ 1084 h 1728"/>
              <a:gd name="T42" fmla="*/ 2008 w 2048"/>
              <a:gd name="T43" fmla="*/ 880 h 1728"/>
              <a:gd name="T44" fmla="*/ 2048 w 2048"/>
              <a:gd name="T45" fmla="*/ 40 h 1728"/>
              <a:gd name="T46" fmla="*/ 1384 w 2048"/>
              <a:gd name="T47" fmla="*/ 0 h 1728"/>
              <a:gd name="T48" fmla="*/ 80 w 2048"/>
              <a:gd name="T49" fmla="*/ 80 h 1728"/>
              <a:gd name="T50" fmla="*/ 80 w 2048"/>
              <a:gd name="T51" fmla="*/ 364 h 1728"/>
              <a:gd name="T52" fmla="*/ 80 w 2048"/>
              <a:gd name="T53" fmla="*/ 477 h 1728"/>
              <a:gd name="T54" fmla="*/ 624 w 2048"/>
              <a:gd name="T55" fmla="*/ 80 h 1728"/>
              <a:gd name="T56" fmla="*/ 179 w 2048"/>
              <a:gd name="T57" fmla="*/ 624 h 1728"/>
              <a:gd name="T58" fmla="*/ 80 w 2048"/>
              <a:gd name="T59" fmla="*/ 477 h 1728"/>
              <a:gd name="T60" fmla="*/ 80 w 2048"/>
              <a:gd name="T61" fmla="*/ 800 h 1728"/>
              <a:gd name="T62" fmla="*/ 312 w 2048"/>
              <a:gd name="T63" fmla="*/ 704 h 1728"/>
              <a:gd name="T64" fmla="*/ 292 w 2048"/>
              <a:gd name="T65" fmla="*/ 624 h 1728"/>
              <a:gd name="T66" fmla="*/ 624 w 2048"/>
              <a:gd name="T67" fmla="*/ 624 h 1728"/>
              <a:gd name="T68" fmla="*/ 1444 w 2048"/>
              <a:gd name="T69" fmla="*/ 1648 h 1728"/>
              <a:gd name="T70" fmla="*/ 916 w 2048"/>
              <a:gd name="T71" fmla="*/ 1107 h 1728"/>
              <a:gd name="T72" fmla="*/ 1082 w 2048"/>
              <a:gd name="T73" fmla="*/ 1356 h 1728"/>
              <a:gd name="T74" fmla="*/ 1117 w 2048"/>
              <a:gd name="T75" fmla="*/ 1296 h 1728"/>
              <a:gd name="T76" fmla="*/ 1024 w 2048"/>
              <a:gd name="T77" fmla="*/ 920 h 1728"/>
              <a:gd name="T78" fmla="*/ 1656 w 2048"/>
              <a:gd name="T79" fmla="*/ 800 h 1728"/>
              <a:gd name="T80" fmla="*/ 392 w 2048"/>
              <a:gd name="T81" fmla="*/ 704 h 1728"/>
              <a:gd name="T82" fmla="*/ 1656 w 2048"/>
              <a:gd name="T83" fmla="*/ 800 h 1728"/>
              <a:gd name="T84" fmla="*/ 1736 w 2048"/>
              <a:gd name="T85" fmla="*/ 800 h 1728"/>
              <a:gd name="T86" fmla="*/ 1968 w 2048"/>
              <a:gd name="T87" fmla="*/ 704 h 1728"/>
              <a:gd name="T88" fmla="*/ 1968 w 2048"/>
              <a:gd name="T89" fmla="*/ 624 h 1728"/>
              <a:gd name="T90" fmla="*/ 1968 w 2048"/>
              <a:gd name="T91" fmla="*/ 293 h 1728"/>
              <a:gd name="T92" fmla="*/ 1424 w 2048"/>
              <a:gd name="T93" fmla="*/ 80 h 1728"/>
              <a:gd name="T94" fmla="*/ 1424 w 2048"/>
              <a:gd name="T95" fmla="*/ 364 h 1728"/>
              <a:gd name="T96" fmla="*/ 1424 w 2048"/>
              <a:gd name="T97" fmla="*/ 477 h 1728"/>
              <a:gd name="T98" fmla="*/ 1968 w 2048"/>
              <a:gd name="T99" fmla="*/ 80 h 1728"/>
              <a:gd name="T100" fmla="*/ 1523 w 2048"/>
              <a:gd name="T101" fmla="*/ 624 h 1728"/>
              <a:gd name="T102" fmla="*/ 1424 w 2048"/>
              <a:gd name="T103" fmla="*/ 477 h 1728"/>
              <a:gd name="T104" fmla="*/ 1128 w 2048"/>
              <a:gd name="T105" fmla="*/ 1464 h 1728"/>
              <a:gd name="T106" fmla="*/ 1168 w 2048"/>
              <a:gd name="T107" fmla="*/ 1424 h 1728"/>
              <a:gd name="T108" fmla="*/ 1208 w 2048"/>
              <a:gd name="T109" fmla="*/ 1464 h 1728"/>
              <a:gd name="T110" fmla="*/ 1168 w 2048"/>
              <a:gd name="T111" fmla="*/ 1504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48" h="1728">
                <a:moveTo>
                  <a:pt x="1344" y="40"/>
                </a:moveTo>
                <a:cubicBezTo>
                  <a:pt x="1344" y="624"/>
                  <a:pt x="1344" y="624"/>
                  <a:pt x="1344" y="624"/>
                </a:cubicBezTo>
                <a:cubicBezTo>
                  <a:pt x="704" y="624"/>
                  <a:pt x="704" y="624"/>
                  <a:pt x="704" y="624"/>
                </a:cubicBezTo>
                <a:cubicBezTo>
                  <a:pt x="704" y="40"/>
                  <a:pt x="704" y="40"/>
                  <a:pt x="704" y="40"/>
                </a:cubicBezTo>
                <a:cubicBezTo>
                  <a:pt x="704" y="18"/>
                  <a:pt x="686" y="0"/>
                  <a:pt x="66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840"/>
                  <a:pt x="0" y="840"/>
                  <a:pt x="0" y="840"/>
                </a:cubicBezTo>
                <a:cubicBezTo>
                  <a:pt x="0" y="863"/>
                  <a:pt x="18" y="880"/>
                  <a:pt x="40" y="880"/>
                </a:cubicBezTo>
                <a:cubicBezTo>
                  <a:pt x="312" y="880"/>
                  <a:pt x="312" y="880"/>
                  <a:pt x="312" y="880"/>
                </a:cubicBezTo>
                <a:cubicBezTo>
                  <a:pt x="312" y="1084"/>
                  <a:pt x="312" y="1084"/>
                  <a:pt x="312" y="1084"/>
                </a:cubicBezTo>
                <a:cubicBezTo>
                  <a:pt x="269" y="1041"/>
                  <a:pt x="269" y="1041"/>
                  <a:pt x="269" y="1041"/>
                </a:cubicBezTo>
                <a:cubicBezTo>
                  <a:pt x="253" y="1026"/>
                  <a:pt x="228" y="1026"/>
                  <a:pt x="212" y="1041"/>
                </a:cubicBezTo>
                <a:cubicBezTo>
                  <a:pt x="197" y="1057"/>
                  <a:pt x="197" y="1082"/>
                  <a:pt x="212" y="1098"/>
                </a:cubicBezTo>
                <a:cubicBezTo>
                  <a:pt x="323" y="1209"/>
                  <a:pt x="323" y="1209"/>
                  <a:pt x="323" y="1209"/>
                </a:cubicBezTo>
                <a:cubicBezTo>
                  <a:pt x="331" y="1217"/>
                  <a:pt x="341" y="1220"/>
                  <a:pt x="352" y="1220"/>
                </a:cubicBezTo>
                <a:cubicBezTo>
                  <a:pt x="362" y="1220"/>
                  <a:pt x="372" y="1217"/>
                  <a:pt x="380" y="1209"/>
                </a:cubicBezTo>
                <a:cubicBezTo>
                  <a:pt x="491" y="1098"/>
                  <a:pt x="491" y="1098"/>
                  <a:pt x="491" y="1098"/>
                </a:cubicBezTo>
                <a:cubicBezTo>
                  <a:pt x="507" y="1082"/>
                  <a:pt x="507" y="1057"/>
                  <a:pt x="491" y="1041"/>
                </a:cubicBezTo>
                <a:cubicBezTo>
                  <a:pt x="475" y="1026"/>
                  <a:pt x="450" y="1026"/>
                  <a:pt x="434" y="1041"/>
                </a:cubicBezTo>
                <a:cubicBezTo>
                  <a:pt x="392" y="1084"/>
                  <a:pt x="392" y="1084"/>
                  <a:pt x="392" y="1084"/>
                </a:cubicBezTo>
                <a:cubicBezTo>
                  <a:pt x="392" y="880"/>
                  <a:pt x="392" y="880"/>
                  <a:pt x="392" y="880"/>
                </a:cubicBezTo>
                <a:cubicBezTo>
                  <a:pt x="954" y="880"/>
                  <a:pt x="954" y="880"/>
                  <a:pt x="954" y="880"/>
                </a:cubicBezTo>
                <a:cubicBezTo>
                  <a:pt x="499" y="1668"/>
                  <a:pt x="499" y="1668"/>
                  <a:pt x="499" y="1668"/>
                </a:cubicBezTo>
                <a:cubicBezTo>
                  <a:pt x="492" y="1681"/>
                  <a:pt x="492" y="1696"/>
                  <a:pt x="499" y="1708"/>
                </a:cubicBezTo>
                <a:cubicBezTo>
                  <a:pt x="507" y="1721"/>
                  <a:pt x="520" y="1728"/>
                  <a:pt x="534" y="1728"/>
                </a:cubicBezTo>
                <a:cubicBezTo>
                  <a:pt x="1513" y="1728"/>
                  <a:pt x="1513" y="1728"/>
                  <a:pt x="1513" y="1728"/>
                </a:cubicBezTo>
                <a:cubicBezTo>
                  <a:pt x="1528" y="1728"/>
                  <a:pt x="1541" y="1721"/>
                  <a:pt x="1548" y="1708"/>
                </a:cubicBezTo>
                <a:cubicBezTo>
                  <a:pt x="1555" y="1696"/>
                  <a:pt x="1555" y="1681"/>
                  <a:pt x="1548" y="1668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656" y="880"/>
                  <a:pt x="1656" y="880"/>
                  <a:pt x="1656" y="880"/>
                </a:cubicBezTo>
                <a:cubicBezTo>
                  <a:pt x="1656" y="1084"/>
                  <a:pt x="1656" y="1084"/>
                  <a:pt x="1656" y="1084"/>
                </a:cubicBezTo>
                <a:cubicBezTo>
                  <a:pt x="1613" y="1041"/>
                  <a:pt x="1613" y="1041"/>
                  <a:pt x="1613" y="1041"/>
                </a:cubicBezTo>
                <a:cubicBezTo>
                  <a:pt x="1597" y="1026"/>
                  <a:pt x="1572" y="1026"/>
                  <a:pt x="1556" y="1041"/>
                </a:cubicBezTo>
                <a:cubicBezTo>
                  <a:pt x="1541" y="1057"/>
                  <a:pt x="1541" y="1082"/>
                  <a:pt x="1556" y="1098"/>
                </a:cubicBezTo>
                <a:cubicBezTo>
                  <a:pt x="1667" y="1209"/>
                  <a:pt x="1667" y="1209"/>
                  <a:pt x="1667" y="1209"/>
                </a:cubicBezTo>
                <a:cubicBezTo>
                  <a:pt x="1675" y="1217"/>
                  <a:pt x="1685" y="1220"/>
                  <a:pt x="1696" y="1220"/>
                </a:cubicBezTo>
                <a:cubicBezTo>
                  <a:pt x="1706" y="1220"/>
                  <a:pt x="1716" y="1217"/>
                  <a:pt x="1724" y="1209"/>
                </a:cubicBezTo>
                <a:cubicBezTo>
                  <a:pt x="1835" y="1098"/>
                  <a:pt x="1835" y="1098"/>
                  <a:pt x="1835" y="1098"/>
                </a:cubicBezTo>
                <a:cubicBezTo>
                  <a:pt x="1851" y="1082"/>
                  <a:pt x="1851" y="1057"/>
                  <a:pt x="1835" y="1041"/>
                </a:cubicBezTo>
                <a:cubicBezTo>
                  <a:pt x="1819" y="1026"/>
                  <a:pt x="1794" y="1026"/>
                  <a:pt x="1778" y="1041"/>
                </a:cubicBezTo>
                <a:cubicBezTo>
                  <a:pt x="1736" y="1084"/>
                  <a:pt x="1736" y="1084"/>
                  <a:pt x="1736" y="1084"/>
                </a:cubicBezTo>
                <a:cubicBezTo>
                  <a:pt x="1736" y="880"/>
                  <a:pt x="1736" y="880"/>
                  <a:pt x="1736" y="880"/>
                </a:cubicBezTo>
                <a:cubicBezTo>
                  <a:pt x="2008" y="880"/>
                  <a:pt x="2008" y="880"/>
                  <a:pt x="2008" y="880"/>
                </a:cubicBezTo>
                <a:cubicBezTo>
                  <a:pt x="2030" y="880"/>
                  <a:pt x="2048" y="863"/>
                  <a:pt x="2048" y="840"/>
                </a:cubicBezTo>
                <a:cubicBezTo>
                  <a:pt x="2048" y="40"/>
                  <a:pt x="2048" y="40"/>
                  <a:pt x="2048" y="40"/>
                </a:cubicBezTo>
                <a:cubicBezTo>
                  <a:pt x="2048" y="18"/>
                  <a:pt x="2030" y="0"/>
                  <a:pt x="2008" y="0"/>
                </a:cubicBezTo>
                <a:cubicBezTo>
                  <a:pt x="1384" y="0"/>
                  <a:pt x="1384" y="0"/>
                  <a:pt x="1384" y="0"/>
                </a:cubicBezTo>
                <a:cubicBezTo>
                  <a:pt x="1362" y="0"/>
                  <a:pt x="1344" y="18"/>
                  <a:pt x="1344" y="40"/>
                </a:cubicBezTo>
                <a:close/>
                <a:moveTo>
                  <a:pt x="80" y="80"/>
                </a:moveTo>
                <a:cubicBezTo>
                  <a:pt x="363" y="80"/>
                  <a:pt x="363" y="80"/>
                  <a:pt x="363" y="80"/>
                </a:cubicBezTo>
                <a:cubicBezTo>
                  <a:pt x="80" y="364"/>
                  <a:pt x="80" y="364"/>
                  <a:pt x="80" y="364"/>
                </a:cubicBezTo>
                <a:lnTo>
                  <a:pt x="80" y="80"/>
                </a:lnTo>
                <a:close/>
                <a:moveTo>
                  <a:pt x="80" y="477"/>
                </a:moveTo>
                <a:cubicBezTo>
                  <a:pt x="476" y="80"/>
                  <a:pt x="476" y="80"/>
                  <a:pt x="476" y="80"/>
                </a:cubicBezTo>
                <a:cubicBezTo>
                  <a:pt x="624" y="80"/>
                  <a:pt x="624" y="80"/>
                  <a:pt x="624" y="80"/>
                </a:cubicBezTo>
                <a:cubicBezTo>
                  <a:pt x="624" y="180"/>
                  <a:pt x="624" y="180"/>
                  <a:pt x="624" y="180"/>
                </a:cubicBezTo>
                <a:cubicBezTo>
                  <a:pt x="179" y="624"/>
                  <a:pt x="179" y="624"/>
                  <a:pt x="179" y="624"/>
                </a:cubicBezTo>
                <a:cubicBezTo>
                  <a:pt x="80" y="624"/>
                  <a:pt x="80" y="624"/>
                  <a:pt x="80" y="624"/>
                </a:cubicBezTo>
                <a:lnTo>
                  <a:pt x="80" y="477"/>
                </a:lnTo>
                <a:close/>
                <a:moveTo>
                  <a:pt x="312" y="800"/>
                </a:moveTo>
                <a:cubicBezTo>
                  <a:pt x="80" y="800"/>
                  <a:pt x="80" y="800"/>
                  <a:pt x="80" y="800"/>
                </a:cubicBezTo>
                <a:cubicBezTo>
                  <a:pt x="80" y="704"/>
                  <a:pt x="80" y="704"/>
                  <a:pt x="80" y="704"/>
                </a:cubicBezTo>
                <a:cubicBezTo>
                  <a:pt x="312" y="704"/>
                  <a:pt x="312" y="704"/>
                  <a:pt x="312" y="704"/>
                </a:cubicBezTo>
                <a:lnTo>
                  <a:pt x="312" y="800"/>
                </a:lnTo>
                <a:close/>
                <a:moveTo>
                  <a:pt x="292" y="624"/>
                </a:moveTo>
                <a:cubicBezTo>
                  <a:pt x="624" y="293"/>
                  <a:pt x="624" y="293"/>
                  <a:pt x="624" y="293"/>
                </a:cubicBezTo>
                <a:cubicBezTo>
                  <a:pt x="624" y="624"/>
                  <a:pt x="624" y="624"/>
                  <a:pt x="624" y="624"/>
                </a:cubicBezTo>
                <a:lnTo>
                  <a:pt x="292" y="624"/>
                </a:lnTo>
                <a:close/>
                <a:moveTo>
                  <a:pt x="1444" y="1648"/>
                </a:moveTo>
                <a:cubicBezTo>
                  <a:pt x="603" y="1648"/>
                  <a:pt x="603" y="1648"/>
                  <a:pt x="603" y="1648"/>
                </a:cubicBezTo>
                <a:cubicBezTo>
                  <a:pt x="916" y="1107"/>
                  <a:pt x="916" y="1107"/>
                  <a:pt x="916" y="1107"/>
                </a:cubicBezTo>
                <a:cubicBezTo>
                  <a:pt x="1047" y="1336"/>
                  <a:pt x="1047" y="1336"/>
                  <a:pt x="1047" y="1336"/>
                </a:cubicBezTo>
                <a:cubicBezTo>
                  <a:pt x="1055" y="1349"/>
                  <a:pt x="1068" y="1356"/>
                  <a:pt x="1082" y="1356"/>
                </a:cubicBezTo>
                <a:cubicBezTo>
                  <a:pt x="1089" y="1356"/>
                  <a:pt x="1096" y="1354"/>
                  <a:pt x="1102" y="1350"/>
                </a:cubicBezTo>
                <a:cubicBezTo>
                  <a:pt x="1121" y="1339"/>
                  <a:pt x="1128" y="1315"/>
                  <a:pt x="1117" y="1296"/>
                </a:cubicBezTo>
                <a:cubicBezTo>
                  <a:pt x="962" y="1027"/>
                  <a:pt x="962" y="1027"/>
                  <a:pt x="962" y="1027"/>
                </a:cubicBezTo>
                <a:cubicBezTo>
                  <a:pt x="1024" y="920"/>
                  <a:pt x="1024" y="920"/>
                  <a:pt x="1024" y="920"/>
                </a:cubicBezTo>
                <a:lnTo>
                  <a:pt x="1444" y="1648"/>
                </a:lnTo>
                <a:close/>
                <a:moveTo>
                  <a:pt x="1656" y="800"/>
                </a:moveTo>
                <a:cubicBezTo>
                  <a:pt x="392" y="800"/>
                  <a:pt x="392" y="800"/>
                  <a:pt x="392" y="800"/>
                </a:cubicBezTo>
                <a:cubicBezTo>
                  <a:pt x="392" y="704"/>
                  <a:pt x="392" y="704"/>
                  <a:pt x="392" y="704"/>
                </a:cubicBezTo>
                <a:cubicBezTo>
                  <a:pt x="1656" y="704"/>
                  <a:pt x="1656" y="704"/>
                  <a:pt x="1656" y="704"/>
                </a:cubicBezTo>
                <a:lnTo>
                  <a:pt x="1656" y="800"/>
                </a:lnTo>
                <a:close/>
                <a:moveTo>
                  <a:pt x="1968" y="800"/>
                </a:moveTo>
                <a:cubicBezTo>
                  <a:pt x="1736" y="800"/>
                  <a:pt x="1736" y="800"/>
                  <a:pt x="1736" y="800"/>
                </a:cubicBezTo>
                <a:cubicBezTo>
                  <a:pt x="1736" y="704"/>
                  <a:pt x="1736" y="704"/>
                  <a:pt x="1736" y="704"/>
                </a:cubicBezTo>
                <a:cubicBezTo>
                  <a:pt x="1968" y="704"/>
                  <a:pt x="1968" y="704"/>
                  <a:pt x="1968" y="704"/>
                </a:cubicBezTo>
                <a:lnTo>
                  <a:pt x="1968" y="800"/>
                </a:lnTo>
                <a:close/>
                <a:moveTo>
                  <a:pt x="1968" y="624"/>
                </a:moveTo>
                <a:cubicBezTo>
                  <a:pt x="1636" y="624"/>
                  <a:pt x="1636" y="624"/>
                  <a:pt x="1636" y="624"/>
                </a:cubicBezTo>
                <a:cubicBezTo>
                  <a:pt x="1968" y="293"/>
                  <a:pt x="1968" y="293"/>
                  <a:pt x="1968" y="293"/>
                </a:cubicBezTo>
                <a:lnTo>
                  <a:pt x="1968" y="624"/>
                </a:lnTo>
                <a:close/>
                <a:moveTo>
                  <a:pt x="1424" y="80"/>
                </a:moveTo>
                <a:cubicBezTo>
                  <a:pt x="1707" y="80"/>
                  <a:pt x="1707" y="80"/>
                  <a:pt x="1707" y="80"/>
                </a:cubicBezTo>
                <a:cubicBezTo>
                  <a:pt x="1424" y="364"/>
                  <a:pt x="1424" y="364"/>
                  <a:pt x="1424" y="364"/>
                </a:cubicBezTo>
                <a:lnTo>
                  <a:pt x="1424" y="80"/>
                </a:lnTo>
                <a:close/>
                <a:moveTo>
                  <a:pt x="1424" y="477"/>
                </a:moveTo>
                <a:cubicBezTo>
                  <a:pt x="1820" y="80"/>
                  <a:pt x="1820" y="80"/>
                  <a:pt x="1820" y="80"/>
                </a:cubicBezTo>
                <a:cubicBezTo>
                  <a:pt x="1968" y="80"/>
                  <a:pt x="1968" y="80"/>
                  <a:pt x="1968" y="80"/>
                </a:cubicBezTo>
                <a:cubicBezTo>
                  <a:pt x="1968" y="180"/>
                  <a:pt x="1968" y="180"/>
                  <a:pt x="1968" y="180"/>
                </a:cubicBezTo>
                <a:cubicBezTo>
                  <a:pt x="1523" y="624"/>
                  <a:pt x="1523" y="624"/>
                  <a:pt x="1523" y="624"/>
                </a:cubicBezTo>
                <a:cubicBezTo>
                  <a:pt x="1424" y="624"/>
                  <a:pt x="1424" y="624"/>
                  <a:pt x="1424" y="624"/>
                </a:cubicBezTo>
                <a:lnTo>
                  <a:pt x="1424" y="477"/>
                </a:lnTo>
                <a:close/>
                <a:moveTo>
                  <a:pt x="1140" y="1493"/>
                </a:moveTo>
                <a:cubicBezTo>
                  <a:pt x="1132" y="1485"/>
                  <a:pt x="1128" y="1475"/>
                  <a:pt x="1128" y="1464"/>
                </a:cubicBezTo>
                <a:cubicBezTo>
                  <a:pt x="1128" y="1454"/>
                  <a:pt x="1132" y="1444"/>
                  <a:pt x="1140" y="1436"/>
                </a:cubicBezTo>
                <a:cubicBezTo>
                  <a:pt x="1147" y="1429"/>
                  <a:pt x="1157" y="1424"/>
                  <a:pt x="1168" y="1424"/>
                </a:cubicBezTo>
                <a:cubicBezTo>
                  <a:pt x="1178" y="1424"/>
                  <a:pt x="1189" y="1429"/>
                  <a:pt x="1196" y="1436"/>
                </a:cubicBezTo>
                <a:cubicBezTo>
                  <a:pt x="1204" y="1444"/>
                  <a:pt x="1208" y="1454"/>
                  <a:pt x="1208" y="1464"/>
                </a:cubicBezTo>
                <a:cubicBezTo>
                  <a:pt x="1208" y="1475"/>
                  <a:pt x="1204" y="1485"/>
                  <a:pt x="1196" y="1493"/>
                </a:cubicBezTo>
                <a:cubicBezTo>
                  <a:pt x="1189" y="1500"/>
                  <a:pt x="1178" y="1504"/>
                  <a:pt x="1168" y="1504"/>
                </a:cubicBezTo>
                <a:cubicBezTo>
                  <a:pt x="1157" y="1504"/>
                  <a:pt x="1147" y="1500"/>
                  <a:pt x="1140" y="1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344724" y="2829244"/>
            <a:ext cx="378503" cy="378503"/>
          </a:xfrm>
          <a:custGeom>
            <a:avLst/>
            <a:gdLst>
              <a:gd name="T0" fmla="*/ 1294 w 2048"/>
              <a:gd name="T1" fmla="*/ 1002 h 2048"/>
              <a:gd name="T2" fmla="*/ 1362 w 2048"/>
              <a:gd name="T3" fmla="*/ 462 h 2048"/>
              <a:gd name="T4" fmla="*/ 1024 w 2048"/>
              <a:gd name="T5" fmla="*/ 0 h 2048"/>
              <a:gd name="T6" fmla="*/ 685 w 2048"/>
              <a:gd name="T7" fmla="*/ 462 h 2048"/>
              <a:gd name="T8" fmla="*/ 753 w 2048"/>
              <a:gd name="T9" fmla="*/ 1002 h 2048"/>
              <a:gd name="T10" fmla="*/ 0 w 2048"/>
              <a:gd name="T11" fmla="*/ 1516 h 2048"/>
              <a:gd name="T12" fmla="*/ 1024 w 2048"/>
              <a:gd name="T13" fmla="*/ 2048 h 2048"/>
              <a:gd name="T14" fmla="*/ 2048 w 2048"/>
              <a:gd name="T15" fmla="*/ 1516 h 2048"/>
              <a:gd name="T16" fmla="*/ 751 w 2048"/>
              <a:gd name="T17" fmla="*/ 507 h 2048"/>
              <a:gd name="T18" fmla="*/ 1296 w 2048"/>
              <a:gd name="T19" fmla="*/ 507 h 2048"/>
              <a:gd name="T20" fmla="*/ 1024 w 2048"/>
              <a:gd name="T21" fmla="*/ 1024 h 2048"/>
              <a:gd name="T22" fmla="*/ 751 w 2048"/>
              <a:gd name="T23" fmla="*/ 507 h 2048"/>
              <a:gd name="T24" fmla="*/ 1024 w 2048"/>
              <a:gd name="T25" fmla="*/ 1968 h 2048"/>
              <a:gd name="T26" fmla="*/ 80 w 2048"/>
              <a:gd name="T27" fmla="*/ 1516 h 2048"/>
              <a:gd name="T28" fmla="*/ 1024 w 2048"/>
              <a:gd name="T29" fmla="*/ 1104 h 2048"/>
              <a:gd name="T30" fmla="*/ 1968 w 2048"/>
              <a:gd name="T31" fmla="*/ 1516 h 2048"/>
              <a:gd name="T32" fmla="*/ 1653 w 2048"/>
              <a:gd name="T33" fmla="*/ 1490 h 2048"/>
              <a:gd name="T34" fmla="*/ 1187 w 2048"/>
              <a:gd name="T35" fmla="*/ 1782 h 2048"/>
              <a:gd name="T36" fmla="*/ 1177 w 2048"/>
              <a:gd name="T37" fmla="*/ 1702 h 2048"/>
              <a:gd name="T38" fmla="*/ 1024 w 2048"/>
              <a:gd name="T39" fmla="*/ 1269 h 2048"/>
              <a:gd name="T40" fmla="*/ 582 w 2048"/>
              <a:gd name="T41" fmla="*/ 1618 h 2048"/>
              <a:gd name="T42" fmla="*/ 925 w 2048"/>
              <a:gd name="T43" fmla="*/ 1749 h 2048"/>
              <a:gd name="T44" fmla="*/ 881 w 2048"/>
              <a:gd name="T45" fmla="*/ 1784 h 2048"/>
              <a:gd name="T46" fmla="*/ 590 w 2048"/>
              <a:gd name="T47" fmla="*/ 1269 h 2048"/>
              <a:gd name="T48" fmla="*/ 1457 w 2048"/>
              <a:gd name="T49" fmla="*/ 1269 h 2048"/>
              <a:gd name="T50" fmla="*/ 1065 w 2048"/>
              <a:gd name="T51" fmla="*/ 1752 h 2048"/>
              <a:gd name="T52" fmla="*/ 1024 w 2048"/>
              <a:gd name="T53" fmla="*/ 1792 h 2048"/>
              <a:gd name="T54" fmla="*/ 1024 w 2048"/>
              <a:gd name="T55" fmla="*/ 1712 h 2048"/>
              <a:gd name="T56" fmla="*/ 1065 w 2048"/>
              <a:gd name="T57" fmla="*/ 1752 h 2048"/>
              <a:gd name="T58" fmla="*/ 1024 w 2048"/>
              <a:gd name="T59" fmla="*/ 1356 h 2048"/>
              <a:gd name="T60" fmla="*/ 1024 w 2048"/>
              <a:gd name="T61" fmla="*/ 1593 h 2048"/>
              <a:gd name="T62" fmla="*/ 1024 w 2048"/>
              <a:gd name="T63" fmla="*/ 1436 h 2048"/>
              <a:gd name="T64" fmla="*/ 1024 w 2048"/>
              <a:gd name="T65" fmla="*/ 1513 h 2048"/>
              <a:gd name="T66" fmla="*/ 1024 w 2048"/>
              <a:gd name="T67" fmla="*/ 1436 h 2048"/>
              <a:gd name="T68" fmla="*/ 1024 w 2048"/>
              <a:gd name="T69" fmla="*/ 864 h 2048"/>
              <a:gd name="T70" fmla="*/ 1164 w 2048"/>
              <a:gd name="T71" fmla="*/ 598 h 2048"/>
              <a:gd name="T72" fmla="*/ 1230 w 2048"/>
              <a:gd name="T73" fmla="*/ 552 h 2048"/>
              <a:gd name="T74" fmla="*/ 1024 w 2048"/>
              <a:gd name="T75" fmla="*/ 944 h 2048"/>
              <a:gd name="T76" fmla="*/ 847 w 2048"/>
              <a:gd name="T77" fmla="*/ 870 h 2048"/>
              <a:gd name="T78" fmla="*/ 903 w 2048"/>
              <a:gd name="T79" fmla="*/ 814 h 2048"/>
              <a:gd name="T80" fmla="*/ 905 w 2048"/>
              <a:gd name="T81" fmla="*/ 871 h 2048"/>
              <a:gd name="T82" fmla="*/ 848 w 2048"/>
              <a:gd name="T83" fmla="*/ 87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8" h="2048">
                <a:moveTo>
                  <a:pt x="1791" y="1161"/>
                </a:moveTo>
                <a:cubicBezTo>
                  <a:pt x="1659" y="1084"/>
                  <a:pt x="1485" y="1029"/>
                  <a:pt x="1294" y="1002"/>
                </a:cubicBezTo>
                <a:cubicBezTo>
                  <a:pt x="1300" y="996"/>
                  <a:pt x="1307" y="990"/>
                  <a:pt x="1313" y="984"/>
                </a:cubicBezTo>
                <a:cubicBezTo>
                  <a:pt x="1453" y="844"/>
                  <a:pt x="1473" y="625"/>
                  <a:pt x="1362" y="462"/>
                </a:cubicBezTo>
                <a:cubicBezTo>
                  <a:pt x="1057" y="17"/>
                  <a:pt x="1057" y="17"/>
                  <a:pt x="1057" y="17"/>
                </a:cubicBezTo>
                <a:cubicBezTo>
                  <a:pt x="1049" y="6"/>
                  <a:pt x="1037" y="0"/>
                  <a:pt x="1024" y="0"/>
                </a:cubicBezTo>
                <a:cubicBezTo>
                  <a:pt x="1010" y="0"/>
                  <a:pt x="998" y="6"/>
                  <a:pt x="991" y="17"/>
                </a:cubicBezTo>
                <a:cubicBezTo>
                  <a:pt x="685" y="462"/>
                  <a:pt x="685" y="462"/>
                  <a:pt x="685" y="462"/>
                </a:cubicBezTo>
                <a:cubicBezTo>
                  <a:pt x="574" y="625"/>
                  <a:pt x="594" y="844"/>
                  <a:pt x="734" y="984"/>
                </a:cubicBezTo>
                <a:cubicBezTo>
                  <a:pt x="740" y="990"/>
                  <a:pt x="747" y="996"/>
                  <a:pt x="753" y="1002"/>
                </a:cubicBezTo>
                <a:cubicBezTo>
                  <a:pt x="562" y="1029"/>
                  <a:pt x="388" y="1084"/>
                  <a:pt x="256" y="1161"/>
                </a:cubicBezTo>
                <a:cubicBezTo>
                  <a:pt x="91" y="1257"/>
                  <a:pt x="0" y="1383"/>
                  <a:pt x="0" y="1516"/>
                </a:cubicBezTo>
                <a:cubicBezTo>
                  <a:pt x="0" y="1663"/>
                  <a:pt x="110" y="1799"/>
                  <a:pt x="310" y="1899"/>
                </a:cubicBezTo>
                <a:cubicBezTo>
                  <a:pt x="501" y="1995"/>
                  <a:pt x="755" y="2048"/>
                  <a:pt x="1024" y="2048"/>
                </a:cubicBezTo>
                <a:cubicBezTo>
                  <a:pt x="1292" y="2048"/>
                  <a:pt x="1546" y="1995"/>
                  <a:pt x="1737" y="1899"/>
                </a:cubicBezTo>
                <a:cubicBezTo>
                  <a:pt x="1937" y="1799"/>
                  <a:pt x="2048" y="1663"/>
                  <a:pt x="2048" y="1516"/>
                </a:cubicBezTo>
                <a:cubicBezTo>
                  <a:pt x="2048" y="1383"/>
                  <a:pt x="1956" y="1257"/>
                  <a:pt x="1791" y="1161"/>
                </a:cubicBezTo>
                <a:close/>
                <a:moveTo>
                  <a:pt x="751" y="507"/>
                </a:moveTo>
                <a:cubicBezTo>
                  <a:pt x="1024" y="110"/>
                  <a:pt x="1024" y="110"/>
                  <a:pt x="1024" y="110"/>
                </a:cubicBezTo>
                <a:cubicBezTo>
                  <a:pt x="1296" y="507"/>
                  <a:pt x="1296" y="507"/>
                  <a:pt x="1296" y="507"/>
                </a:cubicBezTo>
                <a:cubicBezTo>
                  <a:pt x="1385" y="638"/>
                  <a:pt x="1369" y="815"/>
                  <a:pt x="1257" y="927"/>
                </a:cubicBezTo>
                <a:cubicBezTo>
                  <a:pt x="1195" y="989"/>
                  <a:pt x="1112" y="1024"/>
                  <a:pt x="1024" y="1024"/>
                </a:cubicBezTo>
                <a:cubicBezTo>
                  <a:pt x="935" y="1024"/>
                  <a:pt x="853" y="989"/>
                  <a:pt x="790" y="927"/>
                </a:cubicBezTo>
                <a:cubicBezTo>
                  <a:pt x="678" y="815"/>
                  <a:pt x="662" y="638"/>
                  <a:pt x="751" y="507"/>
                </a:cubicBezTo>
                <a:close/>
                <a:moveTo>
                  <a:pt x="1701" y="1828"/>
                </a:moveTo>
                <a:cubicBezTo>
                  <a:pt x="1521" y="1918"/>
                  <a:pt x="1280" y="1968"/>
                  <a:pt x="1024" y="1968"/>
                </a:cubicBezTo>
                <a:cubicBezTo>
                  <a:pt x="767" y="1968"/>
                  <a:pt x="526" y="1918"/>
                  <a:pt x="346" y="1828"/>
                </a:cubicBezTo>
                <a:cubicBezTo>
                  <a:pt x="174" y="1742"/>
                  <a:pt x="80" y="1631"/>
                  <a:pt x="80" y="1516"/>
                </a:cubicBezTo>
                <a:cubicBezTo>
                  <a:pt x="80" y="1299"/>
                  <a:pt x="415" y="1108"/>
                  <a:pt x="861" y="1070"/>
                </a:cubicBezTo>
                <a:cubicBezTo>
                  <a:pt x="912" y="1092"/>
                  <a:pt x="967" y="1104"/>
                  <a:pt x="1024" y="1104"/>
                </a:cubicBezTo>
                <a:cubicBezTo>
                  <a:pt x="1080" y="1104"/>
                  <a:pt x="1135" y="1092"/>
                  <a:pt x="1186" y="1070"/>
                </a:cubicBezTo>
                <a:cubicBezTo>
                  <a:pt x="1632" y="1108"/>
                  <a:pt x="1968" y="1299"/>
                  <a:pt x="1968" y="1516"/>
                </a:cubicBezTo>
                <a:cubicBezTo>
                  <a:pt x="1968" y="1631"/>
                  <a:pt x="1873" y="1742"/>
                  <a:pt x="1701" y="1828"/>
                </a:cubicBezTo>
                <a:close/>
                <a:moveTo>
                  <a:pt x="1653" y="1490"/>
                </a:moveTo>
                <a:cubicBezTo>
                  <a:pt x="1653" y="1563"/>
                  <a:pt x="1604" y="1631"/>
                  <a:pt x="1511" y="1684"/>
                </a:cubicBezTo>
                <a:cubicBezTo>
                  <a:pt x="1428" y="1732"/>
                  <a:pt x="1316" y="1766"/>
                  <a:pt x="1187" y="1782"/>
                </a:cubicBezTo>
                <a:cubicBezTo>
                  <a:pt x="1165" y="1784"/>
                  <a:pt x="1145" y="1769"/>
                  <a:pt x="1143" y="1747"/>
                </a:cubicBezTo>
                <a:cubicBezTo>
                  <a:pt x="1140" y="1725"/>
                  <a:pt x="1155" y="1705"/>
                  <a:pt x="1177" y="1702"/>
                </a:cubicBezTo>
                <a:cubicBezTo>
                  <a:pt x="1403" y="1674"/>
                  <a:pt x="1573" y="1583"/>
                  <a:pt x="1573" y="1490"/>
                </a:cubicBezTo>
                <a:cubicBezTo>
                  <a:pt x="1573" y="1385"/>
                  <a:pt x="1348" y="1269"/>
                  <a:pt x="1024" y="1269"/>
                </a:cubicBezTo>
                <a:cubicBezTo>
                  <a:pt x="700" y="1269"/>
                  <a:pt x="474" y="1385"/>
                  <a:pt x="474" y="1490"/>
                </a:cubicBezTo>
                <a:cubicBezTo>
                  <a:pt x="474" y="1534"/>
                  <a:pt x="512" y="1579"/>
                  <a:pt x="582" y="1618"/>
                </a:cubicBezTo>
                <a:cubicBezTo>
                  <a:pt x="659" y="1661"/>
                  <a:pt x="768" y="1692"/>
                  <a:pt x="890" y="1705"/>
                </a:cubicBezTo>
                <a:cubicBezTo>
                  <a:pt x="912" y="1707"/>
                  <a:pt x="927" y="1727"/>
                  <a:pt x="925" y="1749"/>
                </a:cubicBezTo>
                <a:cubicBezTo>
                  <a:pt x="923" y="1769"/>
                  <a:pt x="906" y="1784"/>
                  <a:pt x="885" y="1784"/>
                </a:cubicBezTo>
                <a:cubicBezTo>
                  <a:pt x="884" y="1784"/>
                  <a:pt x="883" y="1784"/>
                  <a:pt x="881" y="1784"/>
                </a:cubicBezTo>
                <a:cubicBezTo>
                  <a:pt x="590" y="1753"/>
                  <a:pt x="394" y="1635"/>
                  <a:pt x="394" y="1490"/>
                </a:cubicBezTo>
                <a:cubicBezTo>
                  <a:pt x="394" y="1403"/>
                  <a:pt x="463" y="1325"/>
                  <a:pt x="590" y="1269"/>
                </a:cubicBezTo>
                <a:cubicBezTo>
                  <a:pt x="707" y="1217"/>
                  <a:pt x="861" y="1189"/>
                  <a:pt x="1024" y="1189"/>
                </a:cubicBezTo>
                <a:cubicBezTo>
                  <a:pt x="1187" y="1189"/>
                  <a:pt x="1340" y="1217"/>
                  <a:pt x="1457" y="1269"/>
                </a:cubicBezTo>
                <a:cubicBezTo>
                  <a:pt x="1584" y="1325"/>
                  <a:pt x="1653" y="1403"/>
                  <a:pt x="1653" y="1490"/>
                </a:cubicBezTo>
                <a:close/>
                <a:moveTo>
                  <a:pt x="1065" y="1752"/>
                </a:moveTo>
                <a:cubicBezTo>
                  <a:pt x="1065" y="1774"/>
                  <a:pt x="1047" y="1792"/>
                  <a:pt x="1025" y="1792"/>
                </a:cubicBezTo>
                <a:cubicBezTo>
                  <a:pt x="1024" y="1792"/>
                  <a:pt x="1024" y="1792"/>
                  <a:pt x="1024" y="1792"/>
                </a:cubicBezTo>
                <a:cubicBezTo>
                  <a:pt x="1001" y="1792"/>
                  <a:pt x="984" y="1774"/>
                  <a:pt x="984" y="1752"/>
                </a:cubicBezTo>
                <a:cubicBezTo>
                  <a:pt x="984" y="1730"/>
                  <a:pt x="1001" y="1712"/>
                  <a:pt x="1024" y="1712"/>
                </a:cubicBezTo>
                <a:cubicBezTo>
                  <a:pt x="1025" y="1712"/>
                  <a:pt x="1025" y="1712"/>
                  <a:pt x="1025" y="1712"/>
                </a:cubicBezTo>
                <a:cubicBezTo>
                  <a:pt x="1047" y="1712"/>
                  <a:pt x="1065" y="1730"/>
                  <a:pt x="1065" y="1752"/>
                </a:cubicBezTo>
                <a:close/>
                <a:moveTo>
                  <a:pt x="1273" y="1474"/>
                </a:moveTo>
                <a:cubicBezTo>
                  <a:pt x="1273" y="1393"/>
                  <a:pt x="1144" y="1356"/>
                  <a:pt x="1024" y="1356"/>
                </a:cubicBezTo>
                <a:cubicBezTo>
                  <a:pt x="903" y="1356"/>
                  <a:pt x="774" y="1393"/>
                  <a:pt x="774" y="1474"/>
                </a:cubicBezTo>
                <a:cubicBezTo>
                  <a:pt x="774" y="1556"/>
                  <a:pt x="903" y="1593"/>
                  <a:pt x="1024" y="1593"/>
                </a:cubicBezTo>
                <a:cubicBezTo>
                  <a:pt x="1144" y="1593"/>
                  <a:pt x="1273" y="1556"/>
                  <a:pt x="1273" y="1474"/>
                </a:cubicBezTo>
                <a:close/>
                <a:moveTo>
                  <a:pt x="1024" y="1436"/>
                </a:moveTo>
                <a:cubicBezTo>
                  <a:pt x="1120" y="1436"/>
                  <a:pt x="1177" y="1461"/>
                  <a:pt x="1191" y="1474"/>
                </a:cubicBezTo>
                <a:cubicBezTo>
                  <a:pt x="1177" y="1488"/>
                  <a:pt x="1120" y="1513"/>
                  <a:pt x="1024" y="1513"/>
                </a:cubicBezTo>
                <a:cubicBezTo>
                  <a:pt x="927" y="1513"/>
                  <a:pt x="870" y="1488"/>
                  <a:pt x="856" y="1474"/>
                </a:cubicBezTo>
                <a:cubicBezTo>
                  <a:pt x="870" y="1461"/>
                  <a:pt x="927" y="1436"/>
                  <a:pt x="1024" y="1436"/>
                </a:cubicBezTo>
                <a:close/>
                <a:moveTo>
                  <a:pt x="984" y="904"/>
                </a:moveTo>
                <a:cubicBezTo>
                  <a:pt x="984" y="882"/>
                  <a:pt x="1001" y="864"/>
                  <a:pt x="1024" y="864"/>
                </a:cubicBezTo>
                <a:cubicBezTo>
                  <a:pt x="1069" y="864"/>
                  <a:pt x="1112" y="846"/>
                  <a:pt x="1144" y="814"/>
                </a:cubicBezTo>
                <a:cubicBezTo>
                  <a:pt x="1202" y="756"/>
                  <a:pt x="1210" y="665"/>
                  <a:pt x="1164" y="598"/>
                </a:cubicBezTo>
                <a:cubicBezTo>
                  <a:pt x="1151" y="579"/>
                  <a:pt x="1156" y="555"/>
                  <a:pt x="1174" y="542"/>
                </a:cubicBezTo>
                <a:cubicBezTo>
                  <a:pt x="1192" y="530"/>
                  <a:pt x="1217" y="534"/>
                  <a:pt x="1230" y="552"/>
                </a:cubicBezTo>
                <a:cubicBezTo>
                  <a:pt x="1298" y="652"/>
                  <a:pt x="1285" y="785"/>
                  <a:pt x="1200" y="870"/>
                </a:cubicBezTo>
                <a:cubicBezTo>
                  <a:pt x="1153" y="918"/>
                  <a:pt x="1090" y="944"/>
                  <a:pt x="1024" y="944"/>
                </a:cubicBezTo>
                <a:cubicBezTo>
                  <a:pt x="1001" y="944"/>
                  <a:pt x="984" y="926"/>
                  <a:pt x="984" y="904"/>
                </a:cubicBezTo>
                <a:close/>
                <a:moveTo>
                  <a:pt x="847" y="870"/>
                </a:moveTo>
                <a:cubicBezTo>
                  <a:pt x="831" y="855"/>
                  <a:pt x="831" y="829"/>
                  <a:pt x="847" y="814"/>
                </a:cubicBezTo>
                <a:cubicBezTo>
                  <a:pt x="862" y="798"/>
                  <a:pt x="888" y="798"/>
                  <a:pt x="903" y="814"/>
                </a:cubicBezTo>
                <a:cubicBezTo>
                  <a:pt x="904" y="815"/>
                  <a:pt x="904" y="815"/>
                  <a:pt x="904" y="815"/>
                </a:cubicBezTo>
                <a:cubicBezTo>
                  <a:pt x="920" y="830"/>
                  <a:pt x="920" y="856"/>
                  <a:pt x="905" y="871"/>
                </a:cubicBezTo>
                <a:cubicBezTo>
                  <a:pt x="897" y="879"/>
                  <a:pt x="887" y="883"/>
                  <a:pt x="876" y="883"/>
                </a:cubicBezTo>
                <a:cubicBezTo>
                  <a:pt x="866" y="883"/>
                  <a:pt x="856" y="879"/>
                  <a:pt x="848" y="872"/>
                </a:cubicBezTo>
                <a:lnTo>
                  <a:pt x="847" y="8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6467144" y="2829244"/>
            <a:ext cx="379227" cy="378503"/>
          </a:xfrm>
          <a:custGeom>
            <a:avLst/>
            <a:gdLst>
              <a:gd name="T0" fmla="*/ 1066 w 2052"/>
              <a:gd name="T1" fmla="*/ 1065 h 2048"/>
              <a:gd name="T2" fmla="*/ 986 w 2052"/>
              <a:gd name="T3" fmla="*/ 1133 h 2048"/>
              <a:gd name="T4" fmla="*/ 878 w 2052"/>
              <a:gd name="T5" fmla="*/ 1026 h 2048"/>
              <a:gd name="T6" fmla="*/ 986 w 2052"/>
              <a:gd name="T7" fmla="*/ 918 h 2048"/>
              <a:gd name="T8" fmla="*/ 1066 w 2052"/>
              <a:gd name="T9" fmla="*/ 986 h 2048"/>
              <a:gd name="T10" fmla="*/ 1484 w 2052"/>
              <a:gd name="T11" fmla="*/ 997 h 2048"/>
              <a:gd name="T12" fmla="*/ 1512 w 2052"/>
              <a:gd name="T13" fmla="*/ 1065 h 2048"/>
              <a:gd name="T14" fmla="*/ 1540 w 2052"/>
              <a:gd name="T15" fmla="*/ 997 h 2048"/>
              <a:gd name="T16" fmla="*/ 1956 w 2052"/>
              <a:gd name="T17" fmla="*/ 917 h 2048"/>
              <a:gd name="T18" fmla="*/ 1912 w 2052"/>
              <a:gd name="T19" fmla="*/ 986 h 2048"/>
              <a:gd name="T20" fmla="*/ 1664 w 2052"/>
              <a:gd name="T21" fmla="*/ 1065 h 2048"/>
              <a:gd name="T22" fmla="*/ 1900 w 2052"/>
              <a:gd name="T23" fmla="*/ 1134 h 2048"/>
              <a:gd name="T24" fmla="*/ 2036 w 2052"/>
              <a:gd name="T25" fmla="*/ 1054 h 2048"/>
              <a:gd name="T26" fmla="*/ 332 w 2052"/>
              <a:gd name="T27" fmla="*/ 1567 h 2048"/>
              <a:gd name="T28" fmla="*/ 332 w 2052"/>
              <a:gd name="T29" fmla="*/ 1760 h 2048"/>
              <a:gd name="T30" fmla="*/ 445 w 2052"/>
              <a:gd name="T31" fmla="*/ 1680 h 2048"/>
              <a:gd name="T32" fmla="*/ 613 w 2052"/>
              <a:gd name="T33" fmla="*/ 1439 h 2048"/>
              <a:gd name="T34" fmla="*/ 372 w 2052"/>
              <a:gd name="T35" fmla="*/ 1607 h 2048"/>
              <a:gd name="T36" fmla="*/ 724 w 2052"/>
              <a:gd name="T37" fmla="*/ 1368 h 2048"/>
              <a:gd name="T38" fmla="*/ 655 w 2052"/>
              <a:gd name="T39" fmla="*/ 1340 h 2048"/>
              <a:gd name="T40" fmla="*/ 684 w 2052"/>
              <a:gd name="T41" fmla="*/ 1408 h 2048"/>
              <a:gd name="T42" fmla="*/ 1761 w 2052"/>
              <a:gd name="T43" fmla="*/ 1720 h 2048"/>
              <a:gd name="T44" fmla="*/ 1568 w 2052"/>
              <a:gd name="T45" fmla="*/ 1720 h 2048"/>
              <a:gd name="T46" fmla="*/ 1250 w 2052"/>
              <a:gd name="T47" fmla="*/ 1306 h 2048"/>
              <a:gd name="T48" fmla="*/ 1078 w 2052"/>
              <a:gd name="T49" fmla="*/ 1899 h 2048"/>
              <a:gd name="T50" fmla="*/ 1054 w 2052"/>
              <a:gd name="T51" fmla="*/ 2036 h 2048"/>
              <a:gd name="T52" fmla="*/ 918 w 2052"/>
              <a:gd name="T53" fmla="*/ 1956 h 2048"/>
              <a:gd name="T54" fmla="*/ 986 w 2052"/>
              <a:gd name="T55" fmla="*/ 1911 h 2048"/>
              <a:gd name="T56" fmla="*/ 140 w 2052"/>
              <a:gd name="T57" fmla="*/ 1065 h 2048"/>
              <a:gd name="T58" fmla="*/ 124 w 2052"/>
              <a:gd name="T59" fmla="*/ 1145 h 2048"/>
              <a:gd name="T60" fmla="*/ 16 w 2052"/>
              <a:gd name="T61" fmla="*/ 997 h 2048"/>
              <a:gd name="T62" fmla="*/ 152 w 2052"/>
              <a:gd name="T63" fmla="*/ 974 h 2048"/>
              <a:gd name="T64" fmla="*/ 746 w 2052"/>
              <a:gd name="T65" fmla="*/ 801 h 2048"/>
              <a:gd name="T66" fmla="*/ 332 w 2052"/>
              <a:gd name="T67" fmla="*/ 484 h 2048"/>
              <a:gd name="T68" fmla="*/ 332 w 2052"/>
              <a:gd name="T69" fmla="*/ 291 h 2048"/>
              <a:gd name="T70" fmla="*/ 445 w 2052"/>
              <a:gd name="T71" fmla="*/ 371 h 2048"/>
              <a:gd name="T72" fmla="*/ 986 w 2052"/>
              <a:gd name="T73" fmla="*/ 668 h 2048"/>
              <a:gd name="T74" fmla="*/ 918 w 2052"/>
              <a:gd name="T75" fmla="*/ 152 h 2048"/>
              <a:gd name="T76" fmla="*/ 1054 w 2052"/>
              <a:gd name="T77" fmla="*/ 15 h 2048"/>
              <a:gd name="T78" fmla="*/ 1106 w 2052"/>
              <a:gd name="T79" fmla="*/ 163 h 2048"/>
              <a:gd name="T80" fmla="*/ 1066 w 2052"/>
              <a:gd name="T81" fmla="*/ 668 h 2048"/>
              <a:gd name="T82" fmla="*/ 1607 w 2052"/>
              <a:gd name="T83" fmla="*/ 371 h 2048"/>
              <a:gd name="T84" fmla="*/ 1721 w 2052"/>
              <a:gd name="T85" fmla="*/ 291 h 2048"/>
              <a:gd name="T86" fmla="*/ 1721 w 2052"/>
              <a:gd name="T87" fmla="*/ 484 h 2048"/>
              <a:gd name="T88" fmla="*/ 1307 w 2052"/>
              <a:gd name="T89" fmla="*/ 801 h 2048"/>
              <a:gd name="T90" fmla="*/ 1681 w 2052"/>
              <a:gd name="T91" fmla="*/ 1624 h 2048"/>
              <a:gd name="T92" fmla="*/ 1761 w 2052"/>
              <a:gd name="T93" fmla="*/ 1607 h 2048"/>
              <a:gd name="T94" fmla="*/ 747 w 2052"/>
              <a:gd name="T95" fmla="*/ 102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2" h="2048">
                <a:moveTo>
                  <a:pt x="1174" y="1026"/>
                </a:moveTo>
                <a:cubicBezTo>
                  <a:pt x="1174" y="1048"/>
                  <a:pt x="1156" y="1065"/>
                  <a:pt x="1134" y="1065"/>
                </a:cubicBezTo>
                <a:cubicBezTo>
                  <a:pt x="1066" y="1065"/>
                  <a:pt x="1066" y="1065"/>
                  <a:pt x="1066" y="1065"/>
                </a:cubicBezTo>
                <a:cubicBezTo>
                  <a:pt x="1066" y="1133"/>
                  <a:pt x="1066" y="1133"/>
                  <a:pt x="1066" y="1133"/>
                </a:cubicBezTo>
                <a:cubicBezTo>
                  <a:pt x="1066" y="1155"/>
                  <a:pt x="1048" y="1173"/>
                  <a:pt x="1026" y="1173"/>
                </a:cubicBezTo>
                <a:cubicBezTo>
                  <a:pt x="1004" y="1173"/>
                  <a:pt x="986" y="1155"/>
                  <a:pt x="986" y="1133"/>
                </a:cubicBezTo>
                <a:cubicBezTo>
                  <a:pt x="986" y="1065"/>
                  <a:pt x="986" y="1065"/>
                  <a:pt x="986" y="1065"/>
                </a:cubicBezTo>
                <a:cubicBezTo>
                  <a:pt x="918" y="1065"/>
                  <a:pt x="918" y="1065"/>
                  <a:pt x="918" y="1065"/>
                </a:cubicBezTo>
                <a:cubicBezTo>
                  <a:pt x="896" y="1065"/>
                  <a:pt x="878" y="1048"/>
                  <a:pt x="878" y="1026"/>
                </a:cubicBezTo>
                <a:cubicBezTo>
                  <a:pt x="878" y="1004"/>
                  <a:pt x="896" y="986"/>
                  <a:pt x="918" y="986"/>
                </a:cubicBezTo>
                <a:cubicBezTo>
                  <a:pt x="986" y="986"/>
                  <a:pt x="986" y="986"/>
                  <a:pt x="986" y="986"/>
                </a:cubicBezTo>
                <a:cubicBezTo>
                  <a:pt x="986" y="918"/>
                  <a:pt x="986" y="918"/>
                  <a:pt x="986" y="918"/>
                </a:cubicBezTo>
                <a:cubicBezTo>
                  <a:pt x="986" y="896"/>
                  <a:pt x="1004" y="878"/>
                  <a:pt x="1026" y="878"/>
                </a:cubicBezTo>
                <a:cubicBezTo>
                  <a:pt x="1048" y="878"/>
                  <a:pt x="1066" y="896"/>
                  <a:pt x="1066" y="918"/>
                </a:cubicBezTo>
                <a:cubicBezTo>
                  <a:pt x="1066" y="986"/>
                  <a:pt x="1066" y="986"/>
                  <a:pt x="1066" y="986"/>
                </a:cubicBezTo>
                <a:cubicBezTo>
                  <a:pt x="1134" y="986"/>
                  <a:pt x="1134" y="986"/>
                  <a:pt x="1134" y="986"/>
                </a:cubicBezTo>
                <a:cubicBezTo>
                  <a:pt x="1156" y="986"/>
                  <a:pt x="1174" y="1004"/>
                  <a:pt x="1174" y="1026"/>
                </a:cubicBezTo>
                <a:close/>
                <a:moveTo>
                  <a:pt x="1484" y="997"/>
                </a:moveTo>
                <a:cubicBezTo>
                  <a:pt x="1476" y="1005"/>
                  <a:pt x="1472" y="1015"/>
                  <a:pt x="1472" y="1026"/>
                </a:cubicBezTo>
                <a:cubicBezTo>
                  <a:pt x="1472" y="1036"/>
                  <a:pt x="1476" y="1046"/>
                  <a:pt x="1484" y="1054"/>
                </a:cubicBezTo>
                <a:cubicBezTo>
                  <a:pt x="1491" y="1061"/>
                  <a:pt x="1501" y="1065"/>
                  <a:pt x="1512" y="1065"/>
                </a:cubicBezTo>
                <a:cubicBezTo>
                  <a:pt x="1522" y="1065"/>
                  <a:pt x="1533" y="1061"/>
                  <a:pt x="1540" y="1054"/>
                </a:cubicBezTo>
                <a:cubicBezTo>
                  <a:pt x="1548" y="1046"/>
                  <a:pt x="1552" y="1036"/>
                  <a:pt x="1552" y="1026"/>
                </a:cubicBezTo>
                <a:cubicBezTo>
                  <a:pt x="1552" y="1015"/>
                  <a:pt x="1548" y="1005"/>
                  <a:pt x="1540" y="997"/>
                </a:cubicBezTo>
                <a:cubicBezTo>
                  <a:pt x="1533" y="990"/>
                  <a:pt x="1522" y="986"/>
                  <a:pt x="1512" y="986"/>
                </a:cubicBezTo>
                <a:cubicBezTo>
                  <a:pt x="1501" y="986"/>
                  <a:pt x="1491" y="990"/>
                  <a:pt x="1484" y="997"/>
                </a:cubicBezTo>
                <a:close/>
                <a:moveTo>
                  <a:pt x="1956" y="917"/>
                </a:moveTo>
                <a:cubicBezTo>
                  <a:pt x="1941" y="902"/>
                  <a:pt x="1916" y="902"/>
                  <a:pt x="1900" y="917"/>
                </a:cubicBezTo>
                <a:cubicBezTo>
                  <a:pt x="1884" y="933"/>
                  <a:pt x="1884" y="958"/>
                  <a:pt x="1900" y="974"/>
                </a:cubicBezTo>
                <a:cubicBezTo>
                  <a:pt x="1912" y="986"/>
                  <a:pt x="1912" y="986"/>
                  <a:pt x="1912" y="986"/>
                </a:cubicBezTo>
                <a:cubicBezTo>
                  <a:pt x="1664" y="986"/>
                  <a:pt x="1664" y="986"/>
                  <a:pt x="1664" y="986"/>
                </a:cubicBezTo>
                <a:cubicBezTo>
                  <a:pt x="1642" y="986"/>
                  <a:pt x="1624" y="1004"/>
                  <a:pt x="1624" y="1026"/>
                </a:cubicBezTo>
                <a:cubicBezTo>
                  <a:pt x="1624" y="1048"/>
                  <a:pt x="1642" y="1065"/>
                  <a:pt x="1664" y="1065"/>
                </a:cubicBezTo>
                <a:cubicBezTo>
                  <a:pt x="1912" y="1065"/>
                  <a:pt x="1912" y="1065"/>
                  <a:pt x="1912" y="1065"/>
                </a:cubicBezTo>
                <a:cubicBezTo>
                  <a:pt x="1900" y="1077"/>
                  <a:pt x="1900" y="1077"/>
                  <a:pt x="1900" y="1077"/>
                </a:cubicBezTo>
                <a:cubicBezTo>
                  <a:pt x="1884" y="1093"/>
                  <a:pt x="1884" y="1118"/>
                  <a:pt x="1900" y="1134"/>
                </a:cubicBezTo>
                <a:cubicBezTo>
                  <a:pt x="1908" y="1142"/>
                  <a:pt x="1918" y="1146"/>
                  <a:pt x="1928" y="1146"/>
                </a:cubicBezTo>
                <a:cubicBezTo>
                  <a:pt x="1938" y="1146"/>
                  <a:pt x="1949" y="1142"/>
                  <a:pt x="1956" y="1134"/>
                </a:cubicBezTo>
                <a:cubicBezTo>
                  <a:pt x="2036" y="1054"/>
                  <a:pt x="2036" y="1054"/>
                  <a:pt x="2036" y="1054"/>
                </a:cubicBezTo>
                <a:cubicBezTo>
                  <a:pt x="2052" y="1038"/>
                  <a:pt x="2052" y="1013"/>
                  <a:pt x="2036" y="997"/>
                </a:cubicBezTo>
                <a:lnTo>
                  <a:pt x="1956" y="917"/>
                </a:lnTo>
                <a:close/>
                <a:moveTo>
                  <a:pt x="332" y="1567"/>
                </a:moveTo>
                <a:cubicBezTo>
                  <a:pt x="310" y="1567"/>
                  <a:pt x="292" y="1585"/>
                  <a:pt x="292" y="1607"/>
                </a:cubicBezTo>
                <a:cubicBezTo>
                  <a:pt x="292" y="1720"/>
                  <a:pt x="292" y="1720"/>
                  <a:pt x="292" y="1720"/>
                </a:cubicBezTo>
                <a:cubicBezTo>
                  <a:pt x="292" y="1742"/>
                  <a:pt x="310" y="1760"/>
                  <a:pt x="332" y="1760"/>
                </a:cubicBezTo>
                <a:cubicBezTo>
                  <a:pt x="445" y="1760"/>
                  <a:pt x="445" y="1760"/>
                  <a:pt x="445" y="1760"/>
                </a:cubicBezTo>
                <a:cubicBezTo>
                  <a:pt x="467" y="1760"/>
                  <a:pt x="485" y="1742"/>
                  <a:pt x="485" y="1720"/>
                </a:cubicBezTo>
                <a:cubicBezTo>
                  <a:pt x="485" y="1698"/>
                  <a:pt x="467" y="1680"/>
                  <a:pt x="445" y="1680"/>
                </a:cubicBezTo>
                <a:cubicBezTo>
                  <a:pt x="428" y="1680"/>
                  <a:pt x="428" y="1680"/>
                  <a:pt x="428" y="1680"/>
                </a:cubicBezTo>
                <a:cubicBezTo>
                  <a:pt x="613" y="1496"/>
                  <a:pt x="613" y="1496"/>
                  <a:pt x="613" y="1496"/>
                </a:cubicBezTo>
                <a:cubicBezTo>
                  <a:pt x="628" y="1480"/>
                  <a:pt x="628" y="1455"/>
                  <a:pt x="613" y="1439"/>
                </a:cubicBezTo>
                <a:cubicBezTo>
                  <a:pt x="597" y="1424"/>
                  <a:pt x="572" y="1424"/>
                  <a:pt x="556" y="1439"/>
                </a:cubicBezTo>
                <a:cubicBezTo>
                  <a:pt x="372" y="1624"/>
                  <a:pt x="372" y="1624"/>
                  <a:pt x="372" y="1624"/>
                </a:cubicBezTo>
                <a:cubicBezTo>
                  <a:pt x="372" y="1607"/>
                  <a:pt x="372" y="1607"/>
                  <a:pt x="372" y="1607"/>
                </a:cubicBezTo>
                <a:cubicBezTo>
                  <a:pt x="372" y="1585"/>
                  <a:pt x="354" y="1567"/>
                  <a:pt x="332" y="1567"/>
                </a:cubicBezTo>
                <a:close/>
                <a:moveTo>
                  <a:pt x="712" y="1396"/>
                </a:moveTo>
                <a:cubicBezTo>
                  <a:pt x="719" y="1389"/>
                  <a:pt x="724" y="1379"/>
                  <a:pt x="724" y="1368"/>
                </a:cubicBezTo>
                <a:cubicBezTo>
                  <a:pt x="724" y="1358"/>
                  <a:pt x="719" y="1347"/>
                  <a:pt x="712" y="1340"/>
                </a:cubicBezTo>
                <a:cubicBezTo>
                  <a:pt x="705" y="1332"/>
                  <a:pt x="694" y="1328"/>
                  <a:pt x="684" y="1328"/>
                </a:cubicBezTo>
                <a:cubicBezTo>
                  <a:pt x="673" y="1328"/>
                  <a:pt x="663" y="1332"/>
                  <a:pt x="655" y="1340"/>
                </a:cubicBezTo>
                <a:cubicBezTo>
                  <a:pt x="648" y="1347"/>
                  <a:pt x="644" y="1358"/>
                  <a:pt x="644" y="1368"/>
                </a:cubicBezTo>
                <a:cubicBezTo>
                  <a:pt x="644" y="1379"/>
                  <a:pt x="648" y="1389"/>
                  <a:pt x="655" y="1396"/>
                </a:cubicBezTo>
                <a:cubicBezTo>
                  <a:pt x="663" y="1404"/>
                  <a:pt x="673" y="1408"/>
                  <a:pt x="684" y="1408"/>
                </a:cubicBezTo>
                <a:cubicBezTo>
                  <a:pt x="694" y="1408"/>
                  <a:pt x="705" y="1404"/>
                  <a:pt x="712" y="1396"/>
                </a:cubicBezTo>
                <a:close/>
                <a:moveTo>
                  <a:pt x="1761" y="1607"/>
                </a:moveTo>
                <a:cubicBezTo>
                  <a:pt x="1761" y="1720"/>
                  <a:pt x="1761" y="1720"/>
                  <a:pt x="1761" y="1720"/>
                </a:cubicBezTo>
                <a:cubicBezTo>
                  <a:pt x="1761" y="1742"/>
                  <a:pt x="1743" y="1760"/>
                  <a:pt x="1721" y="1760"/>
                </a:cubicBezTo>
                <a:cubicBezTo>
                  <a:pt x="1607" y="1760"/>
                  <a:pt x="1607" y="1760"/>
                  <a:pt x="1607" y="1760"/>
                </a:cubicBezTo>
                <a:cubicBezTo>
                  <a:pt x="1585" y="1760"/>
                  <a:pt x="1568" y="1742"/>
                  <a:pt x="1568" y="1720"/>
                </a:cubicBezTo>
                <a:cubicBezTo>
                  <a:pt x="1568" y="1698"/>
                  <a:pt x="1585" y="1680"/>
                  <a:pt x="1607" y="1680"/>
                </a:cubicBezTo>
                <a:cubicBezTo>
                  <a:pt x="1624" y="1680"/>
                  <a:pt x="1624" y="1680"/>
                  <a:pt x="1624" y="1680"/>
                </a:cubicBezTo>
                <a:cubicBezTo>
                  <a:pt x="1250" y="1306"/>
                  <a:pt x="1250" y="1306"/>
                  <a:pt x="1250" y="1306"/>
                </a:cubicBezTo>
                <a:cubicBezTo>
                  <a:pt x="1199" y="1348"/>
                  <a:pt x="1135" y="1375"/>
                  <a:pt x="1066" y="1383"/>
                </a:cubicBezTo>
                <a:cubicBezTo>
                  <a:pt x="1066" y="1911"/>
                  <a:pt x="1066" y="1911"/>
                  <a:pt x="1066" y="1911"/>
                </a:cubicBezTo>
                <a:cubicBezTo>
                  <a:pt x="1078" y="1899"/>
                  <a:pt x="1078" y="1899"/>
                  <a:pt x="1078" y="1899"/>
                </a:cubicBezTo>
                <a:cubicBezTo>
                  <a:pt x="1094" y="1884"/>
                  <a:pt x="1119" y="1884"/>
                  <a:pt x="1134" y="1899"/>
                </a:cubicBezTo>
                <a:cubicBezTo>
                  <a:pt x="1150" y="1915"/>
                  <a:pt x="1150" y="1940"/>
                  <a:pt x="1134" y="1956"/>
                </a:cubicBezTo>
                <a:cubicBezTo>
                  <a:pt x="1054" y="2036"/>
                  <a:pt x="1054" y="2036"/>
                  <a:pt x="1054" y="2036"/>
                </a:cubicBezTo>
                <a:cubicBezTo>
                  <a:pt x="1047" y="2044"/>
                  <a:pt x="1036" y="2048"/>
                  <a:pt x="1026" y="2048"/>
                </a:cubicBezTo>
                <a:cubicBezTo>
                  <a:pt x="1016" y="2048"/>
                  <a:pt x="1006" y="2044"/>
                  <a:pt x="998" y="2036"/>
                </a:cubicBezTo>
                <a:cubicBezTo>
                  <a:pt x="918" y="1956"/>
                  <a:pt x="918" y="1956"/>
                  <a:pt x="918" y="1956"/>
                </a:cubicBezTo>
                <a:cubicBezTo>
                  <a:pt x="902" y="1940"/>
                  <a:pt x="902" y="1915"/>
                  <a:pt x="918" y="1899"/>
                </a:cubicBezTo>
                <a:cubicBezTo>
                  <a:pt x="934" y="1884"/>
                  <a:pt x="959" y="1884"/>
                  <a:pt x="974" y="1899"/>
                </a:cubicBezTo>
                <a:cubicBezTo>
                  <a:pt x="986" y="1911"/>
                  <a:pt x="986" y="1911"/>
                  <a:pt x="986" y="1911"/>
                </a:cubicBezTo>
                <a:cubicBezTo>
                  <a:pt x="986" y="1383"/>
                  <a:pt x="986" y="1383"/>
                  <a:pt x="986" y="1383"/>
                </a:cubicBezTo>
                <a:cubicBezTo>
                  <a:pt x="820" y="1364"/>
                  <a:pt x="688" y="1232"/>
                  <a:pt x="669" y="1065"/>
                </a:cubicBezTo>
                <a:cubicBezTo>
                  <a:pt x="140" y="1065"/>
                  <a:pt x="140" y="1065"/>
                  <a:pt x="140" y="1065"/>
                </a:cubicBezTo>
                <a:cubicBezTo>
                  <a:pt x="152" y="1077"/>
                  <a:pt x="152" y="1077"/>
                  <a:pt x="152" y="1077"/>
                </a:cubicBezTo>
                <a:cubicBezTo>
                  <a:pt x="168" y="1093"/>
                  <a:pt x="168" y="1118"/>
                  <a:pt x="152" y="1134"/>
                </a:cubicBezTo>
                <a:cubicBezTo>
                  <a:pt x="145" y="1142"/>
                  <a:pt x="134" y="1145"/>
                  <a:pt x="124" y="1145"/>
                </a:cubicBezTo>
                <a:cubicBezTo>
                  <a:pt x="114" y="1145"/>
                  <a:pt x="104" y="1142"/>
                  <a:pt x="96" y="1134"/>
                </a:cubicBezTo>
                <a:cubicBezTo>
                  <a:pt x="16" y="1054"/>
                  <a:pt x="16" y="1054"/>
                  <a:pt x="16" y="1054"/>
                </a:cubicBezTo>
                <a:cubicBezTo>
                  <a:pt x="0" y="1038"/>
                  <a:pt x="0" y="1013"/>
                  <a:pt x="16" y="997"/>
                </a:cubicBezTo>
                <a:cubicBezTo>
                  <a:pt x="96" y="917"/>
                  <a:pt x="96" y="917"/>
                  <a:pt x="96" y="917"/>
                </a:cubicBezTo>
                <a:cubicBezTo>
                  <a:pt x="111" y="902"/>
                  <a:pt x="137" y="902"/>
                  <a:pt x="152" y="917"/>
                </a:cubicBezTo>
                <a:cubicBezTo>
                  <a:pt x="168" y="933"/>
                  <a:pt x="168" y="958"/>
                  <a:pt x="152" y="974"/>
                </a:cubicBezTo>
                <a:cubicBezTo>
                  <a:pt x="140" y="986"/>
                  <a:pt x="140" y="986"/>
                  <a:pt x="140" y="986"/>
                </a:cubicBezTo>
                <a:cubicBezTo>
                  <a:pt x="669" y="986"/>
                  <a:pt x="669" y="986"/>
                  <a:pt x="669" y="986"/>
                </a:cubicBezTo>
                <a:cubicBezTo>
                  <a:pt x="677" y="916"/>
                  <a:pt x="704" y="853"/>
                  <a:pt x="746" y="801"/>
                </a:cubicBezTo>
                <a:cubicBezTo>
                  <a:pt x="372" y="428"/>
                  <a:pt x="372" y="428"/>
                  <a:pt x="372" y="428"/>
                </a:cubicBezTo>
                <a:cubicBezTo>
                  <a:pt x="372" y="444"/>
                  <a:pt x="372" y="444"/>
                  <a:pt x="372" y="444"/>
                </a:cubicBezTo>
                <a:cubicBezTo>
                  <a:pt x="372" y="466"/>
                  <a:pt x="354" y="484"/>
                  <a:pt x="332" y="484"/>
                </a:cubicBezTo>
                <a:cubicBezTo>
                  <a:pt x="310" y="484"/>
                  <a:pt x="292" y="466"/>
                  <a:pt x="292" y="444"/>
                </a:cubicBezTo>
                <a:cubicBezTo>
                  <a:pt x="292" y="331"/>
                  <a:pt x="292" y="331"/>
                  <a:pt x="292" y="331"/>
                </a:cubicBezTo>
                <a:cubicBezTo>
                  <a:pt x="292" y="309"/>
                  <a:pt x="310" y="291"/>
                  <a:pt x="332" y="291"/>
                </a:cubicBezTo>
                <a:cubicBezTo>
                  <a:pt x="445" y="291"/>
                  <a:pt x="445" y="291"/>
                  <a:pt x="445" y="291"/>
                </a:cubicBezTo>
                <a:cubicBezTo>
                  <a:pt x="467" y="291"/>
                  <a:pt x="485" y="309"/>
                  <a:pt x="485" y="331"/>
                </a:cubicBezTo>
                <a:cubicBezTo>
                  <a:pt x="485" y="353"/>
                  <a:pt x="467" y="371"/>
                  <a:pt x="445" y="371"/>
                </a:cubicBezTo>
                <a:cubicBezTo>
                  <a:pt x="428" y="371"/>
                  <a:pt x="428" y="371"/>
                  <a:pt x="428" y="371"/>
                </a:cubicBezTo>
                <a:cubicBezTo>
                  <a:pt x="802" y="745"/>
                  <a:pt x="802" y="745"/>
                  <a:pt x="802" y="745"/>
                </a:cubicBezTo>
                <a:cubicBezTo>
                  <a:pt x="854" y="704"/>
                  <a:pt x="917" y="676"/>
                  <a:pt x="986" y="668"/>
                </a:cubicBezTo>
                <a:cubicBezTo>
                  <a:pt x="986" y="140"/>
                  <a:pt x="986" y="140"/>
                  <a:pt x="986" y="140"/>
                </a:cubicBezTo>
                <a:cubicBezTo>
                  <a:pt x="974" y="152"/>
                  <a:pt x="974" y="152"/>
                  <a:pt x="974" y="152"/>
                </a:cubicBezTo>
                <a:cubicBezTo>
                  <a:pt x="959" y="167"/>
                  <a:pt x="934" y="167"/>
                  <a:pt x="918" y="152"/>
                </a:cubicBezTo>
                <a:cubicBezTo>
                  <a:pt x="902" y="136"/>
                  <a:pt x="902" y="111"/>
                  <a:pt x="918" y="95"/>
                </a:cubicBezTo>
                <a:cubicBezTo>
                  <a:pt x="998" y="15"/>
                  <a:pt x="998" y="15"/>
                  <a:pt x="998" y="15"/>
                </a:cubicBezTo>
                <a:cubicBezTo>
                  <a:pt x="1014" y="0"/>
                  <a:pt x="1039" y="0"/>
                  <a:pt x="1054" y="15"/>
                </a:cubicBezTo>
                <a:cubicBezTo>
                  <a:pt x="1134" y="95"/>
                  <a:pt x="1134" y="95"/>
                  <a:pt x="1134" y="95"/>
                </a:cubicBezTo>
                <a:cubicBezTo>
                  <a:pt x="1150" y="111"/>
                  <a:pt x="1150" y="136"/>
                  <a:pt x="1134" y="152"/>
                </a:cubicBezTo>
                <a:cubicBezTo>
                  <a:pt x="1127" y="160"/>
                  <a:pt x="1116" y="163"/>
                  <a:pt x="1106" y="163"/>
                </a:cubicBezTo>
                <a:cubicBezTo>
                  <a:pt x="1096" y="163"/>
                  <a:pt x="1086" y="160"/>
                  <a:pt x="1078" y="152"/>
                </a:cubicBezTo>
                <a:cubicBezTo>
                  <a:pt x="1066" y="140"/>
                  <a:pt x="1066" y="140"/>
                  <a:pt x="1066" y="140"/>
                </a:cubicBezTo>
                <a:cubicBezTo>
                  <a:pt x="1066" y="668"/>
                  <a:pt x="1066" y="668"/>
                  <a:pt x="1066" y="668"/>
                </a:cubicBezTo>
                <a:cubicBezTo>
                  <a:pt x="1135" y="676"/>
                  <a:pt x="1199" y="704"/>
                  <a:pt x="1250" y="745"/>
                </a:cubicBezTo>
                <a:cubicBezTo>
                  <a:pt x="1624" y="371"/>
                  <a:pt x="1624" y="371"/>
                  <a:pt x="1624" y="371"/>
                </a:cubicBezTo>
                <a:cubicBezTo>
                  <a:pt x="1607" y="371"/>
                  <a:pt x="1607" y="371"/>
                  <a:pt x="1607" y="371"/>
                </a:cubicBezTo>
                <a:cubicBezTo>
                  <a:pt x="1585" y="371"/>
                  <a:pt x="1568" y="353"/>
                  <a:pt x="1568" y="331"/>
                </a:cubicBezTo>
                <a:cubicBezTo>
                  <a:pt x="1568" y="309"/>
                  <a:pt x="1585" y="291"/>
                  <a:pt x="1607" y="291"/>
                </a:cubicBezTo>
                <a:cubicBezTo>
                  <a:pt x="1721" y="291"/>
                  <a:pt x="1721" y="291"/>
                  <a:pt x="1721" y="291"/>
                </a:cubicBezTo>
                <a:cubicBezTo>
                  <a:pt x="1743" y="291"/>
                  <a:pt x="1761" y="309"/>
                  <a:pt x="1761" y="331"/>
                </a:cubicBezTo>
                <a:cubicBezTo>
                  <a:pt x="1761" y="444"/>
                  <a:pt x="1761" y="444"/>
                  <a:pt x="1761" y="444"/>
                </a:cubicBezTo>
                <a:cubicBezTo>
                  <a:pt x="1761" y="466"/>
                  <a:pt x="1743" y="484"/>
                  <a:pt x="1721" y="484"/>
                </a:cubicBezTo>
                <a:cubicBezTo>
                  <a:pt x="1699" y="484"/>
                  <a:pt x="1681" y="466"/>
                  <a:pt x="1681" y="444"/>
                </a:cubicBezTo>
                <a:cubicBezTo>
                  <a:pt x="1681" y="428"/>
                  <a:pt x="1681" y="428"/>
                  <a:pt x="1681" y="428"/>
                </a:cubicBezTo>
                <a:cubicBezTo>
                  <a:pt x="1307" y="801"/>
                  <a:pt x="1307" y="801"/>
                  <a:pt x="1307" y="801"/>
                </a:cubicBezTo>
                <a:cubicBezTo>
                  <a:pt x="1356" y="863"/>
                  <a:pt x="1385" y="941"/>
                  <a:pt x="1385" y="1026"/>
                </a:cubicBezTo>
                <a:cubicBezTo>
                  <a:pt x="1385" y="1110"/>
                  <a:pt x="1356" y="1188"/>
                  <a:pt x="1307" y="1250"/>
                </a:cubicBezTo>
                <a:cubicBezTo>
                  <a:pt x="1681" y="1624"/>
                  <a:pt x="1681" y="1624"/>
                  <a:pt x="1681" y="1624"/>
                </a:cubicBezTo>
                <a:cubicBezTo>
                  <a:pt x="1681" y="1607"/>
                  <a:pt x="1681" y="1607"/>
                  <a:pt x="1681" y="1607"/>
                </a:cubicBezTo>
                <a:cubicBezTo>
                  <a:pt x="1681" y="1585"/>
                  <a:pt x="1699" y="1567"/>
                  <a:pt x="1721" y="1567"/>
                </a:cubicBezTo>
                <a:cubicBezTo>
                  <a:pt x="1743" y="1567"/>
                  <a:pt x="1761" y="1585"/>
                  <a:pt x="1761" y="1607"/>
                </a:cubicBezTo>
                <a:close/>
                <a:moveTo>
                  <a:pt x="1306" y="1026"/>
                </a:moveTo>
                <a:cubicBezTo>
                  <a:pt x="1306" y="871"/>
                  <a:pt x="1180" y="746"/>
                  <a:pt x="1026" y="746"/>
                </a:cubicBezTo>
                <a:cubicBezTo>
                  <a:pt x="872" y="746"/>
                  <a:pt x="747" y="871"/>
                  <a:pt x="747" y="1026"/>
                </a:cubicBezTo>
                <a:cubicBezTo>
                  <a:pt x="747" y="1180"/>
                  <a:pt x="872" y="1305"/>
                  <a:pt x="1026" y="1305"/>
                </a:cubicBezTo>
                <a:cubicBezTo>
                  <a:pt x="1180" y="1305"/>
                  <a:pt x="1306" y="1180"/>
                  <a:pt x="1306" y="1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624517" y="2829243"/>
            <a:ext cx="306425" cy="378504"/>
          </a:xfrm>
          <a:custGeom>
            <a:avLst/>
            <a:gdLst>
              <a:gd name="T0" fmla="*/ 597 w 1658"/>
              <a:gd name="T1" fmla="*/ 1563 h 2048"/>
              <a:gd name="T2" fmla="*/ 862 w 1658"/>
              <a:gd name="T3" fmla="*/ 2048 h 2048"/>
              <a:gd name="T4" fmla="*/ 1200 w 1658"/>
              <a:gd name="T5" fmla="*/ 1259 h 2048"/>
              <a:gd name="T6" fmla="*/ 837 w 1658"/>
              <a:gd name="T7" fmla="*/ 261 h 2048"/>
              <a:gd name="T8" fmla="*/ 862 w 1658"/>
              <a:gd name="T9" fmla="*/ 1968 h 2048"/>
              <a:gd name="T10" fmla="*/ 975 w 1658"/>
              <a:gd name="T11" fmla="*/ 1888 h 2048"/>
              <a:gd name="T12" fmla="*/ 677 w 1658"/>
              <a:gd name="T13" fmla="*/ 1808 h 2048"/>
              <a:gd name="T14" fmla="*/ 981 w 1658"/>
              <a:gd name="T15" fmla="*/ 1808 h 2048"/>
              <a:gd name="T16" fmla="*/ 677 w 1658"/>
              <a:gd name="T17" fmla="*/ 1611 h 2048"/>
              <a:gd name="T18" fmla="*/ 829 w 1658"/>
              <a:gd name="T19" fmla="*/ 1355 h 2048"/>
              <a:gd name="T20" fmla="*/ 789 w 1658"/>
              <a:gd name="T21" fmla="*/ 1531 h 2048"/>
              <a:gd name="T22" fmla="*/ 829 w 1658"/>
              <a:gd name="T23" fmla="*/ 1117 h 2048"/>
              <a:gd name="T24" fmla="*/ 802 w 1658"/>
              <a:gd name="T25" fmla="*/ 1064 h 2048"/>
              <a:gd name="T26" fmla="*/ 836 w 1658"/>
              <a:gd name="T27" fmla="*/ 341 h 2048"/>
              <a:gd name="T28" fmla="*/ 982 w 1658"/>
              <a:gd name="T29" fmla="*/ 1531 h 2048"/>
              <a:gd name="T30" fmla="*/ 909 w 1658"/>
              <a:gd name="T31" fmla="*/ 1305 h 2048"/>
              <a:gd name="T32" fmla="*/ 962 w 1658"/>
              <a:gd name="T33" fmla="*/ 1068 h 2048"/>
              <a:gd name="T34" fmla="*/ 736 w 1658"/>
              <a:gd name="T35" fmla="*/ 852 h 2048"/>
              <a:gd name="T36" fmla="*/ 808 w 1658"/>
              <a:gd name="T37" fmla="*/ 932 h 2048"/>
              <a:gd name="T38" fmla="*/ 802 w 1658"/>
              <a:gd name="T39" fmla="*/ 984 h 2048"/>
              <a:gd name="T40" fmla="*/ 829 w 1658"/>
              <a:gd name="T41" fmla="*/ 1197 h 2048"/>
              <a:gd name="T42" fmla="*/ 709 w 1658"/>
              <a:gd name="T43" fmla="*/ 1531 h 2048"/>
              <a:gd name="T44" fmla="*/ 341 w 1658"/>
              <a:gd name="T45" fmla="*/ 828 h 2048"/>
              <a:gd name="T46" fmla="*/ 796 w 1658"/>
              <a:gd name="T47" fmla="*/ 495 h 2048"/>
              <a:gd name="T48" fmla="*/ 877 w 1658"/>
              <a:gd name="T49" fmla="*/ 496 h 2048"/>
              <a:gd name="T50" fmla="*/ 796 w 1658"/>
              <a:gd name="T51" fmla="*/ 495 h 2048"/>
              <a:gd name="T52" fmla="*/ 1205 w 1658"/>
              <a:gd name="T53" fmla="*/ 829 h 2048"/>
              <a:gd name="T54" fmla="*/ 974 w 1658"/>
              <a:gd name="T55" fmla="*/ 573 h 2048"/>
              <a:gd name="T56" fmla="*/ 789 w 1658"/>
              <a:gd name="T57" fmla="*/ 148 h 2048"/>
              <a:gd name="T58" fmla="*/ 869 w 1658"/>
              <a:gd name="T59" fmla="*/ 40 h 2048"/>
              <a:gd name="T60" fmla="*/ 1658 w 1658"/>
              <a:gd name="T61" fmla="*/ 829 h 2048"/>
              <a:gd name="T62" fmla="*/ 1470 w 1658"/>
              <a:gd name="T63" fmla="*/ 829 h 2048"/>
              <a:gd name="T64" fmla="*/ 1658 w 1658"/>
              <a:gd name="T65" fmla="*/ 829 h 2048"/>
              <a:gd name="T66" fmla="*/ 40 w 1658"/>
              <a:gd name="T67" fmla="*/ 789 h 2048"/>
              <a:gd name="T68" fmla="*/ 148 w 1658"/>
              <a:gd name="T69" fmla="*/ 869 h 2048"/>
              <a:gd name="T70" fmla="*/ 1415 w 1658"/>
              <a:gd name="T71" fmla="*/ 1415 h 2048"/>
              <a:gd name="T72" fmla="*/ 1282 w 1658"/>
              <a:gd name="T73" fmla="*/ 1339 h 2048"/>
              <a:gd name="T74" fmla="*/ 1415 w 1658"/>
              <a:gd name="T75" fmla="*/ 1359 h 2048"/>
              <a:gd name="T76" fmla="*/ 348 w 1658"/>
              <a:gd name="T77" fmla="*/ 388 h 2048"/>
              <a:gd name="T78" fmla="*/ 243 w 1658"/>
              <a:gd name="T79" fmla="*/ 243 h 2048"/>
              <a:gd name="T80" fmla="*/ 1415 w 1658"/>
              <a:gd name="T81" fmla="*/ 300 h 2048"/>
              <a:gd name="T82" fmla="*/ 1282 w 1658"/>
              <a:gd name="T83" fmla="*/ 376 h 2048"/>
              <a:gd name="T84" fmla="*/ 1415 w 1658"/>
              <a:gd name="T85" fmla="*/ 243 h 2048"/>
              <a:gd name="T86" fmla="*/ 376 w 1658"/>
              <a:gd name="T87" fmla="*/ 1339 h 2048"/>
              <a:gd name="T88" fmla="*/ 243 w 1658"/>
              <a:gd name="T89" fmla="*/ 1415 h 2048"/>
              <a:gd name="T90" fmla="*/ 376 w 1658"/>
              <a:gd name="T91" fmla="*/ 128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58" h="2048">
                <a:moveTo>
                  <a:pt x="261" y="827"/>
                </a:moveTo>
                <a:cubicBezTo>
                  <a:pt x="261" y="992"/>
                  <a:pt x="332" y="1149"/>
                  <a:pt x="456" y="1257"/>
                </a:cubicBezTo>
                <a:cubicBezTo>
                  <a:pt x="546" y="1336"/>
                  <a:pt x="597" y="1447"/>
                  <a:pt x="597" y="1563"/>
                </a:cubicBezTo>
                <a:cubicBezTo>
                  <a:pt x="597" y="1850"/>
                  <a:pt x="597" y="1850"/>
                  <a:pt x="597" y="1850"/>
                </a:cubicBezTo>
                <a:cubicBezTo>
                  <a:pt x="597" y="1959"/>
                  <a:pt x="686" y="2048"/>
                  <a:pt x="796" y="2048"/>
                </a:cubicBezTo>
                <a:cubicBezTo>
                  <a:pt x="862" y="2048"/>
                  <a:pt x="862" y="2048"/>
                  <a:pt x="862" y="2048"/>
                </a:cubicBezTo>
                <a:cubicBezTo>
                  <a:pt x="972" y="2048"/>
                  <a:pt x="1061" y="1959"/>
                  <a:pt x="1061" y="1850"/>
                </a:cubicBezTo>
                <a:cubicBezTo>
                  <a:pt x="1061" y="1567"/>
                  <a:pt x="1061" y="1567"/>
                  <a:pt x="1061" y="1567"/>
                </a:cubicBezTo>
                <a:cubicBezTo>
                  <a:pt x="1061" y="1448"/>
                  <a:pt x="1112" y="1335"/>
                  <a:pt x="1200" y="1259"/>
                </a:cubicBezTo>
                <a:cubicBezTo>
                  <a:pt x="1325" y="1151"/>
                  <a:pt x="1397" y="995"/>
                  <a:pt x="1397" y="829"/>
                </a:cubicBezTo>
                <a:cubicBezTo>
                  <a:pt x="1397" y="679"/>
                  <a:pt x="1339" y="537"/>
                  <a:pt x="1233" y="430"/>
                </a:cubicBezTo>
                <a:cubicBezTo>
                  <a:pt x="1128" y="323"/>
                  <a:pt x="987" y="263"/>
                  <a:pt x="837" y="261"/>
                </a:cubicBezTo>
                <a:cubicBezTo>
                  <a:pt x="684" y="259"/>
                  <a:pt x="540" y="317"/>
                  <a:pt x="431" y="425"/>
                </a:cubicBezTo>
                <a:cubicBezTo>
                  <a:pt x="322" y="532"/>
                  <a:pt x="262" y="675"/>
                  <a:pt x="261" y="827"/>
                </a:cubicBezTo>
                <a:close/>
                <a:moveTo>
                  <a:pt x="862" y="1968"/>
                </a:moveTo>
                <a:cubicBezTo>
                  <a:pt x="796" y="1968"/>
                  <a:pt x="796" y="1968"/>
                  <a:pt x="796" y="1968"/>
                </a:cubicBezTo>
                <a:cubicBezTo>
                  <a:pt x="744" y="1968"/>
                  <a:pt x="700" y="1935"/>
                  <a:pt x="684" y="1888"/>
                </a:cubicBezTo>
                <a:cubicBezTo>
                  <a:pt x="975" y="1888"/>
                  <a:pt x="975" y="1888"/>
                  <a:pt x="975" y="1888"/>
                </a:cubicBezTo>
                <a:cubicBezTo>
                  <a:pt x="959" y="1935"/>
                  <a:pt x="914" y="1968"/>
                  <a:pt x="862" y="1968"/>
                </a:cubicBezTo>
                <a:close/>
                <a:moveTo>
                  <a:pt x="981" y="1808"/>
                </a:moveTo>
                <a:cubicBezTo>
                  <a:pt x="677" y="1808"/>
                  <a:pt x="677" y="1808"/>
                  <a:pt x="677" y="1808"/>
                </a:cubicBezTo>
                <a:cubicBezTo>
                  <a:pt x="677" y="1750"/>
                  <a:pt x="677" y="1750"/>
                  <a:pt x="677" y="1750"/>
                </a:cubicBezTo>
                <a:cubicBezTo>
                  <a:pt x="981" y="1750"/>
                  <a:pt x="981" y="1750"/>
                  <a:pt x="981" y="1750"/>
                </a:cubicBezTo>
                <a:lnTo>
                  <a:pt x="981" y="1808"/>
                </a:lnTo>
                <a:close/>
                <a:moveTo>
                  <a:pt x="981" y="1670"/>
                </a:moveTo>
                <a:cubicBezTo>
                  <a:pt x="677" y="1670"/>
                  <a:pt x="677" y="1670"/>
                  <a:pt x="677" y="1670"/>
                </a:cubicBezTo>
                <a:cubicBezTo>
                  <a:pt x="677" y="1611"/>
                  <a:pt x="677" y="1611"/>
                  <a:pt x="677" y="1611"/>
                </a:cubicBezTo>
                <a:cubicBezTo>
                  <a:pt x="981" y="1611"/>
                  <a:pt x="981" y="1611"/>
                  <a:pt x="981" y="1611"/>
                </a:cubicBezTo>
                <a:lnTo>
                  <a:pt x="981" y="1670"/>
                </a:lnTo>
                <a:close/>
                <a:moveTo>
                  <a:pt x="829" y="1355"/>
                </a:moveTo>
                <a:cubicBezTo>
                  <a:pt x="851" y="1355"/>
                  <a:pt x="869" y="1373"/>
                  <a:pt x="869" y="1395"/>
                </a:cubicBezTo>
                <a:cubicBezTo>
                  <a:pt x="869" y="1531"/>
                  <a:pt x="869" y="1531"/>
                  <a:pt x="869" y="1531"/>
                </a:cubicBezTo>
                <a:cubicBezTo>
                  <a:pt x="789" y="1531"/>
                  <a:pt x="789" y="1531"/>
                  <a:pt x="789" y="1531"/>
                </a:cubicBezTo>
                <a:cubicBezTo>
                  <a:pt x="789" y="1395"/>
                  <a:pt x="789" y="1395"/>
                  <a:pt x="789" y="1395"/>
                </a:cubicBezTo>
                <a:cubicBezTo>
                  <a:pt x="789" y="1373"/>
                  <a:pt x="807" y="1355"/>
                  <a:pt x="829" y="1355"/>
                </a:cubicBezTo>
                <a:close/>
                <a:moveTo>
                  <a:pt x="829" y="1117"/>
                </a:moveTo>
                <a:cubicBezTo>
                  <a:pt x="802" y="1117"/>
                  <a:pt x="802" y="1117"/>
                  <a:pt x="802" y="1117"/>
                </a:cubicBezTo>
                <a:cubicBezTo>
                  <a:pt x="788" y="1117"/>
                  <a:pt x="776" y="1105"/>
                  <a:pt x="776" y="1091"/>
                </a:cubicBezTo>
                <a:cubicBezTo>
                  <a:pt x="776" y="1076"/>
                  <a:pt x="788" y="1064"/>
                  <a:pt x="802" y="1064"/>
                </a:cubicBezTo>
                <a:cubicBezTo>
                  <a:pt x="817" y="1064"/>
                  <a:pt x="829" y="1076"/>
                  <a:pt x="829" y="1091"/>
                </a:cubicBezTo>
                <a:lnTo>
                  <a:pt x="829" y="1117"/>
                </a:lnTo>
                <a:close/>
                <a:moveTo>
                  <a:pt x="836" y="341"/>
                </a:moveTo>
                <a:cubicBezTo>
                  <a:pt x="1101" y="345"/>
                  <a:pt x="1317" y="564"/>
                  <a:pt x="1317" y="829"/>
                </a:cubicBezTo>
                <a:cubicBezTo>
                  <a:pt x="1317" y="971"/>
                  <a:pt x="1255" y="1106"/>
                  <a:pt x="1148" y="1199"/>
                </a:cubicBezTo>
                <a:cubicBezTo>
                  <a:pt x="1051" y="1282"/>
                  <a:pt x="992" y="1402"/>
                  <a:pt x="982" y="1531"/>
                </a:cubicBezTo>
                <a:cubicBezTo>
                  <a:pt x="949" y="1531"/>
                  <a:pt x="949" y="1531"/>
                  <a:pt x="949" y="1531"/>
                </a:cubicBezTo>
                <a:cubicBezTo>
                  <a:pt x="949" y="1395"/>
                  <a:pt x="949" y="1395"/>
                  <a:pt x="949" y="1395"/>
                </a:cubicBezTo>
                <a:cubicBezTo>
                  <a:pt x="949" y="1359"/>
                  <a:pt x="933" y="1327"/>
                  <a:pt x="909" y="1305"/>
                </a:cubicBezTo>
                <a:cubicBezTo>
                  <a:pt x="909" y="1305"/>
                  <a:pt x="909" y="1305"/>
                  <a:pt x="909" y="1304"/>
                </a:cubicBezTo>
                <a:cubicBezTo>
                  <a:pt x="909" y="1173"/>
                  <a:pt x="909" y="1173"/>
                  <a:pt x="909" y="1173"/>
                </a:cubicBezTo>
                <a:cubicBezTo>
                  <a:pt x="941" y="1150"/>
                  <a:pt x="962" y="1111"/>
                  <a:pt x="962" y="1068"/>
                </a:cubicBezTo>
                <a:cubicBezTo>
                  <a:pt x="962" y="1006"/>
                  <a:pt x="962" y="1006"/>
                  <a:pt x="962" y="1006"/>
                </a:cubicBezTo>
                <a:cubicBezTo>
                  <a:pt x="962" y="921"/>
                  <a:pt x="893" y="852"/>
                  <a:pt x="808" y="852"/>
                </a:cubicBezTo>
                <a:cubicBezTo>
                  <a:pt x="736" y="852"/>
                  <a:pt x="736" y="852"/>
                  <a:pt x="736" y="852"/>
                </a:cubicBezTo>
                <a:cubicBezTo>
                  <a:pt x="714" y="852"/>
                  <a:pt x="696" y="870"/>
                  <a:pt x="696" y="892"/>
                </a:cubicBezTo>
                <a:cubicBezTo>
                  <a:pt x="696" y="914"/>
                  <a:pt x="714" y="932"/>
                  <a:pt x="736" y="932"/>
                </a:cubicBezTo>
                <a:cubicBezTo>
                  <a:pt x="808" y="932"/>
                  <a:pt x="808" y="932"/>
                  <a:pt x="808" y="932"/>
                </a:cubicBezTo>
                <a:cubicBezTo>
                  <a:pt x="849" y="932"/>
                  <a:pt x="882" y="965"/>
                  <a:pt x="882" y="1006"/>
                </a:cubicBezTo>
                <a:cubicBezTo>
                  <a:pt x="882" y="1021"/>
                  <a:pt x="882" y="1021"/>
                  <a:pt x="882" y="1021"/>
                </a:cubicBezTo>
                <a:cubicBezTo>
                  <a:pt x="863" y="999"/>
                  <a:pt x="834" y="984"/>
                  <a:pt x="802" y="984"/>
                </a:cubicBezTo>
                <a:cubicBezTo>
                  <a:pt x="743" y="984"/>
                  <a:pt x="696" y="1032"/>
                  <a:pt x="696" y="1091"/>
                </a:cubicBezTo>
                <a:cubicBezTo>
                  <a:pt x="696" y="1149"/>
                  <a:pt x="743" y="1197"/>
                  <a:pt x="802" y="1197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829" y="1275"/>
                  <a:pt x="829" y="1275"/>
                  <a:pt x="829" y="1275"/>
                </a:cubicBezTo>
                <a:cubicBezTo>
                  <a:pt x="763" y="1275"/>
                  <a:pt x="709" y="1329"/>
                  <a:pt x="709" y="1395"/>
                </a:cubicBezTo>
                <a:cubicBezTo>
                  <a:pt x="709" y="1531"/>
                  <a:pt x="709" y="1531"/>
                  <a:pt x="709" y="1531"/>
                </a:cubicBezTo>
                <a:cubicBezTo>
                  <a:pt x="676" y="1531"/>
                  <a:pt x="676" y="1531"/>
                  <a:pt x="676" y="1531"/>
                </a:cubicBezTo>
                <a:cubicBezTo>
                  <a:pt x="667" y="1403"/>
                  <a:pt x="607" y="1283"/>
                  <a:pt x="508" y="1197"/>
                </a:cubicBezTo>
                <a:cubicBezTo>
                  <a:pt x="402" y="1104"/>
                  <a:pt x="341" y="969"/>
                  <a:pt x="341" y="828"/>
                </a:cubicBezTo>
                <a:cubicBezTo>
                  <a:pt x="342" y="697"/>
                  <a:pt x="393" y="574"/>
                  <a:pt x="487" y="482"/>
                </a:cubicBezTo>
                <a:cubicBezTo>
                  <a:pt x="581" y="389"/>
                  <a:pt x="705" y="339"/>
                  <a:pt x="836" y="341"/>
                </a:cubicBezTo>
                <a:close/>
                <a:moveTo>
                  <a:pt x="796" y="495"/>
                </a:moveTo>
                <a:cubicBezTo>
                  <a:pt x="797" y="473"/>
                  <a:pt x="815" y="456"/>
                  <a:pt x="837" y="456"/>
                </a:cubicBezTo>
                <a:cubicBezTo>
                  <a:pt x="837" y="456"/>
                  <a:pt x="837" y="456"/>
                  <a:pt x="837" y="456"/>
                </a:cubicBezTo>
                <a:cubicBezTo>
                  <a:pt x="859" y="456"/>
                  <a:pt x="877" y="474"/>
                  <a:pt x="877" y="496"/>
                </a:cubicBezTo>
                <a:cubicBezTo>
                  <a:pt x="877" y="518"/>
                  <a:pt x="859" y="536"/>
                  <a:pt x="837" y="536"/>
                </a:cubicBezTo>
                <a:cubicBezTo>
                  <a:pt x="836" y="536"/>
                  <a:pt x="836" y="536"/>
                  <a:pt x="836" y="536"/>
                </a:cubicBezTo>
                <a:cubicBezTo>
                  <a:pt x="814" y="536"/>
                  <a:pt x="796" y="517"/>
                  <a:pt x="796" y="495"/>
                </a:cubicBezTo>
                <a:close/>
                <a:moveTo>
                  <a:pt x="959" y="518"/>
                </a:moveTo>
                <a:cubicBezTo>
                  <a:pt x="969" y="499"/>
                  <a:pt x="994" y="492"/>
                  <a:pt x="1013" y="503"/>
                </a:cubicBezTo>
                <a:cubicBezTo>
                  <a:pt x="1132" y="569"/>
                  <a:pt x="1205" y="694"/>
                  <a:pt x="1205" y="829"/>
                </a:cubicBezTo>
                <a:cubicBezTo>
                  <a:pt x="1205" y="851"/>
                  <a:pt x="1187" y="869"/>
                  <a:pt x="1165" y="869"/>
                </a:cubicBezTo>
                <a:cubicBezTo>
                  <a:pt x="1143" y="869"/>
                  <a:pt x="1125" y="851"/>
                  <a:pt x="1125" y="829"/>
                </a:cubicBezTo>
                <a:cubicBezTo>
                  <a:pt x="1125" y="723"/>
                  <a:pt x="1067" y="624"/>
                  <a:pt x="974" y="573"/>
                </a:cubicBezTo>
                <a:cubicBezTo>
                  <a:pt x="955" y="562"/>
                  <a:pt x="948" y="537"/>
                  <a:pt x="959" y="518"/>
                </a:cubicBezTo>
                <a:close/>
                <a:moveTo>
                  <a:pt x="829" y="188"/>
                </a:moveTo>
                <a:cubicBezTo>
                  <a:pt x="807" y="188"/>
                  <a:pt x="789" y="171"/>
                  <a:pt x="789" y="148"/>
                </a:cubicBezTo>
                <a:cubicBezTo>
                  <a:pt x="789" y="40"/>
                  <a:pt x="789" y="40"/>
                  <a:pt x="789" y="40"/>
                </a:cubicBezTo>
                <a:cubicBezTo>
                  <a:pt x="789" y="18"/>
                  <a:pt x="807" y="0"/>
                  <a:pt x="829" y="0"/>
                </a:cubicBezTo>
                <a:cubicBezTo>
                  <a:pt x="851" y="0"/>
                  <a:pt x="869" y="18"/>
                  <a:pt x="869" y="40"/>
                </a:cubicBezTo>
                <a:cubicBezTo>
                  <a:pt x="869" y="148"/>
                  <a:pt x="869" y="148"/>
                  <a:pt x="869" y="148"/>
                </a:cubicBezTo>
                <a:cubicBezTo>
                  <a:pt x="869" y="171"/>
                  <a:pt x="851" y="188"/>
                  <a:pt x="829" y="188"/>
                </a:cubicBezTo>
                <a:close/>
                <a:moveTo>
                  <a:pt x="1658" y="829"/>
                </a:moveTo>
                <a:cubicBezTo>
                  <a:pt x="1658" y="851"/>
                  <a:pt x="1640" y="869"/>
                  <a:pt x="1618" y="869"/>
                </a:cubicBezTo>
                <a:cubicBezTo>
                  <a:pt x="1510" y="869"/>
                  <a:pt x="1510" y="869"/>
                  <a:pt x="1510" y="869"/>
                </a:cubicBezTo>
                <a:cubicBezTo>
                  <a:pt x="1488" y="869"/>
                  <a:pt x="1470" y="851"/>
                  <a:pt x="1470" y="829"/>
                </a:cubicBezTo>
                <a:cubicBezTo>
                  <a:pt x="1470" y="807"/>
                  <a:pt x="1488" y="789"/>
                  <a:pt x="1510" y="789"/>
                </a:cubicBezTo>
                <a:cubicBezTo>
                  <a:pt x="1618" y="789"/>
                  <a:pt x="1618" y="789"/>
                  <a:pt x="1618" y="789"/>
                </a:cubicBezTo>
                <a:cubicBezTo>
                  <a:pt x="1640" y="789"/>
                  <a:pt x="1658" y="807"/>
                  <a:pt x="1658" y="829"/>
                </a:cubicBezTo>
                <a:close/>
                <a:moveTo>
                  <a:pt x="40" y="869"/>
                </a:moveTo>
                <a:cubicBezTo>
                  <a:pt x="18" y="869"/>
                  <a:pt x="0" y="851"/>
                  <a:pt x="0" y="829"/>
                </a:cubicBezTo>
                <a:cubicBezTo>
                  <a:pt x="0" y="807"/>
                  <a:pt x="18" y="789"/>
                  <a:pt x="40" y="789"/>
                </a:cubicBezTo>
                <a:cubicBezTo>
                  <a:pt x="148" y="789"/>
                  <a:pt x="148" y="789"/>
                  <a:pt x="148" y="789"/>
                </a:cubicBezTo>
                <a:cubicBezTo>
                  <a:pt x="171" y="789"/>
                  <a:pt x="188" y="807"/>
                  <a:pt x="188" y="829"/>
                </a:cubicBezTo>
                <a:cubicBezTo>
                  <a:pt x="188" y="851"/>
                  <a:pt x="171" y="869"/>
                  <a:pt x="148" y="869"/>
                </a:cubicBezTo>
                <a:lnTo>
                  <a:pt x="40" y="869"/>
                </a:lnTo>
                <a:close/>
                <a:moveTo>
                  <a:pt x="1415" y="1359"/>
                </a:moveTo>
                <a:cubicBezTo>
                  <a:pt x="1431" y="1374"/>
                  <a:pt x="1431" y="1399"/>
                  <a:pt x="1415" y="1415"/>
                </a:cubicBezTo>
                <a:cubicBezTo>
                  <a:pt x="1407" y="1423"/>
                  <a:pt x="1397" y="1427"/>
                  <a:pt x="1387" y="1427"/>
                </a:cubicBezTo>
                <a:cubicBezTo>
                  <a:pt x="1377" y="1427"/>
                  <a:pt x="1366" y="1423"/>
                  <a:pt x="1359" y="1415"/>
                </a:cubicBezTo>
                <a:cubicBezTo>
                  <a:pt x="1282" y="1339"/>
                  <a:pt x="1282" y="1339"/>
                  <a:pt x="1282" y="1339"/>
                </a:cubicBezTo>
                <a:cubicBezTo>
                  <a:pt x="1267" y="1323"/>
                  <a:pt x="1267" y="1298"/>
                  <a:pt x="1282" y="1282"/>
                </a:cubicBezTo>
                <a:cubicBezTo>
                  <a:pt x="1298" y="1267"/>
                  <a:pt x="1323" y="1267"/>
                  <a:pt x="1339" y="1282"/>
                </a:cubicBezTo>
                <a:lnTo>
                  <a:pt x="1415" y="1359"/>
                </a:lnTo>
                <a:close/>
                <a:moveTo>
                  <a:pt x="376" y="320"/>
                </a:moveTo>
                <a:cubicBezTo>
                  <a:pt x="392" y="335"/>
                  <a:pt x="392" y="361"/>
                  <a:pt x="376" y="376"/>
                </a:cubicBezTo>
                <a:cubicBezTo>
                  <a:pt x="368" y="384"/>
                  <a:pt x="358" y="388"/>
                  <a:pt x="348" y="388"/>
                </a:cubicBezTo>
                <a:cubicBezTo>
                  <a:pt x="338" y="388"/>
                  <a:pt x="327" y="384"/>
                  <a:pt x="320" y="376"/>
                </a:cubicBezTo>
                <a:cubicBezTo>
                  <a:pt x="243" y="300"/>
                  <a:pt x="243" y="300"/>
                  <a:pt x="243" y="300"/>
                </a:cubicBezTo>
                <a:cubicBezTo>
                  <a:pt x="228" y="284"/>
                  <a:pt x="228" y="259"/>
                  <a:pt x="243" y="243"/>
                </a:cubicBezTo>
                <a:cubicBezTo>
                  <a:pt x="259" y="228"/>
                  <a:pt x="284" y="228"/>
                  <a:pt x="300" y="243"/>
                </a:cubicBezTo>
                <a:lnTo>
                  <a:pt x="376" y="320"/>
                </a:lnTo>
                <a:close/>
                <a:moveTo>
                  <a:pt x="1415" y="300"/>
                </a:moveTo>
                <a:cubicBezTo>
                  <a:pt x="1339" y="376"/>
                  <a:pt x="1339" y="376"/>
                  <a:pt x="1339" y="376"/>
                </a:cubicBezTo>
                <a:cubicBezTo>
                  <a:pt x="1331" y="384"/>
                  <a:pt x="1321" y="388"/>
                  <a:pt x="1310" y="388"/>
                </a:cubicBezTo>
                <a:cubicBezTo>
                  <a:pt x="1300" y="388"/>
                  <a:pt x="1290" y="384"/>
                  <a:pt x="1282" y="376"/>
                </a:cubicBezTo>
                <a:cubicBezTo>
                  <a:pt x="1267" y="361"/>
                  <a:pt x="1267" y="335"/>
                  <a:pt x="1282" y="320"/>
                </a:cubicBezTo>
                <a:cubicBezTo>
                  <a:pt x="1359" y="243"/>
                  <a:pt x="1359" y="243"/>
                  <a:pt x="1359" y="243"/>
                </a:cubicBezTo>
                <a:cubicBezTo>
                  <a:pt x="1374" y="228"/>
                  <a:pt x="1399" y="228"/>
                  <a:pt x="1415" y="243"/>
                </a:cubicBezTo>
                <a:cubicBezTo>
                  <a:pt x="1431" y="259"/>
                  <a:pt x="1431" y="284"/>
                  <a:pt x="1415" y="300"/>
                </a:cubicBezTo>
                <a:close/>
                <a:moveTo>
                  <a:pt x="376" y="1282"/>
                </a:moveTo>
                <a:cubicBezTo>
                  <a:pt x="392" y="1298"/>
                  <a:pt x="392" y="1323"/>
                  <a:pt x="376" y="1339"/>
                </a:cubicBezTo>
                <a:cubicBezTo>
                  <a:pt x="300" y="1415"/>
                  <a:pt x="300" y="1415"/>
                  <a:pt x="300" y="1415"/>
                </a:cubicBezTo>
                <a:cubicBezTo>
                  <a:pt x="292" y="1423"/>
                  <a:pt x="282" y="1427"/>
                  <a:pt x="271" y="1427"/>
                </a:cubicBezTo>
                <a:cubicBezTo>
                  <a:pt x="261" y="1427"/>
                  <a:pt x="251" y="1423"/>
                  <a:pt x="243" y="1415"/>
                </a:cubicBezTo>
                <a:cubicBezTo>
                  <a:pt x="228" y="1399"/>
                  <a:pt x="228" y="1374"/>
                  <a:pt x="243" y="1359"/>
                </a:cubicBezTo>
                <a:cubicBezTo>
                  <a:pt x="320" y="1282"/>
                  <a:pt x="320" y="1282"/>
                  <a:pt x="320" y="1282"/>
                </a:cubicBezTo>
                <a:cubicBezTo>
                  <a:pt x="335" y="1267"/>
                  <a:pt x="360" y="1267"/>
                  <a:pt x="376" y="1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709087" y="2828882"/>
            <a:ext cx="386833" cy="379227"/>
          </a:xfrm>
          <a:custGeom>
            <a:avLst/>
            <a:gdLst>
              <a:gd name="T0" fmla="*/ 668 w 2093"/>
              <a:gd name="T1" fmla="*/ 486 h 2051"/>
              <a:gd name="T2" fmla="*/ 668 w 2093"/>
              <a:gd name="T3" fmla="*/ 566 h 2051"/>
              <a:gd name="T4" fmla="*/ 1412 w 2093"/>
              <a:gd name="T5" fmla="*/ 1731 h 2051"/>
              <a:gd name="T6" fmla="*/ 1469 w 2093"/>
              <a:gd name="T7" fmla="*/ 1674 h 2051"/>
              <a:gd name="T8" fmla="*/ 72 w 2093"/>
              <a:gd name="T9" fmla="*/ 2040 h 2051"/>
              <a:gd name="T10" fmla="*/ 344 w 2093"/>
              <a:gd name="T11" fmla="*/ 1655 h 2051"/>
              <a:gd name="T12" fmla="*/ 44 w 2093"/>
              <a:gd name="T13" fmla="*/ 1628 h 2051"/>
              <a:gd name="T14" fmla="*/ 128 w 2093"/>
              <a:gd name="T15" fmla="*/ 1383 h 2051"/>
              <a:gd name="T16" fmla="*/ 1083 w 2093"/>
              <a:gd name="T17" fmla="*/ 3 h 2051"/>
              <a:gd name="T18" fmla="*/ 1628 w 2093"/>
              <a:gd name="T19" fmla="*/ 43 h 2051"/>
              <a:gd name="T20" fmla="*/ 1655 w 2093"/>
              <a:gd name="T21" fmla="*/ 343 h 2051"/>
              <a:gd name="T22" fmla="*/ 1712 w 2093"/>
              <a:gd name="T23" fmla="*/ 400 h 2051"/>
              <a:gd name="T24" fmla="*/ 2012 w 2093"/>
              <a:gd name="T25" fmla="*/ 427 h 2051"/>
              <a:gd name="T26" fmla="*/ 1927 w 2093"/>
              <a:gd name="T27" fmla="*/ 1273 h 2051"/>
              <a:gd name="T28" fmla="*/ 1517 w 2093"/>
              <a:gd name="T29" fmla="*/ 1570 h 2051"/>
              <a:gd name="T30" fmla="*/ 1757 w 2093"/>
              <a:gd name="T31" fmla="*/ 729 h 2051"/>
              <a:gd name="T32" fmla="*/ 729 w 2093"/>
              <a:gd name="T33" fmla="*/ 1757 h 2051"/>
              <a:gd name="T34" fmla="*/ 1314 w 2093"/>
              <a:gd name="T35" fmla="*/ 1773 h 2051"/>
              <a:gd name="T36" fmla="*/ 973 w 2093"/>
              <a:gd name="T37" fmla="*/ 2051 h 2051"/>
              <a:gd name="T38" fmla="*/ 427 w 2093"/>
              <a:gd name="T39" fmla="*/ 2011 h 2051"/>
              <a:gd name="T40" fmla="*/ 400 w 2093"/>
              <a:gd name="T41" fmla="*/ 1712 h 2051"/>
              <a:gd name="T42" fmla="*/ 1034 w 2093"/>
              <a:gd name="T43" fmla="*/ 964 h 2051"/>
              <a:gd name="T44" fmla="*/ 1230 w 2093"/>
              <a:gd name="T45" fmla="*/ 508 h 2051"/>
              <a:gd name="T46" fmla="*/ 454 w 2093"/>
              <a:gd name="T47" fmla="*/ 1100 h 2051"/>
              <a:gd name="T48" fmla="*/ 644 w 2093"/>
              <a:gd name="T49" fmla="*/ 1060 h 2051"/>
              <a:gd name="T50" fmla="*/ 1236 w 2093"/>
              <a:gd name="T51" fmla="*/ 988 h 2051"/>
              <a:gd name="T52" fmla="*/ 1236 w 2093"/>
              <a:gd name="T53" fmla="*/ 651 h 2051"/>
              <a:gd name="T54" fmla="*/ 988 w 2093"/>
              <a:gd name="T55" fmla="*/ 1236 h 2051"/>
              <a:gd name="T56" fmla="*/ 651 w 2093"/>
              <a:gd name="T57" fmla="*/ 1236 h 2051"/>
              <a:gd name="T58" fmla="*/ 1604 w 2093"/>
              <a:gd name="T59" fmla="*/ 1142 h 2051"/>
              <a:gd name="T60" fmla="*/ 708 w 2093"/>
              <a:gd name="T61" fmla="*/ 1510 h 2051"/>
              <a:gd name="T62" fmla="*/ 1701 w 2093"/>
              <a:gd name="T63" fmla="*/ 1159 h 2051"/>
              <a:gd name="T64" fmla="*/ 1482 w 2093"/>
              <a:gd name="T65" fmla="*/ 783 h 2051"/>
              <a:gd name="T66" fmla="*/ 1091 w 2093"/>
              <a:gd name="T67" fmla="*/ 1021 h 2051"/>
              <a:gd name="T68" fmla="*/ 783 w 2093"/>
              <a:gd name="T69" fmla="*/ 1481 h 2051"/>
              <a:gd name="T70" fmla="*/ 1548 w 2093"/>
              <a:gd name="T71" fmla="*/ 1086 h 2051"/>
              <a:gd name="T72" fmla="*/ 486 w 2093"/>
              <a:gd name="T73" fmla="*/ 1423 h 2051"/>
              <a:gd name="T74" fmla="*/ 543 w 2093"/>
              <a:gd name="T75" fmla="*/ 594 h 2051"/>
              <a:gd name="T76" fmla="*/ 277 w 2093"/>
              <a:gd name="T77" fmla="*/ 1083 h 2051"/>
              <a:gd name="T78" fmla="*/ 451 w 2093"/>
              <a:gd name="T79" fmla="*/ 913 h 2051"/>
              <a:gd name="T80" fmla="*/ 1270 w 2093"/>
              <a:gd name="T81" fmla="*/ 354 h 2051"/>
              <a:gd name="T82" fmla="*/ 741 w 2093"/>
              <a:gd name="T83" fmla="*/ 452 h 2051"/>
              <a:gd name="T84" fmla="*/ 1327 w 2093"/>
              <a:gd name="T85" fmla="*/ 298 h 2051"/>
              <a:gd name="T86" fmla="*/ 839 w 2093"/>
              <a:gd name="T87" fmla="*/ 184 h 2051"/>
              <a:gd name="T88" fmla="*/ 860 w 2093"/>
              <a:gd name="T89" fmla="*/ 1292 h 2051"/>
              <a:gd name="T90" fmla="*/ 876 w 2093"/>
              <a:gd name="T91" fmla="*/ 1196 h 2051"/>
              <a:gd name="T92" fmla="*/ 780 w 2093"/>
              <a:gd name="T93" fmla="*/ 1180 h 2051"/>
              <a:gd name="T94" fmla="*/ 763 w 2093"/>
              <a:gd name="T95" fmla="*/ 1276 h 2051"/>
              <a:gd name="T96" fmla="*/ 860 w 2093"/>
              <a:gd name="T97" fmla="*/ 1292 h 2051"/>
              <a:gd name="T98" fmla="*/ 1332 w 2093"/>
              <a:gd name="T99" fmla="*/ 819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3" h="2051">
                <a:moveTo>
                  <a:pt x="640" y="554"/>
                </a:moveTo>
                <a:cubicBezTo>
                  <a:pt x="632" y="547"/>
                  <a:pt x="628" y="536"/>
                  <a:pt x="628" y="526"/>
                </a:cubicBezTo>
                <a:cubicBezTo>
                  <a:pt x="628" y="515"/>
                  <a:pt x="632" y="505"/>
                  <a:pt x="640" y="498"/>
                </a:cubicBezTo>
                <a:cubicBezTo>
                  <a:pt x="647" y="490"/>
                  <a:pt x="657" y="486"/>
                  <a:pt x="668" y="486"/>
                </a:cubicBezTo>
                <a:cubicBezTo>
                  <a:pt x="679" y="486"/>
                  <a:pt x="689" y="490"/>
                  <a:pt x="696" y="498"/>
                </a:cubicBezTo>
                <a:cubicBezTo>
                  <a:pt x="704" y="505"/>
                  <a:pt x="708" y="515"/>
                  <a:pt x="708" y="526"/>
                </a:cubicBezTo>
                <a:cubicBezTo>
                  <a:pt x="708" y="536"/>
                  <a:pt x="704" y="547"/>
                  <a:pt x="696" y="554"/>
                </a:cubicBezTo>
                <a:cubicBezTo>
                  <a:pt x="689" y="562"/>
                  <a:pt x="679" y="566"/>
                  <a:pt x="668" y="566"/>
                </a:cubicBezTo>
                <a:cubicBezTo>
                  <a:pt x="657" y="566"/>
                  <a:pt x="647" y="562"/>
                  <a:pt x="640" y="554"/>
                </a:cubicBezTo>
                <a:close/>
                <a:moveTo>
                  <a:pt x="1412" y="1674"/>
                </a:moveTo>
                <a:cubicBezTo>
                  <a:pt x="1405" y="1682"/>
                  <a:pt x="1401" y="1692"/>
                  <a:pt x="1401" y="1703"/>
                </a:cubicBezTo>
                <a:cubicBezTo>
                  <a:pt x="1401" y="1713"/>
                  <a:pt x="1405" y="1723"/>
                  <a:pt x="1412" y="1731"/>
                </a:cubicBezTo>
                <a:cubicBezTo>
                  <a:pt x="1420" y="1738"/>
                  <a:pt x="1430" y="1743"/>
                  <a:pt x="1441" y="1743"/>
                </a:cubicBezTo>
                <a:cubicBezTo>
                  <a:pt x="1451" y="1743"/>
                  <a:pt x="1462" y="1738"/>
                  <a:pt x="1469" y="1731"/>
                </a:cubicBezTo>
                <a:cubicBezTo>
                  <a:pt x="1476" y="1723"/>
                  <a:pt x="1481" y="1713"/>
                  <a:pt x="1481" y="1703"/>
                </a:cubicBezTo>
                <a:cubicBezTo>
                  <a:pt x="1481" y="1692"/>
                  <a:pt x="1476" y="1682"/>
                  <a:pt x="1469" y="1674"/>
                </a:cubicBezTo>
                <a:cubicBezTo>
                  <a:pt x="1462" y="1667"/>
                  <a:pt x="1451" y="1663"/>
                  <a:pt x="1441" y="1663"/>
                </a:cubicBezTo>
                <a:cubicBezTo>
                  <a:pt x="1430" y="1663"/>
                  <a:pt x="1420" y="1667"/>
                  <a:pt x="1412" y="1674"/>
                </a:cubicBezTo>
                <a:close/>
                <a:moveTo>
                  <a:pt x="400" y="1712"/>
                </a:moveTo>
                <a:cubicBezTo>
                  <a:pt x="72" y="2040"/>
                  <a:pt x="72" y="2040"/>
                  <a:pt x="72" y="2040"/>
                </a:cubicBezTo>
                <a:cubicBezTo>
                  <a:pt x="64" y="2048"/>
                  <a:pt x="54" y="2051"/>
                  <a:pt x="44" y="2051"/>
                </a:cubicBezTo>
                <a:cubicBezTo>
                  <a:pt x="34" y="2051"/>
                  <a:pt x="23" y="2048"/>
                  <a:pt x="16" y="2040"/>
                </a:cubicBezTo>
                <a:cubicBezTo>
                  <a:pt x="0" y="2024"/>
                  <a:pt x="0" y="1999"/>
                  <a:pt x="16" y="1983"/>
                </a:cubicBezTo>
                <a:cubicBezTo>
                  <a:pt x="344" y="1655"/>
                  <a:pt x="344" y="1655"/>
                  <a:pt x="344" y="1655"/>
                </a:cubicBezTo>
                <a:cubicBezTo>
                  <a:pt x="248" y="1690"/>
                  <a:pt x="148" y="1708"/>
                  <a:pt x="45" y="1708"/>
                </a:cubicBezTo>
                <a:cubicBezTo>
                  <a:pt x="44" y="1708"/>
                  <a:pt x="44" y="1708"/>
                  <a:pt x="44" y="1708"/>
                </a:cubicBezTo>
                <a:cubicBezTo>
                  <a:pt x="22" y="1708"/>
                  <a:pt x="4" y="1690"/>
                  <a:pt x="4" y="1668"/>
                </a:cubicBezTo>
                <a:cubicBezTo>
                  <a:pt x="4" y="1646"/>
                  <a:pt x="22" y="1628"/>
                  <a:pt x="44" y="1628"/>
                </a:cubicBezTo>
                <a:cubicBezTo>
                  <a:pt x="45" y="1628"/>
                  <a:pt x="45" y="1628"/>
                  <a:pt x="45" y="1628"/>
                </a:cubicBezTo>
                <a:cubicBezTo>
                  <a:pt x="197" y="1628"/>
                  <a:pt x="342" y="1585"/>
                  <a:pt x="467" y="1506"/>
                </a:cubicBezTo>
                <a:cubicBezTo>
                  <a:pt x="454" y="1507"/>
                  <a:pt x="442" y="1507"/>
                  <a:pt x="429" y="1507"/>
                </a:cubicBezTo>
                <a:cubicBezTo>
                  <a:pt x="319" y="1507"/>
                  <a:pt x="211" y="1465"/>
                  <a:pt x="128" y="1383"/>
                </a:cubicBezTo>
                <a:cubicBezTo>
                  <a:pt x="48" y="1303"/>
                  <a:pt x="4" y="1196"/>
                  <a:pt x="4" y="1083"/>
                </a:cubicBezTo>
                <a:cubicBezTo>
                  <a:pt x="4" y="969"/>
                  <a:pt x="48" y="863"/>
                  <a:pt x="128" y="782"/>
                </a:cubicBezTo>
                <a:cubicBezTo>
                  <a:pt x="783" y="128"/>
                  <a:pt x="783" y="128"/>
                  <a:pt x="783" y="128"/>
                </a:cubicBezTo>
                <a:cubicBezTo>
                  <a:pt x="863" y="48"/>
                  <a:pt x="970" y="3"/>
                  <a:pt x="1083" y="3"/>
                </a:cubicBezTo>
                <a:cubicBezTo>
                  <a:pt x="1196" y="3"/>
                  <a:pt x="1303" y="48"/>
                  <a:pt x="1383" y="128"/>
                </a:cubicBezTo>
                <a:cubicBezTo>
                  <a:pt x="1475" y="220"/>
                  <a:pt x="1517" y="345"/>
                  <a:pt x="1506" y="467"/>
                </a:cubicBezTo>
                <a:cubicBezTo>
                  <a:pt x="1586" y="342"/>
                  <a:pt x="1628" y="197"/>
                  <a:pt x="1628" y="45"/>
                </a:cubicBezTo>
                <a:cubicBezTo>
                  <a:pt x="1628" y="43"/>
                  <a:pt x="1628" y="43"/>
                  <a:pt x="1628" y="43"/>
                </a:cubicBezTo>
                <a:cubicBezTo>
                  <a:pt x="1628" y="21"/>
                  <a:pt x="1646" y="3"/>
                  <a:pt x="1668" y="3"/>
                </a:cubicBezTo>
                <a:cubicBezTo>
                  <a:pt x="1691" y="3"/>
                  <a:pt x="1708" y="21"/>
                  <a:pt x="1708" y="43"/>
                </a:cubicBezTo>
                <a:cubicBezTo>
                  <a:pt x="1708" y="45"/>
                  <a:pt x="1708" y="45"/>
                  <a:pt x="1708" y="45"/>
                </a:cubicBezTo>
                <a:cubicBezTo>
                  <a:pt x="1708" y="147"/>
                  <a:pt x="1691" y="248"/>
                  <a:pt x="1655" y="343"/>
                </a:cubicBezTo>
                <a:cubicBezTo>
                  <a:pt x="1983" y="15"/>
                  <a:pt x="1983" y="15"/>
                  <a:pt x="1983" y="15"/>
                </a:cubicBezTo>
                <a:cubicBezTo>
                  <a:pt x="1999" y="0"/>
                  <a:pt x="2024" y="0"/>
                  <a:pt x="2040" y="15"/>
                </a:cubicBezTo>
                <a:cubicBezTo>
                  <a:pt x="2056" y="31"/>
                  <a:pt x="2056" y="56"/>
                  <a:pt x="2040" y="72"/>
                </a:cubicBezTo>
                <a:cubicBezTo>
                  <a:pt x="1712" y="400"/>
                  <a:pt x="1712" y="400"/>
                  <a:pt x="1712" y="400"/>
                </a:cubicBezTo>
                <a:cubicBezTo>
                  <a:pt x="1808" y="365"/>
                  <a:pt x="1908" y="347"/>
                  <a:pt x="2010" y="347"/>
                </a:cubicBezTo>
                <a:cubicBezTo>
                  <a:pt x="2012" y="347"/>
                  <a:pt x="2012" y="347"/>
                  <a:pt x="2012" y="347"/>
                </a:cubicBezTo>
                <a:cubicBezTo>
                  <a:pt x="2034" y="347"/>
                  <a:pt x="2052" y="365"/>
                  <a:pt x="2052" y="387"/>
                </a:cubicBezTo>
                <a:cubicBezTo>
                  <a:pt x="2052" y="409"/>
                  <a:pt x="2034" y="427"/>
                  <a:pt x="2012" y="427"/>
                </a:cubicBezTo>
                <a:cubicBezTo>
                  <a:pt x="2010" y="427"/>
                  <a:pt x="2010" y="427"/>
                  <a:pt x="2010" y="427"/>
                </a:cubicBezTo>
                <a:cubicBezTo>
                  <a:pt x="1859" y="427"/>
                  <a:pt x="1714" y="470"/>
                  <a:pt x="1589" y="549"/>
                </a:cubicBezTo>
                <a:cubicBezTo>
                  <a:pt x="1710" y="538"/>
                  <a:pt x="1835" y="580"/>
                  <a:pt x="1927" y="672"/>
                </a:cubicBezTo>
                <a:cubicBezTo>
                  <a:pt x="2093" y="838"/>
                  <a:pt x="2093" y="1107"/>
                  <a:pt x="1927" y="1273"/>
                </a:cubicBezTo>
                <a:cubicBezTo>
                  <a:pt x="1573" y="1627"/>
                  <a:pt x="1573" y="1627"/>
                  <a:pt x="1573" y="1627"/>
                </a:cubicBezTo>
                <a:cubicBezTo>
                  <a:pt x="1565" y="1635"/>
                  <a:pt x="1555" y="1639"/>
                  <a:pt x="1545" y="1639"/>
                </a:cubicBezTo>
                <a:cubicBezTo>
                  <a:pt x="1535" y="1639"/>
                  <a:pt x="1524" y="1635"/>
                  <a:pt x="1517" y="1627"/>
                </a:cubicBezTo>
                <a:cubicBezTo>
                  <a:pt x="1501" y="1611"/>
                  <a:pt x="1501" y="1586"/>
                  <a:pt x="1517" y="1570"/>
                </a:cubicBezTo>
                <a:cubicBezTo>
                  <a:pt x="1871" y="1216"/>
                  <a:pt x="1871" y="1216"/>
                  <a:pt x="1871" y="1216"/>
                </a:cubicBezTo>
                <a:cubicBezTo>
                  <a:pt x="2005" y="1082"/>
                  <a:pt x="2005" y="863"/>
                  <a:pt x="1871" y="728"/>
                </a:cubicBezTo>
                <a:cubicBezTo>
                  <a:pt x="1789" y="647"/>
                  <a:pt x="1676" y="614"/>
                  <a:pt x="1569" y="632"/>
                </a:cubicBezTo>
                <a:cubicBezTo>
                  <a:pt x="1639" y="644"/>
                  <a:pt x="1705" y="677"/>
                  <a:pt x="1757" y="729"/>
                </a:cubicBezTo>
                <a:cubicBezTo>
                  <a:pt x="1892" y="863"/>
                  <a:pt x="1892" y="1082"/>
                  <a:pt x="1757" y="1216"/>
                </a:cubicBezTo>
                <a:cubicBezTo>
                  <a:pt x="1216" y="1757"/>
                  <a:pt x="1216" y="1757"/>
                  <a:pt x="1216" y="1757"/>
                </a:cubicBezTo>
                <a:cubicBezTo>
                  <a:pt x="1151" y="1822"/>
                  <a:pt x="1065" y="1858"/>
                  <a:pt x="973" y="1858"/>
                </a:cubicBezTo>
                <a:cubicBezTo>
                  <a:pt x="880" y="1858"/>
                  <a:pt x="794" y="1822"/>
                  <a:pt x="729" y="1757"/>
                </a:cubicBezTo>
                <a:cubicBezTo>
                  <a:pt x="677" y="1705"/>
                  <a:pt x="644" y="1639"/>
                  <a:pt x="633" y="1570"/>
                </a:cubicBezTo>
                <a:cubicBezTo>
                  <a:pt x="615" y="1676"/>
                  <a:pt x="648" y="1789"/>
                  <a:pt x="729" y="1871"/>
                </a:cubicBezTo>
                <a:cubicBezTo>
                  <a:pt x="863" y="2005"/>
                  <a:pt x="1082" y="2005"/>
                  <a:pt x="1216" y="1871"/>
                </a:cubicBezTo>
                <a:cubicBezTo>
                  <a:pt x="1314" y="1773"/>
                  <a:pt x="1314" y="1773"/>
                  <a:pt x="1314" y="1773"/>
                </a:cubicBezTo>
                <a:cubicBezTo>
                  <a:pt x="1330" y="1757"/>
                  <a:pt x="1355" y="1757"/>
                  <a:pt x="1371" y="1773"/>
                </a:cubicBezTo>
                <a:cubicBezTo>
                  <a:pt x="1386" y="1788"/>
                  <a:pt x="1386" y="1814"/>
                  <a:pt x="1371" y="1829"/>
                </a:cubicBezTo>
                <a:cubicBezTo>
                  <a:pt x="1273" y="1927"/>
                  <a:pt x="1273" y="1927"/>
                  <a:pt x="1273" y="1927"/>
                </a:cubicBezTo>
                <a:cubicBezTo>
                  <a:pt x="1190" y="2010"/>
                  <a:pt x="1081" y="2051"/>
                  <a:pt x="973" y="2051"/>
                </a:cubicBezTo>
                <a:cubicBezTo>
                  <a:pt x="864" y="2051"/>
                  <a:pt x="755" y="2010"/>
                  <a:pt x="672" y="1927"/>
                </a:cubicBezTo>
                <a:cubicBezTo>
                  <a:pt x="580" y="1835"/>
                  <a:pt x="539" y="1710"/>
                  <a:pt x="550" y="1588"/>
                </a:cubicBezTo>
                <a:cubicBezTo>
                  <a:pt x="470" y="1713"/>
                  <a:pt x="427" y="1858"/>
                  <a:pt x="427" y="2010"/>
                </a:cubicBezTo>
                <a:cubicBezTo>
                  <a:pt x="427" y="2011"/>
                  <a:pt x="427" y="2011"/>
                  <a:pt x="427" y="2011"/>
                </a:cubicBezTo>
                <a:cubicBezTo>
                  <a:pt x="427" y="2034"/>
                  <a:pt x="409" y="2051"/>
                  <a:pt x="387" y="2051"/>
                </a:cubicBezTo>
                <a:cubicBezTo>
                  <a:pt x="365" y="2051"/>
                  <a:pt x="347" y="2034"/>
                  <a:pt x="347" y="2011"/>
                </a:cubicBezTo>
                <a:cubicBezTo>
                  <a:pt x="347" y="2010"/>
                  <a:pt x="347" y="2010"/>
                  <a:pt x="347" y="2010"/>
                </a:cubicBezTo>
                <a:cubicBezTo>
                  <a:pt x="347" y="1907"/>
                  <a:pt x="365" y="1807"/>
                  <a:pt x="400" y="1712"/>
                </a:cubicBezTo>
                <a:close/>
                <a:moveTo>
                  <a:pt x="644" y="1060"/>
                </a:moveTo>
                <a:cubicBezTo>
                  <a:pt x="691" y="1013"/>
                  <a:pt x="753" y="987"/>
                  <a:pt x="820" y="987"/>
                </a:cubicBezTo>
                <a:cubicBezTo>
                  <a:pt x="872" y="987"/>
                  <a:pt x="923" y="1004"/>
                  <a:pt x="965" y="1034"/>
                </a:cubicBezTo>
                <a:cubicBezTo>
                  <a:pt x="1034" y="964"/>
                  <a:pt x="1034" y="964"/>
                  <a:pt x="1034" y="964"/>
                </a:cubicBezTo>
                <a:cubicBezTo>
                  <a:pt x="965" y="867"/>
                  <a:pt x="973" y="731"/>
                  <a:pt x="1060" y="644"/>
                </a:cubicBezTo>
                <a:cubicBezTo>
                  <a:pt x="1107" y="597"/>
                  <a:pt x="1170" y="571"/>
                  <a:pt x="1236" y="571"/>
                </a:cubicBezTo>
                <a:cubicBezTo>
                  <a:pt x="1248" y="571"/>
                  <a:pt x="1261" y="572"/>
                  <a:pt x="1273" y="574"/>
                </a:cubicBezTo>
                <a:cubicBezTo>
                  <a:pt x="1264" y="549"/>
                  <a:pt x="1249" y="527"/>
                  <a:pt x="1230" y="508"/>
                </a:cubicBezTo>
                <a:cubicBezTo>
                  <a:pt x="1195" y="473"/>
                  <a:pt x="1149" y="454"/>
                  <a:pt x="1100" y="454"/>
                </a:cubicBezTo>
                <a:cubicBezTo>
                  <a:pt x="1051" y="454"/>
                  <a:pt x="1004" y="473"/>
                  <a:pt x="970" y="508"/>
                </a:cubicBezTo>
                <a:cubicBezTo>
                  <a:pt x="508" y="969"/>
                  <a:pt x="508" y="969"/>
                  <a:pt x="508" y="969"/>
                </a:cubicBezTo>
                <a:cubicBezTo>
                  <a:pt x="473" y="1004"/>
                  <a:pt x="454" y="1050"/>
                  <a:pt x="454" y="1100"/>
                </a:cubicBezTo>
                <a:cubicBezTo>
                  <a:pt x="454" y="1149"/>
                  <a:pt x="473" y="1195"/>
                  <a:pt x="508" y="1230"/>
                </a:cubicBezTo>
                <a:cubicBezTo>
                  <a:pt x="527" y="1249"/>
                  <a:pt x="549" y="1263"/>
                  <a:pt x="574" y="1272"/>
                </a:cubicBezTo>
                <a:cubicBezTo>
                  <a:pt x="572" y="1260"/>
                  <a:pt x="571" y="1248"/>
                  <a:pt x="571" y="1236"/>
                </a:cubicBezTo>
                <a:cubicBezTo>
                  <a:pt x="571" y="1169"/>
                  <a:pt x="597" y="1107"/>
                  <a:pt x="644" y="1060"/>
                </a:cubicBezTo>
                <a:close/>
                <a:moveTo>
                  <a:pt x="1236" y="651"/>
                </a:moveTo>
                <a:cubicBezTo>
                  <a:pt x="1191" y="651"/>
                  <a:pt x="1149" y="668"/>
                  <a:pt x="1117" y="700"/>
                </a:cubicBezTo>
                <a:cubicBezTo>
                  <a:pt x="1051" y="766"/>
                  <a:pt x="1051" y="873"/>
                  <a:pt x="1117" y="938"/>
                </a:cubicBezTo>
                <a:cubicBezTo>
                  <a:pt x="1149" y="970"/>
                  <a:pt x="1191" y="988"/>
                  <a:pt x="1236" y="988"/>
                </a:cubicBezTo>
                <a:cubicBezTo>
                  <a:pt x="1281" y="988"/>
                  <a:pt x="1323" y="970"/>
                  <a:pt x="1355" y="938"/>
                </a:cubicBezTo>
                <a:cubicBezTo>
                  <a:pt x="1387" y="906"/>
                  <a:pt x="1404" y="864"/>
                  <a:pt x="1404" y="819"/>
                </a:cubicBezTo>
                <a:cubicBezTo>
                  <a:pt x="1404" y="774"/>
                  <a:pt x="1387" y="732"/>
                  <a:pt x="1355" y="700"/>
                </a:cubicBezTo>
                <a:cubicBezTo>
                  <a:pt x="1323" y="668"/>
                  <a:pt x="1281" y="651"/>
                  <a:pt x="1236" y="651"/>
                </a:cubicBezTo>
                <a:close/>
                <a:moveTo>
                  <a:pt x="700" y="1355"/>
                </a:moveTo>
                <a:cubicBezTo>
                  <a:pt x="732" y="1387"/>
                  <a:pt x="775" y="1404"/>
                  <a:pt x="820" y="1404"/>
                </a:cubicBezTo>
                <a:cubicBezTo>
                  <a:pt x="865" y="1404"/>
                  <a:pt x="907" y="1387"/>
                  <a:pt x="939" y="1355"/>
                </a:cubicBezTo>
                <a:cubicBezTo>
                  <a:pt x="970" y="1323"/>
                  <a:pt x="988" y="1281"/>
                  <a:pt x="988" y="1236"/>
                </a:cubicBezTo>
                <a:cubicBezTo>
                  <a:pt x="988" y="1191"/>
                  <a:pt x="970" y="1148"/>
                  <a:pt x="939" y="1117"/>
                </a:cubicBezTo>
                <a:cubicBezTo>
                  <a:pt x="907" y="1085"/>
                  <a:pt x="864" y="1067"/>
                  <a:pt x="820" y="1067"/>
                </a:cubicBezTo>
                <a:cubicBezTo>
                  <a:pt x="775" y="1067"/>
                  <a:pt x="732" y="1085"/>
                  <a:pt x="700" y="1117"/>
                </a:cubicBezTo>
                <a:cubicBezTo>
                  <a:pt x="669" y="1148"/>
                  <a:pt x="651" y="1191"/>
                  <a:pt x="651" y="1236"/>
                </a:cubicBezTo>
                <a:cubicBezTo>
                  <a:pt x="651" y="1281"/>
                  <a:pt x="669" y="1323"/>
                  <a:pt x="700" y="1355"/>
                </a:cubicBezTo>
                <a:close/>
                <a:moveTo>
                  <a:pt x="1510" y="708"/>
                </a:moveTo>
                <a:cubicBezTo>
                  <a:pt x="1545" y="721"/>
                  <a:pt x="1577" y="741"/>
                  <a:pt x="1604" y="768"/>
                </a:cubicBezTo>
                <a:cubicBezTo>
                  <a:pt x="1707" y="871"/>
                  <a:pt x="1707" y="1039"/>
                  <a:pt x="1604" y="1142"/>
                </a:cubicBezTo>
                <a:cubicBezTo>
                  <a:pt x="1143" y="1604"/>
                  <a:pt x="1143" y="1604"/>
                  <a:pt x="1143" y="1604"/>
                </a:cubicBezTo>
                <a:cubicBezTo>
                  <a:pt x="1091" y="1655"/>
                  <a:pt x="1023" y="1681"/>
                  <a:pt x="956" y="1681"/>
                </a:cubicBezTo>
                <a:cubicBezTo>
                  <a:pt x="888" y="1681"/>
                  <a:pt x="820" y="1655"/>
                  <a:pt x="769" y="1604"/>
                </a:cubicBezTo>
                <a:cubicBezTo>
                  <a:pt x="741" y="1577"/>
                  <a:pt x="721" y="1545"/>
                  <a:pt x="708" y="1510"/>
                </a:cubicBezTo>
                <a:cubicBezTo>
                  <a:pt x="707" y="1580"/>
                  <a:pt x="734" y="1649"/>
                  <a:pt x="785" y="1701"/>
                </a:cubicBezTo>
                <a:cubicBezTo>
                  <a:pt x="835" y="1750"/>
                  <a:pt x="902" y="1778"/>
                  <a:pt x="973" y="1778"/>
                </a:cubicBezTo>
                <a:cubicBezTo>
                  <a:pt x="1043" y="1778"/>
                  <a:pt x="1110" y="1750"/>
                  <a:pt x="1160" y="1701"/>
                </a:cubicBezTo>
                <a:cubicBezTo>
                  <a:pt x="1701" y="1159"/>
                  <a:pt x="1701" y="1159"/>
                  <a:pt x="1701" y="1159"/>
                </a:cubicBezTo>
                <a:cubicBezTo>
                  <a:pt x="1751" y="1109"/>
                  <a:pt x="1778" y="1043"/>
                  <a:pt x="1778" y="972"/>
                </a:cubicBezTo>
                <a:cubicBezTo>
                  <a:pt x="1778" y="902"/>
                  <a:pt x="1751" y="835"/>
                  <a:pt x="1701" y="785"/>
                </a:cubicBezTo>
                <a:cubicBezTo>
                  <a:pt x="1649" y="734"/>
                  <a:pt x="1580" y="707"/>
                  <a:pt x="1510" y="708"/>
                </a:cubicBezTo>
                <a:close/>
                <a:moveTo>
                  <a:pt x="1482" y="783"/>
                </a:moveTo>
                <a:cubicBezTo>
                  <a:pt x="1484" y="795"/>
                  <a:pt x="1484" y="807"/>
                  <a:pt x="1484" y="819"/>
                </a:cubicBezTo>
                <a:cubicBezTo>
                  <a:pt x="1484" y="886"/>
                  <a:pt x="1459" y="948"/>
                  <a:pt x="1412" y="995"/>
                </a:cubicBezTo>
                <a:cubicBezTo>
                  <a:pt x="1363" y="1043"/>
                  <a:pt x="1300" y="1067"/>
                  <a:pt x="1236" y="1067"/>
                </a:cubicBezTo>
                <a:cubicBezTo>
                  <a:pt x="1185" y="1067"/>
                  <a:pt x="1134" y="1052"/>
                  <a:pt x="1091" y="1021"/>
                </a:cubicBezTo>
                <a:cubicBezTo>
                  <a:pt x="1021" y="1091"/>
                  <a:pt x="1021" y="1091"/>
                  <a:pt x="1021" y="1091"/>
                </a:cubicBezTo>
                <a:cubicBezTo>
                  <a:pt x="1091" y="1188"/>
                  <a:pt x="1082" y="1324"/>
                  <a:pt x="995" y="1411"/>
                </a:cubicBezTo>
                <a:cubicBezTo>
                  <a:pt x="948" y="1458"/>
                  <a:pt x="886" y="1484"/>
                  <a:pt x="820" y="1484"/>
                </a:cubicBezTo>
                <a:cubicBezTo>
                  <a:pt x="807" y="1484"/>
                  <a:pt x="795" y="1483"/>
                  <a:pt x="783" y="1481"/>
                </a:cubicBezTo>
                <a:cubicBezTo>
                  <a:pt x="792" y="1506"/>
                  <a:pt x="806" y="1528"/>
                  <a:pt x="825" y="1547"/>
                </a:cubicBezTo>
                <a:cubicBezTo>
                  <a:pt x="860" y="1582"/>
                  <a:pt x="906" y="1601"/>
                  <a:pt x="956" y="1601"/>
                </a:cubicBezTo>
                <a:cubicBezTo>
                  <a:pt x="1005" y="1601"/>
                  <a:pt x="1051" y="1582"/>
                  <a:pt x="1086" y="1547"/>
                </a:cubicBezTo>
                <a:cubicBezTo>
                  <a:pt x="1548" y="1086"/>
                  <a:pt x="1548" y="1086"/>
                  <a:pt x="1548" y="1086"/>
                </a:cubicBezTo>
                <a:cubicBezTo>
                  <a:pt x="1582" y="1051"/>
                  <a:pt x="1602" y="1005"/>
                  <a:pt x="1602" y="955"/>
                </a:cubicBezTo>
                <a:cubicBezTo>
                  <a:pt x="1602" y="906"/>
                  <a:pt x="1582" y="860"/>
                  <a:pt x="1548" y="825"/>
                </a:cubicBezTo>
                <a:cubicBezTo>
                  <a:pt x="1529" y="806"/>
                  <a:pt x="1506" y="792"/>
                  <a:pt x="1482" y="783"/>
                </a:cubicBezTo>
                <a:close/>
                <a:moveTo>
                  <a:pt x="486" y="1423"/>
                </a:moveTo>
                <a:cubicBezTo>
                  <a:pt x="416" y="1411"/>
                  <a:pt x="350" y="1378"/>
                  <a:pt x="298" y="1326"/>
                </a:cubicBezTo>
                <a:cubicBezTo>
                  <a:pt x="233" y="1261"/>
                  <a:pt x="197" y="1175"/>
                  <a:pt x="197" y="1083"/>
                </a:cubicBezTo>
                <a:cubicBezTo>
                  <a:pt x="197" y="991"/>
                  <a:pt x="233" y="904"/>
                  <a:pt x="298" y="839"/>
                </a:cubicBezTo>
                <a:cubicBezTo>
                  <a:pt x="543" y="594"/>
                  <a:pt x="543" y="594"/>
                  <a:pt x="543" y="594"/>
                </a:cubicBezTo>
                <a:cubicBezTo>
                  <a:pt x="559" y="578"/>
                  <a:pt x="584" y="578"/>
                  <a:pt x="600" y="594"/>
                </a:cubicBezTo>
                <a:cubicBezTo>
                  <a:pt x="616" y="609"/>
                  <a:pt x="616" y="635"/>
                  <a:pt x="600" y="650"/>
                </a:cubicBezTo>
                <a:cubicBezTo>
                  <a:pt x="355" y="896"/>
                  <a:pt x="355" y="896"/>
                  <a:pt x="355" y="896"/>
                </a:cubicBezTo>
                <a:cubicBezTo>
                  <a:pt x="305" y="946"/>
                  <a:pt x="277" y="1012"/>
                  <a:pt x="277" y="1083"/>
                </a:cubicBezTo>
                <a:cubicBezTo>
                  <a:pt x="277" y="1153"/>
                  <a:pt x="305" y="1220"/>
                  <a:pt x="355" y="1270"/>
                </a:cubicBezTo>
                <a:cubicBezTo>
                  <a:pt x="406" y="1321"/>
                  <a:pt x="475" y="1348"/>
                  <a:pt x="546" y="1347"/>
                </a:cubicBezTo>
                <a:cubicBezTo>
                  <a:pt x="511" y="1334"/>
                  <a:pt x="479" y="1314"/>
                  <a:pt x="451" y="1287"/>
                </a:cubicBezTo>
                <a:cubicBezTo>
                  <a:pt x="348" y="1183"/>
                  <a:pt x="348" y="1016"/>
                  <a:pt x="451" y="913"/>
                </a:cubicBezTo>
                <a:cubicBezTo>
                  <a:pt x="913" y="451"/>
                  <a:pt x="913" y="451"/>
                  <a:pt x="913" y="451"/>
                </a:cubicBezTo>
                <a:cubicBezTo>
                  <a:pt x="1016" y="348"/>
                  <a:pt x="1184" y="348"/>
                  <a:pt x="1287" y="451"/>
                </a:cubicBezTo>
                <a:cubicBezTo>
                  <a:pt x="1314" y="478"/>
                  <a:pt x="1334" y="510"/>
                  <a:pt x="1348" y="545"/>
                </a:cubicBezTo>
                <a:cubicBezTo>
                  <a:pt x="1349" y="475"/>
                  <a:pt x="1322" y="406"/>
                  <a:pt x="1270" y="354"/>
                </a:cubicBezTo>
                <a:cubicBezTo>
                  <a:pt x="1220" y="304"/>
                  <a:pt x="1154" y="277"/>
                  <a:pt x="1083" y="277"/>
                </a:cubicBezTo>
                <a:cubicBezTo>
                  <a:pt x="1012" y="277"/>
                  <a:pt x="946" y="304"/>
                  <a:pt x="896" y="354"/>
                </a:cubicBezTo>
                <a:cubicBezTo>
                  <a:pt x="798" y="452"/>
                  <a:pt x="798" y="452"/>
                  <a:pt x="798" y="452"/>
                </a:cubicBezTo>
                <a:cubicBezTo>
                  <a:pt x="782" y="468"/>
                  <a:pt x="757" y="468"/>
                  <a:pt x="741" y="452"/>
                </a:cubicBezTo>
                <a:cubicBezTo>
                  <a:pt x="726" y="437"/>
                  <a:pt x="726" y="411"/>
                  <a:pt x="741" y="396"/>
                </a:cubicBezTo>
                <a:cubicBezTo>
                  <a:pt x="839" y="298"/>
                  <a:pt x="839" y="298"/>
                  <a:pt x="839" y="298"/>
                </a:cubicBezTo>
                <a:cubicBezTo>
                  <a:pt x="904" y="233"/>
                  <a:pt x="991" y="197"/>
                  <a:pt x="1083" y="197"/>
                </a:cubicBezTo>
                <a:cubicBezTo>
                  <a:pt x="1175" y="197"/>
                  <a:pt x="1262" y="233"/>
                  <a:pt x="1327" y="298"/>
                </a:cubicBezTo>
                <a:cubicBezTo>
                  <a:pt x="1379" y="350"/>
                  <a:pt x="1412" y="416"/>
                  <a:pt x="1423" y="486"/>
                </a:cubicBezTo>
                <a:cubicBezTo>
                  <a:pt x="1441" y="379"/>
                  <a:pt x="1408" y="266"/>
                  <a:pt x="1327" y="184"/>
                </a:cubicBezTo>
                <a:cubicBezTo>
                  <a:pt x="1262" y="119"/>
                  <a:pt x="1175" y="83"/>
                  <a:pt x="1083" y="83"/>
                </a:cubicBezTo>
                <a:cubicBezTo>
                  <a:pt x="991" y="83"/>
                  <a:pt x="904" y="119"/>
                  <a:pt x="839" y="184"/>
                </a:cubicBezTo>
                <a:cubicBezTo>
                  <a:pt x="185" y="839"/>
                  <a:pt x="185" y="839"/>
                  <a:pt x="185" y="839"/>
                </a:cubicBezTo>
                <a:cubicBezTo>
                  <a:pt x="50" y="973"/>
                  <a:pt x="50" y="1192"/>
                  <a:pt x="185" y="1326"/>
                </a:cubicBezTo>
                <a:cubicBezTo>
                  <a:pt x="266" y="1408"/>
                  <a:pt x="379" y="1441"/>
                  <a:pt x="486" y="1423"/>
                </a:cubicBezTo>
                <a:close/>
                <a:moveTo>
                  <a:pt x="860" y="1292"/>
                </a:moveTo>
                <a:cubicBezTo>
                  <a:pt x="860" y="1276"/>
                  <a:pt x="860" y="1276"/>
                  <a:pt x="860" y="1276"/>
                </a:cubicBezTo>
                <a:cubicBezTo>
                  <a:pt x="876" y="1276"/>
                  <a:pt x="876" y="1276"/>
                  <a:pt x="876" y="1276"/>
                </a:cubicBezTo>
                <a:cubicBezTo>
                  <a:pt x="898" y="1276"/>
                  <a:pt x="916" y="1258"/>
                  <a:pt x="916" y="1236"/>
                </a:cubicBezTo>
                <a:cubicBezTo>
                  <a:pt x="916" y="1214"/>
                  <a:pt x="898" y="1196"/>
                  <a:pt x="876" y="1196"/>
                </a:cubicBezTo>
                <a:cubicBezTo>
                  <a:pt x="860" y="1196"/>
                  <a:pt x="860" y="1196"/>
                  <a:pt x="860" y="1196"/>
                </a:cubicBezTo>
                <a:cubicBezTo>
                  <a:pt x="860" y="1180"/>
                  <a:pt x="860" y="1180"/>
                  <a:pt x="860" y="1180"/>
                </a:cubicBezTo>
                <a:cubicBezTo>
                  <a:pt x="860" y="1158"/>
                  <a:pt x="842" y="1140"/>
                  <a:pt x="820" y="1140"/>
                </a:cubicBezTo>
                <a:cubicBezTo>
                  <a:pt x="797" y="1140"/>
                  <a:pt x="780" y="1158"/>
                  <a:pt x="780" y="1180"/>
                </a:cubicBezTo>
                <a:cubicBezTo>
                  <a:pt x="780" y="1196"/>
                  <a:pt x="780" y="1196"/>
                  <a:pt x="780" y="1196"/>
                </a:cubicBezTo>
                <a:cubicBezTo>
                  <a:pt x="763" y="1196"/>
                  <a:pt x="763" y="1196"/>
                  <a:pt x="763" y="1196"/>
                </a:cubicBezTo>
                <a:cubicBezTo>
                  <a:pt x="741" y="1196"/>
                  <a:pt x="723" y="1214"/>
                  <a:pt x="723" y="1236"/>
                </a:cubicBezTo>
                <a:cubicBezTo>
                  <a:pt x="723" y="1258"/>
                  <a:pt x="741" y="1276"/>
                  <a:pt x="763" y="1276"/>
                </a:cubicBezTo>
                <a:cubicBezTo>
                  <a:pt x="780" y="1276"/>
                  <a:pt x="780" y="1276"/>
                  <a:pt x="780" y="1276"/>
                </a:cubicBezTo>
                <a:cubicBezTo>
                  <a:pt x="780" y="1292"/>
                  <a:pt x="780" y="1292"/>
                  <a:pt x="780" y="1292"/>
                </a:cubicBezTo>
                <a:cubicBezTo>
                  <a:pt x="780" y="1314"/>
                  <a:pt x="797" y="1332"/>
                  <a:pt x="820" y="1332"/>
                </a:cubicBezTo>
                <a:cubicBezTo>
                  <a:pt x="842" y="1332"/>
                  <a:pt x="860" y="1314"/>
                  <a:pt x="860" y="1292"/>
                </a:cubicBezTo>
                <a:close/>
                <a:moveTo>
                  <a:pt x="1140" y="819"/>
                </a:moveTo>
                <a:cubicBezTo>
                  <a:pt x="1140" y="841"/>
                  <a:pt x="1158" y="859"/>
                  <a:pt x="1180" y="859"/>
                </a:cubicBezTo>
                <a:cubicBezTo>
                  <a:pt x="1292" y="859"/>
                  <a:pt x="1292" y="859"/>
                  <a:pt x="1292" y="859"/>
                </a:cubicBezTo>
                <a:cubicBezTo>
                  <a:pt x="1314" y="859"/>
                  <a:pt x="1332" y="841"/>
                  <a:pt x="1332" y="819"/>
                </a:cubicBezTo>
                <a:cubicBezTo>
                  <a:pt x="1332" y="797"/>
                  <a:pt x="1314" y="779"/>
                  <a:pt x="1292" y="779"/>
                </a:cubicBezTo>
                <a:cubicBezTo>
                  <a:pt x="1180" y="779"/>
                  <a:pt x="1180" y="779"/>
                  <a:pt x="1180" y="779"/>
                </a:cubicBezTo>
                <a:cubicBezTo>
                  <a:pt x="1158" y="779"/>
                  <a:pt x="1140" y="797"/>
                  <a:pt x="1140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839295" y="2839929"/>
            <a:ext cx="378865" cy="357133"/>
          </a:xfrm>
          <a:custGeom>
            <a:avLst/>
            <a:gdLst>
              <a:gd name="T0" fmla="*/ 1691 w 2050"/>
              <a:gd name="T1" fmla="*/ 910 h 1932"/>
              <a:gd name="T2" fmla="*/ 2010 w 2050"/>
              <a:gd name="T3" fmla="*/ 831 h 1932"/>
              <a:gd name="T4" fmla="*/ 1850 w 2050"/>
              <a:gd name="T5" fmla="*/ 160 h 1932"/>
              <a:gd name="T6" fmla="*/ 1495 w 2050"/>
              <a:gd name="T7" fmla="*/ 135 h 1932"/>
              <a:gd name="T8" fmla="*/ 1335 w 2050"/>
              <a:gd name="T9" fmla="*/ 40 h 1932"/>
              <a:gd name="T10" fmla="*/ 561 w 2050"/>
              <a:gd name="T11" fmla="*/ 40 h 1932"/>
              <a:gd name="T12" fmla="*/ 166 w 2050"/>
              <a:gd name="T13" fmla="*/ 200 h 1932"/>
              <a:gd name="T14" fmla="*/ 245 w 2050"/>
              <a:gd name="T15" fmla="*/ 415 h 1932"/>
              <a:gd name="T16" fmla="*/ 561 w 2050"/>
              <a:gd name="T17" fmla="*/ 359 h 1932"/>
              <a:gd name="T18" fmla="*/ 1335 w 2050"/>
              <a:gd name="T19" fmla="*/ 359 h 1932"/>
              <a:gd name="T20" fmla="*/ 1495 w 2050"/>
              <a:gd name="T21" fmla="*/ 264 h 1932"/>
              <a:gd name="T22" fmla="*/ 1810 w 2050"/>
              <a:gd name="T23" fmla="*/ 240 h 1932"/>
              <a:gd name="T24" fmla="*/ 1255 w 2050"/>
              <a:gd name="T25" fmla="*/ 320 h 1932"/>
              <a:gd name="T26" fmla="*/ 1255 w 2050"/>
              <a:gd name="T27" fmla="*/ 80 h 1932"/>
              <a:gd name="T28" fmla="*/ 1335 w 2050"/>
              <a:gd name="T29" fmla="*/ 256 h 1932"/>
              <a:gd name="T30" fmla="*/ 1415 w 2050"/>
              <a:gd name="T31" fmla="*/ 256 h 1932"/>
              <a:gd name="T32" fmla="*/ 234 w 2050"/>
              <a:gd name="T33" fmla="*/ 596 h 1932"/>
              <a:gd name="T34" fmla="*/ 166 w 2050"/>
              <a:gd name="T35" fmla="*/ 568 h 1932"/>
              <a:gd name="T36" fmla="*/ 234 w 2050"/>
              <a:gd name="T37" fmla="*/ 540 h 1932"/>
              <a:gd name="T38" fmla="*/ 206 w 2050"/>
              <a:gd name="T39" fmla="*/ 1453 h 1932"/>
              <a:gd name="T40" fmla="*/ 136 w 2050"/>
              <a:gd name="T41" fmla="*/ 1292 h 1932"/>
              <a:gd name="T42" fmla="*/ 221 w 2050"/>
              <a:gd name="T43" fmla="*/ 1307 h 1932"/>
              <a:gd name="T44" fmla="*/ 815 w 2050"/>
              <a:gd name="T45" fmla="*/ 1932 h 1932"/>
              <a:gd name="T46" fmla="*/ 1002 w 2050"/>
              <a:gd name="T47" fmla="*/ 1932 h 1932"/>
              <a:gd name="T48" fmla="*/ 1190 w 2050"/>
              <a:gd name="T49" fmla="*/ 1932 h 1932"/>
              <a:gd name="T50" fmla="*/ 1330 w 2050"/>
              <a:gd name="T51" fmla="*/ 1613 h 1932"/>
              <a:gd name="T52" fmla="*/ 1424 w 2050"/>
              <a:gd name="T53" fmla="*/ 1773 h 1932"/>
              <a:gd name="T54" fmla="*/ 1890 w 2050"/>
              <a:gd name="T55" fmla="*/ 1102 h 1932"/>
              <a:gd name="T56" fmla="*/ 2010 w 2050"/>
              <a:gd name="T57" fmla="*/ 1022 h 1932"/>
              <a:gd name="T58" fmla="*/ 1691 w 2050"/>
              <a:gd name="T59" fmla="*/ 1102 h 1932"/>
              <a:gd name="T60" fmla="*/ 1464 w 2050"/>
              <a:gd name="T61" fmla="*/ 1693 h 1932"/>
              <a:gd name="T62" fmla="*/ 1237 w 2050"/>
              <a:gd name="T63" fmla="*/ 1572 h 1932"/>
              <a:gd name="T64" fmla="*/ 956 w 2050"/>
              <a:gd name="T65" fmla="*/ 1533 h 1932"/>
              <a:gd name="T66" fmla="*/ 635 w 2050"/>
              <a:gd name="T67" fmla="*/ 1667 h 1932"/>
              <a:gd name="T68" fmla="*/ 245 w 2050"/>
              <a:gd name="T69" fmla="*/ 1560 h 1932"/>
              <a:gd name="T70" fmla="*/ 245 w 2050"/>
              <a:gd name="T71" fmla="*/ 966 h 1932"/>
              <a:gd name="T72" fmla="*/ 27 w 2050"/>
              <a:gd name="T73" fmla="*/ 638 h 1932"/>
              <a:gd name="T74" fmla="*/ 166 w 2050"/>
              <a:gd name="T75" fmla="*/ 1169 h 1932"/>
              <a:gd name="T76" fmla="*/ 166 w 2050"/>
              <a:gd name="T77" fmla="*/ 1733 h 1932"/>
              <a:gd name="T78" fmla="*/ 715 w 2050"/>
              <a:gd name="T79" fmla="*/ 1733 h 1932"/>
              <a:gd name="T80" fmla="*/ 821 w 2050"/>
              <a:gd name="T81" fmla="*/ 1654 h 1932"/>
              <a:gd name="T82" fmla="*/ 815 w 2050"/>
              <a:gd name="T83" fmla="*/ 1932 h 1932"/>
              <a:gd name="T84" fmla="*/ 1167 w 2050"/>
              <a:gd name="T85" fmla="*/ 1838 h 1932"/>
              <a:gd name="T86" fmla="*/ 1197 w 2050"/>
              <a:gd name="T87" fmla="*/ 1845 h 1932"/>
              <a:gd name="T88" fmla="*/ 1195 w 2050"/>
              <a:gd name="T89" fmla="*/ 1654 h 1932"/>
              <a:gd name="T90" fmla="*/ 1090 w 2050"/>
              <a:gd name="T91" fmla="*/ 1667 h 1932"/>
              <a:gd name="T92" fmla="*/ 979 w 2050"/>
              <a:gd name="T93" fmla="*/ 1838 h 1932"/>
              <a:gd name="T94" fmla="*/ 1010 w 2050"/>
              <a:gd name="T95" fmla="*/ 1845 h 1932"/>
              <a:gd name="T96" fmla="*/ 1008 w 2050"/>
              <a:gd name="T97" fmla="*/ 1654 h 1932"/>
              <a:gd name="T98" fmla="*/ 902 w 2050"/>
              <a:gd name="T99" fmla="*/ 1667 h 1932"/>
              <a:gd name="T100" fmla="*/ 325 w 2050"/>
              <a:gd name="T101" fmla="*/ 1365 h 1932"/>
              <a:gd name="T102" fmla="*/ 796 w 2050"/>
              <a:gd name="T103" fmla="*/ 1811 h 1932"/>
              <a:gd name="T104" fmla="*/ 815 w 2050"/>
              <a:gd name="T105" fmla="*/ 1853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0" h="1932">
                <a:moveTo>
                  <a:pt x="1691" y="831"/>
                </a:moveTo>
                <a:cubicBezTo>
                  <a:pt x="1669" y="831"/>
                  <a:pt x="1651" y="848"/>
                  <a:pt x="1651" y="870"/>
                </a:cubicBezTo>
                <a:cubicBezTo>
                  <a:pt x="1651" y="892"/>
                  <a:pt x="1669" y="910"/>
                  <a:pt x="1691" y="910"/>
                </a:cubicBezTo>
                <a:cubicBezTo>
                  <a:pt x="2010" y="910"/>
                  <a:pt x="2010" y="910"/>
                  <a:pt x="2010" y="910"/>
                </a:cubicBezTo>
                <a:cubicBezTo>
                  <a:pt x="2032" y="910"/>
                  <a:pt x="2050" y="892"/>
                  <a:pt x="2050" y="870"/>
                </a:cubicBezTo>
                <a:cubicBezTo>
                  <a:pt x="2050" y="848"/>
                  <a:pt x="2032" y="831"/>
                  <a:pt x="2010" y="831"/>
                </a:cubicBezTo>
                <a:cubicBezTo>
                  <a:pt x="1890" y="831"/>
                  <a:pt x="1890" y="831"/>
                  <a:pt x="1890" y="831"/>
                </a:cubicBezTo>
                <a:cubicBezTo>
                  <a:pt x="1890" y="200"/>
                  <a:pt x="1890" y="200"/>
                  <a:pt x="1890" y="200"/>
                </a:cubicBezTo>
                <a:cubicBezTo>
                  <a:pt x="1890" y="178"/>
                  <a:pt x="1872" y="160"/>
                  <a:pt x="1850" y="160"/>
                </a:cubicBezTo>
                <a:cubicBezTo>
                  <a:pt x="1505" y="160"/>
                  <a:pt x="1505" y="160"/>
                  <a:pt x="1505" y="160"/>
                </a:cubicBezTo>
                <a:cubicBezTo>
                  <a:pt x="1502" y="160"/>
                  <a:pt x="1498" y="160"/>
                  <a:pt x="1495" y="161"/>
                </a:cubicBezTo>
                <a:cubicBezTo>
                  <a:pt x="1495" y="135"/>
                  <a:pt x="1495" y="135"/>
                  <a:pt x="1495" y="135"/>
                </a:cubicBezTo>
                <a:cubicBezTo>
                  <a:pt x="1495" y="96"/>
                  <a:pt x="1463" y="64"/>
                  <a:pt x="1424" y="64"/>
                </a:cubicBezTo>
                <a:cubicBezTo>
                  <a:pt x="1335" y="64"/>
                  <a:pt x="1335" y="64"/>
                  <a:pt x="1335" y="64"/>
                </a:cubicBezTo>
                <a:cubicBezTo>
                  <a:pt x="1335" y="40"/>
                  <a:pt x="1335" y="40"/>
                  <a:pt x="1335" y="40"/>
                </a:cubicBezTo>
                <a:cubicBezTo>
                  <a:pt x="1335" y="18"/>
                  <a:pt x="1317" y="0"/>
                  <a:pt x="1295" y="0"/>
                </a:cubicBezTo>
                <a:cubicBezTo>
                  <a:pt x="601" y="0"/>
                  <a:pt x="601" y="0"/>
                  <a:pt x="601" y="0"/>
                </a:cubicBezTo>
                <a:cubicBezTo>
                  <a:pt x="579" y="0"/>
                  <a:pt x="561" y="18"/>
                  <a:pt x="561" y="40"/>
                </a:cubicBezTo>
                <a:cubicBezTo>
                  <a:pt x="561" y="160"/>
                  <a:pt x="561" y="160"/>
                  <a:pt x="561" y="160"/>
                </a:cubicBezTo>
                <a:cubicBezTo>
                  <a:pt x="206" y="160"/>
                  <a:pt x="206" y="160"/>
                  <a:pt x="206" y="160"/>
                </a:cubicBezTo>
                <a:cubicBezTo>
                  <a:pt x="183" y="160"/>
                  <a:pt x="166" y="178"/>
                  <a:pt x="166" y="200"/>
                </a:cubicBezTo>
                <a:cubicBezTo>
                  <a:pt x="166" y="415"/>
                  <a:pt x="166" y="415"/>
                  <a:pt x="166" y="415"/>
                </a:cubicBezTo>
                <a:cubicBezTo>
                  <a:pt x="166" y="437"/>
                  <a:pt x="183" y="455"/>
                  <a:pt x="206" y="455"/>
                </a:cubicBezTo>
                <a:cubicBezTo>
                  <a:pt x="228" y="455"/>
                  <a:pt x="245" y="437"/>
                  <a:pt x="245" y="415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561" y="240"/>
                  <a:pt x="561" y="240"/>
                  <a:pt x="561" y="240"/>
                </a:cubicBezTo>
                <a:cubicBezTo>
                  <a:pt x="561" y="359"/>
                  <a:pt x="561" y="359"/>
                  <a:pt x="561" y="359"/>
                </a:cubicBezTo>
                <a:cubicBezTo>
                  <a:pt x="561" y="381"/>
                  <a:pt x="579" y="399"/>
                  <a:pt x="601" y="399"/>
                </a:cubicBezTo>
                <a:cubicBezTo>
                  <a:pt x="1295" y="399"/>
                  <a:pt x="1295" y="399"/>
                  <a:pt x="1295" y="399"/>
                </a:cubicBezTo>
                <a:cubicBezTo>
                  <a:pt x="1317" y="399"/>
                  <a:pt x="1335" y="381"/>
                  <a:pt x="1335" y="359"/>
                </a:cubicBezTo>
                <a:cubicBezTo>
                  <a:pt x="1335" y="335"/>
                  <a:pt x="1335" y="335"/>
                  <a:pt x="1335" y="335"/>
                </a:cubicBezTo>
                <a:cubicBezTo>
                  <a:pt x="1424" y="335"/>
                  <a:pt x="1424" y="335"/>
                  <a:pt x="1424" y="335"/>
                </a:cubicBezTo>
                <a:cubicBezTo>
                  <a:pt x="1463" y="335"/>
                  <a:pt x="1495" y="304"/>
                  <a:pt x="1495" y="264"/>
                </a:cubicBezTo>
                <a:cubicBezTo>
                  <a:pt x="1495" y="238"/>
                  <a:pt x="1495" y="238"/>
                  <a:pt x="1495" y="238"/>
                </a:cubicBezTo>
                <a:cubicBezTo>
                  <a:pt x="1498" y="239"/>
                  <a:pt x="1502" y="240"/>
                  <a:pt x="1505" y="240"/>
                </a:cubicBezTo>
                <a:cubicBezTo>
                  <a:pt x="1810" y="240"/>
                  <a:pt x="1810" y="240"/>
                  <a:pt x="1810" y="240"/>
                </a:cubicBezTo>
                <a:cubicBezTo>
                  <a:pt x="1810" y="831"/>
                  <a:pt x="1810" y="831"/>
                  <a:pt x="1810" y="831"/>
                </a:cubicBezTo>
                <a:lnTo>
                  <a:pt x="1691" y="831"/>
                </a:lnTo>
                <a:close/>
                <a:moveTo>
                  <a:pt x="1255" y="320"/>
                </a:moveTo>
                <a:cubicBezTo>
                  <a:pt x="641" y="320"/>
                  <a:pt x="641" y="320"/>
                  <a:pt x="641" y="320"/>
                </a:cubicBezTo>
                <a:cubicBezTo>
                  <a:pt x="641" y="80"/>
                  <a:pt x="641" y="80"/>
                  <a:pt x="641" y="80"/>
                </a:cubicBezTo>
                <a:cubicBezTo>
                  <a:pt x="1255" y="80"/>
                  <a:pt x="1255" y="80"/>
                  <a:pt x="1255" y="80"/>
                </a:cubicBezTo>
                <a:lnTo>
                  <a:pt x="1255" y="320"/>
                </a:lnTo>
                <a:close/>
                <a:moveTo>
                  <a:pt x="1415" y="256"/>
                </a:moveTo>
                <a:cubicBezTo>
                  <a:pt x="1335" y="256"/>
                  <a:pt x="1335" y="256"/>
                  <a:pt x="1335" y="256"/>
                </a:cubicBezTo>
                <a:cubicBezTo>
                  <a:pt x="1335" y="144"/>
                  <a:pt x="1335" y="144"/>
                  <a:pt x="1335" y="144"/>
                </a:cubicBezTo>
                <a:cubicBezTo>
                  <a:pt x="1415" y="144"/>
                  <a:pt x="1415" y="144"/>
                  <a:pt x="1415" y="144"/>
                </a:cubicBezTo>
                <a:lnTo>
                  <a:pt x="1415" y="256"/>
                </a:lnTo>
                <a:close/>
                <a:moveTo>
                  <a:pt x="234" y="540"/>
                </a:moveTo>
                <a:cubicBezTo>
                  <a:pt x="241" y="547"/>
                  <a:pt x="245" y="557"/>
                  <a:pt x="245" y="568"/>
                </a:cubicBezTo>
                <a:cubicBezTo>
                  <a:pt x="245" y="578"/>
                  <a:pt x="241" y="589"/>
                  <a:pt x="234" y="596"/>
                </a:cubicBezTo>
                <a:cubicBezTo>
                  <a:pt x="226" y="604"/>
                  <a:pt x="216" y="608"/>
                  <a:pt x="206" y="608"/>
                </a:cubicBezTo>
                <a:cubicBezTo>
                  <a:pt x="195" y="608"/>
                  <a:pt x="185" y="604"/>
                  <a:pt x="177" y="596"/>
                </a:cubicBezTo>
                <a:cubicBezTo>
                  <a:pt x="170" y="589"/>
                  <a:pt x="166" y="578"/>
                  <a:pt x="166" y="568"/>
                </a:cubicBezTo>
                <a:cubicBezTo>
                  <a:pt x="166" y="557"/>
                  <a:pt x="170" y="547"/>
                  <a:pt x="177" y="540"/>
                </a:cubicBezTo>
                <a:cubicBezTo>
                  <a:pt x="185" y="532"/>
                  <a:pt x="195" y="528"/>
                  <a:pt x="206" y="528"/>
                </a:cubicBezTo>
                <a:cubicBezTo>
                  <a:pt x="216" y="528"/>
                  <a:pt x="226" y="532"/>
                  <a:pt x="234" y="540"/>
                </a:cubicBezTo>
                <a:close/>
                <a:moveTo>
                  <a:pt x="290" y="1347"/>
                </a:moveTo>
                <a:cubicBezTo>
                  <a:pt x="240" y="1433"/>
                  <a:pt x="240" y="1433"/>
                  <a:pt x="240" y="1433"/>
                </a:cubicBezTo>
                <a:cubicBezTo>
                  <a:pt x="233" y="1446"/>
                  <a:pt x="220" y="1453"/>
                  <a:pt x="206" y="1453"/>
                </a:cubicBezTo>
                <a:cubicBezTo>
                  <a:pt x="191" y="1453"/>
                  <a:pt x="178" y="1446"/>
                  <a:pt x="171" y="1433"/>
                </a:cubicBezTo>
                <a:cubicBezTo>
                  <a:pt x="121" y="1347"/>
                  <a:pt x="121" y="1347"/>
                  <a:pt x="121" y="1347"/>
                </a:cubicBezTo>
                <a:cubicBezTo>
                  <a:pt x="110" y="1328"/>
                  <a:pt x="117" y="1303"/>
                  <a:pt x="136" y="1292"/>
                </a:cubicBezTo>
                <a:cubicBezTo>
                  <a:pt x="155" y="1281"/>
                  <a:pt x="179" y="1288"/>
                  <a:pt x="190" y="1307"/>
                </a:cubicBezTo>
                <a:cubicBezTo>
                  <a:pt x="206" y="1334"/>
                  <a:pt x="206" y="1334"/>
                  <a:pt x="206" y="1334"/>
                </a:cubicBezTo>
                <a:cubicBezTo>
                  <a:pt x="221" y="1307"/>
                  <a:pt x="221" y="1307"/>
                  <a:pt x="221" y="1307"/>
                </a:cubicBezTo>
                <a:cubicBezTo>
                  <a:pt x="232" y="1288"/>
                  <a:pt x="256" y="1281"/>
                  <a:pt x="275" y="1292"/>
                </a:cubicBezTo>
                <a:cubicBezTo>
                  <a:pt x="294" y="1303"/>
                  <a:pt x="301" y="1328"/>
                  <a:pt x="290" y="1347"/>
                </a:cubicBezTo>
                <a:close/>
                <a:moveTo>
                  <a:pt x="815" y="1932"/>
                </a:moveTo>
                <a:cubicBezTo>
                  <a:pt x="859" y="1932"/>
                  <a:pt x="896" y="1900"/>
                  <a:pt x="902" y="1857"/>
                </a:cubicBezTo>
                <a:cubicBezTo>
                  <a:pt x="903" y="1862"/>
                  <a:pt x="905" y="1867"/>
                  <a:pt x="907" y="1872"/>
                </a:cubicBezTo>
                <a:cubicBezTo>
                  <a:pt x="925" y="1909"/>
                  <a:pt x="961" y="1932"/>
                  <a:pt x="1002" y="1932"/>
                </a:cubicBezTo>
                <a:cubicBezTo>
                  <a:pt x="1046" y="1932"/>
                  <a:pt x="1083" y="1900"/>
                  <a:pt x="1089" y="1857"/>
                </a:cubicBezTo>
                <a:cubicBezTo>
                  <a:pt x="1090" y="1862"/>
                  <a:pt x="1092" y="1867"/>
                  <a:pt x="1094" y="1872"/>
                </a:cubicBezTo>
                <a:cubicBezTo>
                  <a:pt x="1112" y="1909"/>
                  <a:pt x="1148" y="1932"/>
                  <a:pt x="1190" y="1932"/>
                </a:cubicBezTo>
                <a:cubicBezTo>
                  <a:pt x="1238" y="1932"/>
                  <a:pt x="1277" y="1893"/>
                  <a:pt x="1277" y="1845"/>
                </a:cubicBezTo>
                <a:cubicBezTo>
                  <a:pt x="1277" y="1667"/>
                  <a:pt x="1277" y="1667"/>
                  <a:pt x="1277" y="1667"/>
                </a:cubicBezTo>
                <a:cubicBezTo>
                  <a:pt x="1277" y="1637"/>
                  <a:pt x="1301" y="1613"/>
                  <a:pt x="1330" y="1613"/>
                </a:cubicBezTo>
                <a:cubicBezTo>
                  <a:pt x="1360" y="1613"/>
                  <a:pt x="1384" y="1637"/>
                  <a:pt x="1384" y="1667"/>
                </a:cubicBezTo>
                <a:cubicBezTo>
                  <a:pt x="1384" y="1733"/>
                  <a:pt x="1384" y="1733"/>
                  <a:pt x="1384" y="1733"/>
                </a:cubicBezTo>
                <a:cubicBezTo>
                  <a:pt x="1384" y="1755"/>
                  <a:pt x="1402" y="1773"/>
                  <a:pt x="1424" y="1773"/>
                </a:cubicBezTo>
                <a:cubicBezTo>
                  <a:pt x="1850" y="1773"/>
                  <a:pt x="1850" y="1773"/>
                  <a:pt x="1850" y="1773"/>
                </a:cubicBezTo>
                <a:cubicBezTo>
                  <a:pt x="1872" y="1773"/>
                  <a:pt x="1890" y="1755"/>
                  <a:pt x="1890" y="1733"/>
                </a:cubicBezTo>
                <a:cubicBezTo>
                  <a:pt x="1890" y="1102"/>
                  <a:pt x="1890" y="1102"/>
                  <a:pt x="1890" y="1102"/>
                </a:cubicBezTo>
                <a:cubicBezTo>
                  <a:pt x="2010" y="1102"/>
                  <a:pt x="2010" y="1102"/>
                  <a:pt x="2010" y="1102"/>
                </a:cubicBezTo>
                <a:cubicBezTo>
                  <a:pt x="2032" y="1102"/>
                  <a:pt x="2050" y="1084"/>
                  <a:pt x="2050" y="1062"/>
                </a:cubicBezTo>
                <a:cubicBezTo>
                  <a:pt x="2050" y="1040"/>
                  <a:pt x="2032" y="1022"/>
                  <a:pt x="2010" y="1022"/>
                </a:cubicBezTo>
                <a:cubicBezTo>
                  <a:pt x="1691" y="1022"/>
                  <a:pt x="1691" y="1022"/>
                  <a:pt x="1691" y="1022"/>
                </a:cubicBezTo>
                <a:cubicBezTo>
                  <a:pt x="1669" y="1022"/>
                  <a:pt x="1651" y="1040"/>
                  <a:pt x="1651" y="1062"/>
                </a:cubicBezTo>
                <a:cubicBezTo>
                  <a:pt x="1651" y="1084"/>
                  <a:pt x="1669" y="1102"/>
                  <a:pt x="1691" y="1102"/>
                </a:cubicBezTo>
                <a:cubicBezTo>
                  <a:pt x="1810" y="1102"/>
                  <a:pt x="1810" y="1102"/>
                  <a:pt x="1810" y="1102"/>
                </a:cubicBezTo>
                <a:cubicBezTo>
                  <a:pt x="1810" y="1693"/>
                  <a:pt x="1810" y="1693"/>
                  <a:pt x="1810" y="1693"/>
                </a:cubicBezTo>
                <a:cubicBezTo>
                  <a:pt x="1464" y="1693"/>
                  <a:pt x="1464" y="1693"/>
                  <a:pt x="1464" y="1693"/>
                </a:cubicBezTo>
                <a:cubicBezTo>
                  <a:pt x="1464" y="1667"/>
                  <a:pt x="1464" y="1667"/>
                  <a:pt x="1464" y="1667"/>
                </a:cubicBezTo>
                <a:cubicBezTo>
                  <a:pt x="1464" y="1593"/>
                  <a:pt x="1404" y="1533"/>
                  <a:pt x="1330" y="1533"/>
                </a:cubicBezTo>
                <a:cubicBezTo>
                  <a:pt x="1294" y="1533"/>
                  <a:pt x="1261" y="1548"/>
                  <a:pt x="1237" y="1572"/>
                </a:cubicBezTo>
                <a:cubicBezTo>
                  <a:pt x="1213" y="1548"/>
                  <a:pt x="1180" y="1533"/>
                  <a:pt x="1143" y="1533"/>
                </a:cubicBezTo>
                <a:cubicBezTo>
                  <a:pt x="1107" y="1533"/>
                  <a:pt x="1074" y="1548"/>
                  <a:pt x="1050" y="1572"/>
                </a:cubicBezTo>
                <a:cubicBezTo>
                  <a:pt x="1026" y="1548"/>
                  <a:pt x="992" y="1533"/>
                  <a:pt x="956" y="1533"/>
                </a:cubicBezTo>
                <a:cubicBezTo>
                  <a:pt x="920" y="1533"/>
                  <a:pt x="887" y="1548"/>
                  <a:pt x="862" y="1572"/>
                </a:cubicBezTo>
                <a:cubicBezTo>
                  <a:pt x="838" y="1548"/>
                  <a:pt x="805" y="1533"/>
                  <a:pt x="769" y="1533"/>
                </a:cubicBezTo>
                <a:cubicBezTo>
                  <a:pt x="695" y="1533"/>
                  <a:pt x="635" y="1593"/>
                  <a:pt x="635" y="1667"/>
                </a:cubicBezTo>
                <a:cubicBezTo>
                  <a:pt x="635" y="1693"/>
                  <a:pt x="635" y="1693"/>
                  <a:pt x="635" y="1693"/>
                </a:cubicBezTo>
                <a:cubicBezTo>
                  <a:pt x="245" y="1693"/>
                  <a:pt x="245" y="1693"/>
                  <a:pt x="245" y="1693"/>
                </a:cubicBezTo>
                <a:cubicBezTo>
                  <a:pt x="245" y="1560"/>
                  <a:pt x="245" y="1560"/>
                  <a:pt x="245" y="1560"/>
                </a:cubicBezTo>
                <a:cubicBezTo>
                  <a:pt x="336" y="1542"/>
                  <a:pt x="405" y="1461"/>
                  <a:pt x="405" y="1365"/>
                </a:cubicBezTo>
                <a:cubicBezTo>
                  <a:pt x="405" y="1268"/>
                  <a:pt x="336" y="1187"/>
                  <a:pt x="245" y="1169"/>
                </a:cubicBezTo>
                <a:cubicBezTo>
                  <a:pt x="245" y="966"/>
                  <a:pt x="245" y="966"/>
                  <a:pt x="245" y="966"/>
                </a:cubicBezTo>
                <a:cubicBezTo>
                  <a:pt x="245" y="960"/>
                  <a:pt x="244" y="953"/>
                  <a:pt x="241" y="947"/>
                </a:cubicBezTo>
                <a:cubicBezTo>
                  <a:pt x="81" y="654"/>
                  <a:pt x="81" y="654"/>
                  <a:pt x="81" y="654"/>
                </a:cubicBezTo>
                <a:cubicBezTo>
                  <a:pt x="70" y="635"/>
                  <a:pt x="46" y="628"/>
                  <a:pt x="27" y="638"/>
                </a:cubicBezTo>
                <a:cubicBezTo>
                  <a:pt x="7" y="649"/>
                  <a:pt x="0" y="673"/>
                  <a:pt x="11" y="692"/>
                </a:cubicBezTo>
                <a:cubicBezTo>
                  <a:pt x="166" y="976"/>
                  <a:pt x="166" y="976"/>
                  <a:pt x="166" y="976"/>
                </a:cubicBezTo>
                <a:cubicBezTo>
                  <a:pt x="166" y="1169"/>
                  <a:pt x="166" y="1169"/>
                  <a:pt x="166" y="1169"/>
                </a:cubicBezTo>
                <a:cubicBezTo>
                  <a:pt x="75" y="1187"/>
                  <a:pt x="6" y="1268"/>
                  <a:pt x="6" y="1365"/>
                </a:cubicBezTo>
                <a:cubicBezTo>
                  <a:pt x="6" y="1461"/>
                  <a:pt x="75" y="1542"/>
                  <a:pt x="166" y="1560"/>
                </a:cubicBezTo>
                <a:cubicBezTo>
                  <a:pt x="166" y="1733"/>
                  <a:pt x="166" y="1733"/>
                  <a:pt x="166" y="1733"/>
                </a:cubicBezTo>
                <a:cubicBezTo>
                  <a:pt x="166" y="1755"/>
                  <a:pt x="183" y="1773"/>
                  <a:pt x="206" y="1773"/>
                </a:cubicBezTo>
                <a:cubicBezTo>
                  <a:pt x="675" y="1773"/>
                  <a:pt x="675" y="1773"/>
                  <a:pt x="675" y="1773"/>
                </a:cubicBezTo>
                <a:cubicBezTo>
                  <a:pt x="697" y="1773"/>
                  <a:pt x="715" y="1755"/>
                  <a:pt x="715" y="1733"/>
                </a:cubicBezTo>
                <a:cubicBezTo>
                  <a:pt x="715" y="1667"/>
                  <a:pt x="715" y="1667"/>
                  <a:pt x="715" y="1667"/>
                </a:cubicBezTo>
                <a:cubicBezTo>
                  <a:pt x="715" y="1637"/>
                  <a:pt x="739" y="1613"/>
                  <a:pt x="769" y="1613"/>
                </a:cubicBezTo>
                <a:cubicBezTo>
                  <a:pt x="794" y="1613"/>
                  <a:pt x="815" y="1631"/>
                  <a:pt x="821" y="1654"/>
                </a:cubicBezTo>
                <a:cubicBezTo>
                  <a:pt x="734" y="1760"/>
                  <a:pt x="734" y="1760"/>
                  <a:pt x="734" y="1760"/>
                </a:cubicBezTo>
                <a:cubicBezTo>
                  <a:pt x="708" y="1792"/>
                  <a:pt x="703" y="1835"/>
                  <a:pt x="720" y="1872"/>
                </a:cubicBezTo>
                <a:cubicBezTo>
                  <a:pt x="738" y="1909"/>
                  <a:pt x="774" y="1932"/>
                  <a:pt x="815" y="1932"/>
                </a:cubicBezTo>
                <a:close/>
                <a:moveTo>
                  <a:pt x="1197" y="1845"/>
                </a:moveTo>
                <a:cubicBezTo>
                  <a:pt x="1197" y="1849"/>
                  <a:pt x="1194" y="1853"/>
                  <a:pt x="1190" y="1853"/>
                </a:cubicBezTo>
                <a:cubicBezTo>
                  <a:pt x="1175" y="1853"/>
                  <a:pt x="1169" y="1842"/>
                  <a:pt x="1167" y="1838"/>
                </a:cubicBezTo>
                <a:cubicBezTo>
                  <a:pt x="1165" y="1834"/>
                  <a:pt x="1161" y="1822"/>
                  <a:pt x="1170" y="1811"/>
                </a:cubicBezTo>
                <a:cubicBezTo>
                  <a:pt x="1197" y="1778"/>
                  <a:pt x="1197" y="1778"/>
                  <a:pt x="1197" y="1778"/>
                </a:cubicBezTo>
                <a:lnTo>
                  <a:pt x="1197" y="1845"/>
                </a:lnTo>
                <a:close/>
                <a:moveTo>
                  <a:pt x="1090" y="1667"/>
                </a:moveTo>
                <a:cubicBezTo>
                  <a:pt x="1090" y="1637"/>
                  <a:pt x="1114" y="1613"/>
                  <a:pt x="1143" y="1613"/>
                </a:cubicBezTo>
                <a:cubicBezTo>
                  <a:pt x="1169" y="1613"/>
                  <a:pt x="1190" y="1631"/>
                  <a:pt x="1195" y="1654"/>
                </a:cubicBezTo>
                <a:cubicBezTo>
                  <a:pt x="1108" y="1760"/>
                  <a:pt x="1108" y="1760"/>
                  <a:pt x="1108" y="1760"/>
                </a:cubicBezTo>
                <a:cubicBezTo>
                  <a:pt x="1100" y="1771"/>
                  <a:pt x="1094" y="1782"/>
                  <a:pt x="1090" y="1794"/>
                </a:cubicBezTo>
                <a:lnTo>
                  <a:pt x="1090" y="1667"/>
                </a:lnTo>
                <a:close/>
                <a:moveTo>
                  <a:pt x="1010" y="1845"/>
                </a:moveTo>
                <a:cubicBezTo>
                  <a:pt x="1010" y="1849"/>
                  <a:pt x="1006" y="1853"/>
                  <a:pt x="1002" y="1853"/>
                </a:cubicBezTo>
                <a:cubicBezTo>
                  <a:pt x="988" y="1853"/>
                  <a:pt x="982" y="1842"/>
                  <a:pt x="979" y="1838"/>
                </a:cubicBezTo>
                <a:cubicBezTo>
                  <a:pt x="977" y="1834"/>
                  <a:pt x="974" y="1822"/>
                  <a:pt x="983" y="1811"/>
                </a:cubicBezTo>
                <a:cubicBezTo>
                  <a:pt x="1010" y="1778"/>
                  <a:pt x="1010" y="1778"/>
                  <a:pt x="1010" y="1778"/>
                </a:cubicBezTo>
                <a:lnTo>
                  <a:pt x="1010" y="1845"/>
                </a:lnTo>
                <a:close/>
                <a:moveTo>
                  <a:pt x="902" y="1667"/>
                </a:moveTo>
                <a:cubicBezTo>
                  <a:pt x="902" y="1637"/>
                  <a:pt x="926" y="1613"/>
                  <a:pt x="956" y="1613"/>
                </a:cubicBezTo>
                <a:cubicBezTo>
                  <a:pt x="981" y="1613"/>
                  <a:pt x="1003" y="1631"/>
                  <a:pt x="1008" y="1654"/>
                </a:cubicBezTo>
                <a:cubicBezTo>
                  <a:pt x="921" y="1760"/>
                  <a:pt x="921" y="1760"/>
                  <a:pt x="921" y="1760"/>
                </a:cubicBezTo>
                <a:cubicBezTo>
                  <a:pt x="913" y="1771"/>
                  <a:pt x="906" y="1782"/>
                  <a:pt x="902" y="1794"/>
                </a:cubicBezTo>
                <a:lnTo>
                  <a:pt x="902" y="1667"/>
                </a:lnTo>
                <a:close/>
                <a:moveTo>
                  <a:pt x="86" y="1365"/>
                </a:moveTo>
                <a:cubicBezTo>
                  <a:pt x="86" y="1298"/>
                  <a:pt x="139" y="1245"/>
                  <a:pt x="206" y="1245"/>
                </a:cubicBezTo>
                <a:cubicBezTo>
                  <a:pt x="272" y="1245"/>
                  <a:pt x="325" y="1298"/>
                  <a:pt x="325" y="1365"/>
                </a:cubicBezTo>
                <a:cubicBezTo>
                  <a:pt x="325" y="1431"/>
                  <a:pt x="272" y="1484"/>
                  <a:pt x="206" y="1484"/>
                </a:cubicBezTo>
                <a:cubicBezTo>
                  <a:pt x="139" y="1484"/>
                  <a:pt x="86" y="1431"/>
                  <a:pt x="86" y="1365"/>
                </a:cubicBezTo>
                <a:close/>
                <a:moveTo>
                  <a:pt x="796" y="1811"/>
                </a:moveTo>
                <a:cubicBezTo>
                  <a:pt x="823" y="1778"/>
                  <a:pt x="823" y="1778"/>
                  <a:pt x="823" y="1778"/>
                </a:cubicBezTo>
                <a:cubicBezTo>
                  <a:pt x="823" y="1845"/>
                  <a:pt x="823" y="1845"/>
                  <a:pt x="823" y="1845"/>
                </a:cubicBezTo>
                <a:cubicBezTo>
                  <a:pt x="823" y="1849"/>
                  <a:pt x="819" y="1853"/>
                  <a:pt x="815" y="1853"/>
                </a:cubicBezTo>
                <a:cubicBezTo>
                  <a:pt x="801" y="1853"/>
                  <a:pt x="794" y="1842"/>
                  <a:pt x="792" y="1838"/>
                </a:cubicBezTo>
                <a:cubicBezTo>
                  <a:pt x="790" y="1834"/>
                  <a:pt x="786" y="1822"/>
                  <a:pt x="796" y="1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0968415" y="2868724"/>
            <a:ext cx="378503" cy="299542"/>
          </a:xfrm>
          <a:custGeom>
            <a:avLst/>
            <a:gdLst>
              <a:gd name="T0" fmla="*/ 896 w 2048"/>
              <a:gd name="T1" fmla="*/ 1257 h 1620"/>
              <a:gd name="T2" fmla="*/ 991 w 2048"/>
              <a:gd name="T3" fmla="*/ 1275 h 1620"/>
              <a:gd name="T4" fmla="*/ 1122 w 2048"/>
              <a:gd name="T5" fmla="*/ 1275 h 1620"/>
              <a:gd name="T6" fmla="*/ 1192 w 2048"/>
              <a:gd name="T7" fmla="*/ 1512 h 1620"/>
              <a:gd name="T8" fmla="*/ 1650 w 2048"/>
              <a:gd name="T9" fmla="*/ 1512 h 1620"/>
              <a:gd name="T10" fmla="*/ 2048 w 2048"/>
              <a:gd name="T11" fmla="*/ 1472 h 1620"/>
              <a:gd name="T12" fmla="*/ 1896 w 2048"/>
              <a:gd name="T13" fmla="*/ 480 h 1620"/>
              <a:gd name="T14" fmla="*/ 1304 w 2048"/>
              <a:gd name="T15" fmla="*/ 952 h 1620"/>
              <a:gd name="T16" fmla="*/ 1122 w 2048"/>
              <a:gd name="T17" fmla="*/ 1179 h 1620"/>
              <a:gd name="T18" fmla="*/ 1028 w 2048"/>
              <a:gd name="T19" fmla="*/ 1142 h 1620"/>
              <a:gd name="T20" fmla="*/ 926 w 2048"/>
              <a:gd name="T21" fmla="*/ 1130 h 1620"/>
              <a:gd name="T22" fmla="*/ 856 w 2048"/>
              <a:gd name="T23" fmla="*/ 952 h 1620"/>
              <a:gd name="T24" fmla="*/ 192 w 2048"/>
              <a:gd name="T25" fmla="*/ 440 h 1620"/>
              <a:gd name="T26" fmla="*/ 0 w 2048"/>
              <a:gd name="T27" fmla="*/ 992 h 1620"/>
              <a:gd name="T28" fmla="*/ 255 w 2048"/>
              <a:gd name="T29" fmla="*/ 1620 h 1620"/>
              <a:gd name="T30" fmla="*/ 783 w 2048"/>
              <a:gd name="T31" fmla="*/ 1512 h 1620"/>
              <a:gd name="T32" fmla="*/ 1475 w 2048"/>
              <a:gd name="T33" fmla="*/ 1472 h 1620"/>
              <a:gd name="T34" fmla="*/ 1792 w 2048"/>
              <a:gd name="T35" fmla="*/ 1404 h 1620"/>
              <a:gd name="T36" fmla="*/ 1592 w 2048"/>
              <a:gd name="T37" fmla="*/ 520 h 1620"/>
              <a:gd name="T38" fmla="*/ 1705 w 2048"/>
              <a:gd name="T39" fmla="*/ 520 h 1620"/>
              <a:gd name="T40" fmla="*/ 1384 w 2048"/>
              <a:gd name="T41" fmla="*/ 952 h 1620"/>
              <a:gd name="T42" fmla="*/ 1568 w 2048"/>
              <a:gd name="T43" fmla="*/ 952 h 1620"/>
              <a:gd name="T44" fmla="*/ 1537 w 2048"/>
              <a:gd name="T45" fmla="*/ 1152 h 1620"/>
              <a:gd name="T46" fmla="*/ 1968 w 2048"/>
              <a:gd name="T47" fmla="*/ 1032 h 1620"/>
              <a:gd name="T48" fmla="*/ 1650 w 2048"/>
              <a:gd name="T49" fmla="*/ 1432 h 1620"/>
              <a:gd name="T50" fmla="*/ 1232 w 2048"/>
              <a:gd name="T51" fmla="*/ 1432 h 1620"/>
              <a:gd name="T52" fmla="*/ 232 w 2048"/>
              <a:gd name="T53" fmla="*/ 728 h 1620"/>
              <a:gd name="T54" fmla="*/ 664 w 2048"/>
              <a:gd name="T55" fmla="*/ 520 h 1620"/>
              <a:gd name="T56" fmla="*/ 232 w 2048"/>
              <a:gd name="T57" fmla="*/ 841 h 1620"/>
              <a:gd name="T58" fmla="*/ 664 w 2048"/>
              <a:gd name="T59" fmla="*/ 705 h 1620"/>
              <a:gd name="T60" fmla="*/ 323 w 2048"/>
              <a:gd name="T61" fmla="*/ 1472 h 1620"/>
              <a:gd name="T62" fmla="*/ 640 w 2048"/>
              <a:gd name="T63" fmla="*/ 1404 h 1620"/>
              <a:gd name="T64" fmla="*/ 498 w 2048"/>
              <a:gd name="T65" fmla="*/ 1432 h 1620"/>
              <a:gd name="T66" fmla="*/ 80 w 2048"/>
              <a:gd name="T67" fmla="*/ 1432 h 1620"/>
              <a:gd name="T68" fmla="*/ 343 w 2048"/>
              <a:gd name="T69" fmla="*/ 1112 h 1620"/>
              <a:gd name="T70" fmla="*/ 816 w 2048"/>
              <a:gd name="T71" fmla="*/ 1432 h 1620"/>
              <a:gd name="T72" fmla="*/ 649 w 2048"/>
              <a:gd name="T73" fmla="*/ 163 h 1620"/>
              <a:gd name="T74" fmla="*/ 649 w 2048"/>
              <a:gd name="T75" fmla="*/ 83 h 1620"/>
              <a:gd name="T76" fmla="*/ 774 w 2048"/>
              <a:gd name="T77" fmla="*/ 95 h 1620"/>
              <a:gd name="T78" fmla="*/ 638 w 2048"/>
              <a:gd name="T79" fmla="*/ 231 h 1620"/>
              <a:gd name="T80" fmla="*/ 1409 w 2048"/>
              <a:gd name="T81" fmla="*/ 174 h 1620"/>
              <a:gd name="T82" fmla="*/ 1273 w 2048"/>
              <a:gd name="T83" fmla="*/ 152 h 1620"/>
              <a:gd name="T84" fmla="*/ 1409 w 2048"/>
              <a:gd name="T85" fmla="*/ 73 h 1620"/>
              <a:gd name="T86" fmla="*/ 1792 w 2048"/>
              <a:gd name="T87" fmla="*/ 163 h 1620"/>
              <a:gd name="T88" fmla="*/ 494 w 2048"/>
              <a:gd name="T89" fmla="*/ 1192 h 1620"/>
              <a:gd name="T90" fmla="*/ 494 w 2048"/>
              <a:gd name="T91" fmla="*/ 1112 h 1620"/>
              <a:gd name="T92" fmla="*/ 1618 w 2048"/>
              <a:gd name="T93" fmla="*/ 1124 h 1620"/>
              <a:gd name="T94" fmla="*/ 1674 w 2048"/>
              <a:gd name="T95" fmla="*/ 1181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8" h="1620">
                <a:moveTo>
                  <a:pt x="783" y="1512"/>
                </a:moveTo>
                <a:cubicBezTo>
                  <a:pt x="856" y="1512"/>
                  <a:pt x="856" y="1512"/>
                  <a:pt x="856" y="1512"/>
                </a:cubicBezTo>
                <a:cubicBezTo>
                  <a:pt x="878" y="1512"/>
                  <a:pt x="896" y="1494"/>
                  <a:pt x="896" y="1472"/>
                </a:cubicBezTo>
                <a:cubicBezTo>
                  <a:pt x="896" y="1257"/>
                  <a:pt x="896" y="1257"/>
                  <a:pt x="896" y="1257"/>
                </a:cubicBezTo>
                <a:cubicBezTo>
                  <a:pt x="926" y="1226"/>
                  <a:pt x="926" y="1226"/>
                  <a:pt x="926" y="1226"/>
                </a:cubicBezTo>
                <a:cubicBezTo>
                  <a:pt x="963" y="1264"/>
                  <a:pt x="963" y="1264"/>
                  <a:pt x="963" y="1264"/>
                </a:cubicBezTo>
                <a:cubicBezTo>
                  <a:pt x="970" y="1271"/>
                  <a:pt x="981" y="1275"/>
                  <a:pt x="991" y="1275"/>
                </a:cubicBezTo>
                <a:cubicBezTo>
                  <a:pt x="991" y="1275"/>
                  <a:pt x="991" y="1275"/>
                  <a:pt x="991" y="1275"/>
                </a:cubicBezTo>
                <a:cubicBezTo>
                  <a:pt x="1002" y="1275"/>
                  <a:pt x="1012" y="1271"/>
                  <a:pt x="1020" y="1263"/>
                </a:cubicBezTo>
                <a:cubicBezTo>
                  <a:pt x="1056" y="1226"/>
                  <a:pt x="1056" y="1226"/>
                  <a:pt x="1056" y="1226"/>
                </a:cubicBezTo>
                <a:cubicBezTo>
                  <a:pt x="1093" y="1263"/>
                  <a:pt x="1093" y="1263"/>
                  <a:pt x="1093" y="1263"/>
                </a:cubicBezTo>
                <a:cubicBezTo>
                  <a:pt x="1101" y="1271"/>
                  <a:pt x="1111" y="1275"/>
                  <a:pt x="1122" y="1275"/>
                </a:cubicBezTo>
                <a:cubicBezTo>
                  <a:pt x="1132" y="1275"/>
                  <a:pt x="1142" y="1271"/>
                  <a:pt x="1150" y="1263"/>
                </a:cubicBezTo>
                <a:cubicBezTo>
                  <a:pt x="1152" y="1262"/>
                  <a:pt x="1152" y="1262"/>
                  <a:pt x="1152" y="1262"/>
                </a:cubicBezTo>
                <a:cubicBezTo>
                  <a:pt x="1152" y="1472"/>
                  <a:pt x="1152" y="1472"/>
                  <a:pt x="1152" y="1472"/>
                </a:cubicBezTo>
                <a:cubicBezTo>
                  <a:pt x="1152" y="1494"/>
                  <a:pt x="1169" y="1512"/>
                  <a:pt x="1192" y="1512"/>
                </a:cubicBezTo>
                <a:cubicBezTo>
                  <a:pt x="1264" y="1512"/>
                  <a:pt x="1264" y="1512"/>
                  <a:pt x="1264" y="1512"/>
                </a:cubicBezTo>
                <a:cubicBezTo>
                  <a:pt x="1282" y="1575"/>
                  <a:pt x="1339" y="1620"/>
                  <a:pt x="1407" y="1620"/>
                </a:cubicBezTo>
                <a:cubicBezTo>
                  <a:pt x="1475" y="1620"/>
                  <a:pt x="1532" y="1575"/>
                  <a:pt x="1549" y="1512"/>
                </a:cubicBezTo>
                <a:cubicBezTo>
                  <a:pt x="1650" y="1512"/>
                  <a:pt x="1650" y="1512"/>
                  <a:pt x="1650" y="1512"/>
                </a:cubicBezTo>
                <a:cubicBezTo>
                  <a:pt x="1667" y="1575"/>
                  <a:pt x="1724" y="1620"/>
                  <a:pt x="1792" y="1620"/>
                </a:cubicBezTo>
                <a:cubicBezTo>
                  <a:pt x="1860" y="1620"/>
                  <a:pt x="1917" y="1575"/>
                  <a:pt x="1935" y="1512"/>
                </a:cubicBezTo>
                <a:cubicBezTo>
                  <a:pt x="2008" y="1512"/>
                  <a:pt x="2008" y="1512"/>
                  <a:pt x="2008" y="1512"/>
                </a:cubicBezTo>
                <a:cubicBezTo>
                  <a:pt x="2030" y="1512"/>
                  <a:pt x="2048" y="1494"/>
                  <a:pt x="2048" y="1472"/>
                </a:cubicBezTo>
                <a:cubicBezTo>
                  <a:pt x="2048" y="992"/>
                  <a:pt x="2048" y="992"/>
                  <a:pt x="2048" y="992"/>
                </a:cubicBezTo>
                <a:cubicBezTo>
                  <a:pt x="2048" y="970"/>
                  <a:pt x="2030" y="952"/>
                  <a:pt x="2008" y="952"/>
                </a:cubicBezTo>
                <a:cubicBezTo>
                  <a:pt x="1896" y="952"/>
                  <a:pt x="1896" y="952"/>
                  <a:pt x="1896" y="952"/>
                </a:cubicBezTo>
                <a:cubicBezTo>
                  <a:pt x="1896" y="480"/>
                  <a:pt x="1896" y="480"/>
                  <a:pt x="1896" y="480"/>
                </a:cubicBezTo>
                <a:cubicBezTo>
                  <a:pt x="1896" y="458"/>
                  <a:pt x="1878" y="440"/>
                  <a:pt x="1856" y="440"/>
                </a:cubicBezTo>
                <a:cubicBezTo>
                  <a:pt x="1344" y="440"/>
                  <a:pt x="1344" y="440"/>
                  <a:pt x="1344" y="440"/>
                </a:cubicBezTo>
                <a:cubicBezTo>
                  <a:pt x="1321" y="440"/>
                  <a:pt x="1304" y="458"/>
                  <a:pt x="1304" y="480"/>
                </a:cubicBezTo>
                <a:cubicBezTo>
                  <a:pt x="1304" y="952"/>
                  <a:pt x="1304" y="952"/>
                  <a:pt x="1304" y="952"/>
                </a:cubicBezTo>
                <a:cubicBezTo>
                  <a:pt x="1192" y="952"/>
                  <a:pt x="1192" y="952"/>
                  <a:pt x="1192" y="952"/>
                </a:cubicBezTo>
                <a:cubicBezTo>
                  <a:pt x="1169" y="952"/>
                  <a:pt x="1152" y="970"/>
                  <a:pt x="1152" y="992"/>
                </a:cubicBezTo>
                <a:cubicBezTo>
                  <a:pt x="1152" y="1149"/>
                  <a:pt x="1152" y="1149"/>
                  <a:pt x="1152" y="1149"/>
                </a:cubicBezTo>
                <a:cubicBezTo>
                  <a:pt x="1122" y="1179"/>
                  <a:pt x="1122" y="1179"/>
                  <a:pt x="1122" y="1179"/>
                </a:cubicBezTo>
                <a:cubicBezTo>
                  <a:pt x="1085" y="1142"/>
                  <a:pt x="1085" y="1142"/>
                  <a:pt x="1085" y="1142"/>
                </a:cubicBezTo>
                <a:cubicBezTo>
                  <a:pt x="1077" y="1134"/>
                  <a:pt x="1067" y="1130"/>
                  <a:pt x="1057" y="1130"/>
                </a:cubicBezTo>
                <a:cubicBezTo>
                  <a:pt x="1057" y="1130"/>
                  <a:pt x="1057" y="1130"/>
                  <a:pt x="1057" y="1130"/>
                </a:cubicBezTo>
                <a:cubicBezTo>
                  <a:pt x="1046" y="1130"/>
                  <a:pt x="1036" y="1134"/>
                  <a:pt x="1028" y="1142"/>
                </a:cubicBezTo>
                <a:cubicBezTo>
                  <a:pt x="991" y="1179"/>
                  <a:pt x="991" y="1179"/>
                  <a:pt x="991" y="1179"/>
                </a:cubicBezTo>
                <a:cubicBezTo>
                  <a:pt x="954" y="1141"/>
                  <a:pt x="954" y="1141"/>
                  <a:pt x="954" y="1141"/>
                </a:cubicBezTo>
                <a:cubicBezTo>
                  <a:pt x="946" y="1134"/>
                  <a:pt x="936" y="1130"/>
                  <a:pt x="926" y="1130"/>
                </a:cubicBezTo>
                <a:cubicBezTo>
                  <a:pt x="926" y="1130"/>
                  <a:pt x="926" y="1130"/>
                  <a:pt x="926" y="1130"/>
                </a:cubicBezTo>
                <a:cubicBezTo>
                  <a:pt x="915" y="1130"/>
                  <a:pt x="905" y="1134"/>
                  <a:pt x="897" y="1142"/>
                </a:cubicBezTo>
                <a:cubicBezTo>
                  <a:pt x="896" y="1143"/>
                  <a:pt x="896" y="1143"/>
                  <a:pt x="896" y="1143"/>
                </a:cubicBezTo>
                <a:cubicBezTo>
                  <a:pt x="896" y="992"/>
                  <a:pt x="896" y="992"/>
                  <a:pt x="896" y="992"/>
                </a:cubicBezTo>
                <a:cubicBezTo>
                  <a:pt x="896" y="970"/>
                  <a:pt x="878" y="952"/>
                  <a:pt x="856" y="952"/>
                </a:cubicBezTo>
                <a:cubicBezTo>
                  <a:pt x="744" y="952"/>
                  <a:pt x="744" y="952"/>
                  <a:pt x="744" y="952"/>
                </a:cubicBezTo>
                <a:cubicBezTo>
                  <a:pt x="744" y="480"/>
                  <a:pt x="744" y="480"/>
                  <a:pt x="744" y="480"/>
                </a:cubicBezTo>
                <a:cubicBezTo>
                  <a:pt x="744" y="458"/>
                  <a:pt x="726" y="440"/>
                  <a:pt x="704" y="440"/>
                </a:cubicBezTo>
                <a:cubicBezTo>
                  <a:pt x="192" y="440"/>
                  <a:pt x="192" y="440"/>
                  <a:pt x="192" y="440"/>
                </a:cubicBezTo>
                <a:cubicBezTo>
                  <a:pt x="169" y="440"/>
                  <a:pt x="152" y="458"/>
                  <a:pt x="152" y="480"/>
                </a:cubicBezTo>
                <a:cubicBezTo>
                  <a:pt x="152" y="952"/>
                  <a:pt x="152" y="952"/>
                  <a:pt x="152" y="952"/>
                </a:cubicBezTo>
                <a:cubicBezTo>
                  <a:pt x="40" y="952"/>
                  <a:pt x="40" y="952"/>
                  <a:pt x="40" y="952"/>
                </a:cubicBezTo>
                <a:cubicBezTo>
                  <a:pt x="17" y="952"/>
                  <a:pt x="0" y="970"/>
                  <a:pt x="0" y="992"/>
                </a:cubicBezTo>
                <a:cubicBezTo>
                  <a:pt x="0" y="1472"/>
                  <a:pt x="0" y="1472"/>
                  <a:pt x="0" y="1472"/>
                </a:cubicBezTo>
                <a:cubicBezTo>
                  <a:pt x="0" y="1494"/>
                  <a:pt x="17" y="1512"/>
                  <a:pt x="40" y="1512"/>
                </a:cubicBezTo>
                <a:cubicBezTo>
                  <a:pt x="112" y="1512"/>
                  <a:pt x="112" y="1512"/>
                  <a:pt x="112" y="1512"/>
                </a:cubicBezTo>
                <a:cubicBezTo>
                  <a:pt x="130" y="1575"/>
                  <a:pt x="187" y="1620"/>
                  <a:pt x="255" y="1620"/>
                </a:cubicBezTo>
                <a:cubicBezTo>
                  <a:pt x="323" y="1620"/>
                  <a:pt x="380" y="1575"/>
                  <a:pt x="397" y="1512"/>
                </a:cubicBezTo>
                <a:cubicBezTo>
                  <a:pt x="498" y="1512"/>
                  <a:pt x="498" y="1512"/>
                  <a:pt x="498" y="1512"/>
                </a:cubicBezTo>
                <a:cubicBezTo>
                  <a:pt x="515" y="1575"/>
                  <a:pt x="572" y="1620"/>
                  <a:pt x="640" y="1620"/>
                </a:cubicBezTo>
                <a:cubicBezTo>
                  <a:pt x="708" y="1620"/>
                  <a:pt x="765" y="1575"/>
                  <a:pt x="783" y="1512"/>
                </a:cubicBezTo>
                <a:close/>
                <a:moveTo>
                  <a:pt x="1407" y="1540"/>
                </a:moveTo>
                <a:cubicBezTo>
                  <a:pt x="1369" y="1540"/>
                  <a:pt x="1339" y="1510"/>
                  <a:pt x="1339" y="1472"/>
                </a:cubicBezTo>
                <a:cubicBezTo>
                  <a:pt x="1339" y="1435"/>
                  <a:pt x="1369" y="1404"/>
                  <a:pt x="1407" y="1404"/>
                </a:cubicBezTo>
                <a:cubicBezTo>
                  <a:pt x="1444" y="1404"/>
                  <a:pt x="1475" y="1435"/>
                  <a:pt x="1475" y="1472"/>
                </a:cubicBezTo>
                <a:cubicBezTo>
                  <a:pt x="1475" y="1510"/>
                  <a:pt x="1444" y="1540"/>
                  <a:pt x="1407" y="1540"/>
                </a:cubicBezTo>
                <a:close/>
                <a:moveTo>
                  <a:pt x="1792" y="1540"/>
                </a:moveTo>
                <a:cubicBezTo>
                  <a:pt x="1755" y="1540"/>
                  <a:pt x="1724" y="1510"/>
                  <a:pt x="1724" y="1472"/>
                </a:cubicBezTo>
                <a:cubicBezTo>
                  <a:pt x="1724" y="1435"/>
                  <a:pt x="1755" y="1404"/>
                  <a:pt x="1792" y="1404"/>
                </a:cubicBezTo>
                <a:cubicBezTo>
                  <a:pt x="1830" y="1404"/>
                  <a:pt x="1860" y="1435"/>
                  <a:pt x="1860" y="1472"/>
                </a:cubicBezTo>
                <a:cubicBezTo>
                  <a:pt x="1860" y="1510"/>
                  <a:pt x="1830" y="1540"/>
                  <a:pt x="1792" y="1540"/>
                </a:cubicBezTo>
                <a:close/>
                <a:moveTo>
                  <a:pt x="1384" y="520"/>
                </a:moveTo>
                <a:cubicBezTo>
                  <a:pt x="1592" y="520"/>
                  <a:pt x="1592" y="520"/>
                  <a:pt x="1592" y="520"/>
                </a:cubicBezTo>
                <a:cubicBezTo>
                  <a:pt x="1384" y="728"/>
                  <a:pt x="1384" y="728"/>
                  <a:pt x="1384" y="728"/>
                </a:cubicBezTo>
                <a:lnTo>
                  <a:pt x="1384" y="520"/>
                </a:lnTo>
                <a:close/>
                <a:moveTo>
                  <a:pt x="1384" y="841"/>
                </a:moveTo>
                <a:cubicBezTo>
                  <a:pt x="1705" y="520"/>
                  <a:pt x="1705" y="520"/>
                  <a:pt x="1705" y="520"/>
                </a:cubicBezTo>
                <a:cubicBezTo>
                  <a:pt x="1816" y="520"/>
                  <a:pt x="1816" y="520"/>
                  <a:pt x="1816" y="520"/>
                </a:cubicBezTo>
                <a:cubicBezTo>
                  <a:pt x="1816" y="592"/>
                  <a:pt x="1816" y="592"/>
                  <a:pt x="1816" y="592"/>
                </a:cubicBezTo>
                <a:cubicBezTo>
                  <a:pt x="1455" y="952"/>
                  <a:pt x="1455" y="952"/>
                  <a:pt x="1455" y="952"/>
                </a:cubicBezTo>
                <a:cubicBezTo>
                  <a:pt x="1384" y="952"/>
                  <a:pt x="1384" y="952"/>
                  <a:pt x="1384" y="952"/>
                </a:cubicBezTo>
                <a:lnTo>
                  <a:pt x="1384" y="841"/>
                </a:lnTo>
                <a:close/>
                <a:moveTo>
                  <a:pt x="1816" y="705"/>
                </a:moveTo>
                <a:cubicBezTo>
                  <a:pt x="1816" y="952"/>
                  <a:pt x="1816" y="952"/>
                  <a:pt x="1816" y="952"/>
                </a:cubicBezTo>
                <a:cubicBezTo>
                  <a:pt x="1568" y="952"/>
                  <a:pt x="1568" y="952"/>
                  <a:pt x="1568" y="952"/>
                </a:cubicBezTo>
                <a:lnTo>
                  <a:pt x="1816" y="705"/>
                </a:lnTo>
                <a:close/>
                <a:moveTo>
                  <a:pt x="1232" y="1192"/>
                </a:moveTo>
                <a:cubicBezTo>
                  <a:pt x="1497" y="1192"/>
                  <a:pt x="1497" y="1192"/>
                  <a:pt x="1497" y="1192"/>
                </a:cubicBezTo>
                <a:cubicBezTo>
                  <a:pt x="1519" y="1192"/>
                  <a:pt x="1537" y="1174"/>
                  <a:pt x="1537" y="1152"/>
                </a:cubicBezTo>
                <a:cubicBezTo>
                  <a:pt x="1537" y="1130"/>
                  <a:pt x="1519" y="1112"/>
                  <a:pt x="1497" y="1112"/>
                </a:cubicBezTo>
                <a:cubicBezTo>
                  <a:pt x="1232" y="1112"/>
                  <a:pt x="1232" y="1112"/>
                  <a:pt x="1232" y="1112"/>
                </a:cubicBezTo>
                <a:cubicBezTo>
                  <a:pt x="1232" y="1032"/>
                  <a:pt x="1232" y="1032"/>
                  <a:pt x="1232" y="1032"/>
                </a:cubicBezTo>
                <a:cubicBezTo>
                  <a:pt x="1968" y="1032"/>
                  <a:pt x="1968" y="1032"/>
                  <a:pt x="1968" y="1032"/>
                </a:cubicBezTo>
                <a:cubicBezTo>
                  <a:pt x="1968" y="1432"/>
                  <a:pt x="1968" y="1432"/>
                  <a:pt x="1968" y="1432"/>
                </a:cubicBezTo>
                <a:cubicBezTo>
                  <a:pt x="1935" y="1432"/>
                  <a:pt x="1935" y="1432"/>
                  <a:pt x="1935" y="1432"/>
                </a:cubicBezTo>
                <a:cubicBezTo>
                  <a:pt x="1917" y="1370"/>
                  <a:pt x="1860" y="1324"/>
                  <a:pt x="1792" y="1324"/>
                </a:cubicBezTo>
                <a:cubicBezTo>
                  <a:pt x="1724" y="1324"/>
                  <a:pt x="1667" y="1370"/>
                  <a:pt x="1650" y="1432"/>
                </a:cubicBezTo>
                <a:cubicBezTo>
                  <a:pt x="1549" y="1432"/>
                  <a:pt x="1549" y="1432"/>
                  <a:pt x="1549" y="1432"/>
                </a:cubicBezTo>
                <a:cubicBezTo>
                  <a:pt x="1532" y="1370"/>
                  <a:pt x="1475" y="1324"/>
                  <a:pt x="1407" y="1324"/>
                </a:cubicBezTo>
                <a:cubicBezTo>
                  <a:pt x="1339" y="1324"/>
                  <a:pt x="1282" y="1370"/>
                  <a:pt x="1264" y="1432"/>
                </a:cubicBezTo>
                <a:cubicBezTo>
                  <a:pt x="1232" y="1432"/>
                  <a:pt x="1232" y="1432"/>
                  <a:pt x="1232" y="1432"/>
                </a:cubicBezTo>
                <a:lnTo>
                  <a:pt x="1232" y="1192"/>
                </a:lnTo>
                <a:close/>
                <a:moveTo>
                  <a:pt x="232" y="520"/>
                </a:moveTo>
                <a:cubicBezTo>
                  <a:pt x="440" y="520"/>
                  <a:pt x="440" y="520"/>
                  <a:pt x="440" y="520"/>
                </a:cubicBezTo>
                <a:cubicBezTo>
                  <a:pt x="232" y="728"/>
                  <a:pt x="232" y="728"/>
                  <a:pt x="232" y="728"/>
                </a:cubicBezTo>
                <a:lnTo>
                  <a:pt x="232" y="520"/>
                </a:lnTo>
                <a:close/>
                <a:moveTo>
                  <a:pt x="232" y="841"/>
                </a:moveTo>
                <a:cubicBezTo>
                  <a:pt x="553" y="520"/>
                  <a:pt x="553" y="520"/>
                  <a:pt x="553" y="520"/>
                </a:cubicBezTo>
                <a:cubicBezTo>
                  <a:pt x="664" y="520"/>
                  <a:pt x="664" y="520"/>
                  <a:pt x="664" y="520"/>
                </a:cubicBezTo>
                <a:cubicBezTo>
                  <a:pt x="664" y="592"/>
                  <a:pt x="664" y="592"/>
                  <a:pt x="664" y="592"/>
                </a:cubicBezTo>
                <a:cubicBezTo>
                  <a:pt x="303" y="952"/>
                  <a:pt x="303" y="952"/>
                  <a:pt x="303" y="952"/>
                </a:cubicBezTo>
                <a:cubicBezTo>
                  <a:pt x="232" y="952"/>
                  <a:pt x="232" y="952"/>
                  <a:pt x="232" y="952"/>
                </a:cubicBezTo>
                <a:lnTo>
                  <a:pt x="232" y="841"/>
                </a:lnTo>
                <a:close/>
                <a:moveTo>
                  <a:pt x="664" y="705"/>
                </a:moveTo>
                <a:cubicBezTo>
                  <a:pt x="664" y="952"/>
                  <a:pt x="664" y="952"/>
                  <a:pt x="664" y="952"/>
                </a:cubicBezTo>
                <a:cubicBezTo>
                  <a:pt x="416" y="952"/>
                  <a:pt x="416" y="952"/>
                  <a:pt x="416" y="952"/>
                </a:cubicBezTo>
                <a:lnTo>
                  <a:pt x="664" y="705"/>
                </a:lnTo>
                <a:close/>
                <a:moveTo>
                  <a:pt x="255" y="1540"/>
                </a:moveTo>
                <a:cubicBezTo>
                  <a:pt x="217" y="1540"/>
                  <a:pt x="187" y="1510"/>
                  <a:pt x="187" y="1472"/>
                </a:cubicBezTo>
                <a:cubicBezTo>
                  <a:pt x="187" y="1435"/>
                  <a:pt x="217" y="1404"/>
                  <a:pt x="255" y="1404"/>
                </a:cubicBezTo>
                <a:cubicBezTo>
                  <a:pt x="292" y="1404"/>
                  <a:pt x="323" y="1435"/>
                  <a:pt x="323" y="1472"/>
                </a:cubicBezTo>
                <a:cubicBezTo>
                  <a:pt x="323" y="1510"/>
                  <a:pt x="292" y="1540"/>
                  <a:pt x="255" y="1540"/>
                </a:cubicBezTo>
                <a:close/>
                <a:moveTo>
                  <a:pt x="640" y="1540"/>
                </a:moveTo>
                <a:cubicBezTo>
                  <a:pt x="603" y="1540"/>
                  <a:pt x="572" y="1510"/>
                  <a:pt x="572" y="1472"/>
                </a:cubicBezTo>
                <a:cubicBezTo>
                  <a:pt x="572" y="1435"/>
                  <a:pt x="603" y="1404"/>
                  <a:pt x="640" y="1404"/>
                </a:cubicBezTo>
                <a:cubicBezTo>
                  <a:pt x="678" y="1404"/>
                  <a:pt x="708" y="1435"/>
                  <a:pt x="708" y="1472"/>
                </a:cubicBezTo>
                <a:cubicBezTo>
                  <a:pt x="708" y="1510"/>
                  <a:pt x="678" y="1540"/>
                  <a:pt x="640" y="1540"/>
                </a:cubicBezTo>
                <a:close/>
                <a:moveTo>
                  <a:pt x="640" y="1324"/>
                </a:moveTo>
                <a:cubicBezTo>
                  <a:pt x="572" y="1324"/>
                  <a:pt x="515" y="1370"/>
                  <a:pt x="498" y="1432"/>
                </a:cubicBezTo>
                <a:cubicBezTo>
                  <a:pt x="397" y="1432"/>
                  <a:pt x="397" y="1432"/>
                  <a:pt x="397" y="1432"/>
                </a:cubicBezTo>
                <a:cubicBezTo>
                  <a:pt x="380" y="1370"/>
                  <a:pt x="323" y="1324"/>
                  <a:pt x="255" y="1324"/>
                </a:cubicBezTo>
                <a:cubicBezTo>
                  <a:pt x="187" y="1324"/>
                  <a:pt x="130" y="1370"/>
                  <a:pt x="112" y="1432"/>
                </a:cubicBezTo>
                <a:cubicBezTo>
                  <a:pt x="80" y="1432"/>
                  <a:pt x="80" y="1432"/>
                  <a:pt x="80" y="1432"/>
                </a:cubicBezTo>
                <a:cubicBezTo>
                  <a:pt x="80" y="1192"/>
                  <a:pt x="80" y="1192"/>
                  <a:pt x="80" y="1192"/>
                </a:cubicBezTo>
                <a:cubicBezTo>
                  <a:pt x="343" y="1192"/>
                  <a:pt x="343" y="1192"/>
                  <a:pt x="343" y="1192"/>
                </a:cubicBezTo>
                <a:cubicBezTo>
                  <a:pt x="365" y="1192"/>
                  <a:pt x="383" y="1174"/>
                  <a:pt x="383" y="1152"/>
                </a:cubicBezTo>
                <a:cubicBezTo>
                  <a:pt x="383" y="1130"/>
                  <a:pt x="365" y="1112"/>
                  <a:pt x="343" y="1112"/>
                </a:cubicBezTo>
                <a:cubicBezTo>
                  <a:pt x="80" y="1112"/>
                  <a:pt x="80" y="1112"/>
                  <a:pt x="80" y="1112"/>
                </a:cubicBezTo>
                <a:cubicBezTo>
                  <a:pt x="80" y="1032"/>
                  <a:pt x="80" y="1032"/>
                  <a:pt x="80" y="1032"/>
                </a:cubicBezTo>
                <a:cubicBezTo>
                  <a:pt x="816" y="1032"/>
                  <a:pt x="816" y="1032"/>
                  <a:pt x="816" y="1032"/>
                </a:cubicBezTo>
                <a:cubicBezTo>
                  <a:pt x="816" y="1432"/>
                  <a:pt x="816" y="1432"/>
                  <a:pt x="816" y="1432"/>
                </a:cubicBezTo>
                <a:cubicBezTo>
                  <a:pt x="783" y="1432"/>
                  <a:pt x="783" y="1432"/>
                  <a:pt x="783" y="1432"/>
                </a:cubicBezTo>
                <a:cubicBezTo>
                  <a:pt x="765" y="1370"/>
                  <a:pt x="708" y="1324"/>
                  <a:pt x="640" y="1324"/>
                </a:cubicBezTo>
                <a:close/>
                <a:moveTo>
                  <a:pt x="638" y="174"/>
                </a:moveTo>
                <a:cubicBezTo>
                  <a:pt x="649" y="163"/>
                  <a:pt x="649" y="163"/>
                  <a:pt x="649" y="163"/>
                </a:cubicBezTo>
                <a:cubicBezTo>
                  <a:pt x="256" y="163"/>
                  <a:pt x="256" y="163"/>
                  <a:pt x="256" y="163"/>
                </a:cubicBezTo>
                <a:cubicBezTo>
                  <a:pt x="233" y="163"/>
                  <a:pt x="216" y="146"/>
                  <a:pt x="216" y="123"/>
                </a:cubicBezTo>
                <a:cubicBezTo>
                  <a:pt x="216" y="101"/>
                  <a:pt x="233" y="83"/>
                  <a:pt x="256" y="83"/>
                </a:cubicBezTo>
                <a:cubicBezTo>
                  <a:pt x="649" y="83"/>
                  <a:pt x="649" y="83"/>
                  <a:pt x="649" y="83"/>
                </a:cubicBezTo>
                <a:cubicBezTo>
                  <a:pt x="638" y="73"/>
                  <a:pt x="638" y="73"/>
                  <a:pt x="638" y="73"/>
                </a:cubicBezTo>
                <a:cubicBezTo>
                  <a:pt x="623" y="57"/>
                  <a:pt x="623" y="32"/>
                  <a:pt x="638" y="16"/>
                </a:cubicBezTo>
                <a:cubicBezTo>
                  <a:pt x="654" y="0"/>
                  <a:pt x="679" y="0"/>
                  <a:pt x="695" y="16"/>
                </a:cubicBezTo>
                <a:cubicBezTo>
                  <a:pt x="774" y="95"/>
                  <a:pt x="774" y="95"/>
                  <a:pt x="774" y="95"/>
                </a:cubicBezTo>
                <a:cubicBezTo>
                  <a:pt x="790" y="111"/>
                  <a:pt x="790" y="136"/>
                  <a:pt x="774" y="152"/>
                </a:cubicBezTo>
                <a:cubicBezTo>
                  <a:pt x="695" y="231"/>
                  <a:pt x="695" y="231"/>
                  <a:pt x="695" y="231"/>
                </a:cubicBezTo>
                <a:cubicBezTo>
                  <a:pt x="687" y="239"/>
                  <a:pt x="677" y="243"/>
                  <a:pt x="667" y="243"/>
                </a:cubicBezTo>
                <a:cubicBezTo>
                  <a:pt x="656" y="243"/>
                  <a:pt x="646" y="239"/>
                  <a:pt x="638" y="231"/>
                </a:cubicBezTo>
                <a:cubicBezTo>
                  <a:pt x="623" y="215"/>
                  <a:pt x="623" y="190"/>
                  <a:pt x="638" y="174"/>
                </a:cubicBezTo>
                <a:close/>
                <a:moveTo>
                  <a:pt x="1792" y="163"/>
                </a:moveTo>
                <a:cubicBezTo>
                  <a:pt x="1398" y="163"/>
                  <a:pt x="1398" y="163"/>
                  <a:pt x="1398" y="163"/>
                </a:cubicBezTo>
                <a:cubicBezTo>
                  <a:pt x="1409" y="174"/>
                  <a:pt x="1409" y="174"/>
                  <a:pt x="1409" y="174"/>
                </a:cubicBezTo>
                <a:cubicBezTo>
                  <a:pt x="1424" y="190"/>
                  <a:pt x="1424" y="215"/>
                  <a:pt x="1409" y="231"/>
                </a:cubicBezTo>
                <a:cubicBezTo>
                  <a:pt x="1401" y="239"/>
                  <a:pt x="1391" y="243"/>
                  <a:pt x="1381" y="243"/>
                </a:cubicBezTo>
                <a:cubicBezTo>
                  <a:pt x="1370" y="243"/>
                  <a:pt x="1360" y="239"/>
                  <a:pt x="1352" y="231"/>
                </a:cubicBezTo>
                <a:cubicBezTo>
                  <a:pt x="1273" y="152"/>
                  <a:pt x="1273" y="152"/>
                  <a:pt x="1273" y="152"/>
                </a:cubicBezTo>
                <a:cubicBezTo>
                  <a:pt x="1257" y="136"/>
                  <a:pt x="1257" y="111"/>
                  <a:pt x="1273" y="95"/>
                </a:cubicBezTo>
                <a:cubicBezTo>
                  <a:pt x="1352" y="16"/>
                  <a:pt x="1352" y="16"/>
                  <a:pt x="1352" y="16"/>
                </a:cubicBezTo>
                <a:cubicBezTo>
                  <a:pt x="1368" y="0"/>
                  <a:pt x="1393" y="0"/>
                  <a:pt x="1409" y="16"/>
                </a:cubicBezTo>
                <a:cubicBezTo>
                  <a:pt x="1424" y="32"/>
                  <a:pt x="1424" y="57"/>
                  <a:pt x="1409" y="73"/>
                </a:cubicBezTo>
                <a:cubicBezTo>
                  <a:pt x="1398" y="83"/>
                  <a:pt x="1398" y="83"/>
                  <a:pt x="1398" y="83"/>
                </a:cubicBezTo>
                <a:cubicBezTo>
                  <a:pt x="1792" y="83"/>
                  <a:pt x="1792" y="83"/>
                  <a:pt x="1792" y="83"/>
                </a:cubicBezTo>
                <a:cubicBezTo>
                  <a:pt x="1814" y="83"/>
                  <a:pt x="1832" y="101"/>
                  <a:pt x="1832" y="123"/>
                </a:cubicBezTo>
                <a:cubicBezTo>
                  <a:pt x="1832" y="146"/>
                  <a:pt x="1814" y="163"/>
                  <a:pt x="1792" y="163"/>
                </a:cubicBezTo>
                <a:close/>
                <a:moveTo>
                  <a:pt x="522" y="1124"/>
                </a:moveTo>
                <a:cubicBezTo>
                  <a:pt x="530" y="1131"/>
                  <a:pt x="534" y="1142"/>
                  <a:pt x="534" y="1152"/>
                </a:cubicBezTo>
                <a:cubicBezTo>
                  <a:pt x="534" y="1163"/>
                  <a:pt x="530" y="1173"/>
                  <a:pt x="522" y="1181"/>
                </a:cubicBezTo>
                <a:cubicBezTo>
                  <a:pt x="515" y="1188"/>
                  <a:pt x="505" y="1192"/>
                  <a:pt x="494" y="1192"/>
                </a:cubicBezTo>
                <a:cubicBezTo>
                  <a:pt x="484" y="1192"/>
                  <a:pt x="473" y="1188"/>
                  <a:pt x="466" y="1181"/>
                </a:cubicBezTo>
                <a:cubicBezTo>
                  <a:pt x="458" y="1173"/>
                  <a:pt x="454" y="1163"/>
                  <a:pt x="454" y="1152"/>
                </a:cubicBezTo>
                <a:cubicBezTo>
                  <a:pt x="454" y="1142"/>
                  <a:pt x="458" y="1131"/>
                  <a:pt x="466" y="1124"/>
                </a:cubicBezTo>
                <a:cubicBezTo>
                  <a:pt x="473" y="1117"/>
                  <a:pt x="484" y="1112"/>
                  <a:pt x="494" y="1112"/>
                </a:cubicBezTo>
                <a:cubicBezTo>
                  <a:pt x="505" y="1112"/>
                  <a:pt x="515" y="1117"/>
                  <a:pt x="522" y="1124"/>
                </a:cubicBezTo>
                <a:close/>
                <a:moveTo>
                  <a:pt x="1618" y="1181"/>
                </a:moveTo>
                <a:cubicBezTo>
                  <a:pt x="1610" y="1173"/>
                  <a:pt x="1606" y="1163"/>
                  <a:pt x="1606" y="1152"/>
                </a:cubicBezTo>
                <a:cubicBezTo>
                  <a:pt x="1606" y="1142"/>
                  <a:pt x="1610" y="1131"/>
                  <a:pt x="1618" y="1124"/>
                </a:cubicBezTo>
                <a:cubicBezTo>
                  <a:pt x="1625" y="1117"/>
                  <a:pt x="1636" y="1112"/>
                  <a:pt x="1646" y="1112"/>
                </a:cubicBezTo>
                <a:cubicBezTo>
                  <a:pt x="1657" y="1112"/>
                  <a:pt x="1667" y="1117"/>
                  <a:pt x="1674" y="1124"/>
                </a:cubicBezTo>
                <a:cubicBezTo>
                  <a:pt x="1682" y="1131"/>
                  <a:pt x="1686" y="1142"/>
                  <a:pt x="1686" y="1152"/>
                </a:cubicBezTo>
                <a:cubicBezTo>
                  <a:pt x="1686" y="1163"/>
                  <a:pt x="1682" y="1173"/>
                  <a:pt x="1674" y="1181"/>
                </a:cubicBezTo>
                <a:cubicBezTo>
                  <a:pt x="1667" y="1188"/>
                  <a:pt x="1657" y="1192"/>
                  <a:pt x="1646" y="1192"/>
                </a:cubicBezTo>
                <a:cubicBezTo>
                  <a:pt x="1636" y="1192"/>
                  <a:pt x="1625" y="1188"/>
                  <a:pt x="1618" y="1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890538" y="3782024"/>
            <a:ext cx="273826" cy="378503"/>
          </a:xfrm>
          <a:custGeom>
            <a:avLst/>
            <a:gdLst>
              <a:gd name="T0" fmla="*/ 1456 w 1481"/>
              <a:gd name="T1" fmla="*/ 1774 h 2048"/>
              <a:gd name="T2" fmla="*/ 987 w 1481"/>
              <a:gd name="T3" fmla="*/ 535 h 2048"/>
              <a:gd name="T4" fmla="*/ 1020 w 1481"/>
              <a:gd name="T5" fmla="*/ 176 h 2048"/>
              <a:gd name="T6" fmla="*/ 1060 w 1481"/>
              <a:gd name="T7" fmla="*/ 40 h 2048"/>
              <a:gd name="T8" fmla="*/ 461 w 1481"/>
              <a:gd name="T9" fmla="*/ 0 h 2048"/>
              <a:gd name="T10" fmla="*/ 421 w 1481"/>
              <a:gd name="T11" fmla="*/ 79 h 2048"/>
              <a:gd name="T12" fmla="*/ 494 w 1481"/>
              <a:gd name="T13" fmla="*/ 256 h 2048"/>
              <a:gd name="T14" fmla="*/ 458 w 1481"/>
              <a:gd name="T15" fmla="*/ 718 h 2048"/>
              <a:gd name="T16" fmla="*/ 339 w 1481"/>
              <a:gd name="T17" fmla="*/ 1009 h 2048"/>
              <a:gd name="T18" fmla="*/ 44 w 1481"/>
              <a:gd name="T19" fmla="*/ 1960 h 2048"/>
              <a:gd name="T20" fmla="*/ 1272 w 1481"/>
              <a:gd name="T21" fmla="*/ 2048 h 2048"/>
              <a:gd name="T22" fmla="*/ 532 w 1481"/>
              <a:gd name="T23" fmla="*/ 749 h 2048"/>
              <a:gd name="T24" fmla="*/ 574 w 1481"/>
              <a:gd name="T25" fmla="*/ 256 h 2048"/>
              <a:gd name="T26" fmla="*/ 501 w 1481"/>
              <a:gd name="T27" fmla="*/ 80 h 2048"/>
              <a:gd name="T28" fmla="*/ 963 w 1481"/>
              <a:gd name="T29" fmla="*/ 120 h 2048"/>
              <a:gd name="T30" fmla="*/ 907 w 1481"/>
              <a:gd name="T31" fmla="*/ 535 h 2048"/>
              <a:gd name="T32" fmla="*/ 1045 w 1481"/>
              <a:gd name="T33" fmla="*/ 984 h 2048"/>
              <a:gd name="T34" fmla="*/ 532 w 1481"/>
              <a:gd name="T35" fmla="*/ 749 h 2048"/>
              <a:gd name="T36" fmla="*/ 91 w 1481"/>
              <a:gd name="T37" fmla="*/ 1832 h 2048"/>
              <a:gd name="T38" fmla="*/ 197 w 1481"/>
              <a:gd name="T39" fmla="*/ 1792 h 2048"/>
              <a:gd name="T40" fmla="*/ 121 w 1481"/>
              <a:gd name="T41" fmla="*/ 1752 h 2048"/>
              <a:gd name="T42" fmla="*/ 234 w 1481"/>
              <a:gd name="T43" fmla="*/ 1640 h 2048"/>
              <a:gd name="T44" fmla="*/ 234 w 1481"/>
              <a:gd name="T45" fmla="*/ 1560 h 2048"/>
              <a:gd name="T46" fmla="*/ 245 w 1481"/>
              <a:gd name="T47" fmla="*/ 1448 h 2048"/>
              <a:gd name="T48" fmla="*/ 355 w 1481"/>
              <a:gd name="T49" fmla="*/ 1408 h 2048"/>
              <a:gd name="T50" fmla="*/ 278 w 1481"/>
              <a:gd name="T51" fmla="*/ 1368 h 2048"/>
              <a:gd name="T52" fmla="*/ 395 w 1481"/>
              <a:gd name="T53" fmla="*/ 1256 h 2048"/>
              <a:gd name="T54" fmla="*/ 395 w 1481"/>
              <a:gd name="T55" fmla="*/ 1176 h 2048"/>
              <a:gd name="T56" fmla="*/ 403 w 1481"/>
              <a:gd name="T57" fmla="*/ 1064 h 2048"/>
              <a:gd name="T58" fmla="*/ 1382 w 1481"/>
              <a:gd name="T59" fmla="*/ 1804 h 2048"/>
              <a:gd name="T60" fmla="*/ 1272 w 1481"/>
              <a:gd name="T61" fmla="*/ 1968 h 2048"/>
              <a:gd name="T62" fmla="*/ 110 w 1481"/>
              <a:gd name="T63" fmla="*/ 1915 h 2048"/>
              <a:gd name="T64" fmla="*/ 1237 w 1481"/>
              <a:gd name="T65" fmla="*/ 1829 h 2048"/>
              <a:gd name="T66" fmla="*/ 1185 w 1481"/>
              <a:gd name="T67" fmla="*/ 1807 h 2048"/>
              <a:gd name="T68" fmla="*/ 1206 w 1481"/>
              <a:gd name="T69" fmla="*/ 1755 h 2048"/>
              <a:gd name="T70" fmla="*/ 1259 w 1481"/>
              <a:gd name="T71" fmla="*/ 1777 h 2048"/>
              <a:gd name="T72" fmla="*/ 1165 w 1481"/>
              <a:gd name="T73" fmla="*/ 1694 h 2048"/>
              <a:gd name="T74" fmla="*/ 985 w 1481"/>
              <a:gd name="T75" fmla="*/ 1320 h 2048"/>
              <a:gd name="T76" fmla="*/ 1059 w 1481"/>
              <a:gd name="T77" fmla="*/ 1290 h 2048"/>
              <a:gd name="T78" fmla="*/ 1180 w 1481"/>
              <a:gd name="T79" fmla="*/ 169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81" h="2048">
                <a:moveTo>
                  <a:pt x="1437" y="1960"/>
                </a:moveTo>
                <a:cubicBezTo>
                  <a:pt x="1474" y="1905"/>
                  <a:pt x="1481" y="1835"/>
                  <a:pt x="1456" y="1774"/>
                </a:cubicBezTo>
                <a:cubicBezTo>
                  <a:pt x="1023" y="718"/>
                  <a:pt x="1023" y="718"/>
                  <a:pt x="1023" y="718"/>
                </a:cubicBezTo>
                <a:cubicBezTo>
                  <a:pt x="999" y="660"/>
                  <a:pt x="987" y="598"/>
                  <a:pt x="987" y="535"/>
                </a:cubicBezTo>
                <a:cubicBezTo>
                  <a:pt x="987" y="256"/>
                  <a:pt x="987" y="256"/>
                  <a:pt x="987" y="256"/>
                </a:cubicBezTo>
                <a:cubicBezTo>
                  <a:pt x="987" y="226"/>
                  <a:pt x="998" y="198"/>
                  <a:pt x="1020" y="176"/>
                </a:cubicBezTo>
                <a:cubicBezTo>
                  <a:pt x="1045" y="150"/>
                  <a:pt x="1060" y="116"/>
                  <a:pt x="1060" y="79"/>
                </a:cubicBezTo>
                <a:cubicBezTo>
                  <a:pt x="1060" y="40"/>
                  <a:pt x="1060" y="40"/>
                  <a:pt x="1060" y="40"/>
                </a:cubicBezTo>
                <a:cubicBezTo>
                  <a:pt x="1060" y="18"/>
                  <a:pt x="1042" y="0"/>
                  <a:pt x="1020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39" y="0"/>
                  <a:pt x="421" y="18"/>
                  <a:pt x="421" y="40"/>
                </a:cubicBezTo>
                <a:cubicBezTo>
                  <a:pt x="421" y="79"/>
                  <a:pt x="421" y="79"/>
                  <a:pt x="421" y="79"/>
                </a:cubicBezTo>
                <a:cubicBezTo>
                  <a:pt x="421" y="116"/>
                  <a:pt x="436" y="150"/>
                  <a:pt x="461" y="176"/>
                </a:cubicBezTo>
                <a:cubicBezTo>
                  <a:pt x="483" y="198"/>
                  <a:pt x="494" y="226"/>
                  <a:pt x="494" y="256"/>
                </a:cubicBezTo>
                <a:cubicBezTo>
                  <a:pt x="494" y="535"/>
                  <a:pt x="494" y="535"/>
                  <a:pt x="494" y="535"/>
                </a:cubicBezTo>
                <a:cubicBezTo>
                  <a:pt x="494" y="598"/>
                  <a:pt x="482" y="660"/>
                  <a:pt x="458" y="718"/>
                </a:cubicBezTo>
                <a:cubicBezTo>
                  <a:pt x="339" y="1009"/>
                  <a:pt x="339" y="1009"/>
                  <a:pt x="339" y="1009"/>
                </a:cubicBezTo>
                <a:cubicBezTo>
                  <a:pt x="339" y="1009"/>
                  <a:pt x="339" y="1009"/>
                  <a:pt x="339" y="1009"/>
                </a:cubicBezTo>
                <a:cubicBezTo>
                  <a:pt x="25" y="1774"/>
                  <a:pt x="25" y="1774"/>
                  <a:pt x="25" y="1774"/>
                </a:cubicBezTo>
                <a:cubicBezTo>
                  <a:pt x="0" y="1835"/>
                  <a:pt x="7" y="1905"/>
                  <a:pt x="44" y="1960"/>
                </a:cubicBezTo>
                <a:cubicBezTo>
                  <a:pt x="81" y="2015"/>
                  <a:pt x="142" y="2048"/>
                  <a:pt x="209" y="2048"/>
                </a:cubicBezTo>
                <a:cubicBezTo>
                  <a:pt x="1272" y="2048"/>
                  <a:pt x="1272" y="2048"/>
                  <a:pt x="1272" y="2048"/>
                </a:cubicBezTo>
                <a:cubicBezTo>
                  <a:pt x="1339" y="2048"/>
                  <a:pt x="1400" y="2015"/>
                  <a:pt x="1437" y="1960"/>
                </a:cubicBezTo>
                <a:close/>
                <a:moveTo>
                  <a:pt x="532" y="749"/>
                </a:moveTo>
                <a:cubicBezTo>
                  <a:pt x="560" y="681"/>
                  <a:pt x="574" y="609"/>
                  <a:pt x="574" y="535"/>
                </a:cubicBezTo>
                <a:cubicBezTo>
                  <a:pt x="574" y="256"/>
                  <a:pt x="574" y="256"/>
                  <a:pt x="574" y="256"/>
                </a:cubicBezTo>
                <a:cubicBezTo>
                  <a:pt x="574" y="204"/>
                  <a:pt x="554" y="156"/>
                  <a:pt x="518" y="120"/>
                </a:cubicBezTo>
                <a:cubicBezTo>
                  <a:pt x="507" y="109"/>
                  <a:pt x="501" y="95"/>
                  <a:pt x="501" y="80"/>
                </a:cubicBezTo>
                <a:cubicBezTo>
                  <a:pt x="980" y="80"/>
                  <a:pt x="980" y="80"/>
                  <a:pt x="980" y="80"/>
                </a:cubicBezTo>
                <a:cubicBezTo>
                  <a:pt x="980" y="95"/>
                  <a:pt x="974" y="109"/>
                  <a:pt x="963" y="120"/>
                </a:cubicBezTo>
                <a:cubicBezTo>
                  <a:pt x="927" y="156"/>
                  <a:pt x="907" y="204"/>
                  <a:pt x="907" y="256"/>
                </a:cubicBezTo>
                <a:cubicBezTo>
                  <a:pt x="907" y="535"/>
                  <a:pt x="907" y="535"/>
                  <a:pt x="907" y="535"/>
                </a:cubicBezTo>
                <a:cubicBezTo>
                  <a:pt x="907" y="609"/>
                  <a:pt x="921" y="681"/>
                  <a:pt x="949" y="749"/>
                </a:cubicBezTo>
                <a:cubicBezTo>
                  <a:pt x="1045" y="984"/>
                  <a:pt x="1045" y="984"/>
                  <a:pt x="1045" y="984"/>
                </a:cubicBezTo>
                <a:cubicBezTo>
                  <a:pt x="436" y="984"/>
                  <a:pt x="436" y="984"/>
                  <a:pt x="436" y="984"/>
                </a:cubicBezTo>
                <a:lnTo>
                  <a:pt x="532" y="749"/>
                </a:lnTo>
                <a:close/>
                <a:moveTo>
                  <a:pt x="110" y="1915"/>
                </a:moveTo>
                <a:cubicBezTo>
                  <a:pt x="93" y="1890"/>
                  <a:pt x="87" y="1861"/>
                  <a:pt x="91" y="1832"/>
                </a:cubicBezTo>
                <a:cubicBezTo>
                  <a:pt x="157" y="1832"/>
                  <a:pt x="157" y="1832"/>
                  <a:pt x="157" y="1832"/>
                </a:cubicBezTo>
                <a:cubicBezTo>
                  <a:pt x="179" y="1832"/>
                  <a:pt x="197" y="1814"/>
                  <a:pt x="197" y="1792"/>
                </a:cubicBezTo>
                <a:cubicBezTo>
                  <a:pt x="197" y="1770"/>
                  <a:pt x="179" y="1752"/>
                  <a:pt x="157" y="1752"/>
                </a:cubicBezTo>
                <a:cubicBezTo>
                  <a:pt x="121" y="1752"/>
                  <a:pt x="121" y="1752"/>
                  <a:pt x="121" y="1752"/>
                </a:cubicBezTo>
                <a:cubicBezTo>
                  <a:pt x="167" y="1640"/>
                  <a:pt x="167" y="1640"/>
                  <a:pt x="167" y="1640"/>
                </a:cubicBezTo>
                <a:cubicBezTo>
                  <a:pt x="234" y="1640"/>
                  <a:pt x="234" y="1640"/>
                  <a:pt x="234" y="1640"/>
                </a:cubicBezTo>
                <a:cubicBezTo>
                  <a:pt x="256" y="1640"/>
                  <a:pt x="274" y="1622"/>
                  <a:pt x="274" y="1600"/>
                </a:cubicBezTo>
                <a:cubicBezTo>
                  <a:pt x="274" y="1578"/>
                  <a:pt x="256" y="1560"/>
                  <a:pt x="234" y="1560"/>
                </a:cubicBezTo>
                <a:cubicBezTo>
                  <a:pt x="199" y="1560"/>
                  <a:pt x="199" y="1560"/>
                  <a:pt x="199" y="1560"/>
                </a:cubicBezTo>
                <a:cubicBezTo>
                  <a:pt x="245" y="1448"/>
                  <a:pt x="245" y="1448"/>
                  <a:pt x="245" y="1448"/>
                </a:cubicBezTo>
                <a:cubicBezTo>
                  <a:pt x="315" y="1448"/>
                  <a:pt x="315" y="1448"/>
                  <a:pt x="315" y="1448"/>
                </a:cubicBezTo>
                <a:cubicBezTo>
                  <a:pt x="337" y="1448"/>
                  <a:pt x="355" y="1430"/>
                  <a:pt x="355" y="1408"/>
                </a:cubicBezTo>
                <a:cubicBezTo>
                  <a:pt x="355" y="1386"/>
                  <a:pt x="337" y="1368"/>
                  <a:pt x="315" y="1368"/>
                </a:cubicBezTo>
                <a:cubicBezTo>
                  <a:pt x="278" y="1368"/>
                  <a:pt x="278" y="1368"/>
                  <a:pt x="278" y="1368"/>
                </a:cubicBezTo>
                <a:cubicBezTo>
                  <a:pt x="324" y="1256"/>
                  <a:pt x="324" y="1256"/>
                  <a:pt x="324" y="1256"/>
                </a:cubicBezTo>
                <a:cubicBezTo>
                  <a:pt x="395" y="1256"/>
                  <a:pt x="395" y="1256"/>
                  <a:pt x="395" y="1256"/>
                </a:cubicBezTo>
                <a:cubicBezTo>
                  <a:pt x="417" y="1256"/>
                  <a:pt x="435" y="1238"/>
                  <a:pt x="435" y="1216"/>
                </a:cubicBezTo>
                <a:cubicBezTo>
                  <a:pt x="435" y="1194"/>
                  <a:pt x="417" y="1176"/>
                  <a:pt x="395" y="1176"/>
                </a:cubicBezTo>
                <a:cubicBezTo>
                  <a:pt x="357" y="1176"/>
                  <a:pt x="357" y="1176"/>
                  <a:pt x="357" y="1176"/>
                </a:cubicBezTo>
                <a:cubicBezTo>
                  <a:pt x="403" y="1064"/>
                  <a:pt x="403" y="1064"/>
                  <a:pt x="403" y="1064"/>
                </a:cubicBezTo>
                <a:cubicBezTo>
                  <a:pt x="1078" y="1064"/>
                  <a:pt x="1078" y="1064"/>
                  <a:pt x="1078" y="1064"/>
                </a:cubicBezTo>
                <a:cubicBezTo>
                  <a:pt x="1382" y="1804"/>
                  <a:pt x="1382" y="1804"/>
                  <a:pt x="1382" y="1804"/>
                </a:cubicBezTo>
                <a:cubicBezTo>
                  <a:pt x="1397" y="1842"/>
                  <a:pt x="1393" y="1882"/>
                  <a:pt x="1371" y="1915"/>
                </a:cubicBezTo>
                <a:cubicBezTo>
                  <a:pt x="1348" y="1949"/>
                  <a:pt x="1313" y="1968"/>
                  <a:pt x="1272" y="1968"/>
                </a:cubicBezTo>
                <a:cubicBezTo>
                  <a:pt x="209" y="1968"/>
                  <a:pt x="209" y="1968"/>
                  <a:pt x="209" y="1968"/>
                </a:cubicBezTo>
                <a:cubicBezTo>
                  <a:pt x="169" y="1968"/>
                  <a:pt x="133" y="1949"/>
                  <a:pt x="110" y="1915"/>
                </a:cubicBezTo>
                <a:close/>
                <a:moveTo>
                  <a:pt x="1259" y="1777"/>
                </a:moveTo>
                <a:cubicBezTo>
                  <a:pt x="1267" y="1798"/>
                  <a:pt x="1257" y="1821"/>
                  <a:pt x="1237" y="1829"/>
                </a:cubicBezTo>
                <a:cubicBezTo>
                  <a:pt x="1232" y="1831"/>
                  <a:pt x="1227" y="1832"/>
                  <a:pt x="1222" y="1832"/>
                </a:cubicBezTo>
                <a:cubicBezTo>
                  <a:pt x="1206" y="1832"/>
                  <a:pt x="1191" y="1823"/>
                  <a:pt x="1185" y="1807"/>
                </a:cubicBezTo>
                <a:cubicBezTo>
                  <a:pt x="1184" y="1807"/>
                  <a:pt x="1184" y="1807"/>
                  <a:pt x="1184" y="1807"/>
                </a:cubicBezTo>
                <a:cubicBezTo>
                  <a:pt x="1176" y="1786"/>
                  <a:pt x="1186" y="1763"/>
                  <a:pt x="1206" y="1755"/>
                </a:cubicBezTo>
                <a:cubicBezTo>
                  <a:pt x="1227" y="1746"/>
                  <a:pt x="1250" y="1756"/>
                  <a:pt x="1258" y="1777"/>
                </a:cubicBezTo>
                <a:lnTo>
                  <a:pt x="1259" y="1777"/>
                </a:lnTo>
                <a:close/>
                <a:moveTo>
                  <a:pt x="1180" y="1691"/>
                </a:moveTo>
                <a:cubicBezTo>
                  <a:pt x="1175" y="1693"/>
                  <a:pt x="1170" y="1694"/>
                  <a:pt x="1165" y="1694"/>
                </a:cubicBezTo>
                <a:cubicBezTo>
                  <a:pt x="1149" y="1694"/>
                  <a:pt x="1134" y="1685"/>
                  <a:pt x="1128" y="1669"/>
                </a:cubicBezTo>
                <a:cubicBezTo>
                  <a:pt x="985" y="1320"/>
                  <a:pt x="985" y="1320"/>
                  <a:pt x="985" y="1320"/>
                </a:cubicBezTo>
                <a:cubicBezTo>
                  <a:pt x="976" y="1300"/>
                  <a:pt x="986" y="1276"/>
                  <a:pt x="1006" y="1268"/>
                </a:cubicBezTo>
                <a:cubicBezTo>
                  <a:pt x="1027" y="1259"/>
                  <a:pt x="1050" y="1269"/>
                  <a:pt x="1059" y="1290"/>
                </a:cubicBezTo>
                <a:cubicBezTo>
                  <a:pt x="1202" y="1639"/>
                  <a:pt x="1202" y="1639"/>
                  <a:pt x="1202" y="1639"/>
                </a:cubicBezTo>
                <a:cubicBezTo>
                  <a:pt x="1210" y="1659"/>
                  <a:pt x="1200" y="1683"/>
                  <a:pt x="1180" y="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1957904" y="3841425"/>
            <a:ext cx="381038" cy="259700"/>
          </a:xfrm>
          <a:custGeom>
            <a:avLst/>
            <a:gdLst>
              <a:gd name="T0" fmla="*/ 458 w 2060"/>
              <a:gd name="T1" fmla="*/ 1365 h 1405"/>
              <a:gd name="T2" fmla="*/ 446 w 2060"/>
              <a:gd name="T3" fmla="*/ 1394 h 1405"/>
              <a:gd name="T4" fmla="*/ 418 w 2060"/>
              <a:gd name="T5" fmla="*/ 1405 h 1405"/>
              <a:gd name="T6" fmla="*/ 390 w 2060"/>
              <a:gd name="T7" fmla="*/ 1394 h 1405"/>
              <a:gd name="T8" fmla="*/ 378 w 2060"/>
              <a:gd name="T9" fmla="*/ 1365 h 1405"/>
              <a:gd name="T10" fmla="*/ 390 w 2060"/>
              <a:gd name="T11" fmla="*/ 1337 h 1405"/>
              <a:gd name="T12" fmla="*/ 418 w 2060"/>
              <a:gd name="T13" fmla="*/ 1325 h 1405"/>
              <a:gd name="T14" fmla="*/ 446 w 2060"/>
              <a:gd name="T15" fmla="*/ 1337 h 1405"/>
              <a:gd name="T16" fmla="*/ 458 w 2060"/>
              <a:gd name="T17" fmla="*/ 1365 h 1405"/>
              <a:gd name="T18" fmla="*/ 302 w 2060"/>
              <a:gd name="T19" fmla="*/ 1365 h 1405"/>
              <a:gd name="T20" fmla="*/ 262 w 2060"/>
              <a:gd name="T21" fmla="*/ 1405 h 1405"/>
              <a:gd name="T22" fmla="*/ 46 w 2060"/>
              <a:gd name="T23" fmla="*/ 1405 h 1405"/>
              <a:gd name="T24" fmla="*/ 11 w 2060"/>
              <a:gd name="T25" fmla="*/ 1385 h 1405"/>
              <a:gd name="T26" fmla="*/ 11 w 2060"/>
              <a:gd name="T27" fmla="*/ 1345 h 1405"/>
              <a:gd name="T28" fmla="*/ 441 w 2060"/>
              <a:gd name="T29" fmla="*/ 601 h 1405"/>
              <a:gd name="T30" fmla="*/ 29 w 2060"/>
              <a:gd name="T31" fmla="*/ 403 h 1405"/>
              <a:gd name="T32" fmla="*/ 10 w 2060"/>
              <a:gd name="T33" fmla="*/ 349 h 1405"/>
              <a:gd name="T34" fmla="*/ 63 w 2060"/>
              <a:gd name="T35" fmla="*/ 331 h 1405"/>
              <a:gd name="T36" fmla="*/ 481 w 2060"/>
              <a:gd name="T37" fmla="*/ 531 h 1405"/>
              <a:gd name="T38" fmla="*/ 777 w 2060"/>
              <a:gd name="T39" fmla="*/ 20 h 1405"/>
              <a:gd name="T40" fmla="*/ 811 w 2060"/>
              <a:gd name="T41" fmla="*/ 0 h 1405"/>
              <a:gd name="T42" fmla="*/ 846 w 2060"/>
              <a:gd name="T43" fmla="*/ 20 h 1405"/>
              <a:gd name="T44" fmla="*/ 1152 w 2060"/>
              <a:gd name="T45" fmla="*/ 549 h 1405"/>
              <a:gd name="T46" fmla="*/ 2025 w 2060"/>
              <a:gd name="T47" fmla="*/ 793 h 1405"/>
              <a:gd name="T48" fmla="*/ 2053 w 2060"/>
              <a:gd name="T49" fmla="*/ 842 h 1405"/>
              <a:gd name="T50" fmla="*/ 2014 w 2060"/>
              <a:gd name="T51" fmla="*/ 872 h 1405"/>
              <a:gd name="T52" fmla="*/ 2003 w 2060"/>
              <a:gd name="T53" fmla="*/ 870 h 1405"/>
              <a:gd name="T54" fmla="*/ 1209 w 2060"/>
              <a:gd name="T55" fmla="*/ 648 h 1405"/>
              <a:gd name="T56" fmla="*/ 1380 w 2060"/>
              <a:gd name="T57" fmla="*/ 945 h 1405"/>
              <a:gd name="T58" fmla="*/ 2034 w 2060"/>
              <a:gd name="T59" fmla="*/ 1331 h 1405"/>
              <a:gd name="T60" fmla="*/ 2048 w 2060"/>
              <a:gd name="T61" fmla="*/ 1386 h 1405"/>
              <a:gd name="T62" fmla="*/ 2014 w 2060"/>
              <a:gd name="T63" fmla="*/ 1405 h 1405"/>
              <a:gd name="T64" fmla="*/ 1994 w 2060"/>
              <a:gd name="T65" fmla="*/ 1400 h 1405"/>
              <a:gd name="T66" fmla="*/ 1462 w 2060"/>
              <a:gd name="T67" fmla="*/ 1086 h 1405"/>
              <a:gd name="T68" fmla="*/ 1611 w 2060"/>
              <a:gd name="T69" fmla="*/ 1345 h 1405"/>
              <a:gd name="T70" fmla="*/ 1611 w 2060"/>
              <a:gd name="T71" fmla="*/ 1385 h 1405"/>
              <a:gd name="T72" fmla="*/ 1577 w 2060"/>
              <a:gd name="T73" fmla="*/ 1405 h 1405"/>
              <a:gd name="T74" fmla="*/ 565 w 2060"/>
              <a:gd name="T75" fmla="*/ 1405 h 1405"/>
              <a:gd name="T76" fmla="*/ 525 w 2060"/>
              <a:gd name="T77" fmla="*/ 1365 h 1405"/>
              <a:gd name="T78" fmla="*/ 565 w 2060"/>
              <a:gd name="T79" fmla="*/ 1325 h 1405"/>
              <a:gd name="T80" fmla="*/ 1507 w 2060"/>
              <a:gd name="T81" fmla="*/ 1325 h 1405"/>
              <a:gd name="T82" fmla="*/ 1323 w 2060"/>
              <a:gd name="T83" fmla="*/ 1005 h 1405"/>
              <a:gd name="T84" fmla="*/ 514 w 2060"/>
              <a:gd name="T85" fmla="*/ 635 h 1405"/>
              <a:gd name="T86" fmla="*/ 115 w 2060"/>
              <a:gd name="T87" fmla="*/ 1325 h 1405"/>
              <a:gd name="T88" fmla="*/ 262 w 2060"/>
              <a:gd name="T89" fmla="*/ 1325 h 1405"/>
              <a:gd name="T90" fmla="*/ 302 w 2060"/>
              <a:gd name="T91" fmla="*/ 1365 h 1405"/>
              <a:gd name="T92" fmla="*/ 1102 w 2060"/>
              <a:gd name="T93" fmla="*/ 624 h 1405"/>
              <a:gd name="T94" fmla="*/ 681 w 2060"/>
              <a:gd name="T95" fmla="*/ 624 h 1405"/>
              <a:gd name="T96" fmla="*/ 1254 w 2060"/>
              <a:gd name="T97" fmla="*/ 886 h 1405"/>
              <a:gd name="T98" fmla="*/ 1102 w 2060"/>
              <a:gd name="T99" fmla="*/ 624 h 1405"/>
              <a:gd name="T100" fmla="*/ 567 w 2060"/>
              <a:gd name="T101" fmla="*/ 544 h 1405"/>
              <a:gd name="T102" fmla="*/ 1056 w 2060"/>
              <a:gd name="T103" fmla="*/ 544 h 1405"/>
              <a:gd name="T104" fmla="*/ 811 w 2060"/>
              <a:gd name="T105" fmla="*/ 120 h 1405"/>
              <a:gd name="T106" fmla="*/ 567 w 2060"/>
              <a:gd name="T107" fmla="*/ 544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0" h="1405">
                <a:moveTo>
                  <a:pt x="458" y="1365"/>
                </a:moveTo>
                <a:cubicBezTo>
                  <a:pt x="458" y="1376"/>
                  <a:pt x="454" y="1386"/>
                  <a:pt x="446" y="1394"/>
                </a:cubicBezTo>
                <a:cubicBezTo>
                  <a:pt x="439" y="1401"/>
                  <a:pt x="429" y="1405"/>
                  <a:pt x="418" y="1405"/>
                </a:cubicBezTo>
                <a:cubicBezTo>
                  <a:pt x="407" y="1405"/>
                  <a:pt x="397" y="1401"/>
                  <a:pt x="390" y="1394"/>
                </a:cubicBezTo>
                <a:cubicBezTo>
                  <a:pt x="382" y="1386"/>
                  <a:pt x="378" y="1376"/>
                  <a:pt x="378" y="1365"/>
                </a:cubicBezTo>
                <a:cubicBezTo>
                  <a:pt x="378" y="1355"/>
                  <a:pt x="382" y="1345"/>
                  <a:pt x="390" y="1337"/>
                </a:cubicBezTo>
                <a:cubicBezTo>
                  <a:pt x="397" y="1330"/>
                  <a:pt x="407" y="1325"/>
                  <a:pt x="418" y="1325"/>
                </a:cubicBezTo>
                <a:cubicBezTo>
                  <a:pt x="429" y="1325"/>
                  <a:pt x="439" y="1330"/>
                  <a:pt x="446" y="1337"/>
                </a:cubicBezTo>
                <a:cubicBezTo>
                  <a:pt x="454" y="1344"/>
                  <a:pt x="458" y="1355"/>
                  <a:pt x="458" y="1365"/>
                </a:cubicBezTo>
                <a:close/>
                <a:moveTo>
                  <a:pt x="302" y="1365"/>
                </a:moveTo>
                <a:cubicBezTo>
                  <a:pt x="302" y="1387"/>
                  <a:pt x="284" y="1405"/>
                  <a:pt x="262" y="1405"/>
                </a:cubicBezTo>
                <a:cubicBezTo>
                  <a:pt x="46" y="1405"/>
                  <a:pt x="46" y="1405"/>
                  <a:pt x="46" y="1405"/>
                </a:cubicBezTo>
                <a:cubicBezTo>
                  <a:pt x="32" y="1405"/>
                  <a:pt x="19" y="1398"/>
                  <a:pt x="11" y="1385"/>
                </a:cubicBezTo>
                <a:cubicBezTo>
                  <a:pt x="4" y="1373"/>
                  <a:pt x="4" y="1358"/>
                  <a:pt x="11" y="1345"/>
                </a:cubicBezTo>
                <a:cubicBezTo>
                  <a:pt x="441" y="601"/>
                  <a:pt x="441" y="601"/>
                  <a:pt x="441" y="601"/>
                </a:cubicBezTo>
                <a:cubicBezTo>
                  <a:pt x="29" y="403"/>
                  <a:pt x="29" y="403"/>
                  <a:pt x="29" y="403"/>
                </a:cubicBezTo>
                <a:cubicBezTo>
                  <a:pt x="9" y="393"/>
                  <a:pt x="0" y="369"/>
                  <a:pt x="10" y="349"/>
                </a:cubicBezTo>
                <a:cubicBezTo>
                  <a:pt x="20" y="329"/>
                  <a:pt x="43" y="321"/>
                  <a:pt x="63" y="331"/>
                </a:cubicBezTo>
                <a:cubicBezTo>
                  <a:pt x="481" y="531"/>
                  <a:pt x="481" y="531"/>
                  <a:pt x="481" y="531"/>
                </a:cubicBezTo>
                <a:cubicBezTo>
                  <a:pt x="777" y="20"/>
                  <a:pt x="777" y="20"/>
                  <a:pt x="777" y="20"/>
                </a:cubicBezTo>
                <a:cubicBezTo>
                  <a:pt x="784" y="7"/>
                  <a:pt x="797" y="0"/>
                  <a:pt x="811" y="0"/>
                </a:cubicBezTo>
                <a:cubicBezTo>
                  <a:pt x="826" y="0"/>
                  <a:pt x="839" y="7"/>
                  <a:pt x="846" y="20"/>
                </a:cubicBezTo>
                <a:cubicBezTo>
                  <a:pt x="1152" y="549"/>
                  <a:pt x="1152" y="549"/>
                  <a:pt x="1152" y="549"/>
                </a:cubicBezTo>
                <a:cubicBezTo>
                  <a:pt x="2025" y="793"/>
                  <a:pt x="2025" y="793"/>
                  <a:pt x="2025" y="793"/>
                </a:cubicBezTo>
                <a:cubicBezTo>
                  <a:pt x="2046" y="799"/>
                  <a:pt x="2058" y="821"/>
                  <a:pt x="2053" y="842"/>
                </a:cubicBezTo>
                <a:cubicBezTo>
                  <a:pt x="2048" y="860"/>
                  <a:pt x="2032" y="872"/>
                  <a:pt x="2014" y="872"/>
                </a:cubicBezTo>
                <a:cubicBezTo>
                  <a:pt x="2010" y="872"/>
                  <a:pt x="2007" y="871"/>
                  <a:pt x="2003" y="870"/>
                </a:cubicBezTo>
                <a:cubicBezTo>
                  <a:pt x="1209" y="648"/>
                  <a:pt x="1209" y="648"/>
                  <a:pt x="1209" y="648"/>
                </a:cubicBezTo>
                <a:cubicBezTo>
                  <a:pt x="1380" y="945"/>
                  <a:pt x="1380" y="945"/>
                  <a:pt x="1380" y="945"/>
                </a:cubicBezTo>
                <a:cubicBezTo>
                  <a:pt x="2034" y="1331"/>
                  <a:pt x="2034" y="1331"/>
                  <a:pt x="2034" y="1331"/>
                </a:cubicBezTo>
                <a:cubicBezTo>
                  <a:pt x="2053" y="1342"/>
                  <a:pt x="2060" y="1367"/>
                  <a:pt x="2048" y="1386"/>
                </a:cubicBezTo>
                <a:cubicBezTo>
                  <a:pt x="2041" y="1398"/>
                  <a:pt x="2028" y="1405"/>
                  <a:pt x="2014" y="1405"/>
                </a:cubicBezTo>
                <a:cubicBezTo>
                  <a:pt x="2007" y="1405"/>
                  <a:pt x="2000" y="1404"/>
                  <a:pt x="1994" y="1400"/>
                </a:cubicBezTo>
                <a:cubicBezTo>
                  <a:pt x="1462" y="1086"/>
                  <a:pt x="1462" y="1086"/>
                  <a:pt x="1462" y="1086"/>
                </a:cubicBezTo>
                <a:cubicBezTo>
                  <a:pt x="1611" y="1345"/>
                  <a:pt x="1611" y="1345"/>
                  <a:pt x="1611" y="1345"/>
                </a:cubicBezTo>
                <a:cubicBezTo>
                  <a:pt x="1618" y="1358"/>
                  <a:pt x="1618" y="1373"/>
                  <a:pt x="1611" y="1385"/>
                </a:cubicBezTo>
                <a:cubicBezTo>
                  <a:pt x="1604" y="1398"/>
                  <a:pt x="1591" y="1405"/>
                  <a:pt x="1577" y="1405"/>
                </a:cubicBezTo>
                <a:cubicBezTo>
                  <a:pt x="565" y="1405"/>
                  <a:pt x="565" y="1405"/>
                  <a:pt x="565" y="1405"/>
                </a:cubicBezTo>
                <a:cubicBezTo>
                  <a:pt x="543" y="1405"/>
                  <a:pt x="525" y="1387"/>
                  <a:pt x="525" y="1365"/>
                </a:cubicBezTo>
                <a:cubicBezTo>
                  <a:pt x="525" y="1343"/>
                  <a:pt x="543" y="1325"/>
                  <a:pt x="565" y="1325"/>
                </a:cubicBezTo>
                <a:cubicBezTo>
                  <a:pt x="1507" y="1325"/>
                  <a:pt x="1507" y="1325"/>
                  <a:pt x="1507" y="1325"/>
                </a:cubicBezTo>
                <a:cubicBezTo>
                  <a:pt x="1323" y="1005"/>
                  <a:pt x="1323" y="1005"/>
                  <a:pt x="1323" y="1005"/>
                </a:cubicBezTo>
                <a:cubicBezTo>
                  <a:pt x="514" y="635"/>
                  <a:pt x="514" y="635"/>
                  <a:pt x="514" y="635"/>
                </a:cubicBezTo>
                <a:cubicBezTo>
                  <a:pt x="115" y="1325"/>
                  <a:pt x="115" y="1325"/>
                  <a:pt x="115" y="1325"/>
                </a:cubicBezTo>
                <a:cubicBezTo>
                  <a:pt x="262" y="1325"/>
                  <a:pt x="262" y="1325"/>
                  <a:pt x="262" y="1325"/>
                </a:cubicBezTo>
                <a:cubicBezTo>
                  <a:pt x="284" y="1325"/>
                  <a:pt x="302" y="1343"/>
                  <a:pt x="302" y="1365"/>
                </a:cubicBezTo>
                <a:close/>
                <a:moveTo>
                  <a:pt x="1102" y="624"/>
                </a:moveTo>
                <a:cubicBezTo>
                  <a:pt x="681" y="624"/>
                  <a:pt x="681" y="624"/>
                  <a:pt x="681" y="624"/>
                </a:cubicBezTo>
                <a:cubicBezTo>
                  <a:pt x="1254" y="886"/>
                  <a:pt x="1254" y="886"/>
                  <a:pt x="1254" y="886"/>
                </a:cubicBezTo>
                <a:lnTo>
                  <a:pt x="1102" y="624"/>
                </a:lnTo>
                <a:close/>
                <a:moveTo>
                  <a:pt x="567" y="544"/>
                </a:moveTo>
                <a:cubicBezTo>
                  <a:pt x="1056" y="544"/>
                  <a:pt x="1056" y="544"/>
                  <a:pt x="1056" y="544"/>
                </a:cubicBezTo>
                <a:cubicBezTo>
                  <a:pt x="811" y="120"/>
                  <a:pt x="811" y="120"/>
                  <a:pt x="811" y="120"/>
                </a:cubicBezTo>
                <a:lnTo>
                  <a:pt x="567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3080143" y="3782024"/>
            <a:ext cx="391180" cy="378503"/>
          </a:xfrm>
          <a:custGeom>
            <a:avLst/>
            <a:gdLst>
              <a:gd name="T0" fmla="*/ 1388 w 2116"/>
              <a:gd name="T1" fmla="*/ 1705 h 2048"/>
              <a:gd name="T2" fmla="*/ 1320 w 2116"/>
              <a:gd name="T3" fmla="*/ 1733 h 2048"/>
              <a:gd name="T4" fmla="*/ 1348 w 2116"/>
              <a:gd name="T5" fmla="*/ 1665 h 2048"/>
              <a:gd name="T6" fmla="*/ 1258 w 2116"/>
              <a:gd name="T7" fmla="*/ 1383 h 2048"/>
              <a:gd name="T8" fmla="*/ 360 w 2116"/>
              <a:gd name="T9" fmla="*/ 1813 h 2048"/>
              <a:gd name="T10" fmla="*/ 1268 w 2116"/>
              <a:gd name="T11" fmla="*/ 1785 h 2048"/>
              <a:gd name="T12" fmla="*/ 274 w 2116"/>
              <a:gd name="T13" fmla="*/ 1842 h 2048"/>
              <a:gd name="T14" fmla="*/ 526 w 2116"/>
              <a:gd name="T15" fmla="*/ 596 h 2048"/>
              <a:gd name="T16" fmla="*/ 799 w 2116"/>
              <a:gd name="T17" fmla="*/ 379 h 2048"/>
              <a:gd name="T18" fmla="*/ 565 w 2116"/>
              <a:gd name="T19" fmla="*/ 1139 h 2048"/>
              <a:gd name="T20" fmla="*/ 1446 w 2116"/>
              <a:gd name="T21" fmla="*/ 1082 h 2048"/>
              <a:gd name="T22" fmla="*/ 1736 w 2116"/>
              <a:gd name="T23" fmla="*/ 1373 h 2048"/>
              <a:gd name="T24" fmla="*/ 1420 w 2116"/>
              <a:gd name="T25" fmla="*/ 1577 h 2048"/>
              <a:gd name="T26" fmla="*/ 949 w 2116"/>
              <a:gd name="T27" fmla="*/ 642 h 2048"/>
              <a:gd name="T28" fmla="*/ 482 w 2116"/>
              <a:gd name="T29" fmla="*/ 1578 h 2048"/>
              <a:gd name="T30" fmla="*/ 555 w 2116"/>
              <a:gd name="T31" fmla="*/ 681 h 2048"/>
              <a:gd name="T32" fmla="*/ 482 w 2116"/>
              <a:gd name="T33" fmla="*/ 1578 h 2048"/>
              <a:gd name="T34" fmla="*/ 1474 w 2116"/>
              <a:gd name="T35" fmla="*/ 1167 h 2048"/>
              <a:gd name="T36" fmla="*/ 1108 w 2116"/>
              <a:gd name="T37" fmla="*/ 906 h 2048"/>
              <a:gd name="T38" fmla="*/ 1137 w 2116"/>
              <a:gd name="T39" fmla="*/ 974 h 2048"/>
              <a:gd name="T40" fmla="*/ 1165 w 2116"/>
              <a:gd name="T41" fmla="*/ 906 h 2048"/>
              <a:gd name="T42" fmla="*/ 1640 w 2116"/>
              <a:gd name="T43" fmla="*/ 496 h 2048"/>
              <a:gd name="T44" fmla="*/ 1273 w 2116"/>
              <a:gd name="T45" fmla="*/ 615 h 2048"/>
              <a:gd name="T46" fmla="*/ 1244 w 2116"/>
              <a:gd name="T47" fmla="*/ 835 h 2048"/>
              <a:gd name="T48" fmla="*/ 1280 w 2116"/>
              <a:gd name="T49" fmla="*/ 906 h 2048"/>
              <a:gd name="T50" fmla="*/ 1487 w 2116"/>
              <a:gd name="T51" fmla="*/ 741 h 2048"/>
              <a:gd name="T52" fmla="*/ 1640 w 2116"/>
              <a:gd name="T53" fmla="*/ 496 h 2048"/>
              <a:gd name="T54" fmla="*/ 1137 w 2116"/>
              <a:gd name="T55" fmla="*/ 0 h 2048"/>
              <a:gd name="T56" fmla="*/ 1311 w 2116"/>
              <a:gd name="T57" fmla="*/ 254 h 2048"/>
              <a:gd name="T58" fmla="*/ 1137 w 2116"/>
              <a:gd name="T59" fmla="*/ 428 h 2048"/>
              <a:gd name="T60" fmla="*/ 1064 w 2116"/>
              <a:gd name="T61" fmla="*/ 181 h 2048"/>
              <a:gd name="T62" fmla="*/ 1181 w 2116"/>
              <a:gd name="T63" fmla="*/ 338 h 2048"/>
              <a:gd name="T64" fmla="*/ 1120 w 2116"/>
              <a:gd name="T65" fmla="*/ 181 h 2048"/>
              <a:gd name="T66" fmla="*/ 1608 w 2116"/>
              <a:gd name="T67" fmla="*/ 979 h 2048"/>
              <a:gd name="T68" fmla="*/ 2036 w 2116"/>
              <a:gd name="T69" fmla="*/ 979 h 2048"/>
              <a:gd name="T70" fmla="*/ 1862 w 2116"/>
              <a:gd name="T71" fmla="*/ 1153 h 2048"/>
              <a:gd name="T72" fmla="*/ 1890 w 2116"/>
              <a:gd name="T73" fmla="*/ 895 h 2048"/>
              <a:gd name="T74" fmla="*/ 1778 w 2116"/>
              <a:gd name="T75" fmla="*/ 895 h 2048"/>
              <a:gd name="T76" fmla="*/ 1778 w 2116"/>
              <a:gd name="T77" fmla="*/ 1007 h 2048"/>
              <a:gd name="T78" fmla="*/ 1834 w 2116"/>
              <a:gd name="T79" fmla="*/ 1064 h 2048"/>
              <a:gd name="T80" fmla="*/ 1918 w 2116"/>
              <a:gd name="T81" fmla="*/ 1075 h 2048"/>
              <a:gd name="T82" fmla="*/ 1919 w 2116"/>
              <a:gd name="T83" fmla="*/ 979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16" h="2048">
                <a:moveTo>
                  <a:pt x="1348" y="1665"/>
                </a:moveTo>
                <a:cubicBezTo>
                  <a:pt x="1359" y="1665"/>
                  <a:pt x="1369" y="1669"/>
                  <a:pt x="1376" y="1677"/>
                </a:cubicBezTo>
                <a:cubicBezTo>
                  <a:pt x="1384" y="1684"/>
                  <a:pt x="1388" y="1694"/>
                  <a:pt x="1388" y="1705"/>
                </a:cubicBezTo>
                <a:cubicBezTo>
                  <a:pt x="1388" y="1716"/>
                  <a:pt x="1384" y="1726"/>
                  <a:pt x="1376" y="1733"/>
                </a:cubicBezTo>
                <a:cubicBezTo>
                  <a:pt x="1369" y="1741"/>
                  <a:pt x="1359" y="1745"/>
                  <a:pt x="1348" y="1745"/>
                </a:cubicBezTo>
                <a:cubicBezTo>
                  <a:pt x="1338" y="1745"/>
                  <a:pt x="1327" y="1741"/>
                  <a:pt x="1320" y="1733"/>
                </a:cubicBezTo>
                <a:cubicBezTo>
                  <a:pt x="1312" y="1726"/>
                  <a:pt x="1308" y="1716"/>
                  <a:pt x="1308" y="1705"/>
                </a:cubicBezTo>
                <a:cubicBezTo>
                  <a:pt x="1308" y="1694"/>
                  <a:pt x="1312" y="1684"/>
                  <a:pt x="1320" y="1677"/>
                </a:cubicBezTo>
                <a:cubicBezTo>
                  <a:pt x="1327" y="1669"/>
                  <a:pt x="1338" y="1665"/>
                  <a:pt x="1348" y="1665"/>
                </a:cubicBezTo>
                <a:close/>
                <a:moveTo>
                  <a:pt x="1420" y="1577"/>
                </a:moveTo>
                <a:cubicBezTo>
                  <a:pt x="1435" y="1561"/>
                  <a:pt x="1435" y="1561"/>
                  <a:pt x="1435" y="1561"/>
                </a:cubicBezTo>
                <a:cubicBezTo>
                  <a:pt x="1258" y="1383"/>
                  <a:pt x="1258" y="1383"/>
                  <a:pt x="1258" y="1383"/>
                </a:cubicBezTo>
                <a:cubicBezTo>
                  <a:pt x="1033" y="1608"/>
                  <a:pt x="1033" y="1608"/>
                  <a:pt x="1033" y="1608"/>
                </a:cubicBezTo>
                <a:cubicBezTo>
                  <a:pt x="898" y="1743"/>
                  <a:pt x="684" y="1752"/>
                  <a:pt x="538" y="1634"/>
                </a:cubicBezTo>
                <a:cubicBezTo>
                  <a:pt x="360" y="1813"/>
                  <a:pt x="360" y="1813"/>
                  <a:pt x="360" y="1813"/>
                </a:cubicBezTo>
                <a:cubicBezTo>
                  <a:pt x="473" y="1913"/>
                  <a:pt x="618" y="1968"/>
                  <a:pt x="771" y="1968"/>
                </a:cubicBezTo>
                <a:cubicBezTo>
                  <a:pt x="937" y="1968"/>
                  <a:pt x="1094" y="1903"/>
                  <a:pt x="1211" y="1785"/>
                </a:cubicBezTo>
                <a:cubicBezTo>
                  <a:pt x="1227" y="1770"/>
                  <a:pt x="1252" y="1770"/>
                  <a:pt x="1268" y="1785"/>
                </a:cubicBezTo>
                <a:cubicBezTo>
                  <a:pt x="1283" y="1801"/>
                  <a:pt x="1283" y="1826"/>
                  <a:pt x="1268" y="1842"/>
                </a:cubicBezTo>
                <a:cubicBezTo>
                  <a:pt x="1135" y="1975"/>
                  <a:pt x="959" y="2048"/>
                  <a:pt x="771" y="2048"/>
                </a:cubicBezTo>
                <a:cubicBezTo>
                  <a:pt x="583" y="2048"/>
                  <a:pt x="407" y="1975"/>
                  <a:pt x="274" y="1842"/>
                </a:cubicBezTo>
                <a:cubicBezTo>
                  <a:pt x="0" y="1568"/>
                  <a:pt x="0" y="1122"/>
                  <a:pt x="274" y="848"/>
                </a:cubicBezTo>
                <a:cubicBezTo>
                  <a:pt x="526" y="596"/>
                  <a:pt x="526" y="596"/>
                  <a:pt x="526" y="596"/>
                </a:cubicBezTo>
                <a:cubicBezTo>
                  <a:pt x="526" y="596"/>
                  <a:pt x="526" y="596"/>
                  <a:pt x="526" y="596"/>
                </a:cubicBezTo>
                <a:cubicBezTo>
                  <a:pt x="526" y="596"/>
                  <a:pt x="526" y="596"/>
                  <a:pt x="526" y="596"/>
                </a:cubicBezTo>
                <a:cubicBezTo>
                  <a:pt x="743" y="379"/>
                  <a:pt x="743" y="379"/>
                  <a:pt x="743" y="379"/>
                </a:cubicBezTo>
                <a:cubicBezTo>
                  <a:pt x="758" y="364"/>
                  <a:pt x="784" y="364"/>
                  <a:pt x="799" y="379"/>
                </a:cubicBezTo>
                <a:cubicBezTo>
                  <a:pt x="1033" y="614"/>
                  <a:pt x="1033" y="614"/>
                  <a:pt x="1033" y="614"/>
                </a:cubicBezTo>
                <a:cubicBezTo>
                  <a:pt x="1049" y="629"/>
                  <a:pt x="1049" y="655"/>
                  <a:pt x="1033" y="670"/>
                </a:cubicBezTo>
                <a:cubicBezTo>
                  <a:pt x="565" y="1139"/>
                  <a:pt x="565" y="1139"/>
                  <a:pt x="565" y="1139"/>
                </a:cubicBezTo>
                <a:cubicBezTo>
                  <a:pt x="451" y="1253"/>
                  <a:pt x="451" y="1437"/>
                  <a:pt x="565" y="1551"/>
                </a:cubicBezTo>
                <a:cubicBezTo>
                  <a:pt x="678" y="1665"/>
                  <a:pt x="863" y="1665"/>
                  <a:pt x="977" y="1551"/>
                </a:cubicBezTo>
                <a:cubicBezTo>
                  <a:pt x="1446" y="1082"/>
                  <a:pt x="1446" y="1082"/>
                  <a:pt x="1446" y="1082"/>
                </a:cubicBezTo>
                <a:cubicBezTo>
                  <a:pt x="1461" y="1067"/>
                  <a:pt x="1486" y="1067"/>
                  <a:pt x="1502" y="1082"/>
                </a:cubicBezTo>
                <a:cubicBezTo>
                  <a:pt x="1736" y="1317"/>
                  <a:pt x="1736" y="1317"/>
                  <a:pt x="1736" y="1317"/>
                </a:cubicBezTo>
                <a:cubicBezTo>
                  <a:pt x="1752" y="1332"/>
                  <a:pt x="1752" y="1358"/>
                  <a:pt x="1736" y="1373"/>
                </a:cubicBezTo>
                <a:cubicBezTo>
                  <a:pt x="1476" y="1633"/>
                  <a:pt x="1476" y="1633"/>
                  <a:pt x="1476" y="1633"/>
                </a:cubicBezTo>
                <a:cubicBezTo>
                  <a:pt x="1461" y="1649"/>
                  <a:pt x="1435" y="1649"/>
                  <a:pt x="1420" y="1633"/>
                </a:cubicBezTo>
                <a:cubicBezTo>
                  <a:pt x="1404" y="1618"/>
                  <a:pt x="1404" y="1592"/>
                  <a:pt x="1420" y="1577"/>
                </a:cubicBezTo>
                <a:close/>
                <a:moveTo>
                  <a:pt x="611" y="624"/>
                </a:moveTo>
                <a:cubicBezTo>
                  <a:pt x="789" y="802"/>
                  <a:pt x="789" y="802"/>
                  <a:pt x="789" y="802"/>
                </a:cubicBezTo>
                <a:cubicBezTo>
                  <a:pt x="949" y="642"/>
                  <a:pt x="949" y="642"/>
                  <a:pt x="949" y="642"/>
                </a:cubicBezTo>
                <a:cubicBezTo>
                  <a:pt x="771" y="464"/>
                  <a:pt x="771" y="464"/>
                  <a:pt x="771" y="464"/>
                </a:cubicBezTo>
                <a:lnTo>
                  <a:pt x="611" y="624"/>
                </a:lnTo>
                <a:close/>
                <a:moveTo>
                  <a:pt x="482" y="1578"/>
                </a:moveTo>
                <a:cubicBezTo>
                  <a:pt x="364" y="1432"/>
                  <a:pt x="373" y="1218"/>
                  <a:pt x="508" y="1082"/>
                </a:cubicBezTo>
                <a:cubicBezTo>
                  <a:pt x="732" y="858"/>
                  <a:pt x="732" y="858"/>
                  <a:pt x="732" y="858"/>
                </a:cubicBezTo>
                <a:cubicBezTo>
                  <a:pt x="555" y="681"/>
                  <a:pt x="555" y="681"/>
                  <a:pt x="555" y="681"/>
                </a:cubicBezTo>
                <a:cubicBezTo>
                  <a:pt x="331" y="905"/>
                  <a:pt x="331" y="905"/>
                  <a:pt x="331" y="905"/>
                </a:cubicBezTo>
                <a:cubicBezTo>
                  <a:pt x="97" y="1138"/>
                  <a:pt x="88" y="1512"/>
                  <a:pt x="303" y="1756"/>
                </a:cubicBezTo>
                <a:lnTo>
                  <a:pt x="482" y="1578"/>
                </a:lnTo>
                <a:close/>
                <a:moveTo>
                  <a:pt x="1492" y="1505"/>
                </a:moveTo>
                <a:cubicBezTo>
                  <a:pt x="1652" y="1345"/>
                  <a:pt x="1652" y="1345"/>
                  <a:pt x="1652" y="1345"/>
                </a:cubicBezTo>
                <a:cubicBezTo>
                  <a:pt x="1474" y="1167"/>
                  <a:pt x="1474" y="1167"/>
                  <a:pt x="1474" y="1167"/>
                </a:cubicBezTo>
                <a:cubicBezTo>
                  <a:pt x="1314" y="1327"/>
                  <a:pt x="1314" y="1327"/>
                  <a:pt x="1314" y="1327"/>
                </a:cubicBezTo>
                <a:lnTo>
                  <a:pt x="1492" y="1505"/>
                </a:lnTo>
                <a:close/>
                <a:moveTo>
                  <a:pt x="1108" y="906"/>
                </a:moveTo>
                <a:cubicBezTo>
                  <a:pt x="1101" y="914"/>
                  <a:pt x="1097" y="924"/>
                  <a:pt x="1097" y="934"/>
                </a:cubicBezTo>
                <a:cubicBezTo>
                  <a:pt x="1097" y="945"/>
                  <a:pt x="1101" y="955"/>
                  <a:pt x="1108" y="963"/>
                </a:cubicBezTo>
                <a:cubicBezTo>
                  <a:pt x="1116" y="970"/>
                  <a:pt x="1126" y="974"/>
                  <a:pt x="1137" y="974"/>
                </a:cubicBezTo>
                <a:cubicBezTo>
                  <a:pt x="1147" y="974"/>
                  <a:pt x="1157" y="970"/>
                  <a:pt x="1165" y="963"/>
                </a:cubicBezTo>
                <a:cubicBezTo>
                  <a:pt x="1172" y="955"/>
                  <a:pt x="1177" y="945"/>
                  <a:pt x="1177" y="934"/>
                </a:cubicBezTo>
                <a:cubicBezTo>
                  <a:pt x="1177" y="924"/>
                  <a:pt x="1172" y="914"/>
                  <a:pt x="1165" y="906"/>
                </a:cubicBezTo>
                <a:cubicBezTo>
                  <a:pt x="1157" y="899"/>
                  <a:pt x="1147" y="894"/>
                  <a:pt x="1137" y="894"/>
                </a:cubicBezTo>
                <a:cubicBezTo>
                  <a:pt x="1126" y="894"/>
                  <a:pt x="1116" y="899"/>
                  <a:pt x="1108" y="906"/>
                </a:cubicBezTo>
                <a:close/>
                <a:moveTo>
                  <a:pt x="1640" y="496"/>
                </a:moveTo>
                <a:cubicBezTo>
                  <a:pt x="1632" y="475"/>
                  <a:pt x="1609" y="465"/>
                  <a:pt x="1588" y="473"/>
                </a:cubicBezTo>
                <a:cubicBezTo>
                  <a:pt x="1298" y="585"/>
                  <a:pt x="1298" y="585"/>
                  <a:pt x="1298" y="585"/>
                </a:cubicBezTo>
                <a:cubicBezTo>
                  <a:pt x="1285" y="590"/>
                  <a:pt x="1276" y="601"/>
                  <a:pt x="1273" y="615"/>
                </a:cubicBezTo>
                <a:cubicBezTo>
                  <a:pt x="1270" y="628"/>
                  <a:pt x="1274" y="641"/>
                  <a:pt x="1284" y="651"/>
                </a:cubicBezTo>
                <a:cubicBezTo>
                  <a:pt x="1392" y="759"/>
                  <a:pt x="1392" y="759"/>
                  <a:pt x="1392" y="759"/>
                </a:cubicBezTo>
                <a:cubicBezTo>
                  <a:pt x="1244" y="835"/>
                  <a:pt x="1244" y="835"/>
                  <a:pt x="1244" y="835"/>
                </a:cubicBezTo>
                <a:cubicBezTo>
                  <a:pt x="1224" y="845"/>
                  <a:pt x="1216" y="869"/>
                  <a:pt x="1226" y="888"/>
                </a:cubicBezTo>
                <a:cubicBezTo>
                  <a:pt x="1233" y="902"/>
                  <a:pt x="1247" y="910"/>
                  <a:pt x="1262" y="910"/>
                </a:cubicBezTo>
                <a:cubicBezTo>
                  <a:pt x="1268" y="910"/>
                  <a:pt x="1274" y="909"/>
                  <a:pt x="1280" y="906"/>
                </a:cubicBezTo>
                <a:cubicBezTo>
                  <a:pt x="1477" y="805"/>
                  <a:pt x="1477" y="805"/>
                  <a:pt x="1477" y="805"/>
                </a:cubicBezTo>
                <a:cubicBezTo>
                  <a:pt x="1488" y="799"/>
                  <a:pt x="1496" y="788"/>
                  <a:pt x="1498" y="776"/>
                </a:cubicBezTo>
                <a:cubicBezTo>
                  <a:pt x="1500" y="763"/>
                  <a:pt x="1496" y="750"/>
                  <a:pt x="1487" y="741"/>
                </a:cubicBezTo>
                <a:cubicBezTo>
                  <a:pt x="1384" y="638"/>
                  <a:pt x="1384" y="638"/>
                  <a:pt x="1384" y="638"/>
                </a:cubicBezTo>
                <a:cubicBezTo>
                  <a:pt x="1617" y="547"/>
                  <a:pt x="1617" y="547"/>
                  <a:pt x="1617" y="547"/>
                </a:cubicBezTo>
                <a:cubicBezTo>
                  <a:pt x="1638" y="539"/>
                  <a:pt x="1648" y="516"/>
                  <a:pt x="1640" y="496"/>
                </a:cubicBezTo>
                <a:close/>
                <a:moveTo>
                  <a:pt x="1137" y="508"/>
                </a:moveTo>
                <a:cubicBezTo>
                  <a:pt x="997" y="508"/>
                  <a:pt x="883" y="394"/>
                  <a:pt x="883" y="254"/>
                </a:cubicBezTo>
                <a:cubicBezTo>
                  <a:pt x="883" y="114"/>
                  <a:pt x="996" y="0"/>
                  <a:pt x="1137" y="0"/>
                </a:cubicBezTo>
                <a:cubicBezTo>
                  <a:pt x="1277" y="0"/>
                  <a:pt x="1391" y="114"/>
                  <a:pt x="1391" y="254"/>
                </a:cubicBezTo>
                <a:cubicBezTo>
                  <a:pt x="1391" y="394"/>
                  <a:pt x="1277" y="508"/>
                  <a:pt x="1137" y="508"/>
                </a:cubicBezTo>
                <a:close/>
                <a:moveTo>
                  <a:pt x="1311" y="254"/>
                </a:moveTo>
                <a:cubicBezTo>
                  <a:pt x="1311" y="158"/>
                  <a:pt x="1233" y="80"/>
                  <a:pt x="1137" y="80"/>
                </a:cubicBezTo>
                <a:cubicBezTo>
                  <a:pt x="1041" y="80"/>
                  <a:pt x="963" y="158"/>
                  <a:pt x="963" y="254"/>
                </a:cubicBezTo>
                <a:cubicBezTo>
                  <a:pt x="963" y="350"/>
                  <a:pt x="1041" y="428"/>
                  <a:pt x="1137" y="428"/>
                </a:cubicBezTo>
                <a:cubicBezTo>
                  <a:pt x="1233" y="428"/>
                  <a:pt x="1311" y="350"/>
                  <a:pt x="1311" y="254"/>
                </a:cubicBezTo>
                <a:close/>
                <a:moveTo>
                  <a:pt x="1120" y="181"/>
                </a:moveTo>
                <a:cubicBezTo>
                  <a:pt x="1105" y="165"/>
                  <a:pt x="1079" y="165"/>
                  <a:pt x="1064" y="181"/>
                </a:cubicBezTo>
                <a:cubicBezTo>
                  <a:pt x="1048" y="197"/>
                  <a:pt x="1048" y="222"/>
                  <a:pt x="1064" y="237"/>
                </a:cubicBezTo>
                <a:cubicBezTo>
                  <a:pt x="1153" y="327"/>
                  <a:pt x="1153" y="327"/>
                  <a:pt x="1153" y="327"/>
                </a:cubicBezTo>
                <a:cubicBezTo>
                  <a:pt x="1161" y="334"/>
                  <a:pt x="1171" y="338"/>
                  <a:pt x="1181" y="338"/>
                </a:cubicBezTo>
                <a:cubicBezTo>
                  <a:pt x="1191" y="338"/>
                  <a:pt x="1202" y="334"/>
                  <a:pt x="1209" y="327"/>
                </a:cubicBezTo>
                <a:cubicBezTo>
                  <a:pt x="1225" y="311"/>
                  <a:pt x="1225" y="286"/>
                  <a:pt x="1209" y="270"/>
                </a:cubicBezTo>
                <a:lnTo>
                  <a:pt x="1120" y="181"/>
                </a:lnTo>
                <a:close/>
                <a:moveTo>
                  <a:pt x="2116" y="979"/>
                </a:moveTo>
                <a:cubicBezTo>
                  <a:pt x="2116" y="1119"/>
                  <a:pt x="2002" y="1233"/>
                  <a:pt x="1862" y="1233"/>
                </a:cubicBezTo>
                <a:cubicBezTo>
                  <a:pt x="1722" y="1233"/>
                  <a:pt x="1608" y="1119"/>
                  <a:pt x="1608" y="979"/>
                </a:cubicBezTo>
                <a:cubicBezTo>
                  <a:pt x="1608" y="839"/>
                  <a:pt x="1722" y="725"/>
                  <a:pt x="1862" y="725"/>
                </a:cubicBezTo>
                <a:cubicBezTo>
                  <a:pt x="2002" y="725"/>
                  <a:pt x="2116" y="839"/>
                  <a:pt x="2116" y="979"/>
                </a:cubicBezTo>
                <a:close/>
                <a:moveTo>
                  <a:pt x="2036" y="979"/>
                </a:moveTo>
                <a:cubicBezTo>
                  <a:pt x="2036" y="883"/>
                  <a:pt x="1958" y="805"/>
                  <a:pt x="1862" y="805"/>
                </a:cubicBezTo>
                <a:cubicBezTo>
                  <a:pt x="1766" y="805"/>
                  <a:pt x="1688" y="883"/>
                  <a:pt x="1688" y="979"/>
                </a:cubicBezTo>
                <a:cubicBezTo>
                  <a:pt x="1688" y="1075"/>
                  <a:pt x="1766" y="1153"/>
                  <a:pt x="1862" y="1153"/>
                </a:cubicBezTo>
                <a:cubicBezTo>
                  <a:pt x="1958" y="1153"/>
                  <a:pt x="2036" y="1075"/>
                  <a:pt x="2036" y="979"/>
                </a:cubicBezTo>
                <a:close/>
                <a:moveTo>
                  <a:pt x="1946" y="895"/>
                </a:moveTo>
                <a:cubicBezTo>
                  <a:pt x="1931" y="879"/>
                  <a:pt x="1905" y="879"/>
                  <a:pt x="1890" y="895"/>
                </a:cubicBezTo>
                <a:cubicBezTo>
                  <a:pt x="1862" y="923"/>
                  <a:pt x="1862" y="923"/>
                  <a:pt x="1862" y="923"/>
                </a:cubicBezTo>
                <a:cubicBezTo>
                  <a:pt x="1834" y="895"/>
                  <a:pt x="1834" y="895"/>
                  <a:pt x="1834" y="895"/>
                </a:cubicBezTo>
                <a:cubicBezTo>
                  <a:pt x="1819" y="879"/>
                  <a:pt x="1793" y="879"/>
                  <a:pt x="1778" y="895"/>
                </a:cubicBezTo>
                <a:cubicBezTo>
                  <a:pt x="1762" y="911"/>
                  <a:pt x="1762" y="936"/>
                  <a:pt x="1778" y="952"/>
                </a:cubicBezTo>
                <a:cubicBezTo>
                  <a:pt x="1806" y="979"/>
                  <a:pt x="1806" y="979"/>
                  <a:pt x="1806" y="979"/>
                </a:cubicBezTo>
                <a:cubicBezTo>
                  <a:pt x="1778" y="1007"/>
                  <a:pt x="1778" y="1007"/>
                  <a:pt x="1778" y="1007"/>
                </a:cubicBezTo>
                <a:cubicBezTo>
                  <a:pt x="1762" y="1023"/>
                  <a:pt x="1762" y="1048"/>
                  <a:pt x="1778" y="1064"/>
                </a:cubicBezTo>
                <a:cubicBezTo>
                  <a:pt x="1786" y="1071"/>
                  <a:pt x="1796" y="1075"/>
                  <a:pt x="1806" y="1075"/>
                </a:cubicBezTo>
                <a:cubicBezTo>
                  <a:pt x="1816" y="1075"/>
                  <a:pt x="1827" y="1071"/>
                  <a:pt x="1834" y="1064"/>
                </a:cubicBezTo>
                <a:cubicBezTo>
                  <a:pt x="1862" y="1036"/>
                  <a:pt x="1862" y="1036"/>
                  <a:pt x="1862" y="1036"/>
                </a:cubicBezTo>
                <a:cubicBezTo>
                  <a:pt x="1890" y="1064"/>
                  <a:pt x="1890" y="1064"/>
                  <a:pt x="1890" y="1064"/>
                </a:cubicBezTo>
                <a:cubicBezTo>
                  <a:pt x="1898" y="1071"/>
                  <a:pt x="1908" y="1075"/>
                  <a:pt x="1918" y="1075"/>
                </a:cubicBezTo>
                <a:cubicBezTo>
                  <a:pt x="1928" y="1075"/>
                  <a:pt x="1939" y="1071"/>
                  <a:pt x="1946" y="1064"/>
                </a:cubicBezTo>
                <a:cubicBezTo>
                  <a:pt x="1962" y="1048"/>
                  <a:pt x="1962" y="1023"/>
                  <a:pt x="1946" y="1007"/>
                </a:cubicBezTo>
                <a:cubicBezTo>
                  <a:pt x="1919" y="979"/>
                  <a:pt x="1919" y="979"/>
                  <a:pt x="1919" y="979"/>
                </a:cubicBezTo>
                <a:cubicBezTo>
                  <a:pt x="1946" y="952"/>
                  <a:pt x="1946" y="952"/>
                  <a:pt x="1946" y="952"/>
                </a:cubicBezTo>
                <a:cubicBezTo>
                  <a:pt x="1962" y="936"/>
                  <a:pt x="1962" y="911"/>
                  <a:pt x="1946" y="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4212886" y="3785284"/>
            <a:ext cx="387558" cy="371983"/>
          </a:xfrm>
          <a:custGeom>
            <a:avLst/>
            <a:gdLst>
              <a:gd name="T0" fmla="*/ 1711 w 2097"/>
              <a:gd name="T1" fmla="*/ 921 h 2014"/>
              <a:gd name="T2" fmla="*/ 807 w 2097"/>
              <a:gd name="T3" fmla="*/ 1055 h 2014"/>
              <a:gd name="T4" fmla="*/ 927 w 2097"/>
              <a:gd name="T5" fmla="*/ 1235 h 2014"/>
              <a:gd name="T6" fmla="*/ 1102 w 2097"/>
              <a:gd name="T7" fmla="*/ 1243 h 2014"/>
              <a:gd name="T8" fmla="*/ 585 w 2097"/>
              <a:gd name="T9" fmla="*/ 1371 h 2014"/>
              <a:gd name="T10" fmla="*/ 1343 w 2097"/>
              <a:gd name="T11" fmla="*/ 239 h 2014"/>
              <a:gd name="T12" fmla="*/ 784 w 2097"/>
              <a:gd name="T13" fmla="*/ 1526 h 2014"/>
              <a:gd name="T14" fmla="*/ 1219 w 2097"/>
              <a:gd name="T15" fmla="*/ 844 h 2014"/>
              <a:gd name="T16" fmla="*/ 1201 w 2097"/>
              <a:gd name="T17" fmla="*/ 834 h 2014"/>
              <a:gd name="T18" fmla="*/ 927 w 2097"/>
              <a:gd name="T19" fmla="*/ 882 h 2014"/>
              <a:gd name="T20" fmla="*/ 1501 w 2097"/>
              <a:gd name="T21" fmla="*/ 1259 h 2014"/>
              <a:gd name="T22" fmla="*/ 942 w 2097"/>
              <a:gd name="T23" fmla="*/ 982 h 2014"/>
              <a:gd name="T24" fmla="*/ 1172 w 2097"/>
              <a:gd name="T25" fmla="*/ 908 h 2014"/>
              <a:gd name="T26" fmla="*/ 963 w 2097"/>
              <a:gd name="T27" fmla="*/ 1164 h 2014"/>
              <a:gd name="T28" fmla="*/ 912 w 2097"/>
              <a:gd name="T29" fmla="*/ 1102 h 2014"/>
              <a:gd name="T30" fmla="*/ 1493 w 2097"/>
              <a:gd name="T31" fmla="*/ 216 h 2014"/>
              <a:gd name="T32" fmla="*/ 1494 w 2097"/>
              <a:gd name="T33" fmla="*/ 296 h 2014"/>
              <a:gd name="T34" fmla="*/ 315 w 2097"/>
              <a:gd name="T35" fmla="*/ 894 h 2014"/>
              <a:gd name="T36" fmla="*/ 382 w 2097"/>
              <a:gd name="T37" fmla="*/ 938 h 2014"/>
              <a:gd name="T38" fmla="*/ 238 w 2097"/>
              <a:gd name="T39" fmla="*/ 1043 h 2014"/>
              <a:gd name="T40" fmla="*/ 262 w 2097"/>
              <a:gd name="T41" fmla="*/ 1135 h 2014"/>
              <a:gd name="T42" fmla="*/ 316 w 2097"/>
              <a:gd name="T43" fmla="*/ 1426 h 2014"/>
              <a:gd name="T44" fmla="*/ 268 w 2097"/>
              <a:gd name="T45" fmla="*/ 1501 h 2014"/>
              <a:gd name="T46" fmla="*/ 468 w 2097"/>
              <a:gd name="T47" fmla="*/ 1572 h 2014"/>
              <a:gd name="T48" fmla="*/ 394 w 2097"/>
              <a:gd name="T49" fmla="*/ 1623 h 2014"/>
              <a:gd name="T50" fmla="*/ 1000 w 2097"/>
              <a:gd name="T51" fmla="*/ 1505 h 2014"/>
              <a:gd name="T52" fmla="*/ 986 w 2097"/>
              <a:gd name="T53" fmla="*/ 1599 h 2014"/>
              <a:gd name="T54" fmla="*/ 827 w 2097"/>
              <a:gd name="T55" fmla="*/ 1584 h 2014"/>
              <a:gd name="T56" fmla="*/ 801 w 2097"/>
              <a:gd name="T57" fmla="*/ 1673 h 2014"/>
              <a:gd name="T58" fmla="*/ 276 w 2097"/>
              <a:gd name="T59" fmla="*/ 1252 h 2014"/>
              <a:gd name="T60" fmla="*/ 238 w 2097"/>
              <a:gd name="T61" fmla="*/ 1332 h 2014"/>
              <a:gd name="T62" fmla="*/ 236 w 2097"/>
              <a:gd name="T63" fmla="*/ 1212 h 2014"/>
              <a:gd name="T64" fmla="*/ 607 w 2097"/>
              <a:gd name="T65" fmla="*/ 1611 h 2014"/>
              <a:gd name="T66" fmla="*/ 642 w 2097"/>
              <a:gd name="T67" fmla="*/ 1693 h 2014"/>
              <a:gd name="T68" fmla="*/ 1564 w 2097"/>
              <a:gd name="T69" fmla="*/ 422 h 2014"/>
              <a:gd name="T70" fmla="*/ 1444 w 2097"/>
              <a:gd name="T71" fmla="*/ 415 h 2014"/>
              <a:gd name="T72" fmla="*/ 1827 w 2097"/>
              <a:gd name="T73" fmla="*/ 961 h 2014"/>
              <a:gd name="T74" fmla="*/ 1852 w 2097"/>
              <a:gd name="T75" fmla="*/ 1050 h 2014"/>
              <a:gd name="T76" fmla="*/ 1811 w 2097"/>
              <a:gd name="T77" fmla="*/ 642 h 2014"/>
              <a:gd name="T78" fmla="*/ 1882 w 2097"/>
              <a:gd name="T79" fmla="*/ 605 h 2014"/>
              <a:gd name="T80" fmla="*/ 1288 w 2097"/>
              <a:gd name="T81" fmla="*/ 487 h 2014"/>
              <a:gd name="T82" fmla="*/ 1365 w 2097"/>
              <a:gd name="T83" fmla="*/ 426 h 2014"/>
              <a:gd name="T84" fmla="*/ 1886 w 2097"/>
              <a:gd name="T85" fmla="*/ 736 h 2014"/>
              <a:gd name="T86" fmla="*/ 1891 w 2097"/>
              <a:gd name="T87" fmla="*/ 856 h 2014"/>
              <a:gd name="T88" fmla="*/ 1161 w 2097"/>
              <a:gd name="T89" fmla="*/ 545 h 2014"/>
              <a:gd name="T90" fmla="*/ 1086 w 2097"/>
              <a:gd name="T91" fmla="*/ 496 h 2014"/>
              <a:gd name="T92" fmla="*/ 1745 w 2097"/>
              <a:gd name="T93" fmla="*/ 1130 h 2014"/>
              <a:gd name="T94" fmla="*/ 1756 w 2097"/>
              <a:gd name="T95" fmla="*/ 1225 h 2014"/>
              <a:gd name="T96" fmla="*/ 1691 w 2097"/>
              <a:gd name="T97" fmla="*/ 513 h 2014"/>
              <a:gd name="T98" fmla="*/ 1733 w 2097"/>
              <a:gd name="T99" fmla="*/ 445 h 2014"/>
              <a:gd name="T100" fmla="*/ 1793 w 2097"/>
              <a:gd name="T101" fmla="*/ 1373 h 2014"/>
              <a:gd name="T102" fmla="*/ 1823 w 2097"/>
              <a:gd name="T103" fmla="*/ 1439 h 2014"/>
              <a:gd name="T104" fmla="*/ 195 w 2097"/>
              <a:gd name="T105" fmla="*/ 1754 h 2014"/>
              <a:gd name="T106" fmla="*/ 1705 w 2097"/>
              <a:gd name="T107" fmla="*/ 123 h 2014"/>
              <a:gd name="T108" fmla="*/ 1892 w 2097"/>
              <a:gd name="T109" fmla="*/ 1295 h 2014"/>
              <a:gd name="T110" fmla="*/ 338 w 2097"/>
              <a:gd name="T111" fmla="*/ 686 h 2014"/>
              <a:gd name="T112" fmla="*/ 1696 w 2097"/>
              <a:gd name="T113" fmla="*/ 1494 h 2014"/>
              <a:gd name="T114" fmla="*/ 788 w 2097"/>
              <a:gd name="T115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97" h="2014">
                <a:moveTo>
                  <a:pt x="646" y="1852"/>
                </a:moveTo>
                <a:cubicBezTo>
                  <a:pt x="648" y="1852"/>
                  <a:pt x="649" y="1851"/>
                  <a:pt x="650" y="1851"/>
                </a:cubicBezTo>
                <a:cubicBezTo>
                  <a:pt x="860" y="1830"/>
                  <a:pt x="1259" y="1731"/>
                  <a:pt x="1566" y="1305"/>
                </a:cubicBezTo>
                <a:cubicBezTo>
                  <a:pt x="1660" y="1176"/>
                  <a:pt x="1710" y="1043"/>
                  <a:pt x="1711" y="921"/>
                </a:cubicBezTo>
                <a:cubicBezTo>
                  <a:pt x="1713" y="809"/>
                  <a:pt x="1673" y="709"/>
                  <a:pt x="1598" y="640"/>
                </a:cubicBezTo>
                <a:cubicBezTo>
                  <a:pt x="1527" y="573"/>
                  <a:pt x="1430" y="539"/>
                  <a:pt x="1325" y="544"/>
                </a:cubicBezTo>
                <a:cubicBezTo>
                  <a:pt x="1213" y="549"/>
                  <a:pt x="1100" y="597"/>
                  <a:pt x="997" y="682"/>
                </a:cubicBezTo>
                <a:cubicBezTo>
                  <a:pt x="861" y="795"/>
                  <a:pt x="792" y="931"/>
                  <a:pt x="807" y="1055"/>
                </a:cubicBezTo>
                <a:cubicBezTo>
                  <a:pt x="816" y="1128"/>
                  <a:pt x="853" y="1190"/>
                  <a:pt x="909" y="1225"/>
                </a:cubicBezTo>
                <a:cubicBezTo>
                  <a:pt x="910" y="1226"/>
                  <a:pt x="911" y="1226"/>
                  <a:pt x="912" y="1227"/>
                </a:cubicBezTo>
                <a:cubicBezTo>
                  <a:pt x="914" y="1228"/>
                  <a:pt x="915" y="1229"/>
                  <a:pt x="917" y="1230"/>
                </a:cubicBezTo>
                <a:cubicBezTo>
                  <a:pt x="920" y="1232"/>
                  <a:pt x="924" y="1234"/>
                  <a:pt x="927" y="1235"/>
                </a:cubicBezTo>
                <a:cubicBezTo>
                  <a:pt x="927" y="1235"/>
                  <a:pt x="927" y="1235"/>
                  <a:pt x="927" y="1235"/>
                </a:cubicBezTo>
                <a:cubicBezTo>
                  <a:pt x="927" y="1235"/>
                  <a:pt x="927" y="1235"/>
                  <a:pt x="927" y="1235"/>
                </a:cubicBezTo>
                <a:cubicBezTo>
                  <a:pt x="956" y="1249"/>
                  <a:pt x="987" y="1256"/>
                  <a:pt x="1020" y="1256"/>
                </a:cubicBezTo>
                <a:cubicBezTo>
                  <a:pt x="1047" y="1256"/>
                  <a:pt x="1074" y="1252"/>
                  <a:pt x="1102" y="1243"/>
                </a:cubicBezTo>
                <a:cubicBezTo>
                  <a:pt x="1138" y="1231"/>
                  <a:pt x="1173" y="1211"/>
                  <a:pt x="1202" y="1186"/>
                </a:cubicBezTo>
                <a:cubicBezTo>
                  <a:pt x="1174" y="1234"/>
                  <a:pt x="1133" y="1281"/>
                  <a:pt x="1081" y="1325"/>
                </a:cubicBezTo>
                <a:cubicBezTo>
                  <a:pt x="991" y="1400"/>
                  <a:pt x="894" y="1441"/>
                  <a:pt x="800" y="1445"/>
                </a:cubicBezTo>
                <a:cubicBezTo>
                  <a:pt x="716" y="1449"/>
                  <a:pt x="640" y="1423"/>
                  <a:pt x="585" y="1371"/>
                </a:cubicBezTo>
                <a:cubicBezTo>
                  <a:pt x="485" y="1278"/>
                  <a:pt x="436" y="1075"/>
                  <a:pt x="627" y="810"/>
                </a:cubicBezTo>
                <a:cubicBezTo>
                  <a:pt x="863" y="483"/>
                  <a:pt x="1156" y="362"/>
                  <a:pt x="1360" y="317"/>
                </a:cubicBezTo>
                <a:cubicBezTo>
                  <a:pt x="1381" y="313"/>
                  <a:pt x="1395" y="291"/>
                  <a:pt x="1390" y="270"/>
                </a:cubicBezTo>
                <a:cubicBezTo>
                  <a:pt x="1385" y="248"/>
                  <a:pt x="1364" y="235"/>
                  <a:pt x="1343" y="239"/>
                </a:cubicBezTo>
                <a:cubicBezTo>
                  <a:pt x="1125" y="287"/>
                  <a:pt x="814" y="416"/>
                  <a:pt x="563" y="764"/>
                </a:cubicBezTo>
                <a:cubicBezTo>
                  <a:pt x="469" y="893"/>
                  <a:pt x="419" y="1026"/>
                  <a:pt x="417" y="1148"/>
                </a:cubicBezTo>
                <a:cubicBezTo>
                  <a:pt x="416" y="1260"/>
                  <a:pt x="456" y="1360"/>
                  <a:pt x="530" y="1429"/>
                </a:cubicBezTo>
                <a:cubicBezTo>
                  <a:pt x="597" y="1492"/>
                  <a:pt x="686" y="1526"/>
                  <a:pt x="784" y="1526"/>
                </a:cubicBezTo>
                <a:cubicBezTo>
                  <a:pt x="790" y="1526"/>
                  <a:pt x="797" y="1525"/>
                  <a:pt x="803" y="1525"/>
                </a:cubicBezTo>
                <a:cubicBezTo>
                  <a:pt x="915" y="1520"/>
                  <a:pt x="1028" y="1472"/>
                  <a:pt x="1132" y="1387"/>
                </a:cubicBezTo>
                <a:cubicBezTo>
                  <a:pt x="1267" y="1274"/>
                  <a:pt x="1336" y="1138"/>
                  <a:pt x="1321" y="1014"/>
                </a:cubicBezTo>
                <a:cubicBezTo>
                  <a:pt x="1313" y="941"/>
                  <a:pt x="1275" y="879"/>
                  <a:pt x="1219" y="844"/>
                </a:cubicBezTo>
                <a:cubicBezTo>
                  <a:pt x="1218" y="843"/>
                  <a:pt x="1218" y="843"/>
                  <a:pt x="1217" y="842"/>
                </a:cubicBezTo>
                <a:cubicBezTo>
                  <a:pt x="1215" y="841"/>
                  <a:pt x="1213" y="840"/>
                  <a:pt x="1211" y="839"/>
                </a:cubicBezTo>
                <a:cubicBezTo>
                  <a:pt x="1208" y="837"/>
                  <a:pt x="1205" y="835"/>
                  <a:pt x="1202" y="834"/>
                </a:cubicBezTo>
                <a:cubicBezTo>
                  <a:pt x="1201" y="834"/>
                  <a:pt x="1201" y="834"/>
                  <a:pt x="1201" y="834"/>
                </a:cubicBezTo>
                <a:cubicBezTo>
                  <a:pt x="1201" y="834"/>
                  <a:pt x="1201" y="834"/>
                  <a:pt x="1201" y="834"/>
                </a:cubicBezTo>
                <a:cubicBezTo>
                  <a:pt x="1201" y="834"/>
                  <a:pt x="1201" y="834"/>
                  <a:pt x="1201" y="834"/>
                </a:cubicBezTo>
                <a:cubicBezTo>
                  <a:pt x="1150" y="809"/>
                  <a:pt x="1088" y="806"/>
                  <a:pt x="1027" y="826"/>
                </a:cubicBezTo>
                <a:cubicBezTo>
                  <a:pt x="990" y="838"/>
                  <a:pt x="956" y="857"/>
                  <a:pt x="927" y="882"/>
                </a:cubicBezTo>
                <a:cubicBezTo>
                  <a:pt x="954" y="835"/>
                  <a:pt x="995" y="788"/>
                  <a:pt x="1048" y="744"/>
                </a:cubicBezTo>
                <a:cubicBezTo>
                  <a:pt x="1138" y="669"/>
                  <a:pt x="1235" y="628"/>
                  <a:pt x="1329" y="624"/>
                </a:cubicBezTo>
                <a:cubicBezTo>
                  <a:pt x="1412" y="620"/>
                  <a:pt x="1488" y="646"/>
                  <a:pt x="1544" y="698"/>
                </a:cubicBezTo>
                <a:cubicBezTo>
                  <a:pt x="1644" y="791"/>
                  <a:pt x="1692" y="994"/>
                  <a:pt x="1501" y="1259"/>
                </a:cubicBezTo>
                <a:cubicBezTo>
                  <a:pt x="1212" y="1659"/>
                  <a:pt x="839" y="1752"/>
                  <a:pt x="642" y="1772"/>
                </a:cubicBezTo>
                <a:cubicBezTo>
                  <a:pt x="620" y="1774"/>
                  <a:pt x="604" y="1794"/>
                  <a:pt x="607" y="1816"/>
                </a:cubicBezTo>
                <a:cubicBezTo>
                  <a:pt x="609" y="1836"/>
                  <a:pt x="626" y="1852"/>
                  <a:pt x="646" y="1852"/>
                </a:cubicBezTo>
                <a:close/>
                <a:moveTo>
                  <a:pt x="942" y="982"/>
                </a:moveTo>
                <a:cubicBezTo>
                  <a:pt x="982" y="926"/>
                  <a:pt x="1049" y="893"/>
                  <a:pt x="1109" y="893"/>
                </a:cubicBezTo>
                <a:cubicBezTo>
                  <a:pt x="1129" y="893"/>
                  <a:pt x="1149" y="897"/>
                  <a:pt x="1166" y="905"/>
                </a:cubicBezTo>
                <a:cubicBezTo>
                  <a:pt x="1166" y="905"/>
                  <a:pt x="1166" y="905"/>
                  <a:pt x="1166" y="905"/>
                </a:cubicBezTo>
                <a:cubicBezTo>
                  <a:pt x="1168" y="906"/>
                  <a:pt x="1170" y="907"/>
                  <a:pt x="1172" y="908"/>
                </a:cubicBezTo>
                <a:cubicBezTo>
                  <a:pt x="1195" y="921"/>
                  <a:pt x="1210" y="942"/>
                  <a:pt x="1216" y="967"/>
                </a:cubicBezTo>
                <a:cubicBezTo>
                  <a:pt x="1226" y="1004"/>
                  <a:pt x="1215" y="1048"/>
                  <a:pt x="1186" y="1087"/>
                </a:cubicBezTo>
                <a:cubicBezTo>
                  <a:pt x="1132" y="1162"/>
                  <a:pt x="1030" y="1197"/>
                  <a:pt x="963" y="1164"/>
                </a:cubicBezTo>
                <a:cubicBezTo>
                  <a:pt x="963" y="1164"/>
                  <a:pt x="963" y="1164"/>
                  <a:pt x="963" y="1164"/>
                </a:cubicBezTo>
                <a:cubicBezTo>
                  <a:pt x="960" y="1163"/>
                  <a:pt x="958" y="1162"/>
                  <a:pt x="956" y="1160"/>
                </a:cubicBezTo>
                <a:cubicBezTo>
                  <a:pt x="955" y="1160"/>
                  <a:pt x="954" y="1159"/>
                  <a:pt x="953" y="1159"/>
                </a:cubicBezTo>
                <a:cubicBezTo>
                  <a:pt x="953" y="1159"/>
                  <a:pt x="953" y="1158"/>
                  <a:pt x="953" y="1158"/>
                </a:cubicBezTo>
                <a:cubicBezTo>
                  <a:pt x="932" y="1145"/>
                  <a:pt x="918" y="1126"/>
                  <a:pt x="912" y="1102"/>
                </a:cubicBezTo>
                <a:cubicBezTo>
                  <a:pt x="903" y="1065"/>
                  <a:pt x="914" y="1021"/>
                  <a:pt x="942" y="982"/>
                </a:cubicBezTo>
                <a:close/>
                <a:moveTo>
                  <a:pt x="1455" y="260"/>
                </a:moveTo>
                <a:cubicBezTo>
                  <a:pt x="1453" y="238"/>
                  <a:pt x="1469" y="218"/>
                  <a:pt x="1491" y="216"/>
                </a:cubicBezTo>
                <a:cubicBezTo>
                  <a:pt x="1493" y="216"/>
                  <a:pt x="1493" y="216"/>
                  <a:pt x="1493" y="216"/>
                </a:cubicBezTo>
                <a:cubicBezTo>
                  <a:pt x="1514" y="214"/>
                  <a:pt x="1534" y="231"/>
                  <a:pt x="1536" y="253"/>
                </a:cubicBezTo>
                <a:cubicBezTo>
                  <a:pt x="1538" y="275"/>
                  <a:pt x="1522" y="294"/>
                  <a:pt x="1500" y="296"/>
                </a:cubicBezTo>
                <a:cubicBezTo>
                  <a:pt x="1498" y="296"/>
                  <a:pt x="1498" y="296"/>
                  <a:pt x="1498" y="296"/>
                </a:cubicBezTo>
                <a:cubicBezTo>
                  <a:pt x="1497" y="296"/>
                  <a:pt x="1496" y="296"/>
                  <a:pt x="1494" y="296"/>
                </a:cubicBezTo>
                <a:cubicBezTo>
                  <a:pt x="1474" y="296"/>
                  <a:pt x="1457" y="280"/>
                  <a:pt x="1455" y="260"/>
                </a:cubicBezTo>
                <a:close/>
                <a:moveTo>
                  <a:pt x="348" y="956"/>
                </a:moveTo>
                <a:cubicBezTo>
                  <a:pt x="341" y="956"/>
                  <a:pt x="333" y="954"/>
                  <a:pt x="327" y="950"/>
                </a:cubicBezTo>
                <a:cubicBezTo>
                  <a:pt x="308" y="937"/>
                  <a:pt x="303" y="913"/>
                  <a:pt x="315" y="894"/>
                </a:cubicBezTo>
                <a:cubicBezTo>
                  <a:pt x="322" y="883"/>
                  <a:pt x="330" y="871"/>
                  <a:pt x="338" y="860"/>
                </a:cubicBezTo>
                <a:cubicBezTo>
                  <a:pt x="351" y="842"/>
                  <a:pt x="376" y="838"/>
                  <a:pt x="394" y="851"/>
                </a:cubicBezTo>
                <a:cubicBezTo>
                  <a:pt x="412" y="864"/>
                  <a:pt x="416" y="888"/>
                  <a:pt x="403" y="906"/>
                </a:cubicBezTo>
                <a:cubicBezTo>
                  <a:pt x="396" y="917"/>
                  <a:pt x="389" y="927"/>
                  <a:pt x="382" y="938"/>
                </a:cubicBezTo>
                <a:cubicBezTo>
                  <a:pt x="374" y="950"/>
                  <a:pt x="361" y="956"/>
                  <a:pt x="348" y="956"/>
                </a:cubicBezTo>
                <a:close/>
                <a:moveTo>
                  <a:pt x="250" y="1133"/>
                </a:moveTo>
                <a:cubicBezTo>
                  <a:pt x="229" y="1127"/>
                  <a:pt x="217" y="1104"/>
                  <a:pt x="224" y="1083"/>
                </a:cubicBezTo>
                <a:cubicBezTo>
                  <a:pt x="228" y="1070"/>
                  <a:pt x="233" y="1057"/>
                  <a:pt x="238" y="1043"/>
                </a:cubicBezTo>
                <a:cubicBezTo>
                  <a:pt x="246" y="1023"/>
                  <a:pt x="269" y="1012"/>
                  <a:pt x="289" y="1020"/>
                </a:cubicBezTo>
                <a:cubicBezTo>
                  <a:pt x="310" y="1028"/>
                  <a:pt x="320" y="1051"/>
                  <a:pt x="312" y="1072"/>
                </a:cubicBezTo>
                <a:cubicBezTo>
                  <a:pt x="308" y="1084"/>
                  <a:pt x="304" y="1096"/>
                  <a:pt x="300" y="1107"/>
                </a:cubicBezTo>
                <a:cubicBezTo>
                  <a:pt x="295" y="1124"/>
                  <a:pt x="279" y="1135"/>
                  <a:pt x="262" y="1135"/>
                </a:cubicBezTo>
                <a:cubicBezTo>
                  <a:pt x="258" y="1135"/>
                  <a:pt x="254" y="1135"/>
                  <a:pt x="250" y="1133"/>
                </a:cubicBezTo>
                <a:close/>
                <a:moveTo>
                  <a:pt x="246" y="1463"/>
                </a:moveTo>
                <a:cubicBezTo>
                  <a:pt x="235" y="1443"/>
                  <a:pt x="243" y="1419"/>
                  <a:pt x="263" y="1409"/>
                </a:cubicBezTo>
                <a:cubicBezTo>
                  <a:pt x="282" y="1399"/>
                  <a:pt x="306" y="1407"/>
                  <a:pt x="316" y="1426"/>
                </a:cubicBezTo>
                <a:cubicBezTo>
                  <a:pt x="322" y="1437"/>
                  <a:pt x="328" y="1447"/>
                  <a:pt x="335" y="1457"/>
                </a:cubicBezTo>
                <a:cubicBezTo>
                  <a:pt x="347" y="1475"/>
                  <a:pt x="342" y="1500"/>
                  <a:pt x="323" y="1512"/>
                </a:cubicBezTo>
                <a:cubicBezTo>
                  <a:pt x="317" y="1517"/>
                  <a:pt x="309" y="1519"/>
                  <a:pt x="301" y="1519"/>
                </a:cubicBezTo>
                <a:cubicBezTo>
                  <a:pt x="288" y="1519"/>
                  <a:pt x="276" y="1513"/>
                  <a:pt x="268" y="1501"/>
                </a:cubicBezTo>
                <a:cubicBezTo>
                  <a:pt x="260" y="1489"/>
                  <a:pt x="252" y="1476"/>
                  <a:pt x="246" y="1463"/>
                </a:cubicBezTo>
                <a:close/>
                <a:moveTo>
                  <a:pt x="381" y="1568"/>
                </a:moveTo>
                <a:cubicBezTo>
                  <a:pt x="393" y="1549"/>
                  <a:pt x="418" y="1543"/>
                  <a:pt x="436" y="1555"/>
                </a:cubicBezTo>
                <a:cubicBezTo>
                  <a:pt x="446" y="1561"/>
                  <a:pt x="457" y="1567"/>
                  <a:pt x="468" y="1572"/>
                </a:cubicBezTo>
                <a:cubicBezTo>
                  <a:pt x="487" y="1582"/>
                  <a:pt x="496" y="1606"/>
                  <a:pt x="486" y="1626"/>
                </a:cubicBezTo>
                <a:cubicBezTo>
                  <a:pt x="479" y="1640"/>
                  <a:pt x="465" y="1648"/>
                  <a:pt x="450" y="1648"/>
                </a:cubicBezTo>
                <a:cubicBezTo>
                  <a:pt x="444" y="1648"/>
                  <a:pt x="438" y="1647"/>
                  <a:pt x="432" y="1644"/>
                </a:cubicBezTo>
                <a:cubicBezTo>
                  <a:pt x="419" y="1638"/>
                  <a:pt x="406" y="1631"/>
                  <a:pt x="394" y="1623"/>
                </a:cubicBezTo>
                <a:cubicBezTo>
                  <a:pt x="375" y="1611"/>
                  <a:pt x="370" y="1587"/>
                  <a:pt x="381" y="1568"/>
                </a:cubicBezTo>
                <a:close/>
                <a:moveTo>
                  <a:pt x="951" y="1578"/>
                </a:moveTo>
                <a:cubicBezTo>
                  <a:pt x="940" y="1559"/>
                  <a:pt x="947" y="1535"/>
                  <a:pt x="966" y="1524"/>
                </a:cubicBezTo>
                <a:cubicBezTo>
                  <a:pt x="977" y="1518"/>
                  <a:pt x="989" y="1512"/>
                  <a:pt x="1000" y="1505"/>
                </a:cubicBezTo>
                <a:cubicBezTo>
                  <a:pt x="1019" y="1494"/>
                  <a:pt x="1043" y="1500"/>
                  <a:pt x="1054" y="1519"/>
                </a:cubicBezTo>
                <a:cubicBezTo>
                  <a:pt x="1066" y="1538"/>
                  <a:pt x="1060" y="1562"/>
                  <a:pt x="1041" y="1573"/>
                </a:cubicBezTo>
                <a:cubicBezTo>
                  <a:pt x="1029" y="1581"/>
                  <a:pt x="1017" y="1588"/>
                  <a:pt x="1005" y="1594"/>
                </a:cubicBezTo>
                <a:cubicBezTo>
                  <a:pt x="999" y="1597"/>
                  <a:pt x="992" y="1599"/>
                  <a:pt x="986" y="1599"/>
                </a:cubicBezTo>
                <a:cubicBezTo>
                  <a:pt x="971" y="1599"/>
                  <a:pt x="958" y="1592"/>
                  <a:pt x="951" y="1578"/>
                </a:cubicBezTo>
                <a:close/>
                <a:moveTo>
                  <a:pt x="762" y="1643"/>
                </a:moveTo>
                <a:cubicBezTo>
                  <a:pt x="757" y="1622"/>
                  <a:pt x="770" y="1600"/>
                  <a:pt x="791" y="1595"/>
                </a:cubicBezTo>
                <a:cubicBezTo>
                  <a:pt x="803" y="1592"/>
                  <a:pt x="815" y="1588"/>
                  <a:pt x="827" y="1584"/>
                </a:cubicBezTo>
                <a:cubicBezTo>
                  <a:pt x="848" y="1578"/>
                  <a:pt x="871" y="1589"/>
                  <a:pt x="877" y="1610"/>
                </a:cubicBezTo>
                <a:cubicBezTo>
                  <a:pt x="884" y="1631"/>
                  <a:pt x="872" y="1654"/>
                  <a:pt x="851" y="1660"/>
                </a:cubicBezTo>
                <a:cubicBezTo>
                  <a:pt x="838" y="1665"/>
                  <a:pt x="824" y="1669"/>
                  <a:pt x="811" y="1672"/>
                </a:cubicBezTo>
                <a:cubicBezTo>
                  <a:pt x="807" y="1673"/>
                  <a:pt x="804" y="1673"/>
                  <a:pt x="801" y="1673"/>
                </a:cubicBezTo>
                <a:cubicBezTo>
                  <a:pt x="783" y="1673"/>
                  <a:pt x="767" y="1661"/>
                  <a:pt x="762" y="1643"/>
                </a:cubicBezTo>
                <a:close/>
                <a:moveTo>
                  <a:pt x="236" y="1212"/>
                </a:moveTo>
                <a:cubicBezTo>
                  <a:pt x="236" y="1212"/>
                  <a:pt x="236" y="1212"/>
                  <a:pt x="236" y="1212"/>
                </a:cubicBezTo>
                <a:cubicBezTo>
                  <a:pt x="258" y="1212"/>
                  <a:pt x="276" y="1230"/>
                  <a:pt x="276" y="1252"/>
                </a:cubicBezTo>
                <a:cubicBezTo>
                  <a:pt x="276" y="1255"/>
                  <a:pt x="276" y="1255"/>
                  <a:pt x="276" y="1255"/>
                </a:cubicBezTo>
                <a:cubicBezTo>
                  <a:pt x="276" y="1266"/>
                  <a:pt x="277" y="1278"/>
                  <a:pt x="278" y="1289"/>
                </a:cubicBezTo>
                <a:cubicBezTo>
                  <a:pt x="279" y="1311"/>
                  <a:pt x="263" y="1330"/>
                  <a:pt x="241" y="1332"/>
                </a:cubicBezTo>
                <a:cubicBezTo>
                  <a:pt x="240" y="1332"/>
                  <a:pt x="239" y="1332"/>
                  <a:pt x="238" y="1332"/>
                </a:cubicBezTo>
                <a:cubicBezTo>
                  <a:pt x="217" y="1332"/>
                  <a:pt x="200" y="1316"/>
                  <a:pt x="198" y="1295"/>
                </a:cubicBezTo>
                <a:cubicBezTo>
                  <a:pt x="197" y="1282"/>
                  <a:pt x="196" y="1268"/>
                  <a:pt x="196" y="1255"/>
                </a:cubicBezTo>
                <a:cubicBezTo>
                  <a:pt x="196" y="1252"/>
                  <a:pt x="196" y="1252"/>
                  <a:pt x="196" y="1252"/>
                </a:cubicBezTo>
                <a:cubicBezTo>
                  <a:pt x="196" y="1230"/>
                  <a:pt x="214" y="1212"/>
                  <a:pt x="236" y="1212"/>
                </a:cubicBezTo>
                <a:close/>
                <a:moveTo>
                  <a:pt x="642" y="1693"/>
                </a:moveTo>
                <a:cubicBezTo>
                  <a:pt x="628" y="1692"/>
                  <a:pt x="613" y="1692"/>
                  <a:pt x="599" y="1690"/>
                </a:cubicBezTo>
                <a:cubicBezTo>
                  <a:pt x="577" y="1688"/>
                  <a:pt x="561" y="1669"/>
                  <a:pt x="563" y="1647"/>
                </a:cubicBezTo>
                <a:cubicBezTo>
                  <a:pt x="565" y="1625"/>
                  <a:pt x="585" y="1609"/>
                  <a:pt x="607" y="1611"/>
                </a:cubicBezTo>
                <a:cubicBezTo>
                  <a:pt x="619" y="1612"/>
                  <a:pt x="631" y="1613"/>
                  <a:pt x="644" y="1613"/>
                </a:cubicBezTo>
                <a:cubicBezTo>
                  <a:pt x="666" y="1613"/>
                  <a:pt x="683" y="1631"/>
                  <a:pt x="683" y="1654"/>
                </a:cubicBezTo>
                <a:cubicBezTo>
                  <a:pt x="682" y="1675"/>
                  <a:pt x="665" y="1693"/>
                  <a:pt x="643" y="1693"/>
                </a:cubicBezTo>
                <a:lnTo>
                  <a:pt x="642" y="1693"/>
                </a:lnTo>
                <a:close/>
                <a:moveTo>
                  <a:pt x="1444" y="415"/>
                </a:moveTo>
                <a:cubicBezTo>
                  <a:pt x="1445" y="393"/>
                  <a:pt x="1463" y="376"/>
                  <a:pt x="1485" y="376"/>
                </a:cubicBezTo>
                <a:cubicBezTo>
                  <a:pt x="1499" y="376"/>
                  <a:pt x="1514" y="377"/>
                  <a:pt x="1528" y="378"/>
                </a:cubicBezTo>
                <a:cubicBezTo>
                  <a:pt x="1550" y="380"/>
                  <a:pt x="1566" y="400"/>
                  <a:pt x="1564" y="422"/>
                </a:cubicBezTo>
                <a:cubicBezTo>
                  <a:pt x="1562" y="442"/>
                  <a:pt x="1544" y="458"/>
                  <a:pt x="1524" y="458"/>
                </a:cubicBezTo>
                <a:cubicBezTo>
                  <a:pt x="1523" y="458"/>
                  <a:pt x="1522" y="458"/>
                  <a:pt x="1520" y="458"/>
                </a:cubicBezTo>
                <a:cubicBezTo>
                  <a:pt x="1508" y="457"/>
                  <a:pt x="1496" y="456"/>
                  <a:pt x="1484" y="456"/>
                </a:cubicBezTo>
                <a:cubicBezTo>
                  <a:pt x="1461" y="455"/>
                  <a:pt x="1444" y="437"/>
                  <a:pt x="1444" y="415"/>
                </a:cubicBezTo>
                <a:close/>
                <a:moveTo>
                  <a:pt x="1852" y="1050"/>
                </a:moveTo>
                <a:cubicBezTo>
                  <a:pt x="1847" y="1050"/>
                  <a:pt x="1842" y="1050"/>
                  <a:pt x="1838" y="1048"/>
                </a:cubicBezTo>
                <a:cubicBezTo>
                  <a:pt x="1817" y="1040"/>
                  <a:pt x="1807" y="1017"/>
                  <a:pt x="1815" y="996"/>
                </a:cubicBezTo>
                <a:cubicBezTo>
                  <a:pt x="1819" y="984"/>
                  <a:pt x="1823" y="973"/>
                  <a:pt x="1827" y="961"/>
                </a:cubicBezTo>
                <a:cubicBezTo>
                  <a:pt x="1834" y="940"/>
                  <a:pt x="1856" y="928"/>
                  <a:pt x="1877" y="935"/>
                </a:cubicBezTo>
                <a:cubicBezTo>
                  <a:pt x="1898" y="941"/>
                  <a:pt x="1910" y="964"/>
                  <a:pt x="1903" y="985"/>
                </a:cubicBezTo>
                <a:cubicBezTo>
                  <a:pt x="1899" y="998"/>
                  <a:pt x="1894" y="1012"/>
                  <a:pt x="1889" y="1025"/>
                </a:cubicBezTo>
                <a:cubicBezTo>
                  <a:pt x="1883" y="1041"/>
                  <a:pt x="1868" y="1050"/>
                  <a:pt x="1852" y="1050"/>
                </a:cubicBezTo>
                <a:close/>
                <a:moveTo>
                  <a:pt x="1882" y="605"/>
                </a:moveTo>
                <a:cubicBezTo>
                  <a:pt x="1892" y="625"/>
                  <a:pt x="1884" y="649"/>
                  <a:pt x="1865" y="659"/>
                </a:cubicBezTo>
                <a:cubicBezTo>
                  <a:pt x="1859" y="662"/>
                  <a:pt x="1852" y="663"/>
                  <a:pt x="1846" y="663"/>
                </a:cubicBezTo>
                <a:cubicBezTo>
                  <a:pt x="1832" y="663"/>
                  <a:pt x="1818" y="656"/>
                  <a:pt x="1811" y="642"/>
                </a:cubicBezTo>
                <a:cubicBezTo>
                  <a:pt x="1805" y="631"/>
                  <a:pt x="1799" y="621"/>
                  <a:pt x="1793" y="611"/>
                </a:cubicBezTo>
                <a:cubicBezTo>
                  <a:pt x="1780" y="593"/>
                  <a:pt x="1785" y="568"/>
                  <a:pt x="1804" y="556"/>
                </a:cubicBezTo>
                <a:cubicBezTo>
                  <a:pt x="1822" y="544"/>
                  <a:pt x="1847" y="549"/>
                  <a:pt x="1859" y="567"/>
                </a:cubicBezTo>
                <a:cubicBezTo>
                  <a:pt x="1867" y="579"/>
                  <a:pt x="1875" y="592"/>
                  <a:pt x="1882" y="605"/>
                </a:cubicBezTo>
                <a:close/>
                <a:moveTo>
                  <a:pt x="1365" y="426"/>
                </a:moveTo>
                <a:cubicBezTo>
                  <a:pt x="1370" y="447"/>
                  <a:pt x="1358" y="469"/>
                  <a:pt x="1336" y="474"/>
                </a:cubicBezTo>
                <a:cubicBezTo>
                  <a:pt x="1324" y="477"/>
                  <a:pt x="1312" y="481"/>
                  <a:pt x="1300" y="485"/>
                </a:cubicBezTo>
                <a:cubicBezTo>
                  <a:pt x="1296" y="486"/>
                  <a:pt x="1292" y="487"/>
                  <a:pt x="1288" y="487"/>
                </a:cubicBezTo>
                <a:cubicBezTo>
                  <a:pt x="1271" y="487"/>
                  <a:pt x="1255" y="476"/>
                  <a:pt x="1250" y="459"/>
                </a:cubicBezTo>
                <a:cubicBezTo>
                  <a:pt x="1243" y="438"/>
                  <a:pt x="1255" y="415"/>
                  <a:pt x="1276" y="409"/>
                </a:cubicBezTo>
                <a:cubicBezTo>
                  <a:pt x="1289" y="404"/>
                  <a:pt x="1303" y="401"/>
                  <a:pt x="1316" y="397"/>
                </a:cubicBezTo>
                <a:cubicBezTo>
                  <a:pt x="1338" y="392"/>
                  <a:pt x="1359" y="404"/>
                  <a:pt x="1365" y="426"/>
                </a:cubicBezTo>
                <a:close/>
                <a:moveTo>
                  <a:pt x="1851" y="816"/>
                </a:moveTo>
                <a:cubicBezTo>
                  <a:pt x="1851" y="813"/>
                  <a:pt x="1851" y="813"/>
                  <a:pt x="1851" y="813"/>
                </a:cubicBezTo>
                <a:cubicBezTo>
                  <a:pt x="1851" y="802"/>
                  <a:pt x="1851" y="790"/>
                  <a:pt x="1850" y="779"/>
                </a:cubicBezTo>
                <a:cubicBezTo>
                  <a:pt x="1848" y="757"/>
                  <a:pt x="1864" y="738"/>
                  <a:pt x="1886" y="736"/>
                </a:cubicBezTo>
                <a:cubicBezTo>
                  <a:pt x="1908" y="734"/>
                  <a:pt x="1927" y="751"/>
                  <a:pt x="1929" y="773"/>
                </a:cubicBezTo>
                <a:cubicBezTo>
                  <a:pt x="1930" y="786"/>
                  <a:pt x="1931" y="800"/>
                  <a:pt x="1931" y="813"/>
                </a:cubicBezTo>
                <a:cubicBezTo>
                  <a:pt x="1931" y="816"/>
                  <a:pt x="1931" y="816"/>
                  <a:pt x="1931" y="816"/>
                </a:cubicBezTo>
                <a:cubicBezTo>
                  <a:pt x="1931" y="838"/>
                  <a:pt x="1913" y="856"/>
                  <a:pt x="1891" y="856"/>
                </a:cubicBezTo>
                <a:cubicBezTo>
                  <a:pt x="1891" y="856"/>
                  <a:pt x="1891" y="856"/>
                  <a:pt x="1891" y="856"/>
                </a:cubicBezTo>
                <a:cubicBezTo>
                  <a:pt x="1869" y="856"/>
                  <a:pt x="1851" y="838"/>
                  <a:pt x="1851" y="816"/>
                </a:cubicBezTo>
                <a:close/>
                <a:moveTo>
                  <a:pt x="1177" y="491"/>
                </a:moveTo>
                <a:cubicBezTo>
                  <a:pt x="1187" y="510"/>
                  <a:pt x="1180" y="535"/>
                  <a:pt x="1161" y="545"/>
                </a:cubicBezTo>
                <a:cubicBezTo>
                  <a:pt x="1150" y="551"/>
                  <a:pt x="1139" y="558"/>
                  <a:pt x="1128" y="564"/>
                </a:cubicBezTo>
                <a:cubicBezTo>
                  <a:pt x="1121" y="568"/>
                  <a:pt x="1114" y="570"/>
                  <a:pt x="1107" y="570"/>
                </a:cubicBezTo>
                <a:cubicBezTo>
                  <a:pt x="1094" y="570"/>
                  <a:pt x="1080" y="563"/>
                  <a:pt x="1073" y="551"/>
                </a:cubicBezTo>
                <a:cubicBezTo>
                  <a:pt x="1062" y="532"/>
                  <a:pt x="1068" y="507"/>
                  <a:pt x="1086" y="496"/>
                </a:cubicBezTo>
                <a:cubicBezTo>
                  <a:pt x="1098" y="489"/>
                  <a:pt x="1111" y="482"/>
                  <a:pt x="1122" y="475"/>
                </a:cubicBezTo>
                <a:cubicBezTo>
                  <a:pt x="1142" y="465"/>
                  <a:pt x="1166" y="472"/>
                  <a:pt x="1177" y="491"/>
                </a:cubicBezTo>
                <a:close/>
                <a:moveTo>
                  <a:pt x="1724" y="1162"/>
                </a:moveTo>
                <a:cubicBezTo>
                  <a:pt x="1731" y="1151"/>
                  <a:pt x="1738" y="1141"/>
                  <a:pt x="1745" y="1130"/>
                </a:cubicBezTo>
                <a:cubicBezTo>
                  <a:pt x="1757" y="1112"/>
                  <a:pt x="1782" y="1107"/>
                  <a:pt x="1800" y="1119"/>
                </a:cubicBezTo>
                <a:cubicBezTo>
                  <a:pt x="1819" y="1131"/>
                  <a:pt x="1824" y="1155"/>
                  <a:pt x="1812" y="1174"/>
                </a:cubicBezTo>
                <a:cubicBezTo>
                  <a:pt x="1805" y="1185"/>
                  <a:pt x="1797" y="1197"/>
                  <a:pt x="1789" y="1208"/>
                </a:cubicBezTo>
                <a:cubicBezTo>
                  <a:pt x="1781" y="1219"/>
                  <a:pt x="1768" y="1225"/>
                  <a:pt x="1756" y="1225"/>
                </a:cubicBezTo>
                <a:cubicBezTo>
                  <a:pt x="1748" y="1225"/>
                  <a:pt x="1740" y="1222"/>
                  <a:pt x="1733" y="1217"/>
                </a:cubicBezTo>
                <a:cubicBezTo>
                  <a:pt x="1715" y="1205"/>
                  <a:pt x="1711" y="1180"/>
                  <a:pt x="1724" y="1162"/>
                </a:cubicBezTo>
                <a:close/>
                <a:moveTo>
                  <a:pt x="1712" y="519"/>
                </a:moveTo>
                <a:cubicBezTo>
                  <a:pt x="1705" y="519"/>
                  <a:pt x="1697" y="517"/>
                  <a:pt x="1691" y="513"/>
                </a:cubicBezTo>
                <a:cubicBezTo>
                  <a:pt x="1681" y="507"/>
                  <a:pt x="1670" y="501"/>
                  <a:pt x="1660" y="496"/>
                </a:cubicBezTo>
                <a:cubicBezTo>
                  <a:pt x="1640" y="486"/>
                  <a:pt x="1631" y="462"/>
                  <a:pt x="1641" y="442"/>
                </a:cubicBezTo>
                <a:cubicBezTo>
                  <a:pt x="1651" y="423"/>
                  <a:pt x="1675" y="414"/>
                  <a:pt x="1695" y="424"/>
                </a:cubicBezTo>
                <a:cubicBezTo>
                  <a:pt x="1708" y="430"/>
                  <a:pt x="1721" y="438"/>
                  <a:pt x="1733" y="445"/>
                </a:cubicBezTo>
                <a:cubicBezTo>
                  <a:pt x="1752" y="457"/>
                  <a:pt x="1757" y="482"/>
                  <a:pt x="1746" y="500"/>
                </a:cubicBezTo>
                <a:cubicBezTo>
                  <a:pt x="1738" y="512"/>
                  <a:pt x="1725" y="519"/>
                  <a:pt x="1712" y="519"/>
                </a:cubicBezTo>
                <a:close/>
                <a:moveTo>
                  <a:pt x="1791" y="1376"/>
                </a:moveTo>
                <a:cubicBezTo>
                  <a:pt x="1793" y="1373"/>
                  <a:pt x="1793" y="1373"/>
                  <a:pt x="1793" y="1373"/>
                </a:cubicBezTo>
                <a:cubicBezTo>
                  <a:pt x="1806" y="1355"/>
                  <a:pt x="1831" y="1351"/>
                  <a:pt x="1849" y="1363"/>
                </a:cubicBezTo>
                <a:cubicBezTo>
                  <a:pt x="1867" y="1376"/>
                  <a:pt x="1871" y="1401"/>
                  <a:pt x="1858" y="1419"/>
                </a:cubicBezTo>
                <a:cubicBezTo>
                  <a:pt x="1856" y="1422"/>
                  <a:pt x="1856" y="1422"/>
                  <a:pt x="1856" y="1422"/>
                </a:cubicBezTo>
                <a:cubicBezTo>
                  <a:pt x="1848" y="1433"/>
                  <a:pt x="1836" y="1439"/>
                  <a:pt x="1823" y="1439"/>
                </a:cubicBezTo>
                <a:cubicBezTo>
                  <a:pt x="1815" y="1439"/>
                  <a:pt x="1807" y="1437"/>
                  <a:pt x="1800" y="1432"/>
                </a:cubicBezTo>
                <a:cubicBezTo>
                  <a:pt x="1782" y="1419"/>
                  <a:pt x="1778" y="1394"/>
                  <a:pt x="1791" y="1376"/>
                </a:cubicBezTo>
                <a:close/>
                <a:moveTo>
                  <a:pt x="427" y="1936"/>
                </a:moveTo>
                <a:cubicBezTo>
                  <a:pt x="334" y="1892"/>
                  <a:pt x="256" y="1830"/>
                  <a:pt x="195" y="1754"/>
                </a:cubicBezTo>
                <a:cubicBezTo>
                  <a:pt x="136" y="1679"/>
                  <a:pt x="93" y="1593"/>
                  <a:pt x="68" y="1497"/>
                </a:cubicBezTo>
                <a:cubicBezTo>
                  <a:pt x="0" y="1230"/>
                  <a:pt x="75" y="918"/>
                  <a:pt x="273" y="640"/>
                </a:cubicBezTo>
                <a:cubicBezTo>
                  <a:pt x="444" y="401"/>
                  <a:pt x="686" y="215"/>
                  <a:pt x="954" y="117"/>
                </a:cubicBezTo>
                <a:cubicBezTo>
                  <a:pt x="1225" y="18"/>
                  <a:pt x="1492" y="20"/>
                  <a:pt x="1705" y="123"/>
                </a:cubicBezTo>
                <a:cubicBezTo>
                  <a:pt x="1874" y="204"/>
                  <a:pt x="1994" y="342"/>
                  <a:pt x="2051" y="520"/>
                </a:cubicBezTo>
                <a:cubicBezTo>
                  <a:pt x="2087" y="633"/>
                  <a:pt x="2097" y="756"/>
                  <a:pt x="2079" y="887"/>
                </a:cubicBezTo>
                <a:cubicBezTo>
                  <a:pt x="2061" y="1019"/>
                  <a:pt x="2016" y="1151"/>
                  <a:pt x="1946" y="1280"/>
                </a:cubicBezTo>
                <a:cubicBezTo>
                  <a:pt x="1935" y="1299"/>
                  <a:pt x="1911" y="1306"/>
                  <a:pt x="1892" y="1295"/>
                </a:cubicBezTo>
                <a:cubicBezTo>
                  <a:pt x="1872" y="1285"/>
                  <a:pt x="1865" y="1261"/>
                  <a:pt x="1876" y="1241"/>
                </a:cubicBezTo>
                <a:cubicBezTo>
                  <a:pt x="2005" y="1005"/>
                  <a:pt x="2041" y="751"/>
                  <a:pt x="1975" y="545"/>
                </a:cubicBezTo>
                <a:cubicBezTo>
                  <a:pt x="1925" y="387"/>
                  <a:pt x="1819" y="266"/>
                  <a:pt x="1670" y="195"/>
                </a:cubicBezTo>
                <a:cubicBezTo>
                  <a:pt x="1268" y="0"/>
                  <a:pt x="670" y="221"/>
                  <a:pt x="338" y="686"/>
                </a:cubicBezTo>
                <a:cubicBezTo>
                  <a:pt x="153" y="945"/>
                  <a:pt x="83" y="1233"/>
                  <a:pt x="146" y="1477"/>
                </a:cubicBezTo>
                <a:cubicBezTo>
                  <a:pt x="191" y="1652"/>
                  <a:pt x="300" y="1786"/>
                  <a:pt x="461" y="1864"/>
                </a:cubicBezTo>
                <a:cubicBezTo>
                  <a:pt x="636" y="1948"/>
                  <a:pt x="857" y="1957"/>
                  <a:pt x="1084" y="1889"/>
                </a:cubicBezTo>
                <a:cubicBezTo>
                  <a:pt x="1311" y="1820"/>
                  <a:pt x="1528" y="1680"/>
                  <a:pt x="1696" y="1494"/>
                </a:cubicBezTo>
                <a:cubicBezTo>
                  <a:pt x="1711" y="1477"/>
                  <a:pt x="1736" y="1476"/>
                  <a:pt x="1752" y="1491"/>
                </a:cubicBezTo>
                <a:cubicBezTo>
                  <a:pt x="1769" y="1506"/>
                  <a:pt x="1770" y="1531"/>
                  <a:pt x="1755" y="1547"/>
                </a:cubicBezTo>
                <a:cubicBezTo>
                  <a:pt x="1578" y="1744"/>
                  <a:pt x="1348" y="1893"/>
                  <a:pt x="1107" y="1965"/>
                </a:cubicBezTo>
                <a:cubicBezTo>
                  <a:pt x="998" y="1998"/>
                  <a:pt x="891" y="2014"/>
                  <a:pt x="788" y="2014"/>
                </a:cubicBezTo>
                <a:cubicBezTo>
                  <a:pt x="657" y="2014"/>
                  <a:pt x="534" y="1988"/>
                  <a:pt x="427" y="1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5384748" y="3782024"/>
            <a:ext cx="298455" cy="378503"/>
          </a:xfrm>
          <a:custGeom>
            <a:avLst/>
            <a:gdLst>
              <a:gd name="T0" fmla="*/ 1616 w 1616"/>
              <a:gd name="T1" fmla="*/ 2008 h 2048"/>
              <a:gd name="T2" fmla="*/ 1576 w 1616"/>
              <a:gd name="T3" fmla="*/ 0 h 2048"/>
              <a:gd name="T4" fmla="*/ 0 w 1616"/>
              <a:gd name="T5" fmla="*/ 200 h 2048"/>
              <a:gd name="T6" fmla="*/ 200 w 1616"/>
              <a:gd name="T7" fmla="*/ 2048 h 2048"/>
              <a:gd name="T8" fmla="*/ 200 w 1616"/>
              <a:gd name="T9" fmla="*/ 80 h 2048"/>
              <a:gd name="T10" fmla="*/ 1536 w 1616"/>
              <a:gd name="T11" fmla="*/ 320 h 2048"/>
              <a:gd name="T12" fmla="*/ 80 w 1616"/>
              <a:gd name="T13" fmla="*/ 200 h 2048"/>
              <a:gd name="T14" fmla="*/ 1342 w 1616"/>
              <a:gd name="T15" fmla="*/ 400 h 2048"/>
              <a:gd name="T16" fmla="*/ 1283 w 1616"/>
              <a:gd name="T17" fmla="*/ 525 h 2048"/>
              <a:gd name="T18" fmla="*/ 1226 w 1616"/>
              <a:gd name="T19" fmla="*/ 525 h 2048"/>
              <a:gd name="T20" fmla="*/ 1166 w 1616"/>
              <a:gd name="T21" fmla="*/ 400 h 2048"/>
              <a:gd name="T22" fmla="*/ 160 w 1616"/>
              <a:gd name="T23" fmla="*/ 772 h 2048"/>
              <a:gd name="T24" fmla="*/ 80 w 1616"/>
              <a:gd name="T25" fmla="*/ 1848 h 2048"/>
              <a:gd name="T26" fmla="*/ 200 w 1616"/>
              <a:gd name="T27" fmla="*/ 400 h 2048"/>
              <a:gd name="T28" fmla="*/ 1086 w 1616"/>
              <a:gd name="T29" fmla="*/ 680 h 2048"/>
              <a:gd name="T30" fmla="*/ 1155 w 1616"/>
              <a:gd name="T31" fmla="*/ 709 h 2048"/>
              <a:gd name="T32" fmla="*/ 1354 w 1616"/>
              <a:gd name="T33" fmla="*/ 709 h 2048"/>
              <a:gd name="T34" fmla="*/ 1398 w 1616"/>
              <a:gd name="T35" fmla="*/ 717 h 2048"/>
              <a:gd name="T36" fmla="*/ 1422 w 1616"/>
              <a:gd name="T37" fmla="*/ 400 h 2048"/>
              <a:gd name="T38" fmla="*/ 1536 w 1616"/>
              <a:gd name="T39" fmla="*/ 1968 h 2048"/>
              <a:gd name="T40" fmla="*/ 240 w 1616"/>
              <a:gd name="T41" fmla="*/ 772 h 2048"/>
              <a:gd name="T42" fmla="*/ 160 w 1616"/>
              <a:gd name="T43" fmla="*/ 772 h 2048"/>
              <a:gd name="T44" fmla="*/ 171 w 1616"/>
              <a:gd name="T45" fmla="*/ 641 h 2048"/>
              <a:gd name="T46" fmla="*/ 171 w 1616"/>
              <a:gd name="T47" fmla="*/ 584 h 2048"/>
              <a:gd name="T48" fmla="*/ 228 w 1616"/>
              <a:gd name="T49" fmla="*/ 584 h 2048"/>
              <a:gd name="T50" fmla="*/ 228 w 1616"/>
              <a:gd name="T51" fmla="*/ 641 h 2048"/>
              <a:gd name="T52" fmla="*/ 456 w 1616"/>
              <a:gd name="T53" fmla="*/ 1576 h 2048"/>
              <a:gd name="T54" fmla="*/ 1410 w 1616"/>
              <a:gd name="T55" fmla="*/ 1547 h 2048"/>
              <a:gd name="T56" fmla="*/ 1095 w 1616"/>
              <a:gd name="T57" fmla="*/ 1330 h 2048"/>
              <a:gd name="T58" fmla="*/ 1196 w 1616"/>
              <a:gd name="T59" fmla="*/ 1131 h 2048"/>
              <a:gd name="T60" fmla="*/ 809 w 1616"/>
              <a:gd name="T61" fmla="*/ 895 h 2048"/>
              <a:gd name="T62" fmla="*/ 658 w 1616"/>
              <a:gd name="T63" fmla="*/ 1078 h 2048"/>
              <a:gd name="T64" fmla="*/ 436 w 1616"/>
              <a:gd name="T65" fmla="*/ 973 h 2048"/>
              <a:gd name="T66" fmla="*/ 416 w 1616"/>
              <a:gd name="T67" fmla="*/ 1536 h 2048"/>
              <a:gd name="T68" fmla="*/ 1166 w 1616"/>
              <a:gd name="T69" fmla="*/ 1463 h 2048"/>
              <a:gd name="T70" fmla="*/ 1157 w 1616"/>
              <a:gd name="T71" fmla="*/ 1496 h 2048"/>
              <a:gd name="T72" fmla="*/ 804 w 1616"/>
              <a:gd name="T73" fmla="*/ 984 h 2048"/>
              <a:gd name="T74" fmla="*/ 1025 w 1616"/>
              <a:gd name="T75" fmla="*/ 1290 h 2048"/>
              <a:gd name="T76" fmla="*/ 804 w 1616"/>
              <a:gd name="T77" fmla="*/ 984 h 2048"/>
              <a:gd name="T78" fmla="*/ 1096 w 1616"/>
              <a:gd name="T79" fmla="*/ 1423 h 2048"/>
              <a:gd name="T80" fmla="*/ 496 w 1616"/>
              <a:gd name="T81" fmla="*/ 149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16" h="2048">
                <a:moveTo>
                  <a:pt x="1576" y="2048"/>
                </a:moveTo>
                <a:cubicBezTo>
                  <a:pt x="1598" y="2048"/>
                  <a:pt x="1616" y="2030"/>
                  <a:pt x="1616" y="2008"/>
                </a:cubicBezTo>
                <a:cubicBezTo>
                  <a:pt x="1616" y="40"/>
                  <a:pt x="1616" y="40"/>
                  <a:pt x="1616" y="40"/>
                </a:cubicBezTo>
                <a:cubicBezTo>
                  <a:pt x="1616" y="18"/>
                  <a:pt x="1598" y="0"/>
                  <a:pt x="1576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89" y="0"/>
                  <a:pt x="0" y="90"/>
                  <a:pt x="0" y="200"/>
                </a:cubicBezTo>
                <a:cubicBezTo>
                  <a:pt x="0" y="1848"/>
                  <a:pt x="0" y="1848"/>
                  <a:pt x="0" y="1848"/>
                </a:cubicBezTo>
                <a:cubicBezTo>
                  <a:pt x="0" y="1959"/>
                  <a:pt x="89" y="2048"/>
                  <a:pt x="200" y="2048"/>
                </a:cubicBezTo>
                <a:lnTo>
                  <a:pt x="1576" y="2048"/>
                </a:lnTo>
                <a:close/>
                <a:moveTo>
                  <a:pt x="200" y="80"/>
                </a:moveTo>
                <a:cubicBezTo>
                  <a:pt x="1536" y="80"/>
                  <a:pt x="1536" y="80"/>
                  <a:pt x="1536" y="80"/>
                </a:cubicBezTo>
                <a:cubicBezTo>
                  <a:pt x="1536" y="320"/>
                  <a:pt x="1536" y="320"/>
                  <a:pt x="1536" y="320"/>
                </a:cubicBezTo>
                <a:cubicBezTo>
                  <a:pt x="200" y="320"/>
                  <a:pt x="200" y="320"/>
                  <a:pt x="200" y="320"/>
                </a:cubicBezTo>
                <a:cubicBezTo>
                  <a:pt x="134" y="320"/>
                  <a:pt x="80" y="266"/>
                  <a:pt x="80" y="200"/>
                </a:cubicBezTo>
                <a:cubicBezTo>
                  <a:pt x="80" y="134"/>
                  <a:pt x="134" y="80"/>
                  <a:pt x="200" y="80"/>
                </a:cubicBezTo>
                <a:close/>
                <a:moveTo>
                  <a:pt x="1342" y="400"/>
                </a:moveTo>
                <a:cubicBezTo>
                  <a:pt x="1342" y="584"/>
                  <a:pt x="1342" y="584"/>
                  <a:pt x="1342" y="584"/>
                </a:cubicBezTo>
                <a:cubicBezTo>
                  <a:pt x="1283" y="525"/>
                  <a:pt x="1283" y="525"/>
                  <a:pt x="1283" y="525"/>
                </a:cubicBezTo>
                <a:cubicBezTo>
                  <a:pt x="1275" y="517"/>
                  <a:pt x="1265" y="513"/>
                  <a:pt x="1254" y="513"/>
                </a:cubicBezTo>
                <a:cubicBezTo>
                  <a:pt x="1244" y="513"/>
                  <a:pt x="1234" y="517"/>
                  <a:pt x="1226" y="525"/>
                </a:cubicBezTo>
                <a:cubicBezTo>
                  <a:pt x="1166" y="584"/>
                  <a:pt x="1166" y="584"/>
                  <a:pt x="1166" y="584"/>
                </a:cubicBezTo>
                <a:cubicBezTo>
                  <a:pt x="1166" y="400"/>
                  <a:pt x="1166" y="400"/>
                  <a:pt x="1166" y="400"/>
                </a:cubicBezTo>
                <a:lnTo>
                  <a:pt x="1342" y="400"/>
                </a:lnTo>
                <a:close/>
                <a:moveTo>
                  <a:pt x="160" y="772"/>
                </a:moveTo>
                <a:cubicBezTo>
                  <a:pt x="160" y="1961"/>
                  <a:pt x="160" y="1961"/>
                  <a:pt x="160" y="1961"/>
                </a:cubicBezTo>
                <a:cubicBezTo>
                  <a:pt x="113" y="1945"/>
                  <a:pt x="80" y="1900"/>
                  <a:pt x="80" y="1848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113" y="385"/>
                  <a:pt x="155" y="400"/>
                  <a:pt x="200" y="400"/>
                </a:cubicBezTo>
                <a:cubicBezTo>
                  <a:pt x="1086" y="400"/>
                  <a:pt x="1086" y="400"/>
                  <a:pt x="1086" y="400"/>
                </a:cubicBezTo>
                <a:cubicBezTo>
                  <a:pt x="1086" y="680"/>
                  <a:pt x="1086" y="680"/>
                  <a:pt x="1086" y="680"/>
                </a:cubicBezTo>
                <a:cubicBezTo>
                  <a:pt x="1086" y="696"/>
                  <a:pt x="1096" y="711"/>
                  <a:pt x="1111" y="717"/>
                </a:cubicBezTo>
                <a:cubicBezTo>
                  <a:pt x="1126" y="723"/>
                  <a:pt x="1143" y="720"/>
                  <a:pt x="1155" y="709"/>
                </a:cubicBezTo>
                <a:cubicBezTo>
                  <a:pt x="1254" y="610"/>
                  <a:pt x="1254" y="610"/>
                  <a:pt x="1254" y="610"/>
                </a:cubicBezTo>
                <a:cubicBezTo>
                  <a:pt x="1354" y="709"/>
                  <a:pt x="1354" y="709"/>
                  <a:pt x="1354" y="709"/>
                </a:cubicBezTo>
                <a:cubicBezTo>
                  <a:pt x="1362" y="716"/>
                  <a:pt x="1372" y="720"/>
                  <a:pt x="1382" y="720"/>
                </a:cubicBezTo>
                <a:cubicBezTo>
                  <a:pt x="1388" y="720"/>
                  <a:pt x="1393" y="719"/>
                  <a:pt x="1398" y="717"/>
                </a:cubicBezTo>
                <a:cubicBezTo>
                  <a:pt x="1413" y="711"/>
                  <a:pt x="1422" y="696"/>
                  <a:pt x="1422" y="680"/>
                </a:cubicBezTo>
                <a:cubicBezTo>
                  <a:pt x="1422" y="400"/>
                  <a:pt x="1422" y="400"/>
                  <a:pt x="1422" y="400"/>
                </a:cubicBezTo>
                <a:cubicBezTo>
                  <a:pt x="1536" y="400"/>
                  <a:pt x="1536" y="400"/>
                  <a:pt x="1536" y="400"/>
                </a:cubicBezTo>
                <a:cubicBezTo>
                  <a:pt x="1536" y="1968"/>
                  <a:pt x="1536" y="1968"/>
                  <a:pt x="1536" y="1968"/>
                </a:cubicBezTo>
                <a:cubicBezTo>
                  <a:pt x="240" y="1968"/>
                  <a:pt x="240" y="1968"/>
                  <a:pt x="240" y="1968"/>
                </a:cubicBezTo>
                <a:cubicBezTo>
                  <a:pt x="240" y="772"/>
                  <a:pt x="240" y="772"/>
                  <a:pt x="240" y="772"/>
                </a:cubicBezTo>
                <a:cubicBezTo>
                  <a:pt x="240" y="750"/>
                  <a:pt x="222" y="732"/>
                  <a:pt x="200" y="732"/>
                </a:cubicBezTo>
                <a:cubicBezTo>
                  <a:pt x="178" y="732"/>
                  <a:pt x="160" y="750"/>
                  <a:pt x="160" y="772"/>
                </a:cubicBezTo>
                <a:close/>
                <a:moveTo>
                  <a:pt x="200" y="653"/>
                </a:moveTo>
                <a:cubicBezTo>
                  <a:pt x="189" y="653"/>
                  <a:pt x="179" y="648"/>
                  <a:pt x="171" y="641"/>
                </a:cubicBezTo>
                <a:cubicBezTo>
                  <a:pt x="164" y="633"/>
                  <a:pt x="160" y="623"/>
                  <a:pt x="160" y="613"/>
                </a:cubicBezTo>
                <a:cubicBezTo>
                  <a:pt x="160" y="602"/>
                  <a:pt x="164" y="592"/>
                  <a:pt x="171" y="584"/>
                </a:cubicBezTo>
                <a:cubicBezTo>
                  <a:pt x="179" y="577"/>
                  <a:pt x="189" y="573"/>
                  <a:pt x="200" y="573"/>
                </a:cubicBezTo>
                <a:cubicBezTo>
                  <a:pt x="210" y="573"/>
                  <a:pt x="221" y="577"/>
                  <a:pt x="228" y="584"/>
                </a:cubicBezTo>
                <a:cubicBezTo>
                  <a:pt x="235" y="592"/>
                  <a:pt x="240" y="602"/>
                  <a:pt x="240" y="613"/>
                </a:cubicBezTo>
                <a:cubicBezTo>
                  <a:pt x="240" y="623"/>
                  <a:pt x="235" y="633"/>
                  <a:pt x="228" y="641"/>
                </a:cubicBezTo>
                <a:cubicBezTo>
                  <a:pt x="221" y="648"/>
                  <a:pt x="210" y="653"/>
                  <a:pt x="200" y="653"/>
                </a:cubicBezTo>
                <a:close/>
                <a:moveTo>
                  <a:pt x="456" y="1576"/>
                </a:moveTo>
                <a:cubicBezTo>
                  <a:pt x="1372" y="1576"/>
                  <a:pt x="1372" y="1576"/>
                  <a:pt x="1372" y="1576"/>
                </a:cubicBezTo>
                <a:cubicBezTo>
                  <a:pt x="1390" y="1576"/>
                  <a:pt x="1406" y="1564"/>
                  <a:pt x="1410" y="1547"/>
                </a:cubicBezTo>
                <a:cubicBezTo>
                  <a:pt x="1415" y="1529"/>
                  <a:pt x="1407" y="1511"/>
                  <a:pt x="1392" y="1502"/>
                </a:cubicBezTo>
                <a:cubicBezTo>
                  <a:pt x="1095" y="1330"/>
                  <a:pt x="1095" y="1330"/>
                  <a:pt x="1095" y="1330"/>
                </a:cubicBezTo>
                <a:cubicBezTo>
                  <a:pt x="1192" y="1162"/>
                  <a:pt x="1192" y="1162"/>
                  <a:pt x="1192" y="1162"/>
                </a:cubicBezTo>
                <a:cubicBezTo>
                  <a:pt x="1197" y="1153"/>
                  <a:pt x="1199" y="1142"/>
                  <a:pt x="1196" y="1131"/>
                </a:cubicBezTo>
                <a:cubicBezTo>
                  <a:pt x="1193" y="1121"/>
                  <a:pt x="1186" y="1112"/>
                  <a:pt x="1177" y="1107"/>
                </a:cubicBezTo>
                <a:cubicBezTo>
                  <a:pt x="809" y="895"/>
                  <a:pt x="809" y="895"/>
                  <a:pt x="809" y="895"/>
                </a:cubicBezTo>
                <a:cubicBezTo>
                  <a:pt x="790" y="884"/>
                  <a:pt x="766" y="890"/>
                  <a:pt x="755" y="909"/>
                </a:cubicBezTo>
                <a:cubicBezTo>
                  <a:pt x="658" y="1078"/>
                  <a:pt x="658" y="1078"/>
                  <a:pt x="658" y="1078"/>
                </a:cubicBezTo>
                <a:cubicBezTo>
                  <a:pt x="476" y="973"/>
                  <a:pt x="476" y="973"/>
                  <a:pt x="476" y="973"/>
                </a:cubicBezTo>
                <a:cubicBezTo>
                  <a:pt x="463" y="966"/>
                  <a:pt x="448" y="966"/>
                  <a:pt x="436" y="973"/>
                </a:cubicBezTo>
                <a:cubicBezTo>
                  <a:pt x="423" y="980"/>
                  <a:pt x="416" y="993"/>
                  <a:pt x="416" y="1007"/>
                </a:cubicBezTo>
                <a:cubicBezTo>
                  <a:pt x="416" y="1536"/>
                  <a:pt x="416" y="1536"/>
                  <a:pt x="416" y="1536"/>
                </a:cubicBezTo>
                <a:cubicBezTo>
                  <a:pt x="416" y="1558"/>
                  <a:pt x="434" y="1576"/>
                  <a:pt x="456" y="1576"/>
                </a:cubicBezTo>
                <a:close/>
                <a:moveTo>
                  <a:pt x="1166" y="1463"/>
                </a:moveTo>
                <a:cubicBezTo>
                  <a:pt x="1223" y="1496"/>
                  <a:pt x="1223" y="1496"/>
                  <a:pt x="1223" y="1496"/>
                </a:cubicBezTo>
                <a:cubicBezTo>
                  <a:pt x="1157" y="1496"/>
                  <a:pt x="1157" y="1496"/>
                  <a:pt x="1157" y="1496"/>
                </a:cubicBezTo>
                <a:cubicBezTo>
                  <a:pt x="1159" y="1485"/>
                  <a:pt x="1162" y="1474"/>
                  <a:pt x="1166" y="1463"/>
                </a:cubicBezTo>
                <a:close/>
                <a:moveTo>
                  <a:pt x="804" y="984"/>
                </a:moveTo>
                <a:cubicBezTo>
                  <a:pt x="1102" y="1156"/>
                  <a:pt x="1102" y="1156"/>
                  <a:pt x="1102" y="1156"/>
                </a:cubicBezTo>
                <a:cubicBezTo>
                  <a:pt x="1025" y="1290"/>
                  <a:pt x="1025" y="1290"/>
                  <a:pt x="1025" y="1290"/>
                </a:cubicBezTo>
                <a:cubicBezTo>
                  <a:pt x="727" y="1118"/>
                  <a:pt x="727" y="1118"/>
                  <a:pt x="727" y="1118"/>
                </a:cubicBezTo>
                <a:lnTo>
                  <a:pt x="804" y="984"/>
                </a:lnTo>
                <a:close/>
                <a:moveTo>
                  <a:pt x="496" y="1077"/>
                </a:moveTo>
                <a:cubicBezTo>
                  <a:pt x="1096" y="1423"/>
                  <a:pt x="1096" y="1423"/>
                  <a:pt x="1096" y="1423"/>
                </a:cubicBezTo>
                <a:cubicBezTo>
                  <a:pt x="1086" y="1446"/>
                  <a:pt x="1079" y="1471"/>
                  <a:pt x="1076" y="1496"/>
                </a:cubicBezTo>
                <a:cubicBezTo>
                  <a:pt x="496" y="1496"/>
                  <a:pt x="496" y="1496"/>
                  <a:pt x="496" y="1496"/>
                </a:cubicBezTo>
                <a:lnTo>
                  <a:pt x="496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6467687" y="3838708"/>
            <a:ext cx="378141" cy="265134"/>
          </a:xfrm>
          <a:custGeom>
            <a:avLst/>
            <a:gdLst>
              <a:gd name="T0" fmla="*/ 1348 w 2047"/>
              <a:gd name="T1" fmla="*/ 970 h 1435"/>
              <a:gd name="T2" fmla="*/ 1758 w 2047"/>
              <a:gd name="T3" fmla="*/ 1019 h 1435"/>
              <a:gd name="T4" fmla="*/ 1671 w 2047"/>
              <a:gd name="T5" fmla="*/ 1083 h 1435"/>
              <a:gd name="T6" fmla="*/ 1720 w 2047"/>
              <a:gd name="T7" fmla="*/ 1111 h 1435"/>
              <a:gd name="T8" fmla="*/ 1900 w 2047"/>
              <a:gd name="T9" fmla="*/ 1022 h 1435"/>
              <a:gd name="T10" fmla="*/ 1810 w 2047"/>
              <a:gd name="T11" fmla="*/ 842 h 1435"/>
              <a:gd name="T12" fmla="*/ 1798 w 2047"/>
              <a:gd name="T13" fmla="*/ 949 h 1435"/>
              <a:gd name="T14" fmla="*/ 1564 w 2047"/>
              <a:gd name="T15" fmla="*/ 596 h 1435"/>
              <a:gd name="T16" fmla="*/ 842 w 2047"/>
              <a:gd name="T17" fmla="*/ 133 h 1435"/>
              <a:gd name="T18" fmla="*/ 698 w 2047"/>
              <a:gd name="T19" fmla="*/ 301 h 1435"/>
              <a:gd name="T20" fmla="*/ 404 w 2047"/>
              <a:gd name="T21" fmla="*/ 83 h 1435"/>
              <a:gd name="T22" fmla="*/ 384 w 2047"/>
              <a:gd name="T23" fmla="*/ 5 h 1435"/>
              <a:gd name="T24" fmla="*/ 208 w 2047"/>
              <a:gd name="T25" fmla="*/ 65 h 1435"/>
              <a:gd name="T26" fmla="*/ 244 w 2047"/>
              <a:gd name="T27" fmla="*/ 246 h 1435"/>
              <a:gd name="T28" fmla="*/ 293 w 2047"/>
              <a:gd name="T29" fmla="*/ 274 h 1435"/>
              <a:gd name="T30" fmla="*/ 306 w 2047"/>
              <a:gd name="T31" fmla="*/ 167 h 1435"/>
              <a:gd name="T32" fmla="*/ 571 w 2047"/>
              <a:gd name="T33" fmla="*/ 521 h 1435"/>
              <a:gd name="T34" fmla="*/ 20 w 2047"/>
              <a:gd name="T35" fmla="*/ 226 h 1435"/>
              <a:gd name="T36" fmla="*/ 0 w 2047"/>
              <a:gd name="T37" fmla="*/ 1395 h 1435"/>
              <a:gd name="T38" fmla="*/ 1036 w 2047"/>
              <a:gd name="T39" fmla="*/ 1435 h 1435"/>
              <a:gd name="T40" fmla="*/ 1036 w 2047"/>
              <a:gd name="T41" fmla="*/ 1355 h 1435"/>
              <a:gd name="T42" fmla="*/ 80 w 2047"/>
              <a:gd name="T43" fmla="*/ 330 h 1435"/>
              <a:gd name="T44" fmla="*/ 566 w 2047"/>
              <a:gd name="T45" fmla="*/ 610 h 1435"/>
              <a:gd name="T46" fmla="*/ 538 w 2047"/>
              <a:gd name="T47" fmla="*/ 1043 h 1435"/>
              <a:gd name="T48" fmla="*/ 473 w 2047"/>
              <a:gd name="T49" fmla="*/ 957 h 1435"/>
              <a:gd name="T50" fmla="*/ 486 w 2047"/>
              <a:gd name="T51" fmla="*/ 1157 h 1435"/>
              <a:gd name="T52" fmla="*/ 534 w 2047"/>
              <a:gd name="T53" fmla="*/ 1185 h 1435"/>
              <a:gd name="T54" fmla="*/ 714 w 2047"/>
              <a:gd name="T55" fmla="*/ 1096 h 1435"/>
              <a:gd name="T56" fmla="*/ 607 w 2047"/>
              <a:gd name="T57" fmla="*/ 1083 h 1435"/>
              <a:gd name="T58" fmla="*/ 1274 w 2047"/>
              <a:gd name="T59" fmla="*/ 1019 h 1435"/>
              <a:gd name="T60" fmla="*/ 1855 w 2047"/>
              <a:gd name="T61" fmla="*/ 1355 h 1435"/>
              <a:gd name="T62" fmla="*/ 1323 w 2047"/>
              <a:gd name="T63" fmla="*/ 1395 h 1435"/>
              <a:gd name="T64" fmla="*/ 2004 w 2047"/>
              <a:gd name="T65" fmla="*/ 1435 h 1435"/>
              <a:gd name="T66" fmla="*/ 2024 w 2047"/>
              <a:gd name="T67" fmla="*/ 1360 h 1435"/>
              <a:gd name="T68" fmla="*/ 836 w 2047"/>
              <a:gd name="T69" fmla="*/ 222 h 1435"/>
              <a:gd name="T70" fmla="*/ 1279 w 2047"/>
              <a:gd name="T71" fmla="*/ 930 h 1435"/>
              <a:gd name="T72" fmla="*/ 1202 w 2047"/>
              <a:gd name="T73" fmla="*/ 1435 h 1435"/>
              <a:gd name="T74" fmla="*/ 1162 w 2047"/>
              <a:gd name="T75" fmla="*/ 1395 h 1435"/>
              <a:gd name="T76" fmla="*/ 1202 w 2047"/>
              <a:gd name="T77" fmla="*/ 1355 h 1435"/>
              <a:gd name="T78" fmla="*/ 1242 w 2047"/>
              <a:gd name="T79" fmla="*/ 1395 h 1435"/>
              <a:gd name="T80" fmla="*/ 1202 w 2047"/>
              <a:gd name="T81" fmla="*/ 1435 h 1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47" h="1435">
                <a:moveTo>
                  <a:pt x="2024" y="1360"/>
                </a:moveTo>
                <a:cubicBezTo>
                  <a:pt x="1348" y="970"/>
                  <a:pt x="1348" y="970"/>
                  <a:pt x="1348" y="970"/>
                </a:cubicBezTo>
                <a:cubicBezTo>
                  <a:pt x="1429" y="829"/>
                  <a:pt x="1429" y="829"/>
                  <a:pt x="1429" y="829"/>
                </a:cubicBezTo>
                <a:cubicBezTo>
                  <a:pt x="1758" y="1019"/>
                  <a:pt x="1758" y="1019"/>
                  <a:pt x="1758" y="1019"/>
                </a:cubicBezTo>
                <a:cubicBezTo>
                  <a:pt x="1699" y="1034"/>
                  <a:pt x="1699" y="1034"/>
                  <a:pt x="1699" y="1034"/>
                </a:cubicBezTo>
                <a:cubicBezTo>
                  <a:pt x="1678" y="1040"/>
                  <a:pt x="1665" y="1062"/>
                  <a:pt x="1671" y="1083"/>
                </a:cubicBezTo>
                <a:cubicBezTo>
                  <a:pt x="1676" y="1101"/>
                  <a:pt x="1692" y="1113"/>
                  <a:pt x="1710" y="1113"/>
                </a:cubicBezTo>
                <a:cubicBezTo>
                  <a:pt x="1713" y="1113"/>
                  <a:pt x="1717" y="1112"/>
                  <a:pt x="1720" y="1111"/>
                </a:cubicBezTo>
                <a:cubicBezTo>
                  <a:pt x="1871" y="1071"/>
                  <a:pt x="1871" y="1071"/>
                  <a:pt x="1871" y="1071"/>
                </a:cubicBezTo>
                <a:cubicBezTo>
                  <a:pt x="1893" y="1065"/>
                  <a:pt x="1905" y="1043"/>
                  <a:pt x="1900" y="1022"/>
                </a:cubicBezTo>
                <a:cubicBezTo>
                  <a:pt x="1859" y="870"/>
                  <a:pt x="1859" y="870"/>
                  <a:pt x="1859" y="870"/>
                </a:cubicBezTo>
                <a:cubicBezTo>
                  <a:pt x="1853" y="849"/>
                  <a:pt x="1832" y="837"/>
                  <a:pt x="1810" y="842"/>
                </a:cubicBezTo>
                <a:cubicBezTo>
                  <a:pt x="1789" y="848"/>
                  <a:pt x="1776" y="870"/>
                  <a:pt x="1782" y="891"/>
                </a:cubicBezTo>
                <a:cubicBezTo>
                  <a:pt x="1798" y="949"/>
                  <a:pt x="1798" y="949"/>
                  <a:pt x="1798" y="949"/>
                </a:cubicBezTo>
                <a:cubicBezTo>
                  <a:pt x="1469" y="760"/>
                  <a:pt x="1469" y="760"/>
                  <a:pt x="1469" y="760"/>
                </a:cubicBezTo>
                <a:cubicBezTo>
                  <a:pt x="1564" y="596"/>
                  <a:pt x="1564" y="596"/>
                  <a:pt x="1564" y="596"/>
                </a:cubicBezTo>
                <a:cubicBezTo>
                  <a:pt x="1575" y="577"/>
                  <a:pt x="1568" y="552"/>
                  <a:pt x="1549" y="541"/>
                </a:cubicBezTo>
                <a:cubicBezTo>
                  <a:pt x="842" y="133"/>
                  <a:pt x="842" y="133"/>
                  <a:pt x="842" y="133"/>
                </a:cubicBezTo>
                <a:cubicBezTo>
                  <a:pt x="822" y="122"/>
                  <a:pt x="798" y="128"/>
                  <a:pt x="787" y="147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346" y="98"/>
                  <a:pt x="346" y="98"/>
                  <a:pt x="346" y="98"/>
                </a:cubicBezTo>
                <a:cubicBezTo>
                  <a:pt x="404" y="83"/>
                  <a:pt x="404" y="83"/>
                  <a:pt x="404" y="83"/>
                </a:cubicBezTo>
                <a:cubicBezTo>
                  <a:pt x="426" y="77"/>
                  <a:pt x="438" y="55"/>
                  <a:pt x="432" y="34"/>
                </a:cubicBezTo>
                <a:cubicBezTo>
                  <a:pt x="427" y="12"/>
                  <a:pt x="405" y="0"/>
                  <a:pt x="384" y="5"/>
                </a:cubicBezTo>
                <a:cubicBezTo>
                  <a:pt x="232" y="46"/>
                  <a:pt x="232" y="46"/>
                  <a:pt x="232" y="46"/>
                </a:cubicBezTo>
                <a:cubicBezTo>
                  <a:pt x="222" y="49"/>
                  <a:pt x="213" y="55"/>
                  <a:pt x="208" y="65"/>
                </a:cubicBezTo>
                <a:cubicBezTo>
                  <a:pt x="203" y="74"/>
                  <a:pt x="201" y="85"/>
                  <a:pt x="204" y="95"/>
                </a:cubicBezTo>
                <a:cubicBezTo>
                  <a:pt x="244" y="246"/>
                  <a:pt x="244" y="246"/>
                  <a:pt x="244" y="246"/>
                </a:cubicBezTo>
                <a:cubicBezTo>
                  <a:pt x="249" y="264"/>
                  <a:pt x="265" y="276"/>
                  <a:pt x="283" y="276"/>
                </a:cubicBezTo>
                <a:cubicBezTo>
                  <a:pt x="286" y="276"/>
                  <a:pt x="290" y="275"/>
                  <a:pt x="293" y="274"/>
                </a:cubicBezTo>
                <a:cubicBezTo>
                  <a:pt x="315" y="269"/>
                  <a:pt x="327" y="247"/>
                  <a:pt x="322" y="226"/>
                </a:cubicBezTo>
                <a:cubicBezTo>
                  <a:pt x="306" y="167"/>
                  <a:pt x="306" y="167"/>
                  <a:pt x="306" y="167"/>
                </a:cubicBezTo>
                <a:cubicBezTo>
                  <a:pt x="658" y="371"/>
                  <a:pt x="658" y="371"/>
                  <a:pt x="658" y="371"/>
                </a:cubicBezTo>
                <a:cubicBezTo>
                  <a:pt x="571" y="521"/>
                  <a:pt x="571" y="521"/>
                  <a:pt x="571" y="521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48" y="219"/>
                  <a:pt x="32" y="219"/>
                  <a:pt x="20" y="226"/>
                </a:cubicBezTo>
                <a:cubicBezTo>
                  <a:pt x="8" y="233"/>
                  <a:pt x="0" y="247"/>
                  <a:pt x="0" y="261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417"/>
                  <a:pt x="18" y="1435"/>
                  <a:pt x="40" y="1435"/>
                </a:cubicBezTo>
                <a:cubicBezTo>
                  <a:pt x="1036" y="1435"/>
                  <a:pt x="1036" y="1435"/>
                  <a:pt x="1036" y="1435"/>
                </a:cubicBezTo>
                <a:cubicBezTo>
                  <a:pt x="1058" y="1435"/>
                  <a:pt x="1076" y="1417"/>
                  <a:pt x="1076" y="1395"/>
                </a:cubicBezTo>
                <a:cubicBezTo>
                  <a:pt x="1076" y="1373"/>
                  <a:pt x="1058" y="1355"/>
                  <a:pt x="1036" y="1355"/>
                </a:cubicBezTo>
                <a:cubicBezTo>
                  <a:pt x="80" y="1355"/>
                  <a:pt x="80" y="1355"/>
                  <a:pt x="80" y="1355"/>
                </a:cubicBezTo>
                <a:cubicBezTo>
                  <a:pt x="80" y="330"/>
                  <a:pt x="80" y="330"/>
                  <a:pt x="80" y="330"/>
                </a:cubicBezTo>
                <a:cubicBezTo>
                  <a:pt x="566" y="610"/>
                  <a:pt x="566" y="610"/>
                  <a:pt x="566" y="610"/>
                </a:cubicBezTo>
                <a:cubicBezTo>
                  <a:pt x="566" y="610"/>
                  <a:pt x="566" y="610"/>
                  <a:pt x="566" y="610"/>
                </a:cubicBezTo>
                <a:cubicBezTo>
                  <a:pt x="732" y="707"/>
                  <a:pt x="732" y="707"/>
                  <a:pt x="732" y="707"/>
                </a:cubicBezTo>
                <a:cubicBezTo>
                  <a:pt x="538" y="1043"/>
                  <a:pt x="538" y="1043"/>
                  <a:pt x="538" y="1043"/>
                </a:cubicBezTo>
                <a:cubicBezTo>
                  <a:pt x="522" y="985"/>
                  <a:pt x="522" y="985"/>
                  <a:pt x="522" y="985"/>
                </a:cubicBezTo>
                <a:cubicBezTo>
                  <a:pt x="516" y="964"/>
                  <a:pt x="495" y="951"/>
                  <a:pt x="473" y="957"/>
                </a:cubicBezTo>
                <a:cubicBezTo>
                  <a:pt x="452" y="962"/>
                  <a:pt x="439" y="984"/>
                  <a:pt x="445" y="1006"/>
                </a:cubicBezTo>
                <a:cubicBezTo>
                  <a:pt x="486" y="1157"/>
                  <a:pt x="486" y="1157"/>
                  <a:pt x="486" y="1157"/>
                </a:cubicBezTo>
                <a:cubicBezTo>
                  <a:pt x="490" y="1175"/>
                  <a:pt x="506" y="1187"/>
                  <a:pt x="524" y="1187"/>
                </a:cubicBezTo>
                <a:cubicBezTo>
                  <a:pt x="528" y="1187"/>
                  <a:pt x="531" y="1186"/>
                  <a:pt x="534" y="1185"/>
                </a:cubicBezTo>
                <a:cubicBezTo>
                  <a:pt x="686" y="1145"/>
                  <a:pt x="686" y="1145"/>
                  <a:pt x="686" y="1145"/>
                </a:cubicBezTo>
                <a:cubicBezTo>
                  <a:pt x="707" y="1139"/>
                  <a:pt x="720" y="1117"/>
                  <a:pt x="714" y="1096"/>
                </a:cubicBezTo>
                <a:cubicBezTo>
                  <a:pt x="708" y="1075"/>
                  <a:pt x="686" y="1062"/>
                  <a:pt x="665" y="1068"/>
                </a:cubicBezTo>
                <a:cubicBezTo>
                  <a:pt x="607" y="1083"/>
                  <a:pt x="607" y="1083"/>
                  <a:pt x="607" y="1083"/>
                </a:cubicBezTo>
                <a:cubicBezTo>
                  <a:pt x="801" y="746"/>
                  <a:pt x="801" y="746"/>
                  <a:pt x="801" y="746"/>
                </a:cubicBezTo>
                <a:cubicBezTo>
                  <a:pt x="1274" y="1019"/>
                  <a:pt x="1274" y="1019"/>
                  <a:pt x="1274" y="1019"/>
                </a:cubicBezTo>
                <a:cubicBezTo>
                  <a:pt x="1274" y="1019"/>
                  <a:pt x="1274" y="1019"/>
                  <a:pt x="1274" y="1019"/>
                </a:cubicBezTo>
                <a:cubicBezTo>
                  <a:pt x="1855" y="1355"/>
                  <a:pt x="1855" y="1355"/>
                  <a:pt x="1855" y="1355"/>
                </a:cubicBezTo>
                <a:cubicBezTo>
                  <a:pt x="1363" y="1355"/>
                  <a:pt x="1363" y="1355"/>
                  <a:pt x="1363" y="1355"/>
                </a:cubicBezTo>
                <a:cubicBezTo>
                  <a:pt x="1340" y="1355"/>
                  <a:pt x="1323" y="1373"/>
                  <a:pt x="1323" y="1395"/>
                </a:cubicBezTo>
                <a:cubicBezTo>
                  <a:pt x="1323" y="1417"/>
                  <a:pt x="1340" y="1435"/>
                  <a:pt x="1363" y="1435"/>
                </a:cubicBezTo>
                <a:cubicBezTo>
                  <a:pt x="2004" y="1435"/>
                  <a:pt x="2004" y="1435"/>
                  <a:pt x="2004" y="1435"/>
                </a:cubicBezTo>
                <a:cubicBezTo>
                  <a:pt x="2022" y="1435"/>
                  <a:pt x="2038" y="1423"/>
                  <a:pt x="2043" y="1405"/>
                </a:cubicBezTo>
                <a:cubicBezTo>
                  <a:pt x="2047" y="1388"/>
                  <a:pt x="2040" y="1369"/>
                  <a:pt x="2024" y="1360"/>
                </a:cubicBezTo>
                <a:close/>
                <a:moveTo>
                  <a:pt x="640" y="561"/>
                </a:moveTo>
                <a:cubicBezTo>
                  <a:pt x="836" y="222"/>
                  <a:pt x="836" y="222"/>
                  <a:pt x="836" y="222"/>
                </a:cubicBezTo>
                <a:cubicBezTo>
                  <a:pt x="1475" y="590"/>
                  <a:pt x="1475" y="590"/>
                  <a:pt x="1475" y="590"/>
                </a:cubicBezTo>
                <a:cubicBezTo>
                  <a:pt x="1279" y="930"/>
                  <a:pt x="1279" y="930"/>
                  <a:pt x="1279" y="930"/>
                </a:cubicBezTo>
                <a:lnTo>
                  <a:pt x="640" y="561"/>
                </a:lnTo>
                <a:close/>
                <a:moveTo>
                  <a:pt x="1202" y="1435"/>
                </a:moveTo>
                <a:cubicBezTo>
                  <a:pt x="1191" y="1435"/>
                  <a:pt x="1181" y="1430"/>
                  <a:pt x="1174" y="1423"/>
                </a:cubicBezTo>
                <a:cubicBezTo>
                  <a:pt x="1166" y="1416"/>
                  <a:pt x="1162" y="1405"/>
                  <a:pt x="1162" y="1395"/>
                </a:cubicBezTo>
                <a:cubicBezTo>
                  <a:pt x="1162" y="1384"/>
                  <a:pt x="1166" y="1374"/>
                  <a:pt x="1174" y="1367"/>
                </a:cubicBezTo>
                <a:cubicBezTo>
                  <a:pt x="1181" y="1359"/>
                  <a:pt x="1191" y="1355"/>
                  <a:pt x="1202" y="1355"/>
                </a:cubicBezTo>
                <a:cubicBezTo>
                  <a:pt x="1212" y="1355"/>
                  <a:pt x="1223" y="1359"/>
                  <a:pt x="1230" y="1367"/>
                </a:cubicBezTo>
                <a:cubicBezTo>
                  <a:pt x="1237" y="1374"/>
                  <a:pt x="1242" y="1384"/>
                  <a:pt x="1242" y="1395"/>
                </a:cubicBezTo>
                <a:cubicBezTo>
                  <a:pt x="1242" y="1405"/>
                  <a:pt x="1237" y="1416"/>
                  <a:pt x="1230" y="1423"/>
                </a:cubicBezTo>
                <a:cubicBezTo>
                  <a:pt x="1223" y="1430"/>
                  <a:pt x="1212" y="1435"/>
                  <a:pt x="1202" y="1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7588478" y="3782024"/>
            <a:ext cx="378503" cy="378503"/>
          </a:xfrm>
          <a:custGeom>
            <a:avLst/>
            <a:gdLst>
              <a:gd name="T0" fmla="*/ 984 w 2048"/>
              <a:gd name="T1" fmla="*/ 2008 h 2048"/>
              <a:gd name="T2" fmla="*/ 1053 w 2048"/>
              <a:gd name="T3" fmla="*/ 1980 h 2048"/>
              <a:gd name="T4" fmla="*/ 1024 w 2048"/>
              <a:gd name="T5" fmla="*/ 2048 h 2048"/>
              <a:gd name="T6" fmla="*/ 2008 w 2048"/>
              <a:gd name="T7" fmla="*/ 2048 h 2048"/>
              <a:gd name="T8" fmla="*/ 1184 w 2048"/>
              <a:gd name="T9" fmla="*/ 1968 h 2048"/>
              <a:gd name="T10" fmla="*/ 1820 w 2048"/>
              <a:gd name="T11" fmla="*/ 1472 h 2048"/>
              <a:gd name="T12" fmla="*/ 1780 w 2048"/>
              <a:gd name="T13" fmla="*/ 1872 h 2048"/>
              <a:gd name="T14" fmla="*/ 1488 w 2048"/>
              <a:gd name="T15" fmla="*/ 1861 h 2048"/>
              <a:gd name="T16" fmla="*/ 1420 w 2048"/>
              <a:gd name="T17" fmla="*/ 1472 h 2048"/>
              <a:gd name="T18" fmla="*/ 328 w 2048"/>
              <a:gd name="T19" fmla="*/ 1968 h 2048"/>
              <a:gd name="T20" fmla="*/ 832 w 2048"/>
              <a:gd name="T21" fmla="*/ 2048 h 2048"/>
              <a:gd name="T22" fmla="*/ 139 w 2048"/>
              <a:gd name="T23" fmla="*/ 1452 h 2048"/>
              <a:gd name="T24" fmla="*/ 490 w 2048"/>
              <a:gd name="T25" fmla="*/ 1008 h 2048"/>
              <a:gd name="T26" fmla="*/ 747 w 2048"/>
              <a:gd name="T27" fmla="*/ 634 h 2048"/>
              <a:gd name="T28" fmla="*/ 1024 w 2048"/>
              <a:gd name="T29" fmla="*/ 0 h 2048"/>
              <a:gd name="T30" fmla="*/ 1302 w 2048"/>
              <a:gd name="T31" fmla="*/ 634 h 2048"/>
              <a:gd name="T32" fmla="*/ 1558 w 2048"/>
              <a:gd name="T33" fmla="*/ 1008 h 2048"/>
              <a:gd name="T34" fmla="*/ 1228 w 2048"/>
              <a:gd name="T35" fmla="*/ 854 h 2048"/>
              <a:gd name="T36" fmla="*/ 1382 w 2048"/>
              <a:gd name="T37" fmla="*/ 700 h 2048"/>
              <a:gd name="T38" fmla="*/ 948 w 2048"/>
              <a:gd name="T39" fmla="*/ 367 h 2048"/>
              <a:gd name="T40" fmla="*/ 1178 w 2048"/>
              <a:gd name="T41" fmla="*/ 234 h 2048"/>
              <a:gd name="T42" fmla="*/ 940 w 2048"/>
              <a:gd name="T43" fmla="*/ 363 h 2048"/>
              <a:gd name="T44" fmla="*/ 1152 w 2048"/>
              <a:gd name="T45" fmla="*/ 814 h 2048"/>
              <a:gd name="T46" fmla="*/ 1024 w 2048"/>
              <a:gd name="T47" fmla="*/ 468 h 2048"/>
              <a:gd name="T48" fmla="*/ 1152 w 2048"/>
              <a:gd name="T49" fmla="*/ 894 h 2048"/>
              <a:gd name="T50" fmla="*/ 1206 w 2048"/>
              <a:gd name="T51" fmla="*/ 1008 h 2048"/>
              <a:gd name="T52" fmla="*/ 666 w 2048"/>
              <a:gd name="T53" fmla="*/ 1008 h 2048"/>
              <a:gd name="T54" fmla="*/ 512 w 2048"/>
              <a:gd name="T55" fmla="*/ 854 h 2048"/>
              <a:gd name="T56" fmla="*/ 232 w 2048"/>
              <a:gd name="T57" fmla="*/ 1088 h 2048"/>
              <a:gd name="T58" fmla="*/ 849 w 2048"/>
              <a:gd name="T59" fmla="*/ 1392 h 2048"/>
              <a:gd name="T60" fmla="*/ 1500 w 2048"/>
              <a:gd name="T61" fmla="*/ 1472 h 2048"/>
              <a:gd name="T62" fmla="*/ 1620 w 2048"/>
              <a:gd name="T63" fmla="*/ 1633 h 2048"/>
              <a:gd name="T64" fmla="*/ 1740 w 2048"/>
              <a:gd name="T65" fmla="*/ 1472 h 2048"/>
              <a:gd name="T66" fmla="*/ 872 w 2048"/>
              <a:gd name="T67" fmla="*/ 1240 h 2048"/>
              <a:gd name="T68" fmla="*/ 1968 w 2048"/>
              <a:gd name="T69" fmla="*/ 1392 h 2048"/>
              <a:gd name="T70" fmla="*/ 1580 w 2048"/>
              <a:gd name="T71" fmla="*/ 1240 h 2048"/>
              <a:gd name="T72" fmla="*/ 1968 w 2048"/>
              <a:gd name="T73" fmla="*/ 1088 h 2048"/>
              <a:gd name="T74" fmla="*/ 316 w 2048"/>
              <a:gd name="T75" fmla="*/ 1240 h 2048"/>
              <a:gd name="T76" fmla="*/ 614 w 2048"/>
              <a:gd name="T77" fmla="*/ 1240 h 2048"/>
              <a:gd name="T78" fmla="*/ 700 w 2048"/>
              <a:gd name="T79" fmla="*/ 1664 h 2048"/>
              <a:gd name="T80" fmla="*/ 356 w 2048"/>
              <a:gd name="T81" fmla="*/ 1584 h 2048"/>
              <a:gd name="T82" fmla="*/ 1118 w 2048"/>
              <a:gd name="T83" fmla="*/ 1664 h 2048"/>
              <a:gd name="T84" fmla="*/ 928 w 2048"/>
              <a:gd name="T85" fmla="*/ 1584 h 2048"/>
              <a:gd name="T86" fmla="*/ 1118 w 2048"/>
              <a:gd name="T87" fmla="*/ 1664 h 2048"/>
              <a:gd name="T88" fmla="*/ 1158 w 2048"/>
              <a:gd name="T89" fmla="*/ 1816 h 2048"/>
              <a:gd name="T90" fmla="*/ 316 w 2048"/>
              <a:gd name="T91" fmla="*/ 1816 h 2048"/>
              <a:gd name="T92" fmla="*/ 1480 w 2048"/>
              <a:gd name="T93" fmla="*/ 1268 h 2048"/>
              <a:gd name="T94" fmla="*/ 1452 w 2048"/>
              <a:gd name="T95" fmla="*/ 1200 h 2048"/>
              <a:gd name="T96" fmla="*/ 1424 w 2048"/>
              <a:gd name="T97" fmla="*/ 126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48" h="2048">
                <a:moveTo>
                  <a:pt x="1024" y="2048"/>
                </a:moveTo>
                <a:cubicBezTo>
                  <a:pt x="1014" y="2048"/>
                  <a:pt x="1003" y="2044"/>
                  <a:pt x="996" y="2036"/>
                </a:cubicBezTo>
                <a:cubicBezTo>
                  <a:pt x="989" y="2029"/>
                  <a:pt x="984" y="2019"/>
                  <a:pt x="984" y="2008"/>
                </a:cubicBezTo>
                <a:cubicBezTo>
                  <a:pt x="984" y="1998"/>
                  <a:pt x="989" y="1987"/>
                  <a:pt x="996" y="1980"/>
                </a:cubicBezTo>
                <a:cubicBezTo>
                  <a:pt x="1003" y="1972"/>
                  <a:pt x="1014" y="1968"/>
                  <a:pt x="1024" y="1968"/>
                </a:cubicBezTo>
                <a:cubicBezTo>
                  <a:pt x="1035" y="1968"/>
                  <a:pt x="1045" y="1972"/>
                  <a:pt x="1053" y="1980"/>
                </a:cubicBezTo>
                <a:cubicBezTo>
                  <a:pt x="1060" y="1987"/>
                  <a:pt x="1064" y="1998"/>
                  <a:pt x="1064" y="2008"/>
                </a:cubicBezTo>
                <a:cubicBezTo>
                  <a:pt x="1064" y="2019"/>
                  <a:pt x="1060" y="2029"/>
                  <a:pt x="1053" y="2036"/>
                </a:cubicBezTo>
                <a:cubicBezTo>
                  <a:pt x="1045" y="2044"/>
                  <a:pt x="1035" y="2048"/>
                  <a:pt x="1024" y="2048"/>
                </a:cubicBezTo>
                <a:close/>
                <a:moveTo>
                  <a:pt x="2048" y="1048"/>
                </a:moveTo>
                <a:cubicBezTo>
                  <a:pt x="2048" y="2008"/>
                  <a:pt x="2048" y="2008"/>
                  <a:pt x="2048" y="2008"/>
                </a:cubicBezTo>
                <a:cubicBezTo>
                  <a:pt x="2048" y="2030"/>
                  <a:pt x="2030" y="2048"/>
                  <a:pt x="2008" y="2048"/>
                </a:cubicBezTo>
                <a:cubicBezTo>
                  <a:pt x="1184" y="2048"/>
                  <a:pt x="1184" y="2048"/>
                  <a:pt x="1184" y="2048"/>
                </a:cubicBezTo>
                <a:cubicBezTo>
                  <a:pt x="1162" y="2048"/>
                  <a:pt x="1144" y="2030"/>
                  <a:pt x="1144" y="2008"/>
                </a:cubicBezTo>
                <a:cubicBezTo>
                  <a:pt x="1144" y="1986"/>
                  <a:pt x="1162" y="1968"/>
                  <a:pt x="1184" y="1968"/>
                </a:cubicBezTo>
                <a:cubicBezTo>
                  <a:pt x="1968" y="1968"/>
                  <a:pt x="1968" y="1968"/>
                  <a:pt x="1968" y="1968"/>
                </a:cubicBezTo>
                <a:cubicBezTo>
                  <a:pt x="1968" y="1472"/>
                  <a:pt x="1968" y="1472"/>
                  <a:pt x="1968" y="1472"/>
                </a:cubicBezTo>
                <a:cubicBezTo>
                  <a:pt x="1820" y="1472"/>
                  <a:pt x="1820" y="1472"/>
                  <a:pt x="1820" y="1472"/>
                </a:cubicBezTo>
                <a:cubicBezTo>
                  <a:pt x="1820" y="1832"/>
                  <a:pt x="1820" y="1832"/>
                  <a:pt x="1820" y="1832"/>
                </a:cubicBezTo>
                <a:cubicBezTo>
                  <a:pt x="1820" y="1848"/>
                  <a:pt x="1810" y="1863"/>
                  <a:pt x="1796" y="1869"/>
                </a:cubicBezTo>
                <a:cubicBezTo>
                  <a:pt x="1791" y="1871"/>
                  <a:pt x="1785" y="1872"/>
                  <a:pt x="1780" y="1872"/>
                </a:cubicBezTo>
                <a:cubicBezTo>
                  <a:pt x="1770" y="1872"/>
                  <a:pt x="1760" y="1868"/>
                  <a:pt x="1752" y="1861"/>
                </a:cubicBezTo>
                <a:cubicBezTo>
                  <a:pt x="1620" y="1730"/>
                  <a:pt x="1620" y="1730"/>
                  <a:pt x="1620" y="1730"/>
                </a:cubicBezTo>
                <a:cubicBezTo>
                  <a:pt x="1488" y="1861"/>
                  <a:pt x="1488" y="1861"/>
                  <a:pt x="1488" y="1861"/>
                </a:cubicBezTo>
                <a:cubicBezTo>
                  <a:pt x="1477" y="1872"/>
                  <a:pt x="1460" y="1875"/>
                  <a:pt x="1445" y="1869"/>
                </a:cubicBezTo>
                <a:cubicBezTo>
                  <a:pt x="1430" y="1863"/>
                  <a:pt x="1420" y="1848"/>
                  <a:pt x="1420" y="1832"/>
                </a:cubicBezTo>
                <a:cubicBezTo>
                  <a:pt x="1420" y="1472"/>
                  <a:pt x="1420" y="1472"/>
                  <a:pt x="1420" y="1472"/>
                </a:cubicBezTo>
                <a:cubicBezTo>
                  <a:pt x="328" y="1472"/>
                  <a:pt x="328" y="1472"/>
                  <a:pt x="328" y="1472"/>
                </a:cubicBezTo>
                <a:cubicBezTo>
                  <a:pt x="191" y="1472"/>
                  <a:pt x="80" y="1583"/>
                  <a:pt x="80" y="1720"/>
                </a:cubicBezTo>
                <a:cubicBezTo>
                  <a:pt x="80" y="1857"/>
                  <a:pt x="191" y="1968"/>
                  <a:pt x="328" y="1968"/>
                </a:cubicBezTo>
                <a:cubicBezTo>
                  <a:pt x="832" y="1968"/>
                  <a:pt x="832" y="1968"/>
                  <a:pt x="832" y="1968"/>
                </a:cubicBezTo>
                <a:cubicBezTo>
                  <a:pt x="854" y="1968"/>
                  <a:pt x="872" y="1986"/>
                  <a:pt x="872" y="2008"/>
                </a:cubicBezTo>
                <a:cubicBezTo>
                  <a:pt x="872" y="2030"/>
                  <a:pt x="854" y="2048"/>
                  <a:pt x="832" y="2048"/>
                </a:cubicBezTo>
                <a:cubicBezTo>
                  <a:pt x="328" y="2048"/>
                  <a:pt x="328" y="2048"/>
                  <a:pt x="328" y="2048"/>
                </a:cubicBezTo>
                <a:cubicBezTo>
                  <a:pt x="147" y="2048"/>
                  <a:pt x="0" y="1901"/>
                  <a:pt x="0" y="1720"/>
                </a:cubicBezTo>
                <a:cubicBezTo>
                  <a:pt x="0" y="1610"/>
                  <a:pt x="55" y="1512"/>
                  <a:pt x="139" y="1452"/>
                </a:cubicBezTo>
                <a:cubicBezTo>
                  <a:pt x="57" y="1416"/>
                  <a:pt x="0" y="1335"/>
                  <a:pt x="0" y="1240"/>
                </a:cubicBezTo>
                <a:cubicBezTo>
                  <a:pt x="0" y="1112"/>
                  <a:pt x="104" y="1008"/>
                  <a:pt x="232" y="1008"/>
                </a:cubicBezTo>
                <a:cubicBezTo>
                  <a:pt x="490" y="1008"/>
                  <a:pt x="490" y="1008"/>
                  <a:pt x="490" y="1008"/>
                </a:cubicBezTo>
                <a:cubicBezTo>
                  <a:pt x="454" y="967"/>
                  <a:pt x="432" y="913"/>
                  <a:pt x="432" y="854"/>
                </a:cubicBezTo>
                <a:cubicBezTo>
                  <a:pt x="432" y="725"/>
                  <a:pt x="537" y="620"/>
                  <a:pt x="666" y="620"/>
                </a:cubicBezTo>
                <a:cubicBezTo>
                  <a:pt x="695" y="620"/>
                  <a:pt x="722" y="625"/>
                  <a:pt x="747" y="634"/>
                </a:cubicBezTo>
                <a:cubicBezTo>
                  <a:pt x="874" y="414"/>
                  <a:pt x="874" y="414"/>
                  <a:pt x="874" y="414"/>
                </a:cubicBezTo>
                <a:cubicBezTo>
                  <a:pt x="823" y="371"/>
                  <a:pt x="790" y="306"/>
                  <a:pt x="790" y="234"/>
                </a:cubicBezTo>
                <a:cubicBezTo>
                  <a:pt x="790" y="105"/>
                  <a:pt x="895" y="0"/>
                  <a:pt x="1024" y="0"/>
                </a:cubicBezTo>
                <a:cubicBezTo>
                  <a:pt x="1153" y="0"/>
                  <a:pt x="1258" y="105"/>
                  <a:pt x="1258" y="234"/>
                </a:cubicBezTo>
                <a:cubicBezTo>
                  <a:pt x="1258" y="306"/>
                  <a:pt x="1225" y="370"/>
                  <a:pt x="1174" y="413"/>
                </a:cubicBezTo>
                <a:cubicBezTo>
                  <a:pt x="1302" y="634"/>
                  <a:pt x="1302" y="634"/>
                  <a:pt x="1302" y="634"/>
                </a:cubicBezTo>
                <a:cubicBezTo>
                  <a:pt x="1327" y="625"/>
                  <a:pt x="1354" y="620"/>
                  <a:pt x="1382" y="620"/>
                </a:cubicBezTo>
                <a:cubicBezTo>
                  <a:pt x="1511" y="620"/>
                  <a:pt x="1616" y="725"/>
                  <a:pt x="1616" y="854"/>
                </a:cubicBezTo>
                <a:cubicBezTo>
                  <a:pt x="1616" y="913"/>
                  <a:pt x="1594" y="967"/>
                  <a:pt x="1558" y="1008"/>
                </a:cubicBezTo>
                <a:cubicBezTo>
                  <a:pt x="2008" y="1008"/>
                  <a:pt x="2008" y="1008"/>
                  <a:pt x="2008" y="1008"/>
                </a:cubicBezTo>
                <a:cubicBezTo>
                  <a:pt x="2030" y="1008"/>
                  <a:pt x="2048" y="1026"/>
                  <a:pt x="2048" y="1048"/>
                </a:cubicBezTo>
                <a:close/>
                <a:moveTo>
                  <a:pt x="1228" y="854"/>
                </a:moveTo>
                <a:cubicBezTo>
                  <a:pt x="1228" y="939"/>
                  <a:pt x="1297" y="1008"/>
                  <a:pt x="1382" y="1008"/>
                </a:cubicBezTo>
                <a:cubicBezTo>
                  <a:pt x="1467" y="1008"/>
                  <a:pt x="1536" y="939"/>
                  <a:pt x="1536" y="854"/>
                </a:cubicBezTo>
                <a:cubicBezTo>
                  <a:pt x="1536" y="769"/>
                  <a:pt x="1467" y="700"/>
                  <a:pt x="1382" y="700"/>
                </a:cubicBezTo>
                <a:cubicBezTo>
                  <a:pt x="1297" y="700"/>
                  <a:pt x="1228" y="769"/>
                  <a:pt x="1228" y="854"/>
                </a:cubicBezTo>
                <a:close/>
                <a:moveTo>
                  <a:pt x="940" y="363"/>
                </a:moveTo>
                <a:cubicBezTo>
                  <a:pt x="943" y="364"/>
                  <a:pt x="945" y="365"/>
                  <a:pt x="948" y="367"/>
                </a:cubicBezTo>
                <a:cubicBezTo>
                  <a:pt x="950" y="368"/>
                  <a:pt x="953" y="370"/>
                  <a:pt x="955" y="372"/>
                </a:cubicBezTo>
                <a:cubicBezTo>
                  <a:pt x="975" y="382"/>
                  <a:pt x="999" y="388"/>
                  <a:pt x="1024" y="388"/>
                </a:cubicBezTo>
                <a:cubicBezTo>
                  <a:pt x="1109" y="388"/>
                  <a:pt x="1178" y="319"/>
                  <a:pt x="1178" y="234"/>
                </a:cubicBezTo>
                <a:cubicBezTo>
                  <a:pt x="1178" y="149"/>
                  <a:pt x="1109" y="80"/>
                  <a:pt x="1024" y="80"/>
                </a:cubicBezTo>
                <a:cubicBezTo>
                  <a:pt x="939" y="80"/>
                  <a:pt x="870" y="149"/>
                  <a:pt x="870" y="234"/>
                </a:cubicBezTo>
                <a:cubicBezTo>
                  <a:pt x="870" y="288"/>
                  <a:pt x="898" y="336"/>
                  <a:pt x="940" y="363"/>
                </a:cubicBezTo>
                <a:close/>
                <a:moveTo>
                  <a:pt x="816" y="675"/>
                </a:moveTo>
                <a:cubicBezTo>
                  <a:pt x="858" y="709"/>
                  <a:pt x="887" y="758"/>
                  <a:pt x="897" y="814"/>
                </a:cubicBezTo>
                <a:cubicBezTo>
                  <a:pt x="1152" y="814"/>
                  <a:pt x="1152" y="814"/>
                  <a:pt x="1152" y="814"/>
                </a:cubicBezTo>
                <a:cubicBezTo>
                  <a:pt x="1161" y="758"/>
                  <a:pt x="1191" y="709"/>
                  <a:pt x="1232" y="675"/>
                </a:cubicBezTo>
                <a:cubicBezTo>
                  <a:pt x="1105" y="454"/>
                  <a:pt x="1105" y="454"/>
                  <a:pt x="1105" y="454"/>
                </a:cubicBezTo>
                <a:cubicBezTo>
                  <a:pt x="1080" y="463"/>
                  <a:pt x="1052" y="468"/>
                  <a:pt x="1024" y="468"/>
                </a:cubicBezTo>
                <a:cubicBezTo>
                  <a:pt x="996" y="468"/>
                  <a:pt x="969" y="463"/>
                  <a:pt x="944" y="454"/>
                </a:cubicBezTo>
                <a:lnTo>
                  <a:pt x="816" y="675"/>
                </a:lnTo>
                <a:close/>
                <a:moveTo>
                  <a:pt x="1152" y="894"/>
                </a:moveTo>
                <a:cubicBezTo>
                  <a:pt x="897" y="894"/>
                  <a:pt x="897" y="894"/>
                  <a:pt x="897" y="894"/>
                </a:cubicBezTo>
                <a:cubicBezTo>
                  <a:pt x="889" y="937"/>
                  <a:pt x="870" y="976"/>
                  <a:pt x="842" y="1008"/>
                </a:cubicBezTo>
                <a:cubicBezTo>
                  <a:pt x="1206" y="1008"/>
                  <a:pt x="1206" y="1008"/>
                  <a:pt x="1206" y="1008"/>
                </a:cubicBezTo>
                <a:cubicBezTo>
                  <a:pt x="1179" y="976"/>
                  <a:pt x="1159" y="937"/>
                  <a:pt x="1152" y="894"/>
                </a:cubicBezTo>
                <a:close/>
                <a:moveTo>
                  <a:pt x="512" y="854"/>
                </a:moveTo>
                <a:cubicBezTo>
                  <a:pt x="512" y="939"/>
                  <a:pt x="581" y="1008"/>
                  <a:pt x="666" y="1008"/>
                </a:cubicBezTo>
                <a:cubicBezTo>
                  <a:pt x="751" y="1008"/>
                  <a:pt x="820" y="939"/>
                  <a:pt x="820" y="854"/>
                </a:cubicBezTo>
                <a:cubicBezTo>
                  <a:pt x="820" y="769"/>
                  <a:pt x="751" y="700"/>
                  <a:pt x="666" y="700"/>
                </a:cubicBezTo>
                <a:cubicBezTo>
                  <a:pt x="581" y="700"/>
                  <a:pt x="512" y="769"/>
                  <a:pt x="512" y="854"/>
                </a:cubicBezTo>
                <a:close/>
                <a:moveTo>
                  <a:pt x="792" y="1240"/>
                </a:moveTo>
                <a:cubicBezTo>
                  <a:pt x="792" y="1182"/>
                  <a:pt x="813" y="1129"/>
                  <a:pt x="849" y="1088"/>
                </a:cubicBezTo>
                <a:cubicBezTo>
                  <a:pt x="232" y="1088"/>
                  <a:pt x="232" y="1088"/>
                  <a:pt x="232" y="1088"/>
                </a:cubicBezTo>
                <a:cubicBezTo>
                  <a:pt x="148" y="1088"/>
                  <a:pt x="80" y="1156"/>
                  <a:pt x="80" y="1240"/>
                </a:cubicBezTo>
                <a:cubicBezTo>
                  <a:pt x="80" y="1324"/>
                  <a:pt x="148" y="1392"/>
                  <a:pt x="232" y="1392"/>
                </a:cubicBezTo>
                <a:cubicBezTo>
                  <a:pt x="849" y="1392"/>
                  <a:pt x="849" y="1392"/>
                  <a:pt x="849" y="1392"/>
                </a:cubicBezTo>
                <a:cubicBezTo>
                  <a:pt x="813" y="1351"/>
                  <a:pt x="792" y="1298"/>
                  <a:pt x="792" y="1240"/>
                </a:cubicBezTo>
                <a:close/>
                <a:moveTo>
                  <a:pt x="1740" y="1472"/>
                </a:moveTo>
                <a:cubicBezTo>
                  <a:pt x="1500" y="1472"/>
                  <a:pt x="1500" y="1472"/>
                  <a:pt x="1500" y="1472"/>
                </a:cubicBezTo>
                <a:cubicBezTo>
                  <a:pt x="1500" y="1736"/>
                  <a:pt x="1500" y="1736"/>
                  <a:pt x="1500" y="1736"/>
                </a:cubicBezTo>
                <a:cubicBezTo>
                  <a:pt x="1592" y="1645"/>
                  <a:pt x="1592" y="1645"/>
                  <a:pt x="1592" y="1645"/>
                </a:cubicBezTo>
                <a:cubicBezTo>
                  <a:pt x="1600" y="1637"/>
                  <a:pt x="1610" y="1633"/>
                  <a:pt x="1620" y="1633"/>
                </a:cubicBezTo>
                <a:cubicBezTo>
                  <a:pt x="1630" y="1633"/>
                  <a:pt x="1641" y="1637"/>
                  <a:pt x="1648" y="1645"/>
                </a:cubicBezTo>
                <a:cubicBezTo>
                  <a:pt x="1740" y="1736"/>
                  <a:pt x="1740" y="1736"/>
                  <a:pt x="1740" y="1736"/>
                </a:cubicBezTo>
                <a:lnTo>
                  <a:pt x="1740" y="1472"/>
                </a:lnTo>
                <a:close/>
                <a:moveTo>
                  <a:pt x="1968" y="1088"/>
                </a:moveTo>
                <a:cubicBezTo>
                  <a:pt x="1024" y="1088"/>
                  <a:pt x="1024" y="1088"/>
                  <a:pt x="1024" y="1088"/>
                </a:cubicBezTo>
                <a:cubicBezTo>
                  <a:pt x="940" y="1088"/>
                  <a:pt x="872" y="1156"/>
                  <a:pt x="872" y="1240"/>
                </a:cubicBezTo>
                <a:cubicBezTo>
                  <a:pt x="872" y="1324"/>
                  <a:pt x="940" y="1392"/>
                  <a:pt x="1024" y="1392"/>
                </a:cubicBezTo>
                <a:cubicBezTo>
                  <a:pt x="1780" y="1392"/>
                  <a:pt x="1780" y="1392"/>
                  <a:pt x="1780" y="1392"/>
                </a:cubicBezTo>
                <a:cubicBezTo>
                  <a:pt x="1968" y="1392"/>
                  <a:pt x="1968" y="1392"/>
                  <a:pt x="1968" y="1392"/>
                </a:cubicBezTo>
                <a:cubicBezTo>
                  <a:pt x="1968" y="1280"/>
                  <a:pt x="1968" y="1280"/>
                  <a:pt x="1968" y="1280"/>
                </a:cubicBezTo>
                <a:cubicBezTo>
                  <a:pt x="1620" y="1280"/>
                  <a:pt x="1620" y="1280"/>
                  <a:pt x="1620" y="1280"/>
                </a:cubicBezTo>
                <a:cubicBezTo>
                  <a:pt x="1598" y="1280"/>
                  <a:pt x="1580" y="1262"/>
                  <a:pt x="1580" y="1240"/>
                </a:cubicBezTo>
                <a:cubicBezTo>
                  <a:pt x="1580" y="1218"/>
                  <a:pt x="1598" y="1200"/>
                  <a:pt x="1620" y="1200"/>
                </a:cubicBezTo>
                <a:cubicBezTo>
                  <a:pt x="1968" y="1200"/>
                  <a:pt x="1968" y="1200"/>
                  <a:pt x="1968" y="1200"/>
                </a:cubicBezTo>
                <a:lnTo>
                  <a:pt x="1968" y="1088"/>
                </a:lnTo>
                <a:close/>
                <a:moveTo>
                  <a:pt x="574" y="1200"/>
                </a:moveTo>
                <a:cubicBezTo>
                  <a:pt x="356" y="1200"/>
                  <a:pt x="356" y="1200"/>
                  <a:pt x="356" y="1200"/>
                </a:cubicBezTo>
                <a:cubicBezTo>
                  <a:pt x="334" y="1200"/>
                  <a:pt x="316" y="1218"/>
                  <a:pt x="316" y="1240"/>
                </a:cubicBezTo>
                <a:cubicBezTo>
                  <a:pt x="316" y="1262"/>
                  <a:pt x="334" y="1280"/>
                  <a:pt x="356" y="1280"/>
                </a:cubicBezTo>
                <a:cubicBezTo>
                  <a:pt x="574" y="1280"/>
                  <a:pt x="574" y="1280"/>
                  <a:pt x="574" y="1280"/>
                </a:cubicBezTo>
                <a:cubicBezTo>
                  <a:pt x="597" y="1280"/>
                  <a:pt x="614" y="1262"/>
                  <a:pt x="614" y="1240"/>
                </a:cubicBezTo>
                <a:cubicBezTo>
                  <a:pt x="614" y="1218"/>
                  <a:pt x="597" y="1200"/>
                  <a:pt x="574" y="1200"/>
                </a:cubicBezTo>
                <a:close/>
                <a:moveTo>
                  <a:pt x="356" y="1664"/>
                </a:moveTo>
                <a:cubicBezTo>
                  <a:pt x="700" y="1664"/>
                  <a:pt x="700" y="1664"/>
                  <a:pt x="700" y="1664"/>
                </a:cubicBezTo>
                <a:cubicBezTo>
                  <a:pt x="722" y="1664"/>
                  <a:pt x="740" y="1646"/>
                  <a:pt x="740" y="1624"/>
                </a:cubicBezTo>
                <a:cubicBezTo>
                  <a:pt x="740" y="1602"/>
                  <a:pt x="722" y="1584"/>
                  <a:pt x="700" y="1584"/>
                </a:cubicBezTo>
                <a:cubicBezTo>
                  <a:pt x="356" y="1584"/>
                  <a:pt x="356" y="1584"/>
                  <a:pt x="356" y="1584"/>
                </a:cubicBezTo>
                <a:cubicBezTo>
                  <a:pt x="334" y="1584"/>
                  <a:pt x="316" y="1602"/>
                  <a:pt x="316" y="1624"/>
                </a:cubicBezTo>
                <a:cubicBezTo>
                  <a:pt x="316" y="1646"/>
                  <a:pt x="334" y="1664"/>
                  <a:pt x="356" y="1664"/>
                </a:cubicBezTo>
                <a:close/>
                <a:moveTo>
                  <a:pt x="1118" y="1664"/>
                </a:moveTo>
                <a:cubicBezTo>
                  <a:pt x="1141" y="1664"/>
                  <a:pt x="1158" y="1646"/>
                  <a:pt x="1158" y="1624"/>
                </a:cubicBezTo>
                <a:cubicBezTo>
                  <a:pt x="1158" y="1602"/>
                  <a:pt x="1141" y="1584"/>
                  <a:pt x="1118" y="1584"/>
                </a:cubicBezTo>
                <a:cubicBezTo>
                  <a:pt x="928" y="1584"/>
                  <a:pt x="928" y="1584"/>
                  <a:pt x="928" y="1584"/>
                </a:cubicBezTo>
                <a:cubicBezTo>
                  <a:pt x="906" y="1584"/>
                  <a:pt x="888" y="1602"/>
                  <a:pt x="888" y="1624"/>
                </a:cubicBezTo>
                <a:cubicBezTo>
                  <a:pt x="888" y="1646"/>
                  <a:pt x="906" y="1664"/>
                  <a:pt x="928" y="1664"/>
                </a:cubicBezTo>
                <a:lnTo>
                  <a:pt x="1118" y="1664"/>
                </a:lnTo>
                <a:close/>
                <a:moveTo>
                  <a:pt x="356" y="1856"/>
                </a:moveTo>
                <a:cubicBezTo>
                  <a:pt x="1118" y="1856"/>
                  <a:pt x="1118" y="1856"/>
                  <a:pt x="1118" y="1856"/>
                </a:cubicBezTo>
                <a:cubicBezTo>
                  <a:pt x="1141" y="1856"/>
                  <a:pt x="1158" y="1838"/>
                  <a:pt x="1158" y="1816"/>
                </a:cubicBezTo>
                <a:cubicBezTo>
                  <a:pt x="1158" y="1794"/>
                  <a:pt x="1141" y="1776"/>
                  <a:pt x="1118" y="1776"/>
                </a:cubicBezTo>
                <a:cubicBezTo>
                  <a:pt x="356" y="1776"/>
                  <a:pt x="356" y="1776"/>
                  <a:pt x="356" y="1776"/>
                </a:cubicBezTo>
                <a:cubicBezTo>
                  <a:pt x="334" y="1776"/>
                  <a:pt x="316" y="1794"/>
                  <a:pt x="316" y="1816"/>
                </a:cubicBezTo>
                <a:cubicBezTo>
                  <a:pt x="316" y="1838"/>
                  <a:pt x="334" y="1856"/>
                  <a:pt x="356" y="1856"/>
                </a:cubicBezTo>
                <a:close/>
                <a:moveTo>
                  <a:pt x="1452" y="1280"/>
                </a:moveTo>
                <a:cubicBezTo>
                  <a:pt x="1463" y="1280"/>
                  <a:pt x="1473" y="1276"/>
                  <a:pt x="1480" y="1268"/>
                </a:cubicBezTo>
                <a:cubicBezTo>
                  <a:pt x="1488" y="1261"/>
                  <a:pt x="1492" y="1251"/>
                  <a:pt x="1492" y="1240"/>
                </a:cubicBezTo>
                <a:cubicBezTo>
                  <a:pt x="1492" y="1230"/>
                  <a:pt x="1488" y="1219"/>
                  <a:pt x="1480" y="1212"/>
                </a:cubicBezTo>
                <a:cubicBezTo>
                  <a:pt x="1473" y="1204"/>
                  <a:pt x="1463" y="1200"/>
                  <a:pt x="1452" y="1200"/>
                </a:cubicBezTo>
                <a:cubicBezTo>
                  <a:pt x="1442" y="1200"/>
                  <a:pt x="1431" y="1204"/>
                  <a:pt x="1424" y="1212"/>
                </a:cubicBezTo>
                <a:cubicBezTo>
                  <a:pt x="1416" y="1219"/>
                  <a:pt x="1412" y="1230"/>
                  <a:pt x="1412" y="1240"/>
                </a:cubicBezTo>
                <a:cubicBezTo>
                  <a:pt x="1412" y="1251"/>
                  <a:pt x="1416" y="1261"/>
                  <a:pt x="1424" y="1268"/>
                </a:cubicBezTo>
                <a:cubicBezTo>
                  <a:pt x="1431" y="1276"/>
                  <a:pt x="1442" y="1280"/>
                  <a:pt x="1452" y="1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8713252" y="3838165"/>
            <a:ext cx="378503" cy="266220"/>
          </a:xfrm>
          <a:custGeom>
            <a:avLst/>
            <a:gdLst>
              <a:gd name="T0" fmla="*/ 885 w 2048"/>
              <a:gd name="T1" fmla="*/ 769 h 1441"/>
              <a:gd name="T2" fmla="*/ 1697 w 2048"/>
              <a:gd name="T3" fmla="*/ 481 h 1441"/>
              <a:gd name="T4" fmla="*/ 1655 w 2048"/>
              <a:gd name="T5" fmla="*/ 581 h 1441"/>
              <a:gd name="T6" fmla="*/ 1711 w 2048"/>
              <a:gd name="T7" fmla="*/ 581 h 1441"/>
              <a:gd name="T8" fmla="*/ 1822 w 2048"/>
              <a:gd name="T9" fmla="*/ 413 h 1441"/>
              <a:gd name="T10" fmla="*/ 1655 w 2048"/>
              <a:gd name="T11" fmla="*/ 302 h 1441"/>
              <a:gd name="T12" fmla="*/ 1697 w 2048"/>
              <a:gd name="T13" fmla="*/ 401 h 1441"/>
              <a:gd name="T14" fmla="*/ 640 w 2048"/>
              <a:gd name="T15" fmla="*/ 0 h 1441"/>
              <a:gd name="T16" fmla="*/ 395 w 2048"/>
              <a:gd name="T17" fmla="*/ 769 h 1441"/>
              <a:gd name="T18" fmla="*/ 0 w 2048"/>
              <a:gd name="T19" fmla="*/ 809 h 1441"/>
              <a:gd name="T20" fmla="*/ 40 w 2048"/>
              <a:gd name="T21" fmla="*/ 1441 h 1441"/>
              <a:gd name="T22" fmla="*/ 2048 w 2048"/>
              <a:gd name="T23" fmla="*/ 1401 h 1441"/>
              <a:gd name="T24" fmla="*/ 2008 w 2048"/>
              <a:gd name="T25" fmla="*/ 769 h 1441"/>
              <a:gd name="T26" fmla="*/ 640 w 2048"/>
              <a:gd name="T27" fmla="*/ 80 h 1441"/>
              <a:gd name="T28" fmla="*/ 919 w 2048"/>
              <a:gd name="T29" fmla="*/ 401 h 1441"/>
              <a:gd name="T30" fmla="*/ 919 w 2048"/>
              <a:gd name="T31" fmla="*/ 481 h 1441"/>
              <a:gd name="T32" fmla="*/ 640 w 2048"/>
              <a:gd name="T33" fmla="*/ 768 h 1441"/>
              <a:gd name="T34" fmla="*/ 80 w 2048"/>
              <a:gd name="T35" fmla="*/ 849 h 1441"/>
              <a:gd name="T36" fmla="*/ 80 w 2048"/>
              <a:gd name="T37" fmla="*/ 1049 h 1441"/>
              <a:gd name="T38" fmla="*/ 80 w 2048"/>
              <a:gd name="T39" fmla="*/ 1361 h 1441"/>
              <a:gd name="T40" fmla="*/ 84 w 2048"/>
              <a:gd name="T41" fmla="*/ 1158 h 1441"/>
              <a:gd name="T42" fmla="*/ 606 w 2048"/>
              <a:gd name="T43" fmla="*/ 849 h 1441"/>
              <a:gd name="T44" fmla="*/ 80 w 2048"/>
              <a:gd name="T45" fmla="*/ 1361 h 1441"/>
              <a:gd name="T46" fmla="*/ 207 w 2048"/>
              <a:gd name="T47" fmla="*/ 1361 h 1441"/>
              <a:gd name="T48" fmla="*/ 932 w 2048"/>
              <a:gd name="T49" fmla="*/ 849 h 1441"/>
              <a:gd name="T50" fmla="*/ 420 w 2048"/>
              <a:gd name="T51" fmla="*/ 1361 h 1441"/>
              <a:gd name="T52" fmla="*/ 533 w 2048"/>
              <a:gd name="T53" fmla="*/ 1361 h 1441"/>
              <a:gd name="T54" fmla="*/ 1258 w 2048"/>
              <a:gd name="T55" fmla="*/ 849 h 1441"/>
              <a:gd name="T56" fmla="*/ 747 w 2048"/>
              <a:gd name="T57" fmla="*/ 1361 h 1441"/>
              <a:gd name="T58" fmla="*/ 859 w 2048"/>
              <a:gd name="T59" fmla="*/ 1361 h 1441"/>
              <a:gd name="T60" fmla="*/ 1584 w 2048"/>
              <a:gd name="T61" fmla="*/ 849 h 1441"/>
              <a:gd name="T62" fmla="*/ 1312 w 2048"/>
              <a:gd name="T63" fmla="*/ 1178 h 1441"/>
              <a:gd name="T64" fmla="*/ 1369 w 2048"/>
              <a:gd name="T65" fmla="*/ 1178 h 1441"/>
              <a:gd name="T66" fmla="*/ 1910 w 2048"/>
              <a:gd name="T67" fmla="*/ 849 h 1441"/>
              <a:gd name="T68" fmla="*/ 1398 w 2048"/>
              <a:gd name="T69" fmla="*/ 1361 h 1441"/>
              <a:gd name="T70" fmla="*/ 1837 w 2048"/>
              <a:gd name="T71" fmla="*/ 1361 h 1441"/>
              <a:gd name="T72" fmla="*/ 1968 w 2048"/>
              <a:gd name="T73" fmla="*/ 1361 h 1441"/>
              <a:gd name="T74" fmla="*/ 1724 w 2048"/>
              <a:gd name="T75" fmla="*/ 1361 h 1441"/>
              <a:gd name="T76" fmla="*/ 1511 w 2048"/>
              <a:gd name="T77" fmla="*/ 1361 h 1441"/>
              <a:gd name="T78" fmla="*/ 1968 w 2048"/>
              <a:gd name="T79" fmla="*/ 1118 h 1441"/>
              <a:gd name="T80" fmla="*/ 1279 w 2048"/>
              <a:gd name="T81" fmla="*/ 1251 h 1441"/>
              <a:gd name="T82" fmla="*/ 1239 w 2048"/>
              <a:gd name="T83" fmla="*/ 1291 h 1441"/>
              <a:gd name="T84" fmla="*/ 1199 w 2048"/>
              <a:gd name="T85" fmla="*/ 1251 h 1441"/>
              <a:gd name="T86" fmla="*/ 1239 w 2048"/>
              <a:gd name="T87" fmla="*/ 1211 h 1441"/>
              <a:gd name="T88" fmla="*/ 732 w 2048"/>
              <a:gd name="T89" fmla="*/ 470 h 1441"/>
              <a:gd name="T90" fmla="*/ 732 w 2048"/>
              <a:gd name="T91" fmla="*/ 413 h 1441"/>
              <a:gd name="T92" fmla="*/ 789 w 2048"/>
              <a:gd name="T93" fmla="*/ 413 h 1441"/>
              <a:gd name="T94" fmla="*/ 789 w 2048"/>
              <a:gd name="T95" fmla="*/ 470 h 1441"/>
              <a:gd name="T96" fmla="*/ 732 w 2048"/>
              <a:gd name="T97" fmla="*/ 470 h 1441"/>
              <a:gd name="T98" fmla="*/ 640 w 2048"/>
              <a:gd name="T99" fmla="*/ 192 h 1441"/>
              <a:gd name="T100" fmla="*/ 640 w 2048"/>
              <a:gd name="T101" fmla="*/ 272 h 1441"/>
              <a:gd name="T102" fmla="*/ 448 w 2048"/>
              <a:gd name="T103" fmla="*/ 464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48" h="1441">
                <a:moveTo>
                  <a:pt x="2008" y="769"/>
                </a:moveTo>
                <a:cubicBezTo>
                  <a:pt x="885" y="769"/>
                  <a:pt x="885" y="769"/>
                  <a:pt x="885" y="769"/>
                </a:cubicBezTo>
                <a:cubicBezTo>
                  <a:pt x="979" y="703"/>
                  <a:pt x="1044" y="600"/>
                  <a:pt x="1060" y="481"/>
                </a:cubicBezTo>
                <a:cubicBezTo>
                  <a:pt x="1697" y="481"/>
                  <a:pt x="1697" y="481"/>
                  <a:pt x="1697" y="481"/>
                </a:cubicBezTo>
                <a:cubicBezTo>
                  <a:pt x="1655" y="524"/>
                  <a:pt x="1655" y="524"/>
                  <a:pt x="1655" y="524"/>
                </a:cubicBezTo>
                <a:cubicBezTo>
                  <a:pt x="1639" y="540"/>
                  <a:pt x="1639" y="565"/>
                  <a:pt x="1655" y="581"/>
                </a:cubicBezTo>
                <a:cubicBezTo>
                  <a:pt x="1662" y="589"/>
                  <a:pt x="1673" y="593"/>
                  <a:pt x="1683" y="593"/>
                </a:cubicBezTo>
                <a:cubicBezTo>
                  <a:pt x="1693" y="593"/>
                  <a:pt x="1703" y="589"/>
                  <a:pt x="1711" y="581"/>
                </a:cubicBezTo>
                <a:cubicBezTo>
                  <a:pt x="1822" y="470"/>
                  <a:pt x="1822" y="470"/>
                  <a:pt x="1822" y="470"/>
                </a:cubicBezTo>
                <a:cubicBezTo>
                  <a:pt x="1838" y="454"/>
                  <a:pt x="1838" y="429"/>
                  <a:pt x="1822" y="413"/>
                </a:cubicBezTo>
                <a:cubicBezTo>
                  <a:pt x="1711" y="302"/>
                  <a:pt x="1711" y="302"/>
                  <a:pt x="1711" y="302"/>
                </a:cubicBezTo>
                <a:cubicBezTo>
                  <a:pt x="1696" y="287"/>
                  <a:pt x="1670" y="287"/>
                  <a:pt x="1655" y="302"/>
                </a:cubicBezTo>
                <a:cubicBezTo>
                  <a:pt x="1639" y="318"/>
                  <a:pt x="1639" y="343"/>
                  <a:pt x="1655" y="359"/>
                </a:cubicBezTo>
                <a:cubicBezTo>
                  <a:pt x="1697" y="401"/>
                  <a:pt x="1697" y="401"/>
                  <a:pt x="1697" y="401"/>
                </a:cubicBezTo>
                <a:cubicBezTo>
                  <a:pt x="1063" y="401"/>
                  <a:pt x="1063" y="401"/>
                  <a:pt x="1063" y="401"/>
                </a:cubicBezTo>
                <a:cubicBezTo>
                  <a:pt x="1052" y="178"/>
                  <a:pt x="866" y="0"/>
                  <a:pt x="640" y="0"/>
                </a:cubicBezTo>
                <a:cubicBezTo>
                  <a:pt x="406" y="0"/>
                  <a:pt x="216" y="190"/>
                  <a:pt x="216" y="424"/>
                </a:cubicBezTo>
                <a:cubicBezTo>
                  <a:pt x="216" y="566"/>
                  <a:pt x="287" y="693"/>
                  <a:pt x="395" y="769"/>
                </a:cubicBezTo>
                <a:cubicBezTo>
                  <a:pt x="40" y="769"/>
                  <a:pt x="40" y="769"/>
                  <a:pt x="40" y="769"/>
                </a:cubicBezTo>
                <a:cubicBezTo>
                  <a:pt x="18" y="769"/>
                  <a:pt x="0" y="787"/>
                  <a:pt x="0" y="809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0" y="1424"/>
                  <a:pt x="18" y="1441"/>
                  <a:pt x="40" y="1441"/>
                </a:cubicBezTo>
                <a:cubicBezTo>
                  <a:pt x="2008" y="1441"/>
                  <a:pt x="2008" y="1441"/>
                  <a:pt x="2008" y="1441"/>
                </a:cubicBezTo>
                <a:cubicBezTo>
                  <a:pt x="2030" y="1441"/>
                  <a:pt x="2048" y="1424"/>
                  <a:pt x="2048" y="1401"/>
                </a:cubicBezTo>
                <a:cubicBezTo>
                  <a:pt x="2048" y="809"/>
                  <a:pt x="2048" y="809"/>
                  <a:pt x="2048" y="809"/>
                </a:cubicBezTo>
                <a:cubicBezTo>
                  <a:pt x="2048" y="787"/>
                  <a:pt x="2030" y="769"/>
                  <a:pt x="2008" y="769"/>
                </a:cubicBezTo>
                <a:close/>
                <a:moveTo>
                  <a:pt x="296" y="424"/>
                </a:moveTo>
                <a:cubicBezTo>
                  <a:pt x="296" y="234"/>
                  <a:pt x="450" y="80"/>
                  <a:pt x="640" y="80"/>
                </a:cubicBezTo>
                <a:cubicBezTo>
                  <a:pt x="822" y="80"/>
                  <a:pt x="972" y="222"/>
                  <a:pt x="983" y="401"/>
                </a:cubicBezTo>
                <a:cubicBezTo>
                  <a:pt x="919" y="401"/>
                  <a:pt x="919" y="401"/>
                  <a:pt x="919" y="401"/>
                </a:cubicBezTo>
                <a:cubicBezTo>
                  <a:pt x="897" y="401"/>
                  <a:pt x="879" y="419"/>
                  <a:pt x="879" y="441"/>
                </a:cubicBezTo>
                <a:cubicBezTo>
                  <a:pt x="879" y="464"/>
                  <a:pt x="897" y="481"/>
                  <a:pt x="919" y="481"/>
                </a:cubicBezTo>
                <a:cubicBezTo>
                  <a:pt x="979" y="481"/>
                  <a:pt x="979" y="481"/>
                  <a:pt x="979" y="481"/>
                </a:cubicBezTo>
                <a:cubicBezTo>
                  <a:pt x="952" y="644"/>
                  <a:pt x="810" y="768"/>
                  <a:pt x="640" y="768"/>
                </a:cubicBezTo>
                <a:cubicBezTo>
                  <a:pt x="450" y="768"/>
                  <a:pt x="296" y="613"/>
                  <a:pt x="296" y="424"/>
                </a:cubicBezTo>
                <a:close/>
                <a:moveTo>
                  <a:pt x="80" y="849"/>
                </a:moveTo>
                <a:cubicBezTo>
                  <a:pt x="279" y="849"/>
                  <a:pt x="279" y="849"/>
                  <a:pt x="279" y="849"/>
                </a:cubicBezTo>
                <a:cubicBezTo>
                  <a:pt x="80" y="1049"/>
                  <a:pt x="80" y="1049"/>
                  <a:pt x="80" y="1049"/>
                </a:cubicBezTo>
                <a:lnTo>
                  <a:pt x="80" y="849"/>
                </a:lnTo>
                <a:close/>
                <a:moveTo>
                  <a:pt x="80" y="1361"/>
                </a:moveTo>
                <a:cubicBezTo>
                  <a:pt x="80" y="1161"/>
                  <a:pt x="80" y="1161"/>
                  <a:pt x="80" y="1161"/>
                </a:cubicBezTo>
                <a:cubicBezTo>
                  <a:pt x="81" y="1160"/>
                  <a:pt x="83" y="1159"/>
                  <a:pt x="84" y="1158"/>
                </a:cubicBezTo>
                <a:cubicBezTo>
                  <a:pt x="393" y="849"/>
                  <a:pt x="393" y="849"/>
                  <a:pt x="393" y="849"/>
                </a:cubicBezTo>
                <a:cubicBezTo>
                  <a:pt x="606" y="849"/>
                  <a:pt x="606" y="849"/>
                  <a:pt x="606" y="849"/>
                </a:cubicBezTo>
                <a:cubicBezTo>
                  <a:pt x="94" y="1361"/>
                  <a:pt x="94" y="1361"/>
                  <a:pt x="94" y="1361"/>
                </a:cubicBezTo>
                <a:lnTo>
                  <a:pt x="80" y="1361"/>
                </a:lnTo>
                <a:close/>
                <a:moveTo>
                  <a:pt x="420" y="1361"/>
                </a:moveTo>
                <a:cubicBezTo>
                  <a:pt x="207" y="1361"/>
                  <a:pt x="207" y="1361"/>
                  <a:pt x="207" y="1361"/>
                </a:cubicBezTo>
                <a:cubicBezTo>
                  <a:pt x="719" y="849"/>
                  <a:pt x="719" y="849"/>
                  <a:pt x="719" y="849"/>
                </a:cubicBezTo>
                <a:cubicBezTo>
                  <a:pt x="932" y="849"/>
                  <a:pt x="932" y="849"/>
                  <a:pt x="932" y="849"/>
                </a:cubicBezTo>
                <a:cubicBezTo>
                  <a:pt x="420" y="1361"/>
                  <a:pt x="420" y="1361"/>
                  <a:pt x="420" y="1361"/>
                </a:cubicBezTo>
                <a:cubicBezTo>
                  <a:pt x="420" y="1361"/>
                  <a:pt x="420" y="1361"/>
                  <a:pt x="420" y="1361"/>
                </a:cubicBezTo>
                <a:close/>
                <a:moveTo>
                  <a:pt x="747" y="1361"/>
                </a:moveTo>
                <a:cubicBezTo>
                  <a:pt x="533" y="1361"/>
                  <a:pt x="533" y="1361"/>
                  <a:pt x="533" y="1361"/>
                </a:cubicBezTo>
                <a:cubicBezTo>
                  <a:pt x="1045" y="849"/>
                  <a:pt x="1045" y="849"/>
                  <a:pt x="1045" y="849"/>
                </a:cubicBezTo>
                <a:cubicBezTo>
                  <a:pt x="1258" y="849"/>
                  <a:pt x="1258" y="849"/>
                  <a:pt x="1258" y="849"/>
                </a:cubicBezTo>
                <a:cubicBezTo>
                  <a:pt x="750" y="1357"/>
                  <a:pt x="750" y="1357"/>
                  <a:pt x="750" y="1357"/>
                </a:cubicBezTo>
                <a:cubicBezTo>
                  <a:pt x="749" y="1359"/>
                  <a:pt x="748" y="1360"/>
                  <a:pt x="747" y="1361"/>
                </a:cubicBezTo>
                <a:close/>
                <a:moveTo>
                  <a:pt x="1398" y="1361"/>
                </a:moveTo>
                <a:cubicBezTo>
                  <a:pt x="859" y="1361"/>
                  <a:pt x="859" y="1361"/>
                  <a:pt x="859" y="1361"/>
                </a:cubicBezTo>
                <a:cubicBezTo>
                  <a:pt x="1371" y="849"/>
                  <a:pt x="1371" y="849"/>
                  <a:pt x="1371" y="849"/>
                </a:cubicBezTo>
                <a:cubicBezTo>
                  <a:pt x="1584" y="849"/>
                  <a:pt x="1584" y="849"/>
                  <a:pt x="1584" y="849"/>
                </a:cubicBezTo>
                <a:cubicBezTo>
                  <a:pt x="1312" y="1121"/>
                  <a:pt x="1312" y="1121"/>
                  <a:pt x="1312" y="1121"/>
                </a:cubicBezTo>
                <a:cubicBezTo>
                  <a:pt x="1297" y="1137"/>
                  <a:pt x="1297" y="1162"/>
                  <a:pt x="1312" y="1178"/>
                </a:cubicBezTo>
                <a:cubicBezTo>
                  <a:pt x="1320" y="1185"/>
                  <a:pt x="1330" y="1189"/>
                  <a:pt x="1341" y="1189"/>
                </a:cubicBezTo>
                <a:cubicBezTo>
                  <a:pt x="1351" y="1189"/>
                  <a:pt x="1361" y="1185"/>
                  <a:pt x="1369" y="1178"/>
                </a:cubicBezTo>
                <a:cubicBezTo>
                  <a:pt x="1697" y="849"/>
                  <a:pt x="1697" y="849"/>
                  <a:pt x="1697" y="849"/>
                </a:cubicBezTo>
                <a:cubicBezTo>
                  <a:pt x="1910" y="849"/>
                  <a:pt x="1910" y="849"/>
                  <a:pt x="1910" y="849"/>
                </a:cubicBezTo>
                <a:cubicBezTo>
                  <a:pt x="1398" y="1361"/>
                  <a:pt x="1398" y="1361"/>
                  <a:pt x="1398" y="1361"/>
                </a:cubicBezTo>
                <a:cubicBezTo>
                  <a:pt x="1398" y="1361"/>
                  <a:pt x="1398" y="1361"/>
                  <a:pt x="1398" y="1361"/>
                </a:cubicBezTo>
                <a:close/>
                <a:moveTo>
                  <a:pt x="1968" y="1361"/>
                </a:moveTo>
                <a:cubicBezTo>
                  <a:pt x="1837" y="1361"/>
                  <a:pt x="1837" y="1361"/>
                  <a:pt x="1837" y="1361"/>
                </a:cubicBezTo>
                <a:cubicBezTo>
                  <a:pt x="1968" y="1231"/>
                  <a:pt x="1968" y="1231"/>
                  <a:pt x="1968" y="1231"/>
                </a:cubicBezTo>
                <a:lnTo>
                  <a:pt x="1968" y="1361"/>
                </a:lnTo>
                <a:close/>
                <a:moveTo>
                  <a:pt x="1968" y="1118"/>
                </a:moveTo>
                <a:cubicBezTo>
                  <a:pt x="1724" y="1361"/>
                  <a:pt x="1724" y="1361"/>
                  <a:pt x="1724" y="1361"/>
                </a:cubicBezTo>
                <a:cubicBezTo>
                  <a:pt x="1724" y="1361"/>
                  <a:pt x="1724" y="1361"/>
                  <a:pt x="1724" y="1361"/>
                </a:cubicBezTo>
                <a:cubicBezTo>
                  <a:pt x="1511" y="1361"/>
                  <a:pt x="1511" y="1361"/>
                  <a:pt x="1511" y="1361"/>
                </a:cubicBezTo>
                <a:cubicBezTo>
                  <a:pt x="1968" y="905"/>
                  <a:pt x="1968" y="905"/>
                  <a:pt x="1968" y="905"/>
                </a:cubicBezTo>
                <a:lnTo>
                  <a:pt x="1968" y="1118"/>
                </a:lnTo>
                <a:close/>
                <a:moveTo>
                  <a:pt x="1267" y="1223"/>
                </a:moveTo>
                <a:cubicBezTo>
                  <a:pt x="1274" y="1231"/>
                  <a:pt x="1279" y="1241"/>
                  <a:pt x="1279" y="1251"/>
                </a:cubicBezTo>
                <a:cubicBezTo>
                  <a:pt x="1279" y="1262"/>
                  <a:pt x="1274" y="1272"/>
                  <a:pt x="1267" y="1280"/>
                </a:cubicBezTo>
                <a:cubicBezTo>
                  <a:pt x="1260" y="1287"/>
                  <a:pt x="1249" y="1291"/>
                  <a:pt x="1239" y="1291"/>
                </a:cubicBezTo>
                <a:cubicBezTo>
                  <a:pt x="1228" y="1291"/>
                  <a:pt x="1218" y="1287"/>
                  <a:pt x="1210" y="1280"/>
                </a:cubicBezTo>
                <a:cubicBezTo>
                  <a:pt x="1203" y="1272"/>
                  <a:pt x="1199" y="1262"/>
                  <a:pt x="1199" y="1251"/>
                </a:cubicBezTo>
                <a:cubicBezTo>
                  <a:pt x="1199" y="1241"/>
                  <a:pt x="1203" y="1231"/>
                  <a:pt x="1210" y="1223"/>
                </a:cubicBezTo>
                <a:cubicBezTo>
                  <a:pt x="1218" y="1216"/>
                  <a:pt x="1228" y="1211"/>
                  <a:pt x="1239" y="1211"/>
                </a:cubicBezTo>
                <a:cubicBezTo>
                  <a:pt x="1249" y="1211"/>
                  <a:pt x="1260" y="1216"/>
                  <a:pt x="1267" y="1223"/>
                </a:cubicBezTo>
                <a:close/>
                <a:moveTo>
                  <a:pt x="732" y="470"/>
                </a:moveTo>
                <a:cubicBezTo>
                  <a:pt x="725" y="462"/>
                  <a:pt x="721" y="452"/>
                  <a:pt x="721" y="441"/>
                </a:cubicBezTo>
                <a:cubicBezTo>
                  <a:pt x="721" y="431"/>
                  <a:pt x="725" y="421"/>
                  <a:pt x="732" y="413"/>
                </a:cubicBezTo>
                <a:cubicBezTo>
                  <a:pt x="740" y="406"/>
                  <a:pt x="750" y="401"/>
                  <a:pt x="761" y="401"/>
                </a:cubicBezTo>
                <a:cubicBezTo>
                  <a:pt x="771" y="401"/>
                  <a:pt x="781" y="406"/>
                  <a:pt x="789" y="413"/>
                </a:cubicBezTo>
                <a:cubicBezTo>
                  <a:pt x="796" y="421"/>
                  <a:pt x="801" y="431"/>
                  <a:pt x="801" y="441"/>
                </a:cubicBezTo>
                <a:cubicBezTo>
                  <a:pt x="801" y="452"/>
                  <a:pt x="796" y="462"/>
                  <a:pt x="789" y="470"/>
                </a:cubicBezTo>
                <a:cubicBezTo>
                  <a:pt x="781" y="477"/>
                  <a:pt x="771" y="481"/>
                  <a:pt x="761" y="481"/>
                </a:cubicBezTo>
                <a:cubicBezTo>
                  <a:pt x="750" y="481"/>
                  <a:pt x="740" y="477"/>
                  <a:pt x="732" y="470"/>
                </a:cubicBezTo>
                <a:close/>
                <a:moveTo>
                  <a:pt x="408" y="424"/>
                </a:moveTo>
                <a:cubicBezTo>
                  <a:pt x="408" y="296"/>
                  <a:pt x="512" y="192"/>
                  <a:pt x="640" y="192"/>
                </a:cubicBezTo>
                <a:cubicBezTo>
                  <a:pt x="662" y="192"/>
                  <a:pt x="680" y="210"/>
                  <a:pt x="680" y="232"/>
                </a:cubicBezTo>
                <a:cubicBezTo>
                  <a:pt x="680" y="254"/>
                  <a:pt x="662" y="272"/>
                  <a:pt x="640" y="272"/>
                </a:cubicBezTo>
                <a:cubicBezTo>
                  <a:pt x="556" y="272"/>
                  <a:pt x="488" y="340"/>
                  <a:pt x="488" y="424"/>
                </a:cubicBezTo>
                <a:cubicBezTo>
                  <a:pt x="488" y="446"/>
                  <a:pt x="470" y="464"/>
                  <a:pt x="448" y="464"/>
                </a:cubicBezTo>
                <a:cubicBezTo>
                  <a:pt x="426" y="464"/>
                  <a:pt x="408" y="446"/>
                  <a:pt x="408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9859397" y="3782024"/>
            <a:ext cx="338660" cy="378503"/>
          </a:xfrm>
          <a:custGeom>
            <a:avLst/>
            <a:gdLst>
              <a:gd name="T0" fmla="*/ 1139 w 1832"/>
              <a:gd name="T1" fmla="*/ 295 h 2048"/>
              <a:gd name="T2" fmla="*/ 883 w 1832"/>
              <a:gd name="T3" fmla="*/ 17 h 2048"/>
              <a:gd name="T4" fmla="*/ 916 w 1832"/>
              <a:gd name="T5" fmla="*/ 1170 h 2048"/>
              <a:gd name="T6" fmla="*/ 1404 w 1832"/>
              <a:gd name="T7" fmla="*/ 657 h 2048"/>
              <a:gd name="T8" fmla="*/ 1253 w 1832"/>
              <a:gd name="T9" fmla="*/ 160 h 2048"/>
              <a:gd name="T10" fmla="*/ 624 w 1832"/>
              <a:gd name="T11" fmla="*/ 536 h 2048"/>
              <a:gd name="T12" fmla="*/ 1077 w 1832"/>
              <a:gd name="T13" fmla="*/ 385 h 2048"/>
              <a:gd name="T14" fmla="*/ 1269 w 1832"/>
              <a:gd name="T15" fmla="*/ 718 h 2048"/>
              <a:gd name="T16" fmla="*/ 1159 w 1832"/>
              <a:gd name="T17" fmla="*/ 600 h 2048"/>
              <a:gd name="T18" fmla="*/ 1363 w 1832"/>
              <a:gd name="T19" fmla="*/ 431 h 2048"/>
              <a:gd name="T20" fmla="*/ 40 w 1832"/>
              <a:gd name="T21" fmla="*/ 1357 h 2048"/>
              <a:gd name="T22" fmla="*/ 40 w 1832"/>
              <a:gd name="T23" fmla="*/ 984 h 2048"/>
              <a:gd name="T24" fmla="*/ 499 w 1832"/>
              <a:gd name="T25" fmla="*/ 1033 h 2048"/>
              <a:gd name="T26" fmla="*/ 785 w 1832"/>
              <a:gd name="T27" fmla="*/ 1583 h 2048"/>
              <a:gd name="T28" fmla="*/ 408 w 1832"/>
              <a:gd name="T29" fmla="*/ 1132 h 2048"/>
              <a:gd name="T30" fmla="*/ 80 w 1832"/>
              <a:gd name="T31" fmla="*/ 1277 h 2048"/>
              <a:gd name="T32" fmla="*/ 304 w 1832"/>
              <a:gd name="T33" fmla="*/ 1494 h 2048"/>
              <a:gd name="T34" fmla="*/ 427 w 1832"/>
              <a:gd name="T35" fmla="*/ 1826 h 2048"/>
              <a:gd name="T36" fmla="*/ 740 w 1832"/>
              <a:gd name="T37" fmla="*/ 1820 h 2048"/>
              <a:gd name="T38" fmla="*/ 1061 w 1832"/>
              <a:gd name="T39" fmla="*/ 1968 h 2048"/>
              <a:gd name="T40" fmla="*/ 1278 w 1832"/>
              <a:gd name="T41" fmla="*/ 1743 h 2048"/>
              <a:gd name="T42" fmla="*/ 1610 w 1832"/>
              <a:gd name="T43" fmla="*/ 1620 h 2048"/>
              <a:gd name="T44" fmla="*/ 1604 w 1832"/>
              <a:gd name="T45" fmla="*/ 1307 h 2048"/>
              <a:gd name="T46" fmla="*/ 1752 w 1832"/>
              <a:gd name="T47" fmla="*/ 1064 h 2048"/>
              <a:gd name="T48" fmla="*/ 1322 w 1832"/>
              <a:gd name="T49" fmla="*/ 1436 h 2048"/>
              <a:gd name="T50" fmla="*/ 1042 w 1832"/>
              <a:gd name="T51" fmla="*/ 1541 h 2048"/>
              <a:gd name="T52" fmla="*/ 1340 w 1832"/>
              <a:gd name="T53" fmla="*/ 999 h 2048"/>
              <a:gd name="T54" fmla="*/ 1832 w 1832"/>
              <a:gd name="T55" fmla="*/ 1024 h 2048"/>
              <a:gd name="T56" fmla="*/ 1673 w 1832"/>
              <a:gd name="T57" fmla="*/ 1357 h 2048"/>
              <a:gd name="T58" fmla="*/ 1694 w 1832"/>
              <a:gd name="T59" fmla="*/ 1648 h 2048"/>
              <a:gd name="T60" fmla="*/ 1376 w 1832"/>
              <a:gd name="T61" fmla="*/ 1911 h 2048"/>
              <a:gd name="T62" fmla="*/ 1141 w 1832"/>
              <a:gd name="T63" fmla="*/ 2008 h 2048"/>
              <a:gd name="T64" fmla="*/ 690 w 1832"/>
              <a:gd name="T65" fmla="*/ 2008 h 2048"/>
              <a:gd name="T66" fmla="*/ 456 w 1832"/>
              <a:gd name="T67" fmla="*/ 1911 h 2048"/>
              <a:gd name="T68" fmla="*/ 137 w 1832"/>
              <a:gd name="T69" fmla="*/ 1648 h 2048"/>
              <a:gd name="T70" fmla="*/ 220 w 1832"/>
              <a:gd name="T71" fmla="*/ 1508 h 2048"/>
              <a:gd name="T72" fmla="*/ 958 w 1832"/>
              <a:gd name="T73" fmla="*/ 1599 h 2048"/>
              <a:gd name="T74" fmla="*/ 876 w 1832"/>
              <a:gd name="T75" fmla="*/ 1600 h 2048"/>
              <a:gd name="T76" fmla="*/ 956 w 1832"/>
              <a:gd name="T77" fmla="*/ 970 h 2048"/>
              <a:gd name="T78" fmla="*/ 915 w 1832"/>
              <a:gd name="T79" fmla="*/ 930 h 2048"/>
              <a:gd name="T80" fmla="*/ 796 w 1832"/>
              <a:gd name="T81" fmla="*/ 941 h 2048"/>
              <a:gd name="T82" fmla="*/ 722 w 1832"/>
              <a:gd name="T83" fmla="*/ 930 h 2048"/>
              <a:gd name="T84" fmla="*/ 756 w 1832"/>
              <a:gd name="T85" fmla="*/ 626 h 2048"/>
              <a:gd name="T86" fmla="*/ 796 w 1832"/>
              <a:gd name="T87" fmla="*/ 94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2" h="2048">
                <a:moveTo>
                  <a:pt x="1253" y="160"/>
                </a:moveTo>
                <a:cubicBezTo>
                  <a:pt x="1240" y="160"/>
                  <a:pt x="1228" y="166"/>
                  <a:pt x="1220" y="177"/>
                </a:cubicBezTo>
                <a:cubicBezTo>
                  <a:pt x="1139" y="295"/>
                  <a:pt x="1139" y="295"/>
                  <a:pt x="1139" y="295"/>
                </a:cubicBezTo>
                <a:cubicBezTo>
                  <a:pt x="949" y="17"/>
                  <a:pt x="949" y="17"/>
                  <a:pt x="949" y="17"/>
                </a:cubicBezTo>
                <a:cubicBezTo>
                  <a:pt x="941" y="6"/>
                  <a:pt x="929" y="0"/>
                  <a:pt x="916" y="0"/>
                </a:cubicBezTo>
                <a:cubicBezTo>
                  <a:pt x="902" y="0"/>
                  <a:pt x="890" y="6"/>
                  <a:pt x="883" y="17"/>
                </a:cubicBezTo>
                <a:cubicBezTo>
                  <a:pt x="558" y="491"/>
                  <a:pt x="558" y="491"/>
                  <a:pt x="558" y="491"/>
                </a:cubicBezTo>
                <a:cubicBezTo>
                  <a:pt x="440" y="663"/>
                  <a:pt x="461" y="895"/>
                  <a:pt x="609" y="1043"/>
                </a:cubicBezTo>
                <a:cubicBezTo>
                  <a:pt x="693" y="1127"/>
                  <a:pt x="804" y="1170"/>
                  <a:pt x="916" y="1170"/>
                </a:cubicBezTo>
                <a:cubicBezTo>
                  <a:pt x="1027" y="1170"/>
                  <a:pt x="1138" y="1127"/>
                  <a:pt x="1222" y="1043"/>
                </a:cubicBezTo>
                <a:cubicBezTo>
                  <a:pt x="1314" y="951"/>
                  <a:pt x="1359" y="826"/>
                  <a:pt x="1348" y="697"/>
                </a:cubicBezTo>
                <a:cubicBezTo>
                  <a:pt x="1368" y="687"/>
                  <a:pt x="1387" y="674"/>
                  <a:pt x="1404" y="657"/>
                </a:cubicBezTo>
                <a:cubicBezTo>
                  <a:pt x="1477" y="584"/>
                  <a:pt x="1487" y="470"/>
                  <a:pt x="1429" y="385"/>
                </a:cubicBezTo>
                <a:cubicBezTo>
                  <a:pt x="1286" y="177"/>
                  <a:pt x="1286" y="177"/>
                  <a:pt x="1286" y="177"/>
                </a:cubicBezTo>
                <a:cubicBezTo>
                  <a:pt x="1279" y="166"/>
                  <a:pt x="1266" y="160"/>
                  <a:pt x="1253" y="160"/>
                </a:cubicBezTo>
                <a:close/>
                <a:moveTo>
                  <a:pt x="1166" y="986"/>
                </a:moveTo>
                <a:cubicBezTo>
                  <a:pt x="1028" y="1124"/>
                  <a:pt x="803" y="1124"/>
                  <a:pt x="665" y="986"/>
                </a:cubicBezTo>
                <a:cubicBezTo>
                  <a:pt x="545" y="866"/>
                  <a:pt x="527" y="676"/>
                  <a:pt x="624" y="536"/>
                </a:cubicBezTo>
                <a:cubicBezTo>
                  <a:pt x="916" y="110"/>
                  <a:pt x="916" y="110"/>
                  <a:pt x="916" y="110"/>
                </a:cubicBezTo>
                <a:cubicBezTo>
                  <a:pt x="1091" y="366"/>
                  <a:pt x="1091" y="366"/>
                  <a:pt x="1091" y="366"/>
                </a:cubicBezTo>
                <a:cubicBezTo>
                  <a:pt x="1077" y="385"/>
                  <a:pt x="1077" y="385"/>
                  <a:pt x="1077" y="385"/>
                </a:cubicBezTo>
                <a:cubicBezTo>
                  <a:pt x="1019" y="470"/>
                  <a:pt x="1030" y="584"/>
                  <a:pt x="1103" y="657"/>
                </a:cubicBezTo>
                <a:cubicBezTo>
                  <a:pt x="1144" y="698"/>
                  <a:pt x="1199" y="719"/>
                  <a:pt x="1253" y="719"/>
                </a:cubicBezTo>
                <a:cubicBezTo>
                  <a:pt x="1258" y="719"/>
                  <a:pt x="1264" y="719"/>
                  <a:pt x="1269" y="718"/>
                </a:cubicBezTo>
                <a:cubicBezTo>
                  <a:pt x="1274" y="818"/>
                  <a:pt x="1237" y="915"/>
                  <a:pt x="1166" y="986"/>
                </a:cubicBezTo>
                <a:close/>
                <a:moveTo>
                  <a:pt x="1347" y="600"/>
                </a:moveTo>
                <a:cubicBezTo>
                  <a:pt x="1296" y="652"/>
                  <a:pt x="1211" y="652"/>
                  <a:pt x="1159" y="600"/>
                </a:cubicBezTo>
                <a:cubicBezTo>
                  <a:pt x="1114" y="555"/>
                  <a:pt x="1107" y="484"/>
                  <a:pt x="1143" y="431"/>
                </a:cubicBezTo>
                <a:cubicBezTo>
                  <a:pt x="1253" y="270"/>
                  <a:pt x="1253" y="270"/>
                  <a:pt x="1253" y="270"/>
                </a:cubicBezTo>
                <a:cubicBezTo>
                  <a:pt x="1363" y="431"/>
                  <a:pt x="1363" y="431"/>
                  <a:pt x="1363" y="431"/>
                </a:cubicBezTo>
                <a:cubicBezTo>
                  <a:pt x="1399" y="484"/>
                  <a:pt x="1393" y="555"/>
                  <a:pt x="1347" y="600"/>
                </a:cubicBezTo>
                <a:close/>
                <a:moveTo>
                  <a:pt x="158" y="1357"/>
                </a:moveTo>
                <a:cubicBezTo>
                  <a:pt x="40" y="1357"/>
                  <a:pt x="40" y="1357"/>
                  <a:pt x="40" y="1357"/>
                </a:cubicBezTo>
                <a:cubicBezTo>
                  <a:pt x="17" y="1357"/>
                  <a:pt x="0" y="1339"/>
                  <a:pt x="0" y="1317"/>
                </a:cubicBezTo>
                <a:cubicBezTo>
                  <a:pt x="0" y="1024"/>
                  <a:pt x="0" y="1024"/>
                  <a:pt x="0" y="1024"/>
                </a:cubicBezTo>
                <a:cubicBezTo>
                  <a:pt x="0" y="1002"/>
                  <a:pt x="17" y="984"/>
                  <a:pt x="40" y="984"/>
                </a:cubicBezTo>
                <a:cubicBezTo>
                  <a:pt x="460" y="984"/>
                  <a:pt x="460" y="984"/>
                  <a:pt x="460" y="984"/>
                </a:cubicBezTo>
                <a:cubicBezTo>
                  <a:pt x="472" y="984"/>
                  <a:pt x="484" y="989"/>
                  <a:pt x="492" y="999"/>
                </a:cubicBezTo>
                <a:cubicBezTo>
                  <a:pt x="499" y="1008"/>
                  <a:pt x="502" y="1021"/>
                  <a:pt x="499" y="1033"/>
                </a:cubicBezTo>
                <a:cubicBezTo>
                  <a:pt x="491" y="1065"/>
                  <a:pt x="488" y="1098"/>
                  <a:pt x="488" y="1132"/>
                </a:cubicBezTo>
                <a:cubicBezTo>
                  <a:pt x="488" y="1308"/>
                  <a:pt x="598" y="1468"/>
                  <a:pt x="762" y="1531"/>
                </a:cubicBezTo>
                <a:cubicBezTo>
                  <a:pt x="783" y="1539"/>
                  <a:pt x="793" y="1562"/>
                  <a:pt x="785" y="1583"/>
                </a:cubicBezTo>
                <a:cubicBezTo>
                  <a:pt x="777" y="1604"/>
                  <a:pt x="754" y="1614"/>
                  <a:pt x="734" y="1606"/>
                </a:cubicBezTo>
                <a:cubicBezTo>
                  <a:pt x="639" y="1570"/>
                  <a:pt x="558" y="1506"/>
                  <a:pt x="499" y="1423"/>
                </a:cubicBezTo>
                <a:cubicBezTo>
                  <a:pt x="439" y="1337"/>
                  <a:pt x="408" y="1237"/>
                  <a:pt x="408" y="1132"/>
                </a:cubicBezTo>
                <a:cubicBezTo>
                  <a:pt x="408" y="1109"/>
                  <a:pt x="409" y="1086"/>
                  <a:pt x="412" y="1064"/>
                </a:cubicBezTo>
                <a:cubicBezTo>
                  <a:pt x="80" y="1064"/>
                  <a:pt x="80" y="1064"/>
                  <a:pt x="80" y="1064"/>
                </a:cubicBezTo>
                <a:cubicBezTo>
                  <a:pt x="80" y="1277"/>
                  <a:pt x="80" y="1277"/>
                  <a:pt x="80" y="1277"/>
                </a:cubicBezTo>
                <a:cubicBezTo>
                  <a:pt x="188" y="1277"/>
                  <a:pt x="188" y="1277"/>
                  <a:pt x="188" y="1277"/>
                </a:cubicBezTo>
                <a:cubicBezTo>
                  <a:pt x="206" y="1277"/>
                  <a:pt x="222" y="1290"/>
                  <a:pt x="227" y="1307"/>
                </a:cubicBezTo>
                <a:cubicBezTo>
                  <a:pt x="244" y="1373"/>
                  <a:pt x="270" y="1436"/>
                  <a:pt x="304" y="1494"/>
                </a:cubicBezTo>
                <a:cubicBezTo>
                  <a:pt x="314" y="1510"/>
                  <a:pt x="311" y="1530"/>
                  <a:pt x="298" y="1543"/>
                </a:cubicBezTo>
                <a:cubicBezTo>
                  <a:pt x="221" y="1620"/>
                  <a:pt x="221" y="1620"/>
                  <a:pt x="221" y="1620"/>
                </a:cubicBezTo>
                <a:cubicBezTo>
                  <a:pt x="427" y="1826"/>
                  <a:pt x="427" y="1826"/>
                  <a:pt x="427" y="1826"/>
                </a:cubicBezTo>
                <a:cubicBezTo>
                  <a:pt x="504" y="1749"/>
                  <a:pt x="504" y="1749"/>
                  <a:pt x="504" y="1749"/>
                </a:cubicBezTo>
                <a:cubicBezTo>
                  <a:pt x="517" y="1736"/>
                  <a:pt x="537" y="1734"/>
                  <a:pt x="553" y="1743"/>
                </a:cubicBezTo>
                <a:cubicBezTo>
                  <a:pt x="611" y="1778"/>
                  <a:pt x="674" y="1804"/>
                  <a:pt x="740" y="1820"/>
                </a:cubicBezTo>
                <a:cubicBezTo>
                  <a:pt x="758" y="1825"/>
                  <a:pt x="770" y="1841"/>
                  <a:pt x="770" y="1859"/>
                </a:cubicBezTo>
                <a:cubicBezTo>
                  <a:pt x="770" y="1968"/>
                  <a:pt x="770" y="1968"/>
                  <a:pt x="770" y="1968"/>
                </a:cubicBezTo>
                <a:cubicBezTo>
                  <a:pt x="1061" y="1968"/>
                  <a:pt x="1061" y="1968"/>
                  <a:pt x="1061" y="1968"/>
                </a:cubicBezTo>
                <a:cubicBezTo>
                  <a:pt x="1061" y="1859"/>
                  <a:pt x="1061" y="1859"/>
                  <a:pt x="1061" y="1859"/>
                </a:cubicBezTo>
                <a:cubicBezTo>
                  <a:pt x="1061" y="1841"/>
                  <a:pt x="1073" y="1825"/>
                  <a:pt x="1091" y="1820"/>
                </a:cubicBezTo>
                <a:cubicBezTo>
                  <a:pt x="1157" y="1804"/>
                  <a:pt x="1220" y="1778"/>
                  <a:pt x="1278" y="1743"/>
                </a:cubicBezTo>
                <a:cubicBezTo>
                  <a:pt x="1294" y="1734"/>
                  <a:pt x="1314" y="1736"/>
                  <a:pt x="1327" y="1749"/>
                </a:cubicBezTo>
                <a:cubicBezTo>
                  <a:pt x="1404" y="1826"/>
                  <a:pt x="1404" y="1826"/>
                  <a:pt x="1404" y="1826"/>
                </a:cubicBezTo>
                <a:cubicBezTo>
                  <a:pt x="1610" y="1620"/>
                  <a:pt x="1610" y="1620"/>
                  <a:pt x="1610" y="1620"/>
                </a:cubicBezTo>
                <a:cubicBezTo>
                  <a:pt x="1533" y="1543"/>
                  <a:pt x="1533" y="1543"/>
                  <a:pt x="1533" y="1543"/>
                </a:cubicBezTo>
                <a:cubicBezTo>
                  <a:pt x="1520" y="1530"/>
                  <a:pt x="1517" y="1510"/>
                  <a:pt x="1527" y="1494"/>
                </a:cubicBezTo>
                <a:cubicBezTo>
                  <a:pt x="1561" y="1436"/>
                  <a:pt x="1588" y="1373"/>
                  <a:pt x="1604" y="1307"/>
                </a:cubicBezTo>
                <a:cubicBezTo>
                  <a:pt x="1609" y="1290"/>
                  <a:pt x="1625" y="1277"/>
                  <a:pt x="1643" y="1277"/>
                </a:cubicBezTo>
                <a:cubicBezTo>
                  <a:pt x="1752" y="1277"/>
                  <a:pt x="1752" y="1277"/>
                  <a:pt x="1752" y="1277"/>
                </a:cubicBezTo>
                <a:cubicBezTo>
                  <a:pt x="1752" y="1064"/>
                  <a:pt x="1752" y="1064"/>
                  <a:pt x="1752" y="1064"/>
                </a:cubicBezTo>
                <a:cubicBezTo>
                  <a:pt x="1419" y="1064"/>
                  <a:pt x="1419" y="1064"/>
                  <a:pt x="1419" y="1064"/>
                </a:cubicBezTo>
                <a:cubicBezTo>
                  <a:pt x="1422" y="1086"/>
                  <a:pt x="1423" y="1109"/>
                  <a:pt x="1423" y="1132"/>
                </a:cubicBezTo>
                <a:cubicBezTo>
                  <a:pt x="1423" y="1242"/>
                  <a:pt x="1389" y="1348"/>
                  <a:pt x="1322" y="1436"/>
                </a:cubicBezTo>
                <a:cubicBezTo>
                  <a:pt x="1258" y="1521"/>
                  <a:pt x="1167" y="1586"/>
                  <a:pt x="1066" y="1617"/>
                </a:cubicBezTo>
                <a:cubicBezTo>
                  <a:pt x="1045" y="1624"/>
                  <a:pt x="1022" y="1612"/>
                  <a:pt x="1016" y="1591"/>
                </a:cubicBezTo>
                <a:cubicBezTo>
                  <a:pt x="1009" y="1570"/>
                  <a:pt x="1021" y="1547"/>
                  <a:pt x="1042" y="1541"/>
                </a:cubicBezTo>
                <a:cubicBezTo>
                  <a:pt x="1222" y="1485"/>
                  <a:pt x="1343" y="1320"/>
                  <a:pt x="1343" y="1132"/>
                </a:cubicBezTo>
                <a:cubicBezTo>
                  <a:pt x="1343" y="1098"/>
                  <a:pt x="1340" y="1065"/>
                  <a:pt x="1332" y="1033"/>
                </a:cubicBezTo>
                <a:cubicBezTo>
                  <a:pt x="1329" y="1021"/>
                  <a:pt x="1332" y="1008"/>
                  <a:pt x="1340" y="999"/>
                </a:cubicBezTo>
                <a:cubicBezTo>
                  <a:pt x="1347" y="989"/>
                  <a:pt x="1359" y="984"/>
                  <a:pt x="1371" y="984"/>
                </a:cubicBezTo>
                <a:cubicBezTo>
                  <a:pt x="1792" y="984"/>
                  <a:pt x="1792" y="984"/>
                  <a:pt x="1792" y="984"/>
                </a:cubicBezTo>
                <a:cubicBezTo>
                  <a:pt x="1814" y="984"/>
                  <a:pt x="1832" y="1002"/>
                  <a:pt x="1832" y="1024"/>
                </a:cubicBezTo>
                <a:cubicBezTo>
                  <a:pt x="1832" y="1317"/>
                  <a:pt x="1832" y="1317"/>
                  <a:pt x="1832" y="1317"/>
                </a:cubicBezTo>
                <a:cubicBezTo>
                  <a:pt x="1832" y="1339"/>
                  <a:pt x="1814" y="1357"/>
                  <a:pt x="1792" y="1357"/>
                </a:cubicBezTo>
                <a:cubicBezTo>
                  <a:pt x="1673" y="1357"/>
                  <a:pt x="1673" y="1357"/>
                  <a:pt x="1673" y="1357"/>
                </a:cubicBezTo>
                <a:cubicBezTo>
                  <a:pt x="1658" y="1410"/>
                  <a:pt x="1637" y="1460"/>
                  <a:pt x="1611" y="1508"/>
                </a:cubicBezTo>
                <a:cubicBezTo>
                  <a:pt x="1694" y="1592"/>
                  <a:pt x="1694" y="1592"/>
                  <a:pt x="1694" y="1592"/>
                </a:cubicBezTo>
                <a:cubicBezTo>
                  <a:pt x="1710" y="1607"/>
                  <a:pt x="1710" y="1633"/>
                  <a:pt x="1694" y="1648"/>
                </a:cubicBezTo>
                <a:cubicBezTo>
                  <a:pt x="1432" y="1911"/>
                  <a:pt x="1432" y="1911"/>
                  <a:pt x="1432" y="1911"/>
                </a:cubicBezTo>
                <a:cubicBezTo>
                  <a:pt x="1425" y="1918"/>
                  <a:pt x="1414" y="1922"/>
                  <a:pt x="1404" y="1922"/>
                </a:cubicBezTo>
                <a:cubicBezTo>
                  <a:pt x="1393" y="1922"/>
                  <a:pt x="1383" y="1918"/>
                  <a:pt x="1376" y="1911"/>
                </a:cubicBezTo>
                <a:cubicBezTo>
                  <a:pt x="1292" y="1827"/>
                  <a:pt x="1292" y="1827"/>
                  <a:pt x="1292" y="1827"/>
                </a:cubicBezTo>
                <a:cubicBezTo>
                  <a:pt x="1244" y="1853"/>
                  <a:pt x="1193" y="1874"/>
                  <a:pt x="1141" y="1890"/>
                </a:cubicBezTo>
                <a:cubicBezTo>
                  <a:pt x="1141" y="2008"/>
                  <a:pt x="1141" y="2008"/>
                  <a:pt x="1141" y="2008"/>
                </a:cubicBezTo>
                <a:cubicBezTo>
                  <a:pt x="1141" y="2030"/>
                  <a:pt x="1123" y="2048"/>
                  <a:pt x="1101" y="2048"/>
                </a:cubicBezTo>
                <a:cubicBezTo>
                  <a:pt x="730" y="2048"/>
                  <a:pt x="730" y="2048"/>
                  <a:pt x="730" y="2048"/>
                </a:cubicBezTo>
                <a:cubicBezTo>
                  <a:pt x="708" y="2048"/>
                  <a:pt x="690" y="2030"/>
                  <a:pt x="690" y="2008"/>
                </a:cubicBezTo>
                <a:cubicBezTo>
                  <a:pt x="690" y="1890"/>
                  <a:pt x="690" y="1890"/>
                  <a:pt x="690" y="1890"/>
                </a:cubicBezTo>
                <a:cubicBezTo>
                  <a:pt x="638" y="1874"/>
                  <a:pt x="587" y="1853"/>
                  <a:pt x="539" y="1827"/>
                </a:cubicBezTo>
                <a:cubicBezTo>
                  <a:pt x="456" y="1911"/>
                  <a:pt x="456" y="1911"/>
                  <a:pt x="456" y="1911"/>
                </a:cubicBezTo>
                <a:cubicBezTo>
                  <a:pt x="448" y="1918"/>
                  <a:pt x="438" y="1922"/>
                  <a:pt x="427" y="1922"/>
                </a:cubicBezTo>
                <a:cubicBezTo>
                  <a:pt x="417" y="1922"/>
                  <a:pt x="406" y="1918"/>
                  <a:pt x="399" y="1911"/>
                </a:cubicBezTo>
                <a:cubicBezTo>
                  <a:pt x="137" y="1648"/>
                  <a:pt x="137" y="1648"/>
                  <a:pt x="137" y="1648"/>
                </a:cubicBezTo>
                <a:cubicBezTo>
                  <a:pt x="129" y="1641"/>
                  <a:pt x="125" y="1631"/>
                  <a:pt x="125" y="1620"/>
                </a:cubicBezTo>
                <a:cubicBezTo>
                  <a:pt x="125" y="1609"/>
                  <a:pt x="129" y="1599"/>
                  <a:pt x="137" y="1592"/>
                </a:cubicBezTo>
                <a:cubicBezTo>
                  <a:pt x="220" y="1508"/>
                  <a:pt x="220" y="1508"/>
                  <a:pt x="220" y="1508"/>
                </a:cubicBezTo>
                <a:cubicBezTo>
                  <a:pt x="194" y="1460"/>
                  <a:pt x="173" y="1410"/>
                  <a:pt x="158" y="1357"/>
                </a:cubicBezTo>
                <a:close/>
                <a:moveTo>
                  <a:pt x="918" y="1560"/>
                </a:moveTo>
                <a:cubicBezTo>
                  <a:pt x="940" y="1560"/>
                  <a:pt x="957" y="1577"/>
                  <a:pt x="958" y="1599"/>
                </a:cubicBezTo>
                <a:cubicBezTo>
                  <a:pt x="958" y="1622"/>
                  <a:pt x="940" y="1640"/>
                  <a:pt x="918" y="1640"/>
                </a:cubicBezTo>
                <a:cubicBezTo>
                  <a:pt x="916" y="1640"/>
                  <a:pt x="916" y="1640"/>
                  <a:pt x="916" y="1640"/>
                </a:cubicBezTo>
                <a:cubicBezTo>
                  <a:pt x="893" y="1640"/>
                  <a:pt x="876" y="1622"/>
                  <a:pt x="876" y="1600"/>
                </a:cubicBezTo>
                <a:cubicBezTo>
                  <a:pt x="876" y="1578"/>
                  <a:pt x="893" y="1560"/>
                  <a:pt x="916" y="1560"/>
                </a:cubicBezTo>
                <a:lnTo>
                  <a:pt x="918" y="1560"/>
                </a:lnTo>
                <a:close/>
                <a:moveTo>
                  <a:pt x="956" y="970"/>
                </a:moveTo>
                <a:cubicBezTo>
                  <a:pt x="956" y="992"/>
                  <a:pt x="938" y="1010"/>
                  <a:pt x="916" y="1010"/>
                </a:cubicBezTo>
                <a:cubicBezTo>
                  <a:pt x="893" y="1010"/>
                  <a:pt x="875" y="992"/>
                  <a:pt x="875" y="970"/>
                </a:cubicBezTo>
                <a:cubicBezTo>
                  <a:pt x="875" y="948"/>
                  <a:pt x="893" y="930"/>
                  <a:pt x="915" y="930"/>
                </a:cubicBezTo>
                <a:cubicBezTo>
                  <a:pt x="916" y="930"/>
                  <a:pt x="916" y="930"/>
                  <a:pt x="916" y="930"/>
                </a:cubicBezTo>
                <a:cubicBezTo>
                  <a:pt x="938" y="930"/>
                  <a:pt x="956" y="948"/>
                  <a:pt x="956" y="970"/>
                </a:cubicBezTo>
                <a:close/>
                <a:moveTo>
                  <a:pt x="796" y="941"/>
                </a:moveTo>
                <a:cubicBezTo>
                  <a:pt x="788" y="950"/>
                  <a:pt x="776" y="955"/>
                  <a:pt x="765" y="955"/>
                </a:cubicBezTo>
                <a:cubicBezTo>
                  <a:pt x="756" y="955"/>
                  <a:pt x="747" y="952"/>
                  <a:pt x="739" y="946"/>
                </a:cubicBezTo>
                <a:cubicBezTo>
                  <a:pt x="733" y="940"/>
                  <a:pt x="727" y="935"/>
                  <a:pt x="722" y="930"/>
                </a:cubicBezTo>
                <a:cubicBezTo>
                  <a:pt x="629" y="836"/>
                  <a:pt x="615" y="690"/>
                  <a:pt x="690" y="581"/>
                </a:cubicBezTo>
                <a:cubicBezTo>
                  <a:pt x="702" y="563"/>
                  <a:pt x="727" y="558"/>
                  <a:pt x="745" y="571"/>
                </a:cubicBezTo>
                <a:cubicBezTo>
                  <a:pt x="764" y="583"/>
                  <a:pt x="768" y="608"/>
                  <a:pt x="756" y="626"/>
                </a:cubicBezTo>
                <a:cubicBezTo>
                  <a:pt x="703" y="703"/>
                  <a:pt x="713" y="807"/>
                  <a:pt x="779" y="873"/>
                </a:cubicBezTo>
                <a:cubicBezTo>
                  <a:pt x="782" y="877"/>
                  <a:pt x="787" y="881"/>
                  <a:pt x="791" y="884"/>
                </a:cubicBezTo>
                <a:cubicBezTo>
                  <a:pt x="808" y="899"/>
                  <a:pt x="810" y="924"/>
                  <a:pt x="796" y="9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1080698" y="3782025"/>
            <a:ext cx="153936" cy="378501"/>
          </a:xfrm>
          <a:custGeom>
            <a:avLst/>
            <a:gdLst>
              <a:gd name="T0" fmla="*/ 291 w 833"/>
              <a:gd name="T1" fmla="*/ 331 h 2048"/>
              <a:gd name="T2" fmla="*/ 205 w 833"/>
              <a:gd name="T3" fmla="*/ 1631 h 2048"/>
              <a:gd name="T4" fmla="*/ 628 w 833"/>
              <a:gd name="T5" fmla="*/ 1631 h 2048"/>
              <a:gd name="T6" fmla="*/ 542 w 833"/>
              <a:gd name="T7" fmla="*/ 331 h 2048"/>
              <a:gd name="T8" fmla="*/ 371 w 833"/>
              <a:gd name="T9" fmla="*/ 331 h 2048"/>
              <a:gd name="T10" fmla="*/ 462 w 833"/>
              <a:gd name="T11" fmla="*/ 331 h 2048"/>
              <a:gd name="T12" fmla="*/ 371 w 833"/>
              <a:gd name="T13" fmla="*/ 762 h 2048"/>
              <a:gd name="T14" fmla="*/ 548 w 833"/>
              <a:gd name="T15" fmla="*/ 1632 h 2048"/>
              <a:gd name="T16" fmla="*/ 285 w 833"/>
              <a:gd name="T17" fmla="*/ 1632 h 2048"/>
              <a:gd name="T18" fmla="*/ 371 w 833"/>
              <a:gd name="T19" fmla="*/ 1483 h 2048"/>
              <a:gd name="T20" fmla="*/ 462 w 833"/>
              <a:gd name="T21" fmla="*/ 842 h 2048"/>
              <a:gd name="T22" fmla="*/ 482 w 833"/>
              <a:gd name="T23" fmla="*/ 1518 h 2048"/>
              <a:gd name="T24" fmla="*/ 0 w 833"/>
              <a:gd name="T25" fmla="*/ 1632 h 2048"/>
              <a:gd name="T26" fmla="*/ 85 w 833"/>
              <a:gd name="T27" fmla="*/ 1001 h 2048"/>
              <a:gd name="T28" fmla="*/ 165 w 833"/>
              <a:gd name="T29" fmla="*/ 1001 h 2048"/>
              <a:gd name="T30" fmla="*/ 156 w 833"/>
              <a:gd name="T31" fmla="*/ 1418 h 2048"/>
              <a:gd name="T32" fmla="*/ 416 w 833"/>
              <a:gd name="T33" fmla="*/ 1968 h 2048"/>
              <a:gd name="T34" fmla="*/ 688 w 833"/>
              <a:gd name="T35" fmla="*/ 1433 h 2048"/>
              <a:gd name="T36" fmla="*/ 595 w 833"/>
              <a:gd name="T37" fmla="*/ 1393 h 2048"/>
              <a:gd name="T38" fmla="*/ 667 w 833"/>
              <a:gd name="T39" fmla="*/ 1353 h 2048"/>
              <a:gd name="T40" fmla="*/ 635 w 833"/>
              <a:gd name="T41" fmla="*/ 1176 h 2048"/>
              <a:gd name="T42" fmla="*/ 635 w 833"/>
              <a:gd name="T43" fmla="*/ 1096 h 2048"/>
              <a:gd name="T44" fmla="*/ 667 w 833"/>
              <a:gd name="T45" fmla="*/ 919 h 2048"/>
              <a:gd name="T46" fmla="*/ 595 w 833"/>
              <a:gd name="T47" fmla="*/ 879 h 2048"/>
              <a:gd name="T48" fmla="*/ 667 w 833"/>
              <a:gd name="T49" fmla="*/ 839 h 2048"/>
              <a:gd name="T50" fmla="*/ 635 w 833"/>
              <a:gd name="T51" fmla="*/ 662 h 2048"/>
              <a:gd name="T52" fmla="*/ 635 w 833"/>
              <a:gd name="T53" fmla="*/ 582 h 2048"/>
              <a:gd name="T54" fmla="*/ 667 w 833"/>
              <a:gd name="T55" fmla="*/ 406 h 2048"/>
              <a:gd name="T56" fmla="*/ 595 w 833"/>
              <a:gd name="T57" fmla="*/ 366 h 2048"/>
              <a:gd name="T58" fmla="*/ 667 w 833"/>
              <a:gd name="T59" fmla="*/ 326 h 2048"/>
              <a:gd name="T60" fmla="*/ 165 w 833"/>
              <a:gd name="T61" fmla="*/ 331 h 2048"/>
              <a:gd name="T62" fmla="*/ 125 w 833"/>
              <a:gd name="T63" fmla="*/ 720 h 2048"/>
              <a:gd name="T64" fmla="*/ 85 w 833"/>
              <a:gd name="T65" fmla="*/ 331 h 2048"/>
              <a:gd name="T66" fmla="*/ 747 w 833"/>
              <a:gd name="T67" fmla="*/ 331 h 2048"/>
              <a:gd name="T68" fmla="*/ 833 w 833"/>
              <a:gd name="T69" fmla="*/ 1632 h 2048"/>
              <a:gd name="T70" fmla="*/ 0 w 833"/>
              <a:gd name="T71" fmla="*/ 1632 h 2048"/>
              <a:gd name="T72" fmla="*/ 85 w 833"/>
              <a:gd name="T73" fmla="*/ 847 h 2048"/>
              <a:gd name="T74" fmla="*/ 125 w 833"/>
              <a:gd name="T75" fmla="*/ 807 h 2048"/>
              <a:gd name="T76" fmla="*/ 165 w 833"/>
              <a:gd name="T77" fmla="*/ 847 h 2048"/>
              <a:gd name="T78" fmla="*/ 125 w 833"/>
              <a:gd name="T79" fmla="*/ 887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3" h="2048">
                <a:moveTo>
                  <a:pt x="416" y="206"/>
                </a:moveTo>
                <a:cubicBezTo>
                  <a:pt x="347" y="206"/>
                  <a:pt x="291" y="262"/>
                  <a:pt x="291" y="331"/>
                </a:cubicBezTo>
                <a:cubicBezTo>
                  <a:pt x="291" y="1462"/>
                  <a:pt x="291" y="1462"/>
                  <a:pt x="291" y="1462"/>
                </a:cubicBezTo>
                <a:cubicBezTo>
                  <a:pt x="238" y="1501"/>
                  <a:pt x="205" y="1564"/>
                  <a:pt x="205" y="1631"/>
                </a:cubicBezTo>
                <a:cubicBezTo>
                  <a:pt x="205" y="1748"/>
                  <a:pt x="300" y="1843"/>
                  <a:pt x="416" y="1843"/>
                </a:cubicBezTo>
                <a:cubicBezTo>
                  <a:pt x="533" y="1843"/>
                  <a:pt x="628" y="1748"/>
                  <a:pt x="628" y="1631"/>
                </a:cubicBezTo>
                <a:cubicBezTo>
                  <a:pt x="628" y="1564"/>
                  <a:pt x="595" y="1501"/>
                  <a:pt x="542" y="1462"/>
                </a:cubicBezTo>
                <a:cubicBezTo>
                  <a:pt x="542" y="331"/>
                  <a:pt x="542" y="331"/>
                  <a:pt x="542" y="331"/>
                </a:cubicBezTo>
                <a:cubicBezTo>
                  <a:pt x="542" y="262"/>
                  <a:pt x="486" y="206"/>
                  <a:pt x="416" y="206"/>
                </a:cubicBezTo>
                <a:close/>
                <a:moveTo>
                  <a:pt x="371" y="331"/>
                </a:moveTo>
                <a:cubicBezTo>
                  <a:pt x="371" y="306"/>
                  <a:pt x="391" y="286"/>
                  <a:pt x="416" y="286"/>
                </a:cubicBezTo>
                <a:cubicBezTo>
                  <a:pt x="442" y="286"/>
                  <a:pt x="462" y="306"/>
                  <a:pt x="462" y="331"/>
                </a:cubicBezTo>
                <a:cubicBezTo>
                  <a:pt x="462" y="762"/>
                  <a:pt x="462" y="762"/>
                  <a:pt x="462" y="762"/>
                </a:cubicBezTo>
                <a:cubicBezTo>
                  <a:pt x="371" y="762"/>
                  <a:pt x="371" y="762"/>
                  <a:pt x="371" y="762"/>
                </a:cubicBezTo>
                <a:lnTo>
                  <a:pt x="371" y="331"/>
                </a:lnTo>
                <a:close/>
                <a:moveTo>
                  <a:pt x="548" y="1632"/>
                </a:moveTo>
                <a:cubicBezTo>
                  <a:pt x="548" y="1704"/>
                  <a:pt x="489" y="1763"/>
                  <a:pt x="416" y="1763"/>
                </a:cubicBezTo>
                <a:cubicBezTo>
                  <a:pt x="344" y="1763"/>
                  <a:pt x="285" y="1704"/>
                  <a:pt x="285" y="1632"/>
                </a:cubicBezTo>
                <a:cubicBezTo>
                  <a:pt x="285" y="1585"/>
                  <a:pt x="310" y="1541"/>
                  <a:pt x="351" y="1518"/>
                </a:cubicBezTo>
                <a:cubicBezTo>
                  <a:pt x="363" y="1511"/>
                  <a:pt x="371" y="1498"/>
                  <a:pt x="371" y="1483"/>
                </a:cubicBezTo>
                <a:cubicBezTo>
                  <a:pt x="371" y="842"/>
                  <a:pt x="371" y="842"/>
                  <a:pt x="371" y="842"/>
                </a:cubicBezTo>
                <a:cubicBezTo>
                  <a:pt x="462" y="842"/>
                  <a:pt x="462" y="842"/>
                  <a:pt x="462" y="842"/>
                </a:cubicBezTo>
                <a:cubicBezTo>
                  <a:pt x="462" y="1483"/>
                  <a:pt x="462" y="1483"/>
                  <a:pt x="462" y="1483"/>
                </a:cubicBezTo>
                <a:cubicBezTo>
                  <a:pt x="462" y="1498"/>
                  <a:pt x="470" y="1511"/>
                  <a:pt x="482" y="1518"/>
                </a:cubicBezTo>
                <a:cubicBezTo>
                  <a:pt x="522" y="1541"/>
                  <a:pt x="548" y="1585"/>
                  <a:pt x="548" y="1632"/>
                </a:cubicBezTo>
                <a:close/>
                <a:moveTo>
                  <a:pt x="0" y="1632"/>
                </a:moveTo>
                <a:cubicBezTo>
                  <a:pt x="0" y="1541"/>
                  <a:pt x="30" y="1451"/>
                  <a:pt x="85" y="1379"/>
                </a:cubicBezTo>
                <a:cubicBezTo>
                  <a:pt x="85" y="1001"/>
                  <a:pt x="85" y="1001"/>
                  <a:pt x="85" y="1001"/>
                </a:cubicBezTo>
                <a:cubicBezTo>
                  <a:pt x="85" y="979"/>
                  <a:pt x="103" y="961"/>
                  <a:pt x="125" y="961"/>
                </a:cubicBezTo>
                <a:cubicBezTo>
                  <a:pt x="148" y="961"/>
                  <a:pt x="165" y="979"/>
                  <a:pt x="165" y="1001"/>
                </a:cubicBezTo>
                <a:cubicBezTo>
                  <a:pt x="165" y="1393"/>
                  <a:pt x="165" y="1393"/>
                  <a:pt x="165" y="1393"/>
                </a:cubicBezTo>
                <a:cubicBezTo>
                  <a:pt x="165" y="1402"/>
                  <a:pt x="162" y="1411"/>
                  <a:pt x="156" y="1418"/>
                </a:cubicBezTo>
                <a:cubicBezTo>
                  <a:pt x="107" y="1478"/>
                  <a:pt x="80" y="1554"/>
                  <a:pt x="80" y="1632"/>
                </a:cubicBezTo>
                <a:cubicBezTo>
                  <a:pt x="80" y="1817"/>
                  <a:pt x="231" y="1968"/>
                  <a:pt x="416" y="1968"/>
                </a:cubicBezTo>
                <a:cubicBezTo>
                  <a:pt x="602" y="1968"/>
                  <a:pt x="753" y="1817"/>
                  <a:pt x="753" y="1631"/>
                </a:cubicBezTo>
                <a:cubicBezTo>
                  <a:pt x="753" y="1560"/>
                  <a:pt x="730" y="1490"/>
                  <a:pt x="688" y="1433"/>
                </a:cubicBezTo>
                <a:cubicBezTo>
                  <a:pt x="635" y="1433"/>
                  <a:pt x="635" y="1433"/>
                  <a:pt x="635" y="1433"/>
                </a:cubicBezTo>
                <a:cubicBezTo>
                  <a:pt x="613" y="1433"/>
                  <a:pt x="595" y="1415"/>
                  <a:pt x="595" y="1393"/>
                </a:cubicBezTo>
                <a:cubicBezTo>
                  <a:pt x="595" y="1371"/>
                  <a:pt x="613" y="1353"/>
                  <a:pt x="635" y="1353"/>
                </a:cubicBezTo>
                <a:cubicBezTo>
                  <a:pt x="667" y="1353"/>
                  <a:pt x="667" y="1353"/>
                  <a:pt x="667" y="1353"/>
                </a:cubicBezTo>
                <a:cubicBezTo>
                  <a:pt x="667" y="1176"/>
                  <a:pt x="667" y="1176"/>
                  <a:pt x="667" y="1176"/>
                </a:cubicBezTo>
                <a:cubicBezTo>
                  <a:pt x="635" y="1176"/>
                  <a:pt x="635" y="1176"/>
                  <a:pt x="635" y="1176"/>
                </a:cubicBezTo>
                <a:cubicBezTo>
                  <a:pt x="613" y="1176"/>
                  <a:pt x="595" y="1158"/>
                  <a:pt x="595" y="1136"/>
                </a:cubicBezTo>
                <a:cubicBezTo>
                  <a:pt x="595" y="1114"/>
                  <a:pt x="613" y="1096"/>
                  <a:pt x="635" y="1096"/>
                </a:cubicBezTo>
                <a:cubicBezTo>
                  <a:pt x="667" y="1096"/>
                  <a:pt x="667" y="1096"/>
                  <a:pt x="667" y="1096"/>
                </a:cubicBezTo>
                <a:cubicBezTo>
                  <a:pt x="667" y="919"/>
                  <a:pt x="667" y="919"/>
                  <a:pt x="667" y="919"/>
                </a:cubicBezTo>
                <a:cubicBezTo>
                  <a:pt x="635" y="919"/>
                  <a:pt x="635" y="919"/>
                  <a:pt x="635" y="919"/>
                </a:cubicBezTo>
                <a:cubicBezTo>
                  <a:pt x="613" y="919"/>
                  <a:pt x="595" y="901"/>
                  <a:pt x="595" y="879"/>
                </a:cubicBezTo>
                <a:cubicBezTo>
                  <a:pt x="595" y="857"/>
                  <a:pt x="613" y="839"/>
                  <a:pt x="635" y="839"/>
                </a:cubicBezTo>
                <a:cubicBezTo>
                  <a:pt x="667" y="839"/>
                  <a:pt x="667" y="839"/>
                  <a:pt x="667" y="839"/>
                </a:cubicBezTo>
                <a:cubicBezTo>
                  <a:pt x="667" y="662"/>
                  <a:pt x="667" y="662"/>
                  <a:pt x="667" y="662"/>
                </a:cubicBezTo>
                <a:cubicBezTo>
                  <a:pt x="635" y="662"/>
                  <a:pt x="635" y="662"/>
                  <a:pt x="635" y="662"/>
                </a:cubicBezTo>
                <a:cubicBezTo>
                  <a:pt x="613" y="662"/>
                  <a:pt x="595" y="644"/>
                  <a:pt x="595" y="622"/>
                </a:cubicBezTo>
                <a:cubicBezTo>
                  <a:pt x="595" y="600"/>
                  <a:pt x="613" y="582"/>
                  <a:pt x="635" y="582"/>
                </a:cubicBezTo>
                <a:cubicBezTo>
                  <a:pt x="667" y="582"/>
                  <a:pt x="667" y="582"/>
                  <a:pt x="667" y="582"/>
                </a:cubicBezTo>
                <a:cubicBezTo>
                  <a:pt x="667" y="406"/>
                  <a:pt x="667" y="406"/>
                  <a:pt x="667" y="406"/>
                </a:cubicBezTo>
                <a:cubicBezTo>
                  <a:pt x="635" y="406"/>
                  <a:pt x="635" y="406"/>
                  <a:pt x="635" y="406"/>
                </a:cubicBezTo>
                <a:cubicBezTo>
                  <a:pt x="613" y="406"/>
                  <a:pt x="595" y="388"/>
                  <a:pt x="595" y="366"/>
                </a:cubicBezTo>
                <a:cubicBezTo>
                  <a:pt x="595" y="344"/>
                  <a:pt x="613" y="326"/>
                  <a:pt x="635" y="326"/>
                </a:cubicBezTo>
                <a:cubicBezTo>
                  <a:pt x="667" y="326"/>
                  <a:pt x="667" y="326"/>
                  <a:pt x="667" y="326"/>
                </a:cubicBezTo>
                <a:cubicBezTo>
                  <a:pt x="664" y="190"/>
                  <a:pt x="553" y="80"/>
                  <a:pt x="416" y="80"/>
                </a:cubicBezTo>
                <a:cubicBezTo>
                  <a:pt x="278" y="80"/>
                  <a:pt x="165" y="193"/>
                  <a:pt x="165" y="331"/>
                </a:cubicBezTo>
                <a:cubicBezTo>
                  <a:pt x="165" y="680"/>
                  <a:pt x="165" y="680"/>
                  <a:pt x="165" y="680"/>
                </a:cubicBezTo>
                <a:cubicBezTo>
                  <a:pt x="165" y="702"/>
                  <a:pt x="148" y="720"/>
                  <a:pt x="125" y="720"/>
                </a:cubicBezTo>
                <a:cubicBezTo>
                  <a:pt x="103" y="720"/>
                  <a:pt x="85" y="702"/>
                  <a:pt x="85" y="680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5" y="149"/>
                  <a:pt x="234" y="0"/>
                  <a:pt x="416" y="0"/>
                </a:cubicBezTo>
                <a:cubicBezTo>
                  <a:pt x="599" y="0"/>
                  <a:pt x="747" y="149"/>
                  <a:pt x="747" y="331"/>
                </a:cubicBezTo>
                <a:cubicBezTo>
                  <a:pt x="747" y="1379"/>
                  <a:pt x="747" y="1379"/>
                  <a:pt x="747" y="1379"/>
                </a:cubicBezTo>
                <a:cubicBezTo>
                  <a:pt x="803" y="1451"/>
                  <a:pt x="833" y="1541"/>
                  <a:pt x="833" y="1632"/>
                </a:cubicBezTo>
                <a:cubicBezTo>
                  <a:pt x="833" y="1861"/>
                  <a:pt x="646" y="2048"/>
                  <a:pt x="416" y="2048"/>
                </a:cubicBezTo>
                <a:cubicBezTo>
                  <a:pt x="187" y="2048"/>
                  <a:pt x="0" y="1861"/>
                  <a:pt x="0" y="1632"/>
                </a:cubicBezTo>
                <a:close/>
                <a:moveTo>
                  <a:pt x="97" y="875"/>
                </a:moveTo>
                <a:cubicBezTo>
                  <a:pt x="90" y="868"/>
                  <a:pt x="85" y="857"/>
                  <a:pt x="85" y="847"/>
                </a:cubicBezTo>
                <a:cubicBezTo>
                  <a:pt x="85" y="836"/>
                  <a:pt x="90" y="826"/>
                  <a:pt x="97" y="819"/>
                </a:cubicBezTo>
                <a:cubicBezTo>
                  <a:pt x="105" y="811"/>
                  <a:pt x="115" y="807"/>
                  <a:pt x="125" y="807"/>
                </a:cubicBezTo>
                <a:cubicBezTo>
                  <a:pt x="136" y="807"/>
                  <a:pt x="146" y="811"/>
                  <a:pt x="154" y="819"/>
                </a:cubicBezTo>
                <a:cubicBezTo>
                  <a:pt x="161" y="826"/>
                  <a:pt x="165" y="836"/>
                  <a:pt x="165" y="847"/>
                </a:cubicBezTo>
                <a:cubicBezTo>
                  <a:pt x="165" y="857"/>
                  <a:pt x="161" y="868"/>
                  <a:pt x="154" y="875"/>
                </a:cubicBezTo>
                <a:cubicBezTo>
                  <a:pt x="146" y="883"/>
                  <a:pt x="136" y="887"/>
                  <a:pt x="125" y="887"/>
                </a:cubicBezTo>
                <a:cubicBezTo>
                  <a:pt x="115" y="887"/>
                  <a:pt x="105" y="883"/>
                  <a:pt x="97" y="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838200" y="4741324"/>
            <a:ext cx="378503" cy="378503"/>
          </a:xfrm>
          <a:custGeom>
            <a:avLst/>
            <a:gdLst>
              <a:gd name="T0" fmla="*/ 1065 w 2048"/>
              <a:gd name="T1" fmla="*/ 40 h 2048"/>
              <a:gd name="T2" fmla="*/ 996 w 2048"/>
              <a:gd name="T3" fmla="*/ 68 h 2048"/>
              <a:gd name="T4" fmla="*/ 1025 w 2048"/>
              <a:gd name="T5" fmla="*/ 0 h 2048"/>
              <a:gd name="T6" fmla="*/ 2008 w 2048"/>
              <a:gd name="T7" fmla="*/ 296 h 2048"/>
              <a:gd name="T8" fmla="*/ 1674 w 2048"/>
              <a:gd name="T9" fmla="*/ 468 h 2048"/>
              <a:gd name="T10" fmla="*/ 1550 w 2048"/>
              <a:gd name="T11" fmla="*/ 533 h 2048"/>
              <a:gd name="T12" fmla="*/ 1643 w 2048"/>
              <a:gd name="T13" fmla="*/ 701 h 2048"/>
              <a:gd name="T14" fmla="*/ 1680 w 2048"/>
              <a:gd name="T15" fmla="*/ 842 h 2048"/>
              <a:gd name="T16" fmla="*/ 1668 w 2048"/>
              <a:gd name="T17" fmla="*/ 965 h 2048"/>
              <a:gd name="T18" fmla="*/ 1550 w 2048"/>
              <a:gd name="T19" fmla="*/ 1036 h 2048"/>
              <a:gd name="T20" fmla="*/ 1643 w 2048"/>
              <a:gd name="T21" fmla="*/ 1204 h 2048"/>
              <a:gd name="T22" fmla="*/ 1583 w 2048"/>
              <a:gd name="T23" fmla="*/ 1272 h 2048"/>
              <a:gd name="T24" fmla="*/ 1581 w 2048"/>
              <a:gd name="T25" fmla="*/ 1478 h 2048"/>
              <a:gd name="T26" fmla="*/ 1789 w 2048"/>
              <a:gd name="T27" fmla="*/ 1592 h 2048"/>
              <a:gd name="T28" fmla="*/ 1333 w 2048"/>
              <a:gd name="T29" fmla="*/ 2048 h 2048"/>
              <a:gd name="T30" fmla="*/ 1333 w 2048"/>
              <a:gd name="T31" fmla="*/ 1552 h 2048"/>
              <a:gd name="T32" fmla="*/ 1487 w 2048"/>
              <a:gd name="T33" fmla="*/ 1478 h 2048"/>
              <a:gd name="T34" fmla="*/ 1581 w 2048"/>
              <a:gd name="T35" fmla="*/ 1398 h 2048"/>
              <a:gd name="T36" fmla="*/ 1543 w 2048"/>
              <a:gd name="T37" fmla="*/ 1354 h 2048"/>
              <a:gd name="T38" fmla="*/ 1410 w 2048"/>
              <a:gd name="T39" fmla="*/ 1191 h 2048"/>
              <a:gd name="T40" fmla="*/ 1531 w 2048"/>
              <a:gd name="T41" fmla="*/ 1124 h 2048"/>
              <a:gd name="T42" fmla="*/ 1439 w 2048"/>
              <a:gd name="T43" fmla="*/ 956 h 2048"/>
              <a:gd name="T44" fmla="*/ 1401 w 2048"/>
              <a:gd name="T45" fmla="*/ 815 h 2048"/>
              <a:gd name="T46" fmla="*/ 1413 w 2048"/>
              <a:gd name="T47" fmla="*/ 692 h 2048"/>
              <a:gd name="T48" fmla="*/ 1531 w 2048"/>
              <a:gd name="T49" fmla="*/ 621 h 2048"/>
              <a:gd name="T50" fmla="*/ 1439 w 2048"/>
              <a:gd name="T51" fmla="*/ 453 h 2048"/>
              <a:gd name="T52" fmla="*/ 1503 w 2048"/>
              <a:gd name="T53" fmla="*/ 370 h 2048"/>
              <a:gd name="T54" fmla="*/ 552 w 2048"/>
              <a:gd name="T55" fmla="*/ 352 h 2048"/>
              <a:gd name="T56" fmla="*/ 612 w 2048"/>
              <a:gd name="T57" fmla="*/ 498 h 2048"/>
              <a:gd name="T58" fmla="*/ 651 w 2048"/>
              <a:gd name="T59" fmla="*/ 589 h 2048"/>
              <a:gd name="T60" fmla="*/ 632 w 2048"/>
              <a:gd name="T61" fmla="*/ 664 h 2048"/>
              <a:gd name="T62" fmla="*/ 555 w 2048"/>
              <a:gd name="T63" fmla="*/ 738 h 2048"/>
              <a:gd name="T64" fmla="*/ 612 w 2048"/>
              <a:gd name="T65" fmla="*/ 858 h 2048"/>
              <a:gd name="T66" fmla="*/ 651 w 2048"/>
              <a:gd name="T67" fmla="*/ 949 h 2048"/>
              <a:gd name="T68" fmla="*/ 536 w 2048"/>
              <a:gd name="T69" fmla="*/ 984 h 2048"/>
              <a:gd name="T70" fmla="*/ 652 w 2048"/>
              <a:gd name="T71" fmla="*/ 1210 h 2048"/>
              <a:gd name="T72" fmla="*/ 470 w 2048"/>
              <a:gd name="T73" fmla="*/ 1272 h 2048"/>
              <a:gd name="T74" fmla="*/ 572 w 2048"/>
              <a:gd name="T75" fmla="*/ 1210 h 2048"/>
              <a:gd name="T76" fmla="*/ 472 w 2048"/>
              <a:gd name="T77" fmla="*/ 1148 h 2048"/>
              <a:gd name="T78" fmla="*/ 370 w 2048"/>
              <a:gd name="T79" fmla="*/ 926 h 2048"/>
              <a:gd name="T80" fmla="*/ 388 w 2048"/>
              <a:gd name="T81" fmla="*/ 853 h 2048"/>
              <a:gd name="T82" fmla="*/ 465 w 2048"/>
              <a:gd name="T83" fmla="*/ 778 h 2048"/>
              <a:gd name="T84" fmla="*/ 408 w 2048"/>
              <a:gd name="T85" fmla="*/ 658 h 2048"/>
              <a:gd name="T86" fmla="*/ 369 w 2048"/>
              <a:gd name="T87" fmla="*/ 568 h 2048"/>
              <a:gd name="T88" fmla="*/ 388 w 2048"/>
              <a:gd name="T89" fmla="*/ 493 h 2048"/>
              <a:gd name="T90" fmla="*/ 506 w 2048"/>
              <a:gd name="T91" fmla="*/ 418 h 2048"/>
              <a:gd name="T92" fmla="*/ 472 w 2048"/>
              <a:gd name="T93" fmla="*/ 296 h 2048"/>
              <a:gd name="T94" fmla="*/ 0 w 2048"/>
              <a:gd name="T95" fmla="*/ 40 h 2048"/>
              <a:gd name="T96" fmla="*/ 898 w 2048"/>
              <a:gd name="T97" fmla="*/ 40 h 2048"/>
              <a:gd name="T98" fmla="*/ 80 w 2048"/>
              <a:gd name="T99" fmla="*/ 216 h 2048"/>
              <a:gd name="T100" fmla="*/ 512 w 2048"/>
              <a:gd name="T101" fmla="*/ 152 h 2048"/>
              <a:gd name="T102" fmla="*/ 1503 w 2048"/>
              <a:gd name="T103" fmla="*/ 216 h 2048"/>
              <a:gd name="T104" fmla="*/ 1583 w 2048"/>
              <a:gd name="T105" fmla="*/ 192 h 2048"/>
              <a:gd name="T106" fmla="*/ 1968 w 2048"/>
              <a:gd name="T107" fmla="*/ 80 h 2048"/>
              <a:gd name="T108" fmla="*/ 1193 w 2048"/>
              <a:gd name="T109" fmla="*/ 0 h 2048"/>
              <a:gd name="T110" fmla="*/ 1373 w 2048"/>
              <a:gd name="T111" fmla="*/ 1775 h 2048"/>
              <a:gd name="T112" fmla="*/ 1373 w 2048"/>
              <a:gd name="T113" fmla="*/ 1775 h 2048"/>
              <a:gd name="T114" fmla="*/ 1709 w 2048"/>
              <a:gd name="T115" fmla="*/ 1968 h 2048"/>
              <a:gd name="T116" fmla="*/ 1373 w 2048"/>
              <a:gd name="T117" fmla="*/ 1968 h 2048"/>
              <a:gd name="T118" fmla="*/ 1709 w 2048"/>
              <a:gd name="T119" fmla="*/ 163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48" h="2048">
                <a:moveTo>
                  <a:pt x="1025" y="0"/>
                </a:moveTo>
                <a:cubicBezTo>
                  <a:pt x="1035" y="0"/>
                  <a:pt x="1045" y="4"/>
                  <a:pt x="1053" y="11"/>
                </a:cubicBezTo>
                <a:cubicBezTo>
                  <a:pt x="1060" y="19"/>
                  <a:pt x="1065" y="29"/>
                  <a:pt x="1065" y="40"/>
                </a:cubicBezTo>
                <a:cubicBezTo>
                  <a:pt x="1065" y="50"/>
                  <a:pt x="1060" y="61"/>
                  <a:pt x="1053" y="68"/>
                </a:cubicBezTo>
                <a:cubicBezTo>
                  <a:pt x="1045" y="75"/>
                  <a:pt x="1035" y="80"/>
                  <a:pt x="1025" y="80"/>
                </a:cubicBezTo>
                <a:cubicBezTo>
                  <a:pt x="1014" y="80"/>
                  <a:pt x="1004" y="75"/>
                  <a:pt x="996" y="68"/>
                </a:cubicBezTo>
                <a:cubicBezTo>
                  <a:pt x="989" y="61"/>
                  <a:pt x="985" y="50"/>
                  <a:pt x="985" y="40"/>
                </a:cubicBezTo>
                <a:cubicBezTo>
                  <a:pt x="985" y="29"/>
                  <a:pt x="989" y="19"/>
                  <a:pt x="996" y="11"/>
                </a:cubicBezTo>
                <a:cubicBezTo>
                  <a:pt x="1004" y="4"/>
                  <a:pt x="1014" y="0"/>
                  <a:pt x="1025" y="0"/>
                </a:cubicBezTo>
                <a:close/>
                <a:moveTo>
                  <a:pt x="2048" y="40"/>
                </a:moveTo>
                <a:cubicBezTo>
                  <a:pt x="2048" y="256"/>
                  <a:pt x="2048" y="256"/>
                  <a:pt x="2048" y="256"/>
                </a:cubicBezTo>
                <a:cubicBezTo>
                  <a:pt x="2048" y="278"/>
                  <a:pt x="2030" y="296"/>
                  <a:pt x="2008" y="296"/>
                </a:cubicBezTo>
                <a:cubicBezTo>
                  <a:pt x="1583" y="296"/>
                  <a:pt x="1583" y="296"/>
                  <a:pt x="1583" y="296"/>
                </a:cubicBezTo>
                <a:cubicBezTo>
                  <a:pt x="1583" y="356"/>
                  <a:pt x="1583" y="356"/>
                  <a:pt x="1583" y="356"/>
                </a:cubicBezTo>
                <a:cubicBezTo>
                  <a:pt x="1674" y="468"/>
                  <a:pt x="1674" y="468"/>
                  <a:pt x="1674" y="468"/>
                </a:cubicBezTo>
                <a:cubicBezTo>
                  <a:pt x="1683" y="480"/>
                  <a:pt x="1685" y="496"/>
                  <a:pt x="1679" y="510"/>
                </a:cubicBezTo>
                <a:cubicBezTo>
                  <a:pt x="1672" y="524"/>
                  <a:pt x="1658" y="533"/>
                  <a:pt x="1643" y="533"/>
                </a:cubicBezTo>
                <a:cubicBezTo>
                  <a:pt x="1550" y="533"/>
                  <a:pt x="1550" y="533"/>
                  <a:pt x="1550" y="533"/>
                </a:cubicBezTo>
                <a:cubicBezTo>
                  <a:pt x="1668" y="630"/>
                  <a:pt x="1668" y="630"/>
                  <a:pt x="1668" y="630"/>
                </a:cubicBezTo>
                <a:cubicBezTo>
                  <a:pt x="1681" y="641"/>
                  <a:pt x="1686" y="658"/>
                  <a:pt x="1680" y="674"/>
                </a:cubicBezTo>
                <a:cubicBezTo>
                  <a:pt x="1675" y="690"/>
                  <a:pt x="1660" y="701"/>
                  <a:pt x="1643" y="701"/>
                </a:cubicBezTo>
                <a:cubicBezTo>
                  <a:pt x="1550" y="701"/>
                  <a:pt x="1550" y="701"/>
                  <a:pt x="1550" y="701"/>
                </a:cubicBezTo>
                <a:cubicBezTo>
                  <a:pt x="1668" y="798"/>
                  <a:pt x="1668" y="798"/>
                  <a:pt x="1668" y="798"/>
                </a:cubicBezTo>
                <a:cubicBezTo>
                  <a:pt x="1681" y="808"/>
                  <a:pt x="1686" y="826"/>
                  <a:pt x="1680" y="842"/>
                </a:cubicBezTo>
                <a:cubicBezTo>
                  <a:pt x="1675" y="858"/>
                  <a:pt x="1660" y="868"/>
                  <a:pt x="1643" y="868"/>
                </a:cubicBezTo>
                <a:cubicBezTo>
                  <a:pt x="1550" y="868"/>
                  <a:pt x="1550" y="868"/>
                  <a:pt x="1550" y="868"/>
                </a:cubicBezTo>
                <a:cubicBezTo>
                  <a:pt x="1668" y="965"/>
                  <a:pt x="1668" y="965"/>
                  <a:pt x="1668" y="965"/>
                </a:cubicBezTo>
                <a:cubicBezTo>
                  <a:pt x="1681" y="976"/>
                  <a:pt x="1686" y="994"/>
                  <a:pt x="1680" y="1010"/>
                </a:cubicBezTo>
                <a:cubicBezTo>
                  <a:pt x="1675" y="1025"/>
                  <a:pt x="1660" y="1036"/>
                  <a:pt x="1643" y="1036"/>
                </a:cubicBezTo>
                <a:cubicBezTo>
                  <a:pt x="1550" y="1036"/>
                  <a:pt x="1550" y="1036"/>
                  <a:pt x="1550" y="1036"/>
                </a:cubicBezTo>
                <a:cubicBezTo>
                  <a:pt x="1668" y="1133"/>
                  <a:pt x="1668" y="1133"/>
                  <a:pt x="1668" y="1133"/>
                </a:cubicBezTo>
                <a:cubicBezTo>
                  <a:pt x="1681" y="1143"/>
                  <a:pt x="1686" y="1161"/>
                  <a:pt x="1680" y="1177"/>
                </a:cubicBezTo>
                <a:cubicBezTo>
                  <a:pt x="1675" y="1193"/>
                  <a:pt x="1660" y="1204"/>
                  <a:pt x="1643" y="1204"/>
                </a:cubicBezTo>
                <a:cubicBezTo>
                  <a:pt x="1533" y="1204"/>
                  <a:pt x="1533" y="1204"/>
                  <a:pt x="1533" y="1204"/>
                </a:cubicBezTo>
                <a:cubicBezTo>
                  <a:pt x="1572" y="1244"/>
                  <a:pt x="1572" y="1244"/>
                  <a:pt x="1572" y="1244"/>
                </a:cubicBezTo>
                <a:cubicBezTo>
                  <a:pt x="1579" y="1251"/>
                  <a:pt x="1583" y="1261"/>
                  <a:pt x="1583" y="1272"/>
                </a:cubicBezTo>
                <a:cubicBezTo>
                  <a:pt x="1583" y="1274"/>
                  <a:pt x="1583" y="1274"/>
                  <a:pt x="1583" y="1274"/>
                </a:cubicBezTo>
                <a:cubicBezTo>
                  <a:pt x="1638" y="1275"/>
                  <a:pt x="1683" y="1320"/>
                  <a:pt x="1683" y="1376"/>
                </a:cubicBezTo>
                <a:cubicBezTo>
                  <a:pt x="1683" y="1432"/>
                  <a:pt x="1637" y="1478"/>
                  <a:pt x="1581" y="1478"/>
                </a:cubicBezTo>
                <a:cubicBezTo>
                  <a:pt x="1581" y="1552"/>
                  <a:pt x="1581" y="1552"/>
                  <a:pt x="1581" y="1552"/>
                </a:cubicBezTo>
                <a:cubicBezTo>
                  <a:pt x="1749" y="1552"/>
                  <a:pt x="1749" y="1552"/>
                  <a:pt x="1749" y="1552"/>
                </a:cubicBezTo>
                <a:cubicBezTo>
                  <a:pt x="1771" y="1552"/>
                  <a:pt x="1789" y="1570"/>
                  <a:pt x="1789" y="1592"/>
                </a:cubicBezTo>
                <a:cubicBezTo>
                  <a:pt x="1789" y="2008"/>
                  <a:pt x="1789" y="2008"/>
                  <a:pt x="1789" y="2008"/>
                </a:cubicBezTo>
                <a:cubicBezTo>
                  <a:pt x="1789" y="2030"/>
                  <a:pt x="1771" y="2048"/>
                  <a:pt x="1749" y="2048"/>
                </a:cubicBezTo>
                <a:cubicBezTo>
                  <a:pt x="1333" y="2048"/>
                  <a:pt x="1333" y="2048"/>
                  <a:pt x="1333" y="2048"/>
                </a:cubicBezTo>
                <a:cubicBezTo>
                  <a:pt x="1311" y="2048"/>
                  <a:pt x="1293" y="2030"/>
                  <a:pt x="1293" y="2008"/>
                </a:cubicBezTo>
                <a:cubicBezTo>
                  <a:pt x="1293" y="1592"/>
                  <a:pt x="1293" y="1592"/>
                  <a:pt x="1293" y="1592"/>
                </a:cubicBezTo>
                <a:cubicBezTo>
                  <a:pt x="1293" y="1570"/>
                  <a:pt x="1311" y="1552"/>
                  <a:pt x="1333" y="1552"/>
                </a:cubicBezTo>
                <a:cubicBezTo>
                  <a:pt x="1501" y="1552"/>
                  <a:pt x="1501" y="1552"/>
                  <a:pt x="1501" y="1552"/>
                </a:cubicBezTo>
                <a:cubicBezTo>
                  <a:pt x="1501" y="1478"/>
                  <a:pt x="1501" y="1478"/>
                  <a:pt x="1501" y="1478"/>
                </a:cubicBezTo>
                <a:cubicBezTo>
                  <a:pt x="1487" y="1478"/>
                  <a:pt x="1487" y="1478"/>
                  <a:pt x="1487" y="1478"/>
                </a:cubicBezTo>
                <a:cubicBezTo>
                  <a:pt x="1465" y="1478"/>
                  <a:pt x="1447" y="1460"/>
                  <a:pt x="1447" y="1438"/>
                </a:cubicBezTo>
                <a:cubicBezTo>
                  <a:pt x="1447" y="1416"/>
                  <a:pt x="1465" y="1398"/>
                  <a:pt x="1487" y="1398"/>
                </a:cubicBezTo>
                <a:cubicBezTo>
                  <a:pt x="1581" y="1398"/>
                  <a:pt x="1581" y="1398"/>
                  <a:pt x="1581" y="1398"/>
                </a:cubicBezTo>
                <a:cubicBezTo>
                  <a:pt x="1593" y="1398"/>
                  <a:pt x="1603" y="1388"/>
                  <a:pt x="1603" y="1376"/>
                </a:cubicBezTo>
                <a:cubicBezTo>
                  <a:pt x="1603" y="1364"/>
                  <a:pt x="1593" y="1354"/>
                  <a:pt x="1581" y="1354"/>
                </a:cubicBezTo>
                <a:cubicBezTo>
                  <a:pt x="1543" y="1354"/>
                  <a:pt x="1543" y="1354"/>
                  <a:pt x="1543" y="1354"/>
                </a:cubicBezTo>
                <a:cubicBezTo>
                  <a:pt x="1521" y="1354"/>
                  <a:pt x="1503" y="1336"/>
                  <a:pt x="1503" y="1314"/>
                </a:cubicBezTo>
                <a:cubicBezTo>
                  <a:pt x="1503" y="1288"/>
                  <a:pt x="1503" y="1288"/>
                  <a:pt x="1503" y="1288"/>
                </a:cubicBezTo>
                <a:cubicBezTo>
                  <a:pt x="1410" y="1191"/>
                  <a:pt x="1410" y="1191"/>
                  <a:pt x="1410" y="1191"/>
                </a:cubicBezTo>
                <a:cubicBezTo>
                  <a:pt x="1399" y="1180"/>
                  <a:pt x="1396" y="1163"/>
                  <a:pt x="1402" y="1148"/>
                </a:cubicBezTo>
                <a:cubicBezTo>
                  <a:pt x="1408" y="1133"/>
                  <a:pt x="1423" y="1124"/>
                  <a:pt x="1439" y="1124"/>
                </a:cubicBezTo>
                <a:cubicBezTo>
                  <a:pt x="1531" y="1124"/>
                  <a:pt x="1531" y="1124"/>
                  <a:pt x="1531" y="1124"/>
                </a:cubicBezTo>
                <a:cubicBezTo>
                  <a:pt x="1413" y="1027"/>
                  <a:pt x="1413" y="1027"/>
                  <a:pt x="1413" y="1027"/>
                </a:cubicBezTo>
                <a:cubicBezTo>
                  <a:pt x="1400" y="1016"/>
                  <a:pt x="1395" y="998"/>
                  <a:pt x="1401" y="983"/>
                </a:cubicBezTo>
                <a:cubicBezTo>
                  <a:pt x="1407" y="967"/>
                  <a:pt x="1422" y="956"/>
                  <a:pt x="1439" y="956"/>
                </a:cubicBezTo>
                <a:cubicBezTo>
                  <a:pt x="1531" y="956"/>
                  <a:pt x="1531" y="956"/>
                  <a:pt x="1531" y="956"/>
                </a:cubicBezTo>
                <a:cubicBezTo>
                  <a:pt x="1413" y="859"/>
                  <a:pt x="1413" y="859"/>
                  <a:pt x="1413" y="859"/>
                </a:cubicBezTo>
                <a:cubicBezTo>
                  <a:pt x="1400" y="849"/>
                  <a:pt x="1395" y="831"/>
                  <a:pt x="1401" y="815"/>
                </a:cubicBezTo>
                <a:cubicBezTo>
                  <a:pt x="1407" y="799"/>
                  <a:pt x="1422" y="788"/>
                  <a:pt x="1439" y="788"/>
                </a:cubicBezTo>
                <a:cubicBezTo>
                  <a:pt x="1531" y="788"/>
                  <a:pt x="1531" y="788"/>
                  <a:pt x="1531" y="788"/>
                </a:cubicBezTo>
                <a:cubicBezTo>
                  <a:pt x="1413" y="692"/>
                  <a:pt x="1413" y="692"/>
                  <a:pt x="1413" y="692"/>
                </a:cubicBezTo>
                <a:cubicBezTo>
                  <a:pt x="1400" y="681"/>
                  <a:pt x="1395" y="663"/>
                  <a:pt x="1401" y="647"/>
                </a:cubicBezTo>
                <a:cubicBezTo>
                  <a:pt x="1407" y="631"/>
                  <a:pt x="1422" y="621"/>
                  <a:pt x="1439" y="621"/>
                </a:cubicBezTo>
                <a:cubicBezTo>
                  <a:pt x="1531" y="621"/>
                  <a:pt x="1531" y="621"/>
                  <a:pt x="1531" y="621"/>
                </a:cubicBezTo>
                <a:cubicBezTo>
                  <a:pt x="1413" y="524"/>
                  <a:pt x="1413" y="524"/>
                  <a:pt x="1413" y="524"/>
                </a:cubicBezTo>
                <a:cubicBezTo>
                  <a:pt x="1400" y="513"/>
                  <a:pt x="1395" y="496"/>
                  <a:pt x="1401" y="480"/>
                </a:cubicBezTo>
                <a:cubicBezTo>
                  <a:pt x="1407" y="464"/>
                  <a:pt x="1422" y="453"/>
                  <a:pt x="1439" y="453"/>
                </a:cubicBezTo>
                <a:cubicBezTo>
                  <a:pt x="1559" y="453"/>
                  <a:pt x="1559" y="453"/>
                  <a:pt x="1559" y="453"/>
                </a:cubicBezTo>
                <a:cubicBezTo>
                  <a:pt x="1512" y="396"/>
                  <a:pt x="1512" y="396"/>
                  <a:pt x="1512" y="396"/>
                </a:cubicBezTo>
                <a:cubicBezTo>
                  <a:pt x="1506" y="388"/>
                  <a:pt x="1503" y="380"/>
                  <a:pt x="1503" y="370"/>
                </a:cubicBezTo>
                <a:cubicBezTo>
                  <a:pt x="1503" y="296"/>
                  <a:pt x="1503" y="296"/>
                  <a:pt x="1503" y="296"/>
                </a:cubicBezTo>
                <a:cubicBezTo>
                  <a:pt x="552" y="296"/>
                  <a:pt x="552" y="296"/>
                  <a:pt x="552" y="296"/>
                </a:cubicBezTo>
                <a:cubicBezTo>
                  <a:pt x="552" y="352"/>
                  <a:pt x="552" y="352"/>
                  <a:pt x="552" y="352"/>
                </a:cubicBezTo>
                <a:cubicBezTo>
                  <a:pt x="638" y="428"/>
                  <a:pt x="638" y="428"/>
                  <a:pt x="638" y="428"/>
                </a:cubicBezTo>
                <a:cubicBezTo>
                  <a:pt x="651" y="439"/>
                  <a:pt x="655" y="457"/>
                  <a:pt x="649" y="472"/>
                </a:cubicBezTo>
                <a:cubicBezTo>
                  <a:pt x="644" y="488"/>
                  <a:pt x="629" y="498"/>
                  <a:pt x="612" y="498"/>
                </a:cubicBezTo>
                <a:cubicBezTo>
                  <a:pt x="555" y="498"/>
                  <a:pt x="555" y="498"/>
                  <a:pt x="555" y="498"/>
                </a:cubicBezTo>
                <a:cubicBezTo>
                  <a:pt x="632" y="544"/>
                  <a:pt x="632" y="544"/>
                  <a:pt x="632" y="544"/>
                </a:cubicBezTo>
                <a:cubicBezTo>
                  <a:pt x="648" y="553"/>
                  <a:pt x="655" y="571"/>
                  <a:pt x="651" y="589"/>
                </a:cubicBezTo>
                <a:cubicBezTo>
                  <a:pt x="646" y="606"/>
                  <a:pt x="630" y="618"/>
                  <a:pt x="612" y="618"/>
                </a:cubicBezTo>
                <a:cubicBezTo>
                  <a:pt x="555" y="618"/>
                  <a:pt x="555" y="618"/>
                  <a:pt x="555" y="618"/>
                </a:cubicBezTo>
                <a:cubicBezTo>
                  <a:pt x="632" y="664"/>
                  <a:pt x="632" y="664"/>
                  <a:pt x="632" y="664"/>
                </a:cubicBezTo>
                <a:cubicBezTo>
                  <a:pt x="648" y="673"/>
                  <a:pt x="655" y="691"/>
                  <a:pt x="651" y="709"/>
                </a:cubicBezTo>
                <a:cubicBezTo>
                  <a:pt x="646" y="726"/>
                  <a:pt x="630" y="738"/>
                  <a:pt x="612" y="738"/>
                </a:cubicBezTo>
                <a:cubicBezTo>
                  <a:pt x="555" y="738"/>
                  <a:pt x="555" y="738"/>
                  <a:pt x="555" y="738"/>
                </a:cubicBezTo>
                <a:cubicBezTo>
                  <a:pt x="632" y="784"/>
                  <a:pt x="632" y="784"/>
                  <a:pt x="632" y="784"/>
                </a:cubicBezTo>
                <a:cubicBezTo>
                  <a:pt x="648" y="793"/>
                  <a:pt x="655" y="811"/>
                  <a:pt x="651" y="829"/>
                </a:cubicBezTo>
                <a:cubicBezTo>
                  <a:pt x="646" y="846"/>
                  <a:pt x="630" y="858"/>
                  <a:pt x="612" y="858"/>
                </a:cubicBezTo>
                <a:cubicBezTo>
                  <a:pt x="555" y="858"/>
                  <a:pt x="555" y="858"/>
                  <a:pt x="555" y="858"/>
                </a:cubicBezTo>
                <a:cubicBezTo>
                  <a:pt x="632" y="904"/>
                  <a:pt x="632" y="904"/>
                  <a:pt x="632" y="904"/>
                </a:cubicBezTo>
                <a:cubicBezTo>
                  <a:pt x="648" y="913"/>
                  <a:pt x="655" y="931"/>
                  <a:pt x="651" y="949"/>
                </a:cubicBezTo>
                <a:cubicBezTo>
                  <a:pt x="646" y="966"/>
                  <a:pt x="630" y="978"/>
                  <a:pt x="612" y="978"/>
                </a:cubicBezTo>
                <a:cubicBezTo>
                  <a:pt x="529" y="978"/>
                  <a:pt x="529" y="978"/>
                  <a:pt x="529" y="978"/>
                </a:cubicBezTo>
                <a:cubicBezTo>
                  <a:pt x="536" y="984"/>
                  <a:pt x="536" y="984"/>
                  <a:pt x="536" y="984"/>
                </a:cubicBezTo>
                <a:cubicBezTo>
                  <a:pt x="546" y="991"/>
                  <a:pt x="552" y="1003"/>
                  <a:pt x="552" y="1016"/>
                </a:cubicBezTo>
                <a:cubicBezTo>
                  <a:pt x="552" y="1108"/>
                  <a:pt x="552" y="1108"/>
                  <a:pt x="552" y="1108"/>
                </a:cubicBezTo>
                <a:cubicBezTo>
                  <a:pt x="607" y="1109"/>
                  <a:pt x="652" y="1154"/>
                  <a:pt x="652" y="1210"/>
                </a:cubicBezTo>
                <a:cubicBezTo>
                  <a:pt x="652" y="1266"/>
                  <a:pt x="606" y="1312"/>
                  <a:pt x="550" y="1312"/>
                </a:cubicBezTo>
                <a:cubicBezTo>
                  <a:pt x="510" y="1312"/>
                  <a:pt x="510" y="1312"/>
                  <a:pt x="510" y="1312"/>
                </a:cubicBezTo>
                <a:cubicBezTo>
                  <a:pt x="488" y="1312"/>
                  <a:pt x="470" y="1294"/>
                  <a:pt x="470" y="1272"/>
                </a:cubicBezTo>
                <a:cubicBezTo>
                  <a:pt x="470" y="1250"/>
                  <a:pt x="488" y="1232"/>
                  <a:pt x="510" y="1232"/>
                </a:cubicBezTo>
                <a:cubicBezTo>
                  <a:pt x="550" y="1232"/>
                  <a:pt x="550" y="1232"/>
                  <a:pt x="550" y="1232"/>
                </a:cubicBezTo>
                <a:cubicBezTo>
                  <a:pt x="562" y="1232"/>
                  <a:pt x="572" y="1222"/>
                  <a:pt x="572" y="1210"/>
                </a:cubicBezTo>
                <a:cubicBezTo>
                  <a:pt x="572" y="1198"/>
                  <a:pt x="562" y="1188"/>
                  <a:pt x="550" y="1188"/>
                </a:cubicBezTo>
                <a:cubicBezTo>
                  <a:pt x="512" y="1188"/>
                  <a:pt x="512" y="1188"/>
                  <a:pt x="512" y="1188"/>
                </a:cubicBezTo>
                <a:cubicBezTo>
                  <a:pt x="490" y="1188"/>
                  <a:pt x="472" y="1170"/>
                  <a:pt x="472" y="1148"/>
                </a:cubicBezTo>
                <a:cubicBezTo>
                  <a:pt x="472" y="1036"/>
                  <a:pt x="472" y="1036"/>
                  <a:pt x="472" y="1036"/>
                </a:cubicBezTo>
                <a:cubicBezTo>
                  <a:pt x="384" y="970"/>
                  <a:pt x="384" y="970"/>
                  <a:pt x="384" y="970"/>
                </a:cubicBezTo>
                <a:cubicBezTo>
                  <a:pt x="370" y="960"/>
                  <a:pt x="365" y="942"/>
                  <a:pt x="370" y="926"/>
                </a:cubicBezTo>
                <a:cubicBezTo>
                  <a:pt x="376" y="909"/>
                  <a:pt x="391" y="898"/>
                  <a:pt x="408" y="898"/>
                </a:cubicBezTo>
                <a:cubicBezTo>
                  <a:pt x="465" y="898"/>
                  <a:pt x="465" y="898"/>
                  <a:pt x="465" y="898"/>
                </a:cubicBezTo>
                <a:cubicBezTo>
                  <a:pt x="388" y="853"/>
                  <a:pt x="388" y="853"/>
                  <a:pt x="388" y="853"/>
                </a:cubicBezTo>
                <a:cubicBezTo>
                  <a:pt x="372" y="844"/>
                  <a:pt x="365" y="825"/>
                  <a:pt x="369" y="808"/>
                </a:cubicBezTo>
                <a:cubicBezTo>
                  <a:pt x="374" y="790"/>
                  <a:pt x="390" y="778"/>
                  <a:pt x="408" y="778"/>
                </a:cubicBezTo>
                <a:cubicBezTo>
                  <a:pt x="465" y="778"/>
                  <a:pt x="465" y="778"/>
                  <a:pt x="465" y="778"/>
                </a:cubicBezTo>
                <a:cubicBezTo>
                  <a:pt x="388" y="733"/>
                  <a:pt x="388" y="733"/>
                  <a:pt x="388" y="733"/>
                </a:cubicBezTo>
                <a:cubicBezTo>
                  <a:pt x="372" y="724"/>
                  <a:pt x="365" y="705"/>
                  <a:pt x="369" y="688"/>
                </a:cubicBezTo>
                <a:cubicBezTo>
                  <a:pt x="374" y="670"/>
                  <a:pt x="390" y="658"/>
                  <a:pt x="408" y="658"/>
                </a:cubicBezTo>
                <a:cubicBezTo>
                  <a:pt x="465" y="658"/>
                  <a:pt x="465" y="658"/>
                  <a:pt x="465" y="658"/>
                </a:cubicBezTo>
                <a:cubicBezTo>
                  <a:pt x="388" y="613"/>
                  <a:pt x="388" y="613"/>
                  <a:pt x="388" y="613"/>
                </a:cubicBezTo>
                <a:cubicBezTo>
                  <a:pt x="372" y="604"/>
                  <a:pt x="365" y="585"/>
                  <a:pt x="369" y="568"/>
                </a:cubicBezTo>
                <a:cubicBezTo>
                  <a:pt x="374" y="550"/>
                  <a:pt x="390" y="538"/>
                  <a:pt x="408" y="538"/>
                </a:cubicBezTo>
                <a:cubicBezTo>
                  <a:pt x="465" y="538"/>
                  <a:pt x="465" y="538"/>
                  <a:pt x="465" y="538"/>
                </a:cubicBezTo>
                <a:cubicBezTo>
                  <a:pt x="388" y="493"/>
                  <a:pt x="388" y="493"/>
                  <a:pt x="388" y="493"/>
                </a:cubicBezTo>
                <a:cubicBezTo>
                  <a:pt x="372" y="484"/>
                  <a:pt x="365" y="465"/>
                  <a:pt x="369" y="448"/>
                </a:cubicBezTo>
                <a:cubicBezTo>
                  <a:pt x="374" y="430"/>
                  <a:pt x="390" y="418"/>
                  <a:pt x="408" y="418"/>
                </a:cubicBezTo>
                <a:cubicBezTo>
                  <a:pt x="506" y="418"/>
                  <a:pt x="506" y="418"/>
                  <a:pt x="506" y="418"/>
                </a:cubicBezTo>
                <a:cubicBezTo>
                  <a:pt x="486" y="400"/>
                  <a:pt x="486" y="400"/>
                  <a:pt x="486" y="400"/>
                </a:cubicBezTo>
                <a:cubicBezTo>
                  <a:pt x="477" y="393"/>
                  <a:pt x="472" y="382"/>
                  <a:pt x="472" y="370"/>
                </a:cubicBezTo>
                <a:cubicBezTo>
                  <a:pt x="472" y="296"/>
                  <a:pt x="472" y="296"/>
                  <a:pt x="472" y="296"/>
                </a:cubicBezTo>
                <a:cubicBezTo>
                  <a:pt x="40" y="296"/>
                  <a:pt x="40" y="296"/>
                  <a:pt x="40" y="296"/>
                </a:cubicBezTo>
                <a:cubicBezTo>
                  <a:pt x="18" y="296"/>
                  <a:pt x="0" y="278"/>
                  <a:pt x="0" y="25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80" y="0"/>
                  <a:pt x="898" y="18"/>
                  <a:pt x="898" y="40"/>
                </a:cubicBezTo>
                <a:cubicBezTo>
                  <a:pt x="898" y="62"/>
                  <a:pt x="880" y="80"/>
                  <a:pt x="85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472" y="216"/>
                  <a:pt x="472" y="216"/>
                  <a:pt x="472" y="216"/>
                </a:cubicBezTo>
                <a:cubicBezTo>
                  <a:pt x="472" y="192"/>
                  <a:pt x="472" y="192"/>
                  <a:pt x="472" y="192"/>
                </a:cubicBezTo>
                <a:cubicBezTo>
                  <a:pt x="472" y="170"/>
                  <a:pt x="490" y="152"/>
                  <a:pt x="512" y="152"/>
                </a:cubicBezTo>
                <a:cubicBezTo>
                  <a:pt x="534" y="152"/>
                  <a:pt x="552" y="170"/>
                  <a:pt x="552" y="192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1503" y="216"/>
                  <a:pt x="1503" y="216"/>
                  <a:pt x="1503" y="216"/>
                </a:cubicBezTo>
                <a:cubicBezTo>
                  <a:pt x="1503" y="192"/>
                  <a:pt x="1503" y="192"/>
                  <a:pt x="1503" y="192"/>
                </a:cubicBezTo>
                <a:cubicBezTo>
                  <a:pt x="1503" y="170"/>
                  <a:pt x="1521" y="152"/>
                  <a:pt x="1543" y="152"/>
                </a:cubicBezTo>
                <a:cubicBezTo>
                  <a:pt x="1565" y="152"/>
                  <a:pt x="1583" y="170"/>
                  <a:pt x="1583" y="192"/>
                </a:cubicBezTo>
                <a:cubicBezTo>
                  <a:pt x="1583" y="216"/>
                  <a:pt x="1583" y="216"/>
                  <a:pt x="1583" y="216"/>
                </a:cubicBezTo>
                <a:cubicBezTo>
                  <a:pt x="1968" y="216"/>
                  <a:pt x="1968" y="216"/>
                  <a:pt x="1968" y="216"/>
                </a:cubicBezTo>
                <a:cubicBezTo>
                  <a:pt x="1968" y="80"/>
                  <a:pt x="1968" y="80"/>
                  <a:pt x="1968" y="80"/>
                </a:cubicBezTo>
                <a:cubicBezTo>
                  <a:pt x="1193" y="80"/>
                  <a:pt x="1193" y="80"/>
                  <a:pt x="1193" y="80"/>
                </a:cubicBezTo>
                <a:cubicBezTo>
                  <a:pt x="1171" y="80"/>
                  <a:pt x="1153" y="62"/>
                  <a:pt x="1153" y="40"/>
                </a:cubicBezTo>
                <a:cubicBezTo>
                  <a:pt x="1153" y="18"/>
                  <a:pt x="1171" y="0"/>
                  <a:pt x="1193" y="0"/>
                </a:cubicBezTo>
                <a:cubicBezTo>
                  <a:pt x="2008" y="0"/>
                  <a:pt x="2008" y="0"/>
                  <a:pt x="2008" y="0"/>
                </a:cubicBezTo>
                <a:cubicBezTo>
                  <a:pt x="2030" y="0"/>
                  <a:pt x="2048" y="18"/>
                  <a:pt x="2048" y="40"/>
                </a:cubicBezTo>
                <a:close/>
                <a:moveTo>
                  <a:pt x="1373" y="1775"/>
                </a:moveTo>
                <a:cubicBezTo>
                  <a:pt x="1516" y="1632"/>
                  <a:pt x="1516" y="1632"/>
                  <a:pt x="1516" y="1632"/>
                </a:cubicBezTo>
                <a:cubicBezTo>
                  <a:pt x="1373" y="1632"/>
                  <a:pt x="1373" y="1632"/>
                  <a:pt x="1373" y="1632"/>
                </a:cubicBezTo>
                <a:lnTo>
                  <a:pt x="1373" y="1775"/>
                </a:lnTo>
                <a:close/>
                <a:moveTo>
                  <a:pt x="1709" y="1792"/>
                </a:moveTo>
                <a:cubicBezTo>
                  <a:pt x="1533" y="1968"/>
                  <a:pt x="1533" y="1968"/>
                  <a:pt x="1533" y="1968"/>
                </a:cubicBezTo>
                <a:cubicBezTo>
                  <a:pt x="1709" y="1968"/>
                  <a:pt x="1709" y="1968"/>
                  <a:pt x="1709" y="1968"/>
                </a:cubicBezTo>
                <a:lnTo>
                  <a:pt x="1709" y="1792"/>
                </a:lnTo>
                <a:close/>
                <a:moveTo>
                  <a:pt x="1373" y="1888"/>
                </a:moveTo>
                <a:cubicBezTo>
                  <a:pt x="1373" y="1968"/>
                  <a:pt x="1373" y="1968"/>
                  <a:pt x="1373" y="1968"/>
                </a:cubicBezTo>
                <a:cubicBezTo>
                  <a:pt x="1420" y="1968"/>
                  <a:pt x="1420" y="1968"/>
                  <a:pt x="1420" y="1968"/>
                </a:cubicBezTo>
                <a:cubicBezTo>
                  <a:pt x="1709" y="1679"/>
                  <a:pt x="1709" y="1679"/>
                  <a:pt x="1709" y="1679"/>
                </a:cubicBezTo>
                <a:cubicBezTo>
                  <a:pt x="1709" y="1632"/>
                  <a:pt x="1709" y="1632"/>
                  <a:pt x="1709" y="1632"/>
                </a:cubicBezTo>
                <a:cubicBezTo>
                  <a:pt x="1629" y="1632"/>
                  <a:pt x="1629" y="1632"/>
                  <a:pt x="1629" y="1632"/>
                </a:cubicBezTo>
                <a:lnTo>
                  <a:pt x="1373" y="1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1959172" y="4825355"/>
            <a:ext cx="378503" cy="210440"/>
          </a:xfrm>
          <a:custGeom>
            <a:avLst/>
            <a:gdLst>
              <a:gd name="T0" fmla="*/ 2008 w 2048"/>
              <a:gd name="T1" fmla="*/ 1139 h 1139"/>
              <a:gd name="T2" fmla="*/ 2048 w 2048"/>
              <a:gd name="T3" fmla="*/ 115 h 1139"/>
              <a:gd name="T4" fmla="*/ 1793 w 2048"/>
              <a:gd name="T5" fmla="*/ 75 h 1139"/>
              <a:gd name="T6" fmla="*/ 1025 w 2048"/>
              <a:gd name="T7" fmla="*/ 843 h 1139"/>
              <a:gd name="T8" fmla="*/ 795 w 2048"/>
              <a:gd name="T9" fmla="*/ 545 h 1139"/>
              <a:gd name="T10" fmla="*/ 402 w 2048"/>
              <a:gd name="T11" fmla="*/ 492 h 1139"/>
              <a:gd name="T12" fmla="*/ 257 w 2048"/>
              <a:gd name="T13" fmla="*/ 75 h 1139"/>
              <a:gd name="T14" fmla="*/ 0 w 2048"/>
              <a:gd name="T15" fmla="*/ 115 h 1139"/>
              <a:gd name="T16" fmla="*/ 40 w 2048"/>
              <a:gd name="T17" fmla="*/ 1139 h 1139"/>
              <a:gd name="T18" fmla="*/ 1861 w 2048"/>
              <a:gd name="T19" fmla="*/ 1059 h 1139"/>
              <a:gd name="T20" fmla="*/ 1968 w 2048"/>
              <a:gd name="T21" fmla="*/ 1059 h 1139"/>
              <a:gd name="T22" fmla="*/ 1968 w 2048"/>
              <a:gd name="T23" fmla="*/ 155 h 1139"/>
              <a:gd name="T24" fmla="*/ 1964 w 2048"/>
              <a:gd name="T25" fmla="*/ 191 h 1139"/>
              <a:gd name="T26" fmla="*/ 1832 w 2048"/>
              <a:gd name="T27" fmla="*/ 155 h 1139"/>
              <a:gd name="T28" fmla="*/ 1679 w 2048"/>
              <a:gd name="T29" fmla="*/ 589 h 1139"/>
              <a:gd name="T30" fmla="*/ 1968 w 2048"/>
              <a:gd name="T31" fmla="*/ 839 h 1139"/>
              <a:gd name="T32" fmla="*/ 1749 w 2048"/>
              <a:gd name="T33" fmla="*/ 1059 h 1139"/>
              <a:gd name="T34" fmla="*/ 1762 w 2048"/>
              <a:gd name="T35" fmla="*/ 832 h 1139"/>
              <a:gd name="T36" fmla="*/ 1705 w 2048"/>
              <a:gd name="T37" fmla="*/ 775 h 1139"/>
              <a:gd name="T38" fmla="*/ 1422 w 2048"/>
              <a:gd name="T39" fmla="*/ 1059 h 1139"/>
              <a:gd name="T40" fmla="*/ 1496 w 2048"/>
              <a:gd name="T41" fmla="*/ 771 h 1139"/>
              <a:gd name="T42" fmla="*/ 1025 w 2048"/>
              <a:gd name="T43" fmla="*/ 923 h 1139"/>
              <a:gd name="T44" fmla="*/ 1095 w 2048"/>
              <a:gd name="T45" fmla="*/ 1059 h 1139"/>
              <a:gd name="T46" fmla="*/ 1018 w 2048"/>
              <a:gd name="T47" fmla="*/ 923 h 1139"/>
              <a:gd name="T48" fmla="*/ 913 w 2048"/>
              <a:gd name="T49" fmla="*/ 916 h 1139"/>
              <a:gd name="T50" fmla="*/ 556 w 2048"/>
              <a:gd name="T51" fmla="*/ 1059 h 1139"/>
              <a:gd name="T52" fmla="*/ 913 w 2048"/>
              <a:gd name="T53" fmla="*/ 916 h 1139"/>
              <a:gd name="T54" fmla="*/ 443 w 2048"/>
              <a:gd name="T55" fmla="*/ 1059 h 1139"/>
              <a:gd name="T56" fmla="*/ 533 w 2048"/>
              <a:gd name="T57" fmla="*/ 756 h 1139"/>
              <a:gd name="T58" fmla="*/ 595 w 2048"/>
              <a:gd name="T59" fmla="*/ 425 h 1139"/>
              <a:gd name="T60" fmla="*/ 595 w 2048"/>
              <a:gd name="T61" fmla="*/ 665 h 1139"/>
              <a:gd name="T62" fmla="*/ 505 w 2048"/>
              <a:gd name="T63" fmla="*/ 625 h 1139"/>
              <a:gd name="T64" fmla="*/ 595 w 2048"/>
              <a:gd name="T65" fmla="*/ 425 h 1139"/>
              <a:gd name="T66" fmla="*/ 218 w 2048"/>
              <a:gd name="T67" fmla="*/ 155 h 1139"/>
              <a:gd name="T68" fmla="*/ 80 w 2048"/>
              <a:gd name="T69" fmla="*/ 444 h 1139"/>
              <a:gd name="T70" fmla="*/ 80 w 2048"/>
              <a:gd name="T71" fmla="*/ 556 h 1139"/>
              <a:gd name="T72" fmla="*/ 260 w 2048"/>
              <a:gd name="T73" fmla="*/ 377 h 1139"/>
              <a:gd name="T74" fmla="*/ 80 w 2048"/>
              <a:gd name="T75" fmla="*/ 770 h 1139"/>
              <a:gd name="T76" fmla="*/ 80 w 2048"/>
              <a:gd name="T77" fmla="*/ 883 h 1139"/>
              <a:gd name="T78" fmla="*/ 448 w 2048"/>
              <a:gd name="T79" fmla="*/ 680 h 1139"/>
              <a:gd name="T80" fmla="*/ 472 w 2048"/>
              <a:gd name="T81" fmla="*/ 704 h 1139"/>
              <a:gd name="T82" fmla="*/ 117 w 2048"/>
              <a:gd name="T83" fmla="*/ 1059 h 1139"/>
              <a:gd name="T84" fmla="*/ 80 w 2048"/>
              <a:gd name="T85" fmla="*/ 883 h 1139"/>
              <a:gd name="T86" fmla="*/ 1795 w 2048"/>
              <a:gd name="T87" fmla="*/ 702 h 1139"/>
              <a:gd name="T88" fmla="*/ 1835 w 2048"/>
              <a:gd name="T89" fmla="*/ 662 h 1139"/>
              <a:gd name="T90" fmla="*/ 1875 w 2048"/>
              <a:gd name="T91" fmla="*/ 702 h 1139"/>
              <a:gd name="T92" fmla="*/ 1835 w 2048"/>
              <a:gd name="T93" fmla="*/ 742 h 1139"/>
              <a:gd name="T94" fmla="*/ 767 w 2048"/>
              <a:gd name="T95" fmla="*/ 77 h 1139"/>
              <a:gd name="T96" fmla="*/ 1282 w 2048"/>
              <a:gd name="T97" fmla="*/ 77 h 1139"/>
              <a:gd name="T98" fmla="*/ 1297 w 2048"/>
              <a:gd name="T99" fmla="*/ 0 h 1139"/>
              <a:gd name="T100" fmla="*/ 1422 w 2048"/>
              <a:gd name="T101" fmla="*/ 15 h 1139"/>
              <a:gd name="T102" fmla="*/ 1409 w 2048"/>
              <a:gd name="T103" fmla="*/ 148 h 1139"/>
              <a:gd name="T104" fmla="*/ 1362 w 2048"/>
              <a:gd name="T105" fmla="*/ 179 h 1139"/>
              <a:gd name="T106" fmla="*/ 1024 w 2048"/>
              <a:gd name="T107" fmla="*/ 232 h 1139"/>
              <a:gd name="T108" fmla="*/ 687 w 2048"/>
              <a:gd name="T109" fmla="*/ 179 h 1139"/>
              <a:gd name="T110" fmla="*/ 639 w 2048"/>
              <a:gd name="T111" fmla="*/ 148 h 1139"/>
              <a:gd name="T112" fmla="*/ 626 w 2048"/>
              <a:gd name="T113" fmla="*/ 15 h 1139"/>
              <a:gd name="T114" fmla="*/ 752 w 2048"/>
              <a:gd name="T115" fmla="*/ 0 h 1139"/>
              <a:gd name="T116" fmla="*/ 767 w 2048"/>
              <a:gd name="T117" fmla="*/ 77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8" h="1139">
                <a:moveTo>
                  <a:pt x="40" y="1139"/>
                </a:moveTo>
                <a:cubicBezTo>
                  <a:pt x="2008" y="1139"/>
                  <a:pt x="2008" y="1139"/>
                  <a:pt x="2008" y="1139"/>
                </a:cubicBezTo>
                <a:cubicBezTo>
                  <a:pt x="2030" y="1139"/>
                  <a:pt x="2048" y="1122"/>
                  <a:pt x="2048" y="1099"/>
                </a:cubicBezTo>
                <a:cubicBezTo>
                  <a:pt x="2048" y="115"/>
                  <a:pt x="2048" y="115"/>
                  <a:pt x="2048" y="115"/>
                </a:cubicBezTo>
                <a:cubicBezTo>
                  <a:pt x="2048" y="93"/>
                  <a:pt x="2030" y="75"/>
                  <a:pt x="2008" y="75"/>
                </a:cubicBezTo>
                <a:cubicBezTo>
                  <a:pt x="1793" y="75"/>
                  <a:pt x="1793" y="75"/>
                  <a:pt x="1793" y="75"/>
                </a:cubicBezTo>
                <a:cubicBezTo>
                  <a:pt x="1771" y="75"/>
                  <a:pt x="1753" y="93"/>
                  <a:pt x="1753" y="115"/>
                </a:cubicBezTo>
                <a:cubicBezTo>
                  <a:pt x="1753" y="517"/>
                  <a:pt x="1426" y="843"/>
                  <a:pt x="1025" y="843"/>
                </a:cubicBezTo>
                <a:cubicBezTo>
                  <a:pt x="887" y="843"/>
                  <a:pt x="757" y="805"/>
                  <a:pt x="647" y="738"/>
                </a:cubicBezTo>
                <a:cubicBezTo>
                  <a:pt x="732" y="715"/>
                  <a:pt x="795" y="637"/>
                  <a:pt x="795" y="545"/>
                </a:cubicBezTo>
                <a:cubicBezTo>
                  <a:pt x="795" y="435"/>
                  <a:pt x="705" y="345"/>
                  <a:pt x="595" y="345"/>
                </a:cubicBezTo>
                <a:cubicBezTo>
                  <a:pt x="503" y="345"/>
                  <a:pt x="425" y="407"/>
                  <a:pt x="402" y="492"/>
                </a:cubicBezTo>
                <a:cubicBezTo>
                  <a:pt x="335" y="382"/>
                  <a:pt x="297" y="253"/>
                  <a:pt x="297" y="115"/>
                </a:cubicBezTo>
                <a:cubicBezTo>
                  <a:pt x="297" y="93"/>
                  <a:pt x="279" y="75"/>
                  <a:pt x="257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18" y="75"/>
                  <a:pt x="0" y="93"/>
                  <a:pt x="0" y="115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0" y="1122"/>
                  <a:pt x="18" y="1139"/>
                  <a:pt x="40" y="1139"/>
                </a:cubicBezTo>
                <a:close/>
                <a:moveTo>
                  <a:pt x="1968" y="1059"/>
                </a:moveTo>
                <a:cubicBezTo>
                  <a:pt x="1861" y="1059"/>
                  <a:pt x="1861" y="1059"/>
                  <a:pt x="1861" y="1059"/>
                </a:cubicBezTo>
                <a:cubicBezTo>
                  <a:pt x="1968" y="952"/>
                  <a:pt x="1968" y="952"/>
                  <a:pt x="1968" y="952"/>
                </a:cubicBezTo>
                <a:lnTo>
                  <a:pt x="1968" y="1059"/>
                </a:lnTo>
                <a:close/>
                <a:moveTo>
                  <a:pt x="1832" y="155"/>
                </a:moveTo>
                <a:cubicBezTo>
                  <a:pt x="1968" y="155"/>
                  <a:pt x="1968" y="155"/>
                  <a:pt x="1968" y="155"/>
                </a:cubicBezTo>
                <a:cubicBezTo>
                  <a:pt x="1968" y="187"/>
                  <a:pt x="1968" y="187"/>
                  <a:pt x="1968" y="187"/>
                </a:cubicBezTo>
                <a:cubicBezTo>
                  <a:pt x="1967" y="188"/>
                  <a:pt x="1965" y="189"/>
                  <a:pt x="1964" y="191"/>
                </a:cubicBezTo>
                <a:cubicBezTo>
                  <a:pt x="1795" y="360"/>
                  <a:pt x="1795" y="360"/>
                  <a:pt x="1795" y="360"/>
                </a:cubicBezTo>
                <a:cubicBezTo>
                  <a:pt x="1816" y="295"/>
                  <a:pt x="1828" y="226"/>
                  <a:pt x="1832" y="155"/>
                </a:cubicBezTo>
                <a:close/>
                <a:moveTo>
                  <a:pt x="1497" y="770"/>
                </a:moveTo>
                <a:cubicBezTo>
                  <a:pt x="1567" y="720"/>
                  <a:pt x="1629" y="658"/>
                  <a:pt x="1679" y="589"/>
                </a:cubicBezTo>
                <a:cubicBezTo>
                  <a:pt x="1968" y="300"/>
                  <a:pt x="1968" y="300"/>
                  <a:pt x="1968" y="300"/>
                </a:cubicBezTo>
                <a:cubicBezTo>
                  <a:pt x="1968" y="839"/>
                  <a:pt x="1968" y="839"/>
                  <a:pt x="1968" y="839"/>
                </a:cubicBezTo>
                <a:cubicBezTo>
                  <a:pt x="1754" y="1053"/>
                  <a:pt x="1754" y="1053"/>
                  <a:pt x="1754" y="1053"/>
                </a:cubicBezTo>
                <a:cubicBezTo>
                  <a:pt x="1752" y="1055"/>
                  <a:pt x="1750" y="1057"/>
                  <a:pt x="1749" y="1059"/>
                </a:cubicBezTo>
                <a:cubicBezTo>
                  <a:pt x="1534" y="1059"/>
                  <a:pt x="1534" y="1059"/>
                  <a:pt x="1534" y="1059"/>
                </a:cubicBezTo>
                <a:cubicBezTo>
                  <a:pt x="1762" y="832"/>
                  <a:pt x="1762" y="832"/>
                  <a:pt x="1762" y="832"/>
                </a:cubicBezTo>
                <a:cubicBezTo>
                  <a:pt x="1777" y="816"/>
                  <a:pt x="1777" y="791"/>
                  <a:pt x="1762" y="775"/>
                </a:cubicBezTo>
                <a:cubicBezTo>
                  <a:pt x="1746" y="760"/>
                  <a:pt x="1721" y="760"/>
                  <a:pt x="1705" y="775"/>
                </a:cubicBezTo>
                <a:cubicBezTo>
                  <a:pt x="1428" y="1053"/>
                  <a:pt x="1428" y="1053"/>
                  <a:pt x="1428" y="1053"/>
                </a:cubicBezTo>
                <a:cubicBezTo>
                  <a:pt x="1426" y="1055"/>
                  <a:pt x="1424" y="1057"/>
                  <a:pt x="1422" y="1059"/>
                </a:cubicBezTo>
                <a:cubicBezTo>
                  <a:pt x="1208" y="1059"/>
                  <a:pt x="1208" y="1059"/>
                  <a:pt x="1208" y="1059"/>
                </a:cubicBezTo>
                <a:cubicBezTo>
                  <a:pt x="1496" y="771"/>
                  <a:pt x="1496" y="771"/>
                  <a:pt x="1496" y="771"/>
                </a:cubicBezTo>
                <a:cubicBezTo>
                  <a:pt x="1497" y="771"/>
                  <a:pt x="1497" y="771"/>
                  <a:pt x="1497" y="770"/>
                </a:cubicBezTo>
                <a:close/>
                <a:moveTo>
                  <a:pt x="1025" y="923"/>
                </a:moveTo>
                <a:cubicBezTo>
                  <a:pt x="1110" y="923"/>
                  <a:pt x="1192" y="910"/>
                  <a:pt x="1269" y="886"/>
                </a:cubicBezTo>
                <a:cubicBezTo>
                  <a:pt x="1095" y="1059"/>
                  <a:pt x="1095" y="1059"/>
                  <a:pt x="1095" y="1059"/>
                </a:cubicBezTo>
                <a:cubicBezTo>
                  <a:pt x="882" y="1059"/>
                  <a:pt x="882" y="1059"/>
                  <a:pt x="882" y="1059"/>
                </a:cubicBezTo>
                <a:cubicBezTo>
                  <a:pt x="1018" y="923"/>
                  <a:pt x="1018" y="923"/>
                  <a:pt x="1018" y="923"/>
                </a:cubicBezTo>
                <a:cubicBezTo>
                  <a:pt x="1020" y="923"/>
                  <a:pt x="1023" y="923"/>
                  <a:pt x="1025" y="923"/>
                </a:cubicBezTo>
                <a:close/>
                <a:moveTo>
                  <a:pt x="913" y="916"/>
                </a:moveTo>
                <a:cubicBezTo>
                  <a:pt x="769" y="1059"/>
                  <a:pt x="769" y="1059"/>
                  <a:pt x="769" y="1059"/>
                </a:cubicBezTo>
                <a:cubicBezTo>
                  <a:pt x="556" y="1059"/>
                  <a:pt x="556" y="1059"/>
                  <a:pt x="556" y="1059"/>
                </a:cubicBezTo>
                <a:cubicBezTo>
                  <a:pt x="743" y="873"/>
                  <a:pt x="743" y="873"/>
                  <a:pt x="743" y="873"/>
                </a:cubicBezTo>
                <a:cubicBezTo>
                  <a:pt x="797" y="893"/>
                  <a:pt x="854" y="907"/>
                  <a:pt x="913" y="916"/>
                </a:cubicBezTo>
                <a:close/>
                <a:moveTo>
                  <a:pt x="664" y="838"/>
                </a:moveTo>
                <a:cubicBezTo>
                  <a:pt x="443" y="1059"/>
                  <a:pt x="443" y="1059"/>
                  <a:pt x="443" y="1059"/>
                </a:cubicBezTo>
                <a:cubicBezTo>
                  <a:pt x="230" y="1059"/>
                  <a:pt x="230" y="1059"/>
                  <a:pt x="230" y="1059"/>
                </a:cubicBezTo>
                <a:cubicBezTo>
                  <a:pt x="533" y="756"/>
                  <a:pt x="533" y="756"/>
                  <a:pt x="533" y="756"/>
                </a:cubicBezTo>
                <a:cubicBezTo>
                  <a:pt x="574" y="788"/>
                  <a:pt x="618" y="815"/>
                  <a:pt x="664" y="838"/>
                </a:cubicBezTo>
                <a:close/>
                <a:moveTo>
                  <a:pt x="595" y="425"/>
                </a:moveTo>
                <a:cubicBezTo>
                  <a:pt x="661" y="425"/>
                  <a:pt x="715" y="479"/>
                  <a:pt x="715" y="545"/>
                </a:cubicBezTo>
                <a:cubicBezTo>
                  <a:pt x="715" y="611"/>
                  <a:pt x="661" y="665"/>
                  <a:pt x="595" y="665"/>
                </a:cubicBezTo>
                <a:cubicBezTo>
                  <a:pt x="564" y="665"/>
                  <a:pt x="535" y="653"/>
                  <a:pt x="514" y="634"/>
                </a:cubicBezTo>
                <a:cubicBezTo>
                  <a:pt x="511" y="631"/>
                  <a:pt x="508" y="628"/>
                  <a:pt x="505" y="625"/>
                </a:cubicBezTo>
                <a:cubicBezTo>
                  <a:pt x="486" y="604"/>
                  <a:pt x="475" y="576"/>
                  <a:pt x="475" y="545"/>
                </a:cubicBezTo>
                <a:cubicBezTo>
                  <a:pt x="475" y="479"/>
                  <a:pt x="528" y="425"/>
                  <a:pt x="595" y="425"/>
                </a:cubicBezTo>
                <a:close/>
                <a:moveTo>
                  <a:pt x="80" y="155"/>
                </a:moveTo>
                <a:cubicBezTo>
                  <a:pt x="218" y="155"/>
                  <a:pt x="218" y="155"/>
                  <a:pt x="218" y="155"/>
                </a:cubicBezTo>
                <a:cubicBezTo>
                  <a:pt x="220" y="201"/>
                  <a:pt x="226" y="245"/>
                  <a:pt x="235" y="288"/>
                </a:cubicBezTo>
                <a:cubicBezTo>
                  <a:pt x="80" y="444"/>
                  <a:pt x="80" y="444"/>
                  <a:pt x="80" y="444"/>
                </a:cubicBezTo>
                <a:lnTo>
                  <a:pt x="80" y="155"/>
                </a:lnTo>
                <a:close/>
                <a:moveTo>
                  <a:pt x="80" y="556"/>
                </a:moveTo>
                <a:cubicBezTo>
                  <a:pt x="82" y="555"/>
                  <a:pt x="83" y="554"/>
                  <a:pt x="84" y="553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78" y="428"/>
                  <a:pt x="300" y="477"/>
                  <a:pt x="327" y="523"/>
                </a:cubicBezTo>
                <a:cubicBezTo>
                  <a:pt x="80" y="770"/>
                  <a:pt x="80" y="770"/>
                  <a:pt x="80" y="770"/>
                </a:cubicBezTo>
                <a:lnTo>
                  <a:pt x="80" y="556"/>
                </a:lnTo>
                <a:close/>
                <a:moveTo>
                  <a:pt x="80" y="883"/>
                </a:moveTo>
                <a:cubicBezTo>
                  <a:pt x="372" y="591"/>
                  <a:pt x="372" y="591"/>
                  <a:pt x="372" y="591"/>
                </a:cubicBezTo>
                <a:cubicBezTo>
                  <a:pt x="395" y="623"/>
                  <a:pt x="420" y="652"/>
                  <a:pt x="448" y="680"/>
                </a:cubicBezTo>
                <a:cubicBezTo>
                  <a:pt x="451" y="684"/>
                  <a:pt x="455" y="688"/>
                  <a:pt x="458" y="691"/>
                </a:cubicBezTo>
                <a:cubicBezTo>
                  <a:pt x="463" y="696"/>
                  <a:pt x="467" y="700"/>
                  <a:pt x="472" y="704"/>
                </a:cubicBezTo>
                <a:cubicBezTo>
                  <a:pt x="120" y="1057"/>
                  <a:pt x="120" y="1057"/>
                  <a:pt x="120" y="1057"/>
                </a:cubicBezTo>
                <a:cubicBezTo>
                  <a:pt x="119" y="1057"/>
                  <a:pt x="118" y="1058"/>
                  <a:pt x="117" y="1059"/>
                </a:cubicBezTo>
                <a:cubicBezTo>
                  <a:pt x="80" y="1059"/>
                  <a:pt x="80" y="1059"/>
                  <a:pt x="80" y="1059"/>
                </a:cubicBezTo>
                <a:lnTo>
                  <a:pt x="80" y="883"/>
                </a:lnTo>
                <a:close/>
                <a:moveTo>
                  <a:pt x="1807" y="731"/>
                </a:moveTo>
                <a:cubicBezTo>
                  <a:pt x="1799" y="723"/>
                  <a:pt x="1795" y="713"/>
                  <a:pt x="1795" y="702"/>
                </a:cubicBezTo>
                <a:cubicBezTo>
                  <a:pt x="1795" y="692"/>
                  <a:pt x="1799" y="681"/>
                  <a:pt x="1807" y="674"/>
                </a:cubicBezTo>
                <a:cubicBezTo>
                  <a:pt x="1814" y="667"/>
                  <a:pt x="1824" y="662"/>
                  <a:pt x="1835" y="662"/>
                </a:cubicBezTo>
                <a:cubicBezTo>
                  <a:pt x="1845" y="662"/>
                  <a:pt x="1856" y="667"/>
                  <a:pt x="1863" y="674"/>
                </a:cubicBezTo>
                <a:cubicBezTo>
                  <a:pt x="1871" y="681"/>
                  <a:pt x="1875" y="692"/>
                  <a:pt x="1875" y="702"/>
                </a:cubicBezTo>
                <a:cubicBezTo>
                  <a:pt x="1875" y="713"/>
                  <a:pt x="1871" y="723"/>
                  <a:pt x="1863" y="731"/>
                </a:cubicBezTo>
                <a:cubicBezTo>
                  <a:pt x="1856" y="738"/>
                  <a:pt x="1845" y="742"/>
                  <a:pt x="1835" y="742"/>
                </a:cubicBezTo>
                <a:cubicBezTo>
                  <a:pt x="1824" y="742"/>
                  <a:pt x="1814" y="738"/>
                  <a:pt x="1807" y="731"/>
                </a:cubicBezTo>
                <a:close/>
                <a:moveTo>
                  <a:pt x="767" y="77"/>
                </a:moveTo>
                <a:cubicBezTo>
                  <a:pt x="843" y="126"/>
                  <a:pt x="932" y="152"/>
                  <a:pt x="1024" y="152"/>
                </a:cubicBezTo>
                <a:cubicBezTo>
                  <a:pt x="1117" y="152"/>
                  <a:pt x="1205" y="126"/>
                  <a:pt x="1282" y="77"/>
                </a:cubicBezTo>
                <a:cubicBezTo>
                  <a:pt x="1267" y="71"/>
                  <a:pt x="1257" y="57"/>
                  <a:pt x="1257" y="40"/>
                </a:cubicBezTo>
                <a:cubicBezTo>
                  <a:pt x="1257" y="18"/>
                  <a:pt x="1275" y="0"/>
                  <a:pt x="1297" y="0"/>
                </a:cubicBezTo>
                <a:cubicBezTo>
                  <a:pt x="1391" y="0"/>
                  <a:pt x="1391" y="0"/>
                  <a:pt x="1391" y="0"/>
                </a:cubicBezTo>
                <a:cubicBezTo>
                  <a:pt x="1403" y="0"/>
                  <a:pt x="1414" y="5"/>
                  <a:pt x="1422" y="15"/>
                </a:cubicBezTo>
                <a:cubicBezTo>
                  <a:pt x="1430" y="24"/>
                  <a:pt x="1433" y="36"/>
                  <a:pt x="1430" y="48"/>
                </a:cubicBezTo>
                <a:cubicBezTo>
                  <a:pt x="1409" y="148"/>
                  <a:pt x="1409" y="148"/>
                  <a:pt x="1409" y="148"/>
                </a:cubicBezTo>
                <a:cubicBezTo>
                  <a:pt x="1405" y="167"/>
                  <a:pt x="1389" y="180"/>
                  <a:pt x="1370" y="180"/>
                </a:cubicBezTo>
                <a:cubicBezTo>
                  <a:pt x="1367" y="180"/>
                  <a:pt x="1365" y="179"/>
                  <a:pt x="1362" y="179"/>
                </a:cubicBezTo>
                <a:cubicBezTo>
                  <a:pt x="1343" y="175"/>
                  <a:pt x="1331" y="159"/>
                  <a:pt x="1330" y="141"/>
                </a:cubicBezTo>
                <a:cubicBezTo>
                  <a:pt x="1240" y="200"/>
                  <a:pt x="1135" y="232"/>
                  <a:pt x="1024" y="232"/>
                </a:cubicBezTo>
                <a:cubicBezTo>
                  <a:pt x="914" y="232"/>
                  <a:pt x="808" y="200"/>
                  <a:pt x="718" y="141"/>
                </a:cubicBezTo>
                <a:cubicBezTo>
                  <a:pt x="718" y="159"/>
                  <a:pt x="705" y="175"/>
                  <a:pt x="687" y="179"/>
                </a:cubicBezTo>
                <a:cubicBezTo>
                  <a:pt x="684" y="179"/>
                  <a:pt x="681" y="180"/>
                  <a:pt x="678" y="180"/>
                </a:cubicBezTo>
                <a:cubicBezTo>
                  <a:pt x="660" y="180"/>
                  <a:pt x="643" y="167"/>
                  <a:pt x="639" y="148"/>
                </a:cubicBezTo>
                <a:cubicBezTo>
                  <a:pt x="618" y="48"/>
                  <a:pt x="618" y="48"/>
                  <a:pt x="618" y="48"/>
                </a:cubicBezTo>
                <a:cubicBezTo>
                  <a:pt x="616" y="36"/>
                  <a:pt x="619" y="24"/>
                  <a:pt x="626" y="15"/>
                </a:cubicBezTo>
                <a:cubicBezTo>
                  <a:pt x="634" y="5"/>
                  <a:pt x="645" y="0"/>
                  <a:pt x="658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74" y="0"/>
                  <a:pt x="792" y="18"/>
                  <a:pt x="792" y="40"/>
                </a:cubicBezTo>
                <a:cubicBezTo>
                  <a:pt x="792" y="57"/>
                  <a:pt x="781" y="71"/>
                  <a:pt x="767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3085939" y="4740781"/>
            <a:ext cx="379589" cy="379589"/>
          </a:xfrm>
          <a:custGeom>
            <a:avLst/>
            <a:gdLst>
              <a:gd name="T0" fmla="*/ 370 w 2052"/>
              <a:gd name="T1" fmla="*/ 1027 h 2052"/>
              <a:gd name="T2" fmla="*/ 439 w 2052"/>
              <a:gd name="T3" fmla="*/ 999 h 2052"/>
              <a:gd name="T4" fmla="*/ 410 w 2052"/>
              <a:gd name="T5" fmla="*/ 1067 h 2052"/>
              <a:gd name="T6" fmla="*/ 40 w 2052"/>
              <a:gd name="T7" fmla="*/ 987 h 2052"/>
              <a:gd name="T8" fmla="*/ 234 w 2052"/>
              <a:gd name="T9" fmla="*/ 1067 h 2052"/>
              <a:gd name="T10" fmla="*/ 2037 w 2052"/>
              <a:gd name="T11" fmla="*/ 1056 h 2052"/>
              <a:gd name="T12" fmla="*/ 1878 w 2052"/>
              <a:gd name="T13" fmla="*/ 1158 h 2052"/>
              <a:gd name="T14" fmla="*/ 1160 w 2052"/>
              <a:gd name="T15" fmla="*/ 1067 h 2052"/>
              <a:gd name="T16" fmla="*/ 1700 w 2052"/>
              <a:gd name="T17" fmla="*/ 1560 h 2052"/>
              <a:gd name="T18" fmla="*/ 1064 w 2052"/>
              <a:gd name="T19" fmla="*/ 2012 h 2052"/>
              <a:gd name="T20" fmla="*/ 984 w 2052"/>
              <a:gd name="T21" fmla="*/ 1828 h 2052"/>
              <a:gd name="T22" fmla="*/ 497 w 2052"/>
              <a:gd name="T23" fmla="*/ 1387 h 2052"/>
              <a:gd name="T24" fmla="*/ 570 w 2052"/>
              <a:gd name="T25" fmla="*/ 1067 h 2052"/>
              <a:gd name="T26" fmla="*/ 868 w 2052"/>
              <a:gd name="T27" fmla="*/ 987 h 2052"/>
              <a:gd name="T28" fmla="*/ 348 w 2052"/>
              <a:gd name="T29" fmla="*/ 488 h 2052"/>
              <a:gd name="T30" fmla="*/ 984 w 2052"/>
              <a:gd name="T31" fmla="*/ 141 h 2052"/>
              <a:gd name="T32" fmla="*/ 894 w 2052"/>
              <a:gd name="T33" fmla="*/ 118 h 2052"/>
              <a:gd name="T34" fmla="*/ 1155 w 2052"/>
              <a:gd name="T35" fmla="*/ 118 h 2052"/>
              <a:gd name="T36" fmla="*/ 1098 w 2052"/>
              <a:gd name="T37" fmla="*/ 174 h 2052"/>
              <a:gd name="T38" fmla="*/ 1488 w 2052"/>
              <a:gd name="T39" fmla="*/ 289 h 2052"/>
              <a:gd name="T40" fmla="*/ 1180 w 2052"/>
              <a:gd name="T41" fmla="*/ 987 h 2052"/>
              <a:gd name="T42" fmla="*/ 1878 w 2052"/>
              <a:gd name="T43" fmla="*/ 897 h 2052"/>
              <a:gd name="T44" fmla="*/ 1064 w 2052"/>
              <a:gd name="T45" fmla="*/ 676 h 2052"/>
              <a:gd name="T46" fmla="*/ 1492 w 2052"/>
              <a:gd name="T47" fmla="*/ 600 h 2052"/>
              <a:gd name="T48" fmla="*/ 1064 w 2052"/>
              <a:gd name="T49" fmla="*/ 676 h 2052"/>
              <a:gd name="T50" fmla="*/ 428 w 2052"/>
              <a:gd name="T51" fmla="*/ 488 h 2052"/>
              <a:gd name="T52" fmla="*/ 968 w 2052"/>
              <a:gd name="T53" fmla="*/ 1067 h 2052"/>
              <a:gd name="T54" fmla="*/ 737 w 2052"/>
              <a:gd name="T55" fmla="*/ 1511 h 2052"/>
              <a:gd name="T56" fmla="*/ 723 w 2052"/>
              <a:gd name="T57" fmla="*/ 1428 h 2052"/>
              <a:gd name="T58" fmla="*/ 984 w 2052"/>
              <a:gd name="T59" fmla="*/ 1748 h 2052"/>
              <a:gd name="T60" fmla="*/ 1064 w 2052"/>
              <a:gd name="T61" fmla="*/ 1712 h 2052"/>
              <a:gd name="T62" fmla="*/ 1293 w 2052"/>
              <a:gd name="T63" fmla="*/ 1393 h 2052"/>
              <a:gd name="T64" fmla="*/ 1340 w 2052"/>
              <a:gd name="T65" fmla="*/ 1499 h 2052"/>
              <a:gd name="T66" fmla="*/ 1268 w 2052"/>
              <a:gd name="T67" fmla="*/ 1484 h 2052"/>
              <a:gd name="T68" fmla="*/ 1064 w 2052"/>
              <a:gd name="T69" fmla="*/ 756 h 2052"/>
              <a:gd name="T70" fmla="*/ 780 w 2052"/>
              <a:gd name="T71" fmla="*/ 740 h 2052"/>
              <a:gd name="T72" fmla="*/ 984 w 2052"/>
              <a:gd name="T73" fmla="*/ 952 h 2052"/>
              <a:gd name="T74" fmla="*/ 1064 w 2052"/>
              <a:gd name="T75" fmla="*/ 912 h 2052"/>
              <a:gd name="T76" fmla="*/ 1092 w 2052"/>
              <a:gd name="T77" fmla="*/ 987 h 2052"/>
              <a:gd name="T78" fmla="*/ 984 w 2052"/>
              <a:gd name="T79" fmla="*/ 1112 h 2052"/>
              <a:gd name="T80" fmla="*/ 1064 w 2052"/>
              <a:gd name="T81" fmla="*/ 1152 h 2052"/>
              <a:gd name="T82" fmla="*/ 1024 w 2052"/>
              <a:gd name="T83" fmla="*/ 1272 h 2052"/>
              <a:gd name="T84" fmla="*/ 1024 w 2052"/>
              <a:gd name="T85" fmla="*/ 1392 h 2052"/>
              <a:gd name="T86" fmla="*/ 1024 w 2052"/>
              <a:gd name="T87" fmla="*/ 1272 h 2052"/>
              <a:gd name="T88" fmla="*/ 984 w 2052"/>
              <a:gd name="T89" fmla="*/ 1552 h 2052"/>
              <a:gd name="T90" fmla="*/ 1064 w 2052"/>
              <a:gd name="T91" fmla="*/ 1512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52" h="2052">
                <a:moveTo>
                  <a:pt x="410" y="1067"/>
                </a:moveTo>
                <a:cubicBezTo>
                  <a:pt x="400" y="1067"/>
                  <a:pt x="390" y="1063"/>
                  <a:pt x="382" y="1056"/>
                </a:cubicBezTo>
                <a:cubicBezTo>
                  <a:pt x="375" y="1048"/>
                  <a:pt x="370" y="1038"/>
                  <a:pt x="370" y="1027"/>
                </a:cubicBezTo>
                <a:cubicBezTo>
                  <a:pt x="370" y="1017"/>
                  <a:pt x="375" y="1006"/>
                  <a:pt x="382" y="999"/>
                </a:cubicBezTo>
                <a:cubicBezTo>
                  <a:pt x="390" y="992"/>
                  <a:pt x="400" y="987"/>
                  <a:pt x="410" y="987"/>
                </a:cubicBezTo>
                <a:cubicBezTo>
                  <a:pt x="421" y="987"/>
                  <a:pt x="431" y="992"/>
                  <a:pt x="439" y="999"/>
                </a:cubicBezTo>
                <a:cubicBezTo>
                  <a:pt x="446" y="1006"/>
                  <a:pt x="450" y="1017"/>
                  <a:pt x="450" y="1027"/>
                </a:cubicBezTo>
                <a:cubicBezTo>
                  <a:pt x="450" y="1038"/>
                  <a:pt x="446" y="1048"/>
                  <a:pt x="439" y="1056"/>
                </a:cubicBezTo>
                <a:cubicBezTo>
                  <a:pt x="431" y="1063"/>
                  <a:pt x="421" y="1067"/>
                  <a:pt x="410" y="1067"/>
                </a:cubicBezTo>
                <a:close/>
                <a:moveTo>
                  <a:pt x="274" y="1027"/>
                </a:moveTo>
                <a:cubicBezTo>
                  <a:pt x="274" y="1005"/>
                  <a:pt x="257" y="987"/>
                  <a:pt x="234" y="987"/>
                </a:cubicBezTo>
                <a:cubicBezTo>
                  <a:pt x="40" y="987"/>
                  <a:pt x="40" y="987"/>
                  <a:pt x="40" y="987"/>
                </a:cubicBezTo>
                <a:cubicBezTo>
                  <a:pt x="18" y="987"/>
                  <a:pt x="0" y="1005"/>
                  <a:pt x="0" y="1027"/>
                </a:cubicBezTo>
                <a:cubicBezTo>
                  <a:pt x="0" y="1049"/>
                  <a:pt x="18" y="1067"/>
                  <a:pt x="40" y="1067"/>
                </a:cubicBezTo>
                <a:cubicBezTo>
                  <a:pt x="234" y="1067"/>
                  <a:pt x="234" y="1067"/>
                  <a:pt x="234" y="1067"/>
                </a:cubicBezTo>
                <a:cubicBezTo>
                  <a:pt x="257" y="1067"/>
                  <a:pt x="274" y="1049"/>
                  <a:pt x="274" y="1027"/>
                </a:cubicBezTo>
                <a:close/>
                <a:moveTo>
                  <a:pt x="2037" y="1000"/>
                </a:moveTo>
                <a:cubicBezTo>
                  <a:pt x="2052" y="1015"/>
                  <a:pt x="2052" y="1041"/>
                  <a:pt x="2037" y="1056"/>
                </a:cubicBezTo>
                <a:cubicBezTo>
                  <a:pt x="1935" y="1158"/>
                  <a:pt x="1935" y="1158"/>
                  <a:pt x="1935" y="1158"/>
                </a:cubicBezTo>
                <a:cubicBezTo>
                  <a:pt x="1927" y="1166"/>
                  <a:pt x="1917" y="1170"/>
                  <a:pt x="1906" y="1170"/>
                </a:cubicBezTo>
                <a:cubicBezTo>
                  <a:pt x="1896" y="1170"/>
                  <a:pt x="1886" y="1166"/>
                  <a:pt x="1878" y="1158"/>
                </a:cubicBezTo>
                <a:cubicBezTo>
                  <a:pt x="1862" y="1143"/>
                  <a:pt x="1862" y="1117"/>
                  <a:pt x="1878" y="1102"/>
                </a:cubicBezTo>
                <a:cubicBezTo>
                  <a:pt x="1912" y="1067"/>
                  <a:pt x="1912" y="1067"/>
                  <a:pt x="1912" y="1067"/>
                </a:cubicBezTo>
                <a:cubicBezTo>
                  <a:pt x="1160" y="1067"/>
                  <a:pt x="1160" y="1067"/>
                  <a:pt x="1160" y="1067"/>
                </a:cubicBezTo>
                <a:cubicBezTo>
                  <a:pt x="1166" y="1151"/>
                  <a:pt x="1190" y="1231"/>
                  <a:pt x="1230" y="1303"/>
                </a:cubicBezTo>
                <a:cubicBezTo>
                  <a:pt x="1358" y="1318"/>
                  <a:pt x="1469" y="1347"/>
                  <a:pt x="1551" y="1387"/>
                </a:cubicBezTo>
                <a:cubicBezTo>
                  <a:pt x="1675" y="1446"/>
                  <a:pt x="1700" y="1514"/>
                  <a:pt x="1700" y="1560"/>
                </a:cubicBezTo>
                <a:cubicBezTo>
                  <a:pt x="1700" y="1616"/>
                  <a:pt x="1664" y="1696"/>
                  <a:pt x="1488" y="1759"/>
                </a:cubicBezTo>
                <a:cubicBezTo>
                  <a:pt x="1373" y="1801"/>
                  <a:pt x="1224" y="1825"/>
                  <a:pt x="1064" y="1828"/>
                </a:cubicBezTo>
                <a:cubicBezTo>
                  <a:pt x="1064" y="2012"/>
                  <a:pt x="1064" y="2012"/>
                  <a:pt x="1064" y="2012"/>
                </a:cubicBezTo>
                <a:cubicBezTo>
                  <a:pt x="1064" y="2034"/>
                  <a:pt x="1046" y="2052"/>
                  <a:pt x="1024" y="2052"/>
                </a:cubicBezTo>
                <a:cubicBezTo>
                  <a:pt x="1002" y="2052"/>
                  <a:pt x="984" y="2034"/>
                  <a:pt x="984" y="2012"/>
                </a:cubicBezTo>
                <a:cubicBezTo>
                  <a:pt x="984" y="1828"/>
                  <a:pt x="984" y="1828"/>
                  <a:pt x="984" y="1828"/>
                </a:cubicBezTo>
                <a:cubicBezTo>
                  <a:pt x="825" y="1825"/>
                  <a:pt x="676" y="1800"/>
                  <a:pt x="561" y="1759"/>
                </a:cubicBezTo>
                <a:cubicBezTo>
                  <a:pt x="385" y="1696"/>
                  <a:pt x="348" y="1616"/>
                  <a:pt x="348" y="1560"/>
                </a:cubicBezTo>
                <a:cubicBezTo>
                  <a:pt x="348" y="1514"/>
                  <a:pt x="374" y="1446"/>
                  <a:pt x="497" y="1387"/>
                </a:cubicBezTo>
                <a:cubicBezTo>
                  <a:pt x="579" y="1348"/>
                  <a:pt x="690" y="1319"/>
                  <a:pt x="818" y="1303"/>
                </a:cubicBezTo>
                <a:cubicBezTo>
                  <a:pt x="858" y="1231"/>
                  <a:pt x="882" y="1151"/>
                  <a:pt x="888" y="1067"/>
                </a:cubicBezTo>
                <a:cubicBezTo>
                  <a:pt x="570" y="1067"/>
                  <a:pt x="570" y="1067"/>
                  <a:pt x="570" y="1067"/>
                </a:cubicBezTo>
                <a:cubicBezTo>
                  <a:pt x="548" y="1067"/>
                  <a:pt x="530" y="1049"/>
                  <a:pt x="530" y="1027"/>
                </a:cubicBezTo>
                <a:cubicBezTo>
                  <a:pt x="530" y="1005"/>
                  <a:pt x="548" y="987"/>
                  <a:pt x="570" y="987"/>
                </a:cubicBezTo>
                <a:cubicBezTo>
                  <a:pt x="868" y="987"/>
                  <a:pt x="868" y="987"/>
                  <a:pt x="868" y="987"/>
                </a:cubicBezTo>
                <a:cubicBezTo>
                  <a:pt x="800" y="851"/>
                  <a:pt x="685" y="741"/>
                  <a:pt x="543" y="681"/>
                </a:cubicBezTo>
                <a:cubicBezTo>
                  <a:pt x="531" y="676"/>
                  <a:pt x="531" y="676"/>
                  <a:pt x="531" y="676"/>
                </a:cubicBezTo>
                <a:cubicBezTo>
                  <a:pt x="381" y="615"/>
                  <a:pt x="348" y="541"/>
                  <a:pt x="348" y="488"/>
                </a:cubicBezTo>
                <a:cubicBezTo>
                  <a:pt x="348" y="432"/>
                  <a:pt x="385" y="352"/>
                  <a:pt x="561" y="289"/>
                </a:cubicBezTo>
                <a:cubicBezTo>
                  <a:pt x="676" y="247"/>
                  <a:pt x="825" y="223"/>
                  <a:pt x="984" y="220"/>
                </a:cubicBezTo>
                <a:cubicBezTo>
                  <a:pt x="984" y="141"/>
                  <a:pt x="984" y="141"/>
                  <a:pt x="984" y="141"/>
                </a:cubicBezTo>
                <a:cubicBezTo>
                  <a:pt x="951" y="174"/>
                  <a:pt x="951" y="174"/>
                  <a:pt x="951" y="174"/>
                </a:cubicBezTo>
                <a:cubicBezTo>
                  <a:pt x="935" y="190"/>
                  <a:pt x="910" y="190"/>
                  <a:pt x="894" y="174"/>
                </a:cubicBezTo>
                <a:cubicBezTo>
                  <a:pt x="878" y="159"/>
                  <a:pt x="878" y="133"/>
                  <a:pt x="894" y="118"/>
                </a:cubicBezTo>
                <a:cubicBezTo>
                  <a:pt x="996" y="16"/>
                  <a:pt x="996" y="16"/>
                  <a:pt x="996" y="16"/>
                </a:cubicBezTo>
                <a:cubicBezTo>
                  <a:pt x="1012" y="0"/>
                  <a:pt x="1037" y="0"/>
                  <a:pt x="1053" y="16"/>
                </a:cubicBezTo>
                <a:cubicBezTo>
                  <a:pt x="1155" y="118"/>
                  <a:pt x="1155" y="118"/>
                  <a:pt x="1155" y="118"/>
                </a:cubicBezTo>
                <a:cubicBezTo>
                  <a:pt x="1170" y="133"/>
                  <a:pt x="1170" y="159"/>
                  <a:pt x="1155" y="174"/>
                </a:cubicBezTo>
                <a:cubicBezTo>
                  <a:pt x="1147" y="182"/>
                  <a:pt x="1137" y="186"/>
                  <a:pt x="1127" y="186"/>
                </a:cubicBezTo>
                <a:cubicBezTo>
                  <a:pt x="1116" y="186"/>
                  <a:pt x="1106" y="182"/>
                  <a:pt x="1098" y="174"/>
                </a:cubicBezTo>
                <a:cubicBezTo>
                  <a:pt x="1064" y="140"/>
                  <a:pt x="1064" y="140"/>
                  <a:pt x="1064" y="140"/>
                </a:cubicBezTo>
                <a:cubicBezTo>
                  <a:pt x="1064" y="220"/>
                  <a:pt x="1064" y="220"/>
                  <a:pt x="1064" y="220"/>
                </a:cubicBezTo>
                <a:cubicBezTo>
                  <a:pt x="1224" y="223"/>
                  <a:pt x="1373" y="247"/>
                  <a:pt x="1488" y="289"/>
                </a:cubicBezTo>
                <a:cubicBezTo>
                  <a:pt x="1664" y="352"/>
                  <a:pt x="1700" y="432"/>
                  <a:pt x="1700" y="488"/>
                </a:cubicBezTo>
                <a:cubicBezTo>
                  <a:pt x="1700" y="543"/>
                  <a:pt x="1666" y="620"/>
                  <a:pt x="1503" y="682"/>
                </a:cubicBezTo>
                <a:cubicBezTo>
                  <a:pt x="1362" y="742"/>
                  <a:pt x="1247" y="851"/>
                  <a:pt x="1180" y="987"/>
                </a:cubicBezTo>
                <a:cubicBezTo>
                  <a:pt x="1911" y="987"/>
                  <a:pt x="1911" y="987"/>
                  <a:pt x="1911" y="987"/>
                </a:cubicBezTo>
                <a:cubicBezTo>
                  <a:pt x="1878" y="954"/>
                  <a:pt x="1878" y="954"/>
                  <a:pt x="1878" y="954"/>
                </a:cubicBezTo>
                <a:cubicBezTo>
                  <a:pt x="1862" y="938"/>
                  <a:pt x="1862" y="913"/>
                  <a:pt x="1878" y="897"/>
                </a:cubicBezTo>
                <a:cubicBezTo>
                  <a:pt x="1894" y="882"/>
                  <a:pt x="1919" y="882"/>
                  <a:pt x="1935" y="897"/>
                </a:cubicBezTo>
                <a:lnTo>
                  <a:pt x="2037" y="1000"/>
                </a:lnTo>
                <a:close/>
                <a:moveTo>
                  <a:pt x="1064" y="676"/>
                </a:moveTo>
                <a:cubicBezTo>
                  <a:pt x="1239" y="673"/>
                  <a:pt x="1380" y="644"/>
                  <a:pt x="1476" y="606"/>
                </a:cubicBezTo>
                <a:cubicBezTo>
                  <a:pt x="1488" y="601"/>
                  <a:pt x="1488" y="601"/>
                  <a:pt x="1488" y="601"/>
                </a:cubicBezTo>
                <a:cubicBezTo>
                  <a:pt x="1490" y="601"/>
                  <a:pt x="1491" y="600"/>
                  <a:pt x="1492" y="600"/>
                </a:cubicBezTo>
                <a:cubicBezTo>
                  <a:pt x="1575" y="565"/>
                  <a:pt x="1620" y="523"/>
                  <a:pt x="1620" y="488"/>
                </a:cubicBezTo>
                <a:cubicBezTo>
                  <a:pt x="1620" y="412"/>
                  <a:pt x="1410" y="307"/>
                  <a:pt x="1064" y="300"/>
                </a:cubicBezTo>
                <a:lnTo>
                  <a:pt x="1064" y="676"/>
                </a:lnTo>
                <a:close/>
                <a:moveTo>
                  <a:pt x="984" y="676"/>
                </a:moveTo>
                <a:cubicBezTo>
                  <a:pt x="984" y="300"/>
                  <a:pt x="984" y="300"/>
                  <a:pt x="984" y="300"/>
                </a:cubicBezTo>
                <a:cubicBezTo>
                  <a:pt x="639" y="307"/>
                  <a:pt x="428" y="412"/>
                  <a:pt x="428" y="488"/>
                </a:cubicBezTo>
                <a:cubicBezTo>
                  <a:pt x="428" y="564"/>
                  <a:pt x="639" y="669"/>
                  <a:pt x="984" y="676"/>
                </a:cubicBezTo>
                <a:close/>
                <a:moveTo>
                  <a:pt x="1080" y="1067"/>
                </a:moveTo>
                <a:cubicBezTo>
                  <a:pt x="968" y="1067"/>
                  <a:pt x="968" y="1067"/>
                  <a:pt x="968" y="1067"/>
                </a:cubicBezTo>
                <a:cubicBezTo>
                  <a:pt x="958" y="1225"/>
                  <a:pt x="893" y="1372"/>
                  <a:pt x="780" y="1484"/>
                </a:cubicBezTo>
                <a:cubicBezTo>
                  <a:pt x="765" y="1499"/>
                  <a:pt x="765" y="1499"/>
                  <a:pt x="765" y="1499"/>
                </a:cubicBezTo>
                <a:cubicBezTo>
                  <a:pt x="757" y="1507"/>
                  <a:pt x="747" y="1511"/>
                  <a:pt x="737" y="1511"/>
                </a:cubicBezTo>
                <a:cubicBezTo>
                  <a:pt x="726" y="1511"/>
                  <a:pt x="716" y="1507"/>
                  <a:pt x="708" y="1499"/>
                </a:cubicBezTo>
                <a:cubicBezTo>
                  <a:pt x="693" y="1484"/>
                  <a:pt x="693" y="1458"/>
                  <a:pt x="708" y="1443"/>
                </a:cubicBezTo>
                <a:cubicBezTo>
                  <a:pt x="723" y="1428"/>
                  <a:pt x="723" y="1428"/>
                  <a:pt x="723" y="1428"/>
                </a:cubicBezTo>
                <a:cubicBezTo>
                  <a:pt x="735" y="1417"/>
                  <a:pt x="745" y="1405"/>
                  <a:pt x="755" y="1393"/>
                </a:cubicBezTo>
                <a:cubicBezTo>
                  <a:pt x="549" y="1429"/>
                  <a:pt x="428" y="1502"/>
                  <a:pt x="428" y="1560"/>
                </a:cubicBezTo>
                <a:cubicBezTo>
                  <a:pt x="428" y="1636"/>
                  <a:pt x="639" y="1740"/>
                  <a:pt x="984" y="1748"/>
                </a:cubicBezTo>
                <a:cubicBezTo>
                  <a:pt x="984" y="1712"/>
                  <a:pt x="984" y="1712"/>
                  <a:pt x="984" y="1712"/>
                </a:cubicBezTo>
                <a:cubicBezTo>
                  <a:pt x="984" y="1690"/>
                  <a:pt x="1002" y="1672"/>
                  <a:pt x="1024" y="1672"/>
                </a:cubicBezTo>
                <a:cubicBezTo>
                  <a:pt x="1046" y="1672"/>
                  <a:pt x="1064" y="1690"/>
                  <a:pt x="1064" y="1712"/>
                </a:cubicBezTo>
                <a:cubicBezTo>
                  <a:pt x="1064" y="1748"/>
                  <a:pt x="1064" y="1748"/>
                  <a:pt x="1064" y="1748"/>
                </a:cubicBezTo>
                <a:cubicBezTo>
                  <a:pt x="1410" y="1741"/>
                  <a:pt x="1620" y="1636"/>
                  <a:pt x="1620" y="1560"/>
                </a:cubicBezTo>
                <a:cubicBezTo>
                  <a:pt x="1620" y="1502"/>
                  <a:pt x="1499" y="1429"/>
                  <a:pt x="1293" y="1393"/>
                </a:cubicBezTo>
                <a:cubicBezTo>
                  <a:pt x="1303" y="1405"/>
                  <a:pt x="1313" y="1417"/>
                  <a:pt x="1324" y="1428"/>
                </a:cubicBezTo>
                <a:cubicBezTo>
                  <a:pt x="1340" y="1443"/>
                  <a:pt x="1340" y="1443"/>
                  <a:pt x="1340" y="1443"/>
                </a:cubicBezTo>
                <a:cubicBezTo>
                  <a:pt x="1355" y="1458"/>
                  <a:pt x="1355" y="1484"/>
                  <a:pt x="1340" y="1499"/>
                </a:cubicBezTo>
                <a:cubicBezTo>
                  <a:pt x="1332" y="1507"/>
                  <a:pt x="1321" y="1511"/>
                  <a:pt x="1311" y="1511"/>
                </a:cubicBezTo>
                <a:cubicBezTo>
                  <a:pt x="1301" y="1511"/>
                  <a:pt x="1291" y="1507"/>
                  <a:pt x="1283" y="1499"/>
                </a:cubicBezTo>
                <a:cubicBezTo>
                  <a:pt x="1268" y="1484"/>
                  <a:pt x="1268" y="1484"/>
                  <a:pt x="1268" y="1484"/>
                </a:cubicBezTo>
                <a:cubicBezTo>
                  <a:pt x="1155" y="1372"/>
                  <a:pt x="1089" y="1225"/>
                  <a:pt x="1080" y="1067"/>
                </a:cubicBezTo>
                <a:close/>
                <a:moveTo>
                  <a:pt x="1267" y="740"/>
                </a:moveTo>
                <a:cubicBezTo>
                  <a:pt x="1203" y="749"/>
                  <a:pt x="1134" y="755"/>
                  <a:pt x="1064" y="756"/>
                </a:cubicBezTo>
                <a:cubicBezTo>
                  <a:pt x="1061" y="776"/>
                  <a:pt x="1044" y="792"/>
                  <a:pt x="1024" y="792"/>
                </a:cubicBezTo>
                <a:cubicBezTo>
                  <a:pt x="1003" y="792"/>
                  <a:pt x="987" y="776"/>
                  <a:pt x="984" y="756"/>
                </a:cubicBezTo>
                <a:cubicBezTo>
                  <a:pt x="914" y="755"/>
                  <a:pt x="845" y="749"/>
                  <a:pt x="780" y="740"/>
                </a:cubicBezTo>
                <a:cubicBezTo>
                  <a:pt x="855" y="809"/>
                  <a:pt x="916" y="893"/>
                  <a:pt x="956" y="987"/>
                </a:cubicBezTo>
                <a:cubicBezTo>
                  <a:pt x="1006" y="987"/>
                  <a:pt x="1006" y="987"/>
                  <a:pt x="1006" y="987"/>
                </a:cubicBezTo>
                <a:cubicBezTo>
                  <a:pt x="993" y="981"/>
                  <a:pt x="984" y="967"/>
                  <a:pt x="984" y="952"/>
                </a:cubicBezTo>
                <a:cubicBezTo>
                  <a:pt x="984" y="912"/>
                  <a:pt x="984" y="912"/>
                  <a:pt x="984" y="912"/>
                </a:cubicBezTo>
                <a:cubicBezTo>
                  <a:pt x="984" y="890"/>
                  <a:pt x="1002" y="872"/>
                  <a:pt x="1024" y="872"/>
                </a:cubicBezTo>
                <a:cubicBezTo>
                  <a:pt x="1046" y="872"/>
                  <a:pt x="1064" y="890"/>
                  <a:pt x="1064" y="912"/>
                </a:cubicBezTo>
                <a:cubicBezTo>
                  <a:pt x="1064" y="952"/>
                  <a:pt x="1064" y="952"/>
                  <a:pt x="1064" y="952"/>
                </a:cubicBezTo>
                <a:cubicBezTo>
                  <a:pt x="1064" y="967"/>
                  <a:pt x="1055" y="981"/>
                  <a:pt x="1042" y="987"/>
                </a:cubicBezTo>
                <a:cubicBezTo>
                  <a:pt x="1092" y="987"/>
                  <a:pt x="1092" y="987"/>
                  <a:pt x="1092" y="987"/>
                </a:cubicBezTo>
                <a:cubicBezTo>
                  <a:pt x="1132" y="893"/>
                  <a:pt x="1193" y="809"/>
                  <a:pt x="1267" y="740"/>
                </a:cubicBezTo>
                <a:close/>
                <a:moveTo>
                  <a:pt x="1024" y="1072"/>
                </a:moveTo>
                <a:cubicBezTo>
                  <a:pt x="1002" y="1072"/>
                  <a:pt x="984" y="1090"/>
                  <a:pt x="984" y="1112"/>
                </a:cubicBezTo>
                <a:cubicBezTo>
                  <a:pt x="984" y="1152"/>
                  <a:pt x="984" y="1152"/>
                  <a:pt x="984" y="1152"/>
                </a:cubicBezTo>
                <a:cubicBezTo>
                  <a:pt x="984" y="1174"/>
                  <a:pt x="1002" y="1192"/>
                  <a:pt x="1024" y="1192"/>
                </a:cubicBezTo>
                <a:cubicBezTo>
                  <a:pt x="1046" y="1192"/>
                  <a:pt x="1064" y="1174"/>
                  <a:pt x="1064" y="1152"/>
                </a:cubicBezTo>
                <a:cubicBezTo>
                  <a:pt x="1064" y="1112"/>
                  <a:pt x="1064" y="1112"/>
                  <a:pt x="1064" y="1112"/>
                </a:cubicBezTo>
                <a:cubicBezTo>
                  <a:pt x="1064" y="1090"/>
                  <a:pt x="1046" y="1072"/>
                  <a:pt x="1024" y="1072"/>
                </a:cubicBezTo>
                <a:close/>
                <a:moveTo>
                  <a:pt x="1024" y="1272"/>
                </a:moveTo>
                <a:cubicBezTo>
                  <a:pt x="1002" y="1272"/>
                  <a:pt x="984" y="1290"/>
                  <a:pt x="984" y="1312"/>
                </a:cubicBezTo>
                <a:cubicBezTo>
                  <a:pt x="984" y="1352"/>
                  <a:pt x="984" y="1352"/>
                  <a:pt x="984" y="1352"/>
                </a:cubicBezTo>
                <a:cubicBezTo>
                  <a:pt x="984" y="1374"/>
                  <a:pt x="1002" y="1392"/>
                  <a:pt x="1024" y="1392"/>
                </a:cubicBezTo>
                <a:cubicBezTo>
                  <a:pt x="1046" y="1392"/>
                  <a:pt x="1064" y="1374"/>
                  <a:pt x="1064" y="1352"/>
                </a:cubicBezTo>
                <a:cubicBezTo>
                  <a:pt x="1064" y="1312"/>
                  <a:pt x="1064" y="1312"/>
                  <a:pt x="1064" y="1312"/>
                </a:cubicBezTo>
                <a:cubicBezTo>
                  <a:pt x="1064" y="1290"/>
                  <a:pt x="1046" y="1272"/>
                  <a:pt x="1024" y="1272"/>
                </a:cubicBezTo>
                <a:close/>
                <a:moveTo>
                  <a:pt x="1024" y="1472"/>
                </a:moveTo>
                <a:cubicBezTo>
                  <a:pt x="1002" y="1472"/>
                  <a:pt x="984" y="1490"/>
                  <a:pt x="984" y="1512"/>
                </a:cubicBezTo>
                <a:cubicBezTo>
                  <a:pt x="984" y="1552"/>
                  <a:pt x="984" y="1552"/>
                  <a:pt x="984" y="1552"/>
                </a:cubicBezTo>
                <a:cubicBezTo>
                  <a:pt x="984" y="1574"/>
                  <a:pt x="1002" y="1592"/>
                  <a:pt x="1024" y="1592"/>
                </a:cubicBezTo>
                <a:cubicBezTo>
                  <a:pt x="1046" y="1592"/>
                  <a:pt x="1064" y="1574"/>
                  <a:pt x="1064" y="1552"/>
                </a:cubicBezTo>
                <a:cubicBezTo>
                  <a:pt x="1064" y="1512"/>
                  <a:pt x="1064" y="1512"/>
                  <a:pt x="1064" y="1512"/>
                </a:cubicBezTo>
                <a:cubicBezTo>
                  <a:pt x="1064" y="1490"/>
                  <a:pt x="1046" y="1472"/>
                  <a:pt x="1024" y="1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217414" y="4755993"/>
            <a:ext cx="378503" cy="349164"/>
          </a:xfrm>
          <a:custGeom>
            <a:avLst/>
            <a:gdLst>
              <a:gd name="T0" fmla="*/ 421 w 2048"/>
              <a:gd name="T1" fmla="*/ 11 h 1888"/>
              <a:gd name="T2" fmla="*/ 421 w 2048"/>
              <a:gd name="T3" fmla="*/ 68 h 1888"/>
              <a:gd name="T4" fmla="*/ 364 w 2048"/>
              <a:gd name="T5" fmla="*/ 68 h 1888"/>
              <a:gd name="T6" fmla="*/ 364 w 2048"/>
              <a:gd name="T7" fmla="*/ 11 h 1888"/>
              <a:gd name="T8" fmla="*/ 352 w 2048"/>
              <a:gd name="T9" fmla="*/ 360 h 1888"/>
              <a:gd name="T10" fmla="*/ 0 w 2048"/>
              <a:gd name="T11" fmla="*/ 320 h 1888"/>
              <a:gd name="T12" fmla="*/ 40 w 2048"/>
              <a:gd name="T13" fmla="*/ 0 h 1888"/>
              <a:gd name="T14" fmla="*/ 240 w 2048"/>
              <a:gd name="T15" fmla="*/ 40 h 1888"/>
              <a:gd name="T16" fmla="*/ 80 w 2048"/>
              <a:gd name="T17" fmla="*/ 80 h 1888"/>
              <a:gd name="T18" fmla="*/ 1968 w 2048"/>
              <a:gd name="T19" fmla="*/ 280 h 1888"/>
              <a:gd name="T20" fmla="*/ 575 w 2048"/>
              <a:gd name="T21" fmla="*/ 80 h 1888"/>
              <a:gd name="T22" fmla="*/ 575 w 2048"/>
              <a:gd name="T23" fmla="*/ 0 h 1888"/>
              <a:gd name="T24" fmla="*/ 2048 w 2048"/>
              <a:gd name="T25" fmla="*/ 40 h 1888"/>
              <a:gd name="T26" fmla="*/ 2008 w 2048"/>
              <a:gd name="T27" fmla="*/ 360 h 1888"/>
              <a:gd name="T28" fmla="*/ 1806 w 2048"/>
              <a:gd name="T29" fmla="*/ 1328 h 1888"/>
              <a:gd name="T30" fmla="*/ 2048 w 2048"/>
              <a:gd name="T31" fmla="*/ 1560 h 1888"/>
              <a:gd name="T32" fmla="*/ 1584 w 2048"/>
              <a:gd name="T33" fmla="*/ 1560 h 1888"/>
              <a:gd name="T34" fmla="*/ 1509 w 2048"/>
              <a:gd name="T35" fmla="*/ 360 h 1888"/>
              <a:gd name="T36" fmla="*/ 1200 w 2048"/>
              <a:gd name="T37" fmla="*/ 1427 h 1888"/>
              <a:gd name="T38" fmla="*/ 1160 w 2048"/>
              <a:gd name="T39" fmla="*/ 1888 h 1888"/>
              <a:gd name="T40" fmla="*/ 776 w 2048"/>
              <a:gd name="T41" fmla="*/ 1888 h 1888"/>
              <a:gd name="T42" fmla="*/ 392 w 2048"/>
              <a:gd name="T43" fmla="*/ 1888 h 1888"/>
              <a:gd name="T44" fmla="*/ 352 w 2048"/>
              <a:gd name="T45" fmla="*/ 1427 h 1888"/>
              <a:gd name="T46" fmla="*/ 1664 w 2048"/>
              <a:gd name="T47" fmla="*/ 1560 h 1888"/>
              <a:gd name="T48" fmla="*/ 1968 w 2048"/>
              <a:gd name="T49" fmla="*/ 1560 h 1888"/>
              <a:gd name="T50" fmla="*/ 1664 w 2048"/>
              <a:gd name="T51" fmla="*/ 1560 h 1888"/>
              <a:gd name="T52" fmla="*/ 776 w 2048"/>
              <a:gd name="T53" fmla="*/ 1504 h 1888"/>
              <a:gd name="T54" fmla="*/ 776 w 2048"/>
              <a:gd name="T55" fmla="*/ 1808 h 1888"/>
              <a:gd name="T56" fmla="*/ 1160 w 2048"/>
              <a:gd name="T57" fmla="*/ 1504 h 1888"/>
              <a:gd name="T58" fmla="*/ 1160 w 2048"/>
              <a:gd name="T59" fmla="*/ 1808 h 1888"/>
              <a:gd name="T60" fmla="*/ 1160 w 2048"/>
              <a:gd name="T61" fmla="*/ 1504 h 1888"/>
              <a:gd name="T62" fmla="*/ 584 w 2048"/>
              <a:gd name="T63" fmla="*/ 1526 h 1888"/>
              <a:gd name="T64" fmla="*/ 736 w 2048"/>
              <a:gd name="T65" fmla="*/ 660 h 1888"/>
              <a:gd name="T66" fmla="*/ 816 w 2048"/>
              <a:gd name="T67" fmla="*/ 660 h 1888"/>
              <a:gd name="T68" fmla="*/ 968 w 2048"/>
              <a:gd name="T69" fmla="*/ 1526 h 1888"/>
              <a:gd name="T70" fmla="*/ 1120 w 2048"/>
              <a:gd name="T71" fmla="*/ 360 h 1888"/>
              <a:gd name="T72" fmla="*/ 432 w 2048"/>
              <a:gd name="T73" fmla="*/ 1427 h 1888"/>
              <a:gd name="T74" fmla="*/ 240 w 2048"/>
              <a:gd name="T75" fmla="*/ 1656 h 1888"/>
              <a:gd name="T76" fmla="*/ 544 w 2048"/>
              <a:gd name="T77" fmla="*/ 1656 h 1888"/>
              <a:gd name="T78" fmla="*/ 776 w 2048"/>
              <a:gd name="T79" fmla="*/ 540 h 1888"/>
              <a:gd name="T80" fmla="*/ 816 w 2048"/>
              <a:gd name="T81" fmla="*/ 500 h 1888"/>
              <a:gd name="T82" fmla="*/ 776 w 2048"/>
              <a:gd name="T83" fmla="*/ 460 h 1888"/>
              <a:gd name="T84" fmla="*/ 736 w 2048"/>
              <a:gd name="T85" fmla="*/ 500 h 1888"/>
              <a:gd name="T86" fmla="*/ 776 w 2048"/>
              <a:gd name="T87" fmla="*/ 540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1888">
                <a:moveTo>
                  <a:pt x="392" y="0"/>
                </a:moveTo>
                <a:cubicBezTo>
                  <a:pt x="403" y="0"/>
                  <a:pt x="413" y="4"/>
                  <a:pt x="421" y="11"/>
                </a:cubicBezTo>
                <a:cubicBezTo>
                  <a:pt x="428" y="19"/>
                  <a:pt x="432" y="29"/>
                  <a:pt x="432" y="40"/>
                </a:cubicBezTo>
                <a:cubicBezTo>
                  <a:pt x="432" y="50"/>
                  <a:pt x="428" y="61"/>
                  <a:pt x="421" y="68"/>
                </a:cubicBezTo>
                <a:cubicBezTo>
                  <a:pt x="413" y="75"/>
                  <a:pt x="403" y="80"/>
                  <a:pt x="392" y="80"/>
                </a:cubicBezTo>
                <a:cubicBezTo>
                  <a:pt x="382" y="80"/>
                  <a:pt x="372" y="75"/>
                  <a:pt x="364" y="68"/>
                </a:cubicBezTo>
                <a:cubicBezTo>
                  <a:pt x="357" y="61"/>
                  <a:pt x="352" y="50"/>
                  <a:pt x="352" y="40"/>
                </a:cubicBezTo>
                <a:cubicBezTo>
                  <a:pt x="352" y="29"/>
                  <a:pt x="357" y="19"/>
                  <a:pt x="364" y="11"/>
                </a:cubicBezTo>
                <a:cubicBezTo>
                  <a:pt x="372" y="4"/>
                  <a:pt x="382" y="0"/>
                  <a:pt x="392" y="0"/>
                </a:cubicBezTo>
                <a:close/>
                <a:moveTo>
                  <a:pt x="352" y="360"/>
                </a:moveTo>
                <a:cubicBezTo>
                  <a:pt x="40" y="360"/>
                  <a:pt x="40" y="360"/>
                  <a:pt x="40" y="360"/>
                </a:cubicBezTo>
                <a:cubicBezTo>
                  <a:pt x="18" y="360"/>
                  <a:pt x="0" y="342"/>
                  <a:pt x="0" y="32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22" y="0"/>
                  <a:pt x="240" y="18"/>
                  <a:pt x="240" y="40"/>
                </a:cubicBezTo>
                <a:cubicBezTo>
                  <a:pt x="240" y="62"/>
                  <a:pt x="222" y="80"/>
                  <a:pt x="20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968" y="280"/>
                  <a:pt x="1968" y="280"/>
                  <a:pt x="1968" y="280"/>
                </a:cubicBezTo>
                <a:cubicBezTo>
                  <a:pt x="1968" y="80"/>
                  <a:pt x="1968" y="80"/>
                  <a:pt x="1968" y="80"/>
                </a:cubicBezTo>
                <a:cubicBezTo>
                  <a:pt x="575" y="80"/>
                  <a:pt x="575" y="80"/>
                  <a:pt x="575" y="80"/>
                </a:cubicBezTo>
                <a:cubicBezTo>
                  <a:pt x="553" y="80"/>
                  <a:pt x="535" y="62"/>
                  <a:pt x="535" y="40"/>
                </a:cubicBezTo>
                <a:cubicBezTo>
                  <a:pt x="535" y="18"/>
                  <a:pt x="553" y="0"/>
                  <a:pt x="575" y="0"/>
                </a:cubicBezTo>
                <a:cubicBezTo>
                  <a:pt x="2008" y="0"/>
                  <a:pt x="2008" y="0"/>
                  <a:pt x="2008" y="0"/>
                </a:cubicBezTo>
                <a:cubicBezTo>
                  <a:pt x="2030" y="0"/>
                  <a:pt x="2048" y="18"/>
                  <a:pt x="2048" y="40"/>
                </a:cubicBezTo>
                <a:cubicBezTo>
                  <a:pt x="2048" y="320"/>
                  <a:pt x="2048" y="320"/>
                  <a:pt x="2048" y="320"/>
                </a:cubicBezTo>
                <a:cubicBezTo>
                  <a:pt x="2048" y="342"/>
                  <a:pt x="2030" y="360"/>
                  <a:pt x="2008" y="360"/>
                </a:cubicBezTo>
                <a:cubicBezTo>
                  <a:pt x="1591" y="360"/>
                  <a:pt x="1591" y="360"/>
                  <a:pt x="1591" y="360"/>
                </a:cubicBezTo>
                <a:cubicBezTo>
                  <a:pt x="1806" y="1328"/>
                  <a:pt x="1806" y="1328"/>
                  <a:pt x="1806" y="1328"/>
                </a:cubicBezTo>
                <a:cubicBezTo>
                  <a:pt x="1809" y="1328"/>
                  <a:pt x="1813" y="1328"/>
                  <a:pt x="1816" y="1328"/>
                </a:cubicBezTo>
                <a:cubicBezTo>
                  <a:pt x="1944" y="1328"/>
                  <a:pt x="2048" y="1432"/>
                  <a:pt x="2048" y="1560"/>
                </a:cubicBezTo>
                <a:cubicBezTo>
                  <a:pt x="2048" y="1688"/>
                  <a:pt x="1944" y="1792"/>
                  <a:pt x="1816" y="1792"/>
                </a:cubicBezTo>
                <a:cubicBezTo>
                  <a:pt x="1688" y="1792"/>
                  <a:pt x="1584" y="1688"/>
                  <a:pt x="1584" y="1560"/>
                </a:cubicBezTo>
                <a:cubicBezTo>
                  <a:pt x="1584" y="1463"/>
                  <a:pt x="1644" y="1380"/>
                  <a:pt x="1728" y="1346"/>
                </a:cubicBezTo>
                <a:cubicBezTo>
                  <a:pt x="1509" y="360"/>
                  <a:pt x="1509" y="360"/>
                  <a:pt x="1509" y="360"/>
                </a:cubicBezTo>
                <a:cubicBezTo>
                  <a:pt x="1200" y="360"/>
                  <a:pt x="1200" y="360"/>
                  <a:pt x="1200" y="360"/>
                </a:cubicBezTo>
                <a:cubicBezTo>
                  <a:pt x="1200" y="1427"/>
                  <a:pt x="1200" y="1427"/>
                  <a:pt x="1200" y="1427"/>
                </a:cubicBezTo>
                <a:cubicBezTo>
                  <a:pt x="1309" y="1446"/>
                  <a:pt x="1392" y="1541"/>
                  <a:pt x="1392" y="1656"/>
                </a:cubicBezTo>
                <a:cubicBezTo>
                  <a:pt x="1392" y="1784"/>
                  <a:pt x="1288" y="1888"/>
                  <a:pt x="1160" y="1888"/>
                </a:cubicBezTo>
                <a:cubicBezTo>
                  <a:pt x="1081" y="1888"/>
                  <a:pt x="1010" y="1847"/>
                  <a:pt x="968" y="1786"/>
                </a:cubicBezTo>
                <a:cubicBezTo>
                  <a:pt x="927" y="1847"/>
                  <a:pt x="856" y="1888"/>
                  <a:pt x="776" y="1888"/>
                </a:cubicBezTo>
                <a:cubicBezTo>
                  <a:pt x="697" y="1888"/>
                  <a:pt x="626" y="1847"/>
                  <a:pt x="584" y="1786"/>
                </a:cubicBezTo>
                <a:cubicBezTo>
                  <a:pt x="543" y="1847"/>
                  <a:pt x="472" y="1888"/>
                  <a:pt x="392" y="1888"/>
                </a:cubicBezTo>
                <a:cubicBezTo>
                  <a:pt x="264" y="1888"/>
                  <a:pt x="160" y="1784"/>
                  <a:pt x="160" y="1656"/>
                </a:cubicBezTo>
                <a:cubicBezTo>
                  <a:pt x="160" y="1541"/>
                  <a:pt x="243" y="1446"/>
                  <a:pt x="352" y="1427"/>
                </a:cubicBezTo>
                <a:lnTo>
                  <a:pt x="352" y="360"/>
                </a:lnTo>
                <a:close/>
                <a:moveTo>
                  <a:pt x="1664" y="1560"/>
                </a:moveTo>
                <a:cubicBezTo>
                  <a:pt x="1664" y="1644"/>
                  <a:pt x="1733" y="1712"/>
                  <a:pt x="1816" y="1712"/>
                </a:cubicBezTo>
                <a:cubicBezTo>
                  <a:pt x="1900" y="1712"/>
                  <a:pt x="1968" y="1644"/>
                  <a:pt x="1968" y="1560"/>
                </a:cubicBezTo>
                <a:cubicBezTo>
                  <a:pt x="1968" y="1476"/>
                  <a:pt x="1900" y="1408"/>
                  <a:pt x="1816" y="1408"/>
                </a:cubicBezTo>
                <a:cubicBezTo>
                  <a:pt x="1733" y="1408"/>
                  <a:pt x="1664" y="1476"/>
                  <a:pt x="1664" y="1560"/>
                </a:cubicBezTo>
                <a:close/>
                <a:moveTo>
                  <a:pt x="928" y="1656"/>
                </a:moveTo>
                <a:cubicBezTo>
                  <a:pt x="928" y="1572"/>
                  <a:pt x="860" y="1504"/>
                  <a:pt x="776" y="1504"/>
                </a:cubicBezTo>
                <a:cubicBezTo>
                  <a:pt x="693" y="1504"/>
                  <a:pt x="624" y="1572"/>
                  <a:pt x="624" y="1656"/>
                </a:cubicBezTo>
                <a:cubicBezTo>
                  <a:pt x="624" y="1739"/>
                  <a:pt x="693" y="1808"/>
                  <a:pt x="776" y="1808"/>
                </a:cubicBezTo>
                <a:cubicBezTo>
                  <a:pt x="860" y="1808"/>
                  <a:pt x="928" y="1739"/>
                  <a:pt x="928" y="1656"/>
                </a:cubicBezTo>
                <a:close/>
                <a:moveTo>
                  <a:pt x="1160" y="1504"/>
                </a:moveTo>
                <a:cubicBezTo>
                  <a:pt x="1077" y="1504"/>
                  <a:pt x="1008" y="1572"/>
                  <a:pt x="1008" y="1656"/>
                </a:cubicBezTo>
                <a:cubicBezTo>
                  <a:pt x="1008" y="1739"/>
                  <a:pt x="1077" y="1808"/>
                  <a:pt x="1160" y="1808"/>
                </a:cubicBezTo>
                <a:cubicBezTo>
                  <a:pt x="1244" y="1808"/>
                  <a:pt x="1312" y="1739"/>
                  <a:pt x="1312" y="1656"/>
                </a:cubicBezTo>
                <a:cubicBezTo>
                  <a:pt x="1312" y="1572"/>
                  <a:pt x="1244" y="1504"/>
                  <a:pt x="1160" y="1504"/>
                </a:cubicBezTo>
                <a:close/>
                <a:moveTo>
                  <a:pt x="432" y="1427"/>
                </a:moveTo>
                <a:cubicBezTo>
                  <a:pt x="495" y="1438"/>
                  <a:pt x="550" y="1475"/>
                  <a:pt x="584" y="1526"/>
                </a:cubicBezTo>
                <a:cubicBezTo>
                  <a:pt x="619" y="1475"/>
                  <a:pt x="673" y="1438"/>
                  <a:pt x="736" y="1427"/>
                </a:cubicBezTo>
                <a:cubicBezTo>
                  <a:pt x="736" y="660"/>
                  <a:pt x="736" y="660"/>
                  <a:pt x="736" y="660"/>
                </a:cubicBezTo>
                <a:cubicBezTo>
                  <a:pt x="736" y="638"/>
                  <a:pt x="754" y="620"/>
                  <a:pt x="776" y="620"/>
                </a:cubicBezTo>
                <a:cubicBezTo>
                  <a:pt x="798" y="620"/>
                  <a:pt x="816" y="638"/>
                  <a:pt x="816" y="660"/>
                </a:cubicBezTo>
                <a:cubicBezTo>
                  <a:pt x="816" y="1427"/>
                  <a:pt x="816" y="1427"/>
                  <a:pt x="816" y="1427"/>
                </a:cubicBezTo>
                <a:cubicBezTo>
                  <a:pt x="879" y="1438"/>
                  <a:pt x="934" y="1475"/>
                  <a:pt x="968" y="1526"/>
                </a:cubicBezTo>
                <a:cubicBezTo>
                  <a:pt x="1003" y="1475"/>
                  <a:pt x="1057" y="1438"/>
                  <a:pt x="1120" y="1427"/>
                </a:cubicBezTo>
                <a:cubicBezTo>
                  <a:pt x="1120" y="360"/>
                  <a:pt x="1120" y="360"/>
                  <a:pt x="1120" y="360"/>
                </a:cubicBezTo>
                <a:cubicBezTo>
                  <a:pt x="432" y="360"/>
                  <a:pt x="432" y="360"/>
                  <a:pt x="432" y="360"/>
                </a:cubicBezTo>
                <a:lnTo>
                  <a:pt x="432" y="1427"/>
                </a:lnTo>
                <a:close/>
                <a:moveTo>
                  <a:pt x="392" y="1504"/>
                </a:moveTo>
                <a:cubicBezTo>
                  <a:pt x="309" y="1504"/>
                  <a:pt x="240" y="1572"/>
                  <a:pt x="240" y="1656"/>
                </a:cubicBezTo>
                <a:cubicBezTo>
                  <a:pt x="240" y="1739"/>
                  <a:pt x="309" y="1808"/>
                  <a:pt x="392" y="1808"/>
                </a:cubicBezTo>
                <a:cubicBezTo>
                  <a:pt x="476" y="1808"/>
                  <a:pt x="544" y="1739"/>
                  <a:pt x="544" y="1656"/>
                </a:cubicBezTo>
                <a:cubicBezTo>
                  <a:pt x="544" y="1572"/>
                  <a:pt x="476" y="1504"/>
                  <a:pt x="392" y="1504"/>
                </a:cubicBezTo>
                <a:close/>
                <a:moveTo>
                  <a:pt x="776" y="540"/>
                </a:moveTo>
                <a:cubicBezTo>
                  <a:pt x="787" y="540"/>
                  <a:pt x="797" y="535"/>
                  <a:pt x="805" y="528"/>
                </a:cubicBezTo>
                <a:cubicBezTo>
                  <a:pt x="812" y="521"/>
                  <a:pt x="816" y="510"/>
                  <a:pt x="816" y="500"/>
                </a:cubicBezTo>
                <a:cubicBezTo>
                  <a:pt x="816" y="489"/>
                  <a:pt x="812" y="479"/>
                  <a:pt x="805" y="471"/>
                </a:cubicBezTo>
                <a:cubicBezTo>
                  <a:pt x="797" y="464"/>
                  <a:pt x="787" y="460"/>
                  <a:pt x="776" y="460"/>
                </a:cubicBezTo>
                <a:cubicBezTo>
                  <a:pt x="766" y="460"/>
                  <a:pt x="756" y="464"/>
                  <a:pt x="748" y="471"/>
                </a:cubicBezTo>
                <a:cubicBezTo>
                  <a:pt x="741" y="479"/>
                  <a:pt x="736" y="489"/>
                  <a:pt x="736" y="500"/>
                </a:cubicBezTo>
                <a:cubicBezTo>
                  <a:pt x="736" y="510"/>
                  <a:pt x="741" y="521"/>
                  <a:pt x="748" y="528"/>
                </a:cubicBezTo>
                <a:cubicBezTo>
                  <a:pt x="756" y="535"/>
                  <a:pt x="766" y="540"/>
                  <a:pt x="776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5344543" y="4761245"/>
            <a:ext cx="378865" cy="338660"/>
          </a:xfrm>
          <a:custGeom>
            <a:avLst/>
            <a:gdLst>
              <a:gd name="T0" fmla="*/ 1832 w 2048"/>
              <a:gd name="T1" fmla="*/ 1832 h 1832"/>
              <a:gd name="T2" fmla="*/ 2048 w 2048"/>
              <a:gd name="T3" fmla="*/ 216 h 1832"/>
              <a:gd name="T4" fmla="*/ 216 w 2048"/>
              <a:gd name="T5" fmla="*/ 0 h 1832"/>
              <a:gd name="T6" fmla="*/ 0 w 2048"/>
              <a:gd name="T7" fmla="*/ 1616 h 1832"/>
              <a:gd name="T8" fmla="*/ 80 w 2048"/>
              <a:gd name="T9" fmla="*/ 216 h 1832"/>
              <a:gd name="T10" fmla="*/ 1832 w 2048"/>
              <a:gd name="T11" fmla="*/ 80 h 1832"/>
              <a:gd name="T12" fmla="*/ 1968 w 2048"/>
              <a:gd name="T13" fmla="*/ 1616 h 1832"/>
              <a:gd name="T14" fmla="*/ 216 w 2048"/>
              <a:gd name="T15" fmla="*/ 1752 h 1832"/>
              <a:gd name="T16" fmla="*/ 80 w 2048"/>
              <a:gd name="T17" fmla="*/ 216 h 1832"/>
              <a:gd name="T18" fmla="*/ 160 w 2048"/>
              <a:gd name="T19" fmla="*/ 312 h 1832"/>
              <a:gd name="T20" fmla="*/ 1768 w 2048"/>
              <a:gd name="T21" fmla="*/ 192 h 1832"/>
              <a:gd name="T22" fmla="*/ 1888 w 2048"/>
              <a:gd name="T23" fmla="*/ 1092 h 1832"/>
              <a:gd name="T24" fmla="*/ 1615 w 2048"/>
              <a:gd name="T25" fmla="*/ 1212 h 1832"/>
              <a:gd name="T26" fmla="*/ 1615 w 2048"/>
              <a:gd name="T27" fmla="*/ 1132 h 1832"/>
              <a:gd name="T28" fmla="*/ 1808 w 2048"/>
              <a:gd name="T29" fmla="*/ 1092 h 1832"/>
              <a:gd name="T30" fmla="*/ 1768 w 2048"/>
              <a:gd name="T31" fmla="*/ 272 h 1832"/>
              <a:gd name="T32" fmla="*/ 240 w 2048"/>
              <a:gd name="T33" fmla="*/ 312 h 1832"/>
              <a:gd name="T34" fmla="*/ 280 w 2048"/>
              <a:gd name="T35" fmla="*/ 1132 h 1832"/>
              <a:gd name="T36" fmla="*/ 1417 w 2048"/>
              <a:gd name="T37" fmla="*/ 722 h 1832"/>
              <a:gd name="T38" fmla="*/ 1474 w 2048"/>
              <a:gd name="T39" fmla="*/ 779 h 1832"/>
              <a:gd name="T40" fmla="*/ 1280 w 2048"/>
              <a:gd name="T41" fmla="*/ 1132 h 1832"/>
              <a:gd name="T42" fmla="*/ 1280 w 2048"/>
              <a:gd name="T43" fmla="*/ 1212 h 1832"/>
              <a:gd name="T44" fmla="*/ 160 w 2048"/>
              <a:gd name="T45" fmla="*/ 1092 h 1832"/>
              <a:gd name="T46" fmla="*/ 1503 w 2048"/>
              <a:gd name="T47" fmla="*/ 1172 h 1832"/>
              <a:gd name="T48" fmla="*/ 1463 w 2048"/>
              <a:gd name="T49" fmla="*/ 1212 h 1832"/>
              <a:gd name="T50" fmla="*/ 1423 w 2048"/>
              <a:gd name="T51" fmla="*/ 1172 h 1832"/>
              <a:gd name="T52" fmla="*/ 1463 w 2048"/>
              <a:gd name="T53" fmla="*/ 1132 h 1832"/>
              <a:gd name="T54" fmla="*/ 773 w 2048"/>
              <a:gd name="T55" fmla="*/ 1312 h 1832"/>
              <a:gd name="T56" fmla="*/ 773 w 2048"/>
              <a:gd name="T57" fmla="*/ 1616 h 1832"/>
              <a:gd name="T58" fmla="*/ 773 w 2048"/>
              <a:gd name="T59" fmla="*/ 1312 h 1832"/>
              <a:gd name="T60" fmla="*/ 701 w 2048"/>
              <a:gd name="T61" fmla="*/ 1464 h 1832"/>
              <a:gd name="T62" fmla="*/ 845 w 2048"/>
              <a:gd name="T63" fmla="*/ 1464 h 1832"/>
              <a:gd name="T64" fmla="*/ 1275 w 2048"/>
              <a:gd name="T65" fmla="*/ 1312 h 1832"/>
              <a:gd name="T66" fmla="*/ 1275 w 2048"/>
              <a:gd name="T67" fmla="*/ 1616 h 1832"/>
              <a:gd name="T68" fmla="*/ 1275 w 2048"/>
              <a:gd name="T69" fmla="*/ 1312 h 1832"/>
              <a:gd name="T70" fmla="*/ 1203 w 2048"/>
              <a:gd name="T71" fmla="*/ 1464 h 1832"/>
              <a:gd name="T72" fmla="*/ 1347 w 2048"/>
              <a:gd name="T73" fmla="*/ 1464 h 1832"/>
              <a:gd name="T74" fmla="*/ 452 w 2048"/>
              <a:gd name="T75" fmla="*/ 635 h 1832"/>
              <a:gd name="T76" fmla="*/ 452 w 2048"/>
              <a:gd name="T77" fmla="*/ 692 h 1832"/>
              <a:gd name="T78" fmla="*/ 396 w 2048"/>
              <a:gd name="T79" fmla="*/ 692 h 1832"/>
              <a:gd name="T80" fmla="*/ 452 w 2048"/>
              <a:gd name="T81" fmla="*/ 635 h 1832"/>
              <a:gd name="T82" fmla="*/ 563 w 2048"/>
              <a:gd name="T83" fmla="*/ 599 h 1832"/>
              <a:gd name="T84" fmla="*/ 518 w 2048"/>
              <a:gd name="T85" fmla="*/ 533 h 1832"/>
              <a:gd name="T86" fmla="*/ 1654 w 2048"/>
              <a:gd name="T87" fmla="*/ 636 h 1832"/>
              <a:gd name="T88" fmla="*/ 1626 w 2048"/>
              <a:gd name="T89" fmla="*/ 704 h 1832"/>
              <a:gd name="T90" fmla="*/ 1025 w 2048"/>
              <a:gd name="T91" fmla="*/ 604 h 1832"/>
              <a:gd name="T92" fmla="*/ 899 w 2048"/>
              <a:gd name="T93" fmla="*/ 885 h 1832"/>
              <a:gd name="T94" fmla="*/ 974 w 2048"/>
              <a:gd name="T95" fmla="*/ 911 h 1832"/>
              <a:gd name="T96" fmla="*/ 1069 w 2048"/>
              <a:gd name="T97" fmla="*/ 895 h 1832"/>
              <a:gd name="T98" fmla="*/ 1113 w 2048"/>
              <a:gd name="T99" fmla="*/ 938 h 1832"/>
              <a:gd name="T100" fmla="*/ 1151 w 2048"/>
              <a:gd name="T101" fmla="*/ 885 h 1832"/>
              <a:gd name="T102" fmla="*/ 1025 w 2048"/>
              <a:gd name="T103" fmla="*/ 604 h 1832"/>
              <a:gd name="T104" fmla="*/ 1025 w 2048"/>
              <a:gd name="T105" fmla="*/ 766 h 1832"/>
              <a:gd name="T106" fmla="*/ 1008 w 2048"/>
              <a:gd name="T107" fmla="*/ 815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8" h="1832">
                <a:moveTo>
                  <a:pt x="216" y="1832"/>
                </a:moveTo>
                <a:cubicBezTo>
                  <a:pt x="1832" y="1832"/>
                  <a:pt x="1832" y="1832"/>
                  <a:pt x="1832" y="1832"/>
                </a:cubicBezTo>
                <a:cubicBezTo>
                  <a:pt x="1951" y="1832"/>
                  <a:pt x="2048" y="1735"/>
                  <a:pt x="2048" y="1616"/>
                </a:cubicBezTo>
                <a:cubicBezTo>
                  <a:pt x="2048" y="216"/>
                  <a:pt x="2048" y="216"/>
                  <a:pt x="2048" y="216"/>
                </a:cubicBezTo>
                <a:cubicBezTo>
                  <a:pt x="2048" y="97"/>
                  <a:pt x="1951" y="0"/>
                  <a:pt x="1832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1616"/>
                  <a:pt x="0" y="1616"/>
                  <a:pt x="0" y="1616"/>
                </a:cubicBezTo>
                <a:cubicBezTo>
                  <a:pt x="0" y="1735"/>
                  <a:pt x="97" y="1832"/>
                  <a:pt x="216" y="1832"/>
                </a:cubicBezTo>
                <a:close/>
                <a:moveTo>
                  <a:pt x="80" y="216"/>
                </a:moveTo>
                <a:cubicBezTo>
                  <a:pt x="80" y="141"/>
                  <a:pt x="141" y="80"/>
                  <a:pt x="216" y="80"/>
                </a:cubicBezTo>
                <a:cubicBezTo>
                  <a:pt x="1832" y="80"/>
                  <a:pt x="1832" y="80"/>
                  <a:pt x="1832" y="80"/>
                </a:cubicBezTo>
                <a:cubicBezTo>
                  <a:pt x="1907" y="80"/>
                  <a:pt x="1968" y="141"/>
                  <a:pt x="1968" y="216"/>
                </a:cubicBezTo>
                <a:cubicBezTo>
                  <a:pt x="1968" y="1616"/>
                  <a:pt x="1968" y="1616"/>
                  <a:pt x="1968" y="1616"/>
                </a:cubicBezTo>
                <a:cubicBezTo>
                  <a:pt x="1968" y="1691"/>
                  <a:pt x="1907" y="1752"/>
                  <a:pt x="1832" y="1752"/>
                </a:cubicBezTo>
                <a:cubicBezTo>
                  <a:pt x="216" y="1752"/>
                  <a:pt x="216" y="1752"/>
                  <a:pt x="216" y="1752"/>
                </a:cubicBezTo>
                <a:cubicBezTo>
                  <a:pt x="141" y="1752"/>
                  <a:pt x="80" y="1691"/>
                  <a:pt x="80" y="1616"/>
                </a:cubicBezTo>
                <a:lnTo>
                  <a:pt x="80" y="216"/>
                </a:lnTo>
                <a:close/>
                <a:moveTo>
                  <a:pt x="160" y="1092"/>
                </a:moveTo>
                <a:cubicBezTo>
                  <a:pt x="160" y="312"/>
                  <a:pt x="160" y="312"/>
                  <a:pt x="160" y="312"/>
                </a:cubicBezTo>
                <a:cubicBezTo>
                  <a:pt x="160" y="246"/>
                  <a:pt x="214" y="192"/>
                  <a:pt x="280" y="192"/>
                </a:cubicBezTo>
                <a:cubicBezTo>
                  <a:pt x="1768" y="192"/>
                  <a:pt x="1768" y="192"/>
                  <a:pt x="1768" y="192"/>
                </a:cubicBezTo>
                <a:cubicBezTo>
                  <a:pt x="1834" y="192"/>
                  <a:pt x="1888" y="246"/>
                  <a:pt x="1888" y="312"/>
                </a:cubicBezTo>
                <a:cubicBezTo>
                  <a:pt x="1888" y="1092"/>
                  <a:pt x="1888" y="1092"/>
                  <a:pt x="1888" y="1092"/>
                </a:cubicBezTo>
                <a:cubicBezTo>
                  <a:pt x="1888" y="1158"/>
                  <a:pt x="1834" y="1212"/>
                  <a:pt x="1768" y="1212"/>
                </a:cubicBezTo>
                <a:cubicBezTo>
                  <a:pt x="1615" y="1212"/>
                  <a:pt x="1615" y="1212"/>
                  <a:pt x="1615" y="1212"/>
                </a:cubicBezTo>
                <a:cubicBezTo>
                  <a:pt x="1593" y="1212"/>
                  <a:pt x="1575" y="1194"/>
                  <a:pt x="1575" y="1172"/>
                </a:cubicBezTo>
                <a:cubicBezTo>
                  <a:pt x="1575" y="1150"/>
                  <a:pt x="1593" y="1132"/>
                  <a:pt x="1615" y="1132"/>
                </a:cubicBezTo>
                <a:cubicBezTo>
                  <a:pt x="1768" y="1132"/>
                  <a:pt x="1768" y="1132"/>
                  <a:pt x="1768" y="1132"/>
                </a:cubicBezTo>
                <a:cubicBezTo>
                  <a:pt x="1790" y="1132"/>
                  <a:pt x="1808" y="1114"/>
                  <a:pt x="1808" y="1092"/>
                </a:cubicBezTo>
                <a:cubicBezTo>
                  <a:pt x="1808" y="312"/>
                  <a:pt x="1808" y="312"/>
                  <a:pt x="1808" y="312"/>
                </a:cubicBezTo>
                <a:cubicBezTo>
                  <a:pt x="1808" y="290"/>
                  <a:pt x="1790" y="272"/>
                  <a:pt x="1768" y="272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58" y="272"/>
                  <a:pt x="240" y="290"/>
                  <a:pt x="240" y="312"/>
                </a:cubicBezTo>
                <a:cubicBezTo>
                  <a:pt x="240" y="1092"/>
                  <a:pt x="240" y="1092"/>
                  <a:pt x="240" y="1092"/>
                </a:cubicBezTo>
                <a:cubicBezTo>
                  <a:pt x="240" y="1114"/>
                  <a:pt x="258" y="1132"/>
                  <a:pt x="280" y="1132"/>
                </a:cubicBezTo>
                <a:cubicBezTo>
                  <a:pt x="1008" y="1132"/>
                  <a:pt x="1008" y="1132"/>
                  <a:pt x="1008" y="1132"/>
                </a:cubicBezTo>
                <a:cubicBezTo>
                  <a:pt x="1417" y="722"/>
                  <a:pt x="1417" y="722"/>
                  <a:pt x="1417" y="722"/>
                </a:cubicBezTo>
                <a:cubicBezTo>
                  <a:pt x="1433" y="707"/>
                  <a:pt x="1458" y="707"/>
                  <a:pt x="1474" y="722"/>
                </a:cubicBezTo>
                <a:cubicBezTo>
                  <a:pt x="1490" y="738"/>
                  <a:pt x="1490" y="763"/>
                  <a:pt x="1474" y="779"/>
                </a:cubicBezTo>
                <a:cubicBezTo>
                  <a:pt x="1121" y="1132"/>
                  <a:pt x="1121" y="1132"/>
                  <a:pt x="1121" y="1132"/>
                </a:cubicBezTo>
                <a:cubicBezTo>
                  <a:pt x="1280" y="1132"/>
                  <a:pt x="1280" y="1132"/>
                  <a:pt x="1280" y="1132"/>
                </a:cubicBezTo>
                <a:cubicBezTo>
                  <a:pt x="1302" y="1132"/>
                  <a:pt x="1320" y="1150"/>
                  <a:pt x="1320" y="1172"/>
                </a:cubicBezTo>
                <a:cubicBezTo>
                  <a:pt x="1320" y="1194"/>
                  <a:pt x="1302" y="1212"/>
                  <a:pt x="1280" y="1212"/>
                </a:cubicBezTo>
                <a:cubicBezTo>
                  <a:pt x="280" y="1212"/>
                  <a:pt x="280" y="1212"/>
                  <a:pt x="280" y="1212"/>
                </a:cubicBezTo>
                <a:cubicBezTo>
                  <a:pt x="214" y="1212"/>
                  <a:pt x="160" y="1158"/>
                  <a:pt x="160" y="1092"/>
                </a:cubicBezTo>
                <a:close/>
                <a:moveTo>
                  <a:pt x="1491" y="1143"/>
                </a:moveTo>
                <a:cubicBezTo>
                  <a:pt x="1499" y="1151"/>
                  <a:pt x="1503" y="1161"/>
                  <a:pt x="1503" y="1172"/>
                </a:cubicBezTo>
                <a:cubicBezTo>
                  <a:pt x="1503" y="1182"/>
                  <a:pt x="1499" y="1193"/>
                  <a:pt x="1491" y="1200"/>
                </a:cubicBezTo>
                <a:cubicBezTo>
                  <a:pt x="1484" y="1207"/>
                  <a:pt x="1473" y="1212"/>
                  <a:pt x="1463" y="1212"/>
                </a:cubicBezTo>
                <a:cubicBezTo>
                  <a:pt x="1452" y="1212"/>
                  <a:pt x="1442" y="1207"/>
                  <a:pt x="1435" y="1200"/>
                </a:cubicBezTo>
                <a:cubicBezTo>
                  <a:pt x="1427" y="1193"/>
                  <a:pt x="1423" y="1182"/>
                  <a:pt x="1423" y="1172"/>
                </a:cubicBezTo>
                <a:cubicBezTo>
                  <a:pt x="1423" y="1161"/>
                  <a:pt x="1427" y="1151"/>
                  <a:pt x="1435" y="1143"/>
                </a:cubicBezTo>
                <a:cubicBezTo>
                  <a:pt x="1442" y="1136"/>
                  <a:pt x="1452" y="1132"/>
                  <a:pt x="1463" y="1132"/>
                </a:cubicBezTo>
                <a:cubicBezTo>
                  <a:pt x="1473" y="1132"/>
                  <a:pt x="1484" y="1136"/>
                  <a:pt x="1491" y="1143"/>
                </a:cubicBezTo>
                <a:close/>
                <a:moveTo>
                  <a:pt x="773" y="1312"/>
                </a:moveTo>
                <a:cubicBezTo>
                  <a:pt x="689" y="1312"/>
                  <a:pt x="621" y="1380"/>
                  <a:pt x="621" y="1464"/>
                </a:cubicBezTo>
                <a:cubicBezTo>
                  <a:pt x="621" y="1547"/>
                  <a:pt x="689" y="1616"/>
                  <a:pt x="773" y="1616"/>
                </a:cubicBezTo>
                <a:cubicBezTo>
                  <a:pt x="857" y="1616"/>
                  <a:pt x="925" y="1547"/>
                  <a:pt x="925" y="1464"/>
                </a:cubicBezTo>
                <a:cubicBezTo>
                  <a:pt x="925" y="1380"/>
                  <a:pt x="857" y="1312"/>
                  <a:pt x="773" y="1312"/>
                </a:cubicBezTo>
                <a:close/>
                <a:moveTo>
                  <a:pt x="773" y="1536"/>
                </a:moveTo>
                <a:cubicBezTo>
                  <a:pt x="733" y="1536"/>
                  <a:pt x="701" y="1503"/>
                  <a:pt x="701" y="1464"/>
                </a:cubicBezTo>
                <a:cubicBezTo>
                  <a:pt x="701" y="1424"/>
                  <a:pt x="733" y="1392"/>
                  <a:pt x="773" y="1392"/>
                </a:cubicBezTo>
                <a:cubicBezTo>
                  <a:pt x="813" y="1392"/>
                  <a:pt x="845" y="1424"/>
                  <a:pt x="845" y="1464"/>
                </a:cubicBezTo>
                <a:cubicBezTo>
                  <a:pt x="845" y="1503"/>
                  <a:pt x="813" y="1536"/>
                  <a:pt x="773" y="1536"/>
                </a:cubicBezTo>
                <a:close/>
                <a:moveTo>
                  <a:pt x="1275" y="1312"/>
                </a:moveTo>
                <a:cubicBezTo>
                  <a:pt x="1192" y="1312"/>
                  <a:pt x="1123" y="1380"/>
                  <a:pt x="1123" y="1464"/>
                </a:cubicBezTo>
                <a:cubicBezTo>
                  <a:pt x="1123" y="1547"/>
                  <a:pt x="1192" y="1616"/>
                  <a:pt x="1275" y="1616"/>
                </a:cubicBezTo>
                <a:cubicBezTo>
                  <a:pt x="1359" y="1616"/>
                  <a:pt x="1427" y="1547"/>
                  <a:pt x="1427" y="1464"/>
                </a:cubicBezTo>
                <a:cubicBezTo>
                  <a:pt x="1427" y="1380"/>
                  <a:pt x="1359" y="1312"/>
                  <a:pt x="1275" y="1312"/>
                </a:cubicBezTo>
                <a:close/>
                <a:moveTo>
                  <a:pt x="1275" y="1536"/>
                </a:moveTo>
                <a:cubicBezTo>
                  <a:pt x="1236" y="1536"/>
                  <a:pt x="1203" y="1503"/>
                  <a:pt x="1203" y="1464"/>
                </a:cubicBezTo>
                <a:cubicBezTo>
                  <a:pt x="1203" y="1424"/>
                  <a:pt x="1236" y="1392"/>
                  <a:pt x="1275" y="1392"/>
                </a:cubicBezTo>
                <a:cubicBezTo>
                  <a:pt x="1315" y="1392"/>
                  <a:pt x="1347" y="1424"/>
                  <a:pt x="1347" y="1464"/>
                </a:cubicBezTo>
                <a:cubicBezTo>
                  <a:pt x="1347" y="1503"/>
                  <a:pt x="1315" y="1536"/>
                  <a:pt x="1275" y="1536"/>
                </a:cubicBezTo>
                <a:close/>
                <a:moveTo>
                  <a:pt x="452" y="635"/>
                </a:moveTo>
                <a:cubicBezTo>
                  <a:pt x="468" y="651"/>
                  <a:pt x="468" y="676"/>
                  <a:pt x="453" y="692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44" y="700"/>
                  <a:pt x="434" y="704"/>
                  <a:pt x="424" y="704"/>
                </a:cubicBezTo>
                <a:cubicBezTo>
                  <a:pt x="414" y="704"/>
                  <a:pt x="403" y="700"/>
                  <a:pt x="396" y="692"/>
                </a:cubicBezTo>
                <a:cubicBezTo>
                  <a:pt x="380" y="677"/>
                  <a:pt x="380" y="651"/>
                  <a:pt x="396" y="636"/>
                </a:cubicBezTo>
                <a:cubicBezTo>
                  <a:pt x="411" y="620"/>
                  <a:pt x="437" y="620"/>
                  <a:pt x="452" y="635"/>
                </a:cubicBezTo>
                <a:close/>
                <a:moveTo>
                  <a:pt x="1597" y="692"/>
                </a:moveTo>
                <a:cubicBezTo>
                  <a:pt x="1320" y="415"/>
                  <a:pt x="885" y="376"/>
                  <a:pt x="563" y="599"/>
                </a:cubicBezTo>
                <a:cubicBezTo>
                  <a:pt x="545" y="612"/>
                  <a:pt x="520" y="607"/>
                  <a:pt x="508" y="589"/>
                </a:cubicBezTo>
                <a:cubicBezTo>
                  <a:pt x="495" y="571"/>
                  <a:pt x="500" y="546"/>
                  <a:pt x="518" y="533"/>
                </a:cubicBezTo>
                <a:cubicBezTo>
                  <a:pt x="687" y="416"/>
                  <a:pt x="894" y="361"/>
                  <a:pt x="1100" y="378"/>
                </a:cubicBezTo>
                <a:cubicBezTo>
                  <a:pt x="1309" y="396"/>
                  <a:pt x="1505" y="487"/>
                  <a:pt x="1654" y="636"/>
                </a:cubicBezTo>
                <a:cubicBezTo>
                  <a:pt x="1669" y="651"/>
                  <a:pt x="1669" y="677"/>
                  <a:pt x="1654" y="692"/>
                </a:cubicBezTo>
                <a:cubicBezTo>
                  <a:pt x="1646" y="700"/>
                  <a:pt x="1636" y="704"/>
                  <a:pt x="1626" y="704"/>
                </a:cubicBezTo>
                <a:cubicBezTo>
                  <a:pt x="1615" y="704"/>
                  <a:pt x="1605" y="700"/>
                  <a:pt x="1597" y="692"/>
                </a:cubicBezTo>
                <a:close/>
                <a:moveTo>
                  <a:pt x="1025" y="604"/>
                </a:moveTo>
                <a:cubicBezTo>
                  <a:pt x="1008" y="604"/>
                  <a:pt x="992" y="615"/>
                  <a:pt x="987" y="631"/>
                </a:cubicBezTo>
                <a:cubicBezTo>
                  <a:pt x="899" y="885"/>
                  <a:pt x="899" y="885"/>
                  <a:pt x="899" y="885"/>
                </a:cubicBezTo>
                <a:cubicBezTo>
                  <a:pt x="891" y="906"/>
                  <a:pt x="903" y="929"/>
                  <a:pt x="923" y="936"/>
                </a:cubicBezTo>
                <a:cubicBezTo>
                  <a:pt x="944" y="943"/>
                  <a:pt x="967" y="932"/>
                  <a:pt x="974" y="911"/>
                </a:cubicBezTo>
                <a:cubicBezTo>
                  <a:pt x="980" y="895"/>
                  <a:pt x="980" y="895"/>
                  <a:pt x="980" y="895"/>
                </a:cubicBezTo>
                <a:cubicBezTo>
                  <a:pt x="1069" y="895"/>
                  <a:pt x="1069" y="895"/>
                  <a:pt x="1069" y="895"/>
                </a:cubicBezTo>
                <a:cubicBezTo>
                  <a:pt x="1075" y="911"/>
                  <a:pt x="1075" y="911"/>
                  <a:pt x="1075" y="911"/>
                </a:cubicBezTo>
                <a:cubicBezTo>
                  <a:pt x="1081" y="928"/>
                  <a:pt x="1096" y="938"/>
                  <a:pt x="1113" y="938"/>
                </a:cubicBezTo>
                <a:cubicBezTo>
                  <a:pt x="1117" y="938"/>
                  <a:pt x="1122" y="938"/>
                  <a:pt x="1126" y="936"/>
                </a:cubicBezTo>
                <a:cubicBezTo>
                  <a:pt x="1147" y="929"/>
                  <a:pt x="1158" y="906"/>
                  <a:pt x="1151" y="885"/>
                </a:cubicBezTo>
                <a:cubicBezTo>
                  <a:pt x="1062" y="631"/>
                  <a:pt x="1062" y="631"/>
                  <a:pt x="1062" y="631"/>
                </a:cubicBezTo>
                <a:cubicBezTo>
                  <a:pt x="1057" y="615"/>
                  <a:pt x="1042" y="604"/>
                  <a:pt x="1025" y="604"/>
                </a:cubicBezTo>
                <a:close/>
                <a:moveTo>
                  <a:pt x="1008" y="815"/>
                </a:moveTo>
                <a:cubicBezTo>
                  <a:pt x="1025" y="766"/>
                  <a:pt x="1025" y="766"/>
                  <a:pt x="1025" y="766"/>
                </a:cubicBezTo>
                <a:cubicBezTo>
                  <a:pt x="1042" y="815"/>
                  <a:pt x="1042" y="815"/>
                  <a:pt x="1042" y="815"/>
                </a:cubicBezTo>
                <a:lnTo>
                  <a:pt x="1008" y="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6467506" y="4742773"/>
            <a:ext cx="378503" cy="375605"/>
          </a:xfrm>
          <a:custGeom>
            <a:avLst/>
            <a:gdLst>
              <a:gd name="T0" fmla="*/ 1802 w 2048"/>
              <a:gd name="T1" fmla="*/ 587 h 2032"/>
              <a:gd name="T2" fmla="*/ 1718 w 2048"/>
              <a:gd name="T3" fmla="*/ 376 h 2032"/>
              <a:gd name="T4" fmla="*/ 1302 w 2048"/>
              <a:gd name="T5" fmla="*/ 547 h 2032"/>
              <a:gd name="T6" fmla="*/ 1060 w 2048"/>
              <a:gd name="T7" fmla="*/ 159 h 2032"/>
              <a:gd name="T8" fmla="*/ 406 w 2048"/>
              <a:gd name="T9" fmla="*/ 0 h 2032"/>
              <a:gd name="T10" fmla="*/ 159 w 2048"/>
              <a:gd name="T11" fmla="*/ 428 h 2032"/>
              <a:gd name="T12" fmla="*/ 295 w 2048"/>
              <a:gd name="T13" fmla="*/ 902 h 2032"/>
              <a:gd name="T14" fmla="*/ 159 w 2048"/>
              <a:gd name="T15" fmla="*/ 1285 h 2032"/>
              <a:gd name="T16" fmla="*/ 295 w 2048"/>
              <a:gd name="T17" fmla="*/ 1759 h 2032"/>
              <a:gd name="T18" fmla="*/ 747 w 2048"/>
              <a:gd name="T19" fmla="*/ 1913 h 2032"/>
              <a:gd name="T20" fmla="*/ 1106 w 2048"/>
              <a:gd name="T21" fmla="*/ 1597 h 2032"/>
              <a:gd name="T22" fmla="*/ 1643 w 2048"/>
              <a:gd name="T23" fmla="*/ 1603 h 2032"/>
              <a:gd name="T24" fmla="*/ 1771 w 2048"/>
              <a:gd name="T25" fmla="*/ 1668 h 2032"/>
              <a:gd name="T26" fmla="*/ 1754 w 2048"/>
              <a:gd name="T27" fmla="*/ 1330 h 2032"/>
              <a:gd name="T28" fmla="*/ 1889 w 2048"/>
              <a:gd name="T29" fmla="*/ 857 h 2032"/>
              <a:gd name="T30" fmla="*/ 1564 w 2048"/>
              <a:gd name="T31" fmla="*/ 587 h 2032"/>
              <a:gd name="T32" fmla="*/ 1148 w 2048"/>
              <a:gd name="T33" fmla="*/ 666 h 2032"/>
              <a:gd name="T34" fmla="*/ 980 w 2048"/>
              <a:gd name="T35" fmla="*/ 159 h 2032"/>
              <a:gd name="T36" fmla="*/ 406 w 2048"/>
              <a:gd name="T37" fmla="*/ 80 h 2032"/>
              <a:gd name="T38" fmla="*/ 406 w 2048"/>
              <a:gd name="T39" fmla="*/ 80 h 2032"/>
              <a:gd name="T40" fmla="*/ 238 w 2048"/>
              <a:gd name="T41" fmla="*/ 587 h 2032"/>
              <a:gd name="T42" fmla="*/ 271 w 2048"/>
              <a:gd name="T43" fmla="*/ 474 h 2032"/>
              <a:gd name="T44" fmla="*/ 747 w 2048"/>
              <a:gd name="T45" fmla="*/ 199 h 2032"/>
              <a:gd name="T46" fmla="*/ 989 w 2048"/>
              <a:gd name="T47" fmla="*/ 587 h 2032"/>
              <a:gd name="T48" fmla="*/ 747 w 2048"/>
              <a:gd name="T49" fmla="*/ 976 h 2032"/>
              <a:gd name="T50" fmla="*/ 271 w 2048"/>
              <a:gd name="T51" fmla="*/ 700 h 2032"/>
              <a:gd name="T52" fmla="*/ 901 w 2048"/>
              <a:gd name="T53" fmla="*/ 937 h 2032"/>
              <a:gd name="T54" fmla="*/ 327 w 2048"/>
              <a:gd name="T55" fmla="*/ 1016 h 2032"/>
              <a:gd name="T56" fmla="*/ 80 w 2048"/>
              <a:gd name="T57" fmla="*/ 1444 h 2032"/>
              <a:gd name="T58" fmla="*/ 406 w 2048"/>
              <a:gd name="T59" fmla="*/ 1952 h 2032"/>
              <a:gd name="T60" fmla="*/ 406 w 2048"/>
              <a:gd name="T61" fmla="*/ 1952 h 2032"/>
              <a:gd name="T62" fmla="*/ 980 w 2048"/>
              <a:gd name="T63" fmla="*/ 1873 h 2032"/>
              <a:gd name="T64" fmla="*/ 901 w 2048"/>
              <a:gd name="T65" fmla="*/ 1714 h 2032"/>
              <a:gd name="T66" fmla="*/ 364 w 2048"/>
              <a:gd name="T67" fmla="*/ 1719 h 2032"/>
              <a:gd name="T68" fmla="*/ 364 w 2048"/>
              <a:gd name="T69" fmla="*/ 1169 h 2032"/>
              <a:gd name="T70" fmla="*/ 901 w 2048"/>
              <a:gd name="T71" fmla="*/ 1175 h 2032"/>
              <a:gd name="T72" fmla="*/ 1037 w 2048"/>
              <a:gd name="T73" fmla="*/ 1557 h 2032"/>
              <a:gd name="T74" fmla="*/ 1109 w 2048"/>
              <a:gd name="T75" fmla="*/ 1376 h 2032"/>
              <a:gd name="T76" fmla="*/ 1148 w 2048"/>
              <a:gd name="T77" fmla="*/ 1523 h 2032"/>
              <a:gd name="T78" fmla="*/ 1643 w 2048"/>
              <a:gd name="T79" fmla="*/ 1523 h 2032"/>
              <a:gd name="T80" fmla="*/ 1685 w 2048"/>
              <a:gd name="T81" fmla="*/ 1511 h 2032"/>
              <a:gd name="T82" fmla="*/ 1489 w 2048"/>
              <a:gd name="T83" fmla="*/ 1404 h 2032"/>
              <a:gd name="T84" fmla="*/ 1013 w 2048"/>
              <a:gd name="T85" fmla="*/ 1129 h 2032"/>
              <a:gd name="T86" fmla="*/ 1148 w 2048"/>
              <a:gd name="T87" fmla="*/ 746 h 2032"/>
              <a:gd name="T88" fmla="*/ 1684 w 2048"/>
              <a:gd name="T89" fmla="*/ 741 h 2032"/>
              <a:gd name="T90" fmla="*/ 1889 w 2048"/>
              <a:gd name="T91" fmla="*/ 1095 h 2032"/>
              <a:gd name="T92" fmla="*/ 1889 w 2048"/>
              <a:gd name="T93" fmla="*/ 1095 h 2032"/>
              <a:gd name="T94" fmla="*/ 1822 w 2048"/>
              <a:gd name="T95" fmla="*/ 238 h 2032"/>
              <a:gd name="T96" fmla="*/ 1822 w 2048"/>
              <a:gd name="T97" fmla="*/ 318 h 2032"/>
              <a:gd name="T98" fmla="*/ 1781 w 2048"/>
              <a:gd name="T99" fmla="*/ 1754 h 2032"/>
              <a:gd name="T100" fmla="*/ 1861 w 2048"/>
              <a:gd name="T101" fmla="*/ 175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8" h="2032">
                <a:moveTo>
                  <a:pt x="1889" y="857"/>
                </a:moveTo>
                <a:cubicBezTo>
                  <a:pt x="1874" y="857"/>
                  <a:pt x="1860" y="859"/>
                  <a:pt x="1847" y="862"/>
                </a:cubicBezTo>
                <a:cubicBezTo>
                  <a:pt x="1754" y="701"/>
                  <a:pt x="1754" y="701"/>
                  <a:pt x="1754" y="701"/>
                </a:cubicBezTo>
                <a:cubicBezTo>
                  <a:pt x="1783" y="672"/>
                  <a:pt x="1802" y="632"/>
                  <a:pt x="1802" y="587"/>
                </a:cubicBezTo>
                <a:cubicBezTo>
                  <a:pt x="1802" y="543"/>
                  <a:pt x="1784" y="503"/>
                  <a:pt x="1754" y="474"/>
                </a:cubicBezTo>
                <a:cubicBezTo>
                  <a:pt x="1788" y="416"/>
                  <a:pt x="1788" y="416"/>
                  <a:pt x="1788" y="416"/>
                </a:cubicBezTo>
                <a:cubicBezTo>
                  <a:pt x="1799" y="397"/>
                  <a:pt x="1792" y="373"/>
                  <a:pt x="1773" y="362"/>
                </a:cubicBezTo>
                <a:cubicBezTo>
                  <a:pt x="1754" y="351"/>
                  <a:pt x="1730" y="357"/>
                  <a:pt x="1718" y="376"/>
                </a:cubicBezTo>
                <a:cubicBezTo>
                  <a:pt x="1685" y="434"/>
                  <a:pt x="1685" y="434"/>
                  <a:pt x="1685" y="434"/>
                </a:cubicBezTo>
                <a:cubicBezTo>
                  <a:pt x="1672" y="430"/>
                  <a:pt x="1658" y="428"/>
                  <a:pt x="1643" y="428"/>
                </a:cubicBezTo>
                <a:cubicBezTo>
                  <a:pt x="1569" y="428"/>
                  <a:pt x="1507" y="479"/>
                  <a:pt x="1489" y="547"/>
                </a:cubicBezTo>
                <a:cubicBezTo>
                  <a:pt x="1302" y="547"/>
                  <a:pt x="1302" y="547"/>
                  <a:pt x="1302" y="547"/>
                </a:cubicBezTo>
                <a:cubicBezTo>
                  <a:pt x="1285" y="479"/>
                  <a:pt x="1222" y="428"/>
                  <a:pt x="1148" y="428"/>
                </a:cubicBezTo>
                <a:cubicBezTo>
                  <a:pt x="1134" y="428"/>
                  <a:pt x="1120" y="430"/>
                  <a:pt x="1106" y="434"/>
                </a:cubicBezTo>
                <a:cubicBezTo>
                  <a:pt x="1013" y="272"/>
                  <a:pt x="1013" y="272"/>
                  <a:pt x="1013" y="272"/>
                </a:cubicBezTo>
                <a:cubicBezTo>
                  <a:pt x="1042" y="243"/>
                  <a:pt x="1060" y="203"/>
                  <a:pt x="1060" y="159"/>
                </a:cubicBezTo>
                <a:cubicBezTo>
                  <a:pt x="1060" y="71"/>
                  <a:pt x="989" y="0"/>
                  <a:pt x="901" y="0"/>
                </a:cubicBezTo>
                <a:cubicBezTo>
                  <a:pt x="827" y="0"/>
                  <a:pt x="765" y="50"/>
                  <a:pt x="747" y="119"/>
                </a:cubicBezTo>
                <a:cubicBezTo>
                  <a:pt x="560" y="119"/>
                  <a:pt x="560" y="119"/>
                  <a:pt x="560" y="119"/>
                </a:cubicBezTo>
                <a:cubicBezTo>
                  <a:pt x="542" y="50"/>
                  <a:pt x="480" y="0"/>
                  <a:pt x="406" y="0"/>
                </a:cubicBezTo>
                <a:cubicBezTo>
                  <a:pt x="319" y="0"/>
                  <a:pt x="247" y="71"/>
                  <a:pt x="247" y="159"/>
                </a:cubicBezTo>
                <a:cubicBezTo>
                  <a:pt x="247" y="203"/>
                  <a:pt x="265" y="243"/>
                  <a:pt x="295" y="272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188" y="430"/>
                  <a:pt x="174" y="428"/>
                  <a:pt x="159" y="428"/>
                </a:cubicBezTo>
                <a:cubicBezTo>
                  <a:pt x="71" y="428"/>
                  <a:pt x="0" y="500"/>
                  <a:pt x="0" y="587"/>
                </a:cubicBezTo>
                <a:cubicBezTo>
                  <a:pt x="0" y="675"/>
                  <a:pt x="71" y="746"/>
                  <a:pt x="159" y="746"/>
                </a:cubicBezTo>
                <a:cubicBezTo>
                  <a:pt x="174" y="746"/>
                  <a:pt x="188" y="744"/>
                  <a:pt x="201" y="740"/>
                </a:cubicBezTo>
                <a:cubicBezTo>
                  <a:pt x="295" y="902"/>
                  <a:pt x="295" y="902"/>
                  <a:pt x="295" y="902"/>
                </a:cubicBezTo>
                <a:cubicBezTo>
                  <a:pt x="265" y="931"/>
                  <a:pt x="247" y="971"/>
                  <a:pt x="247" y="1016"/>
                </a:cubicBezTo>
                <a:cubicBezTo>
                  <a:pt x="247" y="1060"/>
                  <a:pt x="265" y="1100"/>
                  <a:pt x="295" y="1129"/>
                </a:cubicBezTo>
                <a:cubicBezTo>
                  <a:pt x="201" y="1291"/>
                  <a:pt x="201" y="1291"/>
                  <a:pt x="201" y="1291"/>
                </a:cubicBezTo>
                <a:cubicBezTo>
                  <a:pt x="188" y="1287"/>
                  <a:pt x="174" y="1285"/>
                  <a:pt x="159" y="1285"/>
                </a:cubicBezTo>
                <a:cubicBezTo>
                  <a:pt x="71" y="1285"/>
                  <a:pt x="0" y="1356"/>
                  <a:pt x="0" y="1444"/>
                </a:cubicBezTo>
                <a:cubicBezTo>
                  <a:pt x="0" y="1532"/>
                  <a:pt x="71" y="1603"/>
                  <a:pt x="159" y="1603"/>
                </a:cubicBezTo>
                <a:cubicBezTo>
                  <a:pt x="174" y="1603"/>
                  <a:pt x="188" y="1601"/>
                  <a:pt x="201" y="1597"/>
                </a:cubicBezTo>
                <a:cubicBezTo>
                  <a:pt x="295" y="1759"/>
                  <a:pt x="295" y="1759"/>
                  <a:pt x="295" y="1759"/>
                </a:cubicBezTo>
                <a:cubicBezTo>
                  <a:pt x="265" y="1788"/>
                  <a:pt x="247" y="1828"/>
                  <a:pt x="247" y="1873"/>
                </a:cubicBezTo>
                <a:cubicBezTo>
                  <a:pt x="247" y="1960"/>
                  <a:pt x="318" y="2032"/>
                  <a:pt x="406" y="2032"/>
                </a:cubicBezTo>
                <a:cubicBezTo>
                  <a:pt x="480" y="2032"/>
                  <a:pt x="542" y="1981"/>
                  <a:pt x="560" y="1913"/>
                </a:cubicBezTo>
                <a:cubicBezTo>
                  <a:pt x="747" y="1913"/>
                  <a:pt x="747" y="1913"/>
                  <a:pt x="747" y="1913"/>
                </a:cubicBezTo>
                <a:cubicBezTo>
                  <a:pt x="765" y="1981"/>
                  <a:pt x="827" y="2032"/>
                  <a:pt x="901" y="2032"/>
                </a:cubicBezTo>
                <a:cubicBezTo>
                  <a:pt x="989" y="2032"/>
                  <a:pt x="1060" y="1960"/>
                  <a:pt x="1060" y="1873"/>
                </a:cubicBezTo>
                <a:cubicBezTo>
                  <a:pt x="1060" y="1828"/>
                  <a:pt x="1042" y="1788"/>
                  <a:pt x="1013" y="1759"/>
                </a:cubicBezTo>
                <a:cubicBezTo>
                  <a:pt x="1106" y="1597"/>
                  <a:pt x="1106" y="1597"/>
                  <a:pt x="1106" y="1597"/>
                </a:cubicBezTo>
                <a:cubicBezTo>
                  <a:pt x="1120" y="1601"/>
                  <a:pt x="1134" y="1603"/>
                  <a:pt x="1148" y="1603"/>
                </a:cubicBezTo>
                <a:cubicBezTo>
                  <a:pt x="1222" y="1603"/>
                  <a:pt x="1285" y="1553"/>
                  <a:pt x="1302" y="1484"/>
                </a:cubicBezTo>
                <a:cubicBezTo>
                  <a:pt x="1489" y="1484"/>
                  <a:pt x="1489" y="1484"/>
                  <a:pt x="1489" y="1484"/>
                </a:cubicBezTo>
                <a:cubicBezTo>
                  <a:pt x="1507" y="1553"/>
                  <a:pt x="1569" y="1603"/>
                  <a:pt x="1643" y="1603"/>
                </a:cubicBezTo>
                <a:cubicBezTo>
                  <a:pt x="1657" y="1603"/>
                  <a:pt x="1671" y="1601"/>
                  <a:pt x="1684" y="1598"/>
                </a:cubicBezTo>
                <a:cubicBezTo>
                  <a:pt x="1717" y="1653"/>
                  <a:pt x="1717" y="1653"/>
                  <a:pt x="1717" y="1653"/>
                </a:cubicBezTo>
                <a:cubicBezTo>
                  <a:pt x="1724" y="1666"/>
                  <a:pt x="1737" y="1673"/>
                  <a:pt x="1751" y="1673"/>
                </a:cubicBezTo>
                <a:cubicBezTo>
                  <a:pt x="1758" y="1673"/>
                  <a:pt x="1765" y="1672"/>
                  <a:pt x="1771" y="1668"/>
                </a:cubicBezTo>
                <a:cubicBezTo>
                  <a:pt x="1790" y="1657"/>
                  <a:pt x="1797" y="1633"/>
                  <a:pt x="1786" y="1613"/>
                </a:cubicBezTo>
                <a:cubicBezTo>
                  <a:pt x="1754" y="1558"/>
                  <a:pt x="1754" y="1558"/>
                  <a:pt x="1754" y="1558"/>
                </a:cubicBezTo>
                <a:cubicBezTo>
                  <a:pt x="1783" y="1529"/>
                  <a:pt x="1802" y="1489"/>
                  <a:pt x="1802" y="1444"/>
                </a:cubicBezTo>
                <a:cubicBezTo>
                  <a:pt x="1802" y="1399"/>
                  <a:pt x="1783" y="1359"/>
                  <a:pt x="1754" y="1330"/>
                </a:cubicBezTo>
                <a:cubicBezTo>
                  <a:pt x="1847" y="1169"/>
                  <a:pt x="1847" y="1169"/>
                  <a:pt x="1847" y="1169"/>
                </a:cubicBezTo>
                <a:cubicBezTo>
                  <a:pt x="1860" y="1173"/>
                  <a:pt x="1874" y="1175"/>
                  <a:pt x="1889" y="1175"/>
                </a:cubicBezTo>
                <a:cubicBezTo>
                  <a:pt x="1977" y="1175"/>
                  <a:pt x="2048" y="1103"/>
                  <a:pt x="2048" y="1016"/>
                </a:cubicBezTo>
                <a:cubicBezTo>
                  <a:pt x="2048" y="928"/>
                  <a:pt x="1977" y="857"/>
                  <a:pt x="1889" y="857"/>
                </a:cubicBezTo>
                <a:close/>
                <a:moveTo>
                  <a:pt x="1643" y="508"/>
                </a:moveTo>
                <a:cubicBezTo>
                  <a:pt x="1686" y="508"/>
                  <a:pt x="1722" y="544"/>
                  <a:pt x="1722" y="587"/>
                </a:cubicBezTo>
                <a:cubicBezTo>
                  <a:pt x="1722" y="631"/>
                  <a:pt x="1686" y="666"/>
                  <a:pt x="1643" y="666"/>
                </a:cubicBezTo>
                <a:cubicBezTo>
                  <a:pt x="1599" y="666"/>
                  <a:pt x="1564" y="631"/>
                  <a:pt x="1564" y="587"/>
                </a:cubicBezTo>
                <a:cubicBezTo>
                  <a:pt x="1564" y="544"/>
                  <a:pt x="1599" y="508"/>
                  <a:pt x="1643" y="508"/>
                </a:cubicBezTo>
                <a:close/>
                <a:moveTo>
                  <a:pt x="1148" y="508"/>
                </a:moveTo>
                <a:cubicBezTo>
                  <a:pt x="1192" y="508"/>
                  <a:pt x="1228" y="544"/>
                  <a:pt x="1228" y="587"/>
                </a:cubicBezTo>
                <a:cubicBezTo>
                  <a:pt x="1228" y="631"/>
                  <a:pt x="1192" y="666"/>
                  <a:pt x="1148" y="666"/>
                </a:cubicBezTo>
                <a:cubicBezTo>
                  <a:pt x="1105" y="666"/>
                  <a:pt x="1069" y="631"/>
                  <a:pt x="1069" y="587"/>
                </a:cubicBezTo>
                <a:cubicBezTo>
                  <a:pt x="1069" y="544"/>
                  <a:pt x="1105" y="508"/>
                  <a:pt x="1148" y="508"/>
                </a:cubicBezTo>
                <a:close/>
                <a:moveTo>
                  <a:pt x="901" y="80"/>
                </a:moveTo>
                <a:cubicBezTo>
                  <a:pt x="945" y="80"/>
                  <a:pt x="980" y="115"/>
                  <a:pt x="980" y="159"/>
                </a:cubicBezTo>
                <a:cubicBezTo>
                  <a:pt x="980" y="202"/>
                  <a:pt x="945" y="238"/>
                  <a:pt x="901" y="238"/>
                </a:cubicBezTo>
                <a:cubicBezTo>
                  <a:pt x="858" y="238"/>
                  <a:pt x="822" y="202"/>
                  <a:pt x="822" y="159"/>
                </a:cubicBezTo>
                <a:cubicBezTo>
                  <a:pt x="822" y="115"/>
                  <a:pt x="858" y="80"/>
                  <a:pt x="901" y="80"/>
                </a:cubicBezTo>
                <a:close/>
                <a:moveTo>
                  <a:pt x="406" y="80"/>
                </a:moveTo>
                <a:cubicBezTo>
                  <a:pt x="450" y="80"/>
                  <a:pt x="485" y="115"/>
                  <a:pt x="485" y="159"/>
                </a:cubicBezTo>
                <a:cubicBezTo>
                  <a:pt x="485" y="202"/>
                  <a:pt x="450" y="238"/>
                  <a:pt x="406" y="238"/>
                </a:cubicBezTo>
                <a:cubicBezTo>
                  <a:pt x="363" y="238"/>
                  <a:pt x="327" y="202"/>
                  <a:pt x="327" y="159"/>
                </a:cubicBezTo>
                <a:cubicBezTo>
                  <a:pt x="327" y="115"/>
                  <a:pt x="363" y="80"/>
                  <a:pt x="406" y="80"/>
                </a:cubicBezTo>
                <a:close/>
                <a:moveTo>
                  <a:pt x="159" y="666"/>
                </a:moveTo>
                <a:cubicBezTo>
                  <a:pt x="115" y="666"/>
                  <a:pt x="80" y="631"/>
                  <a:pt x="80" y="587"/>
                </a:cubicBezTo>
                <a:cubicBezTo>
                  <a:pt x="80" y="544"/>
                  <a:pt x="115" y="508"/>
                  <a:pt x="159" y="508"/>
                </a:cubicBezTo>
                <a:cubicBezTo>
                  <a:pt x="203" y="508"/>
                  <a:pt x="238" y="544"/>
                  <a:pt x="238" y="587"/>
                </a:cubicBezTo>
                <a:cubicBezTo>
                  <a:pt x="238" y="631"/>
                  <a:pt x="203" y="666"/>
                  <a:pt x="159" y="666"/>
                </a:cubicBezTo>
                <a:close/>
                <a:moveTo>
                  <a:pt x="271" y="700"/>
                </a:moveTo>
                <a:cubicBezTo>
                  <a:pt x="300" y="672"/>
                  <a:pt x="318" y="631"/>
                  <a:pt x="318" y="587"/>
                </a:cubicBezTo>
                <a:cubicBezTo>
                  <a:pt x="318" y="543"/>
                  <a:pt x="300" y="503"/>
                  <a:pt x="271" y="474"/>
                </a:cubicBezTo>
                <a:cubicBezTo>
                  <a:pt x="364" y="312"/>
                  <a:pt x="364" y="312"/>
                  <a:pt x="364" y="312"/>
                </a:cubicBezTo>
                <a:cubicBezTo>
                  <a:pt x="378" y="316"/>
                  <a:pt x="392" y="318"/>
                  <a:pt x="406" y="318"/>
                </a:cubicBezTo>
                <a:cubicBezTo>
                  <a:pt x="480" y="318"/>
                  <a:pt x="542" y="267"/>
                  <a:pt x="560" y="199"/>
                </a:cubicBezTo>
                <a:cubicBezTo>
                  <a:pt x="747" y="199"/>
                  <a:pt x="747" y="199"/>
                  <a:pt x="747" y="199"/>
                </a:cubicBezTo>
                <a:cubicBezTo>
                  <a:pt x="765" y="267"/>
                  <a:pt x="827" y="318"/>
                  <a:pt x="901" y="318"/>
                </a:cubicBezTo>
                <a:cubicBezTo>
                  <a:pt x="916" y="318"/>
                  <a:pt x="930" y="316"/>
                  <a:pt x="943" y="312"/>
                </a:cubicBezTo>
                <a:cubicBezTo>
                  <a:pt x="1037" y="474"/>
                  <a:pt x="1037" y="474"/>
                  <a:pt x="1037" y="474"/>
                </a:cubicBezTo>
                <a:cubicBezTo>
                  <a:pt x="1008" y="503"/>
                  <a:pt x="989" y="543"/>
                  <a:pt x="989" y="587"/>
                </a:cubicBezTo>
                <a:cubicBezTo>
                  <a:pt x="989" y="632"/>
                  <a:pt x="1008" y="672"/>
                  <a:pt x="1037" y="700"/>
                </a:cubicBezTo>
                <a:cubicBezTo>
                  <a:pt x="943" y="862"/>
                  <a:pt x="943" y="862"/>
                  <a:pt x="943" y="862"/>
                </a:cubicBezTo>
                <a:cubicBezTo>
                  <a:pt x="930" y="859"/>
                  <a:pt x="916" y="857"/>
                  <a:pt x="901" y="857"/>
                </a:cubicBezTo>
                <a:cubicBezTo>
                  <a:pt x="827" y="857"/>
                  <a:pt x="765" y="907"/>
                  <a:pt x="747" y="976"/>
                </a:cubicBezTo>
                <a:cubicBezTo>
                  <a:pt x="560" y="976"/>
                  <a:pt x="560" y="976"/>
                  <a:pt x="560" y="976"/>
                </a:cubicBezTo>
                <a:cubicBezTo>
                  <a:pt x="542" y="907"/>
                  <a:pt x="480" y="857"/>
                  <a:pt x="406" y="857"/>
                </a:cubicBezTo>
                <a:cubicBezTo>
                  <a:pt x="392" y="857"/>
                  <a:pt x="378" y="859"/>
                  <a:pt x="364" y="862"/>
                </a:cubicBezTo>
                <a:lnTo>
                  <a:pt x="271" y="700"/>
                </a:lnTo>
                <a:close/>
                <a:moveTo>
                  <a:pt x="980" y="1016"/>
                </a:moveTo>
                <a:cubicBezTo>
                  <a:pt x="980" y="1059"/>
                  <a:pt x="945" y="1095"/>
                  <a:pt x="901" y="1095"/>
                </a:cubicBezTo>
                <a:cubicBezTo>
                  <a:pt x="858" y="1095"/>
                  <a:pt x="822" y="1059"/>
                  <a:pt x="822" y="1016"/>
                </a:cubicBezTo>
                <a:cubicBezTo>
                  <a:pt x="822" y="972"/>
                  <a:pt x="858" y="937"/>
                  <a:pt x="901" y="937"/>
                </a:cubicBezTo>
                <a:cubicBezTo>
                  <a:pt x="945" y="937"/>
                  <a:pt x="980" y="972"/>
                  <a:pt x="980" y="1016"/>
                </a:cubicBezTo>
                <a:close/>
                <a:moveTo>
                  <a:pt x="485" y="1016"/>
                </a:moveTo>
                <a:cubicBezTo>
                  <a:pt x="485" y="1059"/>
                  <a:pt x="450" y="1095"/>
                  <a:pt x="406" y="1095"/>
                </a:cubicBezTo>
                <a:cubicBezTo>
                  <a:pt x="363" y="1095"/>
                  <a:pt x="327" y="1059"/>
                  <a:pt x="327" y="1016"/>
                </a:cubicBezTo>
                <a:cubicBezTo>
                  <a:pt x="327" y="972"/>
                  <a:pt x="363" y="937"/>
                  <a:pt x="406" y="937"/>
                </a:cubicBezTo>
                <a:cubicBezTo>
                  <a:pt x="450" y="937"/>
                  <a:pt x="485" y="972"/>
                  <a:pt x="485" y="1016"/>
                </a:cubicBezTo>
                <a:close/>
                <a:moveTo>
                  <a:pt x="159" y="1523"/>
                </a:moveTo>
                <a:cubicBezTo>
                  <a:pt x="115" y="1523"/>
                  <a:pt x="80" y="1488"/>
                  <a:pt x="80" y="1444"/>
                </a:cubicBezTo>
                <a:cubicBezTo>
                  <a:pt x="80" y="1401"/>
                  <a:pt x="115" y="1365"/>
                  <a:pt x="159" y="1365"/>
                </a:cubicBezTo>
                <a:cubicBezTo>
                  <a:pt x="203" y="1365"/>
                  <a:pt x="238" y="1401"/>
                  <a:pt x="238" y="1444"/>
                </a:cubicBezTo>
                <a:cubicBezTo>
                  <a:pt x="238" y="1488"/>
                  <a:pt x="203" y="1523"/>
                  <a:pt x="159" y="1523"/>
                </a:cubicBezTo>
                <a:close/>
                <a:moveTo>
                  <a:pt x="406" y="1952"/>
                </a:moveTo>
                <a:cubicBezTo>
                  <a:pt x="363" y="1952"/>
                  <a:pt x="327" y="1916"/>
                  <a:pt x="327" y="1873"/>
                </a:cubicBezTo>
                <a:cubicBezTo>
                  <a:pt x="327" y="1829"/>
                  <a:pt x="363" y="1794"/>
                  <a:pt x="406" y="1794"/>
                </a:cubicBezTo>
                <a:cubicBezTo>
                  <a:pt x="450" y="1794"/>
                  <a:pt x="485" y="1829"/>
                  <a:pt x="485" y="1873"/>
                </a:cubicBezTo>
                <a:cubicBezTo>
                  <a:pt x="485" y="1916"/>
                  <a:pt x="450" y="1952"/>
                  <a:pt x="406" y="1952"/>
                </a:cubicBezTo>
                <a:close/>
                <a:moveTo>
                  <a:pt x="901" y="1952"/>
                </a:moveTo>
                <a:cubicBezTo>
                  <a:pt x="858" y="1952"/>
                  <a:pt x="822" y="1916"/>
                  <a:pt x="822" y="1873"/>
                </a:cubicBezTo>
                <a:cubicBezTo>
                  <a:pt x="822" y="1829"/>
                  <a:pt x="858" y="1794"/>
                  <a:pt x="901" y="1794"/>
                </a:cubicBezTo>
                <a:cubicBezTo>
                  <a:pt x="945" y="1794"/>
                  <a:pt x="980" y="1829"/>
                  <a:pt x="980" y="1873"/>
                </a:cubicBezTo>
                <a:cubicBezTo>
                  <a:pt x="980" y="1916"/>
                  <a:pt x="945" y="1952"/>
                  <a:pt x="901" y="1952"/>
                </a:cubicBezTo>
                <a:close/>
                <a:moveTo>
                  <a:pt x="1037" y="1557"/>
                </a:moveTo>
                <a:cubicBezTo>
                  <a:pt x="943" y="1719"/>
                  <a:pt x="943" y="1719"/>
                  <a:pt x="943" y="1719"/>
                </a:cubicBezTo>
                <a:cubicBezTo>
                  <a:pt x="930" y="1716"/>
                  <a:pt x="916" y="1714"/>
                  <a:pt x="901" y="1714"/>
                </a:cubicBezTo>
                <a:cubicBezTo>
                  <a:pt x="827" y="1714"/>
                  <a:pt x="765" y="1764"/>
                  <a:pt x="747" y="1833"/>
                </a:cubicBezTo>
                <a:cubicBezTo>
                  <a:pt x="560" y="1833"/>
                  <a:pt x="560" y="1833"/>
                  <a:pt x="560" y="1833"/>
                </a:cubicBezTo>
                <a:cubicBezTo>
                  <a:pt x="542" y="1764"/>
                  <a:pt x="480" y="1714"/>
                  <a:pt x="406" y="1714"/>
                </a:cubicBezTo>
                <a:cubicBezTo>
                  <a:pt x="392" y="1714"/>
                  <a:pt x="377" y="1716"/>
                  <a:pt x="364" y="1719"/>
                </a:cubicBezTo>
                <a:cubicBezTo>
                  <a:pt x="271" y="1557"/>
                  <a:pt x="271" y="1557"/>
                  <a:pt x="271" y="1557"/>
                </a:cubicBezTo>
                <a:cubicBezTo>
                  <a:pt x="300" y="1529"/>
                  <a:pt x="318" y="1488"/>
                  <a:pt x="318" y="1444"/>
                </a:cubicBezTo>
                <a:cubicBezTo>
                  <a:pt x="318" y="1400"/>
                  <a:pt x="300" y="1360"/>
                  <a:pt x="270" y="1331"/>
                </a:cubicBezTo>
                <a:cubicBezTo>
                  <a:pt x="364" y="1169"/>
                  <a:pt x="364" y="1169"/>
                  <a:pt x="364" y="1169"/>
                </a:cubicBezTo>
                <a:cubicBezTo>
                  <a:pt x="378" y="1173"/>
                  <a:pt x="392" y="1175"/>
                  <a:pt x="406" y="1175"/>
                </a:cubicBezTo>
                <a:cubicBezTo>
                  <a:pt x="480" y="1175"/>
                  <a:pt x="542" y="1124"/>
                  <a:pt x="560" y="1056"/>
                </a:cubicBezTo>
                <a:cubicBezTo>
                  <a:pt x="747" y="1056"/>
                  <a:pt x="747" y="1056"/>
                  <a:pt x="747" y="1056"/>
                </a:cubicBezTo>
                <a:cubicBezTo>
                  <a:pt x="765" y="1124"/>
                  <a:pt x="827" y="1175"/>
                  <a:pt x="901" y="1175"/>
                </a:cubicBezTo>
                <a:cubicBezTo>
                  <a:pt x="916" y="1175"/>
                  <a:pt x="930" y="1173"/>
                  <a:pt x="943" y="1169"/>
                </a:cubicBezTo>
                <a:cubicBezTo>
                  <a:pt x="1037" y="1331"/>
                  <a:pt x="1037" y="1331"/>
                  <a:pt x="1037" y="1331"/>
                </a:cubicBezTo>
                <a:cubicBezTo>
                  <a:pt x="1008" y="1360"/>
                  <a:pt x="989" y="1400"/>
                  <a:pt x="989" y="1444"/>
                </a:cubicBezTo>
                <a:cubicBezTo>
                  <a:pt x="989" y="1488"/>
                  <a:pt x="1008" y="1529"/>
                  <a:pt x="1037" y="1557"/>
                </a:cubicBezTo>
                <a:close/>
                <a:moveTo>
                  <a:pt x="1148" y="1523"/>
                </a:moveTo>
                <a:cubicBezTo>
                  <a:pt x="1105" y="1523"/>
                  <a:pt x="1069" y="1488"/>
                  <a:pt x="1069" y="1444"/>
                </a:cubicBezTo>
                <a:cubicBezTo>
                  <a:pt x="1069" y="1415"/>
                  <a:pt x="1085" y="1389"/>
                  <a:pt x="1109" y="1376"/>
                </a:cubicBezTo>
                <a:cubicBezTo>
                  <a:pt x="1109" y="1376"/>
                  <a:pt x="1109" y="1376"/>
                  <a:pt x="1109" y="1376"/>
                </a:cubicBezTo>
                <a:cubicBezTo>
                  <a:pt x="1109" y="1376"/>
                  <a:pt x="1109" y="1376"/>
                  <a:pt x="1109" y="1376"/>
                </a:cubicBezTo>
                <a:cubicBezTo>
                  <a:pt x="1121" y="1369"/>
                  <a:pt x="1134" y="1365"/>
                  <a:pt x="1148" y="1365"/>
                </a:cubicBezTo>
                <a:cubicBezTo>
                  <a:pt x="1192" y="1365"/>
                  <a:pt x="1228" y="1401"/>
                  <a:pt x="1228" y="1444"/>
                </a:cubicBezTo>
                <a:cubicBezTo>
                  <a:pt x="1228" y="1488"/>
                  <a:pt x="1192" y="1523"/>
                  <a:pt x="1148" y="1523"/>
                </a:cubicBezTo>
                <a:close/>
                <a:moveTo>
                  <a:pt x="1685" y="1511"/>
                </a:moveTo>
                <a:cubicBezTo>
                  <a:pt x="1684" y="1511"/>
                  <a:pt x="1683" y="1512"/>
                  <a:pt x="1681" y="1513"/>
                </a:cubicBezTo>
                <a:cubicBezTo>
                  <a:pt x="1680" y="1513"/>
                  <a:pt x="1679" y="1514"/>
                  <a:pt x="1678" y="1515"/>
                </a:cubicBezTo>
                <a:cubicBezTo>
                  <a:pt x="1668" y="1520"/>
                  <a:pt x="1656" y="1523"/>
                  <a:pt x="1643" y="1523"/>
                </a:cubicBezTo>
                <a:cubicBezTo>
                  <a:pt x="1599" y="1523"/>
                  <a:pt x="1564" y="1488"/>
                  <a:pt x="1564" y="1444"/>
                </a:cubicBezTo>
                <a:cubicBezTo>
                  <a:pt x="1564" y="1401"/>
                  <a:pt x="1599" y="1365"/>
                  <a:pt x="1643" y="1365"/>
                </a:cubicBezTo>
                <a:cubicBezTo>
                  <a:pt x="1686" y="1365"/>
                  <a:pt x="1722" y="1401"/>
                  <a:pt x="1722" y="1444"/>
                </a:cubicBezTo>
                <a:cubicBezTo>
                  <a:pt x="1722" y="1472"/>
                  <a:pt x="1707" y="1497"/>
                  <a:pt x="1685" y="1511"/>
                </a:cubicBezTo>
                <a:close/>
                <a:moveTo>
                  <a:pt x="1777" y="1129"/>
                </a:moveTo>
                <a:cubicBezTo>
                  <a:pt x="1684" y="1291"/>
                  <a:pt x="1684" y="1291"/>
                  <a:pt x="1684" y="1291"/>
                </a:cubicBezTo>
                <a:cubicBezTo>
                  <a:pt x="1671" y="1287"/>
                  <a:pt x="1657" y="1285"/>
                  <a:pt x="1643" y="1285"/>
                </a:cubicBezTo>
                <a:cubicBezTo>
                  <a:pt x="1569" y="1285"/>
                  <a:pt x="1507" y="1336"/>
                  <a:pt x="1489" y="1404"/>
                </a:cubicBezTo>
                <a:cubicBezTo>
                  <a:pt x="1302" y="1404"/>
                  <a:pt x="1302" y="1404"/>
                  <a:pt x="1302" y="1404"/>
                </a:cubicBezTo>
                <a:cubicBezTo>
                  <a:pt x="1285" y="1336"/>
                  <a:pt x="1222" y="1285"/>
                  <a:pt x="1148" y="1285"/>
                </a:cubicBezTo>
                <a:cubicBezTo>
                  <a:pt x="1134" y="1285"/>
                  <a:pt x="1120" y="1287"/>
                  <a:pt x="1106" y="1291"/>
                </a:cubicBezTo>
                <a:cubicBezTo>
                  <a:pt x="1013" y="1129"/>
                  <a:pt x="1013" y="1129"/>
                  <a:pt x="1013" y="1129"/>
                </a:cubicBezTo>
                <a:cubicBezTo>
                  <a:pt x="1042" y="1100"/>
                  <a:pt x="1060" y="1060"/>
                  <a:pt x="1060" y="1016"/>
                </a:cubicBezTo>
                <a:cubicBezTo>
                  <a:pt x="1060" y="971"/>
                  <a:pt x="1042" y="931"/>
                  <a:pt x="1013" y="902"/>
                </a:cubicBezTo>
                <a:cubicBezTo>
                  <a:pt x="1106" y="740"/>
                  <a:pt x="1106" y="740"/>
                  <a:pt x="1106" y="740"/>
                </a:cubicBezTo>
                <a:cubicBezTo>
                  <a:pt x="1120" y="744"/>
                  <a:pt x="1134" y="746"/>
                  <a:pt x="1148" y="746"/>
                </a:cubicBezTo>
                <a:cubicBezTo>
                  <a:pt x="1222" y="746"/>
                  <a:pt x="1285" y="696"/>
                  <a:pt x="1302" y="627"/>
                </a:cubicBezTo>
                <a:cubicBezTo>
                  <a:pt x="1489" y="627"/>
                  <a:pt x="1489" y="627"/>
                  <a:pt x="1489" y="627"/>
                </a:cubicBezTo>
                <a:cubicBezTo>
                  <a:pt x="1507" y="696"/>
                  <a:pt x="1569" y="746"/>
                  <a:pt x="1643" y="746"/>
                </a:cubicBezTo>
                <a:cubicBezTo>
                  <a:pt x="1657" y="746"/>
                  <a:pt x="1671" y="744"/>
                  <a:pt x="1684" y="741"/>
                </a:cubicBezTo>
                <a:cubicBezTo>
                  <a:pt x="1777" y="902"/>
                  <a:pt x="1777" y="902"/>
                  <a:pt x="1777" y="902"/>
                </a:cubicBezTo>
                <a:cubicBezTo>
                  <a:pt x="1748" y="931"/>
                  <a:pt x="1730" y="971"/>
                  <a:pt x="1730" y="1016"/>
                </a:cubicBezTo>
                <a:cubicBezTo>
                  <a:pt x="1730" y="1060"/>
                  <a:pt x="1748" y="1100"/>
                  <a:pt x="1777" y="1129"/>
                </a:cubicBezTo>
                <a:close/>
                <a:moveTo>
                  <a:pt x="1889" y="1095"/>
                </a:moveTo>
                <a:cubicBezTo>
                  <a:pt x="1845" y="1095"/>
                  <a:pt x="1810" y="1059"/>
                  <a:pt x="1810" y="1016"/>
                </a:cubicBezTo>
                <a:cubicBezTo>
                  <a:pt x="1810" y="972"/>
                  <a:pt x="1845" y="937"/>
                  <a:pt x="1889" y="937"/>
                </a:cubicBezTo>
                <a:cubicBezTo>
                  <a:pt x="1932" y="937"/>
                  <a:pt x="1968" y="972"/>
                  <a:pt x="1968" y="1016"/>
                </a:cubicBezTo>
                <a:cubicBezTo>
                  <a:pt x="1968" y="1059"/>
                  <a:pt x="1932" y="1095"/>
                  <a:pt x="1889" y="1095"/>
                </a:cubicBezTo>
                <a:close/>
                <a:moveTo>
                  <a:pt x="1793" y="306"/>
                </a:moveTo>
                <a:cubicBezTo>
                  <a:pt x="1786" y="298"/>
                  <a:pt x="1782" y="288"/>
                  <a:pt x="1782" y="278"/>
                </a:cubicBezTo>
                <a:cubicBezTo>
                  <a:pt x="1782" y="267"/>
                  <a:pt x="1786" y="257"/>
                  <a:pt x="1793" y="249"/>
                </a:cubicBezTo>
                <a:cubicBezTo>
                  <a:pt x="1801" y="242"/>
                  <a:pt x="1811" y="238"/>
                  <a:pt x="1822" y="238"/>
                </a:cubicBezTo>
                <a:cubicBezTo>
                  <a:pt x="1832" y="238"/>
                  <a:pt x="1843" y="242"/>
                  <a:pt x="1850" y="249"/>
                </a:cubicBezTo>
                <a:cubicBezTo>
                  <a:pt x="1857" y="257"/>
                  <a:pt x="1862" y="267"/>
                  <a:pt x="1862" y="278"/>
                </a:cubicBezTo>
                <a:cubicBezTo>
                  <a:pt x="1862" y="288"/>
                  <a:pt x="1857" y="298"/>
                  <a:pt x="1850" y="306"/>
                </a:cubicBezTo>
                <a:cubicBezTo>
                  <a:pt x="1843" y="313"/>
                  <a:pt x="1832" y="318"/>
                  <a:pt x="1822" y="318"/>
                </a:cubicBezTo>
                <a:cubicBezTo>
                  <a:pt x="1811" y="318"/>
                  <a:pt x="1801" y="313"/>
                  <a:pt x="1793" y="306"/>
                </a:cubicBezTo>
                <a:close/>
                <a:moveTo>
                  <a:pt x="1821" y="1794"/>
                </a:moveTo>
                <a:cubicBezTo>
                  <a:pt x="1810" y="1794"/>
                  <a:pt x="1800" y="1789"/>
                  <a:pt x="1792" y="1782"/>
                </a:cubicBezTo>
                <a:cubicBezTo>
                  <a:pt x="1785" y="1775"/>
                  <a:pt x="1781" y="1764"/>
                  <a:pt x="1781" y="1754"/>
                </a:cubicBezTo>
                <a:cubicBezTo>
                  <a:pt x="1781" y="1743"/>
                  <a:pt x="1785" y="1733"/>
                  <a:pt x="1792" y="1725"/>
                </a:cubicBezTo>
                <a:cubicBezTo>
                  <a:pt x="1800" y="1718"/>
                  <a:pt x="1810" y="1714"/>
                  <a:pt x="1821" y="1714"/>
                </a:cubicBezTo>
                <a:cubicBezTo>
                  <a:pt x="1831" y="1714"/>
                  <a:pt x="1842" y="1718"/>
                  <a:pt x="1849" y="1725"/>
                </a:cubicBezTo>
                <a:cubicBezTo>
                  <a:pt x="1856" y="1733"/>
                  <a:pt x="1861" y="1743"/>
                  <a:pt x="1861" y="1754"/>
                </a:cubicBezTo>
                <a:cubicBezTo>
                  <a:pt x="1861" y="1764"/>
                  <a:pt x="1856" y="1775"/>
                  <a:pt x="1849" y="1782"/>
                </a:cubicBezTo>
                <a:cubicBezTo>
                  <a:pt x="1842" y="1789"/>
                  <a:pt x="1831" y="1794"/>
                  <a:pt x="1821" y="17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7588478" y="4740781"/>
            <a:ext cx="378503" cy="379589"/>
          </a:xfrm>
          <a:custGeom>
            <a:avLst/>
            <a:gdLst>
              <a:gd name="T0" fmla="*/ 959 w 2048"/>
              <a:gd name="T1" fmla="*/ 869 h 2052"/>
              <a:gd name="T2" fmla="*/ 480 w 2048"/>
              <a:gd name="T3" fmla="*/ 380 h 2052"/>
              <a:gd name="T4" fmla="*/ 0 w 2048"/>
              <a:gd name="T5" fmla="*/ 878 h 2052"/>
              <a:gd name="T6" fmla="*/ 880 w 2048"/>
              <a:gd name="T7" fmla="*/ 1137 h 2052"/>
              <a:gd name="T8" fmla="*/ 880 w 2048"/>
              <a:gd name="T9" fmla="*/ 1137 h 2052"/>
              <a:gd name="T10" fmla="*/ 622 w 2048"/>
              <a:gd name="T11" fmla="*/ 767 h 2052"/>
              <a:gd name="T12" fmla="*/ 542 w 2048"/>
              <a:gd name="T13" fmla="*/ 1185 h 2052"/>
              <a:gd name="T14" fmla="*/ 418 w 2048"/>
              <a:gd name="T15" fmla="*/ 522 h 2052"/>
              <a:gd name="T16" fmla="*/ 80 w 2048"/>
              <a:gd name="T17" fmla="*/ 878 h 2052"/>
              <a:gd name="T18" fmla="*/ 329 w 2048"/>
              <a:gd name="T19" fmla="*/ 1069 h 2052"/>
              <a:gd name="T20" fmla="*/ 338 w 2048"/>
              <a:gd name="T21" fmla="*/ 1185 h 2052"/>
              <a:gd name="T22" fmla="*/ 622 w 2048"/>
              <a:gd name="T23" fmla="*/ 1148 h 2052"/>
              <a:gd name="T24" fmla="*/ 181 w 2048"/>
              <a:gd name="T25" fmla="*/ 1308 h 2052"/>
              <a:gd name="T26" fmla="*/ 80 w 2048"/>
              <a:gd name="T27" fmla="*/ 1851 h 2052"/>
              <a:gd name="T28" fmla="*/ 80 w 2048"/>
              <a:gd name="T29" fmla="*/ 1744 h 2052"/>
              <a:gd name="T30" fmla="*/ 803 w 2048"/>
              <a:gd name="T31" fmla="*/ 1384 h 2052"/>
              <a:gd name="T32" fmla="*/ 855 w 2048"/>
              <a:gd name="T33" fmla="*/ 1817 h 2052"/>
              <a:gd name="T34" fmla="*/ 182 w 2048"/>
              <a:gd name="T35" fmla="*/ 1927 h 2052"/>
              <a:gd name="T36" fmla="*/ 226 w 2048"/>
              <a:gd name="T37" fmla="*/ 1762 h 2052"/>
              <a:gd name="T38" fmla="*/ 287 w 2048"/>
              <a:gd name="T39" fmla="*/ 1667 h 2052"/>
              <a:gd name="T40" fmla="*/ 439 w 2048"/>
              <a:gd name="T41" fmla="*/ 1652 h 2052"/>
              <a:gd name="T42" fmla="*/ 519 w 2048"/>
              <a:gd name="T43" fmla="*/ 1732 h 2052"/>
              <a:gd name="T44" fmla="*/ 757 w 2048"/>
              <a:gd name="T45" fmla="*/ 1686 h 2052"/>
              <a:gd name="T46" fmla="*/ 661 w 2048"/>
              <a:gd name="T47" fmla="*/ 1746 h 2052"/>
              <a:gd name="T48" fmla="*/ 1568 w 2048"/>
              <a:gd name="T49" fmla="*/ 2052 h 2052"/>
              <a:gd name="T50" fmla="*/ 2047 w 2048"/>
              <a:gd name="T51" fmla="*/ 869 h 2052"/>
              <a:gd name="T52" fmla="*/ 1426 w 2048"/>
              <a:gd name="T53" fmla="*/ 686 h 2052"/>
              <a:gd name="T54" fmla="*/ 1205 w 2048"/>
              <a:gd name="T55" fmla="*/ 1013 h 2052"/>
              <a:gd name="T56" fmla="*/ 1168 w 2048"/>
              <a:gd name="T57" fmla="*/ 993 h 2052"/>
              <a:gd name="T58" fmla="*/ 1967 w 2048"/>
              <a:gd name="T59" fmla="*/ 1852 h 2052"/>
              <a:gd name="T60" fmla="*/ 1168 w 2048"/>
              <a:gd name="T61" fmla="*/ 1852 h 2052"/>
              <a:gd name="T62" fmla="*/ 1201 w 2048"/>
              <a:gd name="T63" fmla="*/ 1759 h 2052"/>
              <a:gd name="T64" fmla="*/ 1568 w 2048"/>
              <a:gd name="T65" fmla="*/ 1564 h 2052"/>
              <a:gd name="T66" fmla="*/ 1710 w 2048"/>
              <a:gd name="T67" fmla="*/ 767 h 2052"/>
              <a:gd name="T68" fmla="*/ 1710 w 2048"/>
              <a:gd name="T69" fmla="*/ 1070 h 2052"/>
              <a:gd name="T70" fmla="*/ 1710 w 2048"/>
              <a:gd name="T71" fmla="*/ 1203 h 2052"/>
              <a:gd name="T72" fmla="*/ 1630 w 2048"/>
              <a:gd name="T73" fmla="*/ 687 h 2052"/>
              <a:gd name="T74" fmla="*/ 1506 w 2048"/>
              <a:gd name="T75" fmla="*/ 1321 h 2052"/>
              <a:gd name="T76" fmla="*/ 1710 w 2048"/>
              <a:gd name="T77" fmla="*/ 1321 h 2052"/>
              <a:gd name="T78" fmla="*/ 1568 w 2048"/>
              <a:gd name="T79" fmla="*/ 1484 h 2052"/>
              <a:gd name="T80" fmla="*/ 1426 w 2048"/>
              <a:gd name="T81" fmla="*/ 1321 h 2052"/>
              <a:gd name="T82" fmla="*/ 1168 w 2048"/>
              <a:gd name="T83" fmla="*/ 878 h 2052"/>
              <a:gd name="T84" fmla="*/ 1834 w 2048"/>
              <a:gd name="T85" fmla="*/ 1764 h 2052"/>
              <a:gd name="T86" fmla="*/ 1763 w 2048"/>
              <a:gd name="T87" fmla="*/ 1668 h 2052"/>
              <a:gd name="T88" fmla="*/ 1609 w 2048"/>
              <a:gd name="T89" fmla="*/ 1732 h 2052"/>
              <a:gd name="T90" fmla="*/ 1527 w 2048"/>
              <a:gd name="T91" fmla="*/ 1652 h 2052"/>
              <a:gd name="T92" fmla="*/ 1388 w 2048"/>
              <a:gd name="T93" fmla="*/ 1746 h 2052"/>
              <a:gd name="T94" fmla="*/ 1293 w 2048"/>
              <a:gd name="T95" fmla="*/ 1685 h 2052"/>
              <a:gd name="T96" fmla="*/ 1017 w 2048"/>
              <a:gd name="T97" fmla="*/ 141 h 2052"/>
              <a:gd name="T98" fmla="*/ 960 w 2048"/>
              <a:gd name="T99" fmla="*/ 365 h 2052"/>
              <a:gd name="T100" fmla="*/ 879 w 2048"/>
              <a:gd name="T101" fmla="*/ 141 h 2052"/>
              <a:gd name="T102" fmla="*/ 948 w 2048"/>
              <a:gd name="T103" fmla="*/ 15 h 2052"/>
              <a:gd name="T104" fmla="*/ 1168 w 2048"/>
              <a:gd name="T105" fmla="*/ 221 h 2052"/>
              <a:gd name="T106" fmla="*/ 1088 w 2048"/>
              <a:gd name="T107" fmla="*/ 221 h 2052"/>
              <a:gd name="T108" fmla="*/ 1128 w 2048"/>
              <a:gd name="T109" fmla="*/ 325 h 2052"/>
              <a:gd name="T110" fmla="*/ 1225 w 2048"/>
              <a:gd name="T111" fmla="*/ 524 h 2052"/>
              <a:gd name="T112" fmla="*/ 1100 w 2048"/>
              <a:gd name="T113" fmla="*/ 650 h 2052"/>
              <a:gd name="T114" fmla="*/ 1088 w 2048"/>
              <a:gd name="T115" fmla="*/ 525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8" h="2052">
                <a:moveTo>
                  <a:pt x="959" y="1860"/>
                </a:moveTo>
                <a:cubicBezTo>
                  <a:pt x="959" y="1858"/>
                  <a:pt x="960" y="1855"/>
                  <a:pt x="960" y="1852"/>
                </a:cubicBezTo>
                <a:cubicBezTo>
                  <a:pt x="960" y="878"/>
                  <a:pt x="960" y="878"/>
                  <a:pt x="960" y="878"/>
                </a:cubicBezTo>
                <a:cubicBezTo>
                  <a:pt x="960" y="875"/>
                  <a:pt x="959" y="872"/>
                  <a:pt x="959" y="869"/>
                </a:cubicBezTo>
                <a:cubicBezTo>
                  <a:pt x="956" y="833"/>
                  <a:pt x="932" y="785"/>
                  <a:pt x="844" y="744"/>
                </a:cubicBezTo>
                <a:cubicBezTo>
                  <a:pt x="785" y="716"/>
                  <a:pt x="709" y="697"/>
                  <a:pt x="622" y="686"/>
                </a:cubicBezTo>
                <a:cubicBezTo>
                  <a:pt x="622" y="522"/>
                  <a:pt x="622" y="522"/>
                  <a:pt x="622" y="522"/>
                </a:cubicBezTo>
                <a:cubicBezTo>
                  <a:pt x="622" y="443"/>
                  <a:pt x="558" y="380"/>
                  <a:pt x="480" y="380"/>
                </a:cubicBezTo>
                <a:cubicBezTo>
                  <a:pt x="401" y="380"/>
                  <a:pt x="338" y="443"/>
                  <a:pt x="338" y="522"/>
                </a:cubicBezTo>
                <a:cubicBezTo>
                  <a:pt x="338" y="686"/>
                  <a:pt x="338" y="686"/>
                  <a:pt x="338" y="686"/>
                </a:cubicBezTo>
                <a:cubicBezTo>
                  <a:pt x="250" y="697"/>
                  <a:pt x="174" y="716"/>
                  <a:pt x="115" y="744"/>
                </a:cubicBezTo>
                <a:cubicBezTo>
                  <a:pt x="20" y="788"/>
                  <a:pt x="0" y="841"/>
                  <a:pt x="0" y="878"/>
                </a:cubicBezTo>
                <a:cubicBezTo>
                  <a:pt x="0" y="1852"/>
                  <a:pt x="0" y="1852"/>
                  <a:pt x="0" y="1852"/>
                </a:cubicBezTo>
                <a:cubicBezTo>
                  <a:pt x="0" y="1983"/>
                  <a:pt x="241" y="2052"/>
                  <a:pt x="480" y="2052"/>
                </a:cubicBezTo>
                <a:cubicBezTo>
                  <a:pt x="713" y="2052"/>
                  <a:pt x="949" y="1986"/>
                  <a:pt x="959" y="1860"/>
                </a:cubicBezTo>
                <a:close/>
                <a:moveTo>
                  <a:pt x="880" y="1137"/>
                </a:moveTo>
                <a:cubicBezTo>
                  <a:pt x="817" y="1102"/>
                  <a:pt x="724" y="1079"/>
                  <a:pt x="630" y="1069"/>
                </a:cubicBezTo>
                <a:cubicBezTo>
                  <a:pt x="714" y="1058"/>
                  <a:pt x="787" y="1039"/>
                  <a:pt x="844" y="1012"/>
                </a:cubicBezTo>
                <a:cubicBezTo>
                  <a:pt x="857" y="1006"/>
                  <a:pt x="869" y="1000"/>
                  <a:pt x="880" y="993"/>
                </a:cubicBezTo>
                <a:lnTo>
                  <a:pt x="880" y="1137"/>
                </a:lnTo>
                <a:close/>
                <a:moveTo>
                  <a:pt x="622" y="767"/>
                </a:moveTo>
                <a:cubicBezTo>
                  <a:pt x="790" y="789"/>
                  <a:pt x="879" y="844"/>
                  <a:pt x="879" y="878"/>
                </a:cubicBezTo>
                <a:cubicBezTo>
                  <a:pt x="879" y="912"/>
                  <a:pt x="790" y="967"/>
                  <a:pt x="622" y="989"/>
                </a:cubicBezTo>
                <a:lnTo>
                  <a:pt x="622" y="767"/>
                </a:lnTo>
                <a:close/>
                <a:moveTo>
                  <a:pt x="418" y="522"/>
                </a:moveTo>
                <a:cubicBezTo>
                  <a:pt x="418" y="487"/>
                  <a:pt x="445" y="460"/>
                  <a:pt x="480" y="460"/>
                </a:cubicBezTo>
                <a:cubicBezTo>
                  <a:pt x="514" y="460"/>
                  <a:pt x="542" y="487"/>
                  <a:pt x="542" y="522"/>
                </a:cubicBezTo>
                <a:cubicBezTo>
                  <a:pt x="542" y="1185"/>
                  <a:pt x="542" y="1185"/>
                  <a:pt x="542" y="1185"/>
                </a:cubicBezTo>
                <a:cubicBezTo>
                  <a:pt x="542" y="1196"/>
                  <a:pt x="533" y="1204"/>
                  <a:pt x="523" y="1204"/>
                </a:cubicBezTo>
                <a:cubicBezTo>
                  <a:pt x="436" y="1204"/>
                  <a:pt x="436" y="1204"/>
                  <a:pt x="436" y="1204"/>
                </a:cubicBezTo>
                <a:cubicBezTo>
                  <a:pt x="426" y="1204"/>
                  <a:pt x="418" y="1196"/>
                  <a:pt x="418" y="1185"/>
                </a:cubicBezTo>
                <a:lnTo>
                  <a:pt x="418" y="522"/>
                </a:lnTo>
                <a:close/>
                <a:moveTo>
                  <a:pt x="338" y="767"/>
                </a:moveTo>
                <a:cubicBezTo>
                  <a:pt x="338" y="989"/>
                  <a:pt x="338" y="989"/>
                  <a:pt x="338" y="989"/>
                </a:cubicBezTo>
                <a:cubicBezTo>
                  <a:pt x="264" y="980"/>
                  <a:pt x="199" y="963"/>
                  <a:pt x="151" y="941"/>
                </a:cubicBezTo>
                <a:cubicBezTo>
                  <a:pt x="98" y="916"/>
                  <a:pt x="80" y="892"/>
                  <a:pt x="80" y="878"/>
                </a:cubicBezTo>
                <a:cubicBezTo>
                  <a:pt x="80" y="844"/>
                  <a:pt x="169" y="789"/>
                  <a:pt x="338" y="767"/>
                </a:cubicBezTo>
                <a:close/>
                <a:moveTo>
                  <a:pt x="80" y="993"/>
                </a:moveTo>
                <a:cubicBezTo>
                  <a:pt x="91" y="1000"/>
                  <a:pt x="103" y="1007"/>
                  <a:pt x="117" y="1013"/>
                </a:cubicBezTo>
                <a:cubicBezTo>
                  <a:pt x="173" y="1039"/>
                  <a:pt x="246" y="1058"/>
                  <a:pt x="329" y="1069"/>
                </a:cubicBezTo>
                <a:cubicBezTo>
                  <a:pt x="236" y="1079"/>
                  <a:pt x="143" y="1102"/>
                  <a:pt x="80" y="1137"/>
                </a:cubicBezTo>
                <a:lnTo>
                  <a:pt x="80" y="993"/>
                </a:lnTo>
                <a:close/>
                <a:moveTo>
                  <a:pt x="338" y="1148"/>
                </a:moveTo>
                <a:cubicBezTo>
                  <a:pt x="338" y="1185"/>
                  <a:pt x="338" y="1185"/>
                  <a:pt x="338" y="1185"/>
                </a:cubicBezTo>
                <a:cubicBezTo>
                  <a:pt x="338" y="1240"/>
                  <a:pt x="382" y="1284"/>
                  <a:pt x="436" y="1284"/>
                </a:cubicBezTo>
                <a:cubicBezTo>
                  <a:pt x="523" y="1284"/>
                  <a:pt x="523" y="1284"/>
                  <a:pt x="523" y="1284"/>
                </a:cubicBezTo>
                <a:cubicBezTo>
                  <a:pt x="577" y="1284"/>
                  <a:pt x="622" y="1240"/>
                  <a:pt x="622" y="1185"/>
                </a:cubicBezTo>
                <a:cubicBezTo>
                  <a:pt x="622" y="1148"/>
                  <a:pt x="622" y="1148"/>
                  <a:pt x="622" y="1148"/>
                </a:cubicBezTo>
                <a:cubicBezTo>
                  <a:pt x="804" y="1169"/>
                  <a:pt x="879" y="1224"/>
                  <a:pt x="879" y="1244"/>
                </a:cubicBezTo>
                <a:cubicBezTo>
                  <a:pt x="879" y="1256"/>
                  <a:pt x="852" y="1284"/>
                  <a:pt x="778" y="1308"/>
                </a:cubicBezTo>
                <a:cubicBezTo>
                  <a:pt x="699" y="1334"/>
                  <a:pt x="593" y="1348"/>
                  <a:pt x="480" y="1348"/>
                </a:cubicBezTo>
                <a:cubicBezTo>
                  <a:pt x="366" y="1348"/>
                  <a:pt x="260" y="1334"/>
                  <a:pt x="181" y="1308"/>
                </a:cubicBezTo>
                <a:cubicBezTo>
                  <a:pt x="107" y="1284"/>
                  <a:pt x="80" y="1256"/>
                  <a:pt x="80" y="1244"/>
                </a:cubicBezTo>
                <a:cubicBezTo>
                  <a:pt x="80" y="1224"/>
                  <a:pt x="155" y="1169"/>
                  <a:pt x="338" y="1148"/>
                </a:cubicBezTo>
                <a:close/>
                <a:moveTo>
                  <a:pt x="80" y="1852"/>
                </a:moveTo>
                <a:cubicBezTo>
                  <a:pt x="80" y="1851"/>
                  <a:pt x="80" y="1851"/>
                  <a:pt x="80" y="1851"/>
                </a:cubicBezTo>
                <a:cubicBezTo>
                  <a:pt x="80" y="1851"/>
                  <a:pt x="80" y="1851"/>
                  <a:pt x="80" y="1851"/>
                </a:cubicBezTo>
                <a:cubicBezTo>
                  <a:pt x="80" y="1841"/>
                  <a:pt x="89" y="1828"/>
                  <a:pt x="106" y="1816"/>
                </a:cubicBezTo>
                <a:cubicBezTo>
                  <a:pt x="123" y="1802"/>
                  <a:pt x="126" y="1777"/>
                  <a:pt x="113" y="1759"/>
                </a:cubicBezTo>
                <a:cubicBezTo>
                  <a:pt x="104" y="1749"/>
                  <a:pt x="92" y="1744"/>
                  <a:pt x="80" y="1744"/>
                </a:cubicBezTo>
                <a:cubicBezTo>
                  <a:pt x="80" y="1351"/>
                  <a:pt x="80" y="1351"/>
                  <a:pt x="80" y="1351"/>
                </a:cubicBezTo>
                <a:cubicBezTo>
                  <a:pt x="100" y="1363"/>
                  <a:pt x="125" y="1374"/>
                  <a:pt x="156" y="1384"/>
                </a:cubicBezTo>
                <a:cubicBezTo>
                  <a:pt x="243" y="1413"/>
                  <a:pt x="358" y="1428"/>
                  <a:pt x="480" y="1428"/>
                </a:cubicBezTo>
                <a:cubicBezTo>
                  <a:pt x="601" y="1428"/>
                  <a:pt x="716" y="1413"/>
                  <a:pt x="803" y="1384"/>
                </a:cubicBezTo>
                <a:cubicBezTo>
                  <a:pt x="834" y="1374"/>
                  <a:pt x="859" y="1363"/>
                  <a:pt x="880" y="1351"/>
                </a:cubicBezTo>
                <a:cubicBezTo>
                  <a:pt x="880" y="1745"/>
                  <a:pt x="880" y="1745"/>
                  <a:pt x="880" y="1745"/>
                </a:cubicBezTo>
                <a:cubicBezTo>
                  <a:pt x="868" y="1745"/>
                  <a:pt x="856" y="1751"/>
                  <a:pt x="849" y="1760"/>
                </a:cubicBezTo>
                <a:cubicBezTo>
                  <a:pt x="835" y="1778"/>
                  <a:pt x="838" y="1803"/>
                  <a:pt x="855" y="1817"/>
                </a:cubicBezTo>
                <a:cubicBezTo>
                  <a:pt x="864" y="1824"/>
                  <a:pt x="879" y="1838"/>
                  <a:pt x="879" y="1852"/>
                </a:cubicBezTo>
                <a:cubicBezTo>
                  <a:pt x="879" y="1871"/>
                  <a:pt x="848" y="1901"/>
                  <a:pt x="777" y="1927"/>
                </a:cubicBezTo>
                <a:cubicBezTo>
                  <a:pt x="698" y="1956"/>
                  <a:pt x="592" y="1972"/>
                  <a:pt x="480" y="1972"/>
                </a:cubicBezTo>
                <a:cubicBezTo>
                  <a:pt x="367" y="1972"/>
                  <a:pt x="261" y="1956"/>
                  <a:pt x="182" y="1927"/>
                </a:cubicBezTo>
                <a:cubicBezTo>
                  <a:pt x="111" y="1901"/>
                  <a:pt x="80" y="1871"/>
                  <a:pt x="80" y="1852"/>
                </a:cubicBezTo>
                <a:close/>
                <a:moveTo>
                  <a:pt x="333" y="1700"/>
                </a:moveTo>
                <a:cubicBezTo>
                  <a:pt x="337" y="1722"/>
                  <a:pt x="322" y="1742"/>
                  <a:pt x="300" y="1746"/>
                </a:cubicBezTo>
                <a:cubicBezTo>
                  <a:pt x="274" y="1751"/>
                  <a:pt x="249" y="1756"/>
                  <a:pt x="226" y="1762"/>
                </a:cubicBezTo>
                <a:cubicBezTo>
                  <a:pt x="222" y="1763"/>
                  <a:pt x="219" y="1764"/>
                  <a:pt x="215" y="1764"/>
                </a:cubicBezTo>
                <a:cubicBezTo>
                  <a:pt x="198" y="1764"/>
                  <a:pt x="182" y="1752"/>
                  <a:pt x="177" y="1734"/>
                </a:cubicBezTo>
                <a:cubicBezTo>
                  <a:pt x="171" y="1713"/>
                  <a:pt x="183" y="1691"/>
                  <a:pt x="205" y="1685"/>
                </a:cubicBezTo>
                <a:cubicBezTo>
                  <a:pt x="230" y="1678"/>
                  <a:pt x="258" y="1672"/>
                  <a:pt x="287" y="1667"/>
                </a:cubicBezTo>
                <a:cubicBezTo>
                  <a:pt x="309" y="1663"/>
                  <a:pt x="329" y="1678"/>
                  <a:pt x="333" y="1700"/>
                </a:cubicBezTo>
                <a:close/>
                <a:moveTo>
                  <a:pt x="442" y="1732"/>
                </a:moveTo>
                <a:cubicBezTo>
                  <a:pt x="420" y="1733"/>
                  <a:pt x="401" y="1716"/>
                  <a:pt x="401" y="1694"/>
                </a:cubicBezTo>
                <a:cubicBezTo>
                  <a:pt x="400" y="1671"/>
                  <a:pt x="417" y="1653"/>
                  <a:pt x="439" y="1652"/>
                </a:cubicBezTo>
                <a:cubicBezTo>
                  <a:pt x="467" y="1651"/>
                  <a:pt x="495" y="1651"/>
                  <a:pt x="522" y="1652"/>
                </a:cubicBezTo>
                <a:cubicBezTo>
                  <a:pt x="544" y="1653"/>
                  <a:pt x="561" y="1672"/>
                  <a:pt x="561" y="1694"/>
                </a:cubicBezTo>
                <a:cubicBezTo>
                  <a:pt x="560" y="1715"/>
                  <a:pt x="542" y="1732"/>
                  <a:pt x="521" y="1732"/>
                </a:cubicBezTo>
                <a:cubicBezTo>
                  <a:pt x="520" y="1732"/>
                  <a:pt x="520" y="1732"/>
                  <a:pt x="519" y="1732"/>
                </a:cubicBezTo>
                <a:cubicBezTo>
                  <a:pt x="494" y="1731"/>
                  <a:pt x="467" y="1731"/>
                  <a:pt x="442" y="1732"/>
                </a:cubicBezTo>
                <a:close/>
                <a:moveTo>
                  <a:pt x="629" y="1700"/>
                </a:moveTo>
                <a:cubicBezTo>
                  <a:pt x="632" y="1678"/>
                  <a:pt x="653" y="1664"/>
                  <a:pt x="675" y="1668"/>
                </a:cubicBezTo>
                <a:cubicBezTo>
                  <a:pt x="704" y="1673"/>
                  <a:pt x="731" y="1679"/>
                  <a:pt x="757" y="1686"/>
                </a:cubicBezTo>
                <a:cubicBezTo>
                  <a:pt x="778" y="1692"/>
                  <a:pt x="790" y="1714"/>
                  <a:pt x="785" y="1735"/>
                </a:cubicBezTo>
                <a:cubicBezTo>
                  <a:pt x="780" y="1753"/>
                  <a:pt x="764" y="1764"/>
                  <a:pt x="746" y="1764"/>
                </a:cubicBezTo>
                <a:cubicBezTo>
                  <a:pt x="743" y="1764"/>
                  <a:pt x="739" y="1764"/>
                  <a:pt x="735" y="1763"/>
                </a:cubicBezTo>
                <a:cubicBezTo>
                  <a:pt x="712" y="1757"/>
                  <a:pt x="687" y="1751"/>
                  <a:pt x="661" y="1746"/>
                </a:cubicBezTo>
                <a:cubicBezTo>
                  <a:pt x="639" y="1743"/>
                  <a:pt x="625" y="1722"/>
                  <a:pt x="629" y="1700"/>
                </a:cubicBezTo>
                <a:close/>
                <a:moveTo>
                  <a:pt x="1088" y="878"/>
                </a:moveTo>
                <a:cubicBezTo>
                  <a:pt x="1088" y="1852"/>
                  <a:pt x="1088" y="1852"/>
                  <a:pt x="1088" y="1852"/>
                </a:cubicBezTo>
                <a:cubicBezTo>
                  <a:pt x="1088" y="1983"/>
                  <a:pt x="1329" y="2052"/>
                  <a:pt x="1568" y="2052"/>
                </a:cubicBezTo>
                <a:cubicBezTo>
                  <a:pt x="1801" y="2052"/>
                  <a:pt x="2037" y="1986"/>
                  <a:pt x="2047" y="1860"/>
                </a:cubicBezTo>
                <a:cubicBezTo>
                  <a:pt x="2047" y="1858"/>
                  <a:pt x="2048" y="1855"/>
                  <a:pt x="2048" y="1852"/>
                </a:cubicBezTo>
                <a:cubicBezTo>
                  <a:pt x="2048" y="878"/>
                  <a:pt x="2048" y="878"/>
                  <a:pt x="2048" y="878"/>
                </a:cubicBezTo>
                <a:cubicBezTo>
                  <a:pt x="2048" y="875"/>
                  <a:pt x="2047" y="872"/>
                  <a:pt x="2047" y="869"/>
                </a:cubicBezTo>
                <a:cubicBezTo>
                  <a:pt x="2044" y="833"/>
                  <a:pt x="2020" y="785"/>
                  <a:pt x="1932" y="744"/>
                </a:cubicBezTo>
                <a:cubicBezTo>
                  <a:pt x="1873" y="716"/>
                  <a:pt x="1797" y="697"/>
                  <a:pt x="1710" y="686"/>
                </a:cubicBezTo>
                <a:cubicBezTo>
                  <a:pt x="1709" y="608"/>
                  <a:pt x="1645" y="545"/>
                  <a:pt x="1568" y="545"/>
                </a:cubicBezTo>
                <a:cubicBezTo>
                  <a:pt x="1490" y="545"/>
                  <a:pt x="1426" y="608"/>
                  <a:pt x="1426" y="686"/>
                </a:cubicBezTo>
                <a:cubicBezTo>
                  <a:pt x="1338" y="697"/>
                  <a:pt x="1262" y="716"/>
                  <a:pt x="1203" y="744"/>
                </a:cubicBezTo>
                <a:cubicBezTo>
                  <a:pt x="1108" y="788"/>
                  <a:pt x="1088" y="841"/>
                  <a:pt x="1088" y="878"/>
                </a:cubicBezTo>
                <a:close/>
                <a:moveTo>
                  <a:pt x="1168" y="993"/>
                </a:moveTo>
                <a:cubicBezTo>
                  <a:pt x="1179" y="1000"/>
                  <a:pt x="1191" y="1007"/>
                  <a:pt x="1205" y="1013"/>
                </a:cubicBezTo>
                <a:cubicBezTo>
                  <a:pt x="1263" y="1040"/>
                  <a:pt x="1339" y="1059"/>
                  <a:pt x="1426" y="1070"/>
                </a:cubicBezTo>
                <a:cubicBezTo>
                  <a:pt x="1426" y="1203"/>
                  <a:pt x="1426" y="1203"/>
                  <a:pt x="1426" y="1203"/>
                </a:cubicBezTo>
                <a:cubicBezTo>
                  <a:pt x="1330" y="1214"/>
                  <a:pt x="1233" y="1236"/>
                  <a:pt x="1168" y="1273"/>
                </a:cubicBezTo>
                <a:lnTo>
                  <a:pt x="1168" y="993"/>
                </a:lnTo>
                <a:close/>
                <a:moveTo>
                  <a:pt x="1968" y="1745"/>
                </a:moveTo>
                <a:cubicBezTo>
                  <a:pt x="1956" y="1745"/>
                  <a:pt x="1944" y="1751"/>
                  <a:pt x="1937" y="1760"/>
                </a:cubicBezTo>
                <a:cubicBezTo>
                  <a:pt x="1923" y="1778"/>
                  <a:pt x="1926" y="1803"/>
                  <a:pt x="1943" y="1817"/>
                </a:cubicBezTo>
                <a:cubicBezTo>
                  <a:pt x="1952" y="1824"/>
                  <a:pt x="1967" y="1838"/>
                  <a:pt x="1967" y="1852"/>
                </a:cubicBezTo>
                <a:cubicBezTo>
                  <a:pt x="1967" y="1871"/>
                  <a:pt x="1936" y="1901"/>
                  <a:pt x="1865" y="1927"/>
                </a:cubicBezTo>
                <a:cubicBezTo>
                  <a:pt x="1786" y="1956"/>
                  <a:pt x="1680" y="1972"/>
                  <a:pt x="1568" y="1972"/>
                </a:cubicBezTo>
                <a:cubicBezTo>
                  <a:pt x="1455" y="1972"/>
                  <a:pt x="1349" y="1956"/>
                  <a:pt x="1270" y="1927"/>
                </a:cubicBezTo>
                <a:cubicBezTo>
                  <a:pt x="1199" y="1901"/>
                  <a:pt x="1168" y="1871"/>
                  <a:pt x="1168" y="1852"/>
                </a:cubicBezTo>
                <a:cubicBezTo>
                  <a:pt x="1168" y="1851"/>
                  <a:pt x="1168" y="1851"/>
                  <a:pt x="1168" y="1851"/>
                </a:cubicBezTo>
                <a:cubicBezTo>
                  <a:pt x="1168" y="1851"/>
                  <a:pt x="1168" y="1851"/>
                  <a:pt x="1168" y="1851"/>
                </a:cubicBezTo>
                <a:cubicBezTo>
                  <a:pt x="1168" y="1841"/>
                  <a:pt x="1177" y="1828"/>
                  <a:pt x="1194" y="1816"/>
                </a:cubicBezTo>
                <a:cubicBezTo>
                  <a:pt x="1211" y="1802"/>
                  <a:pt x="1214" y="1777"/>
                  <a:pt x="1201" y="1759"/>
                </a:cubicBezTo>
                <a:cubicBezTo>
                  <a:pt x="1192" y="1749"/>
                  <a:pt x="1180" y="1744"/>
                  <a:pt x="1168" y="1744"/>
                </a:cubicBezTo>
                <a:cubicBezTo>
                  <a:pt x="1168" y="1487"/>
                  <a:pt x="1168" y="1487"/>
                  <a:pt x="1168" y="1487"/>
                </a:cubicBezTo>
                <a:cubicBezTo>
                  <a:pt x="1188" y="1499"/>
                  <a:pt x="1213" y="1510"/>
                  <a:pt x="1244" y="1520"/>
                </a:cubicBezTo>
                <a:cubicBezTo>
                  <a:pt x="1331" y="1548"/>
                  <a:pt x="1446" y="1564"/>
                  <a:pt x="1568" y="1564"/>
                </a:cubicBezTo>
                <a:cubicBezTo>
                  <a:pt x="1689" y="1564"/>
                  <a:pt x="1804" y="1548"/>
                  <a:pt x="1891" y="1520"/>
                </a:cubicBezTo>
                <a:cubicBezTo>
                  <a:pt x="1922" y="1510"/>
                  <a:pt x="1947" y="1498"/>
                  <a:pt x="1968" y="1487"/>
                </a:cubicBezTo>
                <a:lnTo>
                  <a:pt x="1968" y="1745"/>
                </a:lnTo>
                <a:close/>
                <a:moveTo>
                  <a:pt x="1710" y="767"/>
                </a:moveTo>
                <a:cubicBezTo>
                  <a:pt x="1878" y="789"/>
                  <a:pt x="1967" y="844"/>
                  <a:pt x="1967" y="878"/>
                </a:cubicBezTo>
                <a:cubicBezTo>
                  <a:pt x="1967" y="912"/>
                  <a:pt x="1878" y="967"/>
                  <a:pt x="1710" y="989"/>
                </a:cubicBezTo>
                <a:lnTo>
                  <a:pt x="1710" y="767"/>
                </a:lnTo>
                <a:close/>
                <a:moveTo>
                  <a:pt x="1710" y="1070"/>
                </a:moveTo>
                <a:cubicBezTo>
                  <a:pt x="1796" y="1059"/>
                  <a:pt x="1872" y="1040"/>
                  <a:pt x="1930" y="1013"/>
                </a:cubicBezTo>
                <a:cubicBezTo>
                  <a:pt x="1944" y="1007"/>
                  <a:pt x="1957" y="1000"/>
                  <a:pt x="1968" y="993"/>
                </a:cubicBezTo>
                <a:cubicBezTo>
                  <a:pt x="1968" y="1273"/>
                  <a:pt x="1968" y="1273"/>
                  <a:pt x="1968" y="1273"/>
                </a:cubicBezTo>
                <a:cubicBezTo>
                  <a:pt x="1903" y="1236"/>
                  <a:pt x="1806" y="1214"/>
                  <a:pt x="1710" y="1203"/>
                </a:cubicBezTo>
                <a:lnTo>
                  <a:pt x="1710" y="1070"/>
                </a:lnTo>
                <a:close/>
                <a:moveTo>
                  <a:pt x="1506" y="687"/>
                </a:moveTo>
                <a:cubicBezTo>
                  <a:pt x="1506" y="653"/>
                  <a:pt x="1533" y="625"/>
                  <a:pt x="1568" y="625"/>
                </a:cubicBezTo>
                <a:cubicBezTo>
                  <a:pt x="1602" y="625"/>
                  <a:pt x="1630" y="653"/>
                  <a:pt x="1630" y="687"/>
                </a:cubicBezTo>
                <a:cubicBezTo>
                  <a:pt x="1630" y="1321"/>
                  <a:pt x="1630" y="1321"/>
                  <a:pt x="1630" y="1321"/>
                </a:cubicBezTo>
                <a:cubicBezTo>
                  <a:pt x="1630" y="1331"/>
                  <a:pt x="1621" y="1340"/>
                  <a:pt x="1611" y="1340"/>
                </a:cubicBezTo>
                <a:cubicBezTo>
                  <a:pt x="1524" y="1340"/>
                  <a:pt x="1524" y="1340"/>
                  <a:pt x="1524" y="1340"/>
                </a:cubicBezTo>
                <a:cubicBezTo>
                  <a:pt x="1514" y="1340"/>
                  <a:pt x="1506" y="1331"/>
                  <a:pt x="1506" y="1321"/>
                </a:cubicBezTo>
                <a:lnTo>
                  <a:pt x="1506" y="687"/>
                </a:lnTo>
                <a:close/>
                <a:moveTo>
                  <a:pt x="1524" y="1420"/>
                </a:moveTo>
                <a:cubicBezTo>
                  <a:pt x="1611" y="1420"/>
                  <a:pt x="1611" y="1420"/>
                  <a:pt x="1611" y="1420"/>
                </a:cubicBezTo>
                <a:cubicBezTo>
                  <a:pt x="1665" y="1420"/>
                  <a:pt x="1710" y="1376"/>
                  <a:pt x="1710" y="1321"/>
                </a:cubicBezTo>
                <a:cubicBezTo>
                  <a:pt x="1710" y="1284"/>
                  <a:pt x="1710" y="1284"/>
                  <a:pt x="1710" y="1284"/>
                </a:cubicBezTo>
                <a:cubicBezTo>
                  <a:pt x="1892" y="1305"/>
                  <a:pt x="1967" y="1359"/>
                  <a:pt x="1967" y="1380"/>
                </a:cubicBezTo>
                <a:cubicBezTo>
                  <a:pt x="1967" y="1392"/>
                  <a:pt x="1940" y="1420"/>
                  <a:pt x="1866" y="1444"/>
                </a:cubicBezTo>
                <a:cubicBezTo>
                  <a:pt x="1787" y="1470"/>
                  <a:pt x="1681" y="1484"/>
                  <a:pt x="1568" y="1484"/>
                </a:cubicBezTo>
                <a:cubicBezTo>
                  <a:pt x="1454" y="1484"/>
                  <a:pt x="1348" y="1470"/>
                  <a:pt x="1269" y="1444"/>
                </a:cubicBezTo>
                <a:cubicBezTo>
                  <a:pt x="1195" y="1420"/>
                  <a:pt x="1168" y="1392"/>
                  <a:pt x="1168" y="1380"/>
                </a:cubicBezTo>
                <a:cubicBezTo>
                  <a:pt x="1168" y="1359"/>
                  <a:pt x="1243" y="1305"/>
                  <a:pt x="1426" y="1284"/>
                </a:cubicBezTo>
                <a:cubicBezTo>
                  <a:pt x="1426" y="1321"/>
                  <a:pt x="1426" y="1321"/>
                  <a:pt x="1426" y="1321"/>
                </a:cubicBezTo>
                <a:cubicBezTo>
                  <a:pt x="1426" y="1376"/>
                  <a:pt x="1470" y="1420"/>
                  <a:pt x="1524" y="1420"/>
                </a:cubicBezTo>
                <a:close/>
                <a:moveTo>
                  <a:pt x="1426" y="989"/>
                </a:moveTo>
                <a:cubicBezTo>
                  <a:pt x="1352" y="980"/>
                  <a:pt x="1287" y="963"/>
                  <a:pt x="1239" y="941"/>
                </a:cubicBezTo>
                <a:cubicBezTo>
                  <a:pt x="1186" y="916"/>
                  <a:pt x="1168" y="892"/>
                  <a:pt x="1168" y="878"/>
                </a:cubicBezTo>
                <a:cubicBezTo>
                  <a:pt x="1168" y="844"/>
                  <a:pt x="1257" y="789"/>
                  <a:pt x="1426" y="767"/>
                </a:cubicBezTo>
                <a:lnTo>
                  <a:pt x="1426" y="989"/>
                </a:lnTo>
                <a:close/>
                <a:moveTo>
                  <a:pt x="1873" y="1735"/>
                </a:moveTo>
                <a:cubicBezTo>
                  <a:pt x="1868" y="1753"/>
                  <a:pt x="1852" y="1764"/>
                  <a:pt x="1834" y="1764"/>
                </a:cubicBezTo>
                <a:cubicBezTo>
                  <a:pt x="1831" y="1764"/>
                  <a:pt x="1827" y="1764"/>
                  <a:pt x="1823" y="1763"/>
                </a:cubicBezTo>
                <a:cubicBezTo>
                  <a:pt x="1800" y="1757"/>
                  <a:pt x="1775" y="1751"/>
                  <a:pt x="1749" y="1746"/>
                </a:cubicBezTo>
                <a:cubicBezTo>
                  <a:pt x="1727" y="1743"/>
                  <a:pt x="1713" y="1722"/>
                  <a:pt x="1717" y="1700"/>
                </a:cubicBezTo>
                <a:cubicBezTo>
                  <a:pt x="1720" y="1678"/>
                  <a:pt x="1741" y="1664"/>
                  <a:pt x="1763" y="1668"/>
                </a:cubicBezTo>
                <a:cubicBezTo>
                  <a:pt x="1792" y="1673"/>
                  <a:pt x="1819" y="1679"/>
                  <a:pt x="1845" y="1686"/>
                </a:cubicBezTo>
                <a:cubicBezTo>
                  <a:pt x="1866" y="1692"/>
                  <a:pt x="1878" y="1714"/>
                  <a:pt x="1873" y="1735"/>
                </a:cubicBezTo>
                <a:close/>
                <a:moveTo>
                  <a:pt x="1649" y="1694"/>
                </a:moveTo>
                <a:cubicBezTo>
                  <a:pt x="1648" y="1715"/>
                  <a:pt x="1630" y="1732"/>
                  <a:pt x="1609" y="1732"/>
                </a:cubicBezTo>
                <a:cubicBezTo>
                  <a:pt x="1608" y="1732"/>
                  <a:pt x="1608" y="1732"/>
                  <a:pt x="1607" y="1732"/>
                </a:cubicBezTo>
                <a:cubicBezTo>
                  <a:pt x="1582" y="1731"/>
                  <a:pt x="1555" y="1731"/>
                  <a:pt x="1530" y="1732"/>
                </a:cubicBezTo>
                <a:cubicBezTo>
                  <a:pt x="1508" y="1733"/>
                  <a:pt x="1489" y="1716"/>
                  <a:pt x="1489" y="1694"/>
                </a:cubicBezTo>
                <a:cubicBezTo>
                  <a:pt x="1488" y="1671"/>
                  <a:pt x="1505" y="1653"/>
                  <a:pt x="1527" y="1652"/>
                </a:cubicBezTo>
                <a:cubicBezTo>
                  <a:pt x="1555" y="1651"/>
                  <a:pt x="1583" y="1651"/>
                  <a:pt x="1610" y="1652"/>
                </a:cubicBezTo>
                <a:cubicBezTo>
                  <a:pt x="1632" y="1653"/>
                  <a:pt x="1649" y="1672"/>
                  <a:pt x="1649" y="1694"/>
                </a:cubicBezTo>
                <a:close/>
                <a:moveTo>
                  <a:pt x="1421" y="1700"/>
                </a:moveTo>
                <a:cubicBezTo>
                  <a:pt x="1425" y="1722"/>
                  <a:pt x="1410" y="1742"/>
                  <a:pt x="1388" y="1746"/>
                </a:cubicBezTo>
                <a:cubicBezTo>
                  <a:pt x="1362" y="1751"/>
                  <a:pt x="1337" y="1756"/>
                  <a:pt x="1314" y="1762"/>
                </a:cubicBezTo>
                <a:cubicBezTo>
                  <a:pt x="1310" y="1763"/>
                  <a:pt x="1307" y="1764"/>
                  <a:pt x="1303" y="1764"/>
                </a:cubicBezTo>
                <a:cubicBezTo>
                  <a:pt x="1286" y="1764"/>
                  <a:pt x="1270" y="1752"/>
                  <a:pt x="1265" y="1734"/>
                </a:cubicBezTo>
                <a:cubicBezTo>
                  <a:pt x="1259" y="1713"/>
                  <a:pt x="1271" y="1691"/>
                  <a:pt x="1293" y="1685"/>
                </a:cubicBezTo>
                <a:cubicBezTo>
                  <a:pt x="1318" y="1678"/>
                  <a:pt x="1346" y="1672"/>
                  <a:pt x="1375" y="1667"/>
                </a:cubicBezTo>
                <a:cubicBezTo>
                  <a:pt x="1397" y="1663"/>
                  <a:pt x="1417" y="1678"/>
                  <a:pt x="1421" y="1700"/>
                </a:cubicBezTo>
                <a:close/>
                <a:moveTo>
                  <a:pt x="1017" y="85"/>
                </a:moveTo>
                <a:cubicBezTo>
                  <a:pt x="1033" y="100"/>
                  <a:pt x="1033" y="125"/>
                  <a:pt x="1017" y="141"/>
                </a:cubicBezTo>
                <a:cubicBezTo>
                  <a:pt x="1009" y="149"/>
                  <a:pt x="999" y="153"/>
                  <a:pt x="989" y="153"/>
                </a:cubicBezTo>
                <a:cubicBezTo>
                  <a:pt x="979" y="153"/>
                  <a:pt x="968" y="149"/>
                  <a:pt x="961" y="141"/>
                </a:cubicBezTo>
                <a:cubicBezTo>
                  <a:pt x="960" y="140"/>
                  <a:pt x="960" y="140"/>
                  <a:pt x="960" y="140"/>
                </a:cubicBezTo>
                <a:cubicBezTo>
                  <a:pt x="960" y="365"/>
                  <a:pt x="960" y="365"/>
                  <a:pt x="960" y="365"/>
                </a:cubicBezTo>
                <a:cubicBezTo>
                  <a:pt x="960" y="387"/>
                  <a:pt x="942" y="405"/>
                  <a:pt x="920" y="405"/>
                </a:cubicBezTo>
                <a:cubicBezTo>
                  <a:pt x="898" y="405"/>
                  <a:pt x="880" y="387"/>
                  <a:pt x="880" y="365"/>
                </a:cubicBezTo>
                <a:cubicBezTo>
                  <a:pt x="880" y="140"/>
                  <a:pt x="880" y="140"/>
                  <a:pt x="880" y="140"/>
                </a:cubicBezTo>
                <a:cubicBezTo>
                  <a:pt x="879" y="141"/>
                  <a:pt x="879" y="141"/>
                  <a:pt x="879" y="141"/>
                </a:cubicBezTo>
                <a:cubicBezTo>
                  <a:pt x="863" y="157"/>
                  <a:pt x="838" y="157"/>
                  <a:pt x="822" y="141"/>
                </a:cubicBezTo>
                <a:cubicBezTo>
                  <a:pt x="807" y="125"/>
                  <a:pt x="807" y="100"/>
                  <a:pt x="822" y="85"/>
                </a:cubicBezTo>
                <a:cubicBezTo>
                  <a:pt x="892" y="15"/>
                  <a:pt x="892" y="15"/>
                  <a:pt x="892" y="15"/>
                </a:cubicBezTo>
                <a:cubicBezTo>
                  <a:pt x="907" y="0"/>
                  <a:pt x="932" y="0"/>
                  <a:pt x="948" y="15"/>
                </a:cubicBezTo>
                <a:lnTo>
                  <a:pt x="1017" y="85"/>
                </a:lnTo>
                <a:close/>
                <a:moveTo>
                  <a:pt x="1128" y="181"/>
                </a:moveTo>
                <a:cubicBezTo>
                  <a:pt x="1138" y="181"/>
                  <a:pt x="1149" y="185"/>
                  <a:pt x="1156" y="192"/>
                </a:cubicBezTo>
                <a:cubicBezTo>
                  <a:pt x="1164" y="200"/>
                  <a:pt x="1168" y="210"/>
                  <a:pt x="1168" y="221"/>
                </a:cubicBezTo>
                <a:cubicBezTo>
                  <a:pt x="1168" y="231"/>
                  <a:pt x="1164" y="241"/>
                  <a:pt x="1156" y="249"/>
                </a:cubicBezTo>
                <a:cubicBezTo>
                  <a:pt x="1149" y="256"/>
                  <a:pt x="1138" y="261"/>
                  <a:pt x="1128" y="261"/>
                </a:cubicBezTo>
                <a:cubicBezTo>
                  <a:pt x="1117" y="261"/>
                  <a:pt x="1107" y="256"/>
                  <a:pt x="1100" y="249"/>
                </a:cubicBezTo>
                <a:cubicBezTo>
                  <a:pt x="1092" y="241"/>
                  <a:pt x="1088" y="231"/>
                  <a:pt x="1088" y="221"/>
                </a:cubicBezTo>
                <a:cubicBezTo>
                  <a:pt x="1088" y="210"/>
                  <a:pt x="1092" y="200"/>
                  <a:pt x="1100" y="192"/>
                </a:cubicBezTo>
                <a:cubicBezTo>
                  <a:pt x="1107" y="185"/>
                  <a:pt x="1117" y="181"/>
                  <a:pt x="1128" y="181"/>
                </a:cubicBezTo>
                <a:close/>
                <a:moveTo>
                  <a:pt x="1088" y="365"/>
                </a:moveTo>
                <a:cubicBezTo>
                  <a:pt x="1088" y="343"/>
                  <a:pt x="1106" y="325"/>
                  <a:pt x="1128" y="325"/>
                </a:cubicBezTo>
                <a:cubicBezTo>
                  <a:pt x="1150" y="325"/>
                  <a:pt x="1168" y="343"/>
                  <a:pt x="1168" y="365"/>
                </a:cubicBezTo>
                <a:cubicBezTo>
                  <a:pt x="1168" y="525"/>
                  <a:pt x="1168" y="525"/>
                  <a:pt x="1168" y="525"/>
                </a:cubicBezTo>
                <a:cubicBezTo>
                  <a:pt x="1169" y="524"/>
                  <a:pt x="1169" y="524"/>
                  <a:pt x="1169" y="524"/>
                </a:cubicBezTo>
                <a:cubicBezTo>
                  <a:pt x="1184" y="508"/>
                  <a:pt x="1210" y="508"/>
                  <a:pt x="1225" y="524"/>
                </a:cubicBezTo>
                <a:cubicBezTo>
                  <a:pt x="1241" y="539"/>
                  <a:pt x="1241" y="565"/>
                  <a:pt x="1225" y="580"/>
                </a:cubicBezTo>
                <a:cubicBezTo>
                  <a:pt x="1156" y="650"/>
                  <a:pt x="1156" y="650"/>
                  <a:pt x="1156" y="650"/>
                </a:cubicBezTo>
                <a:cubicBezTo>
                  <a:pt x="1149" y="657"/>
                  <a:pt x="1138" y="661"/>
                  <a:pt x="1128" y="661"/>
                </a:cubicBezTo>
                <a:cubicBezTo>
                  <a:pt x="1117" y="661"/>
                  <a:pt x="1107" y="657"/>
                  <a:pt x="1100" y="650"/>
                </a:cubicBezTo>
                <a:cubicBezTo>
                  <a:pt x="1030" y="580"/>
                  <a:pt x="1030" y="580"/>
                  <a:pt x="1030" y="580"/>
                </a:cubicBezTo>
                <a:cubicBezTo>
                  <a:pt x="1015" y="565"/>
                  <a:pt x="1015" y="539"/>
                  <a:pt x="1030" y="524"/>
                </a:cubicBezTo>
                <a:cubicBezTo>
                  <a:pt x="1046" y="508"/>
                  <a:pt x="1071" y="508"/>
                  <a:pt x="1087" y="524"/>
                </a:cubicBezTo>
                <a:cubicBezTo>
                  <a:pt x="1088" y="525"/>
                  <a:pt x="1088" y="525"/>
                  <a:pt x="1088" y="525"/>
                </a:cubicBezTo>
                <a:lnTo>
                  <a:pt x="1088" y="3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8713252" y="4834410"/>
            <a:ext cx="378503" cy="192330"/>
          </a:xfrm>
          <a:custGeom>
            <a:avLst/>
            <a:gdLst>
              <a:gd name="T0" fmla="*/ 785 w 2048"/>
              <a:gd name="T1" fmla="*/ 960 h 1040"/>
              <a:gd name="T2" fmla="*/ 697 w 2048"/>
              <a:gd name="T3" fmla="*/ 687 h 1040"/>
              <a:gd name="T4" fmla="*/ 1350 w 2048"/>
              <a:gd name="T5" fmla="*/ 687 h 1040"/>
              <a:gd name="T6" fmla="*/ 1116 w 2048"/>
              <a:gd name="T7" fmla="*/ 960 h 1040"/>
              <a:gd name="T8" fmla="*/ 1116 w 2048"/>
              <a:gd name="T9" fmla="*/ 1040 h 1040"/>
              <a:gd name="T10" fmla="*/ 2048 w 2048"/>
              <a:gd name="T11" fmla="*/ 1000 h 1040"/>
              <a:gd name="T12" fmla="*/ 1792 w 2048"/>
              <a:gd name="T13" fmla="*/ 960 h 1040"/>
              <a:gd name="T14" fmla="*/ 1156 w 2048"/>
              <a:gd name="T15" fmla="*/ 350 h 1040"/>
              <a:gd name="T16" fmla="*/ 1024 w 2048"/>
              <a:gd name="T17" fmla="*/ 0 h 1040"/>
              <a:gd name="T18" fmla="*/ 892 w 2048"/>
              <a:gd name="T19" fmla="*/ 349 h 1040"/>
              <a:gd name="T20" fmla="*/ 256 w 2048"/>
              <a:gd name="T21" fmla="*/ 960 h 1040"/>
              <a:gd name="T22" fmla="*/ 0 w 2048"/>
              <a:gd name="T23" fmla="*/ 1000 h 1040"/>
              <a:gd name="T24" fmla="*/ 785 w 2048"/>
              <a:gd name="T25" fmla="*/ 1040 h 1040"/>
              <a:gd name="T26" fmla="*/ 1024 w 2048"/>
              <a:gd name="T27" fmla="*/ 80 h 1040"/>
              <a:gd name="T28" fmla="*/ 1024 w 2048"/>
              <a:gd name="T29" fmla="*/ 320 h 1040"/>
              <a:gd name="T30" fmla="*/ 1024 w 2048"/>
              <a:gd name="T31" fmla="*/ 80 h 1040"/>
              <a:gd name="T32" fmla="*/ 981 w 2048"/>
              <a:gd name="T33" fmla="*/ 971 h 1040"/>
              <a:gd name="T34" fmla="*/ 981 w 2048"/>
              <a:gd name="T35" fmla="*/ 1028 h 1040"/>
              <a:gd name="T36" fmla="*/ 925 w 2048"/>
              <a:gd name="T37" fmla="*/ 1028 h 1040"/>
              <a:gd name="T38" fmla="*/ 925 w 2048"/>
              <a:gd name="T39" fmla="*/ 971 h 1040"/>
              <a:gd name="T40" fmla="*/ 334 w 2048"/>
              <a:gd name="T41" fmla="*/ 459 h 1040"/>
              <a:gd name="T42" fmla="*/ 496 w 2048"/>
              <a:gd name="T43" fmla="*/ 232 h 1040"/>
              <a:gd name="T44" fmla="*/ 618 w 2048"/>
              <a:gd name="T45" fmla="*/ 192 h 1040"/>
              <a:gd name="T46" fmla="*/ 658 w 2048"/>
              <a:gd name="T47" fmla="*/ 314 h 1040"/>
              <a:gd name="T48" fmla="*/ 580 w 2048"/>
              <a:gd name="T49" fmla="*/ 326 h 1040"/>
              <a:gd name="T50" fmla="*/ 363 w 2048"/>
              <a:gd name="T51" fmla="*/ 527 h 1040"/>
              <a:gd name="T52" fmla="*/ 334 w 2048"/>
              <a:gd name="T53" fmla="*/ 459 h 1040"/>
              <a:gd name="T54" fmla="*/ 1380 w 2048"/>
              <a:gd name="T55" fmla="*/ 260 h 1040"/>
              <a:gd name="T56" fmla="*/ 1436 w 2048"/>
              <a:gd name="T57" fmla="*/ 203 h 1040"/>
              <a:gd name="T58" fmla="*/ 1663 w 2048"/>
              <a:gd name="T59" fmla="*/ 365 h 1040"/>
              <a:gd name="T60" fmla="*/ 1703 w 2048"/>
              <a:gd name="T61" fmla="*/ 487 h 1040"/>
              <a:gd name="T62" fmla="*/ 1581 w 2048"/>
              <a:gd name="T63" fmla="*/ 527 h 1040"/>
              <a:gd name="T64" fmla="*/ 1569 w 2048"/>
              <a:gd name="T65" fmla="*/ 449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48" h="1040">
                <a:moveTo>
                  <a:pt x="825" y="1000"/>
                </a:moveTo>
                <a:cubicBezTo>
                  <a:pt x="825" y="978"/>
                  <a:pt x="807" y="960"/>
                  <a:pt x="785" y="960"/>
                </a:cubicBezTo>
                <a:cubicBezTo>
                  <a:pt x="483" y="960"/>
                  <a:pt x="483" y="960"/>
                  <a:pt x="483" y="960"/>
                </a:cubicBezTo>
                <a:cubicBezTo>
                  <a:pt x="572" y="890"/>
                  <a:pt x="637" y="785"/>
                  <a:pt x="697" y="687"/>
                </a:cubicBezTo>
                <a:cubicBezTo>
                  <a:pt x="789" y="539"/>
                  <a:pt x="875" y="400"/>
                  <a:pt x="1024" y="400"/>
                </a:cubicBezTo>
                <a:cubicBezTo>
                  <a:pt x="1172" y="400"/>
                  <a:pt x="1259" y="539"/>
                  <a:pt x="1350" y="687"/>
                </a:cubicBezTo>
                <a:cubicBezTo>
                  <a:pt x="1410" y="785"/>
                  <a:pt x="1475" y="890"/>
                  <a:pt x="1564" y="960"/>
                </a:cubicBezTo>
                <a:cubicBezTo>
                  <a:pt x="1116" y="960"/>
                  <a:pt x="1116" y="960"/>
                  <a:pt x="1116" y="960"/>
                </a:cubicBezTo>
                <a:cubicBezTo>
                  <a:pt x="1094" y="960"/>
                  <a:pt x="1076" y="978"/>
                  <a:pt x="1076" y="1000"/>
                </a:cubicBezTo>
                <a:cubicBezTo>
                  <a:pt x="1076" y="1022"/>
                  <a:pt x="1094" y="1040"/>
                  <a:pt x="1116" y="1040"/>
                </a:cubicBezTo>
                <a:cubicBezTo>
                  <a:pt x="2008" y="1040"/>
                  <a:pt x="2008" y="1040"/>
                  <a:pt x="2008" y="1040"/>
                </a:cubicBezTo>
                <a:cubicBezTo>
                  <a:pt x="2030" y="1040"/>
                  <a:pt x="2048" y="1022"/>
                  <a:pt x="2048" y="1000"/>
                </a:cubicBezTo>
                <a:cubicBezTo>
                  <a:pt x="2048" y="978"/>
                  <a:pt x="2030" y="960"/>
                  <a:pt x="2008" y="960"/>
                </a:cubicBezTo>
                <a:cubicBezTo>
                  <a:pt x="1792" y="960"/>
                  <a:pt x="1792" y="960"/>
                  <a:pt x="1792" y="960"/>
                </a:cubicBezTo>
                <a:cubicBezTo>
                  <a:pt x="1612" y="960"/>
                  <a:pt x="1518" y="807"/>
                  <a:pt x="1418" y="645"/>
                </a:cubicBezTo>
                <a:cubicBezTo>
                  <a:pt x="1345" y="526"/>
                  <a:pt x="1269" y="405"/>
                  <a:pt x="1156" y="350"/>
                </a:cubicBezTo>
                <a:cubicBezTo>
                  <a:pt x="1198" y="313"/>
                  <a:pt x="1224" y="259"/>
                  <a:pt x="1224" y="200"/>
                </a:cubicBezTo>
                <a:cubicBezTo>
                  <a:pt x="1224" y="89"/>
                  <a:pt x="1134" y="0"/>
                  <a:pt x="1024" y="0"/>
                </a:cubicBezTo>
                <a:cubicBezTo>
                  <a:pt x="914" y="0"/>
                  <a:pt x="824" y="89"/>
                  <a:pt x="824" y="200"/>
                </a:cubicBezTo>
                <a:cubicBezTo>
                  <a:pt x="824" y="259"/>
                  <a:pt x="850" y="313"/>
                  <a:pt x="892" y="349"/>
                </a:cubicBezTo>
                <a:cubicBezTo>
                  <a:pt x="778" y="404"/>
                  <a:pt x="703" y="526"/>
                  <a:pt x="629" y="645"/>
                </a:cubicBezTo>
                <a:cubicBezTo>
                  <a:pt x="530" y="807"/>
                  <a:pt x="435" y="960"/>
                  <a:pt x="256" y="960"/>
                </a:cubicBezTo>
                <a:cubicBezTo>
                  <a:pt x="40" y="960"/>
                  <a:pt x="40" y="960"/>
                  <a:pt x="40" y="960"/>
                </a:cubicBezTo>
                <a:cubicBezTo>
                  <a:pt x="18" y="960"/>
                  <a:pt x="0" y="978"/>
                  <a:pt x="0" y="1000"/>
                </a:cubicBezTo>
                <a:cubicBezTo>
                  <a:pt x="0" y="1022"/>
                  <a:pt x="18" y="1040"/>
                  <a:pt x="40" y="1040"/>
                </a:cubicBezTo>
                <a:cubicBezTo>
                  <a:pt x="785" y="1040"/>
                  <a:pt x="785" y="1040"/>
                  <a:pt x="785" y="1040"/>
                </a:cubicBezTo>
                <a:cubicBezTo>
                  <a:pt x="807" y="1040"/>
                  <a:pt x="825" y="1022"/>
                  <a:pt x="825" y="1000"/>
                </a:cubicBezTo>
                <a:close/>
                <a:moveTo>
                  <a:pt x="1024" y="80"/>
                </a:moveTo>
                <a:cubicBezTo>
                  <a:pt x="1090" y="80"/>
                  <a:pt x="1144" y="134"/>
                  <a:pt x="1144" y="200"/>
                </a:cubicBezTo>
                <a:cubicBezTo>
                  <a:pt x="1144" y="266"/>
                  <a:pt x="1090" y="320"/>
                  <a:pt x="1024" y="320"/>
                </a:cubicBezTo>
                <a:cubicBezTo>
                  <a:pt x="958" y="320"/>
                  <a:pt x="904" y="266"/>
                  <a:pt x="904" y="200"/>
                </a:cubicBezTo>
                <a:cubicBezTo>
                  <a:pt x="904" y="134"/>
                  <a:pt x="958" y="80"/>
                  <a:pt x="1024" y="80"/>
                </a:cubicBezTo>
                <a:close/>
                <a:moveTo>
                  <a:pt x="953" y="960"/>
                </a:moveTo>
                <a:cubicBezTo>
                  <a:pt x="964" y="960"/>
                  <a:pt x="974" y="964"/>
                  <a:pt x="981" y="971"/>
                </a:cubicBezTo>
                <a:cubicBezTo>
                  <a:pt x="989" y="979"/>
                  <a:pt x="993" y="989"/>
                  <a:pt x="993" y="1000"/>
                </a:cubicBezTo>
                <a:cubicBezTo>
                  <a:pt x="993" y="1010"/>
                  <a:pt x="989" y="1021"/>
                  <a:pt x="981" y="1028"/>
                </a:cubicBezTo>
                <a:cubicBezTo>
                  <a:pt x="974" y="1035"/>
                  <a:pt x="964" y="1040"/>
                  <a:pt x="953" y="1040"/>
                </a:cubicBezTo>
                <a:cubicBezTo>
                  <a:pt x="942" y="1040"/>
                  <a:pt x="932" y="1035"/>
                  <a:pt x="925" y="1028"/>
                </a:cubicBezTo>
                <a:cubicBezTo>
                  <a:pt x="917" y="1021"/>
                  <a:pt x="913" y="1010"/>
                  <a:pt x="913" y="1000"/>
                </a:cubicBezTo>
                <a:cubicBezTo>
                  <a:pt x="913" y="989"/>
                  <a:pt x="917" y="979"/>
                  <a:pt x="925" y="971"/>
                </a:cubicBezTo>
                <a:cubicBezTo>
                  <a:pt x="932" y="964"/>
                  <a:pt x="942" y="960"/>
                  <a:pt x="953" y="960"/>
                </a:cubicBezTo>
                <a:close/>
                <a:moveTo>
                  <a:pt x="334" y="459"/>
                </a:moveTo>
                <a:cubicBezTo>
                  <a:pt x="523" y="270"/>
                  <a:pt x="523" y="270"/>
                  <a:pt x="523" y="270"/>
                </a:cubicBezTo>
                <a:cubicBezTo>
                  <a:pt x="507" y="265"/>
                  <a:pt x="496" y="250"/>
                  <a:pt x="496" y="232"/>
                </a:cubicBezTo>
                <a:cubicBezTo>
                  <a:pt x="496" y="210"/>
                  <a:pt x="513" y="192"/>
                  <a:pt x="536" y="192"/>
                </a:cubicBezTo>
                <a:cubicBezTo>
                  <a:pt x="618" y="192"/>
                  <a:pt x="618" y="192"/>
                  <a:pt x="618" y="192"/>
                </a:cubicBezTo>
                <a:cubicBezTo>
                  <a:pt x="640" y="192"/>
                  <a:pt x="658" y="210"/>
                  <a:pt x="658" y="232"/>
                </a:cubicBezTo>
                <a:cubicBezTo>
                  <a:pt x="658" y="314"/>
                  <a:pt x="658" y="314"/>
                  <a:pt x="658" y="314"/>
                </a:cubicBezTo>
                <a:cubicBezTo>
                  <a:pt x="658" y="336"/>
                  <a:pt x="640" y="354"/>
                  <a:pt x="618" y="354"/>
                </a:cubicBezTo>
                <a:cubicBezTo>
                  <a:pt x="600" y="354"/>
                  <a:pt x="585" y="342"/>
                  <a:pt x="580" y="326"/>
                </a:cubicBezTo>
                <a:cubicBezTo>
                  <a:pt x="391" y="515"/>
                  <a:pt x="391" y="515"/>
                  <a:pt x="391" y="515"/>
                </a:cubicBezTo>
                <a:cubicBezTo>
                  <a:pt x="383" y="523"/>
                  <a:pt x="373" y="527"/>
                  <a:pt x="363" y="527"/>
                </a:cubicBezTo>
                <a:cubicBezTo>
                  <a:pt x="352" y="527"/>
                  <a:pt x="342" y="523"/>
                  <a:pt x="334" y="515"/>
                </a:cubicBezTo>
                <a:cubicBezTo>
                  <a:pt x="319" y="500"/>
                  <a:pt x="319" y="474"/>
                  <a:pt x="334" y="459"/>
                </a:cubicBezTo>
                <a:close/>
                <a:moveTo>
                  <a:pt x="1569" y="449"/>
                </a:moveTo>
                <a:cubicBezTo>
                  <a:pt x="1380" y="260"/>
                  <a:pt x="1380" y="260"/>
                  <a:pt x="1380" y="260"/>
                </a:cubicBezTo>
                <a:cubicBezTo>
                  <a:pt x="1364" y="244"/>
                  <a:pt x="1364" y="219"/>
                  <a:pt x="1380" y="203"/>
                </a:cubicBezTo>
                <a:cubicBezTo>
                  <a:pt x="1395" y="188"/>
                  <a:pt x="1421" y="188"/>
                  <a:pt x="1436" y="203"/>
                </a:cubicBezTo>
                <a:cubicBezTo>
                  <a:pt x="1625" y="392"/>
                  <a:pt x="1625" y="392"/>
                  <a:pt x="1625" y="392"/>
                </a:cubicBezTo>
                <a:cubicBezTo>
                  <a:pt x="1630" y="376"/>
                  <a:pt x="1646" y="365"/>
                  <a:pt x="1663" y="365"/>
                </a:cubicBezTo>
                <a:cubicBezTo>
                  <a:pt x="1685" y="365"/>
                  <a:pt x="1703" y="382"/>
                  <a:pt x="1703" y="405"/>
                </a:cubicBezTo>
                <a:cubicBezTo>
                  <a:pt x="1703" y="487"/>
                  <a:pt x="1703" y="487"/>
                  <a:pt x="1703" y="487"/>
                </a:cubicBezTo>
                <a:cubicBezTo>
                  <a:pt x="1703" y="509"/>
                  <a:pt x="1685" y="527"/>
                  <a:pt x="1663" y="527"/>
                </a:cubicBezTo>
                <a:cubicBezTo>
                  <a:pt x="1581" y="527"/>
                  <a:pt x="1581" y="527"/>
                  <a:pt x="1581" y="527"/>
                </a:cubicBezTo>
                <a:cubicBezTo>
                  <a:pt x="1559" y="527"/>
                  <a:pt x="1541" y="509"/>
                  <a:pt x="1541" y="487"/>
                </a:cubicBezTo>
                <a:cubicBezTo>
                  <a:pt x="1541" y="469"/>
                  <a:pt x="1553" y="454"/>
                  <a:pt x="1569" y="4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9838933" y="4781167"/>
            <a:ext cx="379589" cy="298817"/>
          </a:xfrm>
          <a:custGeom>
            <a:avLst/>
            <a:gdLst>
              <a:gd name="T0" fmla="*/ 80 w 2053"/>
              <a:gd name="T1" fmla="*/ 424 h 1616"/>
              <a:gd name="T2" fmla="*/ 11 w 2053"/>
              <a:gd name="T3" fmla="*/ 452 h 1616"/>
              <a:gd name="T4" fmla="*/ 40 w 2053"/>
              <a:gd name="T5" fmla="*/ 384 h 1616"/>
              <a:gd name="T6" fmla="*/ 1309 w 2053"/>
              <a:gd name="T7" fmla="*/ 836 h 1616"/>
              <a:gd name="T8" fmla="*/ 1378 w 2053"/>
              <a:gd name="T9" fmla="*/ 808 h 1616"/>
              <a:gd name="T10" fmla="*/ 1309 w 2053"/>
              <a:gd name="T11" fmla="*/ 779 h 1616"/>
              <a:gd name="T12" fmla="*/ 1868 w 2053"/>
              <a:gd name="T13" fmla="*/ 906 h 1616"/>
              <a:gd name="T14" fmla="*/ 2048 w 2053"/>
              <a:gd name="T15" fmla="*/ 808 h 1616"/>
              <a:gd name="T16" fmla="*/ 1868 w 2053"/>
              <a:gd name="T17" fmla="*/ 709 h 1616"/>
              <a:gd name="T18" fmla="*/ 1813 w 2053"/>
              <a:gd name="T19" fmla="*/ 768 h 1616"/>
              <a:gd name="T20" fmla="*/ 1498 w 2053"/>
              <a:gd name="T21" fmla="*/ 848 h 1616"/>
              <a:gd name="T22" fmla="*/ 1811 w 2053"/>
              <a:gd name="T23" fmla="*/ 906 h 1616"/>
              <a:gd name="T24" fmla="*/ 1881 w 2053"/>
              <a:gd name="T25" fmla="*/ 413 h 1616"/>
              <a:gd name="T26" fmla="*/ 1809 w 2053"/>
              <a:gd name="T27" fmla="*/ 379 h 1616"/>
              <a:gd name="T28" fmla="*/ 1809 w 2053"/>
              <a:gd name="T29" fmla="*/ 1236 h 1616"/>
              <a:gd name="T30" fmla="*/ 1926 w 2053"/>
              <a:gd name="T31" fmla="*/ 1276 h 1616"/>
              <a:gd name="T32" fmla="*/ 2007 w 2053"/>
              <a:gd name="T33" fmla="*/ 1392 h 1616"/>
              <a:gd name="T34" fmla="*/ 1835 w 2053"/>
              <a:gd name="T35" fmla="*/ 1395 h 1616"/>
              <a:gd name="T36" fmla="*/ 1794 w 2053"/>
              <a:gd name="T37" fmla="*/ 1327 h 1616"/>
              <a:gd name="T38" fmla="*/ 1392 w 2053"/>
              <a:gd name="T39" fmla="*/ 1558 h 1616"/>
              <a:gd name="T40" fmla="*/ 690 w 2053"/>
              <a:gd name="T41" fmla="*/ 1616 h 1616"/>
              <a:gd name="T42" fmla="*/ 777 w 2053"/>
              <a:gd name="T43" fmla="*/ 1231 h 1616"/>
              <a:gd name="T44" fmla="*/ 562 w 2053"/>
              <a:gd name="T45" fmla="*/ 1302 h 1616"/>
              <a:gd name="T46" fmla="*/ 537 w 2053"/>
              <a:gd name="T47" fmla="*/ 1231 h 1616"/>
              <a:gd name="T48" fmla="*/ 40 w 2053"/>
              <a:gd name="T49" fmla="*/ 1151 h 1616"/>
              <a:gd name="T50" fmla="*/ 534 w 2053"/>
              <a:gd name="T51" fmla="*/ 1093 h 1616"/>
              <a:gd name="T52" fmla="*/ 796 w 2053"/>
              <a:gd name="T53" fmla="*/ 1151 h 1616"/>
              <a:gd name="T54" fmla="*/ 591 w 2053"/>
              <a:gd name="T55" fmla="*/ 906 h 1616"/>
              <a:gd name="T56" fmla="*/ 534 w 2053"/>
              <a:gd name="T57" fmla="*/ 850 h 1616"/>
              <a:gd name="T58" fmla="*/ 0 w 2053"/>
              <a:gd name="T59" fmla="*/ 808 h 1616"/>
              <a:gd name="T60" fmla="*/ 534 w 2053"/>
              <a:gd name="T61" fmla="*/ 765 h 1616"/>
              <a:gd name="T62" fmla="*/ 650 w 2053"/>
              <a:gd name="T63" fmla="*/ 768 h 1616"/>
              <a:gd name="T64" fmla="*/ 649 w 2053"/>
              <a:gd name="T65" fmla="*/ 464 h 1616"/>
              <a:gd name="T66" fmla="*/ 534 w 2053"/>
              <a:gd name="T67" fmla="*/ 522 h 1616"/>
              <a:gd name="T68" fmla="*/ 185 w 2053"/>
              <a:gd name="T69" fmla="*/ 464 h 1616"/>
              <a:gd name="T70" fmla="*/ 537 w 2053"/>
              <a:gd name="T71" fmla="*/ 384 h 1616"/>
              <a:gd name="T72" fmla="*/ 591 w 2053"/>
              <a:gd name="T73" fmla="*/ 325 h 1616"/>
              <a:gd name="T74" fmla="*/ 655 w 2053"/>
              <a:gd name="T75" fmla="*/ 58 h 1616"/>
              <a:gd name="T76" fmla="*/ 1357 w 2053"/>
              <a:gd name="T77" fmla="*/ 0 h 1616"/>
              <a:gd name="T78" fmla="*/ 1270 w 2053"/>
              <a:gd name="T79" fmla="*/ 384 h 1616"/>
              <a:gd name="T80" fmla="*/ 1780 w 2053"/>
              <a:gd name="T81" fmla="*/ 234 h 1616"/>
              <a:gd name="T82" fmla="*/ 1992 w 2053"/>
              <a:gd name="T83" fmla="*/ 227 h 1616"/>
              <a:gd name="T84" fmla="*/ 854 w 2053"/>
              <a:gd name="T85" fmla="*/ 362 h 1616"/>
              <a:gd name="T86" fmla="*/ 854 w 2053"/>
              <a:gd name="T87" fmla="*/ 362 h 1616"/>
              <a:gd name="T88" fmla="*/ 1136 w 2053"/>
              <a:gd name="T89" fmla="*/ 845 h 1616"/>
              <a:gd name="T90" fmla="*/ 912 w 2053"/>
              <a:gd name="T91" fmla="*/ 808 h 1616"/>
              <a:gd name="T92" fmla="*/ 1137 w 2053"/>
              <a:gd name="T93" fmla="*/ 731 h 1616"/>
              <a:gd name="T94" fmla="*/ 912 w 2053"/>
              <a:gd name="T95" fmla="*/ 808 h 1616"/>
              <a:gd name="T96" fmla="*/ 1181 w 2053"/>
              <a:gd name="T97" fmla="*/ 1204 h 1616"/>
              <a:gd name="T98" fmla="*/ 771 w 2053"/>
              <a:gd name="T99" fmla="*/ 1536 h 1616"/>
              <a:gd name="T100" fmla="*/ 1293 w 2053"/>
              <a:gd name="T101" fmla="*/ 1536 h 1616"/>
              <a:gd name="T102" fmla="*/ 1293 w 2053"/>
              <a:gd name="T103" fmla="*/ 80 h 1616"/>
              <a:gd name="T104" fmla="*/ 903 w 2053"/>
              <a:gd name="T105" fmla="*/ 638 h 1616"/>
              <a:gd name="T106" fmla="*/ 1293 w 2053"/>
              <a:gd name="T107" fmla="*/ 8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53" h="1616">
                <a:moveTo>
                  <a:pt x="40" y="384"/>
                </a:moveTo>
                <a:cubicBezTo>
                  <a:pt x="50" y="384"/>
                  <a:pt x="60" y="388"/>
                  <a:pt x="68" y="396"/>
                </a:cubicBezTo>
                <a:cubicBezTo>
                  <a:pt x="75" y="403"/>
                  <a:pt x="80" y="414"/>
                  <a:pt x="80" y="424"/>
                </a:cubicBezTo>
                <a:cubicBezTo>
                  <a:pt x="80" y="435"/>
                  <a:pt x="75" y="445"/>
                  <a:pt x="68" y="452"/>
                </a:cubicBezTo>
                <a:cubicBezTo>
                  <a:pt x="60" y="460"/>
                  <a:pt x="50" y="464"/>
                  <a:pt x="40" y="464"/>
                </a:cubicBezTo>
                <a:cubicBezTo>
                  <a:pt x="29" y="464"/>
                  <a:pt x="19" y="460"/>
                  <a:pt x="11" y="452"/>
                </a:cubicBezTo>
                <a:cubicBezTo>
                  <a:pt x="4" y="445"/>
                  <a:pt x="0" y="435"/>
                  <a:pt x="0" y="424"/>
                </a:cubicBezTo>
                <a:cubicBezTo>
                  <a:pt x="0" y="414"/>
                  <a:pt x="4" y="403"/>
                  <a:pt x="11" y="396"/>
                </a:cubicBezTo>
                <a:cubicBezTo>
                  <a:pt x="19" y="388"/>
                  <a:pt x="29" y="384"/>
                  <a:pt x="40" y="384"/>
                </a:cubicBezTo>
                <a:close/>
                <a:moveTo>
                  <a:pt x="1309" y="779"/>
                </a:moveTo>
                <a:cubicBezTo>
                  <a:pt x="1302" y="787"/>
                  <a:pt x="1298" y="797"/>
                  <a:pt x="1298" y="808"/>
                </a:cubicBezTo>
                <a:cubicBezTo>
                  <a:pt x="1298" y="818"/>
                  <a:pt x="1302" y="829"/>
                  <a:pt x="1309" y="836"/>
                </a:cubicBezTo>
                <a:cubicBezTo>
                  <a:pt x="1317" y="843"/>
                  <a:pt x="1327" y="848"/>
                  <a:pt x="1338" y="848"/>
                </a:cubicBezTo>
                <a:cubicBezTo>
                  <a:pt x="1348" y="848"/>
                  <a:pt x="1358" y="843"/>
                  <a:pt x="1366" y="836"/>
                </a:cubicBezTo>
                <a:cubicBezTo>
                  <a:pt x="1373" y="829"/>
                  <a:pt x="1378" y="818"/>
                  <a:pt x="1378" y="808"/>
                </a:cubicBezTo>
                <a:cubicBezTo>
                  <a:pt x="1378" y="797"/>
                  <a:pt x="1373" y="787"/>
                  <a:pt x="1366" y="779"/>
                </a:cubicBezTo>
                <a:cubicBezTo>
                  <a:pt x="1358" y="772"/>
                  <a:pt x="1348" y="768"/>
                  <a:pt x="1338" y="768"/>
                </a:cubicBezTo>
                <a:cubicBezTo>
                  <a:pt x="1327" y="768"/>
                  <a:pt x="1317" y="772"/>
                  <a:pt x="1309" y="779"/>
                </a:cubicBezTo>
                <a:close/>
                <a:moveTo>
                  <a:pt x="1811" y="906"/>
                </a:moveTo>
                <a:cubicBezTo>
                  <a:pt x="1819" y="914"/>
                  <a:pt x="1829" y="918"/>
                  <a:pt x="1839" y="918"/>
                </a:cubicBezTo>
                <a:cubicBezTo>
                  <a:pt x="1850" y="918"/>
                  <a:pt x="1860" y="914"/>
                  <a:pt x="1868" y="906"/>
                </a:cubicBezTo>
                <a:cubicBezTo>
                  <a:pt x="1927" y="848"/>
                  <a:pt x="1927" y="848"/>
                  <a:pt x="1927" y="848"/>
                </a:cubicBezTo>
                <a:cubicBezTo>
                  <a:pt x="2008" y="848"/>
                  <a:pt x="2008" y="848"/>
                  <a:pt x="2008" y="848"/>
                </a:cubicBezTo>
                <a:cubicBezTo>
                  <a:pt x="2030" y="848"/>
                  <a:pt x="2048" y="830"/>
                  <a:pt x="2048" y="808"/>
                </a:cubicBezTo>
                <a:cubicBezTo>
                  <a:pt x="2048" y="786"/>
                  <a:pt x="2030" y="768"/>
                  <a:pt x="2008" y="768"/>
                </a:cubicBezTo>
                <a:cubicBezTo>
                  <a:pt x="1927" y="768"/>
                  <a:pt x="1927" y="768"/>
                  <a:pt x="1927" y="768"/>
                </a:cubicBezTo>
                <a:cubicBezTo>
                  <a:pt x="1868" y="709"/>
                  <a:pt x="1868" y="709"/>
                  <a:pt x="1868" y="709"/>
                </a:cubicBezTo>
                <a:cubicBezTo>
                  <a:pt x="1852" y="693"/>
                  <a:pt x="1827" y="693"/>
                  <a:pt x="1811" y="709"/>
                </a:cubicBezTo>
                <a:cubicBezTo>
                  <a:pt x="1796" y="724"/>
                  <a:pt x="1796" y="750"/>
                  <a:pt x="1811" y="765"/>
                </a:cubicBezTo>
                <a:cubicBezTo>
                  <a:pt x="1813" y="768"/>
                  <a:pt x="1813" y="768"/>
                  <a:pt x="1813" y="768"/>
                </a:cubicBezTo>
                <a:cubicBezTo>
                  <a:pt x="1498" y="768"/>
                  <a:pt x="1498" y="768"/>
                  <a:pt x="1498" y="768"/>
                </a:cubicBezTo>
                <a:cubicBezTo>
                  <a:pt x="1475" y="768"/>
                  <a:pt x="1458" y="786"/>
                  <a:pt x="1458" y="808"/>
                </a:cubicBezTo>
                <a:cubicBezTo>
                  <a:pt x="1458" y="830"/>
                  <a:pt x="1475" y="848"/>
                  <a:pt x="1498" y="848"/>
                </a:cubicBezTo>
                <a:cubicBezTo>
                  <a:pt x="1813" y="848"/>
                  <a:pt x="1813" y="848"/>
                  <a:pt x="1813" y="848"/>
                </a:cubicBezTo>
                <a:cubicBezTo>
                  <a:pt x="1811" y="850"/>
                  <a:pt x="1811" y="850"/>
                  <a:pt x="1811" y="850"/>
                </a:cubicBezTo>
                <a:cubicBezTo>
                  <a:pt x="1796" y="866"/>
                  <a:pt x="1796" y="891"/>
                  <a:pt x="1811" y="906"/>
                </a:cubicBezTo>
                <a:close/>
                <a:moveTo>
                  <a:pt x="2023" y="300"/>
                </a:moveTo>
                <a:cubicBezTo>
                  <a:pt x="1991" y="314"/>
                  <a:pt x="1959" y="327"/>
                  <a:pt x="1926" y="340"/>
                </a:cubicBezTo>
                <a:cubicBezTo>
                  <a:pt x="1881" y="413"/>
                  <a:pt x="1881" y="413"/>
                  <a:pt x="1881" y="413"/>
                </a:cubicBezTo>
                <a:cubicBezTo>
                  <a:pt x="1874" y="425"/>
                  <a:pt x="1861" y="432"/>
                  <a:pt x="1847" y="432"/>
                </a:cubicBezTo>
                <a:cubicBezTo>
                  <a:pt x="1840" y="432"/>
                  <a:pt x="1833" y="430"/>
                  <a:pt x="1826" y="426"/>
                </a:cubicBezTo>
                <a:cubicBezTo>
                  <a:pt x="1810" y="416"/>
                  <a:pt x="1804" y="396"/>
                  <a:pt x="1809" y="379"/>
                </a:cubicBezTo>
                <a:cubicBezTo>
                  <a:pt x="1629" y="434"/>
                  <a:pt x="1442" y="462"/>
                  <a:pt x="1251" y="464"/>
                </a:cubicBezTo>
                <a:cubicBezTo>
                  <a:pt x="1205" y="690"/>
                  <a:pt x="1205" y="925"/>
                  <a:pt x="1251" y="1151"/>
                </a:cubicBezTo>
                <a:cubicBezTo>
                  <a:pt x="1442" y="1153"/>
                  <a:pt x="1629" y="1181"/>
                  <a:pt x="1809" y="1236"/>
                </a:cubicBezTo>
                <a:cubicBezTo>
                  <a:pt x="1804" y="1219"/>
                  <a:pt x="1810" y="1199"/>
                  <a:pt x="1826" y="1189"/>
                </a:cubicBezTo>
                <a:cubicBezTo>
                  <a:pt x="1845" y="1178"/>
                  <a:pt x="1870" y="1184"/>
                  <a:pt x="1881" y="1203"/>
                </a:cubicBezTo>
                <a:cubicBezTo>
                  <a:pt x="1926" y="1276"/>
                  <a:pt x="1926" y="1276"/>
                  <a:pt x="1926" y="1276"/>
                </a:cubicBezTo>
                <a:cubicBezTo>
                  <a:pt x="1959" y="1288"/>
                  <a:pt x="1991" y="1301"/>
                  <a:pt x="2023" y="1315"/>
                </a:cubicBezTo>
                <a:cubicBezTo>
                  <a:pt x="2044" y="1324"/>
                  <a:pt x="2053" y="1347"/>
                  <a:pt x="2044" y="1368"/>
                </a:cubicBezTo>
                <a:cubicBezTo>
                  <a:pt x="2038" y="1383"/>
                  <a:pt x="2023" y="1392"/>
                  <a:pt x="2007" y="1392"/>
                </a:cubicBezTo>
                <a:cubicBezTo>
                  <a:pt x="2002" y="1392"/>
                  <a:pt x="1997" y="1391"/>
                  <a:pt x="1992" y="1388"/>
                </a:cubicBezTo>
                <a:cubicBezTo>
                  <a:pt x="1963" y="1376"/>
                  <a:pt x="1933" y="1364"/>
                  <a:pt x="1904" y="1353"/>
                </a:cubicBezTo>
                <a:cubicBezTo>
                  <a:pt x="1835" y="1395"/>
                  <a:pt x="1835" y="1395"/>
                  <a:pt x="1835" y="1395"/>
                </a:cubicBezTo>
                <a:cubicBezTo>
                  <a:pt x="1829" y="1399"/>
                  <a:pt x="1822" y="1401"/>
                  <a:pt x="1814" y="1401"/>
                </a:cubicBezTo>
                <a:cubicBezTo>
                  <a:pt x="1801" y="1401"/>
                  <a:pt x="1788" y="1394"/>
                  <a:pt x="1780" y="1382"/>
                </a:cubicBezTo>
                <a:cubicBezTo>
                  <a:pt x="1769" y="1363"/>
                  <a:pt x="1775" y="1338"/>
                  <a:pt x="1794" y="1327"/>
                </a:cubicBezTo>
                <a:cubicBezTo>
                  <a:pt x="1806" y="1319"/>
                  <a:pt x="1806" y="1319"/>
                  <a:pt x="1806" y="1319"/>
                </a:cubicBezTo>
                <a:cubicBezTo>
                  <a:pt x="1633" y="1264"/>
                  <a:pt x="1453" y="1235"/>
                  <a:pt x="1270" y="1232"/>
                </a:cubicBezTo>
                <a:cubicBezTo>
                  <a:pt x="1299" y="1343"/>
                  <a:pt x="1340" y="1453"/>
                  <a:pt x="1392" y="1558"/>
                </a:cubicBezTo>
                <a:cubicBezTo>
                  <a:pt x="1399" y="1570"/>
                  <a:pt x="1398" y="1585"/>
                  <a:pt x="1391" y="1597"/>
                </a:cubicBezTo>
                <a:cubicBezTo>
                  <a:pt x="1383" y="1608"/>
                  <a:pt x="1370" y="1616"/>
                  <a:pt x="1357" y="1616"/>
                </a:cubicBezTo>
                <a:cubicBezTo>
                  <a:pt x="690" y="1616"/>
                  <a:pt x="690" y="1616"/>
                  <a:pt x="690" y="1616"/>
                </a:cubicBezTo>
                <a:cubicBezTo>
                  <a:pt x="677" y="1616"/>
                  <a:pt x="664" y="1608"/>
                  <a:pt x="656" y="1597"/>
                </a:cubicBezTo>
                <a:cubicBezTo>
                  <a:pt x="649" y="1585"/>
                  <a:pt x="648" y="1570"/>
                  <a:pt x="655" y="1558"/>
                </a:cubicBezTo>
                <a:cubicBezTo>
                  <a:pt x="707" y="1453"/>
                  <a:pt x="748" y="1343"/>
                  <a:pt x="777" y="1231"/>
                </a:cubicBezTo>
                <a:cubicBezTo>
                  <a:pt x="650" y="1231"/>
                  <a:pt x="650" y="1231"/>
                  <a:pt x="650" y="1231"/>
                </a:cubicBezTo>
                <a:cubicBezTo>
                  <a:pt x="591" y="1291"/>
                  <a:pt x="591" y="1291"/>
                  <a:pt x="591" y="1291"/>
                </a:cubicBezTo>
                <a:cubicBezTo>
                  <a:pt x="583" y="1298"/>
                  <a:pt x="573" y="1302"/>
                  <a:pt x="562" y="1302"/>
                </a:cubicBezTo>
                <a:cubicBezTo>
                  <a:pt x="552" y="1302"/>
                  <a:pt x="542" y="1298"/>
                  <a:pt x="534" y="1291"/>
                </a:cubicBezTo>
                <a:cubicBezTo>
                  <a:pt x="518" y="1275"/>
                  <a:pt x="518" y="1250"/>
                  <a:pt x="534" y="1234"/>
                </a:cubicBezTo>
                <a:cubicBezTo>
                  <a:pt x="537" y="1231"/>
                  <a:pt x="537" y="1231"/>
                  <a:pt x="537" y="1231"/>
                </a:cubicBezTo>
                <a:cubicBezTo>
                  <a:pt x="40" y="1231"/>
                  <a:pt x="40" y="1231"/>
                  <a:pt x="40" y="1231"/>
                </a:cubicBezTo>
                <a:cubicBezTo>
                  <a:pt x="17" y="1231"/>
                  <a:pt x="0" y="1213"/>
                  <a:pt x="0" y="1191"/>
                </a:cubicBezTo>
                <a:cubicBezTo>
                  <a:pt x="0" y="1169"/>
                  <a:pt x="17" y="1151"/>
                  <a:pt x="40" y="1151"/>
                </a:cubicBezTo>
                <a:cubicBezTo>
                  <a:pt x="536" y="1151"/>
                  <a:pt x="536" y="1151"/>
                  <a:pt x="536" y="1151"/>
                </a:cubicBezTo>
                <a:cubicBezTo>
                  <a:pt x="534" y="1149"/>
                  <a:pt x="534" y="1149"/>
                  <a:pt x="534" y="1149"/>
                </a:cubicBezTo>
                <a:cubicBezTo>
                  <a:pt x="518" y="1134"/>
                  <a:pt x="518" y="1108"/>
                  <a:pt x="534" y="1093"/>
                </a:cubicBezTo>
                <a:cubicBezTo>
                  <a:pt x="550" y="1077"/>
                  <a:pt x="575" y="1077"/>
                  <a:pt x="591" y="1093"/>
                </a:cubicBezTo>
                <a:cubicBezTo>
                  <a:pt x="649" y="1151"/>
                  <a:pt x="649" y="1151"/>
                  <a:pt x="649" y="1151"/>
                </a:cubicBezTo>
                <a:cubicBezTo>
                  <a:pt x="796" y="1151"/>
                  <a:pt x="796" y="1151"/>
                  <a:pt x="796" y="1151"/>
                </a:cubicBezTo>
                <a:cubicBezTo>
                  <a:pt x="816" y="1051"/>
                  <a:pt x="828" y="950"/>
                  <a:pt x="830" y="848"/>
                </a:cubicBezTo>
                <a:cubicBezTo>
                  <a:pt x="649" y="848"/>
                  <a:pt x="649" y="848"/>
                  <a:pt x="649" y="848"/>
                </a:cubicBezTo>
                <a:cubicBezTo>
                  <a:pt x="591" y="906"/>
                  <a:pt x="591" y="906"/>
                  <a:pt x="591" y="906"/>
                </a:cubicBezTo>
                <a:cubicBezTo>
                  <a:pt x="583" y="914"/>
                  <a:pt x="573" y="918"/>
                  <a:pt x="562" y="918"/>
                </a:cubicBezTo>
                <a:cubicBezTo>
                  <a:pt x="552" y="918"/>
                  <a:pt x="542" y="914"/>
                  <a:pt x="534" y="906"/>
                </a:cubicBezTo>
                <a:cubicBezTo>
                  <a:pt x="518" y="891"/>
                  <a:pt x="518" y="866"/>
                  <a:pt x="534" y="850"/>
                </a:cubicBezTo>
                <a:cubicBezTo>
                  <a:pt x="536" y="848"/>
                  <a:pt x="536" y="848"/>
                  <a:pt x="536" y="848"/>
                </a:cubicBezTo>
                <a:cubicBezTo>
                  <a:pt x="40" y="848"/>
                  <a:pt x="40" y="848"/>
                  <a:pt x="40" y="848"/>
                </a:cubicBezTo>
                <a:cubicBezTo>
                  <a:pt x="17" y="848"/>
                  <a:pt x="0" y="830"/>
                  <a:pt x="0" y="808"/>
                </a:cubicBezTo>
                <a:cubicBezTo>
                  <a:pt x="0" y="786"/>
                  <a:pt x="17" y="768"/>
                  <a:pt x="40" y="768"/>
                </a:cubicBezTo>
                <a:cubicBezTo>
                  <a:pt x="537" y="768"/>
                  <a:pt x="537" y="768"/>
                  <a:pt x="537" y="768"/>
                </a:cubicBezTo>
                <a:cubicBezTo>
                  <a:pt x="534" y="765"/>
                  <a:pt x="534" y="765"/>
                  <a:pt x="534" y="765"/>
                </a:cubicBezTo>
                <a:cubicBezTo>
                  <a:pt x="518" y="750"/>
                  <a:pt x="518" y="724"/>
                  <a:pt x="534" y="709"/>
                </a:cubicBezTo>
                <a:cubicBezTo>
                  <a:pt x="550" y="693"/>
                  <a:pt x="575" y="693"/>
                  <a:pt x="591" y="709"/>
                </a:cubicBezTo>
                <a:cubicBezTo>
                  <a:pt x="650" y="768"/>
                  <a:pt x="650" y="768"/>
                  <a:pt x="650" y="768"/>
                </a:cubicBezTo>
                <a:cubicBezTo>
                  <a:pt x="830" y="768"/>
                  <a:pt x="830" y="768"/>
                  <a:pt x="830" y="768"/>
                </a:cubicBezTo>
                <a:cubicBezTo>
                  <a:pt x="828" y="666"/>
                  <a:pt x="816" y="564"/>
                  <a:pt x="796" y="464"/>
                </a:cubicBezTo>
                <a:cubicBezTo>
                  <a:pt x="649" y="464"/>
                  <a:pt x="649" y="464"/>
                  <a:pt x="649" y="464"/>
                </a:cubicBezTo>
                <a:cubicBezTo>
                  <a:pt x="591" y="522"/>
                  <a:pt x="591" y="522"/>
                  <a:pt x="591" y="522"/>
                </a:cubicBezTo>
                <a:cubicBezTo>
                  <a:pt x="583" y="530"/>
                  <a:pt x="573" y="534"/>
                  <a:pt x="562" y="534"/>
                </a:cubicBezTo>
                <a:cubicBezTo>
                  <a:pt x="552" y="534"/>
                  <a:pt x="542" y="530"/>
                  <a:pt x="534" y="522"/>
                </a:cubicBezTo>
                <a:cubicBezTo>
                  <a:pt x="518" y="507"/>
                  <a:pt x="518" y="482"/>
                  <a:pt x="534" y="466"/>
                </a:cubicBezTo>
                <a:cubicBezTo>
                  <a:pt x="536" y="464"/>
                  <a:pt x="536" y="464"/>
                  <a:pt x="536" y="464"/>
                </a:cubicBezTo>
                <a:cubicBezTo>
                  <a:pt x="185" y="464"/>
                  <a:pt x="185" y="464"/>
                  <a:pt x="185" y="464"/>
                </a:cubicBezTo>
                <a:cubicBezTo>
                  <a:pt x="163" y="464"/>
                  <a:pt x="145" y="446"/>
                  <a:pt x="145" y="424"/>
                </a:cubicBezTo>
                <a:cubicBezTo>
                  <a:pt x="145" y="402"/>
                  <a:pt x="163" y="384"/>
                  <a:pt x="185" y="384"/>
                </a:cubicBezTo>
                <a:cubicBezTo>
                  <a:pt x="537" y="384"/>
                  <a:pt x="537" y="384"/>
                  <a:pt x="537" y="384"/>
                </a:cubicBezTo>
                <a:cubicBezTo>
                  <a:pt x="534" y="381"/>
                  <a:pt x="534" y="381"/>
                  <a:pt x="534" y="381"/>
                </a:cubicBezTo>
                <a:cubicBezTo>
                  <a:pt x="518" y="366"/>
                  <a:pt x="518" y="340"/>
                  <a:pt x="534" y="325"/>
                </a:cubicBezTo>
                <a:cubicBezTo>
                  <a:pt x="550" y="309"/>
                  <a:pt x="575" y="309"/>
                  <a:pt x="591" y="325"/>
                </a:cubicBezTo>
                <a:cubicBezTo>
                  <a:pt x="650" y="384"/>
                  <a:pt x="650" y="384"/>
                  <a:pt x="650" y="384"/>
                </a:cubicBezTo>
                <a:cubicBezTo>
                  <a:pt x="777" y="384"/>
                  <a:pt x="777" y="384"/>
                  <a:pt x="777" y="384"/>
                </a:cubicBezTo>
                <a:cubicBezTo>
                  <a:pt x="748" y="272"/>
                  <a:pt x="707" y="163"/>
                  <a:pt x="655" y="58"/>
                </a:cubicBezTo>
                <a:cubicBezTo>
                  <a:pt x="648" y="45"/>
                  <a:pt x="649" y="30"/>
                  <a:pt x="656" y="19"/>
                </a:cubicBezTo>
                <a:cubicBezTo>
                  <a:pt x="664" y="7"/>
                  <a:pt x="677" y="0"/>
                  <a:pt x="690" y="0"/>
                </a:cubicBezTo>
                <a:cubicBezTo>
                  <a:pt x="1357" y="0"/>
                  <a:pt x="1357" y="0"/>
                  <a:pt x="1357" y="0"/>
                </a:cubicBezTo>
                <a:cubicBezTo>
                  <a:pt x="1370" y="0"/>
                  <a:pt x="1383" y="7"/>
                  <a:pt x="1391" y="19"/>
                </a:cubicBezTo>
                <a:cubicBezTo>
                  <a:pt x="1398" y="30"/>
                  <a:pt x="1399" y="45"/>
                  <a:pt x="1392" y="58"/>
                </a:cubicBezTo>
                <a:cubicBezTo>
                  <a:pt x="1340" y="162"/>
                  <a:pt x="1299" y="272"/>
                  <a:pt x="1270" y="384"/>
                </a:cubicBezTo>
                <a:cubicBezTo>
                  <a:pt x="1453" y="380"/>
                  <a:pt x="1633" y="351"/>
                  <a:pt x="1806" y="296"/>
                </a:cubicBezTo>
                <a:cubicBezTo>
                  <a:pt x="1794" y="289"/>
                  <a:pt x="1794" y="289"/>
                  <a:pt x="1794" y="289"/>
                </a:cubicBezTo>
                <a:cubicBezTo>
                  <a:pt x="1775" y="277"/>
                  <a:pt x="1769" y="253"/>
                  <a:pt x="1780" y="234"/>
                </a:cubicBezTo>
                <a:cubicBezTo>
                  <a:pt x="1792" y="215"/>
                  <a:pt x="1817" y="209"/>
                  <a:pt x="1835" y="220"/>
                </a:cubicBezTo>
                <a:cubicBezTo>
                  <a:pt x="1904" y="262"/>
                  <a:pt x="1904" y="262"/>
                  <a:pt x="1904" y="262"/>
                </a:cubicBezTo>
                <a:cubicBezTo>
                  <a:pt x="1933" y="251"/>
                  <a:pt x="1963" y="240"/>
                  <a:pt x="1992" y="227"/>
                </a:cubicBezTo>
                <a:cubicBezTo>
                  <a:pt x="2012" y="218"/>
                  <a:pt x="2035" y="227"/>
                  <a:pt x="2044" y="248"/>
                </a:cubicBezTo>
                <a:cubicBezTo>
                  <a:pt x="2053" y="268"/>
                  <a:pt x="2044" y="292"/>
                  <a:pt x="2023" y="300"/>
                </a:cubicBezTo>
                <a:close/>
                <a:moveTo>
                  <a:pt x="854" y="362"/>
                </a:moveTo>
                <a:cubicBezTo>
                  <a:pt x="1136" y="80"/>
                  <a:pt x="1136" y="80"/>
                  <a:pt x="1136" y="80"/>
                </a:cubicBezTo>
                <a:cubicBezTo>
                  <a:pt x="754" y="80"/>
                  <a:pt x="754" y="80"/>
                  <a:pt x="754" y="80"/>
                </a:cubicBezTo>
                <a:cubicBezTo>
                  <a:pt x="795" y="171"/>
                  <a:pt x="829" y="265"/>
                  <a:pt x="854" y="362"/>
                </a:cubicBezTo>
                <a:close/>
                <a:moveTo>
                  <a:pt x="817" y="1377"/>
                </a:moveTo>
                <a:cubicBezTo>
                  <a:pt x="1151" y="1043"/>
                  <a:pt x="1151" y="1043"/>
                  <a:pt x="1151" y="1043"/>
                </a:cubicBezTo>
                <a:cubicBezTo>
                  <a:pt x="1142" y="977"/>
                  <a:pt x="1137" y="911"/>
                  <a:pt x="1136" y="845"/>
                </a:cubicBezTo>
                <a:cubicBezTo>
                  <a:pt x="888" y="1093"/>
                  <a:pt x="888" y="1093"/>
                  <a:pt x="888" y="1093"/>
                </a:cubicBezTo>
                <a:cubicBezTo>
                  <a:pt x="872" y="1189"/>
                  <a:pt x="848" y="1285"/>
                  <a:pt x="817" y="1377"/>
                </a:cubicBezTo>
                <a:close/>
                <a:moveTo>
                  <a:pt x="912" y="808"/>
                </a:moveTo>
                <a:cubicBezTo>
                  <a:pt x="912" y="808"/>
                  <a:pt x="912" y="808"/>
                  <a:pt x="912" y="808"/>
                </a:cubicBezTo>
                <a:cubicBezTo>
                  <a:pt x="912" y="860"/>
                  <a:pt x="909" y="912"/>
                  <a:pt x="905" y="963"/>
                </a:cubicBezTo>
                <a:cubicBezTo>
                  <a:pt x="1137" y="731"/>
                  <a:pt x="1137" y="731"/>
                  <a:pt x="1137" y="731"/>
                </a:cubicBezTo>
                <a:cubicBezTo>
                  <a:pt x="1141" y="650"/>
                  <a:pt x="1150" y="570"/>
                  <a:pt x="1164" y="490"/>
                </a:cubicBezTo>
                <a:cubicBezTo>
                  <a:pt x="911" y="744"/>
                  <a:pt x="911" y="744"/>
                  <a:pt x="911" y="744"/>
                </a:cubicBezTo>
                <a:cubicBezTo>
                  <a:pt x="911" y="765"/>
                  <a:pt x="912" y="787"/>
                  <a:pt x="912" y="808"/>
                </a:cubicBezTo>
                <a:close/>
                <a:moveTo>
                  <a:pt x="983" y="1536"/>
                </a:moveTo>
                <a:cubicBezTo>
                  <a:pt x="1209" y="1310"/>
                  <a:pt x="1209" y="1310"/>
                  <a:pt x="1209" y="1310"/>
                </a:cubicBezTo>
                <a:cubicBezTo>
                  <a:pt x="1198" y="1275"/>
                  <a:pt x="1189" y="1240"/>
                  <a:pt x="1181" y="1204"/>
                </a:cubicBezTo>
                <a:cubicBezTo>
                  <a:pt x="1180" y="1201"/>
                  <a:pt x="1179" y="1199"/>
                  <a:pt x="1179" y="1196"/>
                </a:cubicBezTo>
                <a:cubicBezTo>
                  <a:pt x="1175" y="1177"/>
                  <a:pt x="1171" y="1159"/>
                  <a:pt x="1167" y="1140"/>
                </a:cubicBezTo>
                <a:cubicBezTo>
                  <a:pt x="771" y="1536"/>
                  <a:pt x="771" y="1536"/>
                  <a:pt x="771" y="1536"/>
                </a:cubicBezTo>
                <a:lnTo>
                  <a:pt x="983" y="1536"/>
                </a:lnTo>
                <a:close/>
                <a:moveTo>
                  <a:pt x="1096" y="1536"/>
                </a:moveTo>
                <a:cubicBezTo>
                  <a:pt x="1293" y="1536"/>
                  <a:pt x="1293" y="1536"/>
                  <a:pt x="1293" y="1536"/>
                </a:cubicBezTo>
                <a:cubicBezTo>
                  <a:pt x="1272" y="1490"/>
                  <a:pt x="1253" y="1443"/>
                  <a:pt x="1237" y="1395"/>
                </a:cubicBezTo>
                <a:lnTo>
                  <a:pt x="1096" y="1536"/>
                </a:lnTo>
                <a:close/>
                <a:moveTo>
                  <a:pt x="1293" y="80"/>
                </a:moveTo>
                <a:cubicBezTo>
                  <a:pt x="1249" y="80"/>
                  <a:pt x="1249" y="80"/>
                  <a:pt x="1249" y="80"/>
                </a:cubicBezTo>
                <a:cubicBezTo>
                  <a:pt x="875" y="453"/>
                  <a:pt x="875" y="453"/>
                  <a:pt x="875" y="453"/>
                </a:cubicBezTo>
                <a:cubicBezTo>
                  <a:pt x="888" y="514"/>
                  <a:pt x="897" y="576"/>
                  <a:pt x="903" y="638"/>
                </a:cubicBezTo>
                <a:cubicBezTo>
                  <a:pt x="1193" y="349"/>
                  <a:pt x="1193" y="349"/>
                  <a:pt x="1193" y="349"/>
                </a:cubicBezTo>
                <a:cubicBezTo>
                  <a:pt x="1194" y="347"/>
                  <a:pt x="1196" y="346"/>
                  <a:pt x="1198" y="345"/>
                </a:cubicBezTo>
                <a:cubicBezTo>
                  <a:pt x="1222" y="254"/>
                  <a:pt x="1254" y="165"/>
                  <a:pt x="129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10961533" y="4734442"/>
            <a:ext cx="392267" cy="392267"/>
          </a:xfrm>
          <a:custGeom>
            <a:avLst/>
            <a:gdLst>
              <a:gd name="T0" fmla="*/ 1427 w 2122"/>
              <a:gd name="T1" fmla="*/ 384 h 2122"/>
              <a:gd name="T2" fmla="*/ 1398 w 2122"/>
              <a:gd name="T3" fmla="*/ 315 h 2122"/>
              <a:gd name="T4" fmla="*/ 1519 w 2122"/>
              <a:gd name="T5" fmla="*/ 885 h 2122"/>
              <a:gd name="T6" fmla="*/ 884 w 2122"/>
              <a:gd name="T7" fmla="*/ 250 h 2122"/>
              <a:gd name="T8" fmla="*/ 884 w 2122"/>
              <a:gd name="T9" fmla="*/ 330 h 2122"/>
              <a:gd name="T10" fmla="*/ 1439 w 2122"/>
              <a:gd name="T11" fmla="*/ 885 h 2122"/>
              <a:gd name="T12" fmla="*/ 314 w 2122"/>
              <a:gd name="T13" fmla="*/ 315 h 2122"/>
              <a:gd name="T14" fmla="*/ 1295 w 2122"/>
              <a:gd name="T15" fmla="*/ 285 h 2122"/>
              <a:gd name="T16" fmla="*/ 1398 w 2122"/>
              <a:gd name="T17" fmla="*/ 1399 h 2122"/>
              <a:gd name="T18" fmla="*/ 1553 w 2122"/>
              <a:gd name="T19" fmla="*/ 434 h 2122"/>
              <a:gd name="T20" fmla="*/ 2122 w 2122"/>
              <a:gd name="T21" fmla="*/ 1926 h 2122"/>
              <a:gd name="T22" fmla="*/ 1787 w 2122"/>
              <a:gd name="T23" fmla="*/ 2065 h 2122"/>
              <a:gd name="T24" fmla="*/ 1680 w 2122"/>
              <a:gd name="T25" fmla="*/ 1516 h 2122"/>
              <a:gd name="T26" fmla="*/ 2008 w 2122"/>
              <a:gd name="T27" fmla="*/ 2008 h 2122"/>
              <a:gd name="T28" fmla="*/ 1680 w 2122"/>
              <a:gd name="T29" fmla="*/ 1516 h 2122"/>
              <a:gd name="T30" fmla="*/ 1624 w 2122"/>
              <a:gd name="T31" fmla="*/ 1460 h 2122"/>
              <a:gd name="T32" fmla="*/ 1366 w 2122"/>
              <a:gd name="T33" fmla="*/ 1531 h 2122"/>
              <a:gd name="T34" fmla="*/ 1223 w 2122"/>
              <a:gd name="T35" fmla="*/ 885 h 2122"/>
              <a:gd name="T36" fmla="*/ 1125 w 2122"/>
              <a:gd name="T37" fmla="*/ 1184 h 2122"/>
              <a:gd name="T38" fmla="*/ 1046 w 2122"/>
              <a:gd name="T39" fmla="*/ 1197 h 2122"/>
              <a:gd name="T40" fmla="*/ 715 w 2122"/>
              <a:gd name="T41" fmla="*/ 1178 h 2122"/>
              <a:gd name="T42" fmla="*/ 487 w 2122"/>
              <a:gd name="T43" fmla="*/ 1114 h 2122"/>
              <a:gd name="T44" fmla="*/ 533 w 2122"/>
              <a:gd name="T45" fmla="*/ 869 h 2122"/>
              <a:gd name="T46" fmla="*/ 715 w 2122"/>
              <a:gd name="T47" fmla="*/ 591 h 2122"/>
              <a:gd name="T48" fmla="*/ 1046 w 2122"/>
              <a:gd name="T49" fmla="*/ 573 h 2122"/>
              <a:gd name="T50" fmla="*/ 1282 w 2122"/>
              <a:gd name="T51" fmla="*/ 655 h 2122"/>
              <a:gd name="T52" fmla="*/ 600 w 2122"/>
              <a:gd name="T53" fmla="*/ 943 h 2122"/>
              <a:gd name="T54" fmla="*/ 691 w 2122"/>
              <a:gd name="T55" fmla="*/ 1101 h 2122"/>
              <a:gd name="T56" fmla="*/ 654 w 2122"/>
              <a:gd name="T57" fmla="*/ 885 h 2122"/>
              <a:gd name="T58" fmla="*/ 691 w 2122"/>
              <a:gd name="T59" fmla="*/ 669 h 2122"/>
              <a:gd name="T60" fmla="*/ 556 w 2122"/>
              <a:gd name="T61" fmla="*/ 695 h 2122"/>
              <a:gd name="T62" fmla="*/ 691 w 2122"/>
              <a:gd name="T63" fmla="*/ 669 h 2122"/>
              <a:gd name="T64" fmla="*/ 1003 w 2122"/>
              <a:gd name="T65" fmla="*/ 703 h 2122"/>
              <a:gd name="T66" fmla="*/ 793 w 2122"/>
              <a:gd name="T67" fmla="*/ 610 h 2122"/>
              <a:gd name="T68" fmla="*/ 884 w 2122"/>
              <a:gd name="T69" fmla="*/ 506 h 2122"/>
              <a:gd name="T70" fmla="*/ 776 w 2122"/>
              <a:gd name="T71" fmla="*/ 697 h 2122"/>
              <a:gd name="T72" fmla="*/ 765 w 2122"/>
              <a:gd name="T73" fmla="*/ 703 h 2122"/>
              <a:gd name="T74" fmla="*/ 765 w 2122"/>
              <a:gd name="T75" fmla="*/ 1066 h 2122"/>
              <a:gd name="T76" fmla="*/ 975 w 2122"/>
              <a:gd name="T77" fmla="*/ 1160 h 2122"/>
              <a:gd name="T78" fmla="*/ 884 w 2122"/>
              <a:gd name="T79" fmla="*/ 1264 h 2122"/>
              <a:gd name="T80" fmla="*/ 993 w 2122"/>
              <a:gd name="T81" fmla="*/ 1073 h 2122"/>
              <a:gd name="T82" fmla="*/ 1003 w 2122"/>
              <a:gd name="T83" fmla="*/ 1066 h 2122"/>
              <a:gd name="T84" fmla="*/ 953 w 2122"/>
              <a:gd name="T85" fmla="*/ 766 h 2122"/>
              <a:gd name="T86" fmla="*/ 750 w 2122"/>
              <a:gd name="T87" fmla="*/ 807 h 2122"/>
              <a:gd name="T88" fmla="*/ 816 w 2122"/>
              <a:gd name="T89" fmla="*/ 1004 h 2122"/>
              <a:gd name="T90" fmla="*/ 1018 w 2122"/>
              <a:gd name="T91" fmla="*/ 962 h 2122"/>
              <a:gd name="T92" fmla="*/ 1094 w 2122"/>
              <a:gd name="T93" fmla="*/ 1006 h 2122"/>
              <a:gd name="T94" fmla="*/ 1213 w 2122"/>
              <a:gd name="T95" fmla="*/ 1074 h 2122"/>
              <a:gd name="T96" fmla="*/ 1101 w 2122"/>
              <a:gd name="T97" fmla="*/ 897 h 2122"/>
              <a:gd name="T98" fmla="*/ 1101 w 2122"/>
              <a:gd name="T99" fmla="*/ 885 h 2122"/>
              <a:gd name="T100" fmla="*/ 1083 w 2122"/>
              <a:gd name="T101" fmla="*/ 668 h 2122"/>
              <a:gd name="T102" fmla="*/ 1168 w 2122"/>
              <a:gd name="T103" fmla="*/ 826 h 2122"/>
              <a:gd name="T104" fmla="*/ 856 w 2122"/>
              <a:gd name="T105" fmla="*/ 856 h 2122"/>
              <a:gd name="T106" fmla="*/ 884 w 2122"/>
              <a:gd name="T107" fmla="*/ 925 h 2122"/>
              <a:gd name="T108" fmla="*/ 912 w 2122"/>
              <a:gd name="T109" fmla="*/ 856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22" h="2122">
                <a:moveTo>
                  <a:pt x="1456" y="316"/>
                </a:moveTo>
                <a:cubicBezTo>
                  <a:pt x="1471" y="332"/>
                  <a:pt x="1471" y="357"/>
                  <a:pt x="1455" y="372"/>
                </a:cubicBezTo>
                <a:cubicBezTo>
                  <a:pt x="1447" y="380"/>
                  <a:pt x="1437" y="384"/>
                  <a:pt x="1427" y="384"/>
                </a:cubicBezTo>
                <a:cubicBezTo>
                  <a:pt x="1417" y="384"/>
                  <a:pt x="1407" y="380"/>
                  <a:pt x="1399" y="372"/>
                </a:cubicBezTo>
                <a:cubicBezTo>
                  <a:pt x="1398" y="371"/>
                  <a:pt x="1398" y="371"/>
                  <a:pt x="1398" y="371"/>
                </a:cubicBezTo>
                <a:cubicBezTo>
                  <a:pt x="1382" y="355"/>
                  <a:pt x="1382" y="330"/>
                  <a:pt x="1398" y="315"/>
                </a:cubicBezTo>
                <a:cubicBezTo>
                  <a:pt x="1414" y="299"/>
                  <a:pt x="1439" y="299"/>
                  <a:pt x="1454" y="315"/>
                </a:cubicBezTo>
                <a:lnTo>
                  <a:pt x="1456" y="316"/>
                </a:lnTo>
                <a:close/>
                <a:moveTo>
                  <a:pt x="1519" y="885"/>
                </a:moveTo>
                <a:cubicBezTo>
                  <a:pt x="1519" y="1235"/>
                  <a:pt x="1234" y="1520"/>
                  <a:pt x="884" y="1520"/>
                </a:cubicBezTo>
                <a:cubicBezTo>
                  <a:pt x="534" y="1520"/>
                  <a:pt x="249" y="1235"/>
                  <a:pt x="249" y="885"/>
                </a:cubicBezTo>
                <a:cubicBezTo>
                  <a:pt x="249" y="535"/>
                  <a:pt x="534" y="250"/>
                  <a:pt x="884" y="250"/>
                </a:cubicBezTo>
                <a:cubicBezTo>
                  <a:pt x="1234" y="250"/>
                  <a:pt x="1519" y="535"/>
                  <a:pt x="1519" y="885"/>
                </a:cubicBezTo>
                <a:close/>
                <a:moveTo>
                  <a:pt x="1439" y="885"/>
                </a:moveTo>
                <a:cubicBezTo>
                  <a:pt x="1439" y="579"/>
                  <a:pt x="1190" y="330"/>
                  <a:pt x="884" y="330"/>
                </a:cubicBezTo>
                <a:cubicBezTo>
                  <a:pt x="578" y="330"/>
                  <a:pt x="329" y="579"/>
                  <a:pt x="329" y="885"/>
                </a:cubicBezTo>
                <a:cubicBezTo>
                  <a:pt x="329" y="1191"/>
                  <a:pt x="578" y="1440"/>
                  <a:pt x="884" y="1440"/>
                </a:cubicBezTo>
                <a:cubicBezTo>
                  <a:pt x="1190" y="1440"/>
                  <a:pt x="1439" y="1191"/>
                  <a:pt x="1439" y="885"/>
                </a:cubicBezTo>
                <a:close/>
                <a:moveTo>
                  <a:pt x="884" y="1691"/>
                </a:moveTo>
                <a:cubicBezTo>
                  <a:pt x="678" y="1691"/>
                  <a:pt x="471" y="1612"/>
                  <a:pt x="314" y="1455"/>
                </a:cubicBezTo>
                <a:cubicBezTo>
                  <a:pt x="0" y="1141"/>
                  <a:pt x="0" y="629"/>
                  <a:pt x="314" y="315"/>
                </a:cubicBezTo>
                <a:cubicBezTo>
                  <a:pt x="589" y="40"/>
                  <a:pt x="1020" y="0"/>
                  <a:pt x="1340" y="220"/>
                </a:cubicBezTo>
                <a:cubicBezTo>
                  <a:pt x="1358" y="232"/>
                  <a:pt x="1363" y="257"/>
                  <a:pt x="1350" y="275"/>
                </a:cubicBezTo>
                <a:cubicBezTo>
                  <a:pt x="1338" y="293"/>
                  <a:pt x="1313" y="298"/>
                  <a:pt x="1295" y="285"/>
                </a:cubicBezTo>
                <a:cubicBezTo>
                  <a:pt x="1007" y="87"/>
                  <a:pt x="618" y="124"/>
                  <a:pt x="370" y="371"/>
                </a:cubicBezTo>
                <a:cubicBezTo>
                  <a:pt x="87" y="654"/>
                  <a:pt x="87" y="1115"/>
                  <a:pt x="370" y="1399"/>
                </a:cubicBezTo>
                <a:cubicBezTo>
                  <a:pt x="654" y="1682"/>
                  <a:pt x="1115" y="1682"/>
                  <a:pt x="1398" y="1399"/>
                </a:cubicBezTo>
                <a:cubicBezTo>
                  <a:pt x="1644" y="1153"/>
                  <a:pt x="1681" y="766"/>
                  <a:pt x="1487" y="479"/>
                </a:cubicBezTo>
                <a:cubicBezTo>
                  <a:pt x="1474" y="460"/>
                  <a:pt x="1479" y="435"/>
                  <a:pt x="1497" y="423"/>
                </a:cubicBezTo>
                <a:cubicBezTo>
                  <a:pt x="1516" y="411"/>
                  <a:pt x="1540" y="416"/>
                  <a:pt x="1553" y="434"/>
                </a:cubicBezTo>
                <a:cubicBezTo>
                  <a:pt x="1731" y="697"/>
                  <a:pt x="1734" y="1036"/>
                  <a:pt x="1576" y="1299"/>
                </a:cubicBezTo>
                <a:cubicBezTo>
                  <a:pt x="2064" y="1787"/>
                  <a:pt x="2064" y="1787"/>
                  <a:pt x="2064" y="1787"/>
                </a:cubicBezTo>
                <a:cubicBezTo>
                  <a:pt x="2101" y="1824"/>
                  <a:pt x="2122" y="1874"/>
                  <a:pt x="2122" y="1926"/>
                </a:cubicBezTo>
                <a:cubicBezTo>
                  <a:pt x="2122" y="1978"/>
                  <a:pt x="2101" y="2028"/>
                  <a:pt x="2064" y="2065"/>
                </a:cubicBezTo>
                <a:cubicBezTo>
                  <a:pt x="2026" y="2103"/>
                  <a:pt x="1976" y="2122"/>
                  <a:pt x="1925" y="2122"/>
                </a:cubicBezTo>
                <a:cubicBezTo>
                  <a:pt x="1875" y="2122"/>
                  <a:pt x="1825" y="2103"/>
                  <a:pt x="1787" y="2065"/>
                </a:cubicBezTo>
                <a:cubicBezTo>
                  <a:pt x="1298" y="1577"/>
                  <a:pt x="1298" y="1577"/>
                  <a:pt x="1298" y="1577"/>
                </a:cubicBezTo>
                <a:cubicBezTo>
                  <a:pt x="1171" y="1653"/>
                  <a:pt x="1028" y="1691"/>
                  <a:pt x="884" y="1691"/>
                </a:cubicBezTo>
                <a:close/>
                <a:moveTo>
                  <a:pt x="1680" y="1516"/>
                </a:moveTo>
                <a:cubicBezTo>
                  <a:pt x="1515" y="1681"/>
                  <a:pt x="1515" y="1681"/>
                  <a:pt x="1515" y="1681"/>
                </a:cubicBezTo>
                <a:cubicBezTo>
                  <a:pt x="1843" y="2008"/>
                  <a:pt x="1843" y="2008"/>
                  <a:pt x="1843" y="2008"/>
                </a:cubicBezTo>
                <a:cubicBezTo>
                  <a:pt x="1888" y="2054"/>
                  <a:pt x="1962" y="2054"/>
                  <a:pt x="2008" y="2008"/>
                </a:cubicBezTo>
                <a:cubicBezTo>
                  <a:pt x="2030" y="1986"/>
                  <a:pt x="2042" y="1957"/>
                  <a:pt x="2042" y="1926"/>
                </a:cubicBezTo>
                <a:cubicBezTo>
                  <a:pt x="2042" y="1895"/>
                  <a:pt x="2030" y="1866"/>
                  <a:pt x="2008" y="1844"/>
                </a:cubicBezTo>
                <a:lnTo>
                  <a:pt x="1680" y="1516"/>
                </a:lnTo>
                <a:close/>
                <a:moveTo>
                  <a:pt x="1366" y="1531"/>
                </a:moveTo>
                <a:cubicBezTo>
                  <a:pt x="1459" y="1624"/>
                  <a:pt x="1459" y="1624"/>
                  <a:pt x="1459" y="1624"/>
                </a:cubicBezTo>
                <a:cubicBezTo>
                  <a:pt x="1624" y="1460"/>
                  <a:pt x="1624" y="1460"/>
                  <a:pt x="1624" y="1460"/>
                </a:cubicBezTo>
                <a:cubicBezTo>
                  <a:pt x="1531" y="1367"/>
                  <a:pt x="1531" y="1367"/>
                  <a:pt x="1531" y="1367"/>
                </a:cubicBezTo>
                <a:cubicBezTo>
                  <a:pt x="1508" y="1398"/>
                  <a:pt x="1482" y="1427"/>
                  <a:pt x="1454" y="1455"/>
                </a:cubicBezTo>
                <a:cubicBezTo>
                  <a:pt x="1426" y="1483"/>
                  <a:pt x="1397" y="1508"/>
                  <a:pt x="1366" y="1531"/>
                </a:cubicBezTo>
                <a:close/>
                <a:moveTo>
                  <a:pt x="1282" y="655"/>
                </a:moveTo>
                <a:cubicBezTo>
                  <a:pt x="1314" y="711"/>
                  <a:pt x="1297" y="787"/>
                  <a:pt x="1235" y="869"/>
                </a:cubicBezTo>
                <a:cubicBezTo>
                  <a:pt x="1231" y="874"/>
                  <a:pt x="1227" y="880"/>
                  <a:pt x="1223" y="885"/>
                </a:cubicBezTo>
                <a:cubicBezTo>
                  <a:pt x="1227" y="890"/>
                  <a:pt x="1231" y="895"/>
                  <a:pt x="1235" y="900"/>
                </a:cubicBezTo>
                <a:cubicBezTo>
                  <a:pt x="1297" y="983"/>
                  <a:pt x="1314" y="1058"/>
                  <a:pt x="1282" y="1114"/>
                </a:cubicBezTo>
                <a:cubicBezTo>
                  <a:pt x="1255" y="1160"/>
                  <a:pt x="1200" y="1184"/>
                  <a:pt x="1125" y="1184"/>
                </a:cubicBezTo>
                <a:cubicBezTo>
                  <a:pt x="1108" y="1184"/>
                  <a:pt x="1091" y="1183"/>
                  <a:pt x="1073" y="1181"/>
                </a:cubicBezTo>
                <a:cubicBezTo>
                  <a:pt x="1067" y="1180"/>
                  <a:pt x="1060" y="1179"/>
                  <a:pt x="1054" y="1178"/>
                </a:cubicBezTo>
                <a:cubicBezTo>
                  <a:pt x="1051" y="1184"/>
                  <a:pt x="1049" y="1191"/>
                  <a:pt x="1046" y="1197"/>
                </a:cubicBezTo>
                <a:cubicBezTo>
                  <a:pt x="1006" y="1291"/>
                  <a:pt x="949" y="1344"/>
                  <a:pt x="884" y="1344"/>
                </a:cubicBezTo>
                <a:cubicBezTo>
                  <a:pt x="820" y="1344"/>
                  <a:pt x="762" y="1291"/>
                  <a:pt x="722" y="1197"/>
                </a:cubicBezTo>
                <a:cubicBezTo>
                  <a:pt x="720" y="1191"/>
                  <a:pt x="717" y="1184"/>
                  <a:pt x="715" y="1178"/>
                </a:cubicBezTo>
                <a:cubicBezTo>
                  <a:pt x="708" y="1179"/>
                  <a:pt x="702" y="1180"/>
                  <a:pt x="695" y="1181"/>
                </a:cubicBezTo>
                <a:cubicBezTo>
                  <a:pt x="677" y="1183"/>
                  <a:pt x="660" y="1184"/>
                  <a:pt x="644" y="1184"/>
                </a:cubicBezTo>
                <a:cubicBezTo>
                  <a:pt x="568" y="1184"/>
                  <a:pt x="513" y="1160"/>
                  <a:pt x="487" y="1114"/>
                </a:cubicBezTo>
                <a:cubicBezTo>
                  <a:pt x="454" y="1058"/>
                  <a:pt x="471" y="983"/>
                  <a:pt x="533" y="900"/>
                </a:cubicBezTo>
                <a:cubicBezTo>
                  <a:pt x="537" y="895"/>
                  <a:pt x="541" y="890"/>
                  <a:pt x="545" y="885"/>
                </a:cubicBezTo>
                <a:cubicBezTo>
                  <a:pt x="541" y="880"/>
                  <a:pt x="537" y="874"/>
                  <a:pt x="533" y="869"/>
                </a:cubicBezTo>
                <a:cubicBezTo>
                  <a:pt x="471" y="787"/>
                  <a:pt x="454" y="711"/>
                  <a:pt x="487" y="655"/>
                </a:cubicBezTo>
                <a:cubicBezTo>
                  <a:pt x="519" y="600"/>
                  <a:pt x="593" y="576"/>
                  <a:pt x="695" y="588"/>
                </a:cubicBezTo>
                <a:cubicBezTo>
                  <a:pt x="702" y="589"/>
                  <a:pt x="708" y="590"/>
                  <a:pt x="715" y="591"/>
                </a:cubicBezTo>
                <a:cubicBezTo>
                  <a:pt x="717" y="585"/>
                  <a:pt x="720" y="579"/>
                  <a:pt x="722" y="573"/>
                </a:cubicBezTo>
                <a:cubicBezTo>
                  <a:pt x="762" y="478"/>
                  <a:pt x="820" y="426"/>
                  <a:pt x="884" y="426"/>
                </a:cubicBezTo>
                <a:cubicBezTo>
                  <a:pt x="949" y="426"/>
                  <a:pt x="1006" y="478"/>
                  <a:pt x="1046" y="573"/>
                </a:cubicBezTo>
                <a:cubicBezTo>
                  <a:pt x="1049" y="579"/>
                  <a:pt x="1051" y="585"/>
                  <a:pt x="1054" y="591"/>
                </a:cubicBezTo>
                <a:cubicBezTo>
                  <a:pt x="1060" y="590"/>
                  <a:pt x="1067" y="589"/>
                  <a:pt x="1073" y="588"/>
                </a:cubicBezTo>
                <a:cubicBezTo>
                  <a:pt x="1175" y="576"/>
                  <a:pt x="1249" y="599"/>
                  <a:pt x="1282" y="655"/>
                </a:cubicBezTo>
                <a:close/>
                <a:moveTo>
                  <a:pt x="691" y="1101"/>
                </a:moveTo>
                <a:cubicBezTo>
                  <a:pt x="684" y="1071"/>
                  <a:pt x="678" y="1039"/>
                  <a:pt x="674" y="1006"/>
                </a:cubicBezTo>
                <a:cubicBezTo>
                  <a:pt x="648" y="986"/>
                  <a:pt x="623" y="965"/>
                  <a:pt x="600" y="943"/>
                </a:cubicBezTo>
                <a:cubicBezTo>
                  <a:pt x="556" y="1001"/>
                  <a:pt x="541" y="1049"/>
                  <a:pt x="556" y="1074"/>
                </a:cubicBezTo>
                <a:cubicBezTo>
                  <a:pt x="570" y="1099"/>
                  <a:pt x="620" y="1110"/>
                  <a:pt x="685" y="1102"/>
                </a:cubicBezTo>
                <a:cubicBezTo>
                  <a:pt x="687" y="1102"/>
                  <a:pt x="689" y="1101"/>
                  <a:pt x="691" y="1101"/>
                </a:cubicBezTo>
                <a:close/>
                <a:moveTo>
                  <a:pt x="667" y="885"/>
                </a:moveTo>
                <a:cubicBezTo>
                  <a:pt x="667" y="881"/>
                  <a:pt x="667" y="876"/>
                  <a:pt x="667" y="872"/>
                </a:cubicBezTo>
                <a:cubicBezTo>
                  <a:pt x="663" y="876"/>
                  <a:pt x="658" y="881"/>
                  <a:pt x="654" y="885"/>
                </a:cubicBezTo>
                <a:cubicBezTo>
                  <a:pt x="658" y="889"/>
                  <a:pt x="663" y="893"/>
                  <a:pt x="667" y="897"/>
                </a:cubicBezTo>
                <a:cubicBezTo>
                  <a:pt x="667" y="893"/>
                  <a:pt x="667" y="889"/>
                  <a:pt x="667" y="885"/>
                </a:cubicBezTo>
                <a:close/>
                <a:moveTo>
                  <a:pt x="691" y="669"/>
                </a:moveTo>
                <a:cubicBezTo>
                  <a:pt x="689" y="668"/>
                  <a:pt x="687" y="668"/>
                  <a:pt x="685" y="668"/>
                </a:cubicBezTo>
                <a:cubicBezTo>
                  <a:pt x="671" y="666"/>
                  <a:pt x="657" y="665"/>
                  <a:pt x="644" y="665"/>
                </a:cubicBezTo>
                <a:cubicBezTo>
                  <a:pt x="599" y="665"/>
                  <a:pt x="567" y="676"/>
                  <a:pt x="556" y="695"/>
                </a:cubicBezTo>
                <a:cubicBezTo>
                  <a:pt x="541" y="720"/>
                  <a:pt x="556" y="769"/>
                  <a:pt x="600" y="826"/>
                </a:cubicBezTo>
                <a:cubicBezTo>
                  <a:pt x="623" y="805"/>
                  <a:pt x="648" y="784"/>
                  <a:pt x="674" y="764"/>
                </a:cubicBezTo>
                <a:cubicBezTo>
                  <a:pt x="678" y="730"/>
                  <a:pt x="684" y="699"/>
                  <a:pt x="691" y="669"/>
                </a:cubicBezTo>
                <a:close/>
                <a:moveTo>
                  <a:pt x="982" y="691"/>
                </a:moveTo>
                <a:cubicBezTo>
                  <a:pt x="986" y="693"/>
                  <a:pt x="989" y="695"/>
                  <a:pt x="993" y="697"/>
                </a:cubicBezTo>
                <a:cubicBezTo>
                  <a:pt x="996" y="699"/>
                  <a:pt x="1000" y="701"/>
                  <a:pt x="1003" y="703"/>
                </a:cubicBezTo>
                <a:cubicBezTo>
                  <a:pt x="1002" y="697"/>
                  <a:pt x="1001" y="691"/>
                  <a:pt x="999" y="686"/>
                </a:cubicBezTo>
                <a:cubicBezTo>
                  <a:pt x="994" y="687"/>
                  <a:pt x="988" y="689"/>
                  <a:pt x="982" y="691"/>
                </a:cubicBezTo>
                <a:close/>
                <a:moveTo>
                  <a:pt x="793" y="610"/>
                </a:moveTo>
                <a:cubicBezTo>
                  <a:pt x="823" y="618"/>
                  <a:pt x="853" y="629"/>
                  <a:pt x="884" y="642"/>
                </a:cubicBezTo>
                <a:cubicBezTo>
                  <a:pt x="915" y="629"/>
                  <a:pt x="945" y="618"/>
                  <a:pt x="975" y="610"/>
                </a:cubicBezTo>
                <a:cubicBezTo>
                  <a:pt x="948" y="543"/>
                  <a:pt x="913" y="506"/>
                  <a:pt x="884" y="506"/>
                </a:cubicBezTo>
                <a:cubicBezTo>
                  <a:pt x="855" y="506"/>
                  <a:pt x="820" y="543"/>
                  <a:pt x="793" y="610"/>
                </a:cubicBezTo>
                <a:close/>
                <a:moveTo>
                  <a:pt x="765" y="703"/>
                </a:moveTo>
                <a:cubicBezTo>
                  <a:pt x="769" y="701"/>
                  <a:pt x="772" y="699"/>
                  <a:pt x="776" y="697"/>
                </a:cubicBezTo>
                <a:cubicBezTo>
                  <a:pt x="779" y="695"/>
                  <a:pt x="783" y="693"/>
                  <a:pt x="786" y="691"/>
                </a:cubicBezTo>
                <a:cubicBezTo>
                  <a:pt x="780" y="689"/>
                  <a:pt x="775" y="687"/>
                  <a:pt x="769" y="686"/>
                </a:cubicBezTo>
                <a:cubicBezTo>
                  <a:pt x="768" y="691"/>
                  <a:pt x="766" y="697"/>
                  <a:pt x="765" y="703"/>
                </a:cubicBezTo>
                <a:close/>
                <a:moveTo>
                  <a:pt x="786" y="1079"/>
                </a:moveTo>
                <a:cubicBezTo>
                  <a:pt x="783" y="1077"/>
                  <a:pt x="779" y="1075"/>
                  <a:pt x="776" y="1073"/>
                </a:cubicBezTo>
                <a:cubicBezTo>
                  <a:pt x="772" y="1071"/>
                  <a:pt x="769" y="1069"/>
                  <a:pt x="765" y="1066"/>
                </a:cubicBezTo>
                <a:cubicBezTo>
                  <a:pt x="766" y="1072"/>
                  <a:pt x="768" y="1078"/>
                  <a:pt x="769" y="1084"/>
                </a:cubicBezTo>
                <a:cubicBezTo>
                  <a:pt x="775" y="1082"/>
                  <a:pt x="780" y="1081"/>
                  <a:pt x="786" y="1079"/>
                </a:cubicBezTo>
                <a:close/>
                <a:moveTo>
                  <a:pt x="975" y="1160"/>
                </a:moveTo>
                <a:cubicBezTo>
                  <a:pt x="945" y="1151"/>
                  <a:pt x="915" y="1140"/>
                  <a:pt x="884" y="1127"/>
                </a:cubicBezTo>
                <a:cubicBezTo>
                  <a:pt x="853" y="1140"/>
                  <a:pt x="823" y="1151"/>
                  <a:pt x="793" y="1160"/>
                </a:cubicBezTo>
                <a:cubicBezTo>
                  <a:pt x="820" y="1227"/>
                  <a:pt x="855" y="1264"/>
                  <a:pt x="884" y="1264"/>
                </a:cubicBezTo>
                <a:cubicBezTo>
                  <a:pt x="913" y="1264"/>
                  <a:pt x="948" y="1227"/>
                  <a:pt x="975" y="1160"/>
                </a:cubicBezTo>
                <a:close/>
                <a:moveTo>
                  <a:pt x="1003" y="1066"/>
                </a:moveTo>
                <a:cubicBezTo>
                  <a:pt x="1000" y="1069"/>
                  <a:pt x="996" y="1071"/>
                  <a:pt x="993" y="1073"/>
                </a:cubicBezTo>
                <a:cubicBezTo>
                  <a:pt x="989" y="1075"/>
                  <a:pt x="986" y="1077"/>
                  <a:pt x="982" y="1079"/>
                </a:cubicBezTo>
                <a:cubicBezTo>
                  <a:pt x="988" y="1081"/>
                  <a:pt x="994" y="1082"/>
                  <a:pt x="999" y="1084"/>
                </a:cubicBezTo>
                <a:cubicBezTo>
                  <a:pt x="1001" y="1078"/>
                  <a:pt x="1002" y="1072"/>
                  <a:pt x="1003" y="1066"/>
                </a:cubicBezTo>
                <a:close/>
                <a:moveTo>
                  <a:pt x="1021" y="885"/>
                </a:moveTo>
                <a:cubicBezTo>
                  <a:pt x="1021" y="858"/>
                  <a:pt x="1020" y="832"/>
                  <a:pt x="1018" y="807"/>
                </a:cubicBezTo>
                <a:cubicBezTo>
                  <a:pt x="998" y="793"/>
                  <a:pt x="976" y="779"/>
                  <a:pt x="953" y="766"/>
                </a:cubicBezTo>
                <a:cubicBezTo>
                  <a:pt x="930" y="753"/>
                  <a:pt x="907" y="741"/>
                  <a:pt x="884" y="730"/>
                </a:cubicBezTo>
                <a:cubicBezTo>
                  <a:pt x="861" y="741"/>
                  <a:pt x="838" y="753"/>
                  <a:pt x="816" y="766"/>
                </a:cubicBezTo>
                <a:cubicBezTo>
                  <a:pt x="792" y="779"/>
                  <a:pt x="770" y="793"/>
                  <a:pt x="750" y="807"/>
                </a:cubicBezTo>
                <a:cubicBezTo>
                  <a:pt x="748" y="832"/>
                  <a:pt x="747" y="858"/>
                  <a:pt x="747" y="885"/>
                </a:cubicBezTo>
                <a:cubicBezTo>
                  <a:pt x="747" y="912"/>
                  <a:pt x="748" y="938"/>
                  <a:pt x="750" y="962"/>
                </a:cubicBezTo>
                <a:cubicBezTo>
                  <a:pt x="770" y="976"/>
                  <a:pt x="792" y="990"/>
                  <a:pt x="816" y="1004"/>
                </a:cubicBezTo>
                <a:cubicBezTo>
                  <a:pt x="838" y="1017"/>
                  <a:pt x="861" y="1029"/>
                  <a:pt x="884" y="1040"/>
                </a:cubicBezTo>
                <a:cubicBezTo>
                  <a:pt x="907" y="1029"/>
                  <a:pt x="930" y="1017"/>
                  <a:pt x="953" y="1004"/>
                </a:cubicBezTo>
                <a:cubicBezTo>
                  <a:pt x="976" y="990"/>
                  <a:pt x="998" y="976"/>
                  <a:pt x="1018" y="962"/>
                </a:cubicBezTo>
                <a:cubicBezTo>
                  <a:pt x="1020" y="938"/>
                  <a:pt x="1021" y="912"/>
                  <a:pt x="1021" y="885"/>
                </a:cubicBezTo>
                <a:close/>
                <a:moveTo>
                  <a:pt x="1168" y="943"/>
                </a:moveTo>
                <a:cubicBezTo>
                  <a:pt x="1146" y="965"/>
                  <a:pt x="1121" y="986"/>
                  <a:pt x="1094" y="1006"/>
                </a:cubicBezTo>
                <a:cubicBezTo>
                  <a:pt x="1090" y="1039"/>
                  <a:pt x="1084" y="1071"/>
                  <a:pt x="1077" y="1101"/>
                </a:cubicBezTo>
                <a:cubicBezTo>
                  <a:pt x="1079" y="1101"/>
                  <a:pt x="1081" y="1102"/>
                  <a:pt x="1083" y="1102"/>
                </a:cubicBezTo>
                <a:cubicBezTo>
                  <a:pt x="1148" y="1110"/>
                  <a:pt x="1198" y="1099"/>
                  <a:pt x="1213" y="1074"/>
                </a:cubicBezTo>
                <a:cubicBezTo>
                  <a:pt x="1227" y="1049"/>
                  <a:pt x="1212" y="1001"/>
                  <a:pt x="1168" y="943"/>
                </a:cubicBezTo>
                <a:close/>
                <a:moveTo>
                  <a:pt x="1101" y="885"/>
                </a:moveTo>
                <a:cubicBezTo>
                  <a:pt x="1101" y="889"/>
                  <a:pt x="1101" y="893"/>
                  <a:pt x="1101" y="897"/>
                </a:cubicBezTo>
                <a:cubicBezTo>
                  <a:pt x="1106" y="893"/>
                  <a:pt x="1110" y="889"/>
                  <a:pt x="1114" y="885"/>
                </a:cubicBezTo>
                <a:cubicBezTo>
                  <a:pt x="1110" y="881"/>
                  <a:pt x="1106" y="876"/>
                  <a:pt x="1101" y="872"/>
                </a:cubicBezTo>
                <a:cubicBezTo>
                  <a:pt x="1101" y="876"/>
                  <a:pt x="1101" y="881"/>
                  <a:pt x="1101" y="885"/>
                </a:cubicBezTo>
                <a:close/>
                <a:moveTo>
                  <a:pt x="1213" y="695"/>
                </a:moveTo>
                <a:cubicBezTo>
                  <a:pt x="1201" y="676"/>
                  <a:pt x="1169" y="665"/>
                  <a:pt x="1124" y="665"/>
                </a:cubicBezTo>
                <a:cubicBezTo>
                  <a:pt x="1111" y="665"/>
                  <a:pt x="1098" y="666"/>
                  <a:pt x="1083" y="668"/>
                </a:cubicBezTo>
                <a:cubicBezTo>
                  <a:pt x="1081" y="668"/>
                  <a:pt x="1079" y="668"/>
                  <a:pt x="1077" y="669"/>
                </a:cubicBezTo>
                <a:cubicBezTo>
                  <a:pt x="1084" y="699"/>
                  <a:pt x="1090" y="730"/>
                  <a:pt x="1094" y="764"/>
                </a:cubicBezTo>
                <a:cubicBezTo>
                  <a:pt x="1121" y="784"/>
                  <a:pt x="1146" y="805"/>
                  <a:pt x="1168" y="826"/>
                </a:cubicBezTo>
                <a:cubicBezTo>
                  <a:pt x="1212" y="769"/>
                  <a:pt x="1227" y="720"/>
                  <a:pt x="1213" y="695"/>
                </a:cubicBezTo>
                <a:close/>
                <a:moveTo>
                  <a:pt x="884" y="845"/>
                </a:moveTo>
                <a:cubicBezTo>
                  <a:pt x="874" y="845"/>
                  <a:pt x="863" y="849"/>
                  <a:pt x="856" y="856"/>
                </a:cubicBezTo>
                <a:cubicBezTo>
                  <a:pt x="849" y="864"/>
                  <a:pt x="844" y="874"/>
                  <a:pt x="844" y="885"/>
                </a:cubicBezTo>
                <a:cubicBezTo>
                  <a:pt x="844" y="895"/>
                  <a:pt x="849" y="906"/>
                  <a:pt x="856" y="913"/>
                </a:cubicBezTo>
                <a:cubicBezTo>
                  <a:pt x="863" y="920"/>
                  <a:pt x="874" y="925"/>
                  <a:pt x="884" y="925"/>
                </a:cubicBezTo>
                <a:cubicBezTo>
                  <a:pt x="895" y="925"/>
                  <a:pt x="905" y="920"/>
                  <a:pt x="912" y="913"/>
                </a:cubicBezTo>
                <a:cubicBezTo>
                  <a:pt x="920" y="906"/>
                  <a:pt x="924" y="895"/>
                  <a:pt x="924" y="885"/>
                </a:cubicBezTo>
                <a:cubicBezTo>
                  <a:pt x="924" y="874"/>
                  <a:pt x="920" y="864"/>
                  <a:pt x="912" y="856"/>
                </a:cubicBezTo>
                <a:cubicBezTo>
                  <a:pt x="905" y="849"/>
                  <a:pt x="895" y="845"/>
                  <a:pt x="884" y="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838200" y="5700623"/>
            <a:ext cx="378503" cy="378865"/>
          </a:xfrm>
          <a:custGeom>
            <a:avLst/>
            <a:gdLst>
              <a:gd name="T0" fmla="*/ 1052 w 2048"/>
              <a:gd name="T1" fmla="*/ 1692 h 2048"/>
              <a:gd name="T2" fmla="*/ 984 w 2048"/>
              <a:gd name="T3" fmla="*/ 1664 h 2048"/>
              <a:gd name="T4" fmla="*/ 1052 w 2048"/>
              <a:gd name="T5" fmla="*/ 1636 h 2048"/>
              <a:gd name="T6" fmla="*/ 984 w 2048"/>
              <a:gd name="T7" fmla="*/ 1848 h 2048"/>
              <a:gd name="T8" fmla="*/ 1052 w 2048"/>
              <a:gd name="T9" fmla="*/ 1876 h 2048"/>
              <a:gd name="T10" fmla="*/ 1024 w 2048"/>
              <a:gd name="T11" fmla="*/ 1808 h 2048"/>
              <a:gd name="T12" fmla="*/ 2008 w 2048"/>
              <a:gd name="T13" fmla="*/ 2048 h 2048"/>
              <a:gd name="T14" fmla="*/ 0 w 2048"/>
              <a:gd name="T15" fmla="*/ 1653 h 2048"/>
              <a:gd name="T16" fmla="*/ 591 w 2048"/>
              <a:gd name="T17" fmla="*/ 660 h 2048"/>
              <a:gd name="T18" fmla="*/ 581 w 2048"/>
              <a:gd name="T19" fmla="*/ 380 h 2048"/>
              <a:gd name="T20" fmla="*/ 1460 w 2048"/>
              <a:gd name="T21" fmla="*/ 380 h 2048"/>
              <a:gd name="T22" fmla="*/ 1468 w 2048"/>
              <a:gd name="T23" fmla="*/ 660 h 2048"/>
              <a:gd name="T24" fmla="*/ 1335 w 2048"/>
              <a:gd name="T25" fmla="*/ 940 h 2048"/>
              <a:gd name="T26" fmla="*/ 1468 w 2048"/>
              <a:gd name="T27" fmla="*/ 580 h 2048"/>
              <a:gd name="T28" fmla="*/ 1464 w 2048"/>
              <a:gd name="T29" fmla="*/ 460 h 2048"/>
              <a:gd name="T30" fmla="*/ 584 w 2048"/>
              <a:gd name="T31" fmla="*/ 580 h 2048"/>
              <a:gd name="T32" fmla="*/ 581 w 2048"/>
              <a:gd name="T33" fmla="*/ 460 h 2048"/>
              <a:gd name="T34" fmla="*/ 584 w 2048"/>
              <a:gd name="T35" fmla="*/ 580 h 2048"/>
              <a:gd name="T36" fmla="*/ 376 w 2048"/>
              <a:gd name="T37" fmla="*/ 1575 h 2048"/>
              <a:gd name="T38" fmla="*/ 416 w 2048"/>
              <a:gd name="T39" fmla="*/ 1094 h 2048"/>
              <a:gd name="T40" fmla="*/ 689 w 2048"/>
              <a:gd name="T41" fmla="*/ 1968 h 2048"/>
              <a:gd name="T42" fmla="*/ 490 w 2048"/>
              <a:gd name="T43" fmla="*/ 1060 h 2048"/>
              <a:gd name="T44" fmla="*/ 595 w 2048"/>
              <a:gd name="T45" fmla="*/ 1632 h 2048"/>
              <a:gd name="T46" fmla="*/ 737 w 2048"/>
              <a:gd name="T47" fmla="*/ 1020 h 2048"/>
              <a:gd name="T48" fmla="*/ 852 w 2048"/>
              <a:gd name="T49" fmla="*/ 309 h 2048"/>
              <a:gd name="T50" fmla="*/ 1208 w 2048"/>
              <a:gd name="T51" fmla="*/ 309 h 2048"/>
              <a:gd name="T52" fmla="*/ 1024 w 2048"/>
              <a:gd name="T53" fmla="*/ 80 h 2048"/>
              <a:gd name="T54" fmla="*/ 908 w 2048"/>
              <a:gd name="T55" fmla="*/ 732 h 2048"/>
              <a:gd name="T56" fmla="*/ 1148 w 2048"/>
              <a:gd name="T57" fmla="*/ 721 h 2048"/>
              <a:gd name="T58" fmla="*/ 901 w 2048"/>
              <a:gd name="T59" fmla="*/ 728 h 2048"/>
              <a:gd name="T60" fmla="*/ 768 w 2048"/>
              <a:gd name="T61" fmla="*/ 473 h 2048"/>
              <a:gd name="T62" fmla="*/ 1045 w 2048"/>
              <a:gd name="T63" fmla="*/ 477 h 2048"/>
              <a:gd name="T64" fmla="*/ 990 w 2048"/>
              <a:gd name="T65" fmla="*/ 561 h 2048"/>
              <a:gd name="T66" fmla="*/ 1045 w 2048"/>
              <a:gd name="T67" fmla="*/ 477 h 2048"/>
              <a:gd name="T68" fmla="*/ 1208 w 2048"/>
              <a:gd name="T69" fmla="*/ 389 h 2048"/>
              <a:gd name="T70" fmla="*/ 1024 w 2048"/>
              <a:gd name="T71" fmla="*/ 940 h 2048"/>
              <a:gd name="T72" fmla="*/ 1372 w 2048"/>
              <a:gd name="T73" fmla="*/ 477 h 2048"/>
              <a:gd name="T74" fmla="*/ 1222 w 2048"/>
              <a:gd name="T75" fmla="*/ 690 h 2048"/>
              <a:gd name="T76" fmla="*/ 908 w 2048"/>
              <a:gd name="T77" fmla="*/ 812 h 2048"/>
              <a:gd name="T78" fmla="*/ 858 w 2048"/>
              <a:gd name="T79" fmla="*/ 637 h 2048"/>
              <a:gd name="T80" fmla="*/ 665 w 2048"/>
              <a:gd name="T81" fmla="*/ 477 h 2048"/>
              <a:gd name="T82" fmla="*/ 840 w 2048"/>
              <a:gd name="T83" fmla="*/ 1020 h 2048"/>
              <a:gd name="T84" fmla="*/ 840 w 2048"/>
              <a:gd name="T85" fmla="*/ 1020 h 2048"/>
              <a:gd name="T86" fmla="*/ 1024 w 2048"/>
              <a:gd name="T87" fmla="*/ 1534 h 2048"/>
              <a:gd name="T88" fmla="*/ 817 w 2048"/>
              <a:gd name="T89" fmla="*/ 1968 h 2048"/>
              <a:gd name="T90" fmla="*/ 1968 w 2048"/>
              <a:gd name="T91" fmla="*/ 1653 h 2048"/>
              <a:gd name="T92" fmla="*/ 1563 w 2048"/>
              <a:gd name="T93" fmla="*/ 1235 h 2048"/>
              <a:gd name="T94" fmla="*/ 1558 w 2048"/>
              <a:gd name="T95" fmla="*/ 1060 h 2048"/>
              <a:gd name="T96" fmla="*/ 1311 w 2048"/>
              <a:gd name="T97" fmla="*/ 1902 h 2048"/>
              <a:gd name="T98" fmla="*/ 1422 w 2048"/>
              <a:gd name="T99" fmla="*/ 1616 h 2048"/>
              <a:gd name="T100" fmla="*/ 1500 w 2048"/>
              <a:gd name="T101" fmla="*/ 1424 h 2048"/>
              <a:gd name="T102" fmla="*/ 1635 w 2048"/>
              <a:gd name="T103" fmla="*/ 1552 h 2048"/>
              <a:gd name="T104" fmla="*/ 1360 w 2048"/>
              <a:gd name="T105" fmla="*/ 1968 h 2048"/>
              <a:gd name="T106" fmla="*/ 1526 w 2048"/>
              <a:gd name="T107" fmla="*/ 1289 h 2048"/>
              <a:gd name="T108" fmla="*/ 1497 w 2048"/>
              <a:gd name="T109" fmla="*/ 1358 h 2048"/>
              <a:gd name="T110" fmla="*/ 1566 w 2048"/>
              <a:gd name="T111" fmla="*/ 1329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48" h="2048">
                <a:moveTo>
                  <a:pt x="1052" y="1636"/>
                </a:moveTo>
                <a:cubicBezTo>
                  <a:pt x="1060" y="1643"/>
                  <a:pt x="1064" y="1654"/>
                  <a:pt x="1064" y="1664"/>
                </a:cubicBezTo>
                <a:cubicBezTo>
                  <a:pt x="1064" y="1675"/>
                  <a:pt x="1060" y="1685"/>
                  <a:pt x="1052" y="1692"/>
                </a:cubicBezTo>
                <a:cubicBezTo>
                  <a:pt x="1045" y="1700"/>
                  <a:pt x="1035" y="1704"/>
                  <a:pt x="1024" y="1704"/>
                </a:cubicBezTo>
                <a:cubicBezTo>
                  <a:pt x="1014" y="1704"/>
                  <a:pt x="1003" y="1700"/>
                  <a:pt x="996" y="1692"/>
                </a:cubicBezTo>
                <a:cubicBezTo>
                  <a:pt x="988" y="1685"/>
                  <a:pt x="984" y="1675"/>
                  <a:pt x="984" y="1664"/>
                </a:cubicBezTo>
                <a:cubicBezTo>
                  <a:pt x="984" y="1654"/>
                  <a:pt x="988" y="1643"/>
                  <a:pt x="996" y="1636"/>
                </a:cubicBezTo>
                <a:cubicBezTo>
                  <a:pt x="1003" y="1628"/>
                  <a:pt x="1014" y="1624"/>
                  <a:pt x="1024" y="1624"/>
                </a:cubicBezTo>
                <a:cubicBezTo>
                  <a:pt x="1035" y="1624"/>
                  <a:pt x="1045" y="1628"/>
                  <a:pt x="1052" y="1636"/>
                </a:cubicBezTo>
                <a:close/>
                <a:moveTo>
                  <a:pt x="1024" y="1808"/>
                </a:moveTo>
                <a:cubicBezTo>
                  <a:pt x="1013" y="1808"/>
                  <a:pt x="1003" y="1812"/>
                  <a:pt x="996" y="1820"/>
                </a:cubicBezTo>
                <a:cubicBezTo>
                  <a:pt x="988" y="1827"/>
                  <a:pt x="984" y="1837"/>
                  <a:pt x="984" y="1848"/>
                </a:cubicBezTo>
                <a:cubicBezTo>
                  <a:pt x="984" y="1859"/>
                  <a:pt x="988" y="1869"/>
                  <a:pt x="996" y="1876"/>
                </a:cubicBezTo>
                <a:cubicBezTo>
                  <a:pt x="1003" y="1884"/>
                  <a:pt x="1014" y="1888"/>
                  <a:pt x="1024" y="1888"/>
                </a:cubicBezTo>
                <a:cubicBezTo>
                  <a:pt x="1035" y="1888"/>
                  <a:pt x="1045" y="1884"/>
                  <a:pt x="1052" y="1876"/>
                </a:cubicBezTo>
                <a:cubicBezTo>
                  <a:pt x="1060" y="1869"/>
                  <a:pt x="1064" y="1859"/>
                  <a:pt x="1064" y="1848"/>
                </a:cubicBezTo>
                <a:cubicBezTo>
                  <a:pt x="1064" y="1837"/>
                  <a:pt x="1060" y="1827"/>
                  <a:pt x="1052" y="1820"/>
                </a:cubicBezTo>
                <a:cubicBezTo>
                  <a:pt x="1045" y="1812"/>
                  <a:pt x="1035" y="1808"/>
                  <a:pt x="1024" y="1808"/>
                </a:cubicBezTo>
                <a:close/>
                <a:moveTo>
                  <a:pt x="2048" y="1653"/>
                </a:moveTo>
                <a:cubicBezTo>
                  <a:pt x="2048" y="2008"/>
                  <a:pt x="2048" y="2008"/>
                  <a:pt x="2048" y="2008"/>
                </a:cubicBezTo>
                <a:cubicBezTo>
                  <a:pt x="2048" y="2030"/>
                  <a:pt x="2030" y="2048"/>
                  <a:pt x="2008" y="2048"/>
                </a:cubicBezTo>
                <a:cubicBezTo>
                  <a:pt x="40" y="2048"/>
                  <a:pt x="40" y="2048"/>
                  <a:pt x="40" y="2048"/>
                </a:cubicBezTo>
                <a:cubicBezTo>
                  <a:pt x="18" y="2048"/>
                  <a:pt x="0" y="2030"/>
                  <a:pt x="0" y="2008"/>
                </a:cubicBezTo>
                <a:cubicBezTo>
                  <a:pt x="0" y="1653"/>
                  <a:pt x="0" y="1653"/>
                  <a:pt x="0" y="1653"/>
                </a:cubicBezTo>
                <a:cubicBezTo>
                  <a:pt x="0" y="1259"/>
                  <a:pt x="320" y="940"/>
                  <a:pt x="713" y="940"/>
                </a:cubicBezTo>
                <a:cubicBezTo>
                  <a:pt x="771" y="940"/>
                  <a:pt x="771" y="940"/>
                  <a:pt x="771" y="940"/>
                </a:cubicBezTo>
                <a:cubicBezTo>
                  <a:pt x="679" y="875"/>
                  <a:pt x="613" y="775"/>
                  <a:pt x="591" y="660"/>
                </a:cubicBezTo>
                <a:cubicBezTo>
                  <a:pt x="581" y="660"/>
                  <a:pt x="581" y="660"/>
                  <a:pt x="581" y="660"/>
                </a:cubicBezTo>
                <a:cubicBezTo>
                  <a:pt x="503" y="660"/>
                  <a:pt x="441" y="597"/>
                  <a:pt x="441" y="520"/>
                </a:cubicBezTo>
                <a:cubicBezTo>
                  <a:pt x="441" y="443"/>
                  <a:pt x="503" y="380"/>
                  <a:pt x="581" y="380"/>
                </a:cubicBezTo>
                <a:cubicBezTo>
                  <a:pt x="588" y="380"/>
                  <a:pt x="588" y="380"/>
                  <a:pt x="588" y="380"/>
                </a:cubicBezTo>
                <a:cubicBezTo>
                  <a:pt x="617" y="166"/>
                  <a:pt x="802" y="0"/>
                  <a:pt x="1024" y="0"/>
                </a:cubicBezTo>
                <a:cubicBezTo>
                  <a:pt x="1246" y="0"/>
                  <a:pt x="1431" y="166"/>
                  <a:pt x="1460" y="380"/>
                </a:cubicBezTo>
                <a:cubicBezTo>
                  <a:pt x="1468" y="380"/>
                  <a:pt x="1468" y="380"/>
                  <a:pt x="1468" y="380"/>
                </a:cubicBezTo>
                <a:cubicBezTo>
                  <a:pt x="1545" y="380"/>
                  <a:pt x="1608" y="443"/>
                  <a:pt x="1608" y="520"/>
                </a:cubicBezTo>
                <a:cubicBezTo>
                  <a:pt x="1608" y="597"/>
                  <a:pt x="1545" y="660"/>
                  <a:pt x="1468" y="660"/>
                </a:cubicBezTo>
                <a:cubicBezTo>
                  <a:pt x="1457" y="660"/>
                  <a:pt x="1457" y="660"/>
                  <a:pt x="1457" y="660"/>
                </a:cubicBezTo>
                <a:cubicBezTo>
                  <a:pt x="1435" y="775"/>
                  <a:pt x="1369" y="875"/>
                  <a:pt x="1277" y="940"/>
                </a:cubicBezTo>
                <a:cubicBezTo>
                  <a:pt x="1335" y="940"/>
                  <a:pt x="1335" y="940"/>
                  <a:pt x="1335" y="940"/>
                </a:cubicBezTo>
                <a:cubicBezTo>
                  <a:pt x="1728" y="940"/>
                  <a:pt x="2048" y="1259"/>
                  <a:pt x="2048" y="1653"/>
                </a:cubicBezTo>
                <a:close/>
                <a:moveTo>
                  <a:pt x="1464" y="580"/>
                </a:moveTo>
                <a:cubicBezTo>
                  <a:pt x="1468" y="580"/>
                  <a:pt x="1468" y="580"/>
                  <a:pt x="1468" y="580"/>
                </a:cubicBezTo>
                <a:cubicBezTo>
                  <a:pt x="1501" y="580"/>
                  <a:pt x="1528" y="553"/>
                  <a:pt x="1528" y="520"/>
                </a:cubicBezTo>
                <a:cubicBezTo>
                  <a:pt x="1528" y="487"/>
                  <a:pt x="1501" y="460"/>
                  <a:pt x="1468" y="460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4" y="580"/>
                  <a:pt x="1464" y="580"/>
                  <a:pt x="1464" y="580"/>
                </a:cubicBezTo>
                <a:cubicBezTo>
                  <a:pt x="1464" y="580"/>
                  <a:pt x="1464" y="580"/>
                  <a:pt x="1464" y="580"/>
                </a:cubicBezTo>
                <a:close/>
                <a:moveTo>
                  <a:pt x="584" y="580"/>
                </a:moveTo>
                <a:cubicBezTo>
                  <a:pt x="584" y="580"/>
                  <a:pt x="584" y="580"/>
                  <a:pt x="584" y="580"/>
                </a:cubicBezTo>
                <a:cubicBezTo>
                  <a:pt x="584" y="460"/>
                  <a:pt x="584" y="460"/>
                  <a:pt x="584" y="460"/>
                </a:cubicBezTo>
                <a:cubicBezTo>
                  <a:pt x="581" y="460"/>
                  <a:pt x="581" y="460"/>
                  <a:pt x="581" y="460"/>
                </a:cubicBezTo>
                <a:cubicBezTo>
                  <a:pt x="547" y="460"/>
                  <a:pt x="521" y="487"/>
                  <a:pt x="521" y="520"/>
                </a:cubicBezTo>
                <a:cubicBezTo>
                  <a:pt x="521" y="553"/>
                  <a:pt x="547" y="580"/>
                  <a:pt x="581" y="580"/>
                </a:cubicBezTo>
                <a:lnTo>
                  <a:pt x="584" y="580"/>
                </a:lnTo>
                <a:close/>
                <a:moveTo>
                  <a:pt x="689" y="1968"/>
                </a:moveTo>
                <a:cubicBezTo>
                  <a:pt x="383" y="1618"/>
                  <a:pt x="383" y="1618"/>
                  <a:pt x="383" y="1618"/>
                </a:cubicBezTo>
                <a:cubicBezTo>
                  <a:pt x="372" y="1606"/>
                  <a:pt x="370" y="1590"/>
                  <a:pt x="376" y="1575"/>
                </a:cubicBezTo>
                <a:cubicBezTo>
                  <a:pt x="383" y="1561"/>
                  <a:pt x="397" y="1552"/>
                  <a:pt x="413" y="1552"/>
                </a:cubicBezTo>
                <a:cubicBezTo>
                  <a:pt x="542" y="1552"/>
                  <a:pt x="542" y="1552"/>
                  <a:pt x="542" y="1552"/>
                </a:cubicBezTo>
                <a:cubicBezTo>
                  <a:pt x="416" y="1094"/>
                  <a:pt x="416" y="1094"/>
                  <a:pt x="416" y="1094"/>
                </a:cubicBezTo>
                <a:cubicBezTo>
                  <a:pt x="216" y="1200"/>
                  <a:pt x="80" y="1411"/>
                  <a:pt x="80" y="1653"/>
                </a:cubicBezTo>
                <a:cubicBezTo>
                  <a:pt x="80" y="1968"/>
                  <a:pt x="80" y="1968"/>
                  <a:pt x="80" y="1968"/>
                </a:cubicBezTo>
                <a:lnTo>
                  <a:pt x="689" y="1968"/>
                </a:lnTo>
                <a:close/>
                <a:moveTo>
                  <a:pt x="737" y="1020"/>
                </a:moveTo>
                <a:cubicBezTo>
                  <a:pt x="713" y="1020"/>
                  <a:pt x="713" y="1020"/>
                  <a:pt x="713" y="1020"/>
                </a:cubicBezTo>
                <a:cubicBezTo>
                  <a:pt x="634" y="1020"/>
                  <a:pt x="559" y="1034"/>
                  <a:pt x="490" y="1060"/>
                </a:cubicBezTo>
                <a:cubicBezTo>
                  <a:pt x="633" y="1581"/>
                  <a:pt x="633" y="1581"/>
                  <a:pt x="633" y="1581"/>
                </a:cubicBezTo>
                <a:cubicBezTo>
                  <a:pt x="637" y="1593"/>
                  <a:pt x="634" y="1606"/>
                  <a:pt x="626" y="1616"/>
                </a:cubicBezTo>
                <a:cubicBezTo>
                  <a:pt x="619" y="1626"/>
                  <a:pt x="607" y="1632"/>
                  <a:pt x="595" y="1632"/>
                </a:cubicBezTo>
                <a:cubicBezTo>
                  <a:pt x="501" y="1632"/>
                  <a:pt x="501" y="1632"/>
                  <a:pt x="501" y="1632"/>
                </a:cubicBezTo>
                <a:cubicBezTo>
                  <a:pt x="737" y="1902"/>
                  <a:pt x="737" y="1902"/>
                  <a:pt x="737" y="1902"/>
                </a:cubicBezTo>
                <a:lnTo>
                  <a:pt x="737" y="1020"/>
                </a:lnTo>
                <a:close/>
                <a:moveTo>
                  <a:pt x="667" y="397"/>
                </a:moveTo>
                <a:cubicBezTo>
                  <a:pt x="706" y="397"/>
                  <a:pt x="706" y="397"/>
                  <a:pt x="706" y="397"/>
                </a:cubicBezTo>
                <a:cubicBezTo>
                  <a:pt x="734" y="345"/>
                  <a:pt x="789" y="309"/>
                  <a:pt x="852" y="309"/>
                </a:cubicBezTo>
                <a:cubicBezTo>
                  <a:pt x="915" y="309"/>
                  <a:pt x="969" y="345"/>
                  <a:pt x="997" y="397"/>
                </a:cubicBezTo>
                <a:cubicBezTo>
                  <a:pt x="1063" y="397"/>
                  <a:pt x="1063" y="397"/>
                  <a:pt x="1063" y="397"/>
                </a:cubicBezTo>
                <a:cubicBezTo>
                  <a:pt x="1091" y="345"/>
                  <a:pt x="1145" y="309"/>
                  <a:pt x="1208" y="309"/>
                </a:cubicBezTo>
                <a:cubicBezTo>
                  <a:pt x="1271" y="309"/>
                  <a:pt x="1326" y="345"/>
                  <a:pt x="1354" y="397"/>
                </a:cubicBezTo>
                <a:cubicBezTo>
                  <a:pt x="1382" y="397"/>
                  <a:pt x="1382" y="397"/>
                  <a:pt x="1382" y="397"/>
                </a:cubicBezTo>
                <a:cubicBezTo>
                  <a:pt x="1360" y="219"/>
                  <a:pt x="1208" y="80"/>
                  <a:pt x="1024" y="80"/>
                </a:cubicBezTo>
                <a:cubicBezTo>
                  <a:pt x="840" y="80"/>
                  <a:pt x="688" y="219"/>
                  <a:pt x="667" y="397"/>
                </a:cubicBezTo>
                <a:close/>
                <a:moveTo>
                  <a:pt x="901" y="728"/>
                </a:moveTo>
                <a:cubicBezTo>
                  <a:pt x="902" y="730"/>
                  <a:pt x="904" y="732"/>
                  <a:pt x="908" y="732"/>
                </a:cubicBezTo>
                <a:cubicBezTo>
                  <a:pt x="1140" y="732"/>
                  <a:pt x="1140" y="732"/>
                  <a:pt x="1140" y="732"/>
                </a:cubicBezTo>
                <a:cubicBezTo>
                  <a:pt x="1144" y="732"/>
                  <a:pt x="1146" y="730"/>
                  <a:pt x="1147" y="728"/>
                </a:cubicBezTo>
                <a:cubicBezTo>
                  <a:pt x="1149" y="726"/>
                  <a:pt x="1149" y="723"/>
                  <a:pt x="1148" y="721"/>
                </a:cubicBezTo>
                <a:cubicBezTo>
                  <a:pt x="1127" y="671"/>
                  <a:pt x="1079" y="638"/>
                  <a:pt x="1024" y="638"/>
                </a:cubicBezTo>
                <a:cubicBezTo>
                  <a:pt x="970" y="638"/>
                  <a:pt x="921" y="671"/>
                  <a:pt x="900" y="721"/>
                </a:cubicBezTo>
                <a:cubicBezTo>
                  <a:pt x="899" y="723"/>
                  <a:pt x="899" y="726"/>
                  <a:pt x="901" y="728"/>
                </a:cubicBezTo>
                <a:close/>
                <a:moveTo>
                  <a:pt x="936" y="473"/>
                </a:moveTo>
                <a:cubicBezTo>
                  <a:pt x="936" y="427"/>
                  <a:pt x="898" y="389"/>
                  <a:pt x="852" y="389"/>
                </a:cubicBezTo>
                <a:cubicBezTo>
                  <a:pt x="805" y="389"/>
                  <a:pt x="768" y="427"/>
                  <a:pt x="768" y="473"/>
                </a:cubicBezTo>
                <a:cubicBezTo>
                  <a:pt x="768" y="520"/>
                  <a:pt x="805" y="557"/>
                  <a:pt x="852" y="557"/>
                </a:cubicBezTo>
                <a:cubicBezTo>
                  <a:pt x="898" y="557"/>
                  <a:pt x="936" y="520"/>
                  <a:pt x="936" y="473"/>
                </a:cubicBezTo>
                <a:close/>
                <a:moveTo>
                  <a:pt x="1045" y="477"/>
                </a:moveTo>
                <a:cubicBezTo>
                  <a:pt x="1045" y="477"/>
                  <a:pt x="1045" y="477"/>
                  <a:pt x="1045" y="477"/>
                </a:cubicBezTo>
                <a:cubicBezTo>
                  <a:pt x="1016" y="477"/>
                  <a:pt x="1016" y="477"/>
                  <a:pt x="1016" y="477"/>
                </a:cubicBezTo>
                <a:cubicBezTo>
                  <a:pt x="1015" y="508"/>
                  <a:pt x="1006" y="536"/>
                  <a:pt x="990" y="561"/>
                </a:cubicBezTo>
                <a:cubicBezTo>
                  <a:pt x="1001" y="559"/>
                  <a:pt x="1013" y="558"/>
                  <a:pt x="1024" y="558"/>
                </a:cubicBezTo>
                <a:cubicBezTo>
                  <a:pt x="1040" y="558"/>
                  <a:pt x="1056" y="560"/>
                  <a:pt x="1071" y="563"/>
                </a:cubicBezTo>
                <a:cubicBezTo>
                  <a:pt x="1055" y="538"/>
                  <a:pt x="1045" y="509"/>
                  <a:pt x="1045" y="477"/>
                </a:cubicBezTo>
                <a:close/>
                <a:moveTo>
                  <a:pt x="1208" y="557"/>
                </a:moveTo>
                <a:cubicBezTo>
                  <a:pt x="1255" y="557"/>
                  <a:pt x="1292" y="520"/>
                  <a:pt x="1292" y="473"/>
                </a:cubicBezTo>
                <a:cubicBezTo>
                  <a:pt x="1292" y="427"/>
                  <a:pt x="1255" y="389"/>
                  <a:pt x="1208" y="389"/>
                </a:cubicBezTo>
                <a:cubicBezTo>
                  <a:pt x="1162" y="389"/>
                  <a:pt x="1124" y="427"/>
                  <a:pt x="1124" y="473"/>
                </a:cubicBezTo>
                <a:cubicBezTo>
                  <a:pt x="1124" y="520"/>
                  <a:pt x="1162" y="557"/>
                  <a:pt x="1208" y="557"/>
                </a:cubicBezTo>
                <a:close/>
                <a:moveTo>
                  <a:pt x="1024" y="940"/>
                </a:moveTo>
                <a:cubicBezTo>
                  <a:pt x="1216" y="940"/>
                  <a:pt x="1374" y="788"/>
                  <a:pt x="1384" y="598"/>
                </a:cubicBezTo>
                <a:cubicBezTo>
                  <a:pt x="1384" y="477"/>
                  <a:pt x="1384" y="477"/>
                  <a:pt x="1384" y="477"/>
                </a:cubicBezTo>
                <a:cubicBezTo>
                  <a:pt x="1372" y="477"/>
                  <a:pt x="1372" y="477"/>
                  <a:pt x="1372" y="477"/>
                </a:cubicBezTo>
                <a:cubicBezTo>
                  <a:pt x="1370" y="566"/>
                  <a:pt x="1298" y="637"/>
                  <a:pt x="1208" y="637"/>
                </a:cubicBezTo>
                <a:cubicBezTo>
                  <a:pt x="1202" y="637"/>
                  <a:pt x="1196" y="637"/>
                  <a:pt x="1190" y="636"/>
                </a:cubicBezTo>
                <a:cubicBezTo>
                  <a:pt x="1203" y="652"/>
                  <a:pt x="1214" y="670"/>
                  <a:pt x="1222" y="690"/>
                </a:cubicBezTo>
                <a:cubicBezTo>
                  <a:pt x="1233" y="717"/>
                  <a:pt x="1230" y="748"/>
                  <a:pt x="1214" y="773"/>
                </a:cubicBezTo>
                <a:cubicBezTo>
                  <a:pt x="1197" y="797"/>
                  <a:pt x="1170" y="812"/>
                  <a:pt x="1140" y="812"/>
                </a:cubicBezTo>
                <a:cubicBezTo>
                  <a:pt x="908" y="812"/>
                  <a:pt x="908" y="812"/>
                  <a:pt x="908" y="812"/>
                </a:cubicBezTo>
                <a:cubicBezTo>
                  <a:pt x="878" y="812"/>
                  <a:pt x="851" y="797"/>
                  <a:pt x="834" y="773"/>
                </a:cubicBezTo>
                <a:cubicBezTo>
                  <a:pt x="818" y="748"/>
                  <a:pt x="815" y="717"/>
                  <a:pt x="826" y="690"/>
                </a:cubicBezTo>
                <a:cubicBezTo>
                  <a:pt x="834" y="671"/>
                  <a:pt x="845" y="653"/>
                  <a:pt x="858" y="637"/>
                </a:cubicBezTo>
                <a:cubicBezTo>
                  <a:pt x="856" y="637"/>
                  <a:pt x="854" y="637"/>
                  <a:pt x="852" y="637"/>
                </a:cubicBezTo>
                <a:cubicBezTo>
                  <a:pt x="763" y="637"/>
                  <a:pt x="690" y="566"/>
                  <a:pt x="688" y="477"/>
                </a:cubicBezTo>
                <a:cubicBezTo>
                  <a:pt x="665" y="477"/>
                  <a:pt x="665" y="477"/>
                  <a:pt x="665" y="477"/>
                </a:cubicBezTo>
                <a:cubicBezTo>
                  <a:pt x="665" y="598"/>
                  <a:pt x="665" y="598"/>
                  <a:pt x="665" y="598"/>
                </a:cubicBezTo>
                <a:cubicBezTo>
                  <a:pt x="674" y="788"/>
                  <a:pt x="832" y="940"/>
                  <a:pt x="1024" y="940"/>
                </a:cubicBezTo>
                <a:close/>
                <a:moveTo>
                  <a:pt x="840" y="1020"/>
                </a:moveTo>
                <a:cubicBezTo>
                  <a:pt x="1024" y="1402"/>
                  <a:pt x="1024" y="1402"/>
                  <a:pt x="1024" y="1402"/>
                </a:cubicBezTo>
                <a:cubicBezTo>
                  <a:pt x="1208" y="1020"/>
                  <a:pt x="1208" y="1020"/>
                  <a:pt x="1208" y="1020"/>
                </a:cubicBezTo>
                <a:lnTo>
                  <a:pt x="840" y="1020"/>
                </a:lnTo>
                <a:close/>
                <a:moveTo>
                  <a:pt x="1231" y="1155"/>
                </a:moveTo>
                <a:cubicBezTo>
                  <a:pt x="1060" y="1511"/>
                  <a:pt x="1060" y="1511"/>
                  <a:pt x="1060" y="1511"/>
                </a:cubicBezTo>
                <a:cubicBezTo>
                  <a:pt x="1053" y="1525"/>
                  <a:pt x="1039" y="1534"/>
                  <a:pt x="1024" y="1534"/>
                </a:cubicBezTo>
                <a:cubicBezTo>
                  <a:pt x="1009" y="1534"/>
                  <a:pt x="995" y="1525"/>
                  <a:pt x="988" y="1511"/>
                </a:cubicBezTo>
                <a:cubicBezTo>
                  <a:pt x="817" y="1155"/>
                  <a:pt x="817" y="1155"/>
                  <a:pt x="817" y="1155"/>
                </a:cubicBezTo>
                <a:cubicBezTo>
                  <a:pt x="817" y="1968"/>
                  <a:pt x="817" y="1968"/>
                  <a:pt x="817" y="1968"/>
                </a:cubicBezTo>
                <a:cubicBezTo>
                  <a:pt x="1231" y="1968"/>
                  <a:pt x="1231" y="1968"/>
                  <a:pt x="1231" y="1968"/>
                </a:cubicBezTo>
                <a:lnTo>
                  <a:pt x="1231" y="1155"/>
                </a:lnTo>
                <a:close/>
                <a:moveTo>
                  <a:pt x="1968" y="1653"/>
                </a:moveTo>
                <a:cubicBezTo>
                  <a:pt x="1968" y="1411"/>
                  <a:pt x="1832" y="1200"/>
                  <a:pt x="1632" y="1094"/>
                </a:cubicBezTo>
                <a:cubicBezTo>
                  <a:pt x="1601" y="1205"/>
                  <a:pt x="1601" y="1205"/>
                  <a:pt x="1601" y="1205"/>
                </a:cubicBezTo>
                <a:cubicBezTo>
                  <a:pt x="1596" y="1223"/>
                  <a:pt x="1580" y="1235"/>
                  <a:pt x="1563" y="1235"/>
                </a:cubicBezTo>
                <a:cubicBezTo>
                  <a:pt x="1559" y="1235"/>
                  <a:pt x="1556" y="1234"/>
                  <a:pt x="1552" y="1233"/>
                </a:cubicBezTo>
                <a:cubicBezTo>
                  <a:pt x="1531" y="1228"/>
                  <a:pt x="1518" y="1206"/>
                  <a:pt x="1524" y="1184"/>
                </a:cubicBezTo>
                <a:cubicBezTo>
                  <a:pt x="1558" y="1060"/>
                  <a:pt x="1558" y="1060"/>
                  <a:pt x="1558" y="1060"/>
                </a:cubicBezTo>
                <a:cubicBezTo>
                  <a:pt x="1489" y="1034"/>
                  <a:pt x="1414" y="1020"/>
                  <a:pt x="1335" y="1020"/>
                </a:cubicBezTo>
                <a:cubicBezTo>
                  <a:pt x="1311" y="1020"/>
                  <a:pt x="1311" y="1020"/>
                  <a:pt x="1311" y="1020"/>
                </a:cubicBezTo>
                <a:cubicBezTo>
                  <a:pt x="1311" y="1902"/>
                  <a:pt x="1311" y="1902"/>
                  <a:pt x="1311" y="1902"/>
                </a:cubicBezTo>
                <a:cubicBezTo>
                  <a:pt x="1547" y="1632"/>
                  <a:pt x="1547" y="1632"/>
                  <a:pt x="1547" y="1632"/>
                </a:cubicBezTo>
                <a:cubicBezTo>
                  <a:pt x="1453" y="1632"/>
                  <a:pt x="1453" y="1632"/>
                  <a:pt x="1453" y="1632"/>
                </a:cubicBezTo>
                <a:cubicBezTo>
                  <a:pt x="1441" y="1632"/>
                  <a:pt x="1429" y="1626"/>
                  <a:pt x="1422" y="1616"/>
                </a:cubicBezTo>
                <a:cubicBezTo>
                  <a:pt x="1414" y="1606"/>
                  <a:pt x="1412" y="1593"/>
                  <a:pt x="1415" y="1581"/>
                </a:cubicBezTo>
                <a:cubicBezTo>
                  <a:pt x="1450" y="1452"/>
                  <a:pt x="1450" y="1452"/>
                  <a:pt x="1450" y="1452"/>
                </a:cubicBezTo>
                <a:cubicBezTo>
                  <a:pt x="1456" y="1431"/>
                  <a:pt x="1478" y="1418"/>
                  <a:pt x="1500" y="1424"/>
                </a:cubicBezTo>
                <a:cubicBezTo>
                  <a:pt x="1521" y="1430"/>
                  <a:pt x="1533" y="1452"/>
                  <a:pt x="1527" y="1473"/>
                </a:cubicBezTo>
                <a:cubicBezTo>
                  <a:pt x="1506" y="1552"/>
                  <a:pt x="1506" y="1552"/>
                  <a:pt x="1506" y="1552"/>
                </a:cubicBezTo>
                <a:cubicBezTo>
                  <a:pt x="1635" y="1552"/>
                  <a:pt x="1635" y="1552"/>
                  <a:pt x="1635" y="1552"/>
                </a:cubicBezTo>
                <a:cubicBezTo>
                  <a:pt x="1651" y="1552"/>
                  <a:pt x="1665" y="1561"/>
                  <a:pt x="1672" y="1575"/>
                </a:cubicBezTo>
                <a:cubicBezTo>
                  <a:pt x="1678" y="1590"/>
                  <a:pt x="1676" y="1606"/>
                  <a:pt x="1666" y="1618"/>
                </a:cubicBezTo>
                <a:cubicBezTo>
                  <a:pt x="1360" y="1968"/>
                  <a:pt x="1360" y="1968"/>
                  <a:pt x="1360" y="1968"/>
                </a:cubicBezTo>
                <a:cubicBezTo>
                  <a:pt x="1968" y="1968"/>
                  <a:pt x="1968" y="1968"/>
                  <a:pt x="1968" y="1968"/>
                </a:cubicBezTo>
                <a:lnTo>
                  <a:pt x="1968" y="1653"/>
                </a:lnTo>
                <a:close/>
                <a:moveTo>
                  <a:pt x="1526" y="1289"/>
                </a:moveTo>
                <a:cubicBezTo>
                  <a:pt x="1515" y="1289"/>
                  <a:pt x="1505" y="1294"/>
                  <a:pt x="1497" y="1301"/>
                </a:cubicBezTo>
                <a:cubicBezTo>
                  <a:pt x="1490" y="1309"/>
                  <a:pt x="1486" y="1319"/>
                  <a:pt x="1486" y="1329"/>
                </a:cubicBezTo>
                <a:cubicBezTo>
                  <a:pt x="1486" y="1340"/>
                  <a:pt x="1490" y="1350"/>
                  <a:pt x="1497" y="1358"/>
                </a:cubicBezTo>
                <a:cubicBezTo>
                  <a:pt x="1505" y="1365"/>
                  <a:pt x="1515" y="1369"/>
                  <a:pt x="1526" y="1369"/>
                </a:cubicBezTo>
                <a:cubicBezTo>
                  <a:pt x="1536" y="1369"/>
                  <a:pt x="1546" y="1365"/>
                  <a:pt x="1554" y="1358"/>
                </a:cubicBezTo>
                <a:cubicBezTo>
                  <a:pt x="1561" y="1350"/>
                  <a:pt x="1566" y="1340"/>
                  <a:pt x="1566" y="1329"/>
                </a:cubicBezTo>
                <a:cubicBezTo>
                  <a:pt x="1566" y="1319"/>
                  <a:pt x="1561" y="1309"/>
                  <a:pt x="1554" y="1301"/>
                </a:cubicBezTo>
                <a:cubicBezTo>
                  <a:pt x="1546" y="1294"/>
                  <a:pt x="1536" y="1289"/>
                  <a:pt x="1526" y="12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958447" y="5733040"/>
            <a:ext cx="379952" cy="314031"/>
          </a:xfrm>
          <a:custGeom>
            <a:avLst/>
            <a:gdLst>
              <a:gd name="T0" fmla="*/ 1961 w 2056"/>
              <a:gd name="T1" fmla="*/ 1687 h 1699"/>
              <a:gd name="T2" fmla="*/ 1905 w 2056"/>
              <a:gd name="T3" fmla="*/ 1631 h 1699"/>
              <a:gd name="T4" fmla="*/ 1224 w 2056"/>
              <a:gd name="T5" fmla="*/ 1580 h 1699"/>
              <a:gd name="T6" fmla="*/ 1905 w 2056"/>
              <a:gd name="T7" fmla="*/ 1529 h 1699"/>
              <a:gd name="T8" fmla="*/ 2041 w 2056"/>
              <a:gd name="T9" fmla="*/ 1552 h 1699"/>
              <a:gd name="T10" fmla="*/ 1064 w 2056"/>
              <a:gd name="T11" fmla="*/ 1580 h 1699"/>
              <a:gd name="T12" fmla="*/ 1133 w 2056"/>
              <a:gd name="T13" fmla="*/ 1608 h 1699"/>
              <a:gd name="T14" fmla="*/ 1104 w 2056"/>
              <a:gd name="T15" fmla="*/ 1540 h 1699"/>
              <a:gd name="T16" fmla="*/ 1860 w 2056"/>
              <a:gd name="T17" fmla="*/ 44 h 1699"/>
              <a:gd name="T18" fmla="*/ 163 w 2056"/>
              <a:gd name="T19" fmla="*/ 1496 h 1699"/>
              <a:gd name="T20" fmla="*/ 203 w 2056"/>
              <a:gd name="T21" fmla="*/ 163 h 1699"/>
              <a:gd name="T22" fmla="*/ 152 w 2056"/>
              <a:gd name="T23" fmla="*/ 16 h 1699"/>
              <a:gd name="T24" fmla="*/ 16 w 2056"/>
              <a:gd name="T25" fmla="*/ 151 h 1699"/>
              <a:gd name="T26" fmla="*/ 83 w 2056"/>
              <a:gd name="T27" fmla="*/ 1580 h 1699"/>
              <a:gd name="T28" fmla="*/ 974 w 2056"/>
              <a:gd name="T29" fmla="*/ 1580 h 1699"/>
              <a:gd name="T30" fmla="*/ 1972 w 2056"/>
              <a:gd name="T31" fmla="*/ 133 h 1699"/>
              <a:gd name="T32" fmla="*/ 2052 w 2056"/>
              <a:gd name="T33" fmla="*/ 156 h 1699"/>
              <a:gd name="T34" fmla="*/ 904 w 2056"/>
              <a:gd name="T35" fmla="*/ 4 h 1699"/>
              <a:gd name="T36" fmla="*/ 940 w 2056"/>
              <a:gd name="T37" fmla="*/ 84 h 1699"/>
              <a:gd name="T38" fmla="*/ 904 w 2056"/>
              <a:gd name="T39" fmla="*/ 4 h 1699"/>
              <a:gd name="T40" fmla="*/ 700 w 2056"/>
              <a:gd name="T41" fmla="*/ 84 h 1699"/>
              <a:gd name="T42" fmla="*/ 736 w 2056"/>
              <a:gd name="T43" fmla="*/ 4 h 1699"/>
              <a:gd name="T44" fmla="*/ 456 w 2056"/>
              <a:gd name="T45" fmla="*/ 44 h 1699"/>
              <a:gd name="T46" fmla="*/ 572 w 2056"/>
              <a:gd name="T47" fmla="*/ 44 h 1699"/>
              <a:gd name="T48" fmla="*/ 1108 w 2056"/>
              <a:gd name="T49" fmla="*/ 4 h 1699"/>
              <a:gd name="T50" fmla="*/ 1144 w 2056"/>
              <a:gd name="T51" fmla="*/ 84 h 1699"/>
              <a:gd name="T52" fmla="*/ 1108 w 2056"/>
              <a:gd name="T53" fmla="*/ 4 h 1699"/>
              <a:gd name="T54" fmla="*/ 1516 w 2056"/>
              <a:gd name="T55" fmla="*/ 84 h 1699"/>
              <a:gd name="T56" fmla="*/ 1552 w 2056"/>
              <a:gd name="T57" fmla="*/ 4 h 1699"/>
              <a:gd name="T58" fmla="*/ 1272 w 2056"/>
              <a:gd name="T59" fmla="*/ 44 h 1699"/>
              <a:gd name="T60" fmla="*/ 1388 w 2056"/>
              <a:gd name="T61" fmla="*/ 44 h 1699"/>
              <a:gd name="T62" fmla="*/ 1720 w 2056"/>
              <a:gd name="T63" fmla="*/ 4 h 1699"/>
              <a:gd name="T64" fmla="*/ 1756 w 2056"/>
              <a:gd name="T65" fmla="*/ 84 h 1699"/>
              <a:gd name="T66" fmla="*/ 1720 w 2056"/>
              <a:gd name="T67" fmla="*/ 4 h 1699"/>
              <a:gd name="T68" fmla="*/ 292 w 2056"/>
              <a:gd name="T69" fmla="*/ 84 h 1699"/>
              <a:gd name="T70" fmla="*/ 328 w 2056"/>
              <a:gd name="T71" fmla="*/ 4 h 1699"/>
              <a:gd name="T72" fmla="*/ 1972 w 2056"/>
              <a:gd name="T73" fmla="*/ 1123 h 1699"/>
              <a:gd name="T74" fmla="*/ 2052 w 2056"/>
              <a:gd name="T75" fmla="*/ 1159 h 1699"/>
              <a:gd name="T76" fmla="*/ 2012 w 2056"/>
              <a:gd name="T77" fmla="*/ 675 h 1699"/>
              <a:gd name="T78" fmla="*/ 2012 w 2056"/>
              <a:gd name="T79" fmla="*/ 791 h 1699"/>
              <a:gd name="T80" fmla="*/ 2012 w 2056"/>
              <a:gd name="T81" fmla="*/ 675 h 1699"/>
              <a:gd name="T82" fmla="*/ 1972 w 2056"/>
              <a:gd name="T83" fmla="*/ 343 h 1699"/>
              <a:gd name="T84" fmla="*/ 2052 w 2056"/>
              <a:gd name="T85" fmla="*/ 307 h 1699"/>
              <a:gd name="T86" fmla="*/ 1972 w 2056"/>
              <a:gd name="T87" fmla="*/ 511 h 1699"/>
              <a:gd name="T88" fmla="*/ 2052 w 2056"/>
              <a:gd name="T89" fmla="*/ 547 h 1699"/>
              <a:gd name="T90" fmla="*/ 2012 w 2056"/>
              <a:gd name="T91" fmla="*/ 879 h 1699"/>
              <a:gd name="T92" fmla="*/ 2012 w 2056"/>
              <a:gd name="T93" fmla="*/ 995 h 1699"/>
              <a:gd name="T94" fmla="*/ 2012 w 2056"/>
              <a:gd name="T95" fmla="*/ 879 h 1699"/>
              <a:gd name="T96" fmla="*/ 1972 w 2056"/>
              <a:gd name="T97" fmla="*/ 1363 h 1699"/>
              <a:gd name="T98" fmla="*/ 2052 w 2056"/>
              <a:gd name="T99" fmla="*/ 1327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56" h="1699">
                <a:moveTo>
                  <a:pt x="2041" y="1552"/>
                </a:moveTo>
                <a:cubicBezTo>
                  <a:pt x="2056" y="1567"/>
                  <a:pt x="2056" y="1593"/>
                  <a:pt x="2041" y="1608"/>
                </a:cubicBezTo>
                <a:cubicBezTo>
                  <a:pt x="1961" y="1687"/>
                  <a:pt x="1961" y="1687"/>
                  <a:pt x="1961" y="1687"/>
                </a:cubicBezTo>
                <a:cubicBezTo>
                  <a:pt x="1953" y="1695"/>
                  <a:pt x="1943" y="1699"/>
                  <a:pt x="1933" y="1699"/>
                </a:cubicBezTo>
                <a:cubicBezTo>
                  <a:pt x="1923" y="1699"/>
                  <a:pt x="1913" y="1695"/>
                  <a:pt x="1905" y="1687"/>
                </a:cubicBezTo>
                <a:cubicBezTo>
                  <a:pt x="1889" y="1672"/>
                  <a:pt x="1889" y="1647"/>
                  <a:pt x="1905" y="1631"/>
                </a:cubicBezTo>
                <a:cubicBezTo>
                  <a:pt x="1916" y="1620"/>
                  <a:pt x="1916" y="1620"/>
                  <a:pt x="1916" y="1620"/>
                </a:cubicBezTo>
                <a:cubicBezTo>
                  <a:pt x="1264" y="1620"/>
                  <a:pt x="1264" y="1620"/>
                  <a:pt x="1264" y="1620"/>
                </a:cubicBezTo>
                <a:cubicBezTo>
                  <a:pt x="1242" y="1620"/>
                  <a:pt x="1224" y="1602"/>
                  <a:pt x="1224" y="1580"/>
                </a:cubicBezTo>
                <a:cubicBezTo>
                  <a:pt x="1224" y="1558"/>
                  <a:pt x="1242" y="1540"/>
                  <a:pt x="1264" y="1540"/>
                </a:cubicBezTo>
                <a:cubicBezTo>
                  <a:pt x="1916" y="1540"/>
                  <a:pt x="1916" y="1540"/>
                  <a:pt x="1916" y="1540"/>
                </a:cubicBezTo>
                <a:cubicBezTo>
                  <a:pt x="1905" y="1529"/>
                  <a:pt x="1905" y="1529"/>
                  <a:pt x="1905" y="1529"/>
                </a:cubicBezTo>
                <a:cubicBezTo>
                  <a:pt x="1889" y="1513"/>
                  <a:pt x="1889" y="1488"/>
                  <a:pt x="1905" y="1473"/>
                </a:cubicBezTo>
                <a:cubicBezTo>
                  <a:pt x="1920" y="1457"/>
                  <a:pt x="1946" y="1457"/>
                  <a:pt x="1961" y="1473"/>
                </a:cubicBezTo>
                <a:lnTo>
                  <a:pt x="2041" y="1552"/>
                </a:lnTo>
                <a:close/>
                <a:moveTo>
                  <a:pt x="1104" y="1540"/>
                </a:moveTo>
                <a:cubicBezTo>
                  <a:pt x="1094" y="1540"/>
                  <a:pt x="1083" y="1544"/>
                  <a:pt x="1076" y="1552"/>
                </a:cubicBezTo>
                <a:cubicBezTo>
                  <a:pt x="1069" y="1559"/>
                  <a:pt x="1064" y="1569"/>
                  <a:pt x="1064" y="1580"/>
                </a:cubicBezTo>
                <a:cubicBezTo>
                  <a:pt x="1064" y="1591"/>
                  <a:pt x="1069" y="1601"/>
                  <a:pt x="1076" y="1608"/>
                </a:cubicBezTo>
                <a:cubicBezTo>
                  <a:pt x="1083" y="1616"/>
                  <a:pt x="1094" y="1620"/>
                  <a:pt x="1104" y="1620"/>
                </a:cubicBezTo>
                <a:cubicBezTo>
                  <a:pt x="1115" y="1620"/>
                  <a:pt x="1125" y="1616"/>
                  <a:pt x="1133" y="1608"/>
                </a:cubicBezTo>
                <a:cubicBezTo>
                  <a:pt x="1140" y="1601"/>
                  <a:pt x="1144" y="1591"/>
                  <a:pt x="1144" y="1580"/>
                </a:cubicBezTo>
                <a:cubicBezTo>
                  <a:pt x="1144" y="1569"/>
                  <a:pt x="1140" y="1559"/>
                  <a:pt x="1133" y="1552"/>
                </a:cubicBezTo>
                <a:cubicBezTo>
                  <a:pt x="1125" y="1544"/>
                  <a:pt x="1115" y="1540"/>
                  <a:pt x="1104" y="1540"/>
                </a:cubicBezTo>
                <a:close/>
                <a:moveTo>
                  <a:pt x="2012" y="4"/>
                </a:moveTo>
                <a:cubicBezTo>
                  <a:pt x="1900" y="4"/>
                  <a:pt x="1900" y="4"/>
                  <a:pt x="1900" y="4"/>
                </a:cubicBezTo>
                <a:cubicBezTo>
                  <a:pt x="1878" y="4"/>
                  <a:pt x="1860" y="22"/>
                  <a:pt x="1860" y="44"/>
                </a:cubicBezTo>
                <a:cubicBezTo>
                  <a:pt x="1860" y="66"/>
                  <a:pt x="1878" y="84"/>
                  <a:pt x="1900" y="84"/>
                </a:cubicBezTo>
                <a:cubicBezTo>
                  <a:pt x="1906" y="84"/>
                  <a:pt x="1906" y="84"/>
                  <a:pt x="1906" y="84"/>
                </a:cubicBezTo>
                <a:cubicBezTo>
                  <a:pt x="163" y="1496"/>
                  <a:pt x="163" y="1496"/>
                  <a:pt x="163" y="1496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74" y="151"/>
                  <a:pt x="174" y="151"/>
                  <a:pt x="174" y="151"/>
                </a:cubicBezTo>
                <a:cubicBezTo>
                  <a:pt x="182" y="159"/>
                  <a:pt x="192" y="163"/>
                  <a:pt x="203" y="163"/>
                </a:cubicBezTo>
                <a:cubicBezTo>
                  <a:pt x="213" y="163"/>
                  <a:pt x="223" y="159"/>
                  <a:pt x="231" y="151"/>
                </a:cubicBezTo>
                <a:cubicBezTo>
                  <a:pt x="247" y="136"/>
                  <a:pt x="247" y="111"/>
                  <a:pt x="231" y="95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36" y="0"/>
                  <a:pt x="111" y="0"/>
                  <a:pt x="95" y="16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6"/>
                  <a:pt x="16" y="151"/>
                </a:cubicBezTo>
                <a:cubicBezTo>
                  <a:pt x="32" y="167"/>
                  <a:pt x="57" y="167"/>
                  <a:pt x="73" y="151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3" y="1580"/>
                  <a:pt x="83" y="1580"/>
                  <a:pt x="83" y="1580"/>
                </a:cubicBezTo>
                <a:cubicBezTo>
                  <a:pt x="83" y="1602"/>
                  <a:pt x="101" y="1620"/>
                  <a:pt x="123" y="1620"/>
                </a:cubicBezTo>
                <a:cubicBezTo>
                  <a:pt x="934" y="1620"/>
                  <a:pt x="934" y="1620"/>
                  <a:pt x="934" y="1620"/>
                </a:cubicBezTo>
                <a:cubicBezTo>
                  <a:pt x="956" y="1620"/>
                  <a:pt x="974" y="1602"/>
                  <a:pt x="974" y="1580"/>
                </a:cubicBezTo>
                <a:cubicBezTo>
                  <a:pt x="974" y="1558"/>
                  <a:pt x="956" y="1540"/>
                  <a:pt x="934" y="1540"/>
                </a:cubicBezTo>
                <a:cubicBezTo>
                  <a:pt x="236" y="1540"/>
                  <a:pt x="236" y="1540"/>
                  <a:pt x="236" y="1540"/>
                </a:cubicBezTo>
                <a:cubicBezTo>
                  <a:pt x="1972" y="133"/>
                  <a:pt x="1972" y="133"/>
                  <a:pt x="1972" y="133"/>
                </a:cubicBezTo>
                <a:cubicBezTo>
                  <a:pt x="1972" y="156"/>
                  <a:pt x="1972" y="156"/>
                  <a:pt x="1972" y="156"/>
                </a:cubicBezTo>
                <a:cubicBezTo>
                  <a:pt x="1972" y="178"/>
                  <a:pt x="1990" y="196"/>
                  <a:pt x="2012" y="196"/>
                </a:cubicBezTo>
                <a:cubicBezTo>
                  <a:pt x="2034" y="196"/>
                  <a:pt x="2052" y="178"/>
                  <a:pt x="2052" y="156"/>
                </a:cubicBezTo>
                <a:cubicBezTo>
                  <a:pt x="2052" y="44"/>
                  <a:pt x="2052" y="44"/>
                  <a:pt x="2052" y="44"/>
                </a:cubicBezTo>
                <a:cubicBezTo>
                  <a:pt x="2052" y="22"/>
                  <a:pt x="2034" y="4"/>
                  <a:pt x="2012" y="4"/>
                </a:cubicBezTo>
                <a:close/>
                <a:moveTo>
                  <a:pt x="904" y="4"/>
                </a:moveTo>
                <a:cubicBezTo>
                  <a:pt x="882" y="4"/>
                  <a:pt x="864" y="22"/>
                  <a:pt x="864" y="44"/>
                </a:cubicBezTo>
                <a:cubicBezTo>
                  <a:pt x="864" y="66"/>
                  <a:pt x="882" y="84"/>
                  <a:pt x="904" y="84"/>
                </a:cubicBezTo>
                <a:cubicBezTo>
                  <a:pt x="940" y="84"/>
                  <a:pt x="940" y="84"/>
                  <a:pt x="940" y="84"/>
                </a:cubicBezTo>
                <a:cubicBezTo>
                  <a:pt x="962" y="84"/>
                  <a:pt x="980" y="66"/>
                  <a:pt x="980" y="44"/>
                </a:cubicBezTo>
                <a:cubicBezTo>
                  <a:pt x="980" y="22"/>
                  <a:pt x="962" y="4"/>
                  <a:pt x="940" y="4"/>
                </a:cubicBezTo>
                <a:lnTo>
                  <a:pt x="904" y="4"/>
                </a:lnTo>
                <a:close/>
                <a:moveTo>
                  <a:pt x="700" y="4"/>
                </a:moveTo>
                <a:cubicBezTo>
                  <a:pt x="678" y="4"/>
                  <a:pt x="660" y="22"/>
                  <a:pt x="660" y="44"/>
                </a:cubicBezTo>
                <a:cubicBezTo>
                  <a:pt x="660" y="66"/>
                  <a:pt x="678" y="84"/>
                  <a:pt x="700" y="84"/>
                </a:cubicBezTo>
                <a:cubicBezTo>
                  <a:pt x="736" y="84"/>
                  <a:pt x="736" y="84"/>
                  <a:pt x="736" y="84"/>
                </a:cubicBezTo>
                <a:cubicBezTo>
                  <a:pt x="758" y="84"/>
                  <a:pt x="776" y="66"/>
                  <a:pt x="776" y="44"/>
                </a:cubicBezTo>
                <a:cubicBezTo>
                  <a:pt x="776" y="22"/>
                  <a:pt x="758" y="4"/>
                  <a:pt x="736" y="4"/>
                </a:cubicBezTo>
                <a:lnTo>
                  <a:pt x="700" y="4"/>
                </a:lnTo>
                <a:close/>
                <a:moveTo>
                  <a:pt x="496" y="4"/>
                </a:moveTo>
                <a:cubicBezTo>
                  <a:pt x="474" y="4"/>
                  <a:pt x="456" y="22"/>
                  <a:pt x="456" y="44"/>
                </a:cubicBezTo>
                <a:cubicBezTo>
                  <a:pt x="456" y="66"/>
                  <a:pt x="474" y="84"/>
                  <a:pt x="496" y="84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54" y="84"/>
                  <a:pt x="572" y="66"/>
                  <a:pt x="572" y="44"/>
                </a:cubicBezTo>
                <a:cubicBezTo>
                  <a:pt x="572" y="22"/>
                  <a:pt x="554" y="4"/>
                  <a:pt x="532" y="4"/>
                </a:cubicBezTo>
                <a:lnTo>
                  <a:pt x="496" y="4"/>
                </a:lnTo>
                <a:close/>
                <a:moveTo>
                  <a:pt x="1108" y="4"/>
                </a:moveTo>
                <a:cubicBezTo>
                  <a:pt x="1086" y="4"/>
                  <a:pt x="1068" y="22"/>
                  <a:pt x="1068" y="44"/>
                </a:cubicBezTo>
                <a:cubicBezTo>
                  <a:pt x="1068" y="66"/>
                  <a:pt x="1086" y="84"/>
                  <a:pt x="1108" y="84"/>
                </a:cubicBezTo>
                <a:cubicBezTo>
                  <a:pt x="1144" y="84"/>
                  <a:pt x="1144" y="84"/>
                  <a:pt x="1144" y="84"/>
                </a:cubicBezTo>
                <a:cubicBezTo>
                  <a:pt x="1166" y="84"/>
                  <a:pt x="1184" y="66"/>
                  <a:pt x="1184" y="44"/>
                </a:cubicBezTo>
                <a:cubicBezTo>
                  <a:pt x="1184" y="22"/>
                  <a:pt x="1166" y="4"/>
                  <a:pt x="1144" y="4"/>
                </a:cubicBezTo>
                <a:lnTo>
                  <a:pt x="1108" y="4"/>
                </a:lnTo>
                <a:close/>
                <a:moveTo>
                  <a:pt x="1516" y="4"/>
                </a:moveTo>
                <a:cubicBezTo>
                  <a:pt x="1494" y="4"/>
                  <a:pt x="1476" y="22"/>
                  <a:pt x="1476" y="44"/>
                </a:cubicBezTo>
                <a:cubicBezTo>
                  <a:pt x="1476" y="66"/>
                  <a:pt x="1494" y="84"/>
                  <a:pt x="1516" y="84"/>
                </a:cubicBezTo>
                <a:cubicBezTo>
                  <a:pt x="1552" y="84"/>
                  <a:pt x="1552" y="84"/>
                  <a:pt x="1552" y="84"/>
                </a:cubicBezTo>
                <a:cubicBezTo>
                  <a:pt x="1574" y="84"/>
                  <a:pt x="1592" y="66"/>
                  <a:pt x="1592" y="44"/>
                </a:cubicBezTo>
                <a:cubicBezTo>
                  <a:pt x="1592" y="22"/>
                  <a:pt x="1574" y="4"/>
                  <a:pt x="1552" y="4"/>
                </a:cubicBezTo>
                <a:lnTo>
                  <a:pt x="1516" y="4"/>
                </a:lnTo>
                <a:close/>
                <a:moveTo>
                  <a:pt x="1312" y="4"/>
                </a:moveTo>
                <a:cubicBezTo>
                  <a:pt x="1290" y="4"/>
                  <a:pt x="1272" y="22"/>
                  <a:pt x="1272" y="44"/>
                </a:cubicBezTo>
                <a:cubicBezTo>
                  <a:pt x="1272" y="66"/>
                  <a:pt x="1290" y="84"/>
                  <a:pt x="1312" y="84"/>
                </a:cubicBezTo>
                <a:cubicBezTo>
                  <a:pt x="1348" y="84"/>
                  <a:pt x="1348" y="84"/>
                  <a:pt x="1348" y="84"/>
                </a:cubicBezTo>
                <a:cubicBezTo>
                  <a:pt x="1370" y="84"/>
                  <a:pt x="1388" y="66"/>
                  <a:pt x="1388" y="44"/>
                </a:cubicBezTo>
                <a:cubicBezTo>
                  <a:pt x="1388" y="22"/>
                  <a:pt x="1370" y="4"/>
                  <a:pt x="1348" y="4"/>
                </a:cubicBezTo>
                <a:lnTo>
                  <a:pt x="1312" y="4"/>
                </a:lnTo>
                <a:close/>
                <a:moveTo>
                  <a:pt x="1720" y="4"/>
                </a:moveTo>
                <a:cubicBezTo>
                  <a:pt x="1698" y="4"/>
                  <a:pt x="1680" y="22"/>
                  <a:pt x="1680" y="44"/>
                </a:cubicBezTo>
                <a:cubicBezTo>
                  <a:pt x="1680" y="66"/>
                  <a:pt x="1698" y="84"/>
                  <a:pt x="1720" y="84"/>
                </a:cubicBezTo>
                <a:cubicBezTo>
                  <a:pt x="1756" y="84"/>
                  <a:pt x="1756" y="84"/>
                  <a:pt x="1756" y="84"/>
                </a:cubicBezTo>
                <a:cubicBezTo>
                  <a:pt x="1778" y="84"/>
                  <a:pt x="1796" y="66"/>
                  <a:pt x="1796" y="44"/>
                </a:cubicBezTo>
                <a:cubicBezTo>
                  <a:pt x="1796" y="22"/>
                  <a:pt x="1778" y="4"/>
                  <a:pt x="1756" y="4"/>
                </a:cubicBezTo>
                <a:lnTo>
                  <a:pt x="1720" y="4"/>
                </a:lnTo>
                <a:close/>
                <a:moveTo>
                  <a:pt x="292" y="4"/>
                </a:moveTo>
                <a:cubicBezTo>
                  <a:pt x="270" y="4"/>
                  <a:pt x="252" y="22"/>
                  <a:pt x="252" y="44"/>
                </a:cubicBezTo>
                <a:cubicBezTo>
                  <a:pt x="252" y="66"/>
                  <a:pt x="270" y="84"/>
                  <a:pt x="292" y="84"/>
                </a:cubicBezTo>
                <a:cubicBezTo>
                  <a:pt x="328" y="84"/>
                  <a:pt x="328" y="84"/>
                  <a:pt x="328" y="84"/>
                </a:cubicBezTo>
                <a:cubicBezTo>
                  <a:pt x="350" y="84"/>
                  <a:pt x="368" y="66"/>
                  <a:pt x="368" y="44"/>
                </a:cubicBezTo>
                <a:cubicBezTo>
                  <a:pt x="368" y="22"/>
                  <a:pt x="350" y="4"/>
                  <a:pt x="328" y="4"/>
                </a:cubicBezTo>
                <a:lnTo>
                  <a:pt x="292" y="4"/>
                </a:lnTo>
                <a:close/>
                <a:moveTo>
                  <a:pt x="2012" y="1083"/>
                </a:moveTo>
                <a:cubicBezTo>
                  <a:pt x="1990" y="1083"/>
                  <a:pt x="1972" y="1101"/>
                  <a:pt x="1972" y="1123"/>
                </a:cubicBezTo>
                <a:cubicBezTo>
                  <a:pt x="1972" y="1159"/>
                  <a:pt x="1972" y="1159"/>
                  <a:pt x="1972" y="1159"/>
                </a:cubicBezTo>
                <a:cubicBezTo>
                  <a:pt x="1972" y="1181"/>
                  <a:pt x="1990" y="1199"/>
                  <a:pt x="2012" y="1199"/>
                </a:cubicBezTo>
                <a:cubicBezTo>
                  <a:pt x="2034" y="1199"/>
                  <a:pt x="2052" y="1181"/>
                  <a:pt x="2052" y="1159"/>
                </a:cubicBezTo>
                <a:cubicBezTo>
                  <a:pt x="2052" y="1123"/>
                  <a:pt x="2052" y="1123"/>
                  <a:pt x="2052" y="1123"/>
                </a:cubicBezTo>
                <a:cubicBezTo>
                  <a:pt x="2052" y="1101"/>
                  <a:pt x="2034" y="1083"/>
                  <a:pt x="2012" y="1083"/>
                </a:cubicBezTo>
                <a:close/>
                <a:moveTo>
                  <a:pt x="2012" y="675"/>
                </a:moveTo>
                <a:cubicBezTo>
                  <a:pt x="1990" y="675"/>
                  <a:pt x="1972" y="693"/>
                  <a:pt x="1972" y="715"/>
                </a:cubicBezTo>
                <a:cubicBezTo>
                  <a:pt x="1972" y="751"/>
                  <a:pt x="1972" y="751"/>
                  <a:pt x="1972" y="751"/>
                </a:cubicBezTo>
                <a:cubicBezTo>
                  <a:pt x="1972" y="773"/>
                  <a:pt x="1990" y="791"/>
                  <a:pt x="2012" y="791"/>
                </a:cubicBezTo>
                <a:cubicBezTo>
                  <a:pt x="2034" y="791"/>
                  <a:pt x="2052" y="773"/>
                  <a:pt x="2052" y="751"/>
                </a:cubicBezTo>
                <a:cubicBezTo>
                  <a:pt x="2052" y="715"/>
                  <a:pt x="2052" y="715"/>
                  <a:pt x="2052" y="715"/>
                </a:cubicBezTo>
                <a:cubicBezTo>
                  <a:pt x="2052" y="693"/>
                  <a:pt x="2034" y="675"/>
                  <a:pt x="2012" y="675"/>
                </a:cubicBezTo>
                <a:close/>
                <a:moveTo>
                  <a:pt x="2012" y="267"/>
                </a:moveTo>
                <a:cubicBezTo>
                  <a:pt x="1990" y="267"/>
                  <a:pt x="1972" y="285"/>
                  <a:pt x="1972" y="307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2" y="365"/>
                  <a:pt x="1990" y="383"/>
                  <a:pt x="2012" y="383"/>
                </a:cubicBezTo>
                <a:cubicBezTo>
                  <a:pt x="2034" y="383"/>
                  <a:pt x="2052" y="365"/>
                  <a:pt x="2052" y="343"/>
                </a:cubicBezTo>
                <a:cubicBezTo>
                  <a:pt x="2052" y="307"/>
                  <a:pt x="2052" y="307"/>
                  <a:pt x="2052" y="307"/>
                </a:cubicBezTo>
                <a:cubicBezTo>
                  <a:pt x="2052" y="285"/>
                  <a:pt x="2034" y="267"/>
                  <a:pt x="2012" y="267"/>
                </a:cubicBezTo>
                <a:close/>
                <a:moveTo>
                  <a:pt x="2012" y="471"/>
                </a:moveTo>
                <a:cubicBezTo>
                  <a:pt x="1990" y="471"/>
                  <a:pt x="1972" y="489"/>
                  <a:pt x="1972" y="511"/>
                </a:cubicBezTo>
                <a:cubicBezTo>
                  <a:pt x="1972" y="547"/>
                  <a:pt x="1972" y="547"/>
                  <a:pt x="1972" y="547"/>
                </a:cubicBezTo>
                <a:cubicBezTo>
                  <a:pt x="1972" y="569"/>
                  <a:pt x="1990" y="587"/>
                  <a:pt x="2012" y="587"/>
                </a:cubicBezTo>
                <a:cubicBezTo>
                  <a:pt x="2034" y="587"/>
                  <a:pt x="2052" y="569"/>
                  <a:pt x="2052" y="547"/>
                </a:cubicBezTo>
                <a:cubicBezTo>
                  <a:pt x="2052" y="511"/>
                  <a:pt x="2052" y="511"/>
                  <a:pt x="2052" y="511"/>
                </a:cubicBezTo>
                <a:cubicBezTo>
                  <a:pt x="2052" y="489"/>
                  <a:pt x="2034" y="471"/>
                  <a:pt x="2012" y="471"/>
                </a:cubicBezTo>
                <a:close/>
                <a:moveTo>
                  <a:pt x="2012" y="879"/>
                </a:moveTo>
                <a:cubicBezTo>
                  <a:pt x="1990" y="879"/>
                  <a:pt x="1972" y="897"/>
                  <a:pt x="1972" y="919"/>
                </a:cubicBezTo>
                <a:cubicBezTo>
                  <a:pt x="1972" y="955"/>
                  <a:pt x="1972" y="955"/>
                  <a:pt x="1972" y="955"/>
                </a:cubicBezTo>
                <a:cubicBezTo>
                  <a:pt x="1972" y="977"/>
                  <a:pt x="1990" y="995"/>
                  <a:pt x="2012" y="995"/>
                </a:cubicBezTo>
                <a:cubicBezTo>
                  <a:pt x="2034" y="995"/>
                  <a:pt x="2052" y="977"/>
                  <a:pt x="2052" y="955"/>
                </a:cubicBezTo>
                <a:cubicBezTo>
                  <a:pt x="2052" y="919"/>
                  <a:pt x="2052" y="919"/>
                  <a:pt x="2052" y="919"/>
                </a:cubicBezTo>
                <a:cubicBezTo>
                  <a:pt x="2052" y="897"/>
                  <a:pt x="2034" y="879"/>
                  <a:pt x="2012" y="879"/>
                </a:cubicBezTo>
                <a:close/>
                <a:moveTo>
                  <a:pt x="2012" y="1287"/>
                </a:moveTo>
                <a:cubicBezTo>
                  <a:pt x="1990" y="1287"/>
                  <a:pt x="1972" y="1305"/>
                  <a:pt x="1972" y="1327"/>
                </a:cubicBezTo>
                <a:cubicBezTo>
                  <a:pt x="1972" y="1363"/>
                  <a:pt x="1972" y="1363"/>
                  <a:pt x="1972" y="1363"/>
                </a:cubicBezTo>
                <a:cubicBezTo>
                  <a:pt x="1972" y="1385"/>
                  <a:pt x="1990" y="1403"/>
                  <a:pt x="2012" y="1403"/>
                </a:cubicBezTo>
                <a:cubicBezTo>
                  <a:pt x="2034" y="1403"/>
                  <a:pt x="2052" y="1385"/>
                  <a:pt x="2052" y="1363"/>
                </a:cubicBezTo>
                <a:cubicBezTo>
                  <a:pt x="2052" y="1327"/>
                  <a:pt x="2052" y="1327"/>
                  <a:pt x="2052" y="1327"/>
                </a:cubicBezTo>
                <a:cubicBezTo>
                  <a:pt x="2052" y="1305"/>
                  <a:pt x="2034" y="1287"/>
                  <a:pt x="2012" y="1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3106403" y="5700804"/>
            <a:ext cx="338660" cy="378503"/>
          </a:xfrm>
          <a:custGeom>
            <a:avLst/>
            <a:gdLst>
              <a:gd name="T0" fmla="*/ 1820 w 1832"/>
              <a:gd name="T1" fmla="*/ 1460 h 2048"/>
              <a:gd name="T2" fmla="*/ 1752 w 1832"/>
              <a:gd name="T3" fmla="*/ 1432 h 2048"/>
              <a:gd name="T4" fmla="*/ 1820 w 1832"/>
              <a:gd name="T5" fmla="*/ 1403 h 2048"/>
              <a:gd name="T6" fmla="*/ 1792 w 1832"/>
              <a:gd name="T7" fmla="*/ 1940 h 2048"/>
              <a:gd name="T8" fmla="*/ 1152 w 1832"/>
              <a:gd name="T9" fmla="*/ 1900 h 2048"/>
              <a:gd name="T10" fmla="*/ 1752 w 1832"/>
              <a:gd name="T11" fmla="*/ 1860 h 2048"/>
              <a:gd name="T12" fmla="*/ 1832 w 1832"/>
              <a:gd name="T13" fmla="*/ 1574 h 2048"/>
              <a:gd name="T14" fmla="*/ 1232 w 1832"/>
              <a:gd name="T15" fmla="*/ 1900 h 2048"/>
              <a:gd name="T16" fmla="*/ 1832 w 1832"/>
              <a:gd name="T17" fmla="*/ 256 h 2048"/>
              <a:gd name="T18" fmla="*/ 1752 w 1832"/>
              <a:gd name="T19" fmla="*/ 1291 h 2048"/>
              <a:gd name="T20" fmla="*/ 1024 w 1832"/>
              <a:gd name="T21" fmla="*/ 1184 h 2048"/>
              <a:gd name="T22" fmla="*/ 296 w 1832"/>
              <a:gd name="T23" fmla="*/ 1200 h 2048"/>
              <a:gd name="T24" fmla="*/ 296 w 1832"/>
              <a:gd name="T25" fmla="*/ 1860 h 2048"/>
              <a:gd name="T26" fmla="*/ 895 w 1832"/>
              <a:gd name="T27" fmla="*/ 1900 h 2048"/>
              <a:gd name="T28" fmla="*/ 256 w 1832"/>
              <a:gd name="T29" fmla="*/ 1940 h 2048"/>
              <a:gd name="T30" fmla="*/ 0 w 1832"/>
              <a:gd name="T31" fmla="*/ 1462 h 2048"/>
              <a:gd name="T32" fmla="*/ 256 w 1832"/>
              <a:gd name="T33" fmla="*/ 216 h 2048"/>
              <a:gd name="T34" fmla="*/ 1283 w 1832"/>
              <a:gd name="T35" fmla="*/ 216 h 2048"/>
              <a:gd name="T36" fmla="*/ 679 w 1832"/>
              <a:gd name="T37" fmla="*/ 1900 h 2048"/>
              <a:gd name="T38" fmla="*/ 747 w 1832"/>
              <a:gd name="T39" fmla="*/ 1832 h 2048"/>
              <a:gd name="T40" fmla="*/ 80 w 1832"/>
              <a:gd name="T41" fmla="*/ 1462 h 2048"/>
              <a:gd name="T42" fmla="*/ 264 w 1832"/>
              <a:gd name="T43" fmla="*/ 1278 h 2048"/>
              <a:gd name="T44" fmla="*/ 1208 w 1832"/>
              <a:gd name="T45" fmla="*/ 264 h 2048"/>
              <a:gd name="T46" fmla="*/ 1208 w 1832"/>
              <a:gd name="T47" fmla="*/ 920 h 2048"/>
              <a:gd name="T48" fmla="*/ 1024 w 1832"/>
              <a:gd name="T49" fmla="*/ 1104 h 2048"/>
              <a:gd name="T50" fmla="*/ 1286 w 1832"/>
              <a:gd name="T51" fmla="*/ 296 h 2048"/>
              <a:gd name="T52" fmla="*/ 296 w 1832"/>
              <a:gd name="T53" fmla="*/ 296 h 2048"/>
              <a:gd name="T54" fmla="*/ 1024 w 1832"/>
              <a:gd name="T55" fmla="*/ 656 h 2048"/>
              <a:gd name="T56" fmla="*/ 1752 w 1832"/>
              <a:gd name="T57" fmla="*/ 296 h 2048"/>
              <a:gd name="T58" fmla="*/ 1024 w 1832"/>
              <a:gd name="T59" fmla="*/ 900 h 2048"/>
              <a:gd name="T60" fmla="*/ 919 w 1832"/>
              <a:gd name="T61" fmla="*/ 879 h 2048"/>
              <a:gd name="T62" fmla="*/ 1058 w 1832"/>
              <a:gd name="T63" fmla="*/ 1000 h 2048"/>
              <a:gd name="T64" fmla="*/ 264 w 1832"/>
              <a:gd name="T65" fmla="*/ 1280 h 2048"/>
              <a:gd name="T66" fmla="*/ 365 w 1832"/>
              <a:gd name="T67" fmla="*/ 1612 h 2048"/>
              <a:gd name="T68" fmla="*/ 308 w 1832"/>
              <a:gd name="T69" fmla="*/ 1571 h 2048"/>
              <a:gd name="T70" fmla="*/ 162 w 1832"/>
              <a:gd name="T71" fmla="*/ 1612 h 2048"/>
              <a:gd name="T72" fmla="*/ 264 w 1832"/>
              <a:gd name="T73" fmla="*/ 1280 h 2048"/>
              <a:gd name="T74" fmla="*/ 247 w 1832"/>
              <a:gd name="T75" fmla="*/ 1491 h 2048"/>
              <a:gd name="T76" fmla="*/ 974 w 1832"/>
              <a:gd name="T77" fmla="*/ 354 h 2048"/>
              <a:gd name="T78" fmla="*/ 1045 w 1832"/>
              <a:gd name="T79" fmla="*/ 342 h 2048"/>
              <a:gd name="T80" fmla="*/ 1102 w 1832"/>
              <a:gd name="T81" fmla="*/ 285 h 2048"/>
              <a:gd name="T82" fmla="*/ 1102 w 1832"/>
              <a:gd name="T83" fmla="*/ 185 h 2048"/>
              <a:gd name="T84" fmla="*/ 1002 w 1832"/>
              <a:gd name="T85" fmla="*/ 185 h 2048"/>
              <a:gd name="T86" fmla="*/ 967 w 1832"/>
              <a:gd name="T87" fmla="*/ 2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2" h="2048">
                <a:moveTo>
                  <a:pt x="1820" y="1403"/>
                </a:moveTo>
                <a:cubicBezTo>
                  <a:pt x="1827" y="1411"/>
                  <a:pt x="1832" y="1421"/>
                  <a:pt x="1832" y="1432"/>
                </a:cubicBezTo>
                <a:cubicBezTo>
                  <a:pt x="1832" y="1442"/>
                  <a:pt x="1827" y="1453"/>
                  <a:pt x="1820" y="1460"/>
                </a:cubicBezTo>
                <a:cubicBezTo>
                  <a:pt x="1812" y="1467"/>
                  <a:pt x="1802" y="1472"/>
                  <a:pt x="1792" y="1472"/>
                </a:cubicBezTo>
                <a:cubicBezTo>
                  <a:pt x="1781" y="1472"/>
                  <a:pt x="1771" y="1467"/>
                  <a:pt x="1763" y="1460"/>
                </a:cubicBezTo>
                <a:cubicBezTo>
                  <a:pt x="1756" y="1453"/>
                  <a:pt x="1752" y="1442"/>
                  <a:pt x="1752" y="1432"/>
                </a:cubicBezTo>
                <a:cubicBezTo>
                  <a:pt x="1752" y="1421"/>
                  <a:pt x="1756" y="1411"/>
                  <a:pt x="1763" y="1403"/>
                </a:cubicBezTo>
                <a:cubicBezTo>
                  <a:pt x="1771" y="1396"/>
                  <a:pt x="1781" y="1392"/>
                  <a:pt x="1792" y="1392"/>
                </a:cubicBezTo>
                <a:cubicBezTo>
                  <a:pt x="1802" y="1392"/>
                  <a:pt x="1812" y="1396"/>
                  <a:pt x="1820" y="1403"/>
                </a:cubicBezTo>
                <a:close/>
                <a:moveTo>
                  <a:pt x="1832" y="1574"/>
                </a:moveTo>
                <a:cubicBezTo>
                  <a:pt x="1832" y="1900"/>
                  <a:pt x="1832" y="1900"/>
                  <a:pt x="1832" y="1900"/>
                </a:cubicBezTo>
                <a:cubicBezTo>
                  <a:pt x="1832" y="1922"/>
                  <a:pt x="1814" y="1940"/>
                  <a:pt x="1792" y="1940"/>
                </a:cubicBezTo>
                <a:cubicBezTo>
                  <a:pt x="1442" y="1940"/>
                  <a:pt x="1442" y="1940"/>
                  <a:pt x="1442" y="1940"/>
                </a:cubicBezTo>
                <a:cubicBezTo>
                  <a:pt x="1425" y="2002"/>
                  <a:pt x="1368" y="2048"/>
                  <a:pt x="1300" y="2048"/>
                </a:cubicBezTo>
                <a:cubicBezTo>
                  <a:pt x="1218" y="2048"/>
                  <a:pt x="1152" y="1981"/>
                  <a:pt x="1152" y="1900"/>
                </a:cubicBezTo>
                <a:cubicBezTo>
                  <a:pt x="1152" y="1818"/>
                  <a:pt x="1218" y="1752"/>
                  <a:pt x="1300" y="1752"/>
                </a:cubicBezTo>
                <a:cubicBezTo>
                  <a:pt x="1368" y="1752"/>
                  <a:pt x="1425" y="1797"/>
                  <a:pt x="1442" y="1860"/>
                </a:cubicBezTo>
                <a:cubicBezTo>
                  <a:pt x="1752" y="1860"/>
                  <a:pt x="1752" y="1860"/>
                  <a:pt x="1752" y="1860"/>
                </a:cubicBezTo>
                <a:cubicBezTo>
                  <a:pt x="1752" y="1574"/>
                  <a:pt x="1752" y="1574"/>
                  <a:pt x="1752" y="1574"/>
                </a:cubicBezTo>
                <a:cubicBezTo>
                  <a:pt x="1752" y="1552"/>
                  <a:pt x="1769" y="1534"/>
                  <a:pt x="1792" y="1534"/>
                </a:cubicBezTo>
                <a:cubicBezTo>
                  <a:pt x="1814" y="1534"/>
                  <a:pt x="1832" y="1552"/>
                  <a:pt x="1832" y="1574"/>
                </a:cubicBezTo>
                <a:close/>
                <a:moveTo>
                  <a:pt x="1368" y="1900"/>
                </a:moveTo>
                <a:cubicBezTo>
                  <a:pt x="1368" y="1862"/>
                  <a:pt x="1337" y="1832"/>
                  <a:pt x="1300" y="1832"/>
                </a:cubicBezTo>
                <a:cubicBezTo>
                  <a:pt x="1262" y="1832"/>
                  <a:pt x="1232" y="1862"/>
                  <a:pt x="1232" y="1900"/>
                </a:cubicBezTo>
                <a:cubicBezTo>
                  <a:pt x="1232" y="1937"/>
                  <a:pt x="1262" y="1968"/>
                  <a:pt x="1300" y="1968"/>
                </a:cubicBezTo>
                <a:cubicBezTo>
                  <a:pt x="1337" y="1968"/>
                  <a:pt x="1368" y="1937"/>
                  <a:pt x="1368" y="1900"/>
                </a:cubicBezTo>
                <a:close/>
                <a:moveTo>
                  <a:pt x="1832" y="256"/>
                </a:moveTo>
                <a:cubicBezTo>
                  <a:pt x="1832" y="1291"/>
                  <a:pt x="1832" y="1291"/>
                  <a:pt x="1832" y="1291"/>
                </a:cubicBezTo>
                <a:cubicBezTo>
                  <a:pt x="1832" y="1313"/>
                  <a:pt x="1814" y="1331"/>
                  <a:pt x="1792" y="1331"/>
                </a:cubicBezTo>
                <a:cubicBezTo>
                  <a:pt x="1769" y="1331"/>
                  <a:pt x="1752" y="1313"/>
                  <a:pt x="1752" y="1291"/>
                </a:cubicBezTo>
                <a:cubicBezTo>
                  <a:pt x="1752" y="960"/>
                  <a:pt x="1752" y="960"/>
                  <a:pt x="1752" y="960"/>
                </a:cubicBezTo>
                <a:cubicBezTo>
                  <a:pt x="1284" y="960"/>
                  <a:pt x="1284" y="960"/>
                  <a:pt x="1284" y="960"/>
                </a:cubicBezTo>
                <a:cubicBezTo>
                  <a:pt x="1265" y="1087"/>
                  <a:pt x="1155" y="1184"/>
                  <a:pt x="1024" y="1184"/>
                </a:cubicBezTo>
                <a:cubicBezTo>
                  <a:pt x="892" y="1184"/>
                  <a:pt x="782" y="1087"/>
                  <a:pt x="763" y="960"/>
                </a:cubicBezTo>
                <a:cubicBezTo>
                  <a:pt x="296" y="960"/>
                  <a:pt x="296" y="960"/>
                  <a:pt x="296" y="960"/>
                </a:cubicBezTo>
                <a:cubicBezTo>
                  <a:pt x="296" y="1200"/>
                  <a:pt x="296" y="1200"/>
                  <a:pt x="296" y="1200"/>
                </a:cubicBezTo>
                <a:cubicBezTo>
                  <a:pt x="426" y="1216"/>
                  <a:pt x="528" y="1327"/>
                  <a:pt x="528" y="1462"/>
                </a:cubicBezTo>
                <a:cubicBezTo>
                  <a:pt x="528" y="1597"/>
                  <a:pt x="426" y="1708"/>
                  <a:pt x="296" y="1724"/>
                </a:cubicBezTo>
                <a:cubicBezTo>
                  <a:pt x="296" y="1860"/>
                  <a:pt x="296" y="1860"/>
                  <a:pt x="296" y="1860"/>
                </a:cubicBezTo>
                <a:cubicBezTo>
                  <a:pt x="605" y="1860"/>
                  <a:pt x="605" y="1860"/>
                  <a:pt x="605" y="1860"/>
                </a:cubicBezTo>
                <a:cubicBezTo>
                  <a:pt x="622" y="1797"/>
                  <a:pt x="680" y="1752"/>
                  <a:pt x="747" y="1752"/>
                </a:cubicBezTo>
                <a:cubicBezTo>
                  <a:pt x="829" y="1752"/>
                  <a:pt x="895" y="1818"/>
                  <a:pt x="895" y="1900"/>
                </a:cubicBezTo>
                <a:cubicBezTo>
                  <a:pt x="895" y="1981"/>
                  <a:pt x="829" y="2048"/>
                  <a:pt x="747" y="2048"/>
                </a:cubicBezTo>
                <a:cubicBezTo>
                  <a:pt x="680" y="2048"/>
                  <a:pt x="622" y="2002"/>
                  <a:pt x="605" y="1940"/>
                </a:cubicBezTo>
                <a:cubicBezTo>
                  <a:pt x="256" y="1940"/>
                  <a:pt x="256" y="1940"/>
                  <a:pt x="256" y="1940"/>
                </a:cubicBezTo>
                <a:cubicBezTo>
                  <a:pt x="233" y="1940"/>
                  <a:pt x="216" y="1922"/>
                  <a:pt x="216" y="1900"/>
                </a:cubicBezTo>
                <a:cubicBezTo>
                  <a:pt x="216" y="1721"/>
                  <a:pt x="216" y="1721"/>
                  <a:pt x="216" y="1721"/>
                </a:cubicBezTo>
                <a:cubicBezTo>
                  <a:pt x="93" y="1699"/>
                  <a:pt x="0" y="1591"/>
                  <a:pt x="0" y="1462"/>
                </a:cubicBezTo>
                <a:cubicBezTo>
                  <a:pt x="0" y="1333"/>
                  <a:pt x="93" y="1225"/>
                  <a:pt x="216" y="1202"/>
                </a:cubicBezTo>
                <a:cubicBezTo>
                  <a:pt x="216" y="256"/>
                  <a:pt x="216" y="256"/>
                  <a:pt x="216" y="256"/>
                </a:cubicBezTo>
                <a:cubicBezTo>
                  <a:pt x="216" y="234"/>
                  <a:pt x="233" y="216"/>
                  <a:pt x="256" y="216"/>
                </a:cubicBezTo>
                <a:cubicBezTo>
                  <a:pt x="764" y="216"/>
                  <a:pt x="764" y="216"/>
                  <a:pt x="764" y="216"/>
                </a:cubicBezTo>
                <a:cubicBezTo>
                  <a:pt x="787" y="93"/>
                  <a:pt x="894" y="0"/>
                  <a:pt x="1024" y="0"/>
                </a:cubicBezTo>
                <a:cubicBezTo>
                  <a:pt x="1153" y="0"/>
                  <a:pt x="1260" y="93"/>
                  <a:pt x="1283" y="216"/>
                </a:cubicBezTo>
                <a:cubicBezTo>
                  <a:pt x="1792" y="216"/>
                  <a:pt x="1792" y="216"/>
                  <a:pt x="1792" y="216"/>
                </a:cubicBezTo>
                <a:cubicBezTo>
                  <a:pt x="1814" y="216"/>
                  <a:pt x="1832" y="234"/>
                  <a:pt x="1832" y="256"/>
                </a:cubicBezTo>
                <a:close/>
                <a:moveTo>
                  <a:pt x="679" y="1900"/>
                </a:moveTo>
                <a:cubicBezTo>
                  <a:pt x="679" y="1937"/>
                  <a:pt x="710" y="1968"/>
                  <a:pt x="747" y="1968"/>
                </a:cubicBezTo>
                <a:cubicBezTo>
                  <a:pt x="785" y="1968"/>
                  <a:pt x="815" y="1937"/>
                  <a:pt x="815" y="1900"/>
                </a:cubicBezTo>
                <a:cubicBezTo>
                  <a:pt x="815" y="1862"/>
                  <a:pt x="785" y="1832"/>
                  <a:pt x="747" y="1832"/>
                </a:cubicBezTo>
                <a:cubicBezTo>
                  <a:pt x="710" y="1832"/>
                  <a:pt x="679" y="1862"/>
                  <a:pt x="679" y="1900"/>
                </a:cubicBezTo>
                <a:close/>
                <a:moveTo>
                  <a:pt x="264" y="1278"/>
                </a:moveTo>
                <a:cubicBezTo>
                  <a:pt x="162" y="1278"/>
                  <a:pt x="80" y="1360"/>
                  <a:pt x="80" y="1462"/>
                </a:cubicBezTo>
                <a:cubicBezTo>
                  <a:pt x="80" y="1563"/>
                  <a:pt x="162" y="1646"/>
                  <a:pt x="264" y="1646"/>
                </a:cubicBezTo>
                <a:cubicBezTo>
                  <a:pt x="365" y="1646"/>
                  <a:pt x="448" y="1563"/>
                  <a:pt x="448" y="1462"/>
                </a:cubicBezTo>
                <a:cubicBezTo>
                  <a:pt x="448" y="1360"/>
                  <a:pt x="365" y="1278"/>
                  <a:pt x="264" y="1278"/>
                </a:cubicBezTo>
                <a:close/>
                <a:moveTo>
                  <a:pt x="840" y="264"/>
                </a:moveTo>
                <a:cubicBezTo>
                  <a:pt x="840" y="365"/>
                  <a:pt x="922" y="448"/>
                  <a:pt x="1024" y="448"/>
                </a:cubicBezTo>
                <a:cubicBezTo>
                  <a:pt x="1125" y="448"/>
                  <a:pt x="1208" y="365"/>
                  <a:pt x="1208" y="264"/>
                </a:cubicBezTo>
                <a:cubicBezTo>
                  <a:pt x="1208" y="162"/>
                  <a:pt x="1125" y="80"/>
                  <a:pt x="1024" y="80"/>
                </a:cubicBezTo>
                <a:cubicBezTo>
                  <a:pt x="922" y="80"/>
                  <a:pt x="840" y="162"/>
                  <a:pt x="840" y="264"/>
                </a:cubicBezTo>
                <a:close/>
                <a:moveTo>
                  <a:pt x="1208" y="920"/>
                </a:moveTo>
                <a:cubicBezTo>
                  <a:pt x="1208" y="818"/>
                  <a:pt x="1125" y="736"/>
                  <a:pt x="1024" y="736"/>
                </a:cubicBezTo>
                <a:cubicBezTo>
                  <a:pt x="922" y="736"/>
                  <a:pt x="840" y="818"/>
                  <a:pt x="840" y="920"/>
                </a:cubicBezTo>
                <a:cubicBezTo>
                  <a:pt x="840" y="1021"/>
                  <a:pt x="922" y="1104"/>
                  <a:pt x="1024" y="1104"/>
                </a:cubicBezTo>
                <a:cubicBezTo>
                  <a:pt x="1125" y="1104"/>
                  <a:pt x="1208" y="1021"/>
                  <a:pt x="1208" y="920"/>
                </a:cubicBezTo>
                <a:close/>
                <a:moveTo>
                  <a:pt x="1752" y="296"/>
                </a:moveTo>
                <a:cubicBezTo>
                  <a:pt x="1286" y="296"/>
                  <a:pt x="1286" y="296"/>
                  <a:pt x="1286" y="296"/>
                </a:cubicBezTo>
                <a:cubicBezTo>
                  <a:pt x="1270" y="426"/>
                  <a:pt x="1158" y="528"/>
                  <a:pt x="1024" y="528"/>
                </a:cubicBezTo>
                <a:cubicBezTo>
                  <a:pt x="889" y="528"/>
                  <a:pt x="777" y="426"/>
                  <a:pt x="762" y="296"/>
                </a:cubicBezTo>
                <a:cubicBezTo>
                  <a:pt x="296" y="296"/>
                  <a:pt x="296" y="296"/>
                  <a:pt x="296" y="296"/>
                </a:cubicBezTo>
                <a:cubicBezTo>
                  <a:pt x="296" y="880"/>
                  <a:pt x="296" y="880"/>
                  <a:pt x="296" y="880"/>
                </a:cubicBezTo>
                <a:cubicBezTo>
                  <a:pt x="763" y="880"/>
                  <a:pt x="763" y="880"/>
                  <a:pt x="763" y="880"/>
                </a:cubicBezTo>
                <a:cubicBezTo>
                  <a:pt x="782" y="753"/>
                  <a:pt x="891" y="656"/>
                  <a:pt x="1024" y="656"/>
                </a:cubicBezTo>
                <a:cubicBezTo>
                  <a:pt x="1156" y="656"/>
                  <a:pt x="1265" y="753"/>
                  <a:pt x="1285" y="880"/>
                </a:cubicBezTo>
                <a:cubicBezTo>
                  <a:pt x="1752" y="880"/>
                  <a:pt x="1752" y="880"/>
                  <a:pt x="1752" y="880"/>
                </a:cubicBezTo>
                <a:lnTo>
                  <a:pt x="1752" y="296"/>
                </a:lnTo>
                <a:close/>
                <a:moveTo>
                  <a:pt x="1114" y="824"/>
                </a:moveTo>
                <a:cubicBezTo>
                  <a:pt x="1094" y="813"/>
                  <a:pt x="1070" y="820"/>
                  <a:pt x="1059" y="839"/>
                </a:cubicBezTo>
                <a:cubicBezTo>
                  <a:pt x="1024" y="900"/>
                  <a:pt x="1024" y="900"/>
                  <a:pt x="1024" y="900"/>
                </a:cubicBezTo>
                <a:cubicBezTo>
                  <a:pt x="988" y="839"/>
                  <a:pt x="988" y="839"/>
                  <a:pt x="988" y="839"/>
                </a:cubicBezTo>
                <a:cubicBezTo>
                  <a:pt x="977" y="820"/>
                  <a:pt x="953" y="813"/>
                  <a:pt x="934" y="824"/>
                </a:cubicBezTo>
                <a:cubicBezTo>
                  <a:pt x="914" y="835"/>
                  <a:pt x="908" y="860"/>
                  <a:pt x="919" y="879"/>
                </a:cubicBezTo>
                <a:cubicBezTo>
                  <a:pt x="989" y="1000"/>
                  <a:pt x="989" y="1000"/>
                  <a:pt x="989" y="1000"/>
                </a:cubicBezTo>
                <a:cubicBezTo>
                  <a:pt x="996" y="1013"/>
                  <a:pt x="1009" y="1020"/>
                  <a:pt x="1024" y="1020"/>
                </a:cubicBezTo>
                <a:cubicBezTo>
                  <a:pt x="1038" y="1020"/>
                  <a:pt x="1051" y="1013"/>
                  <a:pt x="1058" y="1000"/>
                </a:cubicBezTo>
                <a:cubicBezTo>
                  <a:pt x="1128" y="879"/>
                  <a:pt x="1128" y="879"/>
                  <a:pt x="1128" y="879"/>
                </a:cubicBezTo>
                <a:cubicBezTo>
                  <a:pt x="1139" y="860"/>
                  <a:pt x="1133" y="835"/>
                  <a:pt x="1114" y="824"/>
                </a:cubicBezTo>
                <a:close/>
                <a:moveTo>
                  <a:pt x="264" y="1280"/>
                </a:moveTo>
                <a:cubicBezTo>
                  <a:pt x="281" y="1280"/>
                  <a:pt x="296" y="1291"/>
                  <a:pt x="301" y="1307"/>
                </a:cubicBezTo>
                <a:cubicBezTo>
                  <a:pt x="390" y="1561"/>
                  <a:pt x="390" y="1561"/>
                  <a:pt x="390" y="1561"/>
                </a:cubicBezTo>
                <a:cubicBezTo>
                  <a:pt x="397" y="1582"/>
                  <a:pt x="386" y="1605"/>
                  <a:pt x="365" y="1612"/>
                </a:cubicBezTo>
                <a:cubicBezTo>
                  <a:pt x="361" y="1614"/>
                  <a:pt x="356" y="1614"/>
                  <a:pt x="352" y="1614"/>
                </a:cubicBezTo>
                <a:cubicBezTo>
                  <a:pt x="335" y="1614"/>
                  <a:pt x="320" y="1604"/>
                  <a:pt x="314" y="1587"/>
                </a:cubicBezTo>
                <a:cubicBezTo>
                  <a:pt x="308" y="1571"/>
                  <a:pt x="308" y="1571"/>
                  <a:pt x="308" y="1571"/>
                </a:cubicBezTo>
                <a:cubicBezTo>
                  <a:pt x="219" y="1571"/>
                  <a:pt x="219" y="1571"/>
                  <a:pt x="219" y="1571"/>
                </a:cubicBezTo>
                <a:cubicBezTo>
                  <a:pt x="213" y="1587"/>
                  <a:pt x="213" y="1587"/>
                  <a:pt x="213" y="1587"/>
                </a:cubicBezTo>
                <a:cubicBezTo>
                  <a:pt x="206" y="1608"/>
                  <a:pt x="183" y="1619"/>
                  <a:pt x="162" y="1612"/>
                </a:cubicBezTo>
                <a:cubicBezTo>
                  <a:pt x="141" y="1605"/>
                  <a:pt x="130" y="1582"/>
                  <a:pt x="138" y="1561"/>
                </a:cubicBezTo>
                <a:cubicBezTo>
                  <a:pt x="226" y="1307"/>
                  <a:pt x="226" y="1307"/>
                  <a:pt x="226" y="1307"/>
                </a:cubicBezTo>
                <a:cubicBezTo>
                  <a:pt x="231" y="1291"/>
                  <a:pt x="247" y="1280"/>
                  <a:pt x="264" y="1280"/>
                </a:cubicBezTo>
                <a:close/>
                <a:moveTo>
                  <a:pt x="281" y="1491"/>
                </a:moveTo>
                <a:cubicBezTo>
                  <a:pt x="264" y="1442"/>
                  <a:pt x="264" y="1442"/>
                  <a:pt x="264" y="1442"/>
                </a:cubicBezTo>
                <a:cubicBezTo>
                  <a:pt x="247" y="1491"/>
                  <a:pt x="247" y="1491"/>
                  <a:pt x="247" y="1491"/>
                </a:cubicBezTo>
                <a:lnTo>
                  <a:pt x="281" y="1491"/>
                </a:lnTo>
                <a:close/>
                <a:moveTo>
                  <a:pt x="945" y="342"/>
                </a:moveTo>
                <a:cubicBezTo>
                  <a:pt x="953" y="350"/>
                  <a:pt x="963" y="354"/>
                  <a:pt x="974" y="354"/>
                </a:cubicBezTo>
                <a:cubicBezTo>
                  <a:pt x="984" y="354"/>
                  <a:pt x="994" y="350"/>
                  <a:pt x="1002" y="342"/>
                </a:cubicBezTo>
                <a:cubicBezTo>
                  <a:pt x="1024" y="320"/>
                  <a:pt x="1024" y="320"/>
                  <a:pt x="1024" y="320"/>
                </a:cubicBezTo>
                <a:cubicBezTo>
                  <a:pt x="1045" y="342"/>
                  <a:pt x="1045" y="342"/>
                  <a:pt x="1045" y="342"/>
                </a:cubicBezTo>
                <a:cubicBezTo>
                  <a:pt x="1053" y="350"/>
                  <a:pt x="1063" y="354"/>
                  <a:pt x="1074" y="354"/>
                </a:cubicBezTo>
                <a:cubicBezTo>
                  <a:pt x="1084" y="354"/>
                  <a:pt x="1094" y="350"/>
                  <a:pt x="1102" y="342"/>
                </a:cubicBezTo>
                <a:cubicBezTo>
                  <a:pt x="1117" y="326"/>
                  <a:pt x="1117" y="301"/>
                  <a:pt x="1102" y="285"/>
                </a:cubicBezTo>
                <a:cubicBezTo>
                  <a:pt x="1080" y="264"/>
                  <a:pt x="1080" y="264"/>
                  <a:pt x="1080" y="264"/>
                </a:cubicBezTo>
                <a:cubicBezTo>
                  <a:pt x="1102" y="242"/>
                  <a:pt x="1102" y="242"/>
                  <a:pt x="1102" y="242"/>
                </a:cubicBezTo>
                <a:cubicBezTo>
                  <a:pt x="1117" y="226"/>
                  <a:pt x="1117" y="201"/>
                  <a:pt x="1102" y="185"/>
                </a:cubicBezTo>
                <a:cubicBezTo>
                  <a:pt x="1086" y="170"/>
                  <a:pt x="1061" y="170"/>
                  <a:pt x="1045" y="185"/>
                </a:cubicBezTo>
                <a:cubicBezTo>
                  <a:pt x="1024" y="207"/>
                  <a:pt x="1024" y="207"/>
                  <a:pt x="1024" y="207"/>
                </a:cubicBezTo>
                <a:cubicBezTo>
                  <a:pt x="1002" y="185"/>
                  <a:pt x="1002" y="185"/>
                  <a:pt x="1002" y="185"/>
                </a:cubicBezTo>
                <a:cubicBezTo>
                  <a:pt x="986" y="170"/>
                  <a:pt x="961" y="170"/>
                  <a:pt x="945" y="185"/>
                </a:cubicBezTo>
                <a:cubicBezTo>
                  <a:pt x="930" y="201"/>
                  <a:pt x="930" y="226"/>
                  <a:pt x="945" y="242"/>
                </a:cubicBezTo>
                <a:cubicBezTo>
                  <a:pt x="967" y="264"/>
                  <a:pt x="967" y="264"/>
                  <a:pt x="967" y="264"/>
                </a:cubicBezTo>
                <a:cubicBezTo>
                  <a:pt x="945" y="285"/>
                  <a:pt x="945" y="285"/>
                  <a:pt x="945" y="285"/>
                </a:cubicBezTo>
                <a:cubicBezTo>
                  <a:pt x="930" y="301"/>
                  <a:pt x="930" y="326"/>
                  <a:pt x="945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4217414" y="5700623"/>
            <a:ext cx="378503" cy="378865"/>
          </a:xfrm>
          <a:custGeom>
            <a:avLst/>
            <a:gdLst>
              <a:gd name="T0" fmla="*/ 0 w 2048"/>
              <a:gd name="T1" fmla="*/ 232 h 2048"/>
              <a:gd name="T2" fmla="*/ 824 w 2048"/>
              <a:gd name="T3" fmla="*/ 1584 h 2048"/>
              <a:gd name="T4" fmla="*/ 597 w 2048"/>
              <a:gd name="T5" fmla="*/ 2008 h 2048"/>
              <a:gd name="T6" fmla="*/ 1450 w 2048"/>
              <a:gd name="T7" fmla="*/ 2008 h 2048"/>
              <a:gd name="T8" fmla="*/ 1224 w 2048"/>
              <a:gd name="T9" fmla="*/ 1584 h 2048"/>
              <a:gd name="T10" fmla="*/ 2048 w 2048"/>
              <a:gd name="T11" fmla="*/ 232 h 2048"/>
              <a:gd name="T12" fmla="*/ 1364 w 2048"/>
              <a:gd name="T13" fmla="*/ 1968 h 2048"/>
              <a:gd name="T14" fmla="*/ 1250 w 2048"/>
              <a:gd name="T15" fmla="*/ 1888 h 2048"/>
              <a:gd name="T16" fmla="*/ 1144 w 2048"/>
              <a:gd name="T17" fmla="*/ 1584 h 2048"/>
              <a:gd name="T18" fmla="*/ 1968 w 2048"/>
              <a:gd name="T19" fmla="*/ 1352 h 2048"/>
              <a:gd name="T20" fmla="*/ 80 w 2048"/>
              <a:gd name="T21" fmla="*/ 1352 h 2048"/>
              <a:gd name="T22" fmla="*/ 1816 w 2048"/>
              <a:gd name="T23" fmla="*/ 80 h 2048"/>
              <a:gd name="T24" fmla="*/ 1296 w 2048"/>
              <a:gd name="T25" fmla="*/ 260 h 2048"/>
              <a:gd name="T26" fmla="*/ 1324 w 2048"/>
              <a:gd name="T27" fmla="*/ 192 h 2048"/>
              <a:gd name="T28" fmla="*/ 1352 w 2048"/>
              <a:gd name="T29" fmla="*/ 260 h 2048"/>
              <a:gd name="T30" fmla="*/ 1856 w 2048"/>
              <a:gd name="T31" fmla="*/ 232 h 2048"/>
              <a:gd name="T32" fmla="*/ 232 w 2048"/>
              <a:gd name="T33" fmla="*/ 1392 h 2048"/>
              <a:gd name="T34" fmla="*/ 232 w 2048"/>
              <a:gd name="T35" fmla="*/ 192 h 2048"/>
              <a:gd name="T36" fmla="*/ 1126 w 2048"/>
              <a:gd name="T37" fmla="*/ 272 h 2048"/>
              <a:gd name="T38" fmla="*/ 582 w 2048"/>
              <a:gd name="T39" fmla="*/ 1152 h 2048"/>
              <a:gd name="T40" fmla="*/ 272 w 2048"/>
              <a:gd name="T41" fmla="*/ 1232 h 2048"/>
              <a:gd name="T42" fmla="*/ 1776 w 2048"/>
              <a:gd name="T43" fmla="*/ 272 h 2048"/>
              <a:gd name="T44" fmla="*/ 1490 w 2048"/>
              <a:gd name="T45" fmla="*/ 192 h 2048"/>
              <a:gd name="T46" fmla="*/ 1053 w 2048"/>
              <a:gd name="T47" fmla="*/ 1418 h 2048"/>
              <a:gd name="T48" fmla="*/ 1024 w 2048"/>
              <a:gd name="T49" fmla="*/ 1486 h 2048"/>
              <a:gd name="T50" fmla="*/ 996 w 2048"/>
              <a:gd name="T51" fmla="*/ 1418 h 2048"/>
              <a:gd name="T52" fmla="*/ 845 w 2048"/>
              <a:gd name="T53" fmla="*/ 761 h 2048"/>
              <a:gd name="T54" fmla="*/ 647 w 2048"/>
              <a:gd name="T55" fmla="*/ 761 h 2048"/>
              <a:gd name="T56" fmla="*/ 845 w 2048"/>
              <a:gd name="T57" fmla="*/ 761 h 2048"/>
              <a:gd name="T58" fmla="*/ 647 w 2048"/>
              <a:gd name="T59" fmla="*/ 921 h 2048"/>
              <a:gd name="T60" fmla="*/ 845 w 2048"/>
              <a:gd name="T61" fmla="*/ 921 h 2048"/>
              <a:gd name="T62" fmla="*/ 1237 w 2048"/>
              <a:gd name="T63" fmla="*/ 652 h 2048"/>
              <a:gd name="T64" fmla="*/ 1324 w 2048"/>
              <a:gd name="T65" fmla="*/ 956 h 2048"/>
              <a:gd name="T66" fmla="*/ 1237 w 2048"/>
              <a:gd name="T67" fmla="*/ 732 h 2048"/>
              <a:gd name="T68" fmla="*/ 1150 w 2048"/>
              <a:gd name="T69" fmla="*/ 956 h 2048"/>
              <a:gd name="T70" fmla="*/ 1063 w 2048"/>
              <a:gd name="T71" fmla="*/ 732 h 2048"/>
              <a:gd name="T72" fmla="*/ 976 w 2048"/>
              <a:gd name="T73" fmla="*/ 956 h 2048"/>
              <a:gd name="T74" fmla="*/ 1063 w 2048"/>
              <a:gd name="T75" fmla="*/ 652 h 2048"/>
              <a:gd name="T76" fmla="*/ 433 w 2048"/>
              <a:gd name="T77" fmla="*/ 701 h 2048"/>
              <a:gd name="T78" fmla="*/ 512 w 2048"/>
              <a:gd name="T79" fmla="*/ 781 h 2048"/>
              <a:gd name="T80" fmla="*/ 393 w 2048"/>
              <a:gd name="T81" fmla="*/ 957 h 2048"/>
              <a:gd name="T82" fmla="*/ 393 w 2048"/>
              <a:gd name="T83" fmla="*/ 525 h 2048"/>
              <a:gd name="T84" fmla="*/ 572 w 2048"/>
              <a:gd name="T85" fmla="*/ 605 h 2048"/>
              <a:gd name="T86" fmla="*/ 1614 w 2048"/>
              <a:gd name="T87" fmla="*/ 943 h 2048"/>
              <a:gd name="T88" fmla="*/ 1530 w 2048"/>
              <a:gd name="T89" fmla="*/ 1020 h 2048"/>
              <a:gd name="T90" fmla="*/ 1552 w 2048"/>
              <a:gd name="T91" fmla="*/ 1122 h 2048"/>
              <a:gd name="T92" fmla="*/ 1556 w 2048"/>
              <a:gd name="T93" fmla="*/ 652 h 2048"/>
              <a:gd name="T94" fmla="*/ 1556 w 2048"/>
              <a:gd name="T95" fmla="*/ 956 h 2048"/>
              <a:gd name="T96" fmla="*/ 1614 w 2048"/>
              <a:gd name="T97" fmla="*/ 790 h 2048"/>
              <a:gd name="T98" fmla="*/ 1498 w 2048"/>
              <a:gd name="T99" fmla="*/ 818 h 2048"/>
              <a:gd name="T100" fmla="*/ 774 w 2048"/>
              <a:gd name="T101" fmla="*/ 1164 h 2048"/>
              <a:gd name="T102" fmla="*/ 746 w 2048"/>
              <a:gd name="T103" fmla="*/ 1232 h 2048"/>
              <a:gd name="T104" fmla="*/ 718 w 2048"/>
              <a:gd name="T105" fmla="*/ 11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48" h="2048">
                <a:moveTo>
                  <a:pt x="1816" y="0"/>
                </a:moveTo>
                <a:cubicBezTo>
                  <a:pt x="232" y="0"/>
                  <a:pt x="232" y="0"/>
                  <a:pt x="232" y="0"/>
                </a:cubicBezTo>
                <a:cubicBezTo>
                  <a:pt x="104" y="0"/>
                  <a:pt x="0" y="104"/>
                  <a:pt x="0" y="232"/>
                </a:cubicBezTo>
                <a:cubicBezTo>
                  <a:pt x="0" y="1352"/>
                  <a:pt x="0" y="1352"/>
                  <a:pt x="0" y="1352"/>
                </a:cubicBezTo>
                <a:cubicBezTo>
                  <a:pt x="0" y="1480"/>
                  <a:pt x="104" y="1584"/>
                  <a:pt x="232" y="1584"/>
                </a:cubicBezTo>
                <a:cubicBezTo>
                  <a:pt x="824" y="1584"/>
                  <a:pt x="824" y="1584"/>
                  <a:pt x="824" y="1584"/>
                </a:cubicBezTo>
                <a:cubicBezTo>
                  <a:pt x="824" y="1808"/>
                  <a:pt x="824" y="1808"/>
                  <a:pt x="824" y="1808"/>
                </a:cubicBezTo>
                <a:cubicBezTo>
                  <a:pt x="797" y="1808"/>
                  <a:pt x="797" y="1808"/>
                  <a:pt x="797" y="1808"/>
                </a:cubicBezTo>
                <a:cubicBezTo>
                  <a:pt x="687" y="1808"/>
                  <a:pt x="597" y="1898"/>
                  <a:pt x="597" y="2008"/>
                </a:cubicBezTo>
                <a:cubicBezTo>
                  <a:pt x="597" y="2030"/>
                  <a:pt x="615" y="2048"/>
                  <a:pt x="637" y="2048"/>
                </a:cubicBezTo>
                <a:cubicBezTo>
                  <a:pt x="1410" y="2048"/>
                  <a:pt x="1410" y="2048"/>
                  <a:pt x="1410" y="2048"/>
                </a:cubicBezTo>
                <a:cubicBezTo>
                  <a:pt x="1432" y="2048"/>
                  <a:pt x="1450" y="2030"/>
                  <a:pt x="1450" y="2008"/>
                </a:cubicBezTo>
                <a:cubicBezTo>
                  <a:pt x="1450" y="1898"/>
                  <a:pt x="1361" y="1808"/>
                  <a:pt x="1250" y="1808"/>
                </a:cubicBezTo>
                <a:cubicBezTo>
                  <a:pt x="1224" y="1808"/>
                  <a:pt x="1224" y="1808"/>
                  <a:pt x="1224" y="1808"/>
                </a:cubicBezTo>
                <a:cubicBezTo>
                  <a:pt x="1224" y="1584"/>
                  <a:pt x="1224" y="1584"/>
                  <a:pt x="1224" y="1584"/>
                </a:cubicBezTo>
                <a:cubicBezTo>
                  <a:pt x="1816" y="1584"/>
                  <a:pt x="1816" y="1584"/>
                  <a:pt x="1816" y="1584"/>
                </a:cubicBezTo>
                <a:cubicBezTo>
                  <a:pt x="1944" y="1584"/>
                  <a:pt x="2048" y="1480"/>
                  <a:pt x="2048" y="1352"/>
                </a:cubicBezTo>
                <a:cubicBezTo>
                  <a:pt x="2048" y="232"/>
                  <a:pt x="2048" y="232"/>
                  <a:pt x="2048" y="232"/>
                </a:cubicBezTo>
                <a:cubicBezTo>
                  <a:pt x="2048" y="104"/>
                  <a:pt x="1944" y="0"/>
                  <a:pt x="1816" y="0"/>
                </a:cubicBezTo>
                <a:close/>
                <a:moveTo>
                  <a:pt x="1250" y="1888"/>
                </a:moveTo>
                <a:cubicBezTo>
                  <a:pt x="1303" y="1888"/>
                  <a:pt x="1347" y="1921"/>
                  <a:pt x="1364" y="1968"/>
                </a:cubicBezTo>
                <a:cubicBezTo>
                  <a:pt x="684" y="1968"/>
                  <a:pt x="684" y="1968"/>
                  <a:pt x="684" y="1968"/>
                </a:cubicBezTo>
                <a:cubicBezTo>
                  <a:pt x="700" y="1921"/>
                  <a:pt x="745" y="1888"/>
                  <a:pt x="797" y="1888"/>
                </a:cubicBezTo>
                <a:lnTo>
                  <a:pt x="1250" y="1888"/>
                </a:lnTo>
                <a:close/>
                <a:moveTo>
                  <a:pt x="904" y="1808"/>
                </a:moveTo>
                <a:cubicBezTo>
                  <a:pt x="904" y="1584"/>
                  <a:pt x="904" y="1584"/>
                  <a:pt x="904" y="1584"/>
                </a:cubicBezTo>
                <a:cubicBezTo>
                  <a:pt x="1144" y="1584"/>
                  <a:pt x="1144" y="1584"/>
                  <a:pt x="1144" y="1584"/>
                </a:cubicBezTo>
                <a:cubicBezTo>
                  <a:pt x="1144" y="1808"/>
                  <a:pt x="1144" y="1808"/>
                  <a:pt x="1144" y="1808"/>
                </a:cubicBezTo>
                <a:lnTo>
                  <a:pt x="904" y="1808"/>
                </a:lnTo>
                <a:close/>
                <a:moveTo>
                  <a:pt x="1968" y="1352"/>
                </a:moveTo>
                <a:cubicBezTo>
                  <a:pt x="1968" y="1436"/>
                  <a:pt x="1900" y="1504"/>
                  <a:pt x="1816" y="1504"/>
                </a:cubicBezTo>
                <a:cubicBezTo>
                  <a:pt x="232" y="1504"/>
                  <a:pt x="232" y="1504"/>
                  <a:pt x="232" y="1504"/>
                </a:cubicBezTo>
                <a:cubicBezTo>
                  <a:pt x="148" y="1504"/>
                  <a:pt x="80" y="1436"/>
                  <a:pt x="80" y="1352"/>
                </a:cubicBezTo>
                <a:cubicBezTo>
                  <a:pt x="80" y="232"/>
                  <a:pt x="80" y="232"/>
                  <a:pt x="80" y="232"/>
                </a:cubicBezTo>
                <a:cubicBezTo>
                  <a:pt x="80" y="148"/>
                  <a:pt x="148" y="80"/>
                  <a:pt x="232" y="80"/>
                </a:cubicBezTo>
                <a:cubicBezTo>
                  <a:pt x="1816" y="80"/>
                  <a:pt x="1816" y="80"/>
                  <a:pt x="1816" y="80"/>
                </a:cubicBezTo>
                <a:cubicBezTo>
                  <a:pt x="1900" y="80"/>
                  <a:pt x="1968" y="148"/>
                  <a:pt x="1968" y="232"/>
                </a:cubicBezTo>
                <a:lnTo>
                  <a:pt x="1968" y="1352"/>
                </a:lnTo>
                <a:close/>
                <a:moveTo>
                  <a:pt x="1296" y="260"/>
                </a:moveTo>
                <a:cubicBezTo>
                  <a:pt x="1288" y="253"/>
                  <a:pt x="1284" y="243"/>
                  <a:pt x="1284" y="232"/>
                </a:cubicBezTo>
                <a:cubicBezTo>
                  <a:pt x="1284" y="221"/>
                  <a:pt x="1289" y="211"/>
                  <a:pt x="1296" y="204"/>
                </a:cubicBezTo>
                <a:cubicBezTo>
                  <a:pt x="1303" y="196"/>
                  <a:pt x="1314" y="192"/>
                  <a:pt x="1324" y="192"/>
                </a:cubicBezTo>
                <a:cubicBezTo>
                  <a:pt x="1335" y="192"/>
                  <a:pt x="1345" y="196"/>
                  <a:pt x="1352" y="204"/>
                </a:cubicBezTo>
                <a:cubicBezTo>
                  <a:pt x="1360" y="211"/>
                  <a:pt x="1364" y="221"/>
                  <a:pt x="1364" y="232"/>
                </a:cubicBezTo>
                <a:cubicBezTo>
                  <a:pt x="1364" y="243"/>
                  <a:pt x="1360" y="253"/>
                  <a:pt x="1352" y="260"/>
                </a:cubicBezTo>
                <a:cubicBezTo>
                  <a:pt x="1345" y="268"/>
                  <a:pt x="1335" y="272"/>
                  <a:pt x="1324" y="272"/>
                </a:cubicBezTo>
                <a:cubicBezTo>
                  <a:pt x="1314" y="272"/>
                  <a:pt x="1303" y="268"/>
                  <a:pt x="1296" y="260"/>
                </a:cubicBezTo>
                <a:close/>
                <a:moveTo>
                  <a:pt x="1856" y="232"/>
                </a:moveTo>
                <a:cubicBezTo>
                  <a:pt x="1856" y="1352"/>
                  <a:pt x="1856" y="1352"/>
                  <a:pt x="1856" y="1352"/>
                </a:cubicBezTo>
                <a:cubicBezTo>
                  <a:pt x="1856" y="1374"/>
                  <a:pt x="1838" y="1392"/>
                  <a:pt x="1816" y="1392"/>
                </a:cubicBezTo>
                <a:cubicBezTo>
                  <a:pt x="232" y="1392"/>
                  <a:pt x="232" y="1392"/>
                  <a:pt x="232" y="1392"/>
                </a:cubicBezTo>
                <a:cubicBezTo>
                  <a:pt x="210" y="1392"/>
                  <a:pt x="192" y="1374"/>
                  <a:pt x="192" y="1352"/>
                </a:cubicBezTo>
                <a:cubicBezTo>
                  <a:pt x="192" y="232"/>
                  <a:pt x="192" y="232"/>
                  <a:pt x="192" y="232"/>
                </a:cubicBezTo>
                <a:cubicBezTo>
                  <a:pt x="192" y="210"/>
                  <a:pt x="210" y="192"/>
                  <a:pt x="232" y="192"/>
                </a:cubicBezTo>
                <a:cubicBezTo>
                  <a:pt x="1126" y="192"/>
                  <a:pt x="1126" y="192"/>
                  <a:pt x="1126" y="192"/>
                </a:cubicBezTo>
                <a:cubicBezTo>
                  <a:pt x="1148" y="192"/>
                  <a:pt x="1166" y="210"/>
                  <a:pt x="1166" y="232"/>
                </a:cubicBezTo>
                <a:cubicBezTo>
                  <a:pt x="1166" y="254"/>
                  <a:pt x="1148" y="272"/>
                  <a:pt x="1126" y="272"/>
                </a:cubicBezTo>
                <a:cubicBezTo>
                  <a:pt x="272" y="272"/>
                  <a:pt x="272" y="272"/>
                  <a:pt x="272" y="272"/>
                </a:cubicBezTo>
                <a:cubicBezTo>
                  <a:pt x="272" y="1152"/>
                  <a:pt x="272" y="1152"/>
                  <a:pt x="272" y="1152"/>
                </a:cubicBezTo>
                <a:cubicBezTo>
                  <a:pt x="582" y="1152"/>
                  <a:pt x="582" y="1152"/>
                  <a:pt x="582" y="1152"/>
                </a:cubicBezTo>
                <a:cubicBezTo>
                  <a:pt x="604" y="1152"/>
                  <a:pt x="622" y="1170"/>
                  <a:pt x="622" y="1192"/>
                </a:cubicBezTo>
                <a:cubicBezTo>
                  <a:pt x="622" y="1214"/>
                  <a:pt x="604" y="1232"/>
                  <a:pt x="582" y="1232"/>
                </a:cubicBezTo>
                <a:cubicBezTo>
                  <a:pt x="272" y="1232"/>
                  <a:pt x="272" y="1232"/>
                  <a:pt x="272" y="1232"/>
                </a:cubicBezTo>
                <a:cubicBezTo>
                  <a:pt x="272" y="1312"/>
                  <a:pt x="272" y="1312"/>
                  <a:pt x="272" y="1312"/>
                </a:cubicBezTo>
                <a:cubicBezTo>
                  <a:pt x="1776" y="1312"/>
                  <a:pt x="1776" y="1312"/>
                  <a:pt x="1776" y="1312"/>
                </a:cubicBezTo>
                <a:cubicBezTo>
                  <a:pt x="1776" y="272"/>
                  <a:pt x="1776" y="272"/>
                  <a:pt x="1776" y="272"/>
                </a:cubicBezTo>
                <a:cubicBezTo>
                  <a:pt x="1490" y="272"/>
                  <a:pt x="1490" y="272"/>
                  <a:pt x="1490" y="272"/>
                </a:cubicBezTo>
                <a:cubicBezTo>
                  <a:pt x="1468" y="272"/>
                  <a:pt x="1450" y="254"/>
                  <a:pt x="1450" y="232"/>
                </a:cubicBezTo>
                <a:cubicBezTo>
                  <a:pt x="1450" y="210"/>
                  <a:pt x="1468" y="192"/>
                  <a:pt x="1490" y="192"/>
                </a:cubicBezTo>
                <a:cubicBezTo>
                  <a:pt x="1816" y="192"/>
                  <a:pt x="1816" y="192"/>
                  <a:pt x="1816" y="192"/>
                </a:cubicBezTo>
                <a:cubicBezTo>
                  <a:pt x="1838" y="192"/>
                  <a:pt x="1856" y="210"/>
                  <a:pt x="1856" y="232"/>
                </a:cubicBezTo>
                <a:close/>
                <a:moveTo>
                  <a:pt x="1053" y="1418"/>
                </a:moveTo>
                <a:cubicBezTo>
                  <a:pt x="1060" y="1425"/>
                  <a:pt x="1064" y="1436"/>
                  <a:pt x="1064" y="1446"/>
                </a:cubicBezTo>
                <a:cubicBezTo>
                  <a:pt x="1064" y="1457"/>
                  <a:pt x="1060" y="1467"/>
                  <a:pt x="1053" y="1475"/>
                </a:cubicBezTo>
                <a:cubicBezTo>
                  <a:pt x="1045" y="1482"/>
                  <a:pt x="1035" y="1486"/>
                  <a:pt x="1024" y="1486"/>
                </a:cubicBezTo>
                <a:cubicBezTo>
                  <a:pt x="1014" y="1486"/>
                  <a:pt x="1003" y="1482"/>
                  <a:pt x="996" y="1475"/>
                </a:cubicBezTo>
                <a:cubicBezTo>
                  <a:pt x="989" y="1467"/>
                  <a:pt x="984" y="1457"/>
                  <a:pt x="984" y="1446"/>
                </a:cubicBezTo>
                <a:cubicBezTo>
                  <a:pt x="984" y="1436"/>
                  <a:pt x="989" y="1425"/>
                  <a:pt x="996" y="1418"/>
                </a:cubicBezTo>
                <a:cubicBezTo>
                  <a:pt x="1003" y="1411"/>
                  <a:pt x="1014" y="1406"/>
                  <a:pt x="1024" y="1406"/>
                </a:cubicBezTo>
                <a:cubicBezTo>
                  <a:pt x="1035" y="1406"/>
                  <a:pt x="1045" y="1411"/>
                  <a:pt x="1053" y="1418"/>
                </a:cubicBezTo>
                <a:close/>
                <a:moveTo>
                  <a:pt x="845" y="761"/>
                </a:moveTo>
                <a:cubicBezTo>
                  <a:pt x="845" y="783"/>
                  <a:pt x="827" y="801"/>
                  <a:pt x="805" y="801"/>
                </a:cubicBezTo>
                <a:cubicBezTo>
                  <a:pt x="687" y="801"/>
                  <a:pt x="687" y="801"/>
                  <a:pt x="687" y="801"/>
                </a:cubicBezTo>
                <a:cubicBezTo>
                  <a:pt x="665" y="801"/>
                  <a:pt x="647" y="783"/>
                  <a:pt x="647" y="761"/>
                </a:cubicBezTo>
                <a:cubicBezTo>
                  <a:pt x="647" y="738"/>
                  <a:pt x="665" y="721"/>
                  <a:pt x="687" y="721"/>
                </a:cubicBezTo>
                <a:cubicBezTo>
                  <a:pt x="805" y="721"/>
                  <a:pt x="805" y="721"/>
                  <a:pt x="805" y="721"/>
                </a:cubicBezTo>
                <a:cubicBezTo>
                  <a:pt x="827" y="721"/>
                  <a:pt x="845" y="738"/>
                  <a:pt x="845" y="761"/>
                </a:cubicBezTo>
                <a:close/>
                <a:moveTo>
                  <a:pt x="805" y="961"/>
                </a:moveTo>
                <a:cubicBezTo>
                  <a:pt x="687" y="961"/>
                  <a:pt x="687" y="961"/>
                  <a:pt x="687" y="961"/>
                </a:cubicBezTo>
                <a:cubicBezTo>
                  <a:pt x="665" y="961"/>
                  <a:pt x="647" y="943"/>
                  <a:pt x="647" y="921"/>
                </a:cubicBezTo>
                <a:cubicBezTo>
                  <a:pt x="647" y="898"/>
                  <a:pt x="665" y="881"/>
                  <a:pt x="687" y="881"/>
                </a:cubicBezTo>
                <a:cubicBezTo>
                  <a:pt x="805" y="881"/>
                  <a:pt x="805" y="881"/>
                  <a:pt x="805" y="881"/>
                </a:cubicBezTo>
                <a:cubicBezTo>
                  <a:pt x="827" y="881"/>
                  <a:pt x="845" y="898"/>
                  <a:pt x="845" y="921"/>
                </a:cubicBezTo>
                <a:cubicBezTo>
                  <a:pt x="845" y="943"/>
                  <a:pt x="827" y="961"/>
                  <a:pt x="805" y="961"/>
                </a:cubicBezTo>
                <a:close/>
                <a:moveTo>
                  <a:pt x="1150" y="686"/>
                </a:moveTo>
                <a:cubicBezTo>
                  <a:pt x="1173" y="665"/>
                  <a:pt x="1204" y="652"/>
                  <a:pt x="1237" y="652"/>
                </a:cubicBezTo>
                <a:cubicBezTo>
                  <a:pt x="1307" y="652"/>
                  <a:pt x="1364" y="709"/>
                  <a:pt x="1364" y="779"/>
                </a:cubicBezTo>
                <a:cubicBezTo>
                  <a:pt x="1364" y="916"/>
                  <a:pt x="1364" y="916"/>
                  <a:pt x="1364" y="916"/>
                </a:cubicBezTo>
                <a:cubicBezTo>
                  <a:pt x="1364" y="938"/>
                  <a:pt x="1346" y="956"/>
                  <a:pt x="1324" y="956"/>
                </a:cubicBezTo>
                <a:cubicBezTo>
                  <a:pt x="1302" y="956"/>
                  <a:pt x="1284" y="938"/>
                  <a:pt x="1284" y="916"/>
                </a:cubicBezTo>
                <a:cubicBezTo>
                  <a:pt x="1284" y="779"/>
                  <a:pt x="1284" y="779"/>
                  <a:pt x="1284" y="779"/>
                </a:cubicBezTo>
                <a:cubicBezTo>
                  <a:pt x="1284" y="753"/>
                  <a:pt x="1263" y="732"/>
                  <a:pt x="1237" y="732"/>
                </a:cubicBezTo>
                <a:cubicBezTo>
                  <a:pt x="1211" y="732"/>
                  <a:pt x="1190" y="753"/>
                  <a:pt x="1190" y="779"/>
                </a:cubicBezTo>
                <a:cubicBezTo>
                  <a:pt x="1190" y="916"/>
                  <a:pt x="1190" y="916"/>
                  <a:pt x="1190" y="916"/>
                </a:cubicBezTo>
                <a:cubicBezTo>
                  <a:pt x="1190" y="938"/>
                  <a:pt x="1172" y="956"/>
                  <a:pt x="1150" y="956"/>
                </a:cubicBezTo>
                <a:cubicBezTo>
                  <a:pt x="1128" y="956"/>
                  <a:pt x="1110" y="938"/>
                  <a:pt x="1110" y="916"/>
                </a:cubicBezTo>
                <a:cubicBezTo>
                  <a:pt x="1110" y="779"/>
                  <a:pt x="1110" y="779"/>
                  <a:pt x="1110" y="779"/>
                </a:cubicBezTo>
                <a:cubicBezTo>
                  <a:pt x="1110" y="753"/>
                  <a:pt x="1089" y="732"/>
                  <a:pt x="1063" y="732"/>
                </a:cubicBezTo>
                <a:cubicBezTo>
                  <a:pt x="1037" y="732"/>
                  <a:pt x="1016" y="753"/>
                  <a:pt x="1016" y="779"/>
                </a:cubicBezTo>
                <a:cubicBezTo>
                  <a:pt x="1016" y="916"/>
                  <a:pt x="1016" y="916"/>
                  <a:pt x="1016" y="916"/>
                </a:cubicBezTo>
                <a:cubicBezTo>
                  <a:pt x="1016" y="938"/>
                  <a:pt x="998" y="956"/>
                  <a:pt x="976" y="956"/>
                </a:cubicBezTo>
                <a:cubicBezTo>
                  <a:pt x="954" y="956"/>
                  <a:pt x="936" y="938"/>
                  <a:pt x="936" y="916"/>
                </a:cubicBezTo>
                <a:cubicBezTo>
                  <a:pt x="936" y="779"/>
                  <a:pt x="936" y="779"/>
                  <a:pt x="936" y="779"/>
                </a:cubicBezTo>
                <a:cubicBezTo>
                  <a:pt x="936" y="709"/>
                  <a:pt x="993" y="652"/>
                  <a:pt x="1063" y="652"/>
                </a:cubicBezTo>
                <a:cubicBezTo>
                  <a:pt x="1097" y="652"/>
                  <a:pt x="1127" y="665"/>
                  <a:pt x="1150" y="686"/>
                </a:cubicBezTo>
                <a:close/>
                <a:moveTo>
                  <a:pt x="433" y="605"/>
                </a:moveTo>
                <a:cubicBezTo>
                  <a:pt x="433" y="701"/>
                  <a:pt x="433" y="701"/>
                  <a:pt x="433" y="701"/>
                </a:cubicBezTo>
                <a:cubicBezTo>
                  <a:pt x="512" y="701"/>
                  <a:pt x="512" y="701"/>
                  <a:pt x="512" y="701"/>
                </a:cubicBezTo>
                <a:cubicBezTo>
                  <a:pt x="534" y="701"/>
                  <a:pt x="552" y="718"/>
                  <a:pt x="552" y="741"/>
                </a:cubicBezTo>
                <a:cubicBezTo>
                  <a:pt x="552" y="763"/>
                  <a:pt x="534" y="781"/>
                  <a:pt x="512" y="781"/>
                </a:cubicBezTo>
                <a:cubicBezTo>
                  <a:pt x="433" y="781"/>
                  <a:pt x="433" y="781"/>
                  <a:pt x="433" y="781"/>
                </a:cubicBezTo>
                <a:cubicBezTo>
                  <a:pt x="433" y="917"/>
                  <a:pt x="433" y="917"/>
                  <a:pt x="433" y="917"/>
                </a:cubicBezTo>
                <a:cubicBezTo>
                  <a:pt x="433" y="939"/>
                  <a:pt x="415" y="957"/>
                  <a:pt x="393" y="957"/>
                </a:cubicBezTo>
                <a:cubicBezTo>
                  <a:pt x="371" y="957"/>
                  <a:pt x="353" y="939"/>
                  <a:pt x="353" y="917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42"/>
                  <a:pt x="371" y="525"/>
                  <a:pt x="393" y="525"/>
                </a:cubicBezTo>
                <a:cubicBezTo>
                  <a:pt x="572" y="525"/>
                  <a:pt x="572" y="525"/>
                  <a:pt x="572" y="525"/>
                </a:cubicBezTo>
                <a:cubicBezTo>
                  <a:pt x="594" y="525"/>
                  <a:pt x="612" y="542"/>
                  <a:pt x="612" y="565"/>
                </a:cubicBezTo>
                <a:cubicBezTo>
                  <a:pt x="612" y="587"/>
                  <a:pt x="594" y="605"/>
                  <a:pt x="572" y="605"/>
                </a:cubicBezTo>
                <a:lnTo>
                  <a:pt x="433" y="605"/>
                </a:lnTo>
                <a:close/>
                <a:moveTo>
                  <a:pt x="1556" y="956"/>
                </a:moveTo>
                <a:cubicBezTo>
                  <a:pt x="1577" y="956"/>
                  <a:pt x="1597" y="951"/>
                  <a:pt x="1614" y="943"/>
                </a:cubicBezTo>
                <a:cubicBezTo>
                  <a:pt x="1614" y="980"/>
                  <a:pt x="1614" y="980"/>
                  <a:pt x="1614" y="980"/>
                </a:cubicBezTo>
                <a:cubicBezTo>
                  <a:pt x="1614" y="1014"/>
                  <a:pt x="1587" y="1042"/>
                  <a:pt x="1552" y="1042"/>
                </a:cubicBezTo>
                <a:cubicBezTo>
                  <a:pt x="1540" y="1042"/>
                  <a:pt x="1530" y="1032"/>
                  <a:pt x="1530" y="1020"/>
                </a:cubicBezTo>
                <a:cubicBezTo>
                  <a:pt x="1530" y="998"/>
                  <a:pt x="1512" y="980"/>
                  <a:pt x="1490" y="980"/>
                </a:cubicBezTo>
                <a:cubicBezTo>
                  <a:pt x="1468" y="980"/>
                  <a:pt x="1450" y="998"/>
                  <a:pt x="1450" y="1020"/>
                </a:cubicBezTo>
                <a:cubicBezTo>
                  <a:pt x="1450" y="1076"/>
                  <a:pt x="1496" y="1122"/>
                  <a:pt x="1552" y="1122"/>
                </a:cubicBezTo>
                <a:cubicBezTo>
                  <a:pt x="1631" y="1122"/>
                  <a:pt x="1694" y="1058"/>
                  <a:pt x="1694" y="980"/>
                </a:cubicBezTo>
                <a:cubicBezTo>
                  <a:pt x="1694" y="790"/>
                  <a:pt x="1694" y="790"/>
                  <a:pt x="1694" y="790"/>
                </a:cubicBezTo>
                <a:cubicBezTo>
                  <a:pt x="1694" y="714"/>
                  <a:pt x="1633" y="652"/>
                  <a:pt x="1556" y="652"/>
                </a:cubicBezTo>
                <a:cubicBezTo>
                  <a:pt x="1480" y="652"/>
                  <a:pt x="1418" y="714"/>
                  <a:pt x="1418" y="790"/>
                </a:cubicBezTo>
                <a:cubicBezTo>
                  <a:pt x="1418" y="818"/>
                  <a:pt x="1418" y="818"/>
                  <a:pt x="1418" y="818"/>
                </a:cubicBezTo>
                <a:cubicBezTo>
                  <a:pt x="1418" y="894"/>
                  <a:pt x="1480" y="956"/>
                  <a:pt x="1556" y="956"/>
                </a:cubicBezTo>
                <a:close/>
                <a:moveTo>
                  <a:pt x="1498" y="790"/>
                </a:moveTo>
                <a:cubicBezTo>
                  <a:pt x="1498" y="758"/>
                  <a:pt x="1524" y="732"/>
                  <a:pt x="1556" y="732"/>
                </a:cubicBezTo>
                <a:cubicBezTo>
                  <a:pt x="1588" y="732"/>
                  <a:pt x="1614" y="758"/>
                  <a:pt x="1614" y="790"/>
                </a:cubicBezTo>
                <a:cubicBezTo>
                  <a:pt x="1614" y="818"/>
                  <a:pt x="1614" y="818"/>
                  <a:pt x="1614" y="818"/>
                </a:cubicBezTo>
                <a:cubicBezTo>
                  <a:pt x="1614" y="850"/>
                  <a:pt x="1588" y="876"/>
                  <a:pt x="1556" y="876"/>
                </a:cubicBezTo>
                <a:cubicBezTo>
                  <a:pt x="1524" y="876"/>
                  <a:pt x="1498" y="850"/>
                  <a:pt x="1498" y="818"/>
                </a:cubicBezTo>
                <a:lnTo>
                  <a:pt x="1498" y="790"/>
                </a:lnTo>
                <a:close/>
                <a:moveTo>
                  <a:pt x="746" y="1152"/>
                </a:moveTo>
                <a:cubicBezTo>
                  <a:pt x="757" y="1152"/>
                  <a:pt x="767" y="1156"/>
                  <a:pt x="774" y="1164"/>
                </a:cubicBezTo>
                <a:cubicBezTo>
                  <a:pt x="782" y="1171"/>
                  <a:pt x="786" y="1181"/>
                  <a:pt x="786" y="1192"/>
                </a:cubicBezTo>
                <a:cubicBezTo>
                  <a:pt x="786" y="1203"/>
                  <a:pt x="782" y="1213"/>
                  <a:pt x="774" y="1220"/>
                </a:cubicBezTo>
                <a:cubicBezTo>
                  <a:pt x="767" y="1228"/>
                  <a:pt x="757" y="1232"/>
                  <a:pt x="746" y="1232"/>
                </a:cubicBezTo>
                <a:cubicBezTo>
                  <a:pt x="736" y="1232"/>
                  <a:pt x="725" y="1228"/>
                  <a:pt x="718" y="1220"/>
                </a:cubicBezTo>
                <a:cubicBezTo>
                  <a:pt x="710" y="1213"/>
                  <a:pt x="706" y="1203"/>
                  <a:pt x="706" y="1192"/>
                </a:cubicBezTo>
                <a:cubicBezTo>
                  <a:pt x="706" y="1181"/>
                  <a:pt x="710" y="1171"/>
                  <a:pt x="718" y="1164"/>
                </a:cubicBezTo>
                <a:cubicBezTo>
                  <a:pt x="725" y="1156"/>
                  <a:pt x="736" y="1152"/>
                  <a:pt x="746" y="1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5344724" y="5715473"/>
            <a:ext cx="378503" cy="349164"/>
          </a:xfrm>
          <a:custGeom>
            <a:avLst/>
            <a:gdLst>
              <a:gd name="T0" fmla="*/ 863 w 2047"/>
              <a:gd name="T1" fmla="*/ 1146 h 1890"/>
              <a:gd name="T2" fmla="*/ 803 w 2047"/>
              <a:gd name="T3" fmla="*/ 485 h 1890"/>
              <a:gd name="T4" fmla="*/ 489 w 2047"/>
              <a:gd name="T5" fmla="*/ 929 h 1890"/>
              <a:gd name="T6" fmla="*/ 20 w 2047"/>
              <a:gd name="T7" fmla="*/ 682 h 1890"/>
              <a:gd name="T8" fmla="*/ 0 w 2047"/>
              <a:gd name="T9" fmla="*/ 1850 h 1890"/>
              <a:gd name="T10" fmla="*/ 2004 w 2047"/>
              <a:gd name="T11" fmla="*/ 1890 h 1890"/>
              <a:gd name="T12" fmla="*/ 2024 w 2047"/>
              <a:gd name="T13" fmla="*/ 1816 h 1890"/>
              <a:gd name="T14" fmla="*/ 1056 w 2047"/>
              <a:gd name="T15" fmla="*/ 818 h 1890"/>
              <a:gd name="T16" fmla="*/ 549 w 2047"/>
              <a:gd name="T17" fmla="*/ 818 h 1890"/>
              <a:gd name="T18" fmla="*/ 80 w 2047"/>
              <a:gd name="T19" fmla="*/ 1810 h 1890"/>
              <a:gd name="T20" fmla="*/ 1855 w 2047"/>
              <a:gd name="T21" fmla="*/ 1810 h 1890"/>
              <a:gd name="T22" fmla="*/ 1427 w 2047"/>
              <a:gd name="T23" fmla="*/ 732 h 1890"/>
              <a:gd name="T24" fmla="*/ 633 w 2047"/>
              <a:gd name="T25" fmla="*/ 246 h 1890"/>
              <a:gd name="T26" fmla="*/ 619 w 2047"/>
              <a:gd name="T27" fmla="*/ 192 h 1890"/>
              <a:gd name="T28" fmla="*/ 769 w 2047"/>
              <a:gd name="T29" fmla="*/ 11 h 1890"/>
              <a:gd name="T30" fmla="*/ 991 w 2047"/>
              <a:gd name="T31" fmla="*/ 185 h 1890"/>
              <a:gd name="T32" fmla="*/ 764 w 2047"/>
              <a:gd name="T33" fmla="*/ 100 h 1890"/>
              <a:gd name="T34" fmla="*/ 1513 w 2047"/>
              <a:gd name="T35" fmla="*/ 662 h 1890"/>
              <a:gd name="T36" fmla="*/ 1530 w 2047"/>
              <a:gd name="T37" fmla="*/ 712 h 1890"/>
              <a:gd name="T38" fmla="*/ 1620 w 2047"/>
              <a:gd name="T39" fmla="*/ 555 h 1890"/>
              <a:gd name="T40" fmla="*/ 1569 w 2047"/>
              <a:gd name="T41" fmla="*/ 565 h 1890"/>
              <a:gd name="T42" fmla="*/ 1168 w 2047"/>
              <a:gd name="T43" fmla="*/ 287 h 1890"/>
              <a:gd name="T44" fmla="*/ 1574 w 2047"/>
              <a:gd name="T45" fmla="*/ 476 h 1890"/>
              <a:gd name="T46" fmla="*/ 1621 w 2047"/>
              <a:gd name="T47" fmla="*/ 435 h 1890"/>
              <a:gd name="T48" fmla="*/ 1811 w 2047"/>
              <a:gd name="T49" fmla="*/ 732 h 1890"/>
              <a:gd name="T50" fmla="*/ 1777 w 2047"/>
              <a:gd name="T51" fmla="*/ 792 h 1890"/>
              <a:gd name="T52" fmla="*/ 1427 w 2047"/>
              <a:gd name="T53" fmla="*/ 772 h 1890"/>
              <a:gd name="T54" fmla="*/ 1089 w 2047"/>
              <a:gd name="T55" fmla="*/ 282 h 1890"/>
              <a:gd name="T56" fmla="*/ 1050 w 2047"/>
              <a:gd name="T57" fmla="*/ 242 h 1890"/>
              <a:gd name="T58" fmla="*/ 1089 w 2047"/>
              <a:gd name="T59" fmla="*/ 202 h 1890"/>
              <a:gd name="T60" fmla="*/ 1129 w 2047"/>
              <a:gd name="T61" fmla="*/ 242 h 1890"/>
              <a:gd name="T62" fmla="*/ 1089 w 2047"/>
              <a:gd name="T63" fmla="*/ 282 h 1890"/>
              <a:gd name="T64" fmla="*/ 320 w 2047"/>
              <a:gd name="T65" fmla="*/ 1057 h 1890"/>
              <a:gd name="T66" fmla="*/ 622 w 2047"/>
              <a:gd name="T67" fmla="*/ 1277 h 1890"/>
              <a:gd name="T68" fmla="*/ 567 w 2047"/>
              <a:gd name="T69" fmla="*/ 1292 h 1890"/>
              <a:gd name="T70" fmla="*/ 266 w 2047"/>
              <a:gd name="T71" fmla="*/ 1072 h 1890"/>
              <a:gd name="T72" fmla="*/ 708 w 2047"/>
              <a:gd name="T73" fmla="*/ 1316 h 1890"/>
              <a:gd name="T74" fmla="*/ 765 w 2047"/>
              <a:gd name="T75" fmla="*/ 1315 h 1890"/>
              <a:gd name="T76" fmla="*/ 737 w 2047"/>
              <a:gd name="T77" fmla="*/ 1384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7" h="1890">
                <a:moveTo>
                  <a:pt x="2024" y="1816"/>
                </a:moveTo>
                <a:cubicBezTo>
                  <a:pt x="863" y="1146"/>
                  <a:pt x="863" y="1146"/>
                  <a:pt x="863" y="1146"/>
                </a:cubicBezTo>
                <a:cubicBezTo>
                  <a:pt x="1018" y="1117"/>
                  <a:pt x="1136" y="981"/>
                  <a:pt x="1136" y="818"/>
                </a:cubicBezTo>
                <a:cubicBezTo>
                  <a:pt x="1136" y="634"/>
                  <a:pt x="986" y="485"/>
                  <a:pt x="803" y="485"/>
                </a:cubicBezTo>
                <a:cubicBezTo>
                  <a:pt x="619" y="485"/>
                  <a:pt x="470" y="634"/>
                  <a:pt x="470" y="818"/>
                </a:cubicBezTo>
                <a:cubicBezTo>
                  <a:pt x="470" y="857"/>
                  <a:pt x="476" y="894"/>
                  <a:pt x="489" y="929"/>
                </a:cubicBezTo>
                <a:cubicBezTo>
                  <a:pt x="60" y="682"/>
                  <a:pt x="60" y="682"/>
                  <a:pt x="60" y="682"/>
                </a:cubicBezTo>
                <a:cubicBezTo>
                  <a:pt x="48" y="675"/>
                  <a:pt x="32" y="675"/>
                  <a:pt x="20" y="682"/>
                </a:cubicBezTo>
                <a:cubicBezTo>
                  <a:pt x="8" y="689"/>
                  <a:pt x="0" y="702"/>
                  <a:pt x="0" y="716"/>
                </a:cubicBezTo>
                <a:cubicBezTo>
                  <a:pt x="0" y="1850"/>
                  <a:pt x="0" y="1850"/>
                  <a:pt x="0" y="1850"/>
                </a:cubicBezTo>
                <a:cubicBezTo>
                  <a:pt x="0" y="1872"/>
                  <a:pt x="18" y="1890"/>
                  <a:pt x="40" y="1890"/>
                </a:cubicBezTo>
                <a:cubicBezTo>
                  <a:pt x="2004" y="1890"/>
                  <a:pt x="2004" y="1890"/>
                  <a:pt x="2004" y="1890"/>
                </a:cubicBezTo>
                <a:cubicBezTo>
                  <a:pt x="2022" y="1890"/>
                  <a:pt x="2038" y="1878"/>
                  <a:pt x="2043" y="1861"/>
                </a:cubicBezTo>
                <a:cubicBezTo>
                  <a:pt x="2047" y="1843"/>
                  <a:pt x="2040" y="1825"/>
                  <a:pt x="2024" y="1816"/>
                </a:cubicBezTo>
                <a:close/>
                <a:moveTo>
                  <a:pt x="803" y="565"/>
                </a:moveTo>
                <a:cubicBezTo>
                  <a:pt x="942" y="565"/>
                  <a:pt x="1056" y="678"/>
                  <a:pt x="1056" y="818"/>
                </a:cubicBezTo>
                <a:cubicBezTo>
                  <a:pt x="1056" y="958"/>
                  <a:pt x="942" y="1071"/>
                  <a:pt x="803" y="1071"/>
                </a:cubicBezTo>
                <a:cubicBezTo>
                  <a:pt x="663" y="1071"/>
                  <a:pt x="549" y="958"/>
                  <a:pt x="549" y="818"/>
                </a:cubicBezTo>
                <a:cubicBezTo>
                  <a:pt x="549" y="678"/>
                  <a:pt x="663" y="565"/>
                  <a:pt x="803" y="565"/>
                </a:cubicBezTo>
                <a:close/>
                <a:moveTo>
                  <a:pt x="80" y="1810"/>
                </a:moveTo>
                <a:cubicBezTo>
                  <a:pt x="80" y="785"/>
                  <a:pt x="80" y="785"/>
                  <a:pt x="80" y="785"/>
                </a:cubicBezTo>
                <a:cubicBezTo>
                  <a:pt x="1855" y="1810"/>
                  <a:pt x="1855" y="1810"/>
                  <a:pt x="1855" y="1810"/>
                </a:cubicBezTo>
                <a:lnTo>
                  <a:pt x="80" y="1810"/>
                </a:lnTo>
                <a:close/>
                <a:moveTo>
                  <a:pt x="1427" y="732"/>
                </a:moveTo>
                <a:cubicBezTo>
                  <a:pt x="1439" y="711"/>
                  <a:pt x="1439" y="711"/>
                  <a:pt x="1439" y="711"/>
                </a:cubicBezTo>
                <a:cubicBezTo>
                  <a:pt x="633" y="246"/>
                  <a:pt x="633" y="246"/>
                  <a:pt x="633" y="246"/>
                </a:cubicBezTo>
                <a:cubicBezTo>
                  <a:pt x="624" y="241"/>
                  <a:pt x="618" y="232"/>
                  <a:pt x="615" y="222"/>
                </a:cubicBezTo>
                <a:cubicBezTo>
                  <a:pt x="612" y="212"/>
                  <a:pt x="614" y="201"/>
                  <a:pt x="619" y="192"/>
                </a:cubicBezTo>
                <a:cubicBezTo>
                  <a:pt x="715" y="26"/>
                  <a:pt x="715" y="26"/>
                  <a:pt x="715" y="26"/>
                </a:cubicBezTo>
                <a:cubicBezTo>
                  <a:pt x="726" y="7"/>
                  <a:pt x="750" y="0"/>
                  <a:pt x="769" y="11"/>
                </a:cubicBezTo>
                <a:cubicBezTo>
                  <a:pt x="977" y="131"/>
                  <a:pt x="977" y="131"/>
                  <a:pt x="977" y="131"/>
                </a:cubicBezTo>
                <a:cubicBezTo>
                  <a:pt x="996" y="142"/>
                  <a:pt x="1002" y="166"/>
                  <a:pt x="991" y="185"/>
                </a:cubicBezTo>
                <a:cubicBezTo>
                  <a:pt x="980" y="205"/>
                  <a:pt x="956" y="211"/>
                  <a:pt x="937" y="200"/>
                </a:cubicBezTo>
                <a:cubicBezTo>
                  <a:pt x="764" y="100"/>
                  <a:pt x="764" y="100"/>
                  <a:pt x="764" y="100"/>
                </a:cubicBezTo>
                <a:cubicBezTo>
                  <a:pt x="708" y="197"/>
                  <a:pt x="708" y="197"/>
                  <a:pt x="708" y="197"/>
                </a:cubicBezTo>
                <a:cubicBezTo>
                  <a:pt x="1513" y="662"/>
                  <a:pt x="1513" y="662"/>
                  <a:pt x="1513" y="662"/>
                </a:cubicBezTo>
                <a:cubicBezTo>
                  <a:pt x="1522" y="667"/>
                  <a:pt x="1529" y="676"/>
                  <a:pt x="1532" y="686"/>
                </a:cubicBezTo>
                <a:cubicBezTo>
                  <a:pt x="1534" y="695"/>
                  <a:pt x="1533" y="704"/>
                  <a:pt x="1530" y="712"/>
                </a:cubicBezTo>
                <a:cubicBezTo>
                  <a:pt x="1708" y="712"/>
                  <a:pt x="1708" y="712"/>
                  <a:pt x="1708" y="712"/>
                </a:cubicBezTo>
                <a:cubicBezTo>
                  <a:pt x="1620" y="555"/>
                  <a:pt x="1620" y="555"/>
                  <a:pt x="1620" y="555"/>
                </a:cubicBezTo>
                <a:cubicBezTo>
                  <a:pt x="1615" y="562"/>
                  <a:pt x="1608" y="567"/>
                  <a:pt x="1599" y="569"/>
                </a:cubicBezTo>
                <a:cubicBezTo>
                  <a:pt x="1589" y="572"/>
                  <a:pt x="1578" y="570"/>
                  <a:pt x="1569" y="565"/>
                </a:cubicBezTo>
                <a:cubicBezTo>
                  <a:pt x="1183" y="342"/>
                  <a:pt x="1183" y="342"/>
                  <a:pt x="1183" y="342"/>
                </a:cubicBezTo>
                <a:cubicBezTo>
                  <a:pt x="1163" y="331"/>
                  <a:pt x="1157" y="307"/>
                  <a:pt x="1168" y="287"/>
                </a:cubicBezTo>
                <a:cubicBezTo>
                  <a:pt x="1179" y="268"/>
                  <a:pt x="1203" y="262"/>
                  <a:pt x="1223" y="273"/>
                </a:cubicBezTo>
                <a:cubicBezTo>
                  <a:pt x="1574" y="476"/>
                  <a:pt x="1574" y="476"/>
                  <a:pt x="1574" y="476"/>
                </a:cubicBezTo>
                <a:cubicBezTo>
                  <a:pt x="1586" y="455"/>
                  <a:pt x="1586" y="455"/>
                  <a:pt x="1586" y="455"/>
                </a:cubicBezTo>
                <a:cubicBezTo>
                  <a:pt x="1593" y="443"/>
                  <a:pt x="1607" y="435"/>
                  <a:pt x="1621" y="435"/>
                </a:cubicBezTo>
                <a:cubicBezTo>
                  <a:pt x="1635" y="435"/>
                  <a:pt x="1649" y="443"/>
                  <a:pt x="1656" y="456"/>
                </a:cubicBezTo>
                <a:cubicBezTo>
                  <a:pt x="1811" y="732"/>
                  <a:pt x="1811" y="732"/>
                  <a:pt x="1811" y="732"/>
                </a:cubicBezTo>
                <a:cubicBezTo>
                  <a:pt x="1818" y="745"/>
                  <a:pt x="1818" y="760"/>
                  <a:pt x="1811" y="772"/>
                </a:cubicBezTo>
                <a:cubicBezTo>
                  <a:pt x="1804" y="784"/>
                  <a:pt x="1791" y="792"/>
                  <a:pt x="1777" y="792"/>
                </a:cubicBezTo>
                <a:cubicBezTo>
                  <a:pt x="1461" y="792"/>
                  <a:pt x="1461" y="792"/>
                  <a:pt x="1461" y="792"/>
                </a:cubicBezTo>
                <a:cubicBezTo>
                  <a:pt x="1447" y="792"/>
                  <a:pt x="1434" y="784"/>
                  <a:pt x="1427" y="772"/>
                </a:cubicBezTo>
                <a:cubicBezTo>
                  <a:pt x="1419" y="759"/>
                  <a:pt x="1419" y="744"/>
                  <a:pt x="1427" y="732"/>
                </a:cubicBezTo>
                <a:close/>
                <a:moveTo>
                  <a:pt x="1089" y="282"/>
                </a:moveTo>
                <a:cubicBezTo>
                  <a:pt x="1079" y="282"/>
                  <a:pt x="1069" y="278"/>
                  <a:pt x="1061" y="270"/>
                </a:cubicBezTo>
                <a:cubicBezTo>
                  <a:pt x="1054" y="263"/>
                  <a:pt x="1050" y="253"/>
                  <a:pt x="1050" y="242"/>
                </a:cubicBezTo>
                <a:cubicBezTo>
                  <a:pt x="1050" y="232"/>
                  <a:pt x="1054" y="221"/>
                  <a:pt x="1061" y="214"/>
                </a:cubicBezTo>
                <a:cubicBezTo>
                  <a:pt x="1069" y="206"/>
                  <a:pt x="1079" y="202"/>
                  <a:pt x="1089" y="202"/>
                </a:cubicBezTo>
                <a:cubicBezTo>
                  <a:pt x="1100" y="202"/>
                  <a:pt x="1110" y="206"/>
                  <a:pt x="1118" y="214"/>
                </a:cubicBezTo>
                <a:cubicBezTo>
                  <a:pt x="1125" y="221"/>
                  <a:pt x="1129" y="232"/>
                  <a:pt x="1129" y="242"/>
                </a:cubicBezTo>
                <a:cubicBezTo>
                  <a:pt x="1129" y="253"/>
                  <a:pt x="1125" y="263"/>
                  <a:pt x="1118" y="270"/>
                </a:cubicBezTo>
                <a:cubicBezTo>
                  <a:pt x="1110" y="278"/>
                  <a:pt x="1100" y="282"/>
                  <a:pt x="1089" y="282"/>
                </a:cubicBezTo>
                <a:close/>
                <a:moveTo>
                  <a:pt x="266" y="1072"/>
                </a:moveTo>
                <a:cubicBezTo>
                  <a:pt x="277" y="1052"/>
                  <a:pt x="301" y="1046"/>
                  <a:pt x="320" y="1057"/>
                </a:cubicBezTo>
                <a:cubicBezTo>
                  <a:pt x="607" y="1223"/>
                  <a:pt x="607" y="1223"/>
                  <a:pt x="607" y="1223"/>
                </a:cubicBezTo>
                <a:cubicBezTo>
                  <a:pt x="626" y="1234"/>
                  <a:pt x="633" y="1258"/>
                  <a:pt x="622" y="1277"/>
                </a:cubicBezTo>
                <a:cubicBezTo>
                  <a:pt x="614" y="1290"/>
                  <a:pt x="601" y="1297"/>
                  <a:pt x="587" y="1297"/>
                </a:cubicBezTo>
                <a:cubicBezTo>
                  <a:pt x="580" y="1297"/>
                  <a:pt x="573" y="1295"/>
                  <a:pt x="567" y="1292"/>
                </a:cubicBezTo>
                <a:cubicBezTo>
                  <a:pt x="280" y="1126"/>
                  <a:pt x="280" y="1126"/>
                  <a:pt x="280" y="1126"/>
                </a:cubicBezTo>
                <a:cubicBezTo>
                  <a:pt x="261" y="1115"/>
                  <a:pt x="255" y="1091"/>
                  <a:pt x="266" y="1072"/>
                </a:cubicBezTo>
                <a:close/>
                <a:moveTo>
                  <a:pt x="709" y="1372"/>
                </a:moveTo>
                <a:cubicBezTo>
                  <a:pt x="693" y="1357"/>
                  <a:pt x="693" y="1332"/>
                  <a:pt x="708" y="1316"/>
                </a:cubicBezTo>
                <a:cubicBezTo>
                  <a:pt x="723" y="1300"/>
                  <a:pt x="748" y="1299"/>
                  <a:pt x="764" y="1315"/>
                </a:cubicBezTo>
                <a:cubicBezTo>
                  <a:pt x="765" y="1315"/>
                  <a:pt x="765" y="1315"/>
                  <a:pt x="765" y="1315"/>
                </a:cubicBezTo>
                <a:cubicBezTo>
                  <a:pt x="780" y="1330"/>
                  <a:pt x="781" y="1355"/>
                  <a:pt x="766" y="1371"/>
                </a:cubicBezTo>
                <a:cubicBezTo>
                  <a:pt x="758" y="1379"/>
                  <a:pt x="747" y="1384"/>
                  <a:pt x="737" y="1384"/>
                </a:cubicBezTo>
                <a:cubicBezTo>
                  <a:pt x="727" y="1384"/>
                  <a:pt x="717" y="1380"/>
                  <a:pt x="709" y="1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6467506" y="5700804"/>
            <a:ext cx="378503" cy="378503"/>
          </a:xfrm>
          <a:custGeom>
            <a:avLst/>
            <a:gdLst>
              <a:gd name="T0" fmla="*/ 1425 w 2048"/>
              <a:gd name="T1" fmla="*/ 873 h 2048"/>
              <a:gd name="T2" fmla="*/ 1093 w 2048"/>
              <a:gd name="T3" fmla="*/ 338 h 2048"/>
              <a:gd name="T4" fmla="*/ 1019 w 2048"/>
              <a:gd name="T5" fmla="*/ 311 h 2048"/>
              <a:gd name="T6" fmla="*/ 587 w 2048"/>
              <a:gd name="T7" fmla="*/ 1118 h 2048"/>
              <a:gd name="T8" fmla="*/ 988 w 2048"/>
              <a:gd name="T9" fmla="*/ 1137 h 2048"/>
              <a:gd name="T10" fmla="*/ 849 w 2048"/>
              <a:gd name="T11" fmla="*/ 1655 h 2048"/>
              <a:gd name="T12" fmla="*/ 900 w 2048"/>
              <a:gd name="T13" fmla="*/ 1645 h 2048"/>
              <a:gd name="T14" fmla="*/ 1461 w 2048"/>
              <a:gd name="T15" fmla="*/ 895 h 2048"/>
              <a:gd name="T16" fmla="*/ 1082 w 2048"/>
              <a:gd name="T17" fmla="*/ 1110 h 2048"/>
              <a:gd name="T18" fmla="*/ 1044 w 2048"/>
              <a:gd name="T19" fmla="*/ 1057 h 2048"/>
              <a:gd name="T20" fmla="*/ 971 w 2048"/>
              <a:gd name="T21" fmla="*/ 559 h 2048"/>
              <a:gd name="T22" fmla="*/ 916 w 2048"/>
              <a:gd name="T23" fmla="*/ 938 h 2048"/>
              <a:gd name="T24" fmla="*/ 1343 w 2048"/>
              <a:gd name="T25" fmla="*/ 953 h 2048"/>
              <a:gd name="T26" fmla="*/ 240 w 2048"/>
              <a:gd name="T27" fmla="*/ 1240 h 2048"/>
              <a:gd name="T28" fmla="*/ 80 w 2048"/>
              <a:gd name="T29" fmla="*/ 808 h 2048"/>
              <a:gd name="T30" fmla="*/ 278 w 2048"/>
              <a:gd name="T31" fmla="*/ 780 h 2048"/>
              <a:gd name="T32" fmla="*/ 808 w 2048"/>
              <a:gd name="T33" fmla="*/ 241 h 2048"/>
              <a:gd name="T34" fmla="*/ 1240 w 2048"/>
              <a:gd name="T35" fmla="*/ 80 h 2048"/>
              <a:gd name="T36" fmla="*/ 1267 w 2048"/>
              <a:gd name="T37" fmla="*/ 279 h 2048"/>
              <a:gd name="T38" fmla="*/ 1438 w 2048"/>
              <a:gd name="T39" fmla="*/ 441 h 2048"/>
              <a:gd name="T40" fmla="*/ 1774 w 2048"/>
              <a:gd name="T41" fmla="*/ 441 h 2048"/>
              <a:gd name="T42" fmla="*/ 1506 w 2048"/>
              <a:gd name="T43" fmla="*/ 307 h 2048"/>
              <a:gd name="T44" fmla="*/ 1320 w 2048"/>
              <a:gd name="T45" fmla="*/ 40 h 2048"/>
              <a:gd name="T46" fmla="*/ 768 w 2048"/>
              <a:gd name="T47" fmla="*/ 0 h 2048"/>
              <a:gd name="T48" fmla="*/ 728 w 2048"/>
              <a:gd name="T49" fmla="*/ 212 h 2048"/>
              <a:gd name="T50" fmla="*/ 40 w 2048"/>
              <a:gd name="T51" fmla="*/ 728 h 2048"/>
              <a:gd name="T52" fmla="*/ 0 w 2048"/>
              <a:gd name="T53" fmla="*/ 1280 h 2048"/>
              <a:gd name="T54" fmla="*/ 240 w 2048"/>
              <a:gd name="T55" fmla="*/ 1320 h 2048"/>
              <a:gd name="T56" fmla="*/ 240 w 2048"/>
              <a:gd name="T57" fmla="*/ 1240 h 2048"/>
              <a:gd name="T58" fmla="*/ 1694 w 2048"/>
              <a:gd name="T59" fmla="*/ 441 h 2048"/>
              <a:gd name="T60" fmla="*/ 1518 w 2048"/>
              <a:gd name="T61" fmla="*/ 441 h 2048"/>
              <a:gd name="T62" fmla="*/ 2008 w 2048"/>
              <a:gd name="T63" fmla="*/ 728 h 2048"/>
              <a:gd name="T64" fmla="*/ 1767 w 2048"/>
              <a:gd name="T65" fmla="*/ 768 h 2048"/>
              <a:gd name="T66" fmla="*/ 1968 w 2048"/>
              <a:gd name="T67" fmla="*/ 808 h 2048"/>
              <a:gd name="T68" fmla="*/ 1807 w 2048"/>
              <a:gd name="T69" fmla="*/ 1240 h 2048"/>
              <a:gd name="T70" fmla="*/ 1267 w 2048"/>
              <a:gd name="T71" fmla="*/ 1769 h 2048"/>
              <a:gd name="T72" fmla="*/ 1240 w 2048"/>
              <a:gd name="T73" fmla="*/ 1968 h 2048"/>
              <a:gd name="T74" fmla="*/ 808 w 2048"/>
              <a:gd name="T75" fmla="*/ 1807 h 2048"/>
              <a:gd name="T76" fmla="*/ 593 w 2048"/>
              <a:gd name="T77" fmla="*/ 1679 h 2048"/>
              <a:gd name="T78" fmla="*/ 441 w 2048"/>
              <a:gd name="T79" fmla="*/ 1439 h 2048"/>
              <a:gd name="T80" fmla="*/ 441 w 2048"/>
              <a:gd name="T81" fmla="*/ 1775 h 2048"/>
              <a:gd name="T82" fmla="*/ 728 w 2048"/>
              <a:gd name="T83" fmla="*/ 1836 h 2048"/>
              <a:gd name="T84" fmla="*/ 768 w 2048"/>
              <a:gd name="T85" fmla="*/ 2048 h 2048"/>
              <a:gd name="T86" fmla="*/ 1320 w 2048"/>
              <a:gd name="T87" fmla="*/ 2008 h 2048"/>
              <a:gd name="T88" fmla="*/ 1835 w 2048"/>
              <a:gd name="T89" fmla="*/ 1320 h 2048"/>
              <a:gd name="T90" fmla="*/ 2048 w 2048"/>
              <a:gd name="T91" fmla="*/ 1280 h 2048"/>
              <a:gd name="T92" fmla="*/ 2008 w 2048"/>
              <a:gd name="T93" fmla="*/ 728 h 2048"/>
              <a:gd name="T94" fmla="*/ 353 w 2048"/>
              <a:gd name="T95" fmla="*/ 1607 h 2048"/>
              <a:gd name="T96" fmla="*/ 529 w 2048"/>
              <a:gd name="T97" fmla="*/ 1607 h 2048"/>
              <a:gd name="T98" fmla="*/ 1373 w 2048"/>
              <a:gd name="T99" fmla="*/ 1526 h 2048"/>
              <a:gd name="T100" fmla="*/ 1528 w 2048"/>
              <a:gd name="T101" fmla="*/ 1268 h 2048"/>
              <a:gd name="T102" fmla="*/ 1604 w 2048"/>
              <a:gd name="T103" fmla="*/ 1292 h 2048"/>
              <a:gd name="T104" fmla="*/ 1405 w 2048"/>
              <a:gd name="T105" fmla="*/ 1542 h 2048"/>
              <a:gd name="T106" fmla="*/ 1318 w 2048"/>
              <a:gd name="T107" fmla="*/ 1554 h 2048"/>
              <a:gd name="T108" fmla="*/ 1292 w 2048"/>
              <a:gd name="T109" fmla="*/ 1605 h 2048"/>
              <a:gd name="T110" fmla="*/ 1242 w 2048"/>
              <a:gd name="T111" fmla="*/ 1579 h 2048"/>
              <a:gd name="T112" fmla="*/ 1268 w 2048"/>
              <a:gd name="T113" fmla="*/ 15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8" h="2048">
                <a:moveTo>
                  <a:pt x="1461" y="895"/>
                </a:moveTo>
                <a:cubicBezTo>
                  <a:pt x="1454" y="881"/>
                  <a:pt x="1440" y="873"/>
                  <a:pt x="1425" y="873"/>
                </a:cubicBezTo>
                <a:cubicBezTo>
                  <a:pt x="995" y="873"/>
                  <a:pt x="995" y="873"/>
                  <a:pt x="995" y="873"/>
                </a:cubicBezTo>
                <a:cubicBezTo>
                  <a:pt x="1093" y="338"/>
                  <a:pt x="1093" y="338"/>
                  <a:pt x="1093" y="338"/>
                </a:cubicBezTo>
                <a:cubicBezTo>
                  <a:pt x="1097" y="319"/>
                  <a:pt x="1086" y="300"/>
                  <a:pt x="1068" y="294"/>
                </a:cubicBezTo>
                <a:cubicBezTo>
                  <a:pt x="1049" y="287"/>
                  <a:pt x="1029" y="294"/>
                  <a:pt x="1019" y="311"/>
                </a:cubicBezTo>
                <a:cubicBezTo>
                  <a:pt x="587" y="1078"/>
                  <a:pt x="587" y="1078"/>
                  <a:pt x="587" y="1078"/>
                </a:cubicBezTo>
                <a:cubicBezTo>
                  <a:pt x="580" y="1090"/>
                  <a:pt x="580" y="1105"/>
                  <a:pt x="587" y="1118"/>
                </a:cubicBezTo>
                <a:cubicBezTo>
                  <a:pt x="594" y="1130"/>
                  <a:pt x="608" y="1137"/>
                  <a:pt x="622" y="1137"/>
                </a:cubicBezTo>
                <a:cubicBezTo>
                  <a:pt x="988" y="1137"/>
                  <a:pt x="988" y="1137"/>
                  <a:pt x="988" y="1137"/>
                </a:cubicBezTo>
                <a:cubicBezTo>
                  <a:pt x="830" y="1607"/>
                  <a:pt x="830" y="1607"/>
                  <a:pt x="830" y="1607"/>
                </a:cubicBezTo>
                <a:cubicBezTo>
                  <a:pt x="824" y="1626"/>
                  <a:pt x="832" y="1646"/>
                  <a:pt x="849" y="1655"/>
                </a:cubicBezTo>
                <a:cubicBezTo>
                  <a:pt x="855" y="1658"/>
                  <a:pt x="862" y="1660"/>
                  <a:pt x="868" y="1660"/>
                </a:cubicBezTo>
                <a:cubicBezTo>
                  <a:pt x="880" y="1660"/>
                  <a:pt x="892" y="1655"/>
                  <a:pt x="900" y="1645"/>
                </a:cubicBezTo>
                <a:cubicBezTo>
                  <a:pt x="1457" y="937"/>
                  <a:pt x="1457" y="937"/>
                  <a:pt x="1457" y="937"/>
                </a:cubicBezTo>
                <a:cubicBezTo>
                  <a:pt x="1466" y="925"/>
                  <a:pt x="1468" y="909"/>
                  <a:pt x="1461" y="895"/>
                </a:cubicBezTo>
                <a:close/>
                <a:moveTo>
                  <a:pt x="980" y="1414"/>
                </a:moveTo>
                <a:cubicBezTo>
                  <a:pt x="1082" y="1110"/>
                  <a:pt x="1082" y="1110"/>
                  <a:pt x="1082" y="1110"/>
                </a:cubicBezTo>
                <a:cubicBezTo>
                  <a:pt x="1086" y="1098"/>
                  <a:pt x="1084" y="1085"/>
                  <a:pt x="1076" y="1074"/>
                </a:cubicBezTo>
                <a:cubicBezTo>
                  <a:pt x="1069" y="1064"/>
                  <a:pt x="1057" y="1057"/>
                  <a:pt x="1044" y="1057"/>
                </a:cubicBezTo>
                <a:cubicBezTo>
                  <a:pt x="690" y="1057"/>
                  <a:pt x="690" y="1057"/>
                  <a:pt x="690" y="1057"/>
                </a:cubicBezTo>
                <a:cubicBezTo>
                  <a:pt x="971" y="559"/>
                  <a:pt x="971" y="559"/>
                  <a:pt x="971" y="559"/>
                </a:cubicBezTo>
                <a:cubicBezTo>
                  <a:pt x="908" y="905"/>
                  <a:pt x="908" y="905"/>
                  <a:pt x="908" y="905"/>
                </a:cubicBezTo>
                <a:cubicBezTo>
                  <a:pt x="906" y="917"/>
                  <a:pt x="909" y="929"/>
                  <a:pt x="916" y="938"/>
                </a:cubicBezTo>
                <a:cubicBezTo>
                  <a:pt x="924" y="947"/>
                  <a:pt x="935" y="953"/>
                  <a:pt x="947" y="953"/>
                </a:cubicBezTo>
                <a:cubicBezTo>
                  <a:pt x="1343" y="953"/>
                  <a:pt x="1343" y="953"/>
                  <a:pt x="1343" y="953"/>
                </a:cubicBezTo>
                <a:lnTo>
                  <a:pt x="980" y="1414"/>
                </a:lnTo>
                <a:close/>
                <a:moveTo>
                  <a:pt x="240" y="1240"/>
                </a:moveTo>
                <a:cubicBezTo>
                  <a:pt x="80" y="1240"/>
                  <a:pt x="80" y="1240"/>
                  <a:pt x="80" y="1240"/>
                </a:cubicBezTo>
                <a:cubicBezTo>
                  <a:pt x="80" y="808"/>
                  <a:pt x="80" y="808"/>
                  <a:pt x="80" y="808"/>
                </a:cubicBezTo>
                <a:cubicBezTo>
                  <a:pt x="240" y="808"/>
                  <a:pt x="240" y="808"/>
                  <a:pt x="240" y="808"/>
                </a:cubicBezTo>
                <a:cubicBezTo>
                  <a:pt x="257" y="808"/>
                  <a:pt x="273" y="797"/>
                  <a:pt x="278" y="780"/>
                </a:cubicBezTo>
                <a:cubicBezTo>
                  <a:pt x="355" y="544"/>
                  <a:pt x="543" y="356"/>
                  <a:pt x="780" y="279"/>
                </a:cubicBezTo>
                <a:cubicBezTo>
                  <a:pt x="796" y="273"/>
                  <a:pt x="808" y="258"/>
                  <a:pt x="808" y="241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1240" y="80"/>
                  <a:pt x="1240" y="80"/>
                  <a:pt x="1240" y="80"/>
                </a:cubicBezTo>
                <a:cubicBezTo>
                  <a:pt x="1240" y="241"/>
                  <a:pt x="1240" y="241"/>
                  <a:pt x="1240" y="241"/>
                </a:cubicBezTo>
                <a:cubicBezTo>
                  <a:pt x="1240" y="258"/>
                  <a:pt x="1251" y="273"/>
                  <a:pt x="1267" y="279"/>
                </a:cubicBezTo>
                <a:cubicBezTo>
                  <a:pt x="1333" y="300"/>
                  <a:pt x="1396" y="331"/>
                  <a:pt x="1455" y="369"/>
                </a:cubicBezTo>
                <a:cubicBezTo>
                  <a:pt x="1444" y="391"/>
                  <a:pt x="1438" y="416"/>
                  <a:pt x="1438" y="441"/>
                </a:cubicBezTo>
                <a:cubicBezTo>
                  <a:pt x="1438" y="534"/>
                  <a:pt x="1513" y="609"/>
                  <a:pt x="1606" y="609"/>
                </a:cubicBezTo>
                <a:cubicBezTo>
                  <a:pt x="1699" y="609"/>
                  <a:pt x="1774" y="534"/>
                  <a:pt x="1774" y="441"/>
                </a:cubicBezTo>
                <a:cubicBezTo>
                  <a:pt x="1774" y="349"/>
                  <a:pt x="1699" y="273"/>
                  <a:pt x="1606" y="273"/>
                </a:cubicBezTo>
                <a:cubicBezTo>
                  <a:pt x="1568" y="273"/>
                  <a:pt x="1534" y="286"/>
                  <a:pt x="1506" y="307"/>
                </a:cubicBezTo>
                <a:cubicBezTo>
                  <a:pt x="1447" y="268"/>
                  <a:pt x="1385" y="236"/>
                  <a:pt x="1320" y="212"/>
                </a:cubicBezTo>
                <a:cubicBezTo>
                  <a:pt x="1320" y="40"/>
                  <a:pt x="1320" y="40"/>
                  <a:pt x="1320" y="40"/>
                </a:cubicBezTo>
                <a:cubicBezTo>
                  <a:pt x="1320" y="18"/>
                  <a:pt x="1302" y="0"/>
                  <a:pt x="1280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745" y="0"/>
                  <a:pt x="728" y="18"/>
                  <a:pt x="728" y="40"/>
                </a:cubicBezTo>
                <a:cubicBezTo>
                  <a:pt x="728" y="212"/>
                  <a:pt x="728" y="212"/>
                  <a:pt x="728" y="212"/>
                </a:cubicBezTo>
                <a:cubicBezTo>
                  <a:pt x="489" y="299"/>
                  <a:pt x="299" y="489"/>
                  <a:pt x="212" y="728"/>
                </a:cubicBezTo>
                <a:cubicBezTo>
                  <a:pt x="40" y="728"/>
                  <a:pt x="40" y="728"/>
                  <a:pt x="40" y="728"/>
                </a:cubicBezTo>
                <a:cubicBezTo>
                  <a:pt x="17" y="728"/>
                  <a:pt x="0" y="746"/>
                  <a:pt x="0" y="768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02"/>
                  <a:pt x="17" y="1320"/>
                  <a:pt x="40" y="1320"/>
                </a:cubicBezTo>
                <a:cubicBezTo>
                  <a:pt x="240" y="1320"/>
                  <a:pt x="240" y="1320"/>
                  <a:pt x="240" y="1320"/>
                </a:cubicBezTo>
                <a:cubicBezTo>
                  <a:pt x="262" y="1320"/>
                  <a:pt x="280" y="1302"/>
                  <a:pt x="280" y="1280"/>
                </a:cubicBezTo>
                <a:cubicBezTo>
                  <a:pt x="280" y="1258"/>
                  <a:pt x="262" y="1240"/>
                  <a:pt x="240" y="1240"/>
                </a:cubicBezTo>
                <a:close/>
                <a:moveTo>
                  <a:pt x="1606" y="353"/>
                </a:moveTo>
                <a:cubicBezTo>
                  <a:pt x="1655" y="353"/>
                  <a:pt x="1694" y="393"/>
                  <a:pt x="1694" y="441"/>
                </a:cubicBezTo>
                <a:cubicBezTo>
                  <a:pt x="1694" y="490"/>
                  <a:pt x="1655" y="529"/>
                  <a:pt x="1606" y="529"/>
                </a:cubicBezTo>
                <a:cubicBezTo>
                  <a:pt x="1558" y="529"/>
                  <a:pt x="1518" y="490"/>
                  <a:pt x="1518" y="441"/>
                </a:cubicBezTo>
                <a:cubicBezTo>
                  <a:pt x="1518" y="393"/>
                  <a:pt x="1558" y="353"/>
                  <a:pt x="1606" y="353"/>
                </a:cubicBezTo>
                <a:close/>
                <a:moveTo>
                  <a:pt x="2008" y="728"/>
                </a:moveTo>
                <a:cubicBezTo>
                  <a:pt x="1807" y="728"/>
                  <a:pt x="1807" y="728"/>
                  <a:pt x="1807" y="728"/>
                </a:cubicBezTo>
                <a:cubicBezTo>
                  <a:pt x="1785" y="728"/>
                  <a:pt x="1767" y="746"/>
                  <a:pt x="1767" y="768"/>
                </a:cubicBezTo>
                <a:cubicBezTo>
                  <a:pt x="1767" y="790"/>
                  <a:pt x="1785" y="808"/>
                  <a:pt x="1807" y="808"/>
                </a:cubicBezTo>
                <a:cubicBezTo>
                  <a:pt x="1968" y="808"/>
                  <a:pt x="1968" y="808"/>
                  <a:pt x="1968" y="808"/>
                </a:cubicBezTo>
                <a:cubicBezTo>
                  <a:pt x="1968" y="1240"/>
                  <a:pt x="1968" y="1240"/>
                  <a:pt x="1968" y="1240"/>
                </a:cubicBezTo>
                <a:cubicBezTo>
                  <a:pt x="1807" y="1240"/>
                  <a:pt x="1807" y="1240"/>
                  <a:pt x="1807" y="1240"/>
                </a:cubicBezTo>
                <a:cubicBezTo>
                  <a:pt x="1790" y="1240"/>
                  <a:pt x="1774" y="1251"/>
                  <a:pt x="1769" y="1268"/>
                </a:cubicBezTo>
                <a:cubicBezTo>
                  <a:pt x="1692" y="1504"/>
                  <a:pt x="1504" y="1692"/>
                  <a:pt x="1267" y="1769"/>
                </a:cubicBezTo>
                <a:cubicBezTo>
                  <a:pt x="1251" y="1775"/>
                  <a:pt x="1240" y="1790"/>
                  <a:pt x="1240" y="1807"/>
                </a:cubicBezTo>
                <a:cubicBezTo>
                  <a:pt x="1240" y="1968"/>
                  <a:pt x="1240" y="1968"/>
                  <a:pt x="1240" y="1968"/>
                </a:cubicBezTo>
                <a:cubicBezTo>
                  <a:pt x="808" y="1968"/>
                  <a:pt x="808" y="1968"/>
                  <a:pt x="808" y="1968"/>
                </a:cubicBezTo>
                <a:cubicBezTo>
                  <a:pt x="808" y="1807"/>
                  <a:pt x="808" y="1807"/>
                  <a:pt x="808" y="1807"/>
                </a:cubicBezTo>
                <a:cubicBezTo>
                  <a:pt x="808" y="1790"/>
                  <a:pt x="796" y="1775"/>
                  <a:pt x="780" y="1769"/>
                </a:cubicBezTo>
                <a:cubicBezTo>
                  <a:pt x="714" y="1748"/>
                  <a:pt x="651" y="1717"/>
                  <a:pt x="593" y="1679"/>
                </a:cubicBezTo>
                <a:cubicBezTo>
                  <a:pt x="603" y="1657"/>
                  <a:pt x="609" y="1632"/>
                  <a:pt x="609" y="1607"/>
                </a:cubicBezTo>
                <a:cubicBezTo>
                  <a:pt x="609" y="1514"/>
                  <a:pt x="534" y="1439"/>
                  <a:pt x="441" y="1439"/>
                </a:cubicBezTo>
                <a:cubicBezTo>
                  <a:pt x="348" y="1439"/>
                  <a:pt x="273" y="1514"/>
                  <a:pt x="273" y="1607"/>
                </a:cubicBezTo>
                <a:cubicBezTo>
                  <a:pt x="273" y="1699"/>
                  <a:pt x="348" y="1775"/>
                  <a:pt x="441" y="1775"/>
                </a:cubicBezTo>
                <a:cubicBezTo>
                  <a:pt x="479" y="1775"/>
                  <a:pt x="514" y="1762"/>
                  <a:pt x="542" y="1741"/>
                </a:cubicBezTo>
                <a:cubicBezTo>
                  <a:pt x="600" y="1780"/>
                  <a:pt x="662" y="1812"/>
                  <a:pt x="728" y="1836"/>
                </a:cubicBezTo>
                <a:cubicBezTo>
                  <a:pt x="728" y="2008"/>
                  <a:pt x="728" y="2008"/>
                  <a:pt x="728" y="2008"/>
                </a:cubicBezTo>
                <a:cubicBezTo>
                  <a:pt x="728" y="2030"/>
                  <a:pt x="745" y="2048"/>
                  <a:pt x="768" y="2048"/>
                </a:cubicBezTo>
                <a:cubicBezTo>
                  <a:pt x="1280" y="2048"/>
                  <a:pt x="1280" y="2048"/>
                  <a:pt x="1280" y="2048"/>
                </a:cubicBezTo>
                <a:cubicBezTo>
                  <a:pt x="1302" y="2048"/>
                  <a:pt x="1320" y="2030"/>
                  <a:pt x="1320" y="2008"/>
                </a:cubicBezTo>
                <a:cubicBezTo>
                  <a:pt x="1320" y="1836"/>
                  <a:pt x="1320" y="1836"/>
                  <a:pt x="1320" y="1836"/>
                </a:cubicBezTo>
                <a:cubicBezTo>
                  <a:pt x="1558" y="1749"/>
                  <a:pt x="1748" y="1559"/>
                  <a:pt x="1835" y="1320"/>
                </a:cubicBezTo>
                <a:cubicBezTo>
                  <a:pt x="2008" y="1320"/>
                  <a:pt x="2008" y="1320"/>
                  <a:pt x="2008" y="1320"/>
                </a:cubicBezTo>
                <a:cubicBezTo>
                  <a:pt x="2030" y="1320"/>
                  <a:pt x="2048" y="1302"/>
                  <a:pt x="2048" y="1280"/>
                </a:cubicBezTo>
                <a:cubicBezTo>
                  <a:pt x="2048" y="768"/>
                  <a:pt x="2048" y="768"/>
                  <a:pt x="2048" y="768"/>
                </a:cubicBezTo>
                <a:cubicBezTo>
                  <a:pt x="2048" y="746"/>
                  <a:pt x="2030" y="728"/>
                  <a:pt x="2008" y="728"/>
                </a:cubicBezTo>
                <a:close/>
                <a:moveTo>
                  <a:pt x="441" y="1695"/>
                </a:moveTo>
                <a:cubicBezTo>
                  <a:pt x="392" y="1695"/>
                  <a:pt x="353" y="1655"/>
                  <a:pt x="353" y="1607"/>
                </a:cubicBezTo>
                <a:cubicBezTo>
                  <a:pt x="353" y="1558"/>
                  <a:pt x="392" y="1519"/>
                  <a:pt x="441" y="1519"/>
                </a:cubicBezTo>
                <a:cubicBezTo>
                  <a:pt x="489" y="1519"/>
                  <a:pt x="529" y="1558"/>
                  <a:pt x="529" y="1607"/>
                </a:cubicBezTo>
                <a:cubicBezTo>
                  <a:pt x="529" y="1655"/>
                  <a:pt x="489" y="1695"/>
                  <a:pt x="441" y="1695"/>
                </a:cubicBezTo>
                <a:close/>
                <a:moveTo>
                  <a:pt x="1373" y="1526"/>
                </a:moveTo>
                <a:cubicBezTo>
                  <a:pt x="1360" y="1508"/>
                  <a:pt x="1364" y="1483"/>
                  <a:pt x="1382" y="1470"/>
                </a:cubicBezTo>
                <a:cubicBezTo>
                  <a:pt x="1451" y="1419"/>
                  <a:pt x="1502" y="1349"/>
                  <a:pt x="1528" y="1268"/>
                </a:cubicBezTo>
                <a:cubicBezTo>
                  <a:pt x="1535" y="1247"/>
                  <a:pt x="1558" y="1235"/>
                  <a:pt x="1579" y="1242"/>
                </a:cubicBezTo>
                <a:cubicBezTo>
                  <a:pt x="1600" y="1249"/>
                  <a:pt x="1611" y="1271"/>
                  <a:pt x="1604" y="1292"/>
                </a:cubicBezTo>
                <a:cubicBezTo>
                  <a:pt x="1572" y="1390"/>
                  <a:pt x="1512" y="1473"/>
                  <a:pt x="1429" y="1534"/>
                </a:cubicBezTo>
                <a:cubicBezTo>
                  <a:pt x="1422" y="1539"/>
                  <a:pt x="1414" y="1542"/>
                  <a:pt x="1405" y="1542"/>
                </a:cubicBezTo>
                <a:cubicBezTo>
                  <a:pt x="1393" y="1542"/>
                  <a:pt x="1381" y="1536"/>
                  <a:pt x="1373" y="1526"/>
                </a:cubicBezTo>
                <a:close/>
                <a:moveTo>
                  <a:pt x="1318" y="1554"/>
                </a:moveTo>
                <a:cubicBezTo>
                  <a:pt x="1325" y="1575"/>
                  <a:pt x="1313" y="1598"/>
                  <a:pt x="1292" y="1604"/>
                </a:cubicBezTo>
                <a:cubicBezTo>
                  <a:pt x="1292" y="1604"/>
                  <a:pt x="1292" y="1605"/>
                  <a:pt x="1292" y="1605"/>
                </a:cubicBezTo>
                <a:cubicBezTo>
                  <a:pt x="1288" y="1606"/>
                  <a:pt x="1284" y="1607"/>
                  <a:pt x="1279" y="1607"/>
                </a:cubicBezTo>
                <a:cubicBezTo>
                  <a:pt x="1263" y="1607"/>
                  <a:pt x="1247" y="1596"/>
                  <a:pt x="1242" y="1579"/>
                </a:cubicBezTo>
                <a:cubicBezTo>
                  <a:pt x="1235" y="1558"/>
                  <a:pt x="1246" y="1536"/>
                  <a:pt x="1267" y="1529"/>
                </a:cubicBezTo>
                <a:cubicBezTo>
                  <a:pt x="1267" y="1529"/>
                  <a:pt x="1267" y="1528"/>
                  <a:pt x="1268" y="1528"/>
                </a:cubicBezTo>
                <a:cubicBezTo>
                  <a:pt x="1289" y="1522"/>
                  <a:pt x="1311" y="1533"/>
                  <a:pt x="1318" y="15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7588297" y="5730324"/>
            <a:ext cx="378865" cy="319463"/>
          </a:xfrm>
          <a:custGeom>
            <a:avLst/>
            <a:gdLst>
              <a:gd name="T0" fmla="*/ 630 w 2048"/>
              <a:gd name="T1" fmla="*/ 40 h 1728"/>
              <a:gd name="T2" fmla="*/ 590 w 2048"/>
              <a:gd name="T3" fmla="*/ 80 h 1728"/>
              <a:gd name="T4" fmla="*/ 550 w 2048"/>
              <a:gd name="T5" fmla="*/ 40 h 1728"/>
              <a:gd name="T6" fmla="*/ 590 w 2048"/>
              <a:gd name="T7" fmla="*/ 0 h 1728"/>
              <a:gd name="T8" fmla="*/ 2008 w 2048"/>
              <a:gd name="T9" fmla="*/ 0 h 1728"/>
              <a:gd name="T10" fmla="*/ 732 w 2048"/>
              <a:gd name="T11" fmla="*/ 40 h 1728"/>
              <a:gd name="T12" fmla="*/ 1968 w 2048"/>
              <a:gd name="T13" fmla="*/ 80 h 1728"/>
              <a:gd name="T14" fmla="*/ 80 w 2048"/>
              <a:gd name="T15" fmla="*/ 1648 h 1728"/>
              <a:gd name="T16" fmla="*/ 409 w 2048"/>
              <a:gd name="T17" fmla="*/ 80 h 1728"/>
              <a:gd name="T18" fmla="*/ 409 w 2048"/>
              <a:gd name="T19" fmla="*/ 0 h 1728"/>
              <a:gd name="T20" fmla="*/ 0 w 2048"/>
              <a:gd name="T21" fmla="*/ 40 h 1728"/>
              <a:gd name="T22" fmla="*/ 40 w 2048"/>
              <a:gd name="T23" fmla="*/ 1728 h 1728"/>
              <a:gd name="T24" fmla="*/ 2048 w 2048"/>
              <a:gd name="T25" fmla="*/ 1688 h 1728"/>
              <a:gd name="T26" fmla="*/ 2008 w 2048"/>
              <a:gd name="T27" fmla="*/ 0 h 1728"/>
              <a:gd name="T28" fmla="*/ 1848 w 2048"/>
              <a:gd name="T29" fmla="*/ 160 h 1728"/>
              <a:gd name="T30" fmla="*/ 1888 w 2048"/>
              <a:gd name="T31" fmla="*/ 1528 h 1728"/>
              <a:gd name="T32" fmla="*/ 200 w 2048"/>
              <a:gd name="T33" fmla="*/ 1568 h 1728"/>
              <a:gd name="T34" fmla="*/ 160 w 2048"/>
              <a:gd name="T35" fmla="*/ 200 h 1728"/>
              <a:gd name="T36" fmla="*/ 1616 w 2048"/>
              <a:gd name="T37" fmla="*/ 1392 h 1728"/>
              <a:gd name="T38" fmla="*/ 880 w 2048"/>
              <a:gd name="T39" fmla="*/ 1488 h 1728"/>
              <a:gd name="T40" fmla="*/ 1616 w 2048"/>
              <a:gd name="T41" fmla="*/ 1392 h 1728"/>
              <a:gd name="T42" fmla="*/ 800 w 2048"/>
              <a:gd name="T43" fmla="*/ 1488 h 1728"/>
              <a:gd name="T44" fmla="*/ 875 w 2048"/>
              <a:gd name="T45" fmla="*/ 1312 h 1728"/>
              <a:gd name="T46" fmla="*/ 1696 w 2048"/>
              <a:gd name="T47" fmla="*/ 1387 h 1728"/>
              <a:gd name="T48" fmla="*/ 1808 w 2048"/>
              <a:gd name="T49" fmla="*/ 1488 h 1728"/>
              <a:gd name="T50" fmla="*/ 240 w 2048"/>
              <a:gd name="T51" fmla="*/ 240 h 1728"/>
              <a:gd name="T52" fmla="*/ 686 w 2048"/>
              <a:gd name="T53" fmla="*/ 904 h 1728"/>
              <a:gd name="T54" fmla="*/ 844 w 2048"/>
              <a:gd name="T55" fmla="*/ 864 h 1728"/>
              <a:gd name="T56" fmla="*/ 686 w 2048"/>
              <a:gd name="T57" fmla="*/ 824 h 1728"/>
              <a:gd name="T58" fmla="*/ 686 w 2048"/>
              <a:gd name="T59" fmla="*/ 904 h 1728"/>
              <a:gd name="T60" fmla="*/ 804 w 2048"/>
              <a:gd name="T61" fmla="*/ 984 h 1728"/>
              <a:gd name="T62" fmla="*/ 646 w 2048"/>
              <a:gd name="T63" fmla="*/ 1024 h 1728"/>
              <a:gd name="T64" fmla="*/ 804 w 2048"/>
              <a:gd name="T65" fmla="*/ 1064 h 1728"/>
              <a:gd name="T66" fmla="*/ 976 w 2048"/>
              <a:gd name="T67" fmla="*/ 1059 h 1728"/>
              <a:gd name="T68" fmla="*/ 1016 w 2048"/>
              <a:gd name="T69" fmla="*/ 882 h 1728"/>
              <a:gd name="T70" fmla="*/ 1110 w 2048"/>
              <a:gd name="T71" fmla="*/ 882 h 1728"/>
              <a:gd name="T72" fmla="*/ 1150 w 2048"/>
              <a:gd name="T73" fmla="*/ 1059 h 1728"/>
              <a:gd name="T74" fmla="*/ 1190 w 2048"/>
              <a:gd name="T75" fmla="*/ 882 h 1728"/>
              <a:gd name="T76" fmla="*/ 1284 w 2048"/>
              <a:gd name="T77" fmla="*/ 882 h 1728"/>
              <a:gd name="T78" fmla="*/ 1324 w 2048"/>
              <a:gd name="T79" fmla="*/ 1059 h 1728"/>
              <a:gd name="T80" fmla="*/ 1364 w 2048"/>
              <a:gd name="T81" fmla="*/ 882 h 1728"/>
              <a:gd name="T82" fmla="*/ 1150 w 2048"/>
              <a:gd name="T83" fmla="*/ 790 h 1728"/>
              <a:gd name="T84" fmla="*/ 936 w 2048"/>
              <a:gd name="T85" fmla="*/ 882 h 1728"/>
              <a:gd name="T86" fmla="*/ 976 w 2048"/>
              <a:gd name="T87" fmla="*/ 1059 h 1728"/>
              <a:gd name="T88" fmla="*/ 1545 w 2048"/>
              <a:gd name="T89" fmla="*/ 857 h 1728"/>
              <a:gd name="T90" fmla="*/ 1582 w 2048"/>
              <a:gd name="T91" fmla="*/ 819 h 1728"/>
              <a:gd name="T92" fmla="*/ 1477 w 2048"/>
              <a:gd name="T93" fmla="*/ 779 h 1728"/>
              <a:gd name="T94" fmla="*/ 1589 w 2048"/>
              <a:gd name="T95" fmla="*/ 739 h 1728"/>
              <a:gd name="T96" fmla="*/ 1662 w 2048"/>
              <a:gd name="T97" fmla="*/ 1019 h 1728"/>
              <a:gd name="T98" fmla="*/ 1545 w 2048"/>
              <a:gd name="T99" fmla="*/ 1059 h 1728"/>
              <a:gd name="T100" fmla="*/ 1524 w 2048"/>
              <a:gd name="T101" fmla="*/ 958 h 1728"/>
              <a:gd name="T102" fmla="*/ 1582 w 2048"/>
              <a:gd name="T103" fmla="*/ 979 h 1728"/>
              <a:gd name="T104" fmla="*/ 1545 w 2048"/>
              <a:gd name="T105" fmla="*/ 937 h 1728"/>
              <a:gd name="T106" fmla="*/ 572 w 2048"/>
              <a:gd name="T107" fmla="*/ 628 h 1728"/>
              <a:gd name="T108" fmla="*/ 352 w 2048"/>
              <a:gd name="T109" fmla="*/ 668 h 1728"/>
              <a:gd name="T110" fmla="*/ 392 w 2048"/>
              <a:gd name="T111" fmla="*/ 1060 h 1728"/>
              <a:gd name="T112" fmla="*/ 432 w 2048"/>
              <a:gd name="T113" fmla="*/ 884 h 1728"/>
              <a:gd name="T114" fmla="*/ 552 w 2048"/>
              <a:gd name="T115" fmla="*/ 844 h 1728"/>
              <a:gd name="T116" fmla="*/ 432 w 2048"/>
              <a:gd name="T117" fmla="*/ 804 h 1728"/>
              <a:gd name="T118" fmla="*/ 572 w 2048"/>
              <a:gd name="T119" fmla="*/ 708 h 1728"/>
              <a:gd name="T120" fmla="*/ 572 w 2048"/>
              <a:gd name="T121" fmla="*/ 6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48" h="1728">
                <a:moveTo>
                  <a:pt x="619" y="12"/>
                </a:moveTo>
                <a:cubicBezTo>
                  <a:pt x="626" y="19"/>
                  <a:pt x="630" y="29"/>
                  <a:pt x="630" y="40"/>
                </a:cubicBezTo>
                <a:cubicBezTo>
                  <a:pt x="630" y="51"/>
                  <a:pt x="626" y="61"/>
                  <a:pt x="619" y="68"/>
                </a:cubicBezTo>
                <a:cubicBezTo>
                  <a:pt x="611" y="76"/>
                  <a:pt x="601" y="80"/>
                  <a:pt x="590" y="80"/>
                </a:cubicBezTo>
                <a:cubicBezTo>
                  <a:pt x="580" y="80"/>
                  <a:pt x="570" y="76"/>
                  <a:pt x="562" y="68"/>
                </a:cubicBezTo>
                <a:cubicBezTo>
                  <a:pt x="555" y="61"/>
                  <a:pt x="550" y="51"/>
                  <a:pt x="550" y="40"/>
                </a:cubicBezTo>
                <a:cubicBezTo>
                  <a:pt x="550" y="29"/>
                  <a:pt x="555" y="19"/>
                  <a:pt x="562" y="12"/>
                </a:cubicBezTo>
                <a:cubicBezTo>
                  <a:pt x="570" y="4"/>
                  <a:pt x="580" y="0"/>
                  <a:pt x="590" y="0"/>
                </a:cubicBezTo>
                <a:cubicBezTo>
                  <a:pt x="601" y="0"/>
                  <a:pt x="611" y="4"/>
                  <a:pt x="619" y="12"/>
                </a:cubicBezTo>
                <a:close/>
                <a:moveTo>
                  <a:pt x="2008" y="0"/>
                </a:moveTo>
                <a:cubicBezTo>
                  <a:pt x="772" y="0"/>
                  <a:pt x="772" y="0"/>
                  <a:pt x="772" y="0"/>
                </a:cubicBezTo>
                <a:cubicBezTo>
                  <a:pt x="750" y="0"/>
                  <a:pt x="732" y="18"/>
                  <a:pt x="732" y="40"/>
                </a:cubicBezTo>
                <a:cubicBezTo>
                  <a:pt x="732" y="62"/>
                  <a:pt x="750" y="80"/>
                  <a:pt x="772" y="80"/>
                </a:cubicBezTo>
                <a:cubicBezTo>
                  <a:pt x="1968" y="80"/>
                  <a:pt x="1968" y="80"/>
                  <a:pt x="1968" y="80"/>
                </a:cubicBezTo>
                <a:cubicBezTo>
                  <a:pt x="1968" y="1648"/>
                  <a:pt x="1968" y="1648"/>
                  <a:pt x="1968" y="1648"/>
                </a:cubicBezTo>
                <a:cubicBezTo>
                  <a:pt x="80" y="1648"/>
                  <a:pt x="80" y="1648"/>
                  <a:pt x="80" y="1648"/>
                </a:cubicBezTo>
                <a:cubicBezTo>
                  <a:pt x="80" y="80"/>
                  <a:pt x="80" y="80"/>
                  <a:pt x="80" y="80"/>
                </a:cubicBezTo>
                <a:cubicBezTo>
                  <a:pt x="409" y="80"/>
                  <a:pt x="409" y="80"/>
                  <a:pt x="409" y="80"/>
                </a:cubicBezTo>
                <a:cubicBezTo>
                  <a:pt x="431" y="80"/>
                  <a:pt x="449" y="62"/>
                  <a:pt x="449" y="40"/>
                </a:cubicBezTo>
                <a:cubicBezTo>
                  <a:pt x="449" y="18"/>
                  <a:pt x="431" y="0"/>
                  <a:pt x="40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1688"/>
                  <a:pt x="0" y="1688"/>
                  <a:pt x="0" y="1688"/>
                </a:cubicBezTo>
                <a:cubicBezTo>
                  <a:pt x="0" y="1710"/>
                  <a:pt x="18" y="1728"/>
                  <a:pt x="40" y="1728"/>
                </a:cubicBezTo>
                <a:cubicBezTo>
                  <a:pt x="2008" y="1728"/>
                  <a:pt x="2008" y="1728"/>
                  <a:pt x="2008" y="1728"/>
                </a:cubicBezTo>
                <a:cubicBezTo>
                  <a:pt x="2030" y="1728"/>
                  <a:pt x="2048" y="1710"/>
                  <a:pt x="2048" y="1688"/>
                </a:cubicBezTo>
                <a:cubicBezTo>
                  <a:pt x="2048" y="40"/>
                  <a:pt x="2048" y="40"/>
                  <a:pt x="2048" y="40"/>
                </a:cubicBezTo>
                <a:cubicBezTo>
                  <a:pt x="2048" y="18"/>
                  <a:pt x="2030" y="0"/>
                  <a:pt x="2008" y="0"/>
                </a:cubicBezTo>
                <a:close/>
                <a:moveTo>
                  <a:pt x="200" y="160"/>
                </a:moveTo>
                <a:cubicBezTo>
                  <a:pt x="1848" y="160"/>
                  <a:pt x="1848" y="160"/>
                  <a:pt x="1848" y="160"/>
                </a:cubicBezTo>
                <a:cubicBezTo>
                  <a:pt x="1870" y="160"/>
                  <a:pt x="1888" y="178"/>
                  <a:pt x="1888" y="200"/>
                </a:cubicBezTo>
                <a:cubicBezTo>
                  <a:pt x="1888" y="1528"/>
                  <a:pt x="1888" y="1528"/>
                  <a:pt x="1888" y="1528"/>
                </a:cubicBezTo>
                <a:cubicBezTo>
                  <a:pt x="1888" y="1550"/>
                  <a:pt x="1870" y="1568"/>
                  <a:pt x="1848" y="1568"/>
                </a:cubicBezTo>
                <a:cubicBezTo>
                  <a:pt x="200" y="1568"/>
                  <a:pt x="200" y="1568"/>
                  <a:pt x="200" y="1568"/>
                </a:cubicBezTo>
                <a:cubicBezTo>
                  <a:pt x="178" y="1568"/>
                  <a:pt x="160" y="1550"/>
                  <a:pt x="160" y="1528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178"/>
                  <a:pt x="178" y="160"/>
                  <a:pt x="200" y="160"/>
                </a:cubicBezTo>
                <a:close/>
                <a:moveTo>
                  <a:pt x="1616" y="1392"/>
                </a:moveTo>
                <a:cubicBezTo>
                  <a:pt x="880" y="1392"/>
                  <a:pt x="880" y="1392"/>
                  <a:pt x="880" y="1392"/>
                </a:cubicBezTo>
                <a:cubicBezTo>
                  <a:pt x="880" y="1488"/>
                  <a:pt x="880" y="1488"/>
                  <a:pt x="880" y="1488"/>
                </a:cubicBezTo>
                <a:cubicBezTo>
                  <a:pt x="1616" y="1488"/>
                  <a:pt x="1616" y="1488"/>
                  <a:pt x="1616" y="1488"/>
                </a:cubicBezTo>
                <a:lnTo>
                  <a:pt x="1616" y="1392"/>
                </a:lnTo>
                <a:close/>
                <a:moveTo>
                  <a:pt x="240" y="1488"/>
                </a:moveTo>
                <a:cubicBezTo>
                  <a:pt x="800" y="1488"/>
                  <a:pt x="800" y="1488"/>
                  <a:pt x="800" y="1488"/>
                </a:cubicBezTo>
                <a:cubicBezTo>
                  <a:pt x="800" y="1387"/>
                  <a:pt x="800" y="1387"/>
                  <a:pt x="800" y="1387"/>
                </a:cubicBezTo>
                <a:cubicBezTo>
                  <a:pt x="800" y="1346"/>
                  <a:pt x="833" y="1312"/>
                  <a:pt x="875" y="1312"/>
                </a:cubicBezTo>
                <a:cubicBezTo>
                  <a:pt x="1621" y="1312"/>
                  <a:pt x="1621" y="1312"/>
                  <a:pt x="1621" y="1312"/>
                </a:cubicBezTo>
                <a:cubicBezTo>
                  <a:pt x="1662" y="1312"/>
                  <a:pt x="1696" y="1346"/>
                  <a:pt x="1696" y="1387"/>
                </a:cubicBezTo>
                <a:cubicBezTo>
                  <a:pt x="1696" y="1488"/>
                  <a:pt x="1696" y="1488"/>
                  <a:pt x="1696" y="1488"/>
                </a:cubicBezTo>
                <a:cubicBezTo>
                  <a:pt x="1808" y="1488"/>
                  <a:pt x="1808" y="1488"/>
                  <a:pt x="1808" y="1488"/>
                </a:cubicBezTo>
                <a:cubicBezTo>
                  <a:pt x="1808" y="240"/>
                  <a:pt x="1808" y="240"/>
                  <a:pt x="1808" y="240"/>
                </a:cubicBezTo>
                <a:cubicBezTo>
                  <a:pt x="240" y="240"/>
                  <a:pt x="240" y="240"/>
                  <a:pt x="240" y="240"/>
                </a:cubicBezTo>
                <a:lnTo>
                  <a:pt x="240" y="1488"/>
                </a:lnTo>
                <a:close/>
                <a:moveTo>
                  <a:pt x="686" y="904"/>
                </a:moveTo>
                <a:cubicBezTo>
                  <a:pt x="804" y="904"/>
                  <a:pt x="804" y="904"/>
                  <a:pt x="804" y="904"/>
                </a:cubicBezTo>
                <a:cubicBezTo>
                  <a:pt x="827" y="904"/>
                  <a:pt x="844" y="886"/>
                  <a:pt x="844" y="864"/>
                </a:cubicBezTo>
                <a:cubicBezTo>
                  <a:pt x="844" y="842"/>
                  <a:pt x="827" y="824"/>
                  <a:pt x="804" y="824"/>
                </a:cubicBezTo>
                <a:cubicBezTo>
                  <a:pt x="686" y="824"/>
                  <a:pt x="686" y="824"/>
                  <a:pt x="686" y="824"/>
                </a:cubicBezTo>
                <a:cubicBezTo>
                  <a:pt x="664" y="824"/>
                  <a:pt x="646" y="842"/>
                  <a:pt x="646" y="864"/>
                </a:cubicBezTo>
                <a:cubicBezTo>
                  <a:pt x="646" y="886"/>
                  <a:pt x="664" y="904"/>
                  <a:pt x="686" y="904"/>
                </a:cubicBezTo>
                <a:close/>
                <a:moveTo>
                  <a:pt x="844" y="1024"/>
                </a:moveTo>
                <a:cubicBezTo>
                  <a:pt x="844" y="1002"/>
                  <a:pt x="827" y="984"/>
                  <a:pt x="804" y="984"/>
                </a:cubicBezTo>
                <a:cubicBezTo>
                  <a:pt x="686" y="984"/>
                  <a:pt x="686" y="984"/>
                  <a:pt x="686" y="984"/>
                </a:cubicBezTo>
                <a:cubicBezTo>
                  <a:pt x="664" y="984"/>
                  <a:pt x="646" y="1002"/>
                  <a:pt x="646" y="1024"/>
                </a:cubicBezTo>
                <a:cubicBezTo>
                  <a:pt x="646" y="1046"/>
                  <a:pt x="664" y="1064"/>
                  <a:pt x="686" y="1064"/>
                </a:cubicBezTo>
                <a:cubicBezTo>
                  <a:pt x="804" y="1064"/>
                  <a:pt x="804" y="1064"/>
                  <a:pt x="804" y="1064"/>
                </a:cubicBezTo>
                <a:cubicBezTo>
                  <a:pt x="827" y="1064"/>
                  <a:pt x="844" y="1046"/>
                  <a:pt x="844" y="1024"/>
                </a:cubicBezTo>
                <a:close/>
                <a:moveTo>
                  <a:pt x="976" y="1059"/>
                </a:moveTo>
                <a:cubicBezTo>
                  <a:pt x="998" y="1059"/>
                  <a:pt x="1016" y="1041"/>
                  <a:pt x="1016" y="1019"/>
                </a:cubicBezTo>
                <a:cubicBezTo>
                  <a:pt x="1016" y="882"/>
                  <a:pt x="1016" y="882"/>
                  <a:pt x="1016" y="882"/>
                </a:cubicBezTo>
                <a:cubicBezTo>
                  <a:pt x="1016" y="856"/>
                  <a:pt x="1037" y="835"/>
                  <a:pt x="1063" y="835"/>
                </a:cubicBezTo>
                <a:cubicBezTo>
                  <a:pt x="1089" y="835"/>
                  <a:pt x="1110" y="856"/>
                  <a:pt x="1110" y="882"/>
                </a:cubicBezTo>
                <a:cubicBezTo>
                  <a:pt x="1110" y="1019"/>
                  <a:pt x="1110" y="1019"/>
                  <a:pt x="1110" y="1019"/>
                </a:cubicBezTo>
                <a:cubicBezTo>
                  <a:pt x="1110" y="1041"/>
                  <a:pt x="1128" y="1059"/>
                  <a:pt x="1150" y="1059"/>
                </a:cubicBezTo>
                <a:cubicBezTo>
                  <a:pt x="1172" y="1059"/>
                  <a:pt x="1190" y="1041"/>
                  <a:pt x="1190" y="1019"/>
                </a:cubicBezTo>
                <a:cubicBezTo>
                  <a:pt x="1190" y="882"/>
                  <a:pt x="1190" y="882"/>
                  <a:pt x="1190" y="882"/>
                </a:cubicBezTo>
                <a:cubicBezTo>
                  <a:pt x="1190" y="856"/>
                  <a:pt x="1211" y="835"/>
                  <a:pt x="1237" y="835"/>
                </a:cubicBezTo>
                <a:cubicBezTo>
                  <a:pt x="1263" y="835"/>
                  <a:pt x="1284" y="856"/>
                  <a:pt x="1284" y="882"/>
                </a:cubicBezTo>
                <a:cubicBezTo>
                  <a:pt x="1284" y="1019"/>
                  <a:pt x="1284" y="1019"/>
                  <a:pt x="1284" y="1019"/>
                </a:cubicBezTo>
                <a:cubicBezTo>
                  <a:pt x="1284" y="1041"/>
                  <a:pt x="1302" y="1059"/>
                  <a:pt x="1324" y="1059"/>
                </a:cubicBezTo>
                <a:cubicBezTo>
                  <a:pt x="1346" y="1059"/>
                  <a:pt x="1364" y="1041"/>
                  <a:pt x="1364" y="1019"/>
                </a:cubicBezTo>
                <a:cubicBezTo>
                  <a:pt x="1364" y="882"/>
                  <a:pt x="1364" y="882"/>
                  <a:pt x="1364" y="882"/>
                </a:cubicBezTo>
                <a:cubicBezTo>
                  <a:pt x="1364" y="812"/>
                  <a:pt x="1307" y="755"/>
                  <a:pt x="1237" y="755"/>
                </a:cubicBezTo>
                <a:cubicBezTo>
                  <a:pt x="1203" y="755"/>
                  <a:pt x="1172" y="769"/>
                  <a:pt x="1150" y="790"/>
                </a:cubicBezTo>
                <a:cubicBezTo>
                  <a:pt x="1127" y="769"/>
                  <a:pt x="1096" y="755"/>
                  <a:pt x="1063" y="755"/>
                </a:cubicBezTo>
                <a:cubicBezTo>
                  <a:pt x="993" y="755"/>
                  <a:pt x="936" y="812"/>
                  <a:pt x="936" y="882"/>
                </a:cubicBezTo>
                <a:cubicBezTo>
                  <a:pt x="936" y="1019"/>
                  <a:pt x="936" y="1019"/>
                  <a:pt x="936" y="1019"/>
                </a:cubicBezTo>
                <a:cubicBezTo>
                  <a:pt x="936" y="1041"/>
                  <a:pt x="954" y="1059"/>
                  <a:pt x="976" y="1059"/>
                </a:cubicBezTo>
                <a:close/>
                <a:moveTo>
                  <a:pt x="1444" y="958"/>
                </a:moveTo>
                <a:cubicBezTo>
                  <a:pt x="1444" y="903"/>
                  <a:pt x="1489" y="857"/>
                  <a:pt x="1545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19"/>
                  <a:pt x="1582" y="819"/>
                  <a:pt x="1582" y="819"/>
                </a:cubicBezTo>
                <a:cubicBezTo>
                  <a:pt x="1517" y="819"/>
                  <a:pt x="1517" y="819"/>
                  <a:pt x="1517" y="819"/>
                </a:cubicBezTo>
                <a:cubicBezTo>
                  <a:pt x="1495" y="819"/>
                  <a:pt x="1477" y="801"/>
                  <a:pt x="1477" y="779"/>
                </a:cubicBezTo>
                <a:cubicBezTo>
                  <a:pt x="1477" y="757"/>
                  <a:pt x="1495" y="739"/>
                  <a:pt x="1517" y="739"/>
                </a:cubicBezTo>
                <a:cubicBezTo>
                  <a:pt x="1589" y="739"/>
                  <a:pt x="1589" y="739"/>
                  <a:pt x="1589" y="739"/>
                </a:cubicBezTo>
                <a:cubicBezTo>
                  <a:pt x="1629" y="739"/>
                  <a:pt x="1662" y="772"/>
                  <a:pt x="1662" y="813"/>
                </a:cubicBezTo>
                <a:cubicBezTo>
                  <a:pt x="1662" y="1019"/>
                  <a:pt x="1662" y="1019"/>
                  <a:pt x="1662" y="1019"/>
                </a:cubicBezTo>
                <a:cubicBezTo>
                  <a:pt x="1662" y="1041"/>
                  <a:pt x="1644" y="1059"/>
                  <a:pt x="1622" y="1059"/>
                </a:cubicBezTo>
                <a:cubicBezTo>
                  <a:pt x="1545" y="1059"/>
                  <a:pt x="1545" y="1059"/>
                  <a:pt x="1545" y="1059"/>
                </a:cubicBezTo>
                <a:cubicBezTo>
                  <a:pt x="1489" y="1059"/>
                  <a:pt x="1444" y="1014"/>
                  <a:pt x="1444" y="958"/>
                </a:cubicBezTo>
                <a:close/>
                <a:moveTo>
                  <a:pt x="1524" y="958"/>
                </a:moveTo>
                <a:cubicBezTo>
                  <a:pt x="1524" y="970"/>
                  <a:pt x="1533" y="979"/>
                  <a:pt x="1545" y="979"/>
                </a:cubicBezTo>
                <a:cubicBezTo>
                  <a:pt x="1582" y="979"/>
                  <a:pt x="1582" y="979"/>
                  <a:pt x="1582" y="979"/>
                </a:cubicBezTo>
                <a:cubicBezTo>
                  <a:pt x="1582" y="937"/>
                  <a:pt x="1582" y="937"/>
                  <a:pt x="1582" y="937"/>
                </a:cubicBezTo>
                <a:cubicBezTo>
                  <a:pt x="1545" y="937"/>
                  <a:pt x="1545" y="937"/>
                  <a:pt x="1545" y="937"/>
                </a:cubicBezTo>
                <a:cubicBezTo>
                  <a:pt x="1533" y="937"/>
                  <a:pt x="1524" y="947"/>
                  <a:pt x="1524" y="958"/>
                </a:cubicBezTo>
                <a:close/>
                <a:moveTo>
                  <a:pt x="572" y="628"/>
                </a:moveTo>
                <a:cubicBezTo>
                  <a:pt x="392" y="628"/>
                  <a:pt x="392" y="628"/>
                  <a:pt x="392" y="628"/>
                </a:cubicBezTo>
                <a:cubicBezTo>
                  <a:pt x="370" y="628"/>
                  <a:pt x="352" y="646"/>
                  <a:pt x="352" y="668"/>
                </a:cubicBezTo>
                <a:cubicBezTo>
                  <a:pt x="352" y="1020"/>
                  <a:pt x="352" y="1020"/>
                  <a:pt x="352" y="1020"/>
                </a:cubicBezTo>
                <a:cubicBezTo>
                  <a:pt x="352" y="1042"/>
                  <a:pt x="370" y="1060"/>
                  <a:pt x="392" y="1060"/>
                </a:cubicBezTo>
                <a:cubicBezTo>
                  <a:pt x="415" y="1060"/>
                  <a:pt x="432" y="1042"/>
                  <a:pt x="432" y="1020"/>
                </a:cubicBezTo>
                <a:cubicBezTo>
                  <a:pt x="432" y="884"/>
                  <a:pt x="432" y="884"/>
                  <a:pt x="432" y="884"/>
                </a:cubicBezTo>
                <a:cubicBezTo>
                  <a:pt x="512" y="884"/>
                  <a:pt x="512" y="884"/>
                  <a:pt x="512" y="884"/>
                </a:cubicBezTo>
                <a:cubicBezTo>
                  <a:pt x="534" y="884"/>
                  <a:pt x="552" y="866"/>
                  <a:pt x="552" y="844"/>
                </a:cubicBezTo>
                <a:cubicBezTo>
                  <a:pt x="552" y="822"/>
                  <a:pt x="534" y="804"/>
                  <a:pt x="512" y="804"/>
                </a:cubicBezTo>
                <a:cubicBezTo>
                  <a:pt x="432" y="804"/>
                  <a:pt x="432" y="804"/>
                  <a:pt x="432" y="804"/>
                </a:cubicBezTo>
                <a:cubicBezTo>
                  <a:pt x="432" y="708"/>
                  <a:pt x="432" y="708"/>
                  <a:pt x="432" y="708"/>
                </a:cubicBezTo>
                <a:cubicBezTo>
                  <a:pt x="572" y="708"/>
                  <a:pt x="572" y="708"/>
                  <a:pt x="572" y="708"/>
                </a:cubicBezTo>
                <a:cubicBezTo>
                  <a:pt x="594" y="708"/>
                  <a:pt x="612" y="690"/>
                  <a:pt x="612" y="668"/>
                </a:cubicBezTo>
                <a:cubicBezTo>
                  <a:pt x="612" y="646"/>
                  <a:pt x="594" y="628"/>
                  <a:pt x="572" y="6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8715063" y="5700804"/>
            <a:ext cx="374881" cy="378503"/>
          </a:xfrm>
          <a:custGeom>
            <a:avLst/>
            <a:gdLst>
              <a:gd name="T0" fmla="*/ 1331 w 2028"/>
              <a:gd name="T1" fmla="*/ 977 h 2048"/>
              <a:gd name="T2" fmla="*/ 1071 w 2028"/>
              <a:gd name="T3" fmla="*/ 717 h 2048"/>
              <a:gd name="T4" fmla="*/ 864 w 2028"/>
              <a:gd name="T5" fmla="*/ 608 h 2048"/>
              <a:gd name="T6" fmla="*/ 429 w 2028"/>
              <a:gd name="T7" fmla="*/ 777 h 2048"/>
              <a:gd name="T8" fmla="*/ 109 w 2028"/>
              <a:gd name="T9" fmla="*/ 921 h 2048"/>
              <a:gd name="T10" fmla="*/ 125 w 2028"/>
              <a:gd name="T11" fmla="*/ 1144 h 2048"/>
              <a:gd name="T12" fmla="*/ 40 w 2028"/>
              <a:gd name="T13" fmla="*/ 1512 h 2048"/>
              <a:gd name="T14" fmla="*/ 97 w 2028"/>
              <a:gd name="T15" fmla="*/ 1707 h 2048"/>
              <a:gd name="T16" fmla="*/ 369 w 2028"/>
              <a:gd name="T17" fmla="*/ 1939 h 2048"/>
              <a:gd name="T18" fmla="*/ 576 w 2028"/>
              <a:gd name="T19" fmla="*/ 2048 h 2048"/>
              <a:gd name="T20" fmla="*/ 1011 w 2028"/>
              <a:gd name="T21" fmla="*/ 1879 h 2048"/>
              <a:gd name="T22" fmla="*/ 1343 w 2028"/>
              <a:gd name="T23" fmla="*/ 1707 h 2048"/>
              <a:gd name="T24" fmla="*/ 1400 w 2028"/>
              <a:gd name="T25" fmla="*/ 1512 h 2048"/>
              <a:gd name="T26" fmla="*/ 1360 w 2028"/>
              <a:gd name="T27" fmla="*/ 1432 h 2048"/>
              <a:gd name="T28" fmla="*/ 1193 w 2028"/>
              <a:gd name="T29" fmla="*/ 1654 h 2048"/>
              <a:gd name="T30" fmla="*/ 997 w 2028"/>
              <a:gd name="T31" fmla="*/ 1795 h 2048"/>
              <a:gd name="T32" fmla="*/ 616 w 2028"/>
              <a:gd name="T33" fmla="*/ 1968 h 2048"/>
              <a:gd name="T34" fmla="*/ 394 w 2028"/>
              <a:gd name="T35" fmla="*/ 1801 h 2048"/>
              <a:gd name="T36" fmla="*/ 253 w 2028"/>
              <a:gd name="T37" fmla="*/ 1605 h 2048"/>
              <a:gd name="T38" fmla="*/ 80 w 2028"/>
              <a:gd name="T39" fmla="*/ 1224 h 2048"/>
              <a:gd name="T40" fmla="*/ 247 w 2028"/>
              <a:gd name="T41" fmla="*/ 1002 h 2048"/>
              <a:gd name="T42" fmla="*/ 443 w 2028"/>
              <a:gd name="T43" fmla="*/ 861 h 2048"/>
              <a:gd name="T44" fmla="*/ 824 w 2028"/>
              <a:gd name="T45" fmla="*/ 688 h 2048"/>
              <a:gd name="T46" fmla="*/ 1046 w 2028"/>
              <a:gd name="T47" fmla="*/ 855 h 2048"/>
              <a:gd name="T48" fmla="*/ 1187 w 2028"/>
              <a:gd name="T49" fmla="*/ 1051 h 2048"/>
              <a:gd name="T50" fmla="*/ 1360 w 2028"/>
              <a:gd name="T51" fmla="*/ 1432 h 2048"/>
              <a:gd name="T52" fmla="*/ 549 w 2028"/>
              <a:gd name="T53" fmla="*/ 1011 h 2048"/>
              <a:gd name="T54" fmla="*/ 720 w 2028"/>
              <a:gd name="T55" fmla="*/ 1608 h 2048"/>
              <a:gd name="T56" fmla="*/ 874 w 2028"/>
              <a:gd name="T57" fmla="*/ 1003 h 2048"/>
              <a:gd name="T58" fmla="*/ 720 w 2028"/>
              <a:gd name="T59" fmla="*/ 968 h 2048"/>
              <a:gd name="T60" fmla="*/ 680 w 2028"/>
              <a:gd name="T61" fmla="*/ 1008 h 2048"/>
              <a:gd name="T62" fmla="*/ 1783 w 2028"/>
              <a:gd name="T63" fmla="*/ 128 h 2048"/>
              <a:gd name="T64" fmla="*/ 1470 w 2028"/>
              <a:gd name="T65" fmla="*/ 0 h 2048"/>
              <a:gd name="T66" fmla="*/ 1337 w 2028"/>
              <a:gd name="T67" fmla="*/ 93 h 2048"/>
              <a:gd name="T68" fmla="*/ 1177 w 2028"/>
              <a:gd name="T69" fmla="*/ 371 h 2048"/>
              <a:gd name="T70" fmla="*/ 1177 w 2028"/>
              <a:gd name="T71" fmla="*/ 477 h 2048"/>
              <a:gd name="T72" fmla="*/ 1337 w 2028"/>
              <a:gd name="T73" fmla="*/ 755 h 2048"/>
              <a:gd name="T74" fmla="*/ 1470 w 2028"/>
              <a:gd name="T75" fmla="*/ 848 h 2048"/>
              <a:gd name="T76" fmla="*/ 1783 w 2028"/>
              <a:gd name="T77" fmla="*/ 720 h 2048"/>
              <a:gd name="T78" fmla="*/ 2002 w 2028"/>
              <a:gd name="T79" fmla="*/ 477 h 2048"/>
              <a:gd name="T80" fmla="*/ 2002 w 2028"/>
              <a:gd name="T81" fmla="*/ 371 h 2048"/>
              <a:gd name="T82" fmla="*/ 1861 w 2028"/>
              <a:gd name="T83" fmla="*/ 460 h 2048"/>
              <a:gd name="T84" fmla="*/ 1801 w 2028"/>
              <a:gd name="T85" fmla="*/ 638 h 2048"/>
              <a:gd name="T86" fmla="*/ 1670 w 2028"/>
              <a:gd name="T87" fmla="*/ 768 h 2048"/>
              <a:gd name="T88" fmla="*/ 1424 w 2028"/>
              <a:gd name="T89" fmla="*/ 641 h 2048"/>
              <a:gd name="T90" fmla="*/ 1299 w 2028"/>
              <a:gd name="T91" fmla="*/ 499 h 2048"/>
              <a:gd name="T92" fmla="*/ 1299 w 2028"/>
              <a:gd name="T93" fmla="*/ 349 h 2048"/>
              <a:gd name="T94" fmla="*/ 1424 w 2028"/>
              <a:gd name="T95" fmla="*/ 207 h 2048"/>
              <a:gd name="T96" fmla="*/ 1670 w 2028"/>
              <a:gd name="T97" fmla="*/ 80 h 2048"/>
              <a:gd name="T98" fmla="*/ 1801 w 2028"/>
              <a:gd name="T99" fmla="*/ 210 h 2048"/>
              <a:gd name="T100" fmla="*/ 1861 w 2028"/>
              <a:gd name="T101" fmla="*/ 388 h 2048"/>
              <a:gd name="T102" fmla="*/ 1774 w 2028"/>
              <a:gd name="T103" fmla="*/ 424 h 2048"/>
              <a:gd name="T104" fmla="*/ 1590 w 2028"/>
              <a:gd name="T105" fmla="*/ 32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28" h="2048">
                <a:moveTo>
                  <a:pt x="1400" y="1144"/>
                </a:moveTo>
                <a:cubicBezTo>
                  <a:pt x="1315" y="1144"/>
                  <a:pt x="1315" y="1144"/>
                  <a:pt x="1315" y="1144"/>
                </a:cubicBezTo>
                <a:cubicBezTo>
                  <a:pt x="1304" y="1107"/>
                  <a:pt x="1289" y="1072"/>
                  <a:pt x="1271" y="1037"/>
                </a:cubicBezTo>
                <a:cubicBezTo>
                  <a:pt x="1331" y="977"/>
                  <a:pt x="1331" y="977"/>
                  <a:pt x="1331" y="977"/>
                </a:cubicBezTo>
                <a:cubicBezTo>
                  <a:pt x="1338" y="970"/>
                  <a:pt x="1343" y="960"/>
                  <a:pt x="1343" y="949"/>
                </a:cubicBezTo>
                <a:cubicBezTo>
                  <a:pt x="1343" y="938"/>
                  <a:pt x="1338" y="928"/>
                  <a:pt x="1331" y="921"/>
                </a:cubicBezTo>
                <a:cubicBezTo>
                  <a:pt x="1127" y="717"/>
                  <a:pt x="1127" y="717"/>
                  <a:pt x="1127" y="717"/>
                </a:cubicBezTo>
                <a:cubicBezTo>
                  <a:pt x="1112" y="701"/>
                  <a:pt x="1086" y="701"/>
                  <a:pt x="1071" y="717"/>
                </a:cubicBezTo>
                <a:cubicBezTo>
                  <a:pt x="1011" y="777"/>
                  <a:pt x="1011" y="777"/>
                  <a:pt x="1011" y="777"/>
                </a:cubicBezTo>
                <a:cubicBezTo>
                  <a:pt x="976" y="759"/>
                  <a:pt x="941" y="744"/>
                  <a:pt x="904" y="733"/>
                </a:cubicBezTo>
                <a:cubicBezTo>
                  <a:pt x="904" y="648"/>
                  <a:pt x="904" y="648"/>
                  <a:pt x="904" y="648"/>
                </a:cubicBezTo>
                <a:cubicBezTo>
                  <a:pt x="904" y="626"/>
                  <a:pt x="886" y="608"/>
                  <a:pt x="864" y="608"/>
                </a:cubicBezTo>
                <a:cubicBezTo>
                  <a:pt x="576" y="608"/>
                  <a:pt x="576" y="608"/>
                  <a:pt x="576" y="608"/>
                </a:cubicBezTo>
                <a:cubicBezTo>
                  <a:pt x="554" y="608"/>
                  <a:pt x="536" y="626"/>
                  <a:pt x="536" y="648"/>
                </a:cubicBezTo>
                <a:cubicBezTo>
                  <a:pt x="536" y="733"/>
                  <a:pt x="536" y="733"/>
                  <a:pt x="536" y="733"/>
                </a:cubicBezTo>
                <a:cubicBezTo>
                  <a:pt x="499" y="744"/>
                  <a:pt x="464" y="759"/>
                  <a:pt x="429" y="777"/>
                </a:cubicBezTo>
                <a:cubicBezTo>
                  <a:pt x="369" y="717"/>
                  <a:pt x="369" y="717"/>
                  <a:pt x="369" y="717"/>
                </a:cubicBezTo>
                <a:cubicBezTo>
                  <a:pt x="362" y="710"/>
                  <a:pt x="352" y="705"/>
                  <a:pt x="341" y="705"/>
                </a:cubicBezTo>
                <a:cubicBezTo>
                  <a:pt x="330" y="705"/>
                  <a:pt x="320" y="710"/>
                  <a:pt x="313" y="717"/>
                </a:cubicBezTo>
                <a:cubicBezTo>
                  <a:pt x="109" y="921"/>
                  <a:pt x="109" y="921"/>
                  <a:pt x="109" y="921"/>
                </a:cubicBezTo>
                <a:cubicBezTo>
                  <a:pt x="102" y="928"/>
                  <a:pt x="97" y="938"/>
                  <a:pt x="97" y="949"/>
                </a:cubicBezTo>
                <a:cubicBezTo>
                  <a:pt x="97" y="960"/>
                  <a:pt x="102" y="970"/>
                  <a:pt x="109" y="977"/>
                </a:cubicBezTo>
                <a:cubicBezTo>
                  <a:pt x="169" y="1037"/>
                  <a:pt x="169" y="1037"/>
                  <a:pt x="169" y="1037"/>
                </a:cubicBezTo>
                <a:cubicBezTo>
                  <a:pt x="151" y="1072"/>
                  <a:pt x="136" y="1107"/>
                  <a:pt x="125" y="1144"/>
                </a:cubicBezTo>
                <a:cubicBezTo>
                  <a:pt x="40" y="1144"/>
                  <a:pt x="40" y="1144"/>
                  <a:pt x="40" y="1144"/>
                </a:cubicBezTo>
                <a:cubicBezTo>
                  <a:pt x="18" y="1144"/>
                  <a:pt x="0" y="1162"/>
                  <a:pt x="0" y="1184"/>
                </a:cubicBezTo>
                <a:cubicBezTo>
                  <a:pt x="0" y="1472"/>
                  <a:pt x="0" y="1472"/>
                  <a:pt x="0" y="1472"/>
                </a:cubicBezTo>
                <a:cubicBezTo>
                  <a:pt x="0" y="1494"/>
                  <a:pt x="18" y="1512"/>
                  <a:pt x="40" y="1512"/>
                </a:cubicBezTo>
                <a:cubicBezTo>
                  <a:pt x="125" y="1512"/>
                  <a:pt x="125" y="1512"/>
                  <a:pt x="125" y="1512"/>
                </a:cubicBezTo>
                <a:cubicBezTo>
                  <a:pt x="136" y="1549"/>
                  <a:pt x="151" y="1584"/>
                  <a:pt x="169" y="1619"/>
                </a:cubicBezTo>
                <a:cubicBezTo>
                  <a:pt x="109" y="1679"/>
                  <a:pt x="109" y="1679"/>
                  <a:pt x="109" y="1679"/>
                </a:cubicBezTo>
                <a:cubicBezTo>
                  <a:pt x="102" y="1686"/>
                  <a:pt x="97" y="1696"/>
                  <a:pt x="97" y="1707"/>
                </a:cubicBezTo>
                <a:cubicBezTo>
                  <a:pt x="97" y="1718"/>
                  <a:pt x="102" y="1728"/>
                  <a:pt x="109" y="1735"/>
                </a:cubicBezTo>
                <a:cubicBezTo>
                  <a:pt x="313" y="1939"/>
                  <a:pt x="313" y="1939"/>
                  <a:pt x="313" y="1939"/>
                </a:cubicBezTo>
                <a:cubicBezTo>
                  <a:pt x="320" y="1946"/>
                  <a:pt x="330" y="1951"/>
                  <a:pt x="341" y="1951"/>
                </a:cubicBezTo>
                <a:cubicBezTo>
                  <a:pt x="352" y="1951"/>
                  <a:pt x="362" y="1946"/>
                  <a:pt x="369" y="1939"/>
                </a:cubicBezTo>
                <a:cubicBezTo>
                  <a:pt x="429" y="1879"/>
                  <a:pt x="429" y="1879"/>
                  <a:pt x="429" y="1879"/>
                </a:cubicBezTo>
                <a:cubicBezTo>
                  <a:pt x="464" y="1897"/>
                  <a:pt x="499" y="1912"/>
                  <a:pt x="536" y="1923"/>
                </a:cubicBezTo>
                <a:cubicBezTo>
                  <a:pt x="536" y="2008"/>
                  <a:pt x="536" y="2008"/>
                  <a:pt x="536" y="2008"/>
                </a:cubicBezTo>
                <a:cubicBezTo>
                  <a:pt x="536" y="2030"/>
                  <a:pt x="554" y="2048"/>
                  <a:pt x="576" y="2048"/>
                </a:cubicBezTo>
                <a:cubicBezTo>
                  <a:pt x="864" y="2048"/>
                  <a:pt x="864" y="2048"/>
                  <a:pt x="864" y="2048"/>
                </a:cubicBezTo>
                <a:cubicBezTo>
                  <a:pt x="886" y="2048"/>
                  <a:pt x="904" y="2030"/>
                  <a:pt x="904" y="2008"/>
                </a:cubicBezTo>
                <a:cubicBezTo>
                  <a:pt x="904" y="1923"/>
                  <a:pt x="904" y="1923"/>
                  <a:pt x="904" y="1923"/>
                </a:cubicBezTo>
                <a:cubicBezTo>
                  <a:pt x="941" y="1912"/>
                  <a:pt x="976" y="1897"/>
                  <a:pt x="1011" y="1879"/>
                </a:cubicBezTo>
                <a:cubicBezTo>
                  <a:pt x="1071" y="1939"/>
                  <a:pt x="1071" y="1939"/>
                  <a:pt x="1071" y="1939"/>
                </a:cubicBezTo>
                <a:cubicBezTo>
                  <a:pt x="1086" y="1955"/>
                  <a:pt x="1112" y="1955"/>
                  <a:pt x="1127" y="1939"/>
                </a:cubicBezTo>
                <a:cubicBezTo>
                  <a:pt x="1331" y="1735"/>
                  <a:pt x="1331" y="1735"/>
                  <a:pt x="1331" y="1735"/>
                </a:cubicBezTo>
                <a:cubicBezTo>
                  <a:pt x="1338" y="1728"/>
                  <a:pt x="1343" y="1718"/>
                  <a:pt x="1343" y="1707"/>
                </a:cubicBezTo>
                <a:cubicBezTo>
                  <a:pt x="1343" y="1696"/>
                  <a:pt x="1338" y="1686"/>
                  <a:pt x="1331" y="1679"/>
                </a:cubicBezTo>
                <a:cubicBezTo>
                  <a:pt x="1271" y="1619"/>
                  <a:pt x="1271" y="1619"/>
                  <a:pt x="1271" y="1619"/>
                </a:cubicBezTo>
                <a:cubicBezTo>
                  <a:pt x="1289" y="1584"/>
                  <a:pt x="1304" y="1549"/>
                  <a:pt x="1315" y="1512"/>
                </a:cubicBezTo>
                <a:cubicBezTo>
                  <a:pt x="1400" y="1512"/>
                  <a:pt x="1400" y="1512"/>
                  <a:pt x="1400" y="1512"/>
                </a:cubicBezTo>
                <a:cubicBezTo>
                  <a:pt x="1422" y="1512"/>
                  <a:pt x="1440" y="1494"/>
                  <a:pt x="1440" y="1472"/>
                </a:cubicBezTo>
                <a:cubicBezTo>
                  <a:pt x="1440" y="1184"/>
                  <a:pt x="1440" y="1184"/>
                  <a:pt x="1440" y="1184"/>
                </a:cubicBezTo>
                <a:cubicBezTo>
                  <a:pt x="1440" y="1162"/>
                  <a:pt x="1422" y="1144"/>
                  <a:pt x="1400" y="1144"/>
                </a:cubicBezTo>
                <a:close/>
                <a:moveTo>
                  <a:pt x="1360" y="1432"/>
                </a:moveTo>
                <a:cubicBezTo>
                  <a:pt x="1285" y="1432"/>
                  <a:pt x="1285" y="1432"/>
                  <a:pt x="1285" y="1432"/>
                </a:cubicBezTo>
                <a:cubicBezTo>
                  <a:pt x="1266" y="1432"/>
                  <a:pt x="1250" y="1444"/>
                  <a:pt x="1246" y="1462"/>
                </a:cubicBezTo>
                <a:cubicBezTo>
                  <a:pt x="1233" y="1512"/>
                  <a:pt x="1213" y="1560"/>
                  <a:pt x="1187" y="1605"/>
                </a:cubicBezTo>
                <a:cubicBezTo>
                  <a:pt x="1177" y="1621"/>
                  <a:pt x="1180" y="1641"/>
                  <a:pt x="1193" y="1654"/>
                </a:cubicBezTo>
                <a:cubicBezTo>
                  <a:pt x="1246" y="1707"/>
                  <a:pt x="1246" y="1707"/>
                  <a:pt x="1246" y="1707"/>
                </a:cubicBezTo>
                <a:cubicBezTo>
                  <a:pt x="1099" y="1854"/>
                  <a:pt x="1099" y="1854"/>
                  <a:pt x="1099" y="1854"/>
                </a:cubicBezTo>
                <a:cubicBezTo>
                  <a:pt x="1046" y="1801"/>
                  <a:pt x="1046" y="1801"/>
                  <a:pt x="1046" y="1801"/>
                </a:cubicBezTo>
                <a:cubicBezTo>
                  <a:pt x="1033" y="1788"/>
                  <a:pt x="1013" y="1785"/>
                  <a:pt x="997" y="1795"/>
                </a:cubicBezTo>
                <a:cubicBezTo>
                  <a:pt x="952" y="1821"/>
                  <a:pt x="904" y="1841"/>
                  <a:pt x="854" y="1854"/>
                </a:cubicBezTo>
                <a:cubicBezTo>
                  <a:pt x="836" y="1858"/>
                  <a:pt x="824" y="1874"/>
                  <a:pt x="824" y="1893"/>
                </a:cubicBezTo>
                <a:cubicBezTo>
                  <a:pt x="824" y="1968"/>
                  <a:pt x="824" y="1968"/>
                  <a:pt x="824" y="1968"/>
                </a:cubicBezTo>
                <a:cubicBezTo>
                  <a:pt x="616" y="1968"/>
                  <a:pt x="616" y="1968"/>
                  <a:pt x="616" y="1968"/>
                </a:cubicBezTo>
                <a:cubicBezTo>
                  <a:pt x="616" y="1893"/>
                  <a:pt x="616" y="1893"/>
                  <a:pt x="616" y="1893"/>
                </a:cubicBezTo>
                <a:cubicBezTo>
                  <a:pt x="616" y="1874"/>
                  <a:pt x="604" y="1858"/>
                  <a:pt x="586" y="1854"/>
                </a:cubicBezTo>
                <a:cubicBezTo>
                  <a:pt x="536" y="1841"/>
                  <a:pt x="488" y="1821"/>
                  <a:pt x="443" y="1795"/>
                </a:cubicBezTo>
                <a:cubicBezTo>
                  <a:pt x="427" y="1785"/>
                  <a:pt x="407" y="1788"/>
                  <a:pt x="394" y="1801"/>
                </a:cubicBezTo>
                <a:cubicBezTo>
                  <a:pt x="341" y="1854"/>
                  <a:pt x="341" y="1854"/>
                  <a:pt x="341" y="1854"/>
                </a:cubicBezTo>
                <a:cubicBezTo>
                  <a:pt x="194" y="1707"/>
                  <a:pt x="194" y="1707"/>
                  <a:pt x="194" y="1707"/>
                </a:cubicBezTo>
                <a:cubicBezTo>
                  <a:pt x="247" y="1654"/>
                  <a:pt x="247" y="1654"/>
                  <a:pt x="247" y="1654"/>
                </a:cubicBezTo>
                <a:cubicBezTo>
                  <a:pt x="260" y="1641"/>
                  <a:pt x="263" y="1621"/>
                  <a:pt x="253" y="1605"/>
                </a:cubicBezTo>
                <a:cubicBezTo>
                  <a:pt x="227" y="1560"/>
                  <a:pt x="207" y="1512"/>
                  <a:pt x="194" y="1462"/>
                </a:cubicBezTo>
                <a:cubicBezTo>
                  <a:pt x="190" y="1444"/>
                  <a:pt x="174" y="1432"/>
                  <a:pt x="155" y="1432"/>
                </a:cubicBezTo>
                <a:cubicBezTo>
                  <a:pt x="80" y="1432"/>
                  <a:pt x="80" y="1432"/>
                  <a:pt x="80" y="1432"/>
                </a:cubicBezTo>
                <a:cubicBezTo>
                  <a:pt x="80" y="1224"/>
                  <a:pt x="80" y="1224"/>
                  <a:pt x="80" y="1224"/>
                </a:cubicBezTo>
                <a:cubicBezTo>
                  <a:pt x="155" y="1224"/>
                  <a:pt x="155" y="1224"/>
                  <a:pt x="155" y="1224"/>
                </a:cubicBezTo>
                <a:cubicBezTo>
                  <a:pt x="174" y="1224"/>
                  <a:pt x="190" y="1212"/>
                  <a:pt x="194" y="1194"/>
                </a:cubicBezTo>
                <a:cubicBezTo>
                  <a:pt x="207" y="1144"/>
                  <a:pt x="227" y="1096"/>
                  <a:pt x="253" y="1051"/>
                </a:cubicBezTo>
                <a:cubicBezTo>
                  <a:pt x="263" y="1035"/>
                  <a:pt x="260" y="1015"/>
                  <a:pt x="247" y="1002"/>
                </a:cubicBezTo>
                <a:cubicBezTo>
                  <a:pt x="194" y="949"/>
                  <a:pt x="194" y="949"/>
                  <a:pt x="194" y="949"/>
                </a:cubicBezTo>
                <a:cubicBezTo>
                  <a:pt x="341" y="802"/>
                  <a:pt x="341" y="802"/>
                  <a:pt x="341" y="802"/>
                </a:cubicBezTo>
                <a:cubicBezTo>
                  <a:pt x="394" y="855"/>
                  <a:pt x="394" y="855"/>
                  <a:pt x="394" y="855"/>
                </a:cubicBezTo>
                <a:cubicBezTo>
                  <a:pt x="407" y="868"/>
                  <a:pt x="427" y="871"/>
                  <a:pt x="443" y="861"/>
                </a:cubicBezTo>
                <a:cubicBezTo>
                  <a:pt x="488" y="835"/>
                  <a:pt x="536" y="815"/>
                  <a:pt x="586" y="802"/>
                </a:cubicBezTo>
                <a:cubicBezTo>
                  <a:pt x="604" y="798"/>
                  <a:pt x="616" y="782"/>
                  <a:pt x="616" y="763"/>
                </a:cubicBezTo>
                <a:cubicBezTo>
                  <a:pt x="616" y="688"/>
                  <a:pt x="616" y="688"/>
                  <a:pt x="616" y="688"/>
                </a:cubicBezTo>
                <a:cubicBezTo>
                  <a:pt x="824" y="688"/>
                  <a:pt x="824" y="688"/>
                  <a:pt x="824" y="688"/>
                </a:cubicBezTo>
                <a:cubicBezTo>
                  <a:pt x="824" y="763"/>
                  <a:pt x="824" y="763"/>
                  <a:pt x="824" y="763"/>
                </a:cubicBezTo>
                <a:cubicBezTo>
                  <a:pt x="824" y="782"/>
                  <a:pt x="836" y="798"/>
                  <a:pt x="854" y="802"/>
                </a:cubicBezTo>
                <a:cubicBezTo>
                  <a:pt x="904" y="815"/>
                  <a:pt x="952" y="835"/>
                  <a:pt x="997" y="861"/>
                </a:cubicBezTo>
                <a:cubicBezTo>
                  <a:pt x="1013" y="871"/>
                  <a:pt x="1033" y="868"/>
                  <a:pt x="1046" y="855"/>
                </a:cubicBezTo>
                <a:cubicBezTo>
                  <a:pt x="1099" y="802"/>
                  <a:pt x="1099" y="802"/>
                  <a:pt x="1099" y="802"/>
                </a:cubicBezTo>
                <a:cubicBezTo>
                  <a:pt x="1246" y="949"/>
                  <a:pt x="1246" y="949"/>
                  <a:pt x="1246" y="949"/>
                </a:cubicBezTo>
                <a:cubicBezTo>
                  <a:pt x="1193" y="1002"/>
                  <a:pt x="1193" y="1002"/>
                  <a:pt x="1193" y="1002"/>
                </a:cubicBezTo>
                <a:cubicBezTo>
                  <a:pt x="1180" y="1015"/>
                  <a:pt x="1177" y="1035"/>
                  <a:pt x="1187" y="1051"/>
                </a:cubicBezTo>
                <a:cubicBezTo>
                  <a:pt x="1213" y="1096"/>
                  <a:pt x="1233" y="1144"/>
                  <a:pt x="1246" y="1194"/>
                </a:cubicBezTo>
                <a:cubicBezTo>
                  <a:pt x="1250" y="1212"/>
                  <a:pt x="1266" y="1224"/>
                  <a:pt x="1285" y="1224"/>
                </a:cubicBezTo>
                <a:cubicBezTo>
                  <a:pt x="1360" y="1224"/>
                  <a:pt x="1360" y="1224"/>
                  <a:pt x="1360" y="1224"/>
                </a:cubicBezTo>
                <a:lnTo>
                  <a:pt x="1360" y="1432"/>
                </a:lnTo>
                <a:close/>
                <a:moveTo>
                  <a:pt x="1080" y="1328"/>
                </a:moveTo>
                <a:cubicBezTo>
                  <a:pt x="1080" y="1527"/>
                  <a:pt x="918" y="1688"/>
                  <a:pt x="720" y="1688"/>
                </a:cubicBezTo>
                <a:cubicBezTo>
                  <a:pt x="521" y="1688"/>
                  <a:pt x="360" y="1527"/>
                  <a:pt x="360" y="1328"/>
                </a:cubicBezTo>
                <a:cubicBezTo>
                  <a:pt x="360" y="1196"/>
                  <a:pt x="432" y="1074"/>
                  <a:pt x="549" y="1011"/>
                </a:cubicBezTo>
                <a:cubicBezTo>
                  <a:pt x="568" y="1001"/>
                  <a:pt x="592" y="1008"/>
                  <a:pt x="603" y="1027"/>
                </a:cubicBezTo>
                <a:cubicBezTo>
                  <a:pt x="613" y="1047"/>
                  <a:pt x="606" y="1071"/>
                  <a:pt x="587" y="1082"/>
                </a:cubicBezTo>
                <a:cubicBezTo>
                  <a:pt x="496" y="1131"/>
                  <a:pt x="440" y="1225"/>
                  <a:pt x="440" y="1328"/>
                </a:cubicBezTo>
                <a:cubicBezTo>
                  <a:pt x="440" y="1482"/>
                  <a:pt x="566" y="1608"/>
                  <a:pt x="720" y="1608"/>
                </a:cubicBezTo>
                <a:cubicBezTo>
                  <a:pt x="874" y="1608"/>
                  <a:pt x="1000" y="1482"/>
                  <a:pt x="1000" y="1328"/>
                </a:cubicBezTo>
                <a:cubicBezTo>
                  <a:pt x="1000" y="1220"/>
                  <a:pt x="937" y="1121"/>
                  <a:pt x="840" y="1075"/>
                </a:cubicBezTo>
                <a:cubicBezTo>
                  <a:pt x="820" y="1065"/>
                  <a:pt x="811" y="1042"/>
                  <a:pt x="821" y="1022"/>
                </a:cubicBezTo>
                <a:cubicBezTo>
                  <a:pt x="830" y="1002"/>
                  <a:pt x="854" y="993"/>
                  <a:pt x="874" y="1003"/>
                </a:cubicBezTo>
                <a:cubicBezTo>
                  <a:pt x="999" y="1062"/>
                  <a:pt x="1080" y="1190"/>
                  <a:pt x="1080" y="1328"/>
                </a:cubicBezTo>
                <a:close/>
                <a:moveTo>
                  <a:pt x="680" y="1008"/>
                </a:moveTo>
                <a:cubicBezTo>
                  <a:pt x="680" y="986"/>
                  <a:pt x="698" y="968"/>
                  <a:pt x="720" y="968"/>
                </a:cubicBezTo>
                <a:cubicBezTo>
                  <a:pt x="720" y="968"/>
                  <a:pt x="720" y="968"/>
                  <a:pt x="720" y="968"/>
                </a:cubicBezTo>
                <a:cubicBezTo>
                  <a:pt x="743" y="968"/>
                  <a:pt x="760" y="986"/>
                  <a:pt x="760" y="1008"/>
                </a:cubicBezTo>
                <a:cubicBezTo>
                  <a:pt x="760" y="1030"/>
                  <a:pt x="743" y="1048"/>
                  <a:pt x="720" y="1048"/>
                </a:cubicBezTo>
                <a:cubicBezTo>
                  <a:pt x="720" y="1048"/>
                  <a:pt x="720" y="1048"/>
                  <a:pt x="720" y="1048"/>
                </a:cubicBezTo>
                <a:cubicBezTo>
                  <a:pt x="698" y="1048"/>
                  <a:pt x="680" y="1030"/>
                  <a:pt x="680" y="1008"/>
                </a:cubicBezTo>
                <a:close/>
                <a:moveTo>
                  <a:pt x="2017" y="316"/>
                </a:moveTo>
                <a:cubicBezTo>
                  <a:pt x="1897" y="108"/>
                  <a:pt x="1897" y="108"/>
                  <a:pt x="1897" y="108"/>
                </a:cubicBezTo>
                <a:cubicBezTo>
                  <a:pt x="1886" y="89"/>
                  <a:pt x="1862" y="82"/>
                  <a:pt x="1842" y="93"/>
                </a:cubicBezTo>
                <a:cubicBezTo>
                  <a:pt x="1783" y="128"/>
                  <a:pt x="1783" y="128"/>
                  <a:pt x="1783" y="128"/>
                </a:cubicBezTo>
                <a:cubicBezTo>
                  <a:pt x="1772" y="121"/>
                  <a:pt x="1761" y="115"/>
                  <a:pt x="1750" y="109"/>
                </a:cubicBezTo>
                <a:cubicBezTo>
                  <a:pt x="1750" y="40"/>
                  <a:pt x="1750" y="40"/>
                  <a:pt x="1750" y="40"/>
                </a:cubicBezTo>
                <a:cubicBezTo>
                  <a:pt x="1750" y="18"/>
                  <a:pt x="1732" y="0"/>
                  <a:pt x="1710" y="0"/>
                </a:cubicBezTo>
                <a:cubicBezTo>
                  <a:pt x="1470" y="0"/>
                  <a:pt x="1470" y="0"/>
                  <a:pt x="1470" y="0"/>
                </a:cubicBezTo>
                <a:cubicBezTo>
                  <a:pt x="1448" y="0"/>
                  <a:pt x="1430" y="18"/>
                  <a:pt x="1430" y="40"/>
                </a:cubicBezTo>
                <a:cubicBezTo>
                  <a:pt x="1430" y="109"/>
                  <a:pt x="1430" y="109"/>
                  <a:pt x="1430" y="109"/>
                </a:cubicBezTo>
                <a:cubicBezTo>
                  <a:pt x="1419" y="115"/>
                  <a:pt x="1408" y="121"/>
                  <a:pt x="1397" y="128"/>
                </a:cubicBezTo>
                <a:cubicBezTo>
                  <a:pt x="1337" y="93"/>
                  <a:pt x="1337" y="93"/>
                  <a:pt x="1337" y="93"/>
                </a:cubicBezTo>
                <a:cubicBezTo>
                  <a:pt x="1318" y="82"/>
                  <a:pt x="1294" y="89"/>
                  <a:pt x="1283" y="108"/>
                </a:cubicBezTo>
                <a:cubicBezTo>
                  <a:pt x="1163" y="316"/>
                  <a:pt x="1163" y="316"/>
                  <a:pt x="1163" y="316"/>
                </a:cubicBezTo>
                <a:cubicBezTo>
                  <a:pt x="1157" y="325"/>
                  <a:pt x="1156" y="336"/>
                  <a:pt x="1159" y="346"/>
                </a:cubicBezTo>
                <a:cubicBezTo>
                  <a:pt x="1162" y="357"/>
                  <a:pt x="1168" y="365"/>
                  <a:pt x="1177" y="371"/>
                </a:cubicBezTo>
                <a:cubicBezTo>
                  <a:pt x="1237" y="405"/>
                  <a:pt x="1237" y="405"/>
                  <a:pt x="1237" y="405"/>
                </a:cubicBezTo>
                <a:cubicBezTo>
                  <a:pt x="1237" y="411"/>
                  <a:pt x="1237" y="418"/>
                  <a:pt x="1237" y="424"/>
                </a:cubicBezTo>
                <a:cubicBezTo>
                  <a:pt x="1237" y="430"/>
                  <a:pt x="1237" y="437"/>
                  <a:pt x="1237" y="443"/>
                </a:cubicBezTo>
                <a:cubicBezTo>
                  <a:pt x="1177" y="477"/>
                  <a:pt x="1177" y="477"/>
                  <a:pt x="1177" y="477"/>
                </a:cubicBezTo>
                <a:cubicBezTo>
                  <a:pt x="1168" y="483"/>
                  <a:pt x="1162" y="491"/>
                  <a:pt x="1159" y="502"/>
                </a:cubicBezTo>
                <a:cubicBezTo>
                  <a:pt x="1156" y="512"/>
                  <a:pt x="1157" y="523"/>
                  <a:pt x="1163" y="532"/>
                </a:cubicBezTo>
                <a:cubicBezTo>
                  <a:pt x="1283" y="740"/>
                  <a:pt x="1283" y="740"/>
                  <a:pt x="1283" y="740"/>
                </a:cubicBezTo>
                <a:cubicBezTo>
                  <a:pt x="1294" y="759"/>
                  <a:pt x="1318" y="766"/>
                  <a:pt x="1337" y="755"/>
                </a:cubicBezTo>
                <a:cubicBezTo>
                  <a:pt x="1397" y="720"/>
                  <a:pt x="1397" y="720"/>
                  <a:pt x="1397" y="720"/>
                </a:cubicBezTo>
                <a:cubicBezTo>
                  <a:pt x="1408" y="727"/>
                  <a:pt x="1419" y="733"/>
                  <a:pt x="1430" y="739"/>
                </a:cubicBezTo>
                <a:cubicBezTo>
                  <a:pt x="1430" y="808"/>
                  <a:pt x="1430" y="808"/>
                  <a:pt x="1430" y="808"/>
                </a:cubicBezTo>
                <a:cubicBezTo>
                  <a:pt x="1430" y="830"/>
                  <a:pt x="1448" y="848"/>
                  <a:pt x="1470" y="848"/>
                </a:cubicBezTo>
                <a:cubicBezTo>
                  <a:pt x="1710" y="848"/>
                  <a:pt x="1710" y="848"/>
                  <a:pt x="1710" y="848"/>
                </a:cubicBezTo>
                <a:cubicBezTo>
                  <a:pt x="1732" y="848"/>
                  <a:pt x="1750" y="830"/>
                  <a:pt x="1750" y="808"/>
                </a:cubicBezTo>
                <a:cubicBezTo>
                  <a:pt x="1750" y="739"/>
                  <a:pt x="1750" y="739"/>
                  <a:pt x="1750" y="739"/>
                </a:cubicBezTo>
                <a:cubicBezTo>
                  <a:pt x="1761" y="733"/>
                  <a:pt x="1772" y="727"/>
                  <a:pt x="1783" y="720"/>
                </a:cubicBezTo>
                <a:cubicBezTo>
                  <a:pt x="1842" y="755"/>
                  <a:pt x="1842" y="755"/>
                  <a:pt x="1842" y="755"/>
                </a:cubicBezTo>
                <a:cubicBezTo>
                  <a:pt x="1862" y="766"/>
                  <a:pt x="1886" y="759"/>
                  <a:pt x="1897" y="740"/>
                </a:cubicBezTo>
                <a:cubicBezTo>
                  <a:pt x="2017" y="532"/>
                  <a:pt x="2017" y="532"/>
                  <a:pt x="2017" y="532"/>
                </a:cubicBezTo>
                <a:cubicBezTo>
                  <a:pt x="2028" y="513"/>
                  <a:pt x="2022" y="488"/>
                  <a:pt x="2002" y="477"/>
                </a:cubicBezTo>
                <a:cubicBezTo>
                  <a:pt x="1943" y="443"/>
                  <a:pt x="1943" y="443"/>
                  <a:pt x="1943" y="443"/>
                </a:cubicBezTo>
                <a:cubicBezTo>
                  <a:pt x="1943" y="437"/>
                  <a:pt x="1943" y="430"/>
                  <a:pt x="1943" y="424"/>
                </a:cubicBezTo>
                <a:cubicBezTo>
                  <a:pt x="1943" y="418"/>
                  <a:pt x="1943" y="411"/>
                  <a:pt x="1943" y="405"/>
                </a:cubicBezTo>
                <a:cubicBezTo>
                  <a:pt x="2002" y="371"/>
                  <a:pt x="2002" y="371"/>
                  <a:pt x="2002" y="371"/>
                </a:cubicBezTo>
                <a:cubicBezTo>
                  <a:pt x="2022" y="359"/>
                  <a:pt x="2028" y="335"/>
                  <a:pt x="2017" y="316"/>
                </a:cubicBezTo>
                <a:close/>
                <a:moveTo>
                  <a:pt x="1861" y="388"/>
                </a:moveTo>
                <a:cubicBezTo>
                  <a:pt x="1862" y="401"/>
                  <a:pt x="1863" y="413"/>
                  <a:pt x="1863" y="424"/>
                </a:cubicBezTo>
                <a:cubicBezTo>
                  <a:pt x="1863" y="435"/>
                  <a:pt x="1862" y="447"/>
                  <a:pt x="1861" y="460"/>
                </a:cubicBezTo>
                <a:cubicBezTo>
                  <a:pt x="1859" y="476"/>
                  <a:pt x="1867" y="491"/>
                  <a:pt x="1881" y="499"/>
                </a:cubicBezTo>
                <a:cubicBezTo>
                  <a:pt x="1928" y="527"/>
                  <a:pt x="1928" y="527"/>
                  <a:pt x="1928" y="527"/>
                </a:cubicBezTo>
                <a:cubicBezTo>
                  <a:pt x="1848" y="665"/>
                  <a:pt x="1848" y="665"/>
                  <a:pt x="1848" y="665"/>
                </a:cubicBezTo>
                <a:cubicBezTo>
                  <a:pt x="1801" y="638"/>
                  <a:pt x="1801" y="638"/>
                  <a:pt x="1801" y="638"/>
                </a:cubicBezTo>
                <a:cubicBezTo>
                  <a:pt x="1787" y="630"/>
                  <a:pt x="1769" y="631"/>
                  <a:pt x="1756" y="641"/>
                </a:cubicBezTo>
                <a:cubicBezTo>
                  <a:pt x="1737" y="655"/>
                  <a:pt x="1716" y="667"/>
                  <a:pt x="1695" y="677"/>
                </a:cubicBezTo>
                <a:cubicBezTo>
                  <a:pt x="1680" y="683"/>
                  <a:pt x="1670" y="697"/>
                  <a:pt x="1670" y="713"/>
                </a:cubicBezTo>
                <a:cubicBezTo>
                  <a:pt x="1670" y="768"/>
                  <a:pt x="1670" y="768"/>
                  <a:pt x="1670" y="768"/>
                </a:cubicBezTo>
                <a:cubicBezTo>
                  <a:pt x="1510" y="768"/>
                  <a:pt x="1510" y="768"/>
                  <a:pt x="1510" y="768"/>
                </a:cubicBezTo>
                <a:cubicBezTo>
                  <a:pt x="1510" y="713"/>
                  <a:pt x="1510" y="713"/>
                  <a:pt x="1510" y="713"/>
                </a:cubicBezTo>
                <a:cubicBezTo>
                  <a:pt x="1510" y="697"/>
                  <a:pt x="1500" y="683"/>
                  <a:pt x="1485" y="677"/>
                </a:cubicBezTo>
                <a:cubicBezTo>
                  <a:pt x="1463" y="667"/>
                  <a:pt x="1443" y="655"/>
                  <a:pt x="1424" y="641"/>
                </a:cubicBezTo>
                <a:cubicBezTo>
                  <a:pt x="1411" y="631"/>
                  <a:pt x="1393" y="630"/>
                  <a:pt x="1379" y="638"/>
                </a:cubicBezTo>
                <a:cubicBezTo>
                  <a:pt x="1332" y="665"/>
                  <a:pt x="1332" y="665"/>
                  <a:pt x="1332" y="665"/>
                </a:cubicBezTo>
                <a:cubicBezTo>
                  <a:pt x="1252" y="527"/>
                  <a:pt x="1252" y="527"/>
                  <a:pt x="1252" y="527"/>
                </a:cubicBezTo>
                <a:cubicBezTo>
                  <a:pt x="1299" y="499"/>
                  <a:pt x="1299" y="499"/>
                  <a:pt x="1299" y="499"/>
                </a:cubicBezTo>
                <a:cubicBezTo>
                  <a:pt x="1313" y="491"/>
                  <a:pt x="1321" y="476"/>
                  <a:pt x="1319" y="460"/>
                </a:cubicBezTo>
                <a:cubicBezTo>
                  <a:pt x="1317" y="447"/>
                  <a:pt x="1317" y="435"/>
                  <a:pt x="1317" y="424"/>
                </a:cubicBezTo>
                <a:cubicBezTo>
                  <a:pt x="1317" y="413"/>
                  <a:pt x="1317" y="401"/>
                  <a:pt x="1319" y="388"/>
                </a:cubicBezTo>
                <a:cubicBezTo>
                  <a:pt x="1321" y="372"/>
                  <a:pt x="1313" y="357"/>
                  <a:pt x="1299" y="349"/>
                </a:cubicBezTo>
                <a:cubicBezTo>
                  <a:pt x="1252" y="321"/>
                  <a:pt x="1252" y="321"/>
                  <a:pt x="1252" y="321"/>
                </a:cubicBezTo>
                <a:cubicBezTo>
                  <a:pt x="1332" y="183"/>
                  <a:pt x="1332" y="183"/>
                  <a:pt x="1332" y="183"/>
                </a:cubicBezTo>
                <a:cubicBezTo>
                  <a:pt x="1379" y="210"/>
                  <a:pt x="1379" y="210"/>
                  <a:pt x="1379" y="210"/>
                </a:cubicBezTo>
                <a:cubicBezTo>
                  <a:pt x="1393" y="218"/>
                  <a:pt x="1411" y="217"/>
                  <a:pt x="1424" y="207"/>
                </a:cubicBezTo>
                <a:cubicBezTo>
                  <a:pt x="1443" y="193"/>
                  <a:pt x="1463" y="181"/>
                  <a:pt x="1485" y="171"/>
                </a:cubicBezTo>
                <a:cubicBezTo>
                  <a:pt x="1500" y="165"/>
                  <a:pt x="1510" y="151"/>
                  <a:pt x="1510" y="135"/>
                </a:cubicBezTo>
                <a:cubicBezTo>
                  <a:pt x="1510" y="80"/>
                  <a:pt x="1510" y="80"/>
                  <a:pt x="1510" y="80"/>
                </a:cubicBezTo>
                <a:cubicBezTo>
                  <a:pt x="1670" y="80"/>
                  <a:pt x="1670" y="80"/>
                  <a:pt x="1670" y="80"/>
                </a:cubicBezTo>
                <a:cubicBezTo>
                  <a:pt x="1670" y="135"/>
                  <a:pt x="1670" y="135"/>
                  <a:pt x="1670" y="135"/>
                </a:cubicBezTo>
                <a:cubicBezTo>
                  <a:pt x="1670" y="151"/>
                  <a:pt x="1680" y="165"/>
                  <a:pt x="1695" y="171"/>
                </a:cubicBezTo>
                <a:cubicBezTo>
                  <a:pt x="1716" y="181"/>
                  <a:pt x="1737" y="193"/>
                  <a:pt x="1756" y="207"/>
                </a:cubicBezTo>
                <a:cubicBezTo>
                  <a:pt x="1769" y="217"/>
                  <a:pt x="1787" y="218"/>
                  <a:pt x="1801" y="210"/>
                </a:cubicBezTo>
                <a:cubicBezTo>
                  <a:pt x="1848" y="183"/>
                  <a:pt x="1848" y="183"/>
                  <a:pt x="1848" y="183"/>
                </a:cubicBezTo>
                <a:cubicBezTo>
                  <a:pt x="1928" y="321"/>
                  <a:pt x="1928" y="321"/>
                  <a:pt x="1928" y="321"/>
                </a:cubicBezTo>
                <a:cubicBezTo>
                  <a:pt x="1881" y="349"/>
                  <a:pt x="1881" y="349"/>
                  <a:pt x="1881" y="349"/>
                </a:cubicBezTo>
                <a:cubicBezTo>
                  <a:pt x="1867" y="357"/>
                  <a:pt x="1859" y="372"/>
                  <a:pt x="1861" y="388"/>
                </a:cubicBezTo>
                <a:close/>
                <a:moveTo>
                  <a:pt x="1590" y="240"/>
                </a:moveTo>
                <a:cubicBezTo>
                  <a:pt x="1488" y="240"/>
                  <a:pt x="1406" y="323"/>
                  <a:pt x="1406" y="424"/>
                </a:cubicBezTo>
                <a:cubicBezTo>
                  <a:pt x="1406" y="525"/>
                  <a:pt x="1488" y="608"/>
                  <a:pt x="1590" y="608"/>
                </a:cubicBezTo>
                <a:cubicBezTo>
                  <a:pt x="1691" y="608"/>
                  <a:pt x="1774" y="525"/>
                  <a:pt x="1774" y="424"/>
                </a:cubicBezTo>
                <a:cubicBezTo>
                  <a:pt x="1774" y="323"/>
                  <a:pt x="1691" y="240"/>
                  <a:pt x="1590" y="240"/>
                </a:cubicBezTo>
                <a:close/>
                <a:moveTo>
                  <a:pt x="1590" y="528"/>
                </a:moveTo>
                <a:cubicBezTo>
                  <a:pt x="1533" y="528"/>
                  <a:pt x="1486" y="481"/>
                  <a:pt x="1486" y="424"/>
                </a:cubicBezTo>
                <a:cubicBezTo>
                  <a:pt x="1486" y="367"/>
                  <a:pt x="1533" y="320"/>
                  <a:pt x="1590" y="320"/>
                </a:cubicBezTo>
                <a:cubicBezTo>
                  <a:pt x="1647" y="320"/>
                  <a:pt x="1694" y="367"/>
                  <a:pt x="1694" y="424"/>
                </a:cubicBezTo>
                <a:cubicBezTo>
                  <a:pt x="1694" y="481"/>
                  <a:pt x="1647" y="528"/>
                  <a:pt x="1590" y="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9867184" y="5700623"/>
            <a:ext cx="323086" cy="378865"/>
          </a:xfrm>
          <a:custGeom>
            <a:avLst/>
            <a:gdLst>
              <a:gd name="T0" fmla="*/ 874 w 1747"/>
              <a:gd name="T1" fmla="*/ 0 h 2048"/>
              <a:gd name="T2" fmla="*/ 546 w 1747"/>
              <a:gd name="T3" fmla="*/ 520 h 2048"/>
              <a:gd name="T4" fmla="*/ 834 w 1747"/>
              <a:gd name="T5" fmla="*/ 1306 h 2048"/>
              <a:gd name="T6" fmla="*/ 891 w 1747"/>
              <a:gd name="T7" fmla="*/ 1432 h 2048"/>
              <a:gd name="T8" fmla="*/ 852 w 1747"/>
              <a:gd name="T9" fmla="*/ 1457 h 2048"/>
              <a:gd name="T10" fmla="*/ 834 w 1747"/>
              <a:gd name="T11" fmla="*/ 1552 h 2048"/>
              <a:gd name="T12" fmla="*/ 626 w 1747"/>
              <a:gd name="T13" fmla="*/ 2008 h 2048"/>
              <a:gd name="T14" fmla="*/ 1122 w 1747"/>
              <a:gd name="T15" fmla="*/ 2008 h 2048"/>
              <a:gd name="T16" fmla="*/ 914 w 1747"/>
              <a:gd name="T17" fmla="*/ 1552 h 2048"/>
              <a:gd name="T18" fmla="*/ 914 w 1747"/>
              <a:gd name="T19" fmla="*/ 1355 h 2048"/>
              <a:gd name="T20" fmla="*/ 1202 w 1747"/>
              <a:gd name="T21" fmla="*/ 1183 h 2048"/>
              <a:gd name="T22" fmla="*/ 874 w 1747"/>
              <a:gd name="T23" fmla="*/ 80 h 2048"/>
              <a:gd name="T24" fmla="*/ 818 w 1747"/>
              <a:gd name="T25" fmla="*/ 136 h 2048"/>
              <a:gd name="T26" fmla="*/ 849 w 1747"/>
              <a:gd name="T27" fmla="*/ 1632 h 2048"/>
              <a:gd name="T28" fmla="*/ 1042 w 1747"/>
              <a:gd name="T29" fmla="*/ 1968 h 2048"/>
              <a:gd name="T30" fmla="*/ 1042 w 1747"/>
              <a:gd name="T31" fmla="*/ 1968 h 2048"/>
              <a:gd name="T32" fmla="*/ 1042 w 1747"/>
              <a:gd name="T33" fmla="*/ 1679 h 2048"/>
              <a:gd name="T34" fmla="*/ 706 w 1747"/>
              <a:gd name="T35" fmla="*/ 1889 h 2048"/>
              <a:gd name="T36" fmla="*/ 1122 w 1747"/>
              <a:gd name="T37" fmla="*/ 575 h 2048"/>
              <a:gd name="T38" fmla="*/ 1003 w 1747"/>
              <a:gd name="T39" fmla="*/ 695 h 2048"/>
              <a:gd name="T40" fmla="*/ 1122 w 1747"/>
              <a:gd name="T41" fmla="*/ 815 h 2048"/>
              <a:gd name="T42" fmla="*/ 1043 w 1747"/>
              <a:gd name="T43" fmla="*/ 895 h 2048"/>
              <a:gd name="T44" fmla="*/ 1043 w 1747"/>
              <a:gd name="T45" fmla="*/ 975 h 2048"/>
              <a:gd name="T46" fmla="*/ 1122 w 1747"/>
              <a:gd name="T47" fmla="*/ 1055 h 2048"/>
              <a:gd name="T48" fmla="*/ 668 w 1747"/>
              <a:gd name="T49" fmla="*/ 1226 h 2048"/>
              <a:gd name="T50" fmla="*/ 874 w 1747"/>
              <a:gd name="T51" fmla="*/ 272 h 2048"/>
              <a:gd name="T52" fmla="*/ 1003 w 1747"/>
              <a:gd name="T53" fmla="*/ 535 h 2048"/>
              <a:gd name="T54" fmla="*/ 914 w 1747"/>
              <a:gd name="T55" fmla="*/ 1111 h 2048"/>
              <a:gd name="T56" fmla="*/ 834 w 1747"/>
              <a:gd name="T57" fmla="*/ 364 h 2048"/>
              <a:gd name="T58" fmla="*/ 1740 w 1747"/>
              <a:gd name="T59" fmla="*/ 1498 h 2048"/>
              <a:gd name="T60" fmla="*/ 1546 w 1747"/>
              <a:gd name="T61" fmla="*/ 1832 h 2048"/>
              <a:gd name="T62" fmla="*/ 1351 w 1747"/>
              <a:gd name="T63" fmla="*/ 1498 h 2048"/>
              <a:gd name="T64" fmla="*/ 1409 w 1747"/>
              <a:gd name="T65" fmla="*/ 1024 h 2048"/>
              <a:gd name="T66" fmla="*/ 1682 w 1747"/>
              <a:gd name="T67" fmla="*/ 1024 h 2048"/>
              <a:gd name="T68" fmla="*/ 1602 w 1747"/>
              <a:gd name="T69" fmla="*/ 1111 h 2048"/>
              <a:gd name="T70" fmla="*/ 1489 w 1747"/>
              <a:gd name="T71" fmla="*/ 1518 h 2048"/>
              <a:gd name="T72" fmla="*/ 1636 w 1747"/>
              <a:gd name="T73" fmla="*/ 1558 h 2048"/>
              <a:gd name="T74" fmla="*/ 1642 w 1747"/>
              <a:gd name="T75" fmla="*/ 1385 h 2048"/>
              <a:gd name="T76" fmla="*/ 1706 w 1747"/>
              <a:gd name="T77" fmla="*/ 1478 h 2048"/>
              <a:gd name="T78" fmla="*/ 1682 w 1747"/>
              <a:gd name="T79" fmla="*/ 1266 h 2048"/>
              <a:gd name="T80" fmla="*/ 1613 w 1747"/>
              <a:gd name="T81" fmla="*/ 1294 h 2048"/>
              <a:gd name="T82" fmla="*/ 1642 w 1747"/>
              <a:gd name="T83" fmla="*/ 1226 h 2048"/>
              <a:gd name="T84" fmla="*/ 338 w 1747"/>
              <a:gd name="T85" fmla="*/ 878 h 2048"/>
              <a:gd name="T86" fmla="*/ 105 w 1747"/>
              <a:gd name="T87" fmla="*/ 384 h 2048"/>
              <a:gd name="T88" fmla="*/ 42 w 1747"/>
              <a:gd name="T89" fmla="*/ 878 h 2048"/>
              <a:gd name="T90" fmla="*/ 167 w 1747"/>
              <a:gd name="T91" fmla="*/ 1212 h 2048"/>
              <a:gd name="T92" fmla="*/ 396 w 1747"/>
              <a:gd name="T93" fmla="*/ 939 h 2048"/>
              <a:gd name="T94" fmla="*/ 202 w 1747"/>
              <a:gd name="T95" fmla="*/ 1113 h 2048"/>
              <a:gd name="T96" fmla="*/ 145 w 1747"/>
              <a:gd name="T97" fmla="*/ 464 h 2048"/>
              <a:gd name="T98" fmla="*/ 292 w 1747"/>
              <a:gd name="T99" fmla="*/ 95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47" h="2048">
                <a:moveTo>
                  <a:pt x="986" y="212"/>
                </a:moveTo>
                <a:cubicBezTo>
                  <a:pt x="1001" y="190"/>
                  <a:pt x="1010" y="164"/>
                  <a:pt x="1010" y="136"/>
                </a:cubicBezTo>
                <a:cubicBezTo>
                  <a:pt x="1010" y="61"/>
                  <a:pt x="949" y="0"/>
                  <a:pt x="874" y="0"/>
                </a:cubicBezTo>
                <a:cubicBezTo>
                  <a:pt x="799" y="0"/>
                  <a:pt x="738" y="61"/>
                  <a:pt x="738" y="136"/>
                </a:cubicBezTo>
                <a:cubicBezTo>
                  <a:pt x="738" y="164"/>
                  <a:pt x="746" y="190"/>
                  <a:pt x="761" y="212"/>
                </a:cubicBezTo>
                <a:cubicBezTo>
                  <a:pt x="635" y="258"/>
                  <a:pt x="546" y="379"/>
                  <a:pt x="546" y="520"/>
                </a:cubicBezTo>
                <a:cubicBezTo>
                  <a:pt x="546" y="1183"/>
                  <a:pt x="546" y="1183"/>
                  <a:pt x="546" y="1183"/>
                </a:cubicBezTo>
                <a:cubicBezTo>
                  <a:pt x="546" y="1251"/>
                  <a:pt x="601" y="1306"/>
                  <a:pt x="668" y="1306"/>
                </a:cubicBezTo>
                <a:cubicBezTo>
                  <a:pt x="834" y="1306"/>
                  <a:pt x="834" y="1306"/>
                  <a:pt x="834" y="1306"/>
                </a:cubicBezTo>
                <a:cubicBezTo>
                  <a:pt x="834" y="1392"/>
                  <a:pt x="834" y="1392"/>
                  <a:pt x="834" y="1392"/>
                </a:cubicBezTo>
                <a:cubicBezTo>
                  <a:pt x="834" y="1414"/>
                  <a:pt x="851" y="1432"/>
                  <a:pt x="874" y="1432"/>
                </a:cubicBezTo>
                <a:cubicBezTo>
                  <a:pt x="891" y="1432"/>
                  <a:pt x="891" y="1432"/>
                  <a:pt x="891" y="1432"/>
                </a:cubicBezTo>
                <a:cubicBezTo>
                  <a:pt x="898" y="1432"/>
                  <a:pt x="904" y="1438"/>
                  <a:pt x="904" y="1445"/>
                </a:cubicBezTo>
                <a:cubicBezTo>
                  <a:pt x="904" y="1452"/>
                  <a:pt x="898" y="1457"/>
                  <a:pt x="891" y="1457"/>
                </a:cubicBezTo>
                <a:cubicBezTo>
                  <a:pt x="852" y="1457"/>
                  <a:pt x="852" y="1457"/>
                  <a:pt x="852" y="1457"/>
                </a:cubicBezTo>
                <a:cubicBezTo>
                  <a:pt x="830" y="1457"/>
                  <a:pt x="812" y="1475"/>
                  <a:pt x="812" y="1497"/>
                </a:cubicBezTo>
                <a:cubicBezTo>
                  <a:pt x="812" y="1513"/>
                  <a:pt x="821" y="1526"/>
                  <a:pt x="834" y="1533"/>
                </a:cubicBezTo>
                <a:cubicBezTo>
                  <a:pt x="834" y="1552"/>
                  <a:pt x="834" y="1552"/>
                  <a:pt x="834" y="1552"/>
                </a:cubicBezTo>
                <a:cubicBezTo>
                  <a:pt x="666" y="1552"/>
                  <a:pt x="666" y="1552"/>
                  <a:pt x="666" y="1552"/>
                </a:cubicBezTo>
                <a:cubicBezTo>
                  <a:pt x="643" y="1552"/>
                  <a:pt x="626" y="1570"/>
                  <a:pt x="626" y="1592"/>
                </a:cubicBezTo>
                <a:cubicBezTo>
                  <a:pt x="626" y="2008"/>
                  <a:pt x="626" y="2008"/>
                  <a:pt x="626" y="2008"/>
                </a:cubicBezTo>
                <a:cubicBezTo>
                  <a:pt x="626" y="2030"/>
                  <a:pt x="643" y="2048"/>
                  <a:pt x="666" y="2048"/>
                </a:cubicBezTo>
                <a:cubicBezTo>
                  <a:pt x="1082" y="2048"/>
                  <a:pt x="1082" y="2048"/>
                  <a:pt x="1082" y="2048"/>
                </a:cubicBezTo>
                <a:cubicBezTo>
                  <a:pt x="1104" y="2048"/>
                  <a:pt x="1122" y="2030"/>
                  <a:pt x="1122" y="2008"/>
                </a:cubicBezTo>
                <a:cubicBezTo>
                  <a:pt x="1122" y="1592"/>
                  <a:pt x="1122" y="1592"/>
                  <a:pt x="1122" y="1592"/>
                </a:cubicBezTo>
                <a:cubicBezTo>
                  <a:pt x="1122" y="1570"/>
                  <a:pt x="1104" y="1552"/>
                  <a:pt x="1082" y="1552"/>
                </a:cubicBezTo>
                <a:cubicBezTo>
                  <a:pt x="914" y="1552"/>
                  <a:pt x="914" y="1552"/>
                  <a:pt x="914" y="1552"/>
                </a:cubicBezTo>
                <a:cubicBezTo>
                  <a:pt x="914" y="1535"/>
                  <a:pt x="914" y="1535"/>
                  <a:pt x="914" y="1535"/>
                </a:cubicBezTo>
                <a:cubicBezTo>
                  <a:pt x="954" y="1524"/>
                  <a:pt x="984" y="1488"/>
                  <a:pt x="984" y="1445"/>
                </a:cubicBezTo>
                <a:cubicBezTo>
                  <a:pt x="984" y="1401"/>
                  <a:pt x="954" y="1365"/>
                  <a:pt x="914" y="1355"/>
                </a:cubicBezTo>
                <a:cubicBezTo>
                  <a:pt x="914" y="1306"/>
                  <a:pt x="914" y="1306"/>
                  <a:pt x="914" y="1306"/>
                </a:cubicBezTo>
                <a:cubicBezTo>
                  <a:pt x="1079" y="1306"/>
                  <a:pt x="1079" y="1306"/>
                  <a:pt x="1079" y="1306"/>
                </a:cubicBezTo>
                <a:cubicBezTo>
                  <a:pt x="1146" y="1306"/>
                  <a:pt x="1202" y="1251"/>
                  <a:pt x="1202" y="1183"/>
                </a:cubicBezTo>
                <a:cubicBezTo>
                  <a:pt x="1202" y="520"/>
                  <a:pt x="1202" y="520"/>
                  <a:pt x="1202" y="520"/>
                </a:cubicBezTo>
                <a:cubicBezTo>
                  <a:pt x="1202" y="379"/>
                  <a:pt x="1112" y="258"/>
                  <a:pt x="986" y="212"/>
                </a:cubicBezTo>
                <a:close/>
                <a:moveTo>
                  <a:pt x="874" y="80"/>
                </a:moveTo>
                <a:cubicBezTo>
                  <a:pt x="904" y="80"/>
                  <a:pt x="930" y="105"/>
                  <a:pt x="930" y="136"/>
                </a:cubicBezTo>
                <a:cubicBezTo>
                  <a:pt x="930" y="167"/>
                  <a:pt x="904" y="192"/>
                  <a:pt x="874" y="192"/>
                </a:cubicBezTo>
                <a:cubicBezTo>
                  <a:pt x="843" y="192"/>
                  <a:pt x="818" y="167"/>
                  <a:pt x="818" y="136"/>
                </a:cubicBezTo>
                <a:cubicBezTo>
                  <a:pt x="818" y="105"/>
                  <a:pt x="843" y="80"/>
                  <a:pt x="874" y="80"/>
                </a:cubicBezTo>
                <a:close/>
                <a:moveTo>
                  <a:pt x="706" y="1632"/>
                </a:moveTo>
                <a:cubicBezTo>
                  <a:pt x="849" y="1632"/>
                  <a:pt x="849" y="1632"/>
                  <a:pt x="849" y="1632"/>
                </a:cubicBezTo>
                <a:cubicBezTo>
                  <a:pt x="706" y="1775"/>
                  <a:pt x="706" y="1775"/>
                  <a:pt x="706" y="1775"/>
                </a:cubicBezTo>
                <a:lnTo>
                  <a:pt x="706" y="1632"/>
                </a:lnTo>
                <a:close/>
                <a:moveTo>
                  <a:pt x="1042" y="1968"/>
                </a:moveTo>
                <a:cubicBezTo>
                  <a:pt x="866" y="1968"/>
                  <a:pt x="866" y="1968"/>
                  <a:pt x="866" y="1968"/>
                </a:cubicBezTo>
                <a:cubicBezTo>
                  <a:pt x="1042" y="1793"/>
                  <a:pt x="1042" y="1793"/>
                  <a:pt x="1042" y="1793"/>
                </a:cubicBezTo>
                <a:lnTo>
                  <a:pt x="1042" y="1968"/>
                </a:lnTo>
                <a:close/>
                <a:moveTo>
                  <a:pt x="962" y="1632"/>
                </a:moveTo>
                <a:cubicBezTo>
                  <a:pt x="1042" y="1632"/>
                  <a:pt x="1042" y="1632"/>
                  <a:pt x="1042" y="1632"/>
                </a:cubicBezTo>
                <a:cubicBezTo>
                  <a:pt x="1042" y="1679"/>
                  <a:pt x="1042" y="1679"/>
                  <a:pt x="1042" y="1679"/>
                </a:cubicBezTo>
                <a:cubicBezTo>
                  <a:pt x="753" y="1968"/>
                  <a:pt x="753" y="1968"/>
                  <a:pt x="753" y="1968"/>
                </a:cubicBezTo>
                <a:cubicBezTo>
                  <a:pt x="706" y="1968"/>
                  <a:pt x="706" y="1968"/>
                  <a:pt x="706" y="1968"/>
                </a:cubicBezTo>
                <a:cubicBezTo>
                  <a:pt x="706" y="1889"/>
                  <a:pt x="706" y="1889"/>
                  <a:pt x="706" y="1889"/>
                </a:cubicBezTo>
                <a:lnTo>
                  <a:pt x="962" y="1632"/>
                </a:lnTo>
                <a:close/>
                <a:moveTo>
                  <a:pt x="1043" y="575"/>
                </a:moveTo>
                <a:cubicBezTo>
                  <a:pt x="1122" y="575"/>
                  <a:pt x="1122" y="575"/>
                  <a:pt x="1122" y="575"/>
                </a:cubicBezTo>
                <a:cubicBezTo>
                  <a:pt x="1122" y="655"/>
                  <a:pt x="1122" y="655"/>
                  <a:pt x="1122" y="655"/>
                </a:cubicBezTo>
                <a:cubicBezTo>
                  <a:pt x="1043" y="655"/>
                  <a:pt x="1043" y="655"/>
                  <a:pt x="1043" y="655"/>
                </a:cubicBezTo>
                <a:cubicBezTo>
                  <a:pt x="1021" y="655"/>
                  <a:pt x="1003" y="673"/>
                  <a:pt x="1003" y="695"/>
                </a:cubicBezTo>
                <a:cubicBezTo>
                  <a:pt x="1003" y="717"/>
                  <a:pt x="1021" y="735"/>
                  <a:pt x="1043" y="735"/>
                </a:cubicBezTo>
                <a:cubicBezTo>
                  <a:pt x="1122" y="735"/>
                  <a:pt x="1122" y="735"/>
                  <a:pt x="1122" y="735"/>
                </a:cubicBezTo>
                <a:cubicBezTo>
                  <a:pt x="1122" y="815"/>
                  <a:pt x="1122" y="815"/>
                  <a:pt x="1122" y="815"/>
                </a:cubicBezTo>
                <a:cubicBezTo>
                  <a:pt x="1043" y="815"/>
                  <a:pt x="1043" y="815"/>
                  <a:pt x="1043" y="815"/>
                </a:cubicBezTo>
                <a:cubicBezTo>
                  <a:pt x="1021" y="815"/>
                  <a:pt x="1003" y="833"/>
                  <a:pt x="1003" y="855"/>
                </a:cubicBezTo>
                <a:cubicBezTo>
                  <a:pt x="1003" y="877"/>
                  <a:pt x="1021" y="895"/>
                  <a:pt x="1043" y="895"/>
                </a:cubicBezTo>
                <a:cubicBezTo>
                  <a:pt x="1122" y="895"/>
                  <a:pt x="1122" y="895"/>
                  <a:pt x="1122" y="895"/>
                </a:cubicBezTo>
                <a:cubicBezTo>
                  <a:pt x="1122" y="975"/>
                  <a:pt x="1122" y="975"/>
                  <a:pt x="1122" y="975"/>
                </a:cubicBezTo>
                <a:cubicBezTo>
                  <a:pt x="1043" y="975"/>
                  <a:pt x="1043" y="975"/>
                  <a:pt x="1043" y="975"/>
                </a:cubicBezTo>
                <a:cubicBezTo>
                  <a:pt x="1021" y="975"/>
                  <a:pt x="1003" y="993"/>
                  <a:pt x="1003" y="1015"/>
                </a:cubicBezTo>
                <a:cubicBezTo>
                  <a:pt x="1003" y="1037"/>
                  <a:pt x="1021" y="1055"/>
                  <a:pt x="1043" y="1055"/>
                </a:cubicBezTo>
                <a:cubicBezTo>
                  <a:pt x="1122" y="1055"/>
                  <a:pt x="1122" y="1055"/>
                  <a:pt x="1122" y="1055"/>
                </a:cubicBezTo>
                <a:cubicBezTo>
                  <a:pt x="1122" y="1183"/>
                  <a:pt x="1122" y="1183"/>
                  <a:pt x="1122" y="1183"/>
                </a:cubicBezTo>
                <a:cubicBezTo>
                  <a:pt x="1122" y="1206"/>
                  <a:pt x="1102" y="1226"/>
                  <a:pt x="1079" y="1226"/>
                </a:cubicBezTo>
                <a:cubicBezTo>
                  <a:pt x="668" y="1226"/>
                  <a:pt x="668" y="1226"/>
                  <a:pt x="668" y="1226"/>
                </a:cubicBezTo>
                <a:cubicBezTo>
                  <a:pt x="645" y="1226"/>
                  <a:pt x="626" y="1206"/>
                  <a:pt x="626" y="1183"/>
                </a:cubicBezTo>
                <a:cubicBezTo>
                  <a:pt x="626" y="520"/>
                  <a:pt x="626" y="520"/>
                  <a:pt x="626" y="520"/>
                </a:cubicBezTo>
                <a:cubicBezTo>
                  <a:pt x="626" y="383"/>
                  <a:pt x="737" y="272"/>
                  <a:pt x="874" y="272"/>
                </a:cubicBezTo>
                <a:cubicBezTo>
                  <a:pt x="1002" y="272"/>
                  <a:pt x="1108" y="370"/>
                  <a:pt x="1120" y="495"/>
                </a:cubicBezTo>
                <a:cubicBezTo>
                  <a:pt x="1043" y="495"/>
                  <a:pt x="1043" y="495"/>
                  <a:pt x="1043" y="495"/>
                </a:cubicBezTo>
                <a:cubicBezTo>
                  <a:pt x="1021" y="495"/>
                  <a:pt x="1003" y="513"/>
                  <a:pt x="1003" y="535"/>
                </a:cubicBezTo>
                <a:cubicBezTo>
                  <a:pt x="1003" y="557"/>
                  <a:pt x="1021" y="575"/>
                  <a:pt x="1043" y="575"/>
                </a:cubicBezTo>
                <a:close/>
                <a:moveTo>
                  <a:pt x="914" y="364"/>
                </a:moveTo>
                <a:cubicBezTo>
                  <a:pt x="914" y="1111"/>
                  <a:pt x="914" y="1111"/>
                  <a:pt x="914" y="1111"/>
                </a:cubicBezTo>
                <a:cubicBezTo>
                  <a:pt x="914" y="1133"/>
                  <a:pt x="896" y="1151"/>
                  <a:pt x="874" y="1151"/>
                </a:cubicBezTo>
                <a:cubicBezTo>
                  <a:pt x="851" y="1151"/>
                  <a:pt x="834" y="1133"/>
                  <a:pt x="834" y="1111"/>
                </a:cubicBezTo>
                <a:cubicBezTo>
                  <a:pt x="834" y="364"/>
                  <a:pt x="834" y="364"/>
                  <a:pt x="834" y="364"/>
                </a:cubicBezTo>
                <a:cubicBezTo>
                  <a:pt x="834" y="342"/>
                  <a:pt x="851" y="324"/>
                  <a:pt x="874" y="324"/>
                </a:cubicBezTo>
                <a:cubicBezTo>
                  <a:pt x="896" y="324"/>
                  <a:pt x="914" y="342"/>
                  <a:pt x="914" y="364"/>
                </a:cubicBezTo>
                <a:close/>
                <a:moveTo>
                  <a:pt x="1740" y="1498"/>
                </a:moveTo>
                <a:cubicBezTo>
                  <a:pt x="1747" y="1511"/>
                  <a:pt x="1747" y="1526"/>
                  <a:pt x="1740" y="1539"/>
                </a:cubicBezTo>
                <a:cubicBezTo>
                  <a:pt x="1580" y="1812"/>
                  <a:pt x="1580" y="1812"/>
                  <a:pt x="1580" y="1812"/>
                </a:cubicBezTo>
                <a:cubicBezTo>
                  <a:pt x="1573" y="1824"/>
                  <a:pt x="1560" y="1832"/>
                  <a:pt x="1546" y="1832"/>
                </a:cubicBezTo>
                <a:cubicBezTo>
                  <a:pt x="1531" y="1832"/>
                  <a:pt x="1518" y="1824"/>
                  <a:pt x="1511" y="1812"/>
                </a:cubicBezTo>
                <a:cubicBezTo>
                  <a:pt x="1351" y="1539"/>
                  <a:pt x="1351" y="1539"/>
                  <a:pt x="1351" y="1539"/>
                </a:cubicBezTo>
                <a:cubicBezTo>
                  <a:pt x="1344" y="1526"/>
                  <a:pt x="1344" y="1511"/>
                  <a:pt x="1351" y="1498"/>
                </a:cubicBezTo>
                <a:cubicBezTo>
                  <a:pt x="1358" y="1486"/>
                  <a:pt x="1371" y="1478"/>
                  <a:pt x="1386" y="1478"/>
                </a:cubicBezTo>
                <a:cubicBezTo>
                  <a:pt x="1409" y="1478"/>
                  <a:pt x="1409" y="1478"/>
                  <a:pt x="1409" y="1478"/>
                </a:cubicBezTo>
                <a:cubicBezTo>
                  <a:pt x="1409" y="1024"/>
                  <a:pt x="1409" y="1024"/>
                  <a:pt x="1409" y="1024"/>
                </a:cubicBezTo>
                <a:cubicBezTo>
                  <a:pt x="1409" y="1002"/>
                  <a:pt x="1427" y="984"/>
                  <a:pt x="1449" y="984"/>
                </a:cubicBezTo>
                <a:cubicBezTo>
                  <a:pt x="1642" y="984"/>
                  <a:pt x="1642" y="984"/>
                  <a:pt x="1642" y="984"/>
                </a:cubicBezTo>
                <a:cubicBezTo>
                  <a:pt x="1664" y="984"/>
                  <a:pt x="1682" y="1002"/>
                  <a:pt x="1682" y="1024"/>
                </a:cubicBezTo>
                <a:cubicBezTo>
                  <a:pt x="1682" y="1111"/>
                  <a:pt x="1682" y="1111"/>
                  <a:pt x="1682" y="1111"/>
                </a:cubicBezTo>
                <a:cubicBezTo>
                  <a:pt x="1682" y="1133"/>
                  <a:pt x="1664" y="1151"/>
                  <a:pt x="1642" y="1151"/>
                </a:cubicBezTo>
                <a:cubicBezTo>
                  <a:pt x="1620" y="1151"/>
                  <a:pt x="1602" y="1133"/>
                  <a:pt x="1602" y="1111"/>
                </a:cubicBezTo>
                <a:cubicBezTo>
                  <a:pt x="1602" y="1064"/>
                  <a:pt x="1602" y="1064"/>
                  <a:pt x="1602" y="1064"/>
                </a:cubicBezTo>
                <a:cubicBezTo>
                  <a:pt x="1489" y="1064"/>
                  <a:pt x="1489" y="1064"/>
                  <a:pt x="1489" y="1064"/>
                </a:cubicBezTo>
                <a:cubicBezTo>
                  <a:pt x="1489" y="1518"/>
                  <a:pt x="1489" y="1518"/>
                  <a:pt x="1489" y="1518"/>
                </a:cubicBezTo>
                <a:cubicBezTo>
                  <a:pt x="1489" y="1539"/>
                  <a:pt x="1474" y="1555"/>
                  <a:pt x="1455" y="1558"/>
                </a:cubicBezTo>
                <a:cubicBezTo>
                  <a:pt x="1546" y="1713"/>
                  <a:pt x="1546" y="1713"/>
                  <a:pt x="1546" y="1713"/>
                </a:cubicBezTo>
                <a:cubicBezTo>
                  <a:pt x="1636" y="1558"/>
                  <a:pt x="1636" y="1558"/>
                  <a:pt x="1636" y="1558"/>
                </a:cubicBezTo>
                <a:cubicBezTo>
                  <a:pt x="1617" y="1555"/>
                  <a:pt x="1602" y="1539"/>
                  <a:pt x="1602" y="1518"/>
                </a:cubicBezTo>
                <a:cubicBezTo>
                  <a:pt x="1602" y="1425"/>
                  <a:pt x="1602" y="1425"/>
                  <a:pt x="1602" y="1425"/>
                </a:cubicBezTo>
                <a:cubicBezTo>
                  <a:pt x="1602" y="1403"/>
                  <a:pt x="1620" y="1385"/>
                  <a:pt x="1642" y="1385"/>
                </a:cubicBezTo>
                <a:cubicBezTo>
                  <a:pt x="1664" y="1385"/>
                  <a:pt x="1682" y="1403"/>
                  <a:pt x="1682" y="1425"/>
                </a:cubicBezTo>
                <a:cubicBezTo>
                  <a:pt x="1682" y="1478"/>
                  <a:pt x="1682" y="1478"/>
                  <a:pt x="1682" y="1478"/>
                </a:cubicBezTo>
                <a:cubicBezTo>
                  <a:pt x="1706" y="1478"/>
                  <a:pt x="1706" y="1478"/>
                  <a:pt x="1706" y="1478"/>
                </a:cubicBezTo>
                <a:cubicBezTo>
                  <a:pt x="1720" y="1478"/>
                  <a:pt x="1733" y="1486"/>
                  <a:pt x="1740" y="1498"/>
                </a:cubicBezTo>
                <a:close/>
                <a:moveTo>
                  <a:pt x="1670" y="1237"/>
                </a:moveTo>
                <a:cubicBezTo>
                  <a:pt x="1677" y="1245"/>
                  <a:pt x="1682" y="1255"/>
                  <a:pt x="1682" y="1266"/>
                </a:cubicBezTo>
                <a:cubicBezTo>
                  <a:pt x="1682" y="1276"/>
                  <a:pt x="1677" y="1287"/>
                  <a:pt x="1670" y="1294"/>
                </a:cubicBezTo>
                <a:cubicBezTo>
                  <a:pt x="1662" y="1301"/>
                  <a:pt x="1652" y="1306"/>
                  <a:pt x="1642" y="1306"/>
                </a:cubicBezTo>
                <a:cubicBezTo>
                  <a:pt x="1631" y="1306"/>
                  <a:pt x="1621" y="1301"/>
                  <a:pt x="1613" y="1294"/>
                </a:cubicBezTo>
                <a:cubicBezTo>
                  <a:pt x="1606" y="1287"/>
                  <a:pt x="1602" y="1276"/>
                  <a:pt x="1602" y="1266"/>
                </a:cubicBezTo>
                <a:cubicBezTo>
                  <a:pt x="1602" y="1255"/>
                  <a:pt x="1606" y="1245"/>
                  <a:pt x="1613" y="1237"/>
                </a:cubicBezTo>
                <a:cubicBezTo>
                  <a:pt x="1621" y="1230"/>
                  <a:pt x="1631" y="1226"/>
                  <a:pt x="1642" y="1226"/>
                </a:cubicBezTo>
                <a:cubicBezTo>
                  <a:pt x="1652" y="1226"/>
                  <a:pt x="1662" y="1230"/>
                  <a:pt x="1670" y="1237"/>
                </a:cubicBezTo>
                <a:close/>
                <a:moveTo>
                  <a:pt x="362" y="878"/>
                </a:moveTo>
                <a:cubicBezTo>
                  <a:pt x="338" y="878"/>
                  <a:pt x="338" y="878"/>
                  <a:pt x="338" y="878"/>
                </a:cubicBezTo>
                <a:cubicBezTo>
                  <a:pt x="338" y="424"/>
                  <a:pt x="338" y="424"/>
                  <a:pt x="338" y="424"/>
                </a:cubicBezTo>
                <a:cubicBezTo>
                  <a:pt x="338" y="402"/>
                  <a:pt x="320" y="384"/>
                  <a:pt x="298" y="384"/>
                </a:cubicBezTo>
                <a:cubicBezTo>
                  <a:pt x="105" y="384"/>
                  <a:pt x="105" y="384"/>
                  <a:pt x="105" y="384"/>
                </a:cubicBezTo>
                <a:cubicBezTo>
                  <a:pt x="83" y="384"/>
                  <a:pt x="65" y="402"/>
                  <a:pt x="65" y="424"/>
                </a:cubicBezTo>
                <a:cubicBezTo>
                  <a:pt x="65" y="878"/>
                  <a:pt x="65" y="878"/>
                  <a:pt x="65" y="878"/>
                </a:cubicBezTo>
                <a:cubicBezTo>
                  <a:pt x="42" y="878"/>
                  <a:pt x="42" y="878"/>
                  <a:pt x="42" y="878"/>
                </a:cubicBezTo>
                <a:cubicBezTo>
                  <a:pt x="27" y="878"/>
                  <a:pt x="14" y="886"/>
                  <a:pt x="7" y="898"/>
                </a:cubicBezTo>
                <a:cubicBezTo>
                  <a:pt x="0" y="911"/>
                  <a:pt x="0" y="926"/>
                  <a:pt x="7" y="939"/>
                </a:cubicBezTo>
                <a:cubicBezTo>
                  <a:pt x="167" y="1212"/>
                  <a:pt x="167" y="1212"/>
                  <a:pt x="167" y="1212"/>
                </a:cubicBezTo>
                <a:cubicBezTo>
                  <a:pt x="174" y="1224"/>
                  <a:pt x="187" y="1232"/>
                  <a:pt x="202" y="1232"/>
                </a:cubicBezTo>
                <a:cubicBezTo>
                  <a:pt x="216" y="1232"/>
                  <a:pt x="229" y="1224"/>
                  <a:pt x="236" y="1212"/>
                </a:cubicBezTo>
                <a:cubicBezTo>
                  <a:pt x="396" y="939"/>
                  <a:pt x="396" y="939"/>
                  <a:pt x="396" y="939"/>
                </a:cubicBezTo>
                <a:cubicBezTo>
                  <a:pt x="403" y="926"/>
                  <a:pt x="403" y="911"/>
                  <a:pt x="396" y="898"/>
                </a:cubicBezTo>
                <a:cubicBezTo>
                  <a:pt x="389" y="886"/>
                  <a:pt x="376" y="878"/>
                  <a:pt x="362" y="878"/>
                </a:cubicBezTo>
                <a:close/>
                <a:moveTo>
                  <a:pt x="202" y="1113"/>
                </a:moveTo>
                <a:cubicBezTo>
                  <a:pt x="111" y="958"/>
                  <a:pt x="111" y="958"/>
                  <a:pt x="111" y="958"/>
                </a:cubicBezTo>
                <a:cubicBezTo>
                  <a:pt x="130" y="955"/>
                  <a:pt x="145" y="939"/>
                  <a:pt x="145" y="918"/>
                </a:cubicBezTo>
                <a:cubicBezTo>
                  <a:pt x="145" y="464"/>
                  <a:pt x="145" y="464"/>
                  <a:pt x="145" y="464"/>
                </a:cubicBezTo>
                <a:cubicBezTo>
                  <a:pt x="258" y="464"/>
                  <a:pt x="258" y="464"/>
                  <a:pt x="258" y="464"/>
                </a:cubicBezTo>
                <a:cubicBezTo>
                  <a:pt x="258" y="918"/>
                  <a:pt x="258" y="918"/>
                  <a:pt x="258" y="918"/>
                </a:cubicBezTo>
                <a:cubicBezTo>
                  <a:pt x="258" y="939"/>
                  <a:pt x="273" y="955"/>
                  <a:pt x="292" y="958"/>
                </a:cubicBezTo>
                <a:lnTo>
                  <a:pt x="202" y="1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11012604" y="5700804"/>
            <a:ext cx="290125" cy="378503"/>
          </a:xfrm>
          <a:custGeom>
            <a:avLst/>
            <a:gdLst>
              <a:gd name="T0" fmla="*/ 1280 w 1568"/>
              <a:gd name="T1" fmla="*/ 1265 h 2048"/>
              <a:gd name="T2" fmla="*/ 1360 w 1568"/>
              <a:gd name="T3" fmla="*/ 1265 h 2048"/>
              <a:gd name="T4" fmla="*/ 1159 w 1568"/>
              <a:gd name="T5" fmla="*/ 413 h 2048"/>
              <a:gd name="T6" fmla="*/ 1150 w 1568"/>
              <a:gd name="T7" fmla="*/ 296 h 2048"/>
              <a:gd name="T8" fmla="*/ 1423 w 1568"/>
              <a:gd name="T9" fmla="*/ 256 h 2048"/>
              <a:gd name="T10" fmla="*/ 1383 w 1568"/>
              <a:gd name="T11" fmla="*/ 0 h 2048"/>
              <a:gd name="T12" fmla="*/ 1343 w 1568"/>
              <a:gd name="T13" fmla="*/ 216 h 2048"/>
              <a:gd name="T14" fmla="*/ 656 w 1568"/>
              <a:gd name="T15" fmla="*/ 40 h 2048"/>
              <a:gd name="T16" fmla="*/ 576 w 1568"/>
              <a:gd name="T17" fmla="*/ 40 h 2048"/>
              <a:gd name="T18" fmla="*/ 616 w 1568"/>
              <a:gd name="T19" fmla="*/ 296 h 2048"/>
              <a:gd name="T20" fmla="*/ 850 w 1568"/>
              <a:gd name="T21" fmla="*/ 411 h 2048"/>
              <a:gd name="T22" fmla="*/ 640 w 1568"/>
              <a:gd name="T23" fmla="*/ 736 h 2048"/>
              <a:gd name="T24" fmla="*/ 360 w 1568"/>
              <a:gd name="T25" fmla="*/ 1114 h 2048"/>
              <a:gd name="T26" fmla="*/ 80 w 1568"/>
              <a:gd name="T27" fmla="*/ 1072 h 2048"/>
              <a:gd name="T28" fmla="*/ 0 w 1568"/>
              <a:gd name="T29" fmla="*/ 1072 h 2048"/>
              <a:gd name="T30" fmla="*/ 360 w 1568"/>
              <a:gd name="T31" fmla="*/ 1834 h 2048"/>
              <a:gd name="T32" fmla="*/ 720 w 1568"/>
              <a:gd name="T33" fmla="*/ 962 h 2048"/>
              <a:gd name="T34" fmla="*/ 1280 w 1568"/>
              <a:gd name="T35" fmla="*/ 962 h 2048"/>
              <a:gd name="T36" fmla="*/ 80 w 1568"/>
              <a:gd name="T37" fmla="*/ 1474 h 2048"/>
              <a:gd name="T38" fmla="*/ 640 w 1568"/>
              <a:gd name="T39" fmla="*/ 1474 h 2048"/>
              <a:gd name="T40" fmla="*/ 930 w 1568"/>
              <a:gd name="T41" fmla="*/ 296 h 2048"/>
              <a:gd name="T42" fmla="*/ 1070 w 1568"/>
              <a:gd name="T43" fmla="*/ 737 h 2048"/>
              <a:gd name="T44" fmla="*/ 930 w 1568"/>
              <a:gd name="T45" fmla="*/ 737 h 2048"/>
              <a:gd name="T46" fmla="*/ 1000 w 1568"/>
              <a:gd name="T47" fmla="*/ 1016 h 2048"/>
              <a:gd name="T48" fmla="*/ 850 w 1568"/>
              <a:gd name="T49" fmla="*/ 500 h 2048"/>
              <a:gd name="T50" fmla="*/ 1000 w 1568"/>
              <a:gd name="T51" fmla="*/ 887 h 2048"/>
              <a:gd name="T52" fmla="*/ 1150 w 1568"/>
              <a:gd name="T53" fmla="*/ 500 h 2048"/>
              <a:gd name="T54" fmla="*/ 1000 w 1568"/>
              <a:gd name="T55" fmla="*/ 1016 h 2048"/>
              <a:gd name="T56" fmla="*/ 208 w 1568"/>
              <a:gd name="T57" fmla="*/ 1474 h 2048"/>
              <a:gd name="T58" fmla="*/ 512 w 1568"/>
              <a:gd name="T59" fmla="*/ 1474 h 2048"/>
              <a:gd name="T60" fmla="*/ 360 w 1568"/>
              <a:gd name="T61" fmla="*/ 1546 h 2048"/>
              <a:gd name="T62" fmla="*/ 360 w 1568"/>
              <a:gd name="T63" fmla="*/ 1402 h 2048"/>
              <a:gd name="T64" fmla="*/ 360 w 1568"/>
              <a:gd name="T65" fmla="*/ 1546 h 2048"/>
              <a:gd name="T66" fmla="*/ 1360 w 1568"/>
              <a:gd name="T67" fmla="*/ 1432 h 2048"/>
              <a:gd name="T68" fmla="*/ 1320 w 1568"/>
              <a:gd name="T69" fmla="*/ 1472 h 2048"/>
              <a:gd name="T70" fmla="*/ 1280 w 1568"/>
              <a:gd name="T71" fmla="*/ 1432 h 2048"/>
              <a:gd name="T72" fmla="*/ 1320 w 1568"/>
              <a:gd name="T73" fmla="*/ 1392 h 2048"/>
              <a:gd name="T74" fmla="*/ 68 w 1568"/>
              <a:gd name="T75" fmla="*/ 883 h 2048"/>
              <a:gd name="T76" fmla="*/ 68 w 1568"/>
              <a:gd name="T77" fmla="*/ 940 h 2048"/>
              <a:gd name="T78" fmla="*/ 11 w 1568"/>
              <a:gd name="T79" fmla="*/ 940 h 2048"/>
              <a:gd name="T80" fmla="*/ 11 w 1568"/>
              <a:gd name="T81" fmla="*/ 883 h 2048"/>
              <a:gd name="T82" fmla="*/ 68 w 1568"/>
              <a:gd name="T83" fmla="*/ 883 h 2048"/>
              <a:gd name="T84" fmla="*/ 40 w 1568"/>
              <a:gd name="T85" fmla="*/ 793 h 2048"/>
              <a:gd name="T86" fmla="*/ 0 w 1568"/>
              <a:gd name="T87" fmla="*/ 40 h 2048"/>
              <a:gd name="T88" fmla="*/ 80 w 1568"/>
              <a:gd name="T89" fmla="*/ 40 h 2048"/>
              <a:gd name="T90" fmla="*/ 1528 w 1568"/>
              <a:gd name="T91" fmla="*/ 1552 h 2048"/>
              <a:gd name="T92" fmla="*/ 1072 w 1568"/>
              <a:gd name="T93" fmla="*/ 1592 h 2048"/>
              <a:gd name="T94" fmla="*/ 1112 w 1568"/>
              <a:gd name="T95" fmla="*/ 2048 h 2048"/>
              <a:gd name="T96" fmla="*/ 1568 w 1568"/>
              <a:gd name="T97" fmla="*/ 2008 h 2048"/>
              <a:gd name="T98" fmla="*/ 1528 w 1568"/>
              <a:gd name="T99" fmla="*/ 1552 h 2048"/>
              <a:gd name="T100" fmla="*/ 1295 w 1568"/>
              <a:gd name="T101" fmla="*/ 1632 h 2048"/>
              <a:gd name="T102" fmla="*/ 1152 w 1568"/>
              <a:gd name="T103" fmla="*/ 1632 h 2048"/>
              <a:gd name="T104" fmla="*/ 1312 w 1568"/>
              <a:gd name="T105" fmla="*/ 1968 h 2048"/>
              <a:gd name="T106" fmla="*/ 1488 w 1568"/>
              <a:gd name="T107" fmla="*/ 1968 h 2048"/>
              <a:gd name="T108" fmla="*/ 1199 w 1568"/>
              <a:gd name="T109" fmla="*/ 1968 h 2048"/>
              <a:gd name="T110" fmla="*/ 1152 w 1568"/>
              <a:gd name="T111" fmla="*/ 1888 h 2048"/>
              <a:gd name="T112" fmla="*/ 1488 w 1568"/>
              <a:gd name="T113" fmla="*/ 163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8" h="2048">
                <a:moveTo>
                  <a:pt x="1280" y="962"/>
                </a:moveTo>
                <a:cubicBezTo>
                  <a:pt x="1280" y="1265"/>
                  <a:pt x="1280" y="1265"/>
                  <a:pt x="1280" y="1265"/>
                </a:cubicBezTo>
                <a:cubicBezTo>
                  <a:pt x="1280" y="1287"/>
                  <a:pt x="1298" y="1305"/>
                  <a:pt x="1320" y="1305"/>
                </a:cubicBezTo>
                <a:cubicBezTo>
                  <a:pt x="1342" y="1305"/>
                  <a:pt x="1360" y="1287"/>
                  <a:pt x="1360" y="1265"/>
                </a:cubicBezTo>
                <a:cubicBezTo>
                  <a:pt x="1360" y="736"/>
                  <a:pt x="1360" y="736"/>
                  <a:pt x="1360" y="736"/>
                </a:cubicBezTo>
                <a:cubicBezTo>
                  <a:pt x="1360" y="598"/>
                  <a:pt x="1283" y="475"/>
                  <a:pt x="1159" y="413"/>
                </a:cubicBezTo>
                <a:cubicBezTo>
                  <a:pt x="1156" y="412"/>
                  <a:pt x="1153" y="411"/>
                  <a:pt x="1150" y="410"/>
                </a:cubicBezTo>
                <a:cubicBezTo>
                  <a:pt x="1150" y="296"/>
                  <a:pt x="1150" y="296"/>
                  <a:pt x="1150" y="296"/>
                </a:cubicBezTo>
                <a:cubicBezTo>
                  <a:pt x="1383" y="296"/>
                  <a:pt x="1383" y="296"/>
                  <a:pt x="1383" y="296"/>
                </a:cubicBezTo>
                <a:cubicBezTo>
                  <a:pt x="1406" y="296"/>
                  <a:pt x="1423" y="278"/>
                  <a:pt x="1423" y="256"/>
                </a:cubicBezTo>
                <a:cubicBezTo>
                  <a:pt x="1423" y="40"/>
                  <a:pt x="1423" y="40"/>
                  <a:pt x="1423" y="40"/>
                </a:cubicBezTo>
                <a:cubicBezTo>
                  <a:pt x="1423" y="17"/>
                  <a:pt x="1406" y="0"/>
                  <a:pt x="1383" y="0"/>
                </a:cubicBezTo>
                <a:cubicBezTo>
                  <a:pt x="1361" y="0"/>
                  <a:pt x="1343" y="17"/>
                  <a:pt x="1343" y="40"/>
                </a:cubicBezTo>
                <a:cubicBezTo>
                  <a:pt x="1343" y="216"/>
                  <a:pt x="1343" y="216"/>
                  <a:pt x="1343" y="216"/>
                </a:cubicBezTo>
                <a:cubicBezTo>
                  <a:pt x="656" y="216"/>
                  <a:pt x="656" y="216"/>
                  <a:pt x="656" y="216"/>
                </a:cubicBezTo>
                <a:cubicBezTo>
                  <a:pt x="656" y="40"/>
                  <a:pt x="656" y="40"/>
                  <a:pt x="656" y="40"/>
                </a:cubicBezTo>
                <a:cubicBezTo>
                  <a:pt x="656" y="17"/>
                  <a:pt x="638" y="0"/>
                  <a:pt x="616" y="0"/>
                </a:cubicBezTo>
                <a:cubicBezTo>
                  <a:pt x="594" y="0"/>
                  <a:pt x="576" y="17"/>
                  <a:pt x="576" y="40"/>
                </a:cubicBezTo>
                <a:cubicBezTo>
                  <a:pt x="576" y="256"/>
                  <a:pt x="576" y="256"/>
                  <a:pt x="576" y="256"/>
                </a:cubicBezTo>
                <a:cubicBezTo>
                  <a:pt x="576" y="278"/>
                  <a:pt x="594" y="296"/>
                  <a:pt x="616" y="296"/>
                </a:cubicBezTo>
                <a:cubicBezTo>
                  <a:pt x="850" y="296"/>
                  <a:pt x="850" y="296"/>
                  <a:pt x="850" y="296"/>
                </a:cubicBezTo>
                <a:cubicBezTo>
                  <a:pt x="850" y="411"/>
                  <a:pt x="850" y="411"/>
                  <a:pt x="850" y="411"/>
                </a:cubicBezTo>
                <a:cubicBezTo>
                  <a:pt x="846" y="411"/>
                  <a:pt x="842" y="412"/>
                  <a:pt x="838" y="414"/>
                </a:cubicBezTo>
                <a:cubicBezTo>
                  <a:pt x="716" y="476"/>
                  <a:pt x="640" y="599"/>
                  <a:pt x="640" y="736"/>
                </a:cubicBezTo>
                <a:cubicBezTo>
                  <a:pt x="640" y="1248"/>
                  <a:pt x="640" y="1248"/>
                  <a:pt x="640" y="1248"/>
                </a:cubicBezTo>
                <a:cubicBezTo>
                  <a:pt x="574" y="1166"/>
                  <a:pt x="473" y="1114"/>
                  <a:pt x="360" y="1114"/>
                </a:cubicBezTo>
                <a:cubicBezTo>
                  <a:pt x="247" y="1114"/>
                  <a:pt x="146" y="1166"/>
                  <a:pt x="80" y="1248"/>
                </a:cubicBezTo>
                <a:cubicBezTo>
                  <a:pt x="80" y="1072"/>
                  <a:pt x="80" y="1072"/>
                  <a:pt x="80" y="1072"/>
                </a:cubicBezTo>
                <a:cubicBezTo>
                  <a:pt x="80" y="1049"/>
                  <a:pt x="62" y="1032"/>
                  <a:pt x="40" y="1032"/>
                </a:cubicBezTo>
                <a:cubicBezTo>
                  <a:pt x="18" y="1032"/>
                  <a:pt x="0" y="1049"/>
                  <a:pt x="0" y="1072"/>
                </a:cubicBezTo>
                <a:cubicBezTo>
                  <a:pt x="0" y="1474"/>
                  <a:pt x="0" y="1474"/>
                  <a:pt x="0" y="1474"/>
                </a:cubicBezTo>
                <a:cubicBezTo>
                  <a:pt x="0" y="1672"/>
                  <a:pt x="161" y="1834"/>
                  <a:pt x="360" y="1834"/>
                </a:cubicBezTo>
                <a:cubicBezTo>
                  <a:pt x="558" y="1834"/>
                  <a:pt x="720" y="1672"/>
                  <a:pt x="720" y="1474"/>
                </a:cubicBezTo>
                <a:cubicBezTo>
                  <a:pt x="720" y="962"/>
                  <a:pt x="720" y="962"/>
                  <a:pt x="720" y="962"/>
                </a:cubicBezTo>
                <a:cubicBezTo>
                  <a:pt x="786" y="1044"/>
                  <a:pt x="887" y="1096"/>
                  <a:pt x="1000" y="1096"/>
                </a:cubicBezTo>
                <a:cubicBezTo>
                  <a:pt x="1113" y="1096"/>
                  <a:pt x="1214" y="1044"/>
                  <a:pt x="1280" y="962"/>
                </a:cubicBezTo>
                <a:close/>
                <a:moveTo>
                  <a:pt x="360" y="1754"/>
                </a:moveTo>
                <a:cubicBezTo>
                  <a:pt x="205" y="1754"/>
                  <a:pt x="80" y="1628"/>
                  <a:pt x="80" y="1474"/>
                </a:cubicBezTo>
                <a:cubicBezTo>
                  <a:pt x="80" y="1319"/>
                  <a:pt x="205" y="1194"/>
                  <a:pt x="360" y="1194"/>
                </a:cubicBezTo>
                <a:cubicBezTo>
                  <a:pt x="514" y="1194"/>
                  <a:pt x="640" y="1319"/>
                  <a:pt x="640" y="1474"/>
                </a:cubicBezTo>
                <a:cubicBezTo>
                  <a:pt x="640" y="1628"/>
                  <a:pt x="514" y="1754"/>
                  <a:pt x="360" y="1754"/>
                </a:cubicBezTo>
                <a:close/>
                <a:moveTo>
                  <a:pt x="930" y="296"/>
                </a:moveTo>
                <a:cubicBezTo>
                  <a:pt x="1070" y="296"/>
                  <a:pt x="1070" y="296"/>
                  <a:pt x="1070" y="296"/>
                </a:cubicBezTo>
                <a:cubicBezTo>
                  <a:pt x="1070" y="737"/>
                  <a:pt x="1070" y="737"/>
                  <a:pt x="1070" y="737"/>
                </a:cubicBezTo>
                <a:cubicBezTo>
                  <a:pt x="1070" y="775"/>
                  <a:pt x="1038" y="807"/>
                  <a:pt x="1000" y="807"/>
                </a:cubicBezTo>
                <a:cubicBezTo>
                  <a:pt x="961" y="807"/>
                  <a:pt x="930" y="775"/>
                  <a:pt x="930" y="737"/>
                </a:cubicBezTo>
                <a:lnTo>
                  <a:pt x="930" y="296"/>
                </a:lnTo>
                <a:close/>
                <a:moveTo>
                  <a:pt x="1000" y="1016"/>
                </a:moveTo>
                <a:cubicBezTo>
                  <a:pt x="845" y="1016"/>
                  <a:pt x="720" y="890"/>
                  <a:pt x="720" y="736"/>
                </a:cubicBezTo>
                <a:cubicBezTo>
                  <a:pt x="720" y="639"/>
                  <a:pt x="769" y="551"/>
                  <a:pt x="850" y="500"/>
                </a:cubicBezTo>
                <a:cubicBezTo>
                  <a:pt x="850" y="737"/>
                  <a:pt x="850" y="737"/>
                  <a:pt x="850" y="737"/>
                </a:cubicBezTo>
                <a:cubicBezTo>
                  <a:pt x="850" y="820"/>
                  <a:pt x="917" y="887"/>
                  <a:pt x="1000" y="887"/>
                </a:cubicBezTo>
                <a:cubicBezTo>
                  <a:pt x="1082" y="887"/>
                  <a:pt x="1150" y="820"/>
                  <a:pt x="1150" y="737"/>
                </a:cubicBezTo>
                <a:cubicBezTo>
                  <a:pt x="1150" y="500"/>
                  <a:pt x="1150" y="500"/>
                  <a:pt x="1150" y="500"/>
                </a:cubicBezTo>
                <a:cubicBezTo>
                  <a:pt x="1231" y="551"/>
                  <a:pt x="1280" y="639"/>
                  <a:pt x="1280" y="736"/>
                </a:cubicBezTo>
                <a:cubicBezTo>
                  <a:pt x="1280" y="890"/>
                  <a:pt x="1154" y="1016"/>
                  <a:pt x="1000" y="1016"/>
                </a:cubicBezTo>
                <a:close/>
                <a:moveTo>
                  <a:pt x="360" y="1322"/>
                </a:moveTo>
                <a:cubicBezTo>
                  <a:pt x="276" y="1322"/>
                  <a:pt x="208" y="1390"/>
                  <a:pt x="208" y="1474"/>
                </a:cubicBezTo>
                <a:cubicBezTo>
                  <a:pt x="208" y="1558"/>
                  <a:pt x="276" y="1626"/>
                  <a:pt x="360" y="1626"/>
                </a:cubicBezTo>
                <a:cubicBezTo>
                  <a:pt x="444" y="1626"/>
                  <a:pt x="512" y="1558"/>
                  <a:pt x="512" y="1474"/>
                </a:cubicBezTo>
                <a:cubicBezTo>
                  <a:pt x="512" y="1390"/>
                  <a:pt x="444" y="1322"/>
                  <a:pt x="360" y="1322"/>
                </a:cubicBezTo>
                <a:close/>
                <a:moveTo>
                  <a:pt x="360" y="1546"/>
                </a:moveTo>
                <a:cubicBezTo>
                  <a:pt x="320" y="1546"/>
                  <a:pt x="288" y="1513"/>
                  <a:pt x="288" y="1474"/>
                </a:cubicBezTo>
                <a:cubicBezTo>
                  <a:pt x="288" y="1434"/>
                  <a:pt x="320" y="1402"/>
                  <a:pt x="360" y="1402"/>
                </a:cubicBezTo>
                <a:cubicBezTo>
                  <a:pt x="399" y="1402"/>
                  <a:pt x="432" y="1434"/>
                  <a:pt x="432" y="1474"/>
                </a:cubicBezTo>
                <a:cubicBezTo>
                  <a:pt x="432" y="1513"/>
                  <a:pt x="399" y="1546"/>
                  <a:pt x="360" y="1546"/>
                </a:cubicBezTo>
                <a:close/>
                <a:moveTo>
                  <a:pt x="1348" y="1403"/>
                </a:moveTo>
                <a:cubicBezTo>
                  <a:pt x="1355" y="1411"/>
                  <a:pt x="1360" y="1421"/>
                  <a:pt x="1360" y="1432"/>
                </a:cubicBezTo>
                <a:cubicBezTo>
                  <a:pt x="1360" y="1442"/>
                  <a:pt x="1355" y="1452"/>
                  <a:pt x="1348" y="1460"/>
                </a:cubicBezTo>
                <a:cubicBezTo>
                  <a:pt x="1341" y="1467"/>
                  <a:pt x="1330" y="1472"/>
                  <a:pt x="1320" y="1472"/>
                </a:cubicBezTo>
                <a:cubicBezTo>
                  <a:pt x="1309" y="1472"/>
                  <a:pt x="1299" y="1467"/>
                  <a:pt x="1291" y="1460"/>
                </a:cubicBezTo>
                <a:cubicBezTo>
                  <a:pt x="1284" y="1452"/>
                  <a:pt x="1280" y="1442"/>
                  <a:pt x="1280" y="1432"/>
                </a:cubicBezTo>
                <a:cubicBezTo>
                  <a:pt x="1280" y="1421"/>
                  <a:pt x="1284" y="1411"/>
                  <a:pt x="1291" y="1403"/>
                </a:cubicBezTo>
                <a:cubicBezTo>
                  <a:pt x="1299" y="1396"/>
                  <a:pt x="1309" y="1392"/>
                  <a:pt x="1320" y="1392"/>
                </a:cubicBezTo>
                <a:cubicBezTo>
                  <a:pt x="1330" y="1392"/>
                  <a:pt x="1341" y="1396"/>
                  <a:pt x="1348" y="1403"/>
                </a:cubicBezTo>
                <a:close/>
                <a:moveTo>
                  <a:pt x="68" y="883"/>
                </a:moveTo>
                <a:cubicBezTo>
                  <a:pt x="75" y="891"/>
                  <a:pt x="80" y="901"/>
                  <a:pt x="80" y="912"/>
                </a:cubicBezTo>
                <a:cubicBezTo>
                  <a:pt x="80" y="922"/>
                  <a:pt x="75" y="932"/>
                  <a:pt x="68" y="940"/>
                </a:cubicBezTo>
                <a:cubicBezTo>
                  <a:pt x="61" y="947"/>
                  <a:pt x="50" y="952"/>
                  <a:pt x="40" y="952"/>
                </a:cubicBezTo>
                <a:cubicBezTo>
                  <a:pt x="29" y="952"/>
                  <a:pt x="19" y="947"/>
                  <a:pt x="11" y="940"/>
                </a:cubicBezTo>
                <a:cubicBezTo>
                  <a:pt x="4" y="932"/>
                  <a:pt x="0" y="922"/>
                  <a:pt x="0" y="912"/>
                </a:cubicBezTo>
                <a:cubicBezTo>
                  <a:pt x="0" y="901"/>
                  <a:pt x="4" y="891"/>
                  <a:pt x="11" y="883"/>
                </a:cubicBezTo>
                <a:cubicBezTo>
                  <a:pt x="19" y="876"/>
                  <a:pt x="29" y="872"/>
                  <a:pt x="40" y="872"/>
                </a:cubicBezTo>
                <a:cubicBezTo>
                  <a:pt x="50" y="872"/>
                  <a:pt x="61" y="876"/>
                  <a:pt x="68" y="883"/>
                </a:cubicBezTo>
                <a:close/>
                <a:moveTo>
                  <a:pt x="80" y="753"/>
                </a:moveTo>
                <a:cubicBezTo>
                  <a:pt x="80" y="775"/>
                  <a:pt x="62" y="793"/>
                  <a:pt x="40" y="793"/>
                </a:cubicBezTo>
                <a:cubicBezTo>
                  <a:pt x="18" y="793"/>
                  <a:pt x="0" y="775"/>
                  <a:pt x="0" y="75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7"/>
                  <a:pt x="18" y="0"/>
                  <a:pt x="40" y="0"/>
                </a:cubicBezTo>
                <a:cubicBezTo>
                  <a:pt x="62" y="0"/>
                  <a:pt x="80" y="17"/>
                  <a:pt x="80" y="40"/>
                </a:cubicBezTo>
                <a:lnTo>
                  <a:pt x="80" y="753"/>
                </a:lnTo>
                <a:close/>
                <a:moveTo>
                  <a:pt x="1528" y="1552"/>
                </a:moveTo>
                <a:cubicBezTo>
                  <a:pt x="1112" y="1552"/>
                  <a:pt x="1112" y="1552"/>
                  <a:pt x="1112" y="1552"/>
                </a:cubicBezTo>
                <a:cubicBezTo>
                  <a:pt x="1090" y="1552"/>
                  <a:pt x="1072" y="1569"/>
                  <a:pt x="1072" y="1592"/>
                </a:cubicBezTo>
                <a:cubicBezTo>
                  <a:pt x="1072" y="2008"/>
                  <a:pt x="1072" y="2008"/>
                  <a:pt x="1072" y="2008"/>
                </a:cubicBezTo>
                <a:cubicBezTo>
                  <a:pt x="1072" y="2030"/>
                  <a:pt x="1090" y="2048"/>
                  <a:pt x="1112" y="2048"/>
                </a:cubicBezTo>
                <a:cubicBezTo>
                  <a:pt x="1528" y="2048"/>
                  <a:pt x="1528" y="2048"/>
                  <a:pt x="1528" y="2048"/>
                </a:cubicBezTo>
                <a:cubicBezTo>
                  <a:pt x="1550" y="2048"/>
                  <a:pt x="1568" y="2030"/>
                  <a:pt x="1568" y="2008"/>
                </a:cubicBezTo>
                <a:cubicBezTo>
                  <a:pt x="1568" y="1592"/>
                  <a:pt x="1568" y="1592"/>
                  <a:pt x="1568" y="1592"/>
                </a:cubicBezTo>
                <a:cubicBezTo>
                  <a:pt x="1568" y="1569"/>
                  <a:pt x="1550" y="1552"/>
                  <a:pt x="1528" y="1552"/>
                </a:cubicBezTo>
                <a:close/>
                <a:moveTo>
                  <a:pt x="1152" y="1632"/>
                </a:moveTo>
                <a:cubicBezTo>
                  <a:pt x="1295" y="1632"/>
                  <a:pt x="1295" y="1632"/>
                  <a:pt x="1295" y="1632"/>
                </a:cubicBezTo>
                <a:cubicBezTo>
                  <a:pt x="1152" y="1775"/>
                  <a:pt x="1152" y="1775"/>
                  <a:pt x="1152" y="1775"/>
                </a:cubicBezTo>
                <a:lnTo>
                  <a:pt x="1152" y="1632"/>
                </a:lnTo>
                <a:close/>
                <a:moveTo>
                  <a:pt x="1488" y="1968"/>
                </a:moveTo>
                <a:cubicBezTo>
                  <a:pt x="1312" y="1968"/>
                  <a:pt x="1312" y="1968"/>
                  <a:pt x="1312" y="1968"/>
                </a:cubicBezTo>
                <a:cubicBezTo>
                  <a:pt x="1488" y="1792"/>
                  <a:pt x="1488" y="1792"/>
                  <a:pt x="1488" y="1792"/>
                </a:cubicBezTo>
                <a:lnTo>
                  <a:pt x="1488" y="1968"/>
                </a:lnTo>
                <a:close/>
                <a:moveTo>
                  <a:pt x="1488" y="1679"/>
                </a:moveTo>
                <a:cubicBezTo>
                  <a:pt x="1199" y="1968"/>
                  <a:pt x="1199" y="1968"/>
                  <a:pt x="1199" y="1968"/>
                </a:cubicBezTo>
                <a:cubicBezTo>
                  <a:pt x="1152" y="1968"/>
                  <a:pt x="1152" y="1968"/>
                  <a:pt x="1152" y="1968"/>
                </a:cubicBezTo>
                <a:cubicBezTo>
                  <a:pt x="1152" y="1888"/>
                  <a:pt x="1152" y="1888"/>
                  <a:pt x="1152" y="1888"/>
                </a:cubicBezTo>
                <a:cubicBezTo>
                  <a:pt x="1408" y="1632"/>
                  <a:pt x="1408" y="1632"/>
                  <a:pt x="1408" y="1632"/>
                </a:cubicBezTo>
                <a:cubicBezTo>
                  <a:pt x="1488" y="1632"/>
                  <a:pt x="1488" y="1632"/>
                  <a:pt x="1488" y="1632"/>
                </a:cubicBezTo>
                <a:lnTo>
                  <a:pt x="1488" y="16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آیکون های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089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5A8A3C-845B-5182-74D0-96FADDD2DD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 2"/>
          <p:cNvSpPr>
            <a:spLocks noEditPoints="1"/>
          </p:cNvSpPr>
          <p:nvPr/>
        </p:nvSpPr>
        <p:spPr bwMode="auto">
          <a:xfrm>
            <a:off x="5992527" y="345866"/>
            <a:ext cx="5484770" cy="6166268"/>
          </a:xfrm>
          <a:custGeom>
            <a:avLst/>
            <a:gdLst>
              <a:gd name="T0" fmla="*/ 456 w 512"/>
              <a:gd name="T1" fmla="*/ 226 h 576"/>
              <a:gd name="T2" fmla="*/ 389 w 512"/>
              <a:gd name="T3" fmla="*/ 126 h 576"/>
              <a:gd name="T4" fmla="*/ 316 w 512"/>
              <a:gd name="T5" fmla="*/ 87 h 576"/>
              <a:gd name="T6" fmla="*/ 196 w 512"/>
              <a:gd name="T7" fmla="*/ 87 h 576"/>
              <a:gd name="T8" fmla="*/ 122 w 512"/>
              <a:gd name="T9" fmla="*/ 126 h 576"/>
              <a:gd name="T10" fmla="*/ 56 w 512"/>
              <a:gd name="T11" fmla="*/ 226 h 576"/>
              <a:gd name="T12" fmla="*/ 56 w 512"/>
              <a:gd name="T13" fmla="*/ 350 h 576"/>
              <a:gd name="T14" fmla="*/ 54 w 512"/>
              <a:gd name="T15" fmla="*/ 464 h 576"/>
              <a:gd name="T16" fmla="*/ 183 w 512"/>
              <a:gd name="T17" fmla="*/ 425 h 576"/>
              <a:gd name="T18" fmla="*/ 256 w 512"/>
              <a:gd name="T19" fmla="*/ 576 h 576"/>
              <a:gd name="T20" fmla="*/ 329 w 512"/>
              <a:gd name="T21" fmla="*/ 425 h 576"/>
              <a:gd name="T22" fmla="*/ 457 w 512"/>
              <a:gd name="T23" fmla="*/ 464 h 576"/>
              <a:gd name="T24" fmla="*/ 456 w 512"/>
              <a:gd name="T25" fmla="*/ 350 h 576"/>
              <a:gd name="T26" fmla="*/ 458 w 512"/>
              <a:gd name="T27" fmla="*/ 126 h 576"/>
              <a:gd name="T28" fmla="*/ 446 w 512"/>
              <a:gd name="T29" fmla="*/ 217 h 576"/>
              <a:gd name="T30" fmla="*/ 337 w 512"/>
              <a:gd name="T31" fmla="*/ 245 h 576"/>
              <a:gd name="T32" fmla="*/ 458 w 512"/>
              <a:gd name="T33" fmla="*/ 126 h 576"/>
              <a:gd name="T34" fmla="*/ 323 w 512"/>
              <a:gd name="T35" fmla="*/ 342 h 576"/>
              <a:gd name="T36" fmla="*/ 269 w 512"/>
              <a:gd name="T37" fmla="*/ 378 h 576"/>
              <a:gd name="T38" fmla="*/ 294 w 512"/>
              <a:gd name="T39" fmla="*/ 345 h 576"/>
              <a:gd name="T40" fmla="*/ 218 w 512"/>
              <a:gd name="T41" fmla="*/ 345 h 576"/>
              <a:gd name="T42" fmla="*/ 187 w 512"/>
              <a:gd name="T43" fmla="*/ 288 h 576"/>
              <a:gd name="T44" fmla="*/ 218 w 512"/>
              <a:gd name="T45" fmla="*/ 231 h 576"/>
              <a:gd name="T46" fmla="*/ 294 w 512"/>
              <a:gd name="T47" fmla="*/ 231 h 576"/>
              <a:gd name="T48" fmla="*/ 325 w 512"/>
              <a:gd name="T49" fmla="*/ 288 h 576"/>
              <a:gd name="T50" fmla="*/ 294 w 512"/>
              <a:gd name="T51" fmla="*/ 345 h 576"/>
              <a:gd name="T52" fmla="*/ 194 w 512"/>
              <a:gd name="T53" fmla="*/ 404 h 576"/>
              <a:gd name="T54" fmla="*/ 210 w 512"/>
              <a:gd name="T55" fmla="*/ 356 h 576"/>
              <a:gd name="T56" fmla="*/ 174 w 512"/>
              <a:gd name="T57" fmla="*/ 314 h 576"/>
              <a:gd name="T58" fmla="*/ 174 w 512"/>
              <a:gd name="T59" fmla="*/ 262 h 576"/>
              <a:gd name="T60" fmla="*/ 174 w 512"/>
              <a:gd name="T61" fmla="*/ 314 h 576"/>
              <a:gd name="T62" fmla="*/ 194 w 512"/>
              <a:gd name="T63" fmla="*/ 172 h 576"/>
              <a:gd name="T64" fmla="*/ 210 w 512"/>
              <a:gd name="T65" fmla="*/ 220 h 576"/>
              <a:gd name="T66" fmla="*/ 269 w 512"/>
              <a:gd name="T67" fmla="*/ 199 h 576"/>
              <a:gd name="T68" fmla="*/ 323 w 512"/>
              <a:gd name="T69" fmla="*/ 235 h 576"/>
              <a:gd name="T70" fmla="*/ 269 w 512"/>
              <a:gd name="T71" fmla="*/ 199 h 576"/>
              <a:gd name="T72" fmla="*/ 372 w 512"/>
              <a:gd name="T73" fmla="*/ 288 h 576"/>
              <a:gd name="T74" fmla="*/ 338 w 512"/>
              <a:gd name="T75" fmla="*/ 288 h 576"/>
              <a:gd name="T76" fmla="*/ 209 w 512"/>
              <a:gd name="T77" fmla="*/ 91 h 576"/>
              <a:gd name="T78" fmla="*/ 303 w 512"/>
              <a:gd name="T79" fmla="*/ 91 h 576"/>
              <a:gd name="T80" fmla="*/ 256 w 512"/>
              <a:gd name="T81" fmla="*/ 191 h 576"/>
              <a:gd name="T82" fmla="*/ 209 w 512"/>
              <a:gd name="T83" fmla="*/ 91 h 576"/>
              <a:gd name="T84" fmla="*/ 54 w 512"/>
              <a:gd name="T85" fmla="*/ 126 h 576"/>
              <a:gd name="T86" fmla="*/ 181 w 512"/>
              <a:gd name="T87" fmla="*/ 165 h 576"/>
              <a:gd name="T88" fmla="*/ 130 w 512"/>
              <a:gd name="T89" fmla="*/ 279 h 576"/>
              <a:gd name="T90" fmla="*/ 28 w 512"/>
              <a:gd name="T91" fmla="*/ 441 h 576"/>
              <a:gd name="T92" fmla="*/ 130 w 512"/>
              <a:gd name="T93" fmla="*/ 297 h 576"/>
              <a:gd name="T94" fmla="*/ 181 w 512"/>
              <a:gd name="T95" fmla="*/ 411 h 576"/>
              <a:gd name="T96" fmla="*/ 303 w 512"/>
              <a:gd name="T97" fmla="*/ 485 h 576"/>
              <a:gd name="T98" fmla="*/ 209 w 512"/>
              <a:gd name="T99" fmla="*/ 485 h 576"/>
              <a:gd name="T100" fmla="*/ 256 w 512"/>
              <a:gd name="T101" fmla="*/ 385 h 576"/>
              <a:gd name="T102" fmla="*/ 303 w 512"/>
              <a:gd name="T103" fmla="*/ 485 h 576"/>
              <a:gd name="T104" fmla="*/ 394 w 512"/>
              <a:gd name="T105" fmla="*/ 437 h 576"/>
              <a:gd name="T106" fmla="*/ 337 w 512"/>
              <a:gd name="T107" fmla="*/ 332 h 576"/>
              <a:gd name="T108" fmla="*/ 484 w 512"/>
              <a:gd name="T109" fmla="*/ 44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76">
                <a:moveTo>
                  <a:pt x="393" y="288"/>
                </a:moveTo>
                <a:cubicBezTo>
                  <a:pt x="417" y="267"/>
                  <a:pt x="439" y="246"/>
                  <a:pt x="456" y="226"/>
                </a:cubicBezTo>
                <a:cubicBezTo>
                  <a:pt x="483" y="195"/>
                  <a:pt x="512" y="153"/>
                  <a:pt x="495" y="128"/>
                </a:cubicBezTo>
                <a:cubicBezTo>
                  <a:pt x="479" y="103"/>
                  <a:pt x="428" y="113"/>
                  <a:pt x="389" y="126"/>
                </a:cubicBezTo>
                <a:cubicBezTo>
                  <a:pt x="370" y="133"/>
                  <a:pt x="350" y="141"/>
                  <a:pt x="329" y="151"/>
                </a:cubicBezTo>
                <a:cubicBezTo>
                  <a:pt x="325" y="128"/>
                  <a:pt x="321" y="107"/>
                  <a:pt x="316" y="87"/>
                </a:cubicBezTo>
                <a:cubicBezTo>
                  <a:pt x="305" y="47"/>
                  <a:pt x="286" y="0"/>
                  <a:pt x="256" y="0"/>
                </a:cubicBezTo>
                <a:cubicBezTo>
                  <a:pt x="226" y="0"/>
                  <a:pt x="207" y="47"/>
                  <a:pt x="196" y="87"/>
                </a:cubicBezTo>
                <a:cubicBezTo>
                  <a:pt x="191" y="107"/>
                  <a:pt x="186" y="128"/>
                  <a:pt x="183" y="151"/>
                </a:cubicBezTo>
                <a:cubicBezTo>
                  <a:pt x="162" y="141"/>
                  <a:pt x="141" y="133"/>
                  <a:pt x="122" y="126"/>
                </a:cubicBezTo>
                <a:cubicBezTo>
                  <a:pt x="83" y="113"/>
                  <a:pt x="33" y="103"/>
                  <a:pt x="16" y="128"/>
                </a:cubicBezTo>
                <a:cubicBezTo>
                  <a:pt x="0" y="153"/>
                  <a:pt x="29" y="195"/>
                  <a:pt x="56" y="226"/>
                </a:cubicBezTo>
                <a:cubicBezTo>
                  <a:pt x="73" y="246"/>
                  <a:pt x="95" y="267"/>
                  <a:pt x="119" y="288"/>
                </a:cubicBezTo>
                <a:cubicBezTo>
                  <a:pt x="95" y="309"/>
                  <a:pt x="73" y="330"/>
                  <a:pt x="56" y="350"/>
                </a:cubicBezTo>
                <a:cubicBezTo>
                  <a:pt x="29" y="381"/>
                  <a:pt x="0" y="423"/>
                  <a:pt x="16" y="448"/>
                </a:cubicBezTo>
                <a:cubicBezTo>
                  <a:pt x="24" y="459"/>
                  <a:pt x="38" y="464"/>
                  <a:pt x="54" y="464"/>
                </a:cubicBezTo>
                <a:cubicBezTo>
                  <a:pt x="75" y="464"/>
                  <a:pt x="101" y="457"/>
                  <a:pt x="122" y="450"/>
                </a:cubicBezTo>
                <a:cubicBezTo>
                  <a:pt x="141" y="443"/>
                  <a:pt x="162" y="435"/>
                  <a:pt x="183" y="425"/>
                </a:cubicBezTo>
                <a:cubicBezTo>
                  <a:pt x="186" y="448"/>
                  <a:pt x="191" y="470"/>
                  <a:pt x="196" y="489"/>
                </a:cubicBezTo>
                <a:cubicBezTo>
                  <a:pt x="207" y="529"/>
                  <a:pt x="226" y="576"/>
                  <a:pt x="256" y="576"/>
                </a:cubicBezTo>
                <a:cubicBezTo>
                  <a:pt x="286" y="576"/>
                  <a:pt x="305" y="529"/>
                  <a:pt x="316" y="489"/>
                </a:cubicBezTo>
                <a:cubicBezTo>
                  <a:pt x="321" y="470"/>
                  <a:pt x="325" y="448"/>
                  <a:pt x="329" y="425"/>
                </a:cubicBezTo>
                <a:cubicBezTo>
                  <a:pt x="350" y="435"/>
                  <a:pt x="370" y="443"/>
                  <a:pt x="389" y="450"/>
                </a:cubicBezTo>
                <a:cubicBezTo>
                  <a:pt x="411" y="457"/>
                  <a:pt x="436" y="464"/>
                  <a:pt x="457" y="464"/>
                </a:cubicBezTo>
                <a:cubicBezTo>
                  <a:pt x="474" y="464"/>
                  <a:pt x="488" y="459"/>
                  <a:pt x="495" y="448"/>
                </a:cubicBezTo>
                <a:cubicBezTo>
                  <a:pt x="512" y="423"/>
                  <a:pt x="483" y="381"/>
                  <a:pt x="456" y="350"/>
                </a:cubicBezTo>
                <a:cubicBezTo>
                  <a:pt x="439" y="330"/>
                  <a:pt x="417" y="309"/>
                  <a:pt x="393" y="288"/>
                </a:cubicBezTo>
                <a:close/>
                <a:moveTo>
                  <a:pt x="458" y="126"/>
                </a:moveTo>
                <a:cubicBezTo>
                  <a:pt x="471" y="126"/>
                  <a:pt x="480" y="129"/>
                  <a:pt x="484" y="135"/>
                </a:cubicBezTo>
                <a:cubicBezTo>
                  <a:pt x="493" y="149"/>
                  <a:pt x="479" y="179"/>
                  <a:pt x="446" y="217"/>
                </a:cubicBezTo>
                <a:cubicBezTo>
                  <a:pt x="429" y="237"/>
                  <a:pt x="407" y="258"/>
                  <a:pt x="382" y="279"/>
                </a:cubicBezTo>
                <a:cubicBezTo>
                  <a:pt x="368" y="268"/>
                  <a:pt x="353" y="256"/>
                  <a:pt x="337" y="245"/>
                </a:cubicBezTo>
                <a:cubicBezTo>
                  <a:pt x="336" y="217"/>
                  <a:pt x="334" y="190"/>
                  <a:pt x="331" y="165"/>
                </a:cubicBezTo>
                <a:cubicBezTo>
                  <a:pt x="385" y="139"/>
                  <a:pt x="430" y="126"/>
                  <a:pt x="458" y="126"/>
                </a:cubicBezTo>
                <a:close/>
                <a:moveTo>
                  <a:pt x="302" y="356"/>
                </a:moveTo>
                <a:cubicBezTo>
                  <a:pt x="309" y="352"/>
                  <a:pt x="316" y="347"/>
                  <a:pt x="323" y="342"/>
                </a:cubicBezTo>
                <a:cubicBezTo>
                  <a:pt x="322" y="363"/>
                  <a:pt x="320" y="384"/>
                  <a:pt x="318" y="404"/>
                </a:cubicBezTo>
                <a:cubicBezTo>
                  <a:pt x="302" y="396"/>
                  <a:pt x="286" y="387"/>
                  <a:pt x="269" y="378"/>
                </a:cubicBezTo>
                <a:cubicBezTo>
                  <a:pt x="280" y="371"/>
                  <a:pt x="291" y="364"/>
                  <a:pt x="302" y="356"/>
                </a:cubicBezTo>
                <a:close/>
                <a:moveTo>
                  <a:pt x="294" y="345"/>
                </a:moveTo>
                <a:cubicBezTo>
                  <a:pt x="281" y="354"/>
                  <a:pt x="268" y="362"/>
                  <a:pt x="256" y="370"/>
                </a:cubicBezTo>
                <a:cubicBezTo>
                  <a:pt x="243" y="362"/>
                  <a:pt x="230" y="354"/>
                  <a:pt x="218" y="345"/>
                </a:cubicBezTo>
                <a:cubicBezTo>
                  <a:pt x="207" y="338"/>
                  <a:pt x="197" y="331"/>
                  <a:pt x="188" y="324"/>
                </a:cubicBezTo>
                <a:cubicBezTo>
                  <a:pt x="187" y="312"/>
                  <a:pt x="187" y="300"/>
                  <a:pt x="187" y="288"/>
                </a:cubicBezTo>
                <a:cubicBezTo>
                  <a:pt x="187" y="276"/>
                  <a:pt x="187" y="264"/>
                  <a:pt x="188" y="252"/>
                </a:cubicBezTo>
                <a:cubicBezTo>
                  <a:pt x="197" y="245"/>
                  <a:pt x="207" y="238"/>
                  <a:pt x="218" y="231"/>
                </a:cubicBezTo>
                <a:cubicBezTo>
                  <a:pt x="231" y="222"/>
                  <a:pt x="243" y="214"/>
                  <a:pt x="256" y="206"/>
                </a:cubicBezTo>
                <a:cubicBezTo>
                  <a:pt x="269" y="214"/>
                  <a:pt x="281" y="222"/>
                  <a:pt x="294" y="231"/>
                </a:cubicBezTo>
                <a:cubicBezTo>
                  <a:pt x="305" y="238"/>
                  <a:pt x="315" y="245"/>
                  <a:pt x="324" y="252"/>
                </a:cubicBezTo>
                <a:cubicBezTo>
                  <a:pt x="325" y="264"/>
                  <a:pt x="325" y="276"/>
                  <a:pt x="325" y="288"/>
                </a:cubicBezTo>
                <a:cubicBezTo>
                  <a:pt x="325" y="300"/>
                  <a:pt x="325" y="312"/>
                  <a:pt x="324" y="324"/>
                </a:cubicBezTo>
                <a:cubicBezTo>
                  <a:pt x="314" y="331"/>
                  <a:pt x="304" y="338"/>
                  <a:pt x="294" y="345"/>
                </a:cubicBezTo>
                <a:close/>
                <a:moveTo>
                  <a:pt x="243" y="378"/>
                </a:moveTo>
                <a:cubicBezTo>
                  <a:pt x="226" y="387"/>
                  <a:pt x="210" y="396"/>
                  <a:pt x="194" y="404"/>
                </a:cubicBezTo>
                <a:cubicBezTo>
                  <a:pt x="191" y="384"/>
                  <a:pt x="190" y="363"/>
                  <a:pt x="188" y="342"/>
                </a:cubicBezTo>
                <a:cubicBezTo>
                  <a:pt x="196" y="347"/>
                  <a:pt x="203" y="352"/>
                  <a:pt x="210" y="356"/>
                </a:cubicBezTo>
                <a:cubicBezTo>
                  <a:pt x="221" y="364"/>
                  <a:pt x="232" y="371"/>
                  <a:pt x="243" y="378"/>
                </a:cubicBezTo>
                <a:close/>
                <a:moveTo>
                  <a:pt x="174" y="314"/>
                </a:moveTo>
                <a:cubicBezTo>
                  <a:pt x="162" y="305"/>
                  <a:pt x="151" y="297"/>
                  <a:pt x="140" y="288"/>
                </a:cubicBezTo>
                <a:cubicBezTo>
                  <a:pt x="151" y="279"/>
                  <a:pt x="162" y="270"/>
                  <a:pt x="174" y="262"/>
                </a:cubicBezTo>
                <a:cubicBezTo>
                  <a:pt x="174" y="270"/>
                  <a:pt x="174" y="279"/>
                  <a:pt x="174" y="288"/>
                </a:cubicBezTo>
                <a:cubicBezTo>
                  <a:pt x="174" y="297"/>
                  <a:pt x="174" y="306"/>
                  <a:pt x="174" y="314"/>
                </a:cubicBezTo>
                <a:close/>
                <a:moveTo>
                  <a:pt x="188" y="235"/>
                </a:moveTo>
                <a:cubicBezTo>
                  <a:pt x="190" y="213"/>
                  <a:pt x="191" y="192"/>
                  <a:pt x="194" y="172"/>
                </a:cubicBezTo>
                <a:cubicBezTo>
                  <a:pt x="210" y="180"/>
                  <a:pt x="226" y="189"/>
                  <a:pt x="243" y="199"/>
                </a:cubicBezTo>
                <a:cubicBezTo>
                  <a:pt x="232" y="205"/>
                  <a:pt x="221" y="212"/>
                  <a:pt x="210" y="220"/>
                </a:cubicBezTo>
                <a:cubicBezTo>
                  <a:pt x="203" y="225"/>
                  <a:pt x="196" y="230"/>
                  <a:pt x="188" y="235"/>
                </a:cubicBezTo>
                <a:close/>
                <a:moveTo>
                  <a:pt x="269" y="199"/>
                </a:moveTo>
                <a:cubicBezTo>
                  <a:pt x="286" y="189"/>
                  <a:pt x="302" y="180"/>
                  <a:pt x="318" y="172"/>
                </a:cubicBezTo>
                <a:cubicBezTo>
                  <a:pt x="320" y="192"/>
                  <a:pt x="322" y="213"/>
                  <a:pt x="323" y="235"/>
                </a:cubicBezTo>
                <a:cubicBezTo>
                  <a:pt x="316" y="230"/>
                  <a:pt x="309" y="225"/>
                  <a:pt x="302" y="220"/>
                </a:cubicBezTo>
                <a:cubicBezTo>
                  <a:pt x="291" y="212"/>
                  <a:pt x="280" y="205"/>
                  <a:pt x="269" y="199"/>
                </a:cubicBezTo>
                <a:close/>
                <a:moveTo>
                  <a:pt x="338" y="262"/>
                </a:moveTo>
                <a:cubicBezTo>
                  <a:pt x="350" y="271"/>
                  <a:pt x="361" y="279"/>
                  <a:pt x="372" y="288"/>
                </a:cubicBezTo>
                <a:cubicBezTo>
                  <a:pt x="361" y="297"/>
                  <a:pt x="350" y="306"/>
                  <a:pt x="338" y="314"/>
                </a:cubicBezTo>
                <a:cubicBezTo>
                  <a:pt x="338" y="306"/>
                  <a:pt x="338" y="297"/>
                  <a:pt x="338" y="288"/>
                </a:cubicBezTo>
                <a:cubicBezTo>
                  <a:pt x="338" y="279"/>
                  <a:pt x="338" y="270"/>
                  <a:pt x="338" y="262"/>
                </a:cubicBezTo>
                <a:close/>
                <a:moveTo>
                  <a:pt x="209" y="91"/>
                </a:moveTo>
                <a:cubicBezTo>
                  <a:pt x="222" y="42"/>
                  <a:pt x="240" y="13"/>
                  <a:pt x="256" y="13"/>
                </a:cubicBezTo>
                <a:cubicBezTo>
                  <a:pt x="272" y="13"/>
                  <a:pt x="290" y="42"/>
                  <a:pt x="303" y="91"/>
                </a:cubicBezTo>
                <a:cubicBezTo>
                  <a:pt x="308" y="111"/>
                  <a:pt x="313" y="133"/>
                  <a:pt x="316" y="158"/>
                </a:cubicBezTo>
                <a:cubicBezTo>
                  <a:pt x="297" y="167"/>
                  <a:pt x="276" y="178"/>
                  <a:pt x="256" y="191"/>
                </a:cubicBezTo>
                <a:cubicBezTo>
                  <a:pt x="235" y="178"/>
                  <a:pt x="215" y="167"/>
                  <a:pt x="196" y="158"/>
                </a:cubicBezTo>
                <a:cubicBezTo>
                  <a:pt x="199" y="133"/>
                  <a:pt x="204" y="111"/>
                  <a:pt x="209" y="91"/>
                </a:cubicBezTo>
                <a:close/>
                <a:moveTo>
                  <a:pt x="28" y="135"/>
                </a:moveTo>
                <a:cubicBezTo>
                  <a:pt x="32" y="129"/>
                  <a:pt x="41" y="126"/>
                  <a:pt x="54" y="126"/>
                </a:cubicBezTo>
                <a:cubicBezTo>
                  <a:pt x="70" y="126"/>
                  <a:pt x="92" y="130"/>
                  <a:pt x="118" y="139"/>
                </a:cubicBezTo>
                <a:cubicBezTo>
                  <a:pt x="138" y="146"/>
                  <a:pt x="159" y="155"/>
                  <a:pt x="181" y="165"/>
                </a:cubicBezTo>
                <a:cubicBezTo>
                  <a:pt x="178" y="190"/>
                  <a:pt x="176" y="217"/>
                  <a:pt x="174" y="245"/>
                </a:cubicBezTo>
                <a:cubicBezTo>
                  <a:pt x="159" y="256"/>
                  <a:pt x="144" y="268"/>
                  <a:pt x="130" y="279"/>
                </a:cubicBezTo>
                <a:cubicBezTo>
                  <a:pt x="52" y="213"/>
                  <a:pt x="14" y="156"/>
                  <a:pt x="28" y="135"/>
                </a:cubicBezTo>
                <a:close/>
                <a:moveTo>
                  <a:pt x="28" y="441"/>
                </a:moveTo>
                <a:cubicBezTo>
                  <a:pt x="19" y="427"/>
                  <a:pt x="33" y="397"/>
                  <a:pt x="66" y="359"/>
                </a:cubicBezTo>
                <a:cubicBezTo>
                  <a:pt x="83" y="339"/>
                  <a:pt x="105" y="318"/>
                  <a:pt x="130" y="297"/>
                </a:cubicBezTo>
                <a:cubicBezTo>
                  <a:pt x="144" y="308"/>
                  <a:pt x="159" y="320"/>
                  <a:pt x="174" y="332"/>
                </a:cubicBezTo>
                <a:cubicBezTo>
                  <a:pt x="176" y="359"/>
                  <a:pt x="178" y="386"/>
                  <a:pt x="181" y="411"/>
                </a:cubicBezTo>
                <a:cubicBezTo>
                  <a:pt x="100" y="449"/>
                  <a:pt x="40" y="460"/>
                  <a:pt x="28" y="441"/>
                </a:cubicBezTo>
                <a:close/>
                <a:moveTo>
                  <a:pt x="303" y="485"/>
                </a:moveTo>
                <a:cubicBezTo>
                  <a:pt x="290" y="534"/>
                  <a:pt x="272" y="563"/>
                  <a:pt x="256" y="563"/>
                </a:cubicBezTo>
                <a:cubicBezTo>
                  <a:pt x="240" y="563"/>
                  <a:pt x="222" y="534"/>
                  <a:pt x="209" y="485"/>
                </a:cubicBezTo>
                <a:cubicBezTo>
                  <a:pt x="204" y="465"/>
                  <a:pt x="199" y="443"/>
                  <a:pt x="196" y="419"/>
                </a:cubicBezTo>
                <a:cubicBezTo>
                  <a:pt x="215" y="409"/>
                  <a:pt x="235" y="398"/>
                  <a:pt x="256" y="385"/>
                </a:cubicBezTo>
                <a:cubicBezTo>
                  <a:pt x="276" y="398"/>
                  <a:pt x="297" y="409"/>
                  <a:pt x="316" y="419"/>
                </a:cubicBezTo>
                <a:cubicBezTo>
                  <a:pt x="313" y="443"/>
                  <a:pt x="308" y="465"/>
                  <a:pt x="303" y="485"/>
                </a:cubicBezTo>
                <a:close/>
                <a:moveTo>
                  <a:pt x="484" y="441"/>
                </a:moveTo>
                <a:cubicBezTo>
                  <a:pt x="475" y="455"/>
                  <a:pt x="441" y="453"/>
                  <a:pt x="394" y="437"/>
                </a:cubicBezTo>
                <a:cubicBezTo>
                  <a:pt x="374" y="430"/>
                  <a:pt x="353" y="421"/>
                  <a:pt x="331" y="411"/>
                </a:cubicBezTo>
                <a:cubicBezTo>
                  <a:pt x="334" y="386"/>
                  <a:pt x="336" y="359"/>
                  <a:pt x="337" y="332"/>
                </a:cubicBezTo>
                <a:cubicBezTo>
                  <a:pt x="353" y="320"/>
                  <a:pt x="368" y="308"/>
                  <a:pt x="382" y="297"/>
                </a:cubicBezTo>
                <a:cubicBezTo>
                  <a:pt x="459" y="363"/>
                  <a:pt x="498" y="420"/>
                  <a:pt x="484" y="4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1162050"/>
            <a:ext cx="41147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پیام خوش آمد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936171"/>
            <a:ext cx="681668" cy="456700"/>
          </a:xfrm>
          <a:custGeom>
            <a:avLst/>
            <a:gdLst/>
            <a:ahLst/>
            <a:cxnLst/>
            <a:rect l="l" t="t" r="r" b="b"/>
            <a:pathLst>
              <a:path w="245669" h="164592">
                <a:moveTo>
                  <a:pt x="172212" y="0"/>
                </a:moveTo>
                <a:cubicBezTo>
                  <a:pt x="177699" y="0"/>
                  <a:pt x="184709" y="1117"/>
                  <a:pt x="193244" y="3352"/>
                </a:cubicBezTo>
                <a:cubicBezTo>
                  <a:pt x="201778" y="5588"/>
                  <a:pt x="207061" y="10363"/>
                  <a:pt x="209093" y="17678"/>
                </a:cubicBezTo>
                <a:lnTo>
                  <a:pt x="245669" y="146304"/>
                </a:lnTo>
                <a:cubicBezTo>
                  <a:pt x="245669" y="153619"/>
                  <a:pt x="236932" y="158902"/>
                  <a:pt x="219456" y="162153"/>
                </a:cubicBezTo>
                <a:cubicBezTo>
                  <a:pt x="210922" y="163779"/>
                  <a:pt x="202184" y="164592"/>
                  <a:pt x="193244" y="164592"/>
                </a:cubicBezTo>
                <a:cubicBezTo>
                  <a:pt x="184303" y="164592"/>
                  <a:pt x="175362" y="163779"/>
                  <a:pt x="166421" y="162153"/>
                </a:cubicBezTo>
                <a:cubicBezTo>
                  <a:pt x="148946" y="158902"/>
                  <a:pt x="140208" y="153619"/>
                  <a:pt x="140208" y="146304"/>
                </a:cubicBezTo>
                <a:lnTo>
                  <a:pt x="140208" y="17678"/>
                </a:lnTo>
                <a:cubicBezTo>
                  <a:pt x="140208" y="9956"/>
                  <a:pt x="145492" y="4673"/>
                  <a:pt x="156058" y="1828"/>
                </a:cubicBezTo>
                <a:cubicBezTo>
                  <a:pt x="161341" y="609"/>
                  <a:pt x="166726" y="0"/>
                  <a:pt x="172212" y="0"/>
                </a:cubicBezTo>
                <a:close/>
                <a:moveTo>
                  <a:pt x="32004" y="0"/>
                </a:moveTo>
                <a:cubicBezTo>
                  <a:pt x="37491" y="0"/>
                  <a:pt x="44501" y="1117"/>
                  <a:pt x="53036" y="3352"/>
                </a:cubicBezTo>
                <a:cubicBezTo>
                  <a:pt x="61570" y="5588"/>
                  <a:pt x="66853" y="10363"/>
                  <a:pt x="68885" y="17678"/>
                </a:cubicBezTo>
                <a:lnTo>
                  <a:pt x="105461" y="146304"/>
                </a:lnTo>
                <a:cubicBezTo>
                  <a:pt x="105461" y="153619"/>
                  <a:pt x="96724" y="158902"/>
                  <a:pt x="79248" y="162153"/>
                </a:cubicBezTo>
                <a:cubicBezTo>
                  <a:pt x="70714" y="163779"/>
                  <a:pt x="61976" y="164592"/>
                  <a:pt x="53036" y="164592"/>
                </a:cubicBezTo>
                <a:cubicBezTo>
                  <a:pt x="44095" y="164592"/>
                  <a:pt x="35154" y="163779"/>
                  <a:pt x="26213" y="162153"/>
                </a:cubicBezTo>
                <a:cubicBezTo>
                  <a:pt x="8738" y="158902"/>
                  <a:pt x="0" y="153619"/>
                  <a:pt x="0" y="146304"/>
                </a:cubicBezTo>
                <a:lnTo>
                  <a:pt x="0" y="17678"/>
                </a:lnTo>
                <a:cubicBezTo>
                  <a:pt x="0" y="9956"/>
                  <a:pt x="5284" y="4673"/>
                  <a:pt x="15850" y="1828"/>
                </a:cubicBezTo>
                <a:cubicBezTo>
                  <a:pt x="21133" y="609"/>
                  <a:pt x="26518" y="0"/>
                  <a:pt x="320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en-US" sz="4800">
              <a:solidFill>
                <a:schemeClr val="accent4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92871"/>
            <a:ext cx="503083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فیزیک (تم: درس فیزیک) شامل 33 اسلاید حرفه ای و قابل ویرایش می باشد که به صورت رایگان در اختیار شما قرار می گیرد. این قالب شامل 21 اسلاید ابتدایی است که بسیار متحرک و حرفه ای طراحی شده اند و مربوط به ارائه شما دوستان هستند. همچنین، مابقی اسلایدها که 12 اسلاید می باشند، قابل ویرایش بوده و به عنوان اسلایدهای کمکی حاوی اشکال و جداول می باشند.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518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E6471D-E5AC-A2FE-93DF-11BC328013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7239001" y="807178"/>
            <a:ext cx="41147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در تماس باشید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24800" y="3366782"/>
            <a:ext cx="3429000" cy="1257460"/>
            <a:chOff x="1458686" y="4819441"/>
            <a:chExt cx="4408714" cy="1257460"/>
          </a:xfrm>
        </p:grpSpPr>
        <p:sp>
          <p:nvSpPr>
            <p:cNvPr id="14" name="Rectangle 13"/>
            <p:cNvSpPr/>
            <p:nvPr/>
          </p:nvSpPr>
          <p:spPr>
            <a:xfrm>
              <a:off x="1458686" y="5276682"/>
              <a:ext cx="44087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شماره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24800" y="4769662"/>
            <a:ext cx="3429000" cy="1257460"/>
            <a:chOff x="1458686" y="4819441"/>
            <a:chExt cx="4408714" cy="1257460"/>
          </a:xfrm>
        </p:grpSpPr>
        <p:sp>
          <p:nvSpPr>
            <p:cNvPr id="18" name="Rectangle 17"/>
            <p:cNvSpPr/>
            <p:nvPr/>
          </p:nvSpPr>
          <p:spPr>
            <a:xfrm>
              <a:off x="1458686" y="5276682"/>
              <a:ext cx="44087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ایمیل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24800" y="1963901"/>
            <a:ext cx="3429000" cy="1257460"/>
            <a:chOff x="1458686" y="4819441"/>
            <a:chExt cx="4408714" cy="1257460"/>
          </a:xfrm>
        </p:grpSpPr>
        <p:sp>
          <p:nvSpPr>
            <p:cNvPr id="22" name="Rectangle 21"/>
            <p:cNvSpPr/>
            <p:nvPr/>
          </p:nvSpPr>
          <p:spPr>
            <a:xfrm>
              <a:off x="1458686" y="5276682"/>
              <a:ext cx="44087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موفق باشید و از این قالب پاورپوینت حرفه‌ای لذت ببرید!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آدرس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sp>
        <p:nvSpPr>
          <p:cNvPr id="3" name="Freeform 2"/>
          <p:cNvSpPr>
            <a:spLocks noEditPoints="1"/>
          </p:cNvSpPr>
          <p:nvPr/>
        </p:nvSpPr>
        <p:spPr bwMode="auto">
          <a:xfrm>
            <a:off x="734727" y="345866"/>
            <a:ext cx="5484770" cy="6166268"/>
          </a:xfrm>
          <a:custGeom>
            <a:avLst/>
            <a:gdLst>
              <a:gd name="T0" fmla="*/ 456 w 512"/>
              <a:gd name="T1" fmla="*/ 226 h 576"/>
              <a:gd name="T2" fmla="*/ 389 w 512"/>
              <a:gd name="T3" fmla="*/ 126 h 576"/>
              <a:gd name="T4" fmla="*/ 316 w 512"/>
              <a:gd name="T5" fmla="*/ 87 h 576"/>
              <a:gd name="T6" fmla="*/ 196 w 512"/>
              <a:gd name="T7" fmla="*/ 87 h 576"/>
              <a:gd name="T8" fmla="*/ 122 w 512"/>
              <a:gd name="T9" fmla="*/ 126 h 576"/>
              <a:gd name="T10" fmla="*/ 56 w 512"/>
              <a:gd name="T11" fmla="*/ 226 h 576"/>
              <a:gd name="T12" fmla="*/ 56 w 512"/>
              <a:gd name="T13" fmla="*/ 350 h 576"/>
              <a:gd name="T14" fmla="*/ 54 w 512"/>
              <a:gd name="T15" fmla="*/ 464 h 576"/>
              <a:gd name="T16" fmla="*/ 183 w 512"/>
              <a:gd name="T17" fmla="*/ 425 h 576"/>
              <a:gd name="T18" fmla="*/ 256 w 512"/>
              <a:gd name="T19" fmla="*/ 576 h 576"/>
              <a:gd name="T20" fmla="*/ 329 w 512"/>
              <a:gd name="T21" fmla="*/ 425 h 576"/>
              <a:gd name="T22" fmla="*/ 457 w 512"/>
              <a:gd name="T23" fmla="*/ 464 h 576"/>
              <a:gd name="T24" fmla="*/ 456 w 512"/>
              <a:gd name="T25" fmla="*/ 350 h 576"/>
              <a:gd name="T26" fmla="*/ 458 w 512"/>
              <a:gd name="T27" fmla="*/ 126 h 576"/>
              <a:gd name="T28" fmla="*/ 446 w 512"/>
              <a:gd name="T29" fmla="*/ 217 h 576"/>
              <a:gd name="T30" fmla="*/ 337 w 512"/>
              <a:gd name="T31" fmla="*/ 245 h 576"/>
              <a:gd name="T32" fmla="*/ 458 w 512"/>
              <a:gd name="T33" fmla="*/ 126 h 576"/>
              <a:gd name="T34" fmla="*/ 323 w 512"/>
              <a:gd name="T35" fmla="*/ 342 h 576"/>
              <a:gd name="T36" fmla="*/ 269 w 512"/>
              <a:gd name="T37" fmla="*/ 378 h 576"/>
              <a:gd name="T38" fmla="*/ 294 w 512"/>
              <a:gd name="T39" fmla="*/ 345 h 576"/>
              <a:gd name="T40" fmla="*/ 218 w 512"/>
              <a:gd name="T41" fmla="*/ 345 h 576"/>
              <a:gd name="T42" fmla="*/ 187 w 512"/>
              <a:gd name="T43" fmla="*/ 288 h 576"/>
              <a:gd name="T44" fmla="*/ 218 w 512"/>
              <a:gd name="T45" fmla="*/ 231 h 576"/>
              <a:gd name="T46" fmla="*/ 294 w 512"/>
              <a:gd name="T47" fmla="*/ 231 h 576"/>
              <a:gd name="T48" fmla="*/ 325 w 512"/>
              <a:gd name="T49" fmla="*/ 288 h 576"/>
              <a:gd name="T50" fmla="*/ 294 w 512"/>
              <a:gd name="T51" fmla="*/ 345 h 576"/>
              <a:gd name="T52" fmla="*/ 194 w 512"/>
              <a:gd name="T53" fmla="*/ 404 h 576"/>
              <a:gd name="T54" fmla="*/ 210 w 512"/>
              <a:gd name="T55" fmla="*/ 356 h 576"/>
              <a:gd name="T56" fmla="*/ 174 w 512"/>
              <a:gd name="T57" fmla="*/ 314 h 576"/>
              <a:gd name="T58" fmla="*/ 174 w 512"/>
              <a:gd name="T59" fmla="*/ 262 h 576"/>
              <a:gd name="T60" fmla="*/ 174 w 512"/>
              <a:gd name="T61" fmla="*/ 314 h 576"/>
              <a:gd name="T62" fmla="*/ 194 w 512"/>
              <a:gd name="T63" fmla="*/ 172 h 576"/>
              <a:gd name="T64" fmla="*/ 210 w 512"/>
              <a:gd name="T65" fmla="*/ 220 h 576"/>
              <a:gd name="T66" fmla="*/ 269 w 512"/>
              <a:gd name="T67" fmla="*/ 199 h 576"/>
              <a:gd name="T68" fmla="*/ 323 w 512"/>
              <a:gd name="T69" fmla="*/ 235 h 576"/>
              <a:gd name="T70" fmla="*/ 269 w 512"/>
              <a:gd name="T71" fmla="*/ 199 h 576"/>
              <a:gd name="T72" fmla="*/ 372 w 512"/>
              <a:gd name="T73" fmla="*/ 288 h 576"/>
              <a:gd name="T74" fmla="*/ 338 w 512"/>
              <a:gd name="T75" fmla="*/ 288 h 576"/>
              <a:gd name="T76" fmla="*/ 209 w 512"/>
              <a:gd name="T77" fmla="*/ 91 h 576"/>
              <a:gd name="T78" fmla="*/ 303 w 512"/>
              <a:gd name="T79" fmla="*/ 91 h 576"/>
              <a:gd name="T80" fmla="*/ 256 w 512"/>
              <a:gd name="T81" fmla="*/ 191 h 576"/>
              <a:gd name="T82" fmla="*/ 209 w 512"/>
              <a:gd name="T83" fmla="*/ 91 h 576"/>
              <a:gd name="T84" fmla="*/ 54 w 512"/>
              <a:gd name="T85" fmla="*/ 126 h 576"/>
              <a:gd name="T86" fmla="*/ 181 w 512"/>
              <a:gd name="T87" fmla="*/ 165 h 576"/>
              <a:gd name="T88" fmla="*/ 130 w 512"/>
              <a:gd name="T89" fmla="*/ 279 h 576"/>
              <a:gd name="T90" fmla="*/ 28 w 512"/>
              <a:gd name="T91" fmla="*/ 441 h 576"/>
              <a:gd name="T92" fmla="*/ 130 w 512"/>
              <a:gd name="T93" fmla="*/ 297 h 576"/>
              <a:gd name="T94" fmla="*/ 181 w 512"/>
              <a:gd name="T95" fmla="*/ 411 h 576"/>
              <a:gd name="T96" fmla="*/ 303 w 512"/>
              <a:gd name="T97" fmla="*/ 485 h 576"/>
              <a:gd name="T98" fmla="*/ 209 w 512"/>
              <a:gd name="T99" fmla="*/ 485 h 576"/>
              <a:gd name="T100" fmla="*/ 256 w 512"/>
              <a:gd name="T101" fmla="*/ 385 h 576"/>
              <a:gd name="T102" fmla="*/ 303 w 512"/>
              <a:gd name="T103" fmla="*/ 485 h 576"/>
              <a:gd name="T104" fmla="*/ 394 w 512"/>
              <a:gd name="T105" fmla="*/ 437 h 576"/>
              <a:gd name="T106" fmla="*/ 337 w 512"/>
              <a:gd name="T107" fmla="*/ 332 h 576"/>
              <a:gd name="T108" fmla="*/ 484 w 512"/>
              <a:gd name="T109" fmla="*/ 44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76">
                <a:moveTo>
                  <a:pt x="393" y="288"/>
                </a:moveTo>
                <a:cubicBezTo>
                  <a:pt x="417" y="267"/>
                  <a:pt x="439" y="246"/>
                  <a:pt x="456" y="226"/>
                </a:cubicBezTo>
                <a:cubicBezTo>
                  <a:pt x="483" y="195"/>
                  <a:pt x="512" y="153"/>
                  <a:pt x="495" y="128"/>
                </a:cubicBezTo>
                <a:cubicBezTo>
                  <a:pt x="479" y="103"/>
                  <a:pt x="428" y="113"/>
                  <a:pt x="389" y="126"/>
                </a:cubicBezTo>
                <a:cubicBezTo>
                  <a:pt x="370" y="133"/>
                  <a:pt x="350" y="141"/>
                  <a:pt x="329" y="151"/>
                </a:cubicBezTo>
                <a:cubicBezTo>
                  <a:pt x="325" y="128"/>
                  <a:pt x="321" y="107"/>
                  <a:pt x="316" y="87"/>
                </a:cubicBezTo>
                <a:cubicBezTo>
                  <a:pt x="305" y="47"/>
                  <a:pt x="286" y="0"/>
                  <a:pt x="256" y="0"/>
                </a:cubicBezTo>
                <a:cubicBezTo>
                  <a:pt x="226" y="0"/>
                  <a:pt x="207" y="47"/>
                  <a:pt x="196" y="87"/>
                </a:cubicBezTo>
                <a:cubicBezTo>
                  <a:pt x="191" y="107"/>
                  <a:pt x="186" y="128"/>
                  <a:pt x="183" y="151"/>
                </a:cubicBezTo>
                <a:cubicBezTo>
                  <a:pt x="162" y="141"/>
                  <a:pt x="141" y="133"/>
                  <a:pt x="122" y="126"/>
                </a:cubicBezTo>
                <a:cubicBezTo>
                  <a:pt x="83" y="113"/>
                  <a:pt x="33" y="103"/>
                  <a:pt x="16" y="128"/>
                </a:cubicBezTo>
                <a:cubicBezTo>
                  <a:pt x="0" y="153"/>
                  <a:pt x="29" y="195"/>
                  <a:pt x="56" y="226"/>
                </a:cubicBezTo>
                <a:cubicBezTo>
                  <a:pt x="73" y="246"/>
                  <a:pt x="95" y="267"/>
                  <a:pt x="119" y="288"/>
                </a:cubicBezTo>
                <a:cubicBezTo>
                  <a:pt x="95" y="309"/>
                  <a:pt x="73" y="330"/>
                  <a:pt x="56" y="350"/>
                </a:cubicBezTo>
                <a:cubicBezTo>
                  <a:pt x="29" y="381"/>
                  <a:pt x="0" y="423"/>
                  <a:pt x="16" y="448"/>
                </a:cubicBezTo>
                <a:cubicBezTo>
                  <a:pt x="24" y="459"/>
                  <a:pt x="38" y="464"/>
                  <a:pt x="54" y="464"/>
                </a:cubicBezTo>
                <a:cubicBezTo>
                  <a:pt x="75" y="464"/>
                  <a:pt x="101" y="457"/>
                  <a:pt x="122" y="450"/>
                </a:cubicBezTo>
                <a:cubicBezTo>
                  <a:pt x="141" y="443"/>
                  <a:pt x="162" y="435"/>
                  <a:pt x="183" y="425"/>
                </a:cubicBezTo>
                <a:cubicBezTo>
                  <a:pt x="186" y="448"/>
                  <a:pt x="191" y="470"/>
                  <a:pt x="196" y="489"/>
                </a:cubicBezTo>
                <a:cubicBezTo>
                  <a:pt x="207" y="529"/>
                  <a:pt x="226" y="576"/>
                  <a:pt x="256" y="576"/>
                </a:cubicBezTo>
                <a:cubicBezTo>
                  <a:pt x="286" y="576"/>
                  <a:pt x="305" y="529"/>
                  <a:pt x="316" y="489"/>
                </a:cubicBezTo>
                <a:cubicBezTo>
                  <a:pt x="321" y="470"/>
                  <a:pt x="325" y="448"/>
                  <a:pt x="329" y="425"/>
                </a:cubicBezTo>
                <a:cubicBezTo>
                  <a:pt x="350" y="435"/>
                  <a:pt x="370" y="443"/>
                  <a:pt x="389" y="450"/>
                </a:cubicBezTo>
                <a:cubicBezTo>
                  <a:pt x="411" y="457"/>
                  <a:pt x="436" y="464"/>
                  <a:pt x="457" y="464"/>
                </a:cubicBezTo>
                <a:cubicBezTo>
                  <a:pt x="474" y="464"/>
                  <a:pt x="488" y="459"/>
                  <a:pt x="495" y="448"/>
                </a:cubicBezTo>
                <a:cubicBezTo>
                  <a:pt x="512" y="423"/>
                  <a:pt x="483" y="381"/>
                  <a:pt x="456" y="350"/>
                </a:cubicBezTo>
                <a:cubicBezTo>
                  <a:pt x="439" y="330"/>
                  <a:pt x="417" y="309"/>
                  <a:pt x="393" y="288"/>
                </a:cubicBezTo>
                <a:close/>
                <a:moveTo>
                  <a:pt x="458" y="126"/>
                </a:moveTo>
                <a:cubicBezTo>
                  <a:pt x="471" y="126"/>
                  <a:pt x="480" y="129"/>
                  <a:pt x="484" y="135"/>
                </a:cubicBezTo>
                <a:cubicBezTo>
                  <a:pt x="493" y="149"/>
                  <a:pt x="479" y="179"/>
                  <a:pt x="446" y="217"/>
                </a:cubicBezTo>
                <a:cubicBezTo>
                  <a:pt x="429" y="237"/>
                  <a:pt x="407" y="258"/>
                  <a:pt x="382" y="279"/>
                </a:cubicBezTo>
                <a:cubicBezTo>
                  <a:pt x="368" y="268"/>
                  <a:pt x="353" y="256"/>
                  <a:pt x="337" y="245"/>
                </a:cubicBezTo>
                <a:cubicBezTo>
                  <a:pt x="336" y="217"/>
                  <a:pt x="334" y="190"/>
                  <a:pt x="331" y="165"/>
                </a:cubicBezTo>
                <a:cubicBezTo>
                  <a:pt x="385" y="139"/>
                  <a:pt x="430" y="126"/>
                  <a:pt x="458" y="126"/>
                </a:cubicBezTo>
                <a:close/>
                <a:moveTo>
                  <a:pt x="302" y="356"/>
                </a:moveTo>
                <a:cubicBezTo>
                  <a:pt x="309" y="352"/>
                  <a:pt x="316" y="347"/>
                  <a:pt x="323" y="342"/>
                </a:cubicBezTo>
                <a:cubicBezTo>
                  <a:pt x="322" y="363"/>
                  <a:pt x="320" y="384"/>
                  <a:pt x="318" y="404"/>
                </a:cubicBezTo>
                <a:cubicBezTo>
                  <a:pt x="302" y="396"/>
                  <a:pt x="286" y="387"/>
                  <a:pt x="269" y="378"/>
                </a:cubicBezTo>
                <a:cubicBezTo>
                  <a:pt x="280" y="371"/>
                  <a:pt x="291" y="364"/>
                  <a:pt x="302" y="356"/>
                </a:cubicBezTo>
                <a:close/>
                <a:moveTo>
                  <a:pt x="294" y="345"/>
                </a:moveTo>
                <a:cubicBezTo>
                  <a:pt x="281" y="354"/>
                  <a:pt x="268" y="362"/>
                  <a:pt x="256" y="370"/>
                </a:cubicBezTo>
                <a:cubicBezTo>
                  <a:pt x="243" y="362"/>
                  <a:pt x="230" y="354"/>
                  <a:pt x="218" y="345"/>
                </a:cubicBezTo>
                <a:cubicBezTo>
                  <a:pt x="207" y="338"/>
                  <a:pt x="197" y="331"/>
                  <a:pt x="188" y="324"/>
                </a:cubicBezTo>
                <a:cubicBezTo>
                  <a:pt x="187" y="312"/>
                  <a:pt x="187" y="300"/>
                  <a:pt x="187" y="288"/>
                </a:cubicBezTo>
                <a:cubicBezTo>
                  <a:pt x="187" y="276"/>
                  <a:pt x="187" y="264"/>
                  <a:pt x="188" y="252"/>
                </a:cubicBezTo>
                <a:cubicBezTo>
                  <a:pt x="197" y="245"/>
                  <a:pt x="207" y="238"/>
                  <a:pt x="218" y="231"/>
                </a:cubicBezTo>
                <a:cubicBezTo>
                  <a:pt x="231" y="222"/>
                  <a:pt x="243" y="214"/>
                  <a:pt x="256" y="206"/>
                </a:cubicBezTo>
                <a:cubicBezTo>
                  <a:pt x="269" y="214"/>
                  <a:pt x="281" y="222"/>
                  <a:pt x="294" y="231"/>
                </a:cubicBezTo>
                <a:cubicBezTo>
                  <a:pt x="305" y="238"/>
                  <a:pt x="315" y="245"/>
                  <a:pt x="324" y="252"/>
                </a:cubicBezTo>
                <a:cubicBezTo>
                  <a:pt x="325" y="264"/>
                  <a:pt x="325" y="276"/>
                  <a:pt x="325" y="288"/>
                </a:cubicBezTo>
                <a:cubicBezTo>
                  <a:pt x="325" y="300"/>
                  <a:pt x="325" y="312"/>
                  <a:pt x="324" y="324"/>
                </a:cubicBezTo>
                <a:cubicBezTo>
                  <a:pt x="314" y="331"/>
                  <a:pt x="304" y="338"/>
                  <a:pt x="294" y="345"/>
                </a:cubicBezTo>
                <a:close/>
                <a:moveTo>
                  <a:pt x="243" y="378"/>
                </a:moveTo>
                <a:cubicBezTo>
                  <a:pt x="226" y="387"/>
                  <a:pt x="210" y="396"/>
                  <a:pt x="194" y="404"/>
                </a:cubicBezTo>
                <a:cubicBezTo>
                  <a:pt x="191" y="384"/>
                  <a:pt x="190" y="363"/>
                  <a:pt x="188" y="342"/>
                </a:cubicBezTo>
                <a:cubicBezTo>
                  <a:pt x="196" y="347"/>
                  <a:pt x="203" y="352"/>
                  <a:pt x="210" y="356"/>
                </a:cubicBezTo>
                <a:cubicBezTo>
                  <a:pt x="221" y="364"/>
                  <a:pt x="232" y="371"/>
                  <a:pt x="243" y="378"/>
                </a:cubicBezTo>
                <a:close/>
                <a:moveTo>
                  <a:pt x="174" y="314"/>
                </a:moveTo>
                <a:cubicBezTo>
                  <a:pt x="162" y="305"/>
                  <a:pt x="151" y="297"/>
                  <a:pt x="140" y="288"/>
                </a:cubicBezTo>
                <a:cubicBezTo>
                  <a:pt x="151" y="279"/>
                  <a:pt x="162" y="270"/>
                  <a:pt x="174" y="262"/>
                </a:cubicBezTo>
                <a:cubicBezTo>
                  <a:pt x="174" y="270"/>
                  <a:pt x="174" y="279"/>
                  <a:pt x="174" y="288"/>
                </a:cubicBezTo>
                <a:cubicBezTo>
                  <a:pt x="174" y="297"/>
                  <a:pt x="174" y="306"/>
                  <a:pt x="174" y="314"/>
                </a:cubicBezTo>
                <a:close/>
                <a:moveTo>
                  <a:pt x="188" y="235"/>
                </a:moveTo>
                <a:cubicBezTo>
                  <a:pt x="190" y="213"/>
                  <a:pt x="191" y="192"/>
                  <a:pt x="194" y="172"/>
                </a:cubicBezTo>
                <a:cubicBezTo>
                  <a:pt x="210" y="180"/>
                  <a:pt x="226" y="189"/>
                  <a:pt x="243" y="199"/>
                </a:cubicBezTo>
                <a:cubicBezTo>
                  <a:pt x="232" y="205"/>
                  <a:pt x="221" y="212"/>
                  <a:pt x="210" y="220"/>
                </a:cubicBezTo>
                <a:cubicBezTo>
                  <a:pt x="203" y="225"/>
                  <a:pt x="196" y="230"/>
                  <a:pt x="188" y="235"/>
                </a:cubicBezTo>
                <a:close/>
                <a:moveTo>
                  <a:pt x="269" y="199"/>
                </a:moveTo>
                <a:cubicBezTo>
                  <a:pt x="286" y="189"/>
                  <a:pt x="302" y="180"/>
                  <a:pt x="318" y="172"/>
                </a:cubicBezTo>
                <a:cubicBezTo>
                  <a:pt x="320" y="192"/>
                  <a:pt x="322" y="213"/>
                  <a:pt x="323" y="235"/>
                </a:cubicBezTo>
                <a:cubicBezTo>
                  <a:pt x="316" y="230"/>
                  <a:pt x="309" y="225"/>
                  <a:pt x="302" y="220"/>
                </a:cubicBezTo>
                <a:cubicBezTo>
                  <a:pt x="291" y="212"/>
                  <a:pt x="280" y="205"/>
                  <a:pt x="269" y="199"/>
                </a:cubicBezTo>
                <a:close/>
                <a:moveTo>
                  <a:pt x="338" y="262"/>
                </a:moveTo>
                <a:cubicBezTo>
                  <a:pt x="350" y="271"/>
                  <a:pt x="361" y="279"/>
                  <a:pt x="372" y="288"/>
                </a:cubicBezTo>
                <a:cubicBezTo>
                  <a:pt x="361" y="297"/>
                  <a:pt x="350" y="306"/>
                  <a:pt x="338" y="314"/>
                </a:cubicBezTo>
                <a:cubicBezTo>
                  <a:pt x="338" y="306"/>
                  <a:pt x="338" y="297"/>
                  <a:pt x="338" y="288"/>
                </a:cubicBezTo>
                <a:cubicBezTo>
                  <a:pt x="338" y="279"/>
                  <a:pt x="338" y="270"/>
                  <a:pt x="338" y="262"/>
                </a:cubicBezTo>
                <a:close/>
                <a:moveTo>
                  <a:pt x="209" y="91"/>
                </a:moveTo>
                <a:cubicBezTo>
                  <a:pt x="222" y="42"/>
                  <a:pt x="240" y="13"/>
                  <a:pt x="256" y="13"/>
                </a:cubicBezTo>
                <a:cubicBezTo>
                  <a:pt x="272" y="13"/>
                  <a:pt x="290" y="42"/>
                  <a:pt x="303" y="91"/>
                </a:cubicBezTo>
                <a:cubicBezTo>
                  <a:pt x="308" y="111"/>
                  <a:pt x="313" y="133"/>
                  <a:pt x="316" y="158"/>
                </a:cubicBezTo>
                <a:cubicBezTo>
                  <a:pt x="297" y="167"/>
                  <a:pt x="276" y="178"/>
                  <a:pt x="256" y="191"/>
                </a:cubicBezTo>
                <a:cubicBezTo>
                  <a:pt x="235" y="178"/>
                  <a:pt x="215" y="167"/>
                  <a:pt x="196" y="158"/>
                </a:cubicBezTo>
                <a:cubicBezTo>
                  <a:pt x="199" y="133"/>
                  <a:pt x="204" y="111"/>
                  <a:pt x="209" y="91"/>
                </a:cubicBezTo>
                <a:close/>
                <a:moveTo>
                  <a:pt x="28" y="135"/>
                </a:moveTo>
                <a:cubicBezTo>
                  <a:pt x="32" y="129"/>
                  <a:pt x="41" y="126"/>
                  <a:pt x="54" y="126"/>
                </a:cubicBezTo>
                <a:cubicBezTo>
                  <a:pt x="70" y="126"/>
                  <a:pt x="92" y="130"/>
                  <a:pt x="118" y="139"/>
                </a:cubicBezTo>
                <a:cubicBezTo>
                  <a:pt x="138" y="146"/>
                  <a:pt x="159" y="155"/>
                  <a:pt x="181" y="165"/>
                </a:cubicBezTo>
                <a:cubicBezTo>
                  <a:pt x="178" y="190"/>
                  <a:pt x="176" y="217"/>
                  <a:pt x="174" y="245"/>
                </a:cubicBezTo>
                <a:cubicBezTo>
                  <a:pt x="159" y="256"/>
                  <a:pt x="144" y="268"/>
                  <a:pt x="130" y="279"/>
                </a:cubicBezTo>
                <a:cubicBezTo>
                  <a:pt x="52" y="213"/>
                  <a:pt x="14" y="156"/>
                  <a:pt x="28" y="135"/>
                </a:cubicBezTo>
                <a:close/>
                <a:moveTo>
                  <a:pt x="28" y="441"/>
                </a:moveTo>
                <a:cubicBezTo>
                  <a:pt x="19" y="427"/>
                  <a:pt x="33" y="397"/>
                  <a:pt x="66" y="359"/>
                </a:cubicBezTo>
                <a:cubicBezTo>
                  <a:pt x="83" y="339"/>
                  <a:pt x="105" y="318"/>
                  <a:pt x="130" y="297"/>
                </a:cubicBezTo>
                <a:cubicBezTo>
                  <a:pt x="144" y="308"/>
                  <a:pt x="159" y="320"/>
                  <a:pt x="174" y="332"/>
                </a:cubicBezTo>
                <a:cubicBezTo>
                  <a:pt x="176" y="359"/>
                  <a:pt x="178" y="386"/>
                  <a:pt x="181" y="411"/>
                </a:cubicBezTo>
                <a:cubicBezTo>
                  <a:pt x="100" y="449"/>
                  <a:pt x="40" y="460"/>
                  <a:pt x="28" y="441"/>
                </a:cubicBezTo>
                <a:close/>
                <a:moveTo>
                  <a:pt x="303" y="485"/>
                </a:moveTo>
                <a:cubicBezTo>
                  <a:pt x="290" y="534"/>
                  <a:pt x="272" y="563"/>
                  <a:pt x="256" y="563"/>
                </a:cubicBezTo>
                <a:cubicBezTo>
                  <a:pt x="240" y="563"/>
                  <a:pt x="222" y="534"/>
                  <a:pt x="209" y="485"/>
                </a:cubicBezTo>
                <a:cubicBezTo>
                  <a:pt x="204" y="465"/>
                  <a:pt x="199" y="443"/>
                  <a:pt x="196" y="419"/>
                </a:cubicBezTo>
                <a:cubicBezTo>
                  <a:pt x="215" y="409"/>
                  <a:pt x="235" y="398"/>
                  <a:pt x="256" y="385"/>
                </a:cubicBezTo>
                <a:cubicBezTo>
                  <a:pt x="276" y="398"/>
                  <a:pt x="297" y="409"/>
                  <a:pt x="316" y="419"/>
                </a:cubicBezTo>
                <a:cubicBezTo>
                  <a:pt x="313" y="443"/>
                  <a:pt x="308" y="465"/>
                  <a:pt x="303" y="485"/>
                </a:cubicBezTo>
                <a:close/>
                <a:moveTo>
                  <a:pt x="484" y="441"/>
                </a:moveTo>
                <a:cubicBezTo>
                  <a:pt x="475" y="455"/>
                  <a:pt x="441" y="453"/>
                  <a:pt x="394" y="437"/>
                </a:cubicBezTo>
                <a:cubicBezTo>
                  <a:pt x="374" y="430"/>
                  <a:pt x="353" y="421"/>
                  <a:pt x="331" y="411"/>
                </a:cubicBezTo>
                <a:cubicBezTo>
                  <a:pt x="334" y="386"/>
                  <a:pt x="336" y="359"/>
                  <a:pt x="337" y="332"/>
                </a:cubicBezTo>
                <a:cubicBezTo>
                  <a:pt x="353" y="320"/>
                  <a:pt x="368" y="308"/>
                  <a:pt x="382" y="297"/>
                </a:cubicBezTo>
                <a:cubicBezTo>
                  <a:pt x="459" y="363"/>
                  <a:pt x="498" y="420"/>
                  <a:pt x="484" y="4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39000" y="3481123"/>
            <a:ext cx="685800" cy="685800"/>
            <a:chOff x="7239000" y="3481123"/>
            <a:chExt cx="685800" cy="685800"/>
          </a:xfrm>
        </p:grpSpPr>
        <p:sp>
          <p:nvSpPr>
            <p:cNvPr id="12" name="Oval 11"/>
            <p:cNvSpPr/>
            <p:nvPr/>
          </p:nvSpPr>
          <p:spPr>
            <a:xfrm>
              <a:off x="7239000" y="3481123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385767" y="3627890"/>
              <a:ext cx="392267" cy="392267"/>
            </a:xfrm>
            <a:custGeom>
              <a:avLst/>
              <a:gdLst>
                <a:gd name="T0" fmla="*/ 1427 w 2122"/>
                <a:gd name="T1" fmla="*/ 384 h 2122"/>
                <a:gd name="T2" fmla="*/ 1398 w 2122"/>
                <a:gd name="T3" fmla="*/ 315 h 2122"/>
                <a:gd name="T4" fmla="*/ 1519 w 2122"/>
                <a:gd name="T5" fmla="*/ 885 h 2122"/>
                <a:gd name="T6" fmla="*/ 884 w 2122"/>
                <a:gd name="T7" fmla="*/ 250 h 2122"/>
                <a:gd name="T8" fmla="*/ 884 w 2122"/>
                <a:gd name="T9" fmla="*/ 330 h 2122"/>
                <a:gd name="T10" fmla="*/ 1439 w 2122"/>
                <a:gd name="T11" fmla="*/ 885 h 2122"/>
                <a:gd name="T12" fmla="*/ 314 w 2122"/>
                <a:gd name="T13" fmla="*/ 315 h 2122"/>
                <a:gd name="T14" fmla="*/ 1295 w 2122"/>
                <a:gd name="T15" fmla="*/ 285 h 2122"/>
                <a:gd name="T16" fmla="*/ 1398 w 2122"/>
                <a:gd name="T17" fmla="*/ 1399 h 2122"/>
                <a:gd name="T18" fmla="*/ 1553 w 2122"/>
                <a:gd name="T19" fmla="*/ 434 h 2122"/>
                <a:gd name="T20" fmla="*/ 2122 w 2122"/>
                <a:gd name="T21" fmla="*/ 1926 h 2122"/>
                <a:gd name="T22" fmla="*/ 1787 w 2122"/>
                <a:gd name="T23" fmla="*/ 2065 h 2122"/>
                <a:gd name="T24" fmla="*/ 1680 w 2122"/>
                <a:gd name="T25" fmla="*/ 1516 h 2122"/>
                <a:gd name="T26" fmla="*/ 2008 w 2122"/>
                <a:gd name="T27" fmla="*/ 2008 h 2122"/>
                <a:gd name="T28" fmla="*/ 1680 w 2122"/>
                <a:gd name="T29" fmla="*/ 1516 h 2122"/>
                <a:gd name="T30" fmla="*/ 1624 w 2122"/>
                <a:gd name="T31" fmla="*/ 1460 h 2122"/>
                <a:gd name="T32" fmla="*/ 1366 w 2122"/>
                <a:gd name="T33" fmla="*/ 1531 h 2122"/>
                <a:gd name="T34" fmla="*/ 1223 w 2122"/>
                <a:gd name="T35" fmla="*/ 885 h 2122"/>
                <a:gd name="T36" fmla="*/ 1125 w 2122"/>
                <a:gd name="T37" fmla="*/ 1184 h 2122"/>
                <a:gd name="T38" fmla="*/ 1046 w 2122"/>
                <a:gd name="T39" fmla="*/ 1197 h 2122"/>
                <a:gd name="T40" fmla="*/ 715 w 2122"/>
                <a:gd name="T41" fmla="*/ 1178 h 2122"/>
                <a:gd name="T42" fmla="*/ 487 w 2122"/>
                <a:gd name="T43" fmla="*/ 1114 h 2122"/>
                <a:gd name="T44" fmla="*/ 533 w 2122"/>
                <a:gd name="T45" fmla="*/ 869 h 2122"/>
                <a:gd name="T46" fmla="*/ 715 w 2122"/>
                <a:gd name="T47" fmla="*/ 591 h 2122"/>
                <a:gd name="T48" fmla="*/ 1046 w 2122"/>
                <a:gd name="T49" fmla="*/ 573 h 2122"/>
                <a:gd name="T50" fmla="*/ 1282 w 2122"/>
                <a:gd name="T51" fmla="*/ 655 h 2122"/>
                <a:gd name="T52" fmla="*/ 600 w 2122"/>
                <a:gd name="T53" fmla="*/ 943 h 2122"/>
                <a:gd name="T54" fmla="*/ 691 w 2122"/>
                <a:gd name="T55" fmla="*/ 1101 h 2122"/>
                <a:gd name="T56" fmla="*/ 654 w 2122"/>
                <a:gd name="T57" fmla="*/ 885 h 2122"/>
                <a:gd name="T58" fmla="*/ 691 w 2122"/>
                <a:gd name="T59" fmla="*/ 669 h 2122"/>
                <a:gd name="T60" fmla="*/ 556 w 2122"/>
                <a:gd name="T61" fmla="*/ 695 h 2122"/>
                <a:gd name="T62" fmla="*/ 691 w 2122"/>
                <a:gd name="T63" fmla="*/ 669 h 2122"/>
                <a:gd name="T64" fmla="*/ 1003 w 2122"/>
                <a:gd name="T65" fmla="*/ 703 h 2122"/>
                <a:gd name="T66" fmla="*/ 793 w 2122"/>
                <a:gd name="T67" fmla="*/ 610 h 2122"/>
                <a:gd name="T68" fmla="*/ 884 w 2122"/>
                <a:gd name="T69" fmla="*/ 506 h 2122"/>
                <a:gd name="T70" fmla="*/ 776 w 2122"/>
                <a:gd name="T71" fmla="*/ 697 h 2122"/>
                <a:gd name="T72" fmla="*/ 765 w 2122"/>
                <a:gd name="T73" fmla="*/ 703 h 2122"/>
                <a:gd name="T74" fmla="*/ 765 w 2122"/>
                <a:gd name="T75" fmla="*/ 1066 h 2122"/>
                <a:gd name="T76" fmla="*/ 975 w 2122"/>
                <a:gd name="T77" fmla="*/ 1160 h 2122"/>
                <a:gd name="T78" fmla="*/ 884 w 2122"/>
                <a:gd name="T79" fmla="*/ 1264 h 2122"/>
                <a:gd name="T80" fmla="*/ 993 w 2122"/>
                <a:gd name="T81" fmla="*/ 1073 h 2122"/>
                <a:gd name="T82" fmla="*/ 1003 w 2122"/>
                <a:gd name="T83" fmla="*/ 1066 h 2122"/>
                <a:gd name="T84" fmla="*/ 953 w 2122"/>
                <a:gd name="T85" fmla="*/ 766 h 2122"/>
                <a:gd name="T86" fmla="*/ 750 w 2122"/>
                <a:gd name="T87" fmla="*/ 807 h 2122"/>
                <a:gd name="T88" fmla="*/ 816 w 2122"/>
                <a:gd name="T89" fmla="*/ 1004 h 2122"/>
                <a:gd name="T90" fmla="*/ 1018 w 2122"/>
                <a:gd name="T91" fmla="*/ 962 h 2122"/>
                <a:gd name="T92" fmla="*/ 1094 w 2122"/>
                <a:gd name="T93" fmla="*/ 1006 h 2122"/>
                <a:gd name="T94" fmla="*/ 1213 w 2122"/>
                <a:gd name="T95" fmla="*/ 1074 h 2122"/>
                <a:gd name="T96" fmla="*/ 1101 w 2122"/>
                <a:gd name="T97" fmla="*/ 897 h 2122"/>
                <a:gd name="T98" fmla="*/ 1101 w 2122"/>
                <a:gd name="T99" fmla="*/ 885 h 2122"/>
                <a:gd name="T100" fmla="*/ 1083 w 2122"/>
                <a:gd name="T101" fmla="*/ 668 h 2122"/>
                <a:gd name="T102" fmla="*/ 1168 w 2122"/>
                <a:gd name="T103" fmla="*/ 826 h 2122"/>
                <a:gd name="T104" fmla="*/ 856 w 2122"/>
                <a:gd name="T105" fmla="*/ 856 h 2122"/>
                <a:gd name="T106" fmla="*/ 884 w 2122"/>
                <a:gd name="T107" fmla="*/ 925 h 2122"/>
                <a:gd name="T108" fmla="*/ 912 w 2122"/>
                <a:gd name="T109" fmla="*/ 856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2" h="2122">
                  <a:moveTo>
                    <a:pt x="1456" y="316"/>
                  </a:moveTo>
                  <a:cubicBezTo>
                    <a:pt x="1471" y="332"/>
                    <a:pt x="1471" y="357"/>
                    <a:pt x="1455" y="372"/>
                  </a:cubicBezTo>
                  <a:cubicBezTo>
                    <a:pt x="1447" y="380"/>
                    <a:pt x="1437" y="384"/>
                    <a:pt x="1427" y="384"/>
                  </a:cubicBezTo>
                  <a:cubicBezTo>
                    <a:pt x="1417" y="384"/>
                    <a:pt x="1407" y="380"/>
                    <a:pt x="1399" y="372"/>
                  </a:cubicBezTo>
                  <a:cubicBezTo>
                    <a:pt x="1398" y="371"/>
                    <a:pt x="1398" y="371"/>
                    <a:pt x="1398" y="371"/>
                  </a:cubicBezTo>
                  <a:cubicBezTo>
                    <a:pt x="1382" y="355"/>
                    <a:pt x="1382" y="330"/>
                    <a:pt x="1398" y="315"/>
                  </a:cubicBezTo>
                  <a:cubicBezTo>
                    <a:pt x="1414" y="299"/>
                    <a:pt x="1439" y="299"/>
                    <a:pt x="1454" y="315"/>
                  </a:cubicBezTo>
                  <a:lnTo>
                    <a:pt x="1456" y="316"/>
                  </a:lnTo>
                  <a:close/>
                  <a:moveTo>
                    <a:pt x="1519" y="885"/>
                  </a:moveTo>
                  <a:cubicBezTo>
                    <a:pt x="1519" y="1235"/>
                    <a:pt x="1234" y="1520"/>
                    <a:pt x="884" y="1520"/>
                  </a:cubicBezTo>
                  <a:cubicBezTo>
                    <a:pt x="534" y="1520"/>
                    <a:pt x="249" y="1235"/>
                    <a:pt x="249" y="885"/>
                  </a:cubicBezTo>
                  <a:cubicBezTo>
                    <a:pt x="249" y="535"/>
                    <a:pt x="534" y="250"/>
                    <a:pt x="884" y="250"/>
                  </a:cubicBezTo>
                  <a:cubicBezTo>
                    <a:pt x="1234" y="250"/>
                    <a:pt x="1519" y="535"/>
                    <a:pt x="1519" y="885"/>
                  </a:cubicBezTo>
                  <a:close/>
                  <a:moveTo>
                    <a:pt x="1439" y="885"/>
                  </a:moveTo>
                  <a:cubicBezTo>
                    <a:pt x="1439" y="579"/>
                    <a:pt x="1190" y="330"/>
                    <a:pt x="884" y="330"/>
                  </a:cubicBezTo>
                  <a:cubicBezTo>
                    <a:pt x="578" y="330"/>
                    <a:pt x="329" y="579"/>
                    <a:pt x="329" y="885"/>
                  </a:cubicBezTo>
                  <a:cubicBezTo>
                    <a:pt x="329" y="1191"/>
                    <a:pt x="578" y="1440"/>
                    <a:pt x="884" y="1440"/>
                  </a:cubicBezTo>
                  <a:cubicBezTo>
                    <a:pt x="1190" y="1440"/>
                    <a:pt x="1439" y="1191"/>
                    <a:pt x="1439" y="885"/>
                  </a:cubicBezTo>
                  <a:close/>
                  <a:moveTo>
                    <a:pt x="884" y="1691"/>
                  </a:moveTo>
                  <a:cubicBezTo>
                    <a:pt x="678" y="1691"/>
                    <a:pt x="471" y="1612"/>
                    <a:pt x="314" y="1455"/>
                  </a:cubicBezTo>
                  <a:cubicBezTo>
                    <a:pt x="0" y="1141"/>
                    <a:pt x="0" y="629"/>
                    <a:pt x="314" y="315"/>
                  </a:cubicBezTo>
                  <a:cubicBezTo>
                    <a:pt x="589" y="40"/>
                    <a:pt x="1020" y="0"/>
                    <a:pt x="1340" y="220"/>
                  </a:cubicBezTo>
                  <a:cubicBezTo>
                    <a:pt x="1358" y="232"/>
                    <a:pt x="1363" y="257"/>
                    <a:pt x="1350" y="275"/>
                  </a:cubicBezTo>
                  <a:cubicBezTo>
                    <a:pt x="1338" y="293"/>
                    <a:pt x="1313" y="298"/>
                    <a:pt x="1295" y="285"/>
                  </a:cubicBezTo>
                  <a:cubicBezTo>
                    <a:pt x="1007" y="87"/>
                    <a:pt x="618" y="124"/>
                    <a:pt x="370" y="371"/>
                  </a:cubicBezTo>
                  <a:cubicBezTo>
                    <a:pt x="87" y="654"/>
                    <a:pt x="87" y="1115"/>
                    <a:pt x="370" y="1399"/>
                  </a:cubicBezTo>
                  <a:cubicBezTo>
                    <a:pt x="654" y="1682"/>
                    <a:pt x="1115" y="1682"/>
                    <a:pt x="1398" y="1399"/>
                  </a:cubicBezTo>
                  <a:cubicBezTo>
                    <a:pt x="1644" y="1153"/>
                    <a:pt x="1681" y="766"/>
                    <a:pt x="1487" y="479"/>
                  </a:cubicBezTo>
                  <a:cubicBezTo>
                    <a:pt x="1474" y="460"/>
                    <a:pt x="1479" y="435"/>
                    <a:pt x="1497" y="423"/>
                  </a:cubicBezTo>
                  <a:cubicBezTo>
                    <a:pt x="1516" y="411"/>
                    <a:pt x="1540" y="416"/>
                    <a:pt x="1553" y="434"/>
                  </a:cubicBezTo>
                  <a:cubicBezTo>
                    <a:pt x="1731" y="697"/>
                    <a:pt x="1734" y="1036"/>
                    <a:pt x="1576" y="1299"/>
                  </a:cubicBezTo>
                  <a:cubicBezTo>
                    <a:pt x="2064" y="1787"/>
                    <a:pt x="2064" y="1787"/>
                    <a:pt x="2064" y="1787"/>
                  </a:cubicBezTo>
                  <a:cubicBezTo>
                    <a:pt x="2101" y="1824"/>
                    <a:pt x="2122" y="1874"/>
                    <a:pt x="2122" y="1926"/>
                  </a:cubicBezTo>
                  <a:cubicBezTo>
                    <a:pt x="2122" y="1978"/>
                    <a:pt x="2101" y="2028"/>
                    <a:pt x="2064" y="2065"/>
                  </a:cubicBezTo>
                  <a:cubicBezTo>
                    <a:pt x="2026" y="2103"/>
                    <a:pt x="1976" y="2122"/>
                    <a:pt x="1925" y="2122"/>
                  </a:cubicBezTo>
                  <a:cubicBezTo>
                    <a:pt x="1875" y="2122"/>
                    <a:pt x="1825" y="2103"/>
                    <a:pt x="1787" y="2065"/>
                  </a:cubicBezTo>
                  <a:cubicBezTo>
                    <a:pt x="1298" y="1577"/>
                    <a:pt x="1298" y="1577"/>
                    <a:pt x="1298" y="1577"/>
                  </a:cubicBezTo>
                  <a:cubicBezTo>
                    <a:pt x="1171" y="1653"/>
                    <a:pt x="1028" y="1691"/>
                    <a:pt x="884" y="1691"/>
                  </a:cubicBezTo>
                  <a:close/>
                  <a:moveTo>
                    <a:pt x="1680" y="1516"/>
                  </a:moveTo>
                  <a:cubicBezTo>
                    <a:pt x="1515" y="1681"/>
                    <a:pt x="1515" y="1681"/>
                    <a:pt x="1515" y="1681"/>
                  </a:cubicBezTo>
                  <a:cubicBezTo>
                    <a:pt x="1843" y="2008"/>
                    <a:pt x="1843" y="2008"/>
                    <a:pt x="1843" y="2008"/>
                  </a:cubicBezTo>
                  <a:cubicBezTo>
                    <a:pt x="1888" y="2054"/>
                    <a:pt x="1962" y="2054"/>
                    <a:pt x="2008" y="2008"/>
                  </a:cubicBezTo>
                  <a:cubicBezTo>
                    <a:pt x="2030" y="1986"/>
                    <a:pt x="2042" y="1957"/>
                    <a:pt x="2042" y="1926"/>
                  </a:cubicBezTo>
                  <a:cubicBezTo>
                    <a:pt x="2042" y="1895"/>
                    <a:pt x="2030" y="1866"/>
                    <a:pt x="2008" y="1844"/>
                  </a:cubicBezTo>
                  <a:lnTo>
                    <a:pt x="1680" y="1516"/>
                  </a:lnTo>
                  <a:close/>
                  <a:moveTo>
                    <a:pt x="1366" y="1531"/>
                  </a:moveTo>
                  <a:cubicBezTo>
                    <a:pt x="1459" y="1624"/>
                    <a:pt x="1459" y="1624"/>
                    <a:pt x="1459" y="1624"/>
                  </a:cubicBezTo>
                  <a:cubicBezTo>
                    <a:pt x="1624" y="1460"/>
                    <a:pt x="1624" y="1460"/>
                    <a:pt x="1624" y="1460"/>
                  </a:cubicBezTo>
                  <a:cubicBezTo>
                    <a:pt x="1531" y="1367"/>
                    <a:pt x="1531" y="1367"/>
                    <a:pt x="1531" y="1367"/>
                  </a:cubicBezTo>
                  <a:cubicBezTo>
                    <a:pt x="1508" y="1398"/>
                    <a:pt x="1482" y="1427"/>
                    <a:pt x="1454" y="1455"/>
                  </a:cubicBezTo>
                  <a:cubicBezTo>
                    <a:pt x="1426" y="1483"/>
                    <a:pt x="1397" y="1508"/>
                    <a:pt x="1366" y="1531"/>
                  </a:cubicBezTo>
                  <a:close/>
                  <a:moveTo>
                    <a:pt x="1282" y="655"/>
                  </a:moveTo>
                  <a:cubicBezTo>
                    <a:pt x="1314" y="711"/>
                    <a:pt x="1297" y="787"/>
                    <a:pt x="1235" y="869"/>
                  </a:cubicBezTo>
                  <a:cubicBezTo>
                    <a:pt x="1231" y="874"/>
                    <a:pt x="1227" y="880"/>
                    <a:pt x="1223" y="885"/>
                  </a:cubicBezTo>
                  <a:cubicBezTo>
                    <a:pt x="1227" y="890"/>
                    <a:pt x="1231" y="895"/>
                    <a:pt x="1235" y="900"/>
                  </a:cubicBezTo>
                  <a:cubicBezTo>
                    <a:pt x="1297" y="983"/>
                    <a:pt x="1314" y="1058"/>
                    <a:pt x="1282" y="1114"/>
                  </a:cubicBezTo>
                  <a:cubicBezTo>
                    <a:pt x="1255" y="1160"/>
                    <a:pt x="1200" y="1184"/>
                    <a:pt x="1125" y="1184"/>
                  </a:cubicBezTo>
                  <a:cubicBezTo>
                    <a:pt x="1108" y="1184"/>
                    <a:pt x="1091" y="1183"/>
                    <a:pt x="1073" y="1181"/>
                  </a:cubicBezTo>
                  <a:cubicBezTo>
                    <a:pt x="1067" y="1180"/>
                    <a:pt x="1060" y="1179"/>
                    <a:pt x="1054" y="1178"/>
                  </a:cubicBezTo>
                  <a:cubicBezTo>
                    <a:pt x="1051" y="1184"/>
                    <a:pt x="1049" y="1191"/>
                    <a:pt x="1046" y="1197"/>
                  </a:cubicBezTo>
                  <a:cubicBezTo>
                    <a:pt x="1006" y="1291"/>
                    <a:pt x="949" y="1344"/>
                    <a:pt x="884" y="1344"/>
                  </a:cubicBezTo>
                  <a:cubicBezTo>
                    <a:pt x="820" y="1344"/>
                    <a:pt x="762" y="1291"/>
                    <a:pt x="722" y="1197"/>
                  </a:cubicBezTo>
                  <a:cubicBezTo>
                    <a:pt x="720" y="1191"/>
                    <a:pt x="717" y="1184"/>
                    <a:pt x="715" y="1178"/>
                  </a:cubicBezTo>
                  <a:cubicBezTo>
                    <a:pt x="708" y="1179"/>
                    <a:pt x="702" y="1180"/>
                    <a:pt x="695" y="1181"/>
                  </a:cubicBezTo>
                  <a:cubicBezTo>
                    <a:pt x="677" y="1183"/>
                    <a:pt x="660" y="1184"/>
                    <a:pt x="644" y="1184"/>
                  </a:cubicBezTo>
                  <a:cubicBezTo>
                    <a:pt x="568" y="1184"/>
                    <a:pt x="513" y="1160"/>
                    <a:pt x="487" y="1114"/>
                  </a:cubicBezTo>
                  <a:cubicBezTo>
                    <a:pt x="454" y="1058"/>
                    <a:pt x="471" y="983"/>
                    <a:pt x="533" y="900"/>
                  </a:cubicBezTo>
                  <a:cubicBezTo>
                    <a:pt x="537" y="895"/>
                    <a:pt x="541" y="890"/>
                    <a:pt x="545" y="885"/>
                  </a:cubicBezTo>
                  <a:cubicBezTo>
                    <a:pt x="541" y="880"/>
                    <a:pt x="537" y="874"/>
                    <a:pt x="533" y="869"/>
                  </a:cubicBezTo>
                  <a:cubicBezTo>
                    <a:pt x="471" y="787"/>
                    <a:pt x="454" y="711"/>
                    <a:pt x="487" y="655"/>
                  </a:cubicBezTo>
                  <a:cubicBezTo>
                    <a:pt x="519" y="600"/>
                    <a:pt x="593" y="576"/>
                    <a:pt x="695" y="588"/>
                  </a:cubicBezTo>
                  <a:cubicBezTo>
                    <a:pt x="702" y="589"/>
                    <a:pt x="708" y="590"/>
                    <a:pt x="715" y="591"/>
                  </a:cubicBezTo>
                  <a:cubicBezTo>
                    <a:pt x="717" y="585"/>
                    <a:pt x="720" y="579"/>
                    <a:pt x="722" y="573"/>
                  </a:cubicBezTo>
                  <a:cubicBezTo>
                    <a:pt x="762" y="478"/>
                    <a:pt x="820" y="426"/>
                    <a:pt x="884" y="426"/>
                  </a:cubicBezTo>
                  <a:cubicBezTo>
                    <a:pt x="949" y="426"/>
                    <a:pt x="1006" y="478"/>
                    <a:pt x="1046" y="573"/>
                  </a:cubicBezTo>
                  <a:cubicBezTo>
                    <a:pt x="1049" y="579"/>
                    <a:pt x="1051" y="585"/>
                    <a:pt x="1054" y="591"/>
                  </a:cubicBezTo>
                  <a:cubicBezTo>
                    <a:pt x="1060" y="590"/>
                    <a:pt x="1067" y="589"/>
                    <a:pt x="1073" y="588"/>
                  </a:cubicBezTo>
                  <a:cubicBezTo>
                    <a:pt x="1175" y="576"/>
                    <a:pt x="1249" y="599"/>
                    <a:pt x="1282" y="655"/>
                  </a:cubicBezTo>
                  <a:close/>
                  <a:moveTo>
                    <a:pt x="691" y="1101"/>
                  </a:moveTo>
                  <a:cubicBezTo>
                    <a:pt x="684" y="1071"/>
                    <a:pt x="678" y="1039"/>
                    <a:pt x="674" y="1006"/>
                  </a:cubicBezTo>
                  <a:cubicBezTo>
                    <a:pt x="648" y="986"/>
                    <a:pt x="623" y="965"/>
                    <a:pt x="600" y="943"/>
                  </a:cubicBezTo>
                  <a:cubicBezTo>
                    <a:pt x="556" y="1001"/>
                    <a:pt x="541" y="1049"/>
                    <a:pt x="556" y="1074"/>
                  </a:cubicBezTo>
                  <a:cubicBezTo>
                    <a:pt x="570" y="1099"/>
                    <a:pt x="620" y="1110"/>
                    <a:pt x="685" y="1102"/>
                  </a:cubicBezTo>
                  <a:cubicBezTo>
                    <a:pt x="687" y="1102"/>
                    <a:pt x="689" y="1101"/>
                    <a:pt x="691" y="1101"/>
                  </a:cubicBezTo>
                  <a:close/>
                  <a:moveTo>
                    <a:pt x="667" y="885"/>
                  </a:moveTo>
                  <a:cubicBezTo>
                    <a:pt x="667" y="881"/>
                    <a:pt x="667" y="876"/>
                    <a:pt x="667" y="872"/>
                  </a:cubicBezTo>
                  <a:cubicBezTo>
                    <a:pt x="663" y="876"/>
                    <a:pt x="658" y="881"/>
                    <a:pt x="654" y="885"/>
                  </a:cubicBezTo>
                  <a:cubicBezTo>
                    <a:pt x="658" y="889"/>
                    <a:pt x="663" y="893"/>
                    <a:pt x="667" y="897"/>
                  </a:cubicBezTo>
                  <a:cubicBezTo>
                    <a:pt x="667" y="893"/>
                    <a:pt x="667" y="889"/>
                    <a:pt x="667" y="885"/>
                  </a:cubicBezTo>
                  <a:close/>
                  <a:moveTo>
                    <a:pt x="691" y="669"/>
                  </a:moveTo>
                  <a:cubicBezTo>
                    <a:pt x="689" y="668"/>
                    <a:pt x="687" y="668"/>
                    <a:pt x="685" y="668"/>
                  </a:cubicBezTo>
                  <a:cubicBezTo>
                    <a:pt x="671" y="666"/>
                    <a:pt x="657" y="665"/>
                    <a:pt x="644" y="665"/>
                  </a:cubicBezTo>
                  <a:cubicBezTo>
                    <a:pt x="599" y="665"/>
                    <a:pt x="567" y="676"/>
                    <a:pt x="556" y="695"/>
                  </a:cubicBezTo>
                  <a:cubicBezTo>
                    <a:pt x="541" y="720"/>
                    <a:pt x="556" y="769"/>
                    <a:pt x="600" y="826"/>
                  </a:cubicBezTo>
                  <a:cubicBezTo>
                    <a:pt x="623" y="805"/>
                    <a:pt x="648" y="784"/>
                    <a:pt x="674" y="764"/>
                  </a:cubicBezTo>
                  <a:cubicBezTo>
                    <a:pt x="678" y="730"/>
                    <a:pt x="684" y="699"/>
                    <a:pt x="691" y="669"/>
                  </a:cubicBezTo>
                  <a:close/>
                  <a:moveTo>
                    <a:pt x="982" y="691"/>
                  </a:moveTo>
                  <a:cubicBezTo>
                    <a:pt x="986" y="693"/>
                    <a:pt x="989" y="695"/>
                    <a:pt x="993" y="697"/>
                  </a:cubicBezTo>
                  <a:cubicBezTo>
                    <a:pt x="996" y="699"/>
                    <a:pt x="1000" y="701"/>
                    <a:pt x="1003" y="703"/>
                  </a:cubicBezTo>
                  <a:cubicBezTo>
                    <a:pt x="1002" y="697"/>
                    <a:pt x="1001" y="691"/>
                    <a:pt x="999" y="686"/>
                  </a:cubicBezTo>
                  <a:cubicBezTo>
                    <a:pt x="994" y="687"/>
                    <a:pt x="988" y="689"/>
                    <a:pt x="982" y="691"/>
                  </a:cubicBezTo>
                  <a:close/>
                  <a:moveTo>
                    <a:pt x="793" y="610"/>
                  </a:moveTo>
                  <a:cubicBezTo>
                    <a:pt x="823" y="618"/>
                    <a:pt x="853" y="629"/>
                    <a:pt x="884" y="642"/>
                  </a:cubicBezTo>
                  <a:cubicBezTo>
                    <a:pt x="915" y="629"/>
                    <a:pt x="945" y="618"/>
                    <a:pt x="975" y="610"/>
                  </a:cubicBezTo>
                  <a:cubicBezTo>
                    <a:pt x="948" y="543"/>
                    <a:pt x="913" y="506"/>
                    <a:pt x="884" y="506"/>
                  </a:cubicBezTo>
                  <a:cubicBezTo>
                    <a:pt x="855" y="506"/>
                    <a:pt x="820" y="543"/>
                    <a:pt x="793" y="610"/>
                  </a:cubicBezTo>
                  <a:close/>
                  <a:moveTo>
                    <a:pt x="765" y="703"/>
                  </a:moveTo>
                  <a:cubicBezTo>
                    <a:pt x="769" y="701"/>
                    <a:pt x="772" y="699"/>
                    <a:pt x="776" y="697"/>
                  </a:cubicBezTo>
                  <a:cubicBezTo>
                    <a:pt x="779" y="695"/>
                    <a:pt x="783" y="693"/>
                    <a:pt x="786" y="691"/>
                  </a:cubicBezTo>
                  <a:cubicBezTo>
                    <a:pt x="780" y="689"/>
                    <a:pt x="775" y="687"/>
                    <a:pt x="769" y="686"/>
                  </a:cubicBezTo>
                  <a:cubicBezTo>
                    <a:pt x="768" y="691"/>
                    <a:pt x="766" y="697"/>
                    <a:pt x="765" y="703"/>
                  </a:cubicBezTo>
                  <a:close/>
                  <a:moveTo>
                    <a:pt x="786" y="1079"/>
                  </a:moveTo>
                  <a:cubicBezTo>
                    <a:pt x="783" y="1077"/>
                    <a:pt x="779" y="1075"/>
                    <a:pt x="776" y="1073"/>
                  </a:cubicBezTo>
                  <a:cubicBezTo>
                    <a:pt x="772" y="1071"/>
                    <a:pt x="769" y="1069"/>
                    <a:pt x="765" y="1066"/>
                  </a:cubicBezTo>
                  <a:cubicBezTo>
                    <a:pt x="766" y="1072"/>
                    <a:pt x="768" y="1078"/>
                    <a:pt x="769" y="1084"/>
                  </a:cubicBezTo>
                  <a:cubicBezTo>
                    <a:pt x="775" y="1082"/>
                    <a:pt x="780" y="1081"/>
                    <a:pt x="786" y="1079"/>
                  </a:cubicBezTo>
                  <a:close/>
                  <a:moveTo>
                    <a:pt x="975" y="1160"/>
                  </a:moveTo>
                  <a:cubicBezTo>
                    <a:pt x="945" y="1151"/>
                    <a:pt x="915" y="1140"/>
                    <a:pt x="884" y="1127"/>
                  </a:cubicBezTo>
                  <a:cubicBezTo>
                    <a:pt x="853" y="1140"/>
                    <a:pt x="823" y="1151"/>
                    <a:pt x="793" y="1160"/>
                  </a:cubicBezTo>
                  <a:cubicBezTo>
                    <a:pt x="820" y="1227"/>
                    <a:pt x="855" y="1264"/>
                    <a:pt x="884" y="1264"/>
                  </a:cubicBezTo>
                  <a:cubicBezTo>
                    <a:pt x="913" y="1264"/>
                    <a:pt x="948" y="1227"/>
                    <a:pt x="975" y="1160"/>
                  </a:cubicBezTo>
                  <a:close/>
                  <a:moveTo>
                    <a:pt x="1003" y="1066"/>
                  </a:moveTo>
                  <a:cubicBezTo>
                    <a:pt x="1000" y="1069"/>
                    <a:pt x="996" y="1071"/>
                    <a:pt x="993" y="1073"/>
                  </a:cubicBezTo>
                  <a:cubicBezTo>
                    <a:pt x="989" y="1075"/>
                    <a:pt x="986" y="1077"/>
                    <a:pt x="982" y="1079"/>
                  </a:cubicBezTo>
                  <a:cubicBezTo>
                    <a:pt x="988" y="1081"/>
                    <a:pt x="994" y="1082"/>
                    <a:pt x="999" y="1084"/>
                  </a:cubicBezTo>
                  <a:cubicBezTo>
                    <a:pt x="1001" y="1078"/>
                    <a:pt x="1002" y="1072"/>
                    <a:pt x="1003" y="1066"/>
                  </a:cubicBezTo>
                  <a:close/>
                  <a:moveTo>
                    <a:pt x="1021" y="885"/>
                  </a:moveTo>
                  <a:cubicBezTo>
                    <a:pt x="1021" y="858"/>
                    <a:pt x="1020" y="832"/>
                    <a:pt x="1018" y="807"/>
                  </a:cubicBezTo>
                  <a:cubicBezTo>
                    <a:pt x="998" y="793"/>
                    <a:pt x="976" y="779"/>
                    <a:pt x="953" y="766"/>
                  </a:cubicBezTo>
                  <a:cubicBezTo>
                    <a:pt x="930" y="753"/>
                    <a:pt x="907" y="741"/>
                    <a:pt x="884" y="730"/>
                  </a:cubicBezTo>
                  <a:cubicBezTo>
                    <a:pt x="861" y="741"/>
                    <a:pt x="838" y="753"/>
                    <a:pt x="816" y="766"/>
                  </a:cubicBezTo>
                  <a:cubicBezTo>
                    <a:pt x="792" y="779"/>
                    <a:pt x="770" y="793"/>
                    <a:pt x="750" y="807"/>
                  </a:cubicBezTo>
                  <a:cubicBezTo>
                    <a:pt x="748" y="832"/>
                    <a:pt x="747" y="858"/>
                    <a:pt x="747" y="885"/>
                  </a:cubicBezTo>
                  <a:cubicBezTo>
                    <a:pt x="747" y="912"/>
                    <a:pt x="748" y="938"/>
                    <a:pt x="750" y="962"/>
                  </a:cubicBezTo>
                  <a:cubicBezTo>
                    <a:pt x="770" y="976"/>
                    <a:pt x="792" y="990"/>
                    <a:pt x="816" y="1004"/>
                  </a:cubicBezTo>
                  <a:cubicBezTo>
                    <a:pt x="838" y="1017"/>
                    <a:pt x="861" y="1029"/>
                    <a:pt x="884" y="1040"/>
                  </a:cubicBezTo>
                  <a:cubicBezTo>
                    <a:pt x="907" y="1029"/>
                    <a:pt x="930" y="1017"/>
                    <a:pt x="953" y="1004"/>
                  </a:cubicBezTo>
                  <a:cubicBezTo>
                    <a:pt x="976" y="990"/>
                    <a:pt x="998" y="976"/>
                    <a:pt x="1018" y="962"/>
                  </a:cubicBezTo>
                  <a:cubicBezTo>
                    <a:pt x="1020" y="938"/>
                    <a:pt x="1021" y="912"/>
                    <a:pt x="1021" y="885"/>
                  </a:cubicBezTo>
                  <a:close/>
                  <a:moveTo>
                    <a:pt x="1168" y="943"/>
                  </a:moveTo>
                  <a:cubicBezTo>
                    <a:pt x="1146" y="965"/>
                    <a:pt x="1121" y="986"/>
                    <a:pt x="1094" y="1006"/>
                  </a:cubicBezTo>
                  <a:cubicBezTo>
                    <a:pt x="1090" y="1039"/>
                    <a:pt x="1084" y="1071"/>
                    <a:pt x="1077" y="1101"/>
                  </a:cubicBezTo>
                  <a:cubicBezTo>
                    <a:pt x="1079" y="1101"/>
                    <a:pt x="1081" y="1102"/>
                    <a:pt x="1083" y="1102"/>
                  </a:cubicBezTo>
                  <a:cubicBezTo>
                    <a:pt x="1148" y="1110"/>
                    <a:pt x="1198" y="1099"/>
                    <a:pt x="1213" y="1074"/>
                  </a:cubicBezTo>
                  <a:cubicBezTo>
                    <a:pt x="1227" y="1049"/>
                    <a:pt x="1212" y="1001"/>
                    <a:pt x="1168" y="943"/>
                  </a:cubicBezTo>
                  <a:close/>
                  <a:moveTo>
                    <a:pt x="1101" y="885"/>
                  </a:moveTo>
                  <a:cubicBezTo>
                    <a:pt x="1101" y="889"/>
                    <a:pt x="1101" y="893"/>
                    <a:pt x="1101" y="897"/>
                  </a:cubicBezTo>
                  <a:cubicBezTo>
                    <a:pt x="1106" y="893"/>
                    <a:pt x="1110" y="889"/>
                    <a:pt x="1114" y="885"/>
                  </a:cubicBezTo>
                  <a:cubicBezTo>
                    <a:pt x="1110" y="881"/>
                    <a:pt x="1106" y="876"/>
                    <a:pt x="1101" y="872"/>
                  </a:cubicBezTo>
                  <a:cubicBezTo>
                    <a:pt x="1101" y="876"/>
                    <a:pt x="1101" y="881"/>
                    <a:pt x="1101" y="885"/>
                  </a:cubicBezTo>
                  <a:close/>
                  <a:moveTo>
                    <a:pt x="1213" y="695"/>
                  </a:moveTo>
                  <a:cubicBezTo>
                    <a:pt x="1201" y="676"/>
                    <a:pt x="1169" y="665"/>
                    <a:pt x="1124" y="665"/>
                  </a:cubicBezTo>
                  <a:cubicBezTo>
                    <a:pt x="1111" y="665"/>
                    <a:pt x="1098" y="666"/>
                    <a:pt x="1083" y="668"/>
                  </a:cubicBezTo>
                  <a:cubicBezTo>
                    <a:pt x="1081" y="668"/>
                    <a:pt x="1079" y="668"/>
                    <a:pt x="1077" y="669"/>
                  </a:cubicBezTo>
                  <a:cubicBezTo>
                    <a:pt x="1084" y="699"/>
                    <a:pt x="1090" y="730"/>
                    <a:pt x="1094" y="764"/>
                  </a:cubicBezTo>
                  <a:cubicBezTo>
                    <a:pt x="1121" y="784"/>
                    <a:pt x="1146" y="805"/>
                    <a:pt x="1168" y="826"/>
                  </a:cubicBezTo>
                  <a:cubicBezTo>
                    <a:pt x="1212" y="769"/>
                    <a:pt x="1227" y="720"/>
                    <a:pt x="1213" y="695"/>
                  </a:cubicBezTo>
                  <a:close/>
                  <a:moveTo>
                    <a:pt x="884" y="845"/>
                  </a:moveTo>
                  <a:cubicBezTo>
                    <a:pt x="874" y="845"/>
                    <a:pt x="863" y="849"/>
                    <a:pt x="856" y="856"/>
                  </a:cubicBezTo>
                  <a:cubicBezTo>
                    <a:pt x="849" y="864"/>
                    <a:pt x="844" y="874"/>
                    <a:pt x="844" y="885"/>
                  </a:cubicBezTo>
                  <a:cubicBezTo>
                    <a:pt x="844" y="895"/>
                    <a:pt x="849" y="906"/>
                    <a:pt x="856" y="913"/>
                  </a:cubicBezTo>
                  <a:cubicBezTo>
                    <a:pt x="863" y="920"/>
                    <a:pt x="874" y="925"/>
                    <a:pt x="884" y="925"/>
                  </a:cubicBezTo>
                  <a:cubicBezTo>
                    <a:pt x="895" y="925"/>
                    <a:pt x="905" y="920"/>
                    <a:pt x="912" y="913"/>
                  </a:cubicBezTo>
                  <a:cubicBezTo>
                    <a:pt x="920" y="906"/>
                    <a:pt x="924" y="895"/>
                    <a:pt x="924" y="885"/>
                  </a:cubicBezTo>
                  <a:cubicBezTo>
                    <a:pt x="924" y="874"/>
                    <a:pt x="920" y="864"/>
                    <a:pt x="912" y="856"/>
                  </a:cubicBezTo>
                  <a:cubicBezTo>
                    <a:pt x="905" y="849"/>
                    <a:pt x="895" y="845"/>
                    <a:pt x="884" y="8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9000" y="2078242"/>
            <a:ext cx="685800" cy="685800"/>
            <a:chOff x="7239000" y="2078242"/>
            <a:chExt cx="685800" cy="685800"/>
          </a:xfrm>
        </p:grpSpPr>
        <p:sp>
          <p:nvSpPr>
            <p:cNvPr id="20" name="Oval 19"/>
            <p:cNvSpPr/>
            <p:nvPr/>
          </p:nvSpPr>
          <p:spPr>
            <a:xfrm>
              <a:off x="7239000" y="2078242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7392649" y="2231710"/>
              <a:ext cx="378503" cy="378865"/>
            </a:xfrm>
            <a:custGeom>
              <a:avLst/>
              <a:gdLst>
                <a:gd name="T0" fmla="*/ 1052 w 2048"/>
                <a:gd name="T1" fmla="*/ 1692 h 2048"/>
                <a:gd name="T2" fmla="*/ 984 w 2048"/>
                <a:gd name="T3" fmla="*/ 1664 h 2048"/>
                <a:gd name="T4" fmla="*/ 1052 w 2048"/>
                <a:gd name="T5" fmla="*/ 1636 h 2048"/>
                <a:gd name="T6" fmla="*/ 984 w 2048"/>
                <a:gd name="T7" fmla="*/ 1848 h 2048"/>
                <a:gd name="T8" fmla="*/ 1052 w 2048"/>
                <a:gd name="T9" fmla="*/ 1876 h 2048"/>
                <a:gd name="T10" fmla="*/ 1024 w 2048"/>
                <a:gd name="T11" fmla="*/ 1808 h 2048"/>
                <a:gd name="T12" fmla="*/ 2008 w 2048"/>
                <a:gd name="T13" fmla="*/ 2048 h 2048"/>
                <a:gd name="T14" fmla="*/ 0 w 2048"/>
                <a:gd name="T15" fmla="*/ 1653 h 2048"/>
                <a:gd name="T16" fmla="*/ 591 w 2048"/>
                <a:gd name="T17" fmla="*/ 660 h 2048"/>
                <a:gd name="T18" fmla="*/ 581 w 2048"/>
                <a:gd name="T19" fmla="*/ 380 h 2048"/>
                <a:gd name="T20" fmla="*/ 1460 w 2048"/>
                <a:gd name="T21" fmla="*/ 380 h 2048"/>
                <a:gd name="T22" fmla="*/ 1468 w 2048"/>
                <a:gd name="T23" fmla="*/ 660 h 2048"/>
                <a:gd name="T24" fmla="*/ 1335 w 2048"/>
                <a:gd name="T25" fmla="*/ 940 h 2048"/>
                <a:gd name="T26" fmla="*/ 1468 w 2048"/>
                <a:gd name="T27" fmla="*/ 580 h 2048"/>
                <a:gd name="T28" fmla="*/ 1464 w 2048"/>
                <a:gd name="T29" fmla="*/ 460 h 2048"/>
                <a:gd name="T30" fmla="*/ 584 w 2048"/>
                <a:gd name="T31" fmla="*/ 580 h 2048"/>
                <a:gd name="T32" fmla="*/ 581 w 2048"/>
                <a:gd name="T33" fmla="*/ 460 h 2048"/>
                <a:gd name="T34" fmla="*/ 584 w 2048"/>
                <a:gd name="T35" fmla="*/ 580 h 2048"/>
                <a:gd name="T36" fmla="*/ 376 w 2048"/>
                <a:gd name="T37" fmla="*/ 1575 h 2048"/>
                <a:gd name="T38" fmla="*/ 416 w 2048"/>
                <a:gd name="T39" fmla="*/ 1094 h 2048"/>
                <a:gd name="T40" fmla="*/ 689 w 2048"/>
                <a:gd name="T41" fmla="*/ 1968 h 2048"/>
                <a:gd name="T42" fmla="*/ 490 w 2048"/>
                <a:gd name="T43" fmla="*/ 1060 h 2048"/>
                <a:gd name="T44" fmla="*/ 595 w 2048"/>
                <a:gd name="T45" fmla="*/ 1632 h 2048"/>
                <a:gd name="T46" fmla="*/ 737 w 2048"/>
                <a:gd name="T47" fmla="*/ 1020 h 2048"/>
                <a:gd name="T48" fmla="*/ 852 w 2048"/>
                <a:gd name="T49" fmla="*/ 309 h 2048"/>
                <a:gd name="T50" fmla="*/ 1208 w 2048"/>
                <a:gd name="T51" fmla="*/ 309 h 2048"/>
                <a:gd name="T52" fmla="*/ 1024 w 2048"/>
                <a:gd name="T53" fmla="*/ 80 h 2048"/>
                <a:gd name="T54" fmla="*/ 908 w 2048"/>
                <a:gd name="T55" fmla="*/ 732 h 2048"/>
                <a:gd name="T56" fmla="*/ 1148 w 2048"/>
                <a:gd name="T57" fmla="*/ 721 h 2048"/>
                <a:gd name="T58" fmla="*/ 901 w 2048"/>
                <a:gd name="T59" fmla="*/ 728 h 2048"/>
                <a:gd name="T60" fmla="*/ 768 w 2048"/>
                <a:gd name="T61" fmla="*/ 473 h 2048"/>
                <a:gd name="T62" fmla="*/ 1045 w 2048"/>
                <a:gd name="T63" fmla="*/ 477 h 2048"/>
                <a:gd name="T64" fmla="*/ 990 w 2048"/>
                <a:gd name="T65" fmla="*/ 561 h 2048"/>
                <a:gd name="T66" fmla="*/ 1045 w 2048"/>
                <a:gd name="T67" fmla="*/ 477 h 2048"/>
                <a:gd name="T68" fmla="*/ 1208 w 2048"/>
                <a:gd name="T69" fmla="*/ 389 h 2048"/>
                <a:gd name="T70" fmla="*/ 1024 w 2048"/>
                <a:gd name="T71" fmla="*/ 940 h 2048"/>
                <a:gd name="T72" fmla="*/ 1372 w 2048"/>
                <a:gd name="T73" fmla="*/ 477 h 2048"/>
                <a:gd name="T74" fmla="*/ 1222 w 2048"/>
                <a:gd name="T75" fmla="*/ 690 h 2048"/>
                <a:gd name="T76" fmla="*/ 908 w 2048"/>
                <a:gd name="T77" fmla="*/ 812 h 2048"/>
                <a:gd name="T78" fmla="*/ 858 w 2048"/>
                <a:gd name="T79" fmla="*/ 637 h 2048"/>
                <a:gd name="T80" fmla="*/ 665 w 2048"/>
                <a:gd name="T81" fmla="*/ 477 h 2048"/>
                <a:gd name="T82" fmla="*/ 840 w 2048"/>
                <a:gd name="T83" fmla="*/ 1020 h 2048"/>
                <a:gd name="T84" fmla="*/ 840 w 2048"/>
                <a:gd name="T85" fmla="*/ 1020 h 2048"/>
                <a:gd name="T86" fmla="*/ 1024 w 2048"/>
                <a:gd name="T87" fmla="*/ 1534 h 2048"/>
                <a:gd name="T88" fmla="*/ 817 w 2048"/>
                <a:gd name="T89" fmla="*/ 1968 h 2048"/>
                <a:gd name="T90" fmla="*/ 1968 w 2048"/>
                <a:gd name="T91" fmla="*/ 1653 h 2048"/>
                <a:gd name="T92" fmla="*/ 1563 w 2048"/>
                <a:gd name="T93" fmla="*/ 1235 h 2048"/>
                <a:gd name="T94" fmla="*/ 1558 w 2048"/>
                <a:gd name="T95" fmla="*/ 1060 h 2048"/>
                <a:gd name="T96" fmla="*/ 1311 w 2048"/>
                <a:gd name="T97" fmla="*/ 1902 h 2048"/>
                <a:gd name="T98" fmla="*/ 1422 w 2048"/>
                <a:gd name="T99" fmla="*/ 1616 h 2048"/>
                <a:gd name="T100" fmla="*/ 1500 w 2048"/>
                <a:gd name="T101" fmla="*/ 1424 h 2048"/>
                <a:gd name="T102" fmla="*/ 1635 w 2048"/>
                <a:gd name="T103" fmla="*/ 1552 h 2048"/>
                <a:gd name="T104" fmla="*/ 1360 w 2048"/>
                <a:gd name="T105" fmla="*/ 1968 h 2048"/>
                <a:gd name="T106" fmla="*/ 1526 w 2048"/>
                <a:gd name="T107" fmla="*/ 1289 h 2048"/>
                <a:gd name="T108" fmla="*/ 1497 w 2048"/>
                <a:gd name="T109" fmla="*/ 1358 h 2048"/>
                <a:gd name="T110" fmla="*/ 1566 w 2048"/>
                <a:gd name="T111" fmla="*/ 132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8" h="2048">
                  <a:moveTo>
                    <a:pt x="1052" y="1636"/>
                  </a:moveTo>
                  <a:cubicBezTo>
                    <a:pt x="1060" y="1643"/>
                    <a:pt x="1064" y="1654"/>
                    <a:pt x="1064" y="1664"/>
                  </a:cubicBezTo>
                  <a:cubicBezTo>
                    <a:pt x="1064" y="1675"/>
                    <a:pt x="1060" y="1685"/>
                    <a:pt x="1052" y="1692"/>
                  </a:cubicBezTo>
                  <a:cubicBezTo>
                    <a:pt x="1045" y="1700"/>
                    <a:pt x="1035" y="1704"/>
                    <a:pt x="1024" y="1704"/>
                  </a:cubicBezTo>
                  <a:cubicBezTo>
                    <a:pt x="1014" y="1704"/>
                    <a:pt x="1003" y="1700"/>
                    <a:pt x="996" y="1692"/>
                  </a:cubicBezTo>
                  <a:cubicBezTo>
                    <a:pt x="988" y="1685"/>
                    <a:pt x="984" y="1675"/>
                    <a:pt x="984" y="1664"/>
                  </a:cubicBezTo>
                  <a:cubicBezTo>
                    <a:pt x="984" y="1654"/>
                    <a:pt x="988" y="1643"/>
                    <a:pt x="996" y="1636"/>
                  </a:cubicBezTo>
                  <a:cubicBezTo>
                    <a:pt x="1003" y="1628"/>
                    <a:pt x="1014" y="1624"/>
                    <a:pt x="1024" y="1624"/>
                  </a:cubicBezTo>
                  <a:cubicBezTo>
                    <a:pt x="1035" y="1624"/>
                    <a:pt x="1045" y="1628"/>
                    <a:pt x="1052" y="1636"/>
                  </a:cubicBezTo>
                  <a:close/>
                  <a:moveTo>
                    <a:pt x="1024" y="1808"/>
                  </a:moveTo>
                  <a:cubicBezTo>
                    <a:pt x="1013" y="1808"/>
                    <a:pt x="1003" y="1812"/>
                    <a:pt x="996" y="1820"/>
                  </a:cubicBezTo>
                  <a:cubicBezTo>
                    <a:pt x="988" y="1827"/>
                    <a:pt x="984" y="1837"/>
                    <a:pt x="984" y="1848"/>
                  </a:cubicBezTo>
                  <a:cubicBezTo>
                    <a:pt x="984" y="1859"/>
                    <a:pt x="988" y="1869"/>
                    <a:pt x="996" y="1876"/>
                  </a:cubicBezTo>
                  <a:cubicBezTo>
                    <a:pt x="1003" y="1884"/>
                    <a:pt x="1014" y="1888"/>
                    <a:pt x="1024" y="1888"/>
                  </a:cubicBezTo>
                  <a:cubicBezTo>
                    <a:pt x="1035" y="1888"/>
                    <a:pt x="1045" y="1884"/>
                    <a:pt x="1052" y="1876"/>
                  </a:cubicBezTo>
                  <a:cubicBezTo>
                    <a:pt x="1060" y="1869"/>
                    <a:pt x="1064" y="1859"/>
                    <a:pt x="1064" y="1848"/>
                  </a:cubicBezTo>
                  <a:cubicBezTo>
                    <a:pt x="1064" y="1837"/>
                    <a:pt x="1060" y="1827"/>
                    <a:pt x="1052" y="1820"/>
                  </a:cubicBezTo>
                  <a:cubicBezTo>
                    <a:pt x="1045" y="1812"/>
                    <a:pt x="1035" y="1808"/>
                    <a:pt x="1024" y="1808"/>
                  </a:cubicBezTo>
                  <a:close/>
                  <a:moveTo>
                    <a:pt x="2048" y="1653"/>
                  </a:moveTo>
                  <a:cubicBezTo>
                    <a:pt x="2048" y="2008"/>
                    <a:pt x="2048" y="2008"/>
                    <a:pt x="2048" y="2008"/>
                  </a:cubicBezTo>
                  <a:cubicBezTo>
                    <a:pt x="2048" y="2030"/>
                    <a:pt x="2030" y="2048"/>
                    <a:pt x="2008" y="2048"/>
                  </a:cubicBezTo>
                  <a:cubicBezTo>
                    <a:pt x="40" y="2048"/>
                    <a:pt x="40" y="2048"/>
                    <a:pt x="40" y="2048"/>
                  </a:cubicBezTo>
                  <a:cubicBezTo>
                    <a:pt x="18" y="2048"/>
                    <a:pt x="0" y="2030"/>
                    <a:pt x="0" y="2008"/>
                  </a:cubicBezTo>
                  <a:cubicBezTo>
                    <a:pt x="0" y="1653"/>
                    <a:pt x="0" y="1653"/>
                    <a:pt x="0" y="1653"/>
                  </a:cubicBezTo>
                  <a:cubicBezTo>
                    <a:pt x="0" y="1259"/>
                    <a:pt x="320" y="940"/>
                    <a:pt x="713" y="940"/>
                  </a:cubicBezTo>
                  <a:cubicBezTo>
                    <a:pt x="771" y="940"/>
                    <a:pt x="771" y="940"/>
                    <a:pt x="771" y="940"/>
                  </a:cubicBezTo>
                  <a:cubicBezTo>
                    <a:pt x="679" y="875"/>
                    <a:pt x="613" y="775"/>
                    <a:pt x="591" y="660"/>
                  </a:cubicBezTo>
                  <a:cubicBezTo>
                    <a:pt x="581" y="660"/>
                    <a:pt x="581" y="660"/>
                    <a:pt x="581" y="660"/>
                  </a:cubicBezTo>
                  <a:cubicBezTo>
                    <a:pt x="503" y="660"/>
                    <a:pt x="441" y="597"/>
                    <a:pt x="441" y="520"/>
                  </a:cubicBezTo>
                  <a:cubicBezTo>
                    <a:pt x="441" y="443"/>
                    <a:pt x="503" y="380"/>
                    <a:pt x="581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617" y="166"/>
                    <a:pt x="802" y="0"/>
                    <a:pt x="1024" y="0"/>
                  </a:cubicBezTo>
                  <a:cubicBezTo>
                    <a:pt x="1246" y="0"/>
                    <a:pt x="1431" y="166"/>
                    <a:pt x="1460" y="380"/>
                  </a:cubicBezTo>
                  <a:cubicBezTo>
                    <a:pt x="1468" y="380"/>
                    <a:pt x="1468" y="380"/>
                    <a:pt x="1468" y="380"/>
                  </a:cubicBezTo>
                  <a:cubicBezTo>
                    <a:pt x="1545" y="380"/>
                    <a:pt x="1608" y="443"/>
                    <a:pt x="1608" y="520"/>
                  </a:cubicBezTo>
                  <a:cubicBezTo>
                    <a:pt x="1608" y="597"/>
                    <a:pt x="1545" y="660"/>
                    <a:pt x="1468" y="660"/>
                  </a:cubicBezTo>
                  <a:cubicBezTo>
                    <a:pt x="1457" y="660"/>
                    <a:pt x="1457" y="660"/>
                    <a:pt x="1457" y="660"/>
                  </a:cubicBezTo>
                  <a:cubicBezTo>
                    <a:pt x="1435" y="775"/>
                    <a:pt x="1369" y="875"/>
                    <a:pt x="1277" y="940"/>
                  </a:cubicBezTo>
                  <a:cubicBezTo>
                    <a:pt x="1335" y="940"/>
                    <a:pt x="1335" y="940"/>
                    <a:pt x="1335" y="940"/>
                  </a:cubicBezTo>
                  <a:cubicBezTo>
                    <a:pt x="1728" y="940"/>
                    <a:pt x="2048" y="1259"/>
                    <a:pt x="2048" y="1653"/>
                  </a:cubicBezTo>
                  <a:close/>
                  <a:moveTo>
                    <a:pt x="1464" y="580"/>
                  </a:moveTo>
                  <a:cubicBezTo>
                    <a:pt x="1468" y="580"/>
                    <a:pt x="1468" y="580"/>
                    <a:pt x="1468" y="580"/>
                  </a:cubicBezTo>
                  <a:cubicBezTo>
                    <a:pt x="1501" y="580"/>
                    <a:pt x="1528" y="553"/>
                    <a:pt x="1528" y="520"/>
                  </a:cubicBezTo>
                  <a:cubicBezTo>
                    <a:pt x="1528" y="487"/>
                    <a:pt x="1501" y="460"/>
                    <a:pt x="1468" y="460"/>
                  </a:cubicBezTo>
                  <a:cubicBezTo>
                    <a:pt x="1464" y="460"/>
                    <a:pt x="1464" y="460"/>
                    <a:pt x="1464" y="460"/>
                  </a:cubicBezTo>
                  <a:cubicBezTo>
                    <a:pt x="1464" y="580"/>
                    <a:pt x="1464" y="580"/>
                    <a:pt x="1464" y="580"/>
                  </a:cubicBezTo>
                  <a:cubicBezTo>
                    <a:pt x="1464" y="580"/>
                    <a:pt x="1464" y="580"/>
                    <a:pt x="1464" y="580"/>
                  </a:cubicBezTo>
                  <a:close/>
                  <a:moveTo>
                    <a:pt x="584" y="580"/>
                  </a:moveTo>
                  <a:cubicBezTo>
                    <a:pt x="584" y="580"/>
                    <a:pt x="584" y="580"/>
                    <a:pt x="584" y="580"/>
                  </a:cubicBezTo>
                  <a:cubicBezTo>
                    <a:pt x="584" y="460"/>
                    <a:pt x="584" y="460"/>
                    <a:pt x="584" y="460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47" y="460"/>
                    <a:pt x="521" y="487"/>
                    <a:pt x="521" y="520"/>
                  </a:cubicBezTo>
                  <a:cubicBezTo>
                    <a:pt x="521" y="553"/>
                    <a:pt x="547" y="580"/>
                    <a:pt x="581" y="580"/>
                  </a:cubicBezTo>
                  <a:lnTo>
                    <a:pt x="584" y="580"/>
                  </a:lnTo>
                  <a:close/>
                  <a:moveTo>
                    <a:pt x="689" y="1968"/>
                  </a:moveTo>
                  <a:cubicBezTo>
                    <a:pt x="383" y="1618"/>
                    <a:pt x="383" y="1618"/>
                    <a:pt x="383" y="1618"/>
                  </a:cubicBezTo>
                  <a:cubicBezTo>
                    <a:pt x="372" y="1606"/>
                    <a:pt x="370" y="1590"/>
                    <a:pt x="376" y="1575"/>
                  </a:cubicBezTo>
                  <a:cubicBezTo>
                    <a:pt x="383" y="1561"/>
                    <a:pt x="397" y="1552"/>
                    <a:pt x="413" y="1552"/>
                  </a:cubicBezTo>
                  <a:cubicBezTo>
                    <a:pt x="542" y="1552"/>
                    <a:pt x="542" y="1552"/>
                    <a:pt x="542" y="1552"/>
                  </a:cubicBezTo>
                  <a:cubicBezTo>
                    <a:pt x="416" y="1094"/>
                    <a:pt x="416" y="1094"/>
                    <a:pt x="416" y="1094"/>
                  </a:cubicBezTo>
                  <a:cubicBezTo>
                    <a:pt x="216" y="1200"/>
                    <a:pt x="80" y="1411"/>
                    <a:pt x="80" y="1653"/>
                  </a:cubicBezTo>
                  <a:cubicBezTo>
                    <a:pt x="80" y="1968"/>
                    <a:pt x="80" y="1968"/>
                    <a:pt x="80" y="1968"/>
                  </a:cubicBezTo>
                  <a:lnTo>
                    <a:pt x="689" y="1968"/>
                  </a:lnTo>
                  <a:close/>
                  <a:moveTo>
                    <a:pt x="737" y="1020"/>
                  </a:moveTo>
                  <a:cubicBezTo>
                    <a:pt x="713" y="1020"/>
                    <a:pt x="713" y="1020"/>
                    <a:pt x="713" y="1020"/>
                  </a:cubicBezTo>
                  <a:cubicBezTo>
                    <a:pt x="634" y="1020"/>
                    <a:pt x="559" y="1034"/>
                    <a:pt x="490" y="1060"/>
                  </a:cubicBezTo>
                  <a:cubicBezTo>
                    <a:pt x="633" y="1581"/>
                    <a:pt x="633" y="1581"/>
                    <a:pt x="633" y="1581"/>
                  </a:cubicBezTo>
                  <a:cubicBezTo>
                    <a:pt x="637" y="1593"/>
                    <a:pt x="634" y="1606"/>
                    <a:pt x="626" y="1616"/>
                  </a:cubicBezTo>
                  <a:cubicBezTo>
                    <a:pt x="619" y="1626"/>
                    <a:pt x="607" y="1632"/>
                    <a:pt x="595" y="1632"/>
                  </a:cubicBezTo>
                  <a:cubicBezTo>
                    <a:pt x="501" y="1632"/>
                    <a:pt x="501" y="1632"/>
                    <a:pt x="501" y="1632"/>
                  </a:cubicBezTo>
                  <a:cubicBezTo>
                    <a:pt x="737" y="1902"/>
                    <a:pt x="737" y="1902"/>
                    <a:pt x="737" y="1902"/>
                  </a:cubicBezTo>
                  <a:lnTo>
                    <a:pt x="737" y="1020"/>
                  </a:lnTo>
                  <a:close/>
                  <a:moveTo>
                    <a:pt x="667" y="397"/>
                  </a:moveTo>
                  <a:cubicBezTo>
                    <a:pt x="706" y="397"/>
                    <a:pt x="706" y="397"/>
                    <a:pt x="706" y="397"/>
                  </a:cubicBezTo>
                  <a:cubicBezTo>
                    <a:pt x="734" y="345"/>
                    <a:pt x="789" y="309"/>
                    <a:pt x="852" y="309"/>
                  </a:cubicBezTo>
                  <a:cubicBezTo>
                    <a:pt x="915" y="309"/>
                    <a:pt x="969" y="345"/>
                    <a:pt x="997" y="397"/>
                  </a:cubicBezTo>
                  <a:cubicBezTo>
                    <a:pt x="1063" y="397"/>
                    <a:pt x="1063" y="397"/>
                    <a:pt x="1063" y="397"/>
                  </a:cubicBezTo>
                  <a:cubicBezTo>
                    <a:pt x="1091" y="345"/>
                    <a:pt x="1145" y="309"/>
                    <a:pt x="1208" y="309"/>
                  </a:cubicBezTo>
                  <a:cubicBezTo>
                    <a:pt x="1271" y="309"/>
                    <a:pt x="1326" y="345"/>
                    <a:pt x="1354" y="397"/>
                  </a:cubicBezTo>
                  <a:cubicBezTo>
                    <a:pt x="1382" y="397"/>
                    <a:pt x="1382" y="397"/>
                    <a:pt x="1382" y="397"/>
                  </a:cubicBezTo>
                  <a:cubicBezTo>
                    <a:pt x="1360" y="219"/>
                    <a:pt x="1208" y="80"/>
                    <a:pt x="1024" y="80"/>
                  </a:cubicBezTo>
                  <a:cubicBezTo>
                    <a:pt x="840" y="80"/>
                    <a:pt x="688" y="219"/>
                    <a:pt x="667" y="397"/>
                  </a:cubicBezTo>
                  <a:close/>
                  <a:moveTo>
                    <a:pt x="901" y="728"/>
                  </a:moveTo>
                  <a:cubicBezTo>
                    <a:pt x="902" y="730"/>
                    <a:pt x="904" y="732"/>
                    <a:pt x="908" y="732"/>
                  </a:cubicBezTo>
                  <a:cubicBezTo>
                    <a:pt x="1140" y="732"/>
                    <a:pt x="1140" y="732"/>
                    <a:pt x="1140" y="732"/>
                  </a:cubicBezTo>
                  <a:cubicBezTo>
                    <a:pt x="1144" y="732"/>
                    <a:pt x="1146" y="730"/>
                    <a:pt x="1147" y="728"/>
                  </a:cubicBezTo>
                  <a:cubicBezTo>
                    <a:pt x="1149" y="726"/>
                    <a:pt x="1149" y="723"/>
                    <a:pt x="1148" y="721"/>
                  </a:cubicBezTo>
                  <a:cubicBezTo>
                    <a:pt x="1127" y="671"/>
                    <a:pt x="1079" y="638"/>
                    <a:pt x="1024" y="638"/>
                  </a:cubicBezTo>
                  <a:cubicBezTo>
                    <a:pt x="970" y="638"/>
                    <a:pt x="921" y="671"/>
                    <a:pt x="900" y="721"/>
                  </a:cubicBezTo>
                  <a:cubicBezTo>
                    <a:pt x="899" y="723"/>
                    <a:pt x="899" y="726"/>
                    <a:pt x="901" y="728"/>
                  </a:cubicBezTo>
                  <a:close/>
                  <a:moveTo>
                    <a:pt x="936" y="473"/>
                  </a:moveTo>
                  <a:cubicBezTo>
                    <a:pt x="936" y="427"/>
                    <a:pt x="898" y="389"/>
                    <a:pt x="852" y="389"/>
                  </a:cubicBezTo>
                  <a:cubicBezTo>
                    <a:pt x="805" y="389"/>
                    <a:pt x="768" y="427"/>
                    <a:pt x="768" y="473"/>
                  </a:cubicBezTo>
                  <a:cubicBezTo>
                    <a:pt x="768" y="520"/>
                    <a:pt x="805" y="557"/>
                    <a:pt x="852" y="557"/>
                  </a:cubicBezTo>
                  <a:cubicBezTo>
                    <a:pt x="898" y="557"/>
                    <a:pt x="936" y="520"/>
                    <a:pt x="936" y="473"/>
                  </a:cubicBezTo>
                  <a:close/>
                  <a:moveTo>
                    <a:pt x="1045" y="477"/>
                  </a:moveTo>
                  <a:cubicBezTo>
                    <a:pt x="1045" y="477"/>
                    <a:pt x="1045" y="477"/>
                    <a:pt x="1045" y="477"/>
                  </a:cubicBezTo>
                  <a:cubicBezTo>
                    <a:pt x="1016" y="477"/>
                    <a:pt x="1016" y="477"/>
                    <a:pt x="1016" y="477"/>
                  </a:cubicBezTo>
                  <a:cubicBezTo>
                    <a:pt x="1015" y="508"/>
                    <a:pt x="1006" y="536"/>
                    <a:pt x="990" y="561"/>
                  </a:cubicBezTo>
                  <a:cubicBezTo>
                    <a:pt x="1001" y="559"/>
                    <a:pt x="1013" y="558"/>
                    <a:pt x="1024" y="558"/>
                  </a:cubicBezTo>
                  <a:cubicBezTo>
                    <a:pt x="1040" y="558"/>
                    <a:pt x="1056" y="560"/>
                    <a:pt x="1071" y="563"/>
                  </a:cubicBezTo>
                  <a:cubicBezTo>
                    <a:pt x="1055" y="538"/>
                    <a:pt x="1045" y="509"/>
                    <a:pt x="1045" y="477"/>
                  </a:cubicBezTo>
                  <a:close/>
                  <a:moveTo>
                    <a:pt x="1208" y="557"/>
                  </a:moveTo>
                  <a:cubicBezTo>
                    <a:pt x="1255" y="557"/>
                    <a:pt x="1292" y="520"/>
                    <a:pt x="1292" y="473"/>
                  </a:cubicBezTo>
                  <a:cubicBezTo>
                    <a:pt x="1292" y="427"/>
                    <a:pt x="1255" y="389"/>
                    <a:pt x="1208" y="389"/>
                  </a:cubicBezTo>
                  <a:cubicBezTo>
                    <a:pt x="1162" y="389"/>
                    <a:pt x="1124" y="427"/>
                    <a:pt x="1124" y="473"/>
                  </a:cubicBezTo>
                  <a:cubicBezTo>
                    <a:pt x="1124" y="520"/>
                    <a:pt x="1162" y="557"/>
                    <a:pt x="1208" y="557"/>
                  </a:cubicBezTo>
                  <a:close/>
                  <a:moveTo>
                    <a:pt x="1024" y="940"/>
                  </a:moveTo>
                  <a:cubicBezTo>
                    <a:pt x="1216" y="940"/>
                    <a:pt x="1374" y="788"/>
                    <a:pt x="1384" y="598"/>
                  </a:cubicBezTo>
                  <a:cubicBezTo>
                    <a:pt x="1384" y="477"/>
                    <a:pt x="1384" y="477"/>
                    <a:pt x="1384" y="477"/>
                  </a:cubicBezTo>
                  <a:cubicBezTo>
                    <a:pt x="1372" y="477"/>
                    <a:pt x="1372" y="477"/>
                    <a:pt x="1372" y="477"/>
                  </a:cubicBezTo>
                  <a:cubicBezTo>
                    <a:pt x="1370" y="566"/>
                    <a:pt x="1298" y="637"/>
                    <a:pt x="1208" y="637"/>
                  </a:cubicBezTo>
                  <a:cubicBezTo>
                    <a:pt x="1202" y="637"/>
                    <a:pt x="1196" y="637"/>
                    <a:pt x="1190" y="636"/>
                  </a:cubicBezTo>
                  <a:cubicBezTo>
                    <a:pt x="1203" y="652"/>
                    <a:pt x="1214" y="670"/>
                    <a:pt x="1222" y="690"/>
                  </a:cubicBezTo>
                  <a:cubicBezTo>
                    <a:pt x="1233" y="717"/>
                    <a:pt x="1230" y="748"/>
                    <a:pt x="1214" y="773"/>
                  </a:cubicBezTo>
                  <a:cubicBezTo>
                    <a:pt x="1197" y="797"/>
                    <a:pt x="1170" y="812"/>
                    <a:pt x="1140" y="812"/>
                  </a:cubicBezTo>
                  <a:cubicBezTo>
                    <a:pt x="908" y="812"/>
                    <a:pt x="908" y="812"/>
                    <a:pt x="908" y="812"/>
                  </a:cubicBezTo>
                  <a:cubicBezTo>
                    <a:pt x="878" y="812"/>
                    <a:pt x="851" y="797"/>
                    <a:pt x="834" y="773"/>
                  </a:cubicBezTo>
                  <a:cubicBezTo>
                    <a:pt x="818" y="748"/>
                    <a:pt x="815" y="717"/>
                    <a:pt x="826" y="690"/>
                  </a:cubicBezTo>
                  <a:cubicBezTo>
                    <a:pt x="834" y="671"/>
                    <a:pt x="845" y="653"/>
                    <a:pt x="858" y="637"/>
                  </a:cubicBezTo>
                  <a:cubicBezTo>
                    <a:pt x="856" y="637"/>
                    <a:pt x="854" y="637"/>
                    <a:pt x="852" y="637"/>
                  </a:cubicBezTo>
                  <a:cubicBezTo>
                    <a:pt x="763" y="637"/>
                    <a:pt x="690" y="566"/>
                    <a:pt x="688" y="477"/>
                  </a:cubicBezTo>
                  <a:cubicBezTo>
                    <a:pt x="665" y="477"/>
                    <a:pt x="665" y="477"/>
                    <a:pt x="665" y="477"/>
                  </a:cubicBezTo>
                  <a:cubicBezTo>
                    <a:pt x="665" y="598"/>
                    <a:pt x="665" y="598"/>
                    <a:pt x="665" y="598"/>
                  </a:cubicBezTo>
                  <a:cubicBezTo>
                    <a:pt x="674" y="788"/>
                    <a:pt x="832" y="940"/>
                    <a:pt x="1024" y="940"/>
                  </a:cubicBezTo>
                  <a:close/>
                  <a:moveTo>
                    <a:pt x="840" y="1020"/>
                  </a:moveTo>
                  <a:cubicBezTo>
                    <a:pt x="1024" y="1402"/>
                    <a:pt x="1024" y="1402"/>
                    <a:pt x="1024" y="1402"/>
                  </a:cubicBezTo>
                  <a:cubicBezTo>
                    <a:pt x="1208" y="1020"/>
                    <a:pt x="1208" y="1020"/>
                    <a:pt x="1208" y="1020"/>
                  </a:cubicBezTo>
                  <a:lnTo>
                    <a:pt x="840" y="1020"/>
                  </a:lnTo>
                  <a:close/>
                  <a:moveTo>
                    <a:pt x="1231" y="1155"/>
                  </a:moveTo>
                  <a:cubicBezTo>
                    <a:pt x="1060" y="1511"/>
                    <a:pt x="1060" y="1511"/>
                    <a:pt x="1060" y="1511"/>
                  </a:cubicBezTo>
                  <a:cubicBezTo>
                    <a:pt x="1053" y="1525"/>
                    <a:pt x="1039" y="1534"/>
                    <a:pt x="1024" y="1534"/>
                  </a:cubicBezTo>
                  <a:cubicBezTo>
                    <a:pt x="1009" y="1534"/>
                    <a:pt x="995" y="1525"/>
                    <a:pt x="988" y="1511"/>
                  </a:cubicBezTo>
                  <a:cubicBezTo>
                    <a:pt x="817" y="1155"/>
                    <a:pt x="817" y="1155"/>
                    <a:pt x="817" y="1155"/>
                  </a:cubicBezTo>
                  <a:cubicBezTo>
                    <a:pt x="817" y="1968"/>
                    <a:pt x="817" y="1968"/>
                    <a:pt x="817" y="1968"/>
                  </a:cubicBezTo>
                  <a:cubicBezTo>
                    <a:pt x="1231" y="1968"/>
                    <a:pt x="1231" y="1968"/>
                    <a:pt x="1231" y="1968"/>
                  </a:cubicBezTo>
                  <a:lnTo>
                    <a:pt x="1231" y="1155"/>
                  </a:lnTo>
                  <a:close/>
                  <a:moveTo>
                    <a:pt x="1968" y="1653"/>
                  </a:moveTo>
                  <a:cubicBezTo>
                    <a:pt x="1968" y="1411"/>
                    <a:pt x="1832" y="1200"/>
                    <a:pt x="1632" y="1094"/>
                  </a:cubicBezTo>
                  <a:cubicBezTo>
                    <a:pt x="1601" y="1205"/>
                    <a:pt x="1601" y="1205"/>
                    <a:pt x="1601" y="1205"/>
                  </a:cubicBezTo>
                  <a:cubicBezTo>
                    <a:pt x="1596" y="1223"/>
                    <a:pt x="1580" y="1235"/>
                    <a:pt x="1563" y="1235"/>
                  </a:cubicBezTo>
                  <a:cubicBezTo>
                    <a:pt x="1559" y="1235"/>
                    <a:pt x="1556" y="1234"/>
                    <a:pt x="1552" y="1233"/>
                  </a:cubicBezTo>
                  <a:cubicBezTo>
                    <a:pt x="1531" y="1228"/>
                    <a:pt x="1518" y="1206"/>
                    <a:pt x="1524" y="1184"/>
                  </a:cubicBezTo>
                  <a:cubicBezTo>
                    <a:pt x="1558" y="1060"/>
                    <a:pt x="1558" y="1060"/>
                    <a:pt x="1558" y="1060"/>
                  </a:cubicBezTo>
                  <a:cubicBezTo>
                    <a:pt x="1489" y="1034"/>
                    <a:pt x="1414" y="1020"/>
                    <a:pt x="1335" y="1020"/>
                  </a:cubicBezTo>
                  <a:cubicBezTo>
                    <a:pt x="1311" y="1020"/>
                    <a:pt x="1311" y="1020"/>
                    <a:pt x="1311" y="1020"/>
                  </a:cubicBezTo>
                  <a:cubicBezTo>
                    <a:pt x="1311" y="1902"/>
                    <a:pt x="1311" y="1902"/>
                    <a:pt x="1311" y="1902"/>
                  </a:cubicBezTo>
                  <a:cubicBezTo>
                    <a:pt x="1547" y="1632"/>
                    <a:pt x="1547" y="1632"/>
                    <a:pt x="1547" y="1632"/>
                  </a:cubicBezTo>
                  <a:cubicBezTo>
                    <a:pt x="1453" y="1632"/>
                    <a:pt x="1453" y="1632"/>
                    <a:pt x="1453" y="1632"/>
                  </a:cubicBezTo>
                  <a:cubicBezTo>
                    <a:pt x="1441" y="1632"/>
                    <a:pt x="1429" y="1626"/>
                    <a:pt x="1422" y="1616"/>
                  </a:cubicBezTo>
                  <a:cubicBezTo>
                    <a:pt x="1414" y="1606"/>
                    <a:pt x="1412" y="1593"/>
                    <a:pt x="1415" y="1581"/>
                  </a:cubicBezTo>
                  <a:cubicBezTo>
                    <a:pt x="1450" y="1452"/>
                    <a:pt x="1450" y="1452"/>
                    <a:pt x="1450" y="1452"/>
                  </a:cubicBezTo>
                  <a:cubicBezTo>
                    <a:pt x="1456" y="1431"/>
                    <a:pt x="1478" y="1418"/>
                    <a:pt x="1500" y="1424"/>
                  </a:cubicBezTo>
                  <a:cubicBezTo>
                    <a:pt x="1521" y="1430"/>
                    <a:pt x="1533" y="1452"/>
                    <a:pt x="1527" y="1473"/>
                  </a:cubicBezTo>
                  <a:cubicBezTo>
                    <a:pt x="1506" y="1552"/>
                    <a:pt x="1506" y="1552"/>
                    <a:pt x="1506" y="1552"/>
                  </a:cubicBezTo>
                  <a:cubicBezTo>
                    <a:pt x="1635" y="1552"/>
                    <a:pt x="1635" y="1552"/>
                    <a:pt x="1635" y="1552"/>
                  </a:cubicBezTo>
                  <a:cubicBezTo>
                    <a:pt x="1651" y="1552"/>
                    <a:pt x="1665" y="1561"/>
                    <a:pt x="1672" y="1575"/>
                  </a:cubicBezTo>
                  <a:cubicBezTo>
                    <a:pt x="1678" y="1590"/>
                    <a:pt x="1676" y="1606"/>
                    <a:pt x="1666" y="1618"/>
                  </a:cubicBezTo>
                  <a:cubicBezTo>
                    <a:pt x="1360" y="1968"/>
                    <a:pt x="1360" y="1968"/>
                    <a:pt x="1360" y="1968"/>
                  </a:cubicBezTo>
                  <a:cubicBezTo>
                    <a:pt x="1968" y="1968"/>
                    <a:pt x="1968" y="1968"/>
                    <a:pt x="1968" y="1968"/>
                  </a:cubicBezTo>
                  <a:lnTo>
                    <a:pt x="1968" y="1653"/>
                  </a:lnTo>
                  <a:close/>
                  <a:moveTo>
                    <a:pt x="1526" y="1289"/>
                  </a:moveTo>
                  <a:cubicBezTo>
                    <a:pt x="1515" y="1289"/>
                    <a:pt x="1505" y="1294"/>
                    <a:pt x="1497" y="1301"/>
                  </a:cubicBezTo>
                  <a:cubicBezTo>
                    <a:pt x="1490" y="1309"/>
                    <a:pt x="1486" y="1319"/>
                    <a:pt x="1486" y="1329"/>
                  </a:cubicBezTo>
                  <a:cubicBezTo>
                    <a:pt x="1486" y="1340"/>
                    <a:pt x="1490" y="1350"/>
                    <a:pt x="1497" y="1358"/>
                  </a:cubicBezTo>
                  <a:cubicBezTo>
                    <a:pt x="1505" y="1365"/>
                    <a:pt x="1515" y="1369"/>
                    <a:pt x="1526" y="1369"/>
                  </a:cubicBezTo>
                  <a:cubicBezTo>
                    <a:pt x="1536" y="1369"/>
                    <a:pt x="1546" y="1365"/>
                    <a:pt x="1554" y="1358"/>
                  </a:cubicBezTo>
                  <a:cubicBezTo>
                    <a:pt x="1561" y="1350"/>
                    <a:pt x="1566" y="1340"/>
                    <a:pt x="1566" y="1329"/>
                  </a:cubicBezTo>
                  <a:cubicBezTo>
                    <a:pt x="1566" y="1319"/>
                    <a:pt x="1561" y="1309"/>
                    <a:pt x="1554" y="1301"/>
                  </a:cubicBezTo>
                  <a:cubicBezTo>
                    <a:pt x="1546" y="1294"/>
                    <a:pt x="1536" y="1289"/>
                    <a:pt x="1526" y="1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9000" y="4884003"/>
            <a:ext cx="685800" cy="685800"/>
            <a:chOff x="7239000" y="4884003"/>
            <a:chExt cx="685800" cy="685800"/>
          </a:xfrm>
        </p:grpSpPr>
        <p:sp>
          <p:nvSpPr>
            <p:cNvPr id="16" name="Oval 15"/>
            <p:cNvSpPr/>
            <p:nvPr/>
          </p:nvSpPr>
          <p:spPr>
            <a:xfrm>
              <a:off x="7239000" y="4884003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7392649" y="5037471"/>
              <a:ext cx="378503" cy="378865"/>
            </a:xfrm>
            <a:custGeom>
              <a:avLst/>
              <a:gdLst>
                <a:gd name="T0" fmla="*/ 0 w 2048"/>
                <a:gd name="T1" fmla="*/ 232 h 2048"/>
                <a:gd name="T2" fmla="*/ 824 w 2048"/>
                <a:gd name="T3" fmla="*/ 1584 h 2048"/>
                <a:gd name="T4" fmla="*/ 597 w 2048"/>
                <a:gd name="T5" fmla="*/ 2008 h 2048"/>
                <a:gd name="T6" fmla="*/ 1450 w 2048"/>
                <a:gd name="T7" fmla="*/ 2008 h 2048"/>
                <a:gd name="T8" fmla="*/ 1224 w 2048"/>
                <a:gd name="T9" fmla="*/ 1584 h 2048"/>
                <a:gd name="T10" fmla="*/ 2048 w 2048"/>
                <a:gd name="T11" fmla="*/ 232 h 2048"/>
                <a:gd name="T12" fmla="*/ 1364 w 2048"/>
                <a:gd name="T13" fmla="*/ 1968 h 2048"/>
                <a:gd name="T14" fmla="*/ 1250 w 2048"/>
                <a:gd name="T15" fmla="*/ 1888 h 2048"/>
                <a:gd name="T16" fmla="*/ 1144 w 2048"/>
                <a:gd name="T17" fmla="*/ 1584 h 2048"/>
                <a:gd name="T18" fmla="*/ 1968 w 2048"/>
                <a:gd name="T19" fmla="*/ 1352 h 2048"/>
                <a:gd name="T20" fmla="*/ 80 w 2048"/>
                <a:gd name="T21" fmla="*/ 1352 h 2048"/>
                <a:gd name="T22" fmla="*/ 1816 w 2048"/>
                <a:gd name="T23" fmla="*/ 80 h 2048"/>
                <a:gd name="T24" fmla="*/ 1296 w 2048"/>
                <a:gd name="T25" fmla="*/ 260 h 2048"/>
                <a:gd name="T26" fmla="*/ 1324 w 2048"/>
                <a:gd name="T27" fmla="*/ 192 h 2048"/>
                <a:gd name="T28" fmla="*/ 1352 w 2048"/>
                <a:gd name="T29" fmla="*/ 260 h 2048"/>
                <a:gd name="T30" fmla="*/ 1856 w 2048"/>
                <a:gd name="T31" fmla="*/ 232 h 2048"/>
                <a:gd name="T32" fmla="*/ 232 w 2048"/>
                <a:gd name="T33" fmla="*/ 1392 h 2048"/>
                <a:gd name="T34" fmla="*/ 232 w 2048"/>
                <a:gd name="T35" fmla="*/ 192 h 2048"/>
                <a:gd name="T36" fmla="*/ 1126 w 2048"/>
                <a:gd name="T37" fmla="*/ 272 h 2048"/>
                <a:gd name="T38" fmla="*/ 582 w 2048"/>
                <a:gd name="T39" fmla="*/ 1152 h 2048"/>
                <a:gd name="T40" fmla="*/ 272 w 2048"/>
                <a:gd name="T41" fmla="*/ 1232 h 2048"/>
                <a:gd name="T42" fmla="*/ 1776 w 2048"/>
                <a:gd name="T43" fmla="*/ 272 h 2048"/>
                <a:gd name="T44" fmla="*/ 1490 w 2048"/>
                <a:gd name="T45" fmla="*/ 192 h 2048"/>
                <a:gd name="T46" fmla="*/ 1053 w 2048"/>
                <a:gd name="T47" fmla="*/ 1418 h 2048"/>
                <a:gd name="T48" fmla="*/ 1024 w 2048"/>
                <a:gd name="T49" fmla="*/ 1486 h 2048"/>
                <a:gd name="T50" fmla="*/ 996 w 2048"/>
                <a:gd name="T51" fmla="*/ 1418 h 2048"/>
                <a:gd name="T52" fmla="*/ 845 w 2048"/>
                <a:gd name="T53" fmla="*/ 761 h 2048"/>
                <a:gd name="T54" fmla="*/ 647 w 2048"/>
                <a:gd name="T55" fmla="*/ 761 h 2048"/>
                <a:gd name="T56" fmla="*/ 845 w 2048"/>
                <a:gd name="T57" fmla="*/ 761 h 2048"/>
                <a:gd name="T58" fmla="*/ 647 w 2048"/>
                <a:gd name="T59" fmla="*/ 921 h 2048"/>
                <a:gd name="T60" fmla="*/ 845 w 2048"/>
                <a:gd name="T61" fmla="*/ 921 h 2048"/>
                <a:gd name="T62" fmla="*/ 1237 w 2048"/>
                <a:gd name="T63" fmla="*/ 652 h 2048"/>
                <a:gd name="T64" fmla="*/ 1324 w 2048"/>
                <a:gd name="T65" fmla="*/ 956 h 2048"/>
                <a:gd name="T66" fmla="*/ 1237 w 2048"/>
                <a:gd name="T67" fmla="*/ 732 h 2048"/>
                <a:gd name="T68" fmla="*/ 1150 w 2048"/>
                <a:gd name="T69" fmla="*/ 956 h 2048"/>
                <a:gd name="T70" fmla="*/ 1063 w 2048"/>
                <a:gd name="T71" fmla="*/ 732 h 2048"/>
                <a:gd name="T72" fmla="*/ 976 w 2048"/>
                <a:gd name="T73" fmla="*/ 956 h 2048"/>
                <a:gd name="T74" fmla="*/ 1063 w 2048"/>
                <a:gd name="T75" fmla="*/ 652 h 2048"/>
                <a:gd name="T76" fmla="*/ 433 w 2048"/>
                <a:gd name="T77" fmla="*/ 701 h 2048"/>
                <a:gd name="T78" fmla="*/ 512 w 2048"/>
                <a:gd name="T79" fmla="*/ 781 h 2048"/>
                <a:gd name="T80" fmla="*/ 393 w 2048"/>
                <a:gd name="T81" fmla="*/ 957 h 2048"/>
                <a:gd name="T82" fmla="*/ 393 w 2048"/>
                <a:gd name="T83" fmla="*/ 525 h 2048"/>
                <a:gd name="T84" fmla="*/ 572 w 2048"/>
                <a:gd name="T85" fmla="*/ 605 h 2048"/>
                <a:gd name="T86" fmla="*/ 1614 w 2048"/>
                <a:gd name="T87" fmla="*/ 943 h 2048"/>
                <a:gd name="T88" fmla="*/ 1530 w 2048"/>
                <a:gd name="T89" fmla="*/ 1020 h 2048"/>
                <a:gd name="T90" fmla="*/ 1552 w 2048"/>
                <a:gd name="T91" fmla="*/ 1122 h 2048"/>
                <a:gd name="T92" fmla="*/ 1556 w 2048"/>
                <a:gd name="T93" fmla="*/ 652 h 2048"/>
                <a:gd name="T94" fmla="*/ 1556 w 2048"/>
                <a:gd name="T95" fmla="*/ 956 h 2048"/>
                <a:gd name="T96" fmla="*/ 1614 w 2048"/>
                <a:gd name="T97" fmla="*/ 790 h 2048"/>
                <a:gd name="T98" fmla="*/ 1498 w 2048"/>
                <a:gd name="T99" fmla="*/ 818 h 2048"/>
                <a:gd name="T100" fmla="*/ 774 w 2048"/>
                <a:gd name="T101" fmla="*/ 1164 h 2048"/>
                <a:gd name="T102" fmla="*/ 746 w 2048"/>
                <a:gd name="T103" fmla="*/ 1232 h 2048"/>
                <a:gd name="T104" fmla="*/ 718 w 2048"/>
                <a:gd name="T105" fmla="*/ 116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8" h="2048">
                  <a:moveTo>
                    <a:pt x="1816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04" y="0"/>
                    <a:pt x="0" y="104"/>
                    <a:pt x="0" y="232"/>
                  </a:cubicBezTo>
                  <a:cubicBezTo>
                    <a:pt x="0" y="1352"/>
                    <a:pt x="0" y="1352"/>
                    <a:pt x="0" y="1352"/>
                  </a:cubicBezTo>
                  <a:cubicBezTo>
                    <a:pt x="0" y="1480"/>
                    <a:pt x="104" y="1584"/>
                    <a:pt x="232" y="1584"/>
                  </a:cubicBezTo>
                  <a:cubicBezTo>
                    <a:pt x="824" y="1584"/>
                    <a:pt x="824" y="1584"/>
                    <a:pt x="824" y="1584"/>
                  </a:cubicBezTo>
                  <a:cubicBezTo>
                    <a:pt x="824" y="1808"/>
                    <a:pt x="824" y="1808"/>
                    <a:pt x="824" y="1808"/>
                  </a:cubicBezTo>
                  <a:cubicBezTo>
                    <a:pt x="797" y="1808"/>
                    <a:pt x="797" y="1808"/>
                    <a:pt x="797" y="1808"/>
                  </a:cubicBezTo>
                  <a:cubicBezTo>
                    <a:pt x="687" y="1808"/>
                    <a:pt x="597" y="1898"/>
                    <a:pt x="597" y="2008"/>
                  </a:cubicBezTo>
                  <a:cubicBezTo>
                    <a:pt x="597" y="2030"/>
                    <a:pt x="615" y="2048"/>
                    <a:pt x="637" y="2048"/>
                  </a:cubicBezTo>
                  <a:cubicBezTo>
                    <a:pt x="1410" y="2048"/>
                    <a:pt x="1410" y="2048"/>
                    <a:pt x="1410" y="2048"/>
                  </a:cubicBezTo>
                  <a:cubicBezTo>
                    <a:pt x="1432" y="2048"/>
                    <a:pt x="1450" y="2030"/>
                    <a:pt x="1450" y="2008"/>
                  </a:cubicBezTo>
                  <a:cubicBezTo>
                    <a:pt x="1450" y="1898"/>
                    <a:pt x="1361" y="1808"/>
                    <a:pt x="1250" y="1808"/>
                  </a:cubicBezTo>
                  <a:cubicBezTo>
                    <a:pt x="1224" y="1808"/>
                    <a:pt x="1224" y="1808"/>
                    <a:pt x="1224" y="1808"/>
                  </a:cubicBezTo>
                  <a:cubicBezTo>
                    <a:pt x="1224" y="1584"/>
                    <a:pt x="1224" y="1584"/>
                    <a:pt x="1224" y="1584"/>
                  </a:cubicBezTo>
                  <a:cubicBezTo>
                    <a:pt x="1816" y="1584"/>
                    <a:pt x="1816" y="1584"/>
                    <a:pt x="1816" y="1584"/>
                  </a:cubicBezTo>
                  <a:cubicBezTo>
                    <a:pt x="1944" y="1584"/>
                    <a:pt x="2048" y="1480"/>
                    <a:pt x="2048" y="1352"/>
                  </a:cubicBezTo>
                  <a:cubicBezTo>
                    <a:pt x="2048" y="232"/>
                    <a:pt x="2048" y="232"/>
                    <a:pt x="2048" y="232"/>
                  </a:cubicBezTo>
                  <a:cubicBezTo>
                    <a:pt x="2048" y="104"/>
                    <a:pt x="1944" y="0"/>
                    <a:pt x="1816" y="0"/>
                  </a:cubicBezTo>
                  <a:close/>
                  <a:moveTo>
                    <a:pt x="1250" y="1888"/>
                  </a:moveTo>
                  <a:cubicBezTo>
                    <a:pt x="1303" y="1888"/>
                    <a:pt x="1347" y="1921"/>
                    <a:pt x="1364" y="1968"/>
                  </a:cubicBezTo>
                  <a:cubicBezTo>
                    <a:pt x="684" y="1968"/>
                    <a:pt x="684" y="1968"/>
                    <a:pt x="684" y="1968"/>
                  </a:cubicBezTo>
                  <a:cubicBezTo>
                    <a:pt x="700" y="1921"/>
                    <a:pt x="745" y="1888"/>
                    <a:pt x="797" y="1888"/>
                  </a:cubicBezTo>
                  <a:lnTo>
                    <a:pt x="1250" y="1888"/>
                  </a:lnTo>
                  <a:close/>
                  <a:moveTo>
                    <a:pt x="904" y="1808"/>
                  </a:moveTo>
                  <a:cubicBezTo>
                    <a:pt x="904" y="1584"/>
                    <a:pt x="904" y="1584"/>
                    <a:pt x="904" y="1584"/>
                  </a:cubicBezTo>
                  <a:cubicBezTo>
                    <a:pt x="1144" y="1584"/>
                    <a:pt x="1144" y="1584"/>
                    <a:pt x="1144" y="1584"/>
                  </a:cubicBezTo>
                  <a:cubicBezTo>
                    <a:pt x="1144" y="1808"/>
                    <a:pt x="1144" y="1808"/>
                    <a:pt x="1144" y="1808"/>
                  </a:cubicBezTo>
                  <a:lnTo>
                    <a:pt x="904" y="1808"/>
                  </a:lnTo>
                  <a:close/>
                  <a:moveTo>
                    <a:pt x="1968" y="1352"/>
                  </a:moveTo>
                  <a:cubicBezTo>
                    <a:pt x="1968" y="1436"/>
                    <a:pt x="1900" y="1504"/>
                    <a:pt x="1816" y="1504"/>
                  </a:cubicBezTo>
                  <a:cubicBezTo>
                    <a:pt x="232" y="1504"/>
                    <a:pt x="232" y="1504"/>
                    <a:pt x="232" y="1504"/>
                  </a:cubicBezTo>
                  <a:cubicBezTo>
                    <a:pt x="148" y="1504"/>
                    <a:pt x="80" y="1436"/>
                    <a:pt x="80" y="135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148"/>
                    <a:pt x="148" y="80"/>
                    <a:pt x="232" y="80"/>
                  </a:cubicBezTo>
                  <a:cubicBezTo>
                    <a:pt x="1816" y="80"/>
                    <a:pt x="1816" y="80"/>
                    <a:pt x="1816" y="80"/>
                  </a:cubicBezTo>
                  <a:cubicBezTo>
                    <a:pt x="1900" y="80"/>
                    <a:pt x="1968" y="148"/>
                    <a:pt x="1968" y="232"/>
                  </a:cubicBezTo>
                  <a:lnTo>
                    <a:pt x="1968" y="1352"/>
                  </a:lnTo>
                  <a:close/>
                  <a:moveTo>
                    <a:pt x="1296" y="260"/>
                  </a:moveTo>
                  <a:cubicBezTo>
                    <a:pt x="1288" y="253"/>
                    <a:pt x="1284" y="243"/>
                    <a:pt x="1284" y="232"/>
                  </a:cubicBezTo>
                  <a:cubicBezTo>
                    <a:pt x="1284" y="221"/>
                    <a:pt x="1289" y="211"/>
                    <a:pt x="1296" y="204"/>
                  </a:cubicBezTo>
                  <a:cubicBezTo>
                    <a:pt x="1303" y="196"/>
                    <a:pt x="1314" y="192"/>
                    <a:pt x="1324" y="192"/>
                  </a:cubicBezTo>
                  <a:cubicBezTo>
                    <a:pt x="1335" y="192"/>
                    <a:pt x="1345" y="196"/>
                    <a:pt x="1352" y="204"/>
                  </a:cubicBezTo>
                  <a:cubicBezTo>
                    <a:pt x="1360" y="211"/>
                    <a:pt x="1364" y="221"/>
                    <a:pt x="1364" y="232"/>
                  </a:cubicBezTo>
                  <a:cubicBezTo>
                    <a:pt x="1364" y="243"/>
                    <a:pt x="1360" y="253"/>
                    <a:pt x="1352" y="260"/>
                  </a:cubicBezTo>
                  <a:cubicBezTo>
                    <a:pt x="1345" y="268"/>
                    <a:pt x="1335" y="272"/>
                    <a:pt x="1324" y="272"/>
                  </a:cubicBezTo>
                  <a:cubicBezTo>
                    <a:pt x="1314" y="272"/>
                    <a:pt x="1303" y="268"/>
                    <a:pt x="1296" y="260"/>
                  </a:cubicBezTo>
                  <a:close/>
                  <a:moveTo>
                    <a:pt x="1856" y="232"/>
                  </a:moveTo>
                  <a:cubicBezTo>
                    <a:pt x="1856" y="1352"/>
                    <a:pt x="1856" y="1352"/>
                    <a:pt x="1856" y="1352"/>
                  </a:cubicBezTo>
                  <a:cubicBezTo>
                    <a:pt x="1856" y="1374"/>
                    <a:pt x="1838" y="1392"/>
                    <a:pt x="1816" y="1392"/>
                  </a:cubicBezTo>
                  <a:cubicBezTo>
                    <a:pt x="232" y="1392"/>
                    <a:pt x="232" y="1392"/>
                    <a:pt x="232" y="1392"/>
                  </a:cubicBezTo>
                  <a:cubicBezTo>
                    <a:pt x="210" y="1392"/>
                    <a:pt x="192" y="1374"/>
                    <a:pt x="192" y="1352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192" y="210"/>
                    <a:pt x="210" y="192"/>
                    <a:pt x="232" y="192"/>
                  </a:cubicBezTo>
                  <a:cubicBezTo>
                    <a:pt x="1126" y="192"/>
                    <a:pt x="1126" y="192"/>
                    <a:pt x="1126" y="192"/>
                  </a:cubicBezTo>
                  <a:cubicBezTo>
                    <a:pt x="1148" y="192"/>
                    <a:pt x="1166" y="210"/>
                    <a:pt x="1166" y="232"/>
                  </a:cubicBezTo>
                  <a:cubicBezTo>
                    <a:pt x="1166" y="254"/>
                    <a:pt x="1148" y="272"/>
                    <a:pt x="1126" y="272"/>
                  </a:cubicBezTo>
                  <a:cubicBezTo>
                    <a:pt x="272" y="272"/>
                    <a:pt x="272" y="272"/>
                    <a:pt x="272" y="272"/>
                  </a:cubicBezTo>
                  <a:cubicBezTo>
                    <a:pt x="272" y="1152"/>
                    <a:pt x="272" y="1152"/>
                    <a:pt x="272" y="1152"/>
                  </a:cubicBezTo>
                  <a:cubicBezTo>
                    <a:pt x="582" y="1152"/>
                    <a:pt x="582" y="1152"/>
                    <a:pt x="582" y="1152"/>
                  </a:cubicBezTo>
                  <a:cubicBezTo>
                    <a:pt x="604" y="1152"/>
                    <a:pt x="622" y="1170"/>
                    <a:pt x="622" y="1192"/>
                  </a:cubicBezTo>
                  <a:cubicBezTo>
                    <a:pt x="622" y="1214"/>
                    <a:pt x="604" y="1232"/>
                    <a:pt x="582" y="1232"/>
                  </a:cubicBezTo>
                  <a:cubicBezTo>
                    <a:pt x="272" y="1232"/>
                    <a:pt x="272" y="1232"/>
                    <a:pt x="272" y="1232"/>
                  </a:cubicBezTo>
                  <a:cubicBezTo>
                    <a:pt x="272" y="1312"/>
                    <a:pt x="272" y="1312"/>
                    <a:pt x="272" y="1312"/>
                  </a:cubicBezTo>
                  <a:cubicBezTo>
                    <a:pt x="1776" y="1312"/>
                    <a:pt x="1776" y="1312"/>
                    <a:pt x="1776" y="1312"/>
                  </a:cubicBezTo>
                  <a:cubicBezTo>
                    <a:pt x="1776" y="272"/>
                    <a:pt x="1776" y="272"/>
                    <a:pt x="1776" y="272"/>
                  </a:cubicBezTo>
                  <a:cubicBezTo>
                    <a:pt x="1490" y="272"/>
                    <a:pt x="1490" y="272"/>
                    <a:pt x="1490" y="272"/>
                  </a:cubicBezTo>
                  <a:cubicBezTo>
                    <a:pt x="1468" y="272"/>
                    <a:pt x="1450" y="254"/>
                    <a:pt x="1450" y="232"/>
                  </a:cubicBezTo>
                  <a:cubicBezTo>
                    <a:pt x="1450" y="210"/>
                    <a:pt x="1468" y="192"/>
                    <a:pt x="1490" y="192"/>
                  </a:cubicBezTo>
                  <a:cubicBezTo>
                    <a:pt x="1816" y="192"/>
                    <a:pt x="1816" y="192"/>
                    <a:pt x="1816" y="192"/>
                  </a:cubicBezTo>
                  <a:cubicBezTo>
                    <a:pt x="1838" y="192"/>
                    <a:pt x="1856" y="210"/>
                    <a:pt x="1856" y="232"/>
                  </a:cubicBezTo>
                  <a:close/>
                  <a:moveTo>
                    <a:pt x="1053" y="1418"/>
                  </a:moveTo>
                  <a:cubicBezTo>
                    <a:pt x="1060" y="1425"/>
                    <a:pt x="1064" y="1436"/>
                    <a:pt x="1064" y="1446"/>
                  </a:cubicBezTo>
                  <a:cubicBezTo>
                    <a:pt x="1064" y="1457"/>
                    <a:pt x="1060" y="1467"/>
                    <a:pt x="1053" y="1475"/>
                  </a:cubicBezTo>
                  <a:cubicBezTo>
                    <a:pt x="1045" y="1482"/>
                    <a:pt x="1035" y="1486"/>
                    <a:pt x="1024" y="1486"/>
                  </a:cubicBezTo>
                  <a:cubicBezTo>
                    <a:pt x="1014" y="1486"/>
                    <a:pt x="1003" y="1482"/>
                    <a:pt x="996" y="1475"/>
                  </a:cubicBezTo>
                  <a:cubicBezTo>
                    <a:pt x="989" y="1467"/>
                    <a:pt x="984" y="1457"/>
                    <a:pt x="984" y="1446"/>
                  </a:cubicBezTo>
                  <a:cubicBezTo>
                    <a:pt x="984" y="1436"/>
                    <a:pt x="989" y="1425"/>
                    <a:pt x="996" y="1418"/>
                  </a:cubicBezTo>
                  <a:cubicBezTo>
                    <a:pt x="1003" y="1411"/>
                    <a:pt x="1014" y="1406"/>
                    <a:pt x="1024" y="1406"/>
                  </a:cubicBezTo>
                  <a:cubicBezTo>
                    <a:pt x="1035" y="1406"/>
                    <a:pt x="1045" y="1411"/>
                    <a:pt x="1053" y="1418"/>
                  </a:cubicBezTo>
                  <a:close/>
                  <a:moveTo>
                    <a:pt x="845" y="761"/>
                  </a:moveTo>
                  <a:cubicBezTo>
                    <a:pt x="845" y="783"/>
                    <a:pt x="827" y="801"/>
                    <a:pt x="805" y="801"/>
                  </a:cubicBezTo>
                  <a:cubicBezTo>
                    <a:pt x="687" y="801"/>
                    <a:pt x="687" y="801"/>
                    <a:pt x="687" y="801"/>
                  </a:cubicBezTo>
                  <a:cubicBezTo>
                    <a:pt x="665" y="801"/>
                    <a:pt x="647" y="783"/>
                    <a:pt x="647" y="761"/>
                  </a:cubicBezTo>
                  <a:cubicBezTo>
                    <a:pt x="647" y="738"/>
                    <a:pt x="665" y="721"/>
                    <a:pt x="687" y="721"/>
                  </a:cubicBezTo>
                  <a:cubicBezTo>
                    <a:pt x="805" y="721"/>
                    <a:pt x="805" y="721"/>
                    <a:pt x="805" y="721"/>
                  </a:cubicBezTo>
                  <a:cubicBezTo>
                    <a:pt x="827" y="721"/>
                    <a:pt x="845" y="738"/>
                    <a:pt x="845" y="761"/>
                  </a:cubicBezTo>
                  <a:close/>
                  <a:moveTo>
                    <a:pt x="805" y="961"/>
                  </a:moveTo>
                  <a:cubicBezTo>
                    <a:pt x="687" y="961"/>
                    <a:pt x="687" y="961"/>
                    <a:pt x="687" y="961"/>
                  </a:cubicBezTo>
                  <a:cubicBezTo>
                    <a:pt x="665" y="961"/>
                    <a:pt x="647" y="943"/>
                    <a:pt x="647" y="921"/>
                  </a:cubicBezTo>
                  <a:cubicBezTo>
                    <a:pt x="647" y="898"/>
                    <a:pt x="665" y="881"/>
                    <a:pt x="687" y="881"/>
                  </a:cubicBezTo>
                  <a:cubicBezTo>
                    <a:pt x="805" y="881"/>
                    <a:pt x="805" y="881"/>
                    <a:pt x="805" y="881"/>
                  </a:cubicBezTo>
                  <a:cubicBezTo>
                    <a:pt x="827" y="881"/>
                    <a:pt x="845" y="898"/>
                    <a:pt x="845" y="921"/>
                  </a:cubicBezTo>
                  <a:cubicBezTo>
                    <a:pt x="845" y="943"/>
                    <a:pt x="827" y="961"/>
                    <a:pt x="805" y="961"/>
                  </a:cubicBezTo>
                  <a:close/>
                  <a:moveTo>
                    <a:pt x="1150" y="686"/>
                  </a:moveTo>
                  <a:cubicBezTo>
                    <a:pt x="1173" y="665"/>
                    <a:pt x="1204" y="652"/>
                    <a:pt x="1237" y="652"/>
                  </a:cubicBezTo>
                  <a:cubicBezTo>
                    <a:pt x="1307" y="652"/>
                    <a:pt x="1364" y="709"/>
                    <a:pt x="1364" y="779"/>
                  </a:cubicBezTo>
                  <a:cubicBezTo>
                    <a:pt x="1364" y="916"/>
                    <a:pt x="1364" y="916"/>
                    <a:pt x="1364" y="916"/>
                  </a:cubicBezTo>
                  <a:cubicBezTo>
                    <a:pt x="1364" y="938"/>
                    <a:pt x="1346" y="956"/>
                    <a:pt x="1324" y="956"/>
                  </a:cubicBezTo>
                  <a:cubicBezTo>
                    <a:pt x="1302" y="956"/>
                    <a:pt x="1284" y="938"/>
                    <a:pt x="1284" y="916"/>
                  </a:cubicBezTo>
                  <a:cubicBezTo>
                    <a:pt x="1284" y="779"/>
                    <a:pt x="1284" y="779"/>
                    <a:pt x="1284" y="779"/>
                  </a:cubicBezTo>
                  <a:cubicBezTo>
                    <a:pt x="1284" y="753"/>
                    <a:pt x="1263" y="732"/>
                    <a:pt x="1237" y="732"/>
                  </a:cubicBezTo>
                  <a:cubicBezTo>
                    <a:pt x="1211" y="732"/>
                    <a:pt x="1190" y="753"/>
                    <a:pt x="1190" y="779"/>
                  </a:cubicBezTo>
                  <a:cubicBezTo>
                    <a:pt x="1190" y="916"/>
                    <a:pt x="1190" y="916"/>
                    <a:pt x="1190" y="916"/>
                  </a:cubicBezTo>
                  <a:cubicBezTo>
                    <a:pt x="1190" y="938"/>
                    <a:pt x="1172" y="956"/>
                    <a:pt x="1150" y="956"/>
                  </a:cubicBezTo>
                  <a:cubicBezTo>
                    <a:pt x="1128" y="956"/>
                    <a:pt x="1110" y="938"/>
                    <a:pt x="1110" y="916"/>
                  </a:cubicBezTo>
                  <a:cubicBezTo>
                    <a:pt x="1110" y="779"/>
                    <a:pt x="1110" y="779"/>
                    <a:pt x="1110" y="779"/>
                  </a:cubicBezTo>
                  <a:cubicBezTo>
                    <a:pt x="1110" y="753"/>
                    <a:pt x="1089" y="732"/>
                    <a:pt x="1063" y="732"/>
                  </a:cubicBezTo>
                  <a:cubicBezTo>
                    <a:pt x="1037" y="732"/>
                    <a:pt x="1016" y="753"/>
                    <a:pt x="1016" y="779"/>
                  </a:cubicBezTo>
                  <a:cubicBezTo>
                    <a:pt x="1016" y="916"/>
                    <a:pt x="1016" y="916"/>
                    <a:pt x="1016" y="916"/>
                  </a:cubicBezTo>
                  <a:cubicBezTo>
                    <a:pt x="1016" y="938"/>
                    <a:pt x="998" y="956"/>
                    <a:pt x="976" y="956"/>
                  </a:cubicBezTo>
                  <a:cubicBezTo>
                    <a:pt x="954" y="956"/>
                    <a:pt x="936" y="938"/>
                    <a:pt x="936" y="916"/>
                  </a:cubicBezTo>
                  <a:cubicBezTo>
                    <a:pt x="936" y="779"/>
                    <a:pt x="936" y="779"/>
                    <a:pt x="936" y="779"/>
                  </a:cubicBezTo>
                  <a:cubicBezTo>
                    <a:pt x="936" y="709"/>
                    <a:pt x="993" y="652"/>
                    <a:pt x="1063" y="652"/>
                  </a:cubicBezTo>
                  <a:cubicBezTo>
                    <a:pt x="1097" y="652"/>
                    <a:pt x="1127" y="665"/>
                    <a:pt x="1150" y="686"/>
                  </a:cubicBezTo>
                  <a:close/>
                  <a:moveTo>
                    <a:pt x="433" y="605"/>
                  </a:moveTo>
                  <a:cubicBezTo>
                    <a:pt x="433" y="701"/>
                    <a:pt x="433" y="701"/>
                    <a:pt x="433" y="701"/>
                  </a:cubicBezTo>
                  <a:cubicBezTo>
                    <a:pt x="512" y="701"/>
                    <a:pt x="512" y="701"/>
                    <a:pt x="512" y="701"/>
                  </a:cubicBezTo>
                  <a:cubicBezTo>
                    <a:pt x="534" y="701"/>
                    <a:pt x="552" y="718"/>
                    <a:pt x="552" y="741"/>
                  </a:cubicBezTo>
                  <a:cubicBezTo>
                    <a:pt x="552" y="763"/>
                    <a:pt x="534" y="781"/>
                    <a:pt x="512" y="781"/>
                  </a:cubicBezTo>
                  <a:cubicBezTo>
                    <a:pt x="433" y="781"/>
                    <a:pt x="433" y="781"/>
                    <a:pt x="433" y="781"/>
                  </a:cubicBezTo>
                  <a:cubicBezTo>
                    <a:pt x="433" y="917"/>
                    <a:pt x="433" y="917"/>
                    <a:pt x="433" y="917"/>
                  </a:cubicBezTo>
                  <a:cubicBezTo>
                    <a:pt x="433" y="939"/>
                    <a:pt x="415" y="957"/>
                    <a:pt x="393" y="957"/>
                  </a:cubicBezTo>
                  <a:cubicBezTo>
                    <a:pt x="371" y="957"/>
                    <a:pt x="353" y="939"/>
                    <a:pt x="353" y="917"/>
                  </a:cubicBezTo>
                  <a:cubicBezTo>
                    <a:pt x="353" y="565"/>
                    <a:pt x="353" y="565"/>
                    <a:pt x="353" y="565"/>
                  </a:cubicBezTo>
                  <a:cubicBezTo>
                    <a:pt x="353" y="542"/>
                    <a:pt x="371" y="525"/>
                    <a:pt x="393" y="525"/>
                  </a:cubicBezTo>
                  <a:cubicBezTo>
                    <a:pt x="572" y="525"/>
                    <a:pt x="572" y="525"/>
                    <a:pt x="572" y="525"/>
                  </a:cubicBezTo>
                  <a:cubicBezTo>
                    <a:pt x="594" y="525"/>
                    <a:pt x="612" y="542"/>
                    <a:pt x="612" y="565"/>
                  </a:cubicBezTo>
                  <a:cubicBezTo>
                    <a:pt x="612" y="587"/>
                    <a:pt x="594" y="605"/>
                    <a:pt x="572" y="605"/>
                  </a:cubicBezTo>
                  <a:lnTo>
                    <a:pt x="433" y="605"/>
                  </a:lnTo>
                  <a:close/>
                  <a:moveTo>
                    <a:pt x="1556" y="956"/>
                  </a:moveTo>
                  <a:cubicBezTo>
                    <a:pt x="1577" y="956"/>
                    <a:pt x="1597" y="951"/>
                    <a:pt x="1614" y="943"/>
                  </a:cubicBezTo>
                  <a:cubicBezTo>
                    <a:pt x="1614" y="980"/>
                    <a:pt x="1614" y="980"/>
                    <a:pt x="1614" y="980"/>
                  </a:cubicBezTo>
                  <a:cubicBezTo>
                    <a:pt x="1614" y="1014"/>
                    <a:pt x="1587" y="1042"/>
                    <a:pt x="1552" y="1042"/>
                  </a:cubicBezTo>
                  <a:cubicBezTo>
                    <a:pt x="1540" y="1042"/>
                    <a:pt x="1530" y="1032"/>
                    <a:pt x="1530" y="1020"/>
                  </a:cubicBezTo>
                  <a:cubicBezTo>
                    <a:pt x="1530" y="998"/>
                    <a:pt x="1512" y="980"/>
                    <a:pt x="1490" y="980"/>
                  </a:cubicBezTo>
                  <a:cubicBezTo>
                    <a:pt x="1468" y="980"/>
                    <a:pt x="1450" y="998"/>
                    <a:pt x="1450" y="1020"/>
                  </a:cubicBezTo>
                  <a:cubicBezTo>
                    <a:pt x="1450" y="1076"/>
                    <a:pt x="1496" y="1122"/>
                    <a:pt x="1552" y="1122"/>
                  </a:cubicBezTo>
                  <a:cubicBezTo>
                    <a:pt x="1631" y="1122"/>
                    <a:pt x="1694" y="1058"/>
                    <a:pt x="1694" y="980"/>
                  </a:cubicBezTo>
                  <a:cubicBezTo>
                    <a:pt x="1694" y="790"/>
                    <a:pt x="1694" y="790"/>
                    <a:pt x="1694" y="790"/>
                  </a:cubicBezTo>
                  <a:cubicBezTo>
                    <a:pt x="1694" y="714"/>
                    <a:pt x="1633" y="652"/>
                    <a:pt x="1556" y="652"/>
                  </a:cubicBezTo>
                  <a:cubicBezTo>
                    <a:pt x="1480" y="652"/>
                    <a:pt x="1418" y="714"/>
                    <a:pt x="1418" y="790"/>
                  </a:cubicBezTo>
                  <a:cubicBezTo>
                    <a:pt x="1418" y="818"/>
                    <a:pt x="1418" y="818"/>
                    <a:pt x="1418" y="818"/>
                  </a:cubicBezTo>
                  <a:cubicBezTo>
                    <a:pt x="1418" y="894"/>
                    <a:pt x="1480" y="956"/>
                    <a:pt x="1556" y="956"/>
                  </a:cubicBezTo>
                  <a:close/>
                  <a:moveTo>
                    <a:pt x="1498" y="790"/>
                  </a:moveTo>
                  <a:cubicBezTo>
                    <a:pt x="1498" y="758"/>
                    <a:pt x="1524" y="732"/>
                    <a:pt x="1556" y="732"/>
                  </a:cubicBezTo>
                  <a:cubicBezTo>
                    <a:pt x="1588" y="732"/>
                    <a:pt x="1614" y="758"/>
                    <a:pt x="1614" y="790"/>
                  </a:cubicBezTo>
                  <a:cubicBezTo>
                    <a:pt x="1614" y="818"/>
                    <a:pt x="1614" y="818"/>
                    <a:pt x="1614" y="818"/>
                  </a:cubicBezTo>
                  <a:cubicBezTo>
                    <a:pt x="1614" y="850"/>
                    <a:pt x="1588" y="876"/>
                    <a:pt x="1556" y="876"/>
                  </a:cubicBezTo>
                  <a:cubicBezTo>
                    <a:pt x="1524" y="876"/>
                    <a:pt x="1498" y="850"/>
                    <a:pt x="1498" y="818"/>
                  </a:cubicBezTo>
                  <a:lnTo>
                    <a:pt x="1498" y="790"/>
                  </a:lnTo>
                  <a:close/>
                  <a:moveTo>
                    <a:pt x="746" y="1152"/>
                  </a:moveTo>
                  <a:cubicBezTo>
                    <a:pt x="757" y="1152"/>
                    <a:pt x="767" y="1156"/>
                    <a:pt x="774" y="1164"/>
                  </a:cubicBezTo>
                  <a:cubicBezTo>
                    <a:pt x="782" y="1171"/>
                    <a:pt x="786" y="1181"/>
                    <a:pt x="786" y="1192"/>
                  </a:cubicBezTo>
                  <a:cubicBezTo>
                    <a:pt x="786" y="1203"/>
                    <a:pt x="782" y="1213"/>
                    <a:pt x="774" y="1220"/>
                  </a:cubicBezTo>
                  <a:cubicBezTo>
                    <a:pt x="767" y="1228"/>
                    <a:pt x="757" y="1232"/>
                    <a:pt x="746" y="1232"/>
                  </a:cubicBezTo>
                  <a:cubicBezTo>
                    <a:pt x="736" y="1232"/>
                    <a:pt x="725" y="1228"/>
                    <a:pt x="718" y="1220"/>
                  </a:cubicBezTo>
                  <a:cubicBezTo>
                    <a:pt x="710" y="1213"/>
                    <a:pt x="706" y="1203"/>
                    <a:pt x="706" y="1192"/>
                  </a:cubicBezTo>
                  <a:cubicBezTo>
                    <a:pt x="706" y="1181"/>
                    <a:pt x="710" y="1171"/>
                    <a:pt x="718" y="1164"/>
                  </a:cubicBezTo>
                  <a:cubicBezTo>
                    <a:pt x="725" y="1156"/>
                    <a:pt x="736" y="1152"/>
                    <a:pt x="746" y="1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884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551543" y="752284"/>
            <a:ext cx="4843505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8000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با تشکر ویژه</a:t>
            </a:r>
            <a:endParaRPr lang="en-US" sz="80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8200" y="4034866"/>
            <a:ext cx="4114800" cy="133113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موفق باشید و از این قالب پاورپوینت حرفه‌ای لذت ببرید! 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6097673" y="752284"/>
            <a:ext cx="5345411" cy="5345411"/>
          </a:xfrm>
          <a:prstGeom prst="ellipse">
            <a:avLst/>
          </a:prstGeom>
          <a:solidFill>
            <a:schemeClr val="tx2">
              <a:lumMod val="90000"/>
              <a:lumOff val="1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754720" y="1685658"/>
            <a:ext cx="891926" cy="1363219"/>
            <a:chOff x="1527240" y="1685658"/>
            <a:chExt cx="891926" cy="1363219"/>
          </a:xfrm>
        </p:grpSpPr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527240" y="1685658"/>
              <a:ext cx="891926" cy="1042371"/>
            </a:xfrm>
            <a:custGeom>
              <a:avLst/>
              <a:gdLst>
                <a:gd name="T0" fmla="*/ 355 w 355"/>
                <a:gd name="T1" fmla="*/ 177 h 415"/>
                <a:gd name="T2" fmla="*/ 178 w 355"/>
                <a:gd name="T3" fmla="*/ 0 h 415"/>
                <a:gd name="T4" fmla="*/ 0 w 355"/>
                <a:gd name="T5" fmla="*/ 177 h 415"/>
                <a:gd name="T6" fmla="*/ 80 w 355"/>
                <a:gd name="T7" fmla="*/ 325 h 415"/>
                <a:gd name="T8" fmla="*/ 95 w 355"/>
                <a:gd name="T9" fmla="*/ 353 h 415"/>
                <a:gd name="T10" fmla="*/ 95 w 355"/>
                <a:gd name="T11" fmla="*/ 384 h 415"/>
                <a:gd name="T12" fmla="*/ 126 w 355"/>
                <a:gd name="T13" fmla="*/ 415 h 415"/>
                <a:gd name="T14" fmla="*/ 230 w 355"/>
                <a:gd name="T15" fmla="*/ 415 h 415"/>
                <a:gd name="T16" fmla="*/ 261 w 355"/>
                <a:gd name="T17" fmla="*/ 384 h 415"/>
                <a:gd name="T18" fmla="*/ 261 w 355"/>
                <a:gd name="T19" fmla="*/ 353 h 415"/>
                <a:gd name="T20" fmla="*/ 276 w 355"/>
                <a:gd name="T21" fmla="*/ 325 h 415"/>
                <a:gd name="T22" fmla="*/ 355 w 355"/>
                <a:gd name="T23" fmla="*/ 1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415">
                  <a:moveTo>
                    <a:pt x="355" y="177"/>
                  </a:moveTo>
                  <a:cubicBezTo>
                    <a:pt x="355" y="79"/>
                    <a:pt x="276" y="0"/>
                    <a:pt x="178" y="0"/>
                  </a:cubicBezTo>
                  <a:cubicBezTo>
                    <a:pt x="80" y="0"/>
                    <a:pt x="0" y="79"/>
                    <a:pt x="0" y="177"/>
                  </a:cubicBezTo>
                  <a:cubicBezTo>
                    <a:pt x="0" y="239"/>
                    <a:pt x="32" y="294"/>
                    <a:pt x="80" y="325"/>
                  </a:cubicBezTo>
                  <a:cubicBezTo>
                    <a:pt x="89" y="332"/>
                    <a:pt x="95" y="342"/>
                    <a:pt x="95" y="353"/>
                  </a:cubicBezTo>
                  <a:cubicBezTo>
                    <a:pt x="95" y="384"/>
                    <a:pt x="95" y="384"/>
                    <a:pt x="95" y="384"/>
                  </a:cubicBezTo>
                  <a:cubicBezTo>
                    <a:pt x="95" y="401"/>
                    <a:pt x="109" y="415"/>
                    <a:pt x="126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47" y="415"/>
                    <a:pt x="261" y="401"/>
                    <a:pt x="261" y="384"/>
                  </a:cubicBezTo>
                  <a:cubicBezTo>
                    <a:pt x="261" y="353"/>
                    <a:pt x="261" y="353"/>
                    <a:pt x="261" y="353"/>
                  </a:cubicBezTo>
                  <a:cubicBezTo>
                    <a:pt x="261" y="342"/>
                    <a:pt x="266" y="332"/>
                    <a:pt x="276" y="325"/>
                  </a:cubicBezTo>
                  <a:cubicBezTo>
                    <a:pt x="324" y="294"/>
                    <a:pt x="355" y="239"/>
                    <a:pt x="355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766724" y="2935275"/>
              <a:ext cx="416028" cy="113602"/>
            </a:xfrm>
            <a:custGeom>
              <a:avLst/>
              <a:gdLst>
                <a:gd name="T0" fmla="*/ 166 w 166"/>
                <a:gd name="T1" fmla="*/ 13 h 45"/>
                <a:gd name="T2" fmla="*/ 135 w 166"/>
                <a:gd name="T3" fmla="*/ 45 h 45"/>
                <a:gd name="T4" fmla="*/ 31 w 166"/>
                <a:gd name="T5" fmla="*/ 45 h 45"/>
                <a:gd name="T6" fmla="*/ 0 w 166"/>
                <a:gd name="T7" fmla="*/ 13 h 45"/>
                <a:gd name="T8" fmla="*/ 13 w 166"/>
                <a:gd name="T9" fmla="*/ 0 h 45"/>
                <a:gd name="T10" fmla="*/ 152 w 166"/>
                <a:gd name="T11" fmla="*/ 0 h 45"/>
                <a:gd name="T12" fmla="*/ 166 w 166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45">
                  <a:moveTo>
                    <a:pt x="166" y="13"/>
                  </a:moveTo>
                  <a:cubicBezTo>
                    <a:pt x="166" y="31"/>
                    <a:pt x="152" y="45"/>
                    <a:pt x="135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14" y="45"/>
                    <a:pt x="0" y="3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766724" y="2823209"/>
              <a:ext cx="416028" cy="115137"/>
            </a:xfrm>
            <a:custGeom>
              <a:avLst/>
              <a:gdLst>
                <a:gd name="T0" fmla="*/ 166 w 166"/>
                <a:gd name="T1" fmla="*/ 13 h 46"/>
                <a:gd name="T2" fmla="*/ 152 w 166"/>
                <a:gd name="T3" fmla="*/ 0 h 46"/>
                <a:gd name="T4" fmla="*/ 13 w 166"/>
                <a:gd name="T5" fmla="*/ 0 h 46"/>
                <a:gd name="T6" fmla="*/ 0 w 166"/>
                <a:gd name="T7" fmla="*/ 13 h 46"/>
                <a:gd name="T8" fmla="*/ 0 w 166"/>
                <a:gd name="T9" fmla="*/ 32 h 46"/>
                <a:gd name="T10" fmla="*/ 13 w 166"/>
                <a:gd name="T11" fmla="*/ 46 h 46"/>
                <a:gd name="T12" fmla="*/ 152 w 166"/>
                <a:gd name="T13" fmla="*/ 46 h 46"/>
                <a:gd name="T14" fmla="*/ 166 w 166"/>
                <a:gd name="T15" fmla="*/ 32 h 46"/>
                <a:gd name="T16" fmla="*/ 166 w 166"/>
                <a:gd name="T17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46">
                  <a:moveTo>
                    <a:pt x="166" y="13"/>
                  </a:moveTo>
                  <a:cubicBezTo>
                    <a:pt x="166" y="6"/>
                    <a:pt x="160" y="0"/>
                    <a:pt x="15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60" y="46"/>
                    <a:pt x="166" y="40"/>
                    <a:pt x="166" y="32"/>
                  </a:cubicBezTo>
                  <a:lnTo>
                    <a:pt x="166" y="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766724" y="2705002"/>
              <a:ext cx="416028" cy="115137"/>
            </a:xfrm>
            <a:custGeom>
              <a:avLst/>
              <a:gdLst>
                <a:gd name="T0" fmla="*/ 166 w 166"/>
                <a:gd name="T1" fmla="*/ 14 h 46"/>
                <a:gd name="T2" fmla="*/ 152 w 166"/>
                <a:gd name="T3" fmla="*/ 0 h 46"/>
                <a:gd name="T4" fmla="*/ 13 w 166"/>
                <a:gd name="T5" fmla="*/ 0 h 46"/>
                <a:gd name="T6" fmla="*/ 0 w 166"/>
                <a:gd name="T7" fmla="*/ 14 h 46"/>
                <a:gd name="T8" fmla="*/ 0 w 166"/>
                <a:gd name="T9" fmla="*/ 33 h 46"/>
                <a:gd name="T10" fmla="*/ 13 w 166"/>
                <a:gd name="T11" fmla="*/ 46 h 46"/>
                <a:gd name="T12" fmla="*/ 152 w 166"/>
                <a:gd name="T13" fmla="*/ 46 h 46"/>
                <a:gd name="T14" fmla="*/ 166 w 166"/>
                <a:gd name="T15" fmla="*/ 33 h 46"/>
                <a:gd name="T16" fmla="*/ 166 w 166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46">
                  <a:moveTo>
                    <a:pt x="166" y="14"/>
                  </a:moveTo>
                  <a:cubicBezTo>
                    <a:pt x="166" y="6"/>
                    <a:pt x="160" y="0"/>
                    <a:pt x="15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60" y="46"/>
                    <a:pt x="166" y="40"/>
                    <a:pt x="166" y="33"/>
                  </a:cubicBezTo>
                  <a:lnTo>
                    <a:pt x="166" y="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766724" y="2705002"/>
              <a:ext cx="207246" cy="115137"/>
            </a:xfrm>
            <a:custGeom>
              <a:avLst/>
              <a:gdLst>
                <a:gd name="T0" fmla="*/ 83 w 83"/>
                <a:gd name="T1" fmla="*/ 0 h 46"/>
                <a:gd name="T2" fmla="*/ 13 w 83"/>
                <a:gd name="T3" fmla="*/ 0 h 46"/>
                <a:gd name="T4" fmla="*/ 0 w 83"/>
                <a:gd name="T5" fmla="*/ 14 h 46"/>
                <a:gd name="T6" fmla="*/ 0 w 83"/>
                <a:gd name="T7" fmla="*/ 33 h 46"/>
                <a:gd name="T8" fmla="*/ 13 w 83"/>
                <a:gd name="T9" fmla="*/ 46 h 46"/>
                <a:gd name="T10" fmla="*/ 83 w 83"/>
                <a:gd name="T11" fmla="*/ 46 h 46"/>
                <a:gd name="T12" fmla="*/ 83 w 8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83" y="46"/>
                    <a:pt x="83" y="46"/>
                    <a:pt x="83" y="4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1766724" y="2823209"/>
              <a:ext cx="207246" cy="115137"/>
            </a:xfrm>
            <a:custGeom>
              <a:avLst/>
              <a:gdLst>
                <a:gd name="T0" fmla="*/ 83 w 83"/>
                <a:gd name="T1" fmla="*/ 0 h 46"/>
                <a:gd name="T2" fmla="*/ 13 w 83"/>
                <a:gd name="T3" fmla="*/ 0 h 46"/>
                <a:gd name="T4" fmla="*/ 0 w 83"/>
                <a:gd name="T5" fmla="*/ 13 h 46"/>
                <a:gd name="T6" fmla="*/ 0 w 83"/>
                <a:gd name="T7" fmla="*/ 32 h 46"/>
                <a:gd name="T8" fmla="*/ 13 w 83"/>
                <a:gd name="T9" fmla="*/ 46 h 46"/>
                <a:gd name="T10" fmla="*/ 83 w 83"/>
                <a:gd name="T11" fmla="*/ 46 h 46"/>
                <a:gd name="T12" fmla="*/ 83 w 8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6" y="46"/>
                    <a:pt x="13" y="46"/>
                  </a:cubicBezTo>
                  <a:cubicBezTo>
                    <a:pt x="83" y="46"/>
                    <a:pt x="83" y="46"/>
                    <a:pt x="83" y="4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1766724" y="2935275"/>
              <a:ext cx="207246" cy="113602"/>
            </a:xfrm>
            <a:custGeom>
              <a:avLst/>
              <a:gdLst>
                <a:gd name="T0" fmla="*/ 83 w 83"/>
                <a:gd name="T1" fmla="*/ 0 h 45"/>
                <a:gd name="T2" fmla="*/ 13 w 83"/>
                <a:gd name="T3" fmla="*/ 0 h 45"/>
                <a:gd name="T4" fmla="*/ 0 w 83"/>
                <a:gd name="T5" fmla="*/ 13 h 45"/>
                <a:gd name="T6" fmla="*/ 31 w 83"/>
                <a:gd name="T7" fmla="*/ 45 h 45"/>
                <a:gd name="T8" fmla="*/ 83 w 83"/>
                <a:gd name="T9" fmla="*/ 45 h 45"/>
                <a:gd name="T10" fmla="*/ 83 w 83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5">
                  <a:moveTo>
                    <a:pt x="8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1"/>
                    <a:pt x="14" y="45"/>
                    <a:pt x="31" y="45"/>
                  </a:cubicBezTo>
                  <a:cubicBezTo>
                    <a:pt x="83" y="45"/>
                    <a:pt x="83" y="45"/>
                    <a:pt x="83" y="4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771329" y="2150811"/>
              <a:ext cx="403746" cy="557262"/>
            </a:xfrm>
            <a:custGeom>
              <a:avLst/>
              <a:gdLst>
                <a:gd name="T0" fmla="*/ 240 w 263"/>
                <a:gd name="T1" fmla="*/ 0 h 363"/>
                <a:gd name="T2" fmla="*/ 231 w 263"/>
                <a:gd name="T3" fmla="*/ 55 h 363"/>
                <a:gd name="T4" fmla="*/ 196 w 263"/>
                <a:gd name="T5" fmla="*/ 29 h 363"/>
                <a:gd name="T6" fmla="*/ 162 w 263"/>
                <a:gd name="T7" fmla="*/ 60 h 363"/>
                <a:gd name="T8" fmla="*/ 132 w 263"/>
                <a:gd name="T9" fmla="*/ 37 h 363"/>
                <a:gd name="T10" fmla="*/ 98 w 263"/>
                <a:gd name="T11" fmla="*/ 62 h 363"/>
                <a:gd name="T12" fmla="*/ 64 w 263"/>
                <a:gd name="T13" fmla="*/ 37 h 363"/>
                <a:gd name="T14" fmla="*/ 33 w 263"/>
                <a:gd name="T15" fmla="*/ 57 h 363"/>
                <a:gd name="T16" fmla="*/ 21 w 263"/>
                <a:gd name="T17" fmla="*/ 0 h 363"/>
                <a:gd name="T18" fmla="*/ 0 w 263"/>
                <a:gd name="T19" fmla="*/ 5 h 363"/>
                <a:gd name="T20" fmla="*/ 69 w 263"/>
                <a:gd name="T21" fmla="*/ 363 h 363"/>
                <a:gd name="T22" fmla="*/ 90 w 263"/>
                <a:gd name="T23" fmla="*/ 359 h 363"/>
                <a:gd name="T24" fmla="*/ 36 w 263"/>
                <a:gd name="T25" fmla="*/ 82 h 363"/>
                <a:gd name="T26" fmla="*/ 64 w 263"/>
                <a:gd name="T27" fmla="*/ 64 h 363"/>
                <a:gd name="T28" fmla="*/ 98 w 263"/>
                <a:gd name="T29" fmla="*/ 90 h 363"/>
                <a:gd name="T30" fmla="*/ 131 w 263"/>
                <a:gd name="T31" fmla="*/ 65 h 363"/>
                <a:gd name="T32" fmla="*/ 162 w 263"/>
                <a:gd name="T33" fmla="*/ 90 h 363"/>
                <a:gd name="T34" fmla="*/ 198 w 263"/>
                <a:gd name="T35" fmla="*/ 59 h 363"/>
                <a:gd name="T36" fmla="*/ 226 w 263"/>
                <a:gd name="T37" fmla="*/ 80 h 363"/>
                <a:gd name="T38" fmla="*/ 170 w 263"/>
                <a:gd name="T39" fmla="*/ 359 h 363"/>
                <a:gd name="T40" fmla="*/ 191 w 263"/>
                <a:gd name="T41" fmla="*/ 363 h 363"/>
                <a:gd name="T42" fmla="*/ 263 w 263"/>
                <a:gd name="T43" fmla="*/ 5 h 363"/>
                <a:gd name="T44" fmla="*/ 240 w 263"/>
                <a:gd name="T4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3">
                  <a:moveTo>
                    <a:pt x="240" y="0"/>
                  </a:moveTo>
                  <a:lnTo>
                    <a:pt x="231" y="55"/>
                  </a:lnTo>
                  <a:lnTo>
                    <a:pt x="196" y="29"/>
                  </a:lnTo>
                  <a:lnTo>
                    <a:pt x="162" y="60"/>
                  </a:lnTo>
                  <a:lnTo>
                    <a:pt x="132" y="37"/>
                  </a:lnTo>
                  <a:lnTo>
                    <a:pt x="98" y="62"/>
                  </a:lnTo>
                  <a:lnTo>
                    <a:pt x="64" y="37"/>
                  </a:lnTo>
                  <a:lnTo>
                    <a:pt x="33" y="57"/>
                  </a:lnTo>
                  <a:lnTo>
                    <a:pt x="21" y="0"/>
                  </a:lnTo>
                  <a:lnTo>
                    <a:pt x="0" y="5"/>
                  </a:lnTo>
                  <a:lnTo>
                    <a:pt x="69" y="363"/>
                  </a:lnTo>
                  <a:lnTo>
                    <a:pt x="90" y="359"/>
                  </a:lnTo>
                  <a:lnTo>
                    <a:pt x="36" y="82"/>
                  </a:lnTo>
                  <a:lnTo>
                    <a:pt x="64" y="64"/>
                  </a:lnTo>
                  <a:lnTo>
                    <a:pt x="98" y="90"/>
                  </a:lnTo>
                  <a:lnTo>
                    <a:pt x="131" y="65"/>
                  </a:lnTo>
                  <a:lnTo>
                    <a:pt x="162" y="90"/>
                  </a:lnTo>
                  <a:lnTo>
                    <a:pt x="198" y="59"/>
                  </a:lnTo>
                  <a:lnTo>
                    <a:pt x="226" y="80"/>
                  </a:lnTo>
                  <a:lnTo>
                    <a:pt x="170" y="359"/>
                  </a:lnTo>
                  <a:lnTo>
                    <a:pt x="191" y="363"/>
                  </a:lnTo>
                  <a:lnTo>
                    <a:pt x="263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1663868" y="1811541"/>
              <a:ext cx="245625" cy="296285"/>
            </a:xfrm>
            <a:custGeom>
              <a:avLst/>
              <a:gdLst>
                <a:gd name="T0" fmla="*/ 7 w 98"/>
                <a:gd name="T1" fmla="*/ 118 h 118"/>
                <a:gd name="T2" fmla="*/ 6 w 98"/>
                <a:gd name="T3" fmla="*/ 118 h 118"/>
                <a:gd name="T4" fmla="*/ 0 w 98"/>
                <a:gd name="T5" fmla="*/ 111 h 118"/>
                <a:gd name="T6" fmla="*/ 48 w 98"/>
                <a:gd name="T7" fmla="*/ 17 h 118"/>
                <a:gd name="T8" fmla="*/ 91 w 98"/>
                <a:gd name="T9" fmla="*/ 0 h 118"/>
                <a:gd name="T10" fmla="*/ 98 w 98"/>
                <a:gd name="T11" fmla="*/ 6 h 118"/>
                <a:gd name="T12" fmla="*/ 92 w 98"/>
                <a:gd name="T13" fmla="*/ 13 h 118"/>
                <a:gd name="T14" fmla="*/ 92 w 98"/>
                <a:gd name="T15" fmla="*/ 13 h 118"/>
                <a:gd name="T16" fmla="*/ 55 w 98"/>
                <a:gd name="T17" fmla="*/ 28 h 118"/>
                <a:gd name="T18" fmla="*/ 14 w 98"/>
                <a:gd name="T19" fmla="*/ 112 h 118"/>
                <a:gd name="T20" fmla="*/ 7 w 9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18">
                  <a:moveTo>
                    <a:pt x="7" y="118"/>
                  </a:moveTo>
                  <a:cubicBezTo>
                    <a:pt x="7" y="118"/>
                    <a:pt x="7" y="118"/>
                    <a:pt x="6" y="118"/>
                  </a:cubicBezTo>
                  <a:cubicBezTo>
                    <a:pt x="3" y="118"/>
                    <a:pt x="0" y="115"/>
                    <a:pt x="0" y="111"/>
                  </a:cubicBezTo>
                  <a:cubicBezTo>
                    <a:pt x="2" y="81"/>
                    <a:pt x="12" y="41"/>
                    <a:pt x="48" y="17"/>
                  </a:cubicBezTo>
                  <a:cubicBezTo>
                    <a:pt x="69" y="2"/>
                    <a:pt x="90" y="0"/>
                    <a:pt x="91" y="0"/>
                  </a:cubicBezTo>
                  <a:cubicBezTo>
                    <a:pt x="95" y="0"/>
                    <a:pt x="98" y="2"/>
                    <a:pt x="98" y="6"/>
                  </a:cubicBezTo>
                  <a:cubicBezTo>
                    <a:pt x="98" y="10"/>
                    <a:pt x="96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73" y="15"/>
                    <a:pt x="55" y="28"/>
                  </a:cubicBezTo>
                  <a:cubicBezTo>
                    <a:pt x="30" y="45"/>
                    <a:pt x="16" y="74"/>
                    <a:pt x="14" y="112"/>
                  </a:cubicBezTo>
                  <a:cubicBezTo>
                    <a:pt x="13" y="115"/>
                    <a:pt x="10" y="118"/>
                    <a:pt x="7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892270" y="2365733"/>
            <a:ext cx="3659810" cy="2783236"/>
            <a:chOff x="2664790" y="2365733"/>
            <a:chExt cx="3659810" cy="2783236"/>
          </a:xfrm>
        </p:grpSpPr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494695" y="2818603"/>
              <a:ext cx="1829905" cy="2262819"/>
            </a:xfrm>
            <a:custGeom>
              <a:avLst/>
              <a:gdLst>
                <a:gd name="T0" fmla="*/ 701 w 729"/>
                <a:gd name="T1" fmla="*/ 902 h 902"/>
                <a:gd name="T2" fmla="*/ 0 w 729"/>
                <a:gd name="T3" fmla="*/ 902 h 902"/>
                <a:gd name="T4" fmla="*/ 0 w 729"/>
                <a:gd name="T5" fmla="*/ 0 h 902"/>
                <a:gd name="T6" fmla="*/ 685 w 729"/>
                <a:gd name="T7" fmla="*/ 0 h 902"/>
                <a:gd name="T8" fmla="*/ 729 w 729"/>
                <a:gd name="T9" fmla="*/ 44 h 902"/>
                <a:gd name="T10" fmla="*/ 729 w 729"/>
                <a:gd name="T11" fmla="*/ 873 h 902"/>
                <a:gd name="T12" fmla="*/ 701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01" y="902"/>
                  </a:moveTo>
                  <a:cubicBezTo>
                    <a:pt x="0" y="902"/>
                    <a:pt x="0" y="902"/>
                    <a:pt x="0" y="9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10" y="0"/>
                    <a:pt x="729" y="20"/>
                    <a:pt x="729" y="44"/>
                  </a:cubicBezTo>
                  <a:cubicBezTo>
                    <a:pt x="729" y="873"/>
                    <a:pt x="729" y="873"/>
                    <a:pt x="729" y="873"/>
                  </a:cubicBezTo>
                  <a:cubicBezTo>
                    <a:pt x="729" y="889"/>
                    <a:pt x="717" y="902"/>
                    <a:pt x="701" y="90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664790" y="2818603"/>
              <a:ext cx="1829905" cy="2262819"/>
            </a:xfrm>
            <a:custGeom>
              <a:avLst/>
              <a:gdLst>
                <a:gd name="T0" fmla="*/ 729 w 729"/>
                <a:gd name="T1" fmla="*/ 902 h 902"/>
                <a:gd name="T2" fmla="*/ 29 w 729"/>
                <a:gd name="T3" fmla="*/ 902 h 902"/>
                <a:gd name="T4" fmla="*/ 0 w 729"/>
                <a:gd name="T5" fmla="*/ 873 h 902"/>
                <a:gd name="T6" fmla="*/ 0 w 729"/>
                <a:gd name="T7" fmla="*/ 44 h 902"/>
                <a:gd name="T8" fmla="*/ 44 w 729"/>
                <a:gd name="T9" fmla="*/ 0 h 902"/>
                <a:gd name="T10" fmla="*/ 729 w 729"/>
                <a:gd name="T11" fmla="*/ 0 h 902"/>
                <a:gd name="T12" fmla="*/ 729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29" y="902"/>
                  </a:moveTo>
                  <a:cubicBezTo>
                    <a:pt x="29" y="902"/>
                    <a:pt x="29" y="902"/>
                    <a:pt x="29" y="902"/>
                  </a:cubicBezTo>
                  <a:cubicBezTo>
                    <a:pt x="13" y="902"/>
                    <a:pt x="0" y="889"/>
                    <a:pt x="0" y="87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729" y="9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664790" y="2724959"/>
              <a:ext cx="1829905" cy="2264355"/>
            </a:xfrm>
            <a:custGeom>
              <a:avLst/>
              <a:gdLst>
                <a:gd name="T0" fmla="*/ 729 w 729"/>
                <a:gd name="T1" fmla="*/ 902 h 902"/>
                <a:gd name="T2" fmla="*/ 29 w 729"/>
                <a:gd name="T3" fmla="*/ 902 h 902"/>
                <a:gd name="T4" fmla="*/ 0 w 729"/>
                <a:gd name="T5" fmla="*/ 873 h 902"/>
                <a:gd name="T6" fmla="*/ 0 w 729"/>
                <a:gd name="T7" fmla="*/ 46 h 902"/>
                <a:gd name="T8" fmla="*/ 44 w 729"/>
                <a:gd name="T9" fmla="*/ 2 h 902"/>
                <a:gd name="T10" fmla="*/ 729 w 729"/>
                <a:gd name="T11" fmla="*/ 0 h 902"/>
                <a:gd name="T12" fmla="*/ 729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29" y="902"/>
                  </a:moveTo>
                  <a:cubicBezTo>
                    <a:pt x="29" y="902"/>
                    <a:pt x="29" y="902"/>
                    <a:pt x="29" y="902"/>
                  </a:cubicBezTo>
                  <a:cubicBezTo>
                    <a:pt x="13" y="902"/>
                    <a:pt x="0" y="889"/>
                    <a:pt x="0" y="8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"/>
                    <a:pt x="20" y="2"/>
                    <a:pt x="44" y="2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729" y="9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4494695" y="2724959"/>
              <a:ext cx="1829905" cy="2264355"/>
            </a:xfrm>
            <a:custGeom>
              <a:avLst/>
              <a:gdLst>
                <a:gd name="T0" fmla="*/ 701 w 729"/>
                <a:gd name="T1" fmla="*/ 902 h 902"/>
                <a:gd name="T2" fmla="*/ 0 w 729"/>
                <a:gd name="T3" fmla="*/ 902 h 902"/>
                <a:gd name="T4" fmla="*/ 0 w 729"/>
                <a:gd name="T5" fmla="*/ 0 h 902"/>
                <a:gd name="T6" fmla="*/ 685 w 729"/>
                <a:gd name="T7" fmla="*/ 2 h 902"/>
                <a:gd name="T8" fmla="*/ 729 w 729"/>
                <a:gd name="T9" fmla="*/ 46 h 902"/>
                <a:gd name="T10" fmla="*/ 729 w 729"/>
                <a:gd name="T11" fmla="*/ 873 h 902"/>
                <a:gd name="T12" fmla="*/ 701 w 729"/>
                <a:gd name="T1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902">
                  <a:moveTo>
                    <a:pt x="701" y="902"/>
                  </a:moveTo>
                  <a:cubicBezTo>
                    <a:pt x="0" y="902"/>
                    <a:pt x="0" y="902"/>
                    <a:pt x="0" y="9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5" y="2"/>
                    <a:pt x="685" y="2"/>
                    <a:pt x="685" y="2"/>
                  </a:cubicBezTo>
                  <a:cubicBezTo>
                    <a:pt x="710" y="2"/>
                    <a:pt x="729" y="22"/>
                    <a:pt x="729" y="46"/>
                  </a:cubicBezTo>
                  <a:cubicBezTo>
                    <a:pt x="729" y="873"/>
                    <a:pt x="729" y="873"/>
                    <a:pt x="729" y="873"/>
                  </a:cubicBezTo>
                  <a:cubicBezTo>
                    <a:pt x="729" y="889"/>
                    <a:pt x="717" y="902"/>
                    <a:pt x="701" y="90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833657" y="2482404"/>
              <a:ext cx="1661038" cy="2506909"/>
            </a:xfrm>
            <a:custGeom>
              <a:avLst/>
              <a:gdLst>
                <a:gd name="T0" fmla="*/ 662 w 662"/>
                <a:gd name="T1" fmla="*/ 999 h 999"/>
                <a:gd name="T2" fmla="*/ 0 w 662"/>
                <a:gd name="T3" fmla="*/ 935 h 999"/>
                <a:gd name="T4" fmla="*/ 0 w 662"/>
                <a:gd name="T5" fmla="*/ 26 h 999"/>
                <a:gd name="T6" fmla="*/ 655 w 662"/>
                <a:gd name="T7" fmla="*/ 156 h 999"/>
                <a:gd name="T8" fmla="*/ 662 w 662"/>
                <a:gd name="T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999">
                  <a:moveTo>
                    <a:pt x="662" y="999"/>
                  </a:moveTo>
                  <a:cubicBezTo>
                    <a:pt x="662" y="999"/>
                    <a:pt x="267" y="887"/>
                    <a:pt x="0" y="935"/>
                  </a:cubicBezTo>
                  <a:cubicBezTo>
                    <a:pt x="0" y="614"/>
                    <a:pt x="0" y="26"/>
                    <a:pt x="0" y="26"/>
                  </a:cubicBezTo>
                  <a:cubicBezTo>
                    <a:pt x="0" y="26"/>
                    <a:pt x="470" y="0"/>
                    <a:pt x="655" y="156"/>
                  </a:cubicBezTo>
                  <a:cubicBezTo>
                    <a:pt x="655" y="502"/>
                    <a:pt x="662" y="999"/>
                    <a:pt x="662" y="9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494695" y="2482404"/>
              <a:ext cx="1664108" cy="2506909"/>
            </a:xfrm>
            <a:custGeom>
              <a:avLst/>
              <a:gdLst>
                <a:gd name="T0" fmla="*/ 0 w 663"/>
                <a:gd name="T1" fmla="*/ 999 h 999"/>
                <a:gd name="T2" fmla="*/ 663 w 663"/>
                <a:gd name="T3" fmla="*/ 935 h 999"/>
                <a:gd name="T4" fmla="*/ 663 w 663"/>
                <a:gd name="T5" fmla="*/ 26 h 999"/>
                <a:gd name="T6" fmla="*/ 7 w 663"/>
                <a:gd name="T7" fmla="*/ 156 h 999"/>
                <a:gd name="T8" fmla="*/ 0 w 663"/>
                <a:gd name="T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999">
                  <a:moveTo>
                    <a:pt x="0" y="999"/>
                  </a:moveTo>
                  <a:cubicBezTo>
                    <a:pt x="0" y="999"/>
                    <a:pt x="395" y="887"/>
                    <a:pt x="663" y="935"/>
                  </a:cubicBezTo>
                  <a:cubicBezTo>
                    <a:pt x="663" y="614"/>
                    <a:pt x="663" y="26"/>
                    <a:pt x="663" y="26"/>
                  </a:cubicBezTo>
                  <a:cubicBezTo>
                    <a:pt x="663" y="26"/>
                    <a:pt x="192" y="0"/>
                    <a:pt x="7" y="156"/>
                  </a:cubicBezTo>
                  <a:cubicBezTo>
                    <a:pt x="7" y="502"/>
                    <a:pt x="0" y="999"/>
                    <a:pt x="0" y="9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65680" y="2365733"/>
              <a:ext cx="1529015" cy="2623581"/>
            </a:xfrm>
            <a:custGeom>
              <a:avLst/>
              <a:gdLst>
                <a:gd name="T0" fmla="*/ 609 w 609"/>
                <a:gd name="T1" fmla="*/ 146 h 1045"/>
                <a:gd name="T2" fmla="*/ 0 w 609"/>
                <a:gd name="T3" fmla="*/ 0 h 1045"/>
                <a:gd name="T4" fmla="*/ 0 w 609"/>
                <a:gd name="T5" fmla="*/ 904 h 1045"/>
                <a:gd name="T6" fmla="*/ 609 w 609"/>
                <a:gd name="T7" fmla="*/ 1045 h 1045"/>
                <a:gd name="T8" fmla="*/ 609 w 609"/>
                <a:gd name="T9" fmla="*/ 14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1045">
                  <a:moveTo>
                    <a:pt x="609" y="146"/>
                  </a:moveTo>
                  <a:cubicBezTo>
                    <a:pt x="609" y="146"/>
                    <a:pt x="536" y="0"/>
                    <a:pt x="0" y="0"/>
                  </a:cubicBezTo>
                  <a:cubicBezTo>
                    <a:pt x="0" y="445"/>
                    <a:pt x="0" y="904"/>
                    <a:pt x="0" y="904"/>
                  </a:cubicBezTo>
                  <a:cubicBezTo>
                    <a:pt x="0" y="904"/>
                    <a:pt x="367" y="893"/>
                    <a:pt x="609" y="1045"/>
                  </a:cubicBezTo>
                  <a:cubicBezTo>
                    <a:pt x="609" y="555"/>
                    <a:pt x="609" y="146"/>
                    <a:pt x="609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4494695" y="2365733"/>
              <a:ext cx="1527480" cy="2623581"/>
            </a:xfrm>
            <a:custGeom>
              <a:avLst/>
              <a:gdLst>
                <a:gd name="T0" fmla="*/ 0 w 609"/>
                <a:gd name="T1" fmla="*/ 146 h 1045"/>
                <a:gd name="T2" fmla="*/ 609 w 609"/>
                <a:gd name="T3" fmla="*/ 0 h 1045"/>
                <a:gd name="T4" fmla="*/ 609 w 609"/>
                <a:gd name="T5" fmla="*/ 904 h 1045"/>
                <a:gd name="T6" fmla="*/ 0 w 609"/>
                <a:gd name="T7" fmla="*/ 1045 h 1045"/>
                <a:gd name="T8" fmla="*/ 0 w 609"/>
                <a:gd name="T9" fmla="*/ 14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1045">
                  <a:moveTo>
                    <a:pt x="0" y="146"/>
                  </a:moveTo>
                  <a:cubicBezTo>
                    <a:pt x="0" y="146"/>
                    <a:pt x="74" y="0"/>
                    <a:pt x="609" y="0"/>
                  </a:cubicBezTo>
                  <a:cubicBezTo>
                    <a:pt x="609" y="445"/>
                    <a:pt x="609" y="904"/>
                    <a:pt x="609" y="904"/>
                  </a:cubicBezTo>
                  <a:cubicBezTo>
                    <a:pt x="609" y="904"/>
                    <a:pt x="243" y="893"/>
                    <a:pt x="0" y="1045"/>
                  </a:cubicBezTo>
                  <a:cubicBezTo>
                    <a:pt x="0" y="555"/>
                    <a:pt x="0" y="146"/>
                    <a:pt x="0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2" name="Freeform 181"/>
            <p:cNvSpPr>
              <a:spLocks noEditPoints="1"/>
            </p:cNvSpPr>
            <p:nvPr/>
          </p:nvSpPr>
          <p:spPr bwMode="auto">
            <a:xfrm>
              <a:off x="4594480" y="2695791"/>
              <a:ext cx="1284926" cy="1444582"/>
            </a:xfrm>
            <a:custGeom>
              <a:avLst/>
              <a:gdLst>
                <a:gd name="T0" fmla="*/ 456 w 512"/>
                <a:gd name="T1" fmla="*/ 226 h 576"/>
                <a:gd name="T2" fmla="*/ 389 w 512"/>
                <a:gd name="T3" fmla="*/ 126 h 576"/>
                <a:gd name="T4" fmla="*/ 316 w 512"/>
                <a:gd name="T5" fmla="*/ 87 h 576"/>
                <a:gd name="T6" fmla="*/ 196 w 512"/>
                <a:gd name="T7" fmla="*/ 87 h 576"/>
                <a:gd name="T8" fmla="*/ 122 w 512"/>
                <a:gd name="T9" fmla="*/ 126 h 576"/>
                <a:gd name="T10" fmla="*/ 56 w 512"/>
                <a:gd name="T11" fmla="*/ 226 h 576"/>
                <a:gd name="T12" fmla="*/ 56 w 512"/>
                <a:gd name="T13" fmla="*/ 350 h 576"/>
                <a:gd name="T14" fmla="*/ 54 w 512"/>
                <a:gd name="T15" fmla="*/ 464 h 576"/>
                <a:gd name="T16" fmla="*/ 183 w 512"/>
                <a:gd name="T17" fmla="*/ 425 h 576"/>
                <a:gd name="T18" fmla="*/ 256 w 512"/>
                <a:gd name="T19" fmla="*/ 576 h 576"/>
                <a:gd name="T20" fmla="*/ 329 w 512"/>
                <a:gd name="T21" fmla="*/ 425 h 576"/>
                <a:gd name="T22" fmla="*/ 457 w 512"/>
                <a:gd name="T23" fmla="*/ 464 h 576"/>
                <a:gd name="T24" fmla="*/ 456 w 512"/>
                <a:gd name="T25" fmla="*/ 350 h 576"/>
                <a:gd name="T26" fmla="*/ 458 w 512"/>
                <a:gd name="T27" fmla="*/ 126 h 576"/>
                <a:gd name="T28" fmla="*/ 446 w 512"/>
                <a:gd name="T29" fmla="*/ 217 h 576"/>
                <a:gd name="T30" fmla="*/ 337 w 512"/>
                <a:gd name="T31" fmla="*/ 245 h 576"/>
                <a:gd name="T32" fmla="*/ 458 w 512"/>
                <a:gd name="T33" fmla="*/ 126 h 576"/>
                <a:gd name="T34" fmla="*/ 323 w 512"/>
                <a:gd name="T35" fmla="*/ 342 h 576"/>
                <a:gd name="T36" fmla="*/ 269 w 512"/>
                <a:gd name="T37" fmla="*/ 378 h 576"/>
                <a:gd name="T38" fmla="*/ 294 w 512"/>
                <a:gd name="T39" fmla="*/ 345 h 576"/>
                <a:gd name="T40" fmla="*/ 218 w 512"/>
                <a:gd name="T41" fmla="*/ 345 h 576"/>
                <a:gd name="T42" fmla="*/ 187 w 512"/>
                <a:gd name="T43" fmla="*/ 288 h 576"/>
                <a:gd name="T44" fmla="*/ 218 w 512"/>
                <a:gd name="T45" fmla="*/ 231 h 576"/>
                <a:gd name="T46" fmla="*/ 294 w 512"/>
                <a:gd name="T47" fmla="*/ 231 h 576"/>
                <a:gd name="T48" fmla="*/ 325 w 512"/>
                <a:gd name="T49" fmla="*/ 288 h 576"/>
                <a:gd name="T50" fmla="*/ 294 w 512"/>
                <a:gd name="T51" fmla="*/ 345 h 576"/>
                <a:gd name="T52" fmla="*/ 194 w 512"/>
                <a:gd name="T53" fmla="*/ 404 h 576"/>
                <a:gd name="T54" fmla="*/ 210 w 512"/>
                <a:gd name="T55" fmla="*/ 356 h 576"/>
                <a:gd name="T56" fmla="*/ 174 w 512"/>
                <a:gd name="T57" fmla="*/ 314 h 576"/>
                <a:gd name="T58" fmla="*/ 174 w 512"/>
                <a:gd name="T59" fmla="*/ 262 h 576"/>
                <a:gd name="T60" fmla="*/ 174 w 512"/>
                <a:gd name="T61" fmla="*/ 314 h 576"/>
                <a:gd name="T62" fmla="*/ 194 w 512"/>
                <a:gd name="T63" fmla="*/ 172 h 576"/>
                <a:gd name="T64" fmla="*/ 210 w 512"/>
                <a:gd name="T65" fmla="*/ 220 h 576"/>
                <a:gd name="T66" fmla="*/ 269 w 512"/>
                <a:gd name="T67" fmla="*/ 199 h 576"/>
                <a:gd name="T68" fmla="*/ 323 w 512"/>
                <a:gd name="T69" fmla="*/ 235 h 576"/>
                <a:gd name="T70" fmla="*/ 269 w 512"/>
                <a:gd name="T71" fmla="*/ 199 h 576"/>
                <a:gd name="T72" fmla="*/ 372 w 512"/>
                <a:gd name="T73" fmla="*/ 288 h 576"/>
                <a:gd name="T74" fmla="*/ 338 w 512"/>
                <a:gd name="T75" fmla="*/ 288 h 576"/>
                <a:gd name="T76" fmla="*/ 209 w 512"/>
                <a:gd name="T77" fmla="*/ 91 h 576"/>
                <a:gd name="T78" fmla="*/ 303 w 512"/>
                <a:gd name="T79" fmla="*/ 91 h 576"/>
                <a:gd name="T80" fmla="*/ 256 w 512"/>
                <a:gd name="T81" fmla="*/ 191 h 576"/>
                <a:gd name="T82" fmla="*/ 209 w 512"/>
                <a:gd name="T83" fmla="*/ 91 h 576"/>
                <a:gd name="T84" fmla="*/ 54 w 512"/>
                <a:gd name="T85" fmla="*/ 126 h 576"/>
                <a:gd name="T86" fmla="*/ 181 w 512"/>
                <a:gd name="T87" fmla="*/ 165 h 576"/>
                <a:gd name="T88" fmla="*/ 130 w 512"/>
                <a:gd name="T89" fmla="*/ 279 h 576"/>
                <a:gd name="T90" fmla="*/ 28 w 512"/>
                <a:gd name="T91" fmla="*/ 441 h 576"/>
                <a:gd name="T92" fmla="*/ 130 w 512"/>
                <a:gd name="T93" fmla="*/ 297 h 576"/>
                <a:gd name="T94" fmla="*/ 181 w 512"/>
                <a:gd name="T95" fmla="*/ 411 h 576"/>
                <a:gd name="T96" fmla="*/ 303 w 512"/>
                <a:gd name="T97" fmla="*/ 485 h 576"/>
                <a:gd name="T98" fmla="*/ 209 w 512"/>
                <a:gd name="T99" fmla="*/ 485 h 576"/>
                <a:gd name="T100" fmla="*/ 256 w 512"/>
                <a:gd name="T101" fmla="*/ 385 h 576"/>
                <a:gd name="T102" fmla="*/ 303 w 512"/>
                <a:gd name="T103" fmla="*/ 485 h 576"/>
                <a:gd name="T104" fmla="*/ 394 w 512"/>
                <a:gd name="T105" fmla="*/ 437 h 576"/>
                <a:gd name="T106" fmla="*/ 337 w 512"/>
                <a:gd name="T107" fmla="*/ 332 h 576"/>
                <a:gd name="T108" fmla="*/ 484 w 512"/>
                <a:gd name="T109" fmla="*/ 44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2" h="576">
                  <a:moveTo>
                    <a:pt x="393" y="288"/>
                  </a:moveTo>
                  <a:cubicBezTo>
                    <a:pt x="417" y="267"/>
                    <a:pt x="439" y="246"/>
                    <a:pt x="456" y="226"/>
                  </a:cubicBezTo>
                  <a:cubicBezTo>
                    <a:pt x="483" y="195"/>
                    <a:pt x="512" y="153"/>
                    <a:pt x="495" y="128"/>
                  </a:cubicBezTo>
                  <a:cubicBezTo>
                    <a:pt x="479" y="103"/>
                    <a:pt x="428" y="113"/>
                    <a:pt x="389" y="126"/>
                  </a:cubicBezTo>
                  <a:cubicBezTo>
                    <a:pt x="370" y="133"/>
                    <a:pt x="350" y="141"/>
                    <a:pt x="329" y="151"/>
                  </a:cubicBezTo>
                  <a:cubicBezTo>
                    <a:pt x="325" y="128"/>
                    <a:pt x="321" y="107"/>
                    <a:pt x="316" y="87"/>
                  </a:cubicBezTo>
                  <a:cubicBezTo>
                    <a:pt x="305" y="47"/>
                    <a:pt x="286" y="0"/>
                    <a:pt x="256" y="0"/>
                  </a:cubicBezTo>
                  <a:cubicBezTo>
                    <a:pt x="226" y="0"/>
                    <a:pt x="207" y="47"/>
                    <a:pt x="196" y="87"/>
                  </a:cubicBezTo>
                  <a:cubicBezTo>
                    <a:pt x="191" y="107"/>
                    <a:pt x="186" y="128"/>
                    <a:pt x="183" y="151"/>
                  </a:cubicBezTo>
                  <a:cubicBezTo>
                    <a:pt x="162" y="141"/>
                    <a:pt x="141" y="133"/>
                    <a:pt x="122" y="126"/>
                  </a:cubicBezTo>
                  <a:cubicBezTo>
                    <a:pt x="83" y="113"/>
                    <a:pt x="33" y="103"/>
                    <a:pt x="16" y="128"/>
                  </a:cubicBezTo>
                  <a:cubicBezTo>
                    <a:pt x="0" y="153"/>
                    <a:pt x="29" y="195"/>
                    <a:pt x="56" y="226"/>
                  </a:cubicBezTo>
                  <a:cubicBezTo>
                    <a:pt x="73" y="246"/>
                    <a:pt x="95" y="267"/>
                    <a:pt x="119" y="288"/>
                  </a:cubicBezTo>
                  <a:cubicBezTo>
                    <a:pt x="95" y="309"/>
                    <a:pt x="73" y="330"/>
                    <a:pt x="56" y="350"/>
                  </a:cubicBezTo>
                  <a:cubicBezTo>
                    <a:pt x="29" y="381"/>
                    <a:pt x="0" y="423"/>
                    <a:pt x="16" y="448"/>
                  </a:cubicBezTo>
                  <a:cubicBezTo>
                    <a:pt x="24" y="459"/>
                    <a:pt x="38" y="464"/>
                    <a:pt x="54" y="464"/>
                  </a:cubicBezTo>
                  <a:cubicBezTo>
                    <a:pt x="75" y="464"/>
                    <a:pt x="101" y="457"/>
                    <a:pt x="122" y="450"/>
                  </a:cubicBezTo>
                  <a:cubicBezTo>
                    <a:pt x="141" y="443"/>
                    <a:pt x="162" y="435"/>
                    <a:pt x="183" y="425"/>
                  </a:cubicBezTo>
                  <a:cubicBezTo>
                    <a:pt x="186" y="448"/>
                    <a:pt x="191" y="470"/>
                    <a:pt x="196" y="489"/>
                  </a:cubicBezTo>
                  <a:cubicBezTo>
                    <a:pt x="207" y="529"/>
                    <a:pt x="226" y="576"/>
                    <a:pt x="256" y="576"/>
                  </a:cubicBezTo>
                  <a:cubicBezTo>
                    <a:pt x="286" y="576"/>
                    <a:pt x="305" y="529"/>
                    <a:pt x="316" y="489"/>
                  </a:cubicBezTo>
                  <a:cubicBezTo>
                    <a:pt x="321" y="470"/>
                    <a:pt x="325" y="448"/>
                    <a:pt x="329" y="425"/>
                  </a:cubicBezTo>
                  <a:cubicBezTo>
                    <a:pt x="350" y="435"/>
                    <a:pt x="370" y="443"/>
                    <a:pt x="389" y="450"/>
                  </a:cubicBezTo>
                  <a:cubicBezTo>
                    <a:pt x="411" y="457"/>
                    <a:pt x="436" y="464"/>
                    <a:pt x="457" y="464"/>
                  </a:cubicBezTo>
                  <a:cubicBezTo>
                    <a:pt x="474" y="464"/>
                    <a:pt x="488" y="459"/>
                    <a:pt x="495" y="448"/>
                  </a:cubicBezTo>
                  <a:cubicBezTo>
                    <a:pt x="512" y="423"/>
                    <a:pt x="483" y="381"/>
                    <a:pt x="456" y="350"/>
                  </a:cubicBezTo>
                  <a:cubicBezTo>
                    <a:pt x="439" y="330"/>
                    <a:pt x="417" y="309"/>
                    <a:pt x="393" y="288"/>
                  </a:cubicBezTo>
                  <a:close/>
                  <a:moveTo>
                    <a:pt x="458" y="126"/>
                  </a:moveTo>
                  <a:cubicBezTo>
                    <a:pt x="471" y="126"/>
                    <a:pt x="480" y="129"/>
                    <a:pt x="484" y="135"/>
                  </a:cubicBezTo>
                  <a:cubicBezTo>
                    <a:pt x="493" y="149"/>
                    <a:pt x="479" y="179"/>
                    <a:pt x="446" y="217"/>
                  </a:cubicBezTo>
                  <a:cubicBezTo>
                    <a:pt x="429" y="237"/>
                    <a:pt x="407" y="258"/>
                    <a:pt x="382" y="279"/>
                  </a:cubicBezTo>
                  <a:cubicBezTo>
                    <a:pt x="368" y="268"/>
                    <a:pt x="353" y="256"/>
                    <a:pt x="337" y="245"/>
                  </a:cubicBezTo>
                  <a:cubicBezTo>
                    <a:pt x="336" y="217"/>
                    <a:pt x="334" y="190"/>
                    <a:pt x="331" y="165"/>
                  </a:cubicBezTo>
                  <a:cubicBezTo>
                    <a:pt x="385" y="139"/>
                    <a:pt x="430" y="126"/>
                    <a:pt x="458" y="126"/>
                  </a:cubicBezTo>
                  <a:close/>
                  <a:moveTo>
                    <a:pt x="302" y="356"/>
                  </a:moveTo>
                  <a:cubicBezTo>
                    <a:pt x="309" y="352"/>
                    <a:pt x="316" y="347"/>
                    <a:pt x="323" y="342"/>
                  </a:cubicBezTo>
                  <a:cubicBezTo>
                    <a:pt x="322" y="363"/>
                    <a:pt x="320" y="384"/>
                    <a:pt x="318" y="404"/>
                  </a:cubicBezTo>
                  <a:cubicBezTo>
                    <a:pt x="302" y="396"/>
                    <a:pt x="286" y="387"/>
                    <a:pt x="269" y="378"/>
                  </a:cubicBezTo>
                  <a:cubicBezTo>
                    <a:pt x="280" y="371"/>
                    <a:pt x="291" y="364"/>
                    <a:pt x="302" y="356"/>
                  </a:cubicBezTo>
                  <a:close/>
                  <a:moveTo>
                    <a:pt x="294" y="345"/>
                  </a:moveTo>
                  <a:cubicBezTo>
                    <a:pt x="281" y="354"/>
                    <a:pt x="268" y="362"/>
                    <a:pt x="256" y="370"/>
                  </a:cubicBezTo>
                  <a:cubicBezTo>
                    <a:pt x="243" y="362"/>
                    <a:pt x="230" y="354"/>
                    <a:pt x="218" y="345"/>
                  </a:cubicBezTo>
                  <a:cubicBezTo>
                    <a:pt x="207" y="338"/>
                    <a:pt x="197" y="331"/>
                    <a:pt x="188" y="324"/>
                  </a:cubicBezTo>
                  <a:cubicBezTo>
                    <a:pt x="187" y="312"/>
                    <a:pt x="187" y="300"/>
                    <a:pt x="187" y="288"/>
                  </a:cubicBezTo>
                  <a:cubicBezTo>
                    <a:pt x="187" y="276"/>
                    <a:pt x="187" y="264"/>
                    <a:pt x="188" y="252"/>
                  </a:cubicBezTo>
                  <a:cubicBezTo>
                    <a:pt x="197" y="245"/>
                    <a:pt x="207" y="238"/>
                    <a:pt x="218" y="231"/>
                  </a:cubicBezTo>
                  <a:cubicBezTo>
                    <a:pt x="231" y="222"/>
                    <a:pt x="243" y="214"/>
                    <a:pt x="256" y="206"/>
                  </a:cubicBezTo>
                  <a:cubicBezTo>
                    <a:pt x="269" y="214"/>
                    <a:pt x="281" y="222"/>
                    <a:pt x="294" y="231"/>
                  </a:cubicBezTo>
                  <a:cubicBezTo>
                    <a:pt x="305" y="238"/>
                    <a:pt x="315" y="245"/>
                    <a:pt x="324" y="252"/>
                  </a:cubicBezTo>
                  <a:cubicBezTo>
                    <a:pt x="325" y="264"/>
                    <a:pt x="325" y="276"/>
                    <a:pt x="325" y="288"/>
                  </a:cubicBezTo>
                  <a:cubicBezTo>
                    <a:pt x="325" y="300"/>
                    <a:pt x="325" y="312"/>
                    <a:pt x="324" y="324"/>
                  </a:cubicBezTo>
                  <a:cubicBezTo>
                    <a:pt x="314" y="331"/>
                    <a:pt x="304" y="338"/>
                    <a:pt x="294" y="345"/>
                  </a:cubicBezTo>
                  <a:close/>
                  <a:moveTo>
                    <a:pt x="243" y="378"/>
                  </a:moveTo>
                  <a:cubicBezTo>
                    <a:pt x="226" y="387"/>
                    <a:pt x="210" y="396"/>
                    <a:pt x="194" y="404"/>
                  </a:cubicBezTo>
                  <a:cubicBezTo>
                    <a:pt x="191" y="384"/>
                    <a:pt x="190" y="363"/>
                    <a:pt x="188" y="342"/>
                  </a:cubicBezTo>
                  <a:cubicBezTo>
                    <a:pt x="196" y="347"/>
                    <a:pt x="203" y="352"/>
                    <a:pt x="210" y="356"/>
                  </a:cubicBezTo>
                  <a:cubicBezTo>
                    <a:pt x="221" y="364"/>
                    <a:pt x="232" y="371"/>
                    <a:pt x="243" y="378"/>
                  </a:cubicBezTo>
                  <a:close/>
                  <a:moveTo>
                    <a:pt x="174" y="314"/>
                  </a:moveTo>
                  <a:cubicBezTo>
                    <a:pt x="162" y="305"/>
                    <a:pt x="151" y="297"/>
                    <a:pt x="140" y="288"/>
                  </a:cubicBezTo>
                  <a:cubicBezTo>
                    <a:pt x="151" y="279"/>
                    <a:pt x="162" y="270"/>
                    <a:pt x="174" y="262"/>
                  </a:cubicBezTo>
                  <a:cubicBezTo>
                    <a:pt x="174" y="270"/>
                    <a:pt x="174" y="279"/>
                    <a:pt x="174" y="288"/>
                  </a:cubicBezTo>
                  <a:cubicBezTo>
                    <a:pt x="174" y="297"/>
                    <a:pt x="174" y="306"/>
                    <a:pt x="174" y="314"/>
                  </a:cubicBezTo>
                  <a:close/>
                  <a:moveTo>
                    <a:pt x="188" y="235"/>
                  </a:moveTo>
                  <a:cubicBezTo>
                    <a:pt x="190" y="213"/>
                    <a:pt x="191" y="192"/>
                    <a:pt x="194" y="172"/>
                  </a:cubicBezTo>
                  <a:cubicBezTo>
                    <a:pt x="210" y="180"/>
                    <a:pt x="226" y="189"/>
                    <a:pt x="243" y="199"/>
                  </a:cubicBezTo>
                  <a:cubicBezTo>
                    <a:pt x="232" y="205"/>
                    <a:pt x="221" y="212"/>
                    <a:pt x="210" y="220"/>
                  </a:cubicBezTo>
                  <a:cubicBezTo>
                    <a:pt x="203" y="225"/>
                    <a:pt x="196" y="230"/>
                    <a:pt x="188" y="235"/>
                  </a:cubicBezTo>
                  <a:close/>
                  <a:moveTo>
                    <a:pt x="269" y="199"/>
                  </a:moveTo>
                  <a:cubicBezTo>
                    <a:pt x="286" y="189"/>
                    <a:pt x="302" y="180"/>
                    <a:pt x="318" y="172"/>
                  </a:cubicBezTo>
                  <a:cubicBezTo>
                    <a:pt x="320" y="192"/>
                    <a:pt x="322" y="213"/>
                    <a:pt x="323" y="235"/>
                  </a:cubicBezTo>
                  <a:cubicBezTo>
                    <a:pt x="316" y="230"/>
                    <a:pt x="309" y="225"/>
                    <a:pt x="302" y="220"/>
                  </a:cubicBezTo>
                  <a:cubicBezTo>
                    <a:pt x="291" y="212"/>
                    <a:pt x="280" y="205"/>
                    <a:pt x="269" y="199"/>
                  </a:cubicBezTo>
                  <a:close/>
                  <a:moveTo>
                    <a:pt x="338" y="262"/>
                  </a:moveTo>
                  <a:cubicBezTo>
                    <a:pt x="350" y="271"/>
                    <a:pt x="361" y="279"/>
                    <a:pt x="372" y="288"/>
                  </a:cubicBezTo>
                  <a:cubicBezTo>
                    <a:pt x="361" y="297"/>
                    <a:pt x="350" y="306"/>
                    <a:pt x="338" y="314"/>
                  </a:cubicBezTo>
                  <a:cubicBezTo>
                    <a:pt x="338" y="306"/>
                    <a:pt x="338" y="297"/>
                    <a:pt x="338" y="288"/>
                  </a:cubicBezTo>
                  <a:cubicBezTo>
                    <a:pt x="338" y="279"/>
                    <a:pt x="338" y="270"/>
                    <a:pt x="338" y="262"/>
                  </a:cubicBezTo>
                  <a:close/>
                  <a:moveTo>
                    <a:pt x="209" y="91"/>
                  </a:moveTo>
                  <a:cubicBezTo>
                    <a:pt x="222" y="42"/>
                    <a:pt x="240" y="13"/>
                    <a:pt x="256" y="13"/>
                  </a:cubicBezTo>
                  <a:cubicBezTo>
                    <a:pt x="272" y="13"/>
                    <a:pt x="290" y="42"/>
                    <a:pt x="303" y="91"/>
                  </a:cubicBezTo>
                  <a:cubicBezTo>
                    <a:pt x="308" y="111"/>
                    <a:pt x="313" y="133"/>
                    <a:pt x="316" y="158"/>
                  </a:cubicBezTo>
                  <a:cubicBezTo>
                    <a:pt x="297" y="167"/>
                    <a:pt x="276" y="178"/>
                    <a:pt x="256" y="191"/>
                  </a:cubicBezTo>
                  <a:cubicBezTo>
                    <a:pt x="235" y="178"/>
                    <a:pt x="215" y="167"/>
                    <a:pt x="196" y="158"/>
                  </a:cubicBezTo>
                  <a:cubicBezTo>
                    <a:pt x="199" y="133"/>
                    <a:pt x="204" y="111"/>
                    <a:pt x="209" y="91"/>
                  </a:cubicBezTo>
                  <a:close/>
                  <a:moveTo>
                    <a:pt x="28" y="135"/>
                  </a:moveTo>
                  <a:cubicBezTo>
                    <a:pt x="32" y="129"/>
                    <a:pt x="41" y="126"/>
                    <a:pt x="54" y="126"/>
                  </a:cubicBezTo>
                  <a:cubicBezTo>
                    <a:pt x="70" y="126"/>
                    <a:pt x="92" y="130"/>
                    <a:pt x="118" y="139"/>
                  </a:cubicBezTo>
                  <a:cubicBezTo>
                    <a:pt x="138" y="146"/>
                    <a:pt x="159" y="155"/>
                    <a:pt x="181" y="165"/>
                  </a:cubicBezTo>
                  <a:cubicBezTo>
                    <a:pt x="178" y="190"/>
                    <a:pt x="176" y="217"/>
                    <a:pt x="174" y="245"/>
                  </a:cubicBezTo>
                  <a:cubicBezTo>
                    <a:pt x="159" y="256"/>
                    <a:pt x="144" y="268"/>
                    <a:pt x="130" y="279"/>
                  </a:cubicBezTo>
                  <a:cubicBezTo>
                    <a:pt x="52" y="213"/>
                    <a:pt x="14" y="156"/>
                    <a:pt x="28" y="135"/>
                  </a:cubicBezTo>
                  <a:close/>
                  <a:moveTo>
                    <a:pt x="28" y="441"/>
                  </a:moveTo>
                  <a:cubicBezTo>
                    <a:pt x="19" y="427"/>
                    <a:pt x="33" y="397"/>
                    <a:pt x="66" y="359"/>
                  </a:cubicBezTo>
                  <a:cubicBezTo>
                    <a:pt x="83" y="339"/>
                    <a:pt x="105" y="318"/>
                    <a:pt x="130" y="297"/>
                  </a:cubicBezTo>
                  <a:cubicBezTo>
                    <a:pt x="144" y="308"/>
                    <a:pt x="159" y="320"/>
                    <a:pt x="174" y="332"/>
                  </a:cubicBezTo>
                  <a:cubicBezTo>
                    <a:pt x="176" y="359"/>
                    <a:pt x="178" y="386"/>
                    <a:pt x="181" y="411"/>
                  </a:cubicBezTo>
                  <a:cubicBezTo>
                    <a:pt x="100" y="449"/>
                    <a:pt x="40" y="460"/>
                    <a:pt x="28" y="441"/>
                  </a:cubicBezTo>
                  <a:close/>
                  <a:moveTo>
                    <a:pt x="303" y="485"/>
                  </a:moveTo>
                  <a:cubicBezTo>
                    <a:pt x="290" y="534"/>
                    <a:pt x="272" y="563"/>
                    <a:pt x="256" y="563"/>
                  </a:cubicBezTo>
                  <a:cubicBezTo>
                    <a:pt x="240" y="563"/>
                    <a:pt x="222" y="534"/>
                    <a:pt x="209" y="485"/>
                  </a:cubicBezTo>
                  <a:cubicBezTo>
                    <a:pt x="204" y="465"/>
                    <a:pt x="199" y="443"/>
                    <a:pt x="196" y="419"/>
                  </a:cubicBezTo>
                  <a:cubicBezTo>
                    <a:pt x="215" y="409"/>
                    <a:pt x="235" y="398"/>
                    <a:pt x="256" y="385"/>
                  </a:cubicBezTo>
                  <a:cubicBezTo>
                    <a:pt x="276" y="398"/>
                    <a:pt x="297" y="409"/>
                    <a:pt x="316" y="419"/>
                  </a:cubicBezTo>
                  <a:cubicBezTo>
                    <a:pt x="313" y="443"/>
                    <a:pt x="308" y="465"/>
                    <a:pt x="303" y="485"/>
                  </a:cubicBezTo>
                  <a:close/>
                  <a:moveTo>
                    <a:pt x="484" y="441"/>
                  </a:moveTo>
                  <a:cubicBezTo>
                    <a:pt x="475" y="455"/>
                    <a:pt x="441" y="453"/>
                    <a:pt x="394" y="437"/>
                  </a:cubicBezTo>
                  <a:cubicBezTo>
                    <a:pt x="374" y="430"/>
                    <a:pt x="353" y="421"/>
                    <a:pt x="331" y="411"/>
                  </a:cubicBezTo>
                  <a:cubicBezTo>
                    <a:pt x="334" y="386"/>
                    <a:pt x="336" y="359"/>
                    <a:pt x="337" y="332"/>
                  </a:cubicBezTo>
                  <a:cubicBezTo>
                    <a:pt x="353" y="320"/>
                    <a:pt x="368" y="308"/>
                    <a:pt x="382" y="297"/>
                  </a:cubicBezTo>
                  <a:cubicBezTo>
                    <a:pt x="459" y="363"/>
                    <a:pt x="498" y="420"/>
                    <a:pt x="484" y="4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>
              <a:off x="5147136" y="3326740"/>
              <a:ext cx="181148" cy="181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4735715" y="4290818"/>
              <a:ext cx="1028554" cy="343875"/>
            </a:xfrm>
            <a:custGeom>
              <a:avLst/>
              <a:gdLst>
                <a:gd name="T0" fmla="*/ 6 w 410"/>
                <a:gd name="T1" fmla="*/ 98 h 137"/>
                <a:gd name="T2" fmla="*/ 0 w 410"/>
                <a:gd name="T3" fmla="*/ 86 h 137"/>
                <a:gd name="T4" fmla="*/ 130 w 410"/>
                <a:gd name="T5" fmla="*/ 41 h 137"/>
                <a:gd name="T6" fmla="*/ 410 w 410"/>
                <a:gd name="T7" fmla="*/ 10 h 137"/>
                <a:gd name="T8" fmla="*/ 409 w 410"/>
                <a:gd name="T9" fmla="*/ 23 h 137"/>
                <a:gd name="T10" fmla="*/ 134 w 410"/>
                <a:gd name="T11" fmla="*/ 54 h 137"/>
                <a:gd name="T12" fmla="*/ 6 w 410"/>
                <a:gd name="T13" fmla="*/ 98 h 137"/>
                <a:gd name="T14" fmla="*/ 130 w 410"/>
                <a:gd name="T15" fmla="*/ 80 h 137"/>
                <a:gd name="T16" fmla="*/ 0 w 410"/>
                <a:gd name="T17" fmla="*/ 125 h 137"/>
                <a:gd name="T18" fmla="*/ 6 w 410"/>
                <a:gd name="T19" fmla="*/ 137 h 137"/>
                <a:gd name="T20" fmla="*/ 134 w 410"/>
                <a:gd name="T21" fmla="*/ 93 h 137"/>
                <a:gd name="T22" fmla="*/ 409 w 410"/>
                <a:gd name="T23" fmla="*/ 62 h 137"/>
                <a:gd name="T24" fmla="*/ 410 w 410"/>
                <a:gd name="T25" fmla="*/ 49 h 137"/>
                <a:gd name="T26" fmla="*/ 130 w 410"/>
                <a:gd name="T27" fmla="*/ 8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137">
                  <a:moveTo>
                    <a:pt x="6" y="98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86"/>
                    <a:pt x="54" y="62"/>
                    <a:pt x="130" y="41"/>
                  </a:cubicBezTo>
                  <a:cubicBezTo>
                    <a:pt x="201" y="21"/>
                    <a:pt x="307" y="0"/>
                    <a:pt x="410" y="10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308" y="14"/>
                    <a:pt x="204" y="34"/>
                    <a:pt x="134" y="54"/>
                  </a:cubicBezTo>
                  <a:cubicBezTo>
                    <a:pt x="59" y="75"/>
                    <a:pt x="7" y="98"/>
                    <a:pt x="6" y="98"/>
                  </a:cubicBezTo>
                  <a:close/>
                  <a:moveTo>
                    <a:pt x="130" y="80"/>
                  </a:moveTo>
                  <a:cubicBezTo>
                    <a:pt x="54" y="101"/>
                    <a:pt x="1" y="125"/>
                    <a:pt x="0" y="125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7" y="137"/>
                    <a:pt x="59" y="114"/>
                    <a:pt x="134" y="93"/>
                  </a:cubicBezTo>
                  <a:cubicBezTo>
                    <a:pt x="204" y="74"/>
                    <a:pt x="308" y="53"/>
                    <a:pt x="409" y="62"/>
                  </a:cubicBezTo>
                  <a:cubicBezTo>
                    <a:pt x="410" y="49"/>
                    <a:pt x="410" y="49"/>
                    <a:pt x="410" y="49"/>
                  </a:cubicBezTo>
                  <a:cubicBezTo>
                    <a:pt x="307" y="39"/>
                    <a:pt x="201" y="60"/>
                    <a:pt x="130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5" name="Freeform 184"/>
            <p:cNvSpPr>
              <a:spLocks noEditPoints="1"/>
            </p:cNvSpPr>
            <p:nvPr/>
          </p:nvSpPr>
          <p:spPr bwMode="auto">
            <a:xfrm>
              <a:off x="3226656" y="2637455"/>
              <a:ext cx="1028554" cy="1783851"/>
            </a:xfrm>
            <a:custGeom>
              <a:avLst/>
              <a:gdLst>
                <a:gd name="T0" fmla="*/ 0 w 410"/>
                <a:gd name="T1" fmla="*/ 9 h 711"/>
                <a:gd name="T2" fmla="*/ 410 w 410"/>
                <a:gd name="T3" fmla="*/ 86 h 711"/>
                <a:gd name="T4" fmla="*/ 276 w 410"/>
                <a:gd name="T5" fmla="*/ 53 h 711"/>
                <a:gd name="T6" fmla="*/ 0 w 410"/>
                <a:gd name="T7" fmla="*/ 48 h 711"/>
                <a:gd name="T8" fmla="*/ 276 w 410"/>
                <a:gd name="T9" fmla="*/ 92 h 711"/>
                <a:gd name="T10" fmla="*/ 410 w 410"/>
                <a:gd name="T11" fmla="*/ 125 h 711"/>
                <a:gd name="T12" fmla="*/ 0 w 410"/>
                <a:gd name="T13" fmla="*/ 48 h 711"/>
                <a:gd name="T14" fmla="*/ 2 w 410"/>
                <a:gd name="T15" fmla="*/ 104 h 711"/>
                <a:gd name="T16" fmla="*/ 405 w 410"/>
                <a:gd name="T17" fmla="*/ 179 h 711"/>
                <a:gd name="T18" fmla="*/ 280 w 410"/>
                <a:gd name="T19" fmla="*/ 122 h 711"/>
                <a:gd name="T20" fmla="*/ 0 w 410"/>
                <a:gd name="T21" fmla="*/ 189 h 711"/>
                <a:gd name="T22" fmla="*/ 276 w 410"/>
                <a:gd name="T23" fmla="*/ 233 h 711"/>
                <a:gd name="T24" fmla="*/ 410 w 410"/>
                <a:gd name="T25" fmla="*/ 265 h 711"/>
                <a:gd name="T26" fmla="*/ 0 w 410"/>
                <a:gd name="T27" fmla="*/ 189 h 711"/>
                <a:gd name="T28" fmla="*/ 2 w 410"/>
                <a:gd name="T29" fmla="*/ 241 h 711"/>
                <a:gd name="T30" fmla="*/ 405 w 410"/>
                <a:gd name="T31" fmla="*/ 316 h 711"/>
                <a:gd name="T32" fmla="*/ 280 w 410"/>
                <a:gd name="T33" fmla="*/ 259 h 711"/>
                <a:gd name="T34" fmla="*/ 0 w 410"/>
                <a:gd name="T35" fmla="*/ 270 h 711"/>
                <a:gd name="T36" fmla="*/ 276 w 410"/>
                <a:gd name="T37" fmla="*/ 314 h 711"/>
                <a:gd name="T38" fmla="*/ 410 w 410"/>
                <a:gd name="T39" fmla="*/ 346 h 711"/>
                <a:gd name="T40" fmla="*/ 0 w 410"/>
                <a:gd name="T41" fmla="*/ 270 h 711"/>
                <a:gd name="T42" fmla="*/ 2 w 410"/>
                <a:gd name="T43" fmla="*/ 375 h 711"/>
                <a:gd name="T44" fmla="*/ 405 w 410"/>
                <a:gd name="T45" fmla="*/ 451 h 711"/>
                <a:gd name="T46" fmla="*/ 280 w 410"/>
                <a:gd name="T47" fmla="*/ 393 h 711"/>
                <a:gd name="T48" fmla="*/ 0 w 410"/>
                <a:gd name="T49" fmla="*/ 401 h 711"/>
                <a:gd name="T50" fmla="*/ 276 w 410"/>
                <a:gd name="T51" fmla="*/ 445 h 711"/>
                <a:gd name="T52" fmla="*/ 410 w 410"/>
                <a:gd name="T53" fmla="*/ 477 h 711"/>
                <a:gd name="T54" fmla="*/ 0 w 410"/>
                <a:gd name="T55" fmla="*/ 401 h 711"/>
                <a:gd name="T56" fmla="*/ 2 w 410"/>
                <a:gd name="T57" fmla="*/ 457 h 711"/>
                <a:gd name="T58" fmla="*/ 405 w 410"/>
                <a:gd name="T59" fmla="*/ 532 h 711"/>
                <a:gd name="T60" fmla="*/ 280 w 410"/>
                <a:gd name="T61" fmla="*/ 475 h 711"/>
                <a:gd name="T62" fmla="*/ 0 w 410"/>
                <a:gd name="T63" fmla="*/ 541 h 711"/>
                <a:gd name="T64" fmla="*/ 276 w 410"/>
                <a:gd name="T65" fmla="*/ 585 h 711"/>
                <a:gd name="T66" fmla="*/ 410 w 410"/>
                <a:gd name="T67" fmla="*/ 618 h 711"/>
                <a:gd name="T68" fmla="*/ 0 w 410"/>
                <a:gd name="T69" fmla="*/ 541 h 711"/>
                <a:gd name="T70" fmla="*/ 2 w 410"/>
                <a:gd name="T71" fmla="*/ 594 h 711"/>
                <a:gd name="T72" fmla="*/ 405 w 410"/>
                <a:gd name="T73" fmla="*/ 669 h 711"/>
                <a:gd name="T74" fmla="*/ 280 w 410"/>
                <a:gd name="T75" fmla="*/ 612 h 711"/>
                <a:gd name="T76" fmla="*/ 0 w 410"/>
                <a:gd name="T77" fmla="*/ 623 h 711"/>
                <a:gd name="T78" fmla="*/ 276 w 410"/>
                <a:gd name="T79" fmla="*/ 667 h 711"/>
                <a:gd name="T80" fmla="*/ 410 w 410"/>
                <a:gd name="T81" fmla="*/ 699 h 711"/>
                <a:gd name="T82" fmla="*/ 0 w 410"/>
                <a:gd name="T83" fmla="*/ 62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711">
                  <a:moveTo>
                    <a:pt x="2" y="2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04" y="0"/>
                    <a:pt x="210" y="21"/>
                    <a:pt x="280" y="40"/>
                  </a:cubicBezTo>
                  <a:cubicBezTo>
                    <a:pt x="357" y="62"/>
                    <a:pt x="410" y="85"/>
                    <a:pt x="410" y="86"/>
                  </a:cubicBezTo>
                  <a:cubicBezTo>
                    <a:pt x="405" y="98"/>
                    <a:pt x="405" y="98"/>
                    <a:pt x="405" y="98"/>
                  </a:cubicBezTo>
                  <a:cubicBezTo>
                    <a:pt x="404" y="98"/>
                    <a:pt x="352" y="74"/>
                    <a:pt x="276" y="53"/>
                  </a:cubicBezTo>
                  <a:cubicBezTo>
                    <a:pt x="207" y="34"/>
                    <a:pt x="103" y="13"/>
                    <a:pt x="2" y="23"/>
                  </a:cubicBezTo>
                  <a:close/>
                  <a:moveTo>
                    <a:pt x="0" y="48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03" y="52"/>
                    <a:pt x="207" y="73"/>
                    <a:pt x="276" y="92"/>
                  </a:cubicBezTo>
                  <a:cubicBezTo>
                    <a:pt x="352" y="113"/>
                    <a:pt x="404" y="137"/>
                    <a:pt x="405" y="137"/>
                  </a:cubicBezTo>
                  <a:cubicBezTo>
                    <a:pt x="410" y="125"/>
                    <a:pt x="410" y="125"/>
                    <a:pt x="410" y="125"/>
                  </a:cubicBezTo>
                  <a:cubicBezTo>
                    <a:pt x="410" y="124"/>
                    <a:pt x="357" y="101"/>
                    <a:pt x="280" y="79"/>
                  </a:cubicBezTo>
                  <a:cubicBezTo>
                    <a:pt x="210" y="60"/>
                    <a:pt x="104" y="39"/>
                    <a:pt x="0" y="48"/>
                  </a:cubicBezTo>
                  <a:close/>
                  <a:moveTo>
                    <a:pt x="0" y="91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103" y="95"/>
                    <a:pt x="207" y="116"/>
                    <a:pt x="276" y="135"/>
                  </a:cubicBezTo>
                  <a:cubicBezTo>
                    <a:pt x="352" y="156"/>
                    <a:pt x="404" y="179"/>
                    <a:pt x="405" y="179"/>
                  </a:cubicBezTo>
                  <a:cubicBezTo>
                    <a:pt x="410" y="167"/>
                    <a:pt x="410" y="167"/>
                    <a:pt x="410" y="167"/>
                  </a:cubicBezTo>
                  <a:cubicBezTo>
                    <a:pt x="410" y="167"/>
                    <a:pt x="357" y="143"/>
                    <a:pt x="280" y="122"/>
                  </a:cubicBezTo>
                  <a:cubicBezTo>
                    <a:pt x="210" y="102"/>
                    <a:pt x="104" y="81"/>
                    <a:pt x="0" y="91"/>
                  </a:cubicBezTo>
                  <a:close/>
                  <a:moveTo>
                    <a:pt x="0" y="189"/>
                  </a:moveTo>
                  <a:cubicBezTo>
                    <a:pt x="2" y="202"/>
                    <a:pt x="2" y="202"/>
                    <a:pt x="2" y="202"/>
                  </a:cubicBezTo>
                  <a:cubicBezTo>
                    <a:pt x="103" y="193"/>
                    <a:pt x="207" y="214"/>
                    <a:pt x="276" y="233"/>
                  </a:cubicBezTo>
                  <a:cubicBezTo>
                    <a:pt x="352" y="254"/>
                    <a:pt x="404" y="277"/>
                    <a:pt x="405" y="277"/>
                  </a:cubicBezTo>
                  <a:cubicBezTo>
                    <a:pt x="410" y="265"/>
                    <a:pt x="410" y="265"/>
                    <a:pt x="410" y="265"/>
                  </a:cubicBezTo>
                  <a:cubicBezTo>
                    <a:pt x="410" y="265"/>
                    <a:pt x="357" y="241"/>
                    <a:pt x="280" y="220"/>
                  </a:cubicBezTo>
                  <a:cubicBezTo>
                    <a:pt x="210" y="200"/>
                    <a:pt x="104" y="179"/>
                    <a:pt x="0" y="189"/>
                  </a:cubicBezTo>
                  <a:close/>
                  <a:moveTo>
                    <a:pt x="0" y="228"/>
                  </a:moveTo>
                  <a:cubicBezTo>
                    <a:pt x="2" y="241"/>
                    <a:pt x="2" y="241"/>
                    <a:pt x="2" y="241"/>
                  </a:cubicBezTo>
                  <a:cubicBezTo>
                    <a:pt x="103" y="232"/>
                    <a:pt x="207" y="253"/>
                    <a:pt x="276" y="272"/>
                  </a:cubicBezTo>
                  <a:cubicBezTo>
                    <a:pt x="352" y="293"/>
                    <a:pt x="404" y="316"/>
                    <a:pt x="405" y="316"/>
                  </a:cubicBezTo>
                  <a:cubicBezTo>
                    <a:pt x="410" y="304"/>
                    <a:pt x="410" y="304"/>
                    <a:pt x="410" y="304"/>
                  </a:cubicBezTo>
                  <a:cubicBezTo>
                    <a:pt x="410" y="304"/>
                    <a:pt x="357" y="280"/>
                    <a:pt x="280" y="259"/>
                  </a:cubicBezTo>
                  <a:cubicBezTo>
                    <a:pt x="210" y="239"/>
                    <a:pt x="104" y="218"/>
                    <a:pt x="0" y="228"/>
                  </a:cubicBezTo>
                  <a:close/>
                  <a:moveTo>
                    <a:pt x="0" y="270"/>
                  </a:moveTo>
                  <a:cubicBezTo>
                    <a:pt x="2" y="283"/>
                    <a:pt x="2" y="283"/>
                    <a:pt x="2" y="283"/>
                  </a:cubicBezTo>
                  <a:cubicBezTo>
                    <a:pt x="103" y="274"/>
                    <a:pt x="207" y="295"/>
                    <a:pt x="276" y="314"/>
                  </a:cubicBezTo>
                  <a:cubicBezTo>
                    <a:pt x="352" y="335"/>
                    <a:pt x="404" y="358"/>
                    <a:pt x="405" y="359"/>
                  </a:cubicBezTo>
                  <a:cubicBezTo>
                    <a:pt x="410" y="346"/>
                    <a:pt x="410" y="346"/>
                    <a:pt x="410" y="346"/>
                  </a:cubicBezTo>
                  <a:cubicBezTo>
                    <a:pt x="410" y="346"/>
                    <a:pt x="357" y="322"/>
                    <a:pt x="280" y="301"/>
                  </a:cubicBezTo>
                  <a:cubicBezTo>
                    <a:pt x="210" y="282"/>
                    <a:pt x="104" y="260"/>
                    <a:pt x="0" y="270"/>
                  </a:cubicBezTo>
                  <a:close/>
                  <a:moveTo>
                    <a:pt x="0" y="362"/>
                  </a:moveTo>
                  <a:cubicBezTo>
                    <a:pt x="2" y="375"/>
                    <a:pt x="2" y="375"/>
                    <a:pt x="2" y="375"/>
                  </a:cubicBezTo>
                  <a:cubicBezTo>
                    <a:pt x="103" y="366"/>
                    <a:pt x="207" y="387"/>
                    <a:pt x="276" y="406"/>
                  </a:cubicBezTo>
                  <a:cubicBezTo>
                    <a:pt x="352" y="427"/>
                    <a:pt x="404" y="450"/>
                    <a:pt x="405" y="451"/>
                  </a:cubicBezTo>
                  <a:cubicBezTo>
                    <a:pt x="410" y="438"/>
                    <a:pt x="410" y="438"/>
                    <a:pt x="410" y="438"/>
                  </a:cubicBezTo>
                  <a:cubicBezTo>
                    <a:pt x="410" y="438"/>
                    <a:pt x="357" y="414"/>
                    <a:pt x="280" y="393"/>
                  </a:cubicBezTo>
                  <a:cubicBezTo>
                    <a:pt x="210" y="374"/>
                    <a:pt x="104" y="352"/>
                    <a:pt x="0" y="362"/>
                  </a:cubicBezTo>
                  <a:close/>
                  <a:moveTo>
                    <a:pt x="0" y="401"/>
                  </a:moveTo>
                  <a:cubicBezTo>
                    <a:pt x="2" y="414"/>
                    <a:pt x="2" y="414"/>
                    <a:pt x="2" y="414"/>
                  </a:cubicBezTo>
                  <a:cubicBezTo>
                    <a:pt x="103" y="405"/>
                    <a:pt x="207" y="426"/>
                    <a:pt x="276" y="445"/>
                  </a:cubicBezTo>
                  <a:cubicBezTo>
                    <a:pt x="352" y="466"/>
                    <a:pt x="404" y="489"/>
                    <a:pt x="405" y="490"/>
                  </a:cubicBezTo>
                  <a:cubicBezTo>
                    <a:pt x="410" y="477"/>
                    <a:pt x="410" y="477"/>
                    <a:pt x="410" y="477"/>
                  </a:cubicBezTo>
                  <a:cubicBezTo>
                    <a:pt x="410" y="477"/>
                    <a:pt x="357" y="453"/>
                    <a:pt x="280" y="432"/>
                  </a:cubicBezTo>
                  <a:cubicBezTo>
                    <a:pt x="210" y="413"/>
                    <a:pt x="104" y="391"/>
                    <a:pt x="0" y="401"/>
                  </a:cubicBezTo>
                  <a:close/>
                  <a:moveTo>
                    <a:pt x="0" y="443"/>
                  </a:moveTo>
                  <a:cubicBezTo>
                    <a:pt x="2" y="457"/>
                    <a:pt x="2" y="457"/>
                    <a:pt x="2" y="457"/>
                  </a:cubicBezTo>
                  <a:cubicBezTo>
                    <a:pt x="103" y="447"/>
                    <a:pt x="207" y="468"/>
                    <a:pt x="276" y="487"/>
                  </a:cubicBezTo>
                  <a:cubicBezTo>
                    <a:pt x="352" y="508"/>
                    <a:pt x="404" y="532"/>
                    <a:pt x="405" y="532"/>
                  </a:cubicBezTo>
                  <a:cubicBezTo>
                    <a:pt x="410" y="520"/>
                    <a:pt x="410" y="520"/>
                    <a:pt x="410" y="520"/>
                  </a:cubicBezTo>
                  <a:cubicBezTo>
                    <a:pt x="410" y="519"/>
                    <a:pt x="357" y="496"/>
                    <a:pt x="280" y="475"/>
                  </a:cubicBezTo>
                  <a:cubicBezTo>
                    <a:pt x="210" y="455"/>
                    <a:pt x="104" y="434"/>
                    <a:pt x="0" y="443"/>
                  </a:cubicBezTo>
                  <a:close/>
                  <a:moveTo>
                    <a:pt x="0" y="541"/>
                  </a:moveTo>
                  <a:cubicBezTo>
                    <a:pt x="2" y="555"/>
                    <a:pt x="2" y="555"/>
                    <a:pt x="2" y="555"/>
                  </a:cubicBezTo>
                  <a:cubicBezTo>
                    <a:pt x="103" y="545"/>
                    <a:pt x="207" y="566"/>
                    <a:pt x="276" y="585"/>
                  </a:cubicBezTo>
                  <a:cubicBezTo>
                    <a:pt x="352" y="606"/>
                    <a:pt x="404" y="630"/>
                    <a:pt x="405" y="630"/>
                  </a:cubicBezTo>
                  <a:cubicBezTo>
                    <a:pt x="410" y="618"/>
                    <a:pt x="410" y="618"/>
                    <a:pt x="410" y="618"/>
                  </a:cubicBezTo>
                  <a:cubicBezTo>
                    <a:pt x="410" y="617"/>
                    <a:pt x="357" y="594"/>
                    <a:pt x="280" y="573"/>
                  </a:cubicBezTo>
                  <a:cubicBezTo>
                    <a:pt x="210" y="553"/>
                    <a:pt x="104" y="532"/>
                    <a:pt x="0" y="541"/>
                  </a:cubicBezTo>
                  <a:close/>
                  <a:moveTo>
                    <a:pt x="0" y="580"/>
                  </a:moveTo>
                  <a:cubicBezTo>
                    <a:pt x="2" y="594"/>
                    <a:pt x="2" y="594"/>
                    <a:pt x="2" y="594"/>
                  </a:cubicBezTo>
                  <a:cubicBezTo>
                    <a:pt x="103" y="584"/>
                    <a:pt x="207" y="605"/>
                    <a:pt x="276" y="625"/>
                  </a:cubicBezTo>
                  <a:cubicBezTo>
                    <a:pt x="352" y="645"/>
                    <a:pt x="404" y="669"/>
                    <a:pt x="405" y="669"/>
                  </a:cubicBezTo>
                  <a:cubicBezTo>
                    <a:pt x="410" y="657"/>
                    <a:pt x="410" y="657"/>
                    <a:pt x="410" y="657"/>
                  </a:cubicBezTo>
                  <a:cubicBezTo>
                    <a:pt x="410" y="657"/>
                    <a:pt x="357" y="633"/>
                    <a:pt x="280" y="612"/>
                  </a:cubicBezTo>
                  <a:cubicBezTo>
                    <a:pt x="210" y="592"/>
                    <a:pt x="104" y="571"/>
                    <a:pt x="0" y="580"/>
                  </a:cubicBezTo>
                  <a:close/>
                  <a:moveTo>
                    <a:pt x="0" y="623"/>
                  </a:moveTo>
                  <a:cubicBezTo>
                    <a:pt x="2" y="636"/>
                    <a:pt x="2" y="636"/>
                    <a:pt x="2" y="636"/>
                  </a:cubicBezTo>
                  <a:cubicBezTo>
                    <a:pt x="103" y="627"/>
                    <a:pt x="207" y="648"/>
                    <a:pt x="276" y="667"/>
                  </a:cubicBezTo>
                  <a:cubicBezTo>
                    <a:pt x="352" y="688"/>
                    <a:pt x="404" y="711"/>
                    <a:pt x="405" y="711"/>
                  </a:cubicBezTo>
                  <a:cubicBezTo>
                    <a:pt x="410" y="699"/>
                    <a:pt x="410" y="699"/>
                    <a:pt x="410" y="699"/>
                  </a:cubicBezTo>
                  <a:cubicBezTo>
                    <a:pt x="410" y="699"/>
                    <a:pt x="357" y="675"/>
                    <a:pt x="280" y="654"/>
                  </a:cubicBezTo>
                  <a:cubicBezTo>
                    <a:pt x="210" y="634"/>
                    <a:pt x="104" y="613"/>
                    <a:pt x="0" y="6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288984" y="5016946"/>
              <a:ext cx="412957" cy="132023"/>
            </a:xfrm>
            <a:custGeom>
              <a:avLst/>
              <a:gdLst>
                <a:gd name="T0" fmla="*/ 140 w 165"/>
                <a:gd name="T1" fmla="*/ 53 h 53"/>
                <a:gd name="T2" fmla="*/ 24 w 165"/>
                <a:gd name="T3" fmla="*/ 53 h 53"/>
                <a:gd name="T4" fmla="*/ 0 w 165"/>
                <a:gd name="T5" fmla="*/ 28 h 53"/>
                <a:gd name="T6" fmla="*/ 0 w 165"/>
                <a:gd name="T7" fmla="*/ 0 h 53"/>
                <a:gd name="T8" fmla="*/ 165 w 165"/>
                <a:gd name="T9" fmla="*/ 0 h 53"/>
                <a:gd name="T10" fmla="*/ 165 w 165"/>
                <a:gd name="T11" fmla="*/ 28 h 53"/>
                <a:gd name="T12" fmla="*/ 140 w 165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53">
                  <a:moveTo>
                    <a:pt x="140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1" y="53"/>
                    <a:pt x="0" y="42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5" y="42"/>
                    <a:pt x="154" y="53"/>
                    <a:pt x="140" y="5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872005" y="3573899"/>
            <a:ext cx="3345104" cy="2175316"/>
            <a:chOff x="644525" y="3573899"/>
            <a:chExt cx="3345104" cy="2175316"/>
          </a:xfrm>
        </p:grpSpPr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814928" y="3811849"/>
              <a:ext cx="911882" cy="945656"/>
            </a:xfrm>
            <a:custGeom>
              <a:avLst/>
              <a:gdLst>
                <a:gd name="T0" fmla="*/ 329 w 363"/>
                <a:gd name="T1" fmla="*/ 377 h 377"/>
                <a:gd name="T2" fmla="*/ 34 w 363"/>
                <a:gd name="T3" fmla="*/ 377 h 377"/>
                <a:gd name="T4" fmla="*/ 0 w 363"/>
                <a:gd name="T5" fmla="*/ 343 h 377"/>
                <a:gd name="T6" fmla="*/ 0 w 363"/>
                <a:gd name="T7" fmla="*/ 33 h 377"/>
                <a:gd name="T8" fmla="*/ 34 w 363"/>
                <a:gd name="T9" fmla="*/ 0 h 377"/>
                <a:gd name="T10" fmla="*/ 329 w 363"/>
                <a:gd name="T11" fmla="*/ 0 h 377"/>
                <a:gd name="T12" fmla="*/ 363 w 363"/>
                <a:gd name="T13" fmla="*/ 33 h 377"/>
                <a:gd name="T14" fmla="*/ 363 w 363"/>
                <a:gd name="T15" fmla="*/ 343 h 377"/>
                <a:gd name="T16" fmla="*/ 329 w 363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7">
                  <a:moveTo>
                    <a:pt x="329" y="377"/>
                  </a:moveTo>
                  <a:cubicBezTo>
                    <a:pt x="34" y="377"/>
                    <a:pt x="34" y="377"/>
                    <a:pt x="34" y="377"/>
                  </a:cubicBezTo>
                  <a:cubicBezTo>
                    <a:pt x="16" y="377"/>
                    <a:pt x="0" y="362"/>
                    <a:pt x="0" y="3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8" y="0"/>
                    <a:pt x="363" y="15"/>
                    <a:pt x="363" y="33"/>
                  </a:cubicBezTo>
                  <a:cubicBezTo>
                    <a:pt x="363" y="343"/>
                    <a:pt x="363" y="343"/>
                    <a:pt x="363" y="343"/>
                  </a:cubicBezTo>
                  <a:cubicBezTo>
                    <a:pt x="363" y="362"/>
                    <a:pt x="348" y="377"/>
                    <a:pt x="329" y="3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814928" y="3728951"/>
              <a:ext cx="911882" cy="948726"/>
            </a:xfrm>
            <a:custGeom>
              <a:avLst/>
              <a:gdLst>
                <a:gd name="T0" fmla="*/ 329 w 363"/>
                <a:gd name="T1" fmla="*/ 378 h 378"/>
                <a:gd name="T2" fmla="*/ 34 w 363"/>
                <a:gd name="T3" fmla="*/ 378 h 378"/>
                <a:gd name="T4" fmla="*/ 0 w 363"/>
                <a:gd name="T5" fmla="*/ 344 h 378"/>
                <a:gd name="T6" fmla="*/ 0 w 363"/>
                <a:gd name="T7" fmla="*/ 34 h 378"/>
                <a:gd name="T8" fmla="*/ 34 w 363"/>
                <a:gd name="T9" fmla="*/ 0 h 378"/>
                <a:gd name="T10" fmla="*/ 329 w 363"/>
                <a:gd name="T11" fmla="*/ 0 h 378"/>
                <a:gd name="T12" fmla="*/ 363 w 363"/>
                <a:gd name="T13" fmla="*/ 34 h 378"/>
                <a:gd name="T14" fmla="*/ 363 w 363"/>
                <a:gd name="T15" fmla="*/ 344 h 378"/>
                <a:gd name="T16" fmla="*/ 329 w 363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8">
                  <a:moveTo>
                    <a:pt x="329" y="378"/>
                  </a:moveTo>
                  <a:cubicBezTo>
                    <a:pt x="34" y="378"/>
                    <a:pt x="34" y="378"/>
                    <a:pt x="34" y="378"/>
                  </a:cubicBezTo>
                  <a:cubicBezTo>
                    <a:pt x="16" y="378"/>
                    <a:pt x="0" y="363"/>
                    <a:pt x="0" y="3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8" y="0"/>
                    <a:pt x="363" y="15"/>
                    <a:pt x="363" y="3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363" y="363"/>
                    <a:pt x="348" y="378"/>
                    <a:pt x="329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>
              <a:off x="937740" y="3573899"/>
              <a:ext cx="664723" cy="614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1005287" y="3656798"/>
              <a:ext cx="532699" cy="254836"/>
            </a:xfrm>
            <a:custGeom>
              <a:avLst/>
              <a:gdLst>
                <a:gd name="T0" fmla="*/ 106 w 212"/>
                <a:gd name="T1" fmla="*/ 0 h 102"/>
                <a:gd name="T2" fmla="*/ 0 w 212"/>
                <a:gd name="T3" fmla="*/ 102 h 102"/>
                <a:gd name="T4" fmla="*/ 212 w 212"/>
                <a:gd name="T5" fmla="*/ 102 h 102"/>
                <a:gd name="T6" fmla="*/ 106 w 212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02">
                  <a:moveTo>
                    <a:pt x="106" y="0"/>
                  </a:moveTo>
                  <a:cubicBezTo>
                    <a:pt x="47" y="0"/>
                    <a:pt x="0" y="46"/>
                    <a:pt x="0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46"/>
                    <a:pt x="16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1264728" y="3684431"/>
              <a:ext cx="142770" cy="233344"/>
            </a:xfrm>
            <a:custGeom>
              <a:avLst/>
              <a:gdLst>
                <a:gd name="T0" fmla="*/ 10 w 93"/>
                <a:gd name="T1" fmla="*/ 152 h 152"/>
                <a:gd name="T2" fmla="*/ 0 w 93"/>
                <a:gd name="T3" fmla="*/ 147 h 152"/>
                <a:gd name="T4" fmla="*/ 83 w 93"/>
                <a:gd name="T5" fmla="*/ 0 h 152"/>
                <a:gd name="T6" fmla="*/ 93 w 93"/>
                <a:gd name="T7" fmla="*/ 4 h 152"/>
                <a:gd name="T8" fmla="*/ 10 w 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2">
                  <a:moveTo>
                    <a:pt x="10" y="152"/>
                  </a:moveTo>
                  <a:lnTo>
                    <a:pt x="0" y="147"/>
                  </a:lnTo>
                  <a:lnTo>
                    <a:pt x="83" y="0"/>
                  </a:lnTo>
                  <a:lnTo>
                    <a:pt x="93" y="4"/>
                  </a:lnTo>
                  <a:lnTo>
                    <a:pt x="10" y="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3" name="Oval 192"/>
            <p:cNvSpPr>
              <a:spLocks noChangeArrowheads="1"/>
            </p:cNvSpPr>
            <p:nvPr/>
          </p:nvSpPr>
          <p:spPr bwMode="auto">
            <a:xfrm>
              <a:off x="1244771" y="3887071"/>
              <a:ext cx="52195" cy="521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4" name="Freeform 193"/>
            <p:cNvSpPr>
              <a:spLocks noEditPoints="1"/>
            </p:cNvSpPr>
            <p:nvPr/>
          </p:nvSpPr>
          <p:spPr bwMode="auto">
            <a:xfrm>
              <a:off x="1008357" y="3656798"/>
              <a:ext cx="526559" cy="233344"/>
            </a:xfrm>
            <a:custGeom>
              <a:avLst/>
              <a:gdLst>
                <a:gd name="T0" fmla="*/ 177 w 343"/>
                <a:gd name="T1" fmla="*/ 29 h 152"/>
                <a:gd name="T2" fmla="*/ 165 w 343"/>
                <a:gd name="T3" fmla="*/ 29 h 152"/>
                <a:gd name="T4" fmla="*/ 165 w 343"/>
                <a:gd name="T5" fmla="*/ 0 h 152"/>
                <a:gd name="T6" fmla="*/ 177 w 343"/>
                <a:gd name="T7" fmla="*/ 0 h 152"/>
                <a:gd name="T8" fmla="*/ 177 w 343"/>
                <a:gd name="T9" fmla="*/ 29 h 152"/>
                <a:gd name="T10" fmla="*/ 343 w 343"/>
                <a:gd name="T11" fmla="*/ 140 h 152"/>
                <a:gd name="T12" fmla="*/ 312 w 343"/>
                <a:gd name="T13" fmla="*/ 140 h 152"/>
                <a:gd name="T14" fmla="*/ 312 w 343"/>
                <a:gd name="T15" fmla="*/ 152 h 152"/>
                <a:gd name="T16" fmla="*/ 343 w 343"/>
                <a:gd name="T17" fmla="*/ 152 h 152"/>
                <a:gd name="T18" fmla="*/ 343 w 343"/>
                <a:gd name="T19" fmla="*/ 140 h 152"/>
                <a:gd name="T20" fmla="*/ 29 w 343"/>
                <a:gd name="T21" fmla="*/ 140 h 152"/>
                <a:gd name="T22" fmla="*/ 0 w 343"/>
                <a:gd name="T23" fmla="*/ 140 h 152"/>
                <a:gd name="T24" fmla="*/ 0 w 343"/>
                <a:gd name="T25" fmla="*/ 152 h 152"/>
                <a:gd name="T26" fmla="*/ 29 w 343"/>
                <a:gd name="T27" fmla="*/ 152 h 152"/>
                <a:gd name="T28" fmla="*/ 29 w 343"/>
                <a:gd name="T29" fmla="*/ 140 h 152"/>
                <a:gd name="T30" fmla="*/ 284 w 343"/>
                <a:gd name="T31" fmla="*/ 40 h 152"/>
                <a:gd name="T32" fmla="*/ 276 w 343"/>
                <a:gd name="T33" fmla="*/ 32 h 152"/>
                <a:gd name="T34" fmla="*/ 255 w 343"/>
                <a:gd name="T35" fmla="*/ 55 h 152"/>
                <a:gd name="T36" fmla="*/ 262 w 343"/>
                <a:gd name="T37" fmla="*/ 63 h 152"/>
                <a:gd name="T38" fmla="*/ 284 w 343"/>
                <a:gd name="T39" fmla="*/ 40 h 152"/>
                <a:gd name="T40" fmla="*/ 88 w 343"/>
                <a:gd name="T41" fmla="*/ 55 h 152"/>
                <a:gd name="T42" fmla="*/ 65 w 343"/>
                <a:gd name="T43" fmla="*/ 32 h 152"/>
                <a:gd name="T44" fmla="*/ 57 w 343"/>
                <a:gd name="T45" fmla="*/ 40 h 152"/>
                <a:gd name="T46" fmla="*/ 80 w 343"/>
                <a:gd name="T47" fmla="*/ 63 h 152"/>
                <a:gd name="T48" fmla="*/ 88 w 343"/>
                <a:gd name="T49" fmla="*/ 55 h 152"/>
                <a:gd name="T50" fmla="*/ 324 w 343"/>
                <a:gd name="T51" fmla="*/ 89 h 152"/>
                <a:gd name="T52" fmla="*/ 320 w 343"/>
                <a:gd name="T53" fmla="*/ 80 h 152"/>
                <a:gd name="T54" fmla="*/ 291 w 343"/>
                <a:gd name="T55" fmla="*/ 91 h 152"/>
                <a:gd name="T56" fmla="*/ 294 w 343"/>
                <a:gd name="T57" fmla="*/ 103 h 152"/>
                <a:gd name="T58" fmla="*/ 324 w 343"/>
                <a:gd name="T59" fmla="*/ 89 h 152"/>
                <a:gd name="T60" fmla="*/ 132 w 343"/>
                <a:gd name="T61" fmla="*/ 34 h 152"/>
                <a:gd name="T62" fmla="*/ 119 w 343"/>
                <a:gd name="T63" fmla="*/ 6 h 152"/>
                <a:gd name="T64" fmla="*/ 110 w 343"/>
                <a:gd name="T65" fmla="*/ 9 h 152"/>
                <a:gd name="T66" fmla="*/ 121 w 343"/>
                <a:gd name="T67" fmla="*/ 39 h 152"/>
                <a:gd name="T68" fmla="*/ 132 w 343"/>
                <a:gd name="T69" fmla="*/ 34 h 152"/>
                <a:gd name="T70" fmla="*/ 232 w 343"/>
                <a:gd name="T71" fmla="*/ 9 h 152"/>
                <a:gd name="T72" fmla="*/ 221 w 343"/>
                <a:gd name="T73" fmla="*/ 6 h 152"/>
                <a:gd name="T74" fmla="*/ 209 w 343"/>
                <a:gd name="T75" fmla="*/ 34 h 152"/>
                <a:gd name="T76" fmla="*/ 221 w 343"/>
                <a:gd name="T77" fmla="*/ 39 h 152"/>
                <a:gd name="T78" fmla="*/ 232 w 343"/>
                <a:gd name="T79" fmla="*/ 9 h 152"/>
                <a:gd name="T80" fmla="*/ 52 w 343"/>
                <a:gd name="T81" fmla="*/ 93 h 152"/>
                <a:gd name="T82" fmla="*/ 21 w 343"/>
                <a:gd name="T83" fmla="*/ 80 h 152"/>
                <a:gd name="T84" fmla="*/ 20 w 343"/>
                <a:gd name="T85" fmla="*/ 80 h 152"/>
                <a:gd name="T86" fmla="*/ 20 w 343"/>
                <a:gd name="T87" fmla="*/ 86 h 152"/>
                <a:gd name="T88" fmla="*/ 18 w 343"/>
                <a:gd name="T89" fmla="*/ 91 h 152"/>
                <a:gd name="T90" fmla="*/ 47 w 343"/>
                <a:gd name="T91" fmla="*/ 103 h 152"/>
                <a:gd name="T92" fmla="*/ 52 w 343"/>
                <a:gd name="T93" fmla="*/ 9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152">
                  <a:moveTo>
                    <a:pt x="177" y="29"/>
                  </a:moveTo>
                  <a:lnTo>
                    <a:pt x="165" y="29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77" y="29"/>
                  </a:lnTo>
                  <a:close/>
                  <a:moveTo>
                    <a:pt x="343" y="140"/>
                  </a:moveTo>
                  <a:lnTo>
                    <a:pt x="312" y="140"/>
                  </a:lnTo>
                  <a:lnTo>
                    <a:pt x="312" y="152"/>
                  </a:lnTo>
                  <a:lnTo>
                    <a:pt x="343" y="152"/>
                  </a:lnTo>
                  <a:lnTo>
                    <a:pt x="343" y="140"/>
                  </a:lnTo>
                  <a:close/>
                  <a:moveTo>
                    <a:pt x="29" y="140"/>
                  </a:moveTo>
                  <a:lnTo>
                    <a:pt x="0" y="140"/>
                  </a:lnTo>
                  <a:lnTo>
                    <a:pt x="0" y="152"/>
                  </a:lnTo>
                  <a:lnTo>
                    <a:pt x="29" y="152"/>
                  </a:lnTo>
                  <a:lnTo>
                    <a:pt x="29" y="140"/>
                  </a:lnTo>
                  <a:close/>
                  <a:moveTo>
                    <a:pt x="284" y="40"/>
                  </a:moveTo>
                  <a:lnTo>
                    <a:pt x="276" y="32"/>
                  </a:lnTo>
                  <a:lnTo>
                    <a:pt x="255" y="55"/>
                  </a:lnTo>
                  <a:lnTo>
                    <a:pt x="262" y="63"/>
                  </a:lnTo>
                  <a:lnTo>
                    <a:pt x="284" y="40"/>
                  </a:lnTo>
                  <a:close/>
                  <a:moveTo>
                    <a:pt x="88" y="55"/>
                  </a:moveTo>
                  <a:lnTo>
                    <a:pt x="65" y="32"/>
                  </a:lnTo>
                  <a:lnTo>
                    <a:pt x="57" y="40"/>
                  </a:lnTo>
                  <a:lnTo>
                    <a:pt x="80" y="63"/>
                  </a:lnTo>
                  <a:lnTo>
                    <a:pt x="88" y="55"/>
                  </a:lnTo>
                  <a:close/>
                  <a:moveTo>
                    <a:pt x="324" y="89"/>
                  </a:moveTo>
                  <a:lnTo>
                    <a:pt x="320" y="80"/>
                  </a:lnTo>
                  <a:lnTo>
                    <a:pt x="291" y="91"/>
                  </a:lnTo>
                  <a:lnTo>
                    <a:pt x="294" y="103"/>
                  </a:lnTo>
                  <a:lnTo>
                    <a:pt x="324" y="89"/>
                  </a:lnTo>
                  <a:close/>
                  <a:moveTo>
                    <a:pt x="132" y="34"/>
                  </a:moveTo>
                  <a:lnTo>
                    <a:pt x="119" y="6"/>
                  </a:lnTo>
                  <a:lnTo>
                    <a:pt x="110" y="9"/>
                  </a:lnTo>
                  <a:lnTo>
                    <a:pt x="121" y="39"/>
                  </a:lnTo>
                  <a:lnTo>
                    <a:pt x="132" y="34"/>
                  </a:lnTo>
                  <a:close/>
                  <a:moveTo>
                    <a:pt x="232" y="9"/>
                  </a:moveTo>
                  <a:lnTo>
                    <a:pt x="221" y="6"/>
                  </a:lnTo>
                  <a:lnTo>
                    <a:pt x="209" y="34"/>
                  </a:lnTo>
                  <a:lnTo>
                    <a:pt x="221" y="39"/>
                  </a:lnTo>
                  <a:lnTo>
                    <a:pt x="232" y="9"/>
                  </a:lnTo>
                  <a:close/>
                  <a:moveTo>
                    <a:pt x="52" y="93"/>
                  </a:moveTo>
                  <a:lnTo>
                    <a:pt x="21" y="80"/>
                  </a:lnTo>
                  <a:lnTo>
                    <a:pt x="20" y="80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47" y="103"/>
                  </a:lnTo>
                  <a:lnTo>
                    <a:pt x="52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>
              <a:off x="1229420" y="4175680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>
              <a:off x="1229420" y="4164935"/>
              <a:ext cx="84434" cy="828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1040595" y="4356829"/>
              <a:ext cx="85969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1040595" y="4343013"/>
              <a:ext cx="85969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>
              <a:off x="1407498" y="4356829"/>
              <a:ext cx="82898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>
              <a:off x="1407498" y="4343013"/>
              <a:ext cx="82898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873571" y="3811849"/>
              <a:ext cx="910348" cy="945656"/>
            </a:xfrm>
            <a:custGeom>
              <a:avLst/>
              <a:gdLst>
                <a:gd name="T0" fmla="*/ 329 w 363"/>
                <a:gd name="T1" fmla="*/ 377 h 377"/>
                <a:gd name="T2" fmla="*/ 34 w 363"/>
                <a:gd name="T3" fmla="*/ 377 h 377"/>
                <a:gd name="T4" fmla="*/ 0 w 363"/>
                <a:gd name="T5" fmla="*/ 343 h 377"/>
                <a:gd name="T6" fmla="*/ 0 w 363"/>
                <a:gd name="T7" fmla="*/ 33 h 377"/>
                <a:gd name="T8" fmla="*/ 34 w 363"/>
                <a:gd name="T9" fmla="*/ 0 h 377"/>
                <a:gd name="T10" fmla="*/ 329 w 363"/>
                <a:gd name="T11" fmla="*/ 0 h 377"/>
                <a:gd name="T12" fmla="*/ 363 w 363"/>
                <a:gd name="T13" fmla="*/ 33 h 377"/>
                <a:gd name="T14" fmla="*/ 363 w 363"/>
                <a:gd name="T15" fmla="*/ 343 h 377"/>
                <a:gd name="T16" fmla="*/ 329 w 363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7">
                  <a:moveTo>
                    <a:pt x="329" y="377"/>
                  </a:moveTo>
                  <a:cubicBezTo>
                    <a:pt x="34" y="377"/>
                    <a:pt x="34" y="377"/>
                    <a:pt x="34" y="377"/>
                  </a:cubicBezTo>
                  <a:cubicBezTo>
                    <a:pt x="15" y="377"/>
                    <a:pt x="0" y="362"/>
                    <a:pt x="0" y="3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7" y="0"/>
                    <a:pt x="363" y="15"/>
                    <a:pt x="363" y="33"/>
                  </a:cubicBezTo>
                  <a:cubicBezTo>
                    <a:pt x="363" y="343"/>
                    <a:pt x="363" y="343"/>
                    <a:pt x="363" y="343"/>
                  </a:cubicBezTo>
                  <a:cubicBezTo>
                    <a:pt x="363" y="362"/>
                    <a:pt x="347" y="377"/>
                    <a:pt x="329" y="3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873571" y="3728951"/>
              <a:ext cx="910348" cy="948726"/>
            </a:xfrm>
            <a:custGeom>
              <a:avLst/>
              <a:gdLst>
                <a:gd name="T0" fmla="*/ 329 w 363"/>
                <a:gd name="T1" fmla="*/ 378 h 378"/>
                <a:gd name="T2" fmla="*/ 34 w 363"/>
                <a:gd name="T3" fmla="*/ 378 h 378"/>
                <a:gd name="T4" fmla="*/ 0 w 363"/>
                <a:gd name="T5" fmla="*/ 344 h 378"/>
                <a:gd name="T6" fmla="*/ 0 w 363"/>
                <a:gd name="T7" fmla="*/ 34 h 378"/>
                <a:gd name="T8" fmla="*/ 34 w 363"/>
                <a:gd name="T9" fmla="*/ 0 h 378"/>
                <a:gd name="T10" fmla="*/ 329 w 363"/>
                <a:gd name="T11" fmla="*/ 0 h 378"/>
                <a:gd name="T12" fmla="*/ 363 w 363"/>
                <a:gd name="T13" fmla="*/ 34 h 378"/>
                <a:gd name="T14" fmla="*/ 363 w 363"/>
                <a:gd name="T15" fmla="*/ 344 h 378"/>
                <a:gd name="T16" fmla="*/ 329 w 363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78">
                  <a:moveTo>
                    <a:pt x="329" y="378"/>
                  </a:moveTo>
                  <a:cubicBezTo>
                    <a:pt x="34" y="378"/>
                    <a:pt x="34" y="378"/>
                    <a:pt x="34" y="378"/>
                  </a:cubicBezTo>
                  <a:cubicBezTo>
                    <a:pt x="15" y="378"/>
                    <a:pt x="0" y="363"/>
                    <a:pt x="0" y="3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7" y="0"/>
                    <a:pt x="363" y="15"/>
                    <a:pt x="363" y="3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363" y="363"/>
                    <a:pt x="347" y="378"/>
                    <a:pt x="329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>
              <a:off x="2996383" y="3573899"/>
              <a:ext cx="664723" cy="614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060860" y="3656798"/>
              <a:ext cx="532699" cy="254836"/>
            </a:xfrm>
            <a:custGeom>
              <a:avLst/>
              <a:gdLst>
                <a:gd name="T0" fmla="*/ 106 w 212"/>
                <a:gd name="T1" fmla="*/ 0 h 102"/>
                <a:gd name="T2" fmla="*/ 0 w 212"/>
                <a:gd name="T3" fmla="*/ 102 h 102"/>
                <a:gd name="T4" fmla="*/ 212 w 212"/>
                <a:gd name="T5" fmla="*/ 102 h 102"/>
                <a:gd name="T6" fmla="*/ 106 w 212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02">
                  <a:moveTo>
                    <a:pt x="106" y="0"/>
                  </a:moveTo>
                  <a:cubicBezTo>
                    <a:pt x="48" y="0"/>
                    <a:pt x="0" y="46"/>
                    <a:pt x="0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46"/>
                    <a:pt x="165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20301" y="3684431"/>
              <a:ext cx="142770" cy="233344"/>
            </a:xfrm>
            <a:custGeom>
              <a:avLst/>
              <a:gdLst>
                <a:gd name="T0" fmla="*/ 9 w 93"/>
                <a:gd name="T1" fmla="*/ 152 h 152"/>
                <a:gd name="T2" fmla="*/ 0 w 93"/>
                <a:gd name="T3" fmla="*/ 147 h 152"/>
                <a:gd name="T4" fmla="*/ 83 w 93"/>
                <a:gd name="T5" fmla="*/ 0 h 152"/>
                <a:gd name="T6" fmla="*/ 93 w 93"/>
                <a:gd name="T7" fmla="*/ 4 h 152"/>
                <a:gd name="T8" fmla="*/ 9 w 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2">
                  <a:moveTo>
                    <a:pt x="9" y="152"/>
                  </a:moveTo>
                  <a:lnTo>
                    <a:pt x="0" y="147"/>
                  </a:lnTo>
                  <a:lnTo>
                    <a:pt x="83" y="0"/>
                  </a:lnTo>
                  <a:lnTo>
                    <a:pt x="93" y="4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>
              <a:off x="3301879" y="3887071"/>
              <a:ext cx="53731" cy="521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7" name="Freeform 206"/>
            <p:cNvSpPr>
              <a:spLocks noEditPoints="1"/>
            </p:cNvSpPr>
            <p:nvPr/>
          </p:nvSpPr>
          <p:spPr bwMode="auto">
            <a:xfrm>
              <a:off x="3063930" y="3656798"/>
              <a:ext cx="526559" cy="233344"/>
            </a:xfrm>
            <a:custGeom>
              <a:avLst/>
              <a:gdLst>
                <a:gd name="T0" fmla="*/ 178 w 343"/>
                <a:gd name="T1" fmla="*/ 29 h 152"/>
                <a:gd name="T2" fmla="*/ 167 w 343"/>
                <a:gd name="T3" fmla="*/ 29 h 152"/>
                <a:gd name="T4" fmla="*/ 167 w 343"/>
                <a:gd name="T5" fmla="*/ 0 h 152"/>
                <a:gd name="T6" fmla="*/ 178 w 343"/>
                <a:gd name="T7" fmla="*/ 0 h 152"/>
                <a:gd name="T8" fmla="*/ 178 w 343"/>
                <a:gd name="T9" fmla="*/ 29 h 152"/>
                <a:gd name="T10" fmla="*/ 343 w 343"/>
                <a:gd name="T11" fmla="*/ 140 h 152"/>
                <a:gd name="T12" fmla="*/ 314 w 343"/>
                <a:gd name="T13" fmla="*/ 140 h 152"/>
                <a:gd name="T14" fmla="*/ 314 w 343"/>
                <a:gd name="T15" fmla="*/ 152 h 152"/>
                <a:gd name="T16" fmla="*/ 343 w 343"/>
                <a:gd name="T17" fmla="*/ 152 h 152"/>
                <a:gd name="T18" fmla="*/ 343 w 343"/>
                <a:gd name="T19" fmla="*/ 140 h 152"/>
                <a:gd name="T20" fmla="*/ 31 w 343"/>
                <a:gd name="T21" fmla="*/ 140 h 152"/>
                <a:gd name="T22" fmla="*/ 0 w 343"/>
                <a:gd name="T23" fmla="*/ 140 h 152"/>
                <a:gd name="T24" fmla="*/ 0 w 343"/>
                <a:gd name="T25" fmla="*/ 152 h 152"/>
                <a:gd name="T26" fmla="*/ 31 w 343"/>
                <a:gd name="T27" fmla="*/ 152 h 152"/>
                <a:gd name="T28" fmla="*/ 31 w 343"/>
                <a:gd name="T29" fmla="*/ 140 h 152"/>
                <a:gd name="T30" fmla="*/ 286 w 343"/>
                <a:gd name="T31" fmla="*/ 40 h 152"/>
                <a:gd name="T32" fmla="*/ 278 w 343"/>
                <a:gd name="T33" fmla="*/ 32 h 152"/>
                <a:gd name="T34" fmla="*/ 255 w 343"/>
                <a:gd name="T35" fmla="*/ 55 h 152"/>
                <a:gd name="T36" fmla="*/ 263 w 343"/>
                <a:gd name="T37" fmla="*/ 63 h 152"/>
                <a:gd name="T38" fmla="*/ 286 w 343"/>
                <a:gd name="T39" fmla="*/ 40 h 152"/>
                <a:gd name="T40" fmla="*/ 90 w 343"/>
                <a:gd name="T41" fmla="*/ 55 h 152"/>
                <a:gd name="T42" fmla="*/ 67 w 343"/>
                <a:gd name="T43" fmla="*/ 32 h 152"/>
                <a:gd name="T44" fmla="*/ 59 w 343"/>
                <a:gd name="T45" fmla="*/ 40 h 152"/>
                <a:gd name="T46" fmla="*/ 82 w 343"/>
                <a:gd name="T47" fmla="*/ 63 h 152"/>
                <a:gd name="T48" fmla="*/ 90 w 343"/>
                <a:gd name="T49" fmla="*/ 55 h 152"/>
                <a:gd name="T50" fmla="*/ 325 w 343"/>
                <a:gd name="T51" fmla="*/ 89 h 152"/>
                <a:gd name="T52" fmla="*/ 320 w 343"/>
                <a:gd name="T53" fmla="*/ 80 h 152"/>
                <a:gd name="T54" fmla="*/ 291 w 343"/>
                <a:gd name="T55" fmla="*/ 91 h 152"/>
                <a:gd name="T56" fmla="*/ 296 w 343"/>
                <a:gd name="T57" fmla="*/ 103 h 152"/>
                <a:gd name="T58" fmla="*/ 325 w 343"/>
                <a:gd name="T59" fmla="*/ 89 h 152"/>
                <a:gd name="T60" fmla="*/ 132 w 343"/>
                <a:gd name="T61" fmla="*/ 34 h 152"/>
                <a:gd name="T62" fmla="*/ 121 w 343"/>
                <a:gd name="T63" fmla="*/ 6 h 152"/>
                <a:gd name="T64" fmla="*/ 111 w 343"/>
                <a:gd name="T65" fmla="*/ 9 h 152"/>
                <a:gd name="T66" fmla="*/ 123 w 343"/>
                <a:gd name="T67" fmla="*/ 39 h 152"/>
                <a:gd name="T68" fmla="*/ 132 w 343"/>
                <a:gd name="T69" fmla="*/ 34 h 152"/>
                <a:gd name="T70" fmla="*/ 232 w 343"/>
                <a:gd name="T71" fmla="*/ 9 h 152"/>
                <a:gd name="T72" fmla="*/ 222 w 343"/>
                <a:gd name="T73" fmla="*/ 6 h 152"/>
                <a:gd name="T74" fmla="*/ 211 w 343"/>
                <a:gd name="T75" fmla="*/ 34 h 152"/>
                <a:gd name="T76" fmla="*/ 221 w 343"/>
                <a:gd name="T77" fmla="*/ 39 h 152"/>
                <a:gd name="T78" fmla="*/ 232 w 343"/>
                <a:gd name="T79" fmla="*/ 9 h 152"/>
                <a:gd name="T80" fmla="*/ 52 w 343"/>
                <a:gd name="T81" fmla="*/ 93 h 152"/>
                <a:gd name="T82" fmla="*/ 21 w 343"/>
                <a:gd name="T83" fmla="*/ 80 h 152"/>
                <a:gd name="T84" fmla="*/ 21 w 343"/>
                <a:gd name="T85" fmla="*/ 80 h 152"/>
                <a:gd name="T86" fmla="*/ 21 w 343"/>
                <a:gd name="T87" fmla="*/ 86 h 152"/>
                <a:gd name="T88" fmla="*/ 18 w 343"/>
                <a:gd name="T89" fmla="*/ 91 h 152"/>
                <a:gd name="T90" fmla="*/ 49 w 343"/>
                <a:gd name="T91" fmla="*/ 103 h 152"/>
                <a:gd name="T92" fmla="*/ 52 w 343"/>
                <a:gd name="T93" fmla="*/ 9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152">
                  <a:moveTo>
                    <a:pt x="178" y="29"/>
                  </a:moveTo>
                  <a:lnTo>
                    <a:pt x="167" y="29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78" y="29"/>
                  </a:lnTo>
                  <a:close/>
                  <a:moveTo>
                    <a:pt x="343" y="140"/>
                  </a:moveTo>
                  <a:lnTo>
                    <a:pt x="314" y="140"/>
                  </a:lnTo>
                  <a:lnTo>
                    <a:pt x="314" y="152"/>
                  </a:lnTo>
                  <a:lnTo>
                    <a:pt x="343" y="152"/>
                  </a:lnTo>
                  <a:lnTo>
                    <a:pt x="343" y="140"/>
                  </a:lnTo>
                  <a:close/>
                  <a:moveTo>
                    <a:pt x="31" y="140"/>
                  </a:moveTo>
                  <a:lnTo>
                    <a:pt x="0" y="14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31" y="140"/>
                  </a:lnTo>
                  <a:close/>
                  <a:moveTo>
                    <a:pt x="286" y="40"/>
                  </a:moveTo>
                  <a:lnTo>
                    <a:pt x="278" y="32"/>
                  </a:lnTo>
                  <a:lnTo>
                    <a:pt x="255" y="55"/>
                  </a:lnTo>
                  <a:lnTo>
                    <a:pt x="263" y="63"/>
                  </a:lnTo>
                  <a:lnTo>
                    <a:pt x="286" y="40"/>
                  </a:lnTo>
                  <a:close/>
                  <a:moveTo>
                    <a:pt x="90" y="55"/>
                  </a:moveTo>
                  <a:lnTo>
                    <a:pt x="67" y="32"/>
                  </a:lnTo>
                  <a:lnTo>
                    <a:pt x="59" y="40"/>
                  </a:lnTo>
                  <a:lnTo>
                    <a:pt x="82" y="63"/>
                  </a:lnTo>
                  <a:lnTo>
                    <a:pt x="90" y="55"/>
                  </a:lnTo>
                  <a:close/>
                  <a:moveTo>
                    <a:pt x="325" y="89"/>
                  </a:moveTo>
                  <a:lnTo>
                    <a:pt x="320" y="80"/>
                  </a:lnTo>
                  <a:lnTo>
                    <a:pt x="291" y="91"/>
                  </a:lnTo>
                  <a:lnTo>
                    <a:pt x="296" y="103"/>
                  </a:lnTo>
                  <a:lnTo>
                    <a:pt x="325" y="89"/>
                  </a:lnTo>
                  <a:close/>
                  <a:moveTo>
                    <a:pt x="132" y="34"/>
                  </a:moveTo>
                  <a:lnTo>
                    <a:pt x="121" y="6"/>
                  </a:lnTo>
                  <a:lnTo>
                    <a:pt x="111" y="9"/>
                  </a:lnTo>
                  <a:lnTo>
                    <a:pt x="123" y="39"/>
                  </a:lnTo>
                  <a:lnTo>
                    <a:pt x="132" y="34"/>
                  </a:lnTo>
                  <a:close/>
                  <a:moveTo>
                    <a:pt x="232" y="9"/>
                  </a:moveTo>
                  <a:lnTo>
                    <a:pt x="222" y="6"/>
                  </a:lnTo>
                  <a:lnTo>
                    <a:pt x="211" y="34"/>
                  </a:lnTo>
                  <a:lnTo>
                    <a:pt x="221" y="39"/>
                  </a:lnTo>
                  <a:lnTo>
                    <a:pt x="232" y="9"/>
                  </a:lnTo>
                  <a:close/>
                  <a:moveTo>
                    <a:pt x="52" y="93"/>
                  </a:moveTo>
                  <a:lnTo>
                    <a:pt x="21" y="80"/>
                  </a:lnTo>
                  <a:lnTo>
                    <a:pt x="21" y="80"/>
                  </a:lnTo>
                  <a:lnTo>
                    <a:pt x="21" y="86"/>
                  </a:lnTo>
                  <a:lnTo>
                    <a:pt x="18" y="91"/>
                  </a:lnTo>
                  <a:lnTo>
                    <a:pt x="49" y="103"/>
                  </a:lnTo>
                  <a:lnTo>
                    <a:pt x="52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auto">
            <a:xfrm>
              <a:off x="3284992" y="4175680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9" name="Oval 208"/>
            <p:cNvSpPr>
              <a:spLocks noChangeArrowheads="1"/>
            </p:cNvSpPr>
            <p:nvPr/>
          </p:nvSpPr>
          <p:spPr bwMode="auto">
            <a:xfrm>
              <a:off x="3284992" y="4164935"/>
              <a:ext cx="84434" cy="828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0" name="Oval 209"/>
            <p:cNvSpPr>
              <a:spLocks noChangeArrowheads="1"/>
            </p:cNvSpPr>
            <p:nvPr/>
          </p:nvSpPr>
          <p:spPr bwMode="auto">
            <a:xfrm>
              <a:off x="3099239" y="4356829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>
              <a:off x="3099239" y="4343013"/>
              <a:ext cx="84434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auto">
            <a:xfrm>
              <a:off x="3463070" y="4356829"/>
              <a:ext cx="84434" cy="844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auto">
            <a:xfrm>
              <a:off x="3463070" y="4343013"/>
              <a:ext cx="84434" cy="859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432060" y="4439727"/>
              <a:ext cx="775254" cy="210317"/>
            </a:xfrm>
            <a:custGeom>
              <a:avLst/>
              <a:gdLst>
                <a:gd name="T0" fmla="*/ 298 w 309"/>
                <a:gd name="T1" fmla="*/ 84 h 84"/>
                <a:gd name="T2" fmla="*/ 265 w 309"/>
                <a:gd name="T3" fmla="*/ 66 h 84"/>
                <a:gd name="T4" fmla="*/ 140 w 309"/>
                <a:gd name="T5" fmla="*/ 68 h 84"/>
                <a:gd name="T6" fmla="*/ 31 w 309"/>
                <a:gd name="T7" fmla="*/ 56 h 84"/>
                <a:gd name="T8" fmla="*/ 0 w 309"/>
                <a:gd name="T9" fmla="*/ 1 h 84"/>
                <a:gd name="T10" fmla="*/ 13 w 309"/>
                <a:gd name="T11" fmla="*/ 0 h 84"/>
                <a:gd name="T12" fmla="*/ 39 w 309"/>
                <a:gd name="T13" fmla="*/ 45 h 84"/>
                <a:gd name="T14" fmla="*/ 137 w 309"/>
                <a:gd name="T15" fmla="*/ 55 h 84"/>
                <a:gd name="T16" fmla="*/ 309 w 309"/>
                <a:gd name="T17" fmla="*/ 75 h 84"/>
                <a:gd name="T18" fmla="*/ 298 w 309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84">
                  <a:moveTo>
                    <a:pt x="298" y="84"/>
                  </a:moveTo>
                  <a:cubicBezTo>
                    <a:pt x="298" y="83"/>
                    <a:pt x="289" y="73"/>
                    <a:pt x="265" y="66"/>
                  </a:cubicBezTo>
                  <a:cubicBezTo>
                    <a:pt x="243" y="59"/>
                    <a:pt x="203" y="54"/>
                    <a:pt x="140" y="68"/>
                  </a:cubicBezTo>
                  <a:cubicBezTo>
                    <a:pt x="92" y="79"/>
                    <a:pt x="56" y="75"/>
                    <a:pt x="31" y="56"/>
                  </a:cubicBezTo>
                  <a:cubicBezTo>
                    <a:pt x="2" y="34"/>
                    <a:pt x="0" y="2"/>
                    <a:pt x="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5" y="28"/>
                    <a:pt x="39" y="45"/>
                  </a:cubicBezTo>
                  <a:cubicBezTo>
                    <a:pt x="61" y="61"/>
                    <a:pt x="94" y="65"/>
                    <a:pt x="137" y="55"/>
                  </a:cubicBezTo>
                  <a:cubicBezTo>
                    <a:pt x="266" y="25"/>
                    <a:pt x="307" y="73"/>
                    <a:pt x="309" y="75"/>
                  </a:cubicBezTo>
                  <a:lnTo>
                    <a:pt x="298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383857" y="4439727"/>
              <a:ext cx="775254" cy="210317"/>
            </a:xfrm>
            <a:custGeom>
              <a:avLst/>
              <a:gdLst>
                <a:gd name="T0" fmla="*/ 10 w 309"/>
                <a:gd name="T1" fmla="*/ 84 h 84"/>
                <a:gd name="T2" fmla="*/ 0 w 309"/>
                <a:gd name="T3" fmla="*/ 75 h 84"/>
                <a:gd name="T4" fmla="*/ 172 w 309"/>
                <a:gd name="T5" fmla="*/ 55 h 84"/>
                <a:gd name="T6" fmla="*/ 270 w 309"/>
                <a:gd name="T7" fmla="*/ 45 h 84"/>
                <a:gd name="T8" fmla="*/ 295 w 309"/>
                <a:gd name="T9" fmla="*/ 0 h 84"/>
                <a:gd name="T10" fmla="*/ 309 w 309"/>
                <a:gd name="T11" fmla="*/ 1 h 84"/>
                <a:gd name="T12" fmla="*/ 278 w 309"/>
                <a:gd name="T13" fmla="*/ 56 h 84"/>
                <a:gd name="T14" fmla="*/ 169 w 309"/>
                <a:gd name="T15" fmla="*/ 68 h 84"/>
                <a:gd name="T16" fmla="*/ 10 w 309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84">
                  <a:moveTo>
                    <a:pt x="10" y="84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1" y="73"/>
                    <a:pt x="43" y="26"/>
                    <a:pt x="172" y="55"/>
                  </a:cubicBezTo>
                  <a:cubicBezTo>
                    <a:pt x="215" y="65"/>
                    <a:pt x="248" y="61"/>
                    <a:pt x="270" y="45"/>
                  </a:cubicBezTo>
                  <a:cubicBezTo>
                    <a:pt x="293" y="28"/>
                    <a:pt x="295" y="0"/>
                    <a:pt x="295" y="0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8" y="2"/>
                    <a:pt x="306" y="34"/>
                    <a:pt x="278" y="56"/>
                  </a:cubicBezTo>
                  <a:cubicBezTo>
                    <a:pt x="253" y="75"/>
                    <a:pt x="216" y="79"/>
                    <a:pt x="169" y="68"/>
                  </a:cubicBezTo>
                  <a:cubicBezTo>
                    <a:pt x="48" y="40"/>
                    <a:pt x="10" y="83"/>
                    <a:pt x="10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>
              <a:off x="2104458" y="4591708"/>
              <a:ext cx="379184" cy="3791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644525" y="4732942"/>
              <a:ext cx="3345104" cy="359226"/>
            </a:xfrm>
            <a:custGeom>
              <a:avLst/>
              <a:gdLst>
                <a:gd name="T0" fmla="*/ 1313 w 1333"/>
                <a:gd name="T1" fmla="*/ 143 h 143"/>
                <a:gd name="T2" fmla="*/ 20 w 1333"/>
                <a:gd name="T3" fmla="*/ 143 h 143"/>
                <a:gd name="T4" fmla="*/ 0 w 1333"/>
                <a:gd name="T5" fmla="*/ 123 h 143"/>
                <a:gd name="T6" fmla="*/ 0 w 1333"/>
                <a:gd name="T7" fmla="*/ 20 h 143"/>
                <a:gd name="T8" fmla="*/ 20 w 1333"/>
                <a:gd name="T9" fmla="*/ 0 h 143"/>
                <a:gd name="T10" fmla="*/ 1313 w 1333"/>
                <a:gd name="T11" fmla="*/ 0 h 143"/>
                <a:gd name="T12" fmla="*/ 1333 w 1333"/>
                <a:gd name="T13" fmla="*/ 20 h 143"/>
                <a:gd name="T14" fmla="*/ 1333 w 1333"/>
                <a:gd name="T15" fmla="*/ 123 h 143"/>
                <a:gd name="T16" fmla="*/ 1313 w 1333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3" h="143">
                  <a:moveTo>
                    <a:pt x="1313" y="143"/>
                  </a:moveTo>
                  <a:cubicBezTo>
                    <a:pt x="20" y="143"/>
                    <a:pt x="20" y="143"/>
                    <a:pt x="20" y="143"/>
                  </a:cubicBezTo>
                  <a:cubicBezTo>
                    <a:pt x="9" y="143"/>
                    <a:pt x="0" y="134"/>
                    <a:pt x="0" y="1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24" y="0"/>
                    <a:pt x="1333" y="9"/>
                    <a:pt x="1333" y="20"/>
                  </a:cubicBezTo>
                  <a:cubicBezTo>
                    <a:pt x="1333" y="123"/>
                    <a:pt x="1333" y="123"/>
                    <a:pt x="1333" y="123"/>
                  </a:cubicBezTo>
                  <a:cubicBezTo>
                    <a:pt x="1333" y="134"/>
                    <a:pt x="1324" y="143"/>
                    <a:pt x="1313" y="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644525" y="4990848"/>
              <a:ext cx="3345104" cy="101320"/>
            </a:xfrm>
            <a:custGeom>
              <a:avLst/>
              <a:gdLst>
                <a:gd name="T0" fmla="*/ 1313 w 1333"/>
                <a:gd name="T1" fmla="*/ 40 h 40"/>
                <a:gd name="T2" fmla="*/ 20 w 1333"/>
                <a:gd name="T3" fmla="*/ 40 h 40"/>
                <a:gd name="T4" fmla="*/ 0 w 1333"/>
                <a:gd name="T5" fmla="*/ 20 h 40"/>
                <a:gd name="T6" fmla="*/ 0 w 1333"/>
                <a:gd name="T7" fmla="*/ 20 h 40"/>
                <a:gd name="T8" fmla="*/ 20 w 1333"/>
                <a:gd name="T9" fmla="*/ 0 h 40"/>
                <a:gd name="T10" fmla="*/ 1313 w 1333"/>
                <a:gd name="T11" fmla="*/ 0 h 40"/>
                <a:gd name="T12" fmla="*/ 1333 w 1333"/>
                <a:gd name="T13" fmla="*/ 20 h 40"/>
                <a:gd name="T14" fmla="*/ 1333 w 1333"/>
                <a:gd name="T15" fmla="*/ 20 h 40"/>
                <a:gd name="T16" fmla="*/ 1313 w 133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3" h="40">
                  <a:moveTo>
                    <a:pt x="131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24" y="0"/>
                    <a:pt x="1333" y="9"/>
                    <a:pt x="1333" y="20"/>
                  </a:cubicBezTo>
                  <a:cubicBezTo>
                    <a:pt x="1333" y="20"/>
                    <a:pt x="1333" y="20"/>
                    <a:pt x="1333" y="20"/>
                  </a:cubicBezTo>
                  <a:cubicBezTo>
                    <a:pt x="1333" y="31"/>
                    <a:pt x="1324" y="40"/>
                    <a:pt x="1313" y="4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2276396" y="4298493"/>
              <a:ext cx="33773" cy="293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193497" y="4198708"/>
              <a:ext cx="199570" cy="199570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6 w 80"/>
                <a:gd name="T5" fmla="*/ 60 h 80"/>
                <a:gd name="T6" fmla="*/ 0 w 80"/>
                <a:gd name="T7" fmla="*/ 40 h 80"/>
                <a:gd name="T8" fmla="*/ 40 w 80"/>
                <a:gd name="T9" fmla="*/ 0 h 80"/>
                <a:gd name="T10" fmla="*/ 60 w 80"/>
                <a:gd name="T11" fmla="*/ 5 h 80"/>
                <a:gd name="T12" fmla="*/ 80 w 80"/>
                <a:gd name="T1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2" y="80"/>
                    <a:pt x="40" y="80"/>
                  </a:cubicBezTo>
                  <a:cubicBezTo>
                    <a:pt x="25" y="80"/>
                    <a:pt x="12" y="72"/>
                    <a:pt x="6" y="60"/>
                  </a:cubicBezTo>
                  <a:cubicBezTo>
                    <a:pt x="2" y="54"/>
                    <a:pt x="0" y="47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7" y="0"/>
                    <a:pt x="54" y="2"/>
                    <a:pt x="60" y="5"/>
                  </a:cubicBezTo>
                  <a:cubicBezTo>
                    <a:pt x="72" y="12"/>
                    <a:pt x="80" y="25"/>
                    <a:pt x="80" y="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193497" y="4198708"/>
              <a:ext cx="165797" cy="162726"/>
            </a:xfrm>
            <a:custGeom>
              <a:avLst/>
              <a:gdLst>
                <a:gd name="T0" fmla="*/ 66 w 66"/>
                <a:gd name="T1" fmla="*/ 25 h 65"/>
                <a:gd name="T2" fmla="*/ 25 w 66"/>
                <a:gd name="T3" fmla="*/ 65 h 65"/>
                <a:gd name="T4" fmla="*/ 6 w 66"/>
                <a:gd name="T5" fmla="*/ 60 h 65"/>
                <a:gd name="T6" fmla="*/ 0 w 66"/>
                <a:gd name="T7" fmla="*/ 40 h 65"/>
                <a:gd name="T8" fmla="*/ 40 w 66"/>
                <a:gd name="T9" fmla="*/ 0 h 65"/>
                <a:gd name="T10" fmla="*/ 60 w 66"/>
                <a:gd name="T11" fmla="*/ 5 h 65"/>
                <a:gd name="T12" fmla="*/ 66 w 66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66" y="25"/>
                  </a:moveTo>
                  <a:cubicBezTo>
                    <a:pt x="66" y="47"/>
                    <a:pt x="48" y="65"/>
                    <a:pt x="25" y="65"/>
                  </a:cubicBezTo>
                  <a:cubicBezTo>
                    <a:pt x="18" y="65"/>
                    <a:pt x="11" y="63"/>
                    <a:pt x="6" y="60"/>
                  </a:cubicBezTo>
                  <a:cubicBezTo>
                    <a:pt x="2" y="54"/>
                    <a:pt x="0" y="47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7" y="0"/>
                    <a:pt x="54" y="2"/>
                    <a:pt x="60" y="5"/>
                  </a:cubicBezTo>
                  <a:cubicBezTo>
                    <a:pt x="64" y="11"/>
                    <a:pt x="66" y="18"/>
                    <a:pt x="66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963837" y="4436657"/>
              <a:ext cx="858152" cy="1114523"/>
            </a:xfrm>
            <a:custGeom>
              <a:avLst/>
              <a:gdLst>
                <a:gd name="T0" fmla="*/ 170 w 342"/>
                <a:gd name="T1" fmla="*/ 444 h 444"/>
                <a:gd name="T2" fmla="*/ 132 w 342"/>
                <a:gd name="T3" fmla="*/ 440 h 444"/>
                <a:gd name="T4" fmla="*/ 36 w 342"/>
                <a:gd name="T5" fmla="*/ 371 h 444"/>
                <a:gd name="T6" fmla="*/ 7 w 342"/>
                <a:gd name="T7" fmla="*/ 183 h 444"/>
                <a:gd name="T8" fmla="*/ 42 w 342"/>
                <a:gd name="T9" fmla="*/ 0 h 444"/>
                <a:gd name="T10" fmla="*/ 55 w 342"/>
                <a:gd name="T11" fmla="*/ 3 h 444"/>
                <a:gd name="T12" fmla="*/ 48 w 342"/>
                <a:gd name="T13" fmla="*/ 364 h 444"/>
                <a:gd name="T14" fmla="*/ 135 w 342"/>
                <a:gd name="T15" fmla="*/ 426 h 444"/>
                <a:gd name="T16" fmla="*/ 251 w 342"/>
                <a:gd name="T17" fmla="*/ 406 h 444"/>
                <a:gd name="T18" fmla="*/ 271 w 342"/>
                <a:gd name="T19" fmla="*/ 389 h 444"/>
                <a:gd name="T20" fmla="*/ 342 w 342"/>
                <a:gd name="T21" fmla="*/ 355 h 444"/>
                <a:gd name="T22" fmla="*/ 342 w 342"/>
                <a:gd name="T23" fmla="*/ 369 h 444"/>
                <a:gd name="T24" fmla="*/ 280 w 342"/>
                <a:gd name="T25" fmla="*/ 399 h 444"/>
                <a:gd name="T26" fmla="*/ 259 w 342"/>
                <a:gd name="T27" fmla="*/ 416 h 444"/>
                <a:gd name="T28" fmla="*/ 170 w 342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444">
                  <a:moveTo>
                    <a:pt x="170" y="444"/>
                  </a:moveTo>
                  <a:cubicBezTo>
                    <a:pt x="157" y="444"/>
                    <a:pt x="144" y="442"/>
                    <a:pt x="132" y="440"/>
                  </a:cubicBezTo>
                  <a:cubicBezTo>
                    <a:pt x="90" y="430"/>
                    <a:pt x="58" y="407"/>
                    <a:pt x="36" y="371"/>
                  </a:cubicBezTo>
                  <a:cubicBezTo>
                    <a:pt x="10" y="327"/>
                    <a:pt x="0" y="264"/>
                    <a:pt x="7" y="183"/>
                  </a:cubicBezTo>
                  <a:cubicBezTo>
                    <a:pt x="11" y="130"/>
                    <a:pt x="23" y="70"/>
                    <a:pt x="4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9" y="174"/>
                    <a:pt x="6" y="295"/>
                    <a:pt x="48" y="364"/>
                  </a:cubicBezTo>
                  <a:cubicBezTo>
                    <a:pt x="67" y="397"/>
                    <a:pt x="96" y="417"/>
                    <a:pt x="135" y="426"/>
                  </a:cubicBezTo>
                  <a:cubicBezTo>
                    <a:pt x="176" y="436"/>
                    <a:pt x="221" y="428"/>
                    <a:pt x="251" y="406"/>
                  </a:cubicBezTo>
                  <a:cubicBezTo>
                    <a:pt x="258" y="400"/>
                    <a:pt x="265" y="394"/>
                    <a:pt x="271" y="389"/>
                  </a:cubicBezTo>
                  <a:cubicBezTo>
                    <a:pt x="291" y="372"/>
                    <a:pt x="309" y="355"/>
                    <a:pt x="342" y="355"/>
                  </a:cubicBezTo>
                  <a:cubicBezTo>
                    <a:pt x="342" y="369"/>
                    <a:pt x="342" y="369"/>
                    <a:pt x="342" y="369"/>
                  </a:cubicBezTo>
                  <a:cubicBezTo>
                    <a:pt x="314" y="369"/>
                    <a:pt x="299" y="382"/>
                    <a:pt x="280" y="399"/>
                  </a:cubicBezTo>
                  <a:cubicBezTo>
                    <a:pt x="274" y="405"/>
                    <a:pt x="267" y="411"/>
                    <a:pt x="259" y="416"/>
                  </a:cubicBezTo>
                  <a:cubicBezTo>
                    <a:pt x="235" y="434"/>
                    <a:pt x="203" y="444"/>
                    <a:pt x="170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1821990" y="5310161"/>
              <a:ext cx="945656" cy="439054"/>
            </a:xfrm>
            <a:custGeom>
              <a:avLst/>
              <a:gdLst>
                <a:gd name="T0" fmla="*/ 356 w 377"/>
                <a:gd name="T1" fmla="*/ 175 h 175"/>
                <a:gd name="T2" fmla="*/ 22 w 377"/>
                <a:gd name="T3" fmla="*/ 175 h 175"/>
                <a:gd name="T4" fmla="*/ 0 w 377"/>
                <a:gd name="T5" fmla="*/ 153 h 175"/>
                <a:gd name="T6" fmla="*/ 0 w 377"/>
                <a:gd name="T7" fmla="*/ 22 h 175"/>
                <a:gd name="T8" fmla="*/ 22 w 377"/>
                <a:gd name="T9" fmla="*/ 0 h 175"/>
                <a:gd name="T10" fmla="*/ 356 w 377"/>
                <a:gd name="T11" fmla="*/ 0 h 175"/>
                <a:gd name="T12" fmla="*/ 377 w 377"/>
                <a:gd name="T13" fmla="*/ 22 h 175"/>
                <a:gd name="T14" fmla="*/ 377 w 377"/>
                <a:gd name="T15" fmla="*/ 153 h 175"/>
                <a:gd name="T16" fmla="*/ 356 w 377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5">
                  <a:moveTo>
                    <a:pt x="356" y="175"/>
                  </a:moveTo>
                  <a:cubicBezTo>
                    <a:pt x="22" y="175"/>
                    <a:pt x="22" y="175"/>
                    <a:pt x="22" y="175"/>
                  </a:cubicBezTo>
                  <a:cubicBezTo>
                    <a:pt x="10" y="175"/>
                    <a:pt x="0" y="165"/>
                    <a:pt x="0" y="15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68" y="0"/>
                    <a:pt x="377" y="10"/>
                    <a:pt x="377" y="22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7" y="165"/>
                    <a:pt x="368" y="175"/>
                    <a:pt x="356" y="1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2767645" y="4436657"/>
              <a:ext cx="858152" cy="1114523"/>
            </a:xfrm>
            <a:custGeom>
              <a:avLst/>
              <a:gdLst>
                <a:gd name="T0" fmla="*/ 172 w 342"/>
                <a:gd name="T1" fmla="*/ 444 h 444"/>
                <a:gd name="T2" fmla="*/ 83 w 342"/>
                <a:gd name="T3" fmla="*/ 416 h 444"/>
                <a:gd name="T4" fmla="*/ 62 w 342"/>
                <a:gd name="T5" fmla="*/ 399 h 444"/>
                <a:gd name="T6" fmla="*/ 0 w 342"/>
                <a:gd name="T7" fmla="*/ 369 h 444"/>
                <a:gd name="T8" fmla="*/ 0 w 342"/>
                <a:gd name="T9" fmla="*/ 355 h 444"/>
                <a:gd name="T10" fmla="*/ 71 w 342"/>
                <a:gd name="T11" fmla="*/ 389 h 444"/>
                <a:gd name="T12" fmla="*/ 91 w 342"/>
                <a:gd name="T13" fmla="*/ 406 h 444"/>
                <a:gd name="T14" fmla="*/ 208 w 342"/>
                <a:gd name="T15" fmla="*/ 426 h 444"/>
                <a:gd name="T16" fmla="*/ 294 w 342"/>
                <a:gd name="T17" fmla="*/ 364 h 444"/>
                <a:gd name="T18" fmla="*/ 288 w 342"/>
                <a:gd name="T19" fmla="*/ 3 h 444"/>
                <a:gd name="T20" fmla="*/ 301 w 342"/>
                <a:gd name="T21" fmla="*/ 0 h 444"/>
                <a:gd name="T22" fmla="*/ 335 w 342"/>
                <a:gd name="T23" fmla="*/ 183 h 444"/>
                <a:gd name="T24" fmla="*/ 306 w 342"/>
                <a:gd name="T25" fmla="*/ 371 h 444"/>
                <a:gd name="T26" fmla="*/ 211 w 342"/>
                <a:gd name="T27" fmla="*/ 440 h 444"/>
                <a:gd name="T28" fmla="*/ 172 w 342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444">
                  <a:moveTo>
                    <a:pt x="172" y="444"/>
                  </a:moveTo>
                  <a:cubicBezTo>
                    <a:pt x="139" y="444"/>
                    <a:pt x="107" y="434"/>
                    <a:pt x="83" y="416"/>
                  </a:cubicBezTo>
                  <a:cubicBezTo>
                    <a:pt x="75" y="411"/>
                    <a:pt x="69" y="405"/>
                    <a:pt x="62" y="399"/>
                  </a:cubicBezTo>
                  <a:cubicBezTo>
                    <a:pt x="43" y="382"/>
                    <a:pt x="28" y="369"/>
                    <a:pt x="0" y="369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34" y="355"/>
                    <a:pt x="52" y="372"/>
                    <a:pt x="71" y="389"/>
                  </a:cubicBezTo>
                  <a:cubicBezTo>
                    <a:pt x="77" y="394"/>
                    <a:pt x="84" y="400"/>
                    <a:pt x="91" y="406"/>
                  </a:cubicBezTo>
                  <a:cubicBezTo>
                    <a:pt x="121" y="428"/>
                    <a:pt x="166" y="436"/>
                    <a:pt x="208" y="426"/>
                  </a:cubicBezTo>
                  <a:cubicBezTo>
                    <a:pt x="246" y="417"/>
                    <a:pt x="275" y="397"/>
                    <a:pt x="294" y="364"/>
                  </a:cubicBezTo>
                  <a:cubicBezTo>
                    <a:pt x="336" y="295"/>
                    <a:pt x="334" y="174"/>
                    <a:pt x="288" y="3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20" y="70"/>
                    <a:pt x="331" y="130"/>
                    <a:pt x="335" y="183"/>
                  </a:cubicBezTo>
                  <a:cubicBezTo>
                    <a:pt x="342" y="264"/>
                    <a:pt x="332" y="327"/>
                    <a:pt x="306" y="371"/>
                  </a:cubicBezTo>
                  <a:cubicBezTo>
                    <a:pt x="285" y="407"/>
                    <a:pt x="253" y="430"/>
                    <a:pt x="211" y="440"/>
                  </a:cubicBezTo>
                  <a:cubicBezTo>
                    <a:pt x="198" y="442"/>
                    <a:pt x="185" y="444"/>
                    <a:pt x="172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2001602" y="5181208"/>
              <a:ext cx="81364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2173540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2343943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2514344" y="5181208"/>
              <a:ext cx="79828" cy="813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1821990" y="5222656"/>
              <a:ext cx="945656" cy="439054"/>
            </a:xfrm>
            <a:custGeom>
              <a:avLst/>
              <a:gdLst>
                <a:gd name="T0" fmla="*/ 356 w 377"/>
                <a:gd name="T1" fmla="*/ 175 h 175"/>
                <a:gd name="T2" fmla="*/ 22 w 377"/>
                <a:gd name="T3" fmla="*/ 175 h 175"/>
                <a:gd name="T4" fmla="*/ 0 w 377"/>
                <a:gd name="T5" fmla="*/ 153 h 175"/>
                <a:gd name="T6" fmla="*/ 0 w 377"/>
                <a:gd name="T7" fmla="*/ 22 h 175"/>
                <a:gd name="T8" fmla="*/ 22 w 377"/>
                <a:gd name="T9" fmla="*/ 0 h 175"/>
                <a:gd name="T10" fmla="*/ 356 w 377"/>
                <a:gd name="T11" fmla="*/ 0 h 175"/>
                <a:gd name="T12" fmla="*/ 377 w 377"/>
                <a:gd name="T13" fmla="*/ 22 h 175"/>
                <a:gd name="T14" fmla="*/ 377 w 377"/>
                <a:gd name="T15" fmla="*/ 153 h 175"/>
                <a:gd name="T16" fmla="*/ 356 w 377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5">
                  <a:moveTo>
                    <a:pt x="356" y="175"/>
                  </a:moveTo>
                  <a:cubicBezTo>
                    <a:pt x="22" y="175"/>
                    <a:pt x="22" y="175"/>
                    <a:pt x="22" y="175"/>
                  </a:cubicBezTo>
                  <a:cubicBezTo>
                    <a:pt x="10" y="175"/>
                    <a:pt x="0" y="165"/>
                    <a:pt x="0" y="15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68" y="0"/>
                    <a:pt x="377" y="10"/>
                    <a:pt x="377" y="22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7" y="165"/>
                    <a:pt x="368" y="175"/>
                    <a:pt x="356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2230341" y="4234016"/>
              <a:ext cx="46055" cy="41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221714" y="5402270"/>
            <a:ext cx="1639546" cy="244091"/>
            <a:chOff x="3994234" y="5402270"/>
            <a:chExt cx="1639546" cy="244091"/>
          </a:xfrm>
        </p:grpSpPr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5081124" y="5402270"/>
              <a:ext cx="552656" cy="153516"/>
            </a:xfrm>
            <a:custGeom>
              <a:avLst/>
              <a:gdLst>
                <a:gd name="T0" fmla="*/ 0 w 220"/>
                <a:gd name="T1" fmla="*/ 61 h 61"/>
                <a:gd name="T2" fmla="*/ 206 w 220"/>
                <a:gd name="T3" fmla="*/ 61 h 61"/>
                <a:gd name="T4" fmla="*/ 220 w 220"/>
                <a:gd name="T5" fmla="*/ 47 h 61"/>
                <a:gd name="T6" fmla="*/ 220 w 220"/>
                <a:gd name="T7" fmla="*/ 14 h 61"/>
                <a:gd name="T8" fmla="*/ 206 w 220"/>
                <a:gd name="T9" fmla="*/ 0 h 61"/>
                <a:gd name="T10" fmla="*/ 0 w 220"/>
                <a:gd name="T11" fmla="*/ 0 h 61"/>
                <a:gd name="T12" fmla="*/ 0 w 22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1">
                  <a:moveTo>
                    <a:pt x="0" y="61"/>
                  </a:moveTo>
                  <a:cubicBezTo>
                    <a:pt x="206" y="61"/>
                    <a:pt x="206" y="61"/>
                    <a:pt x="206" y="61"/>
                  </a:cubicBezTo>
                  <a:cubicBezTo>
                    <a:pt x="214" y="61"/>
                    <a:pt x="220" y="55"/>
                    <a:pt x="220" y="47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0" y="6"/>
                    <a:pt x="214" y="0"/>
                    <a:pt x="2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4218367" y="5402270"/>
              <a:ext cx="862757" cy="153516"/>
            </a:xfrm>
            <a:custGeom>
              <a:avLst/>
              <a:gdLst>
                <a:gd name="T0" fmla="*/ 344 w 344"/>
                <a:gd name="T1" fmla="*/ 61 h 61"/>
                <a:gd name="T2" fmla="*/ 5 w 344"/>
                <a:gd name="T3" fmla="*/ 61 h 61"/>
                <a:gd name="T4" fmla="*/ 0 w 344"/>
                <a:gd name="T5" fmla="*/ 56 h 61"/>
                <a:gd name="T6" fmla="*/ 0 w 344"/>
                <a:gd name="T7" fmla="*/ 5 h 61"/>
                <a:gd name="T8" fmla="*/ 5 w 344"/>
                <a:gd name="T9" fmla="*/ 0 h 61"/>
                <a:gd name="T10" fmla="*/ 344 w 344"/>
                <a:gd name="T11" fmla="*/ 0 h 61"/>
                <a:gd name="T12" fmla="*/ 344 w 344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61">
                  <a:moveTo>
                    <a:pt x="344" y="61"/>
                  </a:moveTo>
                  <a:cubicBezTo>
                    <a:pt x="5" y="61"/>
                    <a:pt x="5" y="61"/>
                    <a:pt x="5" y="61"/>
                  </a:cubicBez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344" y="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3994234" y="5413016"/>
              <a:ext cx="224133" cy="135094"/>
            </a:xfrm>
            <a:custGeom>
              <a:avLst/>
              <a:gdLst>
                <a:gd name="T0" fmla="*/ 89 w 89"/>
                <a:gd name="T1" fmla="*/ 0 h 54"/>
                <a:gd name="T2" fmla="*/ 5 w 89"/>
                <a:gd name="T3" fmla="*/ 20 h 54"/>
                <a:gd name="T4" fmla="*/ 4 w 89"/>
                <a:gd name="T5" fmla="*/ 28 h 54"/>
                <a:gd name="T6" fmla="*/ 89 w 89"/>
                <a:gd name="T7" fmla="*/ 54 h 54"/>
                <a:gd name="T8" fmla="*/ 89 w 8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4">
                  <a:moveTo>
                    <a:pt x="89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1"/>
                    <a:pt x="0" y="27"/>
                    <a:pt x="4" y="28"/>
                  </a:cubicBezTo>
                  <a:cubicBezTo>
                    <a:pt x="89" y="54"/>
                    <a:pt x="89" y="54"/>
                    <a:pt x="89" y="54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7E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5031999" y="5525083"/>
              <a:ext cx="566473" cy="121278"/>
            </a:xfrm>
            <a:custGeom>
              <a:avLst/>
              <a:gdLst>
                <a:gd name="T0" fmla="*/ 195 w 226"/>
                <a:gd name="T1" fmla="*/ 48 h 48"/>
                <a:gd name="T2" fmla="*/ 0 w 226"/>
                <a:gd name="T3" fmla="*/ 39 h 48"/>
                <a:gd name="T4" fmla="*/ 0 w 226"/>
                <a:gd name="T5" fmla="*/ 31 h 48"/>
                <a:gd name="T6" fmla="*/ 191 w 226"/>
                <a:gd name="T7" fmla="*/ 31 h 48"/>
                <a:gd name="T8" fmla="*/ 213 w 226"/>
                <a:gd name="T9" fmla="*/ 0 h 48"/>
                <a:gd name="T10" fmla="*/ 226 w 226"/>
                <a:gd name="T11" fmla="*/ 10 h 48"/>
                <a:gd name="T12" fmla="*/ 202 w 226"/>
                <a:gd name="T13" fmla="*/ 44 h 48"/>
                <a:gd name="T14" fmla="*/ 195 w 22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8">
                  <a:moveTo>
                    <a:pt x="195" y="4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0" y="47"/>
                    <a:pt x="198" y="48"/>
                    <a:pt x="195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4218367" y="5477492"/>
              <a:ext cx="862757" cy="78293"/>
            </a:xfrm>
            <a:custGeom>
              <a:avLst/>
              <a:gdLst>
                <a:gd name="T0" fmla="*/ 344 w 344"/>
                <a:gd name="T1" fmla="*/ 31 h 31"/>
                <a:gd name="T2" fmla="*/ 5 w 344"/>
                <a:gd name="T3" fmla="*/ 31 h 31"/>
                <a:gd name="T4" fmla="*/ 0 w 344"/>
                <a:gd name="T5" fmla="*/ 26 h 31"/>
                <a:gd name="T6" fmla="*/ 0 w 344"/>
                <a:gd name="T7" fmla="*/ 0 h 31"/>
                <a:gd name="T8" fmla="*/ 344 w 344"/>
                <a:gd name="T9" fmla="*/ 0 h 31"/>
                <a:gd name="T10" fmla="*/ 344 w 34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31">
                  <a:moveTo>
                    <a:pt x="344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0" y="29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344" y="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5081124" y="5477492"/>
              <a:ext cx="552656" cy="78293"/>
            </a:xfrm>
            <a:custGeom>
              <a:avLst/>
              <a:gdLst>
                <a:gd name="T0" fmla="*/ 0 w 220"/>
                <a:gd name="T1" fmla="*/ 31 h 31"/>
                <a:gd name="T2" fmla="*/ 206 w 220"/>
                <a:gd name="T3" fmla="*/ 31 h 31"/>
                <a:gd name="T4" fmla="*/ 220 w 220"/>
                <a:gd name="T5" fmla="*/ 17 h 31"/>
                <a:gd name="T6" fmla="*/ 220 w 220"/>
                <a:gd name="T7" fmla="*/ 0 h 31"/>
                <a:gd name="T8" fmla="*/ 0 w 220"/>
                <a:gd name="T9" fmla="*/ 0 h 31"/>
                <a:gd name="T10" fmla="*/ 0 w 22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31">
                  <a:moveTo>
                    <a:pt x="0" y="31"/>
                  </a:moveTo>
                  <a:cubicBezTo>
                    <a:pt x="206" y="31"/>
                    <a:pt x="206" y="31"/>
                    <a:pt x="206" y="31"/>
                  </a:cubicBezTo>
                  <a:cubicBezTo>
                    <a:pt x="214" y="31"/>
                    <a:pt x="220" y="25"/>
                    <a:pt x="220" y="17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3994234" y="5449859"/>
              <a:ext cx="62942" cy="47590"/>
            </a:xfrm>
            <a:custGeom>
              <a:avLst/>
              <a:gdLst>
                <a:gd name="T0" fmla="*/ 25 w 25"/>
                <a:gd name="T1" fmla="*/ 0 h 19"/>
                <a:gd name="T2" fmla="*/ 25 w 25"/>
                <a:gd name="T3" fmla="*/ 19 h 19"/>
                <a:gd name="T4" fmla="*/ 4 w 25"/>
                <a:gd name="T5" fmla="*/ 13 h 19"/>
                <a:gd name="T6" fmla="*/ 5 w 25"/>
                <a:gd name="T7" fmla="*/ 5 h 19"/>
                <a:gd name="T8" fmla="*/ 25 w 2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0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2"/>
                    <a:pt x="0" y="6"/>
                    <a:pt x="5" y="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39" name="Freeform 238"/>
          <p:cNvSpPr>
            <a:spLocks noEditPoints="1"/>
          </p:cNvSpPr>
          <p:nvPr/>
        </p:nvSpPr>
        <p:spPr bwMode="auto">
          <a:xfrm>
            <a:off x="8484840" y="635612"/>
            <a:ext cx="1638011" cy="1677925"/>
          </a:xfrm>
          <a:custGeom>
            <a:avLst/>
            <a:gdLst>
              <a:gd name="T0" fmla="*/ 66 w 653"/>
              <a:gd name="T1" fmla="*/ 440 h 669"/>
              <a:gd name="T2" fmla="*/ 78 w 653"/>
              <a:gd name="T3" fmla="*/ 441 h 669"/>
              <a:gd name="T4" fmla="*/ 94 w 653"/>
              <a:gd name="T5" fmla="*/ 442 h 669"/>
              <a:gd name="T6" fmla="*/ 99 w 653"/>
              <a:gd name="T7" fmla="*/ 465 h 669"/>
              <a:gd name="T8" fmla="*/ 89 w 653"/>
              <a:gd name="T9" fmla="*/ 450 h 669"/>
              <a:gd name="T10" fmla="*/ 81 w 653"/>
              <a:gd name="T11" fmla="*/ 447 h 669"/>
              <a:gd name="T12" fmla="*/ 84 w 653"/>
              <a:gd name="T13" fmla="*/ 461 h 669"/>
              <a:gd name="T14" fmla="*/ 75 w 653"/>
              <a:gd name="T15" fmla="*/ 460 h 669"/>
              <a:gd name="T16" fmla="*/ 68 w 653"/>
              <a:gd name="T17" fmla="*/ 445 h 669"/>
              <a:gd name="T18" fmla="*/ 70 w 653"/>
              <a:gd name="T19" fmla="*/ 465 h 669"/>
              <a:gd name="T20" fmla="*/ 60 w 653"/>
              <a:gd name="T21" fmla="*/ 445 h 669"/>
              <a:gd name="T22" fmla="*/ 511 w 653"/>
              <a:gd name="T23" fmla="*/ 495 h 669"/>
              <a:gd name="T24" fmla="*/ 569 w 653"/>
              <a:gd name="T25" fmla="*/ 404 h 669"/>
              <a:gd name="T26" fmla="*/ 416 w 653"/>
              <a:gd name="T27" fmla="*/ 457 h 669"/>
              <a:gd name="T28" fmla="*/ 332 w 653"/>
              <a:gd name="T29" fmla="*/ 609 h 669"/>
              <a:gd name="T30" fmla="*/ 332 w 653"/>
              <a:gd name="T31" fmla="*/ 649 h 669"/>
              <a:gd name="T32" fmla="*/ 319 w 653"/>
              <a:gd name="T33" fmla="*/ 646 h 669"/>
              <a:gd name="T34" fmla="*/ 236 w 653"/>
              <a:gd name="T35" fmla="*/ 468 h 669"/>
              <a:gd name="T36" fmla="*/ 84 w 653"/>
              <a:gd name="T37" fmla="*/ 316 h 669"/>
              <a:gd name="T38" fmla="*/ 154 w 653"/>
              <a:gd name="T39" fmla="*/ 483 h 669"/>
              <a:gd name="T40" fmla="*/ 0 w 653"/>
              <a:gd name="T41" fmla="*/ 417 h 669"/>
              <a:gd name="T42" fmla="*/ 70 w 653"/>
              <a:gd name="T43" fmla="*/ 268 h 669"/>
              <a:gd name="T44" fmla="*/ 27 w 653"/>
              <a:gd name="T45" fmla="*/ 99 h 669"/>
              <a:gd name="T46" fmla="*/ 631 w 653"/>
              <a:gd name="T47" fmla="*/ 0 h 669"/>
              <a:gd name="T48" fmla="*/ 497 w 653"/>
              <a:gd name="T49" fmla="*/ 99 h 669"/>
              <a:gd name="T50" fmla="*/ 583 w 653"/>
              <a:gd name="T51" fmla="*/ 268 h 669"/>
              <a:gd name="T52" fmla="*/ 141 w 653"/>
              <a:gd name="T53" fmla="*/ 418 h 669"/>
              <a:gd name="T54" fmla="*/ 141 w 653"/>
              <a:gd name="T55" fmla="*/ 418 h 669"/>
              <a:gd name="T56" fmla="*/ 636 w 653"/>
              <a:gd name="T57" fmla="*/ 19 h 669"/>
              <a:gd name="T58" fmla="*/ 21 w 653"/>
              <a:gd name="T59" fmla="*/ 81 h 669"/>
              <a:gd name="T60" fmla="*/ 164 w 653"/>
              <a:gd name="T61" fmla="*/ 192 h 669"/>
              <a:gd name="T62" fmla="*/ 85 w 653"/>
              <a:gd name="T63" fmla="*/ 254 h 669"/>
              <a:gd name="T64" fmla="*/ 160 w 653"/>
              <a:gd name="T65" fmla="*/ 345 h 669"/>
              <a:gd name="T66" fmla="*/ 326 w 653"/>
              <a:gd name="T67" fmla="*/ 392 h 669"/>
              <a:gd name="T68" fmla="*/ 250 w 653"/>
              <a:gd name="T69" fmla="*/ 457 h 669"/>
              <a:gd name="T70" fmla="*/ 332 w 653"/>
              <a:gd name="T71" fmla="*/ 467 h 669"/>
              <a:gd name="T72" fmla="*/ 403 w 653"/>
              <a:gd name="T73" fmla="*/ 268 h 669"/>
              <a:gd name="T74" fmla="*/ 164 w 653"/>
              <a:gd name="T75" fmla="*/ 99 h 669"/>
              <a:gd name="T76" fmla="*/ 250 w 653"/>
              <a:gd name="T77" fmla="*/ 268 h 669"/>
              <a:gd name="T78" fmla="*/ 403 w 653"/>
              <a:gd name="T79" fmla="*/ 281 h 669"/>
              <a:gd name="T80" fmla="*/ 497 w 653"/>
              <a:gd name="T81" fmla="*/ 268 h 669"/>
              <a:gd name="T82" fmla="*/ 416 w 653"/>
              <a:gd name="T83" fmla="*/ 268 h 669"/>
              <a:gd name="T84" fmla="*/ 512 w 653"/>
              <a:gd name="T85" fmla="*/ 418 h 669"/>
              <a:gd name="T86" fmla="*/ 559 w 653"/>
              <a:gd name="T87" fmla="*/ 460 h 669"/>
              <a:gd name="T88" fmla="*/ 569 w 653"/>
              <a:gd name="T89" fmla="*/ 461 h 669"/>
              <a:gd name="T90" fmla="*/ 570 w 653"/>
              <a:gd name="T91" fmla="*/ 445 h 669"/>
              <a:gd name="T92" fmla="*/ 571 w 653"/>
              <a:gd name="T93" fmla="*/ 461 h 669"/>
              <a:gd name="T94" fmla="*/ 580 w 653"/>
              <a:gd name="T95" fmla="*/ 460 h 669"/>
              <a:gd name="T96" fmla="*/ 582 w 653"/>
              <a:gd name="T97" fmla="*/ 445 h 669"/>
              <a:gd name="T98" fmla="*/ 588 w 653"/>
              <a:gd name="T99" fmla="*/ 460 h 669"/>
              <a:gd name="T100" fmla="*/ 598 w 653"/>
              <a:gd name="T101" fmla="*/ 461 h 669"/>
              <a:gd name="T102" fmla="*/ 587 w 653"/>
              <a:gd name="T103" fmla="*/ 439 h 669"/>
              <a:gd name="T104" fmla="*/ 573 w 653"/>
              <a:gd name="T105" fmla="*/ 439 h 669"/>
              <a:gd name="T106" fmla="*/ 555 w 653"/>
              <a:gd name="T107" fmla="*/ 440 h 669"/>
              <a:gd name="T108" fmla="*/ 365 w 653"/>
              <a:gd name="T109" fmla="*/ 619 h 669"/>
              <a:gd name="T110" fmla="*/ 365 w 653"/>
              <a:gd name="T111" fmla="*/ 649 h 669"/>
              <a:gd name="T112" fmla="*/ 375 w 653"/>
              <a:gd name="T113" fmla="*/ 635 h 669"/>
              <a:gd name="T114" fmla="*/ 375 w 653"/>
              <a:gd name="T115" fmla="*/ 620 h 669"/>
              <a:gd name="T116" fmla="*/ 392 w 653"/>
              <a:gd name="T117" fmla="*/ 615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3" h="669">
                <a:moveTo>
                  <a:pt x="60" y="445"/>
                </a:moveTo>
                <a:cubicBezTo>
                  <a:pt x="56" y="444"/>
                  <a:pt x="56" y="444"/>
                  <a:pt x="56" y="444"/>
                </a:cubicBezTo>
                <a:cubicBezTo>
                  <a:pt x="56" y="440"/>
                  <a:pt x="56" y="440"/>
                  <a:pt x="56" y="440"/>
                </a:cubicBezTo>
                <a:cubicBezTo>
                  <a:pt x="66" y="440"/>
                  <a:pt x="66" y="440"/>
                  <a:pt x="66" y="440"/>
                </a:cubicBezTo>
                <a:cubicBezTo>
                  <a:pt x="67" y="443"/>
                  <a:pt x="67" y="443"/>
                  <a:pt x="67" y="443"/>
                </a:cubicBezTo>
                <a:cubicBezTo>
                  <a:pt x="67" y="442"/>
                  <a:pt x="68" y="441"/>
                  <a:pt x="70" y="440"/>
                </a:cubicBezTo>
                <a:cubicBezTo>
                  <a:pt x="71" y="440"/>
                  <a:pt x="72" y="439"/>
                  <a:pt x="74" y="439"/>
                </a:cubicBezTo>
                <a:cubicBezTo>
                  <a:pt x="75" y="439"/>
                  <a:pt x="77" y="440"/>
                  <a:pt x="78" y="441"/>
                </a:cubicBezTo>
                <a:cubicBezTo>
                  <a:pt x="79" y="441"/>
                  <a:pt x="80" y="442"/>
                  <a:pt x="81" y="444"/>
                </a:cubicBezTo>
                <a:cubicBezTo>
                  <a:pt x="81" y="442"/>
                  <a:pt x="82" y="441"/>
                  <a:pt x="84" y="441"/>
                </a:cubicBezTo>
                <a:cubicBezTo>
                  <a:pt x="85" y="440"/>
                  <a:pt x="86" y="439"/>
                  <a:pt x="88" y="439"/>
                </a:cubicBezTo>
                <a:cubicBezTo>
                  <a:pt x="90" y="439"/>
                  <a:pt x="92" y="440"/>
                  <a:pt x="94" y="442"/>
                </a:cubicBezTo>
                <a:cubicBezTo>
                  <a:pt x="95" y="444"/>
                  <a:pt x="96" y="446"/>
                  <a:pt x="96" y="450"/>
                </a:cubicBezTo>
                <a:cubicBezTo>
                  <a:pt x="96" y="460"/>
                  <a:pt x="96" y="460"/>
                  <a:pt x="96" y="460"/>
                </a:cubicBezTo>
                <a:cubicBezTo>
                  <a:pt x="99" y="461"/>
                  <a:pt x="99" y="461"/>
                  <a:pt x="99" y="461"/>
                </a:cubicBezTo>
                <a:cubicBezTo>
                  <a:pt x="99" y="465"/>
                  <a:pt x="99" y="465"/>
                  <a:pt x="99" y="465"/>
                </a:cubicBezTo>
                <a:cubicBezTo>
                  <a:pt x="86" y="465"/>
                  <a:pt x="86" y="465"/>
                  <a:pt x="86" y="465"/>
                </a:cubicBezTo>
                <a:cubicBezTo>
                  <a:pt x="86" y="461"/>
                  <a:pt x="86" y="461"/>
                  <a:pt x="86" y="461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89" y="450"/>
                  <a:pt x="89" y="450"/>
                  <a:pt x="89" y="450"/>
                </a:cubicBezTo>
                <a:cubicBezTo>
                  <a:pt x="89" y="448"/>
                  <a:pt x="89" y="447"/>
                  <a:pt x="88" y="446"/>
                </a:cubicBezTo>
                <a:cubicBezTo>
                  <a:pt x="88" y="445"/>
                  <a:pt x="87" y="445"/>
                  <a:pt x="86" y="445"/>
                </a:cubicBezTo>
                <a:cubicBezTo>
                  <a:pt x="85" y="445"/>
                  <a:pt x="84" y="445"/>
                  <a:pt x="83" y="445"/>
                </a:cubicBezTo>
                <a:cubicBezTo>
                  <a:pt x="82" y="446"/>
                  <a:pt x="82" y="446"/>
                  <a:pt x="81" y="447"/>
                </a:cubicBezTo>
                <a:cubicBezTo>
                  <a:pt x="81" y="448"/>
                  <a:pt x="81" y="448"/>
                  <a:pt x="81" y="448"/>
                </a:cubicBezTo>
                <a:cubicBezTo>
                  <a:pt x="81" y="448"/>
                  <a:pt x="81" y="448"/>
                  <a:pt x="81" y="449"/>
                </a:cubicBezTo>
                <a:cubicBezTo>
                  <a:pt x="81" y="460"/>
                  <a:pt x="81" y="460"/>
                  <a:pt x="81" y="460"/>
                </a:cubicBezTo>
                <a:cubicBezTo>
                  <a:pt x="84" y="461"/>
                  <a:pt x="84" y="461"/>
                  <a:pt x="84" y="461"/>
                </a:cubicBezTo>
                <a:cubicBezTo>
                  <a:pt x="84" y="465"/>
                  <a:pt x="84" y="465"/>
                  <a:pt x="84" y="465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1"/>
                  <a:pt x="72" y="461"/>
                  <a:pt x="72" y="461"/>
                </a:cubicBezTo>
                <a:cubicBezTo>
                  <a:pt x="75" y="460"/>
                  <a:pt x="75" y="460"/>
                  <a:pt x="75" y="460"/>
                </a:cubicBezTo>
                <a:cubicBezTo>
                  <a:pt x="75" y="450"/>
                  <a:pt x="75" y="450"/>
                  <a:pt x="75" y="450"/>
                </a:cubicBezTo>
                <a:cubicBezTo>
                  <a:pt x="75" y="448"/>
                  <a:pt x="74" y="447"/>
                  <a:pt x="74" y="446"/>
                </a:cubicBezTo>
                <a:cubicBezTo>
                  <a:pt x="73" y="445"/>
                  <a:pt x="72" y="445"/>
                  <a:pt x="71" y="445"/>
                </a:cubicBezTo>
                <a:cubicBezTo>
                  <a:pt x="70" y="445"/>
                  <a:pt x="69" y="445"/>
                  <a:pt x="68" y="445"/>
                </a:cubicBezTo>
                <a:cubicBezTo>
                  <a:pt x="68" y="446"/>
                  <a:pt x="67" y="446"/>
                  <a:pt x="67" y="447"/>
                </a:cubicBezTo>
                <a:cubicBezTo>
                  <a:pt x="67" y="460"/>
                  <a:pt x="67" y="460"/>
                  <a:pt x="67" y="460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70" y="465"/>
                  <a:pt x="70" y="465"/>
                  <a:pt x="70" y="465"/>
                </a:cubicBezTo>
                <a:cubicBezTo>
                  <a:pt x="57" y="465"/>
                  <a:pt x="57" y="465"/>
                  <a:pt x="57" y="465"/>
                </a:cubicBezTo>
                <a:cubicBezTo>
                  <a:pt x="57" y="461"/>
                  <a:pt x="57" y="461"/>
                  <a:pt x="57" y="461"/>
                </a:cubicBezTo>
                <a:cubicBezTo>
                  <a:pt x="60" y="460"/>
                  <a:pt x="60" y="460"/>
                  <a:pt x="60" y="460"/>
                </a:cubicBezTo>
                <a:lnTo>
                  <a:pt x="60" y="445"/>
                </a:lnTo>
                <a:close/>
                <a:moveTo>
                  <a:pt x="653" y="417"/>
                </a:moveTo>
                <a:cubicBezTo>
                  <a:pt x="653" y="483"/>
                  <a:pt x="653" y="483"/>
                  <a:pt x="653" y="483"/>
                </a:cubicBezTo>
                <a:cubicBezTo>
                  <a:pt x="653" y="490"/>
                  <a:pt x="648" y="495"/>
                  <a:pt x="641" y="495"/>
                </a:cubicBezTo>
                <a:cubicBezTo>
                  <a:pt x="511" y="495"/>
                  <a:pt x="511" y="495"/>
                  <a:pt x="511" y="495"/>
                </a:cubicBezTo>
                <a:cubicBezTo>
                  <a:pt x="504" y="495"/>
                  <a:pt x="499" y="490"/>
                  <a:pt x="499" y="483"/>
                </a:cubicBezTo>
                <a:cubicBezTo>
                  <a:pt x="499" y="417"/>
                  <a:pt x="499" y="417"/>
                  <a:pt x="499" y="417"/>
                </a:cubicBezTo>
                <a:cubicBezTo>
                  <a:pt x="499" y="410"/>
                  <a:pt x="504" y="404"/>
                  <a:pt x="511" y="404"/>
                </a:cubicBezTo>
                <a:cubicBezTo>
                  <a:pt x="569" y="404"/>
                  <a:pt x="569" y="404"/>
                  <a:pt x="569" y="404"/>
                </a:cubicBezTo>
                <a:cubicBezTo>
                  <a:pt x="569" y="316"/>
                  <a:pt x="569" y="316"/>
                  <a:pt x="569" y="316"/>
                </a:cubicBezTo>
                <a:cubicBezTo>
                  <a:pt x="553" y="341"/>
                  <a:pt x="525" y="358"/>
                  <a:pt x="493" y="358"/>
                </a:cubicBezTo>
                <a:cubicBezTo>
                  <a:pt x="460" y="358"/>
                  <a:pt x="432" y="341"/>
                  <a:pt x="416" y="316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15" y="457"/>
                  <a:pt x="415" y="457"/>
                  <a:pt x="415" y="457"/>
                </a:cubicBezTo>
                <a:cubicBezTo>
                  <a:pt x="416" y="461"/>
                  <a:pt x="416" y="464"/>
                  <a:pt x="416" y="468"/>
                </a:cubicBezTo>
                <a:cubicBezTo>
                  <a:pt x="416" y="516"/>
                  <a:pt x="379" y="555"/>
                  <a:pt x="332" y="558"/>
                </a:cubicBezTo>
                <a:cubicBezTo>
                  <a:pt x="332" y="609"/>
                  <a:pt x="332" y="609"/>
                  <a:pt x="332" y="609"/>
                </a:cubicBezTo>
                <a:cubicBezTo>
                  <a:pt x="344" y="609"/>
                  <a:pt x="344" y="609"/>
                  <a:pt x="344" y="609"/>
                </a:cubicBezTo>
                <a:cubicBezTo>
                  <a:pt x="332" y="647"/>
                  <a:pt x="332" y="647"/>
                  <a:pt x="332" y="647"/>
                </a:cubicBezTo>
                <a:cubicBezTo>
                  <a:pt x="332" y="649"/>
                  <a:pt x="332" y="649"/>
                  <a:pt x="332" y="649"/>
                </a:cubicBezTo>
                <a:cubicBezTo>
                  <a:pt x="332" y="649"/>
                  <a:pt x="332" y="649"/>
                  <a:pt x="332" y="649"/>
                </a:cubicBezTo>
                <a:cubicBezTo>
                  <a:pt x="326" y="669"/>
                  <a:pt x="326" y="669"/>
                  <a:pt x="326" y="669"/>
                </a:cubicBezTo>
                <a:cubicBezTo>
                  <a:pt x="320" y="649"/>
                  <a:pt x="320" y="649"/>
                  <a:pt x="320" y="649"/>
                </a:cubicBezTo>
                <a:cubicBezTo>
                  <a:pt x="319" y="649"/>
                  <a:pt x="319" y="649"/>
                  <a:pt x="319" y="649"/>
                </a:cubicBezTo>
                <a:cubicBezTo>
                  <a:pt x="319" y="646"/>
                  <a:pt x="319" y="646"/>
                  <a:pt x="319" y="646"/>
                </a:cubicBezTo>
                <a:cubicBezTo>
                  <a:pt x="308" y="609"/>
                  <a:pt x="308" y="609"/>
                  <a:pt x="308" y="609"/>
                </a:cubicBezTo>
                <a:cubicBezTo>
                  <a:pt x="319" y="609"/>
                  <a:pt x="319" y="609"/>
                  <a:pt x="319" y="609"/>
                </a:cubicBezTo>
                <a:cubicBezTo>
                  <a:pt x="319" y="558"/>
                  <a:pt x="319" y="558"/>
                  <a:pt x="319" y="558"/>
                </a:cubicBezTo>
                <a:cubicBezTo>
                  <a:pt x="273" y="555"/>
                  <a:pt x="236" y="516"/>
                  <a:pt x="236" y="468"/>
                </a:cubicBezTo>
                <a:cubicBezTo>
                  <a:pt x="236" y="464"/>
                  <a:pt x="236" y="460"/>
                  <a:pt x="237" y="456"/>
                </a:cubicBezTo>
                <a:cubicBezTo>
                  <a:pt x="237" y="316"/>
                  <a:pt x="237" y="316"/>
                  <a:pt x="237" y="316"/>
                </a:cubicBezTo>
                <a:cubicBezTo>
                  <a:pt x="221" y="341"/>
                  <a:pt x="192" y="358"/>
                  <a:pt x="160" y="358"/>
                </a:cubicBezTo>
                <a:cubicBezTo>
                  <a:pt x="128" y="358"/>
                  <a:pt x="100" y="341"/>
                  <a:pt x="84" y="316"/>
                </a:cubicBezTo>
                <a:cubicBezTo>
                  <a:pt x="84" y="404"/>
                  <a:pt x="84" y="404"/>
                  <a:pt x="84" y="404"/>
                </a:cubicBezTo>
                <a:cubicBezTo>
                  <a:pt x="142" y="404"/>
                  <a:pt x="142" y="404"/>
                  <a:pt x="142" y="404"/>
                </a:cubicBezTo>
                <a:cubicBezTo>
                  <a:pt x="149" y="404"/>
                  <a:pt x="154" y="410"/>
                  <a:pt x="154" y="417"/>
                </a:cubicBezTo>
                <a:cubicBezTo>
                  <a:pt x="154" y="483"/>
                  <a:pt x="154" y="483"/>
                  <a:pt x="154" y="483"/>
                </a:cubicBezTo>
                <a:cubicBezTo>
                  <a:pt x="154" y="490"/>
                  <a:pt x="149" y="495"/>
                  <a:pt x="142" y="495"/>
                </a:cubicBezTo>
                <a:cubicBezTo>
                  <a:pt x="12" y="495"/>
                  <a:pt x="12" y="495"/>
                  <a:pt x="12" y="495"/>
                </a:cubicBezTo>
                <a:cubicBezTo>
                  <a:pt x="5" y="495"/>
                  <a:pt x="0" y="490"/>
                  <a:pt x="0" y="483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10"/>
                  <a:pt x="5" y="404"/>
                  <a:pt x="12" y="404"/>
                </a:cubicBezTo>
                <a:cubicBezTo>
                  <a:pt x="70" y="404"/>
                  <a:pt x="70" y="404"/>
                  <a:pt x="70" y="404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0" y="272"/>
                  <a:pt x="70" y="270"/>
                  <a:pt x="70" y="268"/>
                </a:cubicBezTo>
                <a:cubicBezTo>
                  <a:pt x="70" y="262"/>
                  <a:pt x="71" y="257"/>
                  <a:pt x="72" y="251"/>
                </a:cubicBezTo>
                <a:cubicBezTo>
                  <a:pt x="79" y="212"/>
                  <a:pt x="112" y="183"/>
                  <a:pt x="151" y="179"/>
                </a:cubicBezTo>
                <a:cubicBezTo>
                  <a:pt x="151" y="99"/>
                  <a:pt x="151" y="99"/>
                  <a:pt x="151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16" y="99"/>
                  <a:pt x="8" y="91"/>
                  <a:pt x="8" y="81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8"/>
                  <a:pt x="16" y="0"/>
                  <a:pt x="27" y="0"/>
                </a:cubicBezTo>
                <a:cubicBezTo>
                  <a:pt x="631" y="0"/>
                  <a:pt x="631" y="0"/>
                  <a:pt x="631" y="0"/>
                </a:cubicBezTo>
                <a:cubicBezTo>
                  <a:pt x="641" y="0"/>
                  <a:pt x="649" y="8"/>
                  <a:pt x="649" y="19"/>
                </a:cubicBezTo>
                <a:cubicBezTo>
                  <a:pt x="649" y="81"/>
                  <a:pt x="649" y="81"/>
                  <a:pt x="649" y="81"/>
                </a:cubicBezTo>
                <a:cubicBezTo>
                  <a:pt x="649" y="91"/>
                  <a:pt x="641" y="99"/>
                  <a:pt x="631" y="99"/>
                </a:cubicBezTo>
                <a:cubicBezTo>
                  <a:pt x="497" y="99"/>
                  <a:pt x="497" y="99"/>
                  <a:pt x="497" y="99"/>
                </a:cubicBezTo>
                <a:cubicBezTo>
                  <a:pt x="497" y="178"/>
                  <a:pt x="497" y="178"/>
                  <a:pt x="497" y="178"/>
                </a:cubicBezTo>
                <a:cubicBezTo>
                  <a:pt x="538" y="180"/>
                  <a:pt x="573" y="210"/>
                  <a:pt x="581" y="251"/>
                </a:cubicBezTo>
                <a:cubicBezTo>
                  <a:pt x="582" y="257"/>
                  <a:pt x="583" y="262"/>
                  <a:pt x="583" y="268"/>
                </a:cubicBezTo>
                <a:cubicBezTo>
                  <a:pt x="583" y="268"/>
                  <a:pt x="583" y="268"/>
                  <a:pt x="583" y="268"/>
                </a:cubicBezTo>
                <a:cubicBezTo>
                  <a:pt x="583" y="404"/>
                  <a:pt x="583" y="404"/>
                  <a:pt x="583" y="404"/>
                </a:cubicBezTo>
                <a:cubicBezTo>
                  <a:pt x="641" y="404"/>
                  <a:pt x="641" y="404"/>
                  <a:pt x="641" y="404"/>
                </a:cubicBezTo>
                <a:cubicBezTo>
                  <a:pt x="648" y="404"/>
                  <a:pt x="653" y="410"/>
                  <a:pt x="653" y="417"/>
                </a:cubicBezTo>
                <a:close/>
                <a:moveTo>
                  <a:pt x="141" y="418"/>
                </a:moveTo>
                <a:cubicBezTo>
                  <a:pt x="13" y="418"/>
                  <a:pt x="13" y="418"/>
                  <a:pt x="13" y="418"/>
                </a:cubicBezTo>
                <a:cubicBezTo>
                  <a:pt x="13" y="482"/>
                  <a:pt x="13" y="482"/>
                  <a:pt x="13" y="482"/>
                </a:cubicBezTo>
                <a:cubicBezTo>
                  <a:pt x="141" y="482"/>
                  <a:pt x="141" y="482"/>
                  <a:pt x="141" y="482"/>
                </a:cubicBezTo>
                <a:lnTo>
                  <a:pt x="141" y="418"/>
                </a:lnTo>
                <a:close/>
                <a:moveTo>
                  <a:pt x="27" y="86"/>
                </a:moveTo>
                <a:cubicBezTo>
                  <a:pt x="631" y="86"/>
                  <a:pt x="631" y="86"/>
                  <a:pt x="631" y="86"/>
                </a:cubicBezTo>
                <a:cubicBezTo>
                  <a:pt x="634" y="86"/>
                  <a:pt x="636" y="83"/>
                  <a:pt x="636" y="81"/>
                </a:cubicBezTo>
                <a:cubicBezTo>
                  <a:pt x="636" y="19"/>
                  <a:pt x="636" y="19"/>
                  <a:pt x="636" y="19"/>
                </a:cubicBezTo>
                <a:cubicBezTo>
                  <a:pt x="636" y="16"/>
                  <a:pt x="634" y="13"/>
                  <a:pt x="631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4" y="13"/>
                  <a:pt x="21" y="16"/>
                  <a:pt x="21" y="19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3"/>
                  <a:pt x="24" y="86"/>
                  <a:pt x="27" y="86"/>
                </a:cubicBezTo>
                <a:close/>
                <a:moveTo>
                  <a:pt x="237" y="268"/>
                </a:moveTo>
                <a:cubicBezTo>
                  <a:pt x="237" y="263"/>
                  <a:pt x="236" y="258"/>
                  <a:pt x="235" y="254"/>
                </a:cubicBezTo>
                <a:cubicBezTo>
                  <a:pt x="229" y="219"/>
                  <a:pt x="199" y="194"/>
                  <a:pt x="164" y="192"/>
                </a:cubicBezTo>
                <a:cubicBezTo>
                  <a:pt x="164" y="268"/>
                  <a:pt x="164" y="268"/>
                  <a:pt x="164" y="268"/>
                </a:cubicBezTo>
                <a:cubicBezTo>
                  <a:pt x="151" y="268"/>
                  <a:pt x="151" y="268"/>
                  <a:pt x="151" y="268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18" y="196"/>
                  <a:pt x="91" y="221"/>
                  <a:pt x="85" y="254"/>
                </a:cubicBezTo>
                <a:cubicBezTo>
                  <a:pt x="84" y="258"/>
                  <a:pt x="84" y="263"/>
                  <a:pt x="84" y="268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273"/>
                  <a:pt x="84" y="273"/>
                  <a:pt x="84" y="273"/>
                </a:cubicBezTo>
                <a:cubicBezTo>
                  <a:pt x="86" y="313"/>
                  <a:pt x="119" y="345"/>
                  <a:pt x="160" y="345"/>
                </a:cubicBezTo>
                <a:cubicBezTo>
                  <a:pt x="202" y="345"/>
                  <a:pt x="237" y="311"/>
                  <a:pt x="237" y="268"/>
                </a:cubicBezTo>
                <a:close/>
                <a:moveTo>
                  <a:pt x="403" y="468"/>
                </a:moveTo>
                <a:cubicBezTo>
                  <a:pt x="403" y="463"/>
                  <a:pt x="402" y="458"/>
                  <a:pt x="401" y="453"/>
                </a:cubicBezTo>
                <a:cubicBezTo>
                  <a:pt x="394" y="418"/>
                  <a:pt x="362" y="392"/>
                  <a:pt x="326" y="392"/>
                </a:cubicBezTo>
                <a:cubicBezTo>
                  <a:pt x="289" y="392"/>
                  <a:pt x="258" y="418"/>
                  <a:pt x="251" y="453"/>
                </a:cubicBezTo>
                <a:cubicBezTo>
                  <a:pt x="251" y="454"/>
                  <a:pt x="250" y="456"/>
                  <a:pt x="250" y="457"/>
                </a:cubicBezTo>
                <a:cubicBezTo>
                  <a:pt x="250" y="457"/>
                  <a:pt x="250" y="457"/>
                  <a:pt x="250" y="457"/>
                </a:cubicBezTo>
                <a:cubicBezTo>
                  <a:pt x="250" y="457"/>
                  <a:pt x="250" y="457"/>
                  <a:pt x="250" y="457"/>
                </a:cubicBezTo>
                <a:cubicBezTo>
                  <a:pt x="250" y="461"/>
                  <a:pt x="249" y="464"/>
                  <a:pt x="249" y="468"/>
                </a:cubicBezTo>
                <a:cubicBezTo>
                  <a:pt x="249" y="508"/>
                  <a:pt x="280" y="541"/>
                  <a:pt x="319" y="545"/>
                </a:cubicBezTo>
                <a:cubicBezTo>
                  <a:pt x="319" y="467"/>
                  <a:pt x="319" y="467"/>
                  <a:pt x="319" y="467"/>
                </a:cubicBezTo>
                <a:cubicBezTo>
                  <a:pt x="332" y="467"/>
                  <a:pt x="332" y="467"/>
                  <a:pt x="332" y="467"/>
                </a:cubicBezTo>
                <a:cubicBezTo>
                  <a:pt x="332" y="545"/>
                  <a:pt x="332" y="545"/>
                  <a:pt x="332" y="545"/>
                </a:cubicBezTo>
                <a:cubicBezTo>
                  <a:pt x="372" y="541"/>
                  <a:pt x="403" y="508"/>
                  <a:pt x="403" y="468"/>
                </a:cubicBezTo>
                <a:close/>
                <a:moveTo>
                  <a:pt x="403" y="281"/>
                </a:moveTo>
                <a:cubicBezTo>
                  <a:pt x="403" y="277"/>
                  <a:pt x="403" y="273"/>
                  <a:pt x="403" y="268"/>
                </a:cubicBezTo>
                <a:cubicBezTo>
                  <a:pt x="403" y="262"/>
                  <a:pt x="403" y="257"/>
                  <a:pt x="404" y="251"/>
                </a:cubicBezTo>
                <a:cubicBezTo>
                  <a:pt x="412" y="212"/>
                  <a:pt x="444" y="183"/>
                  <a:pt x="483" y="179"/>
                </a:cubicBezTo>
                <a:cubicBezTo>
                  <a:pt x="483" y="99"/>
                  <a:pt x="483" y="99"/>
                  <a:pt x="483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205" y="180"/>
                  <a:pt x="241" y="210"/>
                  <a:pt x="249" y="251"/>
                </a:cubicBezTo>
                <a:cubicBezTo>
                  <a:pt x="250" y="257"/>
                  <a:pt x="250" y="262"/>
                  <a:pt x="250" y="268"/>
                </a:cubicBezTo>
                <a:cubicBezTo>
                  <a:pt x="250" y="268"/>
                  <a:pt x="250" y="268"/>
                  <a:pt x="250" y="268"/>
                </a:cubicBezTo>
                <a:cubicBezTo>
                  <a:pt x="250" y="419"/>
                  <a:pt x="250" y="419"/>
                  <a:pt x="250" y="419"/>
                </a:cubicBezTo>
                <a:cubicBezTo>
                  <a:pt x="267" y="394"/>
                  <a:pt x="295" y="378"/>
                  <a:pt x="326" y="378"/>
                </a:cubicBezTo>
                <a:cubicBezTo>
                  <a:pt x="358" y="378"/>
                  <a:pt x="387" y="395"/>
                  <a:pt x="403" y="421"/>
                </a:cubicBezTo>
                <a:cubicBezTo>
                  <a:pt x="403" y="281"/>
                  <a:pt x="403" y="281"/>
                  <a:pt x="403" y="281"/>
                </a:cubicBezTo>
                <a:close/>
                <a:moveTo>
                  <a:pt x="569" y="268"/>
                </a:moveTo>
                <a:cubicBezTo>
                  <a:pt x="569" y="263"/>
                  <a:pt x="569" y="258"/>
                  <a:pt x="568" y="254"/>
                </a:cubicBezTo>
                <a:cubicBezTo>
                  <a:pt x="561" y="219"/>
                  <a:pt x="532" y="194"/>
                  <a:pt x="497" y="192"/>
                </a:cubicBezTo>
                <a:cubicBezTo>
                  <a:pt x="497" y="268"/>
                  <a:pt x="497" y="268"/>
                  <a:pt x="497" y="268"/>
                </a:cubicBezTo>
                <a:cubicBezTo>
                  <a:pt x="483" y="268"/>
                  <a:pt x="483" y="268"/>
                  <a:pt x="483" y="268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51" y="196"/>
                  <a:pt x="424" y="221"/>
                  <a:pt x="418" y="254"/>
                </a:cubicBezTo>
                <a:cubicBezTo>
                  <a:pt x="417" y="258"/>
                  <a:pt x="416" y="263"/>
                  <a:pt x="416" y="268"/>
                </a:cubicBezTo>
                <a:cubicBezTo>
                  <a:pt x="416" y="311"/>
                  <a:pt x="450" y="345"/>
                  <a:pt x="493" y="345"/>
                </a:cubicBezTo>
                <a:cubicBezTo>
                  <a:pt x="535" y="345"/>
                  <a:pt x="569" y="311"/>
                  <a:pt x="569" y="268"/>
                </a:cubicBezTo>
                <a:close/>
                <a:moveTo>
                  <a:pt x="640" y="418"/>
                </a:moveTo>
                <a:cubicBezTo>
                  <a:pt x="512" y="418"/>
                  <a:pt x="512" y="418"/>
                  <a:pt x="512" y="418"/>
                </a:cubicBezTo>
                <a:cubicBezTo>
                  <a:pt x="512" y="482"/>
                  <a:pt x="512" y="482"/>
                  <a:pt x="512" y="482"/>
                </a:cubicBezTo>
                <a:cubicBezTo>
                  <a:pt x="640" y="482"/>
                  <a:pt x="640" y="482"/>
                  <a:pt x="640" y="482"/>
                </a:cubicBezTo>
                <a:lnTo>
                  <a:pt x="640" y="418"/>
                </a:lnTo>
                <a:close/>
                <a:moveTo>
                  <a:pt x="559" y="460"/>
                </a:moveTo>
                <a:cubicBezTo>
                  <a:pt x="556" y="461"/>
                  <a:pt x="556" y="461"/>
                  <a:pt x="556" y="461"/>
                </a:cubicBezTo>
                <a:cubicBezTo>
                  <a:pt x="556" y="465"/>
                  <a:pt x="556" y="465"/>
                  <a:pt x="556" y="465"/>
                </a:cubicBezTo>
                <a:cubicBezTo>
                  <a:pt x="569" y="465"/>
                  <a:pt x="569" y="465"/>
                  <a:pt x="569" y="465"/>
                </a:cubicBezTo>
                <a:cubicBezTo>
                  <a:pt x="569" y="461"/>
                  <a:pt x="569" y="461"/>
                  <a:pt x="569" y="461"/>
                </a:cubicBezTo>
                <a:cubicBezTo>
                  <a:pt x="566" y="460"/>
                  <a:pt x="566" y="460"/>
                  <a:pt x="566" y="460"/>
                </a:cubicBezTo>
                <a:cubicBezTo>
                  <a:pt x="566" y="447"/>
                  <a:pt x="566" y="447"/>
                  <a:pt x="566" y="447"/>
                </a:cubicBezTo>
                <a:cubicBezTo>
                  <a:pt x="566" y="446"/>
                  <a:pt x="567" y="446"/>
                  <a:pt x="567" y="445"/>
                </a:cubicBezTo>
                <a:cubicBezTo>
                  <a:pt x="568" y="445"/>
                  <a:pt x="569" y="445"/>
                  <a:pt x="570" y="445"/>
                </a:cubicBezTo>
                <a:cubicBezTo>
                  <a:pt x="571" y="445"/>
                  <a:pt x="572" y="445"/>
                  <a:pt x="573" y="446"/>
                </a:cubicBezTo>
                <a:cubicBezTo>
                  <a:pt x="573" y="447"/>
                  <a:pt x="574" y="448"/>
                  <a:pt x="574" y="450"/>
                </a:cubicBezTo>
                <a:cubicBezTo>
                  <a:pt x="574" y="460"/>
                  <a:pt x="574" y="460"/>
                  <a:pt x="574" y="460"/>
                </a:cubicBezTo>
                <a:cubicBezTo>
                  <a:pt x="571" y="461"/>
                  <a:pt x="571" y="461"/>
                  <a:pt x="571" y="461"/>
                </a:cubicBezTo>
                <a:cubicBezTo>
                  <a:pt x="571" y="465"/>
                  <a:pt x="571" y="465"/>
                  <a:pt x="571" y="465"/>
                </a:cubicBezTo>
                <a:cubicBezTo>
                  <a:pt x="583" y="465"/>
                  <a:pt x="583" y="465"/>
                  <a:pt x="583" y="465"/>
                </a:cubicBezTo>
                <a:cubicBezTo>
                  <a:pt x="583" y="461"/>
                  <a:pt x="583" y="461"/>
                  <a:pt x="583" y="461"/>
                </a:cubicBezTo>
                <a:cubicBezTo>
                  <a:pt x="580" y="460"/>
                  <a:pt x="580" y="460"/>
                  <a:pt x="580" y="460"/>
                </a:cubicBezTo>
                <a:cubicBezTo>
                  <a:pt x="580" y="449"/>
                  <a:pt x="580" y="449"/>
                  <a:pt x="580" y="449"/>
                </a:cubicBezTo>
                <a:cubicBezTo>
                  <a:pt x="580" y="448"/>
                  <a:pt x="580" y="448"/>
                  <a:pt x="580" y="448"/>
                </a:cubicBezTo>
                <a:cubicBezTo>
                  <a:pt x="580" y="448"/>
                  <a:pt x="580" y="448"/>
                  <a:pt x="580" y="447"/>
                </a:cubicBezTo>
                <a:cubicBezTo>
                  <a:pt x="581" y="446"/>
                  <a:pt x="581" y="446"/>
                  <a:pt x="582" y="445"/>
                </a:cubicBezTo>
                <a:cubicBezTo>
                  <a:pt x="583" y="445"/>
                  <a:pt x="584" y="445"/>
                  <a:pt x="585" y="445"/>
                </a:cubicBezTo>
                <a:cubicBezTo>
                  <a:pt x="586" y="445"/>
                  <a:pt x="587" y="445"/>
                  <a:pt x="587" y="446"/>
                </a:cubicBezTo>
                <a:cubicBezTo>
                  <a:pt x="588" y="447"/>
                  <a:pt x="588" y="448"/>
                  <a:pt x="588" y="450"/>
                </a:cubicBezTo>
                <a:cubicBezTo>
                  <a:pt x="588" y="460"/>
                  <a:pt x="588" y="460"/>
                  <a:pt x="588" y="460"/>
                </a:cubicBezTo>
                <a:cubicBezTo>
                  <a:pt x="585" y="461"/>
                  <a:pt x="585" y="461"/>
                  <a:pt x="585" y="461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98" y="465"/>
                  <a:pt x="598" y="465"/>
                  <a:pt x="598" y="465"/>
                </a:cubicBezTo>
                <a:cubicBezTo>
                  <a:pt x="598" y="461"/>
                  <a:pt x="598" y="461"/>
                  <a:pt x="598" y="461"/>
                </a:cubicBezTo>
                <a:cubicBezTo>
                  <a:pt x="595" y="460"/>
                  <a:pt x="595" y="460"/>
                  <a:pt x="595" y="460"/>
                </a:cubicBezTo>
                <a:cubicBezTo>
                  <a:pt x="595" y="450"/>
                  <a:pt x="595" y="450"/>
                  <a:pt x="595" y="450"/>
                </a:cubicBezTo>
                <a:cubicBezTo>
                  <a:pt x="595" y="446"/>
                  <a:pt x="594" y="444"/>
                  <a:pt x="593" y="442"/>
                </a:cubicBezTo>
                <a:cubicBezTo>
                  <a:pt x="592" y="440"/>
                  <a:pt x="590" y="439"/>
                  <a:pt x="587" y="439"/>
                </a:cubicBezTo>
                <a:cubicBezTo>
                  <a:pt x="585" y="439"/>
                  <a:pt x="584" y="440"/>
                  <a:pt x="583" y="441"/>
                </a:cubicBezTo>
                <a:cubicBezTo>
                  <a:pt x="581" y="441"/>
                  <a:pt x="580" y="442"/>
                  <a:pt x="580" y="444"/>
                </a:cubicBezTo>
                <a:cubicBezTo>
                  <a:pt x="579" y="442"/>
                  <a:pt x="578" y="441"/>
                  <a:pt x="577" y="441"/>
                </a:cubicBezTo>
                <a:cubicBezTo>
                  <a:pt x="576" y="440"/>
                  <a:pt x="574" y="439"/>
                  <a:pt x="573" y="439"/>
                </a:cubicBezTo>
                <a:cubicBezTo>
                  <a:pt x="571" y="439"/>
                  <a:pt x="570" y="440"/>
                  <a:pt x="569" y="440"/>
                </a:cubicBezTo>
                <a:cubicBezTo>
                  <a:pt x="567" y="441"/>
                  <a:pt x="566" y="442"/>
                  <a:pt x="566" y="443"/>
                </a:cubicBezTo>
                <a:cubicBezTo>
                  <a:pt x="565" y="440"/>
                  <a:pt x="565" y="440"/>
                  <a:pt x="565" y="440"/>
                </a:cubicBezTo>
                <a:cubicBezTo>
                  <a:pt x="555" y="440"/>
                  <a:pt x="555" y="440"/>
                  <a:pt x="555" y="440"/>
                </a:cubicBezTo>
                <a:cubicBezTo>
                  <a:pt x="555" y="444"/>
                  <a:pt x="555" y="444"/>
                  <a:pt x="555" y="444"/>
                </a:cubicBezTo>
                <a:cubicBezTo>
                  <a:pt x="559" y="445"/>
                  <a:pt x="559" y="445"/>
                  <a:pt x="559" y="445"/>
                </a:cubicBezTo>
                <a:lnTo>
                  <a:pt x="559" y="460"/>
                </a:lnTo>
                <a:close/>
                <a:moveTo>
                  <a:pt x="365" y="619"/>
                </a:moveTo>
                <a:cubicBezTo>
                  <a:pt x="368" y="619"/>
                  <a:pt x="368" y="619"/>
                  <a:pt x="368" y="619"/>
                </a:cubicBezTo>
                <a:cubicBezTo>
                  <a:pt x="368" y="644"/>
                  <a:pt x="368" y="644"/>
                  <a:pt x="368" y="644"/>
                </a:cubicBezTo>
                <a:cubicBezTo>
                  <a:pt x="365" y="645"/>
                  <a:pt x="365" y="645"/>
                  <a:pt x="365" y="645"/>
                </a:cubicBezTo>
                <a:cubicBezTo>
                  <a:pt x="365" y="649"/>
                  <a:pt x="365" y="649"/>
                  <a:pt x="365" y="649"/>
                </a:cubicBezTo>
                <a:cubicBezTo>
                  <a:pt x="379" y="649"/>
                  <a:pt x="379" y="649"/>
                  <a:pt x="379" y="649"/>
                </a:cubicBezTo>
                <a:cubicBezTo>
                  <a:pt x="379" y="645"/>
                  <a:pt x="379" y="645"/>
                  <a:pt x="379" y="645"/>
                </a:cubicBezTo>
                <a:cubicBezTo>
                  <a:pt x="375" y="644"/>
                  <a:pt x="375" y="644"/>
                  <a:pt x="375" y="644"/>
                </a:cubicBezTo>
                <a:cubicBezTo>
                  <a:pt x="375" y="635"/>
                  <a:pt x="375" y="635"/>
                  <a:pt x="375" y="635"/>
                </a:cubicBezTo>
                <a:cubicBezTo>
                  <a:pt x="387" y="635"/>
                  <a:pt x="387" y="635"/>
                  <a:pt x="387" y="635"/>
                </a:cubicBezTo>
                <a:cubicBezTo>
                  <a:pt x="387" y="629"/>
                  <a:pt x="387" y="629"/>
                  <a:pt x="387" y="629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375" y="620"/>
                  <a:pt x="375" y="620"/>
                  <a:pt x="375" y="620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87" y="624"/>
                  <a:pt x="387" y="624"/>
                  <a:pt x="387" y="624"/>
                </a:cubicBezTo>
                <a:cubicBezTo>
                  <a:pt x="392" y="624"/>
                  <a:pt x="392" y="624"/>
                  <a:pt x="392" y="624"/>
                </a:cubicBezTo>
                <a:cubicBezTo>
                  <a:pt x="392" y="615"/>
                  <a:pt x="392" y="615"/>
                  <a:pt x="392" y="615"/>
                </a:cubicBezTo>
                <a:cubicBezTo>
                  <a:pt x="365" y="615"/>
                  <a:pt x="365" y="615"/>
                  <a:pt x="365" y="615"/>
                </a:cubicBezTo>
                <a:lnTo>
                  <a:pt x="365" y="6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171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62" grpId="0" animBg="1"/>
      <p:bldP spid="2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5334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نمادهای برداری</a:t>
            </a:r>
            <a:endParaRPr lang="en-US" sz="2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1193480"/>
            <a:ext cx="476601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نمادهای کسب و کار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 14"/>
          <p:cNvSpPr>
            <a:spLocks noEditPoints="1"/>
          </p:cNvSpPr>
          <p:nvPr/>
        </p:nvSpPr>
        <p:spPr bwMode="auto">
          <a:xfrm>
            <a:off x="724956" y="2554512"/>
            <a:ext cx="393796" cy="391800"/>
          </a:xfrm>
          <a:custGeom>
            <a:avLst/>
            <a:gdLst>
              <a:gd name="T0" fmla="*/ 486 w 2054"/>
              <a:gd name="T1" fmla="*/ 1681 h 2044"/>
              <a:gd name="T2" fmla="*/ 546 w 2054"/>
              <a:gd name="T3" fmla="*/ 2044 h 2044"/>
              <a:gd name="T4" fmla="*/ 1568 w 2054"/>
              <a:gd name="T5" fmla="*/ 1984 h 2044"/>
              <a:gd name="T6" fmla="*/ 1748 w 2054"/>
              <a:gd name="T7" fmla="*/ 1681 h 2044"/>
              <a:gd name="T8" fmla="*/ 1807 w 2054"/>
              <a:gd name="T9" fmla="*/ 1321 h 2044"/>
              <a:gd name="T10" fmla="*/ 2041 w 2054"/>
              <a:gd name="T11" fmla="*/ 1295 h 2044"/>
              <a:gd name="T12" fmla="*/ 1883 w 2054"/>
              <a:gd name="T13" fmla="*/ 845 h 2044"/>
              <a:gd name="T14" fmla="*/ 1225 w 2054"/>
              <a:gd name="T15" fmla="*/ 0 h 2044"/>
              <a:gd name="T16" fmla="*/ 171 w 2054"/>
              <a:gd name="T17" fmla="*/ 663 h 2044"/>
              <a:gd name="T18" fmla="*/ 8 w 2054"/>
              <a:gd name="T19" fmla="*/ 1239 h 2044"/>
              <a:gd name="T20" fmla="*/ 63 w 2054"/>
              <a:gd name="T21" fmla="*/ 1321 h 2044"/>
              <a:gd name="T22" fmla="*/ 247 w 2054"/>
              <a:gd name="T23" fmla="*/ 1621 h 2044"/>
              <a:gd name="T24" fmla="*/ 1049 w 2054"/>
              <a:gd name="T25" fmla="*/ 643 h 2044"/>
              <a:gd name="T26" fmla="*/ 1085 w 2054"/>
              <a:gd name="T27" fmla="*/ 120 h 2044"/>
              <a:gd name="T28" fmla="*/ 1764 w 2054"/>
              <a:gd name="T29" fmla="*/ 663 h 2044"/>
              <a:gd name="T30" fmla="*/ 1768 w 2054"/>
              <a:gd name="T31" fmla="*/ 880 h 2044"/>
              <a:gd name="T32" fmla="*/ 1748 w 2054"/>
              <a:gd name="T33" fmla="*/ 1202 h 2044"/>
              <a:gd name="T34" fmla="*/ 1688 w 2054"/>
              <a:gd name="T35" fmla="*/ 1561 h 2044"/>
              <a:gd name="T36" fmla="*/ 1448 w 2054"/>
              <a:gd name="T37" fmla="*/ 1621 h 2044"/>
              <a:gd name="T38" fmla="*/ 1085 w 2054"/>
              <a:gd name="T39" fmla="*/ 1924 h 2044"/>
              <a:gd name="T40" fmla="*/ 1147 w 2054"/>
              <a:gd name="T41" fmla="*/ 1561 h 2044"/>
              <a:gd name="T42" fmla="*/ 1147 w 2054"/>
              <a:gd name="T43" fmla="*/ 1082 h 2044"/>
              <a:gd name="T44" fmla="*/ 1085 w 2054"/>
              <a:gd name="T45" fmla="*/ 856 h 2044"/>
              <a:gd name="T46" fmla="*/ 985 w 2054"/>
              <a:gd name="T47" fmla="*/ 812 h 2044"/>
              <a:gd name="T48" fmla="*/ 785 w 2054"/>
              <a:gd name="T49" fmla="*/ 723 h 2044"/>
              <a:gd name="T50" fmla="*/ 985 w 2054"/>
              <a:gd name="T51" fmla="*/ 633 h 2044"/>
              <a:gd name="T52" fmla="*/ 152 w 2054"/>
              <a:gd name="T53" fmla="*/ 1202 h 2044"/>
              <a:gd name="T54" fmla="*/ 290 w 2054"/>
              <a:gd name="T55" fmla="*/ 857 h 2044"/>
              <a:gd name="T56" fmla="*/ 828 w 2054"/>
              <a:gd name="T57" fmla="*/ 120 h 2044"/>
              <a:gd name="T58" fmla="*/ 965 w 2054"/>
              <a:gd name="T59" fmla="*/ 491 h 2044"/>
              <a:gd name="T60" fmla="*/ 666 w 2054"/>
              <a:gd name="T61" fmla="*/ 723 h 2044"/>
              <a:gd name="T62" fmla="*/ 965 w 2054"/>
              <a:gd name="T63" fmla="*/ 955 h 2044"/>
              <a:gd name="T64" fmla="*/ 1001 w 2054"/>
              <a:gd name="T65" fmla="*/ 1245 h 2044"/>
              <a:gd name="T66" fmla="*/ 1147 w 2054"/>
              <a:gd name="T67" fmla="*/ 1202 h 2044"/>
              <a:gd name="T68" fmla="*/ 1147 w 2054"/>
              <a:gd name="T69" fmla="*/ 1441 h 2044"/>
              <a:gd name="T70" fmla="*/ 965 w 2054"/>
              <a:gd name="T71" fmla="*/ 1450 h 2044"/>
              <a:gd name="T72" fmla="*/ 965 w 2054"/>
              <a:gd name="T73" fmla="*/ 1450 h 2044"/>
              <a:gd name="T74" fmla="*/ 965 w 2054"/>
              <a:gd name="T75" fmla="*/ 1924 h 2044"/>
              <a:gd name="T76" fmla="*/ 606 w 2054"/>
              <a:gd name="T77" fmla="*/ 1621 h 2044"/>
              <a:gd name="T78" fmla="*/ 366 w 2054"/>
              <a:gd name="T79" fmla="*/ 1561 h 2044"/>
              <a:gd name="T80" fmla="*/ 306 w 2054"/>
              <a:gd name="T81" fmla="*/ 1202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4" h="2044">
                <a:moveTo>
                  <a:pt x="306" y="1681"/>
                </a:moveTo>
                <a:cubicBezTo>
                  <a:pt x="486" y="1681"/>
                  <a:pt x="486" y="1681"/>
                  <a:pt x="486" y="1681"/>
                </a:cubicBezTo>
                <a:cubicBezTo>
                  <a:pt x="486" y="1984"/>
                  <a:pt x="486" y="1984"/>
                  <a:pt x="486" y="1984"/>
                </a:cubicBezTo>
                <a:cubicBezTo>
                  <a:pt x="486" y="2017"/>
                  <a:pt x="513" y="2044"/>
                  <a:pt x="546" y="2044"/>
                </a:cubicBezTo>
                <a:cubicBezTo>
                  <a:pt x="1508" y="2044"/>
                  <a:pt x="1508" y="2044"/>
                  <a:pt x="1508" y="2044"/>
                </a:cubicBezTo>
                <a:cubicBezTo>
                  <a:pt x="1541" y="2044"/>
                  <a:pt x="1568" y="2017"/>
                  <a:pt x="1568" y="1984"/>
                </a:cubicBezTo>
                <a:cubicBezTo>
                  <a:pt x="1568" y="1681"/>
                  <a:pt x="1568" y="1681"/>
                  <a:pt x="1568" y="1681"/>
                </a:cubicBezTo>
                <a:cubicBezTo>
                  <a:pt x="1748" y="1681"/>
                  <a:pt x="1748" y="1681"/>
                  <a:pt x="1748" y="1681"/>
                </a:cubicBezTo>
                <a:cubicBezTo>
                  <a:pt x="1781" y="1681"/>
                  <a:pt x="1807" y="1654"/>
                  <a:pt x="1807" y="1621"/>
                </a:cubicBezTo>
                <a:cubicBezTo>
                  <a:pt x="1807" y="1321"/>
                  <a:pt x="1807" y="1321"/>
                  <a:pt x="1807" y="1321"/>
                </a:cubicBezTo>
                <a:cubicBezTo>
                  <a:pt x="1991" y="1321"/>
                  <a:pt x="1991" y="1321"/>
                  <a:pt x="1991" y="1321"/>
                </a:cubicBezTo>
                <a:cubicBezTo>
                  <a:pt x="2011" y="1321"/>
                  <a:pt x="2030" y="1311"/>
                  <a:pt x="2041" y="1295"/>
                </a:cubicBezTo>
                <a:cubicBezTo>
                  <a:pt x="2052" y="1278"/>
                  <a:pt x="2054" y="1257"/>
                  <a:pt x="2046" y="1239"/>
                </a:cubicBezTo>
                <a:cubicBezTo>
                  <a:pt x="1883" y="845"/>
                  <a:pt x="1883" y="845"/>
                  <a:pt x="1883" y="845"/>
                </a:cubicBezTo>
                <a:cubicBezTo>
                  <a:pt x="1883" y="663"/>
                  <a:pt x="1883" y="663"/>
                  <a:pt x="1883" y="663"/>
                </a:cubicBezTo>
                <a:cubicBezTo>
                  <a:pt x="1883" y="297"/>
                  <a:pt x="1588" y="0"/>
                  <a:pt x="1225" y="0"/>
                </a:cubicBezTo>
                <a:cubicBezTo>
                  <a:pt x="828" y="0"/>
                  <a:pt x="828" y="0"/>
                  <a:pt x="828" y="0"/>
                </a:cubicBezTo>
                <a:cubicBezTo>
                  <a:pt x="465" y="0"/>
                  <a:pt x="171" y="297"/>
                  <a:pt x="171" y="663"/>
                </a:cubicBezTo>
                <a:cubicBezTo>
                  <a:pt x="171" y="845"/>
                  <a:pt x="171" y="845"/>
                  <a:pt x="171" y="845"/>
                </a:cubicBezTo>
                <a:cubicBezTo>
                  <a:pt x="8" y="1239"/>
                  <a:pt x="8" y="1239"/>
                  <a:pt x="8" y="1239"/>
                </a:cubicBezTo>
                <a:cubicBezTo>
                  <a:pt x="0" y="1257"/>
                  <a:pt x="2" y="1278"/>
                  <a:pt x="13" y="1295"/>
                </a:cubicBezTo>
                <a:cubicBezTo>
                  <a:pt x="24" y="1311"/>
                  <a:pt x="43" y="1321"/>
                  <a:pt x="63" y="1321"/>
                </a:cubicBezTo>
                <a:cubicBezTo>
                  <a:pt x="247" y="1321"/>
                  <a:pt x="247" y="1321"/>
                  <a:pt x="247" y="1321"/>
                </a:cubicBezTo>
                <a:cubicBezTo>
                  <a:pt x="247" y="1621"/>
                  <a:pt x="247" y="1621"/>
                  <a:pt x="247" y="1621"/>
                </a:cubicBezTo>
                <a:cubicBezTo>
                  <a:pt x="247" y="1654"/>
                  <a:pt x="273" y="1681"/>
                  <a:pt x="306" y="1681"/>
                </a:cubicBezTo>
                <a:close/>
                <a:moveTo>
                  <a:pt x="1049" y="643"/>
                </a:moveTo>
                <a:cubicBezTo>
                  <a:pt x="1071" y="634"/>
                  <a:pt x="1085" y="612"/>
                  <a:pt x="1085" y="589"/>
                </a:cubicBezTo>
                <a:cubicBezTo>
                  <a:pt x="1085" y="120"/>
                  <a:pt x="1085" y="120"/>
                  <a:pt x="1085" y="120"/>
                </a:cubicBezTo>
                <a:cubicBezTo>
                  <a:pt x="1225" y="120"/>
                  <a:pt x="1225" y="120"/>
                  <a:pt x="1225" y="120"/>
                </a:cubicBezTo>
                <a:cubicBezTo>
                  <a:pt x="1522" y="120"/>
                  <a:pt x="1764" y="363"/>
                  <a:pt x="1764" y="663"/>
                </a:cubicBezTo>
                <a:cubicBezTo>
                  <a:pt x="1764" y="857"/>
                  <a:pt x="1764" y="857"/>
                  <a:pt x="1764" y="857"/>
                </a:cubicBezTo>
                <a:cubicBezTo>
                  <a:pt x="1764" y="864"/>
                  <a:pt x="1765" y="872"/>
                  <a:pt x="1768" y="880"/>
                </a:cubicBezTo>
                <a:cubicBezTo>
                  <a:pt x="1902" y="1202"/>
                  <a:pt x="1902" y="1202"/>
                  <a:pt x="1902" y="1202"/>
                </a:cubicBezTo>
                <a:cubicBezTo>
                  <a:pt x="1748" y="1202"/>
                  <a:pt x="1748" y="1202"/>
                  <a:pt x="1748" y="1202"/>
                </a:cubicBezTo>
                <a:cubicBezTo>
                  <a:pt x="1715" y="1202"/>
                  <a:pt x="1688" y="1228"/>
                  <a:pt x="1688" y="1262"/>
                </a:cubicBezTo>
                <a:cubicBezTo>
                  <a:pt x="1688" y="1561"/>
                  <a:pt x="1688" y="1561"/>
                  <a:pt x="1688" y="1561"/>
                </a:cubicBezTo>
                <a:cubicBezTo>
                  <a:pt x="1508" y="1561"/>
                  <a:pt x="1508" y="1561"/>
                  <a:pt x="1508" y="1561"/>
                </a:cubicBezTo>
                <a:cubicBezTo>
                  <a:pt x="1475" y="1561"/>
                  <a:pt x="1448" y="1588"/>
                  <a:pt x="1448" y="1621"/>
                </a:cubicBezTo>
                <a:cubicBezTo>
                  <a:pt x="1448" y="1924"/>
                  <a:pt x="1448" y="1924"/>
                  <a:pt x="1448" y="1924"/>
                </a:cubicBezTo>
                <a:cubicBezTo>
                  <a:pt x="1085" y="1924"/>
                  <a:pt x="1085" y="1924"/>
                  <a:pt x="1085" y="1924"/>
                </a:cubicBezTo>
                <a:cubicBezTo>
                  <a:pt x="1085" y="1553"/>
                  <a:pt x="1085" y="1553"/>
                  <a:pt x="1085" y="1553"/>
                </a:cubicBezTo>
                <a:cubicBezTo>
                  <a:pt x="1105" y="1558"/>
                  <a:pt x="1126" y="1561"/>
                  <a:pt x="1147" y="1561"/>
                </a:cubicBezTo>
                <a:cubicBezTo>
                  <a:pt x="1280" y="1561"/>
                  <a:pt x="1388" y="1453"/>
                  <a:pt x="1388" y="1321"/>
                </a:cubicBezTo>
                <a:cubicBezTo>
                  <a:pt x="1388" y="1189"/>
                  <a:pt x="1280" y="1082"/>
                  <a:pt x="1147" y="1082"/>
                </a:cubicBezTo>
                <a:cubicBezTo>
                  <a:pt x="1126" y="1082"/>
                  <a:pt x="1105" y="1085"/>
                  <a:pt x="1085" y="1090"/>
                </a:cubicBezTo>
                <a:cubicBezTo>
                  <a:pt x="1085" y="856"/>
                  <a:pt x="1085" y="856"/>
                  <a:pt x="1085" y="856"/>
                </a:cubicBezTo>
                <a:cubicBezTo>
                  <a:pt x="1085" y="833"/>
                  <a:pt x="1071" y="811"/>
                  <a:pt x="1049" y="802"/>
                </a:cubicBezTo>
                <a:cubicBezTo>
                  <a:pt x="1028" y="792"/>
                  <a:pt x="1003" y="796"/>
                  <a:pt x="985" y="812"/>
                </a:cubicBezTo>
                <a:cubicBezTo>
                  <a:pt x="963" y="832"/>
                  <a:pt x="935" y="842"/>
                  <a:pt x="905" y="842"/>
                </a:cubicBezTo>
                <a:cubicBezTo>
                  <a:pt x="839" y="842"/>
                  <a:pt x="785" y="789"/>
                  <a:pt x="785" y="723"/>
                </a:cubicBezTo>
                <a:cubicBezTo>
                  <a:pt x="785" y="657"/>
                  <a:pt x="839" y="603"/>
                  <a:pt x="905" y="603"/>
                </a:cubicBezTo>
                <a:cubicBezTo>
                  <a:pt x="935" y="603"/>
                  <a:pt x="963" y="614"/>
                  <a:pt x="985" y="633"/>
                </a:cubicBezTo>
                <a:cubicBezTo>
                  <a:pt x="1003" y="649"/>
                  <a:pt x="1028" y="653"/>
                  <a:pt x="1049" y="643"/>
                </a:cubicBezTo>
                <a:close/>
                <a:moveTo>
                  <a:pt x="152" y="1202"/>
                </a:moveTo>
                <a:cubicBezTo>
                  <a:pt x="286" y="880"/>
                  <a:pt x="286" y="880"/>
                  <a:pt x="286" y="880"/>
                </a:cubicBezTo>
                <a:cubicBezTo>
                  <a:pt x="289" y="872"/>
                  <a:pt x="290" y="864"/>
                  <a:pt x="290" y="857"/>
                </a:cubicBezTo>
                <a:cubicBezTo>
                  <a:pt x="290" y="663"/>
                  <a:pt x="290" y="663"/>
                  <a:pt x="290" y="663"/>
                </a:cubicBezTo>
                <a:cubicBezTo>
                  <a:pt x="290" y="363"/>
                  <a:pt x="531" y="120"/>
                  <a:pt x="828" y="120"/>
                </a:cubicBezTo>
                <a:cubicBezTo>
                  <a:pt x="965" y="120"/>
                  <a:pt x="965" y="120"/>
                  <a:pt x="965" y="120"/>
                </a:cubicBezTo>
                <a:cubicBezTo>
                  <a:pt x="965" y="491"/>
                  <a:pt x="965" y="491"/>
                  <a:pt x="965" y="491"/>
                </a:cubicBezTo>
                <a:cubicBezTo>
                  <a:pt x="946" y="486"/>
                  <a:pt x="926" y="483"/>
                  <a:pt x="905" y="483"/>
                </a:cubicBezTo>
                <a:cubicBezTo>
                  <a:pt x="773" y="483"/>
                  <a:pt x="666" y="591"/>
                  <a:pt x="666" y="723"/>
                </a:cubicBezTo>
                <a:cubicBezTo>
                  <a:pt x="666" y="855"/>
                  <a:pt x="773" y="962"/>
                  <a:pt x="905" y="962"/>
                </a:cubicBezTo>
                <a:cubicBezTo>
                  <a:pt x="926" y="962"/>
                  <a:pt x="946" y="960"/>
                  <a:pt x="965" y="955"/>
                </a:cubicBezTo>
                <a:cubicBezTo>
                  <a:pt x="965" y="1190"/>
                  <a:pt x="965" y="1190"/>
                  <a:pt x="965" y="1190"/>
                </a:cubicBezTo>
                <a:cubicBezTo>
                  <a:pt x="965" y="1214"/>
                  <a:pt x="979" y="1235"/>
                  <a:pt x="1001" y="1245"/>
                </a:cubicBezTo>
                <a:cubicBezTo>
                  <a:pt x="1023" y="1254"/>
                  <a:pt x="1048" y="1250"/>
                  <a:pt x="1066" y="1234"/>
                </a:cubicBezTo>
                <a:cubicBezTo>
                  <a:pt x="1088" y="1213"/>
                  <a:pt x="1117" y="1202"/>
                  <a:pt x="1147" y="1202"/>
                </a:cubicBezTo>
                <a:cubicBezTo>
                  <a:pt x="1214" y="1202"/>
                  <a:pt x="1269" y="1255"/>
                  <a:pt x="1269" y="1321"/>
                </a:cubicBezTo>
                <a:cubicBezTo>
                  <a:pt x="1269" y="1387"/>
                  <a:pt x="1214" y="1441"/>
                  <a:pt x="1147" y="1441"/>
                </a:cubicBezTo>
                <a:cubicBezTo>
                  <a:pt x="1117" y="1441"/>
                  <a:pt x="1088" y="1430"/>
                  <a:pt x="1066" y="1409"/>
                </a:cubicBezTo>
                <a:cubicBezTo>
                  <a:pt x="1029" y="1375"/>
                  <a:pt x="968" y="1399"/>
                  <a:pt x="965" y="1450"/>
                </a:cubicBezTo>
                <a:cubicBezTo>
                  <a:pt x="965" y="1450"/>
                  <a:pt x="965" y="1450"/>
                  <a:pt x="965" y="1450"/>
                </a:cubicBezTo>
                <a:cubicBezTo>
                  <a:pt x="965" y="1450"/>
                  <a:pt x="965" y="1450"/>
                  <a:pt x="965" y="1450"/>
                </a:cubicBezTo>
                <a:cubicBezTo>
                  <a:pt x="965" y="1451"/>
                  <a:pt x="965" y="1452"/>
                  <a:pt x="965" y="1453"/>
                </a:cubicBezTo>
                <a:cubicBezTo>
                  <a:pt x="965" y="1924"/>
                  <a:pt x="965" y="1924"/>
                  <a:pt x="965" y="1924"/>
                </a:cubicBezTo>
                <a:cubicBezTo>
                  <a:pt x="606" y="1924"/>
                  <a:pt x="606" y="1924"/>
                  <a:pt x="606" y="1924"/>
                </a:cubicBezTo>
                <a:cubicBezTo>
                  <a:pt x="606" y="1621"/>
                  <a:pt x="606" y="1621"/>
                  <a:pt x="606" y="1621"/>
                </a:cubicBezTo>
                <a:cubicBezTo>
                  <a:pt x="606" y="1588"/>
                  <a:pt x="579" y="1561"/>
                  <a:pt x="546" y="1561"/>
                </a:cubicBezTo>
                <a:cubicBezTo>
                  <a:pt x="366" y="1561"/>
                  <a:pt x="366" y="1561"/>
                  <a:pt x="366" y="1561"/>
                </a:cubicBezTo>
                <a:cubicBezTo>
                  <a:pt x="366" y="1262"/>
                  <a:pt x="366" y="1262"/>
                  <a:pt x="366" y="1262"/>
                </a:cubicBezTo>
                <a:cubicBezTo>
                  <a:pt x="366" y="1228"/>
                  <a:pt x="339" y="1202"/>
                  <a:pt x="306" y="1202"/>
                </a:cubicBezTo>
                <a:lnTo>
                  <a:pt x="152" y="1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2181403" y="2554160"/>
            <a:ext cx="392622" cy="392504"/>
          </a:xfrm>
          <a:custGeom>
            <a:avLst/>
            <a:gdLst>
              <a:gd name="T0" fmla="*/ 2048 w 2048"/>
              <a:gd name="T1" fmla="*/ 1868 h 2048"/>
              <a:gd name="T2" fmla="*/ 1988 w 2048"/>
              <a:gd name="T3" fmla="*/ 360 h 2048"/>
              <a:gd name="T4" fmla="*/ 1444 w 2048"/>
              <a:gd name="T5" fmla="*/ 180 h 2048"/>
              <a:gd name="T6" fmla="*/ 784 w 2048"/>
              <a:gd name="T7" fmla="*/ 0 h 2048"/>
              <a:gd name="T8" fmla="*/ 604 w 2048"/>
              <a:gd name="T9" fmla="*/ 360 h 2048"/>
              <a:gd name="T10" fmla="*/ 0 w 2048"/>
              <a:gd name="T11" fmla="*/ 420 h 2048"/>
              <a:gd name="T12" fmla="*/ 180 w 2048"/>
              <a:gd name="T13" fmla="*/ 2048 h 2048"/>
              <a:gd name="T14" fmla="*/ 1084 w 2048"/>
              <a:gd name="T15" fmla="*/ 1928 h 2048"/>
              <a:gd name="T16" fmla="*/ 964 w 2048"/>
              <a:gd name="T17" fmla="*/ 1444 h 2048"/>
              <a:gd name="T18" fmla="*/ 1084 w 2048"/>
              <a:gd name="T19" fmla="*/ 1928 h 2048"/>
              <a:gd name="T20" fmla="*/ 964 w 2048"/>
              <a:gd name="T21" fmla="*/ 1144 h 2048"/>
              <a:gd name="T22" fmla="*/ 844 w 2048"/>
              <a:gd name="T23" fmla="*/ 1324 h 2048"/>
              <a:gd name="T24" fmla="*/ 1204 w 2048"/>
              <a:gd name="T25" fmla="*/ 964 h 2048"/>
              <a:gd name="T26" fmla="*/ 1084 w 2048"/>
              <a:gd name="T27" fmla="*/ 1324 h 2048"/>
              <a:gd name="T28" fmla="*/ 1024 w 2048"/>
              <a:gd name="T29" fmla="*/ 1084 h 2048"/>
              <a:gd name="T30" fmla="*/ 964 w 2048"/>
              <a:gd name="T31" fmla="*/ 480 h 2048"/>
              <a:gd name="T32" fmla="*/ 1084 w 2048"/>
              <a:gd name="T33" fmla="*/ 844 h 2048"/>
              <a:gd name="T34" fmla="*/ 1928 w 2048"/>
              <a:gd name="T35" fmla="*/ 1868 h 2048"/>
              <a:gd name="T36" fmla="*/ 1204 w 2048"/>
              <a:gd name="T37" fmla="*/ 1928 h 2048"/>
              <a:gd name="T38" fmla="*/ 1264 w 2048"/>
              <a:gd name="T39" fmla="*/ 1444 h 2048"/>
              <a:gd name="T40" fmla="*/ 1324 w 2048"/>
              <a:gd name="T41" fmla="*/ 1204 h 2048"/>
              <a:gd name="T42" fmla="*/ 1928 w 2048"/>
              <a:gd name="T43" fmla="*/ 1144 h 2048"/>
              <a:gd name="T44" fmla="*/ 1928 w 2048"/>
              <a:gd name="T45" fmla="*/ 480 h 2048"/>
              <a:gd name="T46" fmla="*/ 1748 w 2048"/>
              <a:gd name="T47" fmla="*/ 1084 h 2048"/>
              <a:gd name="T48" fmla="*/ 1324 w 2048"/>
              <a:gd name="T49" fmla="*/ 904 h 2048"/>
              <a:gd name="T50" fmla="*/ 1204 w 2048"/>
              <a:gd name="T51" fmla="*/ 844 h 2048"/>
              <a:gd name="T52" fmla="*/ 1928 w 2048"/>
              <a:gd name="T53" fmla="*/ 480 h 2048"/>
              <a:gd name="T54" fmla="*/ 784 w 2048"/>
              <a:gd name="T55" fmla="*/ 120 h 2048"/>
              <a:gd name="T56" fmla="*/ 1324 w 2048"/>
              <a:gd name="T57" fmla="*/ 180 h 2048"/>
              <a:gd name="T58" fmla="*/ 724 w 2048"/>
              <a:gd name="T59" fmla="*/ 360 h 2048"/>
              <a:gd name="T60" fmla="*/ 120 w 2048"/>
              <a:gd name="T61" fmla="*/ 480 h 2048"/>
              <a:gd name="T62" fmla="*/ 844 w 2048"/>
              <a:gd name="T63" fmla="*/ 844 h 2048"/>
              <a:gd name="T64" fmla="*/ 724 w 2048"/>
              <a:gd name="T65" fmla="*/ 904 h 2048"/>
              <a:gd name="T66" fmla="*/ 300 w 2048"/>
              <a:gd name="T67" fmla="*/ 1084 h 2048"/>
              <a:gd name="T68" fmla="*/ 120 w 2048"/>
              <a:gd name="T69" fmla="*/ 480 h 2048"/>
              <a:gd name="T70" fmla="*/ 120 w 2048"/>
              <a:gd name="T71" fmla="*/ 1144 h 2048"/>
              <a:gd name="T72" fmla="*/ 724 w 2048"/>
              <a:gd name="T73" fmla="*/ 1204 h 2048"/>
              <a:gd name="T74" fmla="*/ 784 w 2048"/>
              <a:gd name="T75" fmla="*/ 1444 h 2048"/>
              <a:gd name="T76" fmla="*/ 844 w 2048"/>
              <a:gd name="T77" fmla="*/ 1928 h 2048"/>
              <a:gd name="T78" fmla="*/ 120 w 2048"/>
              <a:gd name="T79" fmla="*/ 186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48" h="2048">
                <a:moveTo>
                  <a:pt x="1868" y="2048"/>
                </a:moveTo>
                <a:cubicBezTo>
                  <a:pt x="1967" y="2048"/>
                  <a:pt x="2048" y="1967"/>
                  <a:pt x="2048" y="1868"/>
                </a:cubicBezTo>
                <a:cubicBezTo>
                  <a:pt x="2048" y="420"/>
                  <a:pt x="2048" y="420"/>
                  <a:pt x="2048" y="420"/>
                </a:cubicBezTo>
                <a:cubicBezTo>
                  <a:pt x="2048" y="387"/>
                  <a:pt x="2021" y="360"/>
                  <a:pt x="1988" y="360"/>
                </a:cubicBezTo>
                <a:cubicBezTo>
                  <a:pt x="1444" y="360"/>
                  <a:pt x="1444" y="360"/>
                  <a:pt x="1444" y="360"/>
                </a:cubicBezTo>
                <a:cubicBezTo>
                  <a:pt x="1444" y="180"/>
                  <a:pt x="1444" y="180"/>
                  <a:pt x="1444" y="180"/>
                </a:cubicBezTo>
                <a:cubicBezTo>
                  <a:pt x="1444" y="81"/>
                  <a:pt x="1363" y="0"/>
                  <a:pt x="1264" y="0"/>
                </a:cubicBezTo>
                <a:cubicBezTo>
                  <a:pt x="784" y="0"/>
                  <a:pt x="784" y="0"/>
                  <a:pt x="784" y="0"/>
                </a:cubicBezTo>
                <a:cubicBezTo>
                  <a:pt x="685" y="0"/>
                  <a:pt x="604" y="81"/>
                  <a:pt x="604" y="180"/>
                </a:cubicBezTo>
                <a:cubicBezTo>
                  <a:pt x="604" y="360"/>
                  <a:pt x="604" y="360"/>
                  <a:pt x="604" y="36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27" y="360"/>
                  <a:pt x="0" y="387"/>
                  <a:pt x="0" y="42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lnTo>
                  <a:pt x="1868" y="2048"/>
                </a:lnTo>
                <a:close/>
                <a:moveTo>
                  <a:pt x="1084" y="1928"/>
                </a:moveTo>
                <a:cubicBezTo>
                  <a:pt x="964" y="1928"/>
                  <a:pt x="964" y="1928"/>
                  <a:pt x="964" y="1928"/>
                </a:cubicBezTo>
                <a:cubicBezTo>
                  <a:pt x="964" y="1444"/>
                  <a:pt x="964" y="1444"/>
                  <a:pt x="964" y="1444"/>
                </a:cubicBezTo>
                <a:cubicBezTo>
                  <a:pt x="1084" y="1444"/>
                  <a:pt x="1084" y="1444"/>
                  <a:pt x="1084" y="1444"/>
                </a:cubicBezTo>
                <a:lnTo>
                  <a:pt x="1084" y="1928"/>
                </a:lnTo>
                <a:close/>
                <a:moveTo>
                  <a:pt x="1024" y="1084"/>
                </a:moveTo>
                <a:cubicBezTo>
                  <a:pt x="991" y="1084"/>
                  <a:pt x="964" y="1111"/>
                  <a:pt x="964" y="1144"/>
                </a:cubicBezTo>
                <a:cubicBezTo>
                  <a:pt x="964" y="1324"/>
                  <a:pt x="964" y="1324"/>
                  <a:pt x="964" y="1324"/>
                </a:cubicBezTo>
                <a:cubicBezTo>
                  <a:pt x="844" y="1324"/>
                  <a:pt x="844" y="1324"/>
                  <a:pt x="844" y="1324"/>
                </a:cubicBezTo>
                <a:cubicBezTo>
                  <a:pt x="844" y="964"/>
                  <a:pt x="844" y="964"/>
                  <a:pt x="844" y="964"/>
                </a:cubicBezTo>
                <a:cubicBezTo>
                  <a:pt x="1204" y="964"/>
                  <a:pt x="1204" y="964"/>
                  <a:pt x="1204" y="964"/>
                </a:cubicBezTo>
                <a:cubicBezTo>
                  <a:pt x="1204" y="1324"/>
                  <a:pt x="1204" y="1324"/>
                  <a:pt x="1204" y="1324"/>
                </a:cubicBezTo>
                <a:cubicBezTo>
                  <a:pt x="1084" y="1324"/>
                  <a:pt x="1084" y="1324"/>
                  <a:pt x="1084" y="1324"/>
                </a:cubicBezTo>
                <a:cubicBezTo>
                  <a:pt x="1084" y="1144"/>
                  <a:pt x="1084" y="1144"/>
                  <a:pt x="1084" y="1144"/>
                </a:cubicBezTo>
                <a:cubicBezTo>
                  <a:pt x="1084" y="1111"/>
                  <a:pt x="1057" y="1084"/>
                  <a:pt x="1024" y="1084"/>
                </a:cubicBezTo>
                <a:close/>
                <a:moveTo>
                  <a:pt x="964" y="844"/>
                </a:moveTo>
                <a:cubicBezTo>
                  <a:pt x="964" y="480"/>
                  <a:pt x="964" y="480"/>
                  <a:pt x="964" y="480"/>
                </a:cubicBezTo>
                <a:cubicBezTo>
                  <a:pt x="1084" y="480"/>
                  <a:pt x="1084" y="480"/>
                  <a:pt x="1084" y="480"/>
                </a:cubicBezTo>
                <a:cubicBezTo>
                  <a:pt x="1084" y="844"/>
                  <a:pt x="1084" y="844"/>
                  <a:pt x="1084" y="844"/>
                </a:cubicBezTo>
                <a:lnTo>
                  <a:pt x="964" y="844"/>
                </a:lnTo>
                <a:close/>
                <a:moveTo>
                  <a:pt x="1928" y="1868"/>
                </a:moveTo>
                <a:cubicBezTo>
                  <a:pt x="1928" y="1901"/>
                  <a:pt x="1901" y="1928"/>
                  <a:pt x="1868" y="1928"/>
                </a:cubicBezTo>
                <a:cubicBezTo>
                  <a:pt x="1204" y="1928"/>
                  <a:pt x="1204" y="1928"/>
                  <a:pt x="1204" y="1928"/>
                </a:cubicBezTo>
                <a:cubicBezTo>
                  <a:pt x="1204" y="1444"/>
                  <a:pt x="1204" y="1444"/>
                  <a:pt x="1204" y="1444"/>
                </a:cubicBezTo>
                <a:cubicBezTo>
                  <a:pt x="1264" y="1444"/>
                  <a:pt x="1264" y="1444"/>
                  <a:pt x="1264" y="1444"/>
                </a:cubicBezTo>
                <a:cubicBezTo>
                  <a:pt x="1297" y="1444"/>
                  <a:pt x="1324" y="1417"/>
                  <a:pt x="1324" y="1384"/>
                </a:cubicBezTo>
                <a:cubicBezTo>
                  <a:pt x="1324" y="1204"/>
                  <a:pt x="1324" y="1204"/>
                  <a:pt x="1324" y="1204"/>
                </a:cubicBezTo>
                <a:cubicBezTo>
                  <a:pt x="1748" y="1204"/>
                  <a:pt x="1748" y="1204"/>
                  <a:pt x="1748" y="1204"/>
                </a:cubicBezTo>
                <a:cubicBezTo>
                  <a:pt x="1815" y="1204"/>
                  <a:pt x="1878" y="1182"/>
                  <a:pt x="1928" y="1144"/>
                </a:cubicBezTo>
                <a:lnTo>
                  <a:pt x="1928" y="1868"/>
                </a:lnTo>
                <a:close/>
                <a:moveTo>
                  <a:pt x="1928" y="480"/>
                </a:moveTo>
                <a:cubicBezTo>
                  <a:pt x="1928" y="904"/>
                  <a:pt x="1928" y="904"/>
                  <a:pt x="1928" y="904"/>
                </a:cubicBezTo>
                <a:cubicBezTo>
                  <a:pt x="1928" y="1003"/>
                  <a:pt x="1847" y="1084"/>
                  <a:pt x="1748" y="1084"/>
                </a:cubicBezTo>
                <a:cubicBezTo>
                  <a:pt x="1324" y="1084"/>
                  <a:pt x="1324" y="1084"/>
                  <a:pt x="1324" y="1084"/>
                </a:cubicBezTo>
                <a:cubicBezTo>
                  <a:pt x="1324" y="904"/>
                  <a:pt x="1324" y="904"/>
                  <a:pt x="1324" y="904"/>
                </a:cubicBezTo>
                <a:cubicBezTo>
                  <a:pt x="1324" y="871"/>
                  <a:pt x="1297" y="844"/>
                  <a:pt x="1264" y="844"/>
                </a:cubicBezTo>
                <a:cubicBezTo>
                  <a:pt x="1204" y="844"/>
                  <a:pt x="1204" y="844"/>
                  <a:pt x="1204" y="844"/>
                </a:cubicBezTo>
                <a:cubicBezTo>
                  <a:pt x="1204" y="480"/>
                  <a:pt x="1204" y="480"/>
                  <a:pt x="1204" y="480"/>
                </a:cubicBezTo>
                <a:lnTo>
                  <a:pt x="1928" y="480"/>
                </a:lnTo>
                <a:close/>
                <a:moveTo>
                  <a:pt x="724" y="180"/>
                </a:moveTo>
                <a:cubicBezTo>
                  <a:pt x="724" y="147"/>
                  <a:pt x="751" y="120"/>
                  <a:pt x="784" y="120"/>
                </a:cubicBezTo>
                <a:cubicBezTo>
                  <a:pt x="1264" y="120"/>
                  <a:pt x="1264" y="120"/>
                  <a:pt x="1264" y="120"/>
                </a:cubicBezTo>
                <a:cubicBezTo>
                  <a:pt x="1297" y="120"/>
                  <a:pt x="1324" y="147"/>
                  <a:pt x="1324" y="180"/>
                </a:cubicBezTo>
                <a:cubicBezTo>
                  <a:pt x="1324" y="360"/>
                  <a:pt x="1324" y="360"/>
                  <a:pt x="1324" y="360"/>
                </a:cubicBezTo>
                <a:cubicBezTo>
                  <a:pt x="724" y="360"/>
                  <a:pt x="724" y="360"/>
                  <a:pt x="724" y="360"/>
                </a:cubicBezTo>
                <a:lnTo>
                  <a:pt x="724" y="180"/>
                </a:lnTo>
                <a:close/>
                <a:moveTo>
                  <a:pt x="120" y="480"/>
                </a:moveTo>
                <a:cubicBezTo>
                  <a:pt x="844" y="480"/>
                  <a:pt x="844" y="480"/>
                  <a:pt x="844" y="480"/>
                </a:cubicBezTo>
                <a:cubicBezTo>
                  <a:pt x="844" y="844"/>
                  <a:pt x="844" y="844"/>
                  <a:pt x="844" y="844"/>
                </a:cubicBezTo>
                <a:cubicBezTo>
                  <a:pt x="784" y="844"/>
                  <a:pt x="784" y="844"/>
                  <a:pt x="784" y="844"/>
                </a:cubicBezTo>
                <a:cubicBezTo>
                  <a:pt x="751" y="844"/>
                  <a:pt x="724" y="871"/>
                  <a:pt x="724" y="904"/>
                </a:cubicBezTo>
                <a:cubicBezTo>
                  <a:pt x="724" y="1084"/>
                  <a:pt x="724" y="1084"/>
                  <a:pt x="724" y="1084"/>
                </a:cubicBezTo>
                <a:cubicBezTo>
                  <a:pt x="300" y="1084"/>
                  <a:pt x="300" y="1084"/>
                  <a:pt x="300" y="1084"/>
                </a:cubicBezTo>
                <a:cubicBezTo>
                  <a:pt x="201" y="1084"/>
                  <a:pt x="120" y="1003"/>
                  <a:pt x="120" y="904"/>
                </a:cubicBezTo>
                <a:lnTo>
                  <a:pt x="120" y="480"/>
                </a:lnTo>
                <a:close/>
                <a:moveTo>
                  <a:pt x="120" y="1868"/>
                </a:moveTo>
                <a:cubicBezTo>
                  <a:pt x="120" y="1144"/>
                  <a:pt x="120" y="1144"/>
                  <a:pt x="120" y="1144"/>
                </a:cubicBezTo>
                <a:cubicBezTo>
                  <a:pt x="170" y="1182"/>
                  <a:pt x="232" y="1204"/>
                  <a:pt x="300" y="1204"/>
                </a:cubicBezTo>
                <a:cubicBezTo>
                  <a:pt x="724" y="1204"/>
                  <a:pt x="724" y="1204"/>
                  <a:pt x="724" y="1204"/>
                </a:cubicBezTo>
                <a:cubicBezTo>
                  <a:pt x="724" y="1384"/>
                  <a:pt x="724" y="1384"/>
                  <a:pt x="724" y="1384"/>
                </a:cubicBezTo>
                <a:cubicBezTo>
                  <a:pt x="724" y="1417"/>
                  <a:pt x="751" y="1444"/>
                  <a:pt x="784" y="1444"/>
                </a:cubicBezTo>
                <a:cubicBezTo>
                  <a:pt x="844" y="1444"/>
                  <a:pt x="844" y="1444"/>
                  <a:pt x="844" y="1444"/>
                </a:cubicBezTo>
                <a:cubicBezTo>
                  <a:pt x="844" y="1928"/>
                  <a:pt x="844" y="1928"/>
                  <a:pt x="844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912121" y="2646417"/>
            <a:ext cx="392504" cy="207990"/>
          </a:xfrm>
          <a:custGeom>
            <a:avLst/>
            <a:gdLst>
              <a:gd name="T0" fmla="*/ 300 w 2048"/>
              <a:gd name="T1" fmla="*/ 1080 h 1085"/>
              <a:gd name="T2" fmla="*/ 1142 w 2048"/>
              <a:gd name="T3" fmla="*/ 974 h 1085"/>
              <a:gd name="T4" fmla="*/ 1320 w 2048"/>
              <a:gd name="T5" fmla="*/ 823 h 1085"/>
              <a:gd name="T6" fmla="*/ 1100 w 2048"/>
              <a:gd name="T7" fmla="*/ 540 h 1085"/>
              <a:gd name="T8" fmla="*/ 1320 w 2048"/>
              <a:gd name="T9" fmla="*/ 257 h 1085"/>
              <a:gd name="T10" fmla="*/ 1142 w 2048"/>
              <a:gd name="T11" fmla="*/ 105 h 1085"/>
              <a:gd name="T12" fmla="*/ 300 w 2048"/>
              <a:gd name="T13" fmla="*/ 0 h 1085"/>
              <a:gd name="T14" fmla="*/ 258 w 2048"/>
              <a:gd name="T15" fmla="*/ 102 h 1085"/>
              <a:gd name="T16" fmla="*/ 303 w 2048"/>
              <a:gd name="T17" fmla="*/ 440 h 1085"/>
              <a:gd name="T18" fmla="*/ 102 w 2048"/>
              <a:gd name="T19" fmla="*/ 257 h 1085"/>
              <a:gd name="T20" fmla="*/ 0 w 2048"/>
              <a:gd name="T21" fmla="*/ 300 h 1085"/>
              <a:gd name="T22" fmla="*/ 37 w 2048"/>
              <a:gd name="T23" fmla="*/ 835 h 1085"/>
              <a:gd name="T24" fmla="*/ 295 w 2048"/>
              <a:gd name="T25" fmla="*/ 630 h 1085"/>
              <a:gd name="T26" fmla="*/ 258 w 2048"/>
              <a:gd name="T27" fmla="*/ 977 h 1085"/>
              <a:gd name="T28" fmla="*/ 120 w 2048"/>
              <a:gd name="T29" fmla="*/ 635 h 1085"/>
              <a:gd name="T30" fmla="*/ 215 w 2048"/>
              <a:gd name="T31" fmla="*/ 540 h 1085"/>
              <a:gd name="T32" fmla="*/ 445 w 2048"/>
              <a:gd name="T33" fmla="*/ 960 h 1085"/>
              <a:gd name="T34" fmla="*/ 587 w 2048"/>
              <a:gd name="T35" fmla="*/ 960 h 1085"/>
              <a:gd name="T36" fmla="*/ 586 w 2048"/>
              <a:gd name="T37" fmla="*/ 120 h 1085"/>
              <a:gd name="T38" fmla="*/ 445 w 2048"/>
              <a:gd name="T39" fmla="*/ 120 h 1085"/>
              <a:gd name="T40" fmla="*/ 377 w 2048"/>
              <a:gd name="T41" fmla="*/ 540 h 1085"/>
              <a:gd name="T42" fmla="*/ 1072 w 2048"/>
              <a:gd name="T43" fmla="*/ 203 h 1085"/>
              <a:gd name="T44" fmla="*/ 975 w 2048"/>
              <a:gd name="T45" fmla="*/ 500 h 1085"/>
              <a:gd name="T46" fmla="*/ 1172 w 2048"/>
              <a:gd name="T47" fmla="*/ 806 h 1085"/>
              <a:gd name="T48" fmla="*/ 377 w 2048"/>
              <a:gd name="T49" fmla="*/ 540 h 1085"/>
              <a:gd name="T50" fmla="*/ 900 w 2048"/>
              <a:gd name="T51" fmla="*/ 240 h 1085"/>
              <a:gd name="T52" fmla="*/ 900 w 2048"/>
              <a:gd name="T53" fmla="*/ 360 h 1085"/>
              <a:gd name="T54" fmla="*/ 1320 w 2048"/>
              <a:gd name="T55" fmla="*/ 540 h 1085"/>
              <a:gd name="T56" fmla="*/ 2048 w 2048"/>
              <a:gd name="T57" fmla="*/ 540 h 1085"/>
              <a:gd name="T58" fmla="*/ 1320 w 2048"/>
              <a:gd name="T59" fmla="*/ 540 h 1085"/>
              <a:gd name="T60" fmla="*/ 1928 w 2048"/>
              <a:gd name="T61" fmla="*/ 540 h 1085"/>
              <a:gd name="T62" fmla="*/ 1440 w 2048"/>
              <a:gd name="T63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8" h="1085">
                <a:moveTo>
                  <a:pt x="245" y="1043"/>
                </a:moveTo>
                <a:cubicBezTo>
                  <a:pt x="254" y="1065"/>
                  <a:pt x="276" y="1080"/>
                  <a:pt x="300" y="1080"/>
                </a:cubicBezTo>
                <a:cubicBezTo>
                  <a:pt x="850" y="1080"/>
                  <a:pt x="850" y="1080"/>
                  <a:pt x="850" y="1080"/>
                </a:cubicBezTo>
                <a:cubicBezTo>
                  <a:pt x="956" y="1085"/>
                  <a:pt x="1055" y="1037"/>
                  <a:pt x="1142" y="974"/>
                </a:cubicBezTo>
                <a:cubicBezTo>
                  <a:pt x="1295" y="865"/>
                  <a:pt x="1295" y="865"/>
                  <a:pt x="1295" y="865"/>
                </a:cubicBezTo>
                <a:cubicBezTo>
                  <a:pt x="1309" y="855"/>
                  <a:pt x="1318" y="840"/>
                  <a:pt x="1320" y="823"/>
                </a:cubicBezTo>
                <a:cubicBezTo>
                  <a:pt x="1322" y="806"/>
                  <a:pt x="1316" y="789"/>
                  <a:pt x="1305" y="776"/>
                </a:cubicBezTo>
                <a:cubicBezTo>
                  <a:pt x="1100" y="540"/>
                  <a:pt x="1100" y="540"/>
                  <a:pt x="1100" y="540"/>
                </a:cubicBezTo>
                <a:cubicBezTo>
                  <a:pt x="1305" y="303"/>
                  <a:pt x="1305" y="303"/>
                  <a:pt x="1305" y="303"/>
                </a:cubicBezTo>
                <a:cubicBezTo>
                  <a:pt x="1316" y="290"/>
                  <a:pt x="1322" y="274"/>
                  <a:pt x="1320" y="257"/>
                </a:cubicBezTo>
                <a:cubicBezTo>
                  <a:pt x="1318" y="240"/>
                  <a:pt x="1309" y="225"/>
                  <a:pt x="1295" y="215"/>
                </a:cubicBezTo>
                <a:cubicBezTo>
                  <a:pt x="1142" y="105"/>
                  <a:pt x="1142" y="105"/>
                  <a:pt x="1142" y="105"/>
                </a:cubicBezTo>
                <a:cubicBezTo>
                  <a:pt x="1016" y="15"/>
                  <a:pt x="931" y="0"/>
                  <a:pt x="84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276" y="0"/>
                  <a:pt x="254" y="14"/>
                  <a:pt x="245" y="37"/>
                </a:cubicBezTo>
                <a:cubicBezTo>
                  <a:pt x="235" y="59"/>
                  <a:pt x="240" y="85"/>
                  <a:pt x="258" y="102"/>
                </a:cubicBezTo>
                <a:cubicBezTo>
                  <a:pt x="434" y="278"/>
                  <a:pt x="434" y="278"/>
                  <a:pt x="434" y="278"/>
                </a:cubicBezTo>
                <a:cubicBezTo>
                  <a:pt x="392" y="328"/>
                  <a:pt x="348" y="383"/>
                  <a:pt x="303" y="440"/>
                </a:cubicBezTo>
                <a:cubicBezTo>
                  <a:pt x="300" y="443"/>
                  <a:pt x="298" y="447"/>
                  <a:pt x="295" y="450"/>
                </a:cubicBezTo>
                <a:cubicBezTo>
                  <a:pt x="102" y="257"/>
                  <a:pt x="102" y="257"/>
                  <a:pt x="102" y="257"/>
                </a:cubicBezTo>
                <a:cubicBezTo>
                  <a:pt x="85" y="240"/>
                  <a:pt x="59" y="235"/>
                  <a:pt x="37" y="244"/>
                </a:cubicBezTo>
                <a:cubicBezTo>
                  <a:pt x="15" y="254"/>
                  <a:pt x="0" y="276"/>
                  <a:pt x="0" y="300"/>
                </a:cubicBezTo>
                <a:cubicBezTo>
                  <a:pt x="0" y="780"/>
                  <a:pt x="0" y="780"/>
                  <a:pt x="0" y="780"/>
                </a:cubicBezTo>
                <a:cubicBezTo>
                  <a:pt x="0" y="804"/>
                  <a:pt x="15" y="826"/>
                  <a:pt x="37" y="835"/>
                </a:cubicBezTo>
                <a:cubicBezTo>
                  <a:pt x="59" y="845"/>
                  <a:pt x="85" y="839"/>
                  <a:pt x="102" y="822"/>
                </a:cubicBezTo>
                <a:cubicBezTo>
                  <a:pt x="295" y="630"/>
                  <a:pt x="295" y="630"/>
                  <a:pt x="295" y="630"/>
                </a:cubicBezTo>
                <a:cubicBezTo>
                  <a:pt x="344" y="692"/>
                  <a:pt x="390" y="749"/>
                  <a:pt x="434" y="801"/>
                </a:cubicBezTo>
                <a:cubicBezTo>
                  <a:pt x="258" y="977"/>
                  <a:pt x="258" y="977"/>
                  <a:pt x="258" y="977"/>
                </a:cubicBezTo>
                <a:cubicBezTo>
                  <a:pt x="240" y="995"/>
                  <a:pt x="235" y="1020"/>
                  <a:pt x="245" y="1043"/>
                </a:cubicBezTo>
                <a:close/>
                <a:moveTo>
                  <a:pt x="120" y="635"/>
                </a:moveTo>
                <a:cubicBezTo>
                  <a:pt x="120" y="445"/>
                  <a:pt x="120" y="445"/>
                  <a:pt x="120" y="445"/>
                </a:cubicBezTo>
                <a:cubicBezTo>
                  <a:pt x="215" y="540"/>
                  <a:pt x="215" y="540"/>
                  <a:pt x="215" y="540"/>
                </a:cubicBezTo>
                <a:lnTo>
                  <a:pt x="120" y="635"/>
                </a:lnTo>
                <a:close/>
                <a:moveTo>
                  <a:pt x="445" y="960"/>
                </a:moveTo>
                <a:cubicBezTo>
                  <a:pt x="514" y="890"/>
                  <a:pt x="514" y="890"/>
                  <a:pt x="514" y="890"/>
                </a:cubicBezTo>
                <a:cubicBezTo>
                  <a:pt x="539" y="916"/>
                  <a:pt x="563" y="939"/>
                  <a:pt x="587" y="960"/>
                </a:cubicBezTo>
                <a:lnTo>
                  <a:pt x="445" y="960"/>
                </a:lnTo>
                <a:close/>
                <a:moveTo>
                  <a:pt x="586" y="120"/>
                </a:moveTo>
                <a:cubicBezTo>
                  <a:pt x="562" y="141"/>
                  <a:pt x="538" y="164"/>
                  <a:pt x="514" y="189"/>
                </a:cubicBezTo>
                <a:cubicBezTo>
                  <a:pt x="445" y="120"/>
                  <a:pt x="445" y="120"/>
                  <a:pt x="445" y="120"/>
                </a:cubicBezTo>
                <a:lnTo>
                  <a:pt x="586" y="120"/>
                </a:lnTo>
                <a:close/>
                <a:moveTo>
                  <a:pt x="377" y="540"/>
                </a:moveTo>
                <a:cubicBezTo>
                  <a:pt x="563" y="306"/>
                  <a:pt x="703" y="120"/>
                  <a:pt x="863" y="120"/>
                </a:cubicBezTo>
                <a:cubicBezTo>
                  <a:pt x="938" y="120"/>
                  <a:pt x="1011" y="159"/>
                  <a:pt x="1072" y="203"/>
                </a:cubicBezTo>
                <a:cubicBezTo>
                  <a:pt x="1172" y="274"/>
                  <a:pt x="1172" y="274"/>
                  <a:pt x="1172" y="274"/>
                </a:cubicBezTo>
                <a:cubicBezTo>
                  <a:pt x="975" y="500"/>
                  <a:pt x="975" y="500"/>
                  <a:pt x="975" y="500"/>
                </a:cubicBezTo>
                <a:cubicBezTo>
                  <a:pt x="955" y="523"/>
                  <a:pt x="955" y="557"/>
                  <a:pt x="975" y="579"/>
                </a:cubicBezTo>
                <a:cubicBezTo>
                  <a:pt x="1172" y="806"/>
                  <a:pt x="1172" y="806"/>
                  <a:pt x="1172" y="806"/>
                </a:cubicBezTo>
                <a:cubicBezTo>
                  <a:pt x="1072" y="877"/>
                  <a:pt x="1072" y="877"/>
                  <a:pt x="1072" y="877"/>
                </a:cubicBezTo>
                <a:cubicBezTo>
                  <a:pt x="806" y="1069"/>
                  <a:pt x="675" y="914"/>
                  <a:pt x="377" y="540"/>
                </a:cubicBezTo>
                <a:close/>
                <a:moveTo>
                  <a:pt x="840" y="300"/>
                </a:moveTo>
                <a:cubicBezTo>
                  <a:pt x="840" y="267"/>
                  <a:pt x="867" y="240"/>
                  <a:pt x="900" y="240"/>
                </a:cubicBezTo>
                <a:cubicBezTo>
                  <a:pt x="933" y="240"/>
                  <a:pt x="960" y="267"/>
                  <a:pt x="960" y="300"/>
                </a:cubicBezTo>
                <a:cubicBezTo>
                  <a:pt x="960" y="333"/>
                  <a:pt x="933" y="360"/>
                  <a:pt x="900" y="360"/>
                </a:cubicBezTo>
                <a:cubicBezTo>
                  <a:pt x="867" y="360"/>
                  <a:pt x="840" y="333"/>
                  <a:pt x="840" y="300"/>
                </a:cubicBezTo>
                <a:close/>
                <a:moveTo>
                  <a:pt x="1320" y="540"/>
                </a:moveTo>
                <a:cubicBezTo>
                  <a:pt x="1320" y="738"/>
                  <a:pt x="1484" y="900"/>
                  <a:pt x="1684" y="900"/>
                </a:cubicBezTo>
                <a:cubicBezTo>
                  <a:pt x="1883" y="900"/>
                  <a:pt x="2048" y="738"/>
                  <a:pt x="2048" y="540"/>
                </a:cubicBezTo>
                <a:cubicBezTo>
                  <a:pt x="2048" y="342"/>
                  <a:pt x="1884" y="180"/>
                  <a:pt x="1684" y="180"/>
                </a:cubicBezTo>
                <a:cubicBezTo>
                  <a:pt x="1485" y="180"/>
                  <a:pt x="1320" y="342"/>
                  <a:pt x="1320" y="540"/>
                </a:cubicBezTo>
                <a:close/>
                <a:moveTo>
                  <a:pt x="1684" y="300"/>
                </a:moveTo>
                <a:cubicBezTo>
                  <a:pt x="1816" y="300"/>
                  <a:pt x="1928" y="410"/>
                  <a:pt x="1928" y="540"/>
                </a:cubicBezTo>
                <a:cubicBezTo>
                  <a:pt x="1928" y="670"/>
                  <a:pt x="1816" y="780"/>
                  <a:pt x="1684" y="780"/>
                </a:cubicBezTo>
                <a:cubicBezTo>
                  <a:pt x="1552" y="780"/>
                  <a:pt x="1440" y="670"/>
                  <a:pt x="1440" y="540"/>
                </a:cubicBezTo>
                <a:cubicBezTo>
                  <a:pt x="1440" y="410"/>
                  <a:pt x="1552" y="300"/>
                  <a:pt x="1684" y="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651407" y="2554160"/>
            <a:ext cx="357879" cy="392504"/>
          </a:xfrm>
          <a:custGeom>
            <a:avLst/>
            <a:gdLst>
              <a:gd name="T0" fmla="*/ 1429 w 1867"/>
              <a:gd name="T1" fmla="*/ 589 h 2048"/>
              <a:gd name="T2" fmla="*/ 1114 w 1867"/>
              <a:gd name="T3" fmla="*/ 180 h 2048"/>
              <a:gd name="T4" fmla="*/ 754 w 1867"/>
              <a:gd name="T5" fmla="*/ 180 h 2048"/>
              <a:gd name="T6" fmla="*/ 438 w 1867"/>
              <a:gd name="T7" fmla="*/ 589 h 2048"/>
              <a:gd name="T8" fmla="*/ 50 w 1867"/>
              <a:gd name="T9" fmla="*/ 514 h 2048"/>
              <a:gd name="T10" fmla="*/ 308 w 1867"/>
              <a:gd name="T11" fmla="*/ 812 h 2048"/>
              <a:gd name="T12" fmla="*/ 308 w 1867"/>
              <a:gd name="T13" fmla="*/ 1236 h 2048"/>
              <a:gd name="T14" fmla="*/ 50 w 1867"/>
              <a:gd name="T15" fmla="*/ 1534 h 2048"/>
              <a:gd name="T16" fmla="*/ 438 w 1867"/>
              <a:gd name="T17" fmla="*/ 1459 h 2048"/>
              <a:gd name="T18" fmla="*/ 754 w 1867"/>
              <a:gd name="T19" fmla="*/ 1868 h 2048"/>
              <a:gd name="T20" fmla="*/ 1114 w 1867"/>
              <a:gd name="T21" fmla="*/ 1868 h 2048"/>
              <a:gd name="T22" fmla="*/ 1429 w 1867"/>
              <a:gd name="T23" fmla="*/ 1459 h 2048"/>
              <a:gd name="T24" fmla="*/ 1817 w 1867"/>
              <a:gd name="T25" fmla="*/ 1534 h 2048"/>
              <a:gd name="T26" fmla="*/ 1559 w 1867"/>
              <a:gd name="T27" fmla="*/ 1236 h 2048"/>
              <a:gd name="T28" fmla="*/ 1559 w 1867"/>
              <a:gd name="T29" fmla="*/ 812 h 2048"/>
              <a:gd name="T30" fmla="*/ 1817 w 1867"/>
              <a:gd name="T31" fmla="*/ 514 h 2048"/>
              <a:gd name="T32" fmla="*/ 236 w 1867"/>
              <a:gd name="T33" fmla="*/ 1496 h 2048"/>
              <a:gd name="T34" fmla="*/ 176 w 1867"/>
              <a:gd name="T35" fmla="*/ 1392 h 2048"/>
              <a:gd name="T36" fmla="*/ 236 w 1867"/>
              <a:gd name="T37" fmla="*/ 1496 h 2048"/>
              <a:gd name="T38" fmla="*/ 154 w 1867"/>
              <a:gd name="T39" fmla="*/ 574 h 2048"/>
              <a:gd name="T40" fmla="*/ 357 w 1867"/>
              <a:gd name="T41" fmla="*/ 691 h 2048"/>
              <a:gd name="T42" fmla="*/ 1368 w 1867"/>
              <a:gd name="T43" fmla="*/ 703 h 2048"/>
              <a:gd name="T44" fmla="*/ 994 w 1867"/>
              <a:gd name="T45" fmla="*/ 608 h 2048"/>
              <a:gd name="T46" fmla="*/ 1368 w 1867"/>
              <a:gd name="T47" fmla="*/ 703 h 2048"/>
              <a:gd name="T48" fmla="*/ 1218 w 1867"/>
              <a:gd name="T49" fmla="*/ 929 h 2048"/>
              <a:gd name="T50" fmla="*/ 1218 w 1867"/>
              <a:gd name="T51" fmla="*/ 1119 h 2048"/>
              <a:gd name="T52" fmla="*/ 1158 w 1867"/>
              <a:gd name="T53" fmla="*/ 1222 h 2048"/>
              <a:gd name="T54" fmla="*/ 994 w 1867"/>
              <a:gd name="T55" fmla="*/ 1128 h 2048"/>
              <a:gd name="T56" fmla="*/ 994 w 1867"/>
              <a:gd name="T57" fmla="*/ 920 h 2048"/>
              <a:gd name="T58" fmla="*/ 1158 w 1867"/>
              <a:gd name="T59" fmla="*/ 825 h 2048"/>
              <a:gd name="T60" fmla="*/ 934 w 1867"/>
              <a:gd name="T61" fmla="*/ 120 h 2048"/>
              <a:gd name="T62" fmla="*/ 934 w 1867"/>
              <a:gd name="T63" fmla="*/ 357 h 2048"/>
              <a:gd name="T64" fmla="*/ 934 w 1867"/>
              <a:gd name="T65" fmla="*/ 120 h 2048"/>
              <a:gd name="T66" fmla="*/ 874 w 1867"/>
              <a:gd name="T67" fmla="*/ 608 h 2048"/>
              <a:gd name="T68" fmla="*/ 499 w 1867"/>
              <a:gd name="T69" fmla="*/ 703 h 2048"/>
              <a:gd name="T70" fmla="*/ 874 w 1867"/>
              <a:gd name="T71" fmla="*/ 1128 h 2048"/>
              <a:gd name="T72" fmla="*/ 709 w 1867"/>
              <a:gd name="T73" fmla="*/ 1222 h 2048"/>
              <a:gd name="T74" fmla="*/ 649 w 1867"/>
              <a:gd name="T75" fmla="*/ 1119 h 2048"/>
              <a:gd name="T76" fmla="*/ 649 w 1867"/>
              <a:gd name="T77" fmla="*/ 929 h 2048"/>
              <a:gd name="T78" fmla="*/ 649 w 1867"/>
              <a:gd name="T79" fmla="*/ 1119 h 2048"/>
              <a:gd name="T80" fmla="*/ 874 w 1867"/>
              <a:gd name="T81" fmla="*/ 730 h 2048"/>
              <a:gd name="T82" fmla="*/ 709 w 1867"/>
              <a:gd name="T83" fmla="*/ 825 h 2048"/>
              <a:gd name="T84" fmla="*/ 394 w 1867"/>
              <a:gd name="T85" fmla="*/ 1024 h 2048"/>
              <a:gd name="T86" fmla="*/ 544 w 1867"/>
              <a:gd name="T87" fmla="*/ 868 h 2048"/>
              <a:gd name="T88" fmla="*/ 544 w 1867"/>
              <a:gd name="T89" fmla="*/ 1180 h 2048"/>
              <a:gd name="T90" fmla="*/ 499 w 1867"/>
              <a:gd name="T91" fmla="*/ 1344 h 2048"/>
              <a:gd name="T92" fmla="*/ 874 w 1867"/>
              <a:gd name="T93" fmla="*/ 1439 h 2048"/>
              <a:gd name="T94" fmla="*/ 499 w 1867"/>
              <a:gd name="T95" fmla="*/ 1344 h 2048"/>
              <a:gd name="T96" fmla="*/ 874 w 1867"/>
              <a:gd name="T97" fmla="*/ 1868 h 2048"/>
              <a:gd name="T98" fmla="*/ 994 w 1867"/>
              <a:gd name="T99" fmla="*/ 1868 h 2048"/>
              <a:gd name="T100" fmla="*/ 994 w 1867"/>
              <a:gd name="T101" fmla="*/ 1560 h 2048"/>
              <a:gd name="T102" fmla="*/ 1263 w 1867"/>
              <a:gd name="T103" fmla="*/ 1283 h 2048"/>
              <a:gd name="T104" fmla="*/ 994 w 1867"/>
              <a:gd name="T105" fmla="*/ 1560 h 2048"/>
              <a:gd name="T106" fmla="*/ 1324 w 1867"/>
              <a:gd name="T107" fmla="*/ 1180 h 2048"/>
              <a:gd name="T108" fmla="*/ 1324 w 1867"/>
              <a:gd name="T109" fmla="*/ 868 h 2048"/>
              <a:gd name="T110" fmla="*/ 1474 w 1867"/>
              <a:gd name="T111" fmla="*/ 1024 h 2048"/>
              <a:gd name="T112" fmla="*/ 1691 w 1867"/>
              <a:gd name="T113" fmla="*/ 1392 h 2048"/>
              <a:gd name="T114" fmla="*/ 1631 w 1867"/>
              <a:gd name="T115" fmla="*/ 1496 h 2048"/>
              <a:gd name="T116" fmla="*/ 1691 w 1867"/>
              <a:gd name="T117" fmla="*/ 1392 h 2048"/>
              <a:gd name="T118" fmla="*/ 1691 w 1867"/>
              <a:gd name="T119" fmla="*/ 656 h 2048"/>
              <a:gd name="T120" fmla="*/ 1631 w 1867"/>
              <a:gd name="T121" fmla="*/ 55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7" h="2048">
                <a:moveTo>
                  <a:pt x="1571" y="448"/>
                </a:moveTo>
                <a:cubicBezTo>
                  <a:pt x="1531" y="471"/>
                  <a:pt x="1470" y="528"/>
                  <a:pt x="1429" y="589"/>
                </a:cubicBezTo>
                <a:cubicBezTo>
                  <a:pt x="1335" y="481"/>
                  <a:pt x="1207" y="405"/>
                  <a:pt x="1062" y="376"/>
                </a:cubicBezTo>
                <a:cubicBezTo>
                  <a:pt x="1094" y="309"/>
                  <a:pt x="1114" y="225"/>
                  <a:pt x="1114" y="180"/>
                </a:cubicBezTo>
                <a:cubicBezTo>
                  <a:pt x="1114" y="80"/>
                  <a:pt x="1033" y="0"/>
                  <a:pt x="934" y="0"/>
                </a:cubicBezTo>
                <a:cubicBezTo>
                  <a:pt x="834" y="0"/>
                  <a:pt x="754" y="80"/>
                  <a:pt x="754" y="180"/>
                </a:cubicBezTo>
                <a:cubicBezTo>
                  <a:pt x="754" y="225"/>
                  <a:pt x="773" y="309"/>
                  <a:pt x="805" y="376"/>
                </a:cubicBezTo>
                <a:cubicBezTo>
                  <a:pt x="660" y="405"/>
                  <a:pt x="532" y="481"/>
                  <a:pt x="438" y="589"/>
                </a:cubicBezTo>
                <a:cubicBezTo>
                  <a:pt x="397" y="528"/>
                  <a:pt x="336" y="471"/>
                  <a:pt x="296" y="448"/>
                </a:cubicBezTo>
                <a:cubicBezTo>
                  <a:pt x="210" y="398"/>
                  <a:pt x="100" y="427"/>
                  <a:pt x="50" y="514"/>
                </a:cubicBezTo>
                <a:cubicBezTo>
                  <a:pt x="0" y="600"/>
                  <a:pt x="30" y="710"/>
                  <a:pt x="116" y="760"/>
                </a:cubicBezTo>
                <a:cubicBezTo>
                  <a:pt x="156" y="783"/>
                  <a:pt x="236" y="807"/>
                  <a:pt x="308" y="812"/>
                </a:cubicBezTo>
                <a:cubicBezTo>
                  <a:pt x="286" y="878"/>
                  <a:pt x="274" y="950"/>
                  <a:pt x="274" y="1024"/>
                </a:cubicBezTo>
                <a:cubicBezTo>
                  <a:pt x="274" y="1098"/>
                  <a:pt x="286" y="1169"/>
                  <a:pt x="308" y="1236"/>
                </a:cubicBezTo>
                <a:cubicBezTo>
                  <a:pt x="233" y="1241"/>
                  <a:pt x="155" y="1265"/>
                  <a:pt x="116" y="1288"/>
                </a:cubicBezTo>
                <a:cubicBezTo>
                  <a:pt x="30" y="1338"/>
                  <a:pt x="0" y="1447"/>
                  <a:pt x="50" y="1534"/>
                </a:cubicBezTo>
                <a:cubicBezTo>
                  <a:pt x="100" y="1620"/>
                  <a:pt x="210" y="1649"/>
                  <a:pt x="296" y="1600"/>
                </a:cubicBezTo>
                <a:cubicBezTo>
                  <a:pt x="336" y="1576"/>
                  <a:pt x="397" y="1519"/>
                  <a:pt x="438" y="1459"/>
                </a:cubicBezTo>
                <a:cubicBezTo>
                  <a:pt x="532" y="1566"/>
                  <a:pt x="660" y="1642"/>
                  <a:pt x="805" y="1671"/>
                </a:cubicBezTo>
                <a:cubicBezTo>
                  <a:pt x="773" y="1738"/>
                  <a:pt x="754" y="1822"/>
                  <a:pt x="754" y="1868"/>
                </a:cubicBezTo>
                <a:cubicBezTo>
                  <a:pt x="754" y="1967"/>
                  <a:pt x="834" y="2048"/>
                  <a:pt x="934" y="2048"/>
                </a:cubicBezTo>
                <a:cubicBezTo>
                  <a:pt x="1033" y="2048"/>
                  <a:pt x="1114" y="1967"/>
                  <a:pt x="1114" y="1868"/>
                </a:cubicBezTo>
                <a:cubicBezTo>
                  <a:pt x="1114" y="1822"/>
                  <a:pt x="1095" y="1738"/>
                  <a:pt x="1062" y="1671"/>
                </a:cubicBezTo>
                <a:cubicBezTo>
                  <a:pt x="1207" y="1642"/>
                  <a:pt x="1335" y="1566"/>
                  <a:pt x="1429" y="1459"/>
                </a:cubicBezTo>
                <a:cubicBezTo>
                  <a:pt x="1470" y="1520"/>
                  <a:pt x="1531" y="1576"/>
                  <a:pt x="1571" y="1600"/>
                </a:cubicBezTo>
                <a:cubicBezTo>
                  <a:pt x="1657" y="1649"/>
                  <a:pt x="1767" y="1620"/>
                  <a:pt x="1817" y="1534"/>
                </a:cubicBezTo>
                <a:cubicBezTo>
                  <a:pt x="1867" y="1448"/>
                  <a:pt x="1837" y="1338"/>
                  <a:pt x="1751" y="1288"/>
                </a:cubicBezTo>
                <a:cubicBezTo>
                  <a:pt x="1712" y="1265"/>
                  <a:pt x="1634" y="1241"/>
                  <a:pt x="1559" y="1236"/>
                </a:cubicBezTo>
                <a:cubicBezTo>
                  <a:pt x="1581" y="1169"/>
                  <a:pt x="1594" y="1098"/>
                  <a:pt x="1594" y="1024"/>
                </a:cubicBezTo>
                <a:cubicBezTo>
                  <a:pt x="1594" y="950"/>
                  <a:pt x="1581" y="878"/>
                  <a:pt x="1559" y="812"/>
                </a:cubicBezTo>
                <a:cubicBezTo>
                  <a:pt x="1632" y="807"/>
                  <a:pt x="1711" y="783"/>
                  <a:pt x="1751" y="760"/>
                </a:cubicBezTo>
                <a:cubicBezTo>
                  <a:pt x="1837" y="710"/>
                  <a:pt x="1867" y="600"/>
                  <a:pt x="1817" y="514"/>
                </a:cubicBezTo>
                <a:cubicBezTo>
                  <a:pt x="1767" y="427"/>
                  <a:pt x="1657" y="398"/>
                  <a:pt x="1571" y="448"/>
                </a:cubicBezTo>
                <a:close/>
                <a:moveTo>
                  <a:pt x="236" y="1496"/>
                </a:moveTo>
                <a:cubicBezTo>
                  <a:pt x="207" y="1512"/>
                  <a:pt x="171" y="1502"/>
                  <a:pt x="154" y="1474"/>
                </a:cubicBezTo>
                <a:cubicBezTo>
                  <a:pt x="138" y="1445"/>
                  <a:pt x="147" y="1408"/>
                  <a:pt x="176" y="1392"/>
                </a:cubicBezTo>
                <a:cubicBezTo>
                  <a:pt x="213" y="1370"/>
                  <a:pt x="309" y="1348"/>
                  <a:pt x="357" y="1357"/>
                </a:cubicBezTo>
                <a:cubicBezTo>
                  <a:pt x="340" y="1402"/>
                  <a:pt x="272" y="1475"/>
                  <a:pt x="236" y="1496"/>
                </a:cubicBezTo>
                <a:close/>
                <a:moveTo>
                  <a:pt x="176" y="656"/>
                </a:moveTo>
                <a:cubicBezTo>
                  <a:pt x="147" y="639"/>
                  <a:pt x="138" y="602"/>
                  <a:pt x="154" y="574"/>
                </a:cubicBezTo>
                <a:cubicBezTo>
                  <a:pt x="171" y="545"/>
                  <a:pt x="207" y="535"/>
                  <a:pt x="236" y="552"/>
                </a:cubicBezTo>
                <a:cubicBezTo>
                  <a:pt x="273" y="573"/>
                  <a:pt x="340" y="646"/>
                  <a:pt x="357" y="691"/>
                </a:cubicBezTo>
                <a:cubicBezTo>
                  <a:pt x="309" y="699"/>
                  <a:pt x="212" y="677"/>
                  <a:pt x="176" y="656"/>
                </a:cubicBezTo>
                <a:close/>
                <a:moveTo>
                  <a:pt x="1368" y="703"/>
                </a:moveTo>
                <a:cubicBezTo>
                  <a:pt x="1263" y="764"/>
                  <a:pt x="1263" y="764"/>
                  <a:pt x="1263" y="764"/>
                </a:cubicBezTo>
                <a:cubicBezTo>
                  <a:pt x="1198" y="681"/>
                  <a:pt x="1103" y="624"/>
                  <a:pt x="994" y="608"/>
                </a:cubicBezTo>
                <a:cubicBezTo>
                  <a:pt x="994" y="487"/>
                  <a:pt x="994" y="487"/>
                  <a:pt x="994" y="487"/>
                </a:cubicBezTo>
                <a:cubicBezTo>
                  <a:pt x="1147" y="504"/>
                  <a:pt x="1281" y="585"/>
                  <a:pt x="1368" y="703"/>
                </a:cubicBezTo>
                <a:close/>
                <a:moveTo>
                  <a:pt x="1054" y="1024"/>
                </a:moveTo>
                <a:cubicBezTo>
                  <a:pt x="1218" y="929"/>
                  <a:pt x="1218" y="929"/>
                  <a:pt x="1218" y="929"/>
                </a:cubicBezTo>
                <a:cubicBezTo>
                  <a:pt x="1228" y="959"/>
                  <a:pt x="1234" y="990"/>
                  <a:pt x="1234" y="1024"/>
                </a:cubicBezTo>
                <a:cubicBezTo>
                  <a:pt x="1234" y="1057"/>
                  <a:pt x="1228" y="1089"/>
                  <a:pt x="1218" y="1119"/>
                </a:cubicBezTo>
                <a:lnTo>
                  <a:pt x="1054" y="1024"/>
                </a:lnTo>
                <a:close/>
                <a:moveTo>
                  <a:pt x="1158" y="1222"/>
                </a:moveTo>
                <a:cubicBezTo>
                  <a:pt x="1116" y="1270"/>
                  <a:pt x="1058" y="1304"/>
                  <a:pt x="994" y="1318"/>
                </a:cubicBezTo>
                <a:cubicBezTo>
                  <a:pt x="994" y="1128"/>
                  <a:pt x="994" y="1128"/>
                  <a:pt x="994" y="1128"/>
                </a:cubicBezTo>
                <a:lnTo>
                  <a:pt x="1158" y="1222"/>
                </a:lnTo>
                <a:close/>
                <a:moveTo>
                  <a:pt x="994" y="920"/>
                </a:moveTo>
                <a:cubicBezTo>
                  <a:pt x="994" y="730"/>
                  <a:pt x="994" y="730"/>
                  <a:pt x="994" y="730"/>
                </a:cubicBezTo>
                <a:cubicBezTo>
                  <a:pt x="1058" y="743"/>
                  <a:pt x="1116" y="777"/>
                  <a:pt x="1158" y="825"/>
                </a:cubicBezTo>
                <a:lnTo>
                  <a:pt x="994" y="920"/>
                </a:lnTo>
                <a:close/>
                <a:moveTo>
                  <a:pt x="934" y="120"/>
                </a:moveTo>
                <a:cubicBezTo>
                  <a:pt x="967" y="120"/>
                  <a:pt x="994" y="147"/>
                  <a:pt x="994" y="180"/>
                </a:cubicBezTo>
                <a:cubicBezTo>
                  <a:pt x="994" y="223"/>
                  <a:pt x="964" y="319"/>
                  <a:pt x="934" y="357"/>
                </a:cubicBezTo>
                <a:cubicBezTo>
                  <a:pt x="903" y="319"/>
                  <a:pt x="874" y="222"/>
                  <a:pt x="874" y="180"/>
                </a:cubicBezTo>
                <a:cubicBezTo>
                  <a:pt x="874" y="147"/>
                  <a:pt x="900" y="120"/>
                  <a:pt x="934" y="120"/>
                </a:cubicBezTo>
                <a:close/>
                <a:moveTo>
                  <a:pt x="874" y="487"/>
                </a:moveTo>
                <a:cubicBezTo>
                  <a:pt x="874" y="608"/>
                  <a:pt x="874" y="608"/>
                  <a:pt x="874" y="608"/>
                </a:cubicBezTo>
                <a:cubicBezTo>
                  <a:pt x="765" y="624"/>
                  <a:pt x="669" y="681"/>
                  <a:pt x="604" y="764"/>
                </a:cubicBezTo>
                <a:cubicBezTo>
                  <a:pt x="499" y="703"/>
                  <a:pt x="499" y="703"/>
                  <a:pt x="499" y="703"/>
                </a:cubicBezTo>
                <a:cubicBezTo>
                  <a:pt x="586" y="585"/>
                  <a:pt x="720" y="504"/>
                  <a:pt x="874" y="487"/>
                </a:cubicBezTo>
                <a:close/>
                <a:moveTo>
                  <a:pt x="874" y="1128"/>
                </a:moveTo>
                <a:cubicBezTo>
                  <a:pt x="874" y="1318"/>
                  <a:pt x="874" y="1318"/>
                  <a:pt x="874" y="1318"/>
                </a:cubicBezTo>
                <a:cubicBezTo>
                  <a:pt x="809" y="1304"/>
                  <a:pt x="751" y="1270"/>
                  <a:pt x="709" y="1222"/>
                </a:cubicBezTo>
                <a:lnTo>
                  <a:pt x="874" y="1128"/>
                </a:lnTo>
                <a:close/>
                <a:moveTo>
                  <a:pt x="649" y="1119"/>
                </a:moveTo>
                <a:cubicBezTo>
                  <a:pt x="639" y="1089"/>
                  <a:pt x="634" y="1057"/>
                  <a:pt x="634" y="1024"/>
                </a:cubicBezTo>
                <a:cubicBezTo>
                  <a:pt x="634" y="990"/>
                  <a:pt x="639" y="959"/>
                  <a:pt x="649" y="929"/>
                </a:cubicBezTo>
                <a:cubicBezTo>
                  <a:pt x="814" y="1024"/>
                  <a:pt x="814" y="1024"/>
                  <a:pt x="814" y="1024"/>
                </a:cubicBezTo>
                <a:lnTo>
                  <a:pt x="649" y="1119"/>
                </a:lnTo>
                <a:close/>
                <a:moveTo>
                  <a:pt x="709" y="825"/>
                </a:moveTo>
                <a:cubicBezTo>
                  <a:pt x="751" y="777"/>
                  <a:pt x="809" y="743"/>
                  <a:pt x="874" y="730"/>
                </a:cubicBezTo>
                <a:cubicBezTo>
                  <a:pt x="874" y="920"/>
                  <a:pt x="874" y="920"/>
                  <a:pt x="874" y="920"/>
                </a:cubicBezTo>
                <a:lnTo>
                  <a:pt x="709" y="825"/>
                </a:lnTo>
                <a:close/>
                <a:moveTo>
                  <a:pt x="439" y="1240"/>
                </a:moveTo>
                <a:cubicBezTo>
                  <a:pt x="410" y="1174"/>
                  <a:pt x="394" y="1101"/>
                  <a:pt x="394" y="1024"/>
                </a:cubicBezTo>
                <a:cubicBezTo>
                  <a:pt x="394" y="947"/>
                  <a:pt x="410" y="874"/>
                  <a:pt x="439" y="807"/>
                </a:cubicBezTo>
                <a:cubicBezTo>
                  <a:pt x="544" y="868"/>
                  <a:pt x="544" y="868"/>
                  <a:pt x="544" y="868"/>
                </a:cubicBezTo>
                <a:cubicBezTo>
                  <a:pt x="524" y="916"/>
                  <a:pt x="514" y="969"/>
                  <a:pt x="514" y="1024"/>
                </a:cubicBezTo>
                <a:cubicBezTo>
                  <a:pt x="514" y="1079"/>
                  <a:pt x="524" y="1131"/>
                  <a:pt x="544" y="1180"/>
                </a:cubicBezTo>
                <a:lnTo>
                  <a:pt x="439" y="1240"/>
                </a:lnTo>
                <a:close/>
                <a:moveTo>
                  <a:pt x="499" y="1344"/>
                </a:moveTo>
                <a:cubicBezTo>
                  <a:pt x="604" y="1283"/>
                  <a:pt x="604" y="1283"/>
                  <a:pt x="604" y="1283"/>
                </a:cubicBezTo>
                <a:cubicBezTo>
                  <a:pt x="669" y="1366"/>
                  <a:pt x="765" y="1424"/>
                  <a:pt x="874" y="1439"/>
                </a:cubicBezTo>
                <a:cubicBezTo>
                  <a:pt x="874" y="1560"/>
                  <a:pt x="874" y="1560"/>
                  <a:pt x="874" y="1560"/>
                </a:cubicBezTo>
                <a:cubicBezTo>
                  <a:pt x="720" y="1543"/>
                  <a:pt x="586" y="1462"/>
                  <a:pt x="499" y="1344"/>
                </a:cubicBezTo>
                <a:close/>
                <a:moveTo>
                  <a:pt x="934" y="1928"/>
                </a:moveTo>
                <a:cubicBezTo>
                  <a:pt x="900" y="1928"/>
                  <a:pt x="874" y="1901"/>
                  <a:pt x="874" y="1868"/>
                </a:cubicBezTo>
                <a:cubicBezTo>
                  <a:pt x="874" y="1825"/>
                  <a:pt x="903" y="1728"/>
                  <a:pt x="934" y="1690"/>
                </a:cubicBezTo>
                <a:cubicBezTo>
                  <a:pt x="964" y="1728"/>
                  <a:pt x="994" y="1825"/>
                  <a:pt x="994" y="1868"/>
                </a:cubicBezTo>
                <a:cubicBezTo>
                  <a:pt x="994" y="1901"/>
                  <a:pt x="967" y="1928"/>
                  <a:pt x="934" y="1928"/>
                </a:cubicBezTo>
                <a:close/>
                <a:moveTo>
                  <a:pt x="994" y="1560"/>
                </a:moveTo>
                <a:cubicBezTo>
                  <a:pt x="994" y="1439"/>
                  <a:pt x="994" y="1439"/>
                  <a:pt x="994" y="1439"/>
                </a:cubicBezTo>
                <a:cubicBezTo>
                  <a:pt x="1103" y="1424"/>
                  <a:pt x="1198" y="1366"/>
                  <a:pt x="1263" y="1283"/>
                </a:cubicBezTo>
                <a:cubicBezTo>
                  <a:pt x="1368" y="1344"/>
                  <a:pt x="1368" y="1344"/>
                  <a:pt x="1368" y="1344"/>
                </a:cubicBezTo>
                <a:cubicBezTo>
                  <a:pt x="1281" y="1462"/>
                  <a:pt x="1147" y="1543"/>
                  <a:pt x="994" y="1560"/>
                </a:cubicBezTo>
                <a:close/>
                <a:moveTo>
                  <a:pt x="1428" y="1240"/>
                </a:moveTo>
                <a:cubicBezTo>
                  <a:pt x="1324" y="1180"/>
                  <a:pt x="1324" y="1180"/>
                  <a:pt x="1324" y="1180"/>
                </a:cubicBezTo>
                <a:cubicBezTo>
                  <a:pt x="1343" y="1131"/>
                  <a:pt x="1354" y="1079"/>
                  <a:pt x="1354" y="1024"/>
                </a:cubicBezTo>
                <a:cubicBezTo>
                  <a:pt x="1354" y="969"/>
                  <a:pt x="1343" y="916"/>
                  <a:pt x="1324" y="868"/>
                </a:cubicBezTo>
                <a:cubicBezTo>
                  <a:pt x="1428" y="807"/>
                  <a:pt x="1428" y="807"/>
                  <a:pt x="1428" y="807"/>
                </a:cubicBezTo>
                <a:cubicBezTo>
                  <a:pt x="1457" y="874"/>
                  <a:pt x="1474" y="947"/>
                  <a:pt x="1474" y="1024"/>
                </a:cubicBezTo>
                <a:cubicBezTo>
                  <a:pt x="1474" y="1101"/>
                  <a:pt x="1457" y="1174"/>
                  <a:pt x="1428" y="1240"/>
                </a:cubicBezTo>
                <a:close/>
                <a:moveTo>
                  <a:pt x="1691" y="1392"/>
                </a:moveTo>
                <a:cubicBezTo>
                  <a:pt x="1720" y="1408"/>
                  <a:pt x="1730" y="1445"/>
                  <a:pt x="1713" y="1474"/>
                </a:cubicBezTo>
                <a:cubicBezTo>
                  <a:pt x="1696" y="1502"/>
                  <a:pt x="1660" y="1512"/>
                  <a:pt x="1631" y="1496"/>
                </a:cubicBezTo>
                <a:cubicBezTo>
                  <a:pt x="1594" y="1474"/>
                  <a:pt x="1527" y="1402"/>
                  <a:pt x="1510" y="1357"/>
                </a:cubicBezTo>
                <a:cubicBezTo>
                  <a:pt x="1558" y="1348"/>
                  <a:pt x="1655" y="1371"/>
                  <a:pt x="1691" y="1392"/>
                </a:cubicBezTo>
                <a:close/>
                <a:moveTo>
                  <a:pt x="1713" y="574"/>
                </a:moveTo>
                <a:cubicBezTo>
                  <a:pt x="1730" y="602"/>
                  <a:pt x="1720" y="639"/>
                  <a:pt x="1691" y="656"/>
                </a:cubicBezTo>
                <a:cubicBezTo>
                  <a:pt x="1654" y="677"/>
                  <a:pt x="1558" y="699"/>
                  <a:pt x="1510" y="691"/>
                </a:cubicBezTo>
                <a:cubicBezTo>
                  <a:pt x="1527" y="645"/>
                  <a:pt x="1595" y="573"/>
                  <a:pt x="1631" y="552"/>
                </a:cubicBezTo>
                <a:cubicBezTo>
                  <a:pt x="1660" y="535"/>
                  <a:pt x="1696" y="545"/>
                  <a:pt x="1713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4356066" y="2554160"/>
            <a:ext cx="392622" cy="392504"/>
          </a:xfrm>
          <a:custGeom>
            <a:avLst/>
            <a:gdLst>
              <a:gd name="T0" fmla="*/ 1800 w 2048"/>
              <a:gd name="T1" fmla="*/ 1448 h 2048"/>
              <a:gd name="T2" fmla="*/ 1740 w 2048"/>
              <a:gd name="T3" fmla="*/ 240 h 2048"/>
              <a:gd name="T4" fmla="*/ 1560 w 2048"/>
              <a:gd name="T5" fmla="*/ 180 h 2048"/>
              <a:gd name="T6" fmla="*/ 1200 w 2048"/>
              <a:gd name="T7" fmla="*/ 180 h 2048"/>
              <a:gd name="T8" fmla="*/ 1080 w 2048"/>
              <a:gd name="T9" fmla="*/ 240 h 2048"/>
              <a:gd name="T10" fmla="*/ 900 w 2048"/>
              <a:gd name="T11" fmla="*/ 0 h 2048"/>
              <a:gd name="T12" fmla="*/ 720 w 2048"/>
              <a:gd name="T13" fmla="*/ 240 h 2048"/>
              <a:gd name="T14" fmla="*/ 600 w 2048"/>
              <a:gd name="T15" fmla="*/ 180 h 2048"/>
              <a:gd name="T16" fmla="*/ 240 w 2048"/>
              <a:gd name="T17" fmla="*/ 180 h 2048"/>
              <a:gd name="T18" fmla="*/ 60 w 2048"/>
              <a:gd name="T19" fmla="*/ 240 h 2048"/>
              <a:gd name="T20" fmla="*/ 0 w 2048"/>
              <a:gd name="T21" fmla="*/ 1988 h 2048"/>
              <a:gd name="T22" fmla="*/ 1500 w 2048"/>
              <a:gd name="T23" fmla="*/ 2048 h 2048"/>
              <a:gd name="T24" fmla="*/ 1560 w 2048"/>
              <a:gd name="T25" fmla="*/ 1808 h 2048"/>
              <a:gd name="T26" fmla="*/ 2048 w 2048"/>
              <a:gd name="T27" fmla="*/ 1568 h 2048"/>
              <a:gd name="T28" fmla="*/ 1988 w 2048"/>
              <a:gd name="T29" fmla="*/ 1448 h 2048"/>
              <a:gd name="T30" fmla="*/ 1380 w 2048"/>
              <a:gd name="T31" fmla="*/ 120 h 2048"/>
              <a:gd name="T32" fmla="*/ 1440 w 2048"/>
              <a:gd name="T33" fmla="*/ 240 h 2048"/>
              <a:gd name="T34" fmla="*/ 1320 w 2048"/>
              <a:gd name="T35" fmla="*/ 180 h 2048"/>
              <a:gd name="T36" fmla="*/ 900 w 2048"/>
              <a:gd name="T37" fmla="*/ 120 h 2048"/>
              <a:gd name="T38" fmla="*/ 960 w 2048"/>
              <a:gd name="T39" fmla="*/ 240 h 2048"/>
              <a:gd name="T40" fmla="*/ 840 w 2048"/>
              <a:gd name="T41" fmla="*/ 180 h 2048"/>
              <a:gd name="T42" fmla="*/ 420 w 2048"/>
              <a:gd name="T43" fmla="*/ 120 h 2048"/>
              <a:gd name="T44" fmla="*/ 480 w 2048"/>
              <a:gd name="T45" fmla="*/ 240 h 2048"/>
              <a:gd name="T46" fmla="*/ 360 w 2048"/>
              <a:gd name="T47" fmla="*/ 180 h 2048"/>
              <a:gd name="T48" fmla="*/ 480 w 2048"/>
              <a:gd name="T49" fmla="*/ 360 h 2048"/>
              <a:gd name="T50" fmla="*/ 540 w 2048"/>
              <a:gd name="T51" fmla="*/ 480 h 2048"/>
              <a:gd name="T52" fmla="*/ 600 w 2048"/>
              <a:gd name="T53" fmla="*/ 360 h 2048"/>
              <a:gd name="T54" fmla="*/ 960 w 2048"/>
              <a:gd name="T55" fmla="*/ 420 h 2048"/>
              <a:gd name="T56" fmla="*/ 1080 w 2048"/>
              <a:gd name="T57" fmla="*/ 420 h 2048"/>
              <a:gd name="T58" fmla="*/ 1440 w 2048"/>
              <a:gd name="T59" fmla="*/ 360 h 2048"/>
              <a:gd name="T60" fmla="*/ 1500 w 2048"/>
              <a:gd name="T61" fmla="*/ 480 h 2048"/>
              <a:gd name="T62" fmla="*/ 1560 w 2048"/>
              <a:gd name="T63" fmla="*/ 360 h 2048"/>
              <a:gd name="T64" fmla="*/ 1680 w 2048"/>
              <a:gd name="T65" fmla="*/ 1448 h 2048"/>
              <a:gd name="T66" fmla="*/ 601 w 2048"/>
              <a:gd name="T67" fmla="*/ 1473 h 2048"/>
              <a:gd name="T68" fmla="*/ 600 w 2048"/>
              <a:gd name="T69" fmla="*/ 1568 h 2048"/>
              <a:gd name="T70" fmla="*/ 360 w 2048"/>
              <a:gd name="T71" fmla="*/ 1568 h 2048"/>
              <a:gd name="T72" fmla="*/ 1440 w 2048"/>
              <a:gd name="T73" fmla="*/ 1928 h 2048"/>
              <a:gd name="T74" fmla="*/ 120 w 2048"/>
              <a:gd name="T75" fmla="*/ 360 h 2048"/>
              <a:gd name="T76" fmla="*/ 240 w 2048"/>
              <a:gd name="T77" fmla="*/ 1568 h 2048"/>
              <a:gd name="T78" fmla="*/ 1440 w 2048"/>
              <a:gd name="T79" fmla="*/ 1808 h 2048"/>
              <a:gd name="T80" fmla="*/ 1800 w 2048"/>
              <a:gd name="T81" fmla="*/ 1688 h 2048"/>
              <a:gd name="T82" fmla="*/ 720 w 2048"/>
              <a:gd name="T83" fmla="*/ 1568 h 2048"/>
              <a:gd name="T84" fmla="*/ 1800 w 2048"/>
              <a:gd name="T85" fmla="*/ 1688 h 2048"/>
              <a:gd name="T86" fmla="*/ 498 w 2048"/>
              <a:gd name="T87" fmla="*/ 621 h 2048"/>
              <a:gd name="T88" fmla="*/ 644 w 2048"/>
              <a:gd name="T89" fmla="*/ 682 h 2048"/>
              <a:gd name="T90" fmla="*/ 807 w 2048"/>
              <a:gd name="T91" fmla="*/ 490 h 2048"/>
              <a:gd name="T92" fmla="*/ 714 w 2048"/>
              <a:gd name="T93" fmla="*/ 810 h 2048"/>
              <a:gd name="T94" fmla="*/ 498 w 2048"/>
              <a:gd name="T95" fmla="*/ 706 h 2048"/>
              <a:gd name="T96" fmla="*/ 498 w 2048"/>
              <a:gd name="T97" fmla="*/ 1101 h 2048"/>
              <a:gd name="T98" fmla="*/ 644 w 2048"/>
              <a:gd name="T99" fmla="*/ 1162 h 2048"/>
              <a:gd name="T100" fmla="*/ 807 w 2048"/>
              <a:gd name="T101" fmla="*/ 970 h 2048"/>
              <a:gd name="T102" fmla="*/ 714 w 2048"/>
              <a:gd name="T103" fmla="*/ 1290 h 2048"/>
              <a:gd name="T104" fmla="*/ 498 w 2048"/>
              <a:gd name="T105" fmla="*/ 1186 h 2048"/>
              <a:gd name="T106" fmla="*/ 1020 w 2048"/>
              <a:gd name="T107" fmla="*/ 604 h 2048"/>
              <a:gd name="T108" fmla="*/ 1560 w 2048"/>
              <a:gd name="T109" fmla="*/ 664 h 2048"/>
              <a:gd name="T110" fmla="*/ 1020 w 2048"/>
              <a:gd name="T111" fmla="*/ 724 h 2048"/>
              <a:gd name="T112" fmla="*/ 960 w 2048"/>
              <a:gd name="T113" fmla="*/ 904 h 2048"/>
              <a:gd name="T114" fmla="*/ 1500 w 2048"/>
              <a:gd name="T115" fmla="*/ 844 h 2048"/>
              <a:gd name="T116" fmla="*/ 1500 w 2048"/>
              <a:gd name="T117" fmla="*/ 964 h 2048"/>
              <a:gd name="T118" fmla="*/ 960 w 2048"/>
              <a:gd name="T119" fmla="*/ 904 h 2048"/>
              <a:gd name="T120" fmla="*/ 1020 w 2048"/>
              <a:gd name="T121" fmla="*/ 1084 h 2048"/>
              <a:gd name="T122" fmla="*/ 1560 w 2048"/>
              <a:gd name="T123" fmla="*/ 1144 h 2048"/>
              <a:gd name="T124" fmla="*/ 1020 w 2048"/>
              <a:gd name="T125" fmla="*/ 12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8" h="2048">
                <a:moveTo>
                  <a:pt x="1988" y="1448"/>
                </a:moveTo>
                <a:cubicBezTo>
                  <a:pt x="1800" y="1448"/>
                  <a:pt x="1800" y="1448"/>
                  <a:pt x="1800" y="1448"/>
                </a:cubicBezTo>
                <a:cubicBezTo>
                  <a:pt x="1800" y="300"/>
                  <a:pt x="1800" y="300"/>
                  <a:pt x="1800" y="300"/>
                </a:cubicBezTo>
                <a:cubicBezTo>
                  <a:pt x="1800" y="267"/>
                  <a:pt x="1773" y="240"/>
                  <a:pt x="1740" y="240"/>
                </a:cubicBezTo>
                <a:cubicBezTo>
                  <a:pt x="1560" y="240"/>
                  <a:pt x="1560" y="240"/>
                  <a:pt x="1560" y="240"/>
                </a:cubicBezTo>
                <a:cubicBezTo>
                  <a:pt x="1560" y="180"/>
                  <a:pt x="1560" y="180"/>
                  <a:pt x="1560" y="180"/>
                </a:cubicBezTo>
                <a:cubicBezTo>
                  <a:pt x="1560" y="80"/>
                  <a:pt x="1479" y="0"/>
                  <a:pt x="1380" y="0"/>
                </a:cubicBezTo>
                <a:cubicBezTo>
                  <a:pt x="1281" y="0"/>
                  <a:pt x="1200" y="80"/>
                  <a:pt x="1200" y="180"/>
                </a:cubicBezTo>
                <a:cubicBezTo>
                  <a:pt x="1200" y="240"/>
                  <a:pt x="1200" y="240"/>
                  <a:pt x="1200" y="240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80" y="180"/>
                  <a:pt x="1080" y="180"/>
                  <a:pt x="1080" y="180"/>
                </a:cubicBezTo>
                <a:cubicBezTo>
                  <a:pt x="1080" y="80"/>
                  <a:pt x="999" y="0"/>
                  <a:pt x="900" y="0"/>
                </a:cubicBezTo>
                <a:cubicBezTo>
                  <a:pt x="801" y="0"/>
                  <a:pt x="720" y="80"/>
                  <a:pt x="720" y="1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600" y="80"/>
                  <a:pt x="519" y="0"/>
                  <a:pt x="420" y="0"/>
                </a:cubicBezTo>
                <a:cubicBezTo>
                  <a:pt x="321" y="0"/>
                  <a:pt x="240" y="80"/>
                  <a:pt x="240" y="18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60" y="240"/>
                  <a:pt x="60" y="240"/>
                  <a:pt x="60" y="240"/>
                </a:cubicBezTo>
                <a:cubicBezTo>
                  <a:pt x="27" y="240"/>
                  <a:pt x="0" y="267"/>
                  <a:pt x="0" y="300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500" y="2048"/>
                  <a:pt x="1500" y="2048"/>
                  <a:pt x="1500" y="2048"/>
                </a:cubicBezTo>
                <a:cubicBezTo>
                  <a:pt x="1533" y="2048"/>
                  <a:pt x="1560" y="2021"/>
                  <a:pt x="1560" y="1988"/>
                </a:cubicBezTo>
                <a:cubicBezTo>
                  <a:pt x="1560" y="1808"/>
                  <a:pt x="1560" y="1808"/>
                  <a:pt x="1560" y="1808"/>
                </a:cubicBezTo>
                <a:cubicBezTo>
                  <a:pt x="1800" y="1808"/>
                  <a:pt x="1800" y="1808"/>
                  <a:pt x="1800" y="1808"/>
                </a:cubicBezTo>
                <a:cubicBezTo>
                  <a:pt x="1934" y="1808"/>
                  <a:pt x="2048" y="1698"/>
                  <a:pt x="2048" y="1568"/>
                </a:cubicBezTo>
                <a:cubicBezTo>
                  <a:pt x="2048" y="1508"/>
                  <a:pt x="2048" y="1508"/>
                  <a:pt x="2048" y="1508"/>
                </a:cubicBezTo>
                <a:cubicBezTo>
                  <a:pt x="2048" y="1475"/>
                  <a:pt x="2021" y="1448"/>
                  <a:pt x="1988" y="1448"/>
                </a:cubicBezTo>
                <a:close/>
                <a:moveTo>
                  <a:pt x="1320" y="180"/>
                </a:moveTo>
                <a:cubicBezTo>
                  <a:pt x="1320" y="147"/>
                  <a:pt x="1347" y="120"/>
                  <a:pt x="1380" y="120"/>
                </a:cubicBezTo>
                <a:cubicBezTo>
                  <a:pt x="1413" y="120"/>
                  <a:pt x="1440" y="147"/>
                  <a:pt x="1440" y="180"/>
                </a:cubicBezTo>
                <a:cubicBezTo>
                  <a:pt x="1440" y="240"/>
                  <a:pt x="1440" y="240"/>
                  <a:pt x="1440" y="240"/>
                </a:cubicBezTo>
                <a:cubicBezTo>
                  <a:pt x="1320" y="240"/>
                  <a:pt x="1320" y="240"/>
                  <a:pt x="1320" y="240"/>
                </a:cubicBezTo>
                <a:lnTo>
                  <a:pt x="1320" y="180"/>
                </a:lnTo>
                <a:close/>
                <a:moveTo>
                  <a:pt x="840" y="180"/>
                </a:moveTo>
                <a:cubicBezTo>
                  <a:pt x="840" y="147"/>
                  <a:pt x="867" y="120"/>
                  <a:pt x="900" y="120"/>
                </a:cubicBezTo>
                <a:cubicBezTo>
                  <a:pt x="933" y="120"/>
                  <a:pt x="960" y="147"/>
                  <a:pt x="960" y="180"/>
                </a:cubicBezTo>
                <a:cubicBezTo>
                  <a:pt x="960" y="240"/>
                  <a:pt x="960" y="240"/>
                  <a:pt x="960" y="240"/>
                </a:cubicBezTo>
                <a:cubicBezTo>
                  <a:pt x="840" y="240"/>
                  <a:pt x="840" y="240"/>
                  <a:pt x="840" y="240"/>
                </a:cubicBezTo>
                <a:lnTo>
                  <a:pt x="840" y="180"/>
                </a:lnTo>
                <a:close/>
                <a:moveTo>
                  <a:pt x="360" y="180"/>
                </a:moveTo>
                <a:cubicBezTo>
                  <a:pt x="360" y="147"/>
                  <a:pt x="387" y="120"/>
                  <a:pt x="420" y="120"/>
                </a:cubicBezTo>
                <a:cubicBezTo>
                  <a:pt x="453" y="120"/>
                  <a:pt x="480" y="147"/>
                  <a:pt x="480" y="180"/>
                </a:cubicBezTo>
                <a:cubicBezTo>
                  <a:pt x="480" y="240"/>
                  <a:pt x="480" y="240"/>
                  <a:pt x="480" y="240"/>
                </a:cubicBezTo>
                <a:cubicBezTo>
                  <a:pt x="360" y="240"/>
                  <a:pt x="360" y="240"/>
                  <a:pt x="360" y="240"/>
                </a:cubicBezTo>
                <a:lnTo>
                  <a:pt x="360" y="180"/>
                </a:lnTo>
                <a:close/>
                <a:moveTo>
                  <a:pt x="360" y="360"/>
                </a:moveTo>
                <a:cubicBezTo>
                  <a:pt x="480" y="360"/>
                  <a:pt x="480" y="360"/>
                  <a:pt x="480" y="360"/>
                </a:cubicBezTo>
                <a:cubicBezTo>
                  <a:pt x="480" y="420"/>
                  <a:pt x="480" y="420"/>
                  <a:pt x="480" y="420"/>
                </a:cubicBezTo>
                <a:cubicBezTo>
                  <a:pt x="480" y="453"/>
                  <a:pt x="507" y="480"/>
                  <a:pt x="540" y="480"/>
                </a:cubicBezTo>
                <a:cubicBezTo>
                  <a:pt x="573" y="480"/>
                  <a:pt x="600" y="453"/>
                  <a:pt x="600" y="420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960" y="360"/>
                  <a:pt x="960" y="360"/>
                  <a:pt x="960" y="360"/>
                </a:cubicBezTo>
                <a:cubicBezTo>
                  <a:pt x="960" y="420"/>
                  <a:pt x="960" y="420"/>
                  <a:pt x="960" y="420"/>
                </a:cubicBezTo>
                <a:cubicBezTo>
                  <a:pt x="960" y="453"/>
                  <a:pt x="987" y="480"/>
                  <a:pt x="1020" y="480"/>
                </a:cubicBezTo>
                <a:cubicBezTo>
                  <a:pt x="1053" y="480"/>
                  <a:pt x="1080" y="453"/>
                  <a:pt x="1080" y="420"/>
                </a:cubicBezTo>
                <a:cubicBezTo>
                  <a:pt x="1080" y="360"/>
                  <a:pt x="1080" y="360"/>
                  <a:pt x="1080" y="360"/>
                </a:cubicBezTo>
                <a:cubicBezTo>
                  <a:pt x="1440" y="360"/>
                  <a:pt x="1440" y="360"/>
                  <a:pt x="1440" y="360"/>
                </a:cubicBezTo>
                <a:cubicBezTo>
                  <a:pt x="1440" y="420"/>
                  <a:pt x="1440" y="420"/>
                  <a:pt x="1440" y="420"/>
                </a:cubicBezTo>
                <a:cubicBezTo>
                  <a:pt x="1440" y="453"/>
                  <a:pt x="1467" y="480"/>
                  <a:pt x="1500" y="480"/>
                </a:cubicBezTo>
                <a:cubicBezTo>
                  <a:pt x="1533" y="480"/>
                  <a:pt x="1560" y="453"/>
                  <a:pt x="1560" y="420"/>
                </a:cubicBezTo>
                <a:cubicBezTo>
                  <a:pt x="1560" y="360"/>
                  <a:pt x="1560" y="360"/>
                  <a:pt x="1560" y="360"/>
                </a:cubicBezTo>
                <a:cubicBezTo>
                  <a:pt x="1680" y="360"/>
                  <a:pt x="1680" y="360"/>
                  <a:pt x="1680" y="360"/>
                </a:cubicBezTo>
                <a:cubicBezTo>
                  <a:pt x="1680" y="1448"/>
                  <a:pt x="1680" y="1448"/>
                  <a:pt x="1680" y="1448"/>
                </a:cubicBezTo>
                <a:cubicBezTo>
                  <a:pt x="650" y="1448"/>
                  <a:pt x="650" y="1448"/>
                  <a:pt x="650" y="1448"/>
                </a:cubicBezTo>
                <a:cubicBezTo>
                  <a:pt x="630" y="1448"/>
                  <a:pt x="612" y="1457"/>
                  <a:pt x="601" y="1473"/>
                </a:cubicBezTo>
                <a:cubicBezTo>
                  <a:pt x="590" y="1489"/>
                  <a:pt x="587" y="1509"/>
                  <a:pt x="593" y="1528"/>
                </a:cubicBezTo>
                <a:cubicBezTo>
                  <a:pt x="598" y="1540"/>
                  <a:pt x="600" y="1554"/>
                  <a:pt x="600" y="1568"/>
                </a:cubicBezTo>
                <a:cubicBezTo>
                  <a:pt x="600" y="1634"/>
                  <a:pt x="546" y="1688"/>
                  <a:pt x="480" y="1688"/>
                </a:cubicBezTo>
                <a:cubicBezTo>
                  <a:pt x="414" y="1688"/>
                  <a:pt x="360" y="1634"/>
                  <a:pt x="360" y="1568"/>
                </a:cubicBezTo>
                <a:lnTo>
                  <a:pt x="360" y="360"/>
                </a:lnTo>
                <a:close/>
                <a:moveTo>
                  <a:pt x="1440" y="1928"/>
                </a:moveTo>
                <a:cubicBezTo>
                  <a:pt x="120" y="1928"/>
                  <a:pt x="120" y="1928"/>
                  <a:pt x="120" y="1928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240" y="1568"/>
                  <a:pt x="240" y="1568"/>
                  <a:pt x="240" y="1568"/>
                </a:cubicBezTo>
                <a:cubicBezTo>
                  <a:pt x="240" y="1700"/>
                  <a:pt x="348" y="1808"/>
                  <a:pt x="480" y="1808"/>
                </a:cubicBezTo>
                <a:cubicBezTo>
                  <a:pt x="1440" y="1808"/>
                  <a:pt x="1440" y="1808"/>
                  <a:pt x="1440" y="1808"/>
                </a:cubicBezTo>
                <a:lnTo>
                  <a:pt x="1440" y="1928"/>
                </a:lnTo>
                <a:close/>
                <a:moveTo>
                  <a:pt x="1800" y="1688"/>
                </a:moveTo>
                <a:cubicBezTo>
                  <a:pt x="688" y="1688"/>
                  <a:pt x="688" y="1688"/>
                  <a:pt x="688" y="1688"/>
                </a:cubicBezTo>
                <a:cubicBezTo>
                  <a:pt x="708" y="1652"/>
                  <a:pt x="720" y="1611"/>
                  <a:pt x="720" y="1568"/>
                </a:cubicBezTo>
                <a:cubicBezTo>
                  <a:pt x="1928" y="1568"/>
                  <a:pt x="1928" y="1568"/>
                  <a:pt x="1928" y="1568"/>
                </a:cubicBezTo>
                <a:cubicBezTo>
                  <a:pt x="1928" y="1632"/>
                  <a:pt x="1868" y="1688"/>
                  <a:pt x="1800" y="1688"/>
                </a:cubicBezTo>
                <a:close/>
                <a:moveTo>
                  <a:pt x="498" y="706"/>
                </a:moveTo>
                <a:cubicBezTo>
                  <a:pt x="474" y="683"/>
                  <a:pt x="474" y="645"/>
                  <a:pt x="498" y="621"/>
                </a:cubicBezTo>
                <a:cubicBezTo>
                  <a:pt x="521" y="598"/>
                  <a:pt x="559" y="598"/>
                  <a:pt x="582" y="621"/>
                </a:cubicBezTo>
                <a:cubicBezTo>
                  <a:pt x="644" y="682"/>
                  <a:pt x="644" y="682"/>
                  <a:pt x="644" y="682"/>
                </a:cubicBezTo>
                <a:cubicBezTo>
                  <a:pt x="726" y="517"/>
                  <a:pt x="726" y="517"/>
                  <a:pt x="726" y="517"/>
                </a:cubicBezTo>
                <a:cubicBezTo>
                  <a:pt x="741" y="487"/>
                  <a:pt x="777" y="475"/>
                  <a:pt x="807" y="490"/>
                </a:cubicBezTo>
                <a:cubicBezTo>
                  <a:pt x="836" y="505"/>
                  <a:pt x="848" y="541"/>
                  <a:pt x="834" y="570"/>
                </a:cubicBezTo>
                <a:cubicBezTo>
                  <a:pt x="714" y="810"/>
                  <a:pt x="714" y="810"/>
                  <a:pt x="714" y="810"/>
                </a:cubicBezTo>
                <a:cubicBezTo>
                  <a:pt x="695" y="847"/>
                  <a:pt x="647" y="855"/>
                  <a:pt x="618" y="826"/>
                </a:cubicBezTo>
                <a:lnTo>
                  <a:pt x="498" y="706"/>
                </a:lnTo>
                <a:close/>
                <a:moveTo>
                  <a:pt x="498" y="1186"/>
                </a:moveTo>
                <a:cubicBezTo>
                  <a:pt x="474" y="1163"/>
                  <a:pt x="474" y="1125"/>
                  <a:pt x="498" y="1101"/>
                </a:cubicBezTo>
                <a:cubicBezTo>
                  <a:pt x="521" y="1078"/>
                  <a:pt x="559" y="1078"/>
                  <a:pt x="582" y="1101"/>
                </a:cubicBezTo>
                <a:cubicBezTo>
                  <a:pt x="644" y="1162"/>
                  <a:pt x="644" y="1162"/>
                  <a:pt x="644" y="1162"/>
                </a:cubicBezTo>
                <a:cubicBezTo>
                  <a:pt x="726" y="997"/>
                  <a:pt x="726" y="997"/>
                  <a:pt x="726" y="997"/>
                </a:cubicBezTo>
                <a:cubicBezTo>
                  <a:pt x="741" y="967"/>
                  <a:pt x="777" y="955"/>
                  <a:pt x="807" y="970"/>
                </a:cubicBezTo>
                <a:cubicBezTo>
                  <a:pt x="836" y="985"/>
                  <a:pt x="848" y="1021"/>
                  <a:pt x="834" y="1050"/>
                </a:cubicBezTo>
                <a:cubicBezTo>
                  <a:pt x="714" y="1290"/>
                  <a:pt x="714" y="1290"/>
                  <a:pt x="714" y="1290"/>
                </a:cubicBezTo>
                <a:cubicBezTo>
                  <a:pt x="695" y="1327"/>
                  <a:pt x="647" y="1335"/>
                  <a:pt x="618" y="1306"/>
                </a:cubicBezTo>
                <a:lnTo>
                  <a:pt x="498" y="1186"/>
                </a:lnTo>
                <a:close/>
                <a:moveTo>
                  <a:pt x="960" y="664"/>
                </a:moveTo>
                <a:cubicBezTo>
                  <a:pt x="960" y="631"/>
                  <a:pt x="987" y="604"/>
                  <a:pt x="1020" y="604"/>
                </a:cubicBezTo>
                <a:cubicBezTo>
                  <a:pt x="1500" y="604"/>
                  <a:pt x="1500" y="604"/>
                  <a:pt x="1500" y="604"/>
                </a:cubicBezTo>
                <a:cubicBezTo>
                  <a:pt x="1533" y="604"/>
                  <a:pt x="1560" y="631"/>
                  <a:pt x="1560" y="664"/>
                </a:cubicBezTo>
                <a:cubicBezTo>
                  <a:pt x="1560" y="697"/>
                  <a:pt x="1533" y="724"/>
                  <a:pt x="1500" y="724"/>
                </a:cubicBezTo>
                <a:cubicBezTo>
                  <a:pt x="1020" y="724"/>
                  <a:pt x="1020" y="724"/>
                  <a:pt x="1020" y="724"/>
                </a:cubicBezTo>
                <a:cubicBezTo>
                  <a:pt x="987" y="724"/>
                  <a:pt x="960" y="697"/>
                  <a:pt x="960" y="664"/>
                </a:cubicBezTo>
                <a:close/>
                <a:moveTo>
                  <a:pt x="960" y="904"/>
                </a:moveTo>
                <a:cubicBezTo>
                  <a:pt x="960" y="871"/>
                  <a:pt x="987" y="844"/>
                  <a:pt x="1020" y="844"/>
                </a:cubicBezTo>
                <a:cubicBezTo>
                  <a:pt x="1500" y="844"/>
                  <a:pt x="1500" y="844"/>
                  <a:pt x="1500" y="844"/>
                </a:cubicBezTo>
                <a:cubicBezTo>
                  <a:pt x="1533" y="844"/>
                  <a:pt x="1560" y="871"/>
                  <a:pt x="1560" y="904"/>
                </a:cubicBezTo>
                <a:cubicBezTo>
                  <a:pt x="1560" y="937"/>
                  <a:pt x="1533" y="964"/>
                  <a:pt x="1500" y="964"/>
                </a:cubicBezTo>
                <a:cubicBezTo>
                  <a:pt x="1020" y="964"/>
                  <a:pt x="1020" y="964"/>
                  <a:pt x="1020" y="964"/>
                </a:cubicBezTo>
                <a:cubicBezTo>
                  <a:pt x="987" y="964"/>
                  <a:pt x="960" y="937"/>
                  <a:pt x="960" y="904"/>
                </a:cubicBezTo>
                <a:close/>
                <a:moveTo>
                  <a:pt x="960" y="1144"/>
                </a:moveTo>
                <a:cubicBezTo>
                  <a:pt x="960" y="1111"/>
                  <a:pt x="987" y="1084"/>
                  <a:pt x="1020" y="1084"/>
                </a:cubicBezTo>
                <a:cubicBezTo>
                  <a:pt x="1500" y="1084"/>
                  <a:pt x="1500" y="1084"/>
                  <a:pt x="1500" y="1084"/>
                </a:cubicBezTo>
                <a:cubicBezTo>
                  <a:pt x="1533" y="1084"/>
                  <a:pt x="1560" y="1111"/>
                  <a:pt x="1560" y="1144"/>
                </a:cubicBezTo>
                <a:cubicBezTo>
                  <a:pt x="1560" y="1177"/>
                  <a:pt x="1533" y="1204"/>
                  <a:pt x="1500" y="1204"/>
                </a:cubicBezTo>
                <a:cubicBezTo>
                  <a:pt x="1020" y="1204"/>
                  <a:pt x="1020" y="1204"/>
                  <a:pt x="1020" y="1204"/>
                </a:cubicBezTo>
                <a:cubicBezTo>
                  <a:pt x="987" y="1204"/>
                  <a:pt x="960" y="1177"/>
                  <a:pt x="960" y="1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5087722" y="2554160"/>
            <a:ext cx="392622" cy="392504"/>
          </a:xfrm>
          <a:custGeom>
            <a:avLst/>
            <a:gdLst>
              <a:gd name="T0" fmla="*/ 218 w 2048"/>
              <a:gd name="T1" fmla="*/ 1660 h 2048"/>
              <a:gd name="T2" fmla="*/ 555 w 2048"/>
              <a:gd name="T3" fmla="*/ 1792 h 2048"/>
              <a:gd name="T4" fmla="*/ 904 w 2048"/>
              <a:gd name="T5" fmla="*/ 2048 h 2048"/>
              <a:gd name="T6" fmla="*/ 1236 w 2048"/>
              <a:gd name="T7" fmla="*/ 1898 h 2048"/>
              <a:gd name="T8" fmla="*/ 1660 w 2048"/>
              <a:gd name="T9" fmla="*/ 1830 h 2048"/>
              <a:gd name="T10" fmla="*/ 1792 w 2048"/>
              <a:gd name="T11" fmla="*/ 1492 h 2048"/>
              <a:gd name="T12" fmla="*/ 2048 w 2048"/>
              <a:gd name="T13" fmla="*/ 1144 h 2048"/>
              <a:gd name="T14" fmla="*/ 1899 w 2048"/>
              <a:gd name="T15" fmla="*/ 812 h 2048"/>
              <a:gd name="T16" fmla="*/ 1830 w 2048"/>
              <a:gd name="T17" fmla="*/ 387 h 2048"/>
              <a:gd name="T18" fmla="*/ 1493 w 2048"/>
              <a:gd name="T19" fmla="*/ 255 h 2048"/>
              <a:gd name="T20" fmla="*/ 1144 w 2048"/>
              <a:gd name="T21" fmla="*/ 0 h 2048"/>
              <a:gd name="T22" fmla="*/ 812 w 2048"/>
              <a:gd name="T23" fmla="*/ 149 h 2048"/>
              <a:gd name="T24" fmla="*/ 388 w 2048"/>
              <a:gd name="T25" fmla="*/ 218 h 2048"/>
              <a:gd name="T26" fmla="*/ 256 w 2048"/>
              <a:gd name="T27" fmla="*/ 555 h 2048"/>
              <a:gd name="T28" fmla="*/ 0 w 2048"/>
              <a:gd name="T29" fmla="*/ 904 h 2048"/>
              <a:gd name="T30" fmla="*/ 149 w 2048"/>
              <a:gd name="T31" fmla="*/ 1236 h 2048"/>
              <a:gd name="T32" fmla="*/ 219 w 2048"/>
              <a:gd name="T33" fmla="*/ 915 h 2048"/>
              <a:gd name="T34" fmla="*/ 378 w 2048"/>
              <a:gd name="T35" fmla="*/ 532 h 2048"/>
              <a:gd name="T36" fmla="*/ 532 w 2048"/>
              <a:gd name="T37" fmla="*/ 378 h 2048"/>
              <a:gd name="T38" fmla="*/ 916 w 2048"/>
              <a:gd name="T39" fmla="*/ 219 h 2048"/>
              <a:gd name="T40" fmla="*/ 1132 w 2048"/>
              <a:gd name="T41" fmla="*/ 219 h 2048"/>
              <a:gd name="T42" fmla="*/ 1516 w 2048"/>
              <a:gd name="T43" fmla="*/ 378 h 2048"/>
              <a:gd name="T44" fmla="*/ 1670 w 2048"/>
              <a:gd name="T45" fmla="*/ 532 h 2048"/>
              <a:gd name="T46" fmla="*/ 1829 w 2048"/>
              <a:gd name="T47" fmla="*/ 915 h 2048"/>
              <a:gd name="T48" fmla="*/ 1829 w 2048"/>
              <a:gd name="T49" fmla="*/ 1132 h 2048"/>
              <a:gd name="T50" fmla="*/ 1670 w 2048"/>
              <a:gd name="T51" fmla="*/ 1516 h 2048"/>
              <a:gd name="T52" fmla="*/ 1516 w 2048"/>
              <a:gd name="T53" fmla="*/ 1669 h 2048"/>
              <a:gd name="T54" fmla="*/ 1132 w 2048"/>
              <a:gd name="T55" fmla="*/ 1829 h 2048"/>
              <a:gd name="T56" fmla="*/ 916 w 2048"/>
              <a:gd name="T57" fmla="*/ 1829 h 2048"/>
              <a:gd name="T58" fmla="*/ 532 w 2048"/>
              <a:gd name="T59" fmla="*/ 1669 h 2048"/>
              <a:gd name="T60" fmla="*/ 378 w 2048"/>
              <a:gd name="T61" fmla="*/ 1516 h 2048"/>
              <a:gd name="T62" fmla="*/ 219 w 2048"/>
              <a:gd name="T63" fmla="*/ 1132 h 2048"/>
              <a:gd name="T64" fmla="*/ 1024 w 2048"/>
              <a:gd name="T65" fmla="*/ 1684 h 2048"/>
              <a:gd name="T66" fmla="*/ 364 w 2048"/>
              <a:gd name="T67" fmla="*/ 1024 h 2048"/>
              <a:gd name="T68" fmla="*/ 1564 w 2048"/>
              <a:gd name="T69" fmla="*/ 1024 h 2048"/>
              <a:gd name="T70" fmla="*/ 1024 w 2048"/>
              <a:gd name="T71" fmla="*/ 484 h 2048"/>
              <a:gd name="T72" fmla="*/ 843 w 2048"/>
              <a:gd name="T73" fmla="*/ 921 h 2048"/>
              <a:gd name="T74" fmla="*/ 1024 w 2048"/>
              <a:gd name="T75" fmla="*/ 604 h 2048"/>
              <a:gd name="T76" fmla="*/ 1203 w 2048"/>
              <a:gd name="T77" fmla="*/ 921 h 2048"/>
              <a:gd name="T78" fmla="*/ 1023 w 2048"/>
              <a:gd name="T79" fmla="*/ 861 h 2048"/>
              <a:gd name="T80" fmla="*/ 1203 w 2048"/>
              <a:gd name="T81" fmla="*/ 1161 h 2048"/>
              <a:gd name="T82" fmla="*/ 1024 w 2048"/>
              <a:gd name="T83" fmla="*/ 1444 h 2048"/>
              <a:gd name="T84" fmla="*/ 843 w 2048"/>
              <a:gd name="T85" fmla="*/ 1161 h 2048"/>
              <a:gd name="T86" fmla="*/ 1023 w 2048"/>
              <a:gd name="T87" fmla="*/ 122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2048">
                <a:moveTo>
                  <a:pt x="256" y="1492"/>
                </a:moveTo>
                <a:cubicBezTo>
                  <a:pt x="207" y="1591"/>
                  <a:pt x="207" y="1591"/>
                  <a:pt x="207" y="1591"/>
                </a:cubicBezTo>
                <a:cubicBezTo>
                  <a:pt x="195" y="1614"/>
                  <a:pt x="200" y="1642"/>
                  <a:pt x="218" y="1660"/>
                </a:cubicBezTo>
                <a:cubicBezTo>
                  <a:pt x="388" y="1830"/>
                  <a:pt x="388" y="1830"/>
                  <a:pt x="388" y="1830"/>
                </a:cubicBezTo>
                <a:cubicBezTo>
                  <a:pt x="406" y="1848"/>
                  <a:pt x="434" y="1853"/>
                  <a:pt x="457" y="1841"/>
                </a:cubicBezTo>
                <a:cubicBezTo>
                  <a:pt x="555" y="1792"/>
                  <a:pt x="555" y="1792"/>
                  <a:pt x="555" y="1792"/>
                </a:cubicBezTo>
                <a:cubicBezTo>
                  <a:pt x="635" y="1841"/>
                  <a:pt x="721" y="1876"/>
                  <a:pt x="812" y="1898"/>
                </a:cubicBezTo>
                <a:cubicBezTo>
                  <a:pt x="847" y="2006"/>
                  <a:pt x="847" y="2006"/>
                  <a:pt x="847" y="2006"/>
                </a:cubicBezTo>
                <a:cubicBezTo>
                  <a:pt x="855" y="2031"/>
                  <a:pt x="878" y="2048"/>
                  <a:pt x="904" y="2048"/>
                </a:cubicBezTo>
                <a:cubicBezTo>
                  <a:pt x="1144" y="2048"/>
                  <a:pt x="1144" y="2048"/>
                  <a:pt x="1144" y="2048"/>
                </a:cubicBezTo>
                <a:cubicBezTo>
                  <a:pt x="1170" y="2048"/>
                  <a:pt x="1193" y="2031"/>
                  <a:pt x="1201" y="2006"/>
                </a:cubicBezTo>
                <a:cubicBezTo>
                  <a:pt x="1236" y="1898"/>
                  <a:pt x="1236" y="1898"/>
                  <a:pt x="1236" y="1898"/>
                </a:cubicBezTo>
                <a:cubicBezTo>
                  <a:pt x="1327" y="1876"/>
                  <a:pt x="1413" y="1841"/>
                  <a:pt x="1493" y="1792"/>
                </a:cubicBezTo>
                <a:cubicBezTo>
                  <a:pt x="1591" y="1841"/>
                  <a:pt x="1591" y="1841"/>
                  <a:pt x="1591" y="1841"/>
                </a:cubicBezTo>
                <a:cubicBezTo>
                  <a:pt x="1614" y="1853"/>
                  <a:pt x="1642" y="1848"/>
                  <a:pt x="1660" y="1830"/>
                </a:cubicBezTo>
                <a:cubicBezTo>
                  <a:pt x="1830" y="1660"/>
                  <a:pt x="1830" y="1660"/>
                  <a:pt x="1830" y="1660"/>
                </a:cubicBezTo>
                <a:cubicBezTo>
                  <a:pt x="1848" y="1642"/>
                  <a:pt x="1853" y="1614"/>
                  <a:pt x="1841" y="1591"/>
                </a:cubicBezTo>
                <a:cubicBezTo>
                  <a:pt x="1792" y="1492"/>
                  <a:pt x="1792" y="1492"/>
                  <a:pt x="1792" y="1492"/>
                </a:cubicBezTo>
                <a:cubicBezTo>
                  <a:pt x="1841" y="1413"/>
                  <a:pt x="1877" y="1326"/>
                  <a:pt x="1899" y="1236"/>
                </a:cubicBezTo>
                <a:cubicBezTo>
                  <a:pt x="2006" y="1201"/>
                  <a:pt x="2006" y="1201"/>
                  <a:pt x="2006" y="1201"/>
                </a:cubicBezTo>
                <a:cubicBezTo>
                  <a:pt x="2031" y="1193"/>
                  <a:pt x="2048" y="1170"/>
                  <a:pt x="2048" y="1144"/>
                </a:cubicBezTo>
                <a:cubicBezTo>
                  <a:pt x="2048" y="904"/>
                  <a:pt x="2048" y="904"/>
                  <a:pt x="2048" y="904"/>
                </a:cubicBezTo>
                <a:cubicBezTo>
                  <a:pt x="2048" y="878"/>
                  <a:pt x="2031" y="855"/>
                  <a:pt x="2006" y="847"/>
                </a:cubicBezTo>
                <a:cubicBezTo>
                  <a:pt x="1899" y="812"/>
                  <a:pt x="1899" y="812"/>
                  <a:pt x="1899" y="812"/>
                </a:cubicBezTo>
                <a:cubicBezTo>
                  <a:pt x="1877" y="721"/>
                  <a:pt x="1841" y="635"/>
                  <a:pt x="1792" y="555"/>
                </a:cubicBezTo>
                <a:cubicBezTo>
                  <a:pt x="1841" y="457"/>
                  <a:pt x="1841" y="457"/>
                  <a:pt x="1841" y="457"/>
                </a:cubicBezTo>
                <a:cubicBezTo>
                  <a:pt x="1853" y="433"/>
                  <a:pt x="1848" y="406"/>
                  <a:pt x="1830" y="387"/>
                </a:cubicBezTo>
                <a:cubicBezTo>
                  <a:pt x="1660" y="218"/>
                  <a:pt x="1660" y="218"/>
                  <a:pt x="1660" y="218"/>
                </a:cubicBezTo>
                <a:cubicBezTo>
                  <a:pt x="1642" y="199"/>
                  <a:pt x="1614" y="195"/>
                  <a:pt x="1591" y="206"/>
                </a:cubicBezTo>
                <a:cubicBezTo>
                  <a:pt x="1493" y="255"/>
                  <a:pt x="1493" y="255"/>
                  <a:pt x="1493" y="255"/>
                </a:cubicBezTo>
                <a:cubicBezTo>
                  <a:pt x="1413" y="207"/>
                  <a:pt x="1327" y="171"/>
                  <a:pt x="1236" y="149"/>
                </a:cubicBezTo>
                <a:cubicBezTo>
                  <a:pt x="1201" y="41"/>
                  <a:pt x="1201" y="41"/>
                  <a:pt x="1201" y="41"/>
                </a:cubicBezTo>
                <a:cubicBezTo>
                  <a:pt x="1193" y="16"/>
                  <a:pt x="1170" y="0"/>
                  <a:pt x="1144" y="0"/>
                </a:cubicBezTo>
                <a:cubicBezTo>
                  <a:pt x="904" y="0"/>
                  <a:pt x="904" y="0"/>
                  <a:pt x="904" y="0"/>
                </a:cubicBezTo>
                <a:cubicBezTo>
                  <a:pt x="878" y="0"/>
                  <a:pt x="855" y="16"/>
                  <a:pt x="847" y="41"/>
                </a:cubicBezTo>
                <a:cubicBezTo>
                  <a:pt x="812" y="149"/>
                  <a:pt x="812" y="149"/>
                  <a:pt x="812" y="149"/>
                </a:cubicBezTo>
                <a:cubicBezTo>
                  <a:pt x="721" y="171"/>
                  <a:pt x="635" y="207"/>
                  <a:pt x="555" y="255"/>
                </a:cubicBezTo>
                <a:cubicBezTo>
                  <a:pt x="457" y="206"/>
                  <a:pt x="457" y="206"/>
                  <a:pt x="457" y="206"/>
                </a:cubicBezTo>
                <a:cubicBezTo>
                  <a:pt x="434" y="195"/>
                  <a:pt x="406" y="199"/>
                  <a:pt x="388" y="218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00" y="406"/>
                  <a:pt x="195" y="433"/>
                  <a:pt x="207" y="457"/>
                </a:cubicBezTo>
                <a:cubicBezTo>
                  <a:pt x="256" y="555"/>
                  <a:pt x="256" y="555"/>
                  <a:pt x="256" y="555"/>
                </a:cubicBezTo>
                <a:cubicBezTo>
                  <a:pt x="207" y="635"/>
                  <a:pt x="171" y="721"/>
                  <a:pt x="149" y="812"/>
                </a:cubicBezTo>
                <a:cubicBezTo>
                  <a:pt x="42" y="847"/>
                  <a:pt x="42" y="847"/>
                  <a:pt x="42" y="847"/>
                </a:cubicBezTo>
                <a:cubicBezTo>
                  <a:pt x="17" y="855"/>
                  <a:pt x="0" y="878"/>
                  <a:pt x="0" y="904"/>
                </a:cubicBezTo>
                <a:cubicBezTo>
                  <a:pt x="0" y="1144"/>
                  <a:pt x="0" y="1144"/>
                  <a:pt x="0" y="1144"/>
                </a:cubicBezTo>
                <a:cubicBezTo>
                  <a:pt x="0" y="1170"/>
                  <a:pt x="17" y="1193"/>
                  <a:pt x="42" y="1201"/>
                </a:cubicBezTo>
                <a:cubicBezTo>
                  <a:pt x="149" y="1236"/>
                  <a:pt x="149" y="1236"/>
                  <a:pt x="149" y="1236"/>
                </a:cubicBezTo>
                <a:cubicBezTo>
                  <a:pt x="171" y="1326"/>
                  <a:pt x="207" y="1412"/>
                  <a:pt x="256" y="1492"/>
                </a:cubicBezTo>
                <a:close/>
                <a:moveTo>
                  <a:pt x="120" y="947"/>
                </a:moveTo>
                <a:cubicBezTo>
                  <a:pt x="219" y="915"/>
                  <a:pt x="219" y="915"/>
                  <a:pt x="219" y="915"/>
                </a:cubicBezTo>
                <a:cubicBezTo>
                  <a:pt x="240" y="909"/>
                  <a:pt x="255" y="891"/>
                  <a:pt x="259" y="870"/>
                </a:cubicBezTo>
                <a:cubicBezTo>
                  <a:pt x="279" y="770"/>
                  <a:pt x="318" y="677"/>
                  <a:pt x="375" y="592"/>
                </a:cubicBezTo>
                <a:cubicBezTo>
                  <a:pt x="387" y="574"/>
                  <a:pt x="388" y="551"/>
                  <a:pt x="378" y="532"/>
                </a:cubicBezTo>
                <a:cubicBezTo>
                  <a:pt x="333" y="442"/>
                  <a:pt x="333" y="442"/>
                  <a:pt x="333" y="442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532" y="378"/>
                  <a:pt x="532" y="378"/>
                  <a:pt x="532" y="378"/>
                </a:cubicBezTo>
                <a:cubicBezTo>
                  <a:pt x="551" y="388"/>
                  <a:pt x="574" y="386"/>
                  <a:pt x="592" y="374"/>
                </a:cubicBezTo>
                <a:cubicBezTo>
                  <a:pt x="677" y="318"/>
                  <a:pt x="771" y="279"/>
                  <a:pt x="870" y="259"/>
                </a:cubicBezTo>
                <a:cubicBezTo>
                  <a:pt x="892" y="255"/>
                  <a:pt x="909" y="239"/>
                  <a:pt x="916" y="219"/>
                </a:cubicBezTo>
                <a:cubicBezTo>
                  <a:pt x="948" y="120"/>
                  <a:pt x="948" y="120"/>
                  <a:pt x="948" y="120"/>
                </a:cubicBezTo>
                <a:cubicBezTo>
                  <a:pt x="1100" y="120"/>
                  <a:pt x="1100" y="120"/>
                  <a:pt x="1100" y="120"/>
                </a:cubicBezTo>
                <a:cubicBezTo>
                  <a:pt x="1132" y="219"/>
                  <a:pt x="1132" y="219"/>
                  <a:pt x="1132" y="219"/>
                </a:cubicBezTo>
                <a:cubicBezTo>
                  <a:pt x="1139" y="239"/>
                  <a:pt x="1156" y="255"/>
                  <a:pt x="1178" y="259"/>
                </a:cubicBezTo>
                <a:cubicBezTo>
                  <a:pt x="1277" y="279"/>
                  <a:pt x="1371" y="318"/>
                  <a:pt x="1456" y="374"/>
                </a:cubicBezTo>
                <a:cubicBezTo>
                  <a:pt x="1474" y="386"/>
                  <a:pt x="1497" y="388"/>
                  <a:pt x="1516" y="378"/>
                </a:cubicBezTo>
                <a:cubicBezTo>
                  <a:pt x="1606" y="333"/>
                  <a:pt x="1606" y="333"/>
                  <a:pt x="1606" y="333"/>
                </a:cubicBezTo>
                <a:cubicBezTo>
                  <a:pt x="1715" y="442"/>
                  <a:pt x="1715" y="442"/>
                  <a:pt x="1715" y="442"/>
                </a:cubicBezTo>
                <a:cubicBezTo>
                  <a:pt x="1670" y="532"/>
                  <a:pt x="1670" y="532"/>
                  <a:pt x="1670" y="532"/>
                </a:cubicBezTo>
                <a:cubicBezTo>
                  <a:pt x="1660" y="551"/>
                  <a:pt x="1661" y="574"/>
                  <a:pt x="1673" y="592"/>
                </a:cubicBezTo>
                <a:cubicBezTo>
                  <a:pt x="1730" y="677"/>
                  <a:pt x="1769" y="770"/>
                  <a:pt x="1789" y="870"/>
                </a:cubicBezTo>
                <a:cubicBezTo>
                  <a:pt x="1793" y="891"/>
                  <a:pt x="1808" y="909"/>
                  <a:pt x="1829" y="915"/>
                </a:cubicBezTo>
                <a:cubicBezTo>
                  <a:pt x="1928" y="947"/>
                  <a:pt x="1928" y="947"/>
                  <a:pt x="1928" y="947"/>
                </a:cubicBezTo>
                <a:cubicBezTo>
                  <a:pt x="1928" y="1100"/>
                  <a:pt x="1928" y="1100"/>
                  <a:pt x="1928" y="1100"/>
                </a:cubicBezTo>
                <a:cubicBezTo>
                  <a:pt x="1829" y="1132"/>
                  <a:pt x="1829" y="1132"/>
                  <a:pt x="1829" y="1132"/>
                </a:cubicBezTo>
                <a:cubicBezTo>
                  <a:pt x="1808" y="1139"/>
                  <a:pt x="1793" y="1156"/>
                  <a:pt x="1789" y="1177"/>
                </a:cubicBezTo>
                <a:cubicBezTo>
                  <a:pt x="1769" y="1277"/>
                  <a:pt x="1730" y="1371"/>
                  <a:pt x="1673" y="1456"/>
                </a:cubicBezTo>
                <a:cubicBezTo>
                  <a:pt x="1661" y="1473"/>
                  <a:pt x="1660" y="1496"/>
                  <a:pt x="1670" y="1516"/>
                </a:cubicBezTo>
                <a:cubicBezTo>
                  <a:pt x="1715" y="1606"/>
                  <a:pt x="1715" y="1606"/>
                  <a:pt x="1715" y="1606"/>
                </a:cubicBezTo>
                <a:cubicBezTo>
                  <a:pt x="1606" y="1714"/>
                  <a:pt x="1606" y="1714"/>
                  <a:pt x="1606" y="1714"/>
                </a:cubicBezTo>
                <a:cubicBezTo>
                  <a:pt x="1516" y="1669"/>
                  <a:pt x="1516" y="1669"/>
                  <a:pt x="1516" y="1669"/>
                </a:cubicBezTo>
                <a:cubicBezTo>
                  <a:pt x="1497" y="1660"/>
                  <a:pt x="1474" y="1661"/>
                  <a:pt x="1456" y="1673"/>
                </a:cubicBezTo>
                <a:cubicBezTo>
                  <a:pt x="1371" y="1730"/>
                  <a:pt x="1277" y="1768"/>
                  <a:pt x="1178" y="1788"/>
                </a:cubicBezTo>
                <a:cubicBezTo>
                  <a:pt x="1156" y="1793"/>
                  <a:pt x="1139" y="1808"/>
                  <a:pt x="1132" y="1829"/>
                </a:cubicBezTo>
                <a:cubicBezTo>
                  <a:pt x="1100" y="1928"/>
                  <a:pt x="1100" y="1928"/>
                  <a:pt x="1100" y="1928"/>
                </a:cubicBezTo>
                <a:cubicBezTo>
                  <a:pt x="948" y="1928"/>
                  <a:pt x="948" y="1928"/>
                  <a:pt x="948" y="1928"/>
                </a:cubicBezTo>
                <a:cubicBezTo>
                  <a:pt x="916" y="1829"/>
                  <a:pt x="916" y="1829"/>
                  <a:pt x="916" y="1829"/>
                </a:cubicBezTo>
                <a:cubicBezTo>
                  <a:pt x="909" y="1808"/>
                  <a:pt x="892" y="1793"/>
                  <a:pt x="870" y="1788"/>
                </a:cubicBezTo>
                <a:cubicBezTo>
                  <a:pt x="771" y="1768"/>
                  <a:pt x="677" y="1730"/>
                  <a:pt x="592" y="1673"/>
                </a:cubicBezTo>
                <a:cubicBezTo>
                  <a:pt x="574" y="1661"/>
                  <a:pt x="551" y="1660"/>
                  <a:pt x="532" y="1669"/>
                </a:cubicBezTo>
                <a:cubicBezTo>
                  <a:pt x="442" y="1714"/>
                  <a:pt x="442" y="1714"/>
                  <a:pt x="442" y="1714"/>
                </a:cubicBezTo>
                <a:cubicBezTo>
                  <a:pt x="333" y="1606"/>
                  <a:pt x="333" y="1606"/>
                  <a:pt x="333" y="1606"/>
                </a:cubicBezTo>
                <a:cubicBezTo>
                  <a:pt x="378" y="1516"/>
                  <a:pt x="378" y="1516"/>
                  <a:pt x="378" y="1516"/>
                </a:cubicBezTo>
                <a:cubicBezTo>
                  <a:pt x="388" y="1496"/>
                  <a:pt x="387" y="1473"/>
                  <a:pt x="375" y="1456"/>
                </a:cubicBezTo>
                <a:cubicBezTo>
                  <a:pt x="318" y="1371"/>
                  <a:pt x="279" y="1277"/>
                  <a:pt x="259" y="1177"/>
                </a:cubicBezTo>
                <a:cubicBezTo>
                  <a:pt x="255" y="1156"/>
                  <a:pt x="240" y="1139"/>
                  <a:pt x="219" y="1132"/>
                </a:cubicBezTo>
                <a:cubicBezTo>
                  <a:pt x="120" y="1100"/>
                  <a:pt x="120" y="1100"/>
                  <a:pt x="120" y="1100"/>
                </a:cubicBezTo>
                <a:lnTo>
                  <a:pt x="120" y="947"/>
                </a:lnTo>
                <a:close/>
                <a:moveTo>
                  <a:pt x="1024" y="1684"/>
                </a:moveTo>
                <a:cubicBezTo>
                  <a:pt x="1388" y="1684"/>
                  <a:pt x="1684" y="1388"/>
                  <a:pt x="1684" y="1024"/>
                </a:cubicBezTo>
                <a:cubicBezTo>
                  <a:pt x="1684" y="660"/>
                  <a:pt x="1388" y="364"/>
                  <a:pt x="1024" y="364"/>
                </a:cubicBezTo>
                <a:cubicBezTo>
                  <a:pt x="660" y="364"/>
                  <a:pt x="364" y="660"/>
                  <a:pt x="364" y="1024"/>
                </a:cubicBezTo>
                <a:cubicBezTo>
                  <a:pt x="364" y="1388"/>
                  <a:pt x="660" y="1684"/>
                  <a:pt x="1024" y="1684"/>
                </a:cubicBezTo>
                <a:close/>
                <a:moveTo>
                  <a:pt x="1024" y="484"/>
                </a:moveTo>
                <a:cubicBezTo>
                  <a:pt x="1322" y="484"/>
                  <a:pt x="1564" y="726"/>
                  <a:pt x="1564" y="1024"/>
                </a:cubicBezTo>
                <a:cubicBezTo>
                  <a:pt x="1564" y="1321"/>
                  <a:pt x="1322" y="1564"/>
                  <a:pt x="1024" y="1564"/>
                </a:cubicBezTo>
                <a:cubicBezTo>
                  <a:pt x="726" y="1564"/>
                  <a:pt x="484" y="1321"/>
                  <a:pt x="484" y="1024"/>
                </a:cubicBezTo>
                <a:cubicBezTo>
                  <a:pt x="484" y="726"/>
                  <a:pt x="726" y="484"/>
                  <a:pt x="1024" y="484"/>
                </a:cubicBezTo>
                <a:close/>
                <a:moveTo>
                  <a:pt x="1083" y="1161"/>
                </a:moveTo>
                <a:cubicBezTo>
                  <a:pt x="1083" y="1128"/>
                  <a:pt x="1056" y="1101"/>
                  <a:pt x="1023" y="1101"/>
                </a:cubicBezTo>
                <a:cubicBezTo>
                  <a:pt x="924" y="1101"/>
                  <a:pt x="843" y="1020"/>
                  <a:pt x="843" y="921"/>
                </a:cubicBezTo>
                <a:cubicBezTo>
                  <a:pt x="843" y="843"/>
                  <a:pt x="894" y="776"/>
                  <a:pt x="964" y="751"/>
                </a:cubicBezTo>
                <a:cubicBezTo>
                  <a:pt x="964" y="664"/>
                  <a:pt x="964" y="664"/>
                  <a:pt x="964" y="664"/>
                </a:cubicBezTo>
                <a:cubicBezTo>
                  <a:pt x="964" y="631"/>
                  <a:pt x="991" y="604"/>
                  <a:pt x="1024" y="604"/>
                </a:cubicBezTo>
                <a:cubicBezTo>
                  <a:pt x="1057" y="604"/>
                  <a:pt x="1084" y="631"/>
                  <a:pt x="1084" y="664"/>
                </a:cubicBezTo>
                <a:cubicBezTo>
                  <a:pt x="1084" y="752"/>
                  <a:pt x="1084" y="752"/>
                  <a:pt x="1084" y="752"/>
                </a:cubicBezTo>
                <a:cubicBezTo>
                  <a:pt x="1153" y="777"/>
                  <a:pt x="1203" y="843"/>
                  <a:pt x="1203" y="921"/>
                </a:cubicBezTo>
                <a:cubicBezTo>
                  <a:pt x="1203" y="954"/>
                  <a:pt x="1176" y="981"/>
                  <a:pt x="1143" y="981"/>
                </a:cubicBezTo>
                <a:cubicBezTo>
                  <a:pt x="1110" y="981"/>
                  <a:pt x="1083" y="954"/>
                  <a:pt x="1083" y="921"/>
                </a:cubicBezTo>
                <a:cubicBezTo>
                  <a:pt x="1083" y="888"/>
                  <a:pt x="1056" y="861"/>
                  <a:pt x="1023" y="861"/>
                </a:cubicBezTo>
                <a:cubicBezTo>
                  <a:pt x="990" y="861"/>
                  <a:pt x="963" y="888"/>
                  <a:pt x="963" y="921"/>
                </a:cubicBezTo>
                <a:cubicBezTo>
                  <a:pt x="963" y="954"/>
                  <a:pt x="990" y="981"/>
                  <a:pt x="1023" y="981"/>
                </a:cubicBezTo>
                <a:cubicBezTo>
                  <a:pt x="1123" y="981"/>
                  <a:pt x="1203" y="1062"/>
                  <a:pt x="1203" y="1161"/>
                </a:cubicBezTo>
                <a:cubicBezTo>
                  <a:pt x="1203" y="1239"/>
                  <a:pt x="1153" y="1306"/>
                  <a:pt x="1084" y="1331"/>
                </a:cubicBezTo>
                <a:cubicBezTo>
                  <a:pt x="1084" y="1384"/>
                  <a:pt x="1084" y="1384"/>
                  <a:pt x="1084" y="1384"/>
                </a:cubicBezTo>
                <a:cubicBezTo>
                  <a:pt x="1084" y="1417"/>
                  <a:pt x="1057" y="1444"/>
                  <a:pt x="1024" y="1444"/>
                </a:cubicBezTo>
                <a:cubicBezTo>
                  <a:pt x="991" y="1444"/>
                  <a:pt x="964" y="1417"/>
                  <a:pt x="964" y="1384"/>
                </a:cubicBezTo>
                <a:cubicBezTo>
                  <a:pt x="964" y="1331"/>
                  <a:pt x="964" y="1331"/>
                  <a:pt x="964" y="1331"/>
                </a:cubicBezTo>
                <a:cubicBezTo>
                  <a:pt x="894" y="1307"/>
                  <a:pt x="843" y="1240"/>
                  <a:pt x="843" y="1161"/>
                </a:cubicBezTo>
                <a:cubicBezTo>
                  <a:pt x="843" y="1128"/>
                  <a:pt x="870" y="1101"/>
                  <a:pt x="903" y="1101"/>
                </a:cubicBezTo>
                <a:cubicBezTo>
                  <a:pt x="936" y="1101"/>
                  <a:pt x="963" y="1128"/>
                  <a:pt x="963" y="1161"/>
                </a:cubicBezTo>
                <a:cubicBezTo>
                  <a:pt x="963" y="1194"/>
                  <a:pt x="990" y="1221"/>
                  <a:pt x="1023" y="1221"/>
                </a:cubicBezTo>
                <a:cubicBezTo>
                  <a:pt x="1056" y="1221"/>
                  <a:pt x="1083" y="1194"/>
                  <a:pt x="1083" y="1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1449453" y="2553573"/>
            <a:ext cx="393678" cy="393678"/>
          </a:xfrm>
          <a:custGeom>
            <a:avLst/>
            <a:gdLst>
              <a:gd name="T0" fmla="*/ 486 w 2054"/>
              <a:gd name="T1" fmla="*/ 1390 h 2054"/>
              <a:gd name="T2" fmla="*/ 670 w 2054"/>
              <a:gd name="T3" fmla="*/ 1210 h 2054"/>
              <a:gd name="T4" fmla="*/ 850 w 2054"/>
              <a:gd name="T5" fmla="*/ 1994 h 2054"/>
              <a:gd name="T6" fmla="*/ 1150 w 2054"/>
              <a:gd name="T7" fmla="*/ 2054 h 2054"/>
              <a:gd name="T8" fmla="*/ 1210 w 2054"/>
              <a:gd name="T9" fmla="*/ 1390 h 2054"/>
              <a:gd name="T10" fmla="*/ 1570 w 2054"/>
              <a:gd name="T11" fmla="*/ 1210 h 2054"/>
              <a:gd name="T12" fmla="*/ 1607 w 2054"/>
              <a:gd name="T13" fmla="*/ 1445 h 2054"/>
              <a:gd name="T14" fmla="*/ 2036 w 2054"/>
              <a:gd name="T15" fmla="*/ 1073 h 2054"/>
              <a:gd name="T16" fmla="*/ 2036 w 2054"/>
              <a:gd name="T17" fmla="*/ 987 h 2054"/>
              <a:gd name="T18" fmla="*/ 1607 w 2054"/>
              <a:gd name="T19" fmla="*/ 615 h 2054"/>
              <a:gd name="T20" fmla="*/ 1570 w 2054"/>
              <a:gd name="T21" fmla="*/ 850 h 2054"/>
              <a:gd name="T22" fmla="*/ 1210 w 2054"/>
              <a:gd name="T23" fmla="*/ 881 h 2054"/>
              <a:gd name="T24" fmla="*/ 1390 w 2054"/>
              <a:gd name="T25" fmla="*/ 486 h 2054"/>
              <a:gd name="T26" fmla="*/ 1432 w 2054"/>
              <a:gd name="T27" fmla="*/ 384 h 2054"/>
              <a:gd name="T28" fmla="*/ 987 w 2054"/>
              <a:gd name="T29" fmla="*/ 24 h 2054"/>
              <a:gd name="T30" fmla="*/ 614 w 2054"/>
              <a:gd name="T31" fmla="*/ 449 h 2054"/>
              <a:gd name="T32" fmla="*/ 850 w 2054"/>
              <a:gd name="T33" fmla="*/ 486 h 2054"/>
              <a:gd name="T34" fmla="*/ 670 w 2054"/>
              <a:gd name="T35" fmla="*/ 850 h 2054"/>
              <a:gd name="T36" fmla="*/ 486 w 2054"/>
              <a:gd name="T37" fmla="*/ 670 h 2054"/>
              <a:gd name="T38" fmla="*/ 383 w 2054"/>
              <a:gd name="T39" fmla="*/ 628 h 2054"/>
              <a:gd name="T40" fmla="*/ 23 w 2054"/>
              <a:gd name="T41" fmla="*/ 1072 h 2054"/>
              <a:gd name="T42" fmla="*/ 449 w 2054"/>
              <a:gd name="T43" fmla="*/ 1445 h 2054"/>
              <a:gd name="T44" fmla="*/ 1030 w 2054"/>
              <a:gd name="T45" fmla="*/ 988 h 2054"/>
              <a:gd name="T46" fmla="*/ 970 w 2054"/>
              <a:gd name="T47" fmla="*/ 486 h 2054"/>
              <a:gd name="T48" fmla="*/ 1090 w 2054"/>
              <a:gd name="T49" fmla="*/ 941 h 2054"/>
              <a:gd name="T50" fmla="*/ 1630 w 2054"/>
              <a:gd name="T51" fmla="*/ 970 h 2054"/>
              <a:gd name="T52" fmla="*/ 1690 w 2054"/>
              <a:gd name="T53" fmla="*/ 814 h 2054"/>
              <a:gd name="T54" fmla="*/ 1690 w 2054"/>
              <a:gd name="T55" fmla="*/ 1246 h 2054"/>
              <a:gd name="T56" fmla="*/ 1630 w 2054"/>
              <a:gd name="T57" fmla="*/ 1090 h 2054"/>
              <a:gd name="T58" fmla="*/ 1170 w 2054"/>
              <a:gd name="T59" fmla="*/ 1186 h 2054"/>
              <a:gd name="T60" fmla="*/ 1390 w 2054"/>
              <a:gd name="T61" fmla="*/ 970 h 2054"/>
              <a:gd name="T62" fmla="*/ 1030 w 2054"/>
              <a:gd name="T63" fmla="*/ 151 h 2054"/>
              <a:gd name="T64" fmla="*/ 815 w 2054"/>
              <a:gd name="T65" fmla="*/ 366 h 2054"/>
              <a:gd name="T66" fmla="*/ 366 w 2054"/>
              <a:gd name="T67" fmla="*/ 1245 h 2054"/>
              <a:gd name="T68" fmla="*/ 366 w 2054"/>
              <a:gd name="T69" fmla="*/ 815 h 2054"/>
              <a:gd name="T70" fmla="*/ 426 w 2054"/>
              <a:gd name="T71" fmla="*/ 970 h 2054"/>
              <a:gd name="T72" fmla="*/ 1090 w 2054"/>
              <a:gd name="T73" fmla="*/ 1390 h 2054"/>
              <a:gd name="T74" fmla="*/ 970 w 2054"/>
              <a:gd name="T75" fmla="*/ 1934 h 2054"/>
              <a:gd name="T76" fmla="*/ 670 w 2054"/>
              <a:gd name="T77" fmla="*/ 1090 h 2054"/>
              <a:gd name="T78" fmla="*/ 366 w 2054"/>
              <a:gd name="T79" fmla="*/ 115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4" h="2054">
                <a:moveTo>
                  <a:pt x="449" y="1445"/>
                </a:moveTo>
                <a:cubicBezTo>
                  <a:pt x="471" y="1436"/>
                  <a:pt x="486" y="1414"/>
                  <a:pt x="486" y="1390"/>
                </a:cubicBezTo>
                <a:cubicBezTo>
                  <a:pt x="486" y="1210"/>
                  <a:pt x="486" y="1210"/>
                  <a:pt x="486" y="1210"/>
                </a:cubicBezTo>
                <a:cubicBezTo>
                  <a:pt x="670" y="1210"/>
                  <a:pt x="670" y="1210"/>
                  <a:pt x="670" y="1210"/>
                </a:cubicBezTo>
                <a:cubicBezTo>
                  <a:pt x="769" y="1210"/>
                  <a:pt x="850" y="1291"/>
                  <a:pt x="850" y="1390"/>
                </a:cubicBezTo>
                <a:cubicBezTo>
                  <a:pt x="850" y="1994"/>
                  <a:pt x="850" y="1994"/>
                  <a:pt x="850" y="1994"/>
                </a:cubicBezTo>
                <a:cubicBezTo>
                  <a:pt x="850" y="2027"/>
                  <a:pt x="877" y="2054"/>
                  <a:pt x="910" y="2054"/>
                </a:cubicBezTo>
                <a:cubicBezTo>
                  <a:pt x="1150" y="2054"/>
                  <a:pt x="1150" y="2054"/>
                  <a:pt x="1150" y="2054"/>
                </a:cubicBezTo>
                <a:cubicBezTo>
                  <a:pt x="1183" y="2054"/>
                  <a:pt x="1210" y="2027"/>
                  <a:pt x="1210" y="1994"/>
                </a:cubicBezTo>
                <a:cubicBezTo>
                  <a:pt x="1210" y="1390"/>
                  <a:pt x="1210" y="1390"/>
                  <a:pt x="1210" y="1390"/>
                </a:cubicBezTo>
                <a:cubicBezTo>
                  <a:pt x="1210" y="1291"/>
                  <a:pt x="1291" y="1210"/>
                  <a:pt x="1390" y="1210"/>
                </a:cubicBezTo>
                <a:cubicBezTo>
                  <a:pt x="1570" y="1210"/>
                  <a:pt x="1570" y="1210"/>
                  <a:pt x="1570" y="1210"/>
                </a:cubicBezTo>
                <a:cubicBezTo>
                  <a:pt x="1570" y="1390"/>
                  <a:pt x="1570" y="1390"/>
                  <a:pt x="1570" y="1390"/>
                </a:cubicBezTo>
                <a:cubicBezTo>
                  <a:pt x="1570" y="1414"/>
                  <a:pt x="1584" y="1436"/>
                  <a:pt x="1607" y="1445"/>
                </a:cubicBezTo>
                <a:cubicBezTo>
                  <a:pt x="1629" y="1455"/>
                  <a:pt x="1655" y="1450"/>
                  <a:pt x="1672" y="1433"/>
                </a:cubicBezTo>
                <a:cubicBezTo>
                  <a:pt x="2036" y="1073"/>
                  <a:pt x="2036" y="1073"/>
                  <a:pt x="2036" y="1073"/>
                </a:cubicBezTo>
                <a:cubicBezTo>
                  <a:pt x="2047" y="1061"/>
                  <a:pt x="2054" y="1046"/>
                  <a:pt x="2054" y="1030"/>
                </a:cubicBezTo>
                <a:cubicBezTo>
                  <a:pt x="2054" y="1014"/>
                  <a:pt x="2047" y="999"/>
                  <a:pt x="2036" y="987"/>
                </a:cubicBezTo>
                <a:cubicBezTo>
                  <a:pt x="1672" y="627"/>
                  <a:pt x="1672" y="627"/>
                  <a:pt x="1672" y="627"/>
                </a:cubicBezTo>
                <a:cubicBezTo>
                  <a:pt x="1655" y="610"/>
                  <a:pt x="1629" y="605"/>
                  <a:pt x="1607" y="615"/>
                </a:cubicBezTo>
                <a:cubicBezTo>
                  <a:pt x="1584" y="624"/>
                  <a:pt x="1570" y="646"/>
                  <a:pt x="1570" y="670"/>
                </a:cubicBezTo>
                <a:cubicBezTo>
                  <a:pt x="1570" y="850"/>
                  <a:pt x="1570" y="850"/>
                  <a:pt x="1570" y="850"/>
                </a:cubicBezTo>
                <a:cubicBezTo>
                  <a:pt x="1390" y="850"/>
                  <a:pt x="1390" y="850"/>
                  <a:pt x="1390" y="850"/>
                </a:cubicBezTo>
                <a:cubicBezTo>
                  <a:pt x="1328" y="850"/>
                  <a:pt x="1267" y="861"/>
                  <a:pt x="1210" y="881"/>
                </a:cubicBezTo>
                <a:cubicBezTo>
                  <a:pt x="1210" y="486"/>
                  <a:pt x="1210" y="486"/>
                  <a:pt x="1210" y="486"/>
                </a:cubicBezTo>
                <a:cubicBezTo>
                  <a:pt x="1390" y="486"/>
                  <a:pt x="1390" y="486"/>
                  <a:pt x="1390" y="486"/>
                </a:cubicBezTo>
                <a:cubicBezTo>
                  <a:pt x="1414" y="486"/>
                  <a:pt x="1436" y="471"/>
                  <a:pt x="1445" y="449"/>
                </a:cubicBezTo>
                <a:cubicBezTo>
                  <a:pt x="1455" y="426"/>
                  <a:pt x="1449" y="401"/>
                  <a:pt x="1432" y="384"/>
                </a:cubicBezTo>
                <a:cubicBezTo>
                  <a:pt x="1072" y="24"/>
                  <a:pt x="1072" y="24"/>
                  <a:pt x="1072" y="24"/>
                </a:cubicBezTo>
                <a:cubicBezTo>
                  <a:pt x="1049" y="0"/>
                  <a:pt x="1011" y="0"/>
                  <a:pt x="987" y="24"/>
                </a:cubicBezTo>
                <a:cubicBezTo>
                  <a:pt x="627" y="384"/>
                  <a:pt x="627" y="384"/>
                  <a:pt x="627" y="384"/>
                </a:cubicBezTo>
                <a:cubicBezTo>
                  <a:pt x="610" y="401"/>
                  <a:pt x="605" y="426"/>
                  <a:pt x="614" y="449"/>
                </a:cubicBezTo>
                <a:cubicBezTo>
                  <a:pt x="624" y="471"/>
                  <a:pt x="646" y="486"/>
                  <a:pt x="670" y="486"/>
                </a:cubicBezTo>
                <a:cubicBezTo>
                  <a:pt x="850" y="486"/>
                  <a:pt x="850" y="486"/>
                  <a:pt x="850" y="486"/>
                </a:cubicBezTo>
                <a:cubicBezTo>
                  <a:pt x="850" y="881"/>
                  <a:pt x="850" y="881"/>
                  <a:pt x="850" y="881"/>
                </a:cubicBezTo>
                <a:cubicBezTo>
                  <a:pt x="793" y="861"/>
                  <a:pt x="733" y="850"/>
                  <a:pt x="670" y="850"/>
                </a:cubicBezTo>
                <a:cubicBezTo>
                  <a:pt x="486" y="850"/>
                  <a:pt x="486" y="850"/>
                  <a:pt x="486" y="850"/>
                </a:cubicBezTo>
                <a:cubicBezTo>
                  <a:pt x="486" y="670"/>
                  <a:pt x="486" y="670"/>
                  <a:pt x="486" y="670"/>
                </a:cubicBezTo>
                <a:cubicBezTo>
                  <a:pt x="486" y="646"/>
                  <a:pt x="471" y="624"/>
                  <a:pt x="449" y="615"/>
                </a:cubicBezTo>
                <a:cubicBezTo>
                  <a:pt x="426" y="605"/>
                  <a:pt x="401" y="610"/>
                  <a:pt x="383" y="628"/>
                </a:cubicBezTo>
                <a:cubicBezTo>
                  <a:pt x="23" y="988"/>
                  <a:pt x="23" y="988"/>
                  <a:pt x="23" y="988"/>
                </a:cubicBezTo>
                <a:cubicBezTo>
                  <a:pt x="0" y="1011"/>
                  <a:pt x="0" y="1049"/>
                  <a:pt x="23" y="1072"/>
                </a:cubicBezTo>
                <a:cubicBezTo>
                  <a:pt x="383" y="1432"/>
                  <a:pt x="383" y="1432"/>
                  <a:pt x="383" y="1432"/>
                </a:cubicBezTo>
                <a:cubicBezTo>
                  <a:pt x="401" y="1450"/>
                  <a:pt x="426" y="1455"/>
                  <a:pt x="449" y="1445"/>
                </a:cubicBezTo>
                <a:close/>
                <a:moveTo>
                  <a:pt x="1090" y="941"/>
                </a:moveTo>
                <a:cubicBezTo>
                  <a:pt x="1069" y="955"/>
                  <a:pt x="1049" y="971"/>
                  <a:pt x="1030" y="988"/>
                </a:cubicBezTo>
                <a:cubicBezTo>
                  <a:pt x="1011" y="971"/>
                  <a:pt x="991" y="955"/>
                  <a:pt x="970" y="941"/>
                </a:cubicBezTo>
                <a:cubicBezTo>
                  <a:pt x="970" y="486"/>
                  <a:pt x="970" y="486"/>
                  <a:pt x="970" y="486"/>
                </a:cubicBezTo>
                <a:cubicBezTo>
                  <a:pt x="1090" y="486"/>
                  <a:pt x="1090" y="486"/>
                  <a:pt x="1090" y="486"/>
                </a:cubicBezTo>
                <a:lnTo>
                  <a:pt x="1090" y="941"/>
                </a:lnTo>
                <a:close/>
                <a:moveTo>
                  <a:pt x="1390" y="970"/>
                </a:moveTo>
                <a:cubicBezTo>
                  <a:pt x="1630" y="970"/>
                  <a:pt x="1630" y="970"/>
                  <a:pt x="1630" y="970"/>
                </a:cubicBezTo>
                <a:cubicBezTo>
                  <a:pt x="1663" y="970"/>
                  <a:pt x="1690" y="943"/>
                  <a:pt x="1690" y="910"/>
                </a:cubicBezTo>
                <a:cubicBezTo>
                  <a:pt x="1690" y="814"/>
                  <a:pt x="1690" y="814"/>
                  <a:pt x="1690" y="814"/>
                </a:cubicBezTo>
                <a:cubicBezTo>
                  <a:pt x="1909" y="1030"/>
                  <a:pt x="1909" y="1030"/>
                  <a:pt x="1909" y="1030"/>
                </a:cubicBezTo>
                <a:cubicBezTo>
                  <a:pt x="1690" y="1246"/>
                  <a:pt x="1690" y="1246"/>
                  <a:pt x="1690" y="1246"/>
                </a:cubicBezTo>
                <a:cubicBezTo>
                  <a:pt x="1690" y="1150"/>
                  <a:pt x="1690" y="1150"/>
                  <a:pt x="1690" y="1150"/>
                </a:cubicBezTo>
                <a:cubicBezTo>
                  <a:pt x="1690" y="1117"/>
                  <a:pt x="1663" y="1090"/>
                  <a:pt x="1630" y="1090"/>
                </a:cubicBezTo>
                <a:cubicBezTo>
                  <a:pt x="1390" y="1090"/>
                  <a:pt x="1390" y="1090"/>
                  <a:pt x="1390" y="1090"/>
                </a:cubicBezTo>
                <a:cubicBezTo>
                  <a:pt x="1303" y="1090"/>
                  <a:pt x="1225" y="1127"/>
                  <a:pt x="1170" y="1186"/>
                </a:cubicBezTo>
                <a:cubicBezTo>
                  <a:pt x="1154" y="1147"/>
                  <a:pt x="1134" y="1111"/>
                  <a:pt x="1110" y="1077"/>
                </a:cubicBezTo>
                <a:cubicBezTo>
                  <a:pt x="1187" y="1009"/>
                  <a:pt x="1286" y="970"/>
                  <a:pt x="1390" y="970"/>
                </a:cubicBezTo>
                <a:close/>
                <a:moveTo>
                  <a:pt x="815" y="366"/>
                </a:moveTo>
                <a:cubicBezTo>
                  <a:pt x="1030" y="151"/>
                  <a:pt x="1030" y="151"/>
                  <a:pt x="1030" y="151"/>
                </a:cubicBezTo>
                <a:cubicBezTo>
                  <a:pt x="1245" y="366"/>
                  <a:pt x="1245" y="366"/>
                  <a:pt x="1245" y="366"/>
                </a:cubicBezTo>
                <a:lnTo>
                  <a:pt x="815" y="366"/>
                </a:lnTo>
                <a:close/>
                <a:moveTo>
                  <a:pt x="366" y="1150"/>
                </a:moveTo>
                <a:cubicBezTo>
                  <a:pt x="366" y="1245"/>
                  <a:pt x="366" y="1245"/>
                  <a:pt x="366" y="1245"/>
                </a:cubicBezTo>
                <a:cubicBezTo>
                  <a:pt x="151" y="1030"/>
                  <a:pt x="151" y="1030"/>
                  <a:pt x="151" y="1030"/>
                </a:cubicBezTo>
                <a:cubicBezTo>
                  <a:pt x="366" y="815"/>
                  <a:pt x="366" y="815"/>
                  <a:pt x="366" y="815"/>
                </a:cubicBezTo>
                <a:cubicBezTo>
                  <a:pt x="366" y="910"/>
                  <a:pt x="366" y="910"/>
                  <a:pt x="366" y="910"/>
                </a:cubicBezTo>
                <a:cubicBezTo>
                  <a:pt x="366" y="943"/>
                  <a:pt x="393" y="970"/>
                  <a:pt x="426" y="970"/>
                </a:cubicBezTo>
                <a:cubicBezTo>
                  <a:pt x="670" y="970"/>
                  <a:pt x="670" y="970"/>
                  <a:pt x="670" y="970"/>
                </a:cubicBezTo>
                <a:cubicBezTo>
                  <a:pt x="902" y="970"/>
                  <a:pt x="1090" y="1159"/>
                  <a:pt x="1090" y="1390"/>
                </a:cubicBezTo>
                <a:cubicBezTo>
                  <a:pt x="1090" y="1934"/>
                  <a:pt x="1090" y="1934"/>
                  <a:pt x="1090" y="1934"/>
                </a:cubicBezTo>
                <a:cubicBezTo>
                  <a:pt x="970" y="1934"/>
                  <a:pt x="970" y="1934"/>
                  <a:pt x="970" y="1934"/>
                </a:cubicBezTo>
                <a:cubicBezTo>
                  <a:pt x="970" y="1390"/>
                  <a:pt x="970" y="1390"/>
                  <a:pt x="970" y="1390"/>
                </a:cubicBezTo>
                <a:cubicBezTo>
                  <a:pt x="970" y="1225"/>
                  <a:pt x="835" y="1090"/>
                  <a:pt x="670" y="1090"/>
                </a:cubicBezTo>
                <a:cubicBezTo>
                  <a:pt x="426" y="1090"/>
                  <a:pt x="426" y="1090"/>
                  <a:pt x="426" y="1090"/>
                </a:cubicBezTo>
                <a:cubicBezTo>
                  <a:pt x="393" y="1090"/>
                  <a:pt x="366" y="1117"/>
                  <a:pt x="366" y="1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725191" y="3226449"/>
            <a:ext cx="393326" cy="392035"/>
          </a:xfrm>
          <a:custGeom>
            <a:avLst/>
            <a:gdLst>
              <a:gd name="T0" fmla="*/ 1406 w 2052"/>
              <a:gd name="T1" fmla="*/ 1395 h 2046"/>
              <a:gd name="T2" fmla="*/ 1067 w 2052"/>
              <a:gd name="T3" fmla="*/ 1321 h 2046"/>
              <a:gd name="T4" fmla="*/ 446 w 2052"/>
              <a:gd name="T5" fmla="*/ 1282 h 2046"/>
              <a:gd name="T6" fmla="*/ 60 w 2052"/>
              <a:gd name="T7" fmla="*/ 1321 h 2046"/>
              <a:gd name="T8" fmla="*/ 0 w 2052"/>
              <a:gd name="T9" fmla="*/ 1860 h 2046"/>
              <a:gd name="T10" fmla="*/ 418 w 2052"/>
              <a:gd name="T11" fmla="*/ 1920 h 2046"/>
              <a:gd name="T12" fmla="*/ 1176 w 2052"/>
              <a:gd name="T13" fmla="*/ 2033 h 2046"/>
              <a:gd name="T14" fmla="*/ 2019 w 2052"/>
              <a:gd name="T15" fmla="*/ 1413 h 2046"/>
              <a:gd name="T16" fmla="*/ 1620 w 2052"/>
              <a:gd name="T17" fmla="*/ 1254 h 2046"/>
              <a:gd name="T18" fmla="*/ 423 w 2052"/>
              <a:gd name="T19" fmla="*/ 1800 h 2046"/>
              <a:gd name="T20" fmla="*/ 120 w 2052"/>
              <a:gd name="T21" fmla="*/ 1441 h 2046"/>
              <a:gd name="T22" fmla="*/ 463 w 2052"/>
              <a:gd name="T23" fmla="*/ 1426 h 2046"/>
              <a:gd name="T24" fmla="*/ 920 w 2052"/>
              <a:gd name="T25" fmla="*/ 1372 h 2046"/>
              <a:gd name="T26" fmla="*/ 1261 w 2052"/>
              <a:gd name="T27" fmla="*/ 1441 h 2046"/>
              <a:gd name="T28" fmla="*/ 1261 w 2052"/>
              <a:gd name="T29" fmla="*/ 1561 h 2046"/>
              <a:gd name="T30" fmla="*/ 722 w 2052"/>
              <a:gd name="T31" fmla="*/ 1621 h 2046"/>
              <a:gd name="T32" fmla="*/ 1261 w 2052"/>
              <a:gd name="T33" fmla="*/ 1681 h 2046"/>
              <a:gd name="T34" fmla="*/ 1686 w 2052"/>
              <a:gd name="T35" fmla="*/ 1354 h 2046"/>
              <a:gd name="T36" fmla="*/ 1127 w 2052"/>
              <a:gd name="T37" fmla="*/ 1921 h 2046"/>
              <a:gd name="T38" fmla="*/ 483 w 2052"/>
              <a:gd name="T39" fmla="*/ 543 h 2046"/>
              <a:gd name="T40" fmla="*/ 1561 w 2052"/>
              <a:gd name="T41" fmla="*/ 543 h 2046"/>
              <a:gd name="T42" fmla="*/ 1021 w 2052"/>
              <a:gd name="T43" fmla="*/ 740 h 2046"/>
              <a:gd name="T44" fmla="*/ 901 w 2052"/>
              <a:gd name="T45" fmla="*/ 620 h 2046"/>
              <a:gd name="T46" fmla="*/ 962 w 2052"/>
              <a:gd name="T47" fmla="*/ 850 h 2046"/>
              <a:gd name="T48" fmla="*/ 603 w 2052"/>
              <a:gd name="T49" fmla="*/ 543 h 2046"/>
              <a:gd name="T50" fmla="*/ 962 w 2052"/>
              <a:gd name="T51" fmla="*/ 271 h 2046"/>
              <a:gd name="T52" fmla="*/ 1021 w 2052"/>
              <a:gd name="T53" fmla="*/ 620 h 2046"/>
              <a:gd name="T54" fmla="*/ 1021 w 2052"/>
              <a:gd name="T55" fmla="*/ 740 h 2046"/>
              <a:gd name="T56" fmla="*/ 1082 w 2052"/>
              <a:gd name="T57" fmla="*/ 849 h 2046"/>
              <a:gd name="T58" fmla="*/ 1021 w 2052"/>
              <a:gd name="T59" fmla="*/ 500 h 2046"/>
              <a:gd name="T60" fmla="*/ 1021 w 2052"/>
              <a:gd name="T61" fmla="*/ 381 h 2046"/>
              <a:gd name="T62" fmla="*/ 1141 w 2052"/>
              <a:gd name="T63" fmla="*/ 500 h 2046"/>
              <a:gd name="T64" fmla="*/ 1082 w 2052"/>
              <a:gd name="T65" fmla="*/ 271 h 2046"/>
              <a:gd name="T66" fmla="*/ 1441 w 2052"/>
              <a:gd name="T67" fmla="*/ 543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52" h="2046">
                <a:moveTo>
                  <a:pt x="1620" y="1254"/>
                </a:moveTo>
                <a:cubicBezTo>
                  <a:pt x="1406" y="1395"/>
                  <a:pt x="1406" y="1395"/>
                  <a:pt x="1406" y="1395"/>
                </a:cubicBezTo>
                <a:cubicBezTo>
                  <a:pt x="1373" y="1350"/>
                  <a:pt x="1321" y="1321"/>
                  <a:pt x="1261" y="1321"/>
                </a:cubicBezTo>
                <a:cubicBezTo>
                  <a:pt x="1067" y="1321"/>
                  <a:pt x="1067" y="1321"/>
                  <a:pt x="1067" y="1321"/>
                </a:cubicBezTo>
                <a:cubicBezTo>
                  <a:pt x="1034" y="1321"/>
                  <a:pt x="1021" y="1297"/>
                  <a:pt x="999" y="1282"/>
                </a:cubicBezTo>
                <a:cubicBezTo>
                  <a:pt x="842" y="1143"/>
                  <a:pt x="603" y="1143"/>
                  <a:pt x="446" y="1282"/>
                </a:cubicBezTo>
                <a:cubicBezTo>
                  <a:pt x="400" y="1321"/>
                  <a:pt x="400" y="1321"/>
                  <a:pt x="400" y="1321"/>
                </a:cubicBezTo>
                <a:cubicBezTo>
                  <a:pt x="60" y="1321"/>
                  <a:pt x="60" y="1321"/>
                  <a:pt x="60" y="1321"/>
                </a:cubicBezTo>
                <a:cubicBezTo>
                  <a:pt x="27" y="1321"/>
                  <a:pt x="0" y="1348"/>
                  <a:pt x="0" y="1381"/>
                </a:cubicBezTo>
                <a:cubicBezTo>
                  <a:pt x="0" y="1860"/>
                  <a:pt x="0" y="1860"/>
                  <a:pt x="0" y="1860"/>
                </a:cubicBezTo>
                <a:cubicBezTo>
                  <a:pt x="0" y="1893"/>
                  <a:pt x="27" y="1920"/>
                  <a:pt x="60" y="1920"/>
                </a:cubicBezTo>
                <a:cubicBezTo>
                  <a:pt x="418" y="1920"/>
                  <a:pt x="418" y="1920"/>
                  <a:pt x="418" y="1920"/>
                </a:cubicBezTo>
                <a:cubicBezTo>
                  <a:pt x="1131" y="2043"/>
                  <a:pt x="1131" y="2043"/>
                  <a:pt x="1131" y="2043"/>
                </a:cubicBezTo>
                <a:cubicBezTo>
                  <a:pt x="1147" y="2046"/>
                  <a:pt x="1163" y="2042"/>
                  <a:pt x="1176" y="2033"/>
                </a:cubicBezTo>
                <a:cubicBezTo>
                  <a:pt x="1177" y="2033"/>
                  <a:pt x="1177" y="2032"/>
                  <a:pt x="1177" y="2032"/>
                </a:cubicBezTo>
                <a:cubicBezTo>
                  <a:pt x="2019" y="1413"/>
                  <a:pt x="2019" y="1413"/>
                  <a:pt x="2019" y="1413"/>
                </a:cubicBezTo>
                <a:cubicBezTo>
                  <a:pt x="2046" y="1394"/>
                  <a:pt x="2052" y="1357"/>
                  <a:pt x="2033" y="1330"/>
                </a:cubicBezTo>
                <a:cubicBezTo>
                  <a:pt x="1940" y="1199"/>
                  <a:pt x="1754" y="1165"/>
                  <a:pt x="1620" y="1254"/>
                </a:cubicBezTo>
                <a:close/>
                <a:moveTo>
                  <a:pt x="1127" y="1921"/>
                </a:moveTo>
                <a:cubicBezTo>
                  <a:pt x="392" y="1794"/>
                  <a:pt x="433" y="1800"/>
                  <a:pt x="423" y="1800"/>
                </a:cubicBezTo>
                <a:cubicBezTo>
                  <a:pt x="120" y="1800"/>
                  <a:pt x="120" y="1800"/>
                  <a:pt x="120" y="1800"/>
                </a:cubicBezTo>
                <a:cubicBezTo>
                  <a:pt x="120" y="1441"/>
                  <a:pt x="120" y="1441"/>
                  <a:pt x="120" y="1441"/>
                </a:cubicBezTo>
                <a:cubicBezTo>
                  <a:pt x="423" y="1441"/>
                  <a:pt x="423" y="1441"/>
                  <a:pt x="423" y="1441"/>
                </a:cubicBezTo>
                <a:cubicBezTo>
                  <a:pt x="438" y="1441"/>
                  <a:pt x="452" y="1436"/>
                  <a:pt x="463" y="1426"/>
                </a:cubicBezTo>
                <a:cubicBezTo>
                  <a:pt x="525" y="1372"/>
                  <a:pt x="525" y="1372"/>
                  <a:pt x="525" y="1372"/>
                </a:cubicBezTo>
                <a:cubicBezTo>
                  <a:pt x="637" y="1272"/>
                  <a:pt x="807" y="1272"/>
                  <a:pt x="920" y="1372"/>
                </a:cubicBezTo>
                <a:cubicBezTo>
                  <a:pt x="936" y="1382"/>
                  <a:pt x="980" y="1441"/>
                  <a:pt x="1067" y="1441"/>
                </a:cubicBezTo>
                <a:cubicBezTo>
                  <a:pt x="1261" y="1441"/>
                  <a:pt x="1261" y="1441"/>
                  <a:pt x="1261" y="1441"/>
                </a:cubicBezTo>
                <a:cubicBezTo>
                  <a:pt x="1294" y="1441"/>
                  <a:pt x="1321" y="1468"/>
                  <a:pt x="1321" y="1501"/>
                </a:cubicBezTo>
                <a:cubicBezTo>
                  <a:pt x="1321" y="1534"/>
                  <a:pt x="1294" y="1561"/>
                  <a:pt x="1261" y="1561"/>
                </a:cubicBezTo>
                <a:cubicBezTo>
                  <a:pt x="782" y="1561"/>
                  <a:pt x="782" y="1561"/>
                  <a:pt x="782" y="1561"/>
                </a:cubicBezTo>
                <a:cubicBezTo>
                  <a:pt x="749" y="1561"/>
                  <a:pt x="722" y="1588"/>
                  <a:pt x="722" y="1621"/>
                </a:cubicBezTo>
                <a:cubicBezTo>
                  <a:pt x="722" y="1654"/>
                  <a:pt x="749" y="1681"/>
                  <a:pt x="782" y="1681"/>
                </a:cubicBezTo>
                <a:cubicBezTo>
                  <a:pt x="1261" y="1681"/>
                  <a:pt x="1261" y="1681"/>
                  <a:pt x="1261" y="1681"/>
                </a:cubicBezTo>
                <a:cubicBezTo>
                  <a:pt x="1356" y="1681"/>
                  <a:pt x="1433" y="1608"/>
                  <a:pt x="1440" y="1515"/>
                </a:cubicBezTo>
                <a:cubicBezTo>
                  <a:pt x="1686" y="1354"/>
                  <a:pt x="1686" y="1354"/>
                  <a:pt x="1686" y="1354"/>
                </a:cubicBezTo>
                <a:cubicBezTo>
                  <a:pt x="1750" y="1311"/>
                  <a:pt x="1833" y="1315"/>
                  <a:pt x="1893" y="1358"/>
                </a:cubicBezTo>
                <a:lnTo>
                  <a:pt x="1127" y="1921"/>
                </a:lnTo>
                <a:close/>
                <a:moveTo>
                  <a:pt x="1022" y="0"/>
                </a:moveTo>
                <a:cubicBezTo>
                  <a:pt x="725" y="0"/>
                  <a:pt x="483" y="243"/>
                  <a:pt x="483" y="543"/>
                </a:cubicBezTo>
                <a:cubicBezTo>
                  <a:pt x="483" y="840"/>
                  <a:pt x="725" y="1082"/>
                  <a:pt x="1022" y="1082"/>
                </a:cubicBezTo>
                <a:cubicBezTo>
                  <a:pt x="1319" y="1082"/>
                  <a:pt x="1561" y="840"/>
                  <a:pt x="1561" y="543"/>
                </a:cubicBezTo>
                <a:cubicBezTo>
                  <a:pt x="1561" y="243"/>
                  <a:pt x="1319" y="0"/>
                  <a:pt x="1022" y="0"/>
                </a:cubicBezTo>
                <a:close/>
                <a:moveTo>
                  <a:pt x="1021" y="740"/>
                </a:moveTo>
                <a:cubicBezTo>
                  <a:pt x="988" y="740"/>
                  <a:pt x="961" y="713"/>
                  <a:pt x="961" y="680"/>
                </a:cubicBezTo>
                <a:cubicBezTo>
                  <a:pt x="961" y="647"/>
                  <a:pt x="935" y="620"/>
                  <a:pt x="901" y="620"/>
                </a:cubicBezTo>
                <a:cubicBezTo>
                  <a:pt x="868" y="620"/>
                  <a:pt x="842" y="647"/>
                  <a:pt x="842" y="680"/>
                </a:cubicBezTo>
                <a:cubicBezTo>
                  <a:pt x="842" y="758"/>
                  <a:pt x="892" y="825"/>
                  <a:pt x="962" y="850"/>
                </a:cubicBezTo>
                <a:cubicBezTo>
                  <a:pt x="962" y="958"/>
                  <a:pt x="962" y="958"/>
                  <a:pt x="962" y="958"/>
                </a:cubicBezTo>
                <a:cubicBezTo>
                  <a:pt x="759" y="929"/>
                  <a:pt x="603" y="754"/>
                  <a:pt x="603" y="543"/>
                </a:cubicBezTo>
                <a:cubicBezTo>
                  <a:pt x="603" y="330"/>
                  <a:pt x="759" y="153"/>
                  <a:pt x="962" y="124"/>
                </a:cubicBezTo>
                <a:cubicBezTo>
                  <a:pt x="962" y="271"/>
                  <a:pt x="962" y="271"/>
                  <a:pt x="962" y="271"/>
                </a:cubicBezTo>
                <a:cubicBezTo>
                  <a:pt x="892" y="296"/>
                  <a:pt x="842" y="362"/>
                  <a:pt x="842" y="441"/>
                </a:cubicBezTo>
                <a:cubicBezTo>
                  <a:pt x="842" y="540"/>
                  <a:pt x="922" y="620"/>
                  <a:pt x="1021" y="620"/>
                </a:cubicBezTo>
                <a:cubicBezTo>
                  <a:pt x="1054" y="620"/>
                  <a:pt x="1081" y="647"/>
                  <a:pt x="1081" y="680"/>
                </a:cubicBezTo>
                <a:cubicBezTo>
                  <a:pt x="1081" y="713"/>
                  <a:pt x="1054" y="740"/>
                  <a:pt x="1021" y="740"/>
                </a:cubicBezTo>
                <a:close/>
                <a:moveTo>
                  <a:pt x="1082" y="958"/>
                </a:moveTo>
                <a:cubicBezTo>
                  <a:pt x="1082" y="849"/>
                  <a:pt x="1082" y="849"/>
                  <a:pt x="1082" y="849"/>
                </a:cubicBezTo>
                <a:cubicBezTo>
                  <a:pt x="1151" y="824"/>
                  <a:pt x="1201" y="758"/>
                  <a:pt x="1201" y="680"/>
                </a:cubicBezTo>
                <a:cubicBezTo>
                  <a:pt x="1201" y="581"/>
                  <a:pt x="1120" y="500"/>
                  <a:pt x="1021" y="500"/>
                </a:cubicBezTo>
                <a:cubicBezTo>
                  <a:pt x="988" y="500"/>
                  <a:pt x="961" y="474"/>
                  <a:pt x="961" y="441"/>
                </a:cubicBezTo>
                <a:cubicBezTo>
                  <a:pt x="961" y="408"/>
                  <a:pt x="988" y="381"/>
                  <a:pt x="1021" y="381"/>
                </a:cubicBezTo>
                <a:cubicBezTo>
                  <a:pt x="1054" y="381"/>
                  <a:pt x="1081" y="408"/>
                  <a:pt x="1081" y="441"/>
                </a:cubicBezTo>
                <a:cubicBezTo>
                  <a:pt x="1081" y="474"/>
                  <a:pt x="1108" y="500"/>
                  <a:pt x="1141" y="500"/>
                </a:cubicBezTo>
                <a:cubicBezTo>
                  <a:pt x="1174" y="500"/>
                  <a:pt x="1201" y="474"/>
                  <a:pt x="1201" y="441"/>
                </a:cubicBezTo>
                <a:cubicBezTo>
                  <a:pt x="1201" y="363"/>
                  <a:pt x="1151" y="296"/>
                  <a:pt x="1082" y="271"/>
                </a:cubicBezTo>
                <a:cubicBezTo>
                  <a:pt x="1082" y="124"/>
                  <a:pt x="1082" y="124"/>
                  <a:pt x="1082" y="124"/>
                </a:cubicBezTo>
                <a:cubicBezTo>
                  <a:pt x="1285" y="153"/>
                  <a:pt x="1441" y="330"/>
                  <a:pt x="1441" y="543"/>
                </a:cubicBezTo>
                <a:cubicBezTo>
                  <a:pt x="1441" y="754"/>
                  <a:pt x="1285" y="929"/>
                  <a:pt x="1082" y="9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2181462" y="3219230"/>
            <a:ext cx="392504" cy="406472"/>
          </a:xfrm>
          <a:custGeom>
            <a:avLst/>
            <a:gdLst>
              <a:gd name="T0" fmla="*/ 1560 w 2048"/>
              <a:gd name="T1" fmla="*/ 1118 h 2121"/>
              <a:gd name="T2" fmla="*/ 883 w 2048"/>
              <a:gd name="T3" fmla="*/ 88 h 2121"/>
              <a:gd name="T4" fmla="*/ 493 w 2048"/>
              <a:gd name="T5" fmla="*/ 1124 h 2121"/>
              <a:gd name="T6" fmla="*/ 724 w 2048"/>
              <a:gd name="T7" fmla="*/ 1435 h 2121"/>
              <a:gd name="T8" fmla="*/ 664 w 2048"/>
              <a:gd name="T9" fmla="*/ 1517 h 2121"/>
              <a:gd name="T10" fmla="*/ 664 w 2048"/>
              <a:gd name="T11" fmla="*/ 1637 h 2121"/>
              <a:gd name="T12" fmla="*/ 724 w 2048"/>
              <a:gd name="T13" fmla="*/ 1821 h 2121"/>
              <a:gd name="T14" fmla="*/ 1324 w 2048"/>
              <a:gd name="T15" fmla="*/ 1821 h 2121"/>
              <a:gd name="T16" fmla="*/ 1384 w 2048"/>
              <a:gd name="T17" fmla="*/ 1637 h 2121"/>
              <a:gd name="T18" fmla="*/ 1384 w 2048"/>
              <a:gd name="T19" fmla="*/ 1517 h 2121"/>
              <a:gd name="T20" fmla="*/ 1324 w 2048"/>
              <a:gd name="T21" fmla="*/ 1445 h 2121"/>
              <a:gd name="T22" fmla="*/ 1024 w 2048"/>
              <a:gd name="T23" fmla="*/ 2001 h 2121"/>
              <a:gd name="T24" fmla="*/ 1194 w 2048"/>
              <a:gd name="T25" fmla="*/ 1881 h 2121"/>
              <a:gd name="T26" fmla="*/ 1204 w 2048"/>
              <a:gd name="T27" fmla="*/ 1761 h 2121"/>
              <a:gd name="T28" fmla="*/ 844 w 2048"/>
              <a:gd name="T29" fmla="*/ 1637 h 2121"/>
              <a:gd name="T30" fmla="*/ 1204 w 2048"/>
              <a:gd name="T31" fmla="*/ 1761 h 2121"/>
              <a:gd name="T32" fmla="*/ 1204 w 2048"/>
              <a:gd name="T33" fmla="*/ 1517 h 2121"/>
              <a:gd name="T34" fmla="*/ 844 w 2048"/>
              <a:gd name="T35" fmla="*/ 1435 h 2121"/>
              <a:gd name="T36" fmla="*/ 589 w 2048"/>
              <a:gd name="T37" fmla="*/ 1053 h 2121"/>
              <a:gd name="T38" fmla="*/ 908 w 2048"/>
              <a:gd name="T39" fmla="*/ 205 h 2121"/>
              <a:gd name="T40" fmla="*/ 1463 w 2048"/>
              <a:gd name="T41" fmla="*/ 1048 h 2121"/>
              <a:gd name="T42" fmla="*/ 1204 w 2048"/>
              <a:gd name="T43" fmla="*/ 1445 h 2121"/>
              <a:gd name="T44" fmla="*/ 2048 w 2048"/>
              <a:gd name="T45" fmla="*/ 733 h 2121"/>
              <a:gd name="T46" fmla="*/ 1868 w 2048"/>
              <a:gd name="T47" fmla="*/ 793 h 2121"/>
              <a:gd name="T48" fmla="*/ 1868 w 2048"/>
              <a:gd name="T49" fmla="*/ 673 h 2121"/>
              <a:gd name="T50" fmla="*/ 60 w 2048"/>
              <a:gd name="T51" fmla="*/ 673 h 2121"/>
              <a:gd name="T52" fmla="*/ 240 w 2048"/>
              <a:gd name="T53" fmla="*/ 733 h 2121"/>
              <a:gd name="T54" fmla="*/ 60 w 2048"/>
              <a:gd name="T55" fmla="*/ 793 h 2121"/>
              <a:gd name="T56" fmla="*/ 60 w 2048"/>
              <a:gd name="T57" fmla="*/ 673 h 2121"/>
              <a:gd name="T58" fmla="*/ 327 w 2048"/>
              <a:gd name="T59" fmla="*/ 1205 h 2121"/>
              <a:gd name="T60" fmla="*/ 33 w 2048"/>
              <a:gd name="T61" fmla="*/ 1302 h 2121"/>
              <a:gd name="T62" fmla="*/ 267 w 2048"/>
              <a:gd name="T63" fmla="*/ 1101 h 2121"/>
              <a:gd name="T64" fmla="*/ 1722 w 2048"/>
              <a:gd name="T65" fmla="*/ 261 h 2121"/>
              <a:gd name="T66" fmla="*/ 2016 w 2048"/>
              <a:gd name="T67" fmla="*/ 163 h 2121"/>
              <a:gd name="T68" fmla="*/ 1781 w 2048"/>
              <a:gd name="T69" fmla="*/ 365 h 2121"/>
              <a:gd name="T70" fmla="*/ 1722 w 2048"/>
              <a:gd name="T71" fmla="*/ 261 h 2121"/>
              <a:gd name="T72" fmla="*/ 267 w 2048"/>
              <a:gd name="T73" fmla="*/ 365 h 2121"/>
              <a:gd name="T74" fmla="*/ 33 w 2048"/>
              <a:gd name="T75" fmla="*/ 163 h 2121"/>
              <a:gd name="T76" fmla="*/ 327 w 2048"/>
              <a:gd name="T77" fmla="*/ 261 h 2121"/>
              <a:gd name="T78" fmla="*/ 1934 w 2048"/>
              <a:gd name="T79" fmla="*/ 1325 h 2121"/>
              <a:gd name="T80" fmla="*/ 1700 w 2048"/>
              <a:gd name="T81" fmla="*/ 1123 h 2121"/>
              <a:gd name="T82" fmla="*/ 1993 w 2048"/>
              <a:gd name="T83" fmla="*/ 1221 h 2121"/>
              <a:gd name="T84" fmla="*/ 1934 w 2048"/>
              <a:gd name="T85" fmla="*/ 1325 h 2121"/>
              <a:gd name="T86" fmla="*/ 1024 w 2048"/>
              <a:gd name="T87" fmla="*/ 810 h 2121"/>
              <a:gd name="T88" fmla="*/ 1084 w 2048"/>
              <a:gd name="T89" fmla="*/ 1160 h 2121"/>
              <a:gd name="T90" fmla="*/ 1024 w 2048"/>
              <a:gd name="T91" fmla="*/ 1273 h 2121"/>
              <a:gd name="T92" fmla="*/ 964 w 2048"/>
              <a:gd name="T93" fmla="*/ 1160 h 2121"/>
              <a:gd name="T94" fmla="*/ 904 w 2048"/>
              <a:gd name="T95" fmla="*/ 930 h 2121"/>
              <a:gd name="T96" fmla="*/ 1024 w 2048"/>
              <a:gd name="T97" fmla="*/ 1050 h 2121"/>
              <a:gd name="T98" fmla="*/ 1024 w 2048"/>
              <a:gd name="T99" fmla="*/ 930 h 2121"/>
              <a:gd name="T100" fmla="*/ 964 w 2048"/>
              <a:gd name="T101" fmla="*/ 581 h 2121"/>
              <a:gd name="T102" fmla="*/ 1024 w 2048"/>
              <a:gd name="T103" fmla="*/ 433 h 2121"/>
              <a:gd name="T104" fmla="*/ 1084 w 2048"/>
              <a:gd name="T105" fmla="*/ 581 h 2121"/>
              <a:gd name="T106" fmla="*/ 1144 w 2048"/>
              <a:gd name="T107" fmla="*/ 810 h 2121"/>
              <a:gd name="T108" fmla="*/ 1024 w 2048"/>
              <a:gd name="T109" fmla="*/ 690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48" h="2121">
                <a:moveTo>
                  <a:pt x="1467" y="1226"/>
                </a:moveTo>
                <a:cubicBezTo>
                  <a:pt x="1502" y="1189"/>
                  <a:pt x="1534" y="1154"/>
                  <a:pt x="1560" y="1118"/>
                </a:cubicBezTo>
                <a:cubicBezTo>
                  <a:pt x="1641" y="1006"/>
                  <a:pt x="1684" y="872"/>
                  <a:pt x="1684" y="733"/>
                </a:cubicBezTo>
                <a:cubicBezTo>
                  <a:pt x="1684" y="317"/>
                  <a:pt x="1304" y="0"/>
                  <a:pt x="883" y="88"/>
                </a:cubicBezTo>
                <a:cubicBezTo>
                  <a:pt x="626" y="141"/>
                  <a:pt x="422" y="351"/>
                  <a:pt x="376" y="610"/>
                </a:cubicBezTo>
                <a:cubicBezTo>
                  <a:pt x="342" y="794"/>
                  <a:pt x="384" y="976"/>
                  <a:pt x="493" y="1124"/>
                </a:cubicBezTo>
                <a:cubicBezTo>
                  <a:pt x="518" y="1158"/>
                  <a:pt x="551" y="1192"/>
                  <a:pt x="585" y="1228"/>
                </a:cubicBezTo>
                <a:cubicBezTo>
                  <a:pt x="650" y="1295"/>
                  <a:pt x="724" y="1371"/>
                  <a:pt x="724" y="1435"/>
                </a:cubicBezTo>
                <a:cubicBezTo>
                  <a:pt x="724" y="1517"/>
                  <a:pt x="724" y="1517"/>
                  <a:pt x="724" y="1517"/>
                </a:cubicBezTo>
                <a:cubicBezTo>
                  <a:pt x="664" y="1517"/>
                  <a:pt x="664" y="1517"/>
                  <a:pt x="664" y="1517"/>
                </a:cubicBezTo>
                <a:cubicBezTo>
                  <a:pt x="631" y="1517"/>
                  <a:pt x="604" y="1544"/>
                  <a:pt x="604" y="1577"/>
                </a:cubicBezTo>
                <a:cubicBezTo>
                  <a:pt x="604" y="1610"/>
                  <a:pt x="631" y="1637"/>
                  <a:pt x="664" y="1637"/>
                </a:cubicBezTo>
                <a:cubicBezTo>
                  <a:pt x="724" y="1637"/>
                  <a:pt x="724" y="1637"/>
                  <a:pt x="724" y="1637"/>
                </a:cubicBezTo>
                <a:cubicBezTo>
                  <a:pt x="724" y="1821"/>
                  <a:pt x="724" y="1821"/>
                  <a:pt x="724" y="1821"/>
                </a:cubicBezTo>
                <a:cubicBezTo>
                  <a:pt x="724" y="1986"/>
                  <a:pt x="859" y="2121"/>
                  <a:pt x="1024" y="2121"/>
                </a:cubicBezTo>
                <a:cubicBezTo>
                  <a:pt x="1190" y="2121"/>
                  <a:pt x="1324" y="1986"/>
                  <a:pt x="1324" y="1821"/>
                </a:cubicBezTo>
                <a:cubicBezTo>
                  <a:pt x="1324" y="1637"/>
                  <a:pt x="1324" y="1637"/>
                  <a:pt x="1324" y="1637"/>
                </a:cubicBezTo>
                <a:cubicBezTo>
                  <a:pt x="1384" y="1637"/>
                  <a:pt x="1384" y="1637"/>
                  <a:pt x="1384" y="1637"/>
                </a:cubicBezTo>
                <a:cubicBezTo>
                  <a:pt x="1418" y="1637"/>
                  <a:pt x="1444" y="1610"/>
                  <a:pt x="1444" y="1577"/>
                </a:cubicBezTo>
                <a:cubicBezTo>
                  <a:pt x="1444" y="1544"/>
                  <a:pt x="1418" y="1517"/>
                  <a:pt x="1384" y="1517"/>
                </a:cubicBezTo>
                <a:cubicBezTo>
                  <a:pt x="1324" y="1517"/>
                  <a:pt x="1324" y="1517"/>
                  <a:pt x="1324" y="1517"/>
                </a:cubicBezTo>
                <a:cubicBezTo>
                  <a:pt x="1324" y="1445"/>
                  <a:pt x="1324" y="1445"/>
                  <a:pt x="1324" y="1445"/>
                </a:cubicBezTo>
                <a:cubicBezTo>
                  <a:pt x="1324" y="1377"/>
                  <a:pt x="1400" y="1297"/>
                  <a:pt x="1467" y="1226"/>
                </a:cubicBezTo>
                <a:close/>
                <a:moveTo>
                  <a:pt x="1024" y="2001"/>
                </a:moveTo>
                <a:cubicBezTo>
                  <a:pt x="946" y="2001"/>
                  <a:pt x="879" y="1951"/>
                  <a:pt x="855" y="1881"/>
                </a:cubicBezTo>
                <a:cubicBezTo>
                  <a:pt x="1194" y="1881"/>
                  <a:pt x="1194" y="1881"/>
                  <a:pt x="1194" y="1881"/>
                </a:cubicBezTo>
                <a:cubicBezTo>
                  <a:pt x="1169" y="1951"/>
                  <a:pt x="1103" y="2001"/>
                  <a:pt x="1024" y="2001"/>
                </a:cubicBezTo>
                <a:close/>
                <a:moveTo>
                  <a:pt x="1204" y="1761"/>
                </a:moveTo>
                <a:cubicBezTo>
                  <a:pt x="844" y="1761"/>
                  <a:pt x="844" y="1761"/>
                  <a:pt x="844" y="1761"/>
                </a:cubicBezTo>
                <a:cubicBezTo>
                  <a:pt x="844" y="1637"/>
                  <a:pt x="844" y="1637"/>
                  <a:pt x="844" y="1637"/>
                </a:cubicBezTo>
                <a:cubicBezTo>
                  <a:pt x="1204" y="1637"/>
                  <a:pt x="1204" y="1637"/>
                  <a:pt x="1204" y="1637"/>
                </a:cubicBezTo>
                <a:lnTo>
                  <a:pt x="1204" y="1761"/>
                </a:lnTo>
                <a:close/>
                <a:moveTo>
                  <a:pt x="1204" y="1445"/>
                </a:moveTo>
                <a:cubicBezTo>
                  <a:pt x="1204" y="1517"/>
                  <a:pt x="1204" y="1517"/>
                  <a:pt x="1204" y="1517"/>
                </a:cubicBezTo>
                <a:cubicBezTo>
                  <a:pt x="844" y="1517"/>
                  <a:pt x="844" y="1517"/>
                  <a:pt x="844" y="1517"/>
                </a:cubicBezTo>
                <a:cubicBezTo>
                  <a:pt x="844" y="1435"/>
                  <a:pt x="844" y="1435"/>
                  <a:pt x="844" y="1435"/>
                </a:cubicBezTo>
                <a:cubicBezTo>
                  <a:pt x="844" y="1323"/>
                  <a:pt x="752" y="1228"/>
                  <a:pt x="671" y="1144"/>
                </a:cubicBezTo>
                <a:cubicBezTo>
                  <a:pt x="640" y="1111"/>
                  <a:pt x="610" y="1081"/>
                  <a:pt x="589" y="1053"/>
                </a:cubicBezTo>
                <a:cubicBezTo>
                  <a:pt x="500" y="932"/>
                  <a:pt x="466" y="782"/>
                  <a:pt x="494" y="632"/>
                </a:cubicBezTo>
                <a:cubicBezTo>
                  <a:pt x="532" y="420"/>
                  <a:pt x="698" y="249"/>
                  <a:pt x="908" y="205"/>
                </a:cubicBezTo>
                <a:cubicBezTo>
                  <a:pt x="1252" y="133"/>
                  <a:pt x="1564" y="392"/>
                  <a:pt x="1564" y="733"/>
                </a:cubicBezTo>
                <a:cubicBezTo>
                  <a:pt x="1564" y="847"/>
                  <a:pt x="1529" y="956"/>
                  <a:pt x="1463" y="1048"/>
                </a:cubicBezTo>
                <a:cubicBezTo>
                  <a:pt x="1442" y="1077"/>
                  <a:pt x="1411" y="1110"/>
                  <a:pt x="1379" y="1144"/>
                </a:cubicBezTo>
                <a:cubicBezTo>
                  <a:pt x="1297" y="1231"/>
                  <a:pt x="1204" y="1330"/>
                  <a:pt x="1204" y="1445"/>
                </a:cubicBezTo>
                <a:close/>
                <a:moveTo>
                  <a:pt x="1988" y="673"/>
                </a:moveTo>
                <a:cubicBezTo>
                  <a:pt x="2022" y="673"/>
                  <a:pt x="2048" y="700"/>
                  <a:pt x="2048" y="733"/>
                </a:cubicBezTo>
                <a:cubicBezTo>
                  <a:pt x="2048" y="766"/>
                  <a:pt x="2022" y="793"/>
                  <a:pt x="1988" y="793"/>
                </a:cubicBezTo>
                <a:cubicBezTo>
                  <a:pt x="1868" y="793"/>
                  <a:pt x="1868" y="793"/>
                  <a:pt x="1868" y="793"/>
                </a:cubicBezTo>
                <a:cubicBezTo>
                  <a:pt x="1835" y="793"/>
                  <a:pt x="1808" y="766"/>
                  <a:pt x="1808" y="733"/>
                </a:cubicBezTo>
                <a:cubicBezTo>
                  <a:pt x="1808" y="700"/>
                  <a:pt x="1835" y="673"/>
                  <a:pt x="1868" y="673"/>
                </a:cubicBezTo>
                <a:lnTo>
                  <a:pt x="1988" y="673"/>
                </a:lnTo>
                <a:close/>
                <a:moveTo>
                  <a:pt x="60" y="673"/>
                </a:moveTo>
                <a:cubicBezTo>
                  <a:pt x="180" y="673"/>
                  <a:pt x="180" y="673"/>
                  <a:pt x="180" y="673"/>
                </a:cubicBezTo>
                <a:cubicBezTo>
                  <a:pt x="214" y="673"/>
                  <a:pt x="240" y="700"/>
                  <a:pt x="240" y="733"/>
                </a:cubicBezTo>
                <a:cubicBezTo>
                  <a:pt x="240" y="766"/>
                  <a:pt x="214" y="793"/>
                  <a:pt x="180" y="793"/>
                </a:cubicBezTo>
                <a:cubicBezTo>
                  <a:pt x="60" y="793"/>
                  <a:pt x="60" y="793"/>
                  <a:pt x="60" y="793"/>
                </a:cubicBezTo>
                <a:cubicBezTo>
                  <a:pt x="27" y="793"/>
                  <a:pt x="0" y="766"/>
                  <a:pt x="0" y="733"/>
                </a:cubicBezTo>
                <a:cubicBezTo>
                  <a:pt x="0" y="700"/>
                  <a:pt x="27" y="673"/>
                  <a:pt x="60" y="673"/>
                </a:cubicBezTo>
                <a:close/>
                <a:moveTo>
                  <a:pt x="349" y="1123"/>
                </a:moveTo>
                <a:cubicBezTo>
                  <a:pt x="365" y="1152"/>
                  <a:pt x="355" y="1189"/>
                  <a:pt x="327" y="1205"/>
                </a:cubicBezTo>
                <a:cubicBezTo>
                  <a:pt x="115" y="1325"/>
                  <a:pt x="115" y="1325"/>
                  <a:pt x="115" y="1325"/>
                </a:cubicBezTo>
                <a:cubicBezTo>
                  <a:pt x="86" y="1341"/>
                  <a:pt x="49" y="1331"/>
                  <a:pt x="33" y="1302"/>
                </a:cubicBezTo>
                <a:cubicBezTo>
                  <a:pt x="17" y="1274"/>
                  <a:pt x="27" y="1237"/>
                  <a:pt x="56" y="1221"/>
                </a:cubicBezTo>
                <a:cubicBezTo>
                  <a:pt x="267" y="1101"/>
                  <a:pt x="267" y="1101"/>
                  <a:pt x="267" y="1101"/>
                </a:cubicBezTo>
                <a:cubicBezTo>
                  <a:pt x="296" y="1084"/>
                  <a:pt x="333" y="1094"/>
                  <a:pt x="349" y="1123"/>
                </a:cubicBezTo>
                <a:close/>
                <a:moveTo>
                  <a:pt x="1722" y="261"/>
                </a:moveTo>
                <a:cubicBezTo>
                  <a:pt x="1934" y="141"/>
                  <a:pt x="1934" y="141"/>
                  <a:pt x="1934" y="141"/>
                </a:cubicBezTo>
                <a:cubicBezTo>
                  <a:pt x="1963" y="124"/>
                  <a:pt x="2000" y="134"/>
                  <a:pt x="2016" y="163"/>
                </a:cubicBezTo>
                <a:cubicBezTo>
                  <a:pt x="2032" y="192"/>
                  <a:pt x="2022" y="229"/>
                  <a:pt x="1993" y="245"/>
                </a:cubicBezTo>
                <a:cubicBezTo>
                  <a:pt x="1781" y="365"/>
                  <a:pt x="1781" y="365"/>
                  <a:pt x="1781" y="365"/>
                </a:cubicBezTo>
                <a:cubicBezTo>
                  <a:pt x="1753" y="381"/>
                  <a:pt x="1716" y="371"/>
                  <a:pt x="1700" y="342"/>
                </a:cubicBezTo>
                <a:cubicBezTo>
                  <a:pt x="1683" y="314"/>
                  <a:pt x="1693" y="277"/>
                  <a:pt x="1722" y="261"/>
                </a:cubicBezTo>
                <a:close/>
                <a:moveTo>
                  <a:pt x="349" y="342"/>
                </a:moveTo>
                <a:cubicBezTo>
                  <a:pt x="333" y="371"/>
                  <a:pt x="296" y="381"/>
                  <a:pt x="267" y="365"/>
                </a:cubicBezTo>
                <a:cubicBezTo>
                  <a:pt x="56" y="245"/>
                  <a:pt x="56" y="245"/>
                  <a:pt x="56" y="245"/>
                </a:cubicBezTo>
                <a:cubicBezTo>
                  <a:pt x="27" y="229"/>
                  <a:pt x="17" y="192"/>
                  <a:pt x="33" y="163"/>
                </a:cubicBezTo>
                <a:cubicBezTo>
                  <a:pt x="49" y="134"/>
                  <a:pt x="86" y="124"/>
                  <a:pt x="115" y="141"/>
                </a:cubicBezTo>
                <a:cubicBezTo>
                  <a:pt x="327" y="261"/>
                  <a:pt x="327" y="261"/>
                  <a:pt x="327" y="261"/>
                </a:cubicBezTo>
                <a:cubicBezTo>
                  <a:pt x="355" y="277"/>
                  <a:pt x="365" y="314"/>
                  <a:pt x="349" y="342"/>
                </a:cubicBezTo>
                <a:close/>
                <a:moveTo>
                  <a:pt x="1934" y="1325"/>
                </a:moveTo>
                <a:cubicBezTo>
                  <a:pt x="1722" y="1205"/>
                  <a:pt x="1722" y="1205"/>
                  <a:pt x="1722" y="1205"/>
                </a:cubicBezTo>
                <a:cubicBezTo>
                  <a:pt x="1693" y="1189"/>
                  <a:pt x="1683" y="1152"/>
                  <a:pt x="1700" y="1123"/>
                </a:cubicBezTo>
                <a:cubicBezTo>
                  <a:pt x="1716" y="1094"/>
                  <a:pt x="1753" y="1084"/>
                  <a:pt x="1781" y="1101"/>
                </a:cubicBezTo>
                <a:cubicBezTo>
                  <a:pt x="1993" y="1221"/>
                  <a:pt x="1993" y="1221"/>
                  <a:pt x="1993" y="1221"/>
                </a:cubicBezTo>
                <a:cubicBezTo>
                  <a:pt x="2022" y="1237"/>
                  <a:pt x="2032" y="1274"/>
                  <a:pt x="2016" y="1302"/>
                </a:cubicBezTo>
                <a:cubicBezTo>
                  <a:pt x="2000" y="1331"/>
                  <a:pt x="1963" y="1341"/>
                  <a:pt x="1934" y="1325"/>
                </a:cubicBezTo>
                <a:close/>
                <a:moveTo>
                  <a:pt x="964" y="750"/>
                </a:moveTo>
                <a:cubicBezTo>
                  <a:pt x="964" y="784"/>
                  <a:pt x="991" y="810"/>
                  <a:pt x="1024" y="810"/>
                </a:cubicBezTo>
                <a:cubicBezTo>
                  <a:pt x="1123" y="810"/>
                  <a:pt x="1204" y="891"/>
                  <a:pt x="1204" y="990"/>
                </a:cubicBezTo>
                <a:cubicBezTo>
                  <a:pt x="1204" y="1068"/>
                  <a:pt x="1154" y="1135"/>
                  <a:pt x="1084" y="1160"/>
                </a:cubicBezTo>
                <a:cubicBezTo>
                  <a:pt x="1084" y="1213"/>
                  <a:pt x="1084" y="1213"/>
                  <a:pt x="1084" y="1213"/>
                </a:cubicBezTo>
                <a:cubicBezTo>
                  <a:pt x="1084" y="1246"/>
                  <a:pt x="1058" y="1273"/>
                  <a:pt x="1024" y="1273"/>
                </a:cubicBezTo>
                <a:cubicBezTo>
                  <a:pt x="991" y="1273"/>
                  <a:pt x="964" y="1246"/>
                  <a:pt x="964" y="1213"/>
                </a:cubicBezTo>
                <a:cubicBezTo>
                  <a:pt x="964" y="1160"/>
                  <a:pt x="964" y="1160"/>
                  <a:pt x="964" y="1160"/>
                </a:cubicBezTo>
                <a:cubicBezTo>
                  <a:pt x="894" y="1136"/>
                  <a:pt x="844" y="1069"/>
                  <a:pt x="844" y="990"/>
                </a:cubicBezTo>
                <a:cubicBezTo>
                  <a:pt x="844" y="957"/>
                  <a:pt x="871" y="930"/>
                  <a:pt x="904" y="930"/>
                </a:cubicBezTo>
                <a:cubicBezTo>
                  <a:pt x="937" y="930"/>
                  <a:pt x="964" y="957"/>
                  <a:pt x="964" y="990"/>
                </a:cubicBezTo>
                <a:cubicBezTo>
                  <a:pt x="964" y="1023"/>
                  <a:pt x="991" y="1050"/>
                  <a:pt x="1024" y="1050"/>
                </a:cubicBezTo>
                <a:cubicBezTo>
                  <a:pt x="1057" y="1050"/>
                  <a:pt x="1084" y="1023"/>
                  <a:pt x="1084" y="990"/>
                </a:cubicBezTo>
                <a:cubicBezTo>
                  <a:pt x="1084" y="957"/>
                  <a:pt x="1057" y="930"/>
                  <a:pt x="1024" y="930"/>
                </a:cubicBezTo>
                <a:cubicBezTo>
                  <a:pt x="925" y="930"/>
                  <a:pt x="844" y="850"/>
                  <a:pt x="844" y="750"/>
                </a:cubicBezTo>
                <a:cubicBezTo>
                  <a:pt x="844" y="672"/>
                  <a:pt x="894" y="605"/>
                  <a:pt x="964" y="581"/>
                </a:cubicBezTo>
                <a:cubicBezTo>
                  <a:pt x="964" y="493"/>
                  <a:pt x="964" y="493"/>
                  <a:pt x="964" y="493"/>
                </a:cubicBezTo>
                <a:cubicBezTo>
                  <a:pt x="964" y="460"/>
                  <a:pt x="991" y="433"/>
                  <a:pt x="1024" y="433"/>
                </a:cubicBezTo>
                <a:cubicBezTo>
                  <a:pt x="1058" y="433"/>
                  <a:pt x="1084" y="460"/>
                  <a:pt x="1084" y="493"/>
                </a:cubicBezTo>
                <a:cubicBezTo>
                  <a:pt x="1084" y="581"/>
                  <a:pt x="1084" y="581"/>
                  <a:pt x="1084" y="581"/>
                </a:cubicBezTo>
                <a:cubicBezTo>
                  <a:pt x="1154" y="606"/>
                  <a:pt x="1204" y="672"/>
                  <a:pt x="1204" y="750"/>
                </a:cubicBezTo>
                <a:cubicBezTo>
                  <a:pt x="1204" y="784"/>
                  <a:pt x="1177" y="810"/>
                  <a:pt x="1144" y="810"/>
                </a:cubicBezTo>
                <a:cubicBezTo>
                  <a:pt x="1111" y="810"/>
                  <a:pt x="1084" y="784"/>
                  <a:pt x="1084" y="750"/>
                </a:cubicBezTo>
                <a:cubicBezTo>
                  <a:pt x="1084" y="717"/>
                  <a:pt x="1057" y="690"/>
                  <a:pt x="1024" y="690"/>
                </a:cubicBezTo>
                <a:cubicBezTo>
                  <a:pt x="991" y="690"/>
                  <a:pt x="964" y="717"/>
                  <a:pt x="964" y="7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2981901" y="3226273"/>
            <a:ext cx="252945" cy="392387"/>
          </a:xfrm>
          <a:custGeom>
            <a:avLst/>
            <a:gdLst>
              <a:gd name="T0" fmla="*/ 1320 w 1320"/>
              <a:gd name="T1" fmla="*/ 660 h 2048"/>
              <a:gd name="T2" fmla="*/ 660 w 1320"/>
              <a:gd name="T3" fmla="*/ 0 h 2048"/>
              <a:gd name="T4" fmla="*/ 0 w 1320"/>
              <a:gd name="T5" fmla="*/ 660 h 2048"/>
              <a:gd name="T6" fmla="*/ 480 w 1320"/>
              <a:gd name="T7" fmla="*/ 1295 h 2048"/>
              <a:gd name="T8" fmla="*/ 480 w 1320"/>
              <a:gd name="T9" fmla="*/ 1568 h 2048"/>
              <a:gd name="T10" fmla="*/ 300 w 1320"/>
              <a:gd name="T11" fmla="*/ 1568 h 2048"/>
              <a:gd name="T12" fmla="*/ 245 w 1320"/>
              <a:gd name="T13" fmla="*/ 1605 h 2048"/>
              <a:gd name="T14" fmla="*/ 258 w 1320"/>
              <a:gd name="T15" fmla="*/ 1670 h 2048"/>
              <a:gd name="T16" fmla="*/ 618 w 1320"/>
              <a:gd name="T17" fmla="*/ 2030 h 2048"/>
              <a:gd name="T18" fmla="*/ 660 w 1320"/>
              <a:gd name="T19" fmla="*/ 2048 h 2048"/>
              <a:gd name="T20" fmla="*/ 702 w 1320"/>
              <a:gd name="T21" fmla="*/ 2030 h 2048"/>
              <a:gd name="T22" fmla="*/ 1062 w 1320"/>
              <a:gd name="T23" fmla="*/ 1670 h 2048"/>
              <a:gd name="T24" fmla="*/ 1075 w 1320"/>
              <a:gd name="T25" fmla="*/ 1605 h 2048"/>
              <a:gd name="T26" fmla="*/ 1020 w 1320"/>
              <a:gd name="T27" fmla="*/ 1568 h 2048"/>
              <a:gd name="T28" fmla="*/ 840 w 1320"/>
              <a:gd name="T29" fmla="*/ 1568 h 2048"/>
              <a:gd name="T30" fmla="*/ 840 w 1320"/>
              <a:gd name="T31" fmla="*/ 1295 h 2048"/>
              <a:gd name="T32" fmla="*/ 1320 w 1320"/>
              <a:gd name="T33" fmla="*/ 660 h 2048"/>
              <a:gd name="T34" fmla="*/ 875 w 1320"/>
              <a:gd name="T35" fmla="*/ 1688 h 2048"/>
              <a:gd name="T36" fmla="*/ 660 w 1320"/>
              <a:gd name="T37" fmla="*/ 1903 h 2048"/>
              <a:gd name="T38" fmla="*/ 445 w 1320"/>
              <a:gd name="T39" fmla="*/ 1688 h 2048"/>
              <a:gd name="T40" fmla="*/ 540 w 1320"/>
              <a:gd name="T41" fmla="*/ 1688 h 2048"/>
              <a:gd name="T42" fmla="*/ 600 w 1320"/>
              <a:gd name="T43" fmla="*/ 1628 h 2048"/>
              <a:gd name="T44" fmla="*/ 600 w 1320"/>
              <a:gd name="T45" fmla="*/ 1317 h 2048"/>
              <a:gd name="T46" fmla="*/ 660 w 1320"/>
              <a:gd name="T47" fmla="*/ 1320 h 2048"/>
              <a:gd name="T48" fmla="*/ 720 w 1320"/>
              <a:gd name="T49" fmla="*/ 1317 h 2048"/>
              <a:gd name="T50" fmla="*/ 720 w 1320"/>
              <a:gd name="T51" fmla="*/ 1628 h 2048"/>
              <a:gd name="T52" fmla="*/ 780 w 1320"/>
              <a:gd name="T53" fmla="*/ 1688 h 2048"/>
              <a:gd name="T54" fmla="*/ 875 w 1320"/>
              <a:gd name="T55" fmla="*/ 1688 h 2048"/>
              <a:gd name="T56" fmla="*/ 660 w 1320"/>
              <a:gd name="T57" fmla="*/ 1200 h 2048"/>
              <a:gd name="T58" fmla="*/ 120 w 1320"/>
              <a:gd name="T59" fmla="*/ 660 h 2048"/>
              <a:gd name="T60" fmla="*/ 660 w 1320"/>
              <a:gd name="T61" fmla="*/ 120 h 2048"/>
              <a:gd name="T62" fmla="*/ 1200 w 1320"/>
              <a:gd name="T63" fmla="*/ 660 h 2048"/>
              <a:gd name="T64" fmla="*/ 660 w 1320"/>
              <a:gd name="T65" fmla="*/ 1200 h 2048"/>
              <a:gd name="T66" fmla="*/ 601 w 1320"/>
              <a:gd name="T67" fmla="*/ 522 h 2048"/>
              <a:gd name="T68" fmla="*/ 661 w 1320"/>
              <a:gd name="T69" fmla="*/ 582 h 2048"/>
              <a:gd name="T70" fmla="*/ 841 w 1320"/>
              <a:gd name="T71" fmla="*/ 762 h 2048"/>
              <a:gd name="T72" fmla="*/ 720 w 1320"/>
              <a:gd name="T73" fmla="*/ 932 h 2048"/>
              <a:gd name="T74" fmla="*/ 720 w 1320"/>
              <a:gd name="T75" fmla="*/ 1020 h 2048"/>
              <a:gd name="T76" fmla="*/ 660 w 1320"/>
              <a:gd name="T77" fmla="*/ 1080 h 2048"/>
              <a:gd name="T78" fmla="*/ 600 w 1320"/>
              <a:gd name="T79" fmla="*/ 1020 h 2048"/>
              <a:gd name="T80" fmla="*/ 600 w 1320"/>
              <a:gd name="T81" fmla="*/ 932 h 2048"/>
              <a:gd name="T82" fmla="*/ 481 w 1320"/>
              <a:gd name="T83" fmla="*/ 762 h 2048"/>
              <a:gd name="T84" fmla="*/ 541 w 1320"/>
              <a:gd name="T85" fmla="*/ 702 h 2048"/>
              <a:gd name="T86" fmla="*/ 601 w 1320"/>
              <a:gd name="T87" fmla="*/ 762 h 2048"/>
              <a:gd name="T88" fmla="*/ 661 w 1320"/>
              <a:gd name="T89" fmla="*/ 822 h 2048"/>
              <a:gd name="T90" fmla="*/ 721 w 1320"/>
              <a:gd name="T91" fmla="*/ 762 h 2048"/>
              <a:gd name="T92" fmla="*/ 661 w 1320"/>
              <a:gd name="T93" fmla="*/ 702 h 2048"/>
              <a:gd name="T94" fmla="*/ 481 w 1320"/>
              <a:gd name="T95" fmla="*/ 522 h 2048"/>
              <a:gd name="T96" fmla="*/ 600 w 1320"/>
              <a:gd name="T97" fmla="*/ 353 h 2048"/>
              <a:gd name="T98" fmla="*/ 600 w 1320"/>
              <a:gd name="T99" fmla="*/ 300 h 2048"/>
              <a:gd name="T100" fmla="*/ 660 w 1320"/>
              <a:gd name="T101" fmla="*/ 240 h 2048"/>
              <a:gd name="T102" fmla="*/ 720 w 1320"/>
              <a:gd name="T103" fmla="*/ 300 h 2048"/>
              <a:gd name="T104" fmla="*/ 720 w 1320"/>
              <a:gd name="T105" fmla="*/ 352 h 2048"/>
              <a:gd name="T106" fmla="*/ 841 w 1320"/>
              <a:gd name="T107" fmla="*/ 522 h 2048"/>
              <a:gd name="T108" fmla="*/ 781 w 1320"/>
              <a:gd name="T109" fmla="*/ 582 h 2048"/>
              <a:gd name="T110" fmla="*/ 721 w 1320"/>
              <a:gd name="T111" fmla="*/ 522 h 2048"/>
              <a:gd name="T112" fmla="*/ 661 w 1320"/>
              <a:gd name="T113" fmla="*/ 462 h 2048"/>
              <a:gd name="T114" fmla="*/ 601 w 1320"/>
              <a:gd name="T115" fmla="*/ 52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0" h="2048">
                <a:moveTo>
                  <a:pt x="1320" y="660"/>
                </a:moveTo>
                <a:cubicBezTo>
                  <a:pt x="1320" y="296"/>
                  <a:pt x="1024" y="0"/>
                  <a:pt x="660" y="0"/>
                </a:cubicBezTo>
                <a:cubicBezTo>
                  <a:pt x="296" y="0"/>
                  <a:pt x="0" y="296"/>
                  <a:pt x="0" y="660"/>
                </a:cubicBezTo>
                <a:cubicBezTo>
                  <a:pt x="0" y="961"/>
                  <a:pt x="203" y="1216"/>
                  <a:pt x="480" y="1295"/>
                </a:cubicBezTo>
                <a:cubicBezTo>
                  <a:pt x="480" y="1568"/>
                  <a:pt x="480" y="1568"/>
                  <a:pt x="480" y="1568"/>
                </a:cubicBezTo>
                <a:cubicBezTo>
                  <a:pt x="300" y="1568"/>
                  <a:pt x="300" y="1568"/>
                  <a:pt x="300" y="1568"/>
                </a:cubicBezTo>
                <a:cubicBezTo>
                  <a:pt x="276" y="1568"/>
                  <a:pt x="254" y="1582"/>
                  <a:pt x="245" y="1605"/>
                </a:cubicBezTo>
                <a:cubicBezTo>
                  <a:pt x="235" y="1627"/>
                  <a:pt x="240" y="1653"/>
                  <a:pt x="258" y="1670"/>
                </a:cubicBezTo>
                <a:cubicBezTo>
                  <a:pt x="618" y="2030"/>
                  <a:pt x="618" y="2030"/>
                  <a:pt x="618" y="2030"/>
                </a:cubicBezTo>
                <a:cubicBezTo>
                  <a:pt x="629" y="2042"/>
                  <a:pt x="645" y="2048"/>
                  <a:pt x="660" y="2048"/>
                </a:cubicBezTo>
                <a:cubicBezTo>
                  <a:pt x="675" y="2048"/>
                  <a:pt x="691" y="2042"/>
                  <a:pt x="702" y="2030"/>
                </a:cubicBezTo>
                <a:cubicBezTo>
                  <a:pt x="1062" y="1670"/>
                  <a:pt x="1062" y="1670"/>
                  <a:pt x="1062" y="1670"/>
                </a:cubicBezTo>
                <a:cubicBezTo>
                  <a:pt x="1080" y="1653"/>
                  <a:pt x="1085" y="1627"/>
                  <a:pt x="1075" y="1605"/>
                </a:cubicBezTo>
                <a:cubicBezTo>
                  <a:pt x="1066" y="1582"/>
                  <a:pt x="1044" y="1568"/>
                  <a:pt x="1020" y="1568"/>
                </a:cubicBezTo>
                <a:cubicBezTo>
                  <a:pt x="840" y="1568"/>
                  <a:pt x="840" y="1568"/>
                  <a:pt x="840" y="1568"/>
                </a:cubicBezTo>
                <a:cubicBezTo>
                  <a:pt x="840" y="1295"/>
                  <a:pt x="840" y="1295"/>
                  <a:pt x="840" y="1295"/>
                </a:cubicBezTo>
                <a:cubicBezTo>
                  <a:pt x="1117" y="1216"/>
                  <a:pt x="1320" y="961"/>
                  <a:pt x="1320" y="660"/>
                </a:cubicBezTo>
                <a:close/>
                <a:moveTo>
                  <a:pt x="875" y="1688"/>
                </a:moveTo>
                <a:cubicBezTo>
                  <a:pt x="660" y="1903"/>
                  <a:pt x="660" y="1903"/>
                  <a:pt x="660" y="1903"/>
                </a:cubicBezTo>
                <a:cubicBezTo>
                  <a:pt x="445" y="1688"/>
                  <a:pt x="445" y="1688"/>
                  <a:pt x="445" y="1688"/>
                </a:cubicBezTo>
                <a:cubicBezTo>
                  <a:pt x="540" y="1688"/>
                  <a:pt x="540" y="1688"/>
                  <a:pt x="540" y="1688"/>
                </a:cubicBezTo>
                <a:cubicBezTo>
                  <a:pt x="573" y="1688"/>
                  <a:pt x="600" y="1661"/>
                  <a:pt x="600" y="1628"/>
                </a:cubicBezTo>
                <a:cubicBezTo>
                  <a:pt x="600" y="1317"/>
                  <a:pt x="600" y="1317"/>
                  <a:pt x="600" y="1317"/>
                </a:cubicBezTo>
                <a:cubicBezTo>
                  <a:pt x="620" y="1319"/>
                  <a:pt x="640" y="1320"/>
                  <a:pt x="660" y="1320"/>
                </a:cubicBezTo>
                <a:cubicBezTo>
                  <a:pt x="680" y="1320"/>
                  <a:pt x="700" y="1319"/>
                  <a:pt x="720" y="1317"/>
                </a:cubicBezTo>
                <a:cubicBezTo>
                  <a:pt x="720" y="1628"/>
                  <a:pt x="720" y="1628"/>
                  <a:pt x="720" y="1628"/>
                </a:cubicBezTo>
                <a:cubicBezTo>
                  <a:pt x="720" y="1661"/>
                  <a:pt x="747" y="1688"/>
                  <a:pt x="780" y="1688"/>
                </a:cubicBezTo>
                <a:lnTo>
                  <a:pt x="875" y="1688"/>
                </a:lnTo>
                <a:close/>
                <a:moveTo>
                  <a:pt x="660" y="1200"/>
                </a:moveTo>
                <a:cubicBezTo>
                  <a:pt x="362" y="1200"/>
                  <a:pt x="120" y="958"/>
                  <a:pt x="120" y="660"/>
                </a:cubicBezTo>
                <a:cubicBezTo>
                  <a:pt x="120" y="362"/>
                  <a:pt x="362" y="120"/>
                  <a:pt x="660" y="120"/>
                </a:cubicBezTo>
                <a:cubicBezTo>
                  <a:pt x="958" y="120"/>
                  <a:pt x="1200" y="362"/>
                  <a:pt x="1200" y="660"/>
                </a:cubicBezTo>
                <a:cubicBezTo>
                  <a:pt x="1200" y="958"/>
                  <a:pt x="958" y="1200"/>
                  <a:pt x="660" y="1200"/>
                </a:cubicBezTo>
                <a:close/>
                <a:moveTo>
                  <a:pt x="601" y="522"/>
                </a:moveTo>
                <a:cubicBezTo>
                  <a:pt x="601" y="555"/>
                  <a:pt x="628" y="582"/>
                  <a:pt x="661" y="582"/>
                </a:cubicBezTo>
                <a:cubicBezTo>
                  <a:pt x="760" y="582"/>
                  <a:pt x="841" y="663"/>
                  <a:pt x="841" y="762"/>
                </a:cubicBezTo>
                <a:cubicBezTo>
                  <a:pt x="841" y="841"/>
                  <a:pt x="790" y="908"/>
                  <a:pt x="720" y="932"/>
                </a:cubicBezTo>
                <a:cubicBezTo>
                  <a:pt x="720" y="1020"/>
                  <a:pt x="720" y="1020"/>
                  <a:pt x="720" y="1020"/>
                </a:cubicBezTo>
                <a:cubicBezTo>
                  <a:pt x="720" y="1053"/>
                  <a:pt x="693" y="1080"/>
                  <a:pt x="660" y="1080"/>
                </a:cubicBezTo>
                <a:cubicBezTo>
                  <a:pt x="627" y="1080"/>
                  <a:pt x="600" y="1053"/>
                  <a:pt x="600" y="1020"/>
                </a:cubicBezTo>
                <a:cubicBezTo>
                  <a:pt x="600" y="932"/>
                  <a:pt x="600" y="932"/>
                  <a:pt x="600" y="932"/>
                </a:cubicBezTo>
                <a:cubicBezTo>
                  <a:pt x="530" y="907"/>
                  <a:pt x="481" y="840"/>
                  <a:pt x="481" y="762"/>
                </a:cubicBezTo>
                <a:cubicBezTo>
                  <a:pt x="481" y="729"/>
                  <a:pt x="508" y="702"/>
                  <a:pt x="541" y="702"/>
                </a:cubicBezTo>
                <a:cubicBezTo>
                  <a:pt x="574" y="702"/>
                  <a:pt x="601" y="729"/>
                  <a:pt x="601" y="762"/>
                </a:cubicBezTo>
                <a:cubicBezTo>
                  <a:pt x="601" y="795"/>
                  <a:pt x="628" y="822"/>
                  <a:pt x="661" y="822"/>
                </a:cubicBezTo>
                <a:cubicBezTo>
                  <a:pt x="694" y="822"/>
                  <a:pt x="721" y="795"/>
                  <a:pt x="721" y="762"/>
                </a:cubicBezTo>
                <a:cubicBezTo>
                  <a:pt x="721" y="729"/>
                  <a:pt x="694" y="702"/>
                  <a:pt x="661" y="702"/>
                </a:cubicBezTo>
                <a:cubicBezTo>
                  <a:pt x="561" y="702"/>
                  <a:pt x="481" y="622"/>
                  <a:pt x="481" y="522"/>
                </a:cubicBezTo>
                <a:cubicBezTo>
                  <a:pt x="481" y="444"/>
                  <a:pt x="530" y="378"/>
                  <a:pt x="600" y="353"/>
                </a:cubicBezTo>
                <a:cubicBezTo>
                  <a:pt x="600" y="300"/>
                  <a:pt x="600" y="300"/>
                  <a:pt x="600" y="300"/>
                </a:cubicBezTo>
                <a:cubicBezTo>
                  <a:pt x="600" y="267"/>
                  <a:pt x="627" y="240"/>
                  <a:pt x="660" y="240"/>
                </a:cubicBezTo>
                <a:cubicBezTo>
                  <a:pt x="693" y="240"/>
                  <a:pt x="720" y="267"/>
                  <a:pt x="720" y="300"/>
                </a:cubicBezTo>
                <a:cubicBezTo>
                  <a:pt x="720" y="352"/>
                  <a:pt x="720" y="352"/>
                  <a:pt x="720" y="352"/>
                </a:cubicBezTo>
                <a:cubicBezTo>
                  <a:pt x="790" y="377"/>
                  <a:pt x="841" y="444"/>
                  <a:pt x="841" y="522"/>
                </a:cubicBezTo>
                <a:cubicBezTo>
                  <a:pt x="841" y="555"/>
                  <a:pt x="814" y="582"/>
                  <a:pt x="781" y="582"/>
                </a:cubicBezTo>
                <a:cubicBezTo>
                  <a:pt x="748" y="582"/>
                  <a:pt x="721" y="555"/>
                  <a:pt x="721" y="522"/>
                </a:cubicBezTo>
                <a:cubicBezTo>
                  <a:pt x="721" y="489"/>
                  <a:pt x="694" y="462"/>
                  <a:pt x="661" y="462"/>
                </a:cubicBezTo>
                <a:cubicBezTo>
                  <a:pt x="628" y="462"/>
                  <a:pt x="601" y="489"/>
                  <a:pt x="601" y="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3669307" y="3225627"/>
            <a:ext cx="322079" cy="393678"/>
          </a:xfrm>
          <a:custGeom>
            <a:avLst/>
            <a:gdLst>
              <a:gd name="T0" fmla="*/ 1200 w 1680"/>
              <a:gd name="T1" fmla="*/ 1210 h 2054"/>
              <a:gd name="T2" fmla="*/ 480 w 1680"/>
              <a:gd name="T3" fmla="*/ 1210 h 2054"/>
              <a:gd name="T4" fmla="*/ 420 w 1680"/>
              <a:gd name="T5" fmla="*/ 606 h 2054"/>
              <a:gd name="T6" fmla="*/ 0 w 1680"/>
              <a:gd name="T7" fmla="*/ 666 h 2054"/>
              <a:gd name="T8" fmla="*/ 840 w 1680"/>
              <a:gd name="T9" fmla="*/ 2054 h 2054"/>
              <a:gd name="T10" fmla="*/ 1680 w 1680"/>
              <a:gd name="T11" fmla="*/ 666 h 2054"/>
              <a:gd name="T12" fmla="*/ 1260 w 1680"/>
              <a:gd name="T13" fmla="*/ 606 h 2054"/>
              <a:gd name="T14" fmla="*/ 120 w 1680"/>
              <a:gd name="T15" fmla="*/ 726 h 2054"/>
              <a:gd name="T16" fmla="*/ 360 w 1680"/>
              <a:gd name="T17" fmla="*/ 970 h 2054"/>
              <a:gd name="T18" fmla="*/ 120 w 1680"/>
              <a:gd name="T19" fmla="*/ 726 h 2054"/>
              <a:gd name="T20" fmla="*/ 1560 w 1680"/>
              <a:gd name="T21" fmla="*/ 726 h 2054"/>
              <a:gd name="T22" fmla="*/ 1320 w 1680"/>
              <a:gd name="T23" fmla="*/ 970 h 2054"/>
              <a:gd name="T24" fmla="*/ 1320 w 1680"/>
              <a:gd name="T25" fmla="*/ 1090 h 2054"/>
              <a:gd name="T26" fmla="*/ 1560 w 1680"/>
              <a:gd name="T27" fmla="*/ 1210 h 2054"/>
              <a:gd name="T28" fmla="*/ 120 w 1680"/>
              <a:gd name="T29" fmla="*/ 1210 h 2054"/>
              <a:gd name="T30" fmla="*/ 360 w 1680"/>
              <a:gd name="T31" fmla="*/ 1090 h 2054"/>
              <a:gd name="T32" fmla="*/ 840 w 1680"/>
              <a:gd name="T33" fmla="*/ 1694 h 2054"/>
              <a:gd name="T34" fmla="*/ 1320 w 1680"/>
              <a:gd name="T35" fmla="*/ 1090 h 2054"/>
              <a:gd name="T36" fmla="*/ 215 w 1680"/>
              <a:gd name="T37" fmla="*/ 306 h 2054"/>
              <a:gd name="T38" fmla="*/ 138 w 1680"/>
              <a:gd name="T39" fmla="*/ 143 h 2054"/>
              <a:gd name="T40" fmla="*/ 342 w 1680"/>
              <a:gd name="T41" fmla="*/ 23 h 2054"/>
              <a:gd name="T42" fmla="*/ 265 w 1680"/>
              <a:gd name="T43" fmla="*/ 186 h 2054"/>
              <a:gd name="T44" fmla="*/ 342 w 1680"/>
              <a:gd name="T45" fmla="*/ 348 h 2054"/>
              <a:gd name="T46" fmla="*/ 138 w 1680"/>
              <a:gd name="T47" fmla="*/ 468 h 2054"/>
              <a:gd name="T48" fmla="*/ 738 w 1680"/>
              <a:gd name="T49" fmla="*/ 383 h 2054"/>
              <a:gd name="T50" fmla="*/ 738 w 1680"/>
              <a:gd name="T51" fmla="*/ 228 h 2054"/>
              <a:gd name="T52" fmla="*/ 858 w 1680"/>
              <a:gd name="T53" fmla="*/ 23 h 2054"/>
              <a:gd name="T54" fmla="*/ 942 w 1680"/>
              <a:gd name="T55" fmla="*/ 108 h 2054"/>
              <a:gd name="T56" fmla="*/ 942 w 1680"/>
              <a:gd name="T57" fmla="*/ 263 h 2054"/>
              <a:gd name="T58" fmla="*/ 822 w 1680"/>
              <a:gd name="T59" fmla="*/ 468 h 2054"/>
              <a:gd name="T60" fmla="*/ 738 w 1680"/>
              <a:gd name="T61" fmla="*/ 383 h 2054"/>
              <a:gd name="T62" fmla="*/ 1415 w 1680"/>
              <a:gd name="T63" fmla="*/ 306 h 2054"/>
              <a:gd name="T64" fmla="*/ 1338 w 1680"/>
              <a:gd name="T65" fmla="*/ 143 h 2054"/>
              <a:gd name="T66" fmla="*/ 1542 w 1680"/>
              <a:gd name="T67" fmla="*/ 23 h 2054"/>
              <a:gd name="T68" fmla="*/ 1465 w 1680"/>
              <a:gd name="T69" fmla="*/ 186 h 2054"/>
              <a:gd name="T70" fmla="*/ 1542 w 1680"/>
              <a:gd name="T71" fmla="*/ 348 h 2054"/>
              <a:gd name="T72" fmla="*/ 1338 w 1680"/>
              <a:gd name="T73" fmla="*/ 46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0" h="2054">
                <a:moveTo>
                  <a:pt x="1200" y="666"/>
                </a:moveTo>
                <a:cubicBezTo>
                  <a:pt x="1200" y="1210"/>
                  <a:pt x="1200" y="1210"/>
                  <a:pt x="1200" y="1210"/>
                </a:cubicBezTo>
                <a:cubicBezTo>
                  <a:pt x="1200" y="1411"/>
                  <a:pt x="1038" y="1574"/>
                  <a:pt x="840" y="1574"/>
                </a:cubicBezTo>
                <a:cubicBezTo>
                  <a:pt x="641" y="1574"/>
                  <a:pt x="480" y="1411"/>
                  <a:pt x="480" y="1210"/>
                </a:cubicBezTo>
                <a:cubicBezTo>
                  <a:pt x="480" y="666"/>
                  <a:pt x="480" y="666"/>
                  <a:pt x="480" y="666"/>
                </a:cubicBezTo>
                <a:cubicBezTo>
                  <a:pt x="480" y="633"/>
                  <a:pt x="453" y="606"/>
                  <a:pt x="420" y="606"/>
                </a:cubicBezTo>
                <a:cubicBezTo>
                  <a:pt x="60" y="606"/>
                  <a:pt x="60" y="606"/>
                  <a:pt x="60" y="606"/>
                </a:cubicBezTo>
                <a:cubicBezTo>
                  <a:pt x="27" y="606"/>
                  <a:pt x="0" y="633"/>
                  <a:pt x="0" y="666"/>
                </a:cubicBezTo>
                <a:cubicBezTo>
                  <a:pt x="0" y="1210"/>
                  <a:pt x="0" y="1210"/>
                  <a:pt x="0" y="1210"/>
                </a:cubicBezTo>
                <a:cubicBezTo>
                  <a:pt x="0" y="1673"/>
                  <a:pt x="376" y="2054"/>
                  <a:pt x="840" y="2054"/>
                </a:cubicBezTo>
                <a:cubicBezTo>
                  <a:pt x="1303" y="2054"/>
                  <a:pt x="1680" y="1674"/>
                  <a:pt x="1680" y="1210"/>
                </a:cubicBezTo>
                <a:cubicBezTo>
                  <a:pt x="1680" y="666"/>
                  <a:pt x="1680" y="666"/>
                  <a:pt x="1680" y="666"/>
                </a:cubicBezTo>
                <a:cubicBezTo>
                  <a:pt x="1680" y="633"/>
                  <a:pt x="1653" y="606"/>
                  <a:pt x="1620" y="606"/>
                </a:cubicBezTo>
                <a:cubicBezTo>
                  <a:pt x="1260" y="606"/>
                  <a:pt x="1260" y="606"/>
                  <a:pt x="1260" y="606"/>
                </a:cubicBezTo>
                <a:cubicBezTo>
                  <a:pt x="1227" y="606"/>
                  <a:pt x="1200" y="633"/>
                  <a:pt x="1200" y="666"/>
                </a:cubicBezTo>
                <a:close/>
                <a:moveTo>
                  <a:pt x="120" y="726"/>
                </a:moveTo>
                <a:cubicBezTo>
                  <a:pt x="360" y="726"/>
                  <a:pt x="360" y="726"/>
                  <a:pt x="360" y="726"/>
                </a:cubicBezTo>
                <a:cubicBezTo>
                  <a:pt x="360" y="970"/>
                  <a:pt x="360" y="970"/>
                  <a:pt x="360" y="970"/>
                </a:cubicBezTo>
                <a:cubicBezTo>
                  <a:pt x="120" y="970"/>
                  <a:pt x="120" y="970"/>
                  <a:pt x="120" y="970"/>
                </a:cubicBezTo>
                <a:lnTo>
                  <a:pt x="120" y="726"/>
                </a:lnTo>
                <a:close/>
                <a:moveTo>
                  <a:pt x="1320" y="726"/>
                </a:moveTo>
                <a:cubicBezTo>
                  <a:pt x="1560" y="726"/>
                  <a:pt x="1560" y="726"/>
                  <a:pt x="1560" y="726"/>
                </a:cubicBezTo>
                <a:cubicBezTo>
                  <a:pt x="1560" y="970"/>
                  <a:pt x="1560" y="970"/>
                  <a:pt x="1560" y="970"/>
                </a:cubicBezTo>
                <a:cubicBezTo>
                  <a:pt x="1320" y="970"/>
                  <a:pt x="1320" y="970"/>
                  <a:pt x="1320" y="970"/>
                </a:cubicBezTo>
                <a:lnTo>
                  <a:pt x="1320" y="726"/>
                </a:lnTo>
                <a:close/>
                <a:moveTo>
                  <a:pt x="1320" y="1090"/>
                </a:moveTo>
                <a:cubicBezTo>
                  <a:pt x="1560" y="1090"/>
                  <a:pt x="1560" y="1090"/>
                  <a:pt x="1560" y="1090"/>
                </a:cubicBezTo>
                <a:cubicBezTo>
                  <a:pt x="1560" y="1210"/>
                  <a:pt x="1560" y="1210"/>
                  <a:pt x="1560" y="1210"/>
                </a:cubicBezTo>
                <a:cubicBezTo>
                  <a:pt x="1560" y="1609"/>
                  <a:pt x="1237" y="1934"/>
                  <a:pt x="840" y="1934"/>
                </a:cubicBezTo>
                <a:cubicBezTo>
                  <a:pt x="443" y="1934"/>
                  <a:pt x="120" y="1609"/>
                  <a:pt x="120" y="1210"/>
                </a:cubicBezTo>
                <a:cubicBezTo>
                  <a:pt x="120" y="1090"/>
                  <a:pt x="120" y="1090"/>
                  <a:pt x="120" y="1090"/>
                </a:cubicBezTo>
                <a:cubicBezTo>
                  <a:pt x="360" y="1090"/>
                  <a:pt x="360" y="1090"/>
                  <a:pt x="360" y="1090"/>
                </a:cubicBezTo>
                <a:cubicBezTo>
                  <a:pt x="360" y="1210"/>
                  <a:pt x="360" y="1210"/>
                  <a:pt x="360" y="1210"/>
                </a:cubicBezTo>
                <a:cubicBezTo>
                  <a:pt x="360" y="1475"/>
                  <a:pt x="575" y="1694"/>
                  <a:pt x="840" y="1694"/>
                </a:cubicBezTo>
                <a:cubicBezTo>
                  <a:pt x="1105" y="1694"/>
                  <a:pt x="1320" y="1475"/>
                  <a:pt x="1320" y="1210"/>
                </a:cubicBezTo>
                <a:lnTo>
                  <a:pt x="1320" y="1090"/>
                </a:lnTo>
                <a:close/>
                <a:moveTo>
                  <a:pt x="138" y="383"/>
                </a:moveTo>
                <a:cubicBezTo>
                  <a:pt x="215" y="306"/>
                  <a:pt x="215" y="306"/>
                  <a:pt x="215" y="306"/>
                </a:cubicBezTo>
                <a:cubicBezTo>
                  <a:pt x="138" y="228"/>
                  <a:pt x="138" y="228"/>
                  <a:pt x="138" y="228"/>
                </a:cubicBezTo>
                <a:cubicBezTo>
                  <a:pt x="114" y="205"/>
                  <a:pt x="114" y="167"/>
                  <a:pt x="138" y="14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81" y="0"/>
                  <a:pt x="319" y="0"/>
                  <a:pt x="342" y="23"/>
                </a:cubicBezTo>
                <a:cubicBezTo>
                  <a:pt x="366" y="47"/>
                  <a:pt x="366" y="85"/>
                  <a:pt x="342" y="108"/>
                </a:cubicBezTo>
                <a:cubicBezTo>
                  <a:pt x="265" y="186"/>
                  <a:pt x="265" y="186"/>
                  <a:pt x="265" y="186"/>
                </a:cubicBezTo>
                <a:cubicBezTo>
                  <a:pt x="342" y="263"/>
                  <a:pt x="342" y="263"/>
                  <a:pt x="342" y="263"/>
                </a:cubicBezTo>
                <a:cubicBezTo>
                  <a:pt x="366" y="287"/>
                  <a:pt x="366" y="325"/>
                  <a:pt x="342" y="348"/>
                </a:cubicBezTo>
                <a:cubicBezTo>
                  <a:pt x="222" y="468"/>
                  <a:pt x="222" y="468"/>
                  <a:pt x="222" y="468"/>
                </a:cubicBezTo>
                <a:cubicBezTo>
                  <a:pt x="199" y="492"/>
                  <a:pt x="161" y="492"/>
                  <a:pt x="138" y="468"/>
                </a:cubicBezTo>
                <a:cubicBezTo>
                  <a:pt x="114" y="445"/>
                  <a:pt x="114" y="407"/>
                  <a:pt x="138" y="383"/>
                </a:cubicBezTo>
                <a:close/>
                <a:moveTo>
                  <a:pt x="738" y="383"/>
                </a:moveTo>
                <a:cubicBezTo>
                  <a:pt x="815" y="306"/>
                  <a:pt x="815" y="306"/>
                  <a:pt x="815" y="306"/>
                </a:cubicBezTo>
                <a:cubicBezTo>
                  <a:pt x="738" y="228"/>
                  <a:pt x="738" y="228"/>
                  <a:pt x="738" y="228"/>
                </a:cubicBezTo>
                <a:cubicBezTo>
                  <a:pt x="714" y="205"/>
                  <a:pt x="714" y="167"/>
                  <a:pt x="738" y="143"/>
                </a:cubicBezTo>
                <a:cubicBezTo>
                  <a:pt x="858" y="23"/>
                  <a:pt x="858" y="23"/>
                  <a:pt x="858" y="23"/>
                </a:cubicBezTo>
                <a:cubicBezTo>
                  <a:pt x="881" y="0"/>
                  <a:pt x="919" y="0"/>
                  <a:pt x="942" y="23"/>
                </a:cubicBezTo>
                <a:cubicBezTo>
                  <a:pt x="966" y="47"/>
                  <a:pt x="966" y="85"/>
                  <a:pt x="942" y="108"/>
                </a:cubicBezTo>
                <a:cubicBezTo>
                  <a:pt x="865" y="186"/>
                  <a:pt x="865" y="186"/>
                  <a:pt x="865" y="186"/>
                </a:cubicBezTo>
                <a:cubicBezTo>
                  <a:pt x="942" y="263"/>
                  <a:pt x="942" y="263"/>
                  <a:pt x="942" y="263"/>
                </a:cubicBezTo>
                <a:cubicBezTo>
                  <a:pt x="966" y="287"/>
                  <a:pt x="966" y="325"/>
                  <a:pt x="942" y="348"/>
                </a:cubicBezTo>
                <a:cubicBezTo>
                  <a:pt x="822" y="468"/>
                  <a:pt x="822" y="468"/>
                  <a:pt x="822" y="468"/>
                </a:cubicBezTo>
                <a:cubicBezTo>
                  <a:pt x="799" y="492"/>
                  <a:pt x="761" y="492"/>
                  <a:pt x="738" y="468"/>
                </a:cubicBezTo>
                <a:cubicBezTo>
                  <a:pt x="714" y="445"/>
                  <a:pt x="714" y="407"/>
                  <a:pt x="738" y="383"/>
                </a:cubicBezTo>
                <a:close/>
                <a:moveTo>
                  <a:pt x="1338" y="383"/>
                </a:moveTo>
                <a:cubicBezTo>
                  <a:pt x="1415" y="306"/>
                  <a:pt x="1415" y="306"/>
                  <a:pt x="1415" y="306"/>
                </a:cubicBezTo>
                <a:cubicBezTo>
                  <a:pt x="1338" y="228"/>
                  <a:pt x="1338" y="228"/>
                  <a:pt x="1338" y="228"/>
                </a:cubicBezTo>
                <a:cubicBezTo>
                  <a:pt x="1314" y="205"/>
                  <a:pt x="1314" y="167"/>
                  <a:pt x="1338" y="143"/>
                </a:cubicBezTo>
                <a:cubicBezTo>
                  <a:pt x="1458" y="23"/>
                  <a:pt x="1458" y="23"/>
                  <a:pt x="1458" y="23"/>
                </a:cubicBezTo>
                <a:cubicBezTo>
                  <a:pt x="1481" y="0"/>
                  <a:pt x="1519" y="0"/>
                  <a:pt x="1542" y="23"/>
                </a:cubicBezTo>
                <a:cubicBezTo>
                  <a:pt x="1566" y="47"/>
                  <a:pt x="1566" y="85"/>
                  <a:pt x="1542" y="108"/>
                </a:cubicBezTo>
                <a:cubicBezTo>
                  <a:pt x="1465" y="186"/>
                  <a:pt x="1465" y="186"/>
                  <a:pt x="1465" y="186"/>
                </a:cubicBezTo>
                <a:cubicBezTo>
                  <a:pt x="1542" y="263"/>
                  <a:pt x="1542" y="263"/>
                  <a:pt x="1542" y="263"/>
                </a:cubicBezTo>
                <a:cubicBezTo>
                  <a:pt x="1566" y="287"/>
                  <a:pt x="1566" y="325"/>
                  <a:pt x="1542" y="348"/>
                </a:cubicBezTo>
                <a:cubicBezTo>
                  <a:pt x="1422" y="468"/>
                  <a:pt x="1422" y="468"/>
                  <a:pt x="1422" y="468"/>
                </a:cubicBezTo>
                <a:cubicBezTo>
                  <a:pt x="1399" y="492"/>
                  <a:pt x="1361" y="492"/>
                  <a:pt x="1338" y="468"/>
                </a:cubicBezTo>
                <a:cubicBezTo>
                  <a:pt x="1314" y="445"/>
                  <a:pt x="1314" y="407"/>
                  <a:pt x="1338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4356066" y="3226214"/>
            <a:ext cx="392622" cy="392504"/>
          </a:xfrm>
          <a:custGeom>
            <a:avLst/>
            <a:gdLst>
              <a:gd name="T0" fmla="*/ 1387 w 2048"/>
              <a:gd name="T1" fmla="*/ 857 h 2048"/>
              <a:gd name="T2" fmla="*/ 1448 w 2048"/>
              <a:gd name="T3" fmla="*/ 1207 h 2048"/>
              <a:gd name="T4" fmla="*/ 1388 w 2048"/>
              <a:gd name="T5" fmla="*/ 1320 h 2048"/>
              <a:gd name="T6" fmla="*/ 1328 w 2048"/>
              <a:gd name="T7" fmla="*/ 1207 h 2048"/>
              <a:gd name="T8" fmla="*/ 1267 w 2048"/>
              <a:gd name="T9" fmla="*/ 977 h 2048"/>
              <a:gd name="T10" fmla="*/ 1387 w 2048"/>
              <a:gd name="T11" fmla="*/ 1097 h 2048"/>
              <a:gd name="T12" fmla="*/ 1387 w 2048"/>
              <a:gd name="T13" fmla="*/ 977 h 2048"/>
              <a:gd name="T14" fmla="*/ 1328 w 2048"/>
              <a:gd name="T15" fmla="*/ 628 h 2048"/>
              <a:gd name="T16" fmla="*/ 1388 w 2048"/>
              <a:gd name="T17" fmla="*/ 480 h 2048"/>
              <a:gd name="T18" fmla="*/ 1448 w 2048"/>
              <a:gd name="T19" fmla="*/ 628 h 2048"/>
              <a:gd name="T20" fmla="*/ 1507 w 2048"/>
              <a:gd name="T21" fmla="*/ 857 h 2048"/>
              <a:gd name="T22" fmla="*/ 1387 w 2048"/>
              <a:gd name="T23" fmla="*/ 737 h 2048"/>
              <a:gd name="T24" fmla="*/ 2048 w 2048"/>
              <a:gd name="T25" fmla="*/ 900 h 2048"/>
              <a:gd name="T26" fmla="*/ 1328 w 2048"/>
              <a:gd name="T27" fmla="*/ 1557 h 2048"/>
              <a:gd name="T28" fmla="*/ 1148 w 2048"/>
              <a:gd name="T29" fmla="*/ 2048 h 2048"/>
              <a:gd name="T30" fmla="*/ 0 w 2048"/>
              <a:gd name="T31" fmla="*/ 1868 h 2048"/>
              <a:gd name="T32" fmla="*/ 180 w 2048"/>
              <a:gd name="T33" fmla="*/ 0 h 2048"/>
              <a:gd name="T34" fmla="*/ 1328 w 2048"/>
              <a:gd name="T35" fmla="*/ 180 h 2048"/>
              <a:gd name="T36" fmla="*/ 1388 w 2048"/>
              <a:gd name="T37" fmla="*/ 240 h 2048"/>
              <a:gd name="T38" fmla="*/ 120 w 2048"/>
              <a:gd name="T39" fmla="*/ 240 h 2048"/>
              <a:gd name="T40" fmla="*/ 1208 w 2048"/>
              <a:gd name="T41" fmla="*/ 180 h 2048"/>
              <a:gd name="T42" fmla="*/ 180 w 2048"/>
              <a:gd name="T43" fmla="*/ 120 h 2048"/>
              <a:gd name="T44" fmla="*/ 120 w 2048"/>
              <a:gd name="T45" fmla="*/ 240 h 2048"/>
              <a:gd name="T46" fmla="*/ 120 w 2048"/>
              <a:gd name="T47" fmla="*/ 1808 h 2048"/>
              <a:gd name="T48" fmla="*/ 180 w 2048"/>
              <a:gd name="T49" fmla="*/ 1928 h 2048"/>
              <a:gd name="T50" fmla="*/ 1208 w 2048"/>
              <a:gd name="T51" fmla="*/ 1868 h 2048"/>
              <a:gd name="T52" fmla="*/ 1208 w 2048"/>
              <a:gd name="T53" fmla="*/ 1535 h 2048"/>
              <a:gd name="T54" fmla="*/ 803 w 2048"/>
              <a:gd name="T55" fmla="*/ 1558 h 2048"/>
              <a:gd name="T56" fmla="*/ 732 w 2048"/>
              <a:gd name="T57" fmla="*/ 1478 h 2048"/>
              <a:gd name="T58" fmla="*/ 728 w 2048"/>
              <a:gd name="T59" fmla="*/ 900 h 2048"/>
              <a:gd name="T60" fmla="*/ 120 w 2048"/>
              <a:gd name="T61" fmla="*/ 360 h 2048"/>
              <a:gd name="T62" fmla="*/ 1208 w 2048"/>
              <a:gd name="T63" fmla="*/ 1688 h 2048"/>
              <a:gd name="T64" fmla="*/ 1928 w 2048"/>
              <a:gd name="T65" fmla="*/ 900 h 2048"/>
              <a:gd name="T66" fmla="*/ 848 w 2048"/>
              <a:gd name="T67" fmla="*/ 900 h 2048"/>
              <a:gd name="T68" fmla="*/ 948 w 2048"/>
              <a:gd name="T69" fmla="*/ 1261 h 2048"/>
              <a:gd name="T70" fmla="*/ 1080 w 2048"/>
              <a:gd name="T71" fmla="*/ 1365 h 2048"/>
              <a:gd name="T72" fmla="*/ 1388 w 2048"/>
              <a:gd name="T73" fmla="*/ 1440 h 2048"/>
              <a:gd name="T74" fmla="*/ 548 w 2048"/>
              <a:gd name="T75" fmla="*/ 480 h 2048"/>
              <a:gd name="T76" fmla="*/ 240 w 2048"/>
              <a:gd name="T77" fmla="*/ 540 h 2048"/>
              <a:gd name="T78" fmla="*/ 548 w 2048"/>
              <a:gd name="T79" fmla="*/ 600 h 2048"/>
              <a:gd name="T80" fmla="*/ 548 w 2048"/>
              <a:gd name="T81" fmla="*/ 480 h 2048"/>
              <a:gd name="T82" fmla="*/ 300 w 2048"/>
              <a:gd name="T83" fmla="*/ 720 h 2048"/>
              <a:gd name="T84" fmla="*/ 300 w 2048"/>
              <a:gd name="T85" fmla="*/ 840 h 2048"/>
              <a:gd name="T86" fmla="*/ 608 w 2048"/>
              <a:gd name="T87" fmla="*/ 78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2048">
                <a:moveTo>
                  <a:pt x="1327" y="797"/>
                </a:moveTo>
                <a:cubicBezTo>
                  <a:pt x="1327" y="830"/>
                  <a:pt x="1354" y="857"/>
                  <a:pt x="1387" y="857"/>
                </a:cubicBezTo>
                <a:cubicBezTo>
                  <a:pt x="1487" y="857"/>
                  <a:pt x="1567" y="938"/>
                  <a:pt x="1567" y="1037"/>
                </a:cubicBezTo>
                <a:cubicBezTo>
                  <a:pt x="1567" y="1115"/>
                  <a:pt x="1517" y="1182"/>
                  <a:pt x="1448" y="1207"/>
                </a:cubicBezTo>
                <a:cubicBezTo>
                  <a:pt x="1448" y="1260"/>
                  <a:pt x="1448" y="1260"/>
                  <a:pt x="1448" y="1260"/>
                </a:cubicBezTo>
                <a:cubicBezTo>
                  <a:pt x="1448" y="1293"/>
                  <a:pt x="1421" y="1320"/>
                  <a:pt x="1388" y="1320"/>
                </a:cubicBezTo>
                <a:cubicBezTo>
                  <a:pt x="1355" y="1320"/>
                  <a:pt x="1328" y="1293"/>
                  <a:pt x="1328" y="1260"/>
                </a:cubicBezTo>
                <a:cubicBezTo>
                  <a:pt x="1328" y="1207"/>
                  <a:pt x="1328" y="1207"/>
                  <a:pt x="1328" y="1207"/>
                </a:cubicBezTo>
                <a:cubicBezTo>
                  <a:pt x="1258" y="1183"/>
                  <a:pt x="1207" y="1116"/>
                  <a:pt x="1207" y="1037"/>
                </a:cubicBezTo>
                <a:cubicBezTo>
                  <a:pt x="1207" y="1004"/>
                  <a:pt x="1234" y="977"/>
                  <a:pt x="1267" y="977"/>
                </a:cubicBezTo>
                <a:cubicBezTo>
                  <a:pt x="1300" y="977"/>
                  <a:pt x="1327" y="1004"/>
                  <a:pt x="1327" y="1037"/>
                </a:cubicBezTo>
                <a:cubicBezTo>
                  <a:pt x="1327" y="1070"/>
                  <a:pt x="1354" y="1097"/>
                  <a:pt x="1387" y="1097"/>
                </a:cubicBezTo>
                <a:cubicBezTo>
                  <a:pt x="1420" y="1097"/>
                  <a:pt x="1447" y="1070"/>
                  <a:pt x="1447" y="1037"/>
                </a:cubicBezTo>
                <a:cubicBezTo>
                  <a:pt x="1447" y="1004"/>
                  <a:pt x="1420" y="977"/>
                  <a:pt x="1387" y="977"/>
                </a:cubicBezTo>
                <a:cubicBezTo>
                  <a:pt x="1288" y="977"/>
                  <a:pt x="1207" y="897"/>
                  <a:pt x="1207" y="797"/>
                </a:cubicBezTo>
                <a:cubicBezTo>
                  <a:pt x="1207" y="719"/>
                  <a:pt x="1258" y="652"/>
                  <a:pt x="1328" y="628"/>
                </a:cubicBezTo>
                <a:cubicBezTo>
                  <a:pt x="1328" y="540"/>
                  <a:pt x="1328" y="540"/>
                  <a:pt x="1328" y="540"/>
                </a:cubicBezTo>
                <a:cubicBezTo>
                  <a:pt x="1328" y="507"/>
                  <a:pt x="1355" y="480"/>
                  <a:pt x="1388" y="480"/>
                </a:cubicBezTo>
                <a:cubicBezTo>
                  <a:pt x="1421" y="480"/>
                  <a:pt x="1448" y="507"/>
                  <a:pt x="1448" y="540"/>
                </a:cubicBezTo>
                <a:cubicBezTo>
                  <a:pt x="1448" y="628"/>
                  <a:pt x="1448" y="628"/>
                  <a:pt x="1448" y="628"/>
                </a:cubicBezTo>
                <a:cubicBezTo>
                  <a:pt x="1517" y="653"/>
                  <a:pt x="1567" y="719"/>
                  <a:pt x="1567" y="797"/>
                </a:cubicBezTo>
                <a:cubicBezTo>
                  <a:pt x="1567" y="831"/>
                  <a:pt x="1540" y="857"/>
                  <a:pt x="1507" y="857"/>
                </a:cubicBezTo>
                <a:cubicBezTo>
                  <a:pt x="1474" y="857"/>
                  <a:pt x="1447" y="831"/>
                  <a:pt x="1447" y="797"/>
                </a:cubicBezTo>
                <a:cubicBezTo>
                  <a:pt x="1447" y="764"/>
                  <a:pt x="1420" y="737"/>
                  <a:pt x="1387" y="737"/>
                </a:cubicBezTo>
                <a:cubicBezTo>
                  <a:pt x="1354" y="737"/>
                  <a:pt x="1327" y="764"/>
                  <a:pt x="1327" y="797"/>
                </a:cubicBezTo>
                <a:close/>
                <a:moveTo>
                  <a:pt x="2048" y="900"/>
                </a:moveTo>
                <a:cubicBezTo>
                  <a:pt x="2048" y="1264"/>
                  <a:pt x="1752" y="1560"/>
                  <a:pt x="1388" y="1560"/>
                </a:cubicBezTo>
                <a:cubicBezTo>
                  <a:pt x="1368" y="1560"/>
                  <a:pt x="1348" y="1559"/>
                  <a:pt x="1328" y="1557"/>
                </a:cubicBezTo>
                <a:cubicBezTo>
                  <a:pt x="1328" y="1868"/>
                  <a:pt x="1328" y="1868"/>
                  <a:pt x="1328" y="1868"/>
                </a:cubicBezTo>
                <a:cubicBezTo>
                  <a:pt x="1328" y="1967"/>
                  <a:pt x="1247" y="2048"/>
                  <a:pt x="1148" y="2048"/>
                </a:cubicBezTo>
                <a:cubicBezTo>
                  <a:pt x="180" y="2048"/>
                  <a:pt x="180" y="2048"/>
                  <a:pt x="180" y="2048"/>
                </a:cubicBezTo>
                <a:cubicBezTo>
                  <a:pt x="81" y="2048"/>
                  <a:pt x="0" y="1967"/>
                  <a:pt x="0" y="1868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81"/>
                  <a:pt x="81" y="0"/>
                  <a:pt x="180" y="0"/>
                </a:cubicBezTo>
                <a:cubicBezTo>
                  <a:pt x="1148" y="0"/>
                  <a:pt x="1148" y="0"/>
                  <a:pt x="1148" y="0"/>
                </a:cubicBezTo>
                <a:cubicBezTo>
                  <a:pt x="1247" y="0"/>
                  <a:pt x="1328" y="81"/>
                  <a:pt x="1328" y="180"/>
                </a:cubicBezTo>
                <a:cubicBezTo>
                  <a:pt x="1328" y="243"/>
                  <a:pt x="1328" y="243"/>
                  <a:pt x="1328" y="243"/>
                </a:cubicBezTo>
                <a:cubicBezTo>
                  <a:pt x="1348" y="241"/>
                  <a:pt x="1368" y="240"/>
                  <a:pt x="1388" y="240"/>
                </a:cubicBezTo>
                <a:cubicBezTo>
                  <a:pt x="1752" y="240"/>
                  <a:pt x="2048" y="536"/>
                  <a:pt x="2048" y="900"/>
                </a:cubicBezTo>
                <a:close/>
                <a:moveTo>
                  <a:pt x="120" y="240"/>
                </a:moveTo>
                <a:cubicBezTo>
                  <a:pt x="1208" y="240"/>
                  <a:pt x="1208" y="240"/>
                  <a:pt x="1208" y="240"/>
                </a:cubicBezTo>
                <a:cubicBezTo>
                  <a:pt x="1208" y="180"/>
                  <a:pt x="1208" y="180"/>
                  <a:pt x="1208" y="180"/>
                </a:cubicBezTo>
                <a:cubicBezTo>
                  <a:pt x="1208" y="147"/>
                  <a:pt x="1181" y="120"/>
                  <a:pt x="1148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47" y="120"/>
                  <a:pt x="120" y="147"/>
                  <a:pt x="120" y="180"/>
                </a:cubicBezTo>
                <a:lnTo>
                  <a:pt x="120" y="240"/>
                </a:lnTo>
                <a:close/>
                <a:moveTo>
                  <a:pt x="1208" y="1808"/>
                </a:moveTo>
                <a:cubicBezTo>
                  <a:pt x="120" y="1808"/>
                  <a:pt x="120" y="1808"/>
                  <a:pt x="120" y="1808"/>
                </a:cubicBezTo>
                <a:cubicBezTo>
                  <a:pt x="120" y="1868"/>
                  <a:pt x="120" y="1868"/>
                  <a:pt x="120" y="1868"/>
                </a:cubicBezTo>
                <a:cubicBezTo>
                  <a:pt x="120" y="1901"/>
                  <a:pt x="147" y="1928"/>
                  <a:pt x="180" y="1928"/>
                </a:cubicBezTo>
                <a:cubicBezTo>
                  <a:pt x="1148" y="1928"/>
                  <a:pt x="1148" y="1928"/>
                  <a:pt x="1148" y="1928"/>
                </a:cubicBezTo>
                <a:cubicBezTo>
                  <a:pt x="1181" y="1928"/>
                  <a:pt x="1208" y="1901"/>
                  <a:pt x="1208" y="1868"/>
                </a:cubicBezTo>
                <a:lnTo>
                  <a:pt x="1208" y="1808"/>
                </a:lnTo>
                <a:close/>
                <a:moveTo>
                  <a:pt x="1208" y="1535"/>
                </a:moveTo>
                <a:cubicBezTo>
                  <a:pt x="1166" y="1523"/>
                  <a:pt x="1125" y="1507"/>
                  <a:pt x="1086" y="1487"/>
                </a:cubicBezTo>
                <a:cubicBezTo>
                  <a:pt x="803" y="1558"/>
                  <a:pt x="803" y="1558"/>
                  <a:pt x="803" y="1558"/>
                </a:cubicBezTo>
                <a:cubicBezTo>
                  <a:pt x="780" y="1564"/>
                  <a:pt x="757" y="1556"/>
                  <a:pt x="743" y="1539"/>
                </a:cubicBezTo>
                <a:cubicBezTo>
                  <a:pt x="728" y="1522"/>
                  <a:pt x="724" y="1498"/>
                  <a:pt x="732" y="1478"/>
                </a:cubicBezTo>
                <a:cubicBezTo>
                  <a:pt x="825" y="1245"/>
                  <a:pt x="825" y="1245"/>
                  <a:pt x="825" y="1245"/>
                </a:cubicBezTo>
                <a:cubicBezTo>
                  <a:pt x="762" y="1141"/>
                  <a:pt x="728" y="1023"/>
                  <a:pt x="728" y="900"/>
                </a:cubicBezTo>
                <a:cubicBezTo>
                  <a:pt x="728" y="677"/>
                  <a:pt x="839" y="479"/>
                  <a:pt x="1009" y="36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20" y="1688"/>
                  <a:pt x="120" y="1688"/>
                  <a:pt x="120" y="1688"/>
                </a:cubicBezTo>
                <a:cubicBezTo>
                  <a:pt x="1208" y="1688"/>
                  <a:pt x="1208" y="1688"/>
                  <a:pt x="1208" y="1688"/>
                </a:cubicBezTo>
                <a:lnTo>
                  <a:pt x="1208" y="1535"/>
                </a:lnTo>
                <a:close/>
                <a:moveTo>
                  <a:pt x="1928" y="900"/>
                </a:moveTo>
                <a:cubicBezTo>
                  <a:pt x="1928" y="602"/>
                  <a:pt x="1686" y="360"/>
                  <a:pt x="1388" y="360"/>
                </a:cubicBezTo>
                <a:cubicBezTo>
                  <a:pt x="1090" y="360"/>
                  <a:pt x="848" y="602"/>
                  <a:pt x="848" y="900"/>
                </a:cubicBezTo>
                <a:cubicBezTo>
                  <a:pt x="848" y="1009"/>
                  <a:pt x="881" y="1115"/>
                  <a:pt x="942" y="1204"/>
                </a:cubicBezTo>
                <a:cubicBezTo>
                  <a:pt x="953" y="1221"/>
                  <a:pt x="956" y="1242"/>
                  <a:pt x="948" y="1261"/>
                </a:cubicBezTo>
                <a:cubicBezTo>
                  <a:pt x="887" y="1413"/>
                  <a:pt x="887" y="1413"/>
                  <a:pt x="887" y="1413"/>
                </a:cubicBezTo>
                <a:cubicBezTo>
                  <a:pt x="1080" y="1365"/>
                  <a:pt x="1080" y="1365"/>
                  <a:pt x="1080" y="1365"/>
                </a:cubicBezTo>
                <a:cubicBezTo>
                  <a:pt x="1095" y="1361"/>
                  <a:pt x="1110" y="1363"/>
                  <a:pt x="1124" y="1371"/>
                </a:cubicBezTo>
                <a:cubicBezTo>
                  <a:pt x="1204" y="1416"/>
                  <a:pt x="1295" y="1440"/>
                  <a:pt x="1388" y="1440"/>
                </a:cubicBezTo>
                <a:cubicBezTo>
                  <a:pt x="1686" y="1440"/>
                  <a:pt x="1928" y="1198"/>
                  <a:pt x="1928" y="900"/>
                </a:cubicBezTo>
                <a:close/>
                <a:moveTo>
                  <a:pt x="548" y="480"/>
                </a:moveTo>
                <a:cubicBezTo>
                  <a:pt x="300" y="480"/>
                  <a:pt x="300" y="480"/>
                  <a:pt x="300" y="480"/>
                </a:cubicBezTo>
                <a:cubicBezTo>
                  <a:pt x="267" y="480"/>
                  <a:pt x="240" y="507"/>
                  <a:pt x="240" y="540"/>
                </a:cubicBezTo>
                <a:cubicBezTo>
                  <a:pt x="240" y="573"/>
                  <a:pt x="267" y="600"/>
                  <a:pt x="300" y="600"/>
                </a:cubicBezTo>
                <a:cubicBezTo>
                  <a:pt x="548" y="600"/>
                  <a:pt x="548" y="600"/>
                  <a:pt x="548" y="600"/>
                </a:cubicBezTo>
                <a:cubicBezTo>
                  <a:pt x="581" y="600"/>
                  <a:pt x="608" y="573"/>
                  <a:pt x="608" y="540"/>
                </a:cubicBezTo>
                <a:cubicBezTo>
                  <a:pt x="608" y="507"/>
                  <a:pt x="581" y="480"/>
                  <a:pt x="548" y="480"/>
                </a:cubicBezTo>
                <a:close/>
                <a:moveTo>
                  <a:pt x="548" y="720"/>
                </a:moveTo>
                <a:cubicBezTo>
                  <a:pt x="300" y="720"/>
                  <a:pt x="300" y="720"/>
                  <a:pt x="300" y="720"/>
                </a:cubicBezTo>
                <a:cubicBezTo>
                  <a:pt x="267" y="720"/>
                  <a:pt x="240" y="747"/>
                  <a:pt x="240" y="780"/>
                </a:cubicBezTo>
                <a:cubicBezTo>
                  <a:pt x="240" y="813"/>
                  <a:pt x="267" y="840"/>
                  <a:pt x="300" y="840"/>
                </a:cubicBezTo>
                <a:cubicBezTo>
                  <a:pt x="548" y="840"/>
                  <a:pt x="548" y="840"/>
                  <a:pt x="548" y="840"/>
                </a:cubicBezTo>
                <a:cubicBezTo>
                  <a:pt x="581" y="840"/>
                  <a:pt x="608" y="813"/>
                  <a:pt x="608" y="780"/>
                </a:cubicBezTo>
                <a:cubicBezTo>
                  <a:pt x="608" y="747"/>
                  <a:pt x="581" y="720"/>
                  <a:pt x="548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>
            <a:off x="5087781" y="3225569"/>
            <a:ext cx="392504" cy="393795"/>
          </a:xfrm>
          <a:custGeom>
            <a:avLst/>
            <a:gdLst>
              <a:gd name="T0" fmla="*/ 1084 w 2048"/>
              <a:gd name="T1" fmla="*/ 60 h 2055"/>
              <a:gd name="T2" fmla="*/ 964 w 2048"/>
              <a:gd name="T3" fmla="*/ 60 h 2055"/>
              <a:gd name="T4" fmla="*/ 180 w 2048"/>
              <a:gd name="T5" fmla="*/ 120 h 2055"/>
              <a:gd name="T6" fmla="*/ 120 w 2048"/>
              <a:gd name="T7" fmla="*/ 470 h 2055"/>
              <a:gd name="T8" fmla="*/ 180 w 2048"/>
              <a:gd name="T9" fmla="*/ 1564 h 2055"/>
              <a:gd name="T10" fmla="*/ 964 w 2048"/>
              <a:gd name="T11" fmla="*/ 1825 h 2055"/>
              <a:gd name="T12" fmla="*/ 607 w 2048"/>
              <a:gd name="T13" fmla="*/ 2007 h 2055"/>
              <a:gd name="T14" fmla="*/ 1024 w 2048"/>
              <a:gd name="T15" fmla="*/ 1931 h 2055"/>
              <a:gd name="T16" fmla="*/ 1441 w 2048"/>
              <a:gd name="T17" fmla="*/ 2007 h 2055"/>
              <a:gd name="T18" fmla="*/ 1084 w 2048"/>
              <a:gd name="T19" fmla="*/ 1825 h 2055"/>
              <a:gd name="T20" fmla="*/ 1868 w 2048"/>
              <a:gd name="T21" fmla="*/ 1564 h 2055"/>
              <a:gd name="T22" fmla="*/ 1928 w 2048"/>
              <a:gd name="T23" fmla="*/ 470 h 2055"/>
              <a:gd name="T24" fmla="*/ 1868 w 2048"/>
              <a:gd name="T25" fmla="*/ 120 h 2055"/>
              <a:gd name="T26" fmla="*/ 1808 w 2048"/>
              <a:gd name="T27" fmla="*/ 1444 h 2055"/>
              <a:gd name="T28" fmla="*/ 240 w 2048"/>
              <a:gd name="T29" fmla="*/ 480 h 2055"/>
              <a:gd name="T30" fmla="*/ 1808 w 2048"/>
              <a:gd name="T31" fmla="*/ 1444 h 2055"/>
              <a:gd name="T32" fmla="*/ 1868 w 2048"/>
              <a:gd name="T33" fmla="*/ 360 h 2055"/>
              <a:gd name="T34" fmla="*/ 120 w 2048"/>
              <a:gd name="T35" fmla="*/ 300 h 2055"/>
              <a:gd name="T36" fmla="*/ 1868 w 2048"/>
              <a:gd name="T37" fmla="*/ 240 h 2055"/>
              <a:gd name="T38" fmla="*/ 364 w 2048"/>
              <a:gd name="T39" fmla="*/ 1264 h 2055"/>
              <a:gd name="T40" fmla="*/ 424 w 2048"/>
              <a:gd name="T41" fmla="*/ 600 h 2055"/>
              <a:gd name="T42" fmla="*/ 484 w 2048"/>
              <a:gd name="T43" fmla="*/ 1204 h 2055"/>
              <a:gd name="T44" fmla="*/ 604 w 2048"/>
              <a:gd name="T45" fmla="*/ 1020 h 2055"/>
              <a:gd name="T46" fmla="*/ 724 w 2048"/>
              <a:gd name="T47" fmla="*/ 1020 h 2055"/>
              <a:gd name="T48" fmla="*/ 844 w 2048"/>
              <a:gd name="T49" fmla="*/ 1204 h 2055"/>
              <a:gd name="T50" fmla="*/ 904 w 2048"/>
              <a:gd name="T51" fmla="*/ 840 h 2055"/>
              <a:gd name="T52" fmla="*/ 964 w 2048"/>
              <a:gd name="T53" fmla="*/ 1204 h 2055"/>
              <a:gd name="T54" fmla="*/ 1084 w 2048"/>
              <a:gd name="T55" fmla="*/ 780 h 2055"/>
              <a:gd name="T56" fmla="*/ 1204 w 2048"/>
              <a:gd name="T57" fmla="*/ 780 h 2055"/>
              <a:gd name="T58" fmla="*/ 1264 w 2048"/>
              <a:gd name="T59" fmla="*/ 1204 h 2055"/>
              <a:gd name="T60" fmla="*/ 1264 w 2048"/>
              <a:gd name="T61" fmla="*/ 1324 h 2055"/>
              <a:gd name="T62" fmla="*/ 364 w 2048"/>
              <a:gd name="T63" fmla="*/ 1264 h 2055"/>
              <a:gd name="T64" fmla="*/ 1384 w 2048"/>
              <a:gd name="T65" fmla="*/ 600 h 2055"/>
              <a:gd name="T66" fmla="*/ 1688 w 2048"/>
              <a:gd name="T67" fmla="*/ 660 h 2055"/>
              <a:gd name="T68" fmla="*/ 1384 w 2048"/>
              <a:gd name="T69" fmla="*/ 720 h 2055"/>
              <a:gd name="T70" fmla="*/ 1324 w 2048"/>
              <a:gd name="T71" fmla="*/ 900 h 2055"/>
              <a:gd name="T72" fmla="*/ 1628 w 2048"/>
              <a:gd name="T73" fmla="*/ 840 h 2055"/>
              <a:gd name="T74" fmla="*/ 1628 w 2048"/>
              <a:gd name="T75" fmla="*/ 960 h 2055"/>
              <a:gd name="T76" fmla="*/ 1324 w 2048"/>
              <a:gd name="T77" fmla="*/ 900 h 2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8" h="2055">
                <a:moveTo>
                  <a:pt x="1084" y="120"/>
                </a:moveTo>
                <a:cubicBezTo>
                  <a:pt x="1084" y="60"/>
                  <a:pt x="1084" y="60"/>
                  <a:pt x="1084" y="60"/>
                </a:cubicBezTo>
                <a:cubicBezTo>
                  <a:pt x="1084" y="27"/>
                  <a:pt x="1057" y="0"/>
                  <a:pt x="1024" y="0"/>
                </a:cubicBezTo>
                <a:cubicBezTo>
                  <a:pt x="991" y="0"/>
                  <a:pt x="964" y="27"/>
                  <a:pt x="964" y="60"/>
                </a:cubicBezTo>
                <a:cubicBezTo>
                  <a:pt x="964" y="120"/>
                  <a:pt x="964" y="120"/>
                  <a:pt x="964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81" y="120"/>
                  <a:pt x="0" y="201"/>
                  <a:pt x="0" y="300"/>
                </a:cubicBezTo>
                <a:cubicBezTo>
                  <a:pt x="0" y="378"/>
                  <a:pt x="50" y="445"/>
                  <a:pt x="120" y="470"/>
                </a:cubicBezTo>
                <a:cubicBezTo>
                  <a:pt x="120" y="1504"/>
                  <a:pt x="120" y="1504"/>
                  <a:pt x="120" y="1504"/>
                </a:cubicBezTo>
                <a:cubicBezTo>
                  <a:pt x="120" y="1537"/>
                  <a:pt x="147" y="1564"/>
                  <a:pt x="180" y="1564"/>
                </a:cubicBezTo>
                <a:cubicBezTo>
                  <a:pt x="964" y="1564"/>
                  <a:pt x="964" y="1564"/>
                  <a:pt x="964" y="1564"/>
                </a:cubicBezTo>
                <a:cubicBezTo>
                  <a:pt x="964" y="1825"/>
                  <a:pt x="964" y="1825"/>
                  <a:pt x="964" y="1825"/>
                </a:cubicBezTo>
                <a:cubicBezTo>
                  <a:pt x="645" y="1931"/>
                  <a:pt x="645" y="1931"/>
                  <a:pt x="645" y="1931"/>
                </a:cubicBezTo>
                <a:cubicBezTo>
                  <a:pt x="614" y="1941"/>
                  <a:pt x="597" y="1975"/>
                  <a:pt x="607" y="2007"/>
                </a:cubicBezTo>
                <a:cubicBezTo>
                  <a:pt x="618" y="2038"/>
                  <a:pt x="652" y="2055"/>
                  <a:pt x="683" y="2045"/>
                </a:cubicBezTo>
                <a:cubicBezTo>
                  <a:pt x="1024" y="1931"/>
                  <a:pt x="1024" y="1931"/>
                  <a:pt x="1024" y="1931"/>
                </a:cubicBezTo>
                <a:cubicBezTo>
                  <a:pt x="1365" y="2045"/>
                  <a:pt x="1365" y="2045"/>
                  <a:pt x="1365" y="2045"/>
                </a:cubicBezTo>
                <a:cubicBezTo>
                  <a:pt x="1396" y="2055"/>
                  <a:pt x="1430" y="2038"/>
                  <a:pt x="1441" y="2007"/>
                </a:cubicBezTo>
                <a:cubicBezTo>
                  <a:pt x="1451" y="1975"/>
                  <a:pt x="1434" y="1941"/>
                  <a:pt x="1403" y="1931"/>
                </a:cubicBezTo>
                <a:cubicBezTo>
                  <a:pt x="1084" y="1825"/>
                  <a:pt x="1084" y="1825"/>
                  <a:pt x="1084" y="1825"/>
                </a:cubicBezTo>
                <a:cubicBezTo>
                  <a:pt x="1084" y="1564"/>
                  <a:pt x="1084" y="1564"/>
                  <a:pt x="1084" y="1564"/>
                </a:cubicBezTo>
                <a:cubicBezTo>
                  <a:pt x="1868" y="1564"/>
                  <a:pt x="1868" y="1564"/>
                  <a:pt x="1868" y="1564"/>
                </a:cubicBezTo>
                <a:cubicBezTo>
                  <a:pt x="1901" y="1564"/>
                  <a:pt x="1928" y="1537"/>
                  <a:pt x="1928" y="1504"/>
                </a:cubicBezTo>
                <a:cubicBezTo>
                  <a:pt x="1928" y="470"/>
                  <a:pt x="1928" y="470"/>
                  <a:pt x="1928" y="470"/>
                </a:cubicBezTo>
                <a:cubicBezTo>
                  <a:pt x="1998" y="445"/>
                  <a:pt x="2048" y="378"/>
                  <a:pt x="2048" y="300"/>
                </a:cubicBezTo>
                <a:cubicBezTo>
                  <a:pt x="2048" y="201"/>
                  <a:pt x="1967" y="120"/>
                  <a:pt x="1868" y="120"/>
                </a:cubicBezTo>
                <a:lnTo>
                  <a:pt x="1084" y="120"/>
                </a:lnTo>
                <a:close/>
                <a:moveTo>
                  <a:pt x="1808" y="1444"/>
                </a:moveTo>
                <a:cubicBezTo>
                  <a:pt x="240" y="1444"/>
                  <a:pt x="240" y="1444"/>
                  <a:pt x="240" y="1444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1808" y="480"/>
                  <a:pt x="1808" y="480"/>
                  <a:pt x="1808" y="480"/>
                </a:cubicBezTo>
                <a:lnTo>
                  <a:pt x="1808" y="1444"/>
                </a:lnTo>
                <a:close/>
                <a:moveTo>
                  <a:pt x="1928" y="300"/>
                </a:moveTo>
                <a:cubicBezTo>
                  <a:pt x="1928" y="333"/>
                  <a:pt x="1901" y="360"/>
                  <a:pt x="1868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47" y="360"/>
                  <a:pt x="120" y="333"/>
                  <a:pt x="120" y="300"/>
                </a:cubicBezTo>
                <a:cubicBezTo>
                  <a:pt x="120" y="267"/>
                  <a:pt x="147" y="240"/>
                  <a:pt x="180" y="240"/>
                </a:cubicBezTo>
                <a:cubicBezTo>
                  <a:pt x="1868" y="240"/>
                  <a:pt x="1868" y="240"/>
                  <a:pt x="1868" y="240"/>
                </a:cubicBezTo>
                <a:cubicBezTo>
                  <a:pt x="1901" y="240"/>
                  <a:pt x="1928" y="267"/>
                  <a:pt x="1928" y="300"/>
                </a:cubicBezTo>
                <a:close/>
                <a:moveTo>
                  <a:pt x="364" y="1264"/>
                </a:moveTo>
                <a:cubicBezTo>
                  <a:pt x="364" y="660"/>
                  <a:pt x="364" y="660"/>
                  <a:pt x="364" y="660"/>
                </a:cubicBezTo>
                <a:cubicBezTo>
                  <a:pt x="364" y="627"/>
                  <a:pt x="391" y="600"/>
                  <a:pt x="424" y="600"/>
                </a:cubicBezTo>
                <a:cubicBezTo>
                  <a:pt x="457" y="600"/>
                  <a:pt x="484" y="627"/>
                  <a:pt x="484" y="660"/>
                </a:cubicBezTo>
                <a:cubicBezTo>
                  <a:pt x="484" y="1204"/>
                  <a:pt x="484" y="1204"/>
                  <a:pt x="484" y="1204"/>
                </a:cubicBezTo>
                <a:cubicBezTo>
                  <a:pt x="604" y="1204"/>
                  <a:pt x="604" y="1204"/>
                  <a:pt x="604" y="1204"/>
                </a:cubicBezTo>
                <a:cubicBezTo>
                  <a:pt x="604" y="1020"/>
                  <a:pt x="604" y="1020"/>
                  <a:pt x="604" y="1020"/>
                </a:cubicBezTo>
                <a:cubicBezTo>
                  <a:pt x="604" y="987"/>
                  <a:pt x="631" y="960"/>
                  <a:pt x="664" y="960"/>
                </a:cubicBezTo>
                <a:cubicBezTo>
                  <a:pt x="697" y="960"/>
                  <a:pt x="724" y="987"/>
                  <a:pt x="724" y="1020"/>
                </a:cubicBezTo>
                <a:cubicBezTo>
                  <a:pt x="724" y="1204"/>
                  <a:pt x="724" y="1204"/>
                  <a:pt x="724" y="1204"/>
                </a:cubicBezTo>
                <a:cubicBezTo>
                  <a:pt x="844" y="1204"/>
                  <a:pt x="844" y="1204"/>
                  <a:pt x="844" y="1204"/>
                </a:cubicBezTo>
                <a:cubicBezTo>
                  <a:pt x="844" y="900"/>
                  <a:pt x="844" y="900"/>
                  <a:pt x="844" y="900"/>
                </a:cubicBezTo>
                <a:cubicBezTo>
                  <a:pt x="844" y="867"/>
                  <a:pt x="871" y="840"/>
                  <a:pt x="904" y="840"/>
                </a:cubicBezTo>
                <a:cubicBezTo>
                  <a:pt x="937" y="840"/>
                  <a:pt x="964" y="867"/>
                  <a:pt x="964" y="900"/>
                </a:cubicBezTo>
                <a:cubicBezTo>
                  <a:pt x="964" y="1204"/>
                  <a:pt x="964" y="1204"/>
                  <a:pt x="964" y="1204"/>
                </a:cubicBezTo>
                <a:cubicBezTo>
                  <a:pt x="1084" y="1204"/>
                  <a:pt x="1084" y="1204"/>
                  <a:pt x="1084" y="1204"/>
                </a:cubicBezTo>
                <a:cubicBezTo>
                  <a:pt x="1084" y="780"/>
                  <a:pt x="1084" y="780"/>
                  <a:pt x="1084" y="780"/>
                </a:cubicBezTo>
                <a:cubicBezTo>
                  <a:pt x="1084" y="747"/>
                  <a:pt x="1111" y="720"/>
                  <a:pt x="1144" y="720"/>
                </a:cubicBezTo>
                <a:cubicBezTo>
                  <a:pt x="1177" y="720"/>
                  <a:pt x="1204" y="747"/>
                  <a:pt x="1204" y="780"/>
                </a:cubicBezTo>
                <a:cubicBezTo>
                  <a:pt x="1204" y="1204"/>
                  <a:pt x="1204" y="1204"/>
                  <a:pt x="1204" y="1204"/>
                </a:cubicBezTo>
                <a:cubicBezTo>
                  <a:pt x="1264" y="1204"/>
                  <a:pt x="1264" y="1204"/>
                  <a:pt x="1264" y="1204"/>
                </a:cubicBezTo>
                <a:cubicBezTo>
                  <a:pt x="1297" y="1204"/>
                  <a:pt x="1324" y="1231"/>
                  <a:pt x="1324" y="1264"/>
                </a:cubicBezTo>
                <a:cubicBezTo>
                  <a:pt x="1324" y="1297"/>
                  <a:pt x="1297" y="1324"/>
                  <a:pt x="1264" y="1324"/>
                </a:cubicBezTo>
                <a:cubicBezTo>
                  <a:pt x="424" y="1324"/>
                  <a:pt x="424" y="1324"/>
                  <a:pt x="424" y="1324"/>
                </a:cubicBezTo>
                <a:cubicBezTo>
                  <a:pt x="391" y="1324"/>
                  <a:pt x="364" y="1297"/>
                  <a:pt x="364" y="1264"/>
                </a:cubicBezTo>
                <a:close/>
                <a:moveTo>
                  <a:pt x="1324" y="660"/>
                </a:moveTo>
                <a:cubicBezTo>
                  <a:pt x="1324" y="627"/>
                  <a:pt x="1351" y="600"/>
                  <a:pt x="1384" y="600"/>
                </a:cubicBezTo>
                <a:cubicBezTo>
                  <a:pt x="1628" y="600"/>
                  <a:pt x="1628" y="600"/>
                  <a:pt x="1628" y="600"/>
                </a:cubicBezTo>
                <a:cubicBezTo>
                  <a:pt x="1661" y="600"/>
                  <a:pt x="1688" y="627"/>
                  <a:pt x="1688" y="660"/>
                </a:cubicBezTo>
                <a:cubicBezTo>
                  <a:pt x="1688" y="693"/>
                  <a:pt x="1661" y="720"/>
                  <a:pt x="1628" y="720"/>
                </a:cubicBezTo>
                <a:cubicBezTo>
                  <a:pt x="1384" y="720"/>
                  <a:pt x="1384" y="720"/>
                  <a:pt x="1384" y="720"/>
                </a:cubicBezTo>
                <a:cubicBezTo>
                  <a:pt x="1351" y="720"/>
                  <a:pt x="1324" y="693"/>
                  <a:pt x="1324" y="660"/>
                </a:cubicBezTo>
                <a:close/>
                <a:moveTo>
                  <a:pt x="1324" y="900"/>
                </a:moveTo>
                <a:cubicBezTo>
                  <a:pt x="1324" y="867"/>
                  <a:pt x="1351" y="840"/>
                  <a:pt x="1384" y="840"/>
                </a:cubicBezTo>
                <a:cubicBezTo>
                  <a:pt x="1628" y="840"/>
                  <a:pt x="1628" y="840"/>
                  <a:pt x="1628" y="840"/>
                </a:cubicBezTo>
                <a:cubicBezTo>
                  <a:pt x="1661" y="840"/>
                  <a:pt x="1688" y="867"/>
                  <a:pt x="1688" y="900"/>
                </a:cubicBezTo>
                <a:cubicBezTo>
                  <a:pt x="1688" y="933"/>
                  <a:pt x="1661" y="960"/>
                  <a:pt x="1628" y="960"/>
                </a:cubicBezTo>
                <a:cubicBezTo>
                  <a:pt x="1384" y="960"/>
                  <a:pt x="1384" y="960"/>
                  <a:pt x="1384" y="960"/>
                </a:cubicBezTo>
                <a:cubicBezTo>
                  <a:pt x="1351" y="960"/>
                  <a:pt x="1324" y="933"/>
                  <a:pt x="1324" y="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1449218" y="3226214"/>
            <a:ext cx="394148" cy="392504"/>
          </a:xfrm>
          <a:custGeom>
            <a:avLst/>
            <a:gdLst>
              <a:gd name="T0" fmla="*/ 2039 w 2056"/>
              <a:gd name="T1" fmla="*/ 1950 h 2048"/>
              <a:gd name="T2" fmla="*/ 1088 w 2056"/>
              <a:gd name="T3" fmla="*/ 480 h 2048"/>
              <a:gd name="T4" fmla="*/ 1328 w 2056"/>
              <a:gd name="T5" fmla="*/ 660 h 2048"/>
              <a:gd name="T6" fmla="*/ 1992 w 2056"/>
              <a:gd name="T7" fmla="*/ 720 h 2048"/>
              <a:gd name="T8" fmla="*/ 2042 w 2056"/>
              <a:gd name="T9" fmla="*/ 626 h 2048"/>
              <a:gd name="T10" fmla="*/ 2042 w 2056"/>
              <a:gd name="T11" fmla="*/ 333 h 2048"/>
              <a:gd name="T12" fmla="*/ 1992 w 2056"/>
              <a:gd name="T13" fmla="*/ 240 h 2048"/>
              <a:gd name="T14" fmla="*/ 1688 w 2056"/>
              <a:gd name="T15" fmla="*/ 60 h 2048"/>
              <a:gd name="T16" fmla="*/ 1028 w 2056"/>
              <a:gd name="T17" fmla="*/ 0 h 2048"/>
              <a:gd name="T18" fmla="*/ 968 w 2056"/>
              <a:gd name="T19" fmla="*/ 759 h 2048"/>
              <a:gd name="T20" fmla="*/ 10 w 2056"/>
              <a:gd name="T21" fmla="*/ 2014 h 2048"/>
              <a:gd name="T22" fmla="*/ 1992 w 2056"/>
              <a:gd name="T23" fmla="*/ 2048 h 2048"/>
              <a:gd name="T24" fmla="*/ 1688 w 2056"/>
              <a:gd name="T25" fmla="*/ 420 h 2048"/>
              <a:gd name="T26" fmla="*/ 1880 w 2056"/>
              <a:gd name="T27" fmla="*/ 360 h 2048"/>
              <a:gd name="T28" fmla="*/ 1822 w 2056"/>
              <a:gd name="T29" fmla="*/ 513 h 2048"/>
              <a:gd name="T30" fmla="*/ 1448 w 2056"/>
              <a:gd name="T31" fmla="*/ 600 h 2048"/>
              <a:gd name="T32" fmla="*/ 1628 w 2056"/>
              <a:gd name="T33" fmla="*/ 480 h 2048"/>
              <a:gd name="T34" fmla="*/ 1088 w 2056"/>
              <a:gd name="T35" fmla="*/ 120 h 2048"/>
              <a:gd name="T36" fmla="*/ 1568 w 2056"/>
              <a:gd name="T37" fmla="*/ 360 h 2048"/>
              <a:gd name="T38" fmla="*/ 1088 w 2056"/>
              <a:gd name="T39" fmla="*/ 120 h 2048"/>
              <a:gd name="T40" fmla="*/ 1339 w 2056"/>
              <a:gd name="T41" fmla="*/ 1265 h 2048"/>
              <a:gd name="T42" fmla="*/ 1191 w 2056"/>
              <a:gd name="T43" fmla="*/ 1221 h 2048"/>
              <a:gd name="T44" fmla="*/ 1028 w 2056"/>
              <a:gd name="T45" fmla="*/ 1299 h 2048"/>
              <a:gd name="T46" fmla="*/ 866 w 2056"/>
              <a:gd name="T47" fmla="*/ 1221 h 2048"/>
              <a:gd name="T48" fmla="*/ 718 w 2056"/>
              <a:gd name="T49" fmla="*/ 1265 h 2048"/>
              <a:gd name="T50" fmla="*/ 189 w 2056"/>
              <a:gd name="T51" fmla="*/ 1928 h 2048"/>
              <a:gd name="T52" fmla="*/ 755 w 2056"/>
              <a:gd name="T53" fmla="*/ 1434 h 2048"/>
              <a:gd name="T54" fmla="*/ 908 w 2056"/>
              <a:gd name="T55" fmla="*/ 1349 h 2048"/>
              <a:gd name="T56" fmla="*/ 1071 w 2056"/>
              <a:gd name="T57" fmla="*/ 1426 h 2048"/>
              <a:gd name="T58" fmla="*/ 1226 w 2056"/>
              <a:gd name="T59" fmla="*/ 1426 h 2048"/>
              <a:gd name="T60" fmla="*/ 1302 w 2056"/>
              <a:gd name="T61" fmla="*/ 1434 h 2048"/>
              <a:gd name="T62" fmla="*/ 1868 w 2056"/>
              <a:gd name="T63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56" h="2048">
                <a:moveTo>
                  <a:pt x="2046" y="2014"/>
                </a:moveTo>
                <a:cubicBezTo>
                  <a:pt x="2056" y="1993"/>
                  <a:pt x="2054" y="1968"/>
                  <a:pt x="2039" y="1950"/>
                </a:cubicBezTo>
                <a:cubicBezTo>
                  <a:pt x="1088" y="759"/>
                  <a:pt x="1088" y="759"/>
                  <a:pt x="1088" y="759"/>
                </a:cubicBezTo>
                <a:cubicBezTo>
                  <a:pt x="1088" y="480"/>
                  <a:pt x="1088" y="480"/>
                  <a:pt x="1088" y="480"/>
                </a:cubicBezTo>
                <a:cubicBezTo>
                  <a:pt x="1328" y="480"/>
                  <a:pt x="1328" y="480"/>
                  <a:pt x="1328" y="480"/>
                </a:cubicBezTo>
                <a:cubicBezTo>
                  <a:pt x="1328" y="660"/>
                  <a:pt x="1328" y="660"/>
                  <a:pt x="1328" y="660"/>
                </a:cubicBezTo>
                <a:cubicBezTo>
                  <a:pt x="1328" y="693"/>
                  <a:pt x="1355" y="720"/>
                  <a:pt x="1388" y="720"/>
                </a:cubicBezTo>
                <a:cubicBezTo>
                  <a:pt x="1992" y="720"/>
                  <a:pt x="1992" y="720"/>
                  <a:pt x="1992" y="720"/>
                </a:cubicBezTo>
                <a:cubicBezTo>
                  <a:pt x="2014" y="720"/>
                  <a:pt x="2035" y="708"/>
                  <a:pt x="2045" y="688"/>
                </a:cubicBezTo>
                <a:cubicBezTo>
                  <a:pt x="2056" y="669"/>
                  <a:pt x="2054" y="645"/>
                  <a:pt x="2042" y="626"/>
                </a:cubicBezTo>
                <a:cubicBezTo>
                  <a:pt x="1944" y="480"/>
                  <a:pt x="1944" y="480"/>
                  <a:pt x="1944" y="480"/>
                </a:cubicBezTo>
                <a:cubicBezTo>
                  <a:pt x="2042" y="333"/>
                  <a:pt x="2042" y="333"/>
                  <a:pt x="2042" y="333"/>
                </a:cubicBezTo>
                <a:cubicBezTo>
                  <a:pt x="2054" y="315"/>
                  <a:pt x="2056" y="291"/>
                  <a:pt x="2045" y="271"/>
                </a:cubicBezTo>
                <a:cubicBezTo>
                  <a:pt x="2035" y="252"/>
                  <a:pt x="2014" y="240"/>
                  <a:pt x="1992" y="240"/>
                </a:cubicBezTo>
                <a:cubicBezTo>
                  <a:pt x="1688" y="240"/>
                  <a:pt x="1688" y="240"/>
                  <a:pt x="1688" y="240"/>
                </a:cubicBezTo>
                <a:cubicBezTo>
                  <a:pt x="1688" y="60"/>
                  <a:pt x="1688" y="60"/>
                  <a:pt x="1688" y="60"/>
                </a:cubicBezTo>
                <a:cubicBezTo>
                  <a:pt x="1688" y="27"/>
                  <a:pt x="1661" y="0"/>
                  <a:pt x="1628" y="0"/>
                </a:cubicBezTo>
                <a:cubicBezTo>
                  <a:pt x="1028" y="0"/>
                  <a:pt x="1028" y="0"/>
                  <a:pt x="1028" y="0"/>
                </a:cubicBezTo>
                <a:cubicBezTo>
                  <a:pt x="995" y="0"/>
                  <a:pt x="968" y="27"/>
                  <a:pt x="968" y="60"/>
                </a:cubicBezTo>
                <a:cubicBezTo>
                  <a:pt x="968" y="759"/>
                  <a:pt x="968" y="759"/>
                  <a:pt x="968" y="759"/>
                </a:cubicBezTo>
                <a:cubicBezTo>
                  <a:pt x="17" y="1950"/>
                  <a:pt x="17" y="1950"/>
                  <a:pt x="17" y="1950"/>
                </a:cubicBezTo>
                <a:cubicBezTo>
                  <a:pt x="3" y="1968"/>
                  <a:pt x="0" y="1993"/>
                  <a:pt x="10" y="2014"/>
                </a:cubicBezTo>
                <a:cubicBezTo>
                  <a:pt x="20" y="2035"/>
                  <a:pt x="41" y="2048"/>
                  <a:pt x="64" y="2048"/>
                </a:cubicBezTo>
                <a:cubicBezTo>
                  <a:pt x="1992" y="2048"/>
                  <a:pt x="1992" y="2048"/>
                  <a:pt x="1992" y="2048"/>
                </a:cubicBezTo>
                <a:cubicBezTo>
                  <a:pt x="2015" y="2048"/>
                  <a:pt x="2036" y="2035"/>
                  <a:pt x="2046" y="2014"/>
                </a:cubicBezTo>
                <a:close/>
                <a:moveTo>
                  <a:pt x="1688" y="420"/>
                </a:moveTo>
                <a:cubicBezTo>
                  <a:pt x="1688" y="360"/>
                  <a:pt x="1688" y="360"/>
                  <a:pt x="1688" y="360"/>
                </a:cubicBezTo>
                <a:cubicBezTo>
                  <a:pt x="1880" y="360"/>
                  <a:pt x="1880" y="360"/>
                  <a:pt x="1880" y="360"/>
                </a:cubicBezTo>
                <a:cubicBezTo>
                  <a:pt x="1822" y="446"/>
                  <a:pt x="1822" y="446"/>
                  <a:pt x="1822" y="446"/>
                </a:cubicBezTo>
                <a:cubicBezTo>
                  <a:pt x="1809" y="467"/>
                  <a:pt x="1809" y="493"/>
                  <a:pt x="1822" y="513"/>
                </a:cubicBezTo>
                <a:cubicBezTo>
                  <a:pt x="1880" y="600"/>
                  <a:pt x="1880" y="600"/>
                  <a:pt x="1880" y="600"/>
                </a:cubicBezTo>
                <a:cubicBezTo>
                  <a:pt x="1448" y="600"/>
                  <a:pt x="1448" y="600"/>
                  <a:pt x="1448" y="600"/>
                </a:cubicBezTo>
                <a:cubicBezTo>
                  <a:pt x="1448" y="480"/>
                  <a:pt x="1448" y="480"/>
                  <a:pt x="1448" y="480"/>
                </a:cubicBezTo>
                <a:cubicBezTo>
                  <a:pt x="1628" y="480"/>
                  <a:pt x="1628" y="480"/>
                  <a:pt x="1628" y="480"/>
                </a:cubicBezTo>
                <a:cubicBezTo>
                  <a:pt x="1661" y="480"/>
                  <a:pt x="1688" y="453"/>
                  <a:pt x="1688" y="420"/>
                </a:cubicBezTo>
                <a:close/>
                <a:moveTo>
                  <a:pt x="1088" y="120"/>
                </a:moveTo>
                <a:cubicBezTo>
                  <a:pt x="1568" y="120"/>
                  <a:pt x="1568" y="120"/>
                  <a:pt x="1568" y="120"/>
                </a:cubicBezTo>
                <a:cubicBezTo>
                  <a:pt x="1568" y="360"/>
                  <a:pt x="1568" y="360"/>
                  <a:pt x="1568" y="360"/>
                </a:cubicBezTo>
                <a:cubicBezTo>
                  <a:pt x="1088" y="360"/>
                  <a:pt x="1088" y="360"/>
                  <a:pt x="1088" y="360"/>
                </a:cubicBezTo>
                <a:lnTo>
                  <a:pt x="1088" y="120"/>
                </a:lnTo>
                <a:close/>
                <a:moveTo>
                  <a:pt x="1028" y="876"/>
                </a:moveTo>
                <a:cubicBezTo>
                  <a:pt x="1339" y="1265"/>
                  <a:pt x="1339" y="1265"/>
                  <a:pt x="1339" y="1265"/>
                </a:cubicBezTo>
                <a:cubicBezTo>
                  <a:pt x="1276" y="1307"/>
                  <a:pt x="1276" y="1307"/>
                  <a:pt x="1276" y="1307"/>
                </a:cubicBezTo>
                <a:cubicBezTo>
                  <a:pt x="1191" y="1221"/>
                  <a:pt x="1191" y="1221"/>
                  <a:pt x="1191" y="1221"/>
                </a:cubicBezTo>
                <a:cubicBezTo>
                  <a:pt x="1167" y="1198"/>
                  <a:pt x="1129" y="1198"/>
                  <a:pt x="1106" y="1221"/>
                </a:cubicBezTo>
                <a:cubicBezTo>
                  <a:pt x="1028" y="1299"/>
                  <a:pt x="1028" y="1299"/>
                  <a:pt x="1028" y="1299"/>
                </a:cubicBezTo>
                <a:cubicBezTo>
                  <a:pt x="951" y="1221"/>
                  <a:pt x="951" y="1221"/>
                  <a:pt x="951" y="1221"/>
                </a:cubicBezTo>
                <a:cubicBezTo>
                  <a:pt x="927" y="1198"/>
                  <a:pt x="889" y="1198"/>
                  <a:pt x="866" y="1221"/>
                </a:cubicBezTo>
                <a:cubicBezTo>
                  <a:pt x="781" y="1307"/>
                  <a:pt x="781" y="1307"/>
                  <a:pt x="781" y="1307"/>
                </a:cubicBezTo>
                <a:cubicBezTo>
                  <a:pt x="718" y="1265"/>
                  <a:pt x="718" y="1265"/>
                  <a:pt x="718" y="1265"/>
                </a:cubicBezTo>
                <a:lnTo>
                  <a:pt x="1028" y="876"/>
                </a:lnTo>
                <a:close/>
                <a:moveTo>
                  <a:pt x="189" y="1928"/>
                </a:moveTo>
                <a:cubicBezTo>
                  <a:pt x="643" y="1359"/>
                  <a:pt x="643" y="1359"/>
                  <a:pt x="643" y="1359"/>
                </a:cubicBezTo>
                <a:cubicBezTo>
                  <a:pt x="755" y="1434"/>
                  <a:pt x="755" y="1434"/>
                  <a:pt x="755" y="1434"/>
                </a:cubicBezTo>
                <a:cubicBezTo>
                  <a:pt x="779" y="1450"/>
                  <a:pt x="810" y="1446"/>
                  <a:pt x="831" y="1426"/>
                </a:cubicBezTo>
                <a:cubicBezTo>
                  <a:pt x="908" y="1349"/>
                  <a:pt x="908" y="1349"/>
                  <a:pt x="908" y="1349"/>
                </a:cubicBezTo>
                <a:cubicBezTo>
                  <a:pt x="986" y="1426"/>
                  <a:pt x="986" y="1426"/>
                  <a:pt x="986" y="1426"/>
                </a:cubicBezTo>
                <a:cubicBezTo>
                  <a:pt x="1009" y="1450"/>
                  <a:pt x="1047" y="1450"/>
                  <a:pt x="1071" y="1426"/>
                </a:cubicBezTo>
                <a:cubicBezTo>
                  <a:pt x="1148" y="1349"/>
                  <a:pt x="1148" y="1349"/>
                  <a:pt x="1148" y="1349"/>
                </a:cubicBezTo>
                <a:cubicBezTo>
                  <a:pt x="1226" y="1426"/>
                  <a:pt x="1226" y="1426"/>
                  <a:pt x="1226" y="1426"/>
                </a:cubicBezTo>
                <a:cubicBezTo>
                  <a:pt x="1237" y="1438"/>
                  <a:pt x="1253" y="1444"/>
                  <a:pt x="1268" y="1444"/>
                </a:cubicBezTo>
                <a:cubicBezTo>
                  <a:pt x="1280" y="1444"/>
                  <a:pt x="1291" y="1440"/>
                  <a:pt x="1302" y="1434"/>
                </a:cubicBezTo>
                <a:cubicBezTo>
                  <a:pt x="1414" y="1359"/>
                  <a:pt x="1414" y="1359"/>
                  <a:pt x="1414" y="1359"/>
                </a:cubicBezTo>
                <a:cubicBezTo>
                  <a:pt x="1868" y="1928"/>
                  <a:pt x="1868" y="1928"/>
                  <a:pt x="1868" y="1928"/>
                </a:cubicBezTo>
                <a:lnTo>
                  <a:pt x="189" y="1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25"/>
          <p:cNvSpPr>
            <a:spLocks noEditPoints="1"/>
          </p:cNvSpPr>
          <p:nvPr/>
        </p:nvSpPr>
        <p:spPr bwMode="auto">
          <a:xfrm>
            <a:off x="725602" y="3898444"/>
            <a:ext cx="392504" cy="392504"/>
          </a:xfrm>
          <a:custGeom>
            <a:avLst/>
            <a:gdLst>
              <a:gd name="T0" fmla="*/ 240 w 2048"/>
              <a:gd name="T1" fmla="*/ 548 h 2048"/>
              <a:gd name="T2" fmla="*/ 360 w 2048"/>
              <a:gd name="T3" fmla="*/ 548 h 2048"/>
              <a:gd name="T4" fmla="*/ 300 w 2048"/>
              <a:gd name="T5" fmla="*/ 728 h 2048"/>
              <a:gd name="T6" fmla="*/ 540 w 2048"/>
              <a:gd name="T7" fmla="*/ 728 h 2048"/>
              <a:gd name="T8" fmla="*/ 600 w 2048"/>
              <a:gd name="T9" fmla="*/ 420 h 2048"/>
              <a:gd name="T10" fmla="*/ 480 w 2048"/>
              <a:gd name="T11" fmla="*/ 420 h 2048"/>
              <a:gd name="T12" fmla="*/ 540 w 2048"/>
              <a:gd name="T13" fmla="*/ 728 h 2048"/>
              <a:gd name="T14" fmla="*/ 840 w 2048"/>
              <a:gd name="T15" fmla="*/ 668 h 2048"/>
              <a:gd name="T16" fmla="*/ 780 w 2048"/>
              <a:gd name="T17" fmla="*/ 240 h 2048"/>
              <a:gd name="T18" fmla="*/ 720 w 2048"/>
              <a:gd name="T19" fmla="*/ 668 h 2048"/>
              <a:gd name="T20" fmla="*/ 364 w 2048"/>
              <a:gd name="T21" fmla="*/ 1568 h 2048"/>
              <a:gd name="T22" fmla="*/ 364 w 2048"/>
              <a:gd name="T23" fmla="*/ 1088 h 2048"/>
              <a:gd name="T24" fmla="*/ 364 w 2048"/>
              <a:gd name="T25" fmla="*/ 1568 h 2048"/>
              <a:gd name="T26" fmla="*/ 364 w 2048"/>
              <a:gd name="T27" fmla="*/ 1208 h 2048"/>
              <a:gd name="T28" fmla="*/ 364 w 2048"/>
              <a:gd name="T29" fmla="*/ 1448 h 2048"/>
              <a:gd name="T30" fmla="*/ 964 w 2048"/>
              <a:gd name="T31" fmla="*/ 1568 h 2048"/>
              <a:gd name="T32" fmla="*/ 964 w 2048"/>
              <a:gd name="T33" fmla="*/ 1088 h 2048"/>
              <a:gd name="T34" fmla="*/ 964 w 2048"/>
              <a:gd name="T35" fmla="*/ 1568 h 2048"/>
              <a:gd name="T36" fmla="*/ 964 w 2048"/>
              <a:gd name="T37" fmla="*/ 1208 h 2048"/>
              <a:gd name="T38" fmla="*/ 964 w 2048"/>
              <a:gd name="T39" fmla="*/ 1448 h 2048"/>
              <a:gd name="T40" fmla="*/ 2048 w 2048"/>
              <a:gd name="T41" fmla="*/ 1088 h 2048"/>
              <a:gd name="T42" fmla="*/ 1988 w 2048"/>
              <a:gd name="T43" fmla="*/ 2048 h 2048"/>
              <a:gd name="T44" fmla="*/ 0 w 2048"/>
              <a:gd name="T45" fmla="*/ 1988 h 2048"/>
              <a:gd name="T46" fmla="*/ 364 w 2048"/>
              <a:gd name="T47" fmla="*/ 1568 h 2048"/>
              <a:gd name="T48" fmla="*/ 964 w 2048"/>
              <a:gd name="T49" fmla="*/ 1568 h 2048"/>
              <a:gd name="T50" fmla="*/ 1328 w 2048"/>
              <a:gd name="T51" fmla="*/ 1660 h 2048"/>
              <a:gd name="T52" fmla="*/ 1348 w 2048"/>
              <a:gd name="T53" fmla="*/ 968 h 2048"/>
              <a:gd name="T54" fmla="*/ 0 w 2048"/>
              <a:gd name="T55" fmla="*/ 908 h 2048"/>
              <a:gd name="T56" fmla="*/ 60 w 2048"/>
              <a:gd name="T57" fmla="*/ 0 h 2048"/>
              <a:gd name="T58" fmla="*/ 1448 w 2048"/>
              <a:gd name="T59" fmla="*/ 60 h 2048"/>
              <a:gd name="T60" fmla="*/ 1448 w 2048"/>
              <a:gd name="T61" fmla="*/ 820 h 2048"/>
              <a:gd name="T62" fmla="*/ 2048 w 2048"/>
              <a:gd name="T63" fmla="*/ 1088 h 2048"/>
              <a:gd name="T64" fmla="*/ 120 w 2048"/>
              <a:gd name="T65" fmla="*/ 120 h 2048"/>
              <a:gd name="T66" fmla="*/ 1328 w 2048"/>
              <a:gd name="T67" fmla="*/ 848 h 2048"/>
              <a:gd name="T68" fmla="*/ 604 w 2048"/>
              <a:gd name="T69" fmla="*/ 1928 h 2048"/>
              <a:gd name="T70" fmla="*/ 120 w 2048"/>
              <a:gd name="T71" fmla="*/ 1928 h 2048"/>
              <a:gd name="T72" fmla="*/ 1208 w 2048"/>
              <a:gd name="T73" fmla="*/ 1928 h 2048"/>
              <a:gd name="T74" fmla="*/ 724 w 2048"/>
              <a:gd name="T75" fmla="*/ 1928 h 2048"/>
              <a:gd name="T76" fmla="*/ 1808 w 2048"/>
              <a:gd name="T77" fmla="*/ 1928 h 2048"/>
              <a:gd name="T78" fmla="*/ 1328 w 2048"/>
              <a:gd name="T79" fmla="*/ 1928 h 2048"/>
              <a:gd name="T80" fmla="*/ 1928 w 2048"/>
              <a:gd name="T81" fmla="*/ 1088 h 2048"/>
              <a:gd name="T82" fmla="*/ 1448 w 2048"/>
              <a:gd name="T83" fmla="*/ 1088 h 2048"/>
              <a:gd name="T84" fmla="*/ 1568 w 2048"/>
              <a:gd name="T85" fmla="*/ 1088 h 2048"/>
              <a:gd name="T86" fmla="*/ 1568 w 2048"/>
              <a:gd name="T87" fmla="*/ 1568 h 2048"/>
              <a:gd name="T88" fmla="*/ 1448 w 2048"/>
              <a:gd name="T89" fmla="*/ 1589 h 2048"/>
              <a:gd name="T90" fmla="*/ 1928 w 2048"/>
              <a:gd name="T91" fmla="*/ 1928 h 2048"/>
              <a:gd name="T92" fmla="*/ 1568 w 2048"/>
              <a:gd name="T93" fmla="*/ 1448 h 2048"/>
              <a:gd name="T94" fmla="*/ 1568 w 2048"/>
              <a:gd name="T95" fmla="*/ 1208 h 2048"/>
              <a:gd name="T96" fmla="*/ 1568 w 2048"/>
              <a:gd name="T97" fmla="*/ 1448 h 2048"/>
              <a:gd name="T98" fmla="*/ 1688 w 2048"/>
              <a:gd name="T99" fmla="*/ 240 h 2048"/>
              <a:gd name="T100" fmla="*/ 1688 w 2048"/>
              <a:gd name="T101" fmla="*/ 728 h 2048"/>
              <a:gd name="T102" fmla="*/ 1568 w 2048"/>
              <a:gd name="T103" fmla="*/ 480 h 2048"/>
              <a:gd name="T104" fmla="*/ 1808 w 2048"/>
              <a:gd name="T105" fmla="*/ 480 h 2048"/>
              <a:gd name="T106" fmla="*/ 1568 w 2048"/>
              <a:gd name="T107" fmla="*/ 48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8" h="2048">
                <a:moveTo>
                  <a:pt x="240" y="668"/>
                </a:moveTo>
                <a:cubicBezTo>
                  <a:pt x="240" y="548"/>
                  <a:pt x="240" y="548"/>
                  <a:pt x="240" y="548"/>
                </a:cubicBezTo>
                <a:cubicBezTo>
                  <a:pt x="240" y="515"/>
                  <a:pt x="267" y="488"/>
                  <a:pt x="300" y="488"/>
                </a:cubicBezTo>
                <a:cubicBezTo>
                  <a:pt x="333" y="488"/>
                  <a:pt x="360" y="515"/>
                  <a:pt x="360" y="548"/>
                </a:cubicBezTo>
                <a:cubicBezTo>
                  <a:pt x="360" y="668"/>
                  <a:pt x="360" y="668"/>
                  <a:pt x="360" y="668"/>
                </a:cubicBezTo>
                <a:cubicBezTo>
                  <a:pt x="360" y="701"/>
                  <a:pt x="333" y="728"/>
                  <a:pt x="300" y="728"/>
                </a:cubicBezTo>
                <a:cubicBezTo>
                  <a:pt x="267" y="728"/>
                  <a:pt x="240" y="701"/>
                  <a:pt x="240" y="668"/>
                </a:cubicBezTo>
                <a:close/>
                <a:moveTo>
                  <a:pt x="540" y="728"/>
                </a:moveTo>
                <a:cubicBezTo>
                  <a:pt x="573" y="728"/>
                  <a:pt x="600" y="701"/>
                  <a:pt x="600" y="668"/>
                </a:cubicBezTo>
                <a:cubicBezTo>
                  <a:pt x="600" y="420"/>
                  <a:pt x="600" y="420"/>
                  <a:pt x="600" y="420"/>
                </a:cubicBezTo>
                <a:cubicBezTo>
                  <a:pt x="600" y="387"/>
                  <a:pt x="573" y="360"/>
                  <a:pt x="540" y="360"/>
                </a:cubicBezTo>
                <a:cubicBezTo>
                  <a:pt x="507" y="360"/>
                  <a:pt x="480" y="387"/>
                  <a:pt x="480" y="420"/>
                </a:cubicBezTo>
                <a:cubicBezTo>
                  <a:pt x="480" y="668"/>
                  <a:pt x="480" y="668"/>
                  <a:pt x="480" y="668"/>
                </a:cubicBezTo>
                <a:cubicBezTo>
                  <a:pt x="480" y="701"/>
                  <a:pt x="507" y="728"/>
                  <a:pt x="540" y="728"/>
                </a:cubicBezTo>
                <a:close/>
                <a:moveTo>
                  <a:pt x="780" y="728"/>
                </a:moveTo>
                <a:cubicBezTo>
                  <a:pt x="813" y="728"/>
                  <a:pt x="840" y="701"/>
                  <a:pt x="840" y="668"/>
                </a:cubicBezTo>
                <a:cubicBezTo>
                  <a:pt x="840" y="300"/>
                  <a:pt x="840" y="300"/>
                  <a:pt x="840" y="300"/>
                </a:cubicBezTo>
                <a:cubicBezTo>
                  <a:pt x="840" y="267"/>
                  <a:pt x="813" y="240"/>
                  <a:pt x="780" y="240"/>
                </a:cubicBezTo>
                <a:cubicBezTo>
                  <a:pt x="747" y="240"/>
                  <a:pt x="720" y="267"/>
                  <a:pt x="720" y="300"/>
                </a:cubicBezTo>
                <a:cubicBezTo>
                  <a:pt x="720" y="668"/>
                  <a:pt x="720" y="668"/>
                  <a:pt x="720" y="668"/>
                </a:cubicBezTo>
                <a:cubicBezTo>
                  <a:pt x="720" y="701"/>
                  <a:pt x="747" y="728"/>
                  <a:pt x="780" y="728"/>
                </a:cubicBezTo>
                <a:close/>
                <a:moveTo>
                  <a:pt x="364" y="1568"/>
                </a:moveTo>
                <a:cubicBezTo>
                  <a:pt x="232" y="1568"/>
                  <a:pt x="120" y="1462"/>
                  <a:pt x="120" y="1328"/>
                </a:cubicBezTo>
                <a:cubicBezTo>
                  <a:pt x="120" y="1194"/>
                  <a:pt x="232" y="1088"/>
                  <a:pt x="364" y="1088"/>
                </a:cubicBezTo>
                <a:cubicBezTo>
                  <a:pt x="496" y="1088"/>
                  <a:pt x="604" y="1196"/>
                  <a:pt x="604" y="1328"/>
                </a:cubicBezTo>
                <a:cubicBezTo>
                  <a:pt x="604" y="1460"/>
                  <a:pt x="496" y="1568"/>
                  <a:pt x="364" y="1568"/>
                </a:cubicBezTo>
                <a:close/>
                <a:moveTo>
                  <a:pt x="484" y="1328"/>
                </a:moveTo>
                <a:cubicBezTo>
                  <a:pt x="484" y="1262"/>
                  <a:pt x="430" y="1208"/>
                  <a:pt x="364" y="1208"/>
                </a:cubicBezTo>
                <a:cubicBezTo>
                  <a:pt x="297" y="1208"/>
                  <a:pt x="240" y="1263"/>
                  <a:pt x="240" y="1328"/>
                </a:cubicBezTo>
                <a:cubicBezTo>
                  <a:pt x="240" y="1393"/>
                  <a:pt x="297" y="1448"/>
                  <a:pt x="364" y="1448"/>
                </a:cubicBezTo>
                <a:cubicBezTo>
                  <a:pt x="430" y="1448"/>
                  <a:pt x="484" y="1394"/>
                  <a:pt x="484" y="1328"/>
                </a:cubicBezTo>
                <a:close/>
                <a:moveTo>
                  <a:pt x="964" y="1568"/>
                </a:moveTo>
                <a:cubicBezTo>
                  <a:pt x="832" y="1568"/>
                  <a:pt x="724" y="1460"/>
                  <a:pt x="724" y="1328"/>
                </a:cubicBezTo>
                <a:cubicBezTo>
                  <a:pt x="724" y="1196"/>
                  <a:pt x="832" y="1088"/>
                  <a:pt x="964" y="1088"/>
                </a:cubicBezTo>
                <a:cubicBezTo>
                  <a:pt x="1096" y="1088"/>
                  <a:pt x="1204" y="1196"/>
                  <a:pt x="1204" y="1328"/>
                </a:cubicBezTo>
                <a:cubicBezTo>
                  <a:pt x="1204" y="1460"/>
                  <a:pt x="1096" y="1568"/>
                  <a:pt x="964" y="1568"/>
                </a:cubicBezTo>
                <a:close/>
                <a:moveTo>
                  <a:pt x="1084" y="1328"/>
                </a:moveTo>
                <a:cubicBezTo>
                  <a:pt x="1084" y="1262"/>
                  <a:pt x="1030" y="1208"/>
                  <a:pt x="964" y="1208"/>
                </a:cubicBezTo>
                <a:cubicBezTo>
                  <a:pt x="898" y="1208"/>
                  <a:pt x="844" y="1262"/>
                  <a:pt x="844" y="1328"/>
                </a:cubicBezTo>
                <a:cubicBezTo>
                  <a:pt x="844" y="1394"/>
                  <a:pt x="898" y="1448"/>
                  <a:pt x="964" y="1448"/>
                </a:cubicBezTo>
                <a:cubicBezTo>
                  <a:pt x="1030" y="1448"/>
                  <a:pt x="1084" y="1394"/>
                  <a:pt x="1084" y="1328"/>
                </a:cubicBezTo>
                <a:close/>
                <a:moveTo>
                  <a:pt x="2048" y="1088"/>
                </a:moveTo>
                <a:cubicBezTo>
                  <a:pt x="2048" y="1988"/>
                  <a:pt x="2048" y="1988"/>
                  <a:pt x="2048" y="1988"/>
                </a:cubicBezTo>
                <a:cubicBezTo>
                  <a:pt x="2048" y="2021"/>
                  <a:pt x="2021" y="2048"/>
                  <a:pt x="1988" y="2048"/>
                </a:cubicBezTo>
                <a:cubicBezTo>
                  <a:pt x="60" y="2048"/>
                  <a:pt x="60" y="2048"/>
                  <a:pt x="60" y="2048"/>
                </a:cubicBezTo>
                <a:cubicBezTo>
                  <a:pt x="27" y="2048"/>
                  <a:pt x="0" y="2021"/>
                  <a:pt x="0" y="1988"/>
                </a:cubicBezTo>
                <a:cubicBezTo>
                  <a:pt x="0" y="1928"/>
                  <a:pt x="0" y="1928"/>
                  <a:pt x="0" y="1928"/>
                </a:cubicBezTo>
                <a:cubicBezTo>
                  <a:pt x="0" y="1730"/>
                  <a:pt x="164" y="1568"/>
                  <a:pt x="364" y="1568"/>
                </a:cubicBezTo>
                <a:cubicBezTo>
                  <a:pt x="489" y="1568"/>
                  <a:pt x="599" y="1632"/>
                  <a:pt x="664" y="1729"/>
                </a:cubicBezTo>
                <a:cubicBezTo>
                  <a:pt x="728" y="1632"/>
                  <a:pt x="839" y="1568"/>
                  <a:pt x="964" y="1568"/>
                </a:cubicBezTo>
                <a:cubicBezTo>
                  <a:pt x="1090" y="1568"/>
                  <a:pt x="1201" y="1632"/>
                  <a:pt x="1267" y="1730"/>
                </a:cubicBezTo>
                <a:cubicBezTo>
                  <a:pt x="1284" y="1704"/>
                  <a:pt x="1305" y="1681"/>
                  <a:pt x="1328" y="1660"/>
                </a:cubicBezTo>
                <a:cubicBezTo>
                  <a:pt x="1328" y="1088"/>
                  <a:pt x="1328" y="1088"/>
                  <a:pt x="1328" y="1088"/>
                </a:cubicBezTo>
                <a:cubicBezTo>
                  <a:pt x="1328" y="1046"/>
                  <a:pt x="1335" y="1006"/>
                  <a:pt x="1348" y="968"/>
                </a:cubicBezTo>
                <a:cubicBezTo>
                  <a:pt x="60" y="968"/>
                  <a:pt x="60" y="968"/>
                  <a:pt x="60" y="968"/>
                </a:cubicBezTo>
                <a:cubicBezTo>
                  <a:pt x="27" y="968"/>
                  <a:pt x="0" y="941"/>
                  <a:pt x="0" y="90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1388" y="0"/>
                  <a:pt x="1388" y="0"/>
                  <a:pt x="1388" y="0"/>
                </a:cubicBezTo>
                <a:cubicBezTo>
                  <a:pt x="1421" y="0"/>
                  <a:pt x="1448" y="27"/>
                  <a:pt x="1448" y="60"/>
                </a:cubicBezTo>
                <a:cubicBezTo>
                  <a:pt x="1448" y="480"/>
                  <a:pt x="1448" y="480"/>
                  <a:pt x="1448" y="480"/>
                </a:cubicBezTo>
                <a:cubicBezTo>
                  <a:pt x="1448" y="820"/>
                  <a:pt x="1448" y="820"/>
                  <a:pt x="1448" y="820"/>
                </a:cubicBezTo>
                <a:cubicBezTo>
                  <a:pt x="1512" y="763"/>
                  <a:pt x="1596" y="728"/>
                  <a:pt x="1688" y="728"/>
                </a:cubicBezTo>
                <a:cubicBezTo>
                  <a:pt x="1886" y="728"/>
                  <a:pt x="2048" y="889"/>
                  <a:pt x="2048" y="1088"/>
                </a:cubicBezTo>
                <a:close/>
                <a:moveTo>
                  <a:pt x="1328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848"/>
                  <a:pt x="120" y="848"/>
                  <a:pt x="120" y="848"/>
                </a:cubicBezTo>
                <a:cubicBezTo>
                  <a:pt x="1328" y="848"/>
                  <a:pt x="1328" y="848"/>
                  <a:pt x="1328" y="848"/>
                </a:cubicBezTo>
                <a:lnTo>
                  <a:pt x="1328" y="120"/>
                </a:lnTo>
                <a:close/>
                <a:moveTo>
                  <a:pt x="604" y="1928"/>
                </a:moveTo>
                <a:cubicBezTo>
                  <a:pt x="604" y="1796"/>
                  <a:pt x="496" y="1688"/>
                  <a:pt x="364" y="1688"/>
                </a:cubicBezTo>
                <a:cubicBezTo>
                  <a:pt x="229" y="1688"/>
                  <a:pt x="120" y="1796"/>
                  <a:pt x="120" y="1928"/>
                </a:cubicBezTo>
                <a:lnTo>
                  <a:pt x="604" y="1928"/>
                </a:lnTo>
                <a:close/>
                <a:moveTo>
                  <a:pt x="1208" y="1928"/>
                </a:moveTo>
                <a:cubicBezTo>
                  <a:pt x="1208" y="1796"/>
                  <a:pt x="1098" y="1688"/>
                  <a:pt x="964" y="1688"/>
                </a:cubicBezTo>
                <a:cubicBezTo>
                  <a:pt x="832" y="1688"/>
                  <a:pt x="724" y="1796"/>
                  <a:pt x="724" y="1928"/>
                </a:cubicBezTo>
                <a:lnTo>
                  <a:pt x="1208" y="1928"/>
                </a:lnTo>
                <a:close/>
                <a:moveTo>
                  <a:pt x="1808" y="1928"/>
                </a:moveTo>
                <a:cubicBezTo>
                  <a:pt x="1808" y="1796"/>
                  <a:pt x="1700" y="1688"/>
                  <a:pt x="1568" y="1688"/>
                </a:cubicBezTo>
                <a:cubicBezTo>
                  <a:pt x="1436" y="1688"/>
                  <a:pt x="1328" y="1796"/>
                  <a:pt x="1328" y="1928"/>
                </a:cubicBezTo>
                <a:lnTo>
                  <a:pt x="1808" y="1928"/>
                </a:lnTo>
                <a:close/>
                <a:moveTo>
                  <a:pt x="1928" y="1088"/>
                </a:moveTo>
                <a:cubicBezTo>
                  <a:pt x="1928" y="956"/>
                  <a:pt x="1820" y="848"/>
                  <a:pt x="1688" y="848"/>
                </a:cubicBezTo>
                <a:cubicBezTo>
                  <a:pt x="1556" y="848"/>
                  <a:pt x="1448" y="956"/>
                  <a:pt x="1448" y="1088"/>
                </a:cubicBezTo>
                <a:cubicBezTo>
                  <a:pt x="1448" y="1120"/>
                  <a:pt x="1448" y="1120"/>
                  <a:pt x="1448" y="1120"/>
                </a:cubicBezTo>
                <a:cubicBezTo>
                  <a:pt x="1483" y="1100"/>
                  <a:pt x="1524" y="1088"/>
                  <a:pt x="1568" y="1088"/>
                </a:cubicBezTo>
                <a:cubicBezTo>
                  <a:pt x="1700" y="1088"/>
                  <a:pt x="1808" y="1196"/>
                  <a:pt x="1808" y="1328"/>
                </a:cubicBezTo>
                <a:cubicBezTo>
                  <a:pt x="1808" y="1460"/>
                  <a:pt x="1700" y="1568"/>
                  <a:pt x="1568" y="1568"/>
                </a:cubicBezTo>
                <a:cubicBezTo>
                  <a:pt x="1524" y="1568"/>
                  <a:pt x="1483" y="1556"/>
                  <a:pt x="1448" y="1536"/>
                </a:cubicBezTo>
                <a:cubicBezTo>
                  <a:pt x="1448" y="1589"/>
                  <a:pt x="1448" y="1589"/>
                  <a:pt x="1448" y="1589"/>
                </a:cubicBezTo>
                <a:cubicBezTo>
                  <a:pt x="1485" y="1575"/>
                  <a:pt x="1526" y="1568"/>
                  <a:pt x="1568" y="1568"/>
                </a:cubicBezTo>
                <a:cubicBezTo>
                  <a:pt x="1766" y="1568"/>
                  <a:pt x="1928" y="1730"/>
                  <a:pt x="1928" y="1928"/>
                </a:cubicBezTo>
                <a:lnTo>
                  <a:pt x="1928" y="1088"/>
                </a:lnTo>
                <a:close/>
                <a:moveTo>
                  <a:pt x="1568" y="1448"/>
                </a:moveTo>
                <a:cubicBezTo>
                  <a:pt x="1634" y="1448"/>
                  <a:pt x="1688" y="1394"/>
                  <a:pt x="1688" y="1328"/>
                </a:cubicBezTo>
                <a:cubicBezTo>
                  <a:pt x="1688" y="1262"/>
                  <a:pt x="1634" y="1208"/>
                  <a:pt x="1568" y="1208"/>
                </a:cubicBezTo>
                <a:cubicBezTo>
                  <a:pt x="1502" y="1208"/>
                  <a:pt x="1448" y="1262"/>
                  <a:pt x="1448" y="1328"/>
                </a:cubicBezTo>
                <a:cubicBezTo>
                  <a:pt x="1448" y="1394"/>
                  <a:pt x="1502" y="1448"/>
                  <a:pt x="1568" y="1448"/>
                </a:cubicBezTo>
                <a:close/>
                <a:moveTo>
                  <a:pt x="1448" y="480"/>
                </a:moveTo>
                <a:cubicBezTo>
                  <a:pt x="1448" y="348"/>
                  <a:pt x="1556" y="240"/>
                  <a:pt x="1688" y="240"/>
                </a:cubicBezTo>
                <a:cubicBezTo>
                  <a:pt x="1820" y="240"/>
                  <a:pt x="1928" y="348"/>
                  <a:pt x="1928" y="480"/>
                </a:cubicBezTo>
                <a:cubicBezTo>
                  <a:pt x="1928" y="614"/>
                  <a:pt x="1818" y="728"/>
                  <a:pt x="1688" y="728"/>
                </a:cubicBezTo>
                <a:cubicBezTo>
                  <a:pt x="1558" y="728"/>
                  <a:pt x="1448" y="614"/>
                  <a:pt x="1448" y="480"/>
                </a:cubicBezTo>
                <a:close/>
                <a:moveTo>
                  <a:pt x="1568" y="480"/>
                </a:moveTo>
                <a:cubicBezTo>
                  <a:pt x="1568" y="548"/>
                  <a:pt x="1624" y="608"/>
                  <a:pt x="1688" y="608"/>
                </a:cubicBezTo>
                <a:cubicBezTo>
                  <a:pt x="1752" y="608"/>
                  <a:pt x="1808" y="548"/>
                  <a:pt x="1808" y="480"/>
                </a:cubicBezTo>
                <a:cubicBezTo>
                  <a:pt x="1808" y="414"/>
                  <a:pt x="1754" y="360"/>
                  <a:pt x="1688" y="360"/>
                </a:cubicBezTo>
                <a:cubicBezTo>
                  <a:pt x="1622" y="360"/>
                  <a:pt x="1568" y="414"/>
                  <a:pt x="1568" y="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2181462" y="3898444"/>
            <a:ext cx="392504" cy="392504"/>
          </a:xfrm>
          <a:custGeom>
            <a:avLst/>
            <a:gdLst>
              <a:gd name="T0" fmla="*/ 2048 w 2048"/>
              <a:gd name="T1" fmla="*/ 1024 h 2048"/>
              <a:gd name="T2" fmla="*/ 0 w 2048"/>
              <a:gd name="T3" fmla="*/ 1024 h 2048"/>
              <a:gd name="T4" fmla="*/ 360 w 2048"/>
              <a:gd name="T5" fmla="*/ 1024 h 2048"/>
              <a:gd name="T6" fmla="*/ 1688 w 2048"/>
              <a:gd name="T7" fmla="*/ 1024 h 2048"/>
              <a:gd name="T8" fmla="*/ 360 w 2048"/>
              <a:gd name="T9" fmla="*/ 1024 h 2048"/>
              <a:gd name="T10" fmla="*/ 1084 w 2048"/>
              <a:gd name="T11" fmla="*/ 1802 h 2048"/>
              <a:gd name="T12" fmla="*/ 1926 w 2048"/>
              <a:gd name="T13" fmla="*/ 1084 h 2048"/>
              <a:gd name="T14" fmla="*/ 1926 w 2048"/>
              <a:gd name="T15" fmla="*/ 964 h 2048"/>
              <a:gd name="T16" fmla="*/ 1616 w 2048"/>
              <a:gd name="T17" fmla="*/ 513 h 2048"/>
              <a:gd name="T18" fmla="*/ 1926 w 2048"/>
              <a:gd name="T19" fmla="*/ 964 h 2048"/>
              <a:gd name="T20" fmla="*/ 1617 w 2048"/>
              <a:gd name="T21" fmla="*/ 342 h 2048"/>
              <a:gd name="T22" fmla="*/ 1024 w 2048"/>
              <a:gd name="T23" fmla="*/ 240 h 2048"/>
              <a:gd name="T24" fmla="*/ 964 w 2048"/>
              <a:gd name="T25" fmla="*/ 1802 h 2048"/>
              <a:gd name="T26" fmla="*/ 120 w 2048"/>
              <a:gd name="T27" fmla="*/ 1024 h 2048"/>
              <a:gd name="T28" fmla="*/ 1564 w 2048"/>
              <a:gd name="T29" fmla="*/ 1144 h 2048"/>
              <a:gd name="T30" fmla="*/ 1444 w 2048"/>
              <a:gd name="T31" fmla="*/ 1084 h 2048"/>
              <a:gd name="T32" fmla="*/ 1384 w 2048"/>
              <a:gd name="T33" fmla="*/ 724 h 2048"/>
              <a:gd name="T34" fmla="*/ 1204 w 2048"/>
              <a:gd name="T35" fmla="*/ 540 h 2048"/>
              <a:gd name="T36" fmla="*/ 904 w 2048"/>
              <a:gd name="T37" fmla="*/ 480 h 2048"/>
              <a:gd name="T38" fmla="*/ 844 w 2048"/>
              <a:gd name="T39" fmla="*/ 844 h 2048"/>
              <a:gd name="T40" fmla="*/ 604 w 2048"/>
              <a:gd name="T41" fmla="*/ 904 h 2048"/>
              <a:gd name="T42" fmla="*/ 544 w 2048"/>
              <a:gd name="T43" fmla="*/ 1084 h 2048"/>
              <a:gd name="T44" fmla="*/ 544 w 2048"/>
              <a:gd name="T45" fmla="*/ 1204 h 2048"/>
              <a:gd name="T46" fmla="*/ 1564 w 2048"/>
              <a:gd name="T47" fmla="*/ 1144 h 2048"/>
              <a:gd name="T48" fmla="*/ 724 w 2048"/>
              <a:gd name="T49" fmla="*/ 1084 h 2048"/>
              <a:gd name="T50" fmla="*/ 844 w 2048"/>
              <a:gd name="T51" fmla="*/ 964 h 2048"/>
              <a:gd name="T52" fmla="*/ 1084 w 2048"/>
              <a:gd name="T53" fmla="*/ 1084 h 2048"/>
              <a:gd name="T54" fmla="*/ 964 w 2048"/>
              <a:gd name="T55" fmla="*/ 600 h 2048"/>
              <a:gd name="T56" fmla="*/ 1084 w 2048"/>
              <a:gd name="T57" fmla="*/ 1084 h 2048"/>
              <a:gd name="T58" fmla="*/ 1204 w 2048"/>
              <a:gd name="T59" fmla="*/ 1084 h 2048"/>
              <a:gd name="T60" fmla="*/ 1324 w 2048"/>
              <a:gd name="T61" fmla="*/ 844 h 2048"/>
              <a:gd name="T62" fmla="*/ 1084 w 2048"/>
              <a:gd name="T63" fmla="*/ 1384 h 2048"/>
              <a:gd name="T64" fmla="*/ 964 w 2048"/>
              <a:gd name="T65" fmla="*/ 1384 h 2048"/>
              <a:gd name="T66" fmla="*/ 1084 w 2048"/>
              <a:gd name="T67" fmla="*/ 1384 h 2048"/>
              <a:gd name="T68" fmla="*/ 1264 w 2048"/>
              <a:gd name="T69" fmla="*/ 1444 h 2048"/>
              <a:gd name="T70" fmla="*/ 1264 w 2048"/>
              <a:gd name="T71" fmla="*/ 1324 h 2048"/>
              <a:gd name="T72" fmla="*/ 844 w 2048"/>
              <a:gd name="T73" fmla="*/ 1384 h 2048"/>
              <a:gd name="T74" fmla="*/ 724 w 2048"/>
              <a:gd name="T75" fmla="*/ 1384 h 2048"/>
              <a:gd name="T76" fmla="*/ 844 w 2048"/>
              <a:gd name="T77" fmla="*/ 138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8" h="2048">
                <a:moveTo>
                  <a:pt x="1024" y="2048"/>
                </a:moveTo>
                <a:cubicBezTo>
                  <a:pt x="1588" y="2048"/>
                  <a:pt x="2048" y="1588"/>
                  <a:pt x="2048" y="1024"/>
                </a:cubicBezTo>
                <a:cubicBezTo>
                  <a:pt x="2048" y="460"/>
                  <a:pt x="1588" y="0"/>
                  <a:pt x="1024" y="0"/>
                </a:cubicBezTo>
                <a:cubicBezTo>
                  <a:pt x="460" y="0"/>
                  <a:pt x="0" y="460"/>
                  <a:pt x="0" y="1024"/>
                </a:cubicBezTo>
                <a:cubicBezTo>
                  <a:pt x="0" y="1588"/>
                  <a:pt x="460" y="2048"/>
                  <a:pt x="1024" y="2048"/>
                </a:cubicBezTo>
                <a:close/>
                <a:moveTo>
                  <a:pt x="360" y="1024"/>
                </a:moveTo>
                <a:cubicBezTo>
                  <a:pt x="360" y="658"/>
                  <a:pt x="658" y="360"/>
                  <a:pt x="1024" y="360"/>
                </a:cubicBezTo>
                <a:cubicBezTo>
                  <a:pt x="1385" y="360"/>
                  <a:pt x="1688" y="654"/>
                  <a:pt x="1688" y="1024"/>
                </a:cubicBezTo>
                <a:cubicBezTo>
                  <a:pt x="1688" y="1388"/>
                  <a:pt x="1390" y="1684"/>
                  <a:pt x="1024" y="1684"/>
                </a:cubicBezTo>
                <a:cubicBezTo>
                  <a:pt x="658" y="1684"/>
                  <a:pt x="360" y="1388"/>
                  <a:pt x="360" y="1024"/>
                </a:cubicBezTo>
                <a:close/>
                <a:moveTo>
                  <a:pt x="1084" y="1926"/>
                </a:moveTo>
                <a:cubicBezTo>
                  <a:pt x="1084" y="1802"/>
                  <a:pt x="1084" y="1802"/>
                  <a:pt x="1084" y="1802"/>
                </a:cubicBezTo>
                <a:cubicBezTo>
                  <a:pt x="1467" y="1773"/>
                  <a:pt x="1776" y="1466"/>
                  <a:pt x="1805" y="1084"/>
                </a:cubicBezTo>
                <a:cubicBezTo>
                  <a:pt x="1926" y="1084"/>
                  <a:pt x="1926" y="1084"/>
                  <a:pt x="1926" y="1084"/>
                </a:cubicBezTo>
                <a:cubicBezTo>
                  <a:pt x="1896" y="1535"/>
                  <a:pt x="1535" y="1896"/>
                  <a:pt x="1084" y="1926"/>
                </a:cubicBezTo>
                <a:close/>
                <a:moveTo>
                  <a:pt x="1926" y="964"/>
                </a:moveTo>
                <a:cubicBezTo>
                  <a:pt x="1805" y="964"/>
                  <a:pt x="1805" y="964"/>
                  <a:pt x="1805" y="964"/>
                </a:cubicBezTo>
                <a:cubicBezTo>
                  <a:pt x="1793" y="797"/>
                  <a:pt x="1727" y="640"/>
                  <a:pt x="1616" y="513"/>
                </a:cubicBezTo>
                <a:cubicBezTo>
                  <a:pt x="1702" y="427"/>
                  <a:pt x="1702" y="427"/>
                  <a:pt x="1702" y="427"/>
                </a:cubicBezTo>
                <a:cubicBezTo>
                  <a:pt x="1830" y="572"/>
                  <a:pt x="1912" y="759"/>
                  <a:pt x="1926" y="964"/>
                </a:cubicBezTo>
                <a:close/>
                <a:moveTo>
                  <a:pt x="1024" y="120"/>
                </a:moveTo>
                <a:cubicBezTo>
                  <a:pt x="1250" y="120"/>
                  <a:pt x="1458" y="204"/>
                  <a:pt x="1617" y="342"/>
                </a:cubicBezTo>
                <a:cubicBezTo>
                  <a:pt x="1531" y="428"/>
                  <a:pt x="1531" y="428"/>
                  <a:pt x="1531" y="428"/>
                </a:cubicBezTo>
                <a:cubicBezTo>
                  <a:pt x="1389" y="306"/>
                  <a:pt x="1211" y="240"/>
                  <a:pt x="1024" y="240"/>
                </a:cubicBezTo>
                <a:cubicBezTo>
                  <a:pt x="593" y="240"/>
                  <a:pt x="240" y="593"/>
                  <a:pt x="240" y="1024"/>
                </a:cubicBezTo>
                <a:cubicBezTo>
                  <a:pt x="240" y="1437"/>
                  <a:pt x="564" y="1772"/>
                  <a:pt x="964" y="1802"/>
                </a:cubicBezTo>
                <a:cubicBezTo>
                  <a:pt x="964" y="1926"/>
                  <a:pt x="964" y="1926"/>
                  <a:pt x="964" y="1926"/>
                </a:cubicBezTo>
                <a:cubicBezTo>
                  <a:pt x="493" y="1895"/>
                  <a:pt x="120" y="1502"/>
                  <a:pt x="120" y="1024"/>
                </a:cubicBezTo>
                <a:cubicBezTo>
                  <a:pt x="120" y="526"/>
                  <a:pt x="525" y="120"/>
                  <a:pt x="1024" y="120"/>
                </a:cubicBezTo>
                <a:close/>
                <a:moveTo>
                  <a:pt x="1564" y="1144"/>
                </a:moveTo>
                <a:cubicBezTo>
                  <a:pt x="1564" y="1111"/>
                  <a:pt x="1537" y="1084"/>
                  <a:pt x="1504" y="1084"/>
                </a:cubicBezTo>
                <a:cubicBezTo>
                  <a:pt x="1444" y="1084"/>
                  <a:pt x="1444" y="1084"/>
                  <a:pt x="1444" y="1084"/>
                </a:cubicBezTo>
                <a:cubicBezTo>
                  <a:pt x="1444" y="784"/>
                  <a:pt x="1444" y="784"/>
                  <a:pt x="1444" y="784"/>
                </a:cubicBezTo>
                <a:cubicBezTo>
                  <a:pt x="1444" y="751"/>
                  <a:pt x="1417" y="724"/>
                  <a:pt x="1384" y="724"/>
                </a:cubicBezTo>
                <a:cubicBezTo>
                  <a:pt x="1204" y="724"/>
                  <a:pt x="1204" y="724"/>
                  <a:pt x="1204" y="724"/>
                </a:cubicBezTo>
                <a:cubicBezTo>
                  <a:pt x="1204" y="540"/>
                  <a:pt x="1204" y="540"/>
                  <a:pt x="1204" y="540"/>
                </a:cubicBezTo>
                <a:cubicBezTo>
                  <a:pt x="1204" y="507"/>
                  <a:pt x="1177" y="480"/>
                  <a:pt x="1144" y="480"/>
                </a:cubicBezTo>
                <a:cubicBezTo>
                  <a:pt x="904" y="480"/>
                  <a:pt x="904" y="480"/>
                  <a:pt x="904" y="480"/>
                </a:cubicBezTo>
                <a:cubicBezTo>
                  <a:pt x="871" y="480"/>
                  <a:pt x="844" y="507"/>
                  <a:pt x="844" y="540"/>
                </a:cubicBezTo>
                <a:cubicBezTo>
                  <a:pt x="844" y="844"/>
                  <a:pt x="844" y="844"/>
                  <a:pt x="844" y="844"/>
                </a:cubicBezTo>
                <a:cubicBezTo>
                  <a:pt x="664" y="844"/>
                  <a:pt x="664" y="844"/>
                  <a:pt x="664" y="844"/>
                </a:cubicBezTo>
                <a:cubicBezTo>
                  <a:pt x="631" y="844"/>
                  <a:pt x="604" y="871"/>
                  <a:pt x="604" y="904"/>
                </a:cubicBezTo>
                <a:cubicBezTo>
                  <a:pt x="604" y="1084"/>
                  <a:pt x="604" y="1084"/>
                  <a:pt x="604" y="1084"/>
                </a:cubicBezTo>
                <a:cubicBezTo>
                  <a:pt x="544" y="1084"/>
                  <a:pt x="544" y="1084"/>
                  <a:pt x="544" y="1084"/>
                </a:cubicBezTo>
                <a:cubicBezTo>
                  <a:pt x="511" y="1084"/>
                  <a:pt x="484" y="1111"/>
                  <a:pt x="484" y="1144"/>
                </a:cubicBezTo>
                <a:cubicBezTo>
                  <a:pt x="484" y="1177"/>
                  <a:pt x="511" y="1204"/>
                  <a:pt x="544" y="1204"/>
                </a:cubicBezTo>
                <a:cubicBezTo>
                  <a:pt x="1504" y="1204"/>
                  <a:pt x="1504" y="1204"/>
                  <a:pt x="1504" y="1204"/>
                </a:cubicBezTo>
                <a:cubicBezTo>
                  <a:pt x="1537" y="1204"/>
                  <a:pt x="1564" y="1177"/>
                  <a:pt x="1564" y="1144"/>
                </a:cubicBezTo>
                <a:close/>
                <a:moveTo>
                  <a:pt x="844" y="1084"/>
                </a:moveTo>
                <a:cubicBezTo>
                  <a:pt x="724" y="1084"/>
                  <a:pt x="724" y="1084"/>
                  <a:pt x="724" y="1084"/>
                </a:cubicBezTo>
                <a:cubicBezTo>
                  <a:pt x="724" y="964"/>
                  <a:pt x="724" y="964"/>
                  <a:pt x="724" y="964"/>
                </a:cubicBezTo>
                <a:cubicBezTo>
                  <a:pt x="844" y="964"/>
                  <a:pt x="844" y="964"/>
                  <a:pt x="844" y="964"/>
                </a:cubicBezTo>
                <a:lnTo>
                  <a:pt x="844" y="1084"/>
                </a:lnTo>
                <a:close/>
                <a:moveTo>
                  <a:pt x="1084" y="1084"/>
                </a:moveTo>
                <a:cubicBezTo>
                  <a:pt x="964" y="1084"/>
                  <a:pt x="964" y="1084"/>
                  <a:pt x="964" y="1084"/>
                </a:cubicBezTo>
                <a:cubicBezTo>
                  <a:pt x="964" y="600"/>
                  <a:pt x="964" y="600"/>
                  <a:pt x="964" y="600"/>
                </a:cubicBezTo>
                <a:cubicBezTo>
                  <a:pt x="1084" y="600"/>
                  <a:pt x="1084" y="600"/>
                  <a:pt x="1084" y="600"/>
                </a:cubicBezTo>
                <a:cubicBezTo>
                  <a:pt x="1084" y="627"/>
                  <a:pt x="1084" y="1004"/>
                  <a:pt x="1084" y="1084"/>
                </a:cubicBezTo>
                <a:close/>
                <a:moveTo>
                  <a:pt x="1324" y="1084"/>
                </a:moveTo>
                <a:cubicBezTo>
                  <a:pt x="1204" y="1084"/>
                  <a:pt x="1204" y="1084"/>
                  <a:pt x="1204" y="1084"/>
                </a:cubicBezTo>
                <a:cubicBezTo>
                  <a:pt x="1204" y="844"/>
                  <a:pt x="1204" y="844"/>
                  <a:pt x="1204" y="844"/>
                </a:cubicBezTo>
                <a:cubicBezTo>
                  <a:pt x="1324" y="844"/>
                  <a:pt x="1324" y="844"/>
                  <a:pt x="1324" y="844"/>
                </a:cubicBezTo>
                <a:lnTo>
                  <a:pt x="1324" y="1084"/>
                </a:lnTo>
                <a:close/>
                <a:moveTo>
                  <a:pt x="1084" y="1384"/>
                </a:moveTo>
                <a:cubicBezTo>
                  <a:pt x="1084" y="1417"/>
                  <a:pt x="1057" y="1444"/>
                  <a:pt x="1024" y="1444"/>
                </a:cubicBezTo>
                <a:cubicBezTo>
                  <a:pt x="991" y="1444"/>
                  <a:pt x="964" y="1417"/>
                  <a:pt x="964" y="1384"/>
                </a:cubicBezTo>
                <a:cubicBezTo>
                  <a:pt x="964" y="1351"/>
                  <a:pt x="991" y="1324"/>
                  <a:pt x="1024" y="1324"/>
                </a:cubicBezTo>
                <a:cubicBezTo>
                  <a:pt x="1057" y="1324"/>
                  <a:pt x="1084" y="1351"/>
                  <a:pt x="1084" y="1384"/>
                </a:cubicBezTo>
                <a:close/>
                <a:moveTo>
                  <a:pt x="1324" y="1384"/>
                </a:moveTo>
                <a:cubicBezTo>
                  <a:pt x="1324" y="1417"/>
                  <a:pt x="1297" y="1444"/>
                  <a:pt x="1264" y="1444"/>
                </a:cubicBezTo>
                <a:cubicBezTo>
                  <a:pt x="1231" y="1444"/>
                  <a:pt x="1204" y="1417"/>
                  <a:pt x="1204" y="1384"/>
                </a:cubicBezTo>
                <a:cubicBezTo>
                  <a:pt x="1204" y="1351"/>
                  <a:pt x="1231" y="1324"/>
                  <a:pt x="1264" y="1324"/>
                </a:cubicBezTo>
                <a:cubicBezTo>
                  <a:pt x="1297" y="1324"/>
                  <a:pt x="1324" y="1351"/>
                  <a:pt x="1324" y="1384"/>
                </a:cubicBezTo>
                <a:close/>
                <a:moveTo>
                  <a:pt x="844" y="1384"/>
                </a:moveTo>
                <a:cubicBezTo>
                  <a:pt x="844" y="1417"/>
                  <a:pt x="817" y="1444"/>
                  <a:pt x="784" y="1444"/>
                </a:cubicBezTo>
                <a:cubicBezTo>
                  <a:pt x="751" y="1444"/>
                  <a:pt x="724" y="1417"/>
                  <a:pt x="724" y="1384"/>
                </a:cubicBezTo>
                <a:cubicBezTo>
                  <a:pt x="724" y="1351"/>
                  <a:pt x="751" y="1324"/>
                  <a:pt x="784" y="1324"/>
                </a:cubicBezTo>
                <a:cubicBezTo>
                  <a:pt x="817" y="1324"/>
                  <a:pt x="844" y="1351"/>
                  <a:pt x="844" y="1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28"/>
          <p:cNvSpPr>
            <a:spLocks noEditPoints="1"/>
          </p:cNvSpPr>
          <p:nvPr/>
        </p:nvSpPr>
        <p:spPr bwMode="auto">
          <a:xfrm>
            <a:off x="2912062" y="3898444"/>
            <a:ext cx="392622" cy="392504"/>
          </a:xfrm>
          <a:custGeom>
            <a:avLst/>
            <a:gdLst>
              <a:gd name="T0" fmla="*/ 2048 w 2048"/>
              <a:gd name="T1" fmla="*/ 1868 h 2048"/>
              <a:gd name="T2" fmla="*/ 1868 w 2048"/>
              <a:gd name="T3" fmla="*/ 0 h 2048"/>
              <a:gd name="T4" fmla="*/ 0 w 2048"/>
              <a:gd name="T5" fmla="*/ 180 h 2048"/>
              <a:gd name="T6" fmla="*/ 180 w 2048"/>
              <a:gd name="T7" fmla="*/ 2048 h 2048"/>
              <a:gd name="T8" fmla="*/ 1928 w 2048"/>
              <a:gd name="T9" fmla="*/ 1868 h 2048"/>
              <a:gd name="T10" fmla="*/ 1777 w 2048"/>
              <a:gd name="T11" fmla="*/ 1928 h 2048"/>
              <a:gd name="T12" fmla="*/ 1684 w 2048"/>
              <a:gd name="T13" fmla="*/ 1444 h 2048"/>
              <a:gd name="T14" fmla="*/ 1282 w 2048"/>
              <a:gd name="T15" fmla="*/ 1268 h 2048"/>
              <a:gd name="T16" fmla="*/ 1403 w 2048"/>
              <a:gd name="T17" fmla="*/ 815 h 2048"/>
              <a:gd name="T18" fmla="*/ 1393 w 2048"/>
              <a:gd name="T19" fmla="*/ 713 h 2048"/>
              <a:gd name="T20" fmla="*/ 1444 w 2048"/>
              <a:gd name="T21" fmla="*/ 484 h 2048"/>
              <a:gd name="T22" fmla="*/ 1599 w 2048"/>
              <a:gd name="T23" fmla="*/ 631 h 2048"/>
              <a:gd name="T24" fmla="*/ 1928 w 2048"/>
              <a:gd name="T25" fmla="*/ 421 h 2048"/>
              <a:gd name="T26" fmla="*/ 1868 w 2048"/>
              <a:gd name="T27" fmla="*/ 120 h 2048"/>
              <a:gd name="T28" fmla="*/ 1928 w 2048"/>
              <a:gd name="T29" fmla="*/ 271 h 2048"/>
              <a:gd name="T30" fmla="*/ 1444 w 2048"/>
              <a:gd name="T31" fmla="*/ 364 h 2048"/>
              <a:gd name="T32" fmla="*/ 1268 w 2048"/>
              <a:gd name="T33" fmla="*/ 766 h 2048"/>
              <a:gd name="T34" fmla="*/ 815 w 2048"/>
              <a:gd name="T35" fmla="*/ 645 h 2048"/>
              <a:gd name="T36" fmla="*/ 712 w 2048"/>
              <a:gd name="T37" fmla="*/ 655 h 2048"/>
              <a:gd name="T38" fmla="*/ 484 w 2048"/>
              <a:gd name="T39" fmla="*/ 604 h 2048"/>
              <a:gd name="T40" fmla="*/ 631 w 2048"/>
              <a:gd name="T41" fmla="*/ 449 h 2048"/>
              <a:gd name="T42" fmla="*/ 421 w 2048"/>
              <a:gd name="T43" fmla="*/ 120 h 2048"/>
              <a:gd name="T44" fmla="*/ 120 w 2048"/>
              <a:gd name="T45" fmla="*/ 180 h 2048"/>
              <a:gd name="T46" fmla="*/ 271 w 2048"/>
              <a:gd name="T47" fmla="*/ 120 h 2048"/>
              <a:gd name="T48" fmla="*/ 364 w 2048"/>
              <a:gd name="T49" fmla="*/ 604 h 2048"/>
              <a:gd name="T50" fmla="*/ 766 w 2048"/>
              <a:gd name="T51" fmla="*/ 780 h 2048"/>
              <a:gd name="T52" fmla="*/ 645 w 2048"/>
              <a:gd name="T53" fmla="*/ 1233 h 2048"/>
              <a:gd name="T54" fmla="*/ 655 w 2048"/>
              <a:gd name="T55" fmla="*/ 1336 h 2048"/>
              <a:gd name="T56" fmla="*/ 604 w 2048"/>
              <a:gd name="T57" fmla="*/ 1564 h 2048"/>
              <a:gd name="T58" fmla="*/ 449 w 2048"/>
              <a:gd name="T59" fmla="*/ 1417 h 2048"/>
              <a:gd name="T60" fmla="*/ 120 w 2048"/>
              <a:gd name="T61" fmla="*/ 1627 h 2048"/>
              <a:gd name="T62" fmla="*/ 120 w 2048"/>
              <a:gd name="T63" fmla="*/ 1868 h 2048"/>
              <a:gd name="T64" fmla="*/ 399 w 2048"/>
              <a:gd name="T65" fmla="*/ 1568 h 2048"/>
              <a:gd name="T66" fmla="*/ 844 w 2048"/>
              <a:gd name="T67" fmla="*/ 1444 h 2048"/>
              <a:gd name="T68" fmla="*/ 1012 w 2048"/>
              <a:gd name="T69" fmla="*/ 1108 h 2048"/>
              <a:gd name="T70" fmla="*/ 1287 w 2048"/>
              <a:gd name="T71" fmla="*/ 1427 h 2048"/>
              <a:gd name="T72" fmla="*/ 1444 w 2048"/>
              <a:gd name="T73" fmla="*/ 1324 h 2048"/>
              <a:gd name="T74" fmla="*/ 1463 w 2048"/>
              <a:gd name="T75" fmla="*/ 1562 h 2048"/>
              <a:gd name="T76" fmla="*/ 1424 w 2048"/>
              <a:gd name="T77" fmla="*/ 1657 h 2048"/>
              <a:gd name="T78" fmla="*/ 180 w 2048"/>
              <a:gd name="T79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48" h="2048">
                <a:moveTo>
                  <a:pt x="1868" y="2048"/>
                </a:moveTo>
                <a:cubicBezTo>
                  <a:pt x="1967" y="2048"/>
                  <a:pt x="2048" y="1967"/>
                  <a:pt x="2048" y="1868"/>
                </a:cubicBezTo>
                <a:cubicBezTo>
                  <a:pt x="2048" y="180"/>
                  <a:pt x="2048" y="180"/>
                  <a:pt x="2048" y="180"/>
                </a:cubicBezTo>
                <a:cubicBezTo>
                  <a:pt x="2048" y="81"/>
                  <a:pt x="1967" y="0"/>
                  <a:pt x="186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lnTo>
                  <a:pt x="1868" y="2048"/>
                </a:lnTo>
                <a:close/>
                <a:moveTo>
                  <a:pt x="1928" y="1868"/>
                </a:moveTo>
                <a:cubicBezTo>
                  <a:pt x="1928" y="1901"/>
                  <a:pt x="1901" y="1928"/>
                  <a:pt x="1868" y="1928"/>
                </a:cubicBezTo>
                <a:cubicBezTo>
                  <a:pt x="1777" y="1928"/>
                  <a:pt x="1777" y="1928"/>
                  <a:pt x="1777" y="1928"/>
                </a:cubicBezTo>
                <a:cubicBezTo>
                  <a:pt x="1732" y="1867"/>
                  <a:pt x="1629" y="1731"/>
                  <a:pt x="1568" y="1649"/>
                </a:cubicBezTo>
                <a:cubicBezTo>
                  <a:pt x="1640" y="1606"/>
                  <a:pt x="1684" y="1528"/>
                  <a:pt x="1684" y="1444"/>
                </a:cubicBezTo>
                <a:cubicBezTo>
                  <a:pt x="1684" y="1312"/>
                  <a:pt x="1576" y="1204"/>
                  <a:pt x="1444" y="1204"/>
                </a:cubicBezTo>
                <a:cubicBezTo>
                  <a:pt x="1383" y="1204"/>
                  <a:pt x="1325" y="1228"/>
                  <a:pt x="1282" y="1268"/>
                </a:cubicBezTo>
                <a:cubicBezTo>
                  <a:pt x="1242" y="1214"/>
                  <a:pt x="1179" y="1131"/>
                  <a:pt x="1108" y="1036"/>
                </a:cubicBezTo>
                <a:cubicBezTo>
                  <a:pt x="1351" y="854"/>
                  <a:pt x="1400" y="817"/>
                  <a:pt x="1403" y="815"/>
                </a:cubicBezTo>
                <a:cubicBezTo>
                  <a:pt x="1420" y="802"/>
                  <a:pt x="1429" y="782"/>
                  <a:pt x="1427" y="761"/>
                </a:cubicBezTo>
                <a:cubicBezTo>
                  <a:pt x="1425" y="740"/>
                  <a:pt x="1412" y="722"/>
                  <a:pt x="1393" y="713"/>
                </a:cubicBezTo>
                <a:cubicBezTo>
                  <a:pt x="1351" y="693"/>
                  <a:pt x="1324" y="650"/>
                  <a:pt x="1324" y="604"/>
                </a:cubicBezTo>
                <a:cubicBezTo>
                  <a:pt x="1324" y="538"/>
                  <a:pt x="1378" y="484"/>
                  <a:pt x="1444" y="484"/>
                </a:cubicBezTo>
                <a:cubicBezTo>
                  <a:pt x="1503" y="484"/>
                  <a:pt x="1553" y="527"/>
                  <a:pt x="1562" y="585"/>
                </a:cubicBezTo>
                <a:cubicBezTo>
                  <a:pt x="1565" y="606"/>
                  <a:pt x="1579" y="623"/>
                  <a:pt x="1599" y="631"/>
                </a:cubicBezTo>
                <a:cubicBezTo>
                  <a:pt x="1618" y="639"/>
                  <a:pt x="1641" y="637"/>
                  <a:pt x="1657" y="624"/>
                </a:cubicBezTo>
                <a:cubicBezTo>
                  <a:pt x="1658" y="624"/>
                  <a:pt x="1818" y="504"/>
                  <a:pt x="1928" y="421"/>
                </a:cubicBezTo>
                <a:lnTo>
                  <a:pt x="1928" y="1868"/>
                </a:lnTo>
                <a:close/>
                <a:moveTo>
                  <a:pt x="1868" y="120"/>
                </a:moveTo>
                <a:cubicBezTo>
                  <a:pt x="1901" y="120"/>
                  <a:pt x="1928" y="147"/>
                  <a:pt x="1928" y="180"/>
                </a:cubicBezTo>
                <a:cubicBezTo>
                  <a:pt x="1928" y="271"/>
                  <a:pt x="1928" y="271"/>
                  <a:pt x="1928" y="271"/>
                </a:cubicBezTo>
                <a:cubicBezTo>
                  <a:pt x="1876" y="310"/>
                  <a:pt x="1733" y="417"/>
                  <a:pt x="1649" y="480"/>
                </a:cubicBezTo>
                <a:cubicBezTo>
                  <a:pt x="1606" y="408"/>
                  <a:pt x="1528" y="364"/>
                  <a:pt x="1444" y="364"/>
                </a:cubicBezTo>
                <a:cubicBezTo>
                  <a:pt x="1312" y="364"/>
                  <a:pt x="1204" y="472"/>
                  <a:pt x="1204" y="604"/>
                </a:cubicBezTo>
                <a:cubicBezTo>
                  <a:pt x="1204" y="665"/>
                  <a:pt x="1228" y="723"/>
                  <a:pt x="1268" y="766"/>
                </a:cubicBezTo>
                <a:cubicBezTo>
                  <a:pt x="1214" y="806"/>
                  <a:pt x="1131" y="869"/>
                  <a:pt x="1036" y="940"/>
                </a:cubicBezTo>
                <a:cubicBezTo>
                  <a:pt x="967" y="848"/>
                  <a:pt x="879" y="731"/>
                  <a:pt x="815" y="645"/>
                </a:cubicBezTo>
                <a:cubicBezTo>
                  <a:pt x="802" y="628"/>
                  <a:pt x="781" y="619"/>
                  <a:pt x="760" y="621"/>
                </a:cubicBezTo>
                <a:cubicBezTo>
                  <a:pt x="740" y="623"/>
                  <a:pt x="721" y="636"/>
                  <a:pt x="712" y="655"/>
                </a:cubicBezTo>
                <a:cubicBezTo>
                  <a:pt x="693" y="697"/>
                  <a:pt x="650" y="724"/>
                  <a:pt x="604" y="724"/>
                </a:cubicBezTo>
                <a:cubicBezTo>
                  <a:pt x="538" y="724"/>
                  <a:pt x="484" y="670"/>
                  <a:pt x="484" y="604"/>
                </a:cubicBezTo>
                <a:cubicBezTo>
                  <a:pt x="484" y="545"/>
                  <a:pt x="527" y="495"/>
                  <a:pt x="585" y="486"/>
                </a:cubicBezTo>
                <a:cubicBezTo>
                  <a:pt x="606" y="483"/>
                  <a:pt x="623" y="469"/>
                  <a:pt x="631" y="449"/>
                </a:cubicBezTo>
                <a:cubicBezTo>
                  <a:pt x="639" y="430"/>
                  <a:pt x="637" y="407"/>
                  <a:pt x="624" y="391"/>
                </a:cubicBezTo>
                <a:cubicBezTo>
                  <a:pt x="624" y="390"/>
                  <a:pt x="504" y="230"/>
                  <a:pt x="421" y="120"/>
                </a:cubicBezTo>
                <a:lnTo>
                  <a:pt x="1868" y="120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271" y="120"/>
                  <a:pt x="271" y="120"/>
                  <a:pt x="271" y="120"/>
                </a:cubicBezTo>
                <a:cubicBezTo>
                  <a:pt x="310" y="172"/>
                  <a:pt x="417" y="315"/>
                  <a:pt x="480" y="399"/>
                </a:cubicBezTo>
                <a:cubicBezTo>
                  <a:pt x="408" y="442"/>
                  <a:pt x="364" y="520"/>
                  <a:pt x="364" y="604"/>
                </a:cubicBezTo>
                <a:cubicBezTo>
                  <a:pt x="364" y="736"/>
                  <a:pt x="472" y="844"/>
                  <a:pt x="604" y="844"/>
                </a:cubicBezTo>
                <a:cubicBezTo>
                  <a:pt x="665" y="844"/>
                  <a:pt x="723" y="820"/>
                  <a:pt x="766" y="780"/>
                </a:cubicBezTo>
                <a:cubicBezTo>
                  <a:pt x="833" y="870"/>
                  <a:pt x="891" y="946"/>
                  <a:pt x="940" y="1012"/>
                </a:cubicBezTo>
                <a:cubicBezTo>
                  <a:pt x="779" y="1133"/>
                  <a:pt x="652" y="1228"/>
                  <a:pt x="645" y="1233"/>
                </a:cubicBezTo>
                <a:cubicBezTo>
                  <a:pt x="628" y="1246"/>
                  <a:pt x="619" y="1267"/>
                  <a:pt x="621" y="1288"/>
                </a:cubicBezTo>
                <a:cubicBezTo>
                  <a:pt x="623" y="1308"/>
                  <a:pt x="636" y="1327"/>
                  <a:pt x="655" y="1336"/>
                </a:cubicBezTo>
                <a:cubicBezTo>
                  <a:pt x="697" y="1355"/>
                  <a:pt x="724" y="1398"/>
                  <a:pt x="724" y="1444"/>
                </a:cubicBezTo>
                <a:cubicBezTo>
                  <a:pt x="724" y="1510"/>
                  <a:pt x="670" y="1564"/>
                  <a:pt x="604" y="1564"/>
                </a:cubicBezTo>
                <a:cubicBezTo>
                  <a:pt x="545" y="1564"/>
                  <a:pt x="495" y="1521"/>
                  <a:pt x="486" y="1463"/>
                </a:cubicBezTo>
                <a:cubicBezTo>
                  <a:pt x="483" y="1442"/>
                  <a:pt x="469" y="1425"/>
                  <a:pt x="449" y="1417"/>
                </a:cubicBezTo>
                <a:cubicBezTo>
                  <a:pt x="430" y="1409"/>
                  <a:pt x="407" y="1411"/>
                  <a:pt x="391" y="1424"/>
                </a:cubicBezTo>
                <a:cubicBezTo>
                  <a:pt x="390" y="1424"/>
                  <a:pt x="230" y="1544"/>
                  <a:pt x="120" y="1627"/>
                </a:cubicBezTo>
                <a:lnTo>
                  <a:pt x="120" y="180"/>
                </a:lnTo>
                <a:close/>
                <a:moveTo>
                  <a:pt x="120" y="1868"/>
                </a:moveTo>
                <a:cubicBezTo>
                  <a:pt x="120" y="1777"/>
                  <a:pt x="120" y="1777"/>
                  <a:pt x="120" y="1777"/>
                </a:cubicBezTo>
                <a:cubicBezTo>
                  <a:pt x="172" y="1738"/>
                  <a:pt x="315" y="1631"/>
                  <a:pt x="399" y="1568"/>
                </a:cubicBezTo>
                <a:cubicBezTo>
                  <a:pt x="442" y="1640"/>
                  <a:pt x="520" y="1684"/>
                  <a:pt x="604" y="1684"/>
                </a:cubicBezTo>
                <a:cubicBezTo>
                  <a:pt x="736" y="1684"/>
                  <a:pt x="844" y="1576"/>
                  <a:pt x="844" y="1444"/>
                </a:cubicBezTo>
                <a:cubicBezTo>
                  <a:pt x="844" y="1383"/>
                  <a:pt x="820" y="1325"/>
                  <a:pt x="780" y="1282"/>
                </a:cubicBezTo>
                <a:cubicBezTo>
                  <a:pt x="870" y="1215"/>
                  <a:pt x="946" y="1157"/>
                  <a:pt x="1012" y="1108"/>
                </a:cubicBezTo>
                <a:cubicBezTo>
                  <a:pt x="1194" y="1351"/>
                  <a:pt x="1231" y="1400"/>
                  <a:pt x="1233" y="1403"/>
                </a:cubicBezTo>
                <a:cubicBezTo>
                  <a:pt x="1246" y="1420"/>
                  <a:pt x="1266" y="1429"/>
                  <a:pt x="1287" y="1427"/>
                </a:cubicBezTo>
                <a:cubicBezTo>
                  <a:pt x="1308" y="1425"/>
                  <a:pt x="1326" y="1412"/>
                  <a:pt x="1335" y="1393"/>
                </a:cubicBezTo>
                <a:cubicBezTo>
                  <a:pt x="1355" y="1351"/>
                  <a:pt x="1398" y="1324"/>
                  <a:pt x="1444" y="1324"/>
                </a:cubicBezTo>
                <a:cubicBezTo>
                  <a:pt x="1510" y="1324"/>
                  <a:pt x="1564" y="1378"/>
                  <a:pt x="1564" y="1444"/>
                </a:cubicBezTo>
                <a:cubicBezTo>
                  <a:pt x="1564" y="1503"/>
                  <a:pt x="1521" y="1553"/>
                  <a:pt x="1463" y="1562"/>
                </a:cubicBezTo>
                <a:cubicBezTo>
                  <a:pt x="1442" y="1565"/>
                  <a:pt x="1425" y="1579"/>
                  <a:pt x="1417" y="1599"/>
                </a:cubicBezTo>
                <a:cubicBezTo>
                  <a:pt x="1409" y="1618"/>
                  <a:pt x="1411" y="1641"/>
                  <a:pt x="1424" y="1657"/>
                </a:cubicBezTo>
                <a:cubicBezTo>
                  <a:pt x="1425" y="1659"/>
                  <a:pt x="1547" y="1821"/>
                  <a:pt x="1627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29"/>
          <p:cNvSpPr>
            <a:spLocks noEditPoints="1"/>
          </p:cNvSpPr>
          <p:nvPr/>
        </p:nvSpPr>
        <p:spPr bwMode="auto">
          <a:xfrm>
            <a:off x="3634094" y="3898444"/>
            <a:ext cx="392504" cy="392504"/>
          </a:xfrm>
          <a:custGeom>
            <a:avLst/>
            <a:gdLst>
              <a:gd name="T0" fmla="*/ 60 w 2048"/>
              <a:gd name="T1" fmla="*/ 2048 h 2048"/>
              <a:gd name="T2" fmla="*/ 0 w 2048"/>
              <a:gd name="T3" fmla="*/ 60 h 2048"/>
              <a:gd name="T4" fmla="*/ 120 w 2048"/>
              <a:gd name="T5" fmla="*/ 60 h 2048"/>
              <a:gd name="T6" fmla="*/ 364 w 2048"/>
              <a:gd name="T7" fmla="*/ 1928 h 2048"/>
              <a:gd name="T8" fmla="*/ 424 w 2048"/>
              <a:gd name="T9" fmla="*/ 1808 h 2048"/>
              <a:gd name="T10" fmla="*/ 484 w 2048"/>
              <a:gd name="T11" fmla="*/ 1928 h 2048"/>
              <a:gd name="T12" fmla="*/ 724 w 2048"/>
              <a:gd name="T13" fmla="*/ 1868 h 2048"/>
              <a:gd name="T14" fmla="*/ 844 w 2048"/>
              <a:gd name="T15" fmla="*/ 1868 h 2048"/>
              <a:gd name="T16" fmla="*/ 1084 w 2048"/>
              <a:gd name="T17" fmla="*/ 1928 h 2048"/>
              <a:gd name="T18" fmla="*/ 1144 w 2048"/>
              <a:gd name="T19" fmla="*/ 1808 h 2048"/>
              <a:gd name="T20" fmla="*/ 1204 w 2048"/>
              <a:gd name="T21" fmla="*/ 1928 h 2048"/>
              <a:gd name="T22" fmla="*/ 1444 w 2048"/>
              <a:gd name="T23" fmla="*/ 1868 h 2048"/>
              <a:gd name="T24" fmla="*/ 1564 w 2048"/>
              <a:gd name="T25" fmla="*/ 1868 h 2048"/>
              <a:gd name="T26" fmla="*/ 1808 w 2048"/>
              <a:gd name="T27" fmla="*/ 1928 h 2048"/>
              <a:gd name="T28" fmla="*/ 1868 w 2048"/>
              <a:gd name="T29" fmla="*/ 1808 h 2048"/>
              <a:gd name="T30" fmla="*/ 1928 w 2048"/>
              <a:gd name="T31" fmla="*/ 1928 h 2048"/>
              <a:gd name="T32" fmla="*/ 2048 w 2048"/>
              <a:gd name="T33" fmla="*/ 1988 h 2048"/>
              <a:gd name="T34" fmla="*/ 770 w 2048"/>
              <a:gd name="T35" fmla="*/ 1401 h 2048"/>
              <a:gd name="T36" fmla="*/ 790 w 2048"/>
              <a:gd name="T37" fmla="*/ 618 h 2048"/>
              <a:gd name="T38" fmla="*/ 257 w 2048"/>
              <a:gd name="T39" fmla="*/ 1062 h 2048"/>
              <a:gd name="T40" fmla="*/ 742 w 2048"/>
              <a:gd name="T41" fmla="*/ 497 h 2048"/>
              <a:gd name="T42" fmla="*/ 1141 w 2048"/>
              <a:gd name="T43" fmla="*/ 721 h 2048"/>
              <a:gd name="T44" fmla="*/ 1324 w 2048"/>
              <a:gd name="T45" fmla="*/ 180 h 2048"/>
              <a:gd name="T46" fmla="*/ 1684 w 2048"/>
              <a:gd name="T47" fmla="*/ 180 h 2048"/>
              <a:gd name="T48" fmla="*/ 1475 w 2048"/>
              <a:gd name="T49" fmla="*/ 358 h 2048"/>
              <a:gd name="T50" fmla="*/ 1609 w 2048"/>
              <a:gd name="T51" fmla="*/ 1056 h 2048"/>
              <a:gd name="T52" fmla="*/ 1688 w 2048"/>
              <a:gd name="T53" fmla="*/ 780 h 2048"/>
              <a:gd name="T54" fmla="*/ 2048 w 2048"/>
              <a:gd name="T55" fmla="*/ 780 h 2048"/>
              <a:gd name="T56" fmla="*/ 1823 w 2048"/>
              <a:gd name="T57" fmla="*/ 954 h 2048"/>
              <a:gd name="T58" fmla="*/ 1589 w 2048"/>
              <a:gd name="T59" fmla="*/ 1189 h 2048"/>
              <a:gd name="T60" fmla="*/ 837 w 2048"/>
              <a:gd name="T61" fmla="*/ 1529 h 2048"/>
              <a:gd name="T62" fmla="*/ 544 w 2048"/>
              <a:gd name="T63" fmla="*/ 1344 h 2048"/>
              <a:gd name="T64" fmla="*/ 257 w 2048"/>
              <a:gd name="T65" fmla="*/ 1542 h 2048"/>
              <a:gd name="T66" fmla="*/ 502 w 2048"/>
              <a:gd name="T67" fmla="*/ 1217 h 2048"/>
              <a:gd name="T68" fmla="*/ 770 w 2048"/>
              <a:gd name="T69" fmla="*/ 1401 h 2048"/>
              <a:gd name="T70" fmla="*/ 1868 w 2048"/>
              <a:gd name="T71" fmla="*/ 840 h 2048"/>
              <a:gd name="T72" fmla="*/ 1868 w 2048"/>
              <a:gd name="T73" fmla="*/ 720 h 2048"/>
              <a:gd name="T74" fmla="*/ 1444 w 2048"/>
              <a:gd name="T75" fmla="*/ 180 h 2048"/>
              <a:gd name="T76" fmla="*/ 1564 w 2048"/>
              <a:gd name="T77" fmla="*/ 180 h 2048"/>
              <a:gd name="T78" fmla="*/ 1444 w 2048"/>
              <a:gd name="T79" fmla="*/ 18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48" h="2048">
                <a:moveTo>
                  <a:pt x="1988" y="2048"/>
                </a:moveTo>
                <a:cubicBezTo>
                  <a:pt x="60" y="2048"/>
                  <a:pt x="60" y="2048"/>
                  <a:pt x="60" y="2048"/>
                </a:cubicBezTo>
                <a:cubicBezTo>
                  <a:pt x="27" y="2048"/>
                  <a:pt x="0" y="2021"/>
                  <a:pt x="0" y="19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1928"/>
                  <a:pt x="120" y="1928"/>
                  <a:pt x="120" y="1928"/>
                </a:cubicBezTo>
                <a:cubicBezTo>
                  <a:pt x="364" y="1928"/>
                  <a:pt x="364" y="1928"/>
                  <a:pt x="364" y="1928"/>
                </a:cubicBezTo>
                <a:cubicBezTo>
                  <a:pt x="364" y="1868"/>
                  <a:pt x="364" y="1868"/>
                  <a:pt x="364" y="1868"/>
                </a:cubicBezTo>
                <a:cubicBezTo>
                  <a:pt x="364" y="1835"/>
                  <a:pt x="391" y="1808"/>
                  <a:pt x="424" y="1808"/>
                </a:cubicBezTo>
                <a:cubicBezTo>
                  <a:pt x="457" y="1808"/>
                  <a:pt x="484" y="1835"/>
                  <a:pt x="484" y="1868"/>
                </a:cubicBezTo>
                <a:cubicBezTo>
                  <a:pt x="484" y="1928"/>
                  <a:pt x="484" y="1928"/>
                  <a:pt x="484" y="1928"/>
                </a:cubicBezTo>
                <a:cubicBezTo>
                  <a:pt x="724" y="1928"/>
                  <a:pt x="724" y="1928"/>
                  <a:pt x="724" y="1928"/>
                </a:cubicBezTo>
                <a:cubicBezTo>
                  <a:pt x="724" y="1868"/>
                  <a:pt x="724" y="1868"/>
                  <a:pt x="724" y="1868"/>
                </a:cubicBezTo>
                <a:cubicBezTo>
                  <a:pt x="724" y="1835"/>
                  <a:pt x="751" y="1808"/>
                  <a:pt x="784" y="1808"/>
                </a:cubicBezTo>
                <a:cubicBezTo>
                  <a:pt x="817" y="1808"/>
                  <a:pt x="844" y="1835"/>
                  <a:pt x="844" y="1868"/>
                </a:cubicBezTo>
                <a:cubicBezTo>
                  <a:pt x="844" y="1928"/>
                  <a:pt x="844" y="1928"/>
                  <a:pt x="844" y="1928"/>
                </a:cubicBezTo>
                <a:cubicBezTo>
                  <a:pt x="1084" y="1928"/>
                  <a:pt x="1084" y="1928"/>
                  <a:pt x="1084" y="1928"/>
                </a:cubicBezTo>
                <a:cubicBezTo>
                  <a:pt x="1084" y="1868"/>
                  <a:pt x="1084" y="1868"/>
                  <a:pt x="1084" y="1868"/>
                </a:cubicBezTo>
                <a:cubicBezTo>
                  <a:pt x="1084" y="1835"/>
                  <a:pt x="1111" y="1808"/>
                  <a:pt x="1144" y="1808"/>
                </a:cubicBezTo>
                <a:cubicBezTo>
                  <a:pt x="1177" y="1808"/>
                  <a:pt x="1204" y="1835"/>
                  <a:pt x="1204" y="1868"/>
                </a:cubicBezTo>
                <a:cubicBezTo>
                  <a:pt x="1204" y="1928"/>
                  <a:pt x="1204" y="1928"/>
                  <a:pt x="1204" y="1928"/>
                </a:cubicBezTo>
                <a:cubicBezTo>
                  <a:pt x="1444" y="1928"/>
                  <a:pt x="1444" y="1928"/>
                  <a:pt x="1444" y="1928"/>
                </a:cubicBezTo>
                <a:cubicBezTo>
                  <a:pt x="1444" y="1868"/>
                  <a:pt x="1444" y="1868"/>
                  <a:pt x="1444" y="1868"/>
                </a:cubicBezTo>
                <a:cubicBezTo>
                  <a:pt x="1444" y="1835"/>
                  <a:pt x="1471" y="1808"/>
                  <a:pt x="1504" y="1808"/>
                </a:cubicBezTo>
                <a:cubicBezTo>
                  <a:pt x="1537" y="1808"/>
                  <a:pt x="1564" y="1835"/>
                  <a:pt x="1564" y="1868"/>
                </a:cubicBezTo>
                <a:cubicBezTo>
                  <a:pt x="1564" y="1928"/>
                  <a:pt x="1564" y="1928"/>
                  <a:pt x="1564" y="1928"/>
                </a:cubicBezTo>
                <a:cubicBezTo>
                  <a:pt x="1808" y="1928"/>
                  <a:pt x="1808" y="1928"/>
                  <a:pt x="1808" y="1928"/>
                </a:cubicBezTo>
                <a:cubicBezTo>
                  <a:pt x="1808" y="1868"/>
                  <a:pt x="1808" y="1868"/>
                  <a:pt x="1808" y="1868"/>
                </a:cubicBezTo>
                <a:cubicBezTo>
                  <a:pt x="1808" y="1835"/>
                  <a:pt x="1835" y="1808"/>
                  <a:pt x="1868" y="1808"/>
                </a:cubicBezTo>
                <a:cubicBezTo>
                  <a:pt x="1901" y="1808"/>
                  <a:pt x="1928" y="1835"/>
                  <a:pt x="1928" y="1868"/>
                </a:cubicBezTo>
                <a:cubicBezTo>
                  <a:pt x="1928" y="1928"/>
                  <a:pt x="1928" y="1928"/>
                  <a:pt x="1928" y="1928"/>
                </a:cubicBezTo>
                <a:cubicBezTo>
                  <a:pt x="1988" y="1928"/>
                  <a:pt x="1988" y="1928"/>
                  <a:pt x="1988" y="1928"/>
                </a:cubicBezTo>
                <a:cubicBezTo>
                  <a:pt x="2021" y="1928"/>
                  <a:pt x="2048" y="1955"/>
                  <a:pt x="2048" y="1988"/>
                </a:cubicBezTo>
                <a:cubicBezTo>
                  <a:pt x="2048" y="2021"/>
                  <a:pt x="2021" y="2048"/>
                  <a:pt x="1988" y="2048"/>
                </a:cubicBezTo>
                <a:close/>
                <a:moveTo>
                  <a:pt x="770" y="1401"/>
                </a:moveTo>
                <a:cubicBezTo>
                  <a:pt x="1083" y="827"/>
                  <a:pt x="1083" y="827"/>
                  <a:pt x="1083" y="827"/>
                </a:cubicBezTo>
                <a:cubicBezTo>
                  <a:pt x="790" y="618"/>
                  <a:pt x="790" y="618"/>
                  <a:pt x="790" y="618"/>
                </a:cubicBezTo>
                <a:cubicBezTo>
                  <a:pt x="342" y="1063"/>
                  <a:pt x="342" y="1063"/>
                  <a:pt x="342" y="1063"/>
                </a:cubicBezTo>
                <a:cubicBezTo>
                  <a:pt x="319" y="1086"/>
                  <a:pt x="281" y="1086"/>
                  <a:pt x="257" y="1062"/>
                </a:cubicBezTo>
                <a:cubicBezTo>
                  <a:pt x="234" y="1039"/>
                  <a:pt x="234" y="1001"/>
                  <a:pt x="258" y="977"/>
                </a:cubicBezTo>
                <a:cubicBezTo>
                  <a:pt x="742" y="497"/>
                  <a:pt x="742" y="497"/>
                  <a:pt x="742" y="497"/>
                </a:cubicBezTo>
                <a:cubicBezTo>
                  <a:pt x="763" y="477"/>
                  <a:pt x="795" y="474"/>
                  <a:pt x="819" y="491"/>
                </a:cubicBezTo>
                <a:cubicBezTo>
                  <a:pt x="1141" y="721"/>
                  <a:pt x="1141" y="721"/>
                  <a:pt x="1141" y="721"/>
                </a:cubicBezTo>
                <a:cubicBezTo>
                  <a:pt x="1370" y="300"/>
                  <a:pt x="1370" y="300"/>
                  <a:pt x="1370" y="300"/>
                </a:cubicBezTo>
                <a:cubicBezTo>
                  <a:pt x="1341" y="268"/>
                  <a:pt x="1324" y="226"/>
                  <a:pt x="1324" y="180"/>
                </a:cubicBezTo>
                <a:cubicBezTo>
                  <a:pt x="1324" y="81"/>
                  <a:pt x="1405" y="0"/>
                  <a:pt x="1504" y="0"/>
                </a:cubicBezTo>
                <a:cubicBezTo>
                  <a:pt x="1603" y="0"/>
                  <a:pt x="1684" y="81"/>
                  <a:pt x="1684" y="180"/>
                </a:cubicBezTo>
                <a:cubicBezTo>
                  <a:pt x="1684" y="279"/>
                  <a:pt x="1603" y="360"/>
                  <a:pt x="1504" y="360"/>
                </a:cubicBezTo>
                <a:cubicBezTo>
                  <a:pt x="1494" y="360"/>
                  <a:pt x="1485" y="359"/>
                  <a:pt x="1475" y="358"/>
                </a:cubicBezTo>
                <a:cubicBezTo>
                  <a:pt x="1239" y="791"/>
                  <a:pt x="1239" y="791"/>
                  <a:pt x="1239" y="791"/>
                </a:cubicBezTo>
                <a:cubicBezTo>
                  <a:pt x="1609" y="1056"/>
                  <a:pt x="1609" y="1056"/>
                  <a:pt x="1609" y="1056"/>
                </a:cubicBezTo>
                <a:cubicBezTo>
                  <a:pt x="1724" y="887"/>
                  <a:pt x="1724" y="887"/>
                  <a:pt x="1724" y="887"/>
                </a:cubicBezTo>
                <a:cubicBezTo>
                  <a:pt x="1701" y="857"/>
                  <a:pt x="1688" y="820"/>
                  <a:pt x="1688" y="780"/>
                </a:cubicBezTo>
                <a:cubicBezTo>
                  <a:pt x="1688" y="681"/>
                  <a:pt x="1769" y="600"/>
                  <a:pt x="1868" y="600"/>
                </a:cubicBezTo>
                <a:cubicBezTo>
                  <a:pt x="1967" y="600"/>
                  <a:pt x="2048" y="681"/>
                  <a:pt x="2048" y="780"/>
                </a:cubicBezTo>
                <a:cubicBezTo>
                  <a:pt x="2048" y="879"/>
                  <a:pt x="1967" y="960"/>
                  <a:pt x="1868" y="960"/>
                </a:cubicBezTo>
                <a:cubicBezTo>
                  <a:pt x="1853" y="960"/>
                  <a:pt x="1838" y="958"/>
                  <a:pt x="1823" y="954"/>
                </a:cubicBezTo>
                <a:cubicBezTo>
                  <a:pt x="1674" y="1174"/>
                  <a:pt x="1674" y="1174"/>
                  <a:pt x="1674" y="1174"/>
                </a:cubicBezTo>
                <a:cubicBezTo>
                  <a:pt x="1655" y="1201"/>
                  <a:pt x="1617" y="1208"/>
                  <a:pt x="1589" y="1189"/>
                </a:cubicBezTo>
                <a:cubicBezTo>
                  <a:pt x="1181" y="897"/>
                  <a:pt x="1181" y="897"/>
                  <a:pt x="1181" y="897"/>
                </a:cubicBezTo>
                <a:cubicBezTo>
                  <a:pt x="837" y="1529"/>
                  <a:pt x="837" y="1529"/>
                  <a:pt x="837" y="1529"/>
                </a:cubicBezTo>
                <a:cubicBezTo>
                  <a:pt x="817" y="1564"/>
                  <a:pt x="770" y="1571"/>
                  <a:pt x="742" y="1542"/>
                </a:cubicBezTo>
                <a:cubicBezTo>
                  <a:pt x="544" y="1344"/>
                  <a:pt x="544" y="1344"/>
                  <a:pt x="544" y="1344"/>
                </a:cubicBezTo>
                <a:cubicBezTo>
                  <a:pt x="342" y="1543"/>
                  <a:pt x="342" y="1543"/>
                  <a:pt x="342" y="1543"/>
                </a:cubicBezTo>
                <a:cubicBezTo>
                  <a:pt x="318" y="1566"/>
                  <a:pt x="280" y="1566"/>
                  <a:pt x="257" y="1542"/>
                </a:cubicBezTo>
                <a:cubicBezTo>
                  <a:pt x="234" y="1518"/>
                  <a:pt x="234" y="1480"/>
                  <a:pt x="258" y="1457"/>
                </a:cubicBezTo>
                <a:cubicBezTo>
                  <a:pt x="502" y="1217"/>
                  <a:pt x="502" y="1217"/>
                  <a:pt x="502" y="1217"/>
                </a:cubicBezTo>
                <a:cubicBezTo>
                  <a:pt x="525" y="1194"/>
                  <a:pt x="563" y="1194"/>
                  <a:pt x="586" y="1218"/>
                </a:cubicBezTo>
                <a:lnTo>
                  <a:pt x="770" y="1401"/>
                </a:lnTo>
                <a:close/>
                <a:moveTo>
                  <a:pt x="1808" y="780"/>
                </a:moveTo>
                <a:cubicBezTo>
                  <a:pt x="1808" y="813"/>
                  <a:pt x="1835" y="840"/>
                  <a:pt x="1868" y="840"/>
                </a:cubicBezTo>
                <a:cubicBezTo>
                  <a:pt x="1901" y="840"/>
                  <a:pt x="1928" y="813"/>
                  <a:pt x="1928" y="780"/>
                </a:cubicBezTo>
                <a:cubicBezTo>
                  <a:pt x="1928" y="747"/>
                  <a:pt x="1901" y="720"/>
                  <a:pt x="1868" y="720"/>
                </a:cubicBezTo>
                <a:cubicBezTo>
                  <a:pt x="1835" y="720"/>
                  <a:pt x="1808" y="747"/>
                  <a:pt x="1808" y="780"/>
                </a:cubicBezTo>
                <a:close/>
                <a:moveTo>
                  <a:pt x="1444" y="180"/>
                </a:moveTo>
                <a:cubicBezTo>
                  <a:pt x="1444" y="213"/>
                  <a:pt x="1471" y="240"/>
                  <a:pt x="1504" y="240"/>
                </a:cubicBezTo>
                <a:cubicBezTo>
                  <a:pt x="1537" y="240"/>
                  <a:pt x="1564" y="213"/>
                  <a:pt x="1564" y="180"/>
                </a:cubicBezTo>
                <a:cubicBezTo>
                  <a:pt x="1564" y="147"/>
                  <a:pt x="1537" y="120"/>
                  <a:pt x="1504" y="120"/>
                </a:cubicBezTo>
                <a:cubicBezTo>
                  <a:pt x="1471" y="120"/>
                  <a:pt x="1444" y="147"/>
                  <a:pt x="1444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30"/>
          <p:cNvSpPr>
            <a:spLocks noEditPoints="1"/>
          </p:cNvSpPr>
          <p:nvPr/>
        </p:nvSpPr>
        <p:spPr bwMode="auto">
          <a:xfrm>
            <a:off x="4377077" y="3898503"/>
            <a:ext cx="350601" cy="392387"/>
          </a:xfrm>
          <a:custGeom>
            <a:avLst/>
            <a:gdLst>
              <a:gd name="T0" fmla="*/ 29 w 1829"/>
              <a:gd name="T1" fmla="*/ 1988 h 2048"/>
              <a:gd name="T2" fmla="*/ 809 w 1829"/>
              <a:gd name="T3" fmla="*/ 2048 h 2048"/>
              <a:gd name="T4" fmla="*/ 869 w 1829"/>
              <a:gd name="T5" fmla="*/ 1852 h 2048"/>
              <a:gd name="T6" fmla="*/ 759 w 1829"/>
              <a:gd name="T7" fmla="*/ 1245 h 2048"/>
              <a:gd name="T8" fmla="*/ 749 w 1829"/>
              <a:gd name="T9" fmla="*/ 780 h 2048"/>
              <a:gd name="T10" fmla="*/ 744 w 1829"/>
              <a:gd name="T11" fmla="*/ 500 h 2048"/>
              <a:gd name="T12" fmla="*/ 509 w 1829"/>
              <a:gd name="T13" fmla="*/ 358 h 2048"/>
              <a:gd name="T14" fmla="*/ 569 w 1829"/>
              <a:gd name="T15" fmla="*/ 240 h 2048"/>
              <a:gd name="T16" fmla="*/ 569 w 1829"/>
              <a:gd name="T17" fmla="*/ 120 h 2048"/>
              <a:gd name="T18" fmla="*/ 509 w 1829"/>
              <a:gd name="T19" fmla="*/ 60 h 2048"/>
              <a:gd name="T20" fmla="*/ 389 w 1829"/>
              <a:gd name="T21" fmla="*/ 60 h 2048"/>
              <a:gd name="T22" fmla="*/ 329 w 1829"/>
              <a:gd name="T23" fmla="*/ 120 h 2048"/>
              <a:gd name="T24" fmla="*/ 329 w 1829"/>
              <a:gd name="T25" fmla="*/ 240 h 2048"/>
              <a:gd name="T26" fmla="*/ 389 w 1829"/>
              <a:gd name="T27" fmla="*/ 358 h 2048"/>
              <a:gd name="T28" fmla="*/ 154 w 1829"/>
              <a:gd name="T29" fmla="*/ 500 h 2048"/>
              <a:gd name="T30" fmla="*/ 149 w 1829"/>
              <a:gd name="T31" fmla="*/ 780 h 2048"/>
              <a:gd name="T32" fmla="*/ 139 w 1829"/>
              <a:gd name="T33" fmla="*/ 1245 h 2048"/>
              <a:gd name="T34" fmla="*/ 29 w 1829"/>
              <a:gd name="T35" fmla="*/ 1852 h 2048"/>
              <a:gd name="T36" fmla="*/ 611 w 1829"/>
              <a:gd name="T37" fmla="*/ 506 h 2048"/>
              <a:gd name="T38" fmla="*/ 569 w 1829"/>
              <a:gd name="T39" fmla="*/ 600 h 2048"/>
              <a:gd name="T40" fmla="*/ 328 w 1829"/>
              <a:gd name="T41" fmla="*/ 600 h 2048"/>
              <a:gd name="T42" fmla="*/ 449 w 1829"/>
              <a:gd name="T43" fmla="*/ 475 h 2048"/>
              <a:gd name="T44" fmla="*/ 569 w 1829"/>
              <a:gd name="T45" fmla="*/ 720 h 2048"/>
              <a:gd name="T46" fmla="*/ 569 w 1829"/>
              <a:gd name="T47" fmla="*/ 840 h 2048"/>
              <a:gd name="T48" fmla="*/ 269 w 1829"/>
              <a:gd name="T49" fmla="*/ 780 h 2048"/>
              <a:gd name="T50" fmla="*/ 224 w 1829"/>
              <a:gd name="T51" fmla="*/ 1330 h 2048"/>
              <a:gd name="T52" fmla="*/ 510 w 1829"/>
              <a:gd name="T53" fmla="*/ 960 h 2048"/>
              <a:gd name="T54" fmla="*/ 674 w 1829"/>
              <a:gd name="T55" fmla="*/ 1678 h 2048"/>
              <a:gd name="T56" fmla="*/ 234 w 1829"/>
              <a:gd name="T57" fmla="*/ 1688 h 2048"/>
              <a:gd name="T58" fmla="*/ 224 w 1829"/>
              <a:gd name="T59" fmla="*/ 1330 h 2048"/>
              <a:gd name="T60" fmla="*/ 193 w 1829"/>
              <a:gd name="T61" fmla="*/ 1808 h 2048"/>
              <a:gd name="T62" fmla="*/ 749 w 1829"/>
              <a:gd name="T63" fmla="*/ 1852 h 2048"/>
              <a:gd name="T64" fmla="*/ 149 w 1829"/>
              <a:gd name="T65" fmla="*/ 1928 h 2048"/>
              <a:gd name="T66" fmla="*/ 989 w 1829"/>
              <a:gd name="T67" fmla="*/ 1852 h 2048"/>
              <a:gd name="T68" fmla="*/ 1049 w 1829"/>
              <a:gd name="T69" fmla="*/ 2048 h 2048"/>
              <a:gd name="T70" fmla="*/ 1829 w 1829"/>
              <a:gd name="T71" fmla="*/ 1988 h 2048"/>
              <a:gd name="T72" fmla="*/ 1777 w 1829"/>
              <a:gd name="T73" fmla="*/ 1733 h 2048"/>
              <a:gd name="T74" fmla="*/ 1736 w 1829"/>
              <a:gd name="T75" fmla="*/ 1450 h 2048"/>
              <a:gd name="T76" fmla="*/ 1709 w 1829"/>
              <a:gd name="T77" fmla="*/ 1020 h 2048"/>
              <a:gd name="T78" fmla="*/ 1709 w 1829"/>
              <a:gd name="T79" fmla="*/ 660 h 2048"/>
              <a:gd name="T80" fmla="*/ 1109 w 1829"/>
              <a:gd name="T81" fmla="*/ 660 h 2048"/>
              <a:gd name="T82" fmla="*/ 1109 w 1829"/>
              <a:gd name="T83" fmla="*/ 1020 h 2048"/>
              <a:gd name="T84" fmla="*/ 1082 w 1829"/>
              <a:gd name="T85" fmla="*/ 1450 h 2048"/>
              <a:gd name="T86" fmla="*/ 1041 w 1829"/>
              <a:gd name="T87" fmla="*/ 1733 h 2048"/>
              <a:gd name="T88" fmla="*/ 1409 w 1829"/>
              <a:gd name="T89" fmla="*/ 480 h 2048"/>
              <a:gd name="T90" fmla="*/ 1409 w 1829"/>
              <a:gd name="T91" fmla="*/ 840 h 2048"/>
              <a:gd name="T92" fmla="*/ 1409 w 1829"/>
              <a:gd name="T93" fmla="*/ 480 h 2048"/>
              <a:gd name="T94" fmla="*/ 1529 w 1829"/>
              <a:gd name="T95" fmla="*/ 960 h 2048"/>
              <a:gd name="T96" fmla="*/ 1529 w 1829"/>
              <a:gd name="T97" fmla="*/ 1080 h 2048"/>
              <a:gd name="T98" fmla="*/ 1229 w 1829"/>
              <a:gd name="T99" fmla="*/ 1020 h 2048"/>
              <a:gd name="T100" fmla="*/ 1148 w 1829"/>
              <a:gd name="T101" fmla="*/ 1550 h 2048"/>
              <a:gd name="T102" fmla="*/ 1470 w 1829"/>
              <a:gd name="T103" fmla="*/ 1200 h 2048"/>
              <a:gd name="T104" fmla="*/ 1700 w 1829"/>
              <a:gd name="T105" fmla="*/ 1614 h 2048"/>
              <a:gd name="T106" fmla="*/ 1183 w 1829"/>
              <a:gd name="T107" fmla="*/ 1688 h 2048"/>
              <a:gd name="T108" fmla="*/ 1148 w 1829"/>
              <a:gd name="T109" fmla="*/ 1550 h 2048"/>
              <a:gd name="T110" fmla="*/ 1153 w 1829"/>
              <a:gd name="T111" fmla="*/ 1808 h 2048"/>
              <a:gd name="T112" fmla="*/ 1709 w 1829"/>
              <a:gd name="T113" fmla="*/ 1852 h 2048"/>
              <a:gd name="T114" fmla="*/ 1109 w 1829"/>
              <a:gd name="T115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9" h="2048">
                <a:moveTo>
                  <a:pt x="29" y="1852"/>
                </a:moveTo>
                <a:cubicBezTo>
                  <a:pt x="29" y="1988"/>
                  <a:pt x="29" y="1988"/>
                  <a:pt x="29" y="1988"/>
                </a:cubicBezTo>
                <a:cubicBezTo>
                  <a:pt x="29" y="2021"/>
                  <a:pt x="56" y="2048"/>
                  <a:pt x="89" y="2048"/>
                </a:cubicBezTo>
                <a:cubicBezTo>
                  <a:pt x="809" y="2048"/>
                  <a:pt x="809" y="2048"/>
                  <a:pt x="809" y="2048"/>
                </a:cubicBezTo>
                <a:cubicBezTo>
                  <a:pt x="842" y="2048"/>
                  <a:pt x="869" y="2021"/>
                  <a:pt x="869" y="1988"/>
                </a:cubicBezTo>
                <a:cubicBezTo>
                  <a:pt x="869" y="1852"/>
                  <a:pt x="869" y="1852"/>
                  <a:pt x="869" y="1852"/>
                </a:cubicBezTo>
                <a:cubicBezTo>
                  <a:pt x="869" y="1796"/>
                  <a:pt x="841" y="1746"/>
                  <a:pt x="798" y="1717"/>
                </a:cubicBezTo>
                <a:cubicBezTo>
                  <a:pt x="898" y="1575"/>
                  <a:pt x="885" y="1371"/>
                  <a:pt x="759" y="1245"/>
                </a:cubicBezTo>
                <a:cubicBezTo>
                  <a:pt x="680" y="1166"/>
                  <a:pt x="634" y="1061"/>
                  <a:pt x="629" y="950"/>
                </a:cubicBezTo>
                <a:cubicBezTo>
                  <a:pt x="699" y="925"/>
                  <a:pt x="749" y="858"/>
                  <a:pt x="749" y="780"/>
                </a:cubicBezTo>
                <a:cubicBezTo>
                  <a:pt x="749" y="724"/>
                  <a:pt x="723" y="674"/>
                  <a:pt x="683" y="641"/>
                </a:cubicBezTo>
                <a:cubicBezTo>
                  <a:pt x="744" y="500"/>
                  <a:pt x="744" y="500"/>
                  <a:pt x="744" y="500"/>
                </a:cubicBezTo>
                <a:cubicBezTo>
                  <a:pt x="756" y="472"/>
                  <a:pt x="745" y="438"/>
                  <a:pt x="718" y="424"/>
                </a:cubicBezTo>
                <a:cubicBezTo>
                  <a:pt x="652" y="388"/>
                  <a:pt x="581" y="366"/>
                  <a:pt x="509" y="358"/>
                </a:cubicBezTo>
                <a:cubicBezTo>
                  <a:pt x="509" y="240"/>
                  <a:pt x="509" y="240"/>
                  <a:pt x="509" y="240"/>
                </a:cubicBezTo>
                <a:cubicBezTo>
                  <a:pt x="569" y="240"/>
                  <a:pt x="569" y="240"/>
                  <a:pt x="569" y="240"/>
                </a:cubicBezTo>
                <a:cubicBezTo>
                  <a:pt x="602" y="240"/>
                  <a:pt x="629" y="213"/>
                  <a:pt x="629" y="180"/>
                </a:cubicBezTo>
                <a:cubicBezTo>
                  <a:pt x="629" y="147"/>
                  <a:pt x="602" y="120"/>
                  <a:pt x="569" y="120"/>
                </a:cubicBezTo>
                <a:cubicBezTo>
                  <a:pt x="509" y="120"/>
                  <a:pt x="509" y="120"/>
                  <a:pt x="509" y="120"/>
                </a:cubicBezTo>
                <a:cubicBezTo>
                  <a:pt x="509" y="60"/>
                  <a:pt x="509" y="60"/>
                  <a:pt x="509" y="60"/>
                </a:cubicBezTo>
                <a:cubicBezTo>
                  <a:pt x="509" y="27"/>
                  <a:pt x="482" y="0"/>
                  <a:pt x="449" y="0"/>
                </a:cubicBezTo>
                <a:cubicBezTo>
                  <a:pt x="416" y="0"/>
                  <a:pt x="389" y="27"/>
                  <a:pt x="389" y="60"/>
                </a:cubicBezTo>
                <a:cubicBezTo>
                  <a:pt x="389" y="120"/>
                  <a:pt x="389" y="120"/>
                  <a:pt x="389" y="120"/>
                </a:cubicBezTo>
                <a:cubicBezTo>
                  <a:pt x="329" y="120"/>
                  <a:pt x="329" y="120"/>
                  <a:pt x="329" y="120"/>
                </a:cubicBezTo>
                <a:cubicBezTo>
                  <a:pt x="296" y="120"/>
                  <a:pt x="269" y="147"/>
                  <a:pt x="269" y="180"/>
                </a:cubicBezTo>
                <a:cubicBezTo>
                  <a:pt x="269" y="213"/>
                  <a:pt x="296" y="240"/>
                  <a:pt x="329" y="240"/>
                </a:cubicBezTo>
                <a:cubicBezTo>
                  <a:pt x="389" y="240"/>
                  <a:pt x="389" y="240"/>
                  <a:pt x="389" y="240"/>
                </a:cubicBezTo>
                <a:cubicBezTo>
                  <a:pt x="389" y="358"/>
                  <a:pt x="389" y="358"/>
                  <a:pt x="389" y="358"/>
                </a:cubicBezTo>
                <a:cubicBezTo>
                  <a:pt x="317" y="366"/>
                  <a:pt x="246" y="388"/>
                  <a:pt x="180" y="424"/>
                </a:cubicBezTo>
                <a:cubicBezTo>
                  <a:pt x="153" y="438"/>
                  <a:pt x="142" y="472"/>
                  <a:pt x="154" y="500"/>
                </a:cubicBezTo>
                <a:cubicBezTo>
                  <a:pt x="215" y="641"/>
                  <a:pt x="215" y="641"/>
                  <a:pt x="215" y="641"/>
                </a:cubicBezTo>
                <a:cubicBezTo>
                  <a:pt x="175" y="674"/>
                  <a:pt x="149" y="724"/>
                  <a:pt x="149" y="780"/>
                </a:cubicBezTo>
                <a:cubicBezTo>
                  <a:pt x="149" y="858"/>
                  <a:pt x="199" y="925"/>
                  <a:pt x="269" y="950"/>
                </a:cubicBezTo>
                <a:cubicBezTo>
                  <a:pt x="264" y="1061"/>
                  <a:pt x="218" y="1166"/>
                  <a:pt x="139" y="1245"/>
                </a:cubicBezTo>
                <a:cubicBezTo>
                  <a:pt x="13" y="1371"/>
                  <a:pt x="0" y="1575"/>
                  <a:pt x="100" y="1717"/>
                </a:cubicBezTo>
                <a:cubicBezTo>
                  <a:pt x="57" y="1746"/>
                  <a:pt x="29" y="1796"/>
                  <a:pt x="29" y="1852"/>
                </a:cubicBezTo>
                <a:close/>
                <a:moveTo>
                  <a:pt x="449" y="475"/>
                </a:moveTo>
                <a:cubicBezTo>
                  <a:pt x="506" y="475"/>
                  <a:pt x="560" y="485"/>
                  <a:pt x="611" y="506"/>
                </a:cubicBezTo>
                <a:cubicBezTo>
                  <a:pt x="570" y="600"/>
                  <a:pt x="570" y="600"/>
                  <a:pt x="570" y="600"/>
                </a:cubicBezTo>
                <a:cubicBezTo>
                  <a:pt x="570" y="600"/>
                  <a:pt x="569" y="600"/>
                  <a:pt x="569" y="600"/>
                </a:cubicBezTo>
                <a:cubicBezTo>
                  <a:pt x="329" y="600"/>
                  <a:pt x="329" y="600"/>
                  <a:pt x="329" y="600"/>
                </a:cubicBezTo>
                <a:cubicBezTo>
                  <a:pt x="329" y="600"/>
                  <a:pt x="328" y="600"/>
                  <a:pt x="328" y="600"/>
                </a:cubicBezTo>
                <a:cubicBezTo>
                  <a:pt x="287" y="506"/>
                  <a:pt x="287" y="506"/>
                  <a:pt x="287" y="506"/>
                </a:cubicBezTo>
                <a:cubicBezTo>
                  <a:pt x="338" y="485"/>
                  <a:pt x="392" y="475"/>
                  <a:pt x="449" y="475"/>
                </a:cubicBezTo>
                <a:close/>
                <a:moveTo>
                  <a:pt x="329" y="720"/>
                </a:moveTo>
                <a:cubicBezTo>
                  <a:pt x="569" y="720"/>
                  <a:pt x="569" y="720"/>
                  <a:pt x="569" y="720"/>
                </a:cubicBezTo>
                <a:cubicBezTo>
                  <a:pt x="602" y="720"/>
                  <a:pt x="629" y="747"/>
                  <a:pt x="629" y="780"/>
                </a:cubicBezTo>
                <a:cubicBezTo>
                  <a:pt x="629" y="813"/>
                  <a:pt x="602" y="840"/>
                  <a:pt x="569" y="840"/>
                </a:cubicBezTo>
                <a:cubicBezTo>
                  <a:pt x="329" y="840"/>
                  <a:pt x="329" y="840"/>
                  <a:pt x="329" y="840"/>
                </a:cubicBezTo>
                <a:cubicBezTo>
                  <a:pt x="296" y="840"/>
                  <a:pt x="269" y="813"/>
                  <a:pt x="269" y="780"/>
                </a:cubicBezTo>
                <a:cubicBezTo>
                  <a:pt x="269" y="747"/>
                  <a:pt x="296" y="720"/>
                  <a:pt x="329" y="720"/>
                </a:cubicBezTo>
                <a:close/>
                <a:moveTo>
                  <a:pt x="224" y="1330"/>
                </a:moveTo>
                <a:cubicBezTo>
                  <a:pt x="323" y="1230"/>
                  <a:pt x="381" y="1100"/>
                  <a:pt x="388" y="960"/>
                </a:cubicBezTo>
                <a:cubicBezTo>
                  <a:pt x="510" y="960"/>
                  <a:pt x="510" y="960"/>
                  <a:pt x="510" y="960"/>
                </a:cubicBezTo>
                <a:cubicBezTo>
                  <a:pt x="517" y="1100"/>
                  <a:pt x="575" y="1230"/>
                  <a:pt x="674" y="1330"/>
                </a:cubicBezTo>
                <a:cubicBezTo>
                  <a:pt x="769" y="1424"/>
                  <a:pt x="769" y="1584"/>
                  <a:pt x="674" y="1678"/>
                </a:cubicBezTo>
                <a:cubicBezTo>
                  <a:pt x="664" y="1688"/>
                  <a:pt x="664" y="1688"/>
                  <a:pt x="664" y="1688"/>
                </a:cubicBezTo>
                <a:cubicBezTo>
                  <a:pt x="234" y="1688"/>
                  <a:pt x="234" y="1688"/>
                  <a:pt x="234" y="1688"/>
                </a:cubicBezTo>
                <a:cubicBezTo>
                  <a:pt x="224" y="1678"/>
                  <a:pt x="224" y="1678"/>
                  <a:pt x="224" y="1678"/>
                </a:cubicBezTo>
                <a:cubicBezTo>
                  <a:pt x="129" y="1584"/>
                  <a:pt x="129" y="1424"/>
                  <a:pt x="224" y="1330"/>
                </a:cubicBezTo>
                <a:close/>
                <a:moveTo>
                  <a:pt x="149" y="1852"/>
                </a:moveTo>
                <a:cubicBezTo>
                  <a:pt x="149" y="1828"/>
                  <a:pt x="169" y="1808"/>
                  <a:pt x="193" y="1808"/>
                </a:cubicBezTo>
                <a:cubicBezTo>
                  <a:pt x="705" y="1808"/>
                  <a:pt x="705" y="1808"/>
                  <a:pt x="705" y="1808"/>
                </a:cubicBezTo>
                <a:cubicBezTo>
                  <a:pt x="729" y="1808"/>
                  <a:pt x="749" y="1828"/>
                  <a:pt x="749" y="1852"/>
                </a:cubicBezTo>
                <a:cubicBezTo>
                  <a:pt x="749" y="1928"/>
                  <a:pt x="749" y="1928"/>
                  <a:pt x="749" y="1928"/>
                </a:cubicBezTo>
                <a:cubicBezTo>
                  <a:pt x="149" y="1928"/>
                  <a:pt x="149" y="1928"/>
                  <a:pt x="149" y="1928"/>
                </a:cubicBezTo>
                <a:lnTo>
                  <a:pt x="149" y="1852"/>
                </a:lnTo>
                <a:close/>
                <a:moveTo>
                  <a:pt x="989" y="1852"/>
                </a:moveTo>
                <a:cubicBezTo>
                  <a:pt x="989" y="1988"/>
                  <a:pt x="989" y="1988"/>
                  <a:pt x="989" y="1988"/>
                </a:cubicBezTo>
                <a:cubicBezTo>
                  <a:pt x="989" y="2021"/>
                  <a:pt x="1016" y="2048"/>
                  <a:pt x="1049" y="2048"/>
                </a:cubicBezTo>
                <a:cubicBezTo>
                  <a:pt x="1769" y="2048"/>
                  <a:pt x="1769" y="2048"/>
                  <a:pt x="1769" y="2048"/>
                </a:cubicBezTo>
                <a:cubicBezTo>
                  <a:pt x="1802" y="2048"/>
                  <a:pt x="1829" y="2021"/>
                  <a:pt x="1829" y="1988"/>
                </a:cubicBezTo>
                <a:cubicBezTo>
                  <a:pt x="1829" y="1852"/>
                  <a:pt x="1829" y="1852"/>
                  <a:pt x="1829" y="1852"/>
                </a:cubicBezTo>
                <a:cubicBezTo>
                  <a:pt x="1829" y="1805"/>
                  <a:pt x="1809" y="1763"/>
                  <a:pt x="1777" y="1733"/>
                </a:cubicBezTo>
                <a:cubicBezTo>
                  <a:pt x="1802" y="1702"/>
                  <a:pt x="1818" y="1664"/>
                  <a:pt x="1820" y="1622"/>
                </a:cubicBezTo>
                <a:cubicBezTo>
                  <a:pt x="1825" y="1552"/>
                  <a:pt x="1793" y="1488"/>
                  <a:pt x="1736" y="1450"/>
                </a:cubicBezTo>
                <a:cubicBezTo>
                  <a:pt x="1650" y="1393"/>
                  <a:pt x="1595" y="1294"/>
                  <a:pt x="1590" y="1189"/>
                </a:cubicBezTo>
                <a:cubicBezTo>
                  <a:pt x="1659" y="1165"/>
                  <a:pt x="1709" y="1098"/>
                  <a:pt x="1709" y="1020"/>
                </a:cubicBezTo>
                <a:cubicBezTo>
                  <a:pt x="1709" y="956"/>
                  <a:pt x="1675" y="900"/>
                  <a:pt x="1625" y="868"/>
                </a:cubicBezTo>
                <a:cubicBezTo>
                  <a:pt x="1677" y="814"/>
                  <a:pt x="1709" y="741"/>
                  <a:pt x="1709" y="660"/>
                </a:cubicBezTo>
                <a:cubicBezTo>
                  <a:pt x="1709" y="495"/>
                  <a:pt x="1574" y="360"/>
                  <a:pt x="1409" y="360"/>
                </a:cubicBezTo>
                <a:cubicBezTo>
                  <a:pt x="1244" y="360"/>
                  <a:pt x="1109" y="495"/>
                  <a:pt x="1109" y="660"/>
                </a:cubicBezTo>
                <a:cubicBezTo>
                  <a:pt x="1109" y="741"/>
                  <a:pt x="1141" y="814"/>
                  <a:pt x="1193" y="868"/>
                </a:cubicBezTo>
                <a:cubicBezTo>
                  <a:pt x="1143" y="900"/>
                  <a:pt x="1109" y="956"/>
                  <a:pt x="1109" y="1020"/>
                </a:cubicBezTo>
                <a:cubicBezTo>
                  <a:pt x="1109" y="1098"/>
                  <a:pt x="1159" y="1165"/>
                  <a:pt x="1228" y="1189"/>
                </a:cubicBezTo>
                <a:cubicBezTo>
                  <a:pt x="1223" y="1294"/>
                  <a:pt x="1168" y="1393"/>
                  <a:pt x="1082" y="1450"/>
                </a:cubicBezTo>
                <a:cubicBezTo>
                  <a:pt x="1025" y="1488"/>
                  <a:pt x="993" y="1552"/>
                  <a:pt x="998" y="1622"/>
                </a:cubicBezTo>
                <a:cubicBezTo>
                  <a:pt x="1000" y="1664"/>
                  <a:pt x="1016" y="1702"/>
                  <a:pt x="1041" y="1733"/>
                </a:cubicBezTo>
                <a:cubicBezTo>
                  <a:pt x="1009" y="1763"/>
                  <a:pt x="989" y="1805"/>
                  <a:pt x="989" y="1852"/>
                </a:cubicBezTo>
                <a:close/>
                <a:moveTo>
                  <a:pt x="1409" y="480"/>
                </a:moveTo>
                <a:cubicBezTo>
                  <a:pt x="1508" y="480"/>
                  <a:pt x="1589" y="561"/>
                  <a:pt x="1589" y="660"/>
                </a:cubicBezTo>
                <a:cubicBezTo>
                  <a:pt x="1589" y="759"/>
                  <a:pt x="1508" y="840"/>
                  <a:pt x="1409" y="840"/>
                </a:cubicBezTo>
                <a:cubicBezTo>
                  <a:pt x="1310" y="840"/>
                  <a:pt x="1229" y="759"/>
                  <a:pt x="1229" y="660"/>
                </a:cubicBezTo>
                <a:cubicBezTo>
                  <a:pt x="1229" y="561"/>
                  <a:pt x="1310" y="480"/>
                  <a:pt x="1409" y="480"/>
                </a:cubicBezTo>
                <a:close/>
                <a:moveTo>
                  <a:pt x="1289" y="960"/>
                </a:moveTo>
                <a:cubicBezTo>
                  <a:pt x="1529" y="960"/>
                  <a:pt x="1529" y="960"/>
                  <a:pt x="1529" y="960"/>
                </a:cubicBezTo>
                <a:cubicBezTo>
                  <a:pt x="1562" y="960"/>
                  <a:pt x="1589" y="987"/>
                  <a:pt x="1589" y="1020"/>
                </a:cubicBezTo>
                <a:cubicBezTo>
                  <a:pt x="1589" y="1053"/>
                  <a:pt x="1562" y="1080"/>
                  <a:pt x="1529" y="1080"/>
                </a:cubicBezTo>
                <a:cubicBezTo>
                  <a:pt x="1289" y="1080"/>
                  <a:pt x="1289" y="1080"/>
                  <a:pt x="1289" y="1080"/>
                </a:cubicBezTo>
                <a:cubicBezTo>
                  <a:pt x="1256" y="1080"/>
                  <a:pt x="1229" y="1053"/>
                  <a:pt x="1229" y="1020"/>
                </a:cubicBezTo>
                <a:cubicBezTo>
                  <a:pt x="1229" y="987"/>
                  <a:pt x="1256" y="960"/>
                  <a:pt x="1289" y="960"/>
                </a:cubicBezTo>
                <a:close/>
                <a:moveTo>
                  <a:pt x="1148" y="1550"/>
                </a:moveTo>
                <a:cubicBezTo>
                  <a:pt x="1264" y="1473"/>
                  <a:pt x="1339" y="1341"/>
                  <a:pt x="1348" y="1200"/>
                </a:cubicBezTo>
                <a:cubicBezTo>
                  <a:pt x="1470" y="1200"/>
                  <a:pt x="1470" y="1200"/>
                  <a:pt x="1470" y="1200"/>
                </a:cubicBezTo>
                <a:cubicBezTo>
                  <a:pt x="1479" y="1341"/>
                  <a:pt x="1554" y="1473"/>
                  <a:pt x="1670" y="1550"/>
                </a:cubicBezTo>
                <a:cubicBezTo>
                  <a:pt x="1691" y="1564"/>
                  <a:pt x="1702" y="1588"/>
                  <a:pt x="1700" y="1614"/>
                </a:cubicBezTo>
                <a:cubicBezTo>
                  <a:pt x="1697" y="1670"/>
                  <a:pt x="1647" y="1679"/>
                  <a:pt x="1635" y="1688"/>
                </a:cubicBezTo>
                <a:cubicBezTo>
                  <a:pt x="1183" y="1688"/>
                  <a:pt x="1183" y="1688"/>
                  <a:pt x="1183" y="1688"/>
                </a:cubicBezTo>
                <a:cubicBezTo>
                  <a:pt x="1171" y="1679"/>
                  <a:pt x="1121" y="1670"/>
                  <a:pt x="1117" y="1614"/>
                </a:cubicBezTo>
                <a:cubicBezTo>
                  <a:pt x="1116" y="1588"/>
                  <a:pt x="1127" y="1564"/>
                  <a:pt x="1148" y="1550"/>
                </a:cubicBezTo>
                <a:close/>
                <a:moveTo>
                  <a:pt x="1109" y="1852"/>
                </a:moveTo>
                <a:cubicBezTo>
                  <a:pt x="1109" y="1828"/>
                  <a:pt x="1129" y="1808"/>
                  <a:pt x="1153" y="1808"/>
                </a:cubicBezTo>
                <a:cubicBezTo>
                  <a:pt x="1665" y="1808"/>
                  <a:pt x="1665" y="1808"/>
                  <a:pt x="1665" y="1808"/>
                </a:cubicBezTo>
                <a:cubicBezTo>
                  <a:pt x="1689" y="1808"/>
                  <a:pt x="1709" y="1828"/>
                  <a:pt x="1709" y="1852"/>
                </a:cubicBezTo>
                <a:cubicBezTo>
                  <a:pt x="1709" y="1928"/>
                  <a:pt x="1709" y="1928"/>
                  <a:pt x="1709" y="1928"/>
                </a:cubicBezTo>
                <a:cubicBezTo>
                  <a:pt x="1109" y="1928"/>
                  <a:pt x="1109" y="1928"/>
                  <a:pt x="1109" y="1928"/>
                </a:cubicBezTo>
                <a:lnTo>
                  <a:pt x="1109" y="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31"/>
          <p:cNvSpPr>
            <a:spLocks noEditPoints="1"/>
          </p:cNvSpPr>
          <p:nvPr/>
        </p:nvSpPr>
        <p:spPr bwMode="auto">
          <a:xfrm>
            <a:off x="5157502" y="3897857"/>
            <a:ext cx="253062" cy="393678"/>
          </a:xfrm>
          <a:custGeom>
            <a:avLst/>
            <a:gdLst>
              <a:gd name="T0" fmla="*/ 720 w 1320"/>
              <a:gd name="T1" fmla="*/ 1532 h 2054"/>
              <a:gd name="T2" fmla="*/ 660 w 1320"/>
              <a:gd name="T3" fmla="*/ 1472 h 2054"/>
              <a:gd name="T4" fmla="*/ 480 w 1320"/>
              <a:gd name="T5" fmla="*/ 1292 h 2054"/>
              <a:gd name="T6" fmla="*/ 600 w 1320"/>
              <a:gd name="T7" fmla="*/ 1122 h 2054"/>
              <a:gd name="T8" fmla="*/ 600 w 1320"/>
              <a:gd name="T9" fmla="*/ 1034 h 2054"/>
              <a:gd name="T10" fmla="*/ 660 w 1320"/>
              <a:gd name="T11" fmla="*/ 974 h 2054"/>
              <a:gd name="T12" fmla="*/ 720 w 1320"/>
              <a:gd name="T13" fmla="*/ 1034 h 2054"/>
              <a:gd name="T14" fmla="*/ 720 w 1320"/>
              <a:gd name="T15" fmla="*/ 1122 h 2054"/>
              <a:gd name="T16" fmla="*/ 840 w 1320"/>
              <a:gd name="T17" fmla="*/ 1292 h 2054"/>
              <a:gd name="T18" fmla="*/ 780 w 1320"/>
              <a:gd name="T19" fmla="*/ 1352 h 2054"/>
              <a:gd name="T20" fmla="*/ 720 w 1320"/>
              <a:gd name="T21" fmla="*/ 1292 h 2054"/>
              <a:gd name="T22" fmla="*/ 660 w 1320"/>
              <a:gd name="T23" fmla="*/ 1232 h 2054"/>
              <a:gd name="T24" fmla="*/ 600 w 1320"/>
              <a:gd name="T25" fmla="*/ 1292 h 2054"/>
              <a:gd name="T26" fmla="*/ 660 w 1320"/>
              <a:gd name="T27" fmla="*/ 1352 h 2054"/>
              <a:gd name="T28" fmla="*/ 840 w 1320"/>
              <a:gd name="T29" fmla="*/ 1532 h 2054"/>
              <a:gd name="T30" fmla="*/ 720 w 1320"/>
              <a:gd name="T31" fmla="*/ 1701 h 2054"/>
              <a:gd name="T32" fmla="*/ 720 w 1320"/>
              <a:gd name="T33" fmla="*/ 1754 h 2054"/>
              <a:gd name="T34" fmla="*/ 660 w 1320"/>
              <a:gd name="T35" fmla="*/ 1814 h 2054"/>
              <a:gd name="T36" fmla="*/ 600 w 1320"/>
              <a:gd name="T37" fmla="*/ 1754 h 2054"/>
              <a:gd name="T38" fmla="*/ 600 w 1320"/>
              <a:gd name="T39" fmla="*/ 1701 h 2054"/>
              <a:gd name="T40" fmla="*/ 480 w 1320"/>
              <a:gd name="T41" fmla="*/ 1532 h 2054"/>
              <a:gd name="T42" fmla="*/ 540 w 1320"/>
              <a:gd name="T43" fmla="*/ 1472 h 2054"/>
              <a:gd name="T44" fmla="*/ 600 w 1320"/>
              <a:gd name="T45" fmla="*/ 1532 h 2054"/>
              <a:gd name="T46" fmla="*/ 660 w 1320"/>
              <a:gd name="T47" fmla="*/ 1592 h 2054"/>
              <a:gd name="T48" fmla="*/ 720 w 1320"/>
              <a:gd name="T49" fmla="*/ 1532 h 2054"/>
              <a:gd name="T50" fmla="*/ 480 w 1320"/>
              <a:gd name="T51" fmla="*/ 759 h 2054"/>
              <a:gd name="T52" fmla="*/ 480 w 1320"/>
              <a:gd name="T53" fmla="*/ 486 h 2054"/>
              <a:gd name="T54" fmla="*/ 300 w 1320"/>
              <a:gd name="T55" fmla="*/ 486 h 2054"/>
              <a:gd name="T56" fmla="*/ 245 w 1320"/>
              <a:gd name="T57" fmla="*/ 449 h 2054"/>
              <a:gd name="T58" fmla="*/ 258 w 1320"/>
              <a:gd name="T59" fmla="*/ 384 h 2054"/>
              <a:gd name="T60" fmla="*/ 618 w 1320"/>
              <a:gd name="T61" fmla="*/ 24 h 2054"/>
              <a:gd name="T62" fmla="*/ 703 w 1320"/>
              <a:gd name="T63" fmla="*/ 24 h 2054"/>
              <a:gd name="T64" fmla="*/ 1063 w 1320"/>
              <a:gd name="T65" fmla="*/ 384 h 2054"/>
              <a:gd name="T66" fmla="*/ 1076 w 1320"/>
              <a:gd name="T67" fmla="*/ 449 h 2054"/>
              <a:gd name="T68" fmla="*/ 1020 w 1320"/>
              <a:gd name="T69" fmla="*/ 486 h 2054"/>
              <a:gd name="T70" fmla="*/ 840 w 1320"/>
              <a:gd name="T71" fmla="*/ 486 h 2054"/>
              <a:gd name="T72" fmla="*/ 840 w 1320"/>
              <a:gd name="T73" fmla="*/ 759 h 2054"/>
              <a:gd name="T74" fmla="*/ 1320 w 1320"/>
              <a:gd name="T75" fmla="*/ 1394 h 2054"/>
              <a:gd name="T76" fmla="*/ 660 w 1320"/>
              <a:gd name="T77" fmla="*/ 2054 h 2054"/>
              <a:gd name="T78" fmla="*/ 0 w 1320"/>
              <a:gd name="T79" fmla="*/ 1394 h 2054"/>
              <a:gd name="T80" fmla="*/ 480 w 1320"/>
              <a:gd name="T81" fmla="*/ 759 h 2054"/>
              <a:gd name="T82" fmla="*/ 540 w 1320"/>
              <a:gd name="T83" fmla="*/ 366 h 2054"/>
              <a:gd name="T84" fmla="*/ 600 w 1320"/>
              <a:gd name="T85" fmla="*/ 426 h 2054"/>
              <a:gd name="T86" fmla="*/ 600 w 1320"/>
              <a:gd name="T87" fmla="*/ 737 h 2054"/>
              <a:gd name="T88" fmla="*/ 660 w 1320"/>
              <a:gd name="T89" fmla="*/ 734 h 2054"/>
              <a:gd name="T90" fmla="*/ 720 w 1320"/>
              <a:gd name="T91" fmla="*/ 737 h 2054"/>
              <a:gd name="T92" fmla="*/ 720 w 1320"/>
              <a:gd name="T93" fmla="*/ 426 h 2054"/>
              <a:gd name="T94" fmla="*/ 780 w 1320"/>
              <a:gd name="T95" fmla="*/ 366 h 2054"/>
              <a:gd name="T96" fmla="*/ 876 w 1320"/>
              <a:gd name="T97" fmla="*/ 366 h 2054"/>
              <a:gd name="T98" fmla="*/ 660 w 1320"/>
              <a:gd name="T99" fmla="*/ 151 h 2054"/>
              <a:gd name="T100" fmla="*/ 445 w 1320"/>
              <a:gd name="T101" fmla="*/ 366 h 2054"/>
              <a:gd name="T102" fmla="*/ 540 w 1320"/>
              <a:gd name="T103" fmla="*/ 366 h 2054"/>
              <a:gd name="T104" fmla="*/ 120 w 1320"/>
              <a:gd name="T105" fmla="*/ 1394 h 2054"/>
              <a:gd name="T106" fmla="*/ 660 w 1320"/>
              <a:gd name="T107" fmla="*/ 1934 h 2054"/>
              <a:gd name="T108" fmla="*/ 1200 w 1320"/>
              <a:gd name="T109" fmla="*/ 1394 h 2054"/>
              <a:gd name="T110" fmla="*/ 660 w 1320"/>
              <a:gd name="T111" fmla="*/ 854 h 2054"/>
              <a:gd name="T112" fmla="*/ 120 w 1320"/>
              <a:gd name="T113" fmla="*/ 139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0" h="2054">
                <a:moveTo>
                  <a:pt x="720" y="1532"/>
                </a:moveTo>
                <a:cubicBezTo>
                  <a:pt x="720" y="1498"/>
                  <a:pt x="693" y="1472"/>
                  <a:pt x="660" y="1472"/>
                </a:cubicBezTo>
                <a:cubicBezTo>
                  <a:pt x="560" y="1472"/>
                  <a:pt x="480" y="1391"/>
                  <a:pt x="480" y="1292"/>
                </a:cubicBezTo>
                <a:cubicBezTo>
                  <a:pt x="480" y="1213"/>
                  <a:pt x="530" y="1146"/>
                  <a:pt x="600" y="1122"/>
                </a:cubicBezTo>
                <a:cubicBezTo>
                  <a:pt x="600" y="1034"/>
                  <a:pt x="600" y="1034"/>
                  <a:pt x="600" y="1034"/>
                </a:cubicBezTo>
                <a:cubicBezTo>
                  <a:pt x="600" y="1001"/>
                  <a:pt x="627" y="974"/>
                  <a:pt x="660" y="974"/>
                </a:cubicBezTo>
                <a:cubicBezTo>
                  <a:pt x="693" y="974"/>
                  <a:pt x="720" y="1001"/>
                  <a:pt x="720" y="1034"/>
                </a:cubicBezTo>
                <a:cubicBezTo>
                  <a:pt x="720" y="1122"/>
                  <a:pt x="720" y="1122"/>
                  <a:pt x="720" y="1122"/>
                </a:cubicBezTo>
                <a:cubicBezTo>
                  <a:pt x="790" y="1147"/>
                  <a:pt x="840" y="1214"/>
                  <a:pt x="840" y="1292"/>
                </a:cubicBezTo>
                <a:cubicBezTo>
                  <a:pt x="840" y="1325"/>
                  <a:pt x="813" y="1352"/>
                  <a:pt x="780" y="1352"/>
                </a:cubicBezTo>
                <a:cubicBezTo>
                  <a:pt x="747" y="1352"/>
                  <a:pt x="720" y="1325"/>
                  <a:pt x="720" y="1292"/>
                </a:cubicBezTo>
                <a:cubicBezTo>
                  <a:pt x="720" y="1259"/>
                  <a:pt x="693" y="1232"/>
                  <a:pt x="660" y="1232"/>
                </a:cubicBezTo>
                <a:cubicBezTo>
                  <a:pt x="627" y="1232"/>
                  <a:pt x="600" y="1259"/>
                  <a:pt x="600" y="1292"/>
                </a:cubicBezTo>
                <a:cubicBezTo>
                  <a:pt x="600" y="1325"/>
                  <a:pt x="627" y="1352"/>
                  <a:pt x="660" y="1352"/>
                </a:cubicBezTo>
                <a:cubicBezTo>
                  <a:pt x="759" y="1352"/>
                  <a:pt x="840" y="1432"/>
                  <a:pt x="840" y="1532"/>
                </a:cubicBezTo>
                <a:cubicBezTo>
                  <a:pt x="840" y="1610"/>
                  <a:pt x="790" y="1676"/>
                  <a:pt x="720" y="1701"/>
                </a:cubicBezTo>
                <a:cubicBezTo>
                  <a:pt x="720" y="1754"/>
                  <a:pt x="720" y="1754"/>
                  <a:pt x="720" y="1754"/>
                </a:cubicBezTo>
                <a:cubicBezTo>
                  <a:pt x="720" y="1787"/>
                  <a:pt x="693" y="1814"/>
                  <a:pt x="660" y="1814"/>
                </a:cubicBezTo>
                <a:cubicBezTo>
                  <a:pt x="627" y="1814"/>
                  <a:pt x="600" y="1787"/>
                  <a:pt x="600" y="1754"/>
                </a:cubicBezTo>
                <a:cubicBezTo>
                  <a:pt x="600" y="1701"/>
                  <a:pt x="600" y="1701"/>
                  <a:pt x="600" y="1701"/>
                </a:cubicBezTo>
                <a:cubicBezTo>
                  <a:pt x="530" y="1677"/>
                  <a:pt x="480" y="1610"/>
                  <a:pt x="480" y="1532"/>
                </a:cubicBezTo>
                <a:cubicBezTo>
                  <a:pt x="480" y="1498"/>
                  <a:pt x="507" y="1472"/>
                  <a:pt x="540" y="1472"/>
                </a:cubicBezTo>
                <a:cubicBezTo>
                  <a:pt x="573" y="1472"/>
                  <a:pt x="600" y="1498"/>
                  <a:pt x="600" y="1532"/>
                </a:cubicBezTo>
                <a:cubicBezTo>
                  <a:pt x="600" y="1565"/>
                  <a:pt x="627" y="1592"/>
                  <a:pt x="660" y="1592"/>
                </a:cubicBezTo>
                <a:cubicBezTo>
                  <a:pt x="693" y="1592"/>
                  <a:pt x="720" y="1565"/>
                  <a:pt x="720" y="1532"/>
                </a:cubicBezTo>
                <a:close/>
                <a:moveTo>
                  <a:pt x="480" y="759"/>
                </a:moveTo>
                <a:cubicBezTo>
                  <a:pt x="480" y="486"/>
                  <a:pt x="480" y="486"/>
                  <a:pt x="480" y="486"/>
                </a:cubicBezTo>
                <a:cubicBezTo>
                  <a:pt x="300" y="486"/>
                  <a:pt x="300" y="486"/>
                  <a:pt x="300" y="486"/>
                </a:cubicBezTo>
                <a:cubicBezTo>
                  <a:pt x="276" y="486"/>
                  <a:pt x="254" y="471"/>
                  <a:pt x="245" y="449"/>
                </a:cubicBezTo>
                <a:cubicBezTo>
                  <a:pt x="236" y="427"/>
                  <a:pt x="241" y="401"/>
                  <a:pt x="258" y="384"/>
                </a:cubicBezTo>
                <a:cubicBezTo>
                  <a:pt x="618" y="24"/>
                  <a:pt x="618" y="24"/>
                  <a:pt x="618" y="24"/>
                </a:cubicBezTo>
                <a:cubicBezTo>
                  <a:pt x="641" y="0"/>
                  <a:pt x="679" y="0"/>
                  <a:pt x="703" y="24"/>
                </a:cubicBezTo>
                <a:cubicBezTo>
                  <a:pt x="1063" y="384"/>
                  <a:pt x="1063" y="384"/>
                  <a:pt x="1063" y="384"/>
                </a:cubicBezTo>
                <a:cubicBezTo>
                  <a:pt x="1080" y="401"/>
                  <a:pt x="1085" y="427"/>
                  <a:pt x="1076" y="449"/>
                </a:cubicBezTo>
                <a:cubicBezTo>
                  <a:pt x="1066" y="471"/>
                  <a:pt x="1045" y="486"/>
                  <a:pt x="1020" y="486"/>
                </a:cubicBezTo>
                <a:cubicBezTo>
                  <a:pt x="840" y="486"/>
                  <a:pt x="840" y="486"/>
                  <a:pt x="840" y="486"/>
                </a:cubicBezTo>
                <a:cubicBezTo>
                  <a:pt x="840" y="759"/>
                  <a:pt x="840" y="759"/>
                  <a:pt x="840" y="759"/>
                </a:cubicBezTo>
                <a:cubicBezTo>
                  <a:pt x="1117" y="837"/>
                  <a:pt x="1320" y="1092"/>
                  <a:pt x="1320" y="1394"/>
                </a:cubicBezTo>
                <a:cubicBezTo>
                  <a:pt x="1320" y="1758"/>
                  <a:pt x="1024" y="2054"/>
                  <a:pt x="660" y="2054"/>
                </a:cubicBezTo>
                <a:cubicBezTo>
                  <a:pt x="296" y="2054"/>
                  <a:pt x="0" y="1758"/>
                  <a:pt x="0" y="1394"/>
                </a:cubicBezTo>
                <a:cubicBezTo>
                  <a:pt x="0" y="1092"/>
                  <a:pt x="204" y="837"/>
                  <a:pt x="480" y="759"/>
                </a:cubicBezTo>
                <a:close/>
                <a:moveTo>
                  <a:pt x="540" y="366"/>
                </a:moveTo>
                <a:cubicBezTo>
                  <a:pt x="573" y="366"/>
                  <a:pt x="600" y="393"/>
                  <a:pt x="600" y="426"/>
                </a:cubicBezTo>
                <a:cubicBezTo>
                  <a:pt x="600" y="737"/>
                  <a:pt x="600" y="737"/>
                  <a:pt x="600" y="737"/>
                </a:cubicBezTo>
                <a:cubicBezTo>
                  <a:pt x="620" y="735"/>
                  <a:pt x="640" y="734"/>
                  <a:pt x="660" y="734"/>
                </a:cubicBezTo>
                <a:cubicBezTo>
                  <a:pt x="681" y="734"/>
                  <a:pt x="701" y="735"/>
                  <a:pt x="720" y="737"/>
                </a:cubicBezTo>
                <a:cubicBezTo>
                  <a:pt x="720" y="426"/>
                  <a:pt x="720" y="426"/>
                  <a:pt x="720" y="426"/>
                </a:cubicBezTo>
                <a:cubicBezTo>
                  <a:pt x="720" y="393"/>
                  <a:pt x="747" y="366"/>
                  <a:pt x="780" y="366"/>
                </a:cubicBezTo>
                <a:cubicBezTo>
                  <a:pt x="876" y="366"/>
                  <a:pt x="876" y="366"/>
                  <a:pt x="876" y="366"/>
                </a:cubicBezTo>
                <a:cubicBezTo>
                  <a:pt x="660" y="151"/>
                  <a:pt x="660" y="151"/>
                  <a:pt x="660" y="151"/>
                </a:cubicBezTo>
                <a:cubicBezTo>
                  <a:pt x="445" y="366"/>
                  <a:pt x="445" y="366"/>
                  <a:pt x="445" y="366"/>
                </a:cubicBezTo>
                <a:lnTo>
                  <a:pt x="540" y="366"/>
                </a:lnTo>
                <a:close/>
                <a:moveTo>
                  <a:pt x="120" y="1394"/>
                </a:moveTo>
                <a:cubicBezTo>
                  <a:pt x="120" y="1692"/>
                  <a:pt x="363" y="1934"/>
                  <a:pt x="660" y="1934"/>
                </a:cubicBezTo>
                <a:cubicBezTo>
                  <a:pt x="958" y="1934"/>
                  <a:pt x="1200" y="1692"/>
                  <a:pt x="1200" y="1394"/>
                </a:cubicBezTo>
                <a:cubicBezTo>
                  <a:pt x="1200" y="1096"/>
                  <a:pt x="958" y="854"/>
                  <a:pt x="660" y="854"/>
                </a:cubicBezTo>
                <a:cubicBezTo>
                  <a:pt x="363" y="854"/>
                  <a:pt x="120" y="1096"/>
                  <a:pt x="120" y="1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1450040" y="3897681"/>
            <a:ext cx="392504" cy="394030"/>
          </a:xfrm>
          <a:custGeom>
            <a:avLst/>
            <a:gdLst>
              <a:gd name="T0" fmla="*/ 964 w 2048"/>
              <a:gd name="T1" fmla="*/ 188 h 2056"/>
              <a:gd name="T2" fmla="*/ 1144 w 2048"/>
              <a:gd name="T3" fmla="*/ 608 h 2056"/>
              <a:gd name="T4" fmla="*/ 1444 w 2048"/>
              <a:gd name="T5" fmla="*/ 732 h 2056"/>
              <a:gd name="T6" fmla="*/ 964 w 2048"/>
              <a:gd name="T7" fmla="*/ 912 h 2056"/>
              <a:gd name="T8" fmla="*/ 1144 w 2048"/>
              <a:gd name="T9" fmla="*/ 1332 h 2056"/>
              <a:gd name="T10" fmla="*/ 1444 w 2048"/>
              <a:gd name="T11" fmla="*/ 1456 h 2056"/>
              <a:gd name="T12" fmla="*/ 964 w 2048"/>
              <a:gd name="T13" fmla="*/ 1636 h 2056"/>
              <a:gd name="T14" fmla="*/ 1144 w 2048"/>
              <a:gd name="T15" fmla="*/ 2056 h 2056"/>
              <a:gd name="T16" fmla="*/ 2048 w 2048"/>
              <a:gd name="T17" fmla="*/ 1876 h 2056"/>
              <a:gd name="T18" fmla="*/ 1868 w 2048"/>
              <a:gd name="T19" fmla="*/ 1456 h 2056"/>
              <a:gd name="T20" fmla="*/ 1564 w 2048"/>
              <a:gd name="T21" fmla="*/ 1332 h 2056"/>
              <a:gd name="T22" fmla="*/ 2048 w 2048"/>
              <a:gd name="T23" fmla="*/ 1152 h 2056"/>
              <a:gd name="T24" fmla="*/ 1868 w 2048"/>
              <a:gd name="T25" fmla="*/ 732 h 2056"/>
              <a:gd name="T26" fmla="*/ 1564 w 2048"/>
              <a:gd name="T27" fmla="*/ 608 h 2056"/>
              <a:gd name="T28" fmla="*/ 2048 w 2048"/>
              <a:gd name="T29" fmla="*/ 428 h 2056"/>
              <a:gd name="T30" fmla="*/ 1868 w 2048"/>
              <a:gd name="T31" fmla="*/ 8 h 2056"/>
              <a:gd name="T32" fmla="*/ 1868 w 2048"/>
              <a:gd name="T33" fmla="*/ 1576 h 2056"/>
              <a:gd name="T34" fmla="*/ 1928 w 2048"/>
              <a:gd name="T35" fmla="*/ 1876 h 2056"/>
              <a:gd name="T36" fmla="*/ 1144 w 2048"/>
              <a:gd name="T37" fmla="*/ 1936 h 2056"/>
              <a:gd name="T38" fmla="*/ 1084 w 2048"/>
              <a:gd name="T39" fmla="*/ 1636 h 2056"/>
              <a:gd name="T40" fmla="*/ 1868 w 2048"/>
              <a:gd name="T41" fmla="*/ 1576 h 2056"/>
              <a:gd name="T42" fmla="*/ 1928 w 2048"/>
              <a:gd name="T43" fmla="*/ 912 h 2056"/>
              <a:gd name="T44" fmla="*/ 1868 w 2048"/>
              <a:gd name="T45" fmla="*/ 1212 h 2056"/>
              <a:gd name="T46" fmla="*/ 1084 w 2048"/>
              <a:gd name="T47" fmla="*/ 1152 h 2056"/>
              <a:gd name="T48" fmla="*/ 1144 w 2048"/>
              <a:gd name="T49" fmla="*/ 852 h 2056"/>
              <a:gd name="T50" fmla="*/ 1928 w 2048"/>
              <a:gd name="T51" fmla="*/ 188 h 2056"/>
              <a:gd name="T52" fmla="*/ 1868 w 2048"/>
              <a:gd name="T53" fmla="*/ 488 h 2056"/>
              <a:gd name="T54" fmla="*/ 1084 w 2048"/>
              <a:gd name="T55" fmla="*/ 428 h 2056"/>
              <a:gd name="T56" fmla="*/ 1144 w 2048"/>
              <a:gd name="T57" fmla="*/ 128 h 2056"/>
              <a:gd name="T58" fmla="*/ 1928 w 2048"/>
              <a:gd name="T59" fmla="*/ 188 h 2056"/>
              <a:gd name="T60" fmla="*/ 0 w 2048"/>
              <a:gd name="T61" fmla="*/ 1516 h 2056"/>
              <a:gd name="T62" fmla="*/ 120 w 2048"/>
              <a:gd name="T63" fmla="*/ 1516 h 2056"/>
              <a:gd name="T64" fmla="*/ 364 w 2048"/>
              <a:gd name="T65" fmla="*/ 1756 h 2056"/>
              <a:gd name="T66" fmla="*/ 120 w 2048"/>
              <a:gd name="T67" fmla="*/ 1032 h 2056"/>
              <a:gd name="T68" fmla="*/ 60 w 2048"/>
              <a:gd name="T69" fmla="*/ 1332 h 2056"/>
              <a:gd name="T70" fmla="*/ 0 w 2048"/>
              <a:gd name="T71" fmla="*/ 1032 h 2056"/>
              <a:gd name="T72" fmla="*/ 120 w 2048"/>
              <a:gd name="T73" fmla="*/ 1032 h 2056"/>
              <a:gd name="T74" fmla="*/ 586 w 2048"/>
              <a:gd name="T75" fmla="*/ 368 h 2056"/>
              <a:gd name="T76" fmla="*/ 120 w 2048"/>
              <a:gd name="T77" fmla="*/ 548 h 2056"/>
              <a:gd name="T78" fmla="*/ 60 w 2048"/>
              <a:gd name="T79" fmla="*/ 852 h 2056"/>
              <a:gd name="T80" fmla="*/ 0 w 2048"/>
              <a:gd name="T81" fmla="*/ 548 h 2056"/>
              <a:gd name="T82" fmla="*/ 586 w 2048"/>
              <a:gd name="T83" fmla="*/ 248 h 2056"/>
              <a:gd name="T84" fmla="*/ 374 w 2048"/>
              <a:gd name="T85" fmla="*/ 35 h 2056"/>
              <a:gd name="T86" fmla="*/ 817 w 2048"/>
              <a:gd name="T87" fmla="*/ 258 h 2056"/>
              <a:gd name="T88" fmla="*/ 817 w 2048"/>
              <a:gd name="T89" fmla="*/ 358 h 2056"/>
              <a:gd name="T90" fmla="*/ 374 w 2048"/>
              <a:gd name="T91" fmla="*/ 581 h 2056"/>
              <a:gd name="T92" fmla="*/ 784 w 2048"/>
              <a:gd name="T93" fmla="*/ 1696 h 2056"/>
              <a:gd name="T94" fmla="*/ 784 w 2048"/>
              <a:gd name="T95" fmla="*/ 1816 h 2056"/>
              <a:gd name="T96" fmla="*/ 484 w 2048"/>
              <a:gd name="T97" fmla="*/ 1756 h 2056"/>
              <a:gd name="T98" fmla="*/ 784 w 2048"/>
              <a:gd name="T99" fmla="*/ 1696 h 2056"/>
              <a:gd name="T100" fmla="*/ 1748 w 2048"/>
              <a:gd name="T101" fmla="*/ 368 h 2056"/>
              <a:gd name="T102" fmla="*/ 1204 w 2048"/>
              <a:gd name="T103" fmla="*/ 308 h 2056"/>
              <a:gd name="T104" fmla="*/ 1748 w 2048"/>
              <a:gd name="T105" fmla="*/ 248 h 2056"/>
              <a:gd name="T106" fmla="*/ 1204 w 2048"/>
              <a:gd name="T107" fmla="*/ 1032 h 2056"/>
              <a:gd name="T108" fmla="*/ 1748 w 2048"/>
              <a:gd name="T109" fmla="*/ 972 h 2056"/>
              <a:gd name="T110" fmla="*/ 1748 w 2048"/>
              <a:gd name="T111" fmla="*/ 1092 h 2056"/>
              <a:gd name="T112" fmla="*/ 1204 w 2048"/>
              <a:gd name="T113" fmla="*/ 1032 h 2056"/>
              <a:gd name="T114" fmla="*/ 1264 w 2048"/>
              <a:gd name="T115" fmla="*/ 1696 h 2056"/>
              <a:gd name="T116" fmla="*/ 1808 w 2048"/>
              <a:gd name="T117" fmla="*/ 1756 h 2056"/>
              <a:gd name="T118" fmla="*/ 1264 w 2048"/>
              <a:gd name="T119" fmla="*/ 181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48" h="2056">
                <a:moveTo>
                  <a:pt x="1144" y="8"/>
                </a:moveTo>
                <a:cubicBezTo>
                  <a:pt x="1045" y="8"/>
                  <a:pt x="964" y="89"/>
                  <a:pt x="964" y="188"/>
                </a:cubicBezTo>
                <a:cubicBezTo>
                  <a:pt x="964" y="428"/>
                  <a:pt x="964" y="428"/>
                  <a:pt x="964" y="428"/>
                </a:cubicBezTo>
                <a:cubicBezTo>
                  <a:pt x="964" y="527"/>
                  <a:pt x="1045" y="608"/>
                  <a:pt x="1144" y="608"/>
                </a:cubicBezTo>
                <a:cubicBezTo>
                  <a:pt x="1444" y="608"/>
                  <a:pt x="1444" y="608"/>
                  <a:pt x="1444" y="608"/>
                </a:cubicBezTo>
                <a:cubicBezTo>
                  <a:pt x="1444" y="732"/>
                  <a:pt x="1444" y="732"/>
                  <a:pt x="1444" y="732"/>
                </a:cubicBezTo>
                <a:cubicBezTo>
                  <a:pt x="1144" y="732"/>
                  <a:pt x="1144" y="732"/>
                  <a:pt x="1144" y="732"/>
                </a:cubicBezTo>
                <a:cubicBezTo>
                  <a:pt x="1045" y="732"/>
                  <a:pt x="964" y="813"/>
                  <a:pt x="964" y="912"/>
                </a:cubicBezTo>
                <a:cubicBezTo>
                  <a:pt x="964" y="1152"/>
                  <a:pt x="964" y="1152"/>
                  <a:pt x="964" y="1152"/>
                </a:cubicBezTo>
                <a:cubicBezTo>
                  <a:pt x="964" y="1251"/>
                  <a:pt x="1045" y="1332"/>
                  <a:pt x="1144" y="1332"/>
                </a:cubicBezTo>
                <a:cubicBezTo>
                  <a:pt x="1444" y="1332"/>
                  <a:pt x="1444" y="1332"/>
                  <a:pt x="1444" y="1332"/>
                </a:cubicBezTo>
                <a:cubicBezTo>
                  <a:pt x="1444" y="1456"/>
                  <a:pt x="1444" y="1456"/>
                  <a:pt x="1444" y="1456"/>
                </a:cubicBezTo>
                <a:cubicBezTo>
                  <a:pt x="1144" y="1456"/>
                  <a:pt x="1144" y="1456"/>
                  <a:pt x="1144" y="1456"/>
                </a:cubicBezTo>
                <a:cubicBezTo>
                  <a:pt x="1045" y="1456"/>
                  <a:pt x="964" y="1537"/>
                  <a:pt x="964" y="1636"/>
                </a:cubicBezTo>
                <a:cubicBezTo>
                  <a:pt x="964" y="1876"/>
                  <a:pt x="964" y="1876"/>
                  <a:pt x="964" y="1876"/>
                </a:cubicBezTo>
                <a:cubicBezTo>
                  <a:pt x="964" y="1975"/>
                  <a:pt x="1045" y="2056"/>
                  <a:pt x="1144" y="2056"/>
                </a:cubicBezTo>
                <a:cubicBezTo>
                  <a:pt x="1868" y="2056"/>
                  <a:pt x="1868" y="2056"/>
                  <a:pt x="1868" y="2056"/>
                </a:cubicBezTo>
                <a:cubicBezTo>
                  <a:pt x="1967" y="2056"/>
                  <a:pt x="2048" y="1975"/>
                  <a:pt x="2048" y="1876"/>
                </a:cubicBezTo>
                <a:cubicBezTo>
                  <a:pt x="2048" y="1636"/>
                  <a:pt x="2048" y="1636"/>
                  <a:pt x="2048" y="1636"/>
                </a:cubicBezTo>
                <a:cubicBezTo>
                  <a:pt x="2048" y="1537"/>
                  <a:pt x="1967" y="1456"/>
                  <a:pt x="1868" y="1456"/>
                </a:cubicBezTo>
                <a:cubicBezTo>
                  <a:pt x="1564" y="1456"/>
                  <a:pt x="1564" y="1456"/>
                  <a:pt x="1564" y="1456"/>
                </a:cubicBezTo>
                <a:cubicBezTo>
                  <a:pt x="1564" y="1332"/>
                  <a:pt x="1564" y="1332"/>
                  <a:pt x="1564" y="1332"/>
                </a:cubicBezTo>
                <a:cubicBezTo>
                  <a:pt x="1868" y="1332"/>
                  <a:pt x="1868" y="1332"/>
                  <a:pt x="1868" y="1332"/>
                </a:cubicBezTo>
                <a:cubicBezTo>
                  <a:pt x="1967" y="1332"/>
                  <a:pt x="2048" y="1251"/>
                  <a:pt x="2048" y="1152"/>
                </a:cubicBezTo>
                <a:cubicBezTo>
                  <a:pt x="2048" y="912"/>
                  <a:pt x="2048" y="912"/>
                  <a:pt x="2048" y="912"/>
                </a:cubicBezTo>
                <a:cubicBezTo>
                  <a:pt x="2048" y="813"/>
                  <a:pt x="1967" y="732"/>
                  <a:pt x="1868" y="732"/>
                </a:cubicBezTo>
                <a:cubicBezTo>
                  <a:pt x="1564" y="732"/>
                  <a:pt x="1564" y="732"/>
                  <a:pt x="1564" y="732"/>
                </a:cubicBezTo>
                <a:cubicBezTo>
                  <a:pt x="1564" y="608"/>
                  <a:pt x="1564" y="608"/>
                  <a:pt x="1564" y="608"/>
                </a:cubicBezTo>
                <a:cubicBezTo>
                  <a:pt x="1868" y="608"/>
                  <a:pt x="1868" y="608"/>
                  <a:pt x="1868" y="608"/>
                </a:cubicBezTo>
                <a:cubicBezTo>
                  <a:pt x="1967" y="608"/>
                  <a:pt x="2048" y="527"/>
                  <a:pt x="2048" y="428"/>
                </a:cubicBezTo>
                <a:cubicBezTo>
                  <a:pt x="2048" y="188"/>
                  <a:pt x="2048" y="188"/>
                  <a:pt x="2048" y="188"/>
                </a:cubicBezTo>
                <a:cubicBezTo>
                  <a:pt x="2048" y="89"/>
                  <a:pt x="1967" y="8"/>
                  <a:pt x="1868" y="8"/>
                </a:cubicBezTo>
                <a:lnTo>
                  <a:pt x="1144" y="8"/>
                </a:lnTo>
                <a:close/>
                <a:moveTo>
                  <a:pt x="1868" y="1576"/>
                </a:moveTo>
                <a:cubicBezTo>
                  <a:pt x="1901" y="1576"/>
                  <a:pt x="1928" y="1603"/>
                  <a:pt x="1928" y="1636"/>
                </a:cubicBezTo>
                <a:cubicBezTo>
                  <a:pt x="1928" y="1876"/>
                  <a:pt x="1928" y="1876"/>
                  <a:pt x="1928" y="1876"/>
                </a:cubicBezTo>
                <a:cubicBezTo>
                  <a:pt x="1928" y="1909"/>
                  <a:pt x="1901" y="1936"/>
                  <a:pt x="1868" y="1936"/>
                </a:cubicBezTo>
                <a:cubicBezTo>
                  <a:pt x="1144" y="1936"/>
                  <a:pt x="1144" y="1936"/>
                  <a:pt x="1144" y="1936"/>
                </a:cubicBezTo>
                <a:cubicBezTo>
                  <a:pt x="1111" y="1936"/>
                  <a:pt x="1084" y="1909"/>
                  <a:pt x="1084" y="1876"/>
                </a:cubicBezTo>
                <a:cubicBezTo>
                  <a:pt x="1084" y="1636"/>
                  <a:pt x="1084" y="1636"/>
                  <a:pt x="1084" y="1636"/>
                </a:cubicBezTo>
                <a:cubicBezTo>
                  <a:pt x="1084" y="1603"/>
                  <a:pt x="1111" y="1576"/>
                  <a:pt x="1144" y="1576"/>
                </a:cubicBezTo>
                <a:lnTo>
                  <a:pt x="1868" y="1576"/>
                </a:lnTo>
                <a:close/>
                <a:moveTo>
                  <a:pt x="1868" y="852"/>
                </a:moveTo>
                <a:cubicBezTo>
                  <a:pt x="1901" y="852"/>
                  <a:pt x="1928" y="879"/>
                  <a:pt x="1928" y="912"/>
                </a:cubicBezTo>
                <a:cubicBezTo>
                  <a:pt x="1928" y="1152"/>
                  <a:pt x="1928" y="1152"/>
                  <a:pt x="1928" y="1152"/>
                </a:cubicBezTo>
                <a:cubicBezTo>
                  <a:pt x="1928" y="1185"/>
                  <a:pt x="1901" y="1212"/>
                  <a:pt x="1868" y="1212"/>
                </a:cubicBezTo>
                <a:cubicBezTo>
                  <a:pt x="1144" y="1212"/>
                  <a:pt x="1144" y="1212"/>
                  <a:pt x="1144" y="1212"/>
                </a:cubicBezTo>
                <a:cubicBezTo>
                  <a:pt x="1111" y="1212"/>
                  <a:pt x="1084" y="1185"/>
                  <a:pt x="1084" y="1152"/>
                </a:cubicBezTo>
                <a:cubicBezTo>
                  <a:pt x="1084" y="912"/>
                  <a:pt x="1084" y="912"/>
                  <a:pt x="1084" y="912"/>
                </a:cubicBezTo>
                <a:cubicBezTo>
                  <a:pt x="1084" y="879"/>
                  <a:pt x="1111" y="852"/>
                  <a:pt x="1144" y="852"/>
                </a:cubicBezTo>
                <a:lnTo>
                  <a:pt x="1868" y="852"/>
                </a:lnTo>
                <a:close/>
                <a:moveTo>
                  <a:pt x="1928" y="188"/>
                </a:moveTo>
                <a:cubicBezTo>
                  <a:pt x="1928" y="428"/>
                  <a:pt x="1928" y="428"/>
                  <a:pt x="1928" y="428"/>
                </a:cubicBezTo>
                <a:cubicBezTo>
                  <a:pt x="1928" y="461"/>
                  <a:pt x="1901" y="488"/>
                  <a:pt x="1868" y="488"/>
                </a:cubicBezTo>
                <a:cubicBezTo>
                  <a:pt x="1144" y="488"/>
                  <a:pt x="1144" y="488"/>
                  <a:pt x="1144" y="488"/>
                </a:cubicBezTo>
                <a:cubicBezTo>
                  <a:pt x="1111" y="488"/>
                  <a:pt x="1084" y="461"/>
                  <a:pt x="1084" y="428"/>
                </a:cubicBezTo>
                <a:cubicBezTo>
                  <a:pt x="1084" y="188"/>
                  <a:pt x="1084" y="188"/>
                  <a:pt x="1084" y="188"/>
                </a:cubicBezTo>
                <a:cubicBezTo>
                  <a:pt x="1084" y="155"/>
                  <a:pt x="1111" y="128"/>
                  <a:pt x="1144" y="128"/>
                </a:cubicBezTo>
                <a:cubicBezTo>
                  <a:pt x="1868" y="128"/>
                  <a:pt x="1868" y="128"/>
                  <a:pt x="1868" y="128"/>
                </a:cubicBezTo>
                <a:cubicBezTo>
                  <a:pt x="1901" y="128"/>
                  <a:pt x="1928" y="155"/>
                  <a:pt x="1928" y="188"/>
                </a:cubicBezTo>
                <a:close/>
                <a:moveTo>
                  <a:pt x="304" y="1816"/>
                </a:moveTo>
                <a:cubicBezTo>
                  <a:pt x="138" y="1816"/>
                  <a:pt x="0" y="1682"/>
                  <a:pt x="0" y="1516"/>
                </a:cubicBezTo>
                <a:cubicBezTo>
                  <a:pt x="0" y="1483"/>
                  <a:pt x="27" y="1456"/>
                  <a:pt x="60" y="1456"/>
                </a:cubicBezTo>
                <a:cubicBezTo>
                  <a:pt x="93" y="1456"/>
                  <a:pt x="120" y="1483"/>
                  <a:pt x="120" y="1516"/>
                </a:cubicBezTo>
                <a:cubicBezTo>
                  <a:pt x="120" y="1614"/>
                  <a:pt x="204" y="1696"/>
                  <a:pt x="304" y="1696"/>
                </a:cubicBezTo>
                <a:cubicBezTo>
                  <a:pt x="337" y="1696"/>
                  <a:pt x="364" y="1723"/>
                  <a:pt x="364" y="1756"/>
                </a:cubicBezTo>
                <a:cubicBezTo>
                  <a:pt x="364" y="1789"/>
                  <a:pt x="337" y="1816"/>
                  <a:pt x="304" y="1816"/>
                </a:cubicBezTo>
                <a:close/>
                <a:moveTo>
                  <a:pt x="120" y="1032"/>
                </a:moveTo>
                <a:cubicBezTo>
                  <a:pt x="120" y="1272"/>
                  <a:pt x="120" y="1272"/>
                  <a:pt x="120" y="1272"/>
                </a:cubicBezTo>
                <a:cubicBezTo>
                  <a:pt x="120" y="1305"/>
                  <a:pt x="93" y="1332"/>
                  <a:pt x="60" y="1332"/>
                </a:cubicBezTo>
                <a:cubicBezTo>
                  <a:pt x="27" y="1332"/>
                  <a:pt x="0" y="1305"/>
                  <a:pt x="0" y="127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999"/>
                  <a:pt x="27" y="972"/>
                  <a:pt x="60" y="972"/>
                </a:cubicBezTo>
                <a:cubicBezTo>
                  <a:pt x="93" y="972"/>
                  <a:pt x="120" y="999"/>
                  <a:pt x="120" y="1032"/>
                </a:cubicBezTo>
                <a:close/>
                <a:moveTo>
                  <a:pt x="391" y="498"/>
                </a:moveTo>
                <a:cubicBezTo>
                  <a:pt x="586" y="368"/>
                  <a:pt x="586" y="368"/>
                  <a:pt x="586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204" y="368"/>
                  <a:pt x="120" y="450"/>
                  <a:pt x="120" y="548"/>
                </a:cubicBezTo>
                <a:cubicBezTo>
                  <a:pt x="120" y="792"/>
                  <a:pt x="120" y="792"/>
                  <a:pt x="120" y="792"/>
                </a:cubicBezTo>
                <a:cubicBezTo>
                  <a:pt x="120" y="825"/>
                  <a:pt x="93" y="852"/>
                  <a:pt x="60" y="852"/>
                </a:cubicBezTo>
                <a:cubicBezTo>
                  <a:pt x="27" y="852"/>
                  <a:pt x="0" y="825"/>
                  <a:pt x="0" y="792"/>
                </a:cubicBezTo>
                <a:cubicBezTo>
                  <a:pt x="0" y="548"/>
                  <a:pt x="0" y="548"/>
                  <a:pt x="0" y="548"/>
                </a:cubicBezTo>
                <a:cubicBezTo>
                  <a:pt x="0" y="382"/>
                  <a:pt x="138" y="248"/>
                  <a:pt x="304" y="248"/>
                </a:cubicBezTo>
                <a:cubicBezTo>
                  <a:pt x="586" y="248"/>
                  <a:pt x="586" y="248"/>
                  <a:pt x="586" y="248"/>
                </a:cubicBezTo>
                <a:cubicBezTo>
                  <a:pt x="391" y="118"/>
                  <a:pt x="391" y="118"/>
                  <a:pt x="391" y="118"/>
                </a:cubicBezTo>
                <a:cubicBezTo>
                  <a:pt x="363" y="100"/>
                  <a:pt x="356" y="62"/>
                  <a:pt x="374" y="35"/>
                </a:cubicBezTo>
                <a:cubicBezTo>
                  <a:pt x="392" y="7"/>
                  <a:pt x="430" y="0"/>
                  <a:pt x="457" y="18"/>
                </a:cubicBezTo>
                <a:cubicBezTo>
                  <a:pt x="817" y="258"/>
                  <a:pt x="817" y="258"/>
                  <a:pt x="817" y="258"/>
                </a:cubicBezTo>
                <a:cubicBezTo>
                  <a:pt x="834" y="269"/>
                  <a:pt x="844" y="288"/>
                  <a:pt x="844" y="308"/>
                </a:cubicBezTo>
                <a:cubicBezTo>
                  <a:pt x="844" y="328"/>
                  <a:pt x="834" y="347"/>
                  <a:pt x="817" y="35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30" y="616"/>
                  <a:pt x="392" y="609"/>
                  <a:pt x="374" y="581"/>
                </a:cubicBezTo>
                <a:cubicBezTo>
                  <a:pt x="356" y="554"/>
                  <a:pt x="363" y="516"/>
                  <a:pt x="391" y="498"/>
                </a:cubicBezTo>
                <a:close/>
                <a:moveTo>
                  <a:pt x="784" y="1696"/>
                </a:moveTo>
                <a:cubicBezTo>
                  <a:pt x="817" y="1696"/>
                  <a:pt x="844" y="1723"/>
                  <a:pt x="844" y="1756"/>
                </a:cubicBezTo>
                <a:cubicBezTo>
                  <a:pt x="844" y="1789"/>
                  <a:pt x="817" y="1816"/>
                  <a:pt x="784" y="1816"/>
                </a:cubicBezTo>
                <a:cubicBezTo>
                  <a:pt x="544" y="1816"/>
                  <a:pt x="544" y="1816"/>
                  <a:pt x="544" y="1816"/>
                </a:cubicBezTo>
                <a:cubicBezTo>
                  <a:pt x="511" y="1816"/>
                  <a:pt x="484" y="1789"/>
                  <a:pt x="484" y="1756"/>
                </a:cubicBezTo>
                <a:cubicBezTo>
                  <a:pt x="484" y="1723"/>
                  <a:pt x="511" y="1696"/>
                  <a:pt x="544" y="1696"/>
                </a:cubicBezTo>
                <a:lnTo>
                  <a:pt x="784" y="1696"/>
                </a:lnTo>
                <a:close/>
                <a:moveTo>
                  <a:pt x="1808" y="308"/>
                </a:moveTo>
                <a:cubicBezTo>
                  <a:pt x="1808" y="341"/>
                  <a:pt x="1781" y="368"/>
                  <a:pt x="1748" y="368"/>
                </a:cubicBezTo>
                <a:cubicBezTo>
                  <a:pt x="1264" y="368"/>
                  <a:pt x="1264" y="368"/>
                  <a:pt x="1264" y="368"/>
                </a:cubicBezTo>
                <a:cubicBezTo>
                  <a:pt x="1231" y="368"/>
                  <a:pt x="1204" y="341"/>
                  <a:pt x="1204" y="308"/>
                </a:cubicBezTo>
                <a:cubicBezTo>
                  <a:pt x="1204" y="275"/>
                  <a:pt x="1231" y="248"/>
                  <a:pt x="1264" y="248"/>
                </a:cubicBezTo>
                <a:cubicBezTo>
                  <a:pt x="1748" y="248"/>
                  <a:pt x="1748" y="248"/>
                  <a:pt x="1748" y="248"/>
                </a:cubicBezTo>
                <a:cubicBezTo>
                  <a:pt x="1781" y="248"/>
                  <a:pt x="1808" y="275"/>
                  <a:pt x="1808" y="308"/>
                </a:cubicBezTo>
                <a:close/>
                <a:moveTo>
                  <a:pt x="1204" y="1032"/>
                </a:moveTo>
                <a:cubicBezTo>
                  <a:pt x="1204" y="999"/>
                  <a:pt x="1231" y="972"/>
                  <a:pt x="1264" y="972"/>
                </a:cubicBezTo>
                <a:cubicBezTo>
                  <a:pt x="1748" y="972"/>
                  <a:pt x="1748" y="972"/>
                  <a:pt x="1748" y="972"/>
                </a:cubicBezTo>
                <a:cubicBezTo>
                  <a:pt x="1781" y="972"/>
                  <a:pt x="1808" y="999"/>
                  <a:pt x="1808" y="1032"/>
                </a:cubicBezTo>
                <a:cubicBezTo>
                  <a:pt x="1808" y="1065"/>
                  <a:pt x="1781" y="1092"/>
                  <a:pt x="1748" y="1092"/>
                </a:cubicBezTo>
                <a:cubicBezTo>
                  <a:pt x="1264" y="1092"/>
                  <a:pt x="1264" y="1092"/>
                  <a:pt x="1264" y="1092"/>
                </a:cubicBezTo>
                <a:cubicBezTo>
                  <a:pt x="1231" y="1092"/>
                  <a:pt x="1204" y="1065"/>
                  <a:pt x="1204" y="1032"/>
                </a:cubicBezTo>
                <a:close/>
                <a:moveTo>
                  <a:pt x="1204" y="1756"/>
                </a:moveTo>
                <a:cubicBezTo>
                  <a:pt x="1204" y="1723"/>
                  <a:pt x="1231" y="1696"/>
                  <a:pt x="1264" y="1696"/>
                </a:cubicBezTo>
                <a:cubicBezTo>
                  <a:pt x="1748" y="1696"/>
                  <a:pt x="1748" y="1696"/>
                  <a:pt x="1748" y="1696"/>
                </a:cubicBezTo>
                <a:cubicBezTo>
                  <a:pt x="1781" y="1696"/>
                  <a:pt x="1808" y="1723"/>
                  <a:pt x="1808" y="1756"/>
                </a:cubicBezTo>
                <a:cubicBezTo>
                  <a:pt x="1808" y="1789"/>
                  <a:pt x="1781" y="1816"/>
                  <a:pt x="1748" y="1816"/>
                </a:cubicBezTo>
                <a:cubicBezTo>
                  <a:pt x="1264" y="1816"/>
                  <a:pt x="1264" y="1816"/>
                  <a:pt x="1264" y="1816"/>
                </a:cubicBezTo>
                <a:cubicBezTo>
                  <a:pt x="1231" y="1816"/>
                  <a:pt x="1204" y="1789"/>
                  <a:pt x="1204" y="1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32"/>
          <p:cNvSpPr>
            <a:spLocks noEditPoints="1"/>
          </p:cNvSpPr>
          <p:nvPr/>
        </p:nvSpPr>
        <p:spPr bwMode="auto">
          <a:xfrm>
            <a:off x="725543" y="4572200"/>
            <a:ext cx="392622" cy="392504"/>
          </a:xfrm>
          <a:custGeom>
            <a:avLst/>
            <a:gdLst>
              <a:gd name="T0" fmla="*/ 1380 w 2048"/>
              <a:gd name="T1" fmla="*/ 848 h 2048"/>
              <a:gd name="T2" fmla="*/ 1698 w 2048"/>
              <a:gd name="T3" fmla="*/ 848 h 2048"/>
              <a:gd name="T4" fmla="*/ 1868 w 2048"/>
              <a:gd name="T5" fmla="*/ 968 h 2048"/>
              <a:gd name="T6" fmla="*/ 2048 w 2048"/>
              <a:gd name="T7" fmla="*/ 788 h 2048"/>
              <a:gd name="T8" fmla="*/ 1928 w 2048"/>
              <a:gd name="T9" fmla="*/ 618 h 2048"/>
              <a:gd name="T10" fmla="*/ 1928 w 2048"/>
              <a:gd name="T11" fmla="*/ 60 h 2048"/>
              <a:gd name="T12" fmla="*/ 1868 w 2048"/>
              <a:gd name="T13" fmla="*/ 0 h 2048"/>
              <a:gd name="T14" fmla="*/ 1384 w 2048"/>
              <a:gd name="T15" fmla="*/ 0 h 2048"/>
              <a:gd name="T16" fmla="*/ 1324 w 2048"/>
              <a:gd name="T17" fmla="*/ 60 h 2048"/>
              <a:gd name="T18" fmla="*/ 1324 w 2048"/>
              <a:gd name="T19" fmla="*/ 428 h 2048"/>
              <a:gd name="T20" fmla="*/ 1384 w 2048"/>
              <a:gd name="T21" fmla="*/ 488 h 2048"/>
              <a:gd name="T22" fmla="*/ 1808 w 2048"/>
              <a:gd name="T23" fmla="*/ 488 h 2048"/>
              <a:gd name="T24" fmla="*/ 1808 w 2048"/>
              <a:gd name="T25" fmla="*/ 618 h 2048"/>
              <a:gd name="T26" fmla="*/ 1698 w 2048"/>
              <a:gd name="T27" fmla="*/ 728 h 2048"/>
              <a:gd name="T28" fmla="*/ 1380 w 2048"/>
              <a:gd name="T29" fmla="*/ 728 h 2048"/>
              <a:gd name="T30" fmla="*/ 1080 w 2048"/>
              <a:gd name="T31" fmla="*/ 1028 h 2048"/>
              <a:gd name="T32" fmla="*/ 1380 w 2048"/>
              <a:gd name="T33" fmla="*/ 1328 h 2048"/>
              <a:gd name="T34" fmla="*/ 1748 w 2048"/>
              <a:gd name="T35" fmla="*/ 1328 h 2048"/>
              <a:gd name="T36" fmla="*/ 1928 w 2048"/>
              <a:gd name="T37" fmla="*/ 1508 h 2048"/>
              <a:gd name="T38" fmla="*/ 1748 w 2048"/>
              <a:gd name="T39" fmla="*/ 1688 h 2048"/>
              <a:gd name="T40" fmla="*/ 1049 w 2048"/>
              <a:gd name="T41" fmla="*/ 1688 h 2048"/>
              <a:gd name="T42" fmla="*/ 1080 w 2048"/>
              <a:gd name="T43" fmla="*/ 1508 h 2048"/>
              <a:gd name="T44" fmla="*/ 540 w 2048"/>
              <a:gd name="T45" fmla="*/ 968 h 2048"/>
              <a:gd name="T46" fmla="*/ 0 w 2048"/>
              <a:gd name="T47" fmla="*/ 1504 h 2048"/>
              <a:gd name="T48" fmla="*/ 540 w 2048"/>
              <a:gd name="T49" fmla="*/ 2048 h 2048"/>
              <a:gd name="T50" fmla="*/ 989 w 2048"/>
              <a:gd name="T51" fmla="*/ 1808 h 2048"/>
              <a:gd name="T52" fmla="*/ 1748 w 2048"/>
              <a:gd name="T53" fmla="*/ 1808 h 2048"/>
              <a:gd name="T54" fmla="*/ 2048 w 2048"/>
              <a:gd name="T55" fmla="*/ 1508 h 2048"/>
              <a:gd name="T56" fmla="*/ 1748 w 2048"/>
              <a:gd name="T57" fmla="*/ 1208 h 2048"/>
              <a:gd name="T58" fmla="*/ 1380 w 2048"/>
              <a:gd name="T59" fmla="*/ 1208 h 2048"/>
              <a:gd name="T60" fmla="*/ 1200 w 2048"/>
              <a:gd name="T61" fmla="*/ 1028 h 2048"/>
              <a:gd name="T62" fmla="*/ 1380 w 2048"/>
              <a:gd name="T63" fmla="*/ 848 h 2048"/>
              <a:gd name="T64" fmla="*/ 1444 w 2048"/>
              <a:gd name="T65" fmla="*/ 368 h 2048"/>
              <a:gd name="T66" fmla="*/ 1444 w 2048"/>
              <a:gd name="T67" fmla="*/ 120 h 2048"/>
              <a:gd name="T68" fmla="*/ 1808 w 2048"/>
              <a:gd name="T69" fmla="*/ 120 h 2048"/>
              <a:gd name="T70" fmla="*/ 1808 w 2048"/>
              <a:gd name="T71" fmla="*/ 368 h 2048"/>
              <a:gd name="T72" fmla="*/ 1444 w 2048"/>
              <a:gd name="T73" fmla="*/ 368 h 2048"/>
              <a:gd name="T74" fmla="*/ 1868 w 2048"/>
              <a:gd name="T75" fmla="*/ 728 h 2048"/>
              <a:gd name="T76" fmla="*/ 1928 w 2048"/>
              <a:gd name="T77" fmla="*/ 788 h 2048"/>
              <a:gd name="T78" fmla="*/ 1868 w 2048"/>
              <a:gd name="T79" fmla="*/ 848 h 2048"/>
              <a:gd name="T80" fmla="*/ 1808 w 2048"/>
              <a:gd name="T81" fmla="*/ 788 h 2048"/>
              <a:gd name="T82" fmla="*/ 1868 w 2048"/>
              <a:gd name="T83" fmla="*/ 728 h 2048"/>
              <a:gd name="T84" fmla="*/ 540 w 2048"/>
              <a:gd name="T85" fmla="*/ 1928 h 2048"/>
              <a:gd name="T86" fmla="*/ 120 w 2048"/>
              <a:gd name="T87" fmla="*/ 1504 h 2048"/>
              <a:gd name="T88" fmla="*/ 540 w 2048"/>
              <a:gd name="T89" fmla="*/ 1088 h 2048"/>
              <a:gd name="T90" fmla="*/ 960 w 2048"/>
              <a:gd name="T91" fmla="*/ 1508 h 2048"/>
              <a:gd name="T92" fmla="*/ 540 w 2048"/>
              <a:gd name="T93" fmla="*/ 1928 h 2048"/>
              <a:gd name="T94" fmla="*/ 540 w 2048"/>
              <a:gd name="T95" fmla="*/ 1208 h 2048"/>
              <a:gd name="T96" fmla="*/ 240 w 2048"/>
              <a:gd name="T97" fmla="*/ 1508 h 2048"/>
              <a:gd name="T98" fmla="*/ 540 w 2048"/>
              <a:gd name="T99" fmla="*/ 1808 h 2048"/>
              <a:gd name="T100" fmla="*/ 840 w 2048"/>
              <a:gd name="T101" fmla="*/ 1508 h 2048"/>
              <a:gd name="T102" fmla="*/ 540 w 2048"/>
              <a:gd name="T103" fmla="*/ 1208 h 2048"/>
              <a:gd name="T104" fmla="*/ 540 w 2048"/>
              <a:gd name="T105" fmla="*/ 1688 h 2048"/>
              <a:gd name="T106" fmla="*/ 360 w 2048"/>
              <a:gd name="T107" fmla="*/ 1508 h 2048"/>
              <a:gd name="T108" fmla="*/ 540 w 2048"/>
              <a:gd name="T109" fmla="*/ 1328 h 2048"/>
              <a:gd name="T110" fmla="*/ 720 w 2048"/>
              <a:gd name="T111" fmla="*/ 1508 h 2048"/>
              <a:gd name="T112" fmla="*/ 540 w 2048"/>
              <a:gd name="T113" fmla="*/ 1688 h 2048"/>
              <a:gd name="T114" fmla="*/ 600 w 2048"/>
              <a:gd name="T115" fmla="*/ 1508 h 2048"/>
              <a:gd name="T116" fmla="*/ 540 w 2048"/>
              <a:gd name="T117" fmla="*/ 1568 h 2048"/>
              <a:gd name="T118" fmla="*/ 480 w 2048"/>
              <a:gd name="T119" fmla="*/ 1508 h 2048"/>
              <a:gd name="T120" fmla="*/ 540 w 2048"/>
              <a:gd name="T121" fmla="*/ 1448 h 2048"/>
              <a:gd name="T122" fmla="*/ 600 w 2048"/>
              <a:gd name="T123" fmla="*/ 150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8" h="2048">
                <a:moveTo>
                  <a:pt x="1380" y="848"/>
                </a:moveTo>
                <a:cubicBezTo>
                  <a:pt x="1698" y="848"/>
                  <a:pt x="1698" y="848"/>
                  <a:pt x="1698" y="848"/>
                </a:cubicBezTo>
                <a:cubicBezTo>
                  <a:pt x="1723" y="918"/>
                  <a:pt x="1790" y="968"/>
                  <a:pt x="1868" y="968"/>
                </a:cubicBezTo>
                <a:cubicBezTo>
                  <a:pt x="1967" y="968"/>
                  <a:pt x="2048" y="887"/>
                  <a:pt x="2048" y="788"/>
                </a:cubicBezTo>
                <a:cubicBezTo>
                  <a:pt x="2048" y="710"/>
                  <a:pt x="1998" y="643"/>
                  <a:pt x="1928" y="618"/>
                </a:cubicBezTo>
                <a:cubicBezTo>
                  <a:pt x="1928" y="60"/>
                  <a:pt x="1928" y="60"/>
                  <a:pt x="1928" y="60"/>
                </a:cubicBezTo>
                <a:cubicBezTo>
                  <a:pt x="1928" y="27"/>
                  <a:pt x="1901" y="0"/>
                  <a:pt x="1868" y="0"/>
                </a:cubicBezTo>
                <a:cubicBezTo>
                  <a:pt x="1384" y="0"/>
                  <a:pt x="1384" y="0"/>
                  <a:pt x="1384" y="0"/>
                </a:cubicBezTo>
                <a:cubicBezTo>
                  <a:pt x="1351" y="0"/>
                  <a:pt x="1324" y="27"/>
                  <a:pt x="1324" y="60"/>
                </a:cubicBezTo>
                <a:cubicBezTo>
                  <a:pt x="1324" y="428"/>
                  <a:pt x="1324" y="428"/>
                  <a:pt x="1324" y="428"/>
                </a:cubicBezTo>
                <a:cubicBezTo>
                  <a:pt x="1324" y="461"/>
                  <a:pt x="1351" y="488"/>
                  <a:pt x="1384" y="488"/>
                </a:cubicBezTo>
                <a:cubicBezTo>
                  <a:pt x="1808" y="488"/>
                  <a:pt x="1808" y="488"/>
                  <a:pt x="1808" y="488"/>
                </a:cubicBezTo>
                <a:cubicBezTo>
                  <a:pt x="1808" y="618"/>
                  <a:pt x="1808" y="618"/>
                  <a:pt x="1808" y="618"/>
                </a:cubicBezTo>
                <a:cubicBezTo>
                  <a:pt x="1757" y="636"/>
                  <a:pt x="1716" y="677"/>
                  <a:pt x="1698" y="728"/>
                </a:cubicBezTo>
                <a:cubicBezTo>
                  <a:pt x="1380" y="728"/>
                  <a:pt x="1380" y="728"/>
                  <a:pt x="1380" y="728"/>
                </a:cubicBezTo>
                <a:cubicBezTo>
                  <a:pt x="1214" y="728"/>
                  <a:pt x="1080" y="863"/>
                  <a:pt x="1080" y="1028"/>
                </a:cubicBezTo>
                <a:cubicBezTo>
                  <a:pt x="1080" y="1193"/>
                  <a:pt x="1214" y="1328"/>
                  <a:pt x="1380" y="1328"/>
                </a:cubicBezTo>
                <a:cubicBezTo>
                  <a:pt x="1748" y="1328"/>
                  <a:pt x="1748" y="1328"/>
                  <a:pt x="1748" y="1328"/>
                </a:cubicBezTo>
                <a:cubicBezTo>
                  <a:pt x="1847" y="1328"/>
                  <a:pt x="1928" y="1409"/>
                  <a:pt x="1928" y="1508"/>
                </a:cubicBezTo>
                <a:cubicBezTo>
                  <a:pt x="1928" y="1607"/>
                  <a:pt x="1847" y="1688"/>
                  <a:pt x="1748" y="1688"/>
                </a:cubicBezTo>
                <a:cubicBezTo>
                  <a:pt x="1049" y="1688"/>
                  <a:pt x="1049" y="1688"/>
                  <a:pt x="1049" y="1688"/>
                </a:cubicBezTo>
                <a:cubicBezTo>
                  <a:pt x="1069" y="1632"/>
                  <a:pt x="1080" y="1571"/>
                  <a:pt x="1080" y="1508"/>
                </a:cubicBezTo>
                <a:cubicBezTo>
                  <a:pt x="1080" y="1210"/>
                  <a:pt x="838" y="968"/>
                  <a:pt x="540" y="968"/>
                </a:cubicBezTo>
                <a:cubicBezTo>
                  <a:pt x="241" y="968"/>
                  <a:pt x="0" y="1206"/>
                  <a:pt x="0" y="1504"/>
                </a:cubicBezTo>
                <a:cubicBezTo>
                  <a:pt x="0" y="1804"/>
                  <a:pt x="242" y="2048"/>
                  <a:pt x="540" y="2048"/>
                </a:cubicBezTo>
                <a:cubicBezTo>
                  <a:pt x="727" y="2048"/>
                  <a:pt x="892" y="1953"/>
                  <a:pt x="989" y="1808"/>
                </a:cubicBezTo>
                <a:cubicBezTo>
                  <a:pt x="1748" y="1808"/>
                  <a:pt x="1748" y="1808"/>
                  <a:pt x="1748" y="1808"/>
                </a:cubicBezTo>
                <a:cubicBezTo>
                  <a:pt x="1913" y="1808"/>
                  <a:pt x="2048" y="1673"/>
                  <a:pt x="2048" y="1508"/>
                </a:cubicBezTo>
                <a:cubicBezTo>
                  <a:pt x="2048" y="1343"/>
                  <a:pt x="1913" y="1208"/>
                  <a:pt x="1748" y="1208"/>
                </a:cubicBezTo>
                <a:cubicBezTo>
                  <a:pt x="1380" y="1208"/>
                  <a:pt x="1380" y="1208"/>
                  <a:pt x="1380" y="1208"/>
                </a:cubicBezTo>
                <a:cubicBezTo>
                  <a:pt x="1281" y="1208"/>
                  <a:pt x="1200" y="1127"/>
                  <a:pt x="1200" y="1028"/>
                </a:cubicBezTo>
                <a:cubicBezTo>
                  <a:pt x="1200" y="929"/>
                  <a:pt x="1281" y="848"/>
                  <a:pt x="1380" y="848"/>
                </a:cubicBezTo>
                <a:close/>
                <a:moveTo>
                  <a:pt x="1444" y="368"/>
                </a:moveTo>
                <a:cubicBezTo>
                  <a:pt x="1444" y="120"/>
                  <a:pt x="1444" y="120"/>
                  <a:pt x="1444" y="120"/>
                </a:cubicBezTo>
                <a:cubicBezTo>
                  <a:pt x="1808" y="120"/>
                  <a:pt x="1808" y="120"/>
                  <a:pt x="1808" y="120"/>
                </a:cubicBezTo>
                <a:cubicBezTo>
                  <a:pt x="1808" y="368"/>
                  <a:pt x="1808" y="368"/>
                  <a:pt x="1808" y="368"/>
                </a:cubicBezTo>
                <a:lnTo>
                  <a:pt x="1444" y="368"/>
                </a:lnTo>
                <a:close/>
                <a:moveTo>
                  <a:pt x="1868" y="728"/>
                </a:moveTo>
                <a:cubicBezTo>
                  <a:pt x="1901" y="728"/>
                  <a:pt x="1928" y="755"/>
                  <a:pt x="1928" y="788"/>
                </a:cubicBezTo>
                <a:cubicBezTo>
                  <a:pt x="1928" y="821"/>
                  <a:pt x="1901" y="848"/>
                  <a:pt x="1868" y="848"/>
                </a:cubicBezTo>
                <a:cubicBezTo>
                  <a:pt x="1835" y="848"/>
                  <a:pt x="1808" y="821"/>
                  <a:pt x="1808" y="788"/>
                </a:cubicBezTo>
                <a:cubicBezTo>
                  <a:pt x="1808" y="755"/>
                  <a:pt x="1835" y="728"/>
                  <a:pt x="1868" y="728"/>
                </a:cubicBezTo>
                <a:close/>
                <a:moveTo>
                  <a:pt x="540" y="1928"/>
                </a:moveTo>
                <a:cubicBezTo>
                  <a:pt x="308" y="1928"/>
                  <a:pt x="120" y="1738"/>
                  <a:pt x="120" y="1504"/>
                </a:cubicBezTo>
                <a:cubicBezTo>
                  <a:pt x="120" y="1275"/>
                  <a:pt x="308" y="1088"/>
                  <a:pt x="540" y="1088"/>
                </a:cubicBezTo>
                <a:cubicBezTo>
                  <a:pt x="771" y="1088"/>
                  <a:pt x="960" y="1276"/>
                  <a:pt x="960" y="1508"/>
                </a:cubicBezTo>
                <a:cubicBezTo>
                  <a:pt x="960" y="1740"/>
                  <a:pt x="771" y="1928"/>
                  <a:pt x="540" y="1928"/>
                </a:cubicBezTo>
                <a:close/>
                <a:moveTo>
                  <a:pt x="540" y="1208"/>
                </a:moveTo>
                <a:cubicBezTo>
                  <a:pt x="374" y="1208"/>
                  <a:pt x="240" y="1343"/>
                  <a:pt x="240" y="1508"/>
                </a:cubicBezTo>
                <a:cubicBezTo>
                  <a:pt x="240" y="1673"/>
                  <a:pt x="374" y="1808"/>
                  <a:pt x="540" y="1808"/>
                </a:cubicBezTo>
                <a:cubicBezTo>
                  <a:pt x="705" y="1808"/>
                  <a:pt x="840" y="1673"/>
                  <a:pt x="840" y="1508"/>
                </a:cubicBezTo>
                <a:cubicBezTo>
                  <a:pt x="840" y="1343"/>
                  <a:pt x="705" y="1208"/>
                  <a:pt x="540" y="1208"/>
                </a:cubicBezTo>
                <a:close/>
                <a:moveTo>
                  <a:pt x="540" y="1688"/>
                </a:moveTo>
                <a:cubicBezTo>
                  <a:pt x="441" y="1688"/>
                  <a:pt x="360" y="1607"/>
                  <a:pt x="360" y="1508"/>
                </a:cubicBezTo>
                <a:cubicBezTo>
                  <a:pt x="360" y="1409"/>
                  <a:pt x="441" y="1328"/>
                  <a:pt x="540" y="1328"/>
                </a:cubicBezTo>
                <a:cubicBezTo>
                  <a:pt x="639" y="1328"/>
                  <a:pt x="720" y="1409"/>
                  <a:pt x="720" y="1508"/>
                </a:cubicBezTo>
                <a:cubicBezTo>
                  <a:pt x="720" y="1607"/>
                  <a:pt x="639" y="1688"/>
                  <a:pt x="540" y="1688"/>
                </a:cubicBezTo>
                <a:close/>
                <a:moveTo>
                  <a:pt x="600" y="1508"/>
                </a:moveTo>
                <a:cubicBezTo>
                  <a:pt x="600" y="1541"/>
                  <a:pt x="573" y="1568"/>
                  <a:pt x="540" y="1568"/>
                </a:cubicBezTo>
                <a:cubicBezTo>
                  <a:pt x="507" y="1568"/>
                  <a:pt x="480" y="1541"/>
                  <a:pt x="480" y="1508"/>
                </a:cubicBezTo>
                <a:cubicBezTo>
                  <a:pt x="480" y="1475"/>
                  <a:pt x="507" y="1448"/>
                  <a:pt x="540" y="1448"/>
                </a:cubicBezTo>
                <a:cubicBezTo>
                  <a:pt x="573" y="1448"/>
                  <a:pt x="600" y="1475"/>
                  <a:pt x="600" y="1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2172776" y="4563690"/>
            <a:ext cx="409876" cy="409524"/>
          </a:xfrm>
          <a:custGeom>
            <a:avLst/>
            <a:gdLst>
              <a:gd name="T0" fmla="*/ 1834 w 2138"/>
              <a:gd name="T1" fmla="*/ 1405 h 2137"/>
              <a:gd name="T2" fmla="*/ 733 w 2138"/>
              <a:gd name="T3" fmla="*/ 304 h 2137"/>
              <a:gd name="T4" fmla="*/ 70 w 2138"/>
              <a:gd name="T5" fmla="*/ 1813 h 2137"/>
              <a:gd name="T6" fmla="*/ 325 w 2138"/>
              <a:gd name="T7" fmla="*/ 2067 h 2137"/>
              <a:gd name="T8" fmla="*/ 1749 w 2138"/>
              <a:gd name="T9" fmla="*/ 1320 h 2137"/>
              <a:gd name="T10" fmla="*/ 1343 w 2138"/>
              <a:gd name="T11" fmla="*/ 1390 h 2137"/>
              <a:gd name="T12" fmla="*/ 1819 w 2138"/>
              <a:gd name="T13" fmla="*/ 914 h 2137"/>
              <a:gd name="T14" fmla="*/ 1749 w 2138"/>
              <a:gd name="T15" fmla="*/ 1320 h 2137"/>
              <a:gd name="T16" fmla="*/ 1749 w 2138"/>
              <a:gd name="T17" fmla="*/ 388 h 2137"/>
              <a:gd name="T18" fmla="*/ 1819 w 2138"/>
              <a:gd name="T19" fmla="*/ 794 h 2137"/>
              <a:gd name="T20" fmla="*/ 1343 w 2138"/>
              <a:gd name="T21" fmla="*/ 318 h 2137"/>
              <a:gd name="T22" fmla="*/ 1284 w 2138"/>
              <a:gd name="T23" fmla="*/ 555 h 2137"/>
              <a:gd name="T24" fmla="*/ 1343 w 2138"/>
              <a:gd name="T25" fmla="*/ 439 h 2137"/>
              <a:gd name="T26" fmla="*/ 1699 w 2138"/>
              <a:gd name="T27" fmla="*/ 794 h 2137"/>
              <a:gd name="T28" fmla="*/ 1583 w 2138"/>
              <a:gd name="T29" fmla="*/ 854 h 2137"/>
              <a:gd name="T30" fmla="*/ 1699 w 2138"/>
              <a:gd name="T31" fmla="*/ 914 h 2137"/>
              <a:gd name="T32" fmla="*/ 1343 w 2138"/>
              <a:gd name="T33" fmla="*/ 1269 h 2137"/>
              <a:gd name="T34" fmla="*/ 1284 w 2138"/>
              <a:gd name="T35" fmla="*/ 1154 h 2137"/>
              <a:gd name="T36" fmla="*/ 1224 w 2138"/>
              <a:gd name="T37" fmla="*/ 1269 h 2137"/>
              <a:gd name="T38" fmla="*/ 869 w 2138"/>
              <a:gd name="T39" fmla="*/ 914 h 2137"/>
              <a:gd name="T40" fmla="*/ 984 w 2138"/>
              <a:gd name="T41" fmla="*/ 854 h 2137"/>
              <a:gd name="T42" fmla="*/ 869 w 2138"/>
              <a:gd name="T43" fmla="*/ 794 h 2137"/>
              <a:gd name="T44" fmla="*/ 1224 w 2138"/>
              <a:gd name="T45" fmla="*/ 439 h 2137"/>
              <a:gd name="T46" fmla="*/ 1284 w 2138"/>
              <a:gd name="T47" fmla="*/ 555 h 2137"/>
              <a:gd name="T48" fmla="*/ 1224 w 2138"/>
              <a:gd name="T49" fmla="*/ 198 h 2137"/>
              <a:gd name="T50" fmla="*/ 902 w 2138"/>
              <a:gd name="T51" fmla="*/ 473 h 2137"/>
              <a:gd name="T52" fmla="*/ 628 w 2138"/>
              <a:gd name="T53" fmla="*/ 794 h 2137"/>
              <a:gd name="T54" fmla="*/ 748 w 2138"/>
              <a:gd name="T55" fmla="*/ 914 h 2137"/>
              <a:gd name="T56" fmla="*/ 1224 w 2138"/>
              <a:gd name="T57" fmla="*/ 1390 h 2137"/>
              <a:gd name="T58" fmla="*/ 818 w 2138"/>
              <a:gd name="T59" fmla="*/ 1320 h 2137"/>
              <a:gd name="T60" fmla="*/ 748 w 2138"/>
              <a:gd name="T61" fmla="*/ 914 h 2137"/>
              <a:gd name="T62" fmla="*/ 733 w 2138"/>
              <a:gd name="T63" fmla="*/ 1405 h 2137"/>
              <a:gd name="T64" fmla="*/ 452 w 2138"/>
              <a:gd name="T65" fmla="*/ 1771 h 2137"/>
              <a:gd name="T66" fmla="*/ 692 w 2138"/>
              <a:gd name="T67" fmla="*/ 1361 h 2137"/>
              <a:gd name="T68" fmla="*/ 155 w 2138"/>
              <a:gd name="T69" fmla="*/ 1898 h 2137"/>
              <a:gd name="T70" fmla="*/ 367 w 2138"/>
              <a:gd name="T71" fmla="*/ 1856 h 2137"/>
              <a:gd name="T72" fmla="*/ 155 w 2138"/>
              <a:gd name="T73" fmla="*/ 1983 h 2137"/>
              <a:gd name="T74" fmla="*/ 1377 w 2138"/>
              <a:gd name="T75" fmla="*/ 894 h 2137"/>
              <a:gd name="T76" fmla="*/ 1550 w 2138"/>
              <a:gd name="T77" fmla="*/ 681 h 2137"/>
              <a:gd name="T78" fmla="*/ 1457 w 2138"/>
              <a:gd name="T79" fmla="*/ 1001 h 2137"/>
              <a:gd name="T80" fmla="*/ 1176 w 2138"/>
              <a:gd name="T81" fmla="*/ 927 h 2137"/>
              <a:gd name="T82" fmla="*/ 1002 w 2138"/>
              <a:gd name="T83" fmla="*/ 1016 h 2137"/>
              <a:gd name="T84" fmla="*/ 1121 w 2138"/>
              <a:gd name="T85" fmla="*/ 812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8" h="2137">
                <a:moveTo>
                  <a:pt x="875" y="1517"/>
                </a:moveTo>
                <a:cubicBezTo>
                  <a:pt x="1178" y="1704"/>
                  <a:pt x="1577" y="1662"/>
                  <a:pt x="1834" y="1405"/>
                </a:cubicBezTo>
                <a:cubicBezTo>
                  <a:pt x="2137" y="1102"/>
                  <a:pt x="2138" y="607"/>
                  <a:pt x="1834" y="304"/>
                </a:cubicBezTo>
                <a:cubicBezTo>
                  <a:pt x="1531" y="0"/>
                  <a:pt x="1037" y="0"/>
                  <a:pt x="733" y="304"/>
                </a:cubicBezTo>
                <a:cubicBezTo>
                  <a:pt x="472" y="565"/>
                  <a:pt x="437" y="965"/>
                  <a:pt x="621" y="1263"/>
                </a:cubicBezTo>
                <a:cubicBezTo>
                  <a:pt x="569" y="1314"/>
                  <a:pt x="98" y="1785"/>
                  <a:pt x="70" y="1813"/>
                </a:cubicBezTo>
                <a:cubicBezTo>
                  <a:pt x="0" y="1883"/>
                  <a:pt x="0" y="1997"/>
                  <a:pt x="70" y="2067"/>
                </a:cubicBezTo>
                <a:cubicBezTo>
                  <a:pt x="141" y="2137"/>
                  <a:pt x="254" y="2137"/>
                  <a:pt x="325" y="2067"/>
                </a:cubicBezTo>
                <a:cubicBezTo>
                  <a:pt x="354" y="2038"/>
                  <a:pt x="827" y="1565"/>
                  <a:pt x="875" y="1517"/>
                </a:cubicBezTo>
                <a:close/>
                <a:moveTo>
                  <a:pt x="1749" y="1320"/>
                </a:moveTo>
                <a:cubicBezTo>
                  <a:pt x="1636" y="1433"/>
                  <a:pt x="1492" y="1497"/>
                  <a:pt x="1343" y="1510"/>
                </a:cubicBezTo>
                <a:cubicBezTo>
                  <a:pt x="1343" y="1390"/>
                  <a:pt x="1343" y="1390"/>
                  <a:pt x="1343" y="1390"/>
                </a:cubicBezTo>
                <a:cubicBezTo>
                  <a:pt x="1465" y="1377"/>
                  <a:pt x="1577" y="1323"/>
                  <a:pt x="1665" y="1236"/>
                </a:cubicBezTo>
                <a:cubicBezTo>
                  <a:pt x="1752" y="1148"/>
                  <a:pt x="1806" y="1036"/>
                  <a:pt x="1819" y="914"/>
                </a:cubicBezTo>
                <a:cubicBezTo>
                  <a:pt x="1939" y="914"/>
                  <a:pt x="1939" y="914"/>
                  <a:pt x="1939" y="914"/>
                </a:cubicBezTo>
                <a:cubicBezTo>
                  <a:pt x="1926" y="1062"/>
                  <a:pt x="1863" y="1207"/>
                  <a:pt x="1749" y="1320"/>
                </a:cubicBezTo>
                <a:close/>
                <a:moveTo>
                  <a:pt x="1343" y="198"/>
                </a:moveTo>
                <a:cubicBezTo>
                  <a:pt x="1492" y="212"/>
                  <a:pt x="1636" y="275"/>
                  <a:pt x="1749" y="388"/>
                </a:cubicBezTo>
                <a:cubicBezTo>
                  <a:pt x="1863" y="502"/>
                  <a:pt x="1926" y="646"/>
                  <a:pt x="1939" y="794"/>
                </a:cubicBezTo>
                <a:cubicBezTo>
                  <a:pt x="1819" y="794"/>
                  <a:pt x="1819" y="794"/>
                  <a:pt x="1819" y="794"/>
                </a:cubicBezTo>
                <a:cubicBezTo>
                  <a:pt x="1806" y="673"/>
                  <a:pt x="1752" y="560"/>
                  <a:pt x="1665" y="473"/>
                </a:cubicBezTo>
                <a:cubicBezTo>
                  <a:pt x="1577" y="385"/>
                  <a:pt x="1465" y="332"/>
                  <a:pt x="1343" y="318"/>
                </a:cubicBezTo>
                <a:lnTo>
                  <a:pt x="1343" y="198"/>
                </a:lnTo>
                <a:close/>
                <a:moveTo>
                  <a:pt x="1284" y="555"/>
                </a:moveTo>
                <a:cubicBezTo>
                  <a:pt x="1317" y="555"/>
                  <a:pt x="1343" y="528"/>
                  <a:pt x="1343" y="495"/>
                </a:cubicBezTo>
                <a:cubicBezTo>
                  <a:pt x="1343" y="439"/>
                  <a:pt x="1343" y="439"/>
                  <a:pt x="1343" y="439"/>
                </a:cubicBezTo>
                <a:cubicBezTo>
                  <a:pt x="1433" y="452"/>
                  <a:pt x="1515" y="493"/>
                  <a:pt x="1580" y="558"/>
                </a:cubicBezTo>
                <a:cubicBezTo>
                  <a:pt x="1645" y="622"/>
                  <a:pt x="1686" y="705"/>
                  <a:pt x="1699" y="794"/>
                </a:cubicBezTo>
                <a:cubicBezTo>
                  <a:pt x="1643" y="794"/>
                  <a:pt x="1643" y="794"/>
                  <a:pt x="1643" y="794"/>
                </a:cubicBezTo>
                <a:cubicBezTo>
                  <a:pt x="1610" y="794"/>
                  <a:pt x="1583" y="821"/>
                  <a:pt x="1583" y="854"/>
                </a:cubicBezTo>
                <a:cubicBezTo>
                  <a:pt x="1583" y="887"/>
                  <a:pt x="1610" y="914"/>
                  <a:pt x="1643" y="914"/>
                </a:cubicBezTo>
                <a:cubicBezTo>
                  <a:pt x="1699" y="914"/>
                  <a:pt x="1699" y="914"/>
                  <a:pt x="1699" y="914"/>
                </a:cubicBezTo>
                <a:cubicBezTo>
                  <a:pt x="1686" y="1003"/>
                  <a:pt x="1645" y="1086"/>
                  <a:pt x="1580" y="1151"/>
                </a:cubicBezTo>
                <a:cubicBezTo>
                  <a:pt x="1515" y="1216"/>
                  <a:pt x="1433" y="1257"/>
                  <a:pt x="1343" y="1269"/>
                </a:cubicBezTo>
                <a:cubicBezTo>
                  <a:pt x="1343" y="1214"/>
                  <a:pt x="1343" y="1214"/>
                  <a:pt x="1343" y="1214"/>
                </a:cubicBezTo>
                <a:cubicBezTo>
                  <a:pt x="1343" y="1180"/>
                  <a:pt x="1317" y="1154"/>
                  <a:pt x="1284" y="1154"/>
                </a:cubicBezTo>
                <a:cubicBezTo>
                  <a:pt x="1250" y="1154"/>
                  <a:pt x="1224" y="1180"/>
                  <a:pt x="1224" y="1214"/>
                </a:cubicBezTo>
                <a:cubicBezTo>
                  <a:pt x="1224" y="1269"/>
                  <a:pt x="1224" y="1269"/>
                  <a:pt x="1224" y="1269"/>
                </a:cubicBezTo>
                <a:cubicBezTo>
                  <a:pt x="1134" y="1257"/>
                  <a:pt x="1052" y="1216"/>
                  <a:pt x="987" y="1151"/>
                </a:cubicBezTo>
                <a:cubicBezTo>
                  <a:pt x="922" y="1086"/>
                  <a:pt x="881" y="1004"/>
                  <a:pt x="869" y="914"/>
                </a:cubicBezTo>
                <a:cubicBezTo>
                  <a:pt x="924" y="914"/>
                  <a:pt x="924" y="914"/>
                  <a:pt x="924" y="914"/>
                </a:cubicBezTo>
                <a:cubicBezTo>
                  <a:pt x="957" y="914"/>
                  <a:pt x="984" y="887"/>
                  <a:pt x="984" y="854"/>
                </a:cubicBezTo>
                <a:cubicBezTo>
                  <a:pt x="984" y="821"/>
                  <a:pt x="957" y="794"/>
                  <a:pt x="924" y="794"/>
                </a:cubicBezTo>
                <a:cubicBezTo>
                  <a:pt x="869" y="794"/>
                  <a:pt x="869" y="794"/>
                  <a:pt x="869" y="794"/>
                </a:cubicBezTo>
                <a:cubicBezTo>
                  <a:pt x="881" y="705"/>
                  <a:pt x="922" y="622"/>
                  <a:pt x="987" y="558"/>
                </a:cubicBezTo>
                <a:cubicBezTo>
                  <a:pt x="1052" y="493"/>
                  <a:pt x="1134" y="452"/>
                  <a:pt x="1224" y="439"/>
                </a:cubicBezTo>
                <a:cubicBezTo>
                  <a:pt x="1224" y="495"/>
                  <a:pt x="1224" y="495"/>
                  <a:pt x="1224" y="495"/>
                </a:cubicBezTo>
                <a:cubicBezTo>
                  <a:pt x="1224" y="528"/>
                  <a:pt x="1250" y="555"/>
                  <a:pt x="1284" y="555"/>
                </a:cubicBezTo>
                <a:close/>
                <a:moveTo>
                  <a:pt x="818" y="388"/>
                </a:moveTo>
                <a:cubicBezTo>
                  <a:pt x="931" y="275"/>
                  <a:pt x="1075" y="212"/>
                  <a:pt x="1224" y="198"/>
                </a:cubicBezTo>
                <a:cubicBezTo>
                  <a:pt x="1224" y="318"/>
                  <a:pt x="1224" y="318"/>
                  <a:pt x="1224" y="318"/>
                </a:cubicBezTo>
                <a:cubicBezTo>
                  <a:pt x="1102" y="332"/>
                  <a:pt x="990" y="385"/>
                  <a:pt x="902" y="473"/>
                </a:cubicBezTo>
                <a:cubicBezTo>
                  <a:pt x="815" y="560"/>
                  <a:pt x="761" y="673"/>
                  <a:pt x="748" y="794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641" y="646"/>
                  <a:pt x="704" y="502"/>
                  <a:pt x="818" y="388"/>
                </a:cubicBezTo>
                <a:close/>
                <a:moveTo>
                  <a:pt x="748" y="914"/>
                </a:moveTo>
                <a:cubicBezTo>
                  <a:pt x="761" y="1036"/>
                  <a:pt x="815" y="1148"/>
                  <a:pt x="902" y="1236"/>
                </a:cubicBezTo>
                <a:cubicBezTo>
                  <a:pt x="990" y="1323"/>
                  <a:pt x="1102" y="1377"/>
                  <a:pt x="1224" y="1390"/>
                </a:cubicBezTo>
                <a:cubicBezTo>
                  <a:pt x="1224" y="1510"/>
                  <a:pt x="1224" y="1510"/>
                  <a:pt x="1224" y="1510"/>
                </a:cubicBezTo>
                <a:cubicBezTo>
                  <a:pt x="1075" y="1497"/>
                  <a:pt x="931" y="1433"/>
                  <a:pt x="818" y="1320"/>
                </a:cubicBezTo>
                <a:cubicBezTo>
                  <a:pt x="704" y="1207"/>
                  <a:pt x="641" y="1062"/>
                  <a:pt x="628" y="914"/>
                </a:cubicBezTo>
                <a:lnTo>
                  <a:pt x="748" y="914"/>
                </a:lnTo>
                <a:close/>
                <a:moveTo>
                  <a:pt x="692" y="1361"/>
                </a:moveTo>
                <a:cubicBezTo>
                  <a:pt x="705" y="1376"/>
                  <a:pt x="719" y="1391"/>
                  <a:pt x="733" y="1405"/>
                </a:cubicBezTo>
                <a:cubicBezTo>
                  <a:pt x="747" y="1419"/>
                  <a:pt x="762" y="1433"/>
                  <a:pt x="777" y="1446"/>
                </a:cubicBezTo>
                <a:cubicBezTo>
                  <a:pt x="452" y="1771"/>
                  <a:pt x="452" y="1771"/>
                  <a:pt x="452" y="1771"/>
                </a:cubicBezTo>
                <a:cubicBezTo>
                  <a:pt x="367" y="1686"/>
                  <a:pt x="367" y="1686"/>
                  <a:pt x="367" y="1686"/>
                </a:cubicBezTo>
                <a:lnTo>
                  <a:pt x="692" y="1361"/>
                </a:lnTo>
                <a:close/>
                <a:moveTo>
                  <a:pt x="155" y="1983"/>
                </a:moveTo>
                <a:cubicBezTo>
                  <a:pt x="132" y="1959"/>
                  <a:pt x="132" y="1921"/>
                  <a:pt x="155" y="1898"/>
                </a:cubicBezTo>
                <a:cubicBezTo>
                  <a:pt x="282" y="1771"/>
                  <a:pt x="282" y="1771"/>
                  <a:pt x="282" y="1771"/>
                </a:cubicBezTo>
                <a:cubicBezTo>
                  <a:pt x="367" y="1856"/>
                  <a:pt x="367" y="1856"/>
                  <a:pt x="367" y="1856"/>
                </a:cubicBezTo>
                <a:cubicBezTo>
                  <a:pt x="240" y="1983"/>
                  <a:pt x="240" y="1983"/>
                  <a:pt x="240" y="1983"/>
                </a:cubicBezTo>
                <a:cubicBezTo>
                  <a:pt x="217" y="2006"/>
                  <a:pt x="178" y="2006"/>
                  <a:pt x="155" y="1983"/>
                </a:cubicBezTo>
                <a:close/>
                <a:moveTo>
                  <a:pt x="1191" y="801"/>
                </a:moveTo>
                <a:cubicBezTo>
                  <a:pt x="1377" y="894"/>
                  <a:pt x="1377" y="894"/>
                  <a:pt x="1377" y="894"/>
                </a:cubicBezTo>
                <a:cubicBezTo>
                  <a:pt x="1470" y="708"/>
                  <a:pt x="1470" y="708"/>
                  <a:pt x="1470" y="708"/>
                </a:cubicBezTo>
                <a:cubicBezTo>
                  <a:pt x="1484" y="678"/>
                  <a:pt x="1520" y="666"/>
                  <a:pt x="1550" y="681"/>
                </a:cubicBezTo>
                <a:cubicBezTo>
                  <a:pt x="1580" y="696"/>
                  <a:pt x="1591" y="732"/>
                  <a:pt x="1577" y="761"/>
                </a:cubicBezTo>
                <a:cubicBezTo>
                  <a:pt x="1457" y="1001"/>
                  <a:pt x="1457" y="1001"/>
                  <a:pt x="1457" y="1001"/>
                </a:cubicBezTo>
                <a:cubicBezTo>
                  <a:pt x="1442" y="1030"/>
                  <a:pt x="1406" y="1042"/>
                  <a:pt x="1377" y="1028"/>
                </a:cubicBezTo>
                <a:cubicBezTo>
                  <a:pt x="1176" y="927"/>
                  <a:pt x="1176" y="927"/>
                  <a:pt x="1176" y="927"/>
                </a:cubicBezTo>
                <a:cubicBezTo>
                  <a:pt x="1086" y="1016"/>
                  <a:pt x="1086" y="1016"/>
                  <a:pt x="1086" y="1016"/>
                </a:cubicBezTo>
                <a:cubicBezTo>
                  <a:pt x="1063" y="1040"/>
                  <a:pt x="1025" y="1040"/>
                  <a:pt x="1002" y="1016"/>
                </a:cubicBezTo>
                <a:cubicBezTo>
                  <a:pt x="978" y="993"/>
                  <a:pt x="978" y="955"/>
                  <a:pt x="1002" y="932"/>
                </a:cubicBezTo>
                <a:cubicBezTo>
                  <a:pt x="1121" y="812"/>
                  <a:pt x="1121" y="812"/>
                  <a:pt x="1121" y="812"/>
                </a:cubicBezTo>
                <a:cubicBezTo>
                  <a:pt x="1140" y="794"/>
                  <a:pt x="1168" y="789"/>
                  <a:pt x="1191" y="8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auto">
          <a:xfrm>
            <a:off x="2912121" y="4572200"/>
            <a:ext cx="392504" cy="392504"/>
          </a:xfrm>
          <a:custGeom>
            <a:avLst/>
            <a:gdLst>
              <a:gd name="T0" fmla="*/ 1946 w 2048"/>
              <a:gd name="T1" fmla="*/ 1071 h 2048"/>
              <a:gd name="T2" fmla="*/ 2048 w 2048"/>
              <a:gd name="T3" fmla="*/ 1028 h 2048"/>
              <a:gd name="T4" fmla="*/ 1988 w 2048"/>
              <a:gd name="T5" fmla="*/ 0 h 2048"/>
              <a:gd name="T6" fmla="*/ 0 w 2048"/>
              <a:gd name="T7" fmla="*/ 60 h 2048"/>
              <a:gd name="T8" fmla="*/ 37 w 2048"/>
              <a:gd name="T9" fmla="*/ 1083 h 2048"/>
              <a:gd name="T10" fmla="*/ 325 w 2048"/>
              <a:gd name="T11" fmla="*/ 848 h 2048"/>
              <a:gd name="T12" fmla="*/ 1024 w 2048"/>
              <a:gd name="T13" fmla="*/ 364 h 2048"/>
              <a:gd name="T14" fmla="*/ 1084 w 2048"/>
              <a:gd name="T15" fmla="*/ 120 h 2048"/>
              <a:gd name="T16" fmla="*/ 1928 w 2048"/>
              <a:gd name="T17" fmla="*/ 885 h 2048"/>
              <a:gd name="T18" fmla="*/ 1744 w 2048"/>
              <a:gd name="T19" fmla="*/ 728 h 2048"/>
              <a:gd name="T20" fmla="*/ 1084 w 2048"/>
              <a:gd name="T21" fmla="*/ 562 h 2048"/>
              <a:gd name="T22" fmla="*/ 964 w 2048"/>
              <a:gd name="T23" fmla="*/ 424 h 2048"/>
              <a:gd name="T24" fmla="*/ 258 w 2048"/>
              <a:gd name="T25" fmla="*/ 745 h 2048"/>
              <a:gd name="T26" fmla="*/ 120 w 2048"/>
              <a:gd name="T27" fmla="*/ 120 h 2048"/>
              <a:gd name="T28" fmla="*/ 964 w 2048"/>
              <a:gd name="T29" fmla="*/ 254 h 2048"/>
              <a:gd name="T30" fmla="*/ 964 w 2048"/>
              <a:gd name="T31" fmla="*/ 594 h 2048"/>
              <a:gd name="T32" fmla="*/ 300 w 2048"/>
              <a:gd name="T33" fmla="*/ 728 h 2048"/>
              <a:gd name="T34" fmla="*/ 840 w 2048"/>
              <a:gd name="T35" fmla="*/ 1988 h 2048"/>
              <a:gd name="T36" fmla="*/ 480 w 2048"/>
              <a:gd name="T37" fmla="*/ 1568 h 2048"/>
              <a:gd name="T38" fmla="*/ 120 w 2048"/>
              <a:gd name="T39" fmla="*/ 1988 h 2048"/>
              <a:gd name="T40" fmla="*/ 780 w 2048"/>
              <a:gd name="T41" fmla="*/ 2048 h 2048"/>
              <a:gd name="T42" fmla="*/ 240 w 2048"/>
              <a:gd name="T43" fmla="*/ 1928 h 2048"/>
              <a:gd name="T44" fmla="*/ 720 w 2048"/>
              <a:gd name="T45" fmla="*/ 1928 h 2048"/>
              <a:gd name="T46" fmla="*/ 720 w 2048"/>
              <a:gd name="T47" fmla="*/ 1328 h 2048"/>
              <a:gd name="T48" fmla="*/ 240 w 2048"/>
              <a:gd name="T49" fmla="*/ 1328 h 2048"/>
              <a:gd name="T50" fmla="*/ 720 w 2048"/>
              <a:gd name="T51" fmla="*/ 1328 h 2048"/>
              <a:gd name="T52" fmla="*/ 360 w 2048"/>
              <a:gd name="T53" fmla="*/ 1328 h 2048"/>
              <a:gd name="T54" fmla="*/ 600 w 2048"/>
              <a:gd name="T55" fmla="*/ 1328 h 2048"/>
              <a:gd name="T56" fmla="*/ 1204 w 2048"/>
              <a:gd name="T57" fmla="*/ 1928 h 2048"/>
              <a:gd name="T58" fmla="*/ 1264 w 2048"/>
              <a:gd name="T59" fmla="*/ 2048 h 2048"/>
              <a:gd name="T60" fmla="*/ 1924 w 2048"/>
              <a:gd name="T61" fmla="*/ 1988 h 2048"/>
              <a:gd name="T62" fmla="*/ 1564 w 2048"/>
              <a:gd name="T63" fmla="*/ 1568 h 2048"/>
              <a:gd name="T64" fmla="*/ 1564 w 2048"/>
              <a:gd name="T65" fmla="*/ 1688 h 2048"/>
              <a:gd name="T66" fmla="*/ 1324 w 2048"/>
              <a:gd name="T67" fmla="*/ 1928 h 2048"/>
              <a:gd name="T68" fmla="*/ 1804 w 2048"/>
              <a:gd name="T69" fmla="*/ 1328 h 2048"/>
              <a:gd name="T70" fmla="*/ 1324 w 2048"/>
              <a:gd name="T71" fmla="*/ 1328 h 2048"/>
              <a:gd name="T72" fmla="*/ 1804 w 2048"/>
              <a:gd name="T73" fmla="*/ 1328 h 2048"/>
              <a:gd name="T74" fmla="*/ 1444 w 2048"/>
              <a:gd name="T75" fmla="*/ 1328 h 2048"/>
              <a:gd name="T76" fmla="*/ 1684 w 2048"/>
              <a:gd name="T77" fmla="*/ 1328 h 2048"/>
              <a:gd name="T78" fmla="*/ 1444 w 2048"/>
              <a:gd name="T79" fmla="*/ 424 h 2048"/>
              <a:gd name="T80" fmla="*/ 1564 w 2048"/>
              <a:gd name="T81" fmla="*/ 424 h 2048"/>
              <a:gd name="T82" fmla="*/ 1444 w 2048"/>
              <a:gd name="T83" fmla="*/ 424 h 2048"/>
              <a:gd name="T84" fmla="*/ 1744 w 2048"/>
              <a:gd name="T85" fmla="*/ 364 h 2048"/>
              <a:gd name="T86" fmla="*/ 1744 w 2048"/>
              <a:gd name="T87" fmla="*/ 484 h 2048"/>
              <a:gd name="T88" fmla="*/ 1204 w 2048"/>
              <a:gd name="T89" fmla="*/ 424 h 2048"/>
              <a:gd name="T90" fmla="*/ 1324 w 2048"/>
              <a:gd name="T91" fmla="*/ 424 h 2048"/>
              <a:gd name="T92" fmla="*/ 1204 w 2048"/>
              <a:gd name="T93" fmla="*/ 4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48" h="2048">
                <a:moveTo>
                  <a:pt x="1719" y="848"/>
                </a:moveTo>
                <a:cubicBezTo>
                  <a:pt x="1946" y="1071"/>
                  <a:pt x="1946" y="1071"/>
                  <a:pt x="1946" y="1071"/>
                </a:cubicBezTo>
                <a:cubicBezTo>
                  <a:pt x="1963" y="1088"/>
                  <a:pt x="1989" y="1093"/>
                  <a:pt x="2011" y="1083"/>
                </a:cubicBezTo>
                <a:cubicBezTo>
                  <a:pt x="2033" y="1074"/>
                  <a:pt x="2048" y="1052"/>
                  <a:pt x="2048" y="1028"/>
                </a:cubicBezTo>
                <a:cubicBezTo>
                  <a:pt x="2048" y="60"/>
                  <a:pt x="2048" y="60"/>
                  <a:pt x="2048" y="60"/>
                </a:cubicBezTo>
                <a:cubicBezTo>
                  <a:pt x="2048" y="27"/>
                  <a:pt x="2021" y="0"/>
                  <a:pt x="19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0" y="1052"/>
                  <a:pt x="15" y="1074"/>
                  <a:pt x="37" y="1083"/>
                </a:cubicBezTo>
                <a:cubicBezTo>
                  <a:pt x="59" y="1093"/>
                  <a:pt x="85" y="1087"/>
                  <a:pt x="102" y="1070"/>
                </a:cubicBezTo>
                <a:cubicBezTo>
                  <a:pt x="325" y="848"/>
                  <a:pt x="325" y="848"/>
                  <a:pt x="325" y="848"/>
                </a:cubicBezTo>
                <a:lnTo>
                  <a:pt x="1719" y="848"/>
                </a:lnTo>
                <a:close/>
                <a:moveTo>
                  <a:pt x="1024" y="364"/>
                </a:moveTo>
                <a:cubicBezTo>
                  <a:pt x="1055" y="364"/>
                  <a:pt x="1084" y="340"/>
                  <a:pt x="1084" y="301"/>
                </a:cubicBezTo>
                <a:cubicBezTo>
                  <a:pt x="1084" y="120"/>
                  <a:pt x="1084" y="120"/>
                  <a:pt x="1084" y="120"/>
                </a:cubicBezTo>
                <a:cubicBezTo>
                  <a:pt x="1928" y="120"/>
                  <a:pt x="1928" y="120"/>
                  <a:pt x="1928" y="120"/>
                </a:cubicBezTo>
                <a:cubicBezTo>
                  <a:pt x="1928" y="885"/>
                  <a:pt x="1928" y="885"/>
                  <a:pt x="1928" y="885"/>
                </a:cubicBezTo>
                <a:cubicBezTo>
                  <a:pt x="1786" y="745"/>
                  <a:pt x="1786" y="745"/>
                  <a:pt x="1786" y="745"/>
                </a:cubicBezTo>
                <a:cubicBezTo>
                  <a:pt x="1775" y="734"/>
                  <a:pt x="1760" y="728"/>
                  <a:pt x="1744" y="728"/>
                </a:cubicBezTo>
                <a:cubicBezTo>
                  <a:pt x="1084" y="728"/>
                  <a:pt x="1084" y="728"/>
                  <a:pt x="1084" y="728"/>
                </a:cubicBezTo>
                <a:cubicBezTo>
                  <a:pt x="1084" y="562"/>
                  <a:pt x="1084" y="562"/>
                  <a:pt x="1084" y="562"/>
                </a:cubicBezTo>
                <a:cubicBezTo>
                  <a:pt x="1084" y="505"/>
                  <a:pt x="1058" y="484"/>
                  <a:pt x="1024" y="484"/>
                </a:cubicBezTo>
                <a:cubicBezTo>
                  <a:pt x="991" y="484"/>
                  <a:pt x="964" y="457"/>
                  <a:pt x="964" y="424"/>
                </a:cubicBezTo>
                <a:cubicBezTo>
                  <a:pt x="964" y="391"/>
                  <a:pt x="991" y="364"/>
                  <a:pt x="1024" y="364"/>
                </a:cubicBezTo>
                <a:close/>
                <a:moveTo>
                  <a:pt x="258" y="745"/>
                </a:moveTo>
                <a:cubicBezTo>
                  <a:pt x="120" y="883"/>
                  <a:pt x="120" y="883"/>
                  <a:pt x="120" y="883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964" y="120"/>
                  <a:pt x="964" y="120"/>
                  <a:pt x="964" y="120"/>
                </a:cubicBezTo>
                <a:cubicBezTo>
                  <a:pt x="964" y="254"/>
                  <a:pt x="964" y="254"/>
                  <a:pt x="964" y="254"/>
                </a:cubicBezTo>
                <a:cubicBezTo>
                  <a:pt x="894" y="279"/>
                  <a:pt x="844" y="346"/>
                  <a:pt x="844" y="424"/>
                </a:cubicBezTo>
                <a:cubicBezTo>
                  <a:pt x="844" y="502"/>
                  <a:pt x="894" y="569"/>
                  <a:pt x="964" y="594"/>
                </a:cubicBezTo>
                <a:cubicBezTo>
                  <a:pt x="964" y="728"/>
                  <a:pt x="964" y="728"/>
                  <a:pt x="964" y="728"/>
                </a:cubicBezTo>
                <a:cubicBezTo>
                  <a:pt x="300" y="728"/>
                  <a:pt x="300" y="728"/>
                  <a:pt x="300" y="728"/>
                </a:cubicBezTo>
                <a:cubicBezTo>
                  <a:pt x="284" y="728"/>
                  <a:pt x="269" y="734"/>
                  <a:pt x="258" y="745"/>
                </a:cubicBezTo>
                <a:close/>
                <a:moveTo>
                  <a:pt x="840" y="1988"/>
                </a:moveTo>
                <a:cubicBezTo>
                  <a:pt x="840" y="1928"/>
                  <a:pt x="840" y="1928"/>
                  <a:pt x="840" y="1928"/>
                </a:cubicBezTo>
                <a:cubicBezTo>
                  <a:pt x="840" y="1729"/>
                  <a:pt x="678" y="1568"/>
                  <a:pt x="480" y="1568"/>
                </a:cubicBezTo>
                <a:cubicBezTo>
                  <a:pt x="281" y="1568"/>
                  <a:pt x="120" y="1729"/>
                  <a:pt x="120" y="1928"/>
                </a:cubicBezTo>
                <a:cubicBezTo>
                  <a:pt x="120" y="1988"/>
                  <a:pt x="120" y="1988"/>
                  <a:pt x="120" y="1988"/>
                </a:cubicBezTo>
                <a:cubicBezTo>
                  <a:pt x="120" y="2021"/>
                  <a:pt x="147" y="2048"/>
                  <a:pt x="180" y="2048"/>
                </a:cubicBezTo>
                <a:cubicBezTo>
                  <a:pt x="780" y="2048"/>
                  <a:pt x="780" y="2048"/>
                  <a:pt x="780" y="2048"/>
                </a:cubicBezTo>
                <a:cubicBezTo>
                  <a:pt x="813" y="2048"/>
                  <a:pt x="840" y="2021"/>
                  <a:pt x="840" y="1988"/>
                </a:cubicBezTo>
                <a:close/>
                <a:moveTo>
                  <a:pt x="240" y="1928"/>
                </a:moveTo>
                <a:cubicBezTo>
                  <a:pt x="240" y="1796"/>
                  <a:pt x="348" y="1688"/>
                  <a:pt x="480" y="1688"/>
                </a:cubicBezTo>
                <a:cubicBezTo>
                  <a:pt x="612" y="1688"/>
                  <a:pt x="720" y="1796"/>
                  <a:pt x="720" y="1928"/>
                </a:cubicBezTo>
                <a:lnTo>
                  <a:pt x="240" y="1928"/>
                </a:lnTo>
                <a:close/>
                <a:moveTo>
                  <a:pt x="720" y="1328"/>
                </a:moveTo>
                <a:cubicBezTo>
                  <a:pt x="720" y="1196"/>
                  <a:pt x="612" y="1088"/>
                  <a:pt x="480" y="1088"/>
                </a:cubicBezTo>
                <a:cubicBezTo>
                  <a:pt x="348" y="1088"/>
                  <a:pt x="240" y="1196"/>
                  <a:pt x="240" y="1328"/>
                </a:cubicBezTo>
                <a:cubicBezTo>
                  <a:pt x="240" y="1460"/>
                  <a:pt x="348" y="1568"/>
                  <a:pt x="480" y="1568"/>
                </a:cubicBezTo>
                <a:cubicBezTo>
                  <a:pt x="612" y="1568"/>
                  <a:pt x="720" y="1460"/>
                  <a:pt x="720" y="1328"/>
                </a:cubicBezTo>
                <a:close/>
                <a:moveTo>
                  <a:pt x="480" y="1448"/>
                </a:moveTo>
                <a:cubicBezTo>
                  <a:pt x="414" y="1448"/>
                  <a:pt x="360" y="1394"/>
                  <a:pt x="360" y="1328"/>
                </a:cubicBezTo>
                <a:cubicBezTo>
                  <a:pt x="360" y="1262"/>
                  <a:pt x="414" y="1208"/>
                  <a:pt x="480" y="1208"/>
                </a:cubicBezTo>
                <a:cubicBezTo>
                  <a:pt x="546" y="1208"/>
                  <a:pt x="600" y="1262"/>
                  <a:pt x="600" y="1328"/>
                </a:cubicBezTo>
                <a:cubicBezTo>
                  <a:pt x="600" y="1394"/>
                  <a:pt x="546" y="1448"/>
                  <a:pt x="480" y="1448"/>
                </a:cubicBezTo>
                <a:close/>
                <a:moveTo>
                  <a:pt x="1204" y="1928"/>
                </a:moveTo>
                <a:cubicBezTo>
                  <a:pt x="1204" y="1988"/>
                  <a:pt x="1204" y="1988"/>
                  <a:pt x="1204" y="1988"/>
                </a:cubicBezTo>
                <a:cubicBezTo>
                  <a:pt x="1204" y="2021"/>
                  <a:pt x="1231" y="2048"/>
                  <a:pt x="1264" y="2048"/>
                </a:cubicBezTo>
                <a:cubicBezTo>
                  <a:pt x="1864" y="2048"/>
                  <a:pt x="1864" y="2048"/>
                  <a:pt x="1864" y="2048"/>
                </a:cubicBezTo>
                <a:cubicBezTo>
                  <a:pt x="1897" y="2048"/>
                  <a:pt x="1924" y="2021"/>
                  <a:pt x="1924" y="1988"/>
                </a:cubicBezTo>
                <a:cubicBezTo>
                  <a:pt x="1924" y="1928"/>
                  <a:pt x="1924" y="1928"/>
                  <a:pt x="1924" y="1928"/>
                </a:cubicBezTo>
                <a:cubicBezTo>
                  <a:pt x="1924" y="1729"/>
                  <a:pt x="1762" y="1568"/>
                  <a:pt x="1564" y="1568"/>
                </a:cubicBezTo>
                <a:cubicBezTo>
                  <a:pt x="1365" y="1568"/>
                  <a:pt x="1204" y="1729"/>
                  <a:pt x="1204" y="1928"/>
                </a:cubicBezTo>
                <a:close/>
                <a:moveTo>
                  <a:pt x="1564" y="1688"/>
                </a:moveTo>
                <a:cubicBezTo>
                  <a:pt x="1696" y="1688"/>
                  <a:pt x="1804" y="1796"/>
                  <a:pt x="1804" y="1928"/>
                </a:cubicBezTo>
                <a:cubicBezTo>
                  <a:pt x="1324" y="1928"/>
                  <a:pt x="1324" y="1928"/>
                  <a:pt x="1324" y="1928"/>
                </a:cubicBezTo>
                <a:cubicBezTo>
                  <a:pt x="1324" y="1796"/>
                  <a:pt x="1432" y="1688"/>
                  <a:pt x="1564" y="1688"/>
                </a:cubicBezTo>
                <a:close/>
                <a:moveTo>
                  <a:pt x="1804" y="1328"/>
                </a:moveTo>
                <a:cubicBezTo>
                  <a:pt x="1804" y="1196"/>
                  <a:pt x="1696" y="1088"/>
                  <a:pt x="1564" y="1088"/>
                </a:cubicBezTo>
                <a:cubicBezTo>
                  <a:pt x="1432" y="1088"/>
                  <a:pt x="1324" y="1196"/>
                  <a:pt x="1324" y="1328"/>
                </a:cubicBezTo>
                <a:cubicBezTo>
                  <a:pt x="1324" y="1460"/>
                  <a:pt x="1432" y="1568"/>
                  <a:pt x="1564" y="1568"/>
                </a:cubicBezTo>
                <a:cubicBezTo>
                  <a:pt x="1696" y="1568"/>
                  <a:pt x="1804" y="1460"/>
                  <a:pt x="1804" y="1328"/>
                </a:cubicBezTo>
                <a:close/>
                <a:moveTo>
                  <a:pt x="1564" y="1448"/>
                </a:moveTo>
                <a:cubicBezTo>
                  <a:pt x="1498" y="1448"/>
                  <a:pt x="1444" y="1394"/>
                  <a:pt x="1444" y="1328"/>
                </a:cubicBezTo>
                <a:cubicBezTo>
                  <a:pt x="1444" y="1262"/>
                  <a:pt x="1498" y="1208"/>
                  <a:pt x="1564" y="1208"/>
                </a:cubicBezTo>
                <a:cubicBezTo>
                  <a:pt x="1630" y="1208"/>
                  <a:pt x="1684" y="1262"/>
                  <a:pt x="1684" y="1328"/>
                </a:cubicBezTo>
                <a:cubicBezTo>
                  <a:pt x="1684" y="1394"/>
                  <a:pt x="1630" y="1448"/>
                  <a:pt x="1564" y="1448"/>
                </a:cubicBezTo>
                <a:close/>
                <a:moveTo>
                  <a:pt x="1444" y="424"/>
                </a:moveTo>
                <a:cubicBezTo>
                  <a:pt x="1444" y="391"/>
                  <a:pt x="1471" y="364"/>
                  <a:pt x="1504" y="364"/>
                </a:cubicBezTo>
                <a:cubicBezTo>
                  <a:pt x="1537" y="364"/>
                  <a:pt x="1564" y="391"/>
                  <a:pt x="1564" y="424"/>
                </a:cubicBezTo>
                <a:cubicBezTo>
                  <a:pt x="1564" y="457"/>
                  <a:pt x="1537" y="484"/>
                  <a:pt x="1504" y="484"/>
                </a:cubicBezTo>
                <a:cubicBezTo>
                  <a:pt x="1471" y="484"/>
                  <a:pt x="1444" y="457"/>
                  <a:pt x="1444" y="424"/>
                </a:cubicBezTo>
                <a:close/>
                <a:moveTo>
                  <a:pt x="1684" y="424"/>
                </a:moveTo>
                <a:cubicBezTo>
                  <a:pt x="1684" y="391"/>
                  <a:pt x="1711" y="364"/>
                  <a:pt x="1744" y="364"/>
                </a:cubicBezTo>
                <a:cubicBezTo>
                  <a:pt x="1777" y="364"/>
                  <a:pt x="1804" y="391"/>
                  <a:pt x="1804" y="424"/>
                </a:cubicBezTo>
                <a:cubicBezTo>
                  <a:pt x="1804" y="457"/>
                  <a:pt x="1777" y="484"/>
                  <a:pt x="1744" y="484"/>
                </a:cubicBezTo>
                <a:cubicBezTo>
                  <a:pt x="1711" y="484"/>
                  <a:pt x="1684" y="457"/>
                  <a:pt x="1684" y="424"/>
                </a:cubicBezTo>
                <a:close/>
                <a:moveTo>
                  <a:pt x="1204" y="424"/>
                </a:moveTo>
                <a:cubicBezTo>
                  <a:pt x="1204" y="391"/>
                  <a:pt x="1231" y="364"/>
                  <a:pt x="1264" y="364"/>
                </a:cubicBezTo>
                <a:cubicBezTo>
                  <a:pt x="1297" y="364"/>
                  <a:pt x="1324" y="391"/>
                  <a:pt x="1324" y="424"/>
                </a:cubicBezTo>
                <a:cubicBezTo>
                  <a:pt x="1324" y="457"/>
                  <a:pt x="1297" y="484"/>
                  <a:pt x="1264" y="484"/>
                </a:cubicBezTo>
                <a:cubicBezTo>
                  <a:pt x="1231" y="484"/>
                  <a:pt x="1204" y="457"/>
                  <a:pt x="1204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36"/>
          <p:cNvSpPr>
            <a:spLocks noEditPoints="1"/>
          </p:cNvSpPr>
          <p:nvPr/>
        </p:nvSpPr>
        <p:spPr bwMode="auto">
          <a:xfrm>
            <a:off x="3680810" y="4572259"/>
            <a:ext cx="299073" cy="392387"/>
          </a:xfrm>
          <a:custGeom>
            <a:avLst/>
            <a:gdLst>
              <a:gd name="T0" fmla="*/ 780 w 1560"/>
              <a:gd name="T1" fmla="*/ 360 h 2048"/>
              <a:gd name="T2" fmla="*/ 780 w 1560"/>
              <a:gd name="T3" fmla="*/ 240 h 2048"/>
              <a:gd name="T4" fmla="*/ 1200 w 1560"/>
              <a:gd name="T5" fmla="*/ 360 h 2048"/>
              <a:gd name="T6" fmla="*/ 1560 w 1560"/>
              <a:gd name="T7" fmla="*/ 420 h 2048"/>
              <a:gd name="T8" fmla="*/ 1500 w 1560"/>
              <a:gd name="T9" fmla="*/ 2048 h 2048"/>
              <a:gd name="T10" fmla="*/ 0 w 1560"/>
              <a:gd name="T11" fmla="*/ 1988 h 2048"/>
              <a:gd name="T12" fmla="*/ 60 w 1560"/>
              <a:gd name="T13" fmla="*/ 360 h 2048"/>
              <a:gd name="T14" fmla="*/ 360 w 1560"/>
              <a:gd name="T15" fmla="*/ 300 h 2048"/>
              <a:gd name="T16" fmla="*/ 486 w 1560"/>
              <a:gd name="T17" fmla="*/ 240 h 2048"/>
              <a:gd name="T18" fmla="*/ 1074 w 1560"/>
              <a:gd name="T19" fmla="*/ 240 h 2048"/>
              <a:gd name="T20" fmla="*/ 1200 w 1560"/>
              <a:gd name="T21" fmla="*/ 300 h 2048"/>
              <a:gd name="T22" fmla="*/ 480 w 1560"/>
              <a:gd name="T23" fmla="*/ 480 h 2048"/>
              <a:gd name="T24" fmla="*/ 1080 w 1560"/>
              <a:gd name="T25" fmla="*/ 360 h 2048"/>
              <a:gd name="T26" fmla="*/ 960 w 1560"/>
              <a:gd name="T27" fmla="*/ 300 h 2048"/>
              <a:gd name="T28" fmla="*/ 600 w 1560"/>
              <a:gd name="T29" fmla="*/ 300 h 2048"/>
              <a:gd name="T30" fmla="*/ 480 w 1560"/>
              <a:gd name="T31" fmla="*/ 360 h 2048"/>
              <a:gd name="T32" fmla="*/ 1200 w 1560"/>
              <a:gd name="T33" fmla="*/ 480 h 2048"/>
              <a:gd name="T34" fmla="*/ 1140 w 1560"/>
              <a:gd name="T35" fmla="*/ 600 h 2048"/>
              <a:gd name="T36" fmla="*/ 360 w 1560"/>
              <a:gd name="T37" fmla="*/ 540 h 2048"/>
              <a:gd name="T38" fmla="*/ 120 w 1560"/>
              <a:gd name="T39" fmla="*/ 480 h 2048"/>
              <a:gd name="T40" fmla="*/ 1440 w 1560"/>
              <a:gd name="T41" fmla="*/ 1928 h 2048"/>
              <a:gd name="T42" fmla="*/ 1200 w 1560"/>
              <a:gd name="T43" fmla="*/ 480 h 2048"/>
              <a:gd name="T44" fmla="*/ 1020 w 1560"/>
              <a:gd name="T45" fmla="*/ 1804 h 2048"/>
              <a:gd name="T46" fmla="*/ 1020 w 1560"/>
              <a:gd name="T47" fmla="*/ 1444 h 2048"/>
              <a:gd name="T48" fmla="*/ 1080 w 1560"/>
              <a:gd name="T49" fmla="*/ 1624 h 2048"/>
              <a:gd name="T50" fmla="*/ 960 w 1560"/>
              <a:gd name="T51" fmla="*/ 1624 h 2048"/>
              <a:gd name="T52" fmla="*/ 1080 w 1560"/>
              <a:gd name="T53" fmla="*/ 1624 h 2048"/>
              <a:gd name="T54" fmla="*/ 1182 w 1560"/>
              <a:gd name="T55" fmla="*/ 942 h 2048"/>
              <a:gd name="T56" fmla="*/ 1080 w 1560"/>
              <a:gd name="T57" fmla="*/ 925 h 2048"/>
              <a:gd name="T58" fmla="*/ 900 w 1560"/>
              <a:gd name="T59" fmla="*/ 1324 h 2048"/>
              <a:gd name="T60" fmla="*/ 600 w 1560"/>
              <a:gd name="T61" fmla="*/ 1384 h 2048"/>
              <a:gd name="T62" fmla="*/ 720 w 1560"/>
              <a:gd name="T63" fmla="*/ 1624 h 2048"/>
              <a:gd name="T64" fmla="*/ 360 w 1560"/>
              <a:gd name="T65" fmla="*/ 1624 h 2048"/>
              <a:gd name="T66" fmla="*/ 480 w 1560"/>
              <a:gd name="T67" fmla="*/ 1384 h 2048"/>
              <a:gd name="T68" fmla="*/ 900 w 1560"/>
              <a:gd name="T69" fmla="*/ 1204 h 2048"/>
              <a:gd name="T70" fmla="*/ 960 w 1560"/>
              <a:gd name="T71" fmla="*/ 925 h 2048"/>
              <a:gd name="T72" fmla="*/ 858 w 1560"/>
              <a:gd name="T73" fmla="*/ 942 h 2048"/>
              <a:gd name="T74" fmla="*/ 978 w 1560"/>
              <a:gd name="T75" fmla="*/ 738 h 2048"/>
              <a:gd name="T76" fmla="*/ 1062 w 1560"/>
              <a:gd name="T77" fmla="*/ 738 h 2048"/>
              <a:gd name="T78" fmla="*/ 1182 w 1560"/>
              <a:gd name="T79" fmla="*/ 858 h 2048"/>
              <a:gd name="T80" fmla="*/ 540 w 1560"/>
              <a:gd name="T81" fmla="*/ 1564 h 2048"/>
              <a:gd name="T82" fmla="*/ 540 w 1560"/>
              <a:gd name="T83" fmla="*/ 1684 h 2048"/>
              <a:gd name="T84" fmla="*/ 378 w 1560"/>
              <a:gd name="T85" fmla="*/ 1062 h 2048"/>
              <a:gd name="T86" fmla="*/ 540 w 1560"/>
              <a:gd name="T87" fmla="*/ 985 h 2048"/>
              <a:gd name="T88" fmla="*/ 702 w 1560"/>
              <a:gd name="T89" fmla="*/ 1062 h 2048"/>
              <a:gd name="T90" fmla="*/ 625 w 1560"/>
              <a:gd name="T91" fmla="*/ 900 h 2048"/>
              <a:gd name="T92" fmla="*/ 702 w 1560"/>
              <a:gd name="T93" fmla="*/ 738 h 2048"/>
              <a:gd name="T94" fmla="*/ 540 w 1560"/>
              <a:gd name="T95" fmla="*/ 815 h 2048"/>
              <a:gd name="T96" fmla="*/ 378 w 1560"/>
              <a:gd name="T97" fmla="*/ 738 h 2048"/>
              <a:gd name="T98" fmla="*/ 455 w 1560"/>
              <a:gd name="T99" fmla="*/ 900 h 2048"/>
              <a:gd name="T100" fmla="*/ 378 w 1560"/>
              <a:gd name="T101" fmla="*/ 106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0" h="2048">
                <a:moveTo>
                  <a:pt x="840" y="300"/>
                </a:moveTo>
                <a:cubicBezTo>
                  <a:pt x="840" y="333"/>
                  <a:pt x="813" y="360"/>
                  <a:pt x="780" y="360"/>
                </a:cubicBezTo>
                <a:cubicBezTo>
                  <a:pt x="747" y="360"/>
                  <a:pt x="720" y="333"/>
                  <a:pt x="720" y="300"/>
                </a:cubicBezTo>
                <a:cubicBezTo>
                  <a:pt x="720" y="267"/>
                  <a:pt x="747" y="240"/>
                  <a:pt x="780" y="240"/>
                </a:cubicBezTo>
                <a:cubicBezTo>
                  <a:pt x="813" y="240"/>
                  <a:pt x="840" y="267"/>
                  <a:pt x="840" y="300"/>
                </a:cubicBezTo>
                <a:close/>
                <a:moveTo>
                  <a:pt x="1200" y="360"/>
                </a:moveTo>
                <a:cubicBezTo>
                  <a:pt x="1500" y="360"/>
                  <a:pt x="1500" y="360"/>
                  <a:pt x="1500" y="360"/>
                </a:cubicBezTo>
                <a:cubicBezTo>
                  <a:pt x="1533" y="360"/>
                  <a:pt x="1560" y="387"/>
                  <a:pt x="1560" y="420"/>
                </a:cubicBezTo>
                <a:cubicBezTo>
                  <a:pt x="1560" y="1988"/>
                  <a:pt x="1560" y="1988"/>
                  <a:pt x="1560" y="1988"/>
                </a:cubicBezTo>
                <a:cubicBezTo>
                  <a:pt x="1560" y="2021"/>
                  <a:pt x="1533" y="2048"/>
                  <a:pt x="1500" y="2048"/>
                </a:cubicBezTo>
                <a:cubicBezTo>
                  <a:pt x="60" y="2048"/>
                  <a:pt x="60" y="2048"/>
                  <a:pt x="60" y="2048"/>
                </a:cubicBezTo>
                <a:cubicBezTo>
                  <a:pt x="27" y="2048"/>
                  <a:pt x="0" y="2021"/>
                  <a:pt x="0" y="1988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387"/>
                  <a:pt x="27" y="360"/>
                  <a:pt x="60" y="360"/>
                </a:cubicBezTo>
                <a:cubicBezTo>
                  <a:pt x="360" y="360"/>
                  <a:pt x="360" y="360"/>
                  <a:pt x="360" y="36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267"/>
                  <a:pt x="387" y="240"/>
                  <a:pt x="420" y="240"/>
                </a:cubicBezTo>
                <a:cubicBezTo>
                  <a:pt x="486" y="240"/>
                  <a:pt x="486" y="240"/>
                  <a:pt x="486" y="240"/>
                </a:cubicBezTo>
                <a:cubicBezTo>
                  <a:pt x="514" y="103"/>
                  <a:pt x="635" y="0"/>
                  <a:pt x="780" y="0"/>
                </a:cubicBezTo>
                <a:cubicBezTo>
                  <a:pt x="925" y="0"/>
                  <a:pt x="1046" y="103"/>
                  <a:pt x="1074" y="240"/>
                </a:cubicBezTo>
                <a:cubicBezTo>
                  <a:pt x="1140" y="240"/>
                  <a:pt x="1140" y="240"/>
                  <a:pt x="1140" y="240"/>
                </a:cubicBezTo>
                <a:cubicBezTo>
                  <a:pt x="1173" y="240"/>
                  <a:pt x="1200" y="267"/>
                  <a:pt x="1200" y="300"/>
                </a:cubicBezTo>
                <a:lnTo>
                  <a:pt x="1200" y="360"/>
                </a:lnTo>
                <a:close/>
                <a:moveTo>
                  <a:pt x="480" y="480"/>
                </a:moveTo>
                <a:cubicBezTo>
                  <a:pt x="1080" y="480"/>
                  <a:pt x="1080" y="480"/>
                  <a:pt x="1080" y="480"/>
                </a:cubicBezTo>
                <a:cubicBezTo>
                  <a:pt x="1080" y="360"/>
                  <a:pt x="1080" y="360"/>
                  <a:pt x="1080" y="360"/>
                </a:cubicBezTo>
                <a:cubicBezTo>
                  <a:pt x="1020" y="360"/>
                  <a:pt x="1020" y="360"/>
                  <a:pt x="1020" y="360"/>
                </a:cubicBezTo>
                <a:cubicBezTo>
                  <a:pt x="987" y="360"/>
                  <a:pt x="960" y="333"/>
                  <a:pt x="960" y="300"/>
                </a:cubicBezTo>
                <a:cubicBezTo>
                  <a:pt x="960" y="201"/>
                  <a:pt x="879" y="120"/>
                  <a:pt x="780" y="120"/>
                </a:cubicBezTo>
                <a:cubicBezTo>
                  <a:pt x="681" y="120"/>
                  <a:pt x="600" y="201"/>
                  <a:pt x="600" y="300"/>
                </a:cubicBezTo>
                <a:cubicBezTo>
                  <a:pt x="600" y="333"/>
                  <a:pt x="573" y="360"/>
                  <a:pt x="540" y="360"/>
                </a:cubicBezTo>
                <a:cubicBezTo>
                  <a:pt x="480" y="360"/>
                  <a:pt x="480" y="360"/>
                  <a:pt x="480" y="360"/>
                </a:cubicBezTo>
                <a:lnTo>
                  <a:pt x="480" y="480"/>
                </a:lnTo>
                <a:close/>
                <a:moveTo>
                  <a:pt x="1200" y="480"/>
                </a:moveTo>
                <a:cubicBezTo>
                  <a:pt x="1200" y="540"/>
                  <a:pt x="1200" y="540"/>
                  <a:pt x="1200" y="540"/>
                </a:cubicBezTo>
                <a:cubicBezTo>
                  <a:pt x="1200" y="573"/>
                  <a:pt x="1173" y="600"/>
                  <a:pt x="1140" y="600"/>
                </a:cubicBezTo>
                <a:cubicBezTo>
                  <a:pt x="420" y="600"/>
                  <a:pt x="420" y="600"/>
                  <a:pt x="420" y="600"/>
                </a:cubicBezTo>
                <a:cubicBezTo>
                  <a:pt x="387" y="600"/>
                  <a:pt x="360" y="573"/>
                  <a:pt x="360" y="540"/>
                </a:cubicBezTo>
                <a:cubicBezTo>
                  <a:pt x="360" y="480"/>
                  <a:pt x="360" y="480"/>
                  <a:pt x="360" y="480"/>
                </a:cubicBezTo>
                <a:cubicBezTo>
                  <a:pt x="120" y="480"/>
                  <a:pt x="120" y="480"/>
                  <a:pt x="120" y="480"/>
                </a:cubicBezTo>
                <a:cubicBezTo>
                  <a:pt x="120" y="1928"/>
                  <a:pt x="120" y="1928"/>
                  <a:pt x="120" y="1928"/>
                </a:cubicBezTo>
                <a:cubicBezTo>
                  <a:pt x="1440" y="1928"/>
                  <a:pt x="1440" y="1928"/>
                  <a:pt x="1440" y="1928"/>
                </a:cubicBezTo>
                <a:cubicBezTo>
                  <a:pt x="1440" y="480"/>
                  <a:pt x="1440" y="480"/>
                  <a:pt x="1440" y="480"/>
                </a:cubicBezTo>
                <a:lnTo>
                  <a:pt x="1200" y="480"/>
                </a:lnTo>
                <a:close/>
                <a:moveTo>
                  <a:pt x="1200" y="1624"/>
                </a:moveTo>
                <a:cubicBezTo>
                  <a:pt x="1200" y="1723"/>
                  <a:pt x="1119" y="1804"/>
                  <a:pt x="1020" y="1804"/>
                </a:cubicBezTo>
                <a:cubicBezTo>
                  <a:pt x="921" y="1804"/>
                  <a:pt x="840" y="1723"/>
                  <a:pt x="840" y="1624"/>
                </a:cubicBezTo>
                <a:cubicBezTo>
                  <a:pt x="840" y="1525"/>
                  <a:pt x="921" y="1444"/>
                  <a:pt x="1020" y="1444"/>
                </a:cubicBezTo>
                <a:cubicBezTo>
                  <a:pt x="1119" y="1444"/>
                  <a:pt x="1200" y="1525"/>
                  <a:pt x="1200" y="1624"/>
                </a:cubicBezTo>
                <a:close/>
                <a:moveTo>
                  <a:pt x="1080" y="1624"/>
                </a:moveTo>
                <a:cubicBezTo>
                  <a:pt x="1080" y="1591"/>
                  <a:pt x="1053" y="1564"/>
                  <a:pt x="1020" y="1564"/>
                </a:cubicBezTo>
                <a:cubicBezTo>
                  <a:pt x="987" y="1564"/>
                  <a:pt x="960" y="1591"/>
                  <a:pt x="960" y="1624"/>
                </a:cubicBezTo>
                <a:cubicBezTo>
                  <a:pt x="960" y="1657"/>
                  <a:pt x="987" y="1684"/>
                  <a:pt x="1020" y="1684"/>
                </a:cubicBezTo>
                <a:cubicBezTo>
                  <a:pt x="1053" y="1684"/>
                  <a:pt x="1080" y="1657"/>
                  <a:pt x="1080" y="1624"/>
                </a:cubicBezTo>
                <a:close/>
                <a:moveTo>
                  <a:pt x="1182" y="858"/>
                </a:moveTo>
                <a:cubicBezTo>
                  <a:pt x="1206" y="881"/>
                  <a:pt x="1206" y="919"/>
                  <a:pt x="1182" y="942"/>
                </a:cubicBezTo>
                <a:cubicBezTo>
                  <a:pt x="1159" y="966"/>
                  <a:pt x="1121" y="966"/>
                  <a:pt x="1098" y="942"/>
                </a:cubicBezTo>
                <a:cubicBezTo>
                  <a:pt x="1080" y="925"/>
                  <a:pt x="1080" y="925"/>
                  <a:pt x="1080" y="925"/>
                </a:cubicBezTo>
                <a:cubicBezTo>
                  <a:pt x="1080" y="1144"/>
                  <a:pt x="1080" y="1144"/>
                  <a:pt x="1080" y="1144"/>
                </a:cubicBezTo>
                <a:cubicBezTo>
                  <a:pt x="1080" y="1243"/>
                  <a:pt x="999" y="1324"/>
                  <a:pt x="900" y="1324"/>
                </a:cubicBezTo>
                <a:cubicBezTo>
                  <a:pt x="660" y="1324"/>
                  <a:pt x="660" y="1324"/>
                  <a:pt x="660" y="1324"/>
                </a:cubicBezTo>
                <a:cubicBezTo>
                  <a:pt x="627" y="1324"/>
                  <a:pt x="600" y="1351"/>
                  <a:pt x="600" y="1384"/>
                </a:cubicBezTo>
                <a:cubicBezTo>
                  <a:pt x="600" y="1454"/>
                  <a:pt x="600" y="1454"/>
                  <a:pt x="600" y="1454"/>
                </a:cubicBezTo>
                <a:cubicBezTo>
                  <a:pt x="670" y="1479"/>
                  <a:pt x="720" y="1546"/>
                  <a:pt x="720" y="1624"/>
                </a:cubicBezTo>
                <a:cubicBezTo>
                  <a:pt x="720" y="1723"/>
                  <a:pt x="639" y="1804"/>
                  <a:pt x="540" y="1804"/>
                </a:cubicBezTo>
                <a:cubicBezTo>
                  <a:pt x="441" y="1804"/>
                  <a:pt x="360" y="1723"/>
                  <a:pt x="360" y="1624"/>
                </a:cubicBezTo>
                <a:cubicBezTo>
                  <a:pt x="360" y="1546"/>
                  <a:pt x="410" y="1479"/>
                  <a:pt x="480" y="1454"/>
                </a:cubicBezTo>
                <a:cubicBezTo>
                  <a:pt x="480" y="1384"/>
                  <a:pt x="480" y="1384"/>
                  <a:pt x="480" y="1384"/>
                </a:cubicBezTo>
                <a:cubicBezTo>
                  <a:pt x="480" y="1285"/>
                  <a:pt x="561" y="1204"/>
                  <a:pt x="660" y="1204"/>
                </a:cubicBezTo>
                <a:cubicBezTo>
                  <a:pt x="900" y="1204"/>
                  <a:pt x="900" y="1204"/>
                  <a:pt x="900" y="1204"/>
                </a:cubicBezTo>
                <a:cubicBezTo>
                  <a:pt x="933" y="1204"/>
                  <a:pt x="960" y="1177"/>
                  <a:pt x="960" y="1144"/>
                </a:cubicBezTo>
                <a:cubicBezTo>
                  <a:pt x="960" y="925"/>
                  <a:pt x="960" y="925"/>
                  <a:pt x="960" y="925"/>
                </a:cubicBezTo>
                <a:cubicBezTo>
                  <a:pt x="942" y="942"/>
                  <a:pt x="942" y="942"/>
                  <a:pt x="942" y="942"/>
                </a:cubicBezTo>
                <a:cubicBezTo>
                  <a:pt x="919" y="966"/>
                  <a:pt x="881" y="966"/>
                  <a:pt x="858" y="942"/>
                </a:cubicBezTo>
                <a:cubicBezTo>
                  <a:pt x="834" y="919"/>
                  <a:pt x="834" y="881"/>
                  <a:pt x="858" y="858"/>
                </a:cubicBezTo>
                <a:cubicBezTo>
                  <a:pt x="978" y="738"/>
                  <a:pt x="978" y="738"/>
                  <a:pt x="978" y="738"/>
                </a:cubicBezTo>
                <a:cubicBezTo>
                  <a:pt x="978" y="738"/>
                  <a:pt x="978" y="738"/>
                  <a:pt x="978" y="738"/>
                </a:cubicBezTo>
                <a:cubicBezTo>
                  <a:pt x="1001" y="714"/>
                  <a:pt x="1039" y="714"/>
                  <a:pt x="1062" y="738"/>
                </a:cubicBezTo>
                <a:cubicBezTo>
                  <a:pt x="1062" y="738"/>
                  <a:pt x="1062" y="738"/>
                  <a:pt x="1062" y="738"/>
                </a:cubicBezTo>
                <a:lnTo>
                  <a:pt x="1182" y="858"/>
                </a:lnTo>
                <a:close/>
                <a:moveTo>
                  <a:pt x="600" y="1624"/>
                </a:moveTo>
                <a:cubicBezTo>
                  <a:pt x="600" y="1591"/>
                  <a:pt x="573" y="1564"/>
                  <a:pt x="540" y="1564"/>
                </a:cubicBezTo>
                <a:cubicBezTo>
                  <a:pt x="507" y="1564"/>
                  <a:pt x="480" y="1591"/>
                  <a:pt x="480" y="1624"/>
                </a:cubicBezTo>
                <a:cubicBezTo>
                  <a:pt x="480" y="1657"/>
                  <a:pt x="507" y="1684"/>
                  <a:pt x="540" y="1684"/>
                </a:cubicBezTo>
                <a:cubicBezTo>
                  <a:pt x="573" y="1684"/>
                  <a:pt x="600" y="1657"/>
                  <a:pt x="600" y="1624"/>
                </a:cubicBezTo>
                <a:close/>
                <a:moveTo>
                  <a:pt x="378" y="1062"/>
                </a:moveTo>
                <a:cubicBezTo>
                  <a:pt x="401" y="1086"/>
                  <a:pt x="439" y="1086"/>
                  <a:pt x="462" y="1062"/>
                </a:cubicBezTo>
                <a:cubicBezTo>
                  <a:pt x="540" y="985"/>
                  <a:pt x="540" y="985"/>
                  <a:pt x="540" y="985"/>
                </a:cubicBezTo>
                <a:cubicBezTo>
                  <a:pt x="618" y="1062"/>
                  <a:pt x="618" y="1062"/>
                  <a:pt x="618" y="1062"/>
                </a:cubicBezTo>
                <a:cubicBezTo>
                  <a:pt x="641" y="1086"/>
                  <a:pt x="679" y="1086"/>
                  <a:pt x="702" y="1062"/>
                </a:cubicBezTo>
                <a:cubicBezTo>
                  <a:pt x="726" y="1039"/>
                  <a:pt x="726" y="1001"/>
                  <a:pt x="702" y="978"/>
                </a:cubicBezTo>
                <a:cubicBezTo>
                  <a:pt x="625" y="900"/>
                  <a:pt x="625" y="900"/>
                  <a:pt x="625" y="900"/>
                </a:cubicBezTo>
                <a:cubicBezTo>
                  <a:pt x="702" y="822"/>
                  <a:pt x="702" y="822"/>
                  <a:pt x="702" y="822"/>
                </a:cubicBezTo>
                <a:cubicBezTo>
                  <a:pt x="726" y="799"/>
                  <a:pt x="726" y="761"/>
                  <a:pt x="702" y="738"/>
                </a:cubicBezTo>
                <a:cubicBezTo>
                  <a:pt x="679" y="714"/>
                  <a:pt x="641" y="714"/>
                  <a:pt x="618" y="738"/>
                </a:cubicBezTo>
                <a:cubicBezTo>
                  <a:pt x="540" y="815"/>
                  <a:pt x="540" y="815"/>
                  <a:pt x="540" y="815"/>
                </a:cubicBezTo>
                <a:cubicBezTo>
                  <a:pt x="462" y="738"/>
                  <a:pt x="462" y="738"/>
                  <a:pt x="462" y="738"/>
                </a:cubicBezTo>
                <a:cubicBezTo>
                  <a:pt x="439" y="714"/>
                  <a:pt x="401" y="714"/>
                  <a:pt x="378" y="738"/>
                </a:cubicBezTo>
                <a:cubicBezTo>
                  <a:pt x="354" y="761"/>
                  <a:pt x="354" y="799"/>
                  <a:pt x="378" y="822"/>
                </a:cubicBezTo>
                <a:cubicBezTo>
                  <a:pt x="455" y="900"/>
                  <a:pt x="455" y="900"/>
                  <a:pt x="455" y="900"/>
                </a:cubicBezTo>
                <a:cubicBezTo>
                  <a:pt x="378" y="978"/>
                  <a:pt x="378" y="978"/>
                  <a:pt x="378" y="978"/>
                </a:cubicBezTo>
                <a:cubicBezTo>
                  <a:pt x="354" y="1001"/>
                  <a:pt x="354" y="1039"/>
                  <a:pt x="378" y="10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37"/>
          <p:cNvSpPr>
            <a:spLocks noEditPoints="1"/>
          </p:cNvSpPr>
          <p:nvPr/>
        </p:nvSpPr>
        <p:spPr bwMode="auto">
          <a:xfrm>
            <a:off x="4356125" y="4572259"/>
            <a:ext cx="392504" cy="392387"/>
          </a:xfrm>
          <a:custGeom>
            <a:avLst/>
            <a:gdLst>
              <a:gd name="T0" fmla="*/ 1024 w 2048"/>
              <a:gd name="T1" fmla="*/ 0 h 2048"/>
              <a:gd name="T2" fmla="*/ 1024 w 2048"/>
              <a:gd name="T3" fmla="*/ 2048 h 2048"/>
              <a:gd name="T4" fmla="*/ 605 w 2048"/>
              <a:gd name="T5" fmla="*/ 1678 h 2048"/>
              <a:gd name="T6" fmla="*/ 664 w 2048"/>
              <a:gd name="T7" fmla="*/ 1568 h 2048"/>
              <a:gd name="T8" fmla="*/ 724 w 2048"/>
              <a:gd name="T9" fmla="*/ 1508 h 2048"/>
              <a:gd name="T10" fmla="*/ 735 w 2048"/>
              <a:gd name="T11" fmla="*/ 1673 h 2048"/>
              <a:gd name="T12" fmla="*/ 964 w 2048"/>
              <a:gd name="T13" fmla="*/ 1918 h 2048"/>
              <a:gd name="T14" fmla="*/ 664 w 2048"/>
              <a:gd name="T15" fmla="*/ 1328 h 2048"/>
              <a:gd name="T16" fmla="*/ 854 w 2048"/>
              <a:gd name="T17" fmla="*/ 1084 h 2048"/>
              <a:gd name="T18" fmla="*/ 605 w 2048"/>
              <a:gd name="T19" fmla="*/ 964 h 2048"/>
              <a:gd name="T20" fmla="*/ 836 w 2048"/>
              <a:gd name="T21" fmla="*/ 593 h 2048"/>
              <a:gd name="T22" fmla="*/ 854 w 2048"/>
              <a:gd name="T23" fmla="*/ 964 h 2048"/>
              <a:gd name="T24" fmla="*/ 1084 w 2048"/>
              <a:gd name="T25" fmla="*/ 1569 h 2048"/>
              <a:gd name="T26" fmla="*/ 1084 w 2048"/>
              <a:gd name="T27" fmla="*/ 1918 h 2048"/>
              <a:gd name="T28" fmla="*/ 1194 w 2048"/>
              <a:gd name="T29" fmla="*/ 1084 h 2048"/>
              <a:gd name="T30" fmla="*/ 1384 w 2048"/>
              <a:gd name="T31" fmla="*/ 1328 h 2048"/>
              <a:gd name="T32" fmla="*/ 1384 w 2048"/>
              <a:gd name="T33" fmla="*/ 1448 h 2048"/>
              <a:gd name="T34" fmla="*/ 1324 w 2048"/>
              <a:gd name="T35" fmla="*/ 1508 h 2048"/>
              <a:gd name="T36" fmla="*/ 1443 w 2048"/>
              <a:gd name="T37" fmla="*/ 1678 h 2048"/>
              <a:gd name="T38" fmla="*/ 1329 w 2048"/>
              <a:gd name="T39" fmla="*/ 1875 h 2048"/>
              <a:gd name="T40" fmla="*/ 1564 w 2048"/>
              <a:gd name="T41" fmla="*/ 1508 h 2048"/>
              <a:gd name="T42" fmla="*/ 1926 w 2048"/>
              <a:gd name="T43" fmla="*/ 1084 h 2048"/>
              <a:gd name="T44" fmla="*/ 1563 w 2048"/>
              <a:gd name="T45" fmla="*/ 964 h 2048"/>
              <a:gd name="T46" fmla="*/ 1564 w 2048"/>
              <a:gd name="T47" fmla="*/ 538 h 2048"/>
              <a:gd name="T48" fmla="*/ 1663 w 2048"/>
              <a:gd name="T49" fmla="*/ 385 h 2048"/>
              <a:gd name="T50" fmla="*/ 1329 w 2048"/>
              <a:gd name="T51" fmla="*/ 173 h 2048"/>
              <a:gd name="T52" fmla="*/ 1444 w 2048"/>
              <a:gd name="T53" fmla="*/ 540 h 2048"/>
              <a:gd name="T54" fmla="*/ 1384 w 2048"/>
              <a:gd name="T55" fmla="*/ 480 h 2048"/>
              <a:gd name="T56" fmla="*/ 1217 w 2048"/>
              <a:gd name="T57" fmla="*/ 472 h 2048"/>
              <a:gd name="T58" fmla="*/ 1084 w 2048"/>
              <a:gd name="T59" fmla="*/ 599 h 2048"/>
              <a:gd name="T60" fmla="*/ 1419 w 2048"/>
              <a:gd name="T61" fmla="*/ 717 h 2048"/>
              <a:gd name="T62" fmla="*/ 1084 w 2048"/>
              <a:gd name="T63" fmla="*/ 854 h 2048"/>
              <a:gd name="T64" fmla="*/ 1084 w 2048"/>
              <a:gd name="T65" fmla="*/ 1024 h 2048"/>
              <a:gd name="T66" fmla="*/ 1024 w 2048"/>
              <a:gd name="T67" fmla="*/ 964 h 2048"/>
              <a:gd name="T68" fmla="*/ 831 w 2048"/>
              <a:gd name="T69" fmla="*/ 472 h 2048"/>
              <a:gd name="T70" fmla="*/ 664 w 2048"/>
              <a:gd name="T71" fmla="*/ 600 h 2048"/>
              <a:gd name="T72" fmla="*/ 724 w 2048"/>
              <a:gd name="T73" fmla="*/ 540 h 2048"/>
              <a:gd name="T74" fmla="*/ 605 w 2048"/>
              <a:gd name="T75" fmla="*/ 370 h 2048"/>
              <a:gd name="T76" fmla="*/ 719 w 2048"/>
              <a:gd name="T77" fmla="*/ 173 h 2048"/>
              <a:gd name="T78" fmla="*/ 484 w 2048"/>
              <a:gd name="T79" fmla="*/ 540 h 2048"/>
              <a:gd name="T80" fmla="*/ 122 w 2048"/>
              <a:gd name="T81" fmla="*/ 964 h 2048"/>
              <a:gd name="T82" fmla="*/ 520 w 2048"/>
              <a:gd name="T83" fmla="*/ 1400 h 2048"/>
              <a:gd name="T84" fmla="*/ 301 w 2048"/>
              <a:gd name="T85" fmla="*/ 156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8" h="2048">
                <a:moveTo>
                  <a:pt x="1024" y="2048"/>
                </a:moveTo>
                <a:cubicBezTo>
                  <a:pt x="1588" y="2048"/>
                  <a:pt x="2048" y="1588"/>
                  <a:pt x="2048" y="1024"/>
                </a:cubicBezTo>
                <a:cubicBezTo>
                  <a:pt x="2048" y="460"/>
                  <a:pt x="1588" y="0"/>
                  <a:pt x="1024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460" y="0"/>
                  <a:pt x="0" y="460"/>
                  <a:pt x="0" y="1024"/>
                </a:cubicBezTo>
                <a:cubicBezTo>
                  <a:pt x="0" y="1588"/>
                  <a:pt x="460" y="2048"/>
                  <a:pt x="1024" y="2048"/>
                </a:cubicBezTo>
                <a:close/>
                <a:moveTo>
                  <a:pt x="385" y="1663"/>
                </a:moveTo>
                <a:cubicBezTo>
                  <a:pt x="430" y="1648"/>
                  <a:pt x="477" y="1635"/>
                  <a:pt x="526" y="1624"/>
                </a:cubicBezTo>
                <a:cubicBezTo>
                  <a:pt x="547" y="1648"/>
                  <a:pt x="574" y="1667"/>
                  <a:pt x="605" y="1678"/>
                </a:cubicBezTo>
                <a:cubicBezTo>
                  <a:pt x="638" y="1755"/>
                  <a:pt x="677" y="1821"/>
                  <a:pt x="719" y="1875"/>
                </a:cubicBezTo>
                <a:cubicBezTo>
                  <a:pt x="592" y="1830"/>
                  <a:pt x="479" y="1757"/>
                  <a:pt x="385" y="1663"/>
                </a:cubicBezTo>
                <a:close/>
                <a:moveTo>
                  <a:pt x="664" y="1568"/>
                </a:moveTo>
                <a:cubicBezTo>
                  <a:pt x="631" y="1568"/>
                  <a:pt x="604" y="1541"/>
                  <a:pt x="604" y="1508"/>
                </a:cubicBezTo>
                <a:cubicBezTo>
                  <a:pt x="604" y="1475"/>
                  <a:pt x="631" y="1448"/>
                  <a:pt x="664" y="1448"/>
                </a:cubicBezTo>
                <a:cubicBezTo>
                  <a:pt x="697" y="1448"/>
                  <a:pt x="724" y="1475"/>
                  <a:pt x="724" y="1508"/>
                </a:cubicBezTo>
                <a:cubicBezTo>
                  <a:pt x="724" y="1541"/>
                  <a:pt x="697" y="1568"/>
                  <a:pt x="664" y="1568"/>
                </a:cubicBezTo>
                <a:close/>
                <a:moveTo>
                  <a:pt x="964" y="1918"/>
                </a:moveTo>
                <a:cubicBezTo>
                  <a:pt x="880" y="1890"/>
                  <a:pt x="799" y="1803"/>
                  <a:pt x="735" y="1673"/>
                </a:cubicBezTo>
                <a:cubicBezTo>
                  <a:pt x="778" y="1655"/>
                  <a:pt x="813" y="1620"/>
                  <a:pt x="831" y="1576"/>
                </a:cubicBezTo>
                <a:cubicBezTo>
                  <a:pt x="875" y="1572"/>
                  <a:pt x="920" y="1570"/>
                  <a:pt x="964" y="1569"/>
                </a:cubicBezTo>
                <a:lnTo>
                  <a:pt x="964" y="1918"/>
                </a:lnTo>
                <a:close/>
                <a:moveTo>
                  <a:pt x="964" y="1449"/>
                </a:moveTo>
                <a:cubicBezTo>
                  <a:pt x="921" y="1450"/>
                  <a:pt x="879" y="1452"/>
                  <a:pt x="836" y="1455"/>
                </a:cubicBezTo>
                <a:cubicBezTo>
                  <a:pt x="814" y="1382"/>
                  <a:pt x="745" y="1328"/>
                  <a:pt x="664" y="1328"/>
                </a:cubicBezTo>
                <a:cubicBezTo>
                  <a:pt x="652" y="1328"/>
                  <a:pt x="641" y="1329"/>
                  <a:pt x="629" y="1331"/>
                </a:cubicBezTo>
                <a:cubicBezTo>
                  <a:pt x="616" y="1253"/>
                  <a:pt x="608" y="1169"/>
                  <a:pt x="605" y="1084"/>
                </a:cubicBezTo>
                <a:cubicBezTo>
                  <a:pt x="854" y="1084"/>
                  <a:pt x="854" y="1084"/>
                  <a:pt x="854" y="1084"/>
                </a:cubicBezTo>
                <a:cubicBezTo>
                  <a:pt x="872" y="1135"/>
                  <a:pt x="913" y="1176"/>
                  <a:pt x="964" y="1194"/>
                </a:cubicBezTo>
                <a:lnTo>
                  <a:pt x="964" y="1449"/>
                </a:lnTo>
                <a:close/>
                <a:moveTo>
                  <a:pt x="605" y="964"/>
                </a:moveTo>
                <a:cubicBezTo>
                  <a:pt x="608" y="879"/>
                  <a:pt x="616" y="795"/>
                  <a:pt x="629" y="717"/>
                </a:cubicBezTo>
                <a:cubicBezTo>
                  <a:pt x="641" y="719"/>
                  <a:pt x="652" y="720"/>
                  <a:pt x="664" y="720"/>
                </a:cubicBezTo>
                <a:cubicBezTo>
                  <a:pt x="745" y="720"/>
                  <a:pt x="814" y="666"/>
                  <a:pt x="836" y="593"/>
                </a:cubicBezTo>
                <a:cubicBezTo>
                  <a:pt x="879" y="596"/>
                  <a:pt x="921" y="598"/>
                  <a:pt x="964" y="599"/>
                </a:cubicBezTo>
                <a:cubicBezTo>
                  <a:pt x="964" y="854"/>
                  <a:pt x="964" y="854"/>
                  <a:pt x="964" y="854"/>
                </a:cubicBezTo>
                <a:cubicBezTo>
                  <a:pt x="913" y="872"/>
                  <a:pt x="872" y="913"/>
                  <a:pt x="854" y="964"/>
                </a:cubicBezTo>
                <a:lnTo>
                  <a:pt x="605" y="964"/>
                </a:lnTo>
                <a:close/>
                <a:moveTo>
                  <a:pt x="1084" y="1918"/>
                </a:moveTo>
                <a:cubicBezTo>
                  <a:pt x="1084" y="1569"/>
                  <a:pt x="1084" y="1569"/>
                  <a:pt x="1084" y="1569"/>
                </a:cubicBezTo>
                <a:cubicBezTo>
                  <a:pt x="1129" y="1570"/>
                  <a:pt x="1173" y="1572"/>
                  <a:pt x="1217" y="1576"/>
                </a:cubicBezTo>
                <a:cubicBezTo>
                  <a:pt x="1235" y="1620"/>
                  <a:pt x="1270" y="1655"/>
                  <a:pt x="1313" y="1673"/>
                </a:cubicBezTo>
                <a:cubicBezTo>
                  <a:pt x="1249" y="1803"/>
                  <a:pt x="1168" y="1890"/>
                  <a:pt x="1084" y="1918"/>
                </a:cubicBezTo>
                <a:close/>
                <a:moveTo>
                  <a:pt x="1084" y="1449"/>
                </a:moveTo>
                <a:cubicBezTo>
                  <a:pt x="1084" y="1194"/>
                  <a:pt x="1084" y="1194"/>
                  <a:pt x="1084" y="1194"/>
                </a:cubicBezTo>
                <a:cubicBezTo>
                  <a:pt x="1135" y="1176"/>
                  <a:pt x="1176" y="1135"/>
                  <a:pt x="1194" y="1084"/>
                </a:cubicBezTo>
                <a:cubicBezTo>
                  <a:pt x="1443" y="1084"/>
                  <a:pt x="1443" y="1084"/>
                  <a:pt x="1443" y="1084"/>
                </a:cubicBezTo>
                <a:cubicBezTo>
                  <a:pt x="1440" y="1169"/>
                  <a:pt x="1432" y="1253"/>
                  <a:pt x="1419" y="1331"/>
                </a:cubicBezTo>
                <a:cubicBezTo>
                  <a:pt x="1407" y="1329"/>
                  <a:pt x="1396" y="1328"/>
                  <a:pt x="1384" y="1328"/>
                </a:cubicBezTo>
                <a:cubicBezTo>
                  <a:pt x="1303" y="1328"/>
                  <a:pt x="1234" y="1382"/>
                  <a:pt x="1212" y="1455"/>
                </a:cubicBezTo>
                <a:cubicBezTo>
                  <a:pt x="1169" y="1452"/>
                  <a:pt x="1127" y="1450"/>
                  <a:pt x="1084" y="1449"/>
                </a:cubicBezTo>
                <a:close/>
                <a:moveTo>
                  <a:pt x="1384" y="1448"/>
                </a:moveTo>
                <a:cubicBezTo>
                  <a:pt x="1417" y="1448"/>
                  <a:pt x="1444" y="1475"/>
                  <a:pt x="1444" y="1508"/>
                </a:cubicBezTo>
                <a:cubicBezTo>
                  <a:pt x="1444" y="1541"/>
                  <a:pt x="1417" y="1568"/>
                  <a:pt x="1384" y="1568"/>
                </a:cubicBezTo>
                <a:cubicBezTo>
                  <a:pt x="1351" y="1568"/>
                  <a:pt x="1324" y="1541"/>
                  <a:pt x="1324" y="1508"/>
                </a:cubicBezTo>
                <a:cubicBezTo>
                  <a:pt x="1324" y="1475"/>
                  <a:pt x="1351" y="1448"/>
                  <a:pt x="1384" y="1448"/>
                </a:cubicBezTo>
                <a:close/>
                <a:moveTo>
                  <a:pt x="1329" y="1875"/>
                </a:moveTo>
                <a:cubicBezTo>
                  <a:pt x="1371" y="1821"/>
                  <a:pt x="1410" y="1755"/>
                  <a:pt x="1443" y="1678"/>
                </a:cubicBezTo>
                <a:cubicBezTo>
                  <a:pt x="1474" y="1667"/>
                  <a:pt x="1501" y="1648"/>
                  <a:pt x="1522" y="1624"/>
                </a:cubicBezTo>
                <a:cubicBezTo>
                  <a:pt x="1571" y="1635"/>
                  <a:pt x="1618" y="1648"/>
                  <a:pt x="1663" y="1663"/>
                </a:cubicBezTo>
                <a:cubicBezTo>
                  <a:pt x="1569" y="1757"/>
                  <a:pt x="1456" y="1830"/>
                  <a:pt x="1329" y="1875"/>
                </a:cubicBezTo>
                <a:close/>
                <a:moveTo>
                  <a:pt x="1747" y="1566"/>
                </a:moveTo>
                <a:cubicBezTo>
                  <a:pt x="1690" y="1545"/>
                  <a:pt x="1629" y="1526"/>
                  <a:pt x="1564" y="1510"/>
                </a:cubicBezTo>
                <a:cubicBezTo>
                  <a:pt x="1564" y="1510"/>
                  <a:pt x="1564" y="1509"/>
                  <a:pt x="1564" y="1508"/>
                </a:cubicBezTo>
                <a:cubicBezTo>
                  <a:pt x="1564" y="1467"/>
                  <a:pt x="1551" y="1430"/>
                  <a:pt x="1528" y="1400"/>
                </a:cubicBezTo>
                <a:cubicBezTo>
                  <a:pt x="1548" y="1301"/>
                  <a:pt x="1560" y="1193"/>
                  <a:pt x="1563" y="1084"/>
                </a:cubicBezTo>
                <a:cubicBezTo>
                  <a:pt x="1926" y="1084"/>
                  <a:pt x="1926" y="1084"/>
                  <a:pt x="1926" y="1084"/>
                </a:cubicBezTo>
                <a:cubicBezTo>
                  <a:pt x="1914" y="1264"/>
                  <a:pt x="1849" y="1430"/>
                  <a:pt x="1747" y="1566"/>
                </a:cubicBezTo>
                <a:close/>
                <a:moveTo>
                  <a:pt x="1926" y="964"/>
                </a:moveTo>
                <a:cubicBezTo>
                  <a:pt x="1563" y="964"/>
                  <a:pt x="1563" y="964"/>
                  <a:pt x="1563" y="964"/>
                </a:cubicBezTo>
                <a:cubicBezTo>
                  <a:pt x="1560" y="855"/>
                  <a:pt x="1548" y="747"/>
                  <a:pt x="1528" y="648"/>
                </a:cubicBezTo>
                <a:cubicBezTo>
                  <a:pt x="1551" y="618"/>
                  <a:pt x="1564" y="581"/>
                  <a:pt x="1564" y="540"/>
                </a:cubicBezTo>
                <a:cubicBezTo>
                  <a:pt x="1564" y="539"/>
                  <a:pt x="1564" y="538"/>
                  <a:pt x="1564" y="538"/>
                </a:cubicBezTo>
                <a:cubicBezTo>
                  <a:pt x="1629" y="522"/>
                  <a:pt x="1690" y="503"/>
                  <a:pt x="1747" y="482"/>
                </a:cubicBezTo>
                <a:cubicBezTo>
                  <a:pt x="1849" y="618"/>
                  <a:pt x="1914" y="784"/>
                  <a:pt x="1926" y="964"/>
                </a:cubicBezTo>
                <a:close/>
                <a:moveTo>
                  <a:pt x="1663" y="385"/>
                </a:moveTo>
                <a:cubicBezTo>
                  <a:pt x="1618" y="400"/>
                  <a:pt x="1571" y="413"/>
                  <a:pt x="1522" y="424"/>
                </a:cubicBezTo>
                <a:cubicBezTo>
                  <a:pt x="1501" y="400"/>
                  <a:pt x="1474" y="381"/>
                  <a:pt x="1443" y="370"/>
                </a:cubicBezTo>
                <a:cubicBezTo>
                  <a:pt x="1410" y="293"/>
                  <a:pt x="1371" y="227"/>
                  <a:pt x="1329" y="173"/>
                </a:cubicBezTo>
                <a:cubicBezTo>
                  <a:pt x="1456" y="218"/>
                  <a:pt x="1569" y="291"/>
                  <a:pt x="1663" y="385"/>
                </a:cubicBezTo>
                <a:close/>
                <a:moveTo>
                  <a:pt x="1384" y="480"/>
                </a:moveTo>
                <a:cubicBezTo>
                  <a:pt x="1417" y="480"/>
                  <a:pt x="1444" y="507"/>
                  <a:pt x="1444" y="540"/>
                </a:cubicBezTo>
                <a:cubicBezTo>
                  <a:pt x="1444" y="573"/>
                  <a:pt x="1417" y="600"/>
                  <a:pt x="1384" y="600"/>
                </a:cubicBezTo>
                <a:cubicBezTo>
                  <a:pt x="1351" y="600"/>
                  <a:pt x="1324" y="573"/>
                  <a:pt x="1324" y="540"/>
                </a:cubicBezTo>
                <a:cubicBezTo>
                  <a:pt x="1324" y="507"/>
                  <a:pt x="1351" y="480"/>
                  <a:pt x="1384" y="480"/>
                </a:cubicBezTo>
                <a:close/>
                <a:moveTo>
                  <a:pt x="1084" y="130"/>
                </a:moveTo>
                <a:cubicBezTo>
                  <a:pt x="1168" y="158"/>
                  <a:pt x="1249" y="245"/>
                  <a:pt x="1313" y="375"/>
                </a:cubicBezTo>
                <a:cubicBezTo>
                  <a:pt x="1270" y="393"/>
                  <a:pt x="1235" y="428"/>
                  <a:pt x="1217" y="472"/>
                </a:cubicBezTo>
                <a:cubicBezTo>
                  <a:pt x="1173" y="476"/>
                  <a:pt x="1129" y="478"/>
                  <a:pt x="1084" y="479"/>
                </a:cubicBezTo>
                <a:lnTo>
                  <a:pt x="1084" y="130"/>
                </a:lnTo>
                <a:close/>
                <a:moveTo>
                  <a:pt x="1084" y="599"/>
                </a:moveTo>
                <a:cubicBezTo>
                  <a:pt x="1127" y="598"/>
                  <a:pt x="1169" y="596"/>
                  <a:pt x="1212" y="593"/>
                </a:cubicBezTo>
                <a:cubicBezTo>
                  <a:pt x="1234" y="666"/>
                  <a:pt x="1303" y="720"/>
                  <a:pt x="1384" y="720"/>
                </a:cubicBezTo>
                <a:cubicBezTo>
                  <a:pt x="1396" y="720"/>
                  <a:pt x="1407" y="719"/>
                  <a:pt x="1419" y="717"/>
                </a:cubicBezTo>
                <a:cubicBezTo>
                  <a:pt x="1432" y="795"/>
                  <a:pt x="1440" y="879"/>
                  <a:pt x="1443" y="964"/>
                </a:cubicBezTo>
                <a:cubicBezTo>
                  <a:pt x="1194" y="964"/>
                  <a:pt x="1194" y="964"/>
                  <a:pt x="1194" y="964"/>
                </a:cubicBezTo>
                <a:cubicBezTo>
                  <a:pt x="1176" y="913"/>
                  <a:pt x="1135" y="872"/>
                  <a:pt x="1084" y="854"/>
                </a:cubicBezTo>
                <a:lnTo>
                  <a:pt x="1084" y="599"/>
                </a:lnTo>
                <a:close/>
                <a:moveTo>
                  <a:pt x="1024" y="964"/>
                </a:moveTo>
                <a:cubicBezTo>
                  <a:pt x="1057" y="964"/>
                  <a:pt x="1084" y="991"/>
                  <a:pt x="1084" y="1024"/>
                </a:cubicBezTo>
                <a:cubicBezTo>
                  <a:pt x="1084" y="1057"/>
                  <a:pt x="1057" y="1084"/>
                  <a:pt x="1024" y="1084"/>
                </a:cubicBezTo>
                <a:cubicBezTo>
                  <a:pt x="991" y="1084"/>
                  <a:pt x="964" y="1057"/>
                  <a:pt x="964" y="1024"/>
                </a:cubicBezTo>
                <a:cubicBezTo>
                  <a:pt x="964" y="991"/>
                  <a:pt x="991" y="964"/>
                  <a:pt x="1024" y="964"/>
                </a:cubicBezTo>
                <a:close/>
                <a:moveTo>
                  <a:pt x="964" y="130"/>
                </a:moveTo>
                <a:cubicBezTo>
                  <a:pt x="964" y="479"/>
                  <a:pt x="964" y="479"/>
                  <a:pt x="964" y="479"/>
                </a:cubicBezTo>
                <a:cubicBezTo>
                  <a:pt x="920" y="478"/>
                  <a:pt x="875" y="476"/>
                  <a:pt x="831" y="472"/>
                </a:cubicBezTo>
                <a:cubicBezTo>
                  <a:pt x="813" y="428"/>
                  <a:pt x="778" y="393"/>
                  <a:pt x="735" y="375"/>
                </a:cubicBezTo>
                <a:cubicBezTo>
                  <a:pt x="799" y="245"/>
                  <a:pt x="880" y="158"/>
                  <a:pt x="964" y="130"/>
                </a:cubicBezTo>
                <a:close/>
                <a:moveTo>
                  <a:pt x="664" y="600"/>
                </a:moveTo>
                <a:cubicBezTo>
                  <a:pt x="631" y="600"/>
                  <a:pt x="604" y="573"/>
                  <a:pt x="604" y="540"/>
                </a:cubicBezTo>
                <a:cubicBezTo>
                  <a:pt x="604" y="507"/>
                  <a:pt x="631" y="480"/>
                  <a:pt x="664" y="480"/>
                </a:cubicBezTo>
                <a:cubicBezTo>
                  <a:pt x="697" y="480"/>
                  <a:pt x="724" y="507"/>
                  <a:pt x="724" y="540"/>
                </a:cubicBezTo>
                <a:cubicBezTo>
                  <a:pt x="724" y="573"/>
                  <a:pt x="697" y="600"/>
                  <a:pt x="664" y="600"/>
                </a:cubicBezTo>
                <a:close/>
                <a:moveTo>
                  <a:pt x="719" y="173"/>
                </a:moveTo>
                <a:cubicBezTo>
                  <a:pt x="677" y="227"/>
                  <a:pt x="638" y="293"/>
                  <a:pt x="605" y="370"/>
                </a:cubicBezTo>
                <a:cubicBezTo>
                  <a:pt x="574" y="381"/>
                  <a:pt x="547" y="400"/>
                  <a:pt x="526" y="424"/>
                </a:cubicBezTo>
                <a:cubicBezTo>
                  <a:pt x="477" y="413"/>
                  <a:pt x="430" y="400"/>
                  <a:pt x="385" y="385"/>
                </a:cubicBezTo>
                <a:cubicBezTo>
                  <a:pt x="479" y="291"/>
                  <a:pt x="592" y="218"/>
                  <a:pt x="719" y="173"/>
                </a:cubicBezTo>
                <a:close/>
                <a:moveTo>
                  <a:pt x="301" y="482"/>
                </a:moveTo>
                <a:cubicBezTo>
                  <a:pt x="358" y="503"/>
                  <a:pt x="419" y="522"/>
                  <a:pt x="484" y="538"/>
                </a:cubicBezTo>
                <a:cubicBezTo>
                  <a:pt x="484" y="538"/>
                  <a:pt x="484" y="539"/>
                  <a:pt x="484" y="540"/>
                </a:cubicBezTo>
                <a:cubicBezTo>
                  <a:pt x="484" y="581"/>
                  <a:pt x="497" y="618"/>
                  <a:pt x="520" y="648"/>
                </a:cubicBezTo>
                <a:cubicBezTo>
                  <a:pt x="500" y="747"/>
                  <a:pt x="488" y="855"/>
                  <a:pt x="485" y="964"/>
                </a:cubicBezTo>
                <a:cubicBezTo>
                  <a:pt x="122" y="964"/>
                  <a:pt x="122" y="964"/>
                  <a:pt x="122" y="964"/>
                </a:cubicBezTo>
                <a:cubicBezTo>
                  <a:pt x="134" y="784"/>
                  <a:pt x="199" y="618"/>
                  <a:pt x="301" y="482"/>
                </a:cubicBezTo>
                <a:close/>
                <a:moveTo>
                  <a:pt x="485" y="1084"/>
                </a:moveTo>
                <a:cubicBezTo>
                  <a:pt x="488" y="1193"/>
                  <a:pt x="500" y="1301"/>
                  <a:pt x="520" y="1400"/>
                </a:cubicBezTo>
                <a:cubicBezTo>
                  <a:pt x="497" y="1430"/>
                  <a:pt x="484" y="1467"/>
                  <a:pt x="484" y="1508"/>
                </a:cubicBezTo>
                <a:cubicBezTo>
                  <a:pt x="484" y="1509"/>
                  <a:pt x="484" y="1510"/>
                  <a:pt x="484" y="1510"/>
                </a:cubicBezTo>
                <a:cubicBezTo>
                  <a:pt x="419" y="1526"/>
                  <a:pt x="358" y="1545"/>
                  <a:pt x="301" y="1566"/>
                </a:cubicBezTo>
                <a:cubicBezTo>
                  <a:pt x="199" y="1430"/>
                  <a:pt x="134" y="1264"/>
                  <a:pt x="122" y="1084"/>
                </a:cubicBezTo>
                <a:lnTo>
                  <a:pt x="485" y="1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Freeform 38"/>
          <p:cNvSpPr>
            <a:spLocks noEditPoints="1"/>
          </p:cNvSpPr>
          <p:nvPr/>
        </p:nvSpPr>
        <p:spPr bwMode="auto">
          <a:xfrm>
            <a:off x="5087781" y="4572200"/>
            <a:ext cx="392504" cy="392504"/>
          </a:xfrm>
          <a:custGeom>
            <a:avLst/>
            <a:gdLst>
              <a:gd name="T0" fmla="*/ 1084 w 2048"/>
              <a:gd name="T1" fmla="*/ 844 h 2048"/>
              <a:gd name="T2" fmla="*/ 844 w 2048"/>
              <a:gd name="T3" fmla="*/ 1084 h 2048"/>
              <a:gd name="T4" fmla="*/ 724 w 2048"/>
              <a:gd name="T5" fmla="*/ 1264 h 2048"/>
              <a:gd name="T6" fmla="*/ 964 w 2048"/>
              <a:gd name="T7" fmla="*/ 964 h 2048"/>
              <a:gd name="T8" fmla="*/ 1204 w 2048"/>
              <a:gd name="T9" fmla="*/ 724 h 2048"/>
              <a:gd name="T10" fmla="*/ 1324 w 2048"/>
              <a:gd name="T11" fmla="*/ 544 h 2048"/>
              <a:gd name="T12" fmla="*/ 1688 w 2048"/>
              <a:gd name="T13" fmla="*/ 604 h 2048"/>
              <a:gd name="T14" fmla="*/ 1504 w 2048"/>
              <a:gd name="T15" fmla="*/ 484 h 2048"/>
              <a:gd name="T16" fmla="*/ 120 w 2048"/>
              <a:gd name="T17" fmla="*/ 120 h 2048"/>
              <a:gd name="T18" fmla="*/ 0 w 2048"/>
              <a:gd name="T19" fmla="*/ 1264 h 2048"/>
              <a:gd name="T20" fmla="*/ 1988 w 2048"/>
              <a:gd name="T21" fmla="*/ 0 h 2048"/>
              <a:gd name="T22" fmla="*/ 1988 w 2048"/>
              <a:gd name="T23" fmla="*/ 604 h 2048"/>
              <a:gd name="T24" fmla="*/ 1748 w 2048"/>
              <a:gd name="T25" fmla="*/ 1084 h 2048"/>
              <a:gd name="T26" fmla="*/ 2048 w 2048"/>
              <a:gd name="T27" fmla="*/ 784 h 2048"/>
              <a:gd name="T28" fmla="*/ 1928 w 2048"/>
              <a:gd name="T29" fmla="*/ 1444 h 2048"/>
              <a:gd name="T30" fmla="*/ 1748 w 2048"/>
              <a:gd name="T31" fmla="*/ 1204 h 2048"/>
              <a:gd name="T32" fmla="*/ 1504 w 2048"/>
              <a:gd name="T33" fmla="*/ 964 h 2048"/>
              <a:gd name="T34" fmla="*/ 1204 w 2048"/>
              <a:gd name="T35" fmla="*/ 1264 h 2048"/>
              <a:gd name="T36" fmla="*/ 1324 w 2048"/>
              <a:gd name="T37" fmla="*/ 1084 h 2048"/>
              <a:gd name="T38" fmla="*/ 1084 w 2048"/>
              <a:gd name="T39" fmla="*/ 1444 h 2048"/>
              <a:gd name="T40" fmla="*/ 964 w 2048"/>
              <a:gd name="T41" fmla="*/ 1264 h 2048"/>
              <a:gd name="T42" fmla="*/ 844 w 2048"/>
              <a:gd name="T43" fmla="*/ 1504 h 2048"/>
              <a:gd name="T44" fmla="*/ 600 w 2048"/>
              <a:gd name="T45" fmla="*/ 1024 h 2048"/>
              <a:gd name="T46" fmla="*/ 480 w 2048"/>
              <a:gd name="T47" fmla="*/ 1204 h 2048"/>
              <a:gd name="T48" fmla="*/ 480 w 2048"/>
              <a:gd name="T49" fmla="*/ 360 h 2048"/>
              <a:gd name="T50" fmla="*/ 784 w 2048"/>
              <a:gd name="T51" fmla="*/ 844 h 2048"/>
              <a:gd name="T52" fmla="*/ 784 w 2048"/>
              <a:gd name="T53" fmla="*/ 484 h 2048"/>
              <a:gd name="T54" fmla="*/ 600 w 2048"/>
              <a:gd name="T55" fmla="*/ 724 h 2048"/>
              <a:gd name="T56" fmla="*/ 964 w 2048"/>
              <a:gd name="T57" fmla="*/ 544 h 2048"/>
              <a:gd name="T58" fmla="*/ 1084 w 2048"/>
              <a:gd name="T59" fmla="*/ 360 h 2048"/>
              <a:gd name="T60" fmla="*/ 1748 w 2048"/>
              <a:gd name="T61" fmla="*/ 240 h 2048"/>
              <a:gd name="T62" fmla="*/ 240 w 2048"/>
              <a:gd name="T63" fmla="*/ 1748 h 2048"/>
              <a:gd name="T64" fmla="*/ 600 w 2048"/>
              <a:gd name="T65" fmla="*/ 1748 h 2048"/>
              <a:gd name="T66" fmla="*/ 360 w 2048"/>
              <a:gd name="T67" fmla="*/ 1324 h 2048"/>
              <a:gd name="T68" fmla="*/ 540 w 2048"/>
              <a:gd name="T69" fmla="*/ 1564 h 2048"/>
              <a:gd name="T70" fmla="*/ 784 w 2048"/>
              <a:gd name="T71" fmla="*/ 1808 h 2048"/>
              <a:gd name="T72" fmla="*/ 1084 w 2048"/>
              <a:gd name="T73" fmla="*/ 1564 h 2048"/>
              <a:gd name="T74" fmla="*/ 1564 w 2048"/>
              <a:gd name="T75" fmla="*/ 1324 h 2048"/>
              <a:gd name="T76" fmla="*/ 1264 w 2048"/>
              <a:gd name="T77" fmla="*/ 1688 h 2048"/>
              <a:gd name="T78" fmla="*/ 1748 w 2048"/>
              <a:gd name="T79" fmla="*/ 1808 h 2048"/>
              <a:gd name="T80" fmla="*/ 1928 w 2048"/>
              <a:gd name="T81" fmla="*/ 1564 h 2048"/>
              <a:gd name="T82" fmla="*/ 120 w 2048"/>
              <a:gd name="T83" fmla="*/ 1504 h 2048"/>
              <a:gd name="T84" fmla="*/ 0 w 2048"/>
              <a:gd name="T85" fmla="*/ 1988 h 2048"/>
              <a:gd name="T86" fmla="*/ 2048 w 2048"/>
              <a:gd name="T87" fmla="*/ 198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2048">
                <a:moveTo>
                  <a:pt x="1688" y="1024"/>
                </a:moveTo>
                <a:cubicBezTo>
                  <a:pt x="1688" y="844"/>
                  <a:pt x="1688" y="844"/>
                  <a:pt x="1688" y="844"/>
                </a:cubicBezTo>
                <a:cubicBezTo>
                  <a:pt x="1084" y="844"/>
                  <a:pt x="1084" y="844"/>
                  <a:pt x="1084" y="844"/>
                </a:cubicBezTo>
                <a:cubicBezTo>
                  <a:pt x="1084" y="1024"/>
                  <a:pt x="1084" y="1024"/>
                  <a:pt x="1084" y="1024"/>
                </a:cubicBezTo>
                <a:cubicBezTo>
                  <a:pt x="1084" y="1057"/>
                  <a:pt x="1057" y="1084"/>
                  <a:pt x="1024" y="1084"/>
                </a:cubicBezTo>
                <a:cubicBezTo>
                  <a:pt x="844" y="1084"/>
                  <a:pt x="844" y="1084"/>
                  <a:pt x="844" y="1084"/>
                </a:cubicBezTo>
                <a:cubicBezTo>
                  <a:pt x="844" y="1264"/>
                  <a:pt x="844" y="1264"/>
                  <a:pt x="844" y="1264"/>
                </a:cubicBezTo>
                <a:cubicBezTo>
                  <a:pt x="844" y="1297"/>
                  <a:pt x="817" y="1324"/>
                  <a:pt x="784" y="1324"/>
                </a:cubicBezTo>
                <a:cubicBezTo>
                  <a:pt x="751" y="1324"/>
                  <a:pt x="724" y="1297"/>
                  <a:pt x="724" y="1264"/>
                </a:cubicBezTo>
                <a:cubicBezTo>
                  <a:pt x="724" y="1024"/>
                  <a:pt x="724" y="1024"/>
                  <a:pt x="724" y="1024"/>
                </a:cubicBezTo>
                <a:cubicBezTo>
                  <a:pt x="724" y="991"/>
                  <a:pt x="751" y="964"/>
                  <a:pt x="784" y="964"/>
                </a:cubicBezTo>
                <a:cubicBezTo>
                  <a:pt x="964" y="964"/>
                  <a:pt x="964" y="964"/>
                  <a:pt x="964" y="964"/>
                </a:cubicBezTo>
                <a:cubicBezTo>
                  <a:pt x="964" y="784"/>
                  <a:pt x="964" y="784"/>
                  <a:pt x="964" y="784"/>
                </a:cubicBezTo>
                <a:cubicBezTo>
                  <a:pt x="964" y="751"/>
                  <a:pt x="991" y="724"/>
                  <a:pt x="1024" y="724"/>
                </a:cubicBezTo>
                <a:cubicBezTo>
                  <a:pt x="1204" y="724"/>
                  <a:pt x="1204" y="724"/>
                  <a:pt x="1204" y="724"/>
                </a:cubicBezTo>
                <a:cubicBezTo>
                  <a:pt x="1204" y="544"/>
                  <a:pt x="1204" y="544"/>
                  <a:pt x="1204" y="544"/>
                </a:cubicBezTo>
                <a:cubicBezTo>
                  <a:pt x="1204" y="511"/>
                  <a:pt x="1231" y="484"/>
                  <a:pt x="1264" y="484"/>
                </a:cubicBezTo>
                <a:cubicBezTo>
                  <a:pt x="1297" y="484"/>
                  <a:pt x="1324" y="511"/>
                  <a:pt x="1324" y="544"/>
                </a:cubicBezTo>
                <a:cubicBezTo>
                  <a:pt x="1324" y="724"/>
                  <a:pt x="1324" y="724"/>
                  <a:pt x="1324" y="724"/>
                </a:cubicBezTo>
                <a:cubicBezTo>
                  <a:pt x="1688" y="724"/>
                  <a:pt x="1688" y="724"/>
                  <a:pt x="1688" y="724"/>
                </a:cubicBezTo>
                <a:cubicBezTo>
                  <a:pt x="1688" y="604"/>
                  <a:pt x="1688" y="604"/>
                  <a:pt x="1688" y="604"/>
                </a:cubicBezTo>
                <a:cubicBezTo>
                  <a:pt x="1504" y="604"/>
                  <a:pt x="1504" y="604"/>
                  <a:pt x="1504" y="604"/>
                </a:cubicBezTo>
                <a:cubicBezTo>
                  <a:pt x="1471" y="604"/>
                  <a:pt x="1444" y="577"/>
                  <a:pt x="1444" y="544"/>
                </a:cubicBezTo>
                <a:cubicBezTo>
                  <a:pt x="1444" y="511"/>
                  <a:pt x="1471" y="484"/>
                  <a:pt x="1504" y="484"/>
                </a:cubicBezTo>
                <a:cubicBezTo>
                  <a:pt x="1928" y="484"/>
                  <a:pt x="1928" y="484"/>
                  <a:pt x="1928" y="484"/>
                </a:cubicBezTo>
                <a:cubicBezTo>
                  <a:pt x="1928" y="120"/>
                  <a:pt x="1928" y="120"/>
                  <a:pt x="1928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0" y="1264"/>
                  <a:pt x="120" y="1264"/>
                  <a:pt x="120" y="1264"/>
                </a:cubicBezTo>
                <a:cubicBezTo>
                  <a:pt x="120" y="1297"/>
                  <a:pt x="93" y="1324"/>
                  <a:pt x="60" y="1324"/>
                </a:cubicBezTo>
                <a:cubicBezTo>
                  <a:pt x="27" y="1324"/>
                  <a:pt x="0" y="1297"/>
                  <a:pt x="0" y="12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2021" y="0"/>
                  <a:pt x="2048" y="27"/>
                  <a:pt x="2048" y="60"/>
                </a:cubicBezTo>
                <a:cubicBezTo>
                  <a:pt x="2048" y="544"/>
                  <a:pt x="2048" y="544"/>
                  <a:pt x="2048" y="544"/>
                </a:cubicBezTo>
                <a:cubicBezTo>
                  <a:pt x="2048" y="577"/>
                  <a:pt x="2021" y="604"/>
                  <a:pt x="1988" y="604"/>
                </a:cubicBezTo>
                <a:cubicBezTo>
                  <a:pt x="1808" y="604"/>
                  <a:pt x="1808" y="604"/>
                  <a:pt x="1808" y="604"/>
                </a:cubicBezTo>
                <a:cubicBezTo>
                  <a:pt x="1808" y="1024"/>
                  <a:pt x="1808" y="1024"/>
                  <a:pt x="1808" y="1024"/>
                </a:cubicBezTo>
                <a:cubicBezTo>
                  <a:pt x="1808" y="1057"/>
                  <a:pt x="1781" y="1084"/>
                  <a:pt x="1748" y="1084"/>
                </a:cubicBezTo>
                <a:cubicBezTo>
                  <a:pt x="1715" y="1084"/>
                  <a:pt x="1688" y="1057"/>
                  <a:pt x="1688" y="1024"/>
                </a:cubicBezTo>
                <a:close/>
                <a:moveTo>
                  <a:pt x="2048" y="1988"/>
                </a:moveTo>
                <a:cubicBezTo>
                  <a:pt x="2048" y="784"/>
                  <a:pt x="2048" y="784"/>
                  <a:pt x="2048" y="784"/>
                </a:cubicBezTo>
                <a:cubicBezTo>
                  <a:pt x="2048" y="751"/>
                  <a:pt x="2021" y="724"/>
                  <a:pt x="1988" y="724"/>
                </a:cubicBezTo>
                <a:cubicBezTo>
                  <a:pt x="1955" y="724"/>
                  <a:pt x="1928" y="751"/>
                  <a:pt x="1928" y="784"/>
                </a:cubicBezTo>
                <a:cubicBezTo>
                  <a:pt x="1928" y="1444"/>
                  <a:pt x="1928" y="1444"/>
                  <a:pt x="1928" y="1444"/>
                </a:cubicBezTo>
                <a:cubicBezTo>
                  <a:pt x="1808" y="1444"/>
                  <a:pt x="1808" y="1444"/>
                  <a:pt x="1808" y="1444"/>
                </a:cubicBezTo>
                <a:cubicBezTo>
                  <a:pt x="1808" y="1264"/>
                  <a:pt x="1808" y="1264"/>
                  <a:pt x="1808" y="1264"/>
                </a:cubicBezTo>
                <a:cubicBezTo>
                  <a:pt x="1808" y="1231"/>
                  <a:pt x="1781" y="1204"/>
                  <a:pt x="1748" y="1204"/>
                </a:cubicBezTo>
                <a:cubicBezTo>
                  <a:pt x="1564" y="1204"/>
                  <a:pt x="1564" y="1204"/>
                  <a:pt x="1564" y="1204"/>
                </a:cubicBezTo>
                <a:cubicBezTo>
                  <a:pt x="1564" y="1024"/>
                  <a:pt x="1564" y="1024"/>
                  <a:pt x="1564" y="1024"/>
                </a:cubicBezTo>
                <a:cubicBezTo>
                  <a:pt x="1564" y="991"/>
                  <a:pt x="1537" y="964"/>
                  <a:pt x="1504" y="964"/>
                </a:cubicBezTo>
                <a:cubicBezTo>
                  <a:pt x="1264" y="964"/>
                  <a:pt x="1264" y="964"/>
                  <a:pt x="1264" y="964"/>
                </a:cubicBezTo>
                <a:cubicBezTo>
                  <a:pt x="1231" y="964"/>
                  <a:pt x="1204" y="991"/>
                  <a:pt x="1204" y="1024"/>
                </a:cubicBezTo>
                <a:cubicBezTo>
                  <a:pt x="1204" y="1264"/>
                  <a:pt x="1204" y="1264"/>
                  <a:pt x="1204" y="1264"/>
                </a:cubicBezTo>
                <a:cubicBezTo>
                  <a:pt x="1204" y="1297"/>
                  <a:pt x="1231" y="1324"/>
                  <a:pt x="1264" y="1324"/>
                </a:cubicBezTo>
                <a:cubicBezTo>
                  <a:pt x="1297" y="1324"/>
                  <a:pt x="1324" y="1297"/>
                  <a:pt x="1324" y="1264"/>
                </a:cubicBezTo>
                <a:cubicBezTo>
                  <a:pt x="1324" y="1084"/>
                  <a:pt x="1324" y="1084"/>
                  <a:pt x="1324" y="1084"/>
                </a:cubicBezTo>
                <a:cubicBezTo>
                  <a:pt x="1444" y="1084"/>
                  <a:pt x="1444" y="1084"/>
                  <a:pt x="1444" y="1084"/>
                </a:cubicBezTo>
                <a:cubicBezTo>
                  <a:pt x="1444" y="1444"/>
                  <a:pt x="1444" y="1444"/>
                  <a:pt x="1444" y="1444"/>
                </a:cubicBezTo>
                <a:cubicBezTo>
                  <a:pt x="1084" y="1444"/>
                  <a:pt x="1084" y="1444"/>
                  <a:pt x="1084" y="1444"/>
                </a:cubicBezTo>
                <a:cubicBezTo>
                  <a:pt x="1084" y="1264"/>
                  <a:pt x="1084" y="1264"/>
                  <a:pt x="1084" y="1264"/>
                </a:cubicBezTo>
                <a:cubicBezTo>
                  <a:pt x="1084" y="1231"/>
                  <a:pt x="1057" y="1204"/>
                  <a:pt x="1024" y="1204"/>
                </a:cubicBezTo>
                <a:cubicBezTo>
                  <a:pt x="991" y="1204"/>
                  <a:pt x="964" y="1231"/>
                  <a:pt x="964" y="1264"/>
                </a:cubicBezTo>
                <a:cubicBezTo>
                  <a:pt x="964" y="1688"/>
                  <a:pt x="964" y="1688"/>
                  <a:pt x="964" y="1688"/>
                </a:cubicBezTo>
                <a:cubicBezTo>
                  <a:pt x="844" y="1688"/>
                  <a:pt x="844" y="1688"/>
                  <a:pt x="844" y="1688"/>
                </a:cubicBezTo>
                <a:cubicBezTo>
                  <a:pt x="844" y="1504"/>
                  <a:pt x="844" y="1504"/>
                  <a:pt x="844" y="1504"/>
                </a:cubicBezTo>
                <a:cubicBezTo>
                  <a:pt x="844" y="1471"/>
                  <a:pt x="817" y="1444"/>
                  <a:pt x="784" y="1444"/>
                </a:cubicBezTo>
                <a:cubicBezTo>
                  <a:pt x="600" y="1444"/>
                  <a:pt x="600" y="1444"/>
                  <a:pt x="600" y="1444"/>
                </a:cubicBezTo>
                <a:cubicBezTo>
                  <a:pt x="600" y="1024"/>
                  <a:pt x="600" y="1024"/>
                  <a:pt x="600" y="1024"/>
                </a:cubicBezTo>
                <a:cubicBezTo>
                  <a:pt x="600" y="991"/>
                  <a:pt x="573" y="964"/>
                  <a:pt x="540" y="964"/>
                </a:cubicBezTo>
                <a:cubicBezTo>
                  <a:pt x="507" y="964"/>
                  <a:pt x="480" y="991"/>
                  <a:pt x="480" y="1024"/>
                </a:cubicBezTo>
                <a:cubicBezTo>
                  <a:pt x="480" y="1204"/>
                  <a:pt x="480" y="1204"/>
                  <a:pt x="480" y="1204"/>
                </a:cubicBezTo>
                <a:cubicBezTo>
                  <a:pt x="360" y="1204"/>
                  <a:pt x="360" y="1204"/>
                  <a:pt x="360" y="1204"/>
                </a:cubicBezTo>
                <a:cubicBezTo>
                  <a:pt x="360" y="360"/>
                  <a:pt x="360" y="360"/>
                  <a:pt x="360" y="360"/>
                </a:cubicBezTo>
                <a:cubicBezTo>
                  <a:pt x="480" y="360"/>
                  <a:pt x="480" y="360"/>
                  <a:pt x="480" y="360"/>
                </a:cubicBezTo>
                <a:cubicBezTo>
                  <a:pt x="480" y="784"/>
                  <a:pt x="480" y="784"/>
                  <a:pt x="480" y="784"/>
                </a:cubicBezTo>
                <a:cubicBezTo>
                  <a:pt x="480" y="817"/>
                  <a:pt x="507" y="844"/>
                  <a:pt x="540" y="844"/>
                </a:cubicBezTo>
                <a:cubicBezTo>
                  <a:pt x="784" y="844"/>
                  <a:pt x="784" y="844"/>
                  <a:pt x="784" y="844"/>
                </a:cubicBezTo>
                <a:cubicBezTo>
                  <a:pt x="817" y="844"/>
                  <a:pt x="844" y="817"/>
                  <a:pt x="844" y="784"/>
                </a:cubicBezTo>
                <a:cubicBezTo>
                  <a:pt x="844" y="544"/>
                  <a:pt x="844" y="544"/>
                  <a:pt x="844" y="544"/>
                </a:cubicBezTo>
                <a:cubicBezTo>
                  <a:pt x="844" y="511"/>
                  <a:pt x="817" y="484"/>
                  <a:pt x="784" y="484"/>
                </a:cubicBezTo>
                <a:cubicBezTo>
                  <a:pt x="751" y="484"/>
                  <a:pt x="724" y="511"/>
                  <a:pt x="724" y="544"/>
                </a:cubicBezTo>
                <a:cubicBezTo>
                  <a:pt x="724" y="724"/>
                  <a:pt x="724" y="724"/>
                  <a:pt x="724" y="724"/>
                </a:cubicBezTo>
                <a:cubicBezTo>
                  <a:pt x="600" y="724"/>
                  <a:pt x="600" y="724"/>
                  <a:pt x="600" y="724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964" y="360"/>
                  <a:pt x="964" y="360"/>
                  <a:pt x="964" y="360"/>
                </a:cubicBezTo>
                <a:cubicBezTo>
                  <a:pt x="964" y="544"/>
                  <a:pt x="964" y="544"/>
                  <a:pt x="964" y="544"/>
                </a:cubicBezTo>
                <a:cubicBezTo>
                  <a:pt x="964" y="577"/>
                  <a:pt x="991" y="604"/>
                  <a:pt x="1024" y="604"/>
                </a:cubicBezTo>
                <a:cubicBezTo>
                  <a:pt x="1057" y="604"/>
                  <a:pt x="1084" y="577"/>
                  <a:pt x="1084" y="544"/>
                </a:cubicBezTo>
                <a:cubicBezTo>
                  <a:pt x="1084" y="360"/>
                  <a:pt x="1084" y="360"/>
                  <a:pt x="1084" y="360"/>
                </a:cubicBezTo>
                <a:cubicBezTo>
                  <a:pt x="1748" y="360"/>
                  <a:pt x="1748" y="360"/>
                  <a:pt x="1748" y="360"/>
                </a:cubicBezTo>
                <a:cubicBezTo>
                  <a:pt x="1781" y="360"/>
                  <a:pt x="1808" y="333"/>
                  <a:pt x="1808" y="300"/>
                </a:cubicBezTo>
                <a:cubicBezTo>
                  <a:pt x="1808" y="267"/>
                  <a:pt x="1781" y="240"/>
                  <a:pt x="1748" y="240"/>
                </a:cubicBezTo>
                <a:cubicBezTo>
                  <a:pt x="300" y="240"/>
                  <a:pt x="300" y="240"/>
                  <a:pt x="300" y="240"/>
                </a:cubicBezTo>
                <a:cubicBezTo>
                  <a:pt x="267" y="240"/>
                  <a:pt x="240" y="267"/>
                  <a:pt x="240" y="300"/>
                </a:cubicBezTo>
                <a:cubicBezTo>
                  <a:pt x="240" y="1748"/>
                  <a:pt x="240" y="1748"/>
                  <a:pt x="240" y="1748"/>
                </a:cubicBezTo>
                <a:cubicBezTo>
                  <a:pt x="240" y="1781"/>
                  <a:pt x="267" y="1808"/>
                  <a:pt x="300" y="1808"/>
                </a:cubicBezTo>
                <a:cubicBezTo>
                  <a:pt x="540" y="1808"/>
                  <a:pt x="540" y="1808"/>
                  <a:pt x="540" y="1808"/>
                </a:cubicBezTo>
                <a:cubicBezTo>
                  <a:pt x="573" y="1808"/>
                  <a:pt x="600" y="1781"/>
                  <a:pt x="600" y="1748"/>
                </a:cubicBezTo>
                <a:cubicBezTo>
                  <a:pt x="600" y="1715"/>
                  <a:pt x="573" y="1688"/>
                  <a:pt x="540" y="1688"/>
                </a:cubicBezTo>
                <a:cubicBezTo>
                  <a:pt x="360" y="1688"/>
                  <a:pt x="360" y="1688"/>
                  <a:pt x="360" y="1688"/>
                </a:cubicBezTo>
                <a:cubicBezTo>
                  <a:pt x="360" y="1324"/>
                  <a:pt x="360" y="1324"/>
                  <a:pt x="360" y="1324"/>
                </a:cubicBezTo>
                <a:cubicBezTo>
                  <a:pt x="480" y="1324"/>
                  <a:pt x="480" y="1324"/>
                  <a:pt x="480" y="1324"/>
                </a:cubicBezTo>
                <a:cubicBezTo>
                  <a:pt x="480" y="1504"/>
                  <a:pt x="480" y="1504"/>
                  <a:pt x="480" y="1504"/>
                </a:cubicBezTo>
                <a:cubicBezTo>
                  <a:pt x="480" y="1537"/>
                  <a:pt x="507" y="1564"/>
                  <a:pt x="540" y="1564"/>
                </a:cubicBezTo>
                <a:cubicBezTo>
                  <a:pt x="724" y="1564"/>
                  <a:pt x="724" y="1564"/>
                  <a:pt x="724" y="1564"/>
                </a:cubicBezTo>
                <a:cubicBezTo>
                  <a:pt x="724" y="1748"/>
                  <a:pt x="724" y="1748"/>
                  <a:pt x="724" y="1748"/>
                </a:cubicBezTo>
                <a:cubicBezTo>
                  <a:pt x="724" y="1781"/>
                  <a:pt x="751" y="1808"/>
                  <a:pt x="784" y="1808"/>
                </a:cubicBezTo>
                <a:cubicBezTo>
                  <a:pt x="1024" y="1808"/>
                  <a:pt x="1024" y="1808"/>
                  <a:pt x="1024" y="1808"/>
                </a:cubicBezTo>
                <a:cubicBezTo>
                  <a:pt x="1057" y="1808"/>
                  <a:pt x="1084" y="1781"/>
                  <a:pt x="1084" y="1748"/>
                </a:cubicBezTo>
                <a:cubicBezTo>
                  <a:pt x="1084" y="1564"/>
                  <a:pt x="1084" y="1564"/>
                  <a:pt x="1084" y="1564"/>
                </a:cubicBezTo>
                <a:cubicBezTo>
                  <a:pt x="1504" y="1564"/>
                  <a:pt x="1504" y="1564"/>
                  <a:pt x="1504" y="1564"/>
                </a:cubicBezTo>
                <a:cubicBezTo>
                  <a:pt x="1537" y="1564"/>
                  <a:pt x="1564" y="1537"/>
                  <a:pt x="1564" y="1504"/>
                </a:cubicBezTo>
                <a:cubicBezTo>
                  <a:pt x="1564" y="1324"/>
                  <a:pt x="1564" y="1324"/>
                  <a:pt x="1564" y="1324"/>
                </a:cubicBezTo>
                <a:cubicBezTo>
                  <a:pt x="1688" y="1324"/>
                  <a:pt x="1688" y="1324"/>
                  <a:pt x="1688" y="1324"/>
                </a:cubicBezTo>
                <a:cubicBezTo>
                  <a:pt x="1688" y="1688"/>
                  <a:pt x="1688" y="1688"/>
                  <a:pt x="1688" y="1688"/>
                </a:cubicBezTo>
                <a:cubicBezTo>
                  <a:pt x="1264" y="1688"/>
                  <a:pt x="1264" y="1688"/>
                  <a:pt x="1264" y="1688"/>
                </a:cubicBezTo>
                <a:cubicBezTo>
                  <a:pt x="1231" y="1688"/>
                  <a:pt x="1204" y="1715"/>
                  <a:pt x="1204" y="1748"/>
                </a:cubicBezTo>
                <a:cubicBezTo>
                  <a:pt x="1204" y="1781"/>
                  <a:pt x="1231" y="1808"/>
                  <a:pt x="1264" y="1808"/>
                </a:cubicBezTo>
                <a:cubicBezTo>
                  <a:pt x="1748" y="1808"/>
                  <a:pt x="1748" y="1808"/>
                  <a:pt x="1748" y="1808"/>
                </a:cubicBezTo>
                <a:cubicBezTo>
                  <a:pt x="1781" y="1808"/>
                  <a:pt x="1808" y="1781"/>
                  <a:pt x="1808" y="1748"/>
                </a:cubicBezTo>
                <a:cubicBezTo>
                  <a:pt x="1808" y="1564"/>
                  <a:pt x="1808" y="1564"/>
                  <a:pt x="1808" y="1564"/>
                </a:cubicBezTo>
                <a:cubicBezTo>
                  <a:pt x="1928" y="1564"/>
                  <a:pt x="1928" y="1564"/>
                  <a:pt x="1928" y="1564"/>
                </a:cubicBezTo>
                <a:cubicBezTo>
                  <a:pt x="1928" y="1928"/>
                  <a:pt x="1928" y="1928"/>
                  <a:pt x="1928" y="1928"/>
                </a:cubicBezTo>
                <a:cubicBezTo>
                  <a:pt x="120" y="1928"/>
                  <a:pt x="120" y="1928"/>
                  <a:pt x="120" y="1928"/>
                </a:cubicBezTo>
                <a:cubicBezTo>
                  <a:pt x="120" y="1504"/>
                  <a:pt x="120" y="1504"/>
                  <a:pt x="120" y="1504"/>
                </a:cubicBezTo>
                <a:cubicBezTo>
                  <a:pt x="120" y="1471"/>
                  <a:pt x="93" y="1444"/>
                  <a:pt x="60" y="1444"/>
                </a:cubicBezTo>
                <a:cubicBezTo>
                  <a:pt x="27" y="1444"/>
                  <a:pt x="0" y="1471"/>
                  <a:pt x="0" y="1504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1473750" y="4572083"/>
            <a:ext cx="345085" cy="392739"/>
          </a:xfrm>
          <a:custGeom>
            <a:avLst/>
            <a:gdLst>
              <a:gd name="T0" fmla="*/ 720 w 1800"/>
              <a:gd name="T1" fmla="*/ 1389 h 2049"/>
              <a:gd name="T2" fmla="*/ 360 w 1800"/>
              <a:gd name="T3" fmla="*/ 1389 h 2049"/>
              <a:gd name="T4" fmla="*/ 540 w 1800"/>
              <a:gd name="T5" fmla="*/ 1329 h 2049"/>
              <a:gd name="T6" fmla="*/ 540 w 1800"/>
              <a:gd name="T7" fmla="*/ 1449 h 2049"/>
              <a:gd name="T8" fmla="*/ 540 w 1800"/>
              <a:gd name="T9" fmla="*/ 1329 h 2049"/>
              <a:gd name="T10" fmla="*/ 1080 w 1800"/>
              <a:gd name="T11" fmla="*/ 1389 h 2049"/>
              <a:gd name="T12" fmla="*/ 1440 w 1800"/>
              <a:gd name="T13" fmla="*/ 1389 h 2049"/>
              <a:gd name="T14" fmla="*/ 1260 w 1800"/>
              <a:gd name="T15" fmla="*/ 1449 h 2049"/>
              <a:gd name="T16" fmla="*/ 1260 w 1800"/>
              <a:gd name="T17" fmla="*/ 1329 h 2049"/>
              <a:gd name="T18" fmla="*/ 1260 w 1800"/>
              <a:gd name="T19" fmla="*/ 1449 h 2049"/>
              <a:gd name="T20" fmla="*/ 1528 w 1800"/>
              <a:gd name="T21" fmla="*/ 676 h 2049"/>
              <a:gd name="T22" fmla="*/ 1320 w 1800"/>
              <a:gd name="T23" fmla="*/ 729 h 2049"/>
              <a:gd name="T24" fmla="*/ 1522 w 1800"/>
              <a:gd name="T25" fmla="*/ 361 h 2049"/>
              <a:gd name="T26" fmla="*/ 1522 w 1800"/>
              <a:gd name="T27" fmla="*/ 249 h 2049"/>
              <a:gd name="T28" fmla="*/ 877 w 1800"/>
              <a:gd name="T29" fmla="*/ 5 h 2049"/>
              <a:gd name="T30" fmla="*/ 240 w 1800"/>
              <a:gd name="T31" fmla="*/ 305 h 2049"/>
              <a:gd name="T32" fmla="*/ 480 w 1800"/>
              <a:gd name="T33" fmla="*/ 443 h 2049"/>
              <a:gd name="T34" fmla="*/ 399 w 1800"/>
              <a:gd name="T35" fmla="*/ 729 h 2049"/>
              <a:gd name="T36" fmla="*/ 102 w 1800"/>
              <a:gd name="T37" fmla="*/ 507 h 2049"/>
              <a:gd name="T38" fmla="*/ 0 w 1800"/>
              <a:gd name="T39" fmla="*/ 549 h 2049"/>
              <a:gd name="T40" fmla="*/ 250 w 1800"/>
              <a:gd name="T41" fmla="*/ 1085 h 2049"/>
              <a:gd name="T42" fmla="*/ 159 w 1800"/>
              <a:gd name="T43" fmla="*/ 1567 h 2049"/>
              <a:gd name="T44" fmla="*/ 60 w 1800"/>
              <a:gd name="T45" fmla="*/ 2049 h 2049"/>
              <a:gd name="T46" fmla="*/ 1800 w 1800"/>
              <a:gd name="T47" fmla="*/ 1989 h 2049"/>
              <a:gd name="T48" fmla="*/ 1680 w 1800"/>
              <a:gd name="T49" fmla="*/ 1389 h 2049"/>
              <a:gd name="T50" fmla="*/ 1800 w 1800"/>
              <a:gd name="T51" fmla="*/ 789 h 2049"/>
              <a:gd name="T52" fmla="*/ 1763 w 1800"/>
              <a:gd name="T53" fmla="*/ 494 h 2049"/>
              <a:gd name="T54" fmla="*/ 459 w 1800"/>
              <a:gd name="T55" fmla="*/ 305 h 2049"/>
              <a:gd name="T56" fmla="*/ 1341 w 1800"/>
              <a:gd name="T57" fmla="*/ 305 h 2049"/>
              <a:gd name="T58" fmla="*/ 459 w 1800"/>
              <a:gd name="T59" fmla="*/ 305 h 2049"/>
              <a:gd name="T60" fmla="*/ 1200 w 1800"/>
              <a:gd name="T61" fmla="*/ 729 h 2049"/>
              <a:gd name="T62" fmla="*/ 900 w 1800"/>
              <a:gd name="T63" fmla="*/ 829 h 2049"/>
              <a:gd name="T64" fmla="*/ 600 w 1800"/>
              <a:gd name="T65" fmla="*/ 729 h 2049"/>
              <a:gd name="T66" fmla="*/ 877 w 1800"/>
              <a:gd name="T67" fmla="*/ 605 h 2049"/>
              <a:gd name="T68" fmla="*/ 922 w 1800"/>
              <a:gd name="T69" fmla="*/ 605 h 2049"/>
              <a:gd name="T70" fmla="*/ 540 w 1800"/>
              <a:gd name="T71" fmla="*/ 1089 h 2049"/>
              <a:gd name="T72" fmla="*/ 540 w 1800"/>
              <a:gd name="T73" fmla="*/ 1689 h 2049"/>
              <a:gd name="T74" fmla="*/ 540 w 1800"/>
              <a:gd name="T75" fmla="*/ 1089 h 2049"/>
              <a:gd name="T76" fmla="*/ 229 w 1800"/>
              <a:gd name="T77" fmla="*/ 1671 h 2049"/>
              <a:gd name="T78" fmla="*/ 689 w 1800"/>
              <a:gd name="T79" fmla="*/ 1781 h 2049"/>
              <a:gd name="T80" fmla="*/ 123 w 1800"/>
              <a:gd name="T81" fmla="*/ 1929 h 2049"/>
              <a:gd name="T82" fmla="*/ 794 w 1800"/>
              <a:gd name="T83" fmla="*/ 1723 h 2049"/>
              <a:gd name="T84" fmla="*/ 1005 w 1800"/>
              <a:gd name="T85" fmla="*/ 1723 h 2049"/>
              <a:gd name="T86" fmla="*/ 1676 w 1800"/>
              <a:gd name="T87" fmla="*/ 1929 h 2049"/>
              <a:gd name="T88" fmla="*/ 1110 w 1800"/>
              <a:gd name="T89" fmla="*/ 1781 h 2049"/>
              <a:gd name="T90" fmla="*/ 1571 w 1800"/>
              <a:gd name="T91" fmla="*/ 1671 h 2049"/>
              <a:gd name="T92" fmla="*/ 1560 w 1800"/>
              <a:gd name="T93" fmla="*/ 1389 h 2049"/>
              <a:gd name="T94" fmla="*/ 960 w 1800"/>
              <a:gd name="T95" fmla="*/ 1389 h 2049"/>
              <a:gd name="T96" fmla="*/ 1560 w 1800"/>
              <a:gd name="T97" fmla="*/ 1389 h 2049"/>
              <a:gd name="T98" fmla="*/ 1500 w 1800"/>
              <a:gd name="T99" fmla="*/ 969 h 2049"/>
              <a:gd name="T100" fmla="*/ 900 w 1800"/>
              <a:gd name="T101" fmla="*/ 1173 h 2049"/>
              <a:gd name="T102" fmla="*/ 300 w 1800"/>
              <a:gd name="T103" fmla="*/ 969 h 2049"/>
              <a:gd name="T104" fmla="*/ 120 w 1800"/>
              <a:gd name="T105" fmla="*/ 694 h 2049"/>
              <a:gd name="T106" fmla="*/ 399 w 1800"/>
              <a:gd name="T107" fmla="*/ 849 h 2049"/>
              <a:gd name="T108" fmla="*/ 857 w 1800"/>
              <a:gd name="T109" fmla="*/ 951 h 2049"/>
              <a:gd name="T110" fmla="*/ 1190 w 1800"/>
              <a:gd name="T111" fmla="*/ 849 h 2049"/>
              <a:gd name="T112" fmla="*/ 1613 w 1800"/>
              <a:gd name="T113" fmla="*/ 761 h 2049"/>
              <a:gd name="T114" fmla="*/ 1680 w 1800"/>
              <a:gd name="T115" fmla="*/ 789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0" h="2049">
                <a:moveTo>
                  <a:pt x="540" y="1569"/>
                </a:moveTo>
                <a:cubicBezTo>
                  <a:pt x="639" y="1569"/>
                  <a:pt x="720" y="1488"/>
                  <a:pt x="720" y="1389"/>
                </a:cubicBezTo>
                <a:cubicBezTo>
                  <a:pt x="720" y="1290"/>
                  <a:pt x="639" y="1209"/>
                  <a:pt x="540" y="1209"/>
                </a:cubicBezTo>
                <a:cubicBezTo>
                  <a:pt x="441" y="1209"/>
                  <a:pt x="360" y="1290"/>
                  <a:pt x="360" y="1389"/>
                </a:cubicBezTo>
                <a:cubicBezTo>
                  <a:pt x="360" y="1488"/>
                  <a:pt x="441" y="1569"/>
                  <a:pt x="540" y="1569"/>
                </a:cubicBezTo>
                <a:close/>
                <a:moveTo>
                  <a:pt x="540" y="1329"/>
                </a:moveTo>
                <a:cubicBezTo>
                  <a:pt x="573" y="1329"/>
                  <a:pt x="600" y="1356"/>
                  <a:pt x="600" y="1389"/>
                </a:cubicBezTo>
                <a:cubicBezTo>
                  <a:pt x="600" y="1422"/>
                  <a:pt x="573" y="1449"/>
                  <a:pt x="540" y="1449"/>
                </a:cubicBezTo>
                <a:cubicBezTo>
                  <a:pt x="507" y="1449"/>
                  <a:pt x="480" y="1422"/>
                  <a:pt x="480" y="1389"/>
                </a:cubicBezTo>
                <a:cubicBezTo>
                  <a:pt x="480" y="1356"/>
                  <a:pt x="507" y="1329"/>
                  <a:pt x="540" y="1329"/>
                </a:cubicBezTo>
                <a:close/>
                <a:moveTo>
                  <a:pt x="1260" y="1209"/>
                </a:moveTo>
                <a:cubicBezTo>
                  <a:pt x="1161" y="1209"/>
                  <a:pt x="1080" y="1290"/>
                  <a:pt x="1080" y="1389"/>
                </a:cubicBezTo>
                <a:cubicBezTo>
                  <a:pt x="1080" y="1488"/>
                  <a:pt x="1161" y="1569"/>
                  <a:pt x="1260" y="1569"/>
                </a:cubicBezTo>
                <a:cubicBezTo>
                  <a:pt x="1359" y="1569"/>
                  <a:pt x="1440" y="1488"/>
                  <a:pt x="1440" y="1389"/>
                </a:cubicBezTo>
                <a:cubicBezTo>
                  <a:pt x="1440" y="1290"/>
                  <a:pt x="1359" y="1209"/>
                  <a:pt x="1260" y="1209"/>
                </a:cubicBezTo>
                <a:close/>
                <a:moveTo>
                  <a:pt x="1260" y="1449"/>
                </a:moveTo>
                <a:cubicBezTo>
                  <a:pt x="1227" y="1449"/>
                  <a:pt x="1200" y="1422"/>
                  <a:pt x="1200" y="1389"/>
                </a:cubicBezTo>
                <a:cubicBezTo>
                  <a:pt x="1200" y="1356"/>
                  <a:pt x="1227" y="1329"/>
                  <a:pt x="1260" y="1329"/>
                </a:cubicBezTo>
                <a:cubicBezTo>
                  <a:pt x="1293" y="1329"/>
                  <a:pt x="1320" y="1356"/>
                  <a:pt x="1320" y="1389"/>
                </a:cubicBezTo>
                <a:cubicBezTo>
                  <a:pt x="1320" y="1422"/>
                  <a:pt x="1293" y="1449"/>
                  <a:pt x="1260" y="1449"/>
                </a:cubicBezTo>
                <a:close/>
                <a:moveTo>
                  <a:pt x="1697" y="507"/>
                </a:moveTo>
                <a:cubicBezTo>
                  <a:pt x="1528" y="676"/>
                  <a:pt x="1528" y="676"/>
                  <a:pt x="1528" y="676"/>
                </a:cubicBezTo>
                <a:cubicBezTo>
                  <a:pt x="1494" y="710"/>
                  <a:pt x="1448" y="729"/>
                  <a:pt x="1400" y="729"/>
                </a:cubicBezTo>
                <a:cubicBezTo>
                  <a:pt x="1320" y="729"/>
                  <a:pt x="1320" y="729"/>
                  <a:pt x="1320" y="729"/>
                </a:cubicBezTo>
                <a:cubicBezTo>
                  <a:pt x="1320" y="443"/>
                  <a:pt x="1320" y="443"/>
                  <a:pt x="1320" y="443"/>
                </a:cubicBezTo>
                <a:cubicBezTo>
                  <a:pt x="1522" y="361"/>
                  <a:pt x="1522" y="361"/>
                  <a:pt x="1522" y="361"/>
                </a:cubicBezTo>
                <a:cubicBezTo>
                  <a:pt x="1545" y="351"/>
                  <a:pt x="1560" y="329"/>
                  <a:pt x="1560" y="305"/>
                </a:cubicBezTo>
                <a:cubicBezTo>
                  <a:pt x="1560" y="281"/>
                  <a:pt x="1545" y="259"/>
                  <a:pt x="1522" y="249"/>
                </a:cubicBezTo>
                <a:cubicBezTo>
                  <a:pt x="922" y="5"/>
                  <a:pt x="922" y="5"/>
                  <a:pt x="922" y="5"/>
                </a:cubicBezTo>
                <a:cubicBezTo>
                  <a:pt x="908" y="0"/>
                  <a:pt x="892" y="0"/>
                  <a:pt x="877" y="5"/>
                </a:cubicBezTo>
                <a:cubicBezTo>
                  <a:pt x="277" y="249"/>
                  <a:pt x="277" y="249"/>
                  <a:pt x="277" y="249"/>
                </a:cubicBezTo>
                <a:cubicBezTo>
                  <a:pt x="255" y="259"/>
                  <a:pt x="240" y="281"/>
                  <a:pt x="240" y="305"/>
                </a:cubicBezTo>
                <a:cubicBezTo>
                  <a:pt x="240" y="329"/>
                  <a:pt x="255" y="351"/>
                  <a:pt x="277" y="361"/>
                </a:cubicBezTo>
                <a:cubicBezTo>
                  <a:pt x="480" y="443"/>
                  <a:pt x="480" y="443"/>
                  <a:pt x="480" y="443"/>
                </a:cubicBezTo>
                <a:cubicBezTo>
                  <a:pt x="480" y="729"/>
                  <a:pt x="480" y="729"/>
                  <a:pt x="480" y="729"/>
                </a:cubicBezTo>
                <a:cubicBezTo>
                  <a:pt x="399" y="729"/>
                  <a:pt x="399" y="729"/>
                  <a:pt x="399" y="729"/>
                </a:cubicBezTo>
                <a:cubicBezTo>
                  <a:pt x="351" y="729"/>
                  <a:pt x="306" y="710"/>
                  <a:pt x="272" y="676"/>
                </a:cubicBezTo>
                <a:cubicBezTo>
                  <a:pt x="102" y="507"/>
                  <a:pt x="102" y="507"/>
                  <a:pt x="102" y="507"/>
                </a:cubicBezTo>
                <a:cubicBezTo>
                  <a:pt x="85" y="489"/>
                  <a:pt x="59" y="484"/>
                  <a:pt x="37" y="494"/>
                </a:cubicBezTo>
                <a:cubicBezTo>
                  <a:pt x="14" y="503"/>
                  <a:pt x="0" y="525"/>
                  <a:pt x="0" y="549"/>
                </a:cubicBezTo>
                <a:cubicBezTo>
                  <a:pt x="0" y="789"/>
                  <a:pt x="0" y="789"/>
                  <a:pt x="0" y="789"/>
                </a:cubicBezTo>
                <a:cubicBezTo>
                  <a:pt x="0" y="938"/>
                  <a:pt x="108" y="1061"/>
                  <a:pt x="250" y="1085"/>
                </a:cubicBezTo>
                <a:cubicBezTo>
                  <a:pt x="170" y="1161"/>
                  <a:pt x="120" y="1269"/>
                  <a:pt x="120" y="1389"/>
                </a:cubicBezTo>
                <a:cubicBezTo>
                  <a:pt x="120" y="1452"/>
                  <a:pt x="134" y="1513"/>
                  <a:pt x="159" y="1567"/>
                </a:cubicBezTo>
                <a:cubicBezTo>
                  <a:pt x="56" y="1683"/>
                  <a:pt x="0" y="1832"/>
                  <a:pt x="0" y="1989"/>
                </a:cubicBezTo>
                <a:cubicBezTo>
                  <a:pt x="0" y="2022"/>
                  <a:pt x="27" y="2049"/>
                  <a:pt x="60" y="2049"/>
                </a:cubicBezTo>
                <a:cubicBezTo>
                  <a:pt x="1740" y="2049"/>
                  <a:pt x="1740" y="2049"/>
                  <a:pt x="1740" y="2049"/>
                </a:cubicBezTo>
                <a:cubicBezTo>
                  <a:pt x="1773" y="2049"/>
                  <a:pt x="1800" y="2022"/>
                  <a:pt x="1800" y="1989"/>
                </a:cubicBezTo>
                <a:cubicBezTo>
                  <a:pt x="1800" y="1832"/>
                  <a:pt x="1743" y="1683"/>
                  <a:pt x="1640" y="1567"/>
                </a:cubicBezTo>
                <a:cubicBezTo>
                  <a:pt x="1666" y="1513"/>
                  <a:pt x="1680" y="1452"/>
                  <a:pt x="1680" y="1389"/>
                </a:cubicBezTo>
                <a:cubicBezTo>
                  <a:pt x="1680" y="1269"/>
                  <a:pt x="1630" y="1161"/>
                  <a:pt x="1549" y="1085"/>
                </a:cubicBezTo>
                <a:cubicBezTo>
                  <a:pt x="1691" y="1061"/>
                  <a:pt x="1800" y="938"/>
                  <a:pt x="1800" y="789"/>
                </a:cubicBezTo>
                <a:cubicBezTo>
                  <a:pt x="1800" y="549"/>
                  <a:pt x="1800" y="549"/>
                  <a:pt x="1800" y="549"/>
                </a:cubicBezTo>
                <a:cubicBezTo>
                  <a:pt x="1800" y="525"/>
                  <a:pt x="1785" y="503"/>
                  <a:pt x="1763" y="494"/>
                </a:cubicBezTo>
                <a:cubicBezTo>
                  <a:pt x="1740" y="484"/>
                  <a:pt x="1715" y="489"/>
                  <a:pt x="1697" y="507"/>
                </a:cubicBezTo>
                <a:close/>
                <a:moveTo>
                  <a:pt x="459" y="305"/>
                </a:moveTo>
                <a:cubicBezTo>
                  <a:pt x="900" y="126"/>
                  <a:pt x="900" y="126"/>
                  <a:pt x="900" y="126"/>
                </a:cubicBezTo>
                <a:cubicBezTo>
                  <a:pt x="1341" y="305"/>
                  <a:pt x="1341" y="305"/>
                  <a:pt x="1341" y="305"/>
                </a:cubicBezTo>
                <a:cubicBezTo>
                  <a:pt x="900" y="484"/>
                  <a:pt x="900" y="484"/>
                  <a:pt x="900" y="484"/>
                </a:cubicBezTo>
                <a:lnTo>
                  <a:pt x="459" y="305"/>
                </a:lnTo>
                <a:close/>
                <a:moveTo>
                  <a:pt x="1200" y="492"/>
                </a:moveTo>
                <a:cubicBezTo>
                  <a:pt x="1200" y="729"/>
                  <a:pt x="1200" y="729"/>
                  <a:pt x="1200" y="729"/>
                </a:cubicBezTo>
                <a:cubicBezTo>
                  <a:pt x="1190" y="729"/>
                  <a:pt x="1190" y="729"/>
                  <a:pt x="1190" y="729"/>
                </a:cubicBezTo>
                <a:cubicBezTo>
                  <a:pt x="1083" y="729"/>
                  <a:pt x="982" y="764"/>
                  <a:pt x="900" y="829"/>
                </a:cubicBezTo>
                <a:cubicBezTo>
                  <a:pt x="817" y="764"/>
                  <a:pt x="716" y="729"/>
                  <a:pt x="610" y="729"/>
                </a:cubicBezTo>
                <a:cubicBezTo>
                  <a:pt x="600" y="729"/>
                  <a:pt x="600" y="729"/>
                  <a:pt x="600" y="729"/>
                </a:cubicBezTo>
                <a:cubicBezTo>
                  <a:pt x="600" y="492"/>
                  <a:pt x="600" y="492"/>
                  <a:pt x="600" y="492"/>
                </a:cubicBezTo>
                <a:cubicBezTo>
                  <a:pt x="877" y="605"/>
                  <a:pt x="877" y="605"/>
                  <a:pt x="877" y="605"/>
                </a:cubicBezTo>
                <a:cubicBezTo>
                  <a:pt x="884" y="608"/>
                  <a:pt x="892" y="609"/>
                  <a:pt x="900" y="609"/>
                </a:cubicBezTo>
                <a:cubicBezTo>
                  <a:pt x="907" y="609"/>
                  <a:pt x="915" y="608"/>
                  <a:pt x="922" y="605"/>
                </a:cubicBezTo>
                <a:lnTo>
                  <a:pt x="1200" y="492"/>
                </a:lnTo>
                <a:close/>
                <a:moveTo>
                  <a:pt x="540" y="1089"/>
                </a:moveTo>
                <a:cubicBezTo>
                  <a:pt x="705" y="1089"/>
                  <a:pt x="840" y="1224"/>
                  <a:pt x="840" y="1389"/>
                </a:cubicBezTo>
                <a:cubicBezTo>
                  <a:pt x="840" y="1554"/>
                  <a:pt x="705" y="1689"/>
                  <a:pt x="540" y="1689"/>
                </a:cubicBezTo>
                <a:cubicBezTo>
                  <a:pt x="374" y="1689"/>
                  <a:pt x="240" y="1554"/>
                  <a:pt x="240" y="1389"/>
                </a:cubicBezTo>
                <a:cubicBezTo>
                  <a:pt x="240" y="1224"/>
                  <a:pt x="374" y="1089"/>
                  <a:pt x="540" y="1089"/>
                </a:cubicBezTo>
                <a:close/>
                <a:moveTo>
                  <a:pt x="123" y="1929"/>
                </a:moveTo>
                <a:cubicBezTo>
                  <a:pt x="134" y="1835"/>
                  <a:pt x="170" y="1746"/>
                  <a:pt x="229" y="1671"/>
                </a:cubicBezTo>
                <a:cubicBezTo>
                  <a:pt x="306" y="1756"/>
                  <a:pt x="417" y="1809"/>
                  <a:pt x="540" y="1809"/>
                </a:cubicBezTo>
                <a:cubicBezTo>
                  <a:pt x="592" y="1809"/>
                  <a:pt x="643" y="1799"/>
                  <a:pt x="689" y="1781"/>
                </a:cubicBezTo>
                <a:cubicBezTo>
                  <a:pt x="788" y="1929"/>
                  <a:pt x="788" y="1929"/>
                  <a:pt x="788" y="1929"/>
                </a:cubicBezTo>
                <a:lnTo>
                  <a:pt x="123" y="1929"/>
                </a:lnTo>
                <a:close/>
                <a:moveTo>
                  <a:pt x="900" y="1881"/>
                </a:moveTo>
                <a:cubicBezTo>
                  <a:pt x="794" y="1723"/>
                  <a:pt x="794" y="1723"/>
                  <a:pt x="794" y="1723"/>
                </a:cubicBezTo>
                <a:cubicBezTo>
                  <a:pt x="837" y="1691"/>
                  <a:pt x="872" y="1651"/>
                  <a:pt x="900" y="1605"/>
                </a:cubicBezTo>
                <a:cubicBezTo>
                  <a:pt x="927" y="1651"/>
                  <a:pt x="963" y="1691"/>
                  <a:pt x="1005" y="1723"/>
                </a:cubicBezTo>
                <a:lnTo>
                  <a:pt x="900" y="1881"/>
                </a:lnTo>
                <a:close/>
                <a:moveTo>
                  <a:pt x="1676" y="1929"/>
                </a:moveTo>
                <a:cubicBezTo>
                  <a:pt x="1012" y="1929"/>
                  <a:pt x="1012" y="1929"/>
                  <a:pt x="1012" y="1929"/>
                </a:cubicBezTo>
                <a:cubicBezTo>
                  <a:pt x="1110" y="1781"/>
                  <a:pt x="1110" y="1781"/>
                  <a:pt x="1110" y="1781"/>
                </a:cubicBezTo>
                <a:cubicBezTo>
                  <a:pt x="1157" y="1799"/>
                  <a:pt x="1207" y="1809"/>
                  <a:pt x="1260" y="1809"/>
                </a:cubicBezTo>
                <a:cubicBezTo>
                  <a:pt x="1383" y="1809"/>
                  <a:pt x="1494" y="1756"/>
                  <a:pt x="1571" y="1671"/>
                </a:cubicBezTo>
                <a:cubicBezTo>
                  <a:pt x="1629" y="1746"/>
                  <a:pt x="1666" y="1835"/>
                  <a:pt x="1676" y="1929"/>
                </a:cubicBezTo>
                <a:close/>
                <a:moveTo>
                  <a:pt x="1560" y="1389"/>
                </a:moveTo>
                <a:cubicBezTo>
                  <a:pt x="1560" y="1554"/>
                  <a:pt x="1425" y="1689"/>
                  <a:pt x="1260" y="1689"/>
                </a:cubicBezTo>
                <a:cubicBezTo>
                  <a:pt x="1094" y="1689"/>
                  <a:pt x="960" y="1554"/>
                  <a:pt x="960" y="1389"/>
                </a:cubicBezTo>
                <a:cubicBezTo>
                  <a:pt x="960" y="1224"/>
                  <a:pt x="1094" y="1089"/>
                  <a:pt x="1260" y="1089"/>
                </a:cubicBezTo>
                <a:cubicBezTo>
                  <a:pt x="1425" y="1089"/>
                  <a:pt x="1560" y="1224"/>
                  <a:pt x="1560" y="1389"/>
                </a:cubicBezTo>
                <a:close/>
                <a:moveTo>
                  <a:pt x="1680" y="789"/>
                </a:moveTo>
                <a:cubicBezTo>
                  <a:pt x="1680" y="888"/>
                  <a:pt x="1599" y="969"/>
                  <a:pt x="1500" y="969"/>
                </a:cubicBezTo>
                <a:cubicBezTo>
                  <a:pt x="1260" y="969"/>
                  <a:pt x="1260" y="969"/>
                  <a:pt x="1260" y="969"/>
                </a:cubicBezTo>
                <a:cubicBezTo>
                  <a:pt x="1107" y="969"/>
                  <a:pt x="973" y="1051"/>
                  <a:pt x="900" y="1173"/>
                </a:cubicBezTo>
                <a:cubicBezTo>
                  <a:pt x="826" y="1051"/>
                  <a:pt x="692" y="969"/>
                  <a:pt x="540" y="969"/>
                </a:cubicBezTo>
                <a:cubicBezTo>
                  <a:pt x="300" y="969"/>
                  <a:pt x="300" y="969"/>
                  <a:pt x="300" y="969"/>
                </a:cubicBezTo>
                <a:cubicBezTo>
                  <a:pt x="201" y="969"/>
                  <a:pt x="120" y="888"/>
                  <a:pt x="120" y="789"/>
                </a:cubicBezTo>
                <a:cubicBezTo>
                  <a:pt x="120" y="694"/>
                  <a:pt x="120" y="694"/>
                  <a:pt x="120" y="694"/>
                </a:cubicBezTo>
                <a:cubicBezTo>
                  <a:pt x="187" y="761"/>
                  <a:pt x="187" y="761"/>
                  <a:pt x="187" y="761"/>
                </a:cubicBezTo>
                <a:cubicBezTo>
                  <a:pt x="244" y="818"/>
                  <a:pt x="319" y="849"/>
                  <a:pt x="399" y="849"/>
                </a:cubicBezTo>
                <a:cubicBezTo>
                  <a:pt x="610" y="849"/>
                  <a:pt x="610" y="849"/>
                  <a:pt x="610" y="849"/>
                </a:cubicBezTo>
                <a:cubicBezTo>
                  <a:pt x="704" y="849"/>
                  <a:pt x="791" y="885"/>
                  <a:pt x="857" y="951"/>
                </a:cubicBezTo>
                <a:cubicBezTo>
                  <a:pt x="881" y="975"/>
                  <a:pt x="919" y="975"/>
                  <a:pt x="942" y="951"/>
                </a:cubicBezTo>
                <a:cubicBezTo>
                  <a:pt x="1008" y="885"/>
                  <a:pt x="1096" y="849"/>
                  <a:pt x="1190" y="849"/>
                </a:cubicBezTo>
                <a:cubicBezTo>
                  <a:pt x="1400" y="849"/>
                  <a:pt x="1400" y="849"/>
                  <a:pt x="1400" y="849"/>
                </a:cubicBezTo>
                <a:cubicBezTo>
                  <a:pt x="1481" y="849"/>
                  <a:pt x="1556" y="818"/>
                  <a:pt x="1613" y="761"/>
                </a:cubicBezTo>
                <a:cubicBezTo>
                  <a:pt x="1680" y="694"/>
                  <a:pt x="1680" y="694"/>
                  <a:pt x="1680" y="694"/>
                </a:cubicBezTo>
                <a:lnTo>
                  <a:pt x="1680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 39"/>
          <p:cNvSpPr>
            <a:spLocks noEditPoints="1"/>
          </p:cNvSpPr>
          <p:nvPr/>
        </p:nvSpPr>
        <p:spPr bwMode="auto">
          <a:xfrm>
            <a:off x="724956" y="5251649"/>
            <a:ext cx="393796" cy="392504"/>
          </a:xfrm>
          <a:custGeom>
            <a:avLst/>
            <a:gdLst>
              <a:gd name="T0" fmla="*/ 2051 w 2054"/>
              <a:gd name="T1" fmla="*/ 1264 h 2048"/>
              <a:gd name="T2" fmla="*/ 1701 w 2054"/>
              <a:gd name="T3" fmla="*/ 1204 h 2048"/>
              <a:gd name="T4" fmla="*/ 1087 w 2054"/>
              <a:gd name="T5" fmla="*/ 403 h 2048"/>
              <a:gd name="T6" fmla="*/ 1341 w 2054"/>
              <a:gd name="T7" fmla="*/ 240 h 2048"/>
              <a:gd name="T8" fmla="*/ 1691 w 2054"/>
              <a:gd name="T9" fmla="*/ 180 h 2048"/>
              <a:gd name="T10" fmla="*/ 1341 w 2054"/>
              <a:gd name="T11" fmla="*/ 120 h 2048"/>
              <a:gd name="T12" fmla="*/ 967 w 2054"/>
              <a:gd name="T13" fmla="*/ 180 h 2048"/>
              <a:gd name="T14" fmla="*/ 12 w 2054"/>
              <a:gd name="T15" fmla="*/ 1956 h 2048"/>
              <a:gd name="T16" fmla="*/ 63 w 2054"/>
              <a:gd name="T17" fmla="*/ 2048 h 2048"/>
              <a:gd name="T18" fmla="*/ 2043 w 2054"/>
              <a:gd name="T19" fmla="*/ 2017 h 2048"/>
              <a:gd name="T20" fmla="*/ 1653 w 2054"/>
              <a:gd name="T21" fmla="*/ 1324 h 2048"/>
              <a:gd name="T22" fmla="*/ 1871 w 2054"/>
              <a:gd name="T23" fmla="*/ 1444 h 2048"/>
              <a:gd name="T24" fmla="*/ 1931 w 2054"/>
              <a:gd name="T25" fmla="*/ 1264 h 2048"/>
              <a:gd name="T26" fmla="*/ 1811 w 2054"/>
              <a:gd name="T27" fmla="*/ 1264 h 2048"/>
              <a:gd name="T28" fmla="*/ 1511 w 2054"/>
              <a:gd name="T29" fmla="*/ 120 h 2048"/>
              <a:gd name="T30" fmla="*/ 1511 w 2054"/>
              <a:gd name="T31" fmla="*/ 240 h 2048"/>
              <a:gd name="T32" fmla="*/ 1511 w 2054"/>
              <a:gd name="T33" fmla="*/ 120 h 2048"/>
              <a:gd name="T34" fmla="*/ 1291 w 2054"/>
              <a:gd name="T35" fmla="*/ 964 h 2048"/>
              <a:gd name="T36" fmla="*/ 1027 w 2054"/>
              <a:gd name="T37" fmla="*/ 534 h 2048"/>
              <a:gd name="T38" fmla="*/ 1365 w 2054"/>
              <a:gd name="T39" fmla="*/ 1084 h 2048"/>
              <a:gd name="T40" fmla="*/ 1271 w 2054"/>
              <a:gd name="T41" fmla="*/ 1204 h 2048"/>
              <a:gd name="T42" fmla="*/ 1271 w 2054"/>
              <a:gd name="T43" fmla="*/ 1324 h 2048"/>
              <a:gd name="T44" fmla="*/ 1586 w 2054"/>
              <a:gd name="T45" fmla="*/ 1444 h 2048"/>
              <a:gd name="T46" fmla="*/ 689 w 2054"/>
              <a:gd name="T47" fmla="*/ 1084 h 2048"/>
              <a:gd name="T48" fmla="*/ 1884 w 2054"/>
              <a:gd name="T49" fmla="*/ 1928 h 2048"/>
              <a:gd name="T50" fmla="*/ 394 w 2054"/>
              <a:gd name="T51" fmla="*/ 1564 h 2048"/>
              <a:gd name="T52" fmla="*/ 3 w 2054"/>
              <a:gd name="T53" fmla="*/ 60 h 2048"/>
              <a:gd name="T54" fmla="*/ 547 w 2054"/>
              <a:gd name="T55" fmla="*/ 0 h 2048"/>
              <a:gd name="T56" fmla="*/ 547 w 2054"/>
              <a:gd name="T57" fmla="*/ 120 h 2048"/>
              <a:gd name="T58" fmla="*/ 3 w 2054"/>
              <a:gd name="T59" fmla="*/ 60 h 2048"/>
              <a:gd name="T60" fmla="*/ 63 w 2054"/>
              <a:gd name="T61" fmla="*/ 240 h 2048"/>
              <a:gd name="T62" fmla="*/ 607 w 2054"/>
              <a:gd name="T63" fmla="*/ 300 h 2048"/>
              <a:gd name="T64" fmla="*/ 63 w 2054"/>
              <a:gd name="T65" fmla="*/ 360 h 2048"/>
              <a:gd name="T66" fmla="*/ 3 w 2054"/>
              <a:gd name="T67" fmla="*/ 540 h 2048"/>
              <a:gd name="T68" fmla="*/ 427 w 2054"/>
              <a:gd name="T69" fmla="*/ 480 h 2048"/>
              <a:gd name="T70" fmla="*/ 427 w 2054"/>
              <a:gd name="T71" fmla="*/ 600 h 2048"/>
              <a:gd name="T72" fmla="*/ 3 w 2054"/>
              <a:gd name="T73" fmla="*/ 5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54" h="2048">
                <a:moveTo>
                  <a:pt x="1871" y="1444"/>
                </a:moveTo>
                <a:cubicBezTo>
                  <a:pt x="1970" y="1444"/>
                  <a:pt x="2051" y="1363"/>
                  <a:pt x="2051" y="1264"/>
                </a:cubicBezTo>
                <a:cubicBezTo>
                  <a:pt x="2051" y="1165"/>
                  <a:pt x="1970" y="1084"/>
                  <a:pt x="1871" y="1084"/>
                </a:cubicBezTo>
                <a:cubicBezTo>
                  <a:pt x="1793" y="1084"/>
                  <a:pt x="1726" y="1134"/>
                  <a:pt x="1701" y="1204"/>
                </a:cubicBezTo>
                <a:cubicBezTo>
                  <a:pt x="1579" y="1204"/>
                  <a:pt x="1579" y="1204"/>
                  <a:pt x="1579" y="1204"/>
                </a:cubicBezTo>
                <a:cubicBezTo>
                  <a:pt x="1519" y="1105"/>
                  <a:pt x="1164" y="527"/>
                  <a:pt x="1087" y="403"/>
                </a:cubicBezTo>
                <a:cubicBezTo>
                  <a:pt x="1087" y="240"/>
                  <a:pt x="1087" y="240"/>
                  <a:pt x="1087" y="240"/>
                </a:cubicBezTo>
                <a:cubicBezTo>
                  <a:pt x="1341" y="240"/>
                  <a:pt x="1341" y="240"/>
                  <a:pt x="1341" y="240"/>
                </a:cubicBezTo>
                <a:cubicBezTo>
                  <a:pt x="1366" y="310"/>
                  <a:pt x="1433" y="360"/>
                  <a:pt x="1511" y="360"/>
                </a:cubicBezTo>
                <a:cubicBezTo>
                  <a:pt x="1610" y="360"/>
                  <a:pt x="1691" y="279"/>
                  <a:pt x="1691" y="180"/>
                </a:cubicBezTo>
                <a:cubicBezTo>
                  <a:pt x="1691" y="81"/>
                  <a:pt x="1610" y="0"/>
                  <a:pt x="1511" y="0"/>
                </a:cubicBezTo>
                <a:cubicBezTo>
                  <a:pt x="1433" y="0"/>
                  <a:pt x="1366" y="50"/>
                  <a:pt x="1341" y="120"/>
                </a:cubicBezTo>
                <a:cubicBezTo>
                  <a:pt x="1027" y="120"/>
                  <a:pt x="1027" y="120"/>
                  <a:pt x="1027" y="120"/>
                </a:cubicBezTo>
                <a:cubicBezTo>
                  <a:pt x="994" y="120"/>
                  <a:pt x="967" y="147"/>
                  <a:pt x="967" y="180"/>
                </a:cubicBezTo>
                <a:cubicBezTo>
                  <a:pt x="967" y="403"/>
                  <a:pt x="967" y="403"/>
                  <a:pt x="967" y="403"/>
                </a:cubicBezTo>
                <a:cubicBezTo>
                  <a:pt x="12" y="1956"/>
                  <a:pt x="12" y="1956"/>
                  <a:pt x="12" y="1956"/>
                </a:cubicBezTo>
                <a:cubicBezTo>
                  <a:pt x="0" y="1975"/>
                  <a:pt x="0" y="1998"/>
                  <a:pt x="10" y="2017"/>
                </a:cubicBezTo>
                <a:cubicBezTo>
                  <a:pt x="21" y="2036"/>
                  <a:pt x="41" y="2048"/>
                  <a:pt x="63" y="2048"/>
                </a:cubicBezTo>
                <a:cubicBezTo>
                  <a:pt x="1991" y="2048"/>
                  <a:pt x="1991" y="2048"/>
                  <a:pt x="1991" y="2048"/>
                </a:cubicBezTo>
                <a:cubicBezTo>
                  <a:pt x="2013" y="2048"/>
                  <a:pt x="2033" y="2036"/>
                  <a:pt x="2043" y="2017"/>
                </a:cubicBezTo>
                <a:cubicBezTo>
                  <a:pt x="2054" y="1998"/>
                  <a:pt x="2053" y="1975"/>
                  <a:pt x="2042" y="1956"/>
                </a:cubicBezTo>
                <a:cubicBezTo>
                  <a:pt x="1995" y="1881"/>
                  <a:pt x="1710" y="1417"/>
                  <a:pt x="1653" y="1324"/>
                </a:cubicBezTo>
                <a:cubicBezTo>
                  <a:pt x="1701" y="1324"/>
                  <a:pt x="1701" y="1324"/>
                  <a:pt x="1701" y="1324"/>
                </a:cubicBezTo>
                <a:cubicBezTo>
                  <a:pt x="1726" y="1394"/>
                  <a:pt x="1793" y="1444"/>
                  <a:pt x="1871" y="1444"/>
                </a:cubicBezTo>
                <a:close/>
                <a:moveTo>
                  <a:pt x="1871" y="1204"/>
                </a:moveTo>
                <a:cubicBezTo>
                  <a:pt x="1904" y="1204"/>
                  <a:pt x="1931" y="1231"/>
                  <a:pt x="1931" y="1264"/>
                </a:cubicBezTo>
                <a:cubicBezTo>
                  <a:pt x="1931" y="1297"/>
                  <a:pt x="1904" y="1324"/>
                  <a:pt x="1871" y="1324"/>
                </a:cubicBezTo>
                <a:cubicBezTo>
                  <a:pt x="1838" y="1324"/>
                  <a:pt x="1811" y="1297"/>
                  <a:pt x="1811" y="1264"/>
                </a:cubicBezTo>
                <a:cubicBezTo>
                  <a:pt x="1811" y="1231"/>
                  <a:pt x="1838" y="1204"/>
                  <a:pt x="1871" y="1204"/>
                </a:cubicBezTo>
                <a:close/>
                <a:moveTo>
                  <a:pt x="1511" y="120"/>
                </a:moveTo>
                <a:cubicBezTo>
                  <a:pt x="1544" y="120"/>
                  <a:pt x="1571" y="147"/>
                  <a:pt x="1571" y="180"/>
                </a:cubicBezTo>
                <a:cubicBezTo>
                  <a:pt x="1571" y="213"/>
                  <a:pt x="1544" y="240"/>
                  <a:pt x="1511" y="240"/>
                </a:cubicBezTo>
                <a:cubicBezTo>
                  <a:pt x="1478" y="240"/>
                  <a:pt x="1451" y="213"/>
                  <a:pt x="1451" y="180"/>
                </a:cubicBezTo>
                <a:cubicBezTo>
                  <a:pt x="1451" y="147"/>
                  <a:pt x="1478" y="120"/>
                  <a:pt x="1511" y="120"/>
                </a:cubicBezTo>
                <a:close/>
                <a:moveTo>
                  <a:pt x="1027" y="534"/>
                </a:moveTo>
                <a:cubicBezTo>
                  <a:pt x="1291" y="964"/>
                  <a:pt x="1291" y="964"/>
                  <a:pt x="1291" y="964"/>
                </a:cubicBezTo>
                <a:cubicBezTo>
                  <a:pt x="763" y="964"/>
                  <a:pt x="763" y="964"/>
                  <a:pt x="763" y="964"/>
                </a:cubicBezTo>
                <a:lnTo>
                  <a:pt x="1027" y="534"/>
                </a:lnTo>
                <a:close/>
                <a:moveTo>
                  <a:pt x="689" y="1084"/>
                </a:moveTo>
                <a:cubicBezTo>
                  <a:pt x="1365" y="1084"/>
                  <a:pt x="1365" y="1084"/>
                  <a:pt x="1365" y="1084"/>
                </a:cubicBezTo>
                <a:cubicBezTo>
                  <a:pt x="1438" y="1204"/>
                  <a:pt x="1438" y="1204"/>
                  <a:pt x="1438" y="1204"/>
                </a:cubicBezTo>
                <a:cubicBezTo>
                  <a:pt x="1271" y="1204"/>
                  <a:pt x="1271" y="1204"/>
                  <a:pt x="1271" y="1204"/>
                </a:cubicBezTo>
                <a:cubicBezTo>
                  <a:pt x="1238" y="1204"/>
                  <a:pt x="1211" y="1231"/>
                  <a:pt x="1211" y="1264"/>
                </a:cubicBezTo>
                <a:cubicBezTo>
                  <a:pt x="1211" y="1297"/>
                  <a:pt x="1238" y="1324"/>
                  <a:pt x="1271" y="1324"/>
                </a:cubicBezTo>
                <a:cubicBezTo>
                  <a:pt x="1512" y="1324"/>
                  <a:pt x="1512" y="1324"/>
                  <a:pt x="1512" y="1324"/>
                </a:cubicBezTo>
                <a:cubicBezTo>
                  <a:pt x="1586" y="1444"/>
                  <a:pt x="1586" y="1444"/>
                  <a:pt x="1586" y="1444"/>
                </a:cubicBezTo>
                <a:cubicBezTo>
                  <a:pt x="468" y="1444"/>
                  <a:pt x="468" y="1444"/>
                  <a:pt x="468" y="1444"/>
                </a:cubicBezTo>
                <a:lnTo>
                  <a:pt x="689" y="1084"/>
                </a:lnTo>
                <a:close/>
                <a:moveTo>
                  <a:pt x="1660" y="1564"/>
                </a:moveTo>
                <a:cubicBezTo>
                  <a:pt x="1884" y="1928"/>
                  <a:pt x="1884" y="1928"/>
                  <a:pt x="1884" y="1928"/>
                </a:cubicBezTo>
                <a:cubicBezTo>
                  <a:pt x="170" y="1928"/>
                  <a:pt x="170" y="1928"/>
                  <a:pt x="170" y="1928"/>
                </a:cubicBezTo>
                <a:cubicBezTo>
                  <a:pt x="394" y="1564"/>
                  <a:pt x="394" y="1564"/>
                  <a:pt x="394" y="1564"/>
                </a:cubicBezTo>
                <a:lnTo>
                  <a:pt x="1660" y="1564"/>
                </a:lnTo>
                <a:close/>
                <a:moveTo>
                  <a:pt x="3" y="60"/>
                </a:moveTo>
                <a:cubicBezTo>
                  <a:pt x="3" y="27"/>
                  <a:pt x="30" y="0"/>
                  <a:pt x="63" y="0"/>
                </a:cubicBezTo>
                <a:cubicBezTo>
                  <a:pt x="547" y="0"/>
                  <a:pt x="547" y="0"/>
                  <a:pt x="547" y="0"/>
                </a:cubicBezTo>
                <a:cubicBezTo>
                  <a:pt x="580" y="0"/>
                  <a:pt x="607" y="27"/>
                  <a:pt x="607" y="60"/>
                </a:cubicBezTo>
                <a:cubicBezTo>
                  <a:pt x="607" y="93"/>
                  <a:pt x="580" y="120"/>
                  <a:pt x="547" y="12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30" y="120"/>
                  <a:pt x="3" y="93"/>
                  <a:pt x="3" y="60"/>
                </a:cubicBezTo>
                <a:close/>
                <a:moveTo>
                  <a:pt x="3" y="300"/>
                </a:moveTo>
                <a:cubicBezTo>
                  <a:pt x="3" y="267"/>
                  <a:pt x="30" y="240"/>
                  <a:pt x="63" y="240"/>
                </a:cubicBezTo>
                <a:cubicBezTo>
                  <a:pt x="547" y="240"/>
                  <a:pt x="547" y="240"/>
                  <a:pt x="547" y="240"/>
                </a:cubicBezTo>
                <a:cubicBezTo>
                  <a:pt x="580" y="240"/>
                  <a:pt x="607" y="267"/>
                  <a:pt x="607" y="300"/>
                </a:cubicBezTo>
                <a:cubicBezTo>
                  <a:pt x="607" y="333"/>
                  <a:pt x="580" y="360"/>
                  <a:pt x="547" y="360"/>
                </a:cubicBezTo>
                <a:cubicBezTo>
                  <a:pt x="63" y="360"/>
                  <a:pt x="63" y="360"/>
                  <a:pt x="63" y="360"/>
                </a:cubicBezTo>
                <a:cubicBezTo>
                  <a:pt x="30" y="360"/>
                  <a:pt x="3" y="333"/>
                  <a:pt x="3" y="300"/>
                </a:cubicBezTo>
                <a:close/>
                <a:moveTo>
                  <a:pt x="3" y="540"/>
                </a:moveTo>
                <a:cubicBezTo>
                  <a:pt x="3" y="507"/>
                  <a:pt x="30" y="480"/>
                  <a:pt x="63" y="480"/>
                </a:cubicBezTo>
                <a:cubicBezTo>
                  <a:pt x="427" y="480"/>
                  <a:pt x="427" y="480"/>
                  <a:pt x="427" y="480"/>
                </a:cubicBezTo>
                <a:cubicBezTo>
                  <a:pt x="460" y="480"/>
                  <a:pt x="487" y="507"/>
                  <a:pt x="487" y="540"/>
                </a:cubicBezTo>
                <a:cubicBezTo>
                  <a:pt x="487" y="573"/>
                  <a:pt x="460" y="600"/>
                  <a:pt x="427" y="600"/>
                </a:cubicBezTo>
                <a:cubicBezTo>
                  <a:pt x="63" y="600"/>
                  <a:pt x="63" y="600"/>
                  <a:pt x="63" y="600"/>
                </a:cubicBezTo>
                <a:cubicBezTo>
                  <a:pt x="30" y="600"/>
                  <a:pt x="3" y="573"/>
                  <a:pt x="3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 41"/>
          <p:cNvSpPr>
            <a:spLocks noEditPoints="1"/>
          </p:cNvSpPr>
          <p:nvPr/>
        </p:nvSpPr>
        <p:spPr bwMode="auto">
          <a:xfrm>
            <a:off x="2176767" y="5245193"/>
            <a:ext cx="401894" cy="405416"/>
          </a:xfrm>
          <a:custGeom>
            <a:avLst/>
            <a:gdLst>
              <a:gd name="T0" fmla="*/ 227 w 2097"/>
              <a:gd name="T1" fmla="*/ 1363 h 2115"/>
              <a:gd name="T2" fmla="*/ 333 w 2097"/>
              <a:gd name="T3" fmla="*/ 1536 h 2115"/>
              <a:gd name="T4" fmla="*/ 252 w 2097"/>
              <a:gd name="T5" fmla="*/ 1903 h 2115"/>
              <a:gd name="T6" fmla="*/ 659 w 2097"/>
              <a:gd name="T7" fmla="*/ 1862 h 2115"/>
              <a:gd name="T8" fmla="*/ 875 w 2097"/>
              <a:gd name="T9" fmla="*/ 1797 h 2115"/>
              <a:gd name="T10" fmla="*/ 956 w 2097"/>
              <a:gd name="T11" fmla="*/ 2074 h 2115"/>
              <a:gd name="T12" fmla="*/ 1261 w 2097"/>
              <a:gd name="T13" fmla="*/ 1565 h 2115"/>
              <a:gd name="T14" fmla="*/ 2045 w 2097"/>
              <a:gd name="T15" fmla="*/ 106 h 2115"/>
              <a:gd name="T16" fmla="*/ 782 w 2097"/>
              <a:gd name="T17" fmla="*/ 530 h 2115"/>
              <a:gd name="T18" fmla="*/ 193 w 2097"/>
              <a:gd name="T19" fmla="*/ 971 h 2115"/>
              <a:gd name="T20" fmla="*/ 13 w 2097"/>
              <a:gd name="T21" fmla="*/ 1213 h 2115"/>
              <a:gd name="T22" fmla="*/ 246 w 2097"/>
              <a:gd name="T23" fmla="*/ 1215 h 2115"/>
              <a:gd name="T24" fmla="*/ 339 w 2097"/>
              <a:gd name="T25" fmla="*/ 1753 h 2115"/>
              <a:gd name="T26" fmla="*/ 783 w 2097"/>
              <a:gd name="T27" fmla="*/ 1309 h 2115"/>
              <a:gd name="T28" fmla="*/ 339 w 2097"/>
              <a:gd name="T29" fmla="*/ 1753 h 2115"/>
              <a:gd name="T30" fmla="*/ 409 w 2097"/>
              <a:gd name="T31" fmla="*/ 1272 h 2115"/>
              <a:gd name="T32" fmla="*/ 408 w 2097"/>
              <a:gd name="T33" fmla="*/ 1441 h 2115"/>
              <a:gd name="T34" fmla="*/ 712 w 2097"/>
              <a:gd name="T35" fmla="*/ 1745 h 2115"/>
              <a:gd name="T36" fmla="*/ 740 w 2097"/>
              <a:gd name="T37" fmla="*/ 1603 h 2115"/>
              <a:gd name="T38" fmla="*/ 712 w 2097"/>
              <a:gd name="T39" fmla="*/ 1745 h 2115"/>
              <a:gd name="T40" fmla="*/ 993 w 2097"/>
              <a:gd name="T41" fmla="*/ 1868 h 2115"/>
              <a:gd name="T42" fmla="*/ 1133 w 2097"/>
              <a:gd name="T43" fmla="*/ 1650 h 2115"/>
              <a:gd name="T44" fmla="*/ 1930 w 2097"/>
              <a:gd name="T45" fmla="*/ 167 h 2115"/>
              <a:gd name="T46" fmla="*/ 1688 w 2097"/>
              <a:gd name="T47" fmla="*/ 409 h 2115"/>
              <a:gd name="T48" fmla="*/ 1930 w 2097"/>
              <a:gd name="T49" fmla="*/ 167 h 2115"/>
              <a:gd name="T50" fmla="*/ 1603 w 2097"/>
              <a:gd name="T51" fmla="*/ 494 h 2115"/>
              <a:gd name="T52" fmla="*/ 933 w 2097"/>
              <a:gd name="T53" fmla="*/ 1627 h 2115"/>
              <a:gd name="T54" fmla="*/ 903 w 2097"/>
              <a:gd name="T55" fmla="*/ 1249 h 2115"/>
              <a:gd name="T56" fmla="*/ 572 w 2097"/>
              <a:gd name="T57" fmla="*/ 1265 h 2115"/>
              <a:gd name="T58" fmla="*/ 1438 w 2097"/>
              <a:gd name="T59" fmla="*/ 231 h 2115"/>
              <a:gd name="T60" fmla="*/ 450 w 2097"/>
              <a:gd name="T61" fmla="*/ 958 h 2115"/>
              <a:gd name="T62" fmla="*/ 238 w 2097"/>
              <a:gd name="T63" fmla="*/ 1095 h 2115"/>
              <a:gd name="T64" fmla="*/ 1518 w 2097"/>
              <a:gd name="T65" fmla="*/ 1003 h 2115"/>
              <a:gd name="T66" fmla="*/ 1094 w 2097"/>
              <a:gd name="T67" fmla="*/ 579 h 2115"/>
              <a:gd name="T68" fmla="*/ 1518 w 2097"/>
              <a:gd name="T69" fmla="*/ 1003 h 2115"/>
              <a:gd name="T70" fmla="*/ 1433 w 2097"/>
              <a:gd name="T71" fmla="*/ 664 h 2115"/>
              <a:gd name="T72" fmla="*/ 1179 w 2097"/>
              <a:gd name="T73" fmla="*/ 918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97" h="2115">
                <a:moveTo>
                  <a:pt x="302" y="1216"/>
                </a:moveTo>
                <a:cubicBezTo>
                  <a:pt x="265" y="1288"/>
                  <a:pt x="236" y="1348"/>
                  <a:pt x="227" y="1363"/>
                </a:cubicBezTo>
                <a:cubicBezTo>
                  <a:pt x="212" y="1387"/>
                  <a:pt x="215" y="1418"/>
                  <a:pt x="235" y="1438"/>
                </a:cubicBezTo>
                <a:cubicBezTo>
                  <a:pt x="333" y="1536"/>
                  <a:pt x="333" y="1536"/>
                  <a:pt x="333" y="1536"/>
                </a:cubicBezTo>
                <a:cubicBezTo>
                  <a:pt x="190" y="1731"/>
                  <a:pt x="188" y="1831"/>
                  <a:pt x="189" y="1845"/>
                </a:cubicBezTo>
                <a:cubicBezTo>
                  <a:pt x="190" y="1875"/>
                  <a:pt x="213" y="1903"/>
                  <a:pt x="252" y="1903"/>
                </a:cubicBezTo>
                <a:cubicBezTo>
                  <a:pt x="285" y="1903"/>
                  <a:pt x="381" y="1889"/>
                  <a:pt x="556" y="1759"/>
                </a:cubicBezTo>
                <a:cubicBezTo>
                  <a:pt x="659" y="1862"/>
                  <a:pt x="659" y="1862"/>
                  <a:pt x="659" y="1862"/>
                </a:cubicBezTo>
                <a:cubicBezTo>
                  <a:pt x="679" y="1882"/>
                  <a:pt x="711" y="1885"/>
                  <a:pt x="734" y="1870"/>
                </a:cubicBezTo>
                <a:cubicBezTo>
                  <a:pt x="750" y="1860"/>
                  <a:pt x="807" y="1832"/>
                  <a:pt x="875" y="1797"/>
                </a:cubicBezTo>
                <a:cubicBezTo>
                  <a:pt x="876" y="1847"/>
                  <a:pt x="870" y="1922"/>
                  <a:pt x="855" y="2023"/>
                </a:cubicBezTo>
                <a:cubicBezTo>
                  <a:pt x="846" y="2080"/>
                  <a:pt x="916" y="2115"/>
                  <a:pt x="956" y="2074"/>
                </a:cubicBezTo>
                <a:cubicBezTo>
                  <a:pt x="1126" y="1904"/>
                  <a:pt x="1126" y="1904"/>
                  <a:pt x="1126" y="1904"/>
                </a:cubicBezTo>
                <a:cubicBezTo>
                  <a:pt x="1214" y="1817"/>
                  <a:pt x="1264" y="1687"/>
                  <a:pt x="1261" y="1565"/>
                </a:cubicBezTo>
                <a:cubicBezTo>
                  <a:pt x="1365" y="1492"/>
                  <a:pt x="1474" y="1406"/>
                  <a:pt x="1576" y="1306"/>
                </a:cubicBezTo>
                <a:cubicBezTo>
                  <a:pt x="1913" y="976"/>
                  <a:pt x="2097" y="574"/>
                  <a:pt x="2045" y="106"/>
                </a:cubicBezTo>
                <a:cubicBezTo>
                  <a:pt x="2041" y="78"/>
                  <a:pt x="2019" y="56"/>
                  <a:pt x="1992" y="53"/>
                </a:cubicBezTo>
                <a:cubicBezTo>
                  <a:pt x="1517" y="0"/>
                  <a:pt x="1112" y="190"/>
                  <a:pt x="782" y="530"/>
                </a:cubicBezTo>
                <a:cubicBezTo>
                  <a:pt x="687" y="627"/>
                  <a:pt x="605" y="730"/>
                  <a:pt x="535" y="829"/>
                </a:cubicBezTo>
                <a:cubicBezTo>
                  <a:pt x="417" y="824"/>
                  <a:pt x="286" y="878"/>
                  <a:pt x="193" y="971"/>
                </a:cubicBezTo>
                <a:cubicBezTo>
                  <a:pt x="23" y="1141"/>
                  <a:pt x="23" y="1141"/>
                  <a:pt x="23" y="1141"/>
                </a:cubicBezTo>
                <a:cubicBezTo>
                  <a:pt x="4" y="1160"/>
                  <a:pt x="0" y="1190"/>
                  <a:pt x="13" y="1213"/>
                </a:cubicBezTo>
                <a:cubicBezTo>
                  <a:pt x="27" y="1237"/>
                  <a:pt x="55" y="1248"/>
                  <a:pt x="81" y="1241"/>
                </a:cubicBezTo>
                <a:cubicBezTo>
                  <a:pt x="120" y="1230"/>
                  <a:pt x="184" y="1218"/>
                  <a:pt x="246" y="1215"/>
                </a:cubicBezTo>
                <a:cubicBezTo>
                  <a:pt x="268" y="1214"/>
                  <a:pt x="287" y="1215"/>
                  <a:pt x="302" y="1216"/>
                </a:cubicBezTo>
                <a:close/>
                <a:moveTo>
                  <a:pt x="339" y="1753"/>
                </a:moveTo>
                <a:cubicBezTo>
                  <a:pt x="377" y="1675"/>
                  <a:pt x="461" y="1546"/>
                  <a:pt x="645" y="1361"/>
                </a:cubicBezTo>
                <a:cubicBezTo>
                  <a:pt x="689" y="1318"/>
                  <a:pt x="731" y="1310"/>
                  <a:pt x="783" y="1309"/>
                </a:cubicBezTo>
                <a:cubicBezTo>
                  <a:pt x="782" y="1359"/>
                  <a:pt x="773" y="1403"/>
                  <a:pt x="730" y="1446"/>
                </a:cubicBezTo>
                <a:cubicBezTo>
                  <a:pt x="544" y="1633"/>
                  <a:pt x="416" y="1716"/>
                  <a:pt x="339" y="1753"/>
                </a:cubicBezTo>
                <a:close/>
                <a:moveTo>
                  <a:pt x="352" y="1384"/>
                </a:moveTo>
                <a:cubicBezTo>
                  <a:pt x="364" y="1359"/>
                  <a:pt x="380" y="1327"/>
                  <a:pt x="409" y="1272"/>
                </a:cubicBezTo>
                <a:cubicBezTo>
                  <a:pt x="488" y="1351"/>
                  <a:pt x="488" y="1351"/>
                  <a:pt x="488" y="1351"/>
                </a:cubicBezTo>
                <a:cubicBezTo>
                  <a:pt x="459" y="1383"/>
                  <a:pt x="432" y="1413"/>
                  <a:pt x="408" y="1441"/>
                </a:cubicBezTo>
                <a:lnTo>
                  <a:pt x="352" y="1384"/>
                </a:lnTo>
                <a:close/>
                <a:moveTo>
                  <a:pt x="712" y="1745"/>
                </a:moveTo>
                <a:cubicBezTo>
                  <a:pt x="651" y="1683"/>
                  <a:pt x="651" y="1683"/>
                  <a:pt x="651" y="1683"/>
                </a:cubicBezTo>
                <a:cubicBezTo>
                  <a:pt x="679" y="1659"/>
                  <a:pt x="709" y="1633"/>
                  <a:pt x="740" y="1603"/>
                </a:cubicBezTo>
                <a:cubicBezTo>
                  <a:pt x="824" y="1687"/>
                  <a:pt x="824" y="1687"/>
                  <a:pt x="824" y="1687"/>
                </a:cubicBezTo>
                <a:cubicBezTo>
                  <a:pt x="769" y="1717"/>
                  <a:pt x="746" y="1728"/>
                  <a:pt x="712" y="1745"/>
                </a:cubicBezTo>
                <a:close/>
                <a:moveTo>
                  <a:pt x="1041" y="1820"/>
                </a:moveTo>
                <a:cubicBezTo>
                  <a:pt x="993" y="1868"/>
                  <a:pt x="993" y="1868"/>
                  <a:pt x="993" y="1868"/>
                </a:cubicBezTo>
                <a:cubicBezTo>
                  <a:pt x="997" y="1809"/>
                  <a:pt x="996" y="1767"/>
                  <a:pt x="990" y="1734"/>
                </a:cubicBezTo>
                <a:cubicBezTo>
                  <a:pt x="1034" y="1709"/>
                  <a:pt x="1082" y="1681"/>
                  <a:pt x="1133" y="1650"/>
                </a:cubicBezTo>
                <a:cubicBezTo>
                  <a:pt x="1118" y="1713"/>
                  <a:pt x="1086" y="1775"/>
                  <a:pt x="1041" y="1820"/>
                </a:cubicBezTo>
                <a:close/>
                <a:moveTo>
                  <a:pt x="1930" y="167"/>
                </a:moveTo>
                <a:cubicBezTo>
                  <a:pt x="1939" y="297"/>
                  <a:pt x="1929" y="422"/>
                  <a:pt x="1899" y="543"/>
                </a:cubicBezTo>
                <a:cubicBezTo>
                  <a:pt x="1825" y="520"/>
                  <a:pt x="1753" y="474"/>
                  <a:pt x="1688" y="409"/>
                </a:cubicBezTo>
                <a:cubicBezTo>
                  <a:pt x="1622" y="344"/>
                  <a:pt x="1577" y="271"/>
                  <a:pt x="1553" y="197"/>
                </a:cubicBezTo>
                <a:cubicBezTo>
                  <a:pt x="1675" y="168"/>
                  <a:pt x="1800" y="158"/>
                  <a:pt x="1930" y="167"/>
                </a:cubicBezTo>
                <a:close/>
                <a:moveTo>
                  <a:pt x="1438" y="231"/>
                </a:moveTo>
                <a:cubicBezTo>
                  <a:pt x="1467" y="324"/>
                  <a:pt x="1523" y="414"/>
                  <a:pt x="1603" y="494"/>
                </a:cubicBezTo>
                <a:cubicBezTo>
                  <a:pt x="1682" y="573"/>
                  <a:pt x="1772" y="629"/>
                  <a:pt x="1865" y="658"/>
                </a:cubicBezTo>
                <a:cubicBezTo>
                  <a:pt x="1736" y="1021"/>
                  <a:pt x="1425" y="1345"/>
                  <a:pt x="933" y="1627"/>
                </a:cubicBezTo>
                <a:cubicBezTo>
                  <a:pt x="826" y="1519"/>
                  <a:pt x="826" y="1519"/>
                  <a:pt x="826" y="1519"/>
                </a:cubicBezTo>
                <a:cubicBezTo>
                  <a:pt x="905" y="1432"/>
                  <a:pt x="903" y="1347"/>
                  <a:pt x="903" y="1249"/>
                </a:cubicBezTo>
                <a:cubicBezTo>
                  <a:pt x="903" y="1216"/>
                  <a:pt x="876" y="1189"/>
                  <a:pt x="843" y="1189"/>
                </a:cubicBezTo>
                <a:cubicBezTo>
                  <a:pt x="750" y="1189"/>
                  <a:pt x="662" y="1184"/>
                  <a:pt x="572" y="1265"/>
                </a:cubicBezTo>
                <a:cubicBezTo>
                  <a:pt x="469" y="1163"/>
                  <a:pt x="469" y="1163"/>
                  <a:pt x="469" y="1163"/>
                </a:cubicBezTo>
                <a:cubicBezTo>
                  <a:pt x="750" y="671"/>
                  <a:pt x="1074" y="359"/>
                  <a:pt x="1438" y="231"/>
                </a:cubicBezTo>
                <a:close/>
                <a:moveTo>
                  <a:pt x="278" y="1056"/>
                </a:moveTo>
                <a:cubicBezTo>
                  <a:pt x="325" y="1008"/>
                  <a:pt x="388" y="973"/>
                  <a:pt x="450" y="958"/>
                </a:cubicBezTo>
                <a:cubicBezTo>
                  <a:pt x="417" y="1009"/>
                  <a:pt x="388" y="1058"/>
                  <a:pt x="363" y="1104"/>
                </a:cubicBezTo>
                <a:cubicBezTo>
                  <a:pt x="324" y="1095"/>
                  <a:pt x="280" y="1093"/>
                  <a:pt x="238" y="1095"/>
                </a:cubicBezTo>
                <a:lnTo>
                  <a:pt x="278" y="1056"/>
                </a:lnTo>
                <a:close/>
                <a:moveTo>
                  <a:pt x="1518" y="1003"/>
                </a:moveTo>
                <a:cubicBezTo>
                  <a:pt x="1635" y="886"/>
                  <a:pt x="1635" y="696"/>
                  <a:pt x="1518" y="579"/>
                </a:cubicBezTo>
                <a:cubicBezTo>
                  <a:pt x="1401" y="462"/>
                  <a:pt x="1211" y="462"/>
                  <a:pt x="1094" y="579"/>
                </a:cubicBezTo>
                <a:cubicBezTo>
                  <a:pt x="977" y="696"/>
                  <a:pt x="977" y="886"/>
                  <a:pt x="1094" y="1003"/>
                </a:cubicBezTo>
                <a:cubicBezTo>
                  <a:pt x="1211" y="1120"/>
                  <a:pt x="1401" y="1120"/>
                  <a:pt x="1518" y="1003"/>
                </a:cubicBezTo>
                <a:close/>
                <a:moveTo>
                  <a:pt x="1179" y="664"/>
                </a:moveTo>
                <a:cubicBezTo>
                  <a:pt x="1249" y="594"/>
                  <a:pt x="1363" y="594"/>
                  <a:pt x="1433" y="664"/>
                </a:cubicBezTo>
                <a:cubicBezTo>
                  <a:pt x="1504" y="734"/>
                  <a:pt x="1504" y="848"/>
                  <a:pt x="1433" y="918"/>
                </a:cubicBezTo>
                <a:cubicBezTo>
                  <a:pt x="1363" y="988"/>
                  <a:pt x="1249" y="988"/>
                  <a:pt x="1179" y="918"/>
                </a:cubicBezTo>
                <a:cubicBezTo>
                  <a:pt x="1109" y="848"/>
                  <a:pt x="1109" y="734"/>
                  <a:pt x="1179" y="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 42"/>
          <p:cNvSpPr>
            <a:spLocks noEditPoints="1"/>
          </p:cNvSpPr>
          <p:nvPr/>
        </p:nvSpPr>
        <p:spPr bwMode="auto">
          <a:xfrm>
            <a:off x="2912121" y="5251649"/>
            <a:ext cx="392504" cy="392504"/>
          </a:xfrm>
          <a:custGeom>
            <a:avLst/>
            <a:gdLst>
              <a:gd name="T0" fmla="*/ 724 w 2048"/>
              <a:gd name="T1" fmla="*/ 1268 h 2048"/>
              <a:gd name="T2" fmla="*/ 784 w 2048"/>
              <a:gd name="T3" fmla="*/ 2048 h 2048"/>
              <a:gd name="T4" fmla="*/ 1324 w 2048"/>
              <a:gd name="T5" fmla="*/ 1988 h 2048"/>
              <a:gd name="T6" fmla="*/ 1264 w 2048"/>
              <a:gd name="T7" fmla="*/ 1208 h 2048"/>
              <a:gd name="T8" fmla="*/ 1204 w 2048"/>
              <a:gd name="T9" fmla="*/ 1928 h 2048"/>
              <a:gd name="T10" fmla="*/ 844 w 2048"/>
              <a:gd name="T11" fmla="*/ 1328 h 2048"/>
              <a:gd name="T12" fmla="*/ 1204 w 2048"/>
              <a:gd name="T13" fmla="*/ 1928 h 2048"/>
              <a:gd name="T14" fmla="*/ 1444 w 2048"/>
              <a:gd name="T15" fmla="*/ 1988 h 2048"/>
              <a:gd name="T16" fmla="*/ 1988 w 2048"/>
              <a:gd name="T17" fmla="*/ 2048 h 2048"/>
              <a:gd name="T18" fmla="*/ 2048 w 2048"/>
              <a:gd name="T19" fmla="*/ 1748 h 2048"/>
              <a:gd name="T20" fmla="*/ 1504 w 2048"/>
              <a:gd name="T21" fmla="*/ 1688 h 2048"/>
              <a:gd name="T22" fmla="*/ 1564 w 2048"/>
              <a:gd name="T23" fmla="*/ 1808 h 2048"/>
              <a:gd name="T24" fmla="*/ 1928 w 2048"/>
              <a:gd name="T25" fmla="*/ 1928 h 2048"/>
              <a:gd name="T26" fmla="*/ 1564 w 2048"/>
              <a:gd name="T27" fmla="*/ 1808 h 2048"/>
              <a:gd name="T28" fmla="*/ 604 w 2048"/>
              <a:gd name="T29" fmla="*/ 1508 h 2048"/>
              <a:gd name="T30" fmla="*/ 60 w 2048"/>
              <a:gd name="T31" fmla="*/ 1448 h 2048"/>
              <a:gd name="T32" fmla="*/ 0 w 2048"/>
              <a:gd name="T33" fmla="*/ 1988 h 2048"/>
              <a:gd name="T34" fmla="*/ 544 w 2048"/>
              <a:gd name="T35" fmla="*/ 2048 h 2048"/>
              <a:gd name="T36" fmla="*/ 484 w 2048"/>
              <a:gd name="T37" fmla="*/ 1928 h 2048"/>
              <a:gd name="T38" fmla="*/ 120 w 2048"/>
              <a:gd name="T39" fmla="*/ 1568 h 2048"/>
              <a:gd name="T40" fmla="*/ 484 w 2048"/>
              <a:gd name="T41" fmla="*/ 1928 h 2048"/>
              <a:gd name="T42" fmla="*/ 544 w 2048"/>
              <a:gd name="T43" fmla="*/ 120 h 2048"/>
              <a:gd name="T44" fmla="*/ 493 w 2048"/>
              <a:gd name="T45" fmla="*/ 472 h 2048"/>
              <a:gd name="T46" fmla="*/ 664 w 2048"/>
              <a:gd name="T47" fmla="*/ 1088 h 2048"/>
              <a:gd name="T48" fmla="*/ 1443 w 2048"/>
              <a:gd name="T49" fmla="*/ 1039 h 2048"/>
              <a:gd name="T50" fmla="*/ 1684 w 2048"/>
              <a:gd name="T51" fmla="*/ 300 h 2048"/>
              <a:gd name="T52" fmla="*/ 1324 w 2048"/>
              <a:gd name="T53" fmla="*/ 300 h 2048"/>
              <a:gd name="T54" fmla="*/ 1271 w 2048"/>
              <a:gd name="T55" fmla="*/ 660 h 2048"/>
              <a:gd name="T56" fmla="*/ 1204 w 2048"/>
              <a:gd name="T57" fmla="*/ 180 h 2048"/>
              <a:gd name="T58" fmla="*/ 844 w 2048"/>
              <a:gd name="T59" fmla="*/ 180 h 2048"/>
              <a:gd name="T60" fmla="*/ 777 w 2048"/>
              <a:gd name="T61" fmla="*/ 660 h 2048"/>
              <a:gd name="T62" fmla="*/ 724 w 2048"/>
              <a:gd name="T63" fmla="*/ 300 h 2048"/>
              <a:gd name="T64" fmla="*/ 484 w 2048"/>
              <a:gd name="T65" fmla="*/ 300 h 2048"/>
              <a:gd name="T66" fmla="*/ 604 w 2048"/>
              <a:gd name="T67" fmla="*/ 300 h 2048"/>
              <a:gd name="T68" fmla="*/ 1504 w 2048"/>
              <a:gd name="T69" fmla="*/ 240 h 2048"/>
              <a:gd name="T70" fmla="*/ 1504 w 2048"/>
              <a:gd name="T71" fmla="*/ 360 h 2048"/>
              <a:gd name="T72" fmla="*/ 1504 w 2048"/>
              <a:gd name="T73" fmla="*/ 240 h 2048"/>
              <a:gd name="T74" fmla="*/ 1084 w 2048"/>
              <a:gd name="T75" fmla="*/ 180 h 2048"/>
              <a:gd name="T76" fmla="*/ 964 w 2048"/>
              <a:gd name="T77" fmla="*/ 180 h 2048"/>
              <a:gd name="T78" fmla="*/ 734 w 2048"/>
              <a:gd name="T79" fmla="*/ 813 h 2048"/>
              <a:gd name="T80" fmla="*/ 838 w 2048"/>
              <a:gd name="T81" fmla="*/ 807 h 2048"/>
              <a:gd name="T82" fmla="*/ 1210 w 2048"/>
              <a:gd name="T83" fmla="*/ 807 h 2048"/>
              <a:gd name="T84" fmla="*/ 1314 w 2048"/>
              <a:gd name="T85" fmla="*/ 813 h 2048"/>
              <a:gd name="T86" fmla="*/ 1335 w 2048"/>
              <a:gd name="T87" fmla="*/ 968 h 2048"/>
              <a:gd name="T88" fmla="*/ 661 w 2048"/>
              <a:gd name="T89" fmla="*/ 7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48" h="2048">
                <a:moveTo>
                  <a:pt x="784" y="1208"/>
                </a:moveTo>
                <a:cubicBezTo>
                  <a:pt x="751" y="1208"/>
                  <a:pt x="724" y="1235"/>
                  <a:pt x="724" y="1268"/>
                </a:cubicBezTo>
                <a:cubicBezTo>
                  <a:pt x="724" y="1988"/>
                  <a:pt x="724" y="1988"/>
                  <a:pt x="724" y="1988"/>
                </a:cubicBezTo>
                <a:cubicBezTo>
                  <a:pt x="724" y="2021"/>
                  <a:pt x="751" y="2048"/>
                  <a:pt x="784" y="2048"/>
                </a:cubicBezTo>
                <a:cubicBezTo>
                  <a:pt x="1264" y="2048"/>
                  <a:pt x="1264" y="2048"/>
                  <a:pt x="1264" y="2048"/>
                </a:cubicBezTo>
                <a:cubicBezTo>
                  <a:pt x="1297" y="2048"/>
                  <a:pt x="1324" y="2021"/>
                  <a:pt x="1324" y="1988"/>
                </a:cubicBezTo>
                <a:cubicBezTo>
                  <a:pt x="1324" y="1268"/>
                  <a:pt x="1324" y="1268"/>
                  <a:pt x="1324" y="1268"/>
                </a:cubicBezTo>
                <a:cubicBezTo>
                  <a:pt x="1324" y="1235"/>
                  <a:pt x="1297" y="1208"/>
                  <a:pt x="1264" y="1208"/>
                </a:cubicBezTo>
                <a:lnTo>
                  <a:pt x="784" y="1208"/>
                </a:lnTo>
                <a:close/>
                <a:moveTo>
                  <a:pt x="1204" y="1928"/>
                </a:moveTo>
                <a:cubicBezTo>
                  <a:pt x="844" y="1928"/>
                  <a:pt x="844" y="1928"/>
                  <a:pt x="844" y="1928"/>
                </a:cubicBezTo>
                <a:cubicBezTo>
                  <a:pt x="844" y="1328"/>
                  <a:pt x="844" y="1328"/>
                  <a:pt x="844" y="1328"/>
                </a:cubicBezTo>
                <a:cubicBezTo>
                  <a:pt x="1204" y="1328"/>
                  <a:pt x="1204" y="1328"/>
                  <a:pt x="1204" y="1328"/>
                </a:cubicBezTo>
                <a:lnTo>
                  <a:pt x="1204" y="1928"/>
                </a:lnTo>
                <a:close/>
                <a:moveTo>
                  <a:pt x="1444" y="1748"/>
                </a:moveTo>
                <a:cubicBezTo>
                  <a:pt x="1444" y="1988"/>
                  <a:pt x="1444" y="1988"/>
                  <a:pt x="1444" y="1988"/>
                </a:cubicBezTo>
                <a:cubicBezTo>
                  <a:pt x="1444" y="2021"/>
                  <a:pt x="1471" y="2048"/>
                  <a:pt x="1504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ubicBezTo>
                  <a:pt x="2048" y="1748"/>
                  <a:pt x="2048" y="1748"/>
                  <a:pt x="2048" y="1748"/>
                </a:cubicBezTo>
                <a:cubicBezTo>
                  <a:pt x="2048" y="1715"/>
                  <a:pt x="2021" y="1688"/>
                  <a:pt x="1988" y="1688"/>
                </a:cubicBezTo>
                <a:cubicBezTo>
                  <a:pt x="1504" y="1688"/>
                  <a:pt x="1504" y="1688"/>
                  <a:pt x="1504" y="1688"/>
                </a:cubicBezTo>
                <a:cubicBezTo>
                  <a:pt x="1471" y="1688"/>
                  <a:pt x="1444" y="1715"/>
                  <a:pt x="1444" y="1748"/>
                </a:cubicBezTo>
                <a:close/>
                <a:moveTo>
                  <a:pt x="1564" y="1808"/>
                </a:moveTo>
                <a:cubicBezTo>
                  <a:pt x="1928" y="1808"/>
                  <a:pt x="1928" y="1808"/>
                  <a:pt x="1928" y="1808"/>
                </a:cubicBezTo>
                <a:cubicBezTo>
                  <a:pt x="1928" y="1928"/>
                  <a:pt x="1928" y="1928"/>
                  <a:pt x="1928" y="1928"/>
                </a:cubicBezTo>
                <a:cubicBezTo>
                  <a:pt x="1564" y="1928"/>
                  <a:pt x="1564" y="1928"/>
                  <a:pt x="1564" y="1928"/>
                </a:cubicBezTo>
                <a:lnTo>
                  <a:pt x="1564" y="1808"/>
                </a:lnTo>
                <a:close/>
                <a:moveTo>
                  <a:pt x="604" y="1988"/>
                </a:moveTo>
                <a:cubicBezTo>
                  <a:pt x="604" y="1508"/>
                  <a:pt x="604" y="1508"/>
                  <a:pt x="604" y="1508"/>
                </a:cubicBezTo>
                <a:cubicBezTo>
                  <a:pt x="604" y="1475"/>
                  <a:pt x="577" y="1448"/>
                  <a:pt x="544" y="1448"/>
                </a:cubicBezTo>
                <a:cubicBezTo>
                  <a:pt x="60" y="1448"/>
                  <a:pt x="60" y="1448"/>
                  <a:pt x="60" y="1448"/>
                </a:cubicBezTo>
                <a:cubicBezTo>
                  <a:pt x="27" y="1448"/>
                  <a:pt x="0" y="1475"/>
                  <a:pt x="0" y="1508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544" y="2048"/>
                  <a:pt x="544" y="2048"/>
                  <a:pt x="544" y="2048"/>
                </a:cubicBezTo>
                <a:cubicBezTo>
                  <a:pt x="577" y="2048"/>
                  <a:pt x="604" y="2021"/>
                  <a:pt x="604" y="1988"/>
                </a:cubicBezTo>
                <a:close/>
                <a:moveTo>
                  <a:pt x="484" y="1928"/>
                </a:moveTo>
                <a:cubicBezTo>
                  <a:pt x="120" y="1928"/>
                  <a:pt x="120" y="1928"/>
                  <a:pt x="120" y="1928"/>
                </a:cubicBezTo>
                <a:cubicBezTo>
                  <a:pt x="120" y="1568"/>
                  <a:pt x="120" y="1568"/>
                  <a:pt x="120" y="1568"/>
                </a:cubicBezTo>
                <a:cubicBezTo>
                  <a:pt x="484" y="1568"/>
                  <a:pt x="484" y="1568"/>
                  <a:pt x="484" y="1568"/>
                </a:cubicBezTo>
                <a:lnTo>
                  <a:pt x="484" y="1928"/>
                </a:lnTo>
                <a:close/>
                <a:moveTo>
                  <a:pt x="724" y="300"/>
                </a:moveTo>
                <a:cubicBezTo>
                  <a:pt x="724" y="201"/>
                  <a:pt x="643" y="120"/>
                  <a:pt x="544" y="120"/>
                </a:cubicBezTo>
                <a:cubicBezTo>
                  <a:pt x="445" y="120"/>
                  <a:pt x="364" y="201"/>
                  <a:pt x="364" y="300"/>
                </a:cubicBezTo>
                <a:cubicBezTo>
                  <a:pt x="364" y="381"/>
                  <a:pt x="419" y="450"/>
                  <a:pt x="493" y="472"/>
                </a:cubicBezTo>
                <a:cubicBezTo>
                  <a:pt x="605" y="1039"/>
                  <a:pt x="605" y="1039"/>
                  <a:pt x="605" y="1039"/>
                </a:cubicBezTo>
                <a:cubicBezTo>
                  <a:pt x="611" y="1068"/>
                  <a:pt x="635" y="1088"/>
                  <a:pt x="664" y="1088"/>
                </a:cubicBezTo>
                <a:cubicBezTo>
                  <a:pt x="1384" y="1088"/>
                  <a:pt x="1384" y="1088"/>
                  <a:pt x="1384" y="1088"/>
                </a:cubicBezTo>
                <a:cubicBezTo>
                  <a:pt x="1413" y="1088"/>
                  <a:pt x="1437" y="1068"/>
                  <a:pt x="1443" y="1039"/>
                </a:cubicBezTo>
                <a:cubicBezTo>
                  <a:pt x="1555" y="472"/>
                  <a:pt x="1555" y="472"/>
                  <a:pt x="1555" y="472"/>
                </a:cubicBezTo>
                <a:cubicBezTo>
                  <a:pt x="1629" y="450"/>
                  <a:pt x="1684" y="381"/>
                  <a:pt x="1684" y="300"/>
                </a:cubicBezTo>
                <a:cubicBezTo>
                  <a:pt x="1684" y="201"/>
                  <a:pt x="1603" y="120"/>
                  <a:pt x="1504" y="120"/>
                </a:cubicBezTo>
                <a:cubicBezTo>
                  <a:pt x="1405" y="120"/>
                  <a:pt x="1324" y="201"/>
                  <a:pt x="1324" y="300"/>
                </a:cubicBezTo>
                <a:cubicBezTo>
                  <a:pt x="1324" y="364"/>
                  <a:pt x="1358" y="421"/>
                  <a:pt x="1410" y="453"/>
                </a:cubicBezTo>
                <a:cubicBezTo>
                  <a:pt x="1271" y="660"/>
                  <a:pt x="1271" y="660"/>
                  <a:pt x="1271" y="660"/>
                </a:cubicBezTo>
                <a:cubicBezTo>
                  <a:pt x="1110" y="338"/>
                  <a:pt x="1110" y="338"/>
                  <a:pt x="1110" y="338"/>
                </a:cubicBezTo>
                <a:cubicBezTo>
                  <a:pt x="1166" y="307"/>
                  <a:pt x="1204" y="248"/>
                  <a:pt x="1204" y="180"/>
                </a:cubicBezTo>
                <a:cubicBezTo>
                  <a:pt x="1204" y="81"/>
                  <a:pt x="1123" y="0"/>
                  <a:pt x="1024" y="0"/>
                </a:cubicBezTo>
                <a:cubicBezTo>
                  <a:pt x="925" y="0"/>
                  <a:pt x="844" y="81"/>
                  <a:pt x="844" y="180"/>
                </a:cubicBezTo>
                <a:cubicBezTo>
                  <a:pt x="844" y="248"/>
                  <a:pt x="882" y="307"/>
                  <a:pt x="938" y="338"/>
                </a:cubicBezTo>
                <a:cubicBezTo>
                  <a:pt x="777" y="660"/>
                  <a:pt x="777" y="660"/>
                  <a:pt x="777" y="660"/>
                </a:cubicBezTo>
                <a:cubicBezTo>
                  <a:pt x="638" y="453"/>
                  <a:pt x="638" y="453"/>
                  <a:pt x="638" y="453"/>
                </a:cubicBezTo>
                <a:cubicBezTo>
                  <a:pt x="690" y="421"/>
                  <a:pt x="724" y="364"/>
                  <a:pt x="724" y="300"/>
                </a:cubicBezTo>
                <a:close/>
                <a:moveTo>
                  <a:pt x="544" y="360"/>
                </a:moveTo>
                <a:cubicBezTo>
                  <a:pt x="511" y="360"/>
                  <a:pt x="484" y="333"/>
                  <a:pt x="484" y="300"/>
                </a:cubicBezTo>
                <a:cubicBezTo>
                  <a:pt x="484" y="267"/>
                  <a:pt x="511" y="240"/>
                  <a:pt x="544" y="240"/>
                </a:cubicBezTo>
                <a:cubicBezTo>
                  <a:pt x="577" y="240"/>
                  <a:pt x="604" y="267"/>
                  <a:pt x="604" y="300"/>
                </a:cubicBezTo>
                <a:cubicBezTo>
                  <a:pt x="604" y="333"/>
                  <a:pt x="577" y="360"/>
                  <a:pt x="544" y="360"/>
                </a:cubicBezTo>
                <a:close/>
                <a:moveTo>
                  <a:pt x="1504" y="240"/>
                </a:moveTo>
                <a:cubicBezTo>
                  <a:pt x="1537" y="240"/>
                  <a:pt x="1564" y="267"/>
                  <a:pt x="1564" y="300"/>
                </a:cubicBezTo>
                <a:cubicBezTo>
                  <a:pt x="1564" y="333"/>
                  <a:pt x="1537" y="360"/>
                  <a:pt x="1504" y="360"/>
                </a:cubicBezTo>
                <a:cubicBezTo>
                  <a:pt x="1471" y="360"/>
                  <a:pt x="1444" y="333"/>
                  <a:pt x="1444" y="300"/>
                </a:cubicBezTo>
                <a:cubicBezTo>
                  <a:pt x="1444" y="267"/>
                  <a:pt x="1471" y="240"/>
                  <a:pt x="1504" y="240"/>
                </a:cubicBezTo>
                <a:close/>
                <a:moveTo>
                  <a:pt x="1024" y="120"/>
                </a:moveTo>
                <a:cubicBezTo>
                  <a:pt x="1057" y="120"/>
                  <a:pt x="1084" y="147"/>
                  <a:pt x="1084" y="180"/>
                </a:cubicBezTo>
                <a:cubicBezTo>
                  <a:pt x="1084" y="213"/>
                  <a:pt x="1057" y="240"/>
                  <a:pt x="1024" y="240"/>
                </a:cubicBezTo>
                <a:cubicBezTo>
                  <a:pt x="991" y="240"/>
                  <a:pt x="964" y="213"/>
                  <a:pt x="964" y="180"/>
                </a:cubicBezTo>
                <a:cubicBezTo>
                  <a:pt x="964" y="147"/>
                  <a:pt x="991" y="120"/>
                  <a:pt x="1024" y="120"/>
                </a:cubicBezTo>
                <a:close/>
                <a:moveTo>
                  <a:pt x="734" y="813"/>
                </a:moveTo>
                <a:cubicBezTo>
                  <a:pt x="746" y="831"/>
                  <a:pt x="766" y="841"/>
                  <a:pt x="788" y="840"/>
                </a:cubicBezTo>
                <a:cubicBezTo>
                  <a:pt x="809" y="838"/>
                  <a:pt x="828" y="826"/>
                  <a:pt x="838" y="807"/>
                </a:cubicBezTo>
                <a:cubicBezTo>
                  <a:pt x="1024" y="434"/>
                  <a:pt x="1024" y="434"/>
                  <a:pt x="1024" y="434"/>
                </a:cubicBezTo>
                <a:cubicBezTo>
                  <a:pt x="1210" y="807"/>
                  <a:pt x="1210" y="807"/>
                  <a:pt x="1210" y="807"/>
                </a:cubicBezTo>
                <a:cubicBezTo>
                  <a:pt x="1220" y="826"/>
                  <a:pt x="1239" y="838"/>
                  <a:pt x="1260" y="840"/>
                </a:cubicBezTo>
                <a:cubicBezTo>
                  <a:pt x="1282" y="841"/>
                  <a:pt x="1302" y="831"/>
                  <a:pt x="1314" y="813"/>
                </a:cubicBezTo>
                <a:cubicBezTo>
                  <a:pt x="1387" y="704"/>
                  <a:pt x="1387" y="704"/>
                  <a:pt x="1387" y="704"/>
                </a:cubicBezTo>
                <a:cubicBezTo>
                  <a:pt x="1335" y="968"/>
                  <a:pt x="1335" y="968"/>
                  <a:pt x="1335" y="968"/>
                </a:cubicBezTo>
                <a:cubicBezTo>
                  <a:pt x="713" y="968"/>
                  <a:pt x="713" y="968"/>
                  <a:pt x="713" y="968"/>
                </a:cubicBezTo>
                <a:cubicBezTo>
                  <a:pt x="661" y="704"/>
                  <a:pt x="661" y="704"/>
                  <a:pt x="661" y="704"/>
                </a:cubicBezTo>
                <a:lnTo>
                  <a:pt x="734" y="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 43"/>
          <p:cNvSpPr>
            <a:spLocks noEditPoints="1"/>
          </p:cNvSpPr>
          <p:nvPr/>
        </p:nvSpPr>
        <p:spPr bwMode="auto">
          <a:xfrm>
            <a:off x="3634094" y="5251649"/>
            <a:ext cx="392504" cy="392504"/>
          </a:xfrm>
          <a:custGeom>
            <a:avLst/>
            <a:gdLst>
              <a:gd name="T0" fmla="*/ 555 w 2048"/>
              <a:gd name="T1" fmla="*/ 964 h 2048"/>
              <a:gd name="T2" fmla="*/ 964 w 2048"/>
              <a:gd name="T3" fmla="*/ 555 h 2048"/>
              <a:gd name="T4" fmla="*/ 897 w 2048"/>
              <a:gd name="T5" fmla="*/ 8 h 2048"/>
              <a:gd name="T6" fmla="*/ 462 w 2048"/>
              <a:gd name="T7" fmla="*/ 102 h 2048"/>
              <a:gd name="T8" fmla="*/ 60 w 2048"/>
              <a:gd name="T9" fmla="*/ 0 h 2048"/>
              <a:gd name="T10" fmla="*/ 37 w 2048"/>
              <a:gd name="T11" fmla="*/ 475 h 2048"/>
              <a:gd name="T12" fmla="*/ 183 w 2048"/>
              <a:gd name="T13" fmla="*/ 437 h 2048"/>
              <a:gd name="T14" fmla="*/ 309 w 2048"/>
              <a:gd name="T15" fmla="*/ 468 h 2048"/>
              <a:gd name="T16" fmla="*/ 120 w 2048"/>
              <a:gd name="T17" fmla="*/ 276 h 2048"/>
              <a:gd name="T18" fmla="*/ 282 w 2048"/>
              <a:gd name="T19" fmla="*/ 197 h 2048"/>
              <a:gd name="T20" fmla="*/ 844 w 2048"/>
              <a:gd name="T21" fmla="*/ 138 h 2048"/>
              <a:gd name="T22" fmla="*/ 138 w 2048"/>
              <a:gd name="T23" fmla="*/ 844 h 2048"/>
              <a:gd name="T24" fmla="*/ 1586 w 2048"/>
              <a:gd name="T25" fmla="*/ 102 h 2048"/>
              <a:gd name="T26" fmla="*/ 1151 w 2048"/>
              <a:gd name="T27" fmla="*/ 8 h 2048"/>
              <a:gd name="T28" fmla="*/ 1084 w 2048"/>
              <a:gd name="T29" fmla="*/ 555 h 2048"/>
              <a:gd name="T30" fmla="*/ 1493 w 2048"/>
              <a:gd name="T31" fmla="*/ 964 h 2048"/>
              <a:gd name="T32" fmla="*/ 2040 w 2048"/>
              <a:gd name="T33" fmla="*/ 896 h 2048"/>
              <a:gd name="T34" fmla="*/ 1946 w 2048"/>
              <a:gd name="T35" fmla="*/ 462 h 2048"/>
              <a:gd name="T36" fmla="*/ 2048 w 2048"/>
              <a:gd name="T37" fmla="*/ 60 h 2048"/>
              <a:gd name="T38" fmla="*/ 1573 w 2048"/>
              <a:gd name="T39" fmla="*/ 37 h 2048"/>
              <a:gd name="T40" fmla="*/ 1928 w 2048"/>
              <a:gd name="T41" fmla="*/ 120 h 2048"/>
              <a:gd name="T42" fmla="*/ 1744 w 2048"/>
              <a:gd name="T43" fmla="*/ 389 h 2048"/>
              <a:gd name="T44" fmla="*/ 1537 w 2048"/>
              <a:gd name="T45" fmla="*/ 844 h 2048"/>
              <a:gd name="T46" fmla="*/ 1580 w 2048"/>
              <a:gd name="T47" fmla="*/ 309 h 2048"/>
              <a:gd name="T48" fmla="*/ 1573 w 2048"/>
              <a:gd name="T49" fmla="*/ 2011 h 2048"/>
              <a:gd name="T50" fmla="*/ 2048 w 2048"/>
              <a:gd name="T51" fmla="*/ 1988 h 2048"/>
              <a:gd name="T52" fmla="*/ 1946 w 2048"/>
              <a:gd name="T53" fmla="*/ 1585 h 2048"/>
              <a:gd name="T54" fmla="*/ 2040 w 2048"/>
              <a:gd name="T55" fmla="*/ 1151 h 2048"/>
              <a:gd name="T56" fmla="*/ 1493 w 2048"/>
              <a:gd name="T57" fmla="*/ 1084 h 2048"/>
              <a:gd name="T58" fmla="*/ 1084 w 2048"/>
              <a:gd name="T59" fmla="*/ 1493 h 2048"/>
              <a:gd name="T60" fmla="*/ 1151 w 2048"/>
              <a:gd name="T61" fmla="*/ 2040 h 2048"/>
              <a:gd name="T62" fmla="*/ 1586 w 2048"/>
              <a:gd name="T63" fmla="*/ 1945 h 2048"/>
              <a:gd name="T64" fmla="*/ 1204 w 2048"/>
              <a:gd name="T65" fmla="*/ 1910 h 2048"/>
              <a:gd name="T66" fmla="*/ 1910 w 2048"/>
              <a:gd name="T67" fmla="*/ 1204 h 2048"/>
              <a:gd name="T68" fmla="*/ 1850 w 2048"/>
              <a:gd name="T69" fmla="*/ 1765 h 2048"/>
              <a:gd name="T70" fmla="*/ 1772 w 2048"/>
              <a:gd name="T71" fmla="*/ 1928 h 2048"/>
              <a:gd name="T72" fmla="*/ 1580 w 2048"/>
              <a:gd name="T73" fmla="*/ 1739 h 2048"/>
              <a:gd name="T74" fmla="*/ 897 w 2048"/>
              <a:gd name="T75" fmla="*/ 2040 h 2048"/>
              <a:gd name="T76" fmla="*/ 964 w 2048"/>
              <a:gd name="T77" fmla="*/ 1493 h 2048"/>
              <a:gd name="T78" fmla="*/ 555 w 2048"/>
              <a:gd name="T79" fmla="*/ 1084 h 2048"/>
              <a:gd name="T80" fmla="*/ 8 w 2048"/>
              <a:gd name="T81" fmla="*/ 1151 h 2048"/>
              <a:gd name="T82" fmla="*/ 102 w 2048"/>
              <a:gd name="T83" fmla="*/ 1585 h 2048"/>
              <a:gd name="T84" fmla="*/ 0 w 2048"/>
              <a:gd name="T85" fmla="*/ 1988 h 2048"/>
              <a:gd name="T86" fmla="*/ 475 w 2048"/>
              <a:gd name="T87" fmla="*/ 2011 h 2048"/>
              <a:gd name="T88" fmla="*/ 282 w 2048"/>
              <a:gd name="T89" fmla="*/ 1850 h 2048"/>
              <a:gd name="T90" fmla="*/ 120 w 2048"/>
              <a:gd name="T91" fmla="*/ 1772 h 2048"/>
              <a:gd name="T92" fmla="*/ 309 w 2048"/>
              <a:gd name="T93" fmla="*/ 1580 h 2048"/>
              <a:gd name="T94" fmla="*/ 844 w 2048"/>
              <a:gd name="T95" fmla="*/ 1537 h 2048"/>
              <a:gd name="T96" fmla="*/ 389 w 2048"/>
              <a:gd name="T97" fmla="*/ 1744 h 2048"/>
              <a:gd name="T98" fmla="*/ 1024 w 2048"/>
              <a:gd name="T99" fmla="*/ 724 h 2048"/>
              <a:gd name="T100" fmla="*/ 1084 w 2048"/>
              <a:gd name="T101" fmla="*/ 1111 h 2048"/>
              <a:gd name="T102" fmla="*/ 1052 w 2048"/>
              <a:gd name="T103" fmla="*/ 957 h 2048"/>
              <a:gd name="T104" fmla="*/ 964 w 2048"/>
              <a:gd name="T105" fmla="*/ 904 h 2048"/>
              <a:gd name="T106" fmla="*/ 964 w 2048"/>
              <a:gd name="T107" fmla="*/ 1264 h 2048"/>
              <a:gd name="T108" fmla="*/ 1024 w 2048"/>
              <a:gd name="T109" fmla="*/ 13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48" h="2048">
                <a:moveTo>
                  <a:pt x="22" y="944"/>
                </a:moveTo>
                <a:cubicBezTo>
                  <a:pt x="34" y="956"/>
                  <a:pt x="50" y="964"/>
                  <a:pt x="67" y="964"/>
                </a:cubicBezTo>
                <a:cubicBezTo>
                  <a:pt x="555" y="964"/>
                  <a:pt x="555" y="964"/>
                  <a:pt x="555" y="964"/>
                </a:cubicBezTo>
                <a:cubicBezTo>
                  <a:pt x="583" y="964"/>
                  <a:pt x="606" y="945"/>
                  <a:pt x="613" y="919"/>
                </a:cubicBezTo>
                <a:cubicBezTo>
                  <a:pt x="651" y="771"/>
                  <a:pt x="771" y="651"/>
                  <a:pt x="919" y="613"/>
                </a:cubicBezTo>
                <a:cubicBezTo>
                  <a:pt x="945" y="606"/>
                  <a:pt x="964" y="582"/>
                  <a:pt x="964" y="555"/>
                </a:cubicBezTo>
                <a:cubicBezTo>
                  <a:pt x="964" y="67"/>
                  <a:pt x="964" y="67"/>
                  <a:pt x="964" y="67"/>
                </a:cubicBezTo>
                <a:cubicBezTo>
                  <a:pt x="964" y="50"/>
                  <a:pt x="957" y="34"/>
                  <a:pt x="944" y="22"/>
                </a:cubicBezTo>
                <a:cubicBezTo>
                  <a:pt x="931" y="11"/>
                  <a:pt x="914" y="6"/>
                  <a:pt x="897" y="8"/>
                </a:cubicBezTo>
                <a:cubicBezTo>
                  <a:pt x="730" y="28"/>
                  <a:pt x="572" y="89"/>
                  <a:pt x="437" y="183"/>
                </a:cubicBezTo>
                <a:cubicBezTo>
                  <a:pt x="410" y="155"/>
                  <a:pt x="410" y="155"/>
                  <a:pt x="410" y="155"/>
                </a:cubicBezTo>
                <a:cubicBezTo>
                  <a:pt x="462" y="102"/>
                  <a:pt x="462" y="102"/>
                  <a:pt x="462" y="102"/>
                </a:cubicBezTo>
                <a:cubicBezTo>
                  <a:pt x="480" y="85"/>
                  <a:pt x="485" y="59"/>
                  <a:pt x="475" y="37"/>
                </a:cubicBezTo>
                <a:cubicBezTo>
                  <a:pt x="466" y="14"/>
                  <a:pt x="444" y="0"/>
                  <a:pt x="42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44"/>
                  <a:pt x="15" y="466"/>
                  <a:pt x="37" y="475"/>
                </a:cubicBezTo>
                <a:cubicBezTo>
                  <a:pt x="59" y="485"/>
                  <a:pt x="85" y="479"/>
                  <a:pt x="102" y="462"/>
                </a:cubicBezTo>
                <a:cubicBezTo>
                  <a:pt x="155" y="409"/>
                  <a:pt x="155" y="409"/>
                  <a:pt x="155" y="409"/>
                </a:cubicBezTo>
                <a:cubicBezTo>
                  <a:pt x="183" y="437"/>
                  <a:pt x="183" y="437"/>
                  <a:pt x="183" y="437"/>
                </a:cubicBezTo>
                <a:cubicBezTo>
                  <a:pt x="89" y="572"/>
                  <a:pt x="29" y="730"/>
                  <a:pt x="8" y="896"/>
                </a:cubicBezTo>
                <a:cubicBezTo>
                  <a:pt x="6" y="913"/>
                  <a:pt x="11" y="931"/>
                  <a:pt x="22" y="944"/>
                </a:cubicBezTo>
                <a:close/>
                <a:moveTo>
                  <a:pt x="309" y="468"/>
                </a:moveTo>
                <a:cubicBezTo>
                  <a:pt x="328" y="444"/>
                  <a:pt x="325" y="410"/>
                  <a:pt x="304" y="389"/>
                </a:cubicBezTo>
                <a:cubicBezTo>
                  <a:pt x="198" y="282"/>
                  <a:pt x="198" y="282"/>
                  <a:pt x="198" y="282"/>
                </a:cubicBezTo>
                <a:cubicBezTo>
                  <a:pt x="176" y="261"/>
                  <a:pt x="143" y="259"/>
                  <a:pt x="120" y="276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259" y="143"/>
                  <a:pt x="261" y="176"/>
                  <a:pt x="282" y="197"/>
                </a:cubicBezTo>
                <a:cubicBezTo>
                  <a:pt x="389" y="304"/>
                  <a:pt x="389" y="304"/>
                  <a:pt x="389" y="304"/>
                </a:cubicBezTo>
                <a:cubicBezTo>
                  <a:pt x="410" y="325"/>
                  <a:pt x="444" y="327"/>
                  <a:pt x="468" y="309"/>
                </a:cubicBezTo>
                <a:cubicBezTo>
                  <a:pt x="578" y="224"/>
                  <a:pt x="706" y="165"/>
                  <a:pt x="844" y="138"/>
                </a:cubicBezTo>
                <a:cubicBezTo>
                  <a:pt x="844" y="511"/>
                  <a:pt x="844" y="511"/>
                  <a:pt x="844" y="511"/>
                </a:cubicBezTo>
                <a:cubicBezTo>
                  <a:pt x="690" y="566"/>
                  <a:pt x="566" y="690"/>
                  <a:pt x="511" y="844"/>
                </a:cubicBezTo>
                <a:cubicBezTo>
                  <a:pt x="138" y="844"/>
                  <a:pt x="138" y="844"/>
                  <a:pt x="138" y="844"/>
                </a:cubicBezTo>
                <a:cubicBezTo>
                  <a:pt x="165" y="706"/>
                  <a:pt x="224" y="577"/>
                  <a:pt x="309" y="468"/>
                </a:cubicBezTo>
                <a:close/>
                <a:moveTo>
                  <a:pt x="1573" y="37"/>
                </a:moveTo>
                <a:cubicBezTo>
                  <a:pt x="1563" y="59"/>
                  <a:pt x="1568" y="85"/>
                  <a:pt x="1586" y="102"/>
                </a:cubicBezTo>
                <a:cubicBezTo>
                  <a:pt x="1638" y="155"/>
                  <a:pt x="1638" y="155"/>
                  <a:pt x="1638" y="155"/>
                </a:cubicBezTo>
                <a:cubicBezTo>
                  <a:pt x="1611" y="183"/>
                  <a:pt x="1611" y="183"/>
                  <a:pt x="1611" y="183"/>
                </a:cubicBezTo>
                <a:cubicBezTo>
                  <a:pt x="1476" y="89"/>
                  <a:pt x="1318" y="28"/>
                  <a:pt x="1151" y="8"/>
                </a:cubicBezTo>
                <a:cubicBezTo>
                  <a:pt x="1134" y="6"/>
                  <a:pt x="1117" y="11"/>
                  <a:pt x="1104" y="22"/>
                </a:cubicBezTo>
                <a:cubicBezTo>
                  <a:pt x="1091" y="34"/>
                  <a:pt x="1084" y="50"/>
                  <a:pt x="1084" y="67"/>
                </a:cubicBezTo>
                <a:cubicBezTo>
                  <a:pt x="1084" y="555"/>
                  <a:pt x="1084" y="555"/>
                  <a:pt x="1084" y="555"/>
                </a:cubicBezTo>
                <a:cubicBezTo>
                  <a:pt x="1084" y="582"/>
                  <a:pt x="1103" y="606"/>
                  <a:pt x="1129" y="613"/>
                </a:cubicBezTo>
                <a:cubicBezTo>
                  <a:pt x="1277" y="651"/>
                  <a:pt x="1397" y="771"/>
                  <a:pt x="1435" y="919"/>
                </a:cubicBezTo>
                <a:cubicBezTo>
                  <a:pt x="1442" y="945"/>
                  <a:pt x="1465" y="964"/>
                  <a:pt x="1493" y="964"/>
                </a:cubicBezTo>
                <a:cubicBezTo>
                  <a:pt x="1981" y="964"/>
                  <a:pt x="1981" y="964"/>
                  <a:pt x="1981" y="964"/>
                </a:cubicBezTo>
                <a:cubicBezTo>
                  <a:pt x="1998" y="964"/>
                  <a:pt x="2014" y="956"/>
                  <a:pt x="2026" y="944"/>
                </a:cubicBezTo>
                <a:cubicBezTo>
                  <a:pt x="2037" y="931"/>
                  <a:pt x="2042" y="913"/>
                  <a:pt x="2040" y="896"/>
                </a:cubicBezTo>
                <a:cubicBezTo>
                  <a:pt x="2019" y="730"/>
                  <a:pt x="1959" y="572"/>
                  <a:pt x="1865" y="437"/>
                </a:cubicBezTo>
                <a:cubicBezTo>
                  <a:pt x="1893" y="409"/>
                  <a:pt x="1893" y="409"/>
                  <a:pt x="1893" y="409"/>
                </a:cubicBezTo>
                <a:cubicBezTo>
                  <a:pt x="1946" y="462"/>
                  <a:pt x="1946" y="462"/>
                  <a:pt x="1946" y="462"/>
                </a:cubicBezTo>
                <a:cubicBezTo>
                  <a:pt x="1963" y="479"/>
                  <a:pt x="1989" y="485"/>
                  <a:pt x="2011" y="475"/>
                </a:cubicBezTo>
                <a:cubicBezTo>
                  <a:pt x="2033" y="466"/>
                  <a:pt x="2048" y="444"/>
                  <a:pt x="2048" y="420"/>
                </a:cubicBezTo>
                <a:cubicBezTo>
                  <a:pt x="2048" y="60"/>
                  <a:pt x="2048" y="60"/>
                  <a:pt x="2048" y="60"/>
                </a:cubicBezTo>
                <a:cubicBezTo>
                  <a:pt x="2048" y="27"/>
                  <a:pt x="2021" y="0"/>
                  <a:pt x="1988" y="0"/>
                </a:cubicBezTo>
                <a:cubicBezTo>
                  <a:pt x="1628" y="0"/>
                  <a:pt x="1628" y="0"/>
                  <a:pt x="1628" y="0"/>
                </a:cubicBezTo>
                <a:cubicBezTo>
                  <a:pt x="1604" y="0"/>
                  <a:pt x="1582" y="14"/>
                  <a:pt x="1573" y="37"/>
                </a:cubicBezTo>
                <a:close/>
                <a:moveTo>
                  <a:pt x="1766" y="197"/>
                </a:moveTo>
                <a:cubicBezTo>
                  <a:pt x="1787" y="176"/>
                  <a:pt x="1789" y="143"/>
                  <a:pt x="1772" y="120"/>
                </a:cubicBezTo>
                <a:cubicBezTo>
                  <a:pt x="1928" y="120"/>
                  <a:pt x="1928" y="120"/>
                  <a:pt x="1928" y="120"/>
                </a:cubicBezTo>
                <a:cubicBezTo>
                  <a:pt x="1928" y="276"/>
                  <a:pt x="1928" y="276"/>
                  <a:pt x="1928" y="276"/>
                </a:cubicBezTo>
                <a:cubicBezTo>
                  <a:pt x="1905" y="259"/>
                  <a:pt x="1872" y="261"/>
                  <a:pt x="1850" y="282"/>
                </a:cubicBezTo>
                <a:cubicBezTo>
                  <a:pt x="1744" y="389"/>
                  <a:pt x="1744" y="389"/>
                  <a:pt x="1744" y="389"/>
                </a:cubicBezTo>
                <a:cubicBezTo>
                  <a:pt x="1723" y="410"/>
                  <a:pt x="1720" y="444"/>
                  <a:pt x="1739" y="468"/>
                </a:cubicBezTo>
                <a:cubicBezTo>
                  <a:pt x="1824" y="577"/>
                  <a:pt x="1882" y="706"/>
                  <a:pt x="1910" y="844"/>
                </a:cubicBezTo>
                <a:cubicBezTo>
                  <a:pt x="1537" y="844"/>
                  <a:pt x="1537" y="844"/>
                  <a:pt x="1537" y="844"/>
                </a:cubicBezTo>
                <a:cubicBezTo>
                  <a:pt x="1482" y="690"/>
                  <a:pt x="1358" y="566"/>
                  <a:pt x="1204" y="511"/>
                </a:cubicBezTo>
                <a:cubicBezTo>
                  <a:pt x="1204" y="138"/>
                  <a:pt x="1204" y="138"/>
                  <a:pt x="1204" y="138"/>
                </a:cubicBezTo>
                <a:cubicBezTo>
                  <a:pt x="1342" y="165"/>
                  <a:pt x="1470" y="224"/>
                  <a:pt x="1580" y="309"/>
                </a:cubicBezTo>
                <a:cubicBezTo>
                  <a:pt x="1604" y="327"/>
                  <a:pt x="1638" y="325"/>
                  <a:pt x="1659" y="304"/>
                </a:cubicBezTo>
                <a:lnTo>
                  <a:pt x="1766" y="197"/>
                </a:lnTo>
                <a:close/>
                <a:moveTo>
                  <a:pt x="1573" y="2011"/>
                </a:moveTo>
                <a:cubicBezTo>
                  <a:pt x="1582" y="2033"/>
                  <a:pt x="1604" y="2048"/>
                  <a:pt x="1628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ubicBezTo>
                  <a:pt x="2048" y="1628"/>
                  <a:pt x="2048" y="1628"/>
                  <a:pt x="2048" y="1628"/>
                </a:cubicBezTo>
                <a:cubicBezTo>
                  <a:pt x="2048" y="1604"/>
                  <a:pt x="2033" y="1582"/>
                  <a:pt x="2011" y="1572"/>
                </a:cubicBezTo>
                <a:cubicBezTo>
                  <a:pt x="1989" y="1563"/>
                  <a:pt x="1963" y="1568"/>
                  <a:pt x="1946" y="1585"/>
                </a:cubicBezTo>
                <a:cubicBezTo>
                  <a:pt x="1893" y="1638"/>
                  <a:pt x="1893" y="1638"/>
                  <a:pt x="1893" y="1638"/>
                </a:cubicBezTo>
                <a:cubicBezTo>
                  <a:pt x="1865" y="1610"/>
                  <a:pt x="1865" y="1610"/>
                  <a:pt x="1865" y="1610"/>
                </a:cubicBezTo>
                <a:cubicBezTo>
                  <a:pt x="1959" y="1475"/>
                  <a:pt x="2019" y="1318"/>
                  <a:pt x="2040" y="1151"/>
                </a:cubicBezTo>
                <a:cubicBezTo>
                  <a:pt x="2042" y="1134"/>
                  <a:pt x="2037" y="1117"/>
                  <a:pt x="2026" y="1104"/>
                </a:cubicBezTo>
                <a:cubicBezTo>
                  <a:pt x="2014" y="1091"/>
                  <a:pt x="1998" y="1084"/>
                  <a:pt x="1981" y="1084"/>
                </a:cubicBezTo>
                <a:cubicBezTo>
                  <a:pt x="1493" y="1084"/>
                  <a:pt x="1493" y="1084"/>
                  <a:pt x="1493" y="1084"/>
                </a:cubicBezTo>
                <a:cubicBezTo>
                  <a:pt x="1465" y="1084"/>
                  <a:pt x="1442" y="1102"/>
                  <a:pt x="1435" y="1129"/>
                </a:cubicBezTo>
                <a:cubicBezTo>
                  <a:pt x="1397" y="1276"/>
                  <a:pt x="1277" y="1396"/>
                  <a:pt x="1129" y="1435"/>
                </a:cubicBezTo>
                <a:cubicBezTo>
                  <a:pt x="1103" y="1441"/>
                  <a:pt x="1084" y="1465"/>
                  <a:pt x="1084" y="1493"/>
                </a:cubicBezTo>
                <a:cubicBezTo>
                  <a:pt x="1084" y="1980"/>
                  <a:pt x="1084" y="1980"/>
                  <a:pt x="1084" y="1980"/>
                </a:cubicBezTo>
                <a:cubicBezTo>
                  <a:pt x="1084" y="1998"/>
                  <a:pt x="1091" y="2014"/>
                  <a:pt x="1104" y="2025"/>
                </a:cubicBezTo>
                <a:cubicBezTo>
                  <a:pt x="1117" y="2037"/>
                  <a:pt x="1134" y="2042"/>
                  <a:pt x="1151" y="2040"/>
                </a:cubicBezTo>
                <a:cubicBezTo>
                  <a:pt x="1318" y="2019"/>
                  <a:pt x="1476" y="1959"/>
                  <a:pt x="1611" y="1865"/>
                </a:cubicBezTo>
                <a:cubicBezTo>
                  <a:pt x="1638" y="1893"/>
                  <a:pt x="1638" y="1893"/>
                  <a:pt x="1638" y="1893"/>
                </a:cubicBezTo>
                <a:cubicBezTo>
                  <a:pt x="1586" y="1945"/>
                  <a:pt x="1586" y="1945"/>
                  <a:pt x="1586" y="1945"/>
                </a:cubicBezTo>
                <a:cubicBezTo>
                  <a:pt x="1568" y="1963"/>
                  <a:pt x="1563" y="1988"/>
                  <a:pt x="1573" y="2011"/>
                </a:cubicBezTo>
                <a:close/>
                <a:moveTo>
                  <a:pt x="1580" y="1739"/>
                </a:moveTo>
                <a:cubicBezTo>
                  <a:pt x="1470" y="1824"/>
                  <a:pt x="1342" y="1882"/>
                  <a:pt x="1204" y="1910"/>
                </a:cubicBezTo>
                <a:cubicBezTo>
                  <a:pt x="1204" y="1537"/>
                  <a:pt x="1204" y="1537"/>
                  <a:pt x="1204" y="1537"/>
                </a:cubicBezTo>
                <a:cubicBezTo>
                  <a:pt x="1358" y="1482"/>
                  <a:pt x="1482" y="1357"/>
                  <a:pt x="1537" y="1204"/>
                </a:cubicBezTo>
                <a:cubicBezTo>
                  <a:pt x="1910" y="1204"/>
                  <a:pt x="1910" y="1204"/>
                  <a:pt x="1910" y="1204"/>
                </a:cubicBezTo>
                <a:cubicBezTo>
                  <a:pt x="1882" y="1341"/>
                  <a:pt x="1824" y="1470"/>
                  <a:pt x="1739" y="1580"/>
                </a:cubicBezTo>
                <a:cubicBezTo>
                  <a:pt x="1720" y="1604"/>
                  <a:pt x="1723" y="1638"/>
                  <a:pt x="1744" y="1659"/>
                </a:cubicBezTo>
                <a:cubicBezTo>
                  <a:pt x="1850" y="1765"/>
                  <a:pt x="1850" y="1765"/>
                  <a:pt x="1850" y="1765"/>
                </a:cubicBezTo>
                <a:cubicBezTo>
                  <a:pt x="1872" y="1787"/>
                  <a:pt x="1905" y="1789"/>
                  <a:pt x="1928" y="1772"/>
                </a:cubicBezTo>
                <a:cubicBezTo>
                  <a:pt x="1928" y="1928"/>
                  <a:pt x="1928" y="1928"/>
                  <a:pt x="1928" y="1928"/>
                </a:cubicBezTo>
                <a:cubicBezTo>
                  <a:pt x="1772" y="1928"/>
                  <a:pt x="1772" y="1928"/>
                  <a:pt x="1772" y="1928"/>
                </a:cubicBezTo>
                <a:cubicBezTo>
                  <a:pt x="1789" y="1904"/>
                  <a:pt x="1787" y="1871"/>
                  <a:pt x="1766" y="1850"/>
                </a:cubicBezTo>
                <a:cubicBezTo>
                  <a:pt x="1659" y="1744"/>
                  <a:pt x="1659" y="1744"/>
                  <a:pt x="1659" y="1744"/>
                </a:cubicBezTo>
                <a:cubicBezTo>
                  <a:pt x="1638" y="1722"/>
                  <a:pt x="1604" y="1720"/>
                  <a:pt x="1580" y="1739"/>
                </a:cubicBezTo>
                <a:close/>
                <a:moveTo>
                  <a:pt x="410" y="1893"/>
                </a:moveTo>
                <a:cubicBezTo>
                  <a:pt x="437" y="1865"/>
                  <a:pt x="437" y="1865"/>
                  <a:pt x="437" y="1865"/>
                </a:cubicBezTo>
                <a:cubicBezTo>
                  <a:pt x="572" y="1959"/>
                  <a:pt x="730" y="2019"/>
                  <a:pt x="897" y="2040"/>
                </a:cubicBezTo>
                <a:cubicBezTo>
                  <a:pt x="914" y="2042"/>
                  <a:pt x="931" y="2037"/>
                  <a:pt x="944" y="2025"/>
                </a:cubicBezTo>
                <a:cubicBezTo>
                  <a:pt x="957" y="2014"/>
                  <a:pt x="964" y="1998"/>
                  <a:pt x="964" y="1980"/>
                </a:cubicBezTo>
                <a:cubicBezTo>
                  <a:pt x="964" y="1493"/>
                  <a:pt x="964" y="1493"/>
                  <a:pt x="964" y="1493"/>
                </a:cubicBezTo>
                <a:cubicBezTo>
                  <a:pt x="964" y="1465"/>
                  <a:pt x="945" y="1441"/>
                  <a:pt x="919" y="1435"/>
                </a:cubicBezTo>
                <a:cubicBezTo>
                  <a:pt x="771" y="1396"/>
                  <a:pt x="651" y="1276"/>
                  <a:pt x="613" y="1129"/>
                </a:cubicBezTo>
                <a:cubicBezTo>
                  <a:pt x="606" y="1102"/>
                  <a:pt x="583" y="1084"/>
                  <a:pt x="555" y="1084"/>
                </a:cubicBezTo>
                <a:cubicBezTo>
                  <a:pt x="67" y="1084"/>
                  <a:pt x="67" y="1084"/>
                  <a:pt x="67" y="1084"/>
                </a:cubicBezTo>
                <a:cubicBezTo>
                  <a:pt x="50" y="1084"/>
                  <a:pt x="34" y="1091"/>
                  <a:pt x="22" y="1104"/>
                </a:cubicBezTo>
                <a:cubicBezTo>
                  <a:pt x="11" y="1117"/>
                  <a:pt x="6" y="1134"/>
                  <a:pt x="8" y="1151"/>
                </a:cubicBezTo>
                <a:cubicBezTo>
                  <a:pt x="29" y="1318"/>
                  <a:pt x="89" y="1475"/>
                  <a:pt x="183" y="1610"/>
                </a:cubicBezTo>
                <a:cubicBezTo>
                  <a:pt x="155" y="1638"/>
                  <a:pt x="155" y="1638"/>
                  <a:pt x="155" y="1638"/>
                </a:cubicBezTo>
                <a:cubicBezTo>
                  <a:pt x="102" y="1585"/>
                  <a:pt x="102" y="1585"/>
                  <a:pt x="102" y="1585"/>
                </a:cubicBezTo>
                <a:cubicBezTo>
                  <a:pt x="85" y="1568"/>
                  <a:pt x="59" y="1563"/>
                  <a:pt x="37" y="1572"/>
                </a:cubicBezTo>
                <a:cubicBezTo>
                  <a:pt x="15" y="1582"/>
                  <a:pt x="0" y="1604"/>
                  <a:pt x="0" y="1628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420" y="2048"/>
                  <a:pt x="420" y="2048"/>
                  <a:pt x="420" y="2048"/>
                </a:cubicBezTo>
                <a:cubicBezTo>
                  <a:pt x="444" y="2048"/>
                  <a:pt x="466" y="2033"/>
                  <a:pt x="475" y="2011"/>
                </a:cubicBezTo>
                <a:cubicBezTo>
                  <a:pt x="485" y="1988"/>
                  <a:pt x="480" y="1963"/>
                  <a:pt x="462" y="1945"/>
                </a:cubicBezTo>
                <a:lnTo>
                  <a:pt x="410" y="1893"/>
                </a:lnTo>
                <a:close/>
                <a:moveTo>
                  <a:pt x="282" y="1850"/>
                </a:moveTo>
                <a:cubicBezTo>
                  <a:pt x="261" y="1871"/>
                  <a:pt x="259" y="1904"/>
                  <a:pt x="276" y="1928"/>
                </a:cubicBezTo>
                <a:cubicBezTo>
                  <a:pt x="120" y="1928"/>
                  <a:pt x="120" y="1928"/>
                  <a:pt x="120" y="1928"/>
                </a:cubicBezTo>
                <a:cubicBezTo>
                  <a:pt x="120" y="1772"/>
                  <a:pt x="120" y="1772"/>
                  <a:pt x="120" y="1772"/>
                </a:cubicBezTo>
                <a:cubicBezTo>
                  <a:pt x="143" y="1789"/>
                  <a:pt x="176" y="1787"/>
                  <a:pt x="198" y="1765"/>
                </a:cubicBezTo>
                <a:cubicBezTo>
                  <a:pt x="304" y="1659"/>
                  <a:pt x="304" y="1659"/>
                  <a:pt x="304" y="1659"/>
                </a:cubicBezTo>
                <a:cubicBezTo>
                  <a:pt x="325" y="1638"/>
                  <a:pt x="328" y="1604"/>
                  <a:pt x="309" y="1580"/>
                </a:cubicBezTo>
                <a:cubicBezTo>
                  <a:pt x="224" y="1470"/>
                  <a:pt x="165" y="1341"/>
                  <a:pt x="138" y="1204"/>
                </a:cubicBezTo>
                <a:cubicBezTo>
                  <a:pt x="511" y="1204"/>
                  <a:pt x="511" y="1204"/>
                  <a:pt x="511" y="1204"/>
                </a:cubicBezTo>
                <a:cubicBezTo>
                  <a:pt x="566" y="1357"/>
                  <a:pt x="690" y="1482"/>
                  <a:pt x="844" y="1537"/>
                </a:cubicBezTo>
                <a:cubicBezTo>
                  <a:pt x="844" y="1910"/>
                  <a:pt x="844" y="1910"/>
                  <a:pt x="844" y="1910"/>
                </a:cubicBezTo>
                <a:cubicBezTo>
                  <a:pt x="706" y="1882"/>
                  <a:pt x="578" y="1824"/>
                  <a:pt x="468" y="1739"/>
                </a:cubicBezTo>
                <a:cubicBezTo>
                  <a:pt x="444" y="1720"/>
                  <a:pt x="410" y="1722"/>
                  <a:pt x="389" y="1744"/>
                </a:cubicBezTo>
                <a:lnTo>
                  <a:pt x="282" y="1850"/>
                </a:lnTo>
                <a:close/>
                <a:moveTo>
                  <a:pt x="844" y="904"/>
                </a:moveTo>
                <a:cubicBezTo>
                  <a:pt x="844" y="805"/>
                  <a:pt x="925" y="724"/>
                  <a:pt x="1024" y="724"/>
                </a:cubicBezTo>
                <a:cubicBezTo>
                  <a:pt x="1123" y="724"/>
                  <a:pt x="1204" y="805"/>
                  <a:pt x="1204" y="904"/>
                </a:cubicBezTo>
                <a:cubicBezTo>
                  <a:pt x="1204" y="971"/>
                  <a:pt x="1167" y="1032"/>
                  <a:pt x="1108" y="1063"/>
                </a:cubicBezTo>
                <a:cubicBezTo>
                  <a:pt x="1094" y="1071"/>
                  <a:pt x="1084" y="1090"/>
                  <a:pt x="1084" y="1111"/>
                </a:cubicBezTo>
                <a:cubicBezTo>
                  <a:pt x="1084" y="1144"/>
                  <a:pt x="1057" y="1171"/>
                  <a:pt x="1024" y="1171"/>
                </a:cubicBezTo>
                <a:cubicBezTo>
                  <a:pt x="991" y="1171"/>
                  <a:pt x="964" y="1144"/>
                  <a:pt x="964" y="1111"/>
                </a:cubicBezTo>
                <a:cubicBezTo>
                  <a:pt x="964" y="1045"/>
                  <a:pt x="998" y="985"/>
                  <a:pt x="1052" y="957"/>
                </a:cubicBezTo>
                <a:cubicBezTo>
                  <a:pt x="1072" y="947"/>
                  <a:pt x="1084" y="926"/>
                  <a:pt x="1084" y="904"/>
                </a:cubicBezTo>
                <a:cubicBezTo>
                  <a:pt x="1084" y="871"/>
                  <a:pt x="1057" y="844"/>
                  <a:pt x="1024" y="844"/>
                </a:cubicBezTo>
                <a:cubicBezTo>
                  <a:pt x="991" y="844"/>
                  <a:pt x="964" y="871"/>
                  <a:pt x="964" y="904"/>
                </a:cubicBezTo>
                <a:cubicBezTo>
                  <a:pt x="964" y="937"/>
                  <a:pt x="937" y="964"/>
                  <a:pt x="904" y="964"/>
                </a:cubicBezTo>
                <a:cubicBezTo>
                  <a:pt x="871" y="964"/>
                  <a:pt x="844" y="937"/>
                  <a:pt x="844" y="904"/>
                </a:cubicBezTo>
                <a:close/>
                <a:moveTo>
                  <a:pt x="964" y="1264"/>
                </a:moveTo>
                <a:cubicBezTo>
                  <a:pt x="964" y="1231"/>
                  <a:pt x="991" y="1204"/>
                  <a:pt x="1024" y="1204"/>
                </a:cubicBezTo>
                <a:cubicBezTo>
                  <a:pt x="1057" y="1204"/>
                  <a:pt x="1084" y="1231"/>
                  <a:pt x="1084" y="1264"/>
                </a:cubicBezTo>
                <a:cubicBezTo>
                  <a:pt x="1084" y="1297"/>
                  <a:pt x="1057" y="1324"/>
                  <a:pt x="1024" y="1324"/>
                </a:cubicBezTo>
                <a:cubicBezTo>
                  <a:pt x="991" y="1324"/>
                  <a:pt x="964" y="1297"/>
                  <a:pt x="964" y="1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 44"/>
          <p:cNvSpPr>
            <a:spLocks noEditPoints="1"/>
          </p:cNvSpPr>
          <p:nvPr/>
        </p:nvSpPr>
        <p:spPr bwMode="auto">
          <a:xfrm>
            <a:off x="4356125" y="5286920"/>
            <a:ext cx="392504" cy="321962"/>
          </a:xfrm>
          <a:custGeom>
            <a:avLst/>
            <a:gdLst>
              <a:gd name="T0" fmla="*/ 1024 w 2048"/>
              <a:gd name="T1" fmla="*/ 720 h 1680"/>
              <a:gd name="T2" fmla="*/ 1024 w 2048"/>
              <a:gd name="T3" fmla="*/ 840 h 1680"/>
              <a:gd name="T4" fmla="*/ 2048 w 2048"/>
              <a:gd name="T5" fmla="*/ 720 h 1680"/>
              <a:gd name="T6" fmla="*/ 1808 w 2048"/>
              <a:gd name="T7" fmla="*/ 1260 h 1680"/>
              <a:gd name="T8" fmla="*/ 1452 w 2048"/>
              <a:gd name="T9" fmla="*/ 1299 h 1680"/>
              <a:gd name="T10" fmla="*/ 963 w 2048"/>
              <a:gd name="T11" fmla="*/ 1608 h 1680"/>
              <a:gd name="T12" fmla="*/ 904 w 2048"/>
              <a:gd name="T13" fmla="*/ 1680 h 1680"/>
              <a:gd name="T14" fmla="*/ 485 w 2048"/>
              <a:gd name="T15" fmla="*/ 1632 h 1680"/>
              <a:gd name="T16" fmla="*/ 180 w 2048"/>
              <a:gd name="T17" fmla="*/ 1080 h 1680"/>
              <a:gd name="T18" fmla="*/ 0 w 2048"/>
              <a:gd name="T19" fmla="*/ 540 h 1680"/>
              <a:gd name="T20" fmla="*/ 784 w 2048"/>
              <a:gd name="T21" fmla="*/ 360 h 1680"/>
              <a:gd name="T22" fmla="*/ 1628 w 2048"/>
              <a:gd name="T23" fmla="*/ 0 h 1680"/>
              <a:gd name="T24" fmla="*/ 1808 w 2048"/>
              <a:gd name="T25" fmla="*/ 480 h 1680"/>
              <a:gd name="T26" fmla="*/ 724 w 2048"/>
              <a:gd name="T27" fmla="*/ 960 h 1680"/>
              <a:gd name="T28" fmla="*/ 604 w 2048"/>
              <a:gd name="T29" fmla="*/ 480 h 1680"/>
              <a:gd name="T30" fmla="*/ 544 w 2048"/>
              <a:gd name="T31" fmla="*/ 720 h 1680"/>
              <a:gd name="T32" fmla="*/ 484 w 2048"/>
              <a:gd name="T33" fmla="*/ 480 h 1680"/>
              <a:gd name="T34" fmla="*/ 364 w 2048"/>
              <a:gd name="T35" fmla="*/ 660 h 1680"/>
              <a:gd name="T36" fmla="*/ 244 w 2048"/>
              <a:gd name="T37" fmla="*/ 660 h 1680"/>
              <a:gd name="T38" fmla="*/ 180 w 2048"/>
              <a:gd name="T39" fmla="*/ 480 h 1680"/>
              <a:gd name="T40" fmla="*/ 120 w 2048"/>
              <a:gd name="T41" fmla="*/ 900 h 1680"/>
              <a:gd name="T42" fmla="*/ 724 w 2048"/>
              <a:gd name="T43" fmla="*/ 960 h 1680"/>
              <a:gd name="T44" fmla="*/ 735 w 2048"/>
              <a:gd name="T45" fmla="*/ 1080 h 1680"/>
              <a:gd name="T46" fmla="*/ 593 w 2048"/>
              <a:gd name="T47" fmla="*/ 1560 h 1680"/>
              <a:gd name="T48" fmla="*/ 1448 w 2048"/>
              <a:gd name="T49" fmla="*/ 276 h 1680"/>
              <a:gd name="T50" fmla="*/ 844 w 2048"/>
              <a:gd name="T51" fmla="*/ 961 h 1680"/>
              <a:gd name="T52" fmla="*/ 1448 w 2048"/>
              <a:gd name="T53" fmla="*/ 276 h 1680"/>
              <a:gd name="T54" fmla="*/ 1628 w 2048"/>
              <a:gd name="T55" fmla="*/ 120 h 1680"/>
              <a:gd name="T56" fmla="*/ 1568 w 2048"/>
              <a:gd name="T57" fmla="*/ 1260 h 1680"/>
              <a:gd name="T58" fmla="*/ 1688 w 2048"/>
              <a:gd name="T59" fmla="*/ 1260 h 1680"/>
              <a:gd name="T60" fmla="*/ 1928 w 2048"/>
              <a:gd name="T61" fmla="*/ 720 h 1680"/>
              <a:gd name="T62" fmla="*/ 1808 w 2048"/>
              <a:gd name="T63" fmla="*/ 84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8" h="1680">
                <a:moveTo>
                  <a:pt x="964" y="780"/>
                </a:moveTo>
                <a:cubicBezTo>
                  <a:pt x="964" y="747"/>
                  <a:pt x="991" y="720"/>
                  <a:pt x="1024" y="720"/>
                </a:cubicBezTo>
                <a:cubicBezTo>
                  <a:pt x="1057" y="720"/>
                  <a:pt x="1084" y="747"/>
                  <a:pt x="1084" y="780"/>
                </a:cubicBezTo>
                <a:cubicBezTo>
                  <a:pt x="1084" y="813"/>
                  <a:pt x="1057" y="840"/>
                  <a:pt x="1024" y="840"/>
                </a:cubicBezTo>
                <a:cubicBezTo>
                  <a:pt x="991" y="840"/>
                  <a:pt x="964" y="813"/>
                  <a:pt x="964" y="780"/>
                </a:cubicBezTo>
                <a:close/>
                <a:moveTo>
                  <a:pt x="2048" y="720"/>
                </a:moveTo>
                <a:cubicBezTo>
                  <a:pt x="2048" y="852"/>
                  <a:pt x="1940" y="960"/>
                  <a:pt x="1808" y="960"/>
                </a:cubicBezTo>
                <a:cubicBezTo>
                  <a:pt x="1808" y="1260"/>
                  <a:pt x="1808" y="1260"/>
                  <a:pt x="1808" y="1260"/>
                </a:cubicBezTo>
                <a:cubicBezTo>
                  <a:pt x="1808" y="1359"/>
                  <a:pt x="1727" y="1440"/>
                  <a:pt x="1628" y="1440"/>
                </a:cubicBezTo>
                <a:cubicBezTo>
                  <a:pt x="1542" y="1440"/>
                  <a:pt x="1470" y="1380"/>
                  <a:pt x="1452" y="1299"/>
                </a:cubicBezTo>
                <a:cubicBezTo>
                  <a:pt x="1267" y="1218"/>
                  <a:pt x="1124" y="1104"/>
                  <a:pt x="858" y="1083"/>
                </a:cubicBezTo>
                <a:cubicBezTo>
                  <a:pt x="963" y="1608"/>
                  <a:pt x="963" y="1608"/>
                  <a:pt x="963" y="1608"/>
                </a:cubicBezTo>
                <a:cubicBezTo>
                  <a:pt x="966" y="1626"/>
                  <a:pt x="962" y="1644"/>
                  <a:pt x="950" y="1658"/>
                </a:cubicBezTo>
                <a:cubicBezTo>
                  <a:pt x="939" y="1672"/>
                  <a:pt x="922" y="1680"/>
                  <a:pt x="904" y="1680"/>
                </a:cubicBezTo>
                <a:cubicBezTo>
                  <a:pt x="544" y="1680"/>
                  <a:pt x="544" y="1680"/>
                  <a:pt x="544" y="1680"/>
                </a:cubicBezTo>
                <a:cubicBezTo>
                  <a:pt x="515" y="1680"/>
                  <a:pt x="491" y="1660"/>
                  <a:pt x="485" y="1632"/>
                </a:cubicBezTo>
                <a:cubicBezTo>
                  <a:pt x="375" y="1080"/>
                  <a:pt x="375" y="1080"/>
                  <a:pt x="375" y="1080"/>
                </a:cubicBezTo>
                <a:cubicBezTo>
                  <a:pt x="180" y="1080"/>
                  <a:pt x="180" y="1080"/>
                  <a:pt x="180" y="1080"/>
                </a:cubicBezTo>
                <a:cubicBezTo>
                  <a:pt x="81" y="1080"/>
                  <a:pt x="0" y="999"/>
                  <a:pt x="0" y="900"/>
                </a:cubicBezTo>
                <a:cubicBezTo>
                  <a:pt x="0" y="540"/>
                  <a:pt x="0" y="540"/>
                  <a:pt x="0" y="540"/>
                </a:cubicBezTo>
                <a:cubicBezTo>
                  <a:pt x="0" y="441"/>
                  <a:pt x="81" y="360"/>
                  <a:pt x="180" y="360"/>
                </a:cubicBezTo>
                <a:cubicBezTo>
                  <a:pt x="784" y="360"/>
                  <a:pt x="784" y="360"/>
                  <a:pt x="784" y="360"/>
                </a:cubicBezTo>
                <a:cubicBezTo>
                  <a:pt x="1097" y="360"/>
                  <a:pt x="1276" y="214"/>
                  <a:pt x="1452" y="140"/>
                </a:cubicBezTo>
                <a:cubicBezTo>
                  <a:pt x="1470" y="60"/>
                  <a:pt x="1542" y="0"/>
                  <a:pt x="1628" y="0"/>
                </a:cubicBezTo>
                <a:cubicBezTo>
                  <a:pt x="1727" y="0"/>
                  <a:pt x="1808" y="81"/>
                  <a:pt x="1808" y="180"/>
                </a:cubicBezTo>
                <a:cubicBezTo>
                  <a:pt x="1808" y="480"/>
                  <a:pt x="1808" y="480"/>
                  <a:pt x="1808" y="480"/>
                </a:cubicBezTo>
                <a:cubicBezTo>
                  <a:pt x="1940" y="480"/>
                  <a:pt x="2048" y="587"/>
                  <a:pt x="2048" y="720"/>
                </a:cubicBezTo>
                <a:close/>
                <a:moveTo>
                  <a:pt x="724" y="960"/>
                </a:moveTo>
                <a:cubicBezTo>
                  <a:pt x="724" y="480"/>
                  <a:pt x="724" y="480"/>
                  <a:pt x="724" y="480"/>
                </a:cubicBezTo>
                <a:cubicBezTo>
                  <a:pt x="604" y="480"/>
                  <a:pt x="604" y="480"/>
                  <a:pt x="604" y="480"/>
                </a:cubicBezTo>
                <a:cubicBezTo>
                  <a:pt x="604" y="660"/>
                  <a:pt x="604" y="660"/>
                  <a:pt x="604" y="660"/>
                </a:cubicBezTo>
                <a:cubicBezTo>
                  <a:pt x="604" y="693"/>
                  <a:pt x="577" y="720"/>
                  <a:pt x="544" y="720"/>
                </a:cubicBezTo>
                <a:cubicBezTo>
                  <a:pt x="511" y="720"/>
                  <a:pt x="484" y="693"/>
                  <a:pt x="484" y="660"/>
                </a:cubicBezTo>
                <a:cubicBezTo>
                  <a:pt x="484" y="480"/>
                  <a:pt x="484" y="480"/>
                  <a:pt x="484" y="480"/>
                </a:cubicBezTo>
                <a:cubicBezTo>
                  <a:pt x="364" y="480"/>
                  <a:pt x="364" y="480"/>
                  <a:pt x="364" y="480"/>
                </a:cubicBezTo>
                <a:cubicBezTo>
                  <a:pt x="364" y="660"/>
                  <a:pt x="364" y="660"/>
                  <a:pt x="364" y="660"/>
                </a:cubicBezTo>
                <a:cubicBezTo>
                  <a:pt x="364" y="693"/>
                  <a:pt x="337" y="720"/>
                  <a:pt x="304" y="720"/>
                </a:cubicBezTo>
                <a:cubicBezTo>
                  <a:pt x="271" y="720"/>
                  <a:pt x="244" y="693"/>
                  <a:pt x="244" y="660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180" y="480"/>
                  <a:pt x="180" y="480"/>
                  <a:pt x="180" y="480"/>
                </a:cubicBezTo>
                <a:cubicBezTo>
                  <a:pt x="147" y="480"/>
                  <a:pt x="120" y="507"/>
                  <a:pt x="120" y="540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20" y="933"/>
                  <a:pt x="147" y="960"/>
                  <a:pt x="180" y="960"/>
                </a:cubicBezTo>
                <a:lnTo>
                  <a:pt x="724" y="960"/>
                </a:lnTo>
                <a:close/>
                <a:moveTo>
                  <a:pt x="831" y="1560"/>
                </a:moveTo>
                <a:cubicBezTo>
                  <a:pt x="735" y="1080"/>
                  <a:pt x="735" y="1080"/>
                  <a:pt x="735" y="1080"/>
                </a:cubicBezTo>
                <a:cubicBezTo>
                  <a:pt x="497" y="1080"/>
                  <a:pt x="497" y="1080"/>
                  <a:pt x="497" y="1080"/>
                </a:cubicBezTo>
                <a:cubicBezTo>
                  <a:pt x="593" y="1560"/>
                  <a:pt x="593" y="1560"/>
                  <a:pt x="593" y="1560"/>
                </a:cubicBezTo>
                <a:lnTo>
                  <a:pt x="831" y="1560"/>
                </a:lnTo>
                <a:close/>
                <a:moveTo>
                  <a:pt x="1448" y="276"/>
                </a:moveTo>
                <a:cubicBezTo>
                  <a:pt x="1318" y="331"/>
                  <a:pt x="1146" y="461"/>
                  <a:pt x="844" y="478"/>
                </a:cubicBezTo>
                <a:cubicBezTo>
                  <a:pt x="844" y="961"/>
                  <a:pt x="844" y="961"/>
                  <a:pt x="844" y="961"/>
                </a:cubicBezTo>
                <a:cubicBezTo>
                  <a:pt x="1146" y="979"/>
                  <a:pt x="1318" y="1108"/>
                  <a:pt x="1448" y="1163"/>
                </a:cubicBezTo>
                <a:lnTo>
                  <a:pt x="1448" y="276"/>
                </a:lnTo>
                <a:close/>
                <a:moveTo>
                  <a:pt x="1688" y="180"/>
                </a:moveTo>
                <a:cubicBezTo>
                  <a:pt x="1688" y="147"/>
                  <a:pt x="1661" y="120"/>
                  <a:pt x="1628" y="120"/>
                </a:cubicBezTo>
                <a:cubicBezTo>
                  <a:pt x="1595" y="120"/>
                  <a:pt x="1568" y="147"/>
                  <a:pt x="1568" y="180"/>
                </a:cubicBezTo>
                <a:cubicBezTo>
                  <a:pt x="1568" y="1260"/>
                  <a:pt x="1568" y="1260"/>
                  <a:pt x="1568" y="1260"/>
                </a:cubicBezTo>
                <a:cubicBezTo>
                  <a:pt x="1568" y="1293"/>
                  <a:pt x="1595" y="1320"/>
                  <a:pt x="1628" y="1320"/>
                </a:cubicBezTo>
                <a:cubicBezTo>
                  <a:pt x="1661" y="1320"/>
                  <a:pt x="1688" y="1293"/>
                  <a:pt x="1688" y="1260"/>
                </a:cubicBezTo>
                <a:lnTo>
                  <a:pt x="1688" y="180"/>
                </a:lnTo>
                <a:close/>
                <a:moveTo>
                  <a:pt x="1928" y="720"/>
                </a:moveTo>
                <a:cubicBezTo>
                  <a:pt x="1928" y="654"/>
                  <a:pt x="1874" y="600"/>
                  <a:pt x="1808" y="600"/>
                </a:cubicBezTo>
                <a:cubicBezTo>
                  <a:pt x="1808" y="840"/>
                  <a:pt x="1808" y="840"/>
                  <a:pt x="1808" y="840"/>
                </a:cubicBezTo>
                <a:cubicBezTo>
                  <a:pt x="1874" y="840"/>
                  <a:pt x="1928" y="786"/>
                  <a:pt x="1928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5087781" y="5251649"/>
            <a:ext cx="392504" cy="392504"/>
          </a:xfrm>
          <a:custGeom>
            <a:avLst/>
            <a:gdLst>
              <a:gd name="T0" fmla="*/ 603 w 2048"/>
              <a:gd name="T1" fmla="*/ 1285 h 2048"/>
              <a:gd name="T2" fmla="*/ 784 w 2048"/>
              <a:gd name="T3" fmla="*/ 968 h 2048"/>
              <a:gd name="T4" fmla="*/ 963 w 2048"/>
              <a:gd name="T5" fmla="*/ 1285 h 2048"/>
              <a:gd name="T6" fmla="*/ 783 w 2048"/>
              <a:gd name="T7" fmla="*/ 1225 h 2048"/>
              <a:gd name="T8" fmla="*/ 963 w 2048"/>
              <a:gd name="T9" fmla="*/ 1525 h 2048"/>
              <a:gd name="T10" fmla="*/ 784 w 2048"/>
              <a:gd name="T11" fmla="*/ 1808 h 2048"/>
              <a:gd name="T12" fmla="*/ 603 w 2048"/>
              <a:gd name="T13" fmla="*/ 1525 h 2048"/>
              <a:gd name="T14" fmla="*/ 783 w 2048"/>
              <a:gd name="T15" fmla="*/ 1585 h 2048"/>
              <a:gd name="T16" fmla="*/ 410 w 2048"/>
              <a:gd name="T17" fmla="*/ 788 h 2048"/>
              <a:gd name="T18" fmla="*/ 367 w 2048"/>
              <a:gd name="T19" fmla="*/ 198 h 2048"/>
              <a:gd name="T20" fmla="*/ 614 w 2048"/>
              <a:gd name="T21" fmla="*/ 120 h 2048"/>
              <a:gd name="T22" fmla="*/ 1144 w 2048"/>
              <a:gd name="T23" fmla="*/ 120 h 2048"/>
              <a:gd name="T24" fmla="*/ 1101 w 2048"/>
              <a:gd name="T25" fmla="*/ 505 h 2048"/>
              <a:gd name="T26" fmla="*/ 1367 w 2048"/>
              <a:gd name="T27" fmla="*/ 969 h 2048"/>
              <a:gd name="T28" fmla="*/ 2048 w 2048"/>
              <a:gd name="T29" fmla="*/ 1148 h 2048"/>
              <a:gd name="T30" fmla="*/ 2002 w 2048"/>
              <a:gd name="T31" fmla="*/ 1508 h 2048"/>
              <a:gd name="T32" fmla="*/ 2048 w 2048"/>
              <a:gd name="T33" fmla="*/ 1868 h 2048"/>
              <a:gd name="T34" fmla="*/ 1246 w 2048"/>
              <a:gd name="T35" fmla="*/ 1984 h 2048"/>
              <a:gd name="T36" fmla="*/ 0 w 2048"/>
              <a:gd name="T37" fmla="*/ 1508 h 2048"/>
              <a:gd name="T38" fmla="*/ 1868 w 2048"/>
              <a:gd name="T39" fmla="*/ 1208 h 2048"/>
              <a:gd name="T40" fmla="*/ 1384 w 2048"/>
              <a:gd name="T41" fmla="*/ 1088 h 2048"/>
              <a:gd name="T42" fmla="*/ 1384 w 2048"/>
              <a:gd name="T43" fmla="*/ 1448 h 2048"/>
              <a:gd name="T44" fmla="*/ 1868 w 2048"/>
              <a:gd name="T45" fmla="*/ 1328 h 2048"/>
              <a:gd name="T46" fmla="*/ 1324 w 2048"/>
              <a:gd name="T47" fmla="*/ 1628 h 2048"/>
              <a:gd name="T48" fmla="*/ 1928 w 2048"/>
              <a:gd name="T49" fmla="*/ 1628 h 2048"/>
              <a:gd name="T50" fmla="*/ 1324 w 2048"/>
              <a:gd name="T51" fmla="*/ 1628 h 2048"/>
              <a:gd name="T52" fmla="*/ 1868 w 2048"/>
              <a:gd name="T53" fmla="*/ 1928 h 2048"/>
              <a:gd name="T54" fmla="*/ 1384 w 2048"/>
              <a:gd name="T55" fmla="*/ 1808 h 2048"/>
              <a:gd name="T56" fmla="*/ 588 w 2048"/>
              <a:gd name="T57" fmla="*/ 488 h 2048"/>
              <a:gd name="T58" fmla="*/ 964 w 2048"/>
              <a:gd name="T59" fmla="*/ 240 h 2048"/>
              <a:gd name="T60" fmla="*/ 844 w 2048"/>
              <a:gd name="T61" fmla="*/ 300 h 2048"/>
              <a:gd name="T62" fmla="*/ 724 w 2048"/>
              <a:gd name="T63" fmla="*/ 180 h 2048"/>
              <a:gd name="T64" fmla="*/ 484 w 2048"/>
              <a:gd name="T65" fmla="*/ 668 h 2048"/>
              <a:gd name="T66" fmla="*/ 546 w 2048"/>
              <a:gd name="T67" fmla="*/ 728 h 2048"/>
              <a:gd name="T68" fmla="*/ 1024 w 2048"/>
              <a:gd name="T69" fmla="*/ 728 h 2048"/>
              <a:gd name="T70" fmla="*/ 1024 w 2048"/>
              <a:gd name="T71" fmla="*/ 608 h 2048"/>
              <a:gd name="T72" fmla="*/ 544 w 2048"/>
              <a:gd name="T73" fmla="*/ 608 h 2048"/>
              <a:gd name="T74" fmla="*/ 120 w 2048"/>
              <a:gd name="T75" fmla="*/ 1508 h 2048"/>
              <a:gd name="T76" fmla="*/ 1204 w 2048"/>
              <a:gd name="T77" fmla="*/ 1871 h 2048"/>
              <a:gd name="T78" fmla="*/ 1204 w 2048"/>
              <a:gd name="T79" fmla="*/ 1628 h 2048"/>
              <a:gd name="T80" fmla="*/ 1250 w 2048"/>
              <a:gd name="T81" fmla="*/ 1268 h 2048"/>
              <a:gd name="T82" fmla="*/ 1012 w 2048"/>
              <a:gd name="T83" fmla="*/ 84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8" h="2048">
                <a:moveTo>
                  <a:pt x="843" y="1525"/>
                </a:moveTo>
                <a:cubicBezTo>
                  <a:pt x="843" y="1492"/>
                  <a:pt x="816" y="1465"/>
                  <a:pt x="783" y="1465"/>
                </a:cubicBezTo>
                <a:cubicBezTo>
                  <a:pt x="684" y="1465"/>
                  <a:pt x="603" y="1385"/>
                  <a:pt x="603" y="1285"/>
                </a:cubicBezTo>
                <a:cubicBezTo>
                  <a:pt x="603" y="1207"/>
                  <a:pt x="654" y="1140"/>
                  <a:pt x="724" y="1115"/>
                </a:cubicBezTo>
                <a:cubicBezTo>
                  <a:pt x="724" y="1028"/>
                  <a:pt x="724" y="1028"/>
                  <a:pt x="724" y="1028"/>
                </a:cubicBezTo>
                <a:cubicBezTo>
                  <a:pt x="724" y="995"/>
                  <a:pt x="751" y="968"/>
                  <a:pt x="784" y="968"/>
                </a:cubicBezTo>
                <a:cubicBezTo>
                  <a:pt x="817" y="968"/>
                  <a:pt x="844" y="995"/>
                  <a:pt x="844" y="1028"/>
                </a:cubicBezTo>
                <a:cubicBezTo>
                  <a:pt x="844" y="1116"/>
                  <a:pt x="844" y="1116"/>
                  <a:pt x="844" y="1116"/>
                </a:cubicBezTo>
                <a:cubicBezTo>
                  <a:pt x="913" y="1141"/>
                  <a:pt x="963" y="1207"/>
                  <a:pt x="963" y="1285"/>
                </a:cubicBezTo>
                <a:cubicBezTo>
                  <a:pt x="963" y="1319"/>
                  <a:pt x="936" y="1345"/>
                  <a:pt x="903" y="1345"/>
                </a:cubicBezTo>
                <a:cubicBezTo>
                  <a:pt x="870" y="1345"/>
                  <a:pt x="843" y="1319"/>
                  <a:pt x="843" y="1285"/>
                </a:cubicBezTo>
                <a:cubicBezTo>
                  <a:pt x="843" y="1252"/>
                  <a:pt x="816" y="1225"/>
                  <a:pt x="783" y="1225"/>
                </a:cubicBezTo>
                <a:cubicBezTo>
                  <a:pt x="750" y="1225"/>
                  <a:pt x="723" y="1252"/>
                  <a:pt x="723" y="1285"/>
                </a:cubicBezTo>
                <a:cubicBezTo>
                  <a:pt x="723" y="1318"/>
                  <a:pt x="750" y="1345"/>
                  <a:pt x="783" y="1345"/>
                </a:cubicBezTo>
                <a:cubicBezTo>
                  <a:pt x="883" y="1345"/>
                  <a:pt x="963" y="1426"/>
                  <a:pt x="963" y="1525"/>
                </a:cubicBezTo>
                <a:cubicBezTo>
                  <a:pt x="963" y="1603"/>
                  <a:pt x="913" y="1670"/>
                  <a:pt x="844" y="1695"/>
                </a:cubicBezTo>
                <a:cubicBezTo>
                  <a:pt x="844" y="1748"/>
                  <a:pt x="844" y="1748"/>
                  <a:pt x="844" y="1748"/>
                </a:cubicBezTo>
                <a:cubicBezTo>
                  <a:pt x="844" y="1781"/>
                  <a:pt x="817" y="1808"/>
                  <a:pt x="784" y="1808"/>
                </a:cubicBezTo>
                <a:cubicBezTo>
                  <a:pt x="751" y="1808"/>
                  <a:pt x="724" y="1781"/>
                  <a:pt x="724" y="1748"/>
                </a:cubicBezTo>
                <a:cubicBezTo>
                  <a:pt x="724" y="1695"/>
                  <a:pt x="724" y="1695"/>
                  <a:pt x="724" y="1695"/>
                </a:cubicBezTo>
                <a:cubicBezTo>
                  <a:pt x="654" y="1671"/>
                  <a:pt x="603" y="1604"/>
                  <a:pt x="603" y="1525"/>
                </a:cubicBezTo>
                <a:cubicBezTo>
                  <a:pt x="603" y="1492"/>
                  <a:pt x="630" y="1465"/>
                  <a:pt x="663" y="1465"/>
                </a:cubicBezTo>
                <a:cubicBezTo>
                  <a:pt x="696" y="1465"/>
                  <a:pt x="723" y="1492"/>
                  <a:pt x="723" y="1525"/>
                </a:cubicBezTo>
                <a:cubicBezTo>
                  <a:pt x="723" y="1558"/>
                  <a:pt x="750" y="1585"/>
                  <a:pt x="783" y="1585"/>
                </a:cubicBezTo>
                <a:cubicBezTo>
                  <a:pt x="816" y="1585"/>
                  <a:pt x="843" y="1558"/>
                  <a:pt x="843" y="1525"/>
                </a:cubicBezTo>
                <a:close/>
                <a:moveTo>
                  <a:pt x="0" y="1508"/>
                </a:moveTo>
                <a:cubicBezTo>
                  <a:pt x="0" y="1209"/>
                  <a:pt x="169" y="933"/>
                  <a:pt x="410" y="788"/>
                </a:cubicBezTo>
                <a:cubicBezTo>
                  <a:pt x="381" y="756"/>
                  <a:pt x="364" y="714"/>
                  <a:pt x="364" y="668"/>
                </a:cubicBezTo>
                <a:cubicBezTo>
                  <a:pt x="364" y="596"/>
                  <a:pt x="406" y="534"/>
                  <a:pt x="467" y="505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1" y="180"/>
                  <a:pt x="364" y="160"/>
                  <a:pt x="375" y="145"/>
                </a:cubicBezTo>
                <a:cubicBezTo>
                  <a:pt x="387" y="129"/>
                  <a:pt x="405" y="120"/>
                  <a:pt x="424" y="120"/>
                </a:cubicBezTo>
                <a:cubicBezTo>
                  <a:pt x="614" y="120"/>
                  <a:pt x="614" y="120"/>
                  <a:pt x="614" y="120"/>
                </a:cubicBezTo>
                <a:cubicBezTo>
                  <a:pt x="639" y="50"/>
                  <a:pt x="706" y="0"/>
                  <a:pt x="784" y="0"/>
                </a:cubicBezTo>
                <a:cubicBezTo>
                  <a:pt x="862" y="0"/>
                  <a:pt x="929" y="50"/>
                  <a:pt x="954" y="120"/>
                </a:cubicBezTo>
                <a:cubicBezTo>
                  <a:pt x="1144" y="120"/>
                  <a:pt x="1144" y="120"/>
                  <a:pt x="1144" y="120"/>
                </a:cubicBezTo>
                <a:cubicBezTo>
                  <a:pt x="1163" y="120"/>
                  <a:pt x="1181" y="129"/>
                  <a:pt x="1193" y="145"/>
                </a:cubicBezTo>
                <a:cubicBezTo>
                  <a:pt x="1204" y="160"/>
                  <a:pt x="1207" y="180"/>
                  <a:pt x="1201" y="198"/>
                </a:cubicBezTo>
                <a:cubicBezTo>
                  <a:pt x="1101" y="505"/>
                  <a:pt x="1101" y="505"/>
                  <a:pt x="1101" y="505"/>
                </a:cubicBezTo>
                <a:cubicBezTo>
                  <a:pt x="1162" y="534"/>
                  <a:pt x="1204" y="596"/>
                  <a:pt x="1204" y="668"/>
                </a:cubicBezTo>
                <a:cubicBezTo>
                  <a:pt x="1204" y="714"/>
                  <a:pt x="1187" y="756"/>
                  <a:pt x="1158" y="788"/>
                </a:cubicBezTo>
                <a:cubicBezTo>
                  <a:pt x="1236" y="835"/>
                  <a:pt x="1306" y="896"/>
                  <a:pt x="1367" y="969"/>
                </a:cubicBezTo>
                <a:cubicBezTo>
                  <a:pt x="1372" y="968"/>
                  <a:pt x="1378" y="968"/>
                  <a:pt x="1384" y="968"/>
                </a:cubicBezTo>
                <a:cubicBezTo>
                  <a:pt x="1868" y="968"/>
                  <a:pt x="1868" y="968"/>
                  <a:pt x="1868" y="968"/>
                </a:cubicBezTo>
                <a:cubicBezTo>
                  <a:pt x="1967" y="968"/>
                  <a:pt x="2048" y="1049"/>
                  <a:pt x="2048" y="1148"/>
                </a:cubicBezTo>
                <a:cubicBezTo>
                  <a:pt x="2048" y="1194"/>
                  <a:pt x="2031" y="1236"/>
                  <a:pt x="2002" y="1268"/>
                </a:cubicBezTo>
                <a:cubicBezTo>
                  <a:pt x="2031" y="1300"/>
                  <a:pt x="2048" y="1342"/>
                  <a:pt x="2048" y="1388"/>
                </a:cubicBezTo>
                <a:cubicBezTo>
                  <a:pt x="2048" y="1434"/>
                  <a:pt x="2031" y="1476"/>
                  <a:pt x="2002" y="1508"/>
                </a:cubicBezTo>
                <a:cubicBezTo>
                  <a:pt x="2031" y="1540"/>
                  <a:pt x="2048" y="1582"/>
                  <a:pt x="2048" y="1628"/>
                </a:cubicBezTo>
                <a:cubicBezTo>
                  <a:pt x="2048" y="1674"/>
                  <a:pt x="2031" y="1716"/>
                  <a:pt x="2002" y="1748"/>
                </a:cubicBezTo>
                <a:cubicBezTo>
                  <a:pt x="2031" y="1780"/>
                  <a:pt x="2048" y="1822"/>
                  <a:pt x="2048" y="1868"/>
                </a:cubicBezTo>
                <a:cubicBezTo>
                  <a:pt x="2048" y="1967"/>
                  <a:pt x="1967" y="2048"/>
                  <a:pt x="1868" y="2048"/>
                </a:cubicBezTo>
                <a:cubicBezTo>
                  <a:pt x="1384" y="2048"/>
                  <a:pt x="1384" y="2048"/>
                  <a:pt x="1384" y="2048"/>
                </a:cubicBezTo>
                <a:cubicBezTo>
                  <a:pt x="1329" y="2048"/>
                  <a:pt x="1279" y="2023"/>
                  <a:pt x="1246" y="1984"/>
                </a:cubicBezTo>
                <a:cubicBezTo>
                  <a:pt x="1131" y="2027"/>
                  <a:pt x="982" y="2048"/>
                  <a:pt x="784" y="2048"/>
                </a:cubicBezTo>
                <a:cubicBezTo>
                  <a:pt x="541" y="2048"/>
                  <a:pt x="369" y="2017"/>
                  <a:pt x="245" y="1950"/>
                </a:cubicBezTo>
                <a:cubicBezTo>
                  <a:pt x="82" y="1863"/>
                  <a:pt x="0" y="1714"/>
                  <a:pt x="0" y="1508"/>
                </a:cubicBezTo>
                <a:close/>
                <a:moveTo>
                  <a:pt x="1324" y="1148"/>
                </a:moveTo>
                <a:cubicBezTo>
                  <a:pt x="1324" y="1181"/>
                  <a:pt x="1351" y="1208"/>
                  <a:pt x="1384" y="1208"/>
                </a:cubicBezTo>
                <a:cubicBezTo>
                  <a:pt x="1868" y="1208"/>
                  <a:pt x="1868" y="1208"/>
                  <a:pt x="1868" y="1208"/>
                </a:cubicBezTo>
                <a:cubicBezTo>
                  <a:pt x="1901" y="1208"/>
                  <a:pt x="1928" y="1181"/>
                  <a:pt x="1928" y="1148"/>
                </a:cubicBezTo>
                <a:cubicBezTo>
                  <a:pt x="1928" y="1115"/>
                  <a:pt x="1901" y="1088"/>
                  <a:pt x="1868" y="1088"/>
                </a:cubicBezTo>
                <a:cubicBezTo>
                  <a:pt x="1384" y="1088"/>
                  <a:pt x="1384" y="1088"/>
                  <a:pt x="1384" y="1088"/>
                </a:cubicBezTo>
                <a:cubicBezTo>
                  <a:pt x="1351" y="1088"/>
                  <a:pt x="1324" y="1115"/>
                  <a:pt x="1324" y="1148"/>
                </a:cubicBezTo>
                <a:close/>
                <a:moveTo>
                  <a:pt x="1324" y="1388"/>
                </a:moveTo>
                <a:cubicBezTo>
                  <a:pt x="1324" y="1421"/>
                  <a:pt x="1351" y="1448"/>
                  <a:pt x="1384" y="1448"/>
                </a:cubicBezTo>
                <a:cubicBezTo>
                  <a:pt x="1868" y="1448"/>
                  <a:pt x="1868" y="1448"/>
                  <a:pt x="1868" y="1448"/>
                </a:cubicBezTo>
                <a:cubicBezTo>
                  <a:pt x="1901" y="1448"/>
                  <a:pt x="1928" y="1421"/>
                  <a:pt x="1928" y="1388"/>
                </a:cubicBezTo>
                <a:cubicBezTo>
                  <a:pt x="1928" y="1355"/>
                  <a:pt x="1901" y="1328"/>
                  <a:pt x="1868" y="1328"/>
                </a:cubicBezTo>
                <a:cubicBezTo>
                  <a:pt x="1384" y="1328"/>
                  <a:pt x="1384" y="1328"/>
                  <a:pt x="1384" y="1328"/>
                </a:cubicBezTo>
                <a:cubicBezTo>
                  <a:pt x="1351" y="1328"/>
                  <a:pt x="1324" y="1355"/>
                  <a:pt x="1324" y="1388"/>
                </a:cubicBezTo>
                <a:close/>
                <a:moveTo>
                  <a:pt x="1324" y="1628"/>
                </a:moveTo>
                <a:cubicBezTo>
                  <a:pt x="1324" y="1661"/>
                  <a:pt x="1351" y="1688"/>
                  <a:pt x="1384" y="1688"/>
                </a:cubicBezTo>
                <a:cubicBezTo>
                  <a:pt x="1868" y="1688"/>
                  <a:pt x="1868" y="1688"/>
                  <a:pt x="1868" y="1688"/>
                </a:cubicBezTo>
                <a:cubicBezTo>
                  <a:pt x="1901" y="1688"/>
                  <a:pt x="1928" y="1661"/>
                  <a:pt x="1928" y="1628"/>
                </a:cubicBezTo>
                <a:cubicBezTo>
                  <a:pt x="1928" y="1595"/>
                  <a:pt x="1901" y="1568"/>
                  <a:pt x="1868" y="1568"/>
                </a:cubicBezTo>
                <a:cubicBezTo>
                  <a:pt x="1384" y="1568"/>
                  <a:pt x="1384" y="1568"/>
                  <a:pt x="1384" y="1568"/>
                </a:cubicBezTo>
                <a:cubicBezTo>
                  <a:pt x="1351" y="1568"/>
                  <a:pt x="1324" y="1595"/>
                  <a:pt x="1324" y="1628"/>
                </a:cubicBezTo>
                <a:close/>
                <a:moveTo>
                  <a:pt x="1324" y="1868"/>
                </a:moveTo>
                <a:cubicBezTo>
                  <a:pt x="1324" y="1901"/>
                  <a:pt x="1351" y="1928"/>
                  <a:pt x="1384" y="1928"/>
                </a:cubicBezTo>
                <a:cubicBezTo>
                  <a:pt x="1868" y="1928"/>
                  <a:pt x="1868" y="1928"/>
                  <a:pt x="1868" y="1928"/>
                </a:cubicBezTo>
                <a:cubicBezTo>
                  <a:pt x="1901" y="1928"/>
                  <a:pt x="1928" y="1901"/>
                  <a:pt x="1928" y="1868"/>
                </a:cubicBezTo>
                <a:cubicBezTo>
                  <a:pt x="1928" y="1835"/>
                  <a:pt x="1901" y="1808"/>
                  <a:pt x="1868" y="1808"/>
                </a:cubicBezTo>
                <a:cubicBezTo>
                  <a:pt x="1384" y="1808"/>
                  <a:pt x="1384" y="1808"/>
                  <a:pt x="1384" y="1808"/>
                </a:cubicBezTo>
                <a:cubicBezTo>
                  <a:pt x="1351" y="1808"/>
                  <a:pt x="1324" y="1835"/>
                  <a:pt x="1324" y="1868"/>
                </a:cubicBezTo>
                <a:close/>
                <a:moveTo>
                  <a:pt x="507" y="240"/>
                </a:moveTo>
                <a:cubicBezTo>
                  <a:pt x="588" y="488"/>
                  <a:pt x="588" y="488"/>
                  <a:pt x="588" y="488"/>
                </a:cubicBezTo>
                <a:cubicBezTo>
                  <a:pt x="980" y="488"/>
                  <a:pt x="980" y="488"/>
                  <a:pt x="980" y="488"/>
                </a:cubicBezTo>
                <a:cubicBezTo>
                  <a:pt x="1061" y="240"/>
                  <a:pt x="1061" y="240"/>
                  <a:pt x="1061" y="240"/>
                </a:cubicBezTo>
                <a:cubicBezTo>
                  <a:pt x="964" y="240"/>
                  <a:pt x="964" y="240"/>
                  <a:pt x="964" y="240"/>
                </a:cubicBezTo>
                <a:cubicBezTo>
                  <a:pt x="964" y="300"/>
                  <a:pt x="964" y="300"/>
                  <a:pt x="964" y="300"/>
                </a:cubicBezTo>
                <a:cubicBezTo>
                  <a:pt x="964" y="333"/>
                  <a:pt x="937" y="360"/>
                  <a:pt x="904" y="360"/>
                </a:cubicBezTo>
                <a:cubicBezTo>
                  <a:pt x="871" y="360"/>
                  <a:pt x="844" y="333"/>
                  <a:pt x="844" y="300"/>
                </a:cubicBezTo>
                <a:cubicBezTo>
                  <a:pt x="844" y="180"/>
                  <a:pt x="844" y="180"/>
                  <a:pt x="844" y="180"/>
                </a:cubicBezTo>
                <a:cubicBezTo>
                  <a:pt x="844" y="147"/>
                  <a:pt x="817" y="120"/>
                  <a:pt x="784" y="120"/>
                </a:cubicBezTo>
                <a:cubicBezTo>
                  <a:pt x="751" y="120"/>
                  <a:pt x="724" y="147"/>
                  <a:pt x="724" y="180"/>
                </a:cubicBezTo>
                <a:cubicBezTo>
                  <a:pt x="724" y="213"/>
                  <a:pt x="697" y="240"/>
                  <a:pt x="664" y="240"/>
                </a:cubicBezTo>
                <a:lnTo>
                  <a:pt x="507" y="240"/>
                </a:lnTo>
                <a:close/>
                <a:moveTo>
                  <a:pt x="484" y="668"/>
                </a:moveTo>
                <a:cubicBezTo>
                  <a:pt x="484" y="701"/>
                  <a:pt x="511" y="728"/>
                  <a:pt x="544" y="728"/>
                </a:cubicBezTo>
                <a:cubicBezTo>
                  <a:pt x="544" y="728"/>
                  <a:pt x="544" y="728"/>
                  <a:pt x="544" y="728"/>
                </a:cubicBezTo>
                <a:cubicBezTo>
                  <a:pt x="545" y="728"/>
                  <a:pt x="545" y="728"/>
                  <a:pt x="546" y="728"/>
                </a:cubicBezTo>
                <a:cubicBezTo>
                  <a:pt x="1022" y="728"/>
                  <a:pt x="1022" y="728"/>
                  <a:pt x="1022" y="728"/>
                </a:cubicBezTo>
                <a:cubicBezTo>
                  <a:pt x="1023" y="728"/>
                  <a:pt x="1023" y="728"/>
                  <a:pt x="1024" y="728"/>
                </a:cubicBezTo>
                <a:cubicBezTo>
                  <a:pt x="1024" y="728"/>
                  <a:pt x="1024" y="728"/>
                  <a:pt x="1024" y="728"/>
                </a:cubicBezTo>
                <a:cubicBezTo>
                  <a:pt x="1057" y="728"/>
                  <a:pt x="1084" y="701"/>
                  <a:pt x="1084" y="668"/>
                </a:cubicBezTo>
                <a:cubicBezTo>
                  <a:pt x="1084" y="635"/>
                  <a:pt x="1057" y="608"/>
                  <a:pt x="1024" y="608"/>
                </a:cubicBezTo>
                <a:cubicBezTo>
                  <a:pt x="1024" y="608"/>
                  <a:pt x="1024" y="608"/>
                  <a:pt x="1024" y="608"/>
                </a:cubicBezTo>
                <a:cubicBezTo>
                  <a:pt x="1024" y="608"/>
                  <a:pt x="1024" y="608"/>
                  <a:pt x="1024" y="608"/>
                </a:cubicBezTo>
                <a:cubicBezTo>
                  <a:pt x="544" y="608"/>
                  <a:pt x="544" y="608"/>
                  <a:pt x="544" y="608"/>
                </a:cubicBezTo>
                <a:cubicBezTo>
                  <a:pt x="544" y="608"/>
                  <a:pt x="544" y="608"/>
                  <a:pt x="544" y="608"/>
                </a:cubicBezTo>
                <a:cubicBezTo>
                  <a:pt x="544" y="608"/>
                  <a:pt x="544" y="608"/>
                  <a:pt x="544" y="608"/>
                </a:cubicBezTo>
                <a:cubicBezTo>
                  <a:pt x="511" y="608"/>
                  <a:pt x="484" y="635"/>
                  <a:pt x="484" y="668"/>
                </a:cubicBezTo>
                <a:close/>
                <a:moveTo>
                  <a:pt x="120" y="1508"/>
                </a:moveTo>
                <a:cubicBezTo>
                  <a:pt x="120" y="1671"/>
                  <a:pt x="178" y="1778"/>
                  <a:pt x="301" y="1844"/>
                </a:cubicBezTo>
                <a:cubicBezTo>
                  <a:pt x="408" y="1901"/>
                  <a:pt x="561" y="1928"/>
                  <a:pt x="784" y="1928"/>
                </a:cubicBezTo>
                <a:cubicBezTo>
                  <a:pt x="967" y="1928"/>
                  <a:pt x="1103" y="1910"/>
                  <a:pt x="1204" y="1871"/>
                </a:cubicBezTo>
                <a:cubicBezTo>
                  <a:pt x="1204" y="1870"/>
                  <a:pt x="1204" y="1869"/>
                  <a:pt x="1204" y="1868"/>
                </a:cubicBezTo>
                <a:cubicBezTo>
                  <a:pt x="1204" y="1822"/>
                  <a:pt x="1221" y="1780"/>
                  <a:pt x="1250" y="1748"/>
                </a:cubicBezTo>
                <a:cubicBezTo>
                  <a:pt x="1221" y="1716"/>
                  <a:pt x="1204" y="1674"/>
                  <a:pt x="1204" y="1628"/>
                </a:cubicBezTo>
                <a:cubicBezTo>
                  <a:pt x="1204" y="1582"/>
                  <a:pt x="1221" y="1540"/>
                  <a:pt x="1250" y="1508"/>
                </a:cubicBezTo>
                <a:cubicBezTo>
                  <a:pt x="1221" y="1476"/>
                  <a:pt x="1204" y="1434"/>
                  <a:pt x="1204" y="1388"/>
                </a:cubicBezTo>
                <a:cubicBezTo>
                  <a:pt x="1204" y="1342"/>
                  <a:pt x="1221" y="1300"/>
                  <a:pt x="1250" y="1268"/>
                </a:cubicBezTo>
                <a:cubicBezTo>
                  <a:pt x="1221" y="1236"/>
                  <a:pt x="1204" y="1194"/>
                  <a:pt x="1204" y="1148"/>
                </a:cubicBezTo>
                <a:cubicBezTo>
                  <a:pt x="1204" y="1099"/>
                  <a:pt x="1223" y="1055"/>
                  <a:pt x="1255" y="1023"/>
                </a:cubicBezTo>
                <a:cubicBezTo>
                  <a:pt x="1186" y="946"/>
                  <a:pt x="1103" y="886"/>
                  <a:pt x="1012" y="848"/>
                </a:cubicBezTo>
                <a:cubicBezTo>
                  <a:pt x="556" y="848"/>
                  <a:pt x="556" y="848"/>
                  <a:pt x="556" y="848"/>
                </a:cubicBezTo>
                <a:cubicBezTo>
                  <a:pt x="299" y="955"/>
                  <a:pt x="120" y="1225"/>
                  <a:pt x="120" y="1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>
            <a:off x="1449981" y="5251649"/>
            <a:ext cx="392622" cy="392504"/>
          </a:xfrm>
          <a:custGeom>
            <a:avLst/>
            <a:gdLst>
              <a:gd name="T0" fmla="*/ 2039 w 2048"/>
              <a:gd name="T1" fmla="*/ 1108 h 2048"/>
              <a:gd name="T2" fmla="*/ 1868 w 2048"/>
              <a:gd name="T3" fmla="*/ 720 h 2048"/>
              <a:gd name="T4" fmla="*/ 1628 w 2048"/>
              <a:gd name="T5" fmla="*/ 360 h 2048"/>
              <a:gd name="T6" fmla="*/ 1084 w 2048"/>
              <a:gd name="T7" fmla="*/ 349 h 2048"/>
              <a:gd name="T8" fmla="*/ 1024 w 2048"/>
              <a:gd name="T9" fmla="*/ 0 h 2048"/>
              <a:gd name="T10" fmla="*/ 964 w 2048"/>
              <a:gd name="T11" fmla="*/ 349 h 2048"/>
              <a:gd name="T12" fmla="*/ 420 w 2048"/>
              <a:gd name="T13" fmla="*/ 360 h 2048"/>
              <a:gd name="T14" fmla="*/ 180 w 2048"/>
              <a:gd name="T15" fmla="*/ 720 h 2048"/>
              <a:gd name="T16" fmla="*/ 9 w 2048"/>
              <a:gd name="T17" fmla="*/ 1108 h 2048"/>
              <a:gd name="T18" fmla="*/ 0 w 2048"/>
              <a:gd name="T19" fmla="*/ 1200 h 2048"/>
              <a:gd name="T20" fmla="*/ 720 w 2048"/>
              <a:gd name="T21" fmla="*/ 1200 h 2048"/>
              <a:gd name="T22" fmla="*/ 711 w 2048"/>
              <a:gd name="T23" fmla="*/ 1108 h 2048"/>
              <a:gd name="T24" fmla="*/ 964 w 2048"/>
              <a:gd name="T25" fmla="*/ 720 h 2048"/>
              <a:gd name="T26" fmla="*/ 904 w 2048"/>
              <a:gd name="T27" fmla="*/ 840 h 2048"/>
              <a:gd name="T28" fmla="*/ 844 w 2048"/>
              <a:gd name="T29" fmla="*/ 1688 h 2048"/>
              <a:gd name="T30" fmla="*/ 364 w 2048"/>
              <a:gd name="T31" fmla="*/ 1988 h 2048"/>
              <a:gd name="T32" fmla="*/ 1624 w 2048"/>
              <a:gd name="T33" fmla="*/ 2048 h 2048"/>
              <a:gd name="T34" fmla="*/ 1384 w 2048"/>
              <a:gd name="T35" fmla="*/ 1688 h 2048"/>
              <a:gd name="T36" fmla="*/ 1204 w 2048"/>
              <a:gd name="T37" fmla="*/ 900 h 2048"/>
              <a:gd name="T38" fmla="*/ 1084 w 2048"/>
              <a:gd name="T39" fmla="*/ 840 h 2048"/>
              <a:gd name="T40" fmla="*/ 1584 w 2048"/>
              <a:gd name="T41" fmla="*/ 720 h 2048"/>
              <a:gd name="T42" fmla="*/ 1328 w 2048"/>
              <a:gd name="T43" fmla="*/ 1140 h 2048"/>
              <a:gd name="T44" fmla="*/ 1688 w 2048"/>
              <a:gd name="T45" fmla="*/ 1560 h 2048"/>
              <a:gd name="T46" fmla="*/ 2048 w 2048"/>
              <a:gd name="T47" fmla="*/ 1140 h 2048"/>
              <a:gd name="T48" fmla="*/ 2040 w 2048"/>
              <a:gd name="T49" fmla="*/ 1110 h 2048"/>
              <a:gd name="T50" fmla="*/ 1084 w 2048"/>
              <a:gd name="T51" fmla="*/ 180 h 2048"/>
              <a:gd name="T52" fmla="*/ 964 w 2048"/>
              <a:gd name="T53" fmla="*/ 180 h 2048"/>
              <a:gd name="T54" fmla="*/ 360 w 2048"/>
              <a:gd name="T55" fmla="*/ 1440 h 2048"/>
              <a:gd name="T56" fmla="*/ 600 w 2048"/>
              <a:gd name="T57" fmla="*/ 1200 h 2048"/>
              <a:gd name="T58" fmla="*/ 553 w 2048"/>
              <a:gd name="T59" fmla="*/ 1080 h 2048"/>
              <a:gd name="T60" fmla="*/ 364 w 2048"/>
              <a:gd name="T61" fmla="*/ 773 h 2048"/>
              <a:gd name="T62" fmla="*/ 964 w 2048"/>
              <a:gd name="T63" fmla="*/ 960 h 2048"/>
              <a:gd name="T64" fmla="*/ 1084 w 2048"/>
              <a:gd name="T65" fmla="*/ 1688 h 2048"/>
              <a:gd name="T66" fmla="*/ 964 w 2048"/>
              <a:gd name="T67" fmla="*/ 960 h 2048"/>
              <a:gd name="T68" fmla="*/ 1554 w 2048"/>
              <a:gd name="T69" fmla="*/ 1928 h 2048"/>
              <a:gd name="T70" fmla="*/ 664 w 2048"/>
              <a:gd name="T71" fmla="*/ 1808 h 2048"/>
              <a:gd name="T72" fmla="*/ 250 w 2048"/>
              <a:gd name="T73" fmla="*/ 600 h 2048"/>
              <a:gd name="T74" fmla="*/ 1628 w 2048"/>
              <a:gd name="T75" fmla="*/ 480 h 2048"/>
              <a:gd name="T76" fmla="*/ 250 w 2048"/>
              <a:gd name="T77" fmla="*/ 600 h 2048"/>
              <a:gd name="T78" fmla="*/ 1881 w 2048"/>
              <a:gd name="T79" fmla="*/ 1080 h 2048"/>
              <a:gd name="T80" fmla="*/ 1692 w 2048"/>
              <a:gd name="T81" fmla="*/ 773 h 2048"/>
              <a:gd name="T82" fmla="*/ 1448 w 2048"/>
              <a:gd name="T83" fmla="*/ 1200 h 2048"/>
              <a:gd name="T84" fmla="*/ 1688 w 2048"/>
              <a:gd name="T85" fmla="*/ 14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8" h="2048">
                <a:moveTo>
                  <a:pt x="2040" y="1110"/>
                </a:moveTo>
                <a:cubicBezTo>
                  <a:pt x="2039" y="1109"/>
                  <a:pt x="2039" y="1109"/>
                  <a:pt x="2039" y="1108"/>
                </a:cubicBezTo>
                <a:cubicBezTo>
                  <a:pt x="1800" y="720"/>
                  <a:pt x="1800" y="720"/>
                  <a:pt x="1800" y="720"/>
                </a:cubicBezTo>
                <a:cubicBezTo>
                  <a:pt x="1868" y="720"/>
                  <a:pt x="1868" y="720"/>
                  <a:pt x="1868" y="720"/>
                </a:cubicBezTo>
                <a:cubicBezTo>
                  <a:pt x="1901" y="720"/>
                  <a:pt x="1928" y="693"/>
                  <a:pt x="1928" y="660"/>
                </a:cubicBezTo>
                <a:cubicBezTo>
                  <a:pt x="1928" y="494"/>
                  <a:pt x="1793" y="360"/>
                  <a:pt x="1628" y="360"/>
                </a:cubicBezTo>
                <a:cubicBezTo>
                  <a:pt x="1084" y="360"/>
                  <a:pt x="1084" y="360"/>
                  <a:pt x="1084" y="360"/>
                </a:cubicBezTo>
                <a:cubicBezTo>
                  <a:pt x="1084" y="349"/>
                  <a:pt x="1084" y="349"/>
                  <a:pt x="1084" y="349"/>
                </a:cubicBezTo>
                <a:cubicBezTo>
                  <a:pt x="1154" y="325"/>
                  <a:pt x="1204" y="258"/>
                  <a:pt x="1204" y="180"/>
                </a:cubicBezTo>
                <a:cubicBezTo>
                  <a:pt x="1204" y="81"/>
                  <a:pt x="1123" y="0"/>
                  <a:pt x="1024" y="0"/>
                </a:cubicBezTo>
                <a:cubicBezTo>
                  <a:pt x="925" y="0"/>
                  <a:pt x="844" y="81"/>
                  <a:pt x="844" y="180"/>
                </a:cubicBezTo>
                <a:cubicBezTo>
                  <a:pt x="844" y="258"/>
                  <a:pt x="894" y="325"/>
                  <a:pt x="964" y="349"/>
                </a:cubicBezTo>
                <a:cubicBezTo>
                  <a:pt x="964" y="360"/>
                  <a:pt x="964" y="360"/>
                  <a:pt x="964" y="360"/>
                </a:cubicBezTo>
                <a:cubicBezTo>
                  <a:pt x="420" y="360"/>
                  <a:pt x="420" y="360"/>
                  <a:pt x="420" y="360"/>
                </a:cubicBezTo>
                <a:cubicBezTo>
                  <a:pt x="254" y="360"/>
                  <a:pt x="120" y="494"/>
                  <a:pt x="120" y="660"/>
                </a:cubicBezTo>
                <a:cubicBezTo>
                  <a:pt x="120" y="693"/>
                  <a:pt x="147" y="720"/>
                  <a:pt x="180" y="720"/>
                </a:cubicBezTo>
                <a:cubicBezTo>
                  <a:pt x="256" y="720"/>
                  <a:pt x="256" y="720"/>
                  <a:pt x="256" y="720"/>
                </a:cubicBezTo>
                <a:cubicBezTo>
                  <a:pt x="9" y="1108"/>
                  <a:pt x="9" y="1108"/>
                  <a:pt x="9" y="1108"/>
                </a:cubicBezTo>
                <a:cubicBezTo>
                  <a:pt x="4" y="1116"/>
                  <a:pt x="0" y="1128"/>
                  <a:pt x="0" y="114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398"/>
                  <a:pt x="161" y="1560"/>
                  <a:pt x="360" y="1560"/>
                </a:cubicBezTo>
                <a:cubicBezTo>
                  <a:pt x="558" y="1560"/>
                  <a:pt x="720" y="1398"/>
                  <a:pt x="720" y="1200"/>
                </a:cubicBezTo>
                <a:cubicBezTo>
                  <a:pt x="720" y="1140"/>
                  <a:pt x="720" y="1140"/>
                  <a:pt x="720" y="1140"/>
                </a:cubicBezTo>
                <a:cubicBezTo>
                  <a:pt x="720" y="1129"/>
                  <a:pt x="716" y="1117"/>
                  <a:pt x="711" y="1108"/>
                </a:cubicBezTo>
                <a:cubicBezTo>
                  <a:pt x="472" y="720"/>
                  <a:pt x="472" y="720"/>
                  <a:pt x="472" y="720"/>
                </a:cubicBezTo>
                <a:cubicBezTo>
                  <a:pt x="964" y="720"/>
                  <a:pt x="964" y="720"/>
                  <a:pt x="964" y="720"/>
                </a:cubicBezTo>
                <a:cubicBezTo>
                  <a:pt x="964" y="840"/>
                  <a:pt x="964" y="840"/>
                  <a:pt x="964" y="840"/>
                </a:cubicBezTo>
                <a:cubicBezTo>
                  <a:pt x="904" y="840"/>
                  <a:pt x="904" y="840"/>
                  <a:pt x="904" y="840"/>
                </a:cubicBezTo>
                <a:cubicBezTo>
                  <a:pt x="871" y="840"/>
                  <a:pt x="844" y="867"/>
                  <a:pt x="844" y="900"/>
                </a:cubicBezTo>
                <a:cubicBezTo>
                  <a:pt x="844" y="1688"/>
                  <a:pt x="844" y="1688"/>
                  <a:pt x="844" y="1688"/>
                </a:cubicBezTo>
                <a:cubicBezTo>
                  <a:pt x="664" y="1688"/>
                  <a:pt x="664" y="1688"/>
                  <a:pt x="664" y="1688"/>
                </a:cubicBezTo>
                <a:cubicBezTo>
                  <a:pt x="498" y="1688"/>
                  <a:pt x="364" y="1822"/>
                  <a:pt x="364" y="1988"/>
                </a:cubicBezTo>
                <a:cubicBezTo>
                  <a:pt x="364" y="2021"/>
                  <a:pt x="391" y="2048"/>
                  <a:pt x="424" y="2048"/>
                </a:cubicBezTo>
                <a:cubicBezTo>
                  <a:pt x="1624" y="2048"/>
                  <a:pt x="1624" y="2048"/>
                  <a:pt x="1624" y="2048"/>
                </a:cubicBezTo>
                <a:cubicBezTo>
                  <a:pt x="1657" y="2048"/>
                  <a:pt x="1684" y="2021"/>
                  <a:pt x="1684" y="1988"/>
                </a:cubicBezTo>
                <a:cubicBezTo>
                  <a:pt x="1684" y="1822"/>
                  <a:pt x="1549" y="1688"/>
                  <a:pt x="1384" y="1688"/>
                </a:cubicBezTo>
                <a:cubicBezTo>
                  <a:pt x="1204" y="1688"/>
                  <a:pt x="1204" y="1688"/>
                  <a:pt x="1204" y="1688"/>
                </a:cubicBezTo>
                <a:cubicBezTo>
                  <a:pt x="1204" y="900"/>
                  <a:pt x="1204" y="900"/>
                  <a:pt x="1204" y="900"/>
                </a:cubicBezTo>
                <a:cubicBezTo>
                  <a:pt x="1204" y="867"/>
                  <a:pt x="1177" y="840"/>
                  <a:pt x="1144" y="840"/>
                </a:cubicBezTo>
                <a:cubicBezTo>
                  <a:pt x="1084" y="840"/>
                  <a:pt x="1084" y="840"/>
                  <a:pt x="1084" y="840"/>
                </a:cubicBezTo>
                <a:cubicBezTo>
                  <a:pt x="1084" y="720"/>
                  <a:pt x="1084" y="720"/>
                  <a:pt x="1084" y="720"/>
                </a:cubicBezTo>
                <a:cubicBezTo>
                  <a:pt x="1584" y="720"/>
                  <a:pt x="1584" y="720"/>
                  <a:pt x="1584" y="720"/>
                </a:cubicBezTo>
                <a:cubicBezTo>
                  <a:pt x="1337" y="1108"/>
                  <a:pt x="1337" y="1108"/>
                  <a:pt x="1337" y="1108"/>
                </a:cubicBezTo>
                <a:cubicBezTo>
                  <a:pt x="1331" y="1117"/>
                  <a:pt x="1328" y="1128"/>
                  <a:pt x="1328" y="1140"/>
                </a:cubicBezTo>
                <a:cubicBezTo>
                  <a:pt x="1328" y="1200"/>
                  <a:pt x="1328" y="1200"/>
                  <a:pt x="1328" y="1200"/>
                </a:cubicBezTo>
                <a:cubicBezTo>
                  <a:pt x="1328" y="1398"/>
                  <a:pt x="1489" y="1560"/>
                  <a:pt x="1688" y="1560"/>
                </a:cubicBezTo>
                <a:cubicBezTo>
                  <a:pt x="1886" y="1560"/>
                  <a:pt x="2048" y="1398"/>
                  <a:pt x="2048" y="1200"/>
                </a:cubicBezTo>
                <a:cubicBezTo>
                  <a:pt x="2048" y="1140"/>
                  <a:pt x="2048" y="1140"/>
                  <a:pt x="2048" y="1140"/>
                </a:cubicBezTo>
                <a:cubicBezTo>
                  <a:pt x="2048" y="1139"/>
                  <a:pt x="2048" y="1139"/>
                  <a:pt x="2048" y="1138"/>
                </a:cubicBezTo>
                <a:cubicBezTo>
                  <a:pt x="2048" y="1129"/>
                  <a:pt x="2045" y="1119"/>
                  <a:pt x="2040" y="1110"/>
                </a:cubicBezTo>
                <a:close/>
                <a:moveTo>
                  <a:pt x="1024" y="120"/>
                </a:moveTo>
                <a:cubicBezTo>
                  <a:pt x="1057" y="120"/>
                  <a:pt x="1084" y="147"/>
                  <a:pt x="1084" y="180"/>
                </a:cubicBezTo>
                <a:cubicBezTo>
                  <a:pt x="1084" y="213"/>
                  <a:pt x="1057" y="240"/>
                  <a:pt x="1024" y="240"/>
                </a:cubicBezTo>
                <a:cubicBezTo>
                  <a:pt x="991" y="240"/>
                  <a:pt x="964" y="213"/>
                  <a:pt x="964" y="180"/>
                </a:cubicBezTo>
                <a:cubicBezTo>
                  <a:pt x="964" y="147"/>
                  <a:pt x="991" y="120"/>
                  <a:pt x="1024" y="120"/>
                </a:cubicBezTo>
                <a:close/>
                <a:moveTo>
                  <a:pt x="360" y="1440"/>
                </a:moveTo>
                <a:cubicBezTo>
                  <a:pt x="227" y="1440"/>
                  <a:pt x="120" y="1332"/>
                  <a:pt x="120" y="1200"/>
                </a:cubicBezTo>
                <a:cubicBezTo>
                  <a:pt x="600" y="1200"/>
                  <a:pt x="600" y="1200"/>
                  <a:pt x="600" y="1200"/>
                </a:cubicBezTo>
                <a:cubicBezTo>
                  <a:pt x="600" y="1332"/>
                  <a:pt x="492" y="1440"/>
                  <a:pt x="360" y="1440"/>
                </a:cubicBezTo>
                <a:close/>
                <a:moveTo>
                  <a:pt x="553" y="1080"/>
                </a:moveTo>
                <a:cubicBezTo>
                  <a:pt x="169" y="1080"/>
                  <a:pt x="169" y="1080"/>
                  <a:pt x="169" y="1080"/>
                </a:cubicBezTo>
                <a:cubicBezTo>
                  <a:pt x="364" y="773"/>
                  <a:pt x="364" y="773"/>
                  <a:pt x="364" y="773"/>
                </a:cubicBezTo>
                <a:lnTo>
                  <a:pt x="553" y="1080"/>
                </a:lnTo>
                <a:close/>
                <a:moveTo>
                  <a:pt x="964" y="960"/>
                </a:moveTo>
                <a:cubicBezTo>
                  <a:pt x="1084" y="960"/>
                  <a:pt x="1084" y="960"/>
                  <a:pt x="1084" y="960"/>
                </a:cubicBezTo>
                <a:cubicBezTo>
                  <a:pt x="1084" y="1688"/>
                  <a:pt x="1084" y="1688"/>
                  <a:pt x="1084" y="1688"/>
                </a:cubicBezTo>
                <a:cubicBezTo>
                  <a:pt x="964" y="1688"/>
                  <a:pt x="964" y="1688"/>
                  <a:pt x="964" y="1688"/>
                </a:cubicBezTo>
                <a:lnTo>
                  <a:pt x="964" y="960"/>
                </a:lnTo>
                <a:close/>
                <a:moveTo>
                  <a:pt x="1384" y="1808"/>
                </a:moveTo>
                <a:cubicBezTo>
                  <a:pt x="1462" y="1808"/>
                  <a:pt x="1529" y="1858"/>
                  <a:pt x="1554" y="1928"/>
                </a:cubicBezTo>
                <a:cubicBezTo>
                  <a:pt x="494" y="1928"/>
                  <a:pt x="494" y="1928"/>
                  <a:pt x="494" y="1928"/>
                </a:cubicBezTo>
                <a:cubicBezTo>
                  <a:pt x="519" y="1858"/>
                  <a:pt x="586" y="1808"/>
                  <a:pt x="664" y="1808"/>
                </a:cubicBezTo>
                <a:lnTo>
                  <a:pt x="1384" y="1808"/>
                </a:lnTo>
                <a:close/>
                <a:moveTo>
                  <a:pt x="250" y="600"/>
                </a:moveTo>
                <a:cubicBezTo>
                  <a:pt x="275" y="530"/>
                  <a:pt x="342" y="480"/>
                  <a:pt x="420" y="480"/>
                </a:cubicBezTo>
                <a:cubicBezTo>
                  <a:pt x="1628" y="480"/>
                  <a:pt x="1628" y="480"/>
                  <a:pt x="1628" y="480"/>
                </a:cubicBezTo>
                <a:cubicBezTo>
                  <a:pt x="1706" y="480"/>
                  <a:pt x="1773" y="530"/>
                  <a:pt x="1798" y="600"/>
                </a:cubicBezTo>
                <a:lnTo>
                  <a:pt x="250" y="600"/>
                </a:lnTo>
                <a:close/>
                <a:moveTo>
                  <a:pt x="1692" y="773"/>
                </a:moveTo>
                <a:cubicBezTo>
                  <a:pt x="1881" y="1080"/>
                  <a:pt x="1881" y="1080"/>
                  <a:pt x="1881" y="1080"/>
                </a:cubicBezTo>
                <a:cubicBezTo>
                  <a:pt x="1497" y="1080"/>
                  <a:pt x="1497" y="1080"/>
                  <a:pt x="1497" y="1080"/>
                </a:cubicBezTo>
                <a:lnTo>
                  <a:pt x="1692" y="773"/>
                </a:lnTo>
                <a:close/>
                <a:moveTo>
                  <a:pt x="1688" y="1440"/>
                </a:moveTo>
                <a:cubicBezTo>
                  <a:pt x="1555" y="1440"/>
                  <a:pt x="1448" y="1332"/>
                  <a:pt x="1448" y="1200"/>
                </a:cubicBezTo>
                <a:cubicBezTo>
                  <a:pt x="1928" y="1200"/>
                  <a:pt x="1928" y="1200"/>
                  <a:pt x="1928" y="1200"/>
                </a:cubicBezTo>
                <a:cubicBezTo>
                  <a:pt x="1928" y="1332"/>
                  <a:pt x="1820" y="1440"/>
                  <a:pt x="1688" y="14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723900" y="5927341"/>
            <a:ext cx="395908" cy="392504"/>
          </a:xfrm>
          <a:custGeom>
            <a:avLst/>
            <a:gdLst>
              <a:gd name="T0" fmla="*/ 1684 w 2065"/>
              <a:gd name="T1" fmla="*/ 467 h 2048"/>
              <a:gd name="T2" fmla="*/ 1624 w 2065"/>
              <a:gd name="T3" fmla="*/ 0 h 2048"/>
              <a:gd name="T4" fmla="*/ 617 w 2065"/>
              <a:gd name="T5" fmla="*/ 18 h 2048"/>
              <a:gd name="T6" fmla="*/ 60 w 2065"/>
              <a:gd name="T7" fmla="*/ 240 h 2048"/>
              <a:gd name="T8" fmla="*/ 0 w 2065"/>
              <a:gd name="T9" fmla="*/ 1988 h 2048"/>
              <a:gd name="T10" fmla="*/ 1384 w 2065"/>
              <a:gd name="T11" fmla="*/ 2048 h 2048"/>
              <a:gd name="T12" fmla="*/ 1444 w 2065"/>
              <a:gd name="T13" fmla="*/ 1808 h 2048"/>
              <a:gd name="T14" fmla="*/ 1684 w 2065"/>
              <a:gd name="T15" fmla="*/ 1748 h 2048"/>
              <a:gd name="T16" fmla="*/ 1995 w 2065"/>
              <a:gd name="T17" fmla="*/ 664 h 2048"/>
              <a:gd name="T18" fmla="*/ 1741 w 2065"/>
              <a:gd name="T19" fmla="*/ 410 h 2048"/>
              <a:gd name="T20" fmla="*/ 600 w 2065"/>
              <a:gd name="T21" fmla="*/ 360 h 2048"/>
              <a:gd name="T22" fmla="*/ 600 w 2065"/>
              <a:gd name="T23" fmla="*/ 205 h 2048"/>
              <a:gd name="T24" fmla="*/ 120 w 2065"/>
              <a:gd name="T25" fmla="*/ 1928 h 2048"/>
              <a:gd name="T26" fmla="*/ 275 w 2065"/>
              <a:gd name="T27" fmla="*/ 360 h 2048"/>
              <a:gd name="T28" fmla="*/ 240 w 2065"/>
              <a:gd name="T29" fmla="*/ 419 h 2048"/>
              <a:gd name="T30" fmla="*/ 240 w 2065"/>
              <a:gd name="T31" fmla="*/ 1748 h 2048"/>
              <a:gd name="T32" fmla="*/ 1324 w 2065"/>
              <a:gd name="T33" fmla="*/ 1808 h 2048"/>
              <a:gd name="T34" fmla="*/ 1564 w 2065"/>
              <a:gd name="T35" fmla="*/ 1688 h 2048"/>
              <a:gd name="T36" fmla="*/ 360 w 2065"/>
              <a:gd name="T37" fmla="*/ 480 h 2048"/>
              <a:gd name="T38" fmla="*/ 720 w 2065"/>
              <a:gd name="T39" fmla="*/ 420 h 2048"/>
              <a:gd name="T40" fmla="*/ 1564 w 2065"/>
              <a:gd name="T41" fmla="*/ 120 h 2048"/>
              <a:gd name="T42" fmla="*/ 1097 w 2065"/>
              <a:gd name="T43" fmla="*/ 1053 h 2048"/>
              <a:gd name="T44" fmla="*/ 862 w 2065"/>
              <a:gd name="T45" fmla="*/ 1457 h 2048"/>
              <a:gd name="T46" fmla="*/ 946 w 2065"/>
              <a:gd name="T47" fmla="*/ 1543 h 2048"/>
              <a:gd name="T48" fmla="*/ 1352 w 2065"/>
              <a:gd name="T49" fmla="*/ 1308 h 2048"/>
              <a:gd name="T50" fmla="*/ 1564 w 2065"/>
              <a:gd name="T51" fmla="*/ 1688 h 2048"/>
              <a:gd name="T52" fmla="*/ 1086 w 2065"/>
              <a:gd name="T53" fmla="*/ 1319 h 2048"/>
              <a:gd name="T54" fmla="*/ 1177 w 2065"/>
              <a:gd name="T55" fmla="*/ 1288 h 2048"/>
              <a:gd name="T56" fmla="*/ 1189 w 2065"/>
              <a:gd name="T57" fmla="*/ 1131 h 2048"/>
              <a:gd name="T58" fmla="*/ 1698 w 2065"/>
              <a:gd name="T59" fmla="*/ 792 h 2048"/>
              <a:gd name="T60" fmla="*/ 1910 w 2065"/>
              <a:gd name="T61" fmla="*/ 580 h 2048"/>
              <a:gd name="T62" fmla="*/ 1698 w 2065"/>
              <a:gd name="T63" fmla="*/ 622 h 2048"/>
              <a:gd name="T64" fmla="*/ 1910 w 2065"/>
              <a:gd name="T65" fmla="*/ 495 h 2048"/>
              <a:gd name="T66" fmla="*/ 837 w 2065"/>
              <a:gd name="T67" fmla="*/ 1287 h 2048"/>
              <a:gd name="T68" fmla="*/ 617 w 2065"/>
              <a:gd name="T69" fmla="*/ 1542 h 2048"/>
              <a:gd name="T70" fmla="*/ 497 w 2065"/>
              <a:gd name="T71" fmla="*/ 1337 h 2048"/>
              <a:gd name="T72" fmla="*/ 644 w 2065"/>
              <a:gd name="T73" fmla="*/ 1399 h 2048"/>
              <a:gd name="T74" fmla="*/ 811 w 2065"/>
              <a:gd name="T75" fmla="*/ 1207 h 2048"/>
              <a:gd name="T76" fmla="*/ 844 w 2065"/>
              <a:gd name="T77" fmla="*/ 300 h 2048"/>
              <a:gd name="T78" fmla="*/ 1384 w 2065"/>
              <a:gd name="T79" fmla="*/ 240 h 2048"/>
              <a:gd name="T80" fmla="*/ 1384 w 2065"/>
              <a:gd name="T81" fmla="*/ 360 h 2048"/>
              <a:gd name="T82" fmla="*/ 844 w 2065"/>
              <a:gd name="T83" fmla="*/ 300 h 2048"/>
              <a:gd name="T84" fmla="*/ 904 w 2065"/>
              <a:gd name="T85" fmla="*/ 480 h 2048"/>
              <a:gd name="T86" fmla="*/ 1444 w 2065"/>
              <a:gd name="T87" fmla="*/ 540 h 2048"/>
              <a:gd name="T88" fmla="*/ 904 w 2065"/>
              <a:gd name="T89" fmla="*/ 60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65" h="2048">
                <a:moveTo>
                  <a:pt x="1741" y="410"/>
                </a:moveTo>
                <a:cubicBezTo>
                  <a:pt x="1684" y="467"/>
                  <a:pt x="1684" y="467"/>
                  <a:pt x="1684" y="467"/>
                </a:cubicBezTo>
                <a:cubicBezTo>
                  <a:pt x="1684" y="60"/>
                  <a:pt x="1684" y="60"/>
                  <a:pt x="1684" y="60"/>
                </a:cubicBezTo>
                <a:cubicBezTo>
                  <a:pt x="1684" y="27"/>
                  <a:pt x="1657" y="0"/>
                  <a:pt x="1624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44" y="0"/>
                  <a:pt x="629" y="6"/>
                  <a:pt x="617" y="18"/>
                </a:cubicBezTo>
                <a:cubicBezTo>
                  <a:pt x="395" y="240"/>
                  <a:pt x="395" y="240"/>
                  <a:pt x="395" y="240"/>
                </a:cubicBezTo>
                <a:cubicBezTo>
                  <a:pt x="60" y="240"/>
                  <a:pt x="60" y="240"/>
                  <a:pt x="60" y="240"/>
                </a:cubicBezTo>
                <a:cubicBezTo>
                  <a:pt x="27" y="240"/>
                  <a:pt x="0" y="267"/>
                  <a:pt x="0" y="300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384" y="2048"/>
                  <a:pt x="1384" y="2048"/>
                  <a:pt x="1384" y="2048"/>
                </a:cubicBezTo>
                <a:cubicBezTo>
                  <a:pt x="1417" y="2048"/>
                  <a:pt x="1444" y="2021"/>
                  <a:pt x="1444" y="1988"/>
                </a:cubicBezTo>
                <a:cubicBezTo>
                  <a:pt x="1444" y="1808"/>
                  <a:pt x="1444" y="1808"/>
                  <a:pt x="1444" y="1808"/>
                </a:cubicBezTo>
                <a:cubicBezTo>
                  <a:pt x="1624" y="1808"/>
                  <a:pt x="1624" y="1808"/>
                  <a:pt x="1624" y="1808"/>
                </a:cubicBezTo>
                <a:cubicBezTo>
                  <a:pt x="1657" y="1808"/>
                  <a:pt x="1684" y="1781"/>
                  <a:pt x="1684" y="1748"/>
                </a:cubicBezTo>
                <a:cubicBezTo>
                  <a:pt x="1684" y="976"/>
                  <a:pt x="1684" y="976"/>
                  <a:pt x="1684" y="976"/>
                </a:cubicBezTo>
                <a:cubicBezTo>
                  <a:pt x="1995" y="664"/>
                  <a:pt x="1995" y="664"/>
                  <a:pt x="1995" y="664"/>
                </a:cubicBezTo>
                <a:cubicBezTo>
                  <a:pt x="2065" y="594"/>
                  <a:pt x="2065" y="480"/>
                  <a:pt x="1995" y="410"/>
                </a:cubicBezTo>
                <a:cubicBezTo>
                  <a:pt x="1925" y="340"/>
                  <a:pt x="1811" y="340"/>
                  <a:pt x="1741" y="410"/>
                </a:cubicBezTo>
                <a:close/>
                <a:moveTo>
                  <a:pt x="600" y="205"/>
                </a:moveTo>
                <a:cubicBezTo>
                  <a:pt x="600" y="360"/>
                  <a:pt x="600" y="360"/>
                  <a:pt x="600" y="360"/>
                </a:cubicBezTo>
                <a:cubicBezTo>
                  <a:pt x="445" y="360"/>
                  <a:pt x="445" y="360"/>
                  <a:pt x="445" y="360"/>
                </a:cubicBezTo>
                <a:lnTo>
                  <a:pt x="600" y="205"/>
                </a:lnTo>
                <a:close/>
                <a:moveTo>
                  <a:pt x="1324" y="1928"/>
                </a:moveTo>
                <a:cubicBezTo>
                  <a:pt x="120" y="1928"/>
                  <a:pt x="120" y="1928"/>
                  <a:pt x="120" y="1928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75" y="360"/>
                  <a:pt x="275" y="360"/>
                  <a:pt x="275" y="360"/>
                </a:cubicBezTo>
                <a:cubicBezTo>
                  <a:pt x="257" y="378"/>
                  <a:pt x="257" y="378"/>
                  <a:pt x="257" y="378"/>
                </a:cubicBezTo>
                <a:cubicBezTo>
                  <a:pt x="247" y="388"/>
                  <a:pt x="240" y="403"/>
                  <a:pt x="240" y="419"/>
                </a:cubicBezTo>
                <a:cubicBezTo>
                  <a:pt x="240" y="419"/>
                  <a:pt x="240" y="420"/>
                  <a:pt x="240" y="420"/>
                </a:cubicBezTo>
                <a:cubicBezTo>
                  <a:pt x="240" y="1748"/>
                  <a:pt x="240" y="1748"/>
                  <a:pt x="240" y="1748"/>
                </a:cubicBezTo>
                <a:cubicBezTo>
                  <a:pt x="240" y="1781"/>
                  <a:pt x="267" y="1808"/>
                  <a:pt x="300" y="1808"/>
                </a:cubicBezTo>
                <a:cubicBezTo>
                  <a:pt x="1324" y="1808"/>
                  <a:pt x="1324" y="1808"/>
                  <a:pt x="1324" y="1808"/>
                </a:cubicBezTo>
                <a:lnTo>
                  <a:pt x="1324" y="1928"/>
                </a:lnTo>
                <a:close/>
                <a:moveTo>
                  <a:pt x="1564" y="1688"/>
                </a:moveTo>
                <a:cubicBezTo>
                  <a:pt x="360" y="1688"/>
                  <a:pt x="360" y="1688"/>
                  <a:pt x="360" y="1688"/>
                </a:cubicBezTo>
                <a:cubicBezTo>
                  <a:pt x="360" y="480"/>
                  <a:pt x="360" y="480"/>
                  <a:pt x="360" y="480"/>
                </a:cubicBezTo>
                <a:cubicBezTo>
                  <a:pt x="660" y="480"/>
                  <a:pt x="660" y="480"/>
                  <a:pt x="660" y="480"/>
                </a:cubicBezTo>
                <a:cubicBezTo>
                  <a:pt x="693" y="480"/>
                  <a:pt x="720" y="453"/>
                  <a:pt x="720" y="420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1564" y="120"/>
                  <a:pt x="1564" y="120"/>
                  <a:pt x="1564" y="120"/>
                </a:cubicBezTo>
                <a:cubicBezTo>
                  <a:pt x="1564" y="587"/>
                  <a:pt x="1564" y="587"/>
                  <a:pt x="1564" y="587"/>
                </a:cubicBezTo>
                <a:cubicBezTo>
                  <a:pt x="1097" y="1053"/>
                  <a:pt x="1097" y="1053"/>
                  <a:pt x="1097" y="1053"/>
                </a:cubicBezTo>
                <a:cubicBezTo>
                  <a:pt x="1014" y="1136"/>
                  <a:pt x="966" y="1244"/>
                  <a:pt x="960" y="1360"/>
                </a:cubicBezTo>
                <a:cubicBezTo>
                  <a:pt x="862" y="1457"/>
                  <a:pt x="862" y="1457"/>
                  <a:pt x="862" y="1457"/>
                </a:cubicBezTo>
                <a:cubicBezTo>
                  <a:pt x="838" y="1480"/>
                  <a:pt x="838" y="1518"/>
                  <a:pt x="861" y="1542"/>
                </a:cubicBezTo>
                <a:cubicBezTo>
                  <a:pt x="884" y="1566"/>
                  <a:pt x="922" y="1566"/>
                  <a:pt x="946" y="1543"/>
                </a:cubicBezTo>
                <a:cubicBezTo>
                  <a:pt x="1045" y="1445"/>
                  <a:pt x="1045" y="1445"/>
                  <a:pt x="1045" y="1445"/>
                </a:cubicBezTo>
                <a:cubicBezTo>
                  <a:pt x="1161" y="1439"/>
                  <a:pt x="1269" y="1391"/>
                  <a:pt x="1352" y="1308"/>
                </a:cubicBezTo>
                <a:cubicBezTo>
                  <a:pt x="1564" y="1096"/>
                  <a:pt x="1564" y="1096"/>
                  <a:pt x="1564" y="1096"/>
                </a:cubicBezTo>
                <a:lnTo>
                  <a:pt x="1564" y="1688"/>
                </a:lnTo>
                <a:close/>
                <a:moveTo>
                  <a:pt x="1177" y="1288"/>
                </a:moveTo>
                <a:cubicBezTo>
                  <a:pt x="1148" y="1303"/>
                  <a:pt x="1118" y="1313"/>
                  <a:pt x="1086" y="1319"/>
                </a:cubicBezTo>
                <a:cubicBezTo>
                  <a:pt x="1092" y="1288"/>
                  <a:pt x="1102" y="1257"/>
                  <a:pt x="1117" y="1228"/>
                </a:cubicBezTo>
                <a:lnTo>
                  <a:pt x="1177" y="1288"/>
                </a:lnTo>
                <a:close/>
                <a:moveTo>
                  <a:pt x="1274" y="1216"/>
                </a:moveTo>
                <a:cubicBezTo>
                  <a:pt x="1189" y="1131"/>
                  <a:pt x="1189" y="1131"/>
                  <a:pt x="1189" y="1131"/>
                </a:cubicBezTo>
                <a:cubicBezTo>
                  <a:pt x="1613" y="707"/>
                  <a:pt x="1613" y="707"/>
                  <a:pt x="1613" y="707"/>
                </a:cubicBezTo>
                <a:cubicBezTo>
                  <a:pt x="1698" y="792"/>
                  <a:pt x="1698" y="792"/>
                  <a:pt x="1698" y="792"/>
                </a:cubicBezTo>
                <a:lnTo>
                  <a:pt x="1274" y="1216"/>
                </a:lnTo>
                <a:close/>
                <a:moveTo>
                  <a:pt x="1910" y="580"/>
                </a:moveTo>
                <a:cubicBezTo>
                  <a:pt x="1783" y="707"/>
                  <a:pt x="1783" y="707"/>
                  <a:pt x="1783" y="707"/>
                </a:cubicBezTo>
                <a:cubicBezTo>
                  <a:pt x="1698" y="622"/>
                  <a:pt x="1698" y="622"/>
                  <a:pt x="1698" y="622"/>
                </a:cubicBezTo>
                <a:cubicBezTo>
                  <a:pt x="1826" y="495"/>
                  <a:pt x="1826" y="495"/>
                  <a:pt x="1826" y="495"/>
                </a:cubicBezTo>
                <a:cubicBezTo>
                  <a:pt x="1849" y="471"/>
                  <a:pt x="1887" y="471"/>
                  <a:pt x="1910" y="495"/>
                </a:cubicBezTo>
                <a:cubicBezTo>
                  <a:pt x="1934" y="518"/>
                  <a:pt x="1934" y="556"/>
                  <a:pt x="1910" y="580"/>
                </a:cubicBezTo>
                <a:close/>
                <a:moveTo>
                  <a:pt x="837" y="1287"/>
                </a:moveTo>
                <a:cubicBezTo>
                  <a:pt x="713" y="1527"/>
                  <a:pt x="713" y="1527"/>
                  <a:pt x="713" y="1527"/>
                </a:cubicBezTo>
                <a:cubicBezTo>
                  <a:pt x="695" y="1563"/>
                  <a:pt x="646" y="1571"/>
                  <a:pt x="617" y="1542"/>
                </a:cubicBezTo>
                <a:cubicBezTo>
                  <a:pt x="497" y="1422"/>
                  <a:pt x="497" y="1422"/>
                  <a:pt x="497" y="1422"/>
                </a:cubicBezTo>
                <a:cubicBezTo>
                  <a:pt x="474" y="1399"/>
                  <a:pt x="474" y="1361"/>
                  <a:pt x="497" y="1337"/>
                </a:cubicBezTo>
                <a:cubicBezTo>
                  <a:pt x="521" y="1314"/>
                  <a:pt x="559" y="1314"/>
                  <a:pt x="582" y="1337"/>
                </a:cubicBezTo>
                <a:cubicBezTo>
                  <a:pt x="644" y="1399"/>
                  <a:pt x="644" y="1399"/>
                  <a:pt x="644" y="1399"/>
                </a:cubicBezTo>
                <a:cubicBezTo>
                  <a:pt x="731" y="1232"/>
                  <a:pt x="731" y="1232"/>
                  <a:pt x="731" y="1232"/>
                </a:cubicBezTo>
                <a:cubicBezTo>
                  <a:pt x="746" y="1203"/>
                  <a:pt x="782" y="1191"/>
                  <a:pt x="811" y="1207"/>
                </a:cubicBezTo>
                <a:cubicBezTo>
                  <a:pt x="841" y="1222"/>
                  <a:pt x="852" y="1258"/>
                  <a:pt x="837" y="1287"/>
                </a:cubicBezTo>
                <a:close/>
                <a:moveTo>
                  <a:pt x="844" y="300"/>
                </a:moveTo>
                <a:cubicBezTo>
                  <a:pt x="844" y="267"/>
                  <a:pt x="871" y="240"/>
                  <a:pt x="904" y="240"/>
                </a:cubicBezTo>
                <a:cubicBezTo>
                  <a:pt x="1384" y="240"/>
                  <a:pt x="1384" y="240"/>
                  <a:pt x="1384" y="240"/>
                </a:cubicBezTo>
                <a:cubicBezTo>
                  <a:pt x="1417" y="240"/>
                  <a:pt x="1444" y="267"/>
                  <a:pt x="1444" y="300"/>
                </a:cubicBezTo>
                <a:cubicBezTo>
                  <a:pt x="1444" y="333"/>
                  <a:pt x="1417" y="360"/>
                  <a:pt x="1384" y="360"/>
                </a:cubicBezTo>
                <a:cubicBezTo>
                  <a:pt x="904" y="360"/>
                  <a:pt x="904" y="360"/>
                  <a:pt x="904" y="360"/>
                </a:cubicBezTo>
                <a:cubicBezTo>
                  <a:pt x="871" y="360"/>
                  <a:pt x="844" y="333"/>
                  <a:pt x="844" y="300"/>
                </a:cubicBezTo>
                <a:close/>
                <a:moveTo>
                  <a:pt x="844" y="540"/>
                </a:moveTo>
                <a:cubicBezTo>
                  <a:pt x="844" y="507"/>
                  <a:pt x="871" y="480"/>
                  <a:pt x="904" y="480"/>
                </a:cubicBezTo>
                <a:cubicBezTo>
                  <a:pt x="1384" y="480"/>
                  <a:pt x="1384" y="480"/>
                  <a:pt x="1384" y="480"/>
                </a:cubicBezTo>
                <a:cubicBezTo>
                  <a:pt x="1417" y="480"/>
                  <a:pt x="1444" y="507"/>
                  <a:pt x="1444" y="540"/>
                </a:cubicBezTo>
                <a:cubicBezTo>
                  <a:pt x="1444" y="573"/>
                  <a:pt x="1417" y="600"/>
                  <a:pt x="1384" y="600"/>
                </a:cubicBezTo>
                <a:cubicBezTo>
                  <a:pt x="904" y="600"/>
                  <a:pt x="904" y="600"/>
                  <a:pt x="904" y="600"/>
                </a:cubicBezTo>
                <a:cubicBezTo>
                  <a:pt x="871" y="600"/>
                  <a:pt x="844" y="573"/>
                  <a:pt x="844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Freeform 48"/>
          <p:cNvSpPr>
            <a:spLocks noEditPoints="1"/>
          </p:cNvSpPr>
          <p:nvPr/>
        </p:nvSpPr>
        <p:spPr bwMode="auto">
          <a:xfrm>
            <a:off x="2180640" y="5927341"/>
            <a:ext cx="394148" cy="392504"/>
          </a:xfrm>
          <a:custGeom>
            <a:avLst/>
            <a:gdLst>
              <a:gd name="T0" fmla="*/ 428 w 2056"/>
              <a:gd name="T1" fmla="*/ 120 h 2048"/>
              <a:gd name="T2" fmla="*/ 124 w 2056"/>
              <a:gd name="T3" fmla="*/ 424 h 2048"/>
              <a:gd name="T4" fmla="*/ 4 w 2056"/>
              <a:gd name="T5" fmla="*/ 424 h 2048"/>
              <a:gd name="T6" fmla="*/ 64 w 2056"/>
              <a:gd name="T7" fmla="*/ 0 h 2048"/>
              <a:gd name="T8" fmla="*/ 488 w 2056"/>
              <a:gd name="T9" fmla="*/ 60 h 2048"/>
              <a:gd name="T10" fmla="*/ 1932 w 2056"/>
              <a:gd name="T11" fmla="*/ 1624 h 2048"/>
              <a:gd name="T12" fmla="*/ 1628 w 2056"/>
              <a:gd name="T13" fmla="*/ 1928 h 2048"/>
              <a:gd name="T14" fmla="*/ 1628 w 2056"/>
              <a:gd name="T15" fmla="*/ 2048 h 2048"/>
              <a:gd name="T16" fmla="*/ 2052 w 2056"/>
              <a:gd name="T17" fmla="*/ 1988 h 2048"/>
              <a:gd name="T18" fmla="*/ 1992 w 2056"/>
              <a:gd name="T19" fmla="*/ 1564 h 2048"/>
              <a:gd name="T20" fmla="*/ 1628 w 2056"/>
              <a:gd name="T21" fmla="*/ 120 h 2048"/>
              <a:gd name="T22" fmla="*/ 1932 w 2056"/>
              <a:gd name="T23" fmla="*/ 424 h 2048"/>
              <a:gd name="T24" fmla="*/ 2052 w 2056"/>
              <a:gd name="T25" fmla="*/ 424 h 2048"/>
              <a:gd name="T26" fmla="*/ 1992 w 2056"/>
              <a:gd name="T27" fmla="*/ 0 h 2048"/>
              <a:gd name="T28" fmla="*/ 1568 w 2056"/>
              <a:gd name="T29" fmla="*/ 60 h 2048"/>
              <a:gd name="T30" fmla="*/ 124 w 2056"/>
              <a:gd name="T31" fmla="*/ 1928 h 2048"/>
              <a:gd name="T32" fmla="*/ 64 w 2056"/>
              <a:gd name="T33" fmla="*/ 1564 h 2048"/>
              <a:gd name="T34" fmla="*/ 4 w 2056"/>
              <a:gd name="T35" fmla="*/ 1988 h 2048"/>
              <a:gd name="T36" fmla="*/ 428 w 2056"/>
              <a:gd name="T37" fmla="*/ 2048 h 2048"/>
              <a:gd name="T38" fmla="*/ 428 w 2056"/>
              <a:gd name="T39" fmla="*/ 1928 h 2048"/>
              <a:gd name="T40" fmla="*/ 728 w 2056"/>
              <a:gd name="T41" fmla="*/ 60 h 2048"/>
              <a:gd name="T42" fmla="*/ 1268 w 2056"/>
              <a:gd name="T43" fmla="*/ 120 h 2048"/>
              <a:gd name="T44" fmla="*/ 1268 w 2056"/>
              <a:gd name="T45" fmla="*/ 0 h 2048"/>
              <a:gd name="T46" fmla="*/ 1268 w 2056"/>
              <a:gd name="T47" fmla="*/ 1928 h 2048"/>
              <a:gd name="T48" fmla="*/ 728 w 2056"/>
              <a:gd name="T49" fmla="*/ 1988 h 2048"/>
              <a:gd name="T50" fmla="*/ 1268 w 2056"/>
              <a:gd name="T51" fmla="*/ 2048 h 2048"/>
              <a:gd name="T52" fmla="*/ 1268 w 2056"/>
              <a:gd name="T53" fmla="*/ 1928 h 2048"/>
              <a:gd name="T54" fmla="*/ 2040 w 2056"/>
              <a:gd name="T55" fmla="*/ 1059 h 2048"/>
              <a:gd name="T56" fmla="*/ 1028 w 2056"/>
              <a:gd name="T57" fmla="*/ 1684 h 2048"/>
              <a:gd name="T58" fmla="*/ 15 w 2056"/>
              <a:gd name="T59" fmla="*/ 1059 h 2048"/>
              <a:gd name="T60" fmla="*/ 308 w 2056"/>
              <a:gd name="T61" fmla="*/ 679 h 2048"/>
              <a:gd name="T62" fmla="*/ 1748 w 2056"/>
              <a:gd name="T63" fmla="*/ 678 h 2048"/>
              <a:gd name="T64" fmla="*/ 996 w 2056"/>
              <a:gd name="T65" fmla="*/ 1563 h 2048"/>
              <a:gd name="T66" fmla="*/ 998 w 2056"/>
              <a:gd name="T67" fmla="*/ 485 h 2048"/>
              <a:gd name="T68" fmla="*/ 140 w 2056"/>
              <a:gd name="T69" fmla="*/ 1024 h 2048"/>
              <a:gd name="T70" fmla="*/ 996 w 2056"/>
              <a:gd name="T71" fmla="*/ 1563 h 2048"/>
              <a:gd name="T72" fmla="*/ 1448 w 2056"/>
              <a:gd name="T73" fmla="*/ 1024 h 2048"/>
              <a:gd name="T74" fmla="*/ 608 w 2056"/>
              <a:gd name="T75" fmla="*/ 1024 h 2048"/>
              <a:gd name="T76" fmla="*/ 1916 w 2056"/>
              <a:gd name="T77" fmla="*/ 1024 h 2048"/>
              <a:gd name="T78" fmla="*/ 1060 w 2056"/>
              <a:gd name="T79" fmla="*/ 485 h 2048"/>
              <a:gd name="T80" fmla="*/ 1057 w 2056"/>
              <a:gd name="T81" fmla="*/ 1563 h 2048"/>
              <a:gd name="T82" fmla="*/ 1916 w 2056"/>
              <a:gd name="T83" fmla="*/ 1024 h 2048"/>
              <a:gd name="T84" fmla="*/ 1088 w 2056"/>
              <a:gd name="T85" fmla="*/ 1331 h 2048"/>
              <a:gd name="T86" fmla="*/ 1027 w 2056"/>
              <a:gd name="T87" fmla="*/ 982 h 2048"/>
              <a:gd name="T88" fmla="*/ 1027 w 2056"/>
              <a:gd name="T89" fmla="*/ 862 h 2048"/>
              <a:gd name="T90" fmla="*/ 1147 w 2056"/>
              <a:gd name="T91" fmla="*/ 982 h 2048"/>
              <a:gd name="T92" fmla="*/ 1088 w 2056"/>
              <a:gd name="T93" fmla="*/ 752 h 2048"/>
              <a:gd name="T94" fmla="*/ 1028 w 2056"/>
              <a:gd name="T95" fmla="*/ 604 h 2048"/>
              <a:gd name="T96" fmla="*/ 968 w 2056"/>
              <a:gd name="T97" fmla="*/ 752 h 2048"/>
              <a:gd name="T98" fmla="*/ 1027 w 2056"/>
              <a:gd name="T99" fmla="*/ 1102 h 2048"/>
              <a:gd name="T100" fmla="*/ 1027 w 2056"/>
              <a:gd name="T101" fmla="*/ 1222 h 2048"/>
              <a:gd name="T102" fmla="*/ 907 w 2056"/>
              <a:gd name="T103" fmla="*/ 1102 h 2048"/>
              <a:gd name="T104" fmla="*/ 968 w 2056"/>
              <a:gd name="T105" fmla="*/ 1331 h 2048"/>
              <a:gd name="T106" fmla="*/ 1028 w 2056"/>
              <a:gd name="T107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56" h="2048">
                <a:moveTo>
                  <a:pt x="488" y="60"/>
                </a:moveTo>
                <a:cubicBezTo>
                  <a:pt x="488" y="93"/>
                  <a:pt x="461" y="120"/>
                  <a:pt x="42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4" y="457"/>
                  <a:pt x="97" y="484"/>
                  <a:pt x="64" y="484"/>
                </a:cubicBezTo>
                <a:cubicBezTo>
                  <a:pt x="31" y="484"/>
                  <a:pt x="4" y="457"/>
                  <a:pt x="4" y="42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27"/>
                  <a:pt x="31" y="0"/>
                  <a:pt x="64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61" y="0"/>
                  <a:pt x="488" y="27"/>
                  <a:pt x="488" y="60"/>
                </a:cubicBezTo>
                <a:close/>
                <a:moveTo>
                  <a:pt x="1992" y="1564"/>
                </a:moveTo>
                <a:cubicBezTo>
                  <a:pt x="1959" y="1564"/>
                  <a:pt x="1932" y="1591"/>
                  <a:pt x="1932" y="1624"/>
                </a:cubicBezTo>
                <a:cubicBezTo>
                  <a:pt x="1932" y="1928"/>
                  <a:pt x="1932" y="1928"/>
                  <a:pt x="1932" y="1928"/>
                </a:cubicBezTo>
                <a:cubicBezTo>
                  <a:pt x="1628" y="1928"/>
                  <a:pt x="1628" y="1928"/>
                  <a:pt x="1628" y="1928"/>
                </a:cubicBezTo>
                <a:cubicBezTo>
                  <a:pt x="1595" y="1928"/>
                  <a:pt x="1568" y="1955"/>
                  <a:pt x="1568" y="1988"/>
                </a:cubicBezTo>
                <a:cubicBezTo>
                  <a:pt x="1568" y="2021"/>
                  <a:pt x="1595" y="2048"/>
                  <a:pt x="1628" y="2048"/>
                </a:cubicBezTo>
                <a:cubicBezTo>
                  <a:pt x="1992" y="2048"/>
                  <a:pt x="1992" y="2048"/>
                  <a:pt x="1992" y="2048"/>
                </a:cubicBezTo>
                <a:cubicBezTo>
                  <a:pt x="2025" y="2048"/>
                  <a:pt x="2052" y="2021"/>
                  <a:pt x="2052" y="1988"/>
                </a:cubicBezTo>
                <a:cubicBezTo>
                  <a:pt x="2052" y="1624"/>
                  <a:pt x="2052" y="1624"/>
                  <a:pt x="2052" y="1624"/>
                </a:cubicBezTo>
                <a:cubicBezTo>
                  <a:pt x="2052" y="1591"/>
                  <a:pt x="2025" y="1564"/>
                  <a:pt x="1992" y="1564"/>
                </a:cubicBezTo>
                <a:close/>
                <a:moveTo>
                  <a:pt x="1568" y="60"/>
                </a:moveTo>
                <a:cubicBezTo>
                  <a:pt x="1568" y="93"/>
                  <a:pt x="1595" y="120"/>
                  <a:pt x="1628" y="120"/>
                </a:cubicBezTo>
                <a:cubicBezTo>
                  <a:pt x="1932" y="120"/>
                  <a:pt x="1932" y="120"/>
                  <a:pt x="1932" y="120"/>
                </a:cubicBezTo>
                <a:cubicBezTo>
                  <a:pt x="1932" y="424"/>
                  <a:pt x="1932" y="424"/>
                  <a:pt x="1932" y="424"/>
                </a:cubicBezTo>
                <a:cubicBezTo>
                  <a:pt x="1932" y="457"/>
                  <a:pt x="1959" y="484"/>
                  <a:pt x="1992" y="484"/>
                </a:cubicBezTo>
                <a:cubicBezTo>
                  <a:pt x="2025" y="484"/>
                  <a:pt x="2052" y="457"/>
                  <a:pt x="2052" y="424"/>
                </a:cubicBezTo>
                <a:cubicBezTo>
                  <a:pt x="2052" y="60"/>
                  <a:pt x="2052" y="60"/>
                  <a:pt x="2052" y="60"/>
                </a:cubicBezTo>
                <a:cubicBezTo>
                  <a:pt x="2052" y="27"/>
                  <a:pt x="2025" y="0"/>
                  <a:pt x="1992" y="0"/>
                </a:cubicBezTo>
                <a:cubicBezTo>
                  <a:pt x="1628" y="0"/>
                  <a:pt x="1628" y="0"/>
                  <a:pt x="1628" y="0"/>
                </a:cubicBezTo>
                <a:cubicBezTo>
                  <a:pt x="1595" y="0"/>
                  <a:pt x="1568" y="27"/>
                  <a:pt x="1568" y="60"/>
                </a:cubicBezTo>
                <a:close/>
                <a:moveTo>
                  <a:pt x="428" y="1928"/>
                </a:moveTo>
                <a:cubicBezTo>
                  <a:pt x="124" y="1928"/>
                  <a:pt x="124" y="1928"/>
                  <a:pt x="124" y="1928"/>
                </a:cubicBezTo>
                <a:cubicBezTo>
                  <a:pt x="124" y="1624"/>
                  <a:pt x="124" y="1624"/>
                  <a:pt x="124" y="1624"/>
                </a:cubicBezTo>
                <a:cubicBezTo>
                  <a:pt x="124" y="1591"/>
                  <a:pt x="97" y="1564"/>
                  <a:pt x="64" y="1564"/>
                </a:cubicBezTo>
                <a:cubicBezTo>
                  <a:pt x="31" y="1564"/>
                  <a:pt x="4" y="1591"/>
                  <a:pt x="4" y="1624"/>
                </a:cubicBezTo>
                <a:cubicBezTo>
                  <a:pt x="4" y="1988"/>
                  <a:pt x="4" y="1988"/>
                  <a:pt x="4" y="1988"/>
                </a:cubicBezTo>
                <a:cubicBezTo>
                  <a:pt x="4" y="2021"/>
                  <a:pt x="31" y="2048"/>
                  <a:pt x="64" y="2048"/>
                </a:cubicBezTo>
                <a:cubicBezTo>
                  <a:pt x="428" y="2048"/>
                  <a:pt x="428" y="2048"/>
                  <a:pt x="428" y="2048"/>
                </a:cubicBezTo>
                <a:cubicBezTo>
                  <a:pt x="461" y="2048"/>
                  <a:pt x="488" y="2021"/>
                  <a:pt x="488" y="1988"/>
                </a:cubicBezTo>
                <a:cubicBezTo>
                  <a:pt x="488" y="1955"/>
                  <a:pt x="461" y="1928"/>
                  <a:pt x="428" y="1928"/>
                </a:cubicBezTo>
                <a:close/>
                <a:moveTo>
                  <a:pt x="788" y="0"/>
                </a:moveTo>
                <a:cubicBezTo>
                  <a:pt x="755" y="0"/>
                  <a:pt x="728" y="27"/>
                  <a:pt x="728" y="60"/>
                </a:cubicBezTo>
                <a:cubicBezTo>
                  <a:pt x="728" y="93"/>
                  <a:pt x="755" y="120"/>
                  <a:pt x="788" y="120"/>
                </a:cubicBezTo>
                <a:cubicBezTo>
                  <a:pt x="1268" y="120"/>
                  <a:pt x="1268" y="120"/>
                  <a:pt x="1268" y="120"/>
                </a:cubicBezTo>
                <a:cubicBezTo>
                  <a:pt x="1301" y="120"/>
                  <a:pt x="1328" y="93"/>
                  <a:pt x="1328" y="60"/>
                </a:cubicBezTo>
                <a:cubicBezTo>
                  <a:pt x="1328" y="27"/>
                  <a:pt x="1301" y="0"/>
                  <a:pt x="1268" y="0"/>
                </a:cubicBezTo>
                <a:lnTo>
                  <a:pt x="788" y="0"/>
                </a:lnTo>
                <a:close/>
                <a:moveTo>
                  <a:pt x="1268" y="1928"/>
                </a:moveTo>
                <a:cubicBezTo>
                  <a:pt x="788" y="1928"/>
                  <a:pt x="788" y="1928"/>
                  <a:pt x="788" y="1928"/>
                </a:cubicBezTo>
                <a:cubicBezTo>
                  <a:pt x="755" y="1928"/>
                  <a:pt x="728" y="1955"/>
                  <a:pt x="728" y="1988"/>
                </a:cubicBezTo>
                <a:cubicBezTo>
                  <a:pt x="728" y="2021"/>
                  <a:pt x="755" y="2048"/>
                  <a:pt x="788" y="2048"/>
                </a:cubicBezTo>
                <a:cubicBezTo>
                  <a:pt x="1268" y="2048"/>
                  <a:pt x="1268" y="2048"/>
                  <a:pt x="1268" y="2048"/>
                </a:cubicBezTo>
                <a:cubicBezTo>
                  <a:pt x="1301" y="2048"/>
                  <a:pt x="1328" y="2021"/>
                  <a:pt x="1328" y="1988"/>
                </a:cubicBezTo>
                <a:cubicBezTo>
                  <a:pt x="1328" y="1955"/>
                  <a:pt x="1301" y="1928"/>
                  <a:pt x="1268" y="1928"/>
                </a:cubicBezTo>
                <a:close/>
                <a:moveTo>
                  <a:pt x="2040" y="989"/>
                </a:moveTo>
                <a:cubicBezTo>
                  <a:pt x="2056" y="1010"/>
                  <a:pt x="2056" y="1038"/>
                  <a:pt x="2040" y="1059"/>
                </a:cubicBezTo>
                <a:cubicBezTo>
                  <a:pt x="2036" y="1066"/>
                  <a:pt x="1926" y="1217"/>
                  <a:pt x="1748" y="1370"/>
                </a:cubicBezTo>
                <a:cubicBezTo>
                  <a:pt x="1545" y="1543"/>
                  <a:pt x="1295" y="1684"/>
                  <a:pt x="1028" y="1684"/>
                </a:cubicBezTo>
                <a:cubicBezTo>
                  <a:pt x="760" y="1684"/>
                  <a:pt x="510" y="1543"/>
                  <a:pt x="308" y="1370"/>
                </a:cubicBezTo>
                <a:cubicBezTo>
                  <a:pt x="130" y="1217"/>
                  <a:pt x="20" y="1066"/>
                  <a:pt x="15" y="1059"/>
                </a:cubicBezTo>
                <a:cubicBezTo>
                  <a:pt x="0" y="1038"/>
                  <a:pt x="0" y="1010"/>
                  <a:pt x="15" y="989"/>
                </a:cubicBezTo>
                <a:cubicBezTo>
                  <a:pt x="20" y="983"/>
                  <a:pt x="130" y="831"/>
                  <a:pt x="308" y="679"/>
                </a:cubicBezTo>
                <a:cubicBezTo>
                  <a:pt x="510" y="505"/>
                  <a:pt x="760" y="364"/>
                  <a:pt x="1028" y="364"/>
                </a:cubicBezTo>
                <a:cubicBezTo>
                  <a:pt x="1295" y="364"/>
                  <a:pt x="1545" y="505"/>
                  <a:pt x="1748" y="678"/>
                </a:cubicBezTo>
                <a:cubicBezTo>
                  <a:pt x="1926" y="831"/>
                  <a:pt x="2036" y="983"/>
                  <a:pt x="2040" y="989"/>
                </a:cubicBezTo>
                <a:close/>
                <a:moveTo>
                  <a:pt x="996" y="1563"/>
                </a:moveTo>
                <a:cubicBezTo>
                  <a:pt x="713" y="1546"/>
                  <a:pt x="488" y="1311"/>
                  <a:pt x="488" y="1024"/>
                </a:cubicBezTo>
                <a:cubicBezTo>
                  <a:pt x="488" y="736"/>
                  <a:pt x="714" y="500"/>
                  <a:pt x="998" y="485"/>
                </a:cubicBezTo>
                <a:cubicBezTo>
                  <a:pt x="760" y="496"/>
                  <a:pt x="540" y="636"/>
                  <a:pt x="380" y="775"/>
                </a:cubicBezTo>
                <a:cubicBezTo>
                  <a:pt x="265" y="875"/>
                  <a:pt x="181" y="973"/>
                  <a:pt x="140" y="1024"/>
                </a:cubicBezTo>
                <a:cubicBezTo>
                  <a:pt x="182" y="1076"/>
                  <a:pt x="270" y="1179"/>
                  <a:pt x="388" y="1280"/>
                </a:cubicBezTo>
                <a:cubicBezTo>
                  <a:pt x="533" y="1404"/>
                  <a:pt x="753" y="1551"/>
                  <a:pt x="996" y="1563"/>
                </a:cubicBezTo>
                <a:close/>
                <a:moveTo>
                  <a:pt x="1028" y="1444"/>
                </a:moveTo>
                <a:cubicBezTo>
                  <a:pt x="1259" y="1444"/>
                  <a:pt x="1448" y="1256"/>
                  <a:pt x="1448" y="1024"/>
                </a:cubicBezTo>
                <a:cubicBezTo>
                  <a:pt x="1448" y="792"/>
                  <a:pt x="1259" y="604"/>
                  <a:pt x="1028" y="604"/>
                </a:cubicBezTo>
                <a:cubicBezTo>
                  <a:pt x="796" y="604"/>
                  <a:pt x="608" y="792"/>
                  <a:pt x="608" y="1024"/>
                </a:cubicBezTo>
                <a:cubicBezTo>
                  <a:pt x="608" y="1256"/>
                  <a:pt x="796" y="1444"/>
                  <a:pt x="1028" y="1444"/>
                </a:cubicBezTo>
                <a:close/>
                <a:moveTo>
                  <a:pt x="1916" y="1024"/>
                </a:moveTo>
                <a:cubicBezTo>
                  <a:pt x="1874" y="972"/>
                  <a:pt x="1786" y="869"/>
                  <a:pt x="1668" y="768"/>
                </a:cubicBezTo>
                <a:cubicBezTo>
                  <a:pt x="1523" y="644"/>
                  <a:pt x="1302" y="497"/>
                  <a:pt x="1060" y="485"/>
                </a:cubicBezTo>
                <a:cubicBezTo>
                  <a:pt x="1343" y="502"/>
                  <a:pt x="1568" y="737"/>
                  <a:pt x="1568" y="1024"/>
                </a:cubicBezTo>
                <a:cubicBezTo>
                  <a:pt x="1568" y="1312"/>
                  <a:pt x="1341" y="1548"/>
                  <a:pt x="1057" y="1563"/>
                </a:cubicBezTo>
                <a:cubicBezTo>
                  <a:pt x="1298" y="1552"/>
                  <a:pt x="1519" y="1410"/>
                  <a:pt x="1680" y="1269"/>
                </a:cubicBezTo>
                <a:cubicBezTo>
                  <a:pt x="1792" y="1171"/>
                  <a:pt x="1875" y="1074"/>
                  <a:pt x="1916" y="1024"/>
                </a:cubicBezTo>
                <a:close/>
                <a:moveTo>
                  <a:pt x="1088" y="1384"/>
                </a:moveTo>
                <a:cubicBezTo>
                  <a:pt x="1088" y="1331"/>
                  <a:pt x="1088" y="1331"/>
                  <a:pt x="1088" y="1331"/>
                </a:cubicBezTo>
                <a:cubicBezTo>
                  <a:pt x="1157" y="1306"/>
                  <a:pt x="1207" y="1240"/>
                  <a:pt x="1207" y="1162"/>
                </a:cubicBezTo>
                <a:cubicBezTo>
                  <a:pt x="1207" y="1062"/>
                  <a:pt x="1126" y="982"/>
                  <a:pt x="1027" y="982"/>
                </a:cubicBezTo>
                <a:cubicBezTo>
                  <a:pt x="994" y="982"/>
                  <a:pt x="967" y="955"/>
                  <a:pt x="967" y="922"/>
                </a:cubicBezTo>
                <a:cubicBezTo>
                  <a:pt x="967" y="889"/>
                  <a:pt x="994" y="862"/>
                  <a:pt x="1027" y="862"/>
                </a:cubicBezTo>
                <a:cubicBezTo>
                  <a:pt x="1060" y="862"/>
                  <a:pt x="1087" y="889"/>
                  <a:pt x="1087" y="922"/>
                </a:cubicBezTo>
                <a:cubicBezTo>
                  <a:pt x="1087" y="955"/>
                  <a:pt x="1114" y="982"/>
                  <a:pt x="1147" y="982"/>
                </a:cubicBezTo>
                <a:cubicBezTo>
                  <a:pt x="1180" y="982"/>
                  <a:pt x="1207" y="955"/>
                  <a:pt x="1207" y="922"/>
                </a:cubicBezTo>
                <a:cubicBezTo>
                  <a:pt x="1207" y="844"/>
                  <a:pt x="1157" y="777"/>
                  <a:pt x="1088" y="752"/>
                </a:cubicBezTo>
                <a:cubicBezTo>
                  <a:pt x="1088" y="664"/>
                  <a:pt x="1088" y="664"/>
                  <a:pt x="1088" y="664"/>
                </a:cubicBezTo>
                <a:cubicBezTo>
                  <a:pt x="1088" y="631"/>
                  <a:pt x="1061" y="604"/>
                  <a:pt x="1028" y="604"/>
                </a:cubicBezTo>
                <a:cubicBezTo>
                  <a:pt x="995" y="604"/>
                  <a:pt x="968" y="631"/>
                  <a:pt x="968" y="664"/>
                </a:cubicBezTo>
                <a:cubicBezTo>
                  <a:pt x="968" y="752"/>
                  <a:pt x="968" y="752"/>
                  <a:pt x="968" y="752"/>
                </a:cubicBezTo>
                <a:cubicBezTo>
                  <a:pt x="898" y="776"/>
                  <a:pt x="847" y="843"/>
                  <a:pt x="847" y="922"/>
                </a:cubicBezTo>
                <a:cubicBezTo>
                  <a:pt x="847" y="1021"/>
                  <a:pt x="928" y="1102"/>
                  <a:pt x="1027" y="1102"/>
                </a:cubicBezTo>
                <a:cubicBezTo>
                  <a:pt x="1060" y="1102"/>
                  <a:pt x="1087" y="1129"/>
                  <a:pt x="1087" y="1162"/>
                </a:cubicBezTo>
                <a:cubicBezTo>
                  <a:pt x="1087" y="1195"/>
                  <a:pt x="1060" y="1222"/>
                  <a:pt x="1027" y="1222"/>
                </a:cubicBezTo>
                <a:cubicBezTo>
                  <a:pt x="994" y="1222"/>
                  <a:pt x="967" y="1195"/>
                  <a:pt x="967" y="1162"/>
                </a:cubicBezTo>
                <a:cubicBezTo>
                  <a:pt x="967" y="1128"/>
                  <a:pt x="940" y="1102"/>
                  <a:pt x="907" y="1102"/>
                </a:cubicBezTo>
                <a:cubicBezTo>
                  <a:pt x="874" y="1102"/>
                  <a:pt x="847" y="1128"/>
                  <a:pt x="847" y="1162"/>
                </a:cubicBezTo>
                <a:cubicBezTo>
                  <a:pt x="847" y="1240"/>
                  <a:pt x="898" y="1307"/>
                  <a:pt x="968" y="1331"/>
                </a:cubicBezTo>
                <a:cubicBezTo>
                  <a:pt x="968" y="1384"/>
                  <a:pt x="968" y="1384"/>
                  <a:pt x="968" y="1384"/>
                </a:cubicBezTo>
                <a:cubicBezTo>
                  <a:pt x="968" y="1417"/>
                  <a:pt x="995" y="1444"/>
                  <a:pt x="1028" y="1444"/>
                </a:cubicBezTo>
                <a:cubicBezTo>
                  <a:pt x="1061" y="1444"/>
                  <a:pt x="1088" y="1417"/>
                  <a:pt x="1088" y="1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2912121" y="5927341"/>
            <a:ext cx="392504" cy="392504"/>
          </a:xfrm>
          <a:custGeom>
            <a:avLst/>
            <a:gdLst>
              <a:gd name="T0" fmla="*/ 1264 w 2048"/>
              <a:gd name="T1" fmla="*/ 480 h 2048"/>
              <a:gd name="T2" fmla="*/ 963 w 2048"/>
              <a:gd name="T3" fmla="*/ 442 h 2048"/>
              <a:gd name="T4" fmla="*/ 784 w 2048"/>
              <a:gd name="T5" fmla="*/ 240 h 2048"/>
              <a:gd name="T6" fmla="*/ 622 w 2048"/>
              <a:gd name="T7" fmla="*/ 498 h 2048"/>
              <a:gd name="T8" fmla="*/ 304 w 2048"/>
              <a:gd name="T9" fmla="*/ 720 h 2048"/>
              <a:gd name="T10" fmla="*/ 304 w 2048"/>
              <a:gd name="T11" fmla="*/ 1080 h 2048"/>
              <a:gd name="T12" fmla="*/ 466 w 2048"/>
              <a:gd name="T13" fmla="*/ 822 h 2048"/>
              <a:gd name="T14" fmla="*/ 784 w 2048"/>
              <a:gd name="T15" fmla="*/ 600 h 2048"/>
              <a:gd name="T16" fmla="*/ 1085 w 2048"/>
              <a:gd name="T17" fmla="*/ 638 h 2048"/>
              <a:gd name="T18" fmla="*/ 1264 w 2048"/>
              <a:gd name="T19" fmla="*/ 840 h 2048"/>
              <a:gd name="T20" fmla="*/ 1426 w 2048"/>
              <a:gd name="T21" fmla="*/ 582 h 2048"/>
              <a:gd name="T22" fmla="*/ 1744 w 2048"/>
              <a:gd name="T23" fmla="*/ 360 h 2048"/>
              <a:gd name="T24" fmla="*/ 1744 w 2048"/>
              <a:gd name="T25" fmla="*/ 0 h 2048"/>
              <a:gd name="T26" fmla="*/ 1582 w 2048"/>
              <a:gd name="T27" fmla="*/ 258 h 2048"/>
              <a:gd name="T28" fmla="*/ 304 w 2048"/>
              <a:gd name="T29" fmla="*/ 960 h 2048"/>
              <a:gd name="T30" fmla="*/ 304 w 2048"/>
              <a:gd name="T31" fmla="*/ 840 h 2048"/>
              <a:gd name="T32" fmla="*/ 304 w 2048"/>
              <a:gd name="T33" fmla="*/ 960 h 2048"/>
              <a:gd name="T34" fmla="*/ 724 w 2048"/>
              <a:gd name="T35" fmla="*/ 420 h 2048"/>
              <a:gd name="T36" fmla="*/ 844 w 2048"/>
              <a:gd name="T37" fmla="*/ 420 h 2048"/>
              <a:gd name="T38" fmla="*/ 1264 w 2048"/>
              <a:gd name="T39" fmla="*/ 720 h 2048"/>
              <a:gd name="T40" fmla="*/ 1264 w 2048"/>
              <a:gd name="T41" fmla="*/ 600 h 2048"/>
              <a:gd name="T42" fmla="*/ 1264 w 2048"/>
              <a:gd name="T43" fmla="*/ 720 h 2048"/>
              <a:gd name="T44" fmla="*/ 1804 w 2048"/>
              <a:gd name="T45" fmla="*/ 180 h 2048"/>
              <a:gd name="T46" fmla="*/ 1684 w 2048"/>
              <a:gd name="T47" fmla="*/ 180 h 2048"/>
              <a:gd name="T48" fmla="*/ 1988 w 2048"/>
              <a:gd name="T49" fmla="*/ 1928 h 2048"/>
              <a:gd name="T50" fmla="*/ 1924 w 2048"/>
              <a:gd name="T51" fmla="*/ 660 h 2048"/>
              <a:gd name="T52" fmla="*/ 1624 w 2048"/>
              <a:gd name="T53" fmla="*/ 600 h 2048"/>
              <a:gd name="T54" fmla="*/ 1564 w 2048"/>
              <a:gd name="T55" fmla="*/ 1928 h 2048"/>
              <a:gd name="T56" fmla="*/ 1444 w 2048"/>
              <a:gd name="T57" fmla="*/ 1140 h 2048"/>
              <a:gd name="T58" fmla="*/ 1144 w 2048"/>
              <a:gd name="T59" fmla="*/ 1080 h 2048"/>
              <a:gd name="T60" fmla="*/ 1084 w 2048"/>
              <a:gd name="T61" fmla="*/ 1928 h 2048"/>
              <a:gd name="T62" fmla="*/ 964 w 2048"/>
              <a:gd name="T63" fmla="*/ 900 h 2048"/>
              <a:gd name="T64" fmla="*/ 664 w 2048"/>
              <a:gd name="T65" fmla="*/ 840 h 2048"/>
              <a:gd name="T66" fmla="*/ 604 w 2048"/>
              <a:gd name="T67" fmla="*/ 1928 h 2048"/>
              <a:gd name="T68" fmla="*/ 484 w 2048"/>
              <a:gd name="T69" fmla="*/ 1380 h 2048"/>
              <a:gd name="T70" fmla="*/ 184 w 2048"/>
              <a:gd name="T71" fmla="*/ 1320 h 2048"/>
              <a:gd name="T72" fmla="*/ 124 w 2048"/>
              <a:gd name="T73" fmla="*/ 1928 h 2048"/>
              <a:gd name="T74" fmla="*/ 0 w 2048"/>
              <a:gd name="T75" fmla="*/ 1988 h 2048"/>
              <a:gd name="T76" fmla="*/ 1988 w 2048"/>
              <a:gd name="T77" fmla="*/ 2048 h 2048"/>
              <a:gd name="T78" fmla="*/ 1988 w 2048"/>
              <a:gd name="T79" fmla="*/ 1928 h 2048"/>
              <a:gd name="T80" fmla="*/ 244 w 2048"/>
              <a:gd name="T81" fmla="*/ 1928 h 2048"/>
              <a:gd name="T82" fmla="*/ 364 w 2048"/>
              <a:gd name="T83" fmla="*/ 1440 h 2048"/>
              <a:gd name="T84" fmla="*/ 844 w 2048"/>
              <a:gd name="T85" fmla="*/ 1928 h 2048"/>
              <a:gd name="T86" fmla="*/ 724 w 2048"/>
              <a:gd name="T87" fmla="*/ 960 h 2048"/>
              <a:gd name="T88" fmla="*/ 844 w 2048"/>
              <a:gd name="T89" fmla="*/ 1928 h 2048"/>
              <a:gd name="T90" fmla="*/ 1204 w 2048"/>
              <a:gd name="T91" fmla="*/ 1928 h 2048"/>
              <a:gd name="T92" fmla="*/ 1324 w 2048"/>
              <a:gd name="T93" fmla="*/ 1200 h 2048"/>
              <a:gd name="T94" fmla="*/ 1804 w 2048"/>
              <a:gd name="T95" fmla="*/ 1928 h 2048"/>
              <a:gd name="T96" fmla="*/ 1684 w 2048"/>
              <a:gd name="T97" fmla="*/ 720 h 2048"/>
              <a:gd name="T98" fmla="*/ 1804 w 2048"/>
              <a:gd name="T99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8" h="2048">
                <a:moveTo>
                  <a:pt x="1342" y="498"/>
                </a:moveTo>
                <a:cubicBezTo>
                  <a:pt x="1318" y="486"/>
                  <a:pt x="1292" y="480"/>
                  <a:pt x="1264" y="480"/>
                </a:cubicBezTo>
                <a:cubicBezTo>
                  <a:pt x="1216" y="480"/>
                  <a:pt x="1172" y="499"/>
                  <a:pt x="1139" y="531"/>
                </a:cubicBezTo>
                <a:cubicBezTo>
                  <a:pt x="963" y="442"/>
                  <a:pt x="963" y="442"/>
                  <a:pt x="963" y="442"/>
                </a:cubicBezTo>
                <a:cubicBezTo>
                  <a:pt x="963" y="435"/>
                  <a:pt x="964" y="428"/>
                  <a:pt x="964" y="420"/>
                </a:cubicBezTo>
                <a:cubicBezTo>
                  <a:pt x="964" y="321"/>
                  <a:pt x="883" y="240"/>
                  <a:pt x="784" y="240"/>
                </a:cubicBezTo>
                <a:cubicBezTo>
                  <a:pt x="685" y="240"/>
                  <a:pt x="604" y="321"/>
                  <a:pt x="604" y="420"/>
                </a:cubicBezTo>
                <a:cubicBezTo>
                  <a:pt x="604" y="448"/>
                  <a:pt x="610" y="474"/>
                  <a:pt x="622" y="498"/>
                </a:cubicBezTo>
                <a:cubicBezTo>
                  <a:pt x="382" y="738"/>
                  <a:pt x="382" y="738"/>
                  <a:pt x="382" y="738"/>
                </a:cubicBezTo>
                <a:cubicBezTo>
                  <a:pt x="358" y="726"/>
                  <a:pt x="332" y="720"/>
                  <a:pt x="304" y="720"/>
                </a:cubicBezTo>
                <a:cubicBezTo>
                  <a:pt x="205" y="720"/>
                  <a:pt x="124" y="801"/>
                  <a:pt x="124" y="900"/>
                </a:cubicBezTo>
                <a:cubicBezTo>
                  <a:pt x="124" y="999"/>
                  <a:pt x="205" y="1080"/>
                  <a:pt x="304" y="1080"/>
                </a:cubicBezTo>
                <a:cubicBezTo>
                  <a:pt x="403" y="1080"/>
                  <a:pt x="484" y="999"/>
                  <a:pt x="484" y="900"/>
                </a:cubicBezTo>
                <a:cubicBezTo>
                  <a:pt x="484" y="872"/>
                  <a:pt x="478" y="846"/>
                  <a:pt x="466" y="822"/>
                </a:cubicBezTo>
                <a:cubicBezTo>
                  <a:pt x="706" y="582"/>
                  <a:pt x="706" y="582"/>
                  <a:pt x="706" y="582"/>
                </a:cubicBezTo>
                <a:cubicBezTo>
                  <a:pt x="730" y="594"/>
                  <a:pt x="756" y="600"/>
                  <a:pt x="784" y="600"/>
                </a:cubicBezTo>
                <a:cubicBezTo>
                  <a:pt x="832" y="600"/>
                  <a:pt x="876" y="581"/>
                  <a:pt x="909" y="550"/>
                </a:cubicBezTo>
                <a:cubicBezTo>
                  <a:pt x="1085" y="638"/>
                  <a:pt x="1085" y="638"/>
                  <a:pt x="1085" y="638"/>
                </a:cubicBezTo>
                <a:cubicBezTo>
                  <a:pt x="1085" y="645"/>
                  <a:pt x="1084" y="652"/>
                  <a:pt x="1084" y="660"/>
                </a:cubicBezTo>
                <a:cubicBezTo>
                  <a:pt x="1084" y="759"/>
                  <a:pt x="1165" y="840"/>
                  <a:pt x="1264" y="840"/>
                </a:cubicBezTo>
                <a:cubicBezTo>
                  <a:pt x="1363" y="840"/>
                  <a:pt x="1444" y="759"/>
                  <a:pt x="1444" y="660"/>
                </a:cubicBezTo>
                <a:cubicBezTo>
                  <a:pt x="1444" y="632"/>
                  <a:pt x="1438" y="606"/>
                  <a:pt x="1426" y="582"/>
                </a:cubicBezTo>
                <a:cubicBezTo>
                  <a:pt x="1666" y="342"/>
                  <a:pt x="1666" y="342"/>
                  <a:pt x="1666" y="342"/>
                </a:cubicBezTo>
                <a:cubicBezTo>
                  <a:pt x="1690" y="354"/>
                  <a:pt x="1716" y="360"/>
                  <a:pt x="1744" y="360"/>
                </a:cubicBezTo>
                <a:cubicBezTo>
                  <a:pt x="1843" y="360"/>
                  <a:pt x="1924" y="279"/>
                  <a:pt x="1924" y="180"/>
                </a:cubicBezTo>
                <a:cubicBezTo>
                  <a:pt x="1924" y="81"/>
                  <a:pt x="1843" y="0"/>
                  <a:pt x="1744" y="0"/>
                </a:cubicBezTo>
                <a:cubicBezTo>
                  <a:pt x="1645" y="0"/>
                  <a:pt x="1564" y="81"/>
                  <a:pt x="1564" y="180"/>
                </a:cubicBezTo>
                <a:cubicBezTo>
                  <a:pt x="1564" y="208"/>
                  <a:pt x="1570" y="234"/>
                  <a:pt x="1582" y="258"/>
                </a:cubicBezTo>
                <a:lnTo>
                  <a:pt x="1342" y="498"/>
                </a:lnTo>
                <a:close/>
                <a:moveTo>
                  <a:pt x="304" y="960"/>
                </a:moveTo>
                <a:cubicBezTo>
                  <a:pt x="271" y="960"/>
                  <a:pt x="244" y="933"/>
                  <a:pt x="244" y="900"/>
                </a:cubicBezTo>
                <a:cubicBezTo>
                  <a:pt x="244" y="867"/>
                  <a:pt x="271" y="840"/>
                  <a:pt x="304" y="840"/>
                </a:cubicBezTo>
                <a:cubicBezTo>
                  <a:pt x="337" y="840"/>
                  <a:pt x="364" y="867"/>
                  <a:pt x="364" y="900"/>
                </a:cubicBezTo>
                <a:cubicBezTo>
                  <a:pt x="364" y="933"/>
                  <a:pt x="337" y="960"/>
                  <a:pt x="304" y="960"/>
                </a:cubicBezTo>
                <a:close/>
                <a:moveTo>
                  <a:pt x="784" y="480"/>
                </a:moveTo>
                <a:cubicBezTo>
                  <a:pt x="751" y="480"/>
                  <a:pt x="724" y="453"/>
                  <a:pt x="724" y="420"/>
                </a:cubicBezTo>
                <a:cubicBezTo>
                  <a:pt x="724" y="387"/>
                  <a:pt x="751" y="360"/>
                  <a:pt x="784" y="360"/>
                </a:cubicBezTo>
                <a:cubicBezTo>
                  <a:pt x="817" y="360"/>
                  <a:pt x="844" y="387"/>
                  <a:pt x="844" y="420"/>
                </a:cubicBezTo>
                <a:cubicBezTo>
                  <a:pt x="844" y="453"/>
                  <a:pt x="817" y="480"/>
                  <a:pt x="784" y="480"/>
                </a:cubicBezTo>
                <a:close/>
                <a:moveTo>
                  <a:pt x="1264" y="720"/>
                </a:moveTo>
                <a:cubicBezTo>
                  <a:pt x="1231" y="720"/>
                  <a:pt x="1204" y="693"/>
                  <a:pt x="1204" y="660"/>
                </a:cubicBezTo>
                <a:cubicBezTo>
                  <a:pt x="1204" y="627"/>
                  <a:pt x="1231" y="600"/>
                  <a:pt x="1264" y="600"/>
                </a:cubicBezTo>
                <a:cubicBezTo>
                  <a:pt x="1297" y="600"/>
                  <a:pt x="1324" y="627"/>
                  <a:pt x="1324" y="660"/>
                </a:cubicBezTo>
                <a:cubicBezTo>
                  <a:pt x="1324" y="693"/>
                  <a:pt x="1297" y="720"/>
                  <a:pt x="1264" y="720"/>
                </a:cubicBezTo>
                <a:close/>
                <a:moveTo>
                  <a:pt x="1744" y="120"/>
                </a:moveTo>
                <a:cubicBezTo>
                  <a:pt x="1777" y="120"/>
                  <a:pt x="1804" y="147"/>
                  <a:pt x="1804" y="180"/>
                </a:cubicBezTo>
                <a:cubicBezTo>
                  <a:pt x="1804" y="213"/>
                  <a:pt x="1777" y="240"/>
                  <a:pt x="1744" y="240"/>
                </a:cubicBezTo>
                <a:cubicBezTo>
                  <a:pt x="1711" y="240"/>
                  <a:pt x="1684" y="213"/>
                  <a:pt x="1684" y="180"/>
                </a:cubicBezTo>
                <a:cubicBezTo>
                  <a:pt x="1684" y="147"/>
                  <a:pt x="1711" y="120"/>
                  <a:pt x="1744" y="120"/>
                </a:cubicBezTo>
                <a:close/>
                <a:moveTo>
                  <a:pt x="1988" y="1928"/>
                </a:moveTo>
                <a:cubicBezTo>
                  <a:pt x="1924" y="1928"/>
                  <a:pt x="1924" y="1928"/>
                  <a:pt x="1924" y="1928"/>
                </a:cubicBezTo>
                <a:cubicBezTo>
                  <a:pt x="1924" y="660"/>
                  <a:pt x="1924" y="660"/>
                  <a:pt x="1924" y="660"/>
                </a:cubicBezTo>
                <a:cubicBezTo>
                  <a:pt x="1924" y="627"/>
                  <a:pt x="1897" y="600"/>
                  <a:pt x="1864" y="600"/>
                </a:cubicBezTo>
                <a:cubicBezTo>
                  <a:pt x="1624" y="600"/>
                  <a:pt x="1624" y="600"/>
                  <a:pt x="1624" y="600"/>
                </a:cubicBezTo>
                <a:cubicBezTo>
                  <a:pt x="1591" y="600"/>
                  <a:pt x="1564" y="627"/>
                  <a:pt x="1564" y="660"/>
                </a:cubicBezTo>
                <a:cubicBezTo>
                  <a:pt x="1564" y="1928"/>
                  <a:pt x="1564" y="1928"/>
                  <a:pt x="1564" y="1928"/>
                </a:cubicBezTo>
                <a:cubicBezTo>
                  <a:pt x="1444" y="1928"/>
                  <a:pt x="1444" y="1928"/>
                  <a:pt x="1444" y="1928"/>
                </a:cubicBezTo>
                <a:cubicBezTo>
                  <a:pt x="1444" y="1140"/>
                  <a:pt x="1444" y="1140"/>
                  <a:pt x="1444" y="1140"/>
                </a:cubicBezTo>
                <a:cubicBezTo>
                  <a:pt x="1444" y="1107"/>
                  <a:pt x="1417" y="1080"/>
                  <a:pt x="1384" y="1080"/>
                </a:cubicBezTo>
                <a:cubicBezTo>
                  <a:pt x="1144" y="1080"/>
                  <a:pt x="1144" y="1080"/>
                  <a:pt x="1144" y="1080"/>
                </a:cubicBezTo>
                <a:cubicBezTo>
                  <a:pt x="1111" y="1080"/>
                  <a:pt x="1084" y="1107"/>
                  <a:pt x="1084" y="1140"/>
                </a:cubicBezTo>
                <a:cubicBezTo>
                  <a:pt x="1084" y="1928"/>
                  <a:pt x="1084" y="1928"/>
                  <a:pt x="1084" y="1928"/>
                </a:cubicBezTo>
                <a:cubicBezTo>
                  <a:pt x="964" y="1928"/>
                  <a:pt x="964" y="1928"/>
                  <a:pt x="964" y="1928"/>
                </a:cubicBezTo>
                <a:cubicBezTo>
                  <a:pt x="964" y="900"/>
                  <a:pt x="964" y="900"/>
                  <a:pt x="964" y="900"/>
                </a:cubicBezTo>
                <a:cubicBezTo>
                  <a:pt x="964" y="867"/>
                  <a:pt x="937" y="840"/>
                  <a:pt x="904" y="840"/>
                </a:cubicBezTo>
                <a:cubicBezTo>
                  <a:pt x="664" y="840"/>
                  <a:pt x="664" y="840"/>
                  <a:pt x="664" y="840"/>
                </a:cubicBezTo>
                <a:cubicBezTo>
                  <a:pt x="631" y="840"/>
                  <a:pt x="604" y="867"/>
                  <a:pt x="604" y="900"/>
                </a:cubicBezTo>
                <a:cubicBezTo>
                  <a:pt x="604" y="1928"/>
                  <a:pt x="604" y="1928"/>
                  <a:pt x="604" y="1928"/>
                </a:cubicBezTo>
                <a:cubicBezTo>
                  <a:pt x="484" y="1928"/>
                  <a:pt x="484" y="1928"/>
                  <a:pt x="484" y="1928"/>
                </a:cubicBezTo>
                <a:cubicBezTo>
                  <a:pt x="484" y="1380"/>
                  <a:pt x="484" y="1380"/>
                  <a:pt x="484" y="1380"/>
                </a:cubicBezTo>
                <a:cubicBezTo>
                  <a:pt x="484" y="1347"/>
                  <a:pt x="457" y="1320"/>
                  <a:pt x="424" y="1320"/>
                </a:cubicBezTo>
                <a:cubicBezTo>
                  <a:pt x="184" y="1320"/>
                  <a:pt x="184" y="1320"/>
                  <a:pt x="184" y="1320"/>
                </a:cubicBezTo>
                <a:cubicBezTo>
                  <a:pt x="151" y="1320"/>
                  <a:pt x="124" y="1347"/>
                  <a:pt x="124" y="1380"/>
                </a:cubicBezTo>
                <a:cubicBezTo>
                  <a:pt x="124" y="1928"/>
                  <a:pt x="124" y="1928"/>
                  <a:pt x="124" y="1928"/>
                </a:cubicBezTo>
                <a:cubicBezTo>
                  <a:pt x="60" y="1928"/>
                  <a:pt x="60" y="1928"/>
                  <a:pt x="60" y="1928"/>
                </a:cubicBezTo>
                <a:cubicBezTo>
                  <a:pt x="27" y="1928"/>
                  <a:pt x="0" y="1955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ubicBezTo>
                  <a:pt x="2048" y="1955"/>
                  <a:pt x="2021" y="1928"/>
                  <a:pt x="1988" y="1928"/>
                </a:cubicBezTo>
                <a:close/>
                <a:moveTo>
                  <a:pt x="364" y="1928"/>
                </a:moveTo>
                <a:cubicBezTo>
                  <a:pt x="244" y="1928"/>
                  <a:pt x="244" y="1928"/>
                  <a:pt x="244" y="1928"/>
                </a:cubicBezTo>
                <a:cubicBezTo>
                  <a:pt x="244" y="1440"/>
                  <a:pt x="244" y="1440"/>
                  <a:pt x="244" y="1440"/>
                </a:cubicBezTo>
                <a:cubicBezTo>
                  <a:pt x="364" y="1440"/>
                  <a:pt x="364" y="1440"/>
                  <a:pt x="364" y="1440"/>
                </a:cubicBezTo>
                <a:lnTo>
                  <a:pt x="364" y="1928"/>
                </a:lnTo>
                <a:close/>
                <a:moveTo>
                  <a:pt x="844" y="1928"/>
                </a:moveTo>
                <a:cubicBezTo>
                  <a:pt x="724" y="1928"/>
                  <a:pt x="724" y="1928"/>
                  <a:pt x="724" y="1928"/>
                </a:cubicBezTo>
                <a:cubicBezTo>
                  <a:pt x="724" y="960"/>
                  <a:pt x="724" y="960"/>
                  <a:pt x="724" y="960"/>
                </a:cubicBezTo>
                <a:cubicBezTo>
                  <a:pt x="844" y="960"/>
                  <a:pt x="844" y="960"/>
                  <a:pt x="844" y="960"/>
                </a:cubicBezTo>
                <a:lnTo>
                  <a:pt x="844" y="1928"/>
                </a:lnTo>
                <a:close/>
                <a:moveTo>
                  <a:pt x="1324" y="1928"/>
                </a:moveTo>
                <a:cubicBezTo>
                  <a:pt x="1204" y="1928"/>
                  <a:pt x="1204" y="1928"/>
                  <a:pt x="1204" y="1928"/>
                </a:cubicBezTo>
                <a:cubicBezTo>
                  <a:pt x="1204" y="1200"/>
                  <a:pt x="1204" y="1200"/>
                  <a:pt x="1204" y="1200"/>
                </a:cubicBezTo>
                <a:cubicBezTo>
                  <a:pt x="1324" y="1200"/>
                  <a:pt x="1324" y="1200"/>
                  <a:pt x="1324" y="1200"/>
                </a:cubicBezTo>
                <a:lnTo>
                  <a:pt x="1324" y="1928"/>
                </a:lnTo>
                <a:close/>
                <a:moveTo>
                  <a:pt x="1804" y="1928"/>
                </a:moveTo>
                <a:cubicBezTo>
                  <a:pt x="1684" y="1928"/>
                  <a:pt x="1684" y="1928"/>
                  <a:pt x="1684" y="1928"/>
                </a:cubicBezTo>
                <a:cubicBezTo>
                  <a:pt x="1684" y="720"/>
                  <a:pt x="1684" y="720"/>
                  <a:pt x="1684" y="720"/>
                </a:cubicBezTo>
                <a:cubicBezTo>
                  <a:pt x="1804" y="720"/>
                  <a:pt x="1804" y="720"/>
                  <a:pt x="1804" y="720"/>
                </a:cubicBezTo>
                <a:lnTo>
                  <a:pt x="1804" y="1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 50"/>
          <p:cNvSpPr>
            <a:spLocks noEditPoints="1"/>
          </p:cNvSpPr>
          <p:nvPr/>
        </p:nvSpPr>
        <p:spPr bwMode="auto">
          <a:xfrm>
            <a:off x="3680868" y="5927341"/>
            <a:ext cx="298956" cy="392504"/>
          </a:xfrm>
          <a:custGeom>
            <a:avLst/>
            <a:gdLst>
              <a:gd name="T0" fmla="*/ 660 w 1560"/>
              <a:gd name="T1" fmla="*/ 1688 h 2048"/>
              <a:gd name="T2" fmla="*/ 960 w 1560"/>
              <a:gd name="T3" fmla="*/ 1748 h 2048"/>
              <a:gd name="T4" fmla="*/ 660 w 1560"/>
              <a:gd name="T5" fmla="*/ 1808 h 2048"/>
              <a:gd name="T6" fmla="*/ 1560 w 1560"/>
              <a:gd name="T7" fmla="*/ 180 h 2048"/>
              <a:gd name="T8" fmla="*/ 1200 w 1560"/>
              <a:gd name="T9" fmla="*/ 836 h 2048"/>
              <a:gd name="T10" fmla="*/ 960 w 1560"/>
              <a:gd name="T11" fmla="*/ 1157 h 2048"/>
              <a:gd name="T12" fmla="*/ 1200 w 1560"/>
              <a:gd name="T13" fmla="*/ 1500 h 2048"/>
              <a:gd name="T14" fmla="*/ 1380 w 1560"/>
              <a:gd name="T15" fmla="*/ 1928 h 2048"/>
              <a:gd name="T16" fmla="*/ 1380 w 1560"/>
              <a:gd name="T17" fmla="*/ 2048 h 2048"/>
              <a:gd name="T18" fmla="*/ 120 w 1560"/>
              <a:gd name="T19" fmla="*/ 1988 h 2048"/>
              <a:gd name="T20" fmla="*/ 253 w 1560"/>
              <a:gd name="T21" fmla="*/ 1928 h 2048"/>
              <a:gd name="T22" fmla="*/ 560 w 1560"/>
              <a:gd name="T23" fmla="*/ 1225 h 2048"/>
              <a:gd name="T24" fmla="*/ 519 w 1560"/>
              <a:gd name="T25" fmla="*/ 1003 h 2048"/>
              <a:gd name="T26" fmla="*/ 0 w 1560"/>
              <a:gd name="T27" fmla="*/ 420 h 2048"/>
              <a:gd name="T28" fmla="*/ 60 w 1560"/>
              <a:gd name="T29" fmla="*/ 120 h 2048"/>
              <a:gd name="T30" fmla="*/ 360 w 1560"/>
              <a:gd name="T31" fmla="*/ 52 h 2048"/>
              <a:gd name="T32" fmla="*/ 1140 w 1560"/>
              <a:gd name="T33" fmla="*/ 0 h 2048"/>
              <a:gd name="T34" fmla="*/ 1208 w 1560"/>
              <a:gd name="T35" fmla="*/ 120 h 2048"/>
              <a:gd name="T36" fmla="*/ 1560 w 1560"/>
              <a:gd name="T37" fmla="*/ 180 h 2048"/>
              <a:gd name="T38" fmla="*/ 337 w 1560"/>
              <a:gd name="T39" fmla="*/ 240 h 2048"/>
              <a:gd name="T40" fmla="*/ 120 w 1560"/>
              <a:gd name="T41" fmla="*/ 420 h 2048"/>
              <a:gd name="T42" fmla="*/ 300 w 1560"/>
              <a:gd name="T43" fmla="*/ 536 h 2048"/>
              <a:gd name="T44" fmla="*/ 467 w 1560"/>
              <a:gd name="T45" fmla="*/ 1568 h 2048"/>
              <a:gd name="T46" fmla="*/ 1183 w 1560"/>
              <a:gd name="T47" fmla="*/ 1928 h 2048"/>
              <a:gd name="T48" fmla="*/ 1141 w 1560"/>
              <a:gd name="T49" fmla="*/ 551 h 2048"/>
              <a:gd name="T50" fmla="*/ 473 w 1560"/>
              <a:gd name="T51" fmla="*/ 120 h 2048"/>
              <a:gd name="T52" fmla="*/ 584 w 1560"/>
              <a:gd name="T53" fmla="*/ 903 h 2048"/>
              <a:gd name="T54" fmla="*/ 600 w 1560"/>
              <a:gd name="T55" fmla="*/ 1338 h 2048"/>
              <a:gd name="T56" fmla="*/ 1070 w 1560"/>
              <a:gd name="T57" fmla="*/ 1448 h 2048"/>
              <a:gd name="T58" fmla="*/ 840 w 1560"/>
              <a:gd name="T59" fmla="*/ 1157 h 2048"/>
              <a:gd name="T60" fmla="*/ 1141 w 1560"/>
              <a:gd name="T61" fmla="*/ 551 h 2048"/>
              <a:gd name="T62" fmla="*/ 1223 w 1560"/>
              <a:gd name="T63" fmla="*/ 240 h 2048"/>
              <a:gd name="T64" fmla="*/ 1253 w 1560"/>
              <a:gd name="T65" fmla="*/ 698 h 2048"/>
              <a:gd name="T66" fmla="*/ 1440 w 1560"/>
              <a:gd name="T67" fmla="*/ 240 h 2048"/>
              <a:gd name="T68" fmla="*/ 840 w 1560"/>
              <a:gd name="T69" fmla="*/ 600 h 2048"/>
              <a:gd name="T70" fmla="*/ 803 w 1560"/>
              <a:gd name="T71" fmla="*/ 244 h 2048"/>
              <a:gd name="T72" fmla="*/ 618 w 1560"/>
              <a:gd name="T73" fmla="*/ 377 h 2048"/>
              <a:gd name="T74" fmla="*/ 702 w 1560"/>
              <a:gd name="T75" fmla="*/ 462 h 2048"/>
              <a:gd name="T76" fmla="*/ 720 w 1560"/>
              <a:gd name="T77" fmla="*/ 600 h 2048"/>
              <a:gd name="T78" fmla="*/ 600 w 1560"/>
              <a:gd name="T79" fmla="*/ 660 h 2048"/>
              <a:gd name="T80" fmla="*/ 900 w 1560"/>
              <a:gd name="T81" fmla="*/ 720 h 2048"/>
              <a:gd name="T82" fmla="*/ 900 w 1560"/>
              <a:gd name="T83" fmla="*/ 60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0" h="2048">
                <a:moveTo>
                  <a:pt x="600" y="1748"/>
                </a:moveTo>
                <a:cubicBezTo>
                  <a:pt x="600" y="1715"/>
                  <a:pt x="627" y="1688"/>
                  <a:pt x="660" y="1688"/>
                </a:cubicBezTo>
                <a:cubicBezTo>
                  <a:pt x="900" y="1688"/>
                  <a:pt x="900" y="1688"/>
                  <a:pt x="900" y="1688"/>
                </a:cubicBezTo>
                <a:cubicBezTo>
                  <a:pt x="933" y="1688"/>
                  <a:pt x="960" y="1715"/>
                  <a:pt x="960" y="1748"/>
                </a:cubicBezTo>
                <a:cubicBezTo>
                  <a:pt x="960" y="1781"/>
                  <a:pt x="933" y="1808"/>
                  <a:pt x="900" y="1808"/>
                </a:cubicBezTo>
                <a:cubicBezTo>
                  <a:pt x="660" y="1808"/>
                  <a:pt x="660" y="1808"/>
                  <a:pt x="660" y="1808"/>
                </a:cubicBezTo>
                <a:cubicBezTo>
                  <a:pt x="627" y="1808"/>
                  <a:pt x="600" y="1781"/>
                  <a:pt x="600" y="1748"/>
                </a:cubicBezTo>
                <a:close/>
                <a:moveTo>
                  <a:pt x="1560" y="180"/>
                </a:moveTo>
                <a:cubicBezTo>
                  <a:pt x="1560" y="420"/>
                  <a:pt x="1560" y="420"/>
                  <a:pt x="1560" y="420"/>
                </a:cubicBezTo>
                <a:cubicBezTo>
                  <a:pt x="1560" y="630"/>
                  <a:pt x="1405" y="806"/>
                  <a:pt x="1200" y="836"/>
                </a:cubicBezTo>
                <a:cubicBezTo>
                  <a:pt x="1162" y="903"/>
                  <a:pt x="1107" y="961"/>
                  <a:pt x="1041" y="1003"/>
                </a:cubicBezTo>
                <a:cubicBezTo>
                  <a:pt x="992" y="1035"/>
                  <a:pt x="960" y="1095"/>
                  <a:pt x="960" y="1157"/>
                </a:cubicBezTo>
                <a:cubicBezTo>
                  <a:pt x="960" y="1188"/>
                  <a:pt x="977" y="1217"/>
                  <a:pt x="1000" y="1225"/>
                </a:cubicBezTo>
                <a:cubicBezTo>
                  <a:pt x="1117" y="1267"/>
                  <a:pt x="1197" y="1376"/>
                  <a:pt x="1200" y="1500"/>
                </a:cubicBezTo>
                <a:cubicBezTo>
                  <a:pt x="1307" y="1928"/>
                  <a:pt x="1307" y="1928"/>
                  <a:pt x="1307" y="1928"/>
                </a:cubicBezTo>
                <a:cubicBezTo>
                  <a:pt x="1380" y="1928"/>
                  <a:pt x="1380" y="1928"/>
                  <a:pt x="1380" y="1928"/>
                </a:cubicBezTo>
                <a:cubicBezTo>
                  <a:pt x="1413" y="1928"/>
                  <a:pt x="1440" y="1955"/>
                  <a:pt x="1440" y="1988"/>
                </a:cubicBezTo>
                <a:cubicBezTo>
                  <a:pt x="1440" y="2021"/>
                  <a:pt x="1413" y="2048"/>
                  <a:pt x="1380" y="2048"/>
                </a:cubicBezTo>
                <a:cubicBezTo>
                  <a:pt x="180" y="2048"/>
                  <a:pt x="180" y="2048"/>
                  <a:pt x="180" y="2048"/>
                </a:cubicBezTo>
                <a:cubicBezTo>
                  <a:pt x="147" y="2048"/>
                  <a:pt x="120" y="2021"/>
                  <a:pt x="120" y="1988"/>
                </a:cubicBezTo>
                <a:cubicBezTo>
                  <a:pt x="120" y="1955"/>
                  <a:pt x="147" y="1928"/>
                  <a:pt x="180" y="1928"/>
                </a:cubicBezTo>
                <a:cubicBezTo>
                  <a:pt x="253" y="1928"/>
                  <a:pt x="253" y="1928"/>
                  <a:pt x="253" y="1928"/>
                </a:cubicBezTo>
                <a:cubicBezTo>
                  <a:pt x="360" y="1500"/>
                  <a:pt x="360" y="1500"/>
                  <a:pt x="360" y="1500"/>
                </a:cubicBezTo>
                <a:cubicBezTo>
                  <a:pt x="363" y="1376"/>
                  <a:pt x="443" y="1267"/>
                  <a:pt x="560" y="1225"/>
                </a:cubicBezTo>
                <a:cubicBezTo>
                  <a:pt x="583" y="1217"/>
                  <a:pt x="600" y="1188"/>
                  <a:pt x="600" y="1157"/>
                </a:cubicBezTo>
                <a:cubicBezTo>
                  <a:pt x="600" y="1095"/>
                  <a:pt x="568" y="1035"/>
                  <a:pt x="519" y="1003"/>
                </a:cubicBezTo>
                <a:cubicBezTo>
                  <a:pt x="453" y="961"/>
                  <a:pt x="398" y="903"/>
                  <a:pt x="360" y="836"/>
                </a:cubicBezTo>
                <a:cubicBezTo>
                  <a:pt x="155" y="806"/>
                  <a:pt x="0" y="630"/>
                  <a:pt x="0" y="42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47"/>
                  <a:pt x="27" y="120"/>
                  <a:pt x="60" y="12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60" y="52"/>
                  <a:pt x="360" y="52"/>
                  <a:pt x="360" y="52"/>
                </a:cubicBezTo>
                <a:cubicBezTo>
                  <a:pt x="364" y="22"/>
                  <a:pt x="390" y="0"/>
                  <a:pt x="420" y="0"/>
                </a:cubicBezTo>
                <a:cubicBezTo>
                  <a:pt x="1140" y="0"/>
                  <a:pt x="1140" y="0"/>
                  <a:pt x="1140" y="0"/>
                </a:cubicBezTo>
                <a:cubicBezTo>
                  <a:pt x="1170" y="0"/>
                  <a:pt x="1196" y="22"/>
                  <a:pt x="1200" y="52"/>
                </a:cubicBezTo>
                <a:cubicBezTo>
                  <a:pt x="1208" y="120"/>
                  <a:pt x="1208" y="120"/>
                  <a:pt x="1208" y="120"/>
                </a:cubicBezTo>
                <a:cubicBezTo>
                  <a:pt x="1500" y="120"/>
                  <a:pt x="1500" y="120"/>
                  <a:pt x="1500" y="120"/>
                </a:cubicBezTo>
                <a:cubicBezTo>
                  <a:pt x="1533" y="120"/>
                  <a:pt x="1560" y="147"/>
                  <a:pt x="1560" y="180"/>
                </a:cubicBezTo>
                <a:close/>
                <a:moveTo>
                  <a:pt x="300" y="536"/>
                </a:moveTo>
                <a:cubicBezTo>
                  <a:pt x="337" y="240"/>
                  <a:pt x="337" y="240"/>
                  <a:pt x="337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20" y="420"/>
                  <a:pt x="120" y="420"/>
                  <a:pt x="120" y="420"/>
                </a:cubicBezTo>
                <a:cubicBezTo>
                  <a:pt x="120" y="545"/>
                  <a:pt x="197" y="653"/>
                  <a:pt x="307" y="698"/>
                </a:cubicBezTo>
                <a:cubicBezTo>
                  <a:pt x="296" y="645"/>
                  <a:pt x="293" y="591"/>
                  <a:pt x="300" y="536"/>
                </a:cubicBezTo>
                <a:close/>
                <a:moveTo>
                  <a:pt x="1093" y="1568"/>
                </a:moveTo>
                <a:cubicBezTo>
                  <a:pt x="467" y="1568"/>
                  <a:pt x="467" y="1568"/>
                  <a:pt x="467" y="1568"/>
                </a:cubicBezTo>
                <a:cubicBezTo>
                  <a:pt x="377" y="1928"/>
                  <a:pt x="377" y="1928"/>
                  <a:pt x="377" y="1928"/>
                </a:cubicBezTo>
                <a:cubicBezTo>
                  <a:pt x="1183" y="1928"/>
                  <a:pt x="1183" y="1928"/>
                  <a:pt x="1183" y="1928"/>
                </a:cubicBezTo>
                <a:lnTo>
                  <a:pt x="1093" y="1568"/>
                </a:lnTo>
                <a:close/>
                <a:moveTo>
                  <a:pt x="1141" y="551"/>
                </a:moveTo>
                <a:cubicBezTo>
                  <a:pt x="1087" y="120"/>
                  <a:pt x="1087" y="120"/>
                  <a:pt x="1087" y="120"/>
                </a:cubicBezTo>
                <a:cubicBezTo>
                  <a:pt x="473" y="120"/>
                  <a:pt x="473" y="120"/>
                  <a:pt x="473" y="120"/>
                </a:cubicBezTo>
                <a:cubicBezTo>
                  <a:pt x="419" y="551"/>
                  <a:pt x="419" y="551"/>
                  <a:pt x="419" y="551"/>
                </a:cubicBezTo>
                <a:cubicBezTo>
                  <a:pt x="401" y="693"/>
                  <a:pt x="466" y="827"/>
                  <a:pt x="584" y="903"/>
                </a:cubicBezTo>
                <a:cubicBezTo>
                  <a:pt x="668" y="957"/>
                  <a:pt x="720" y="1054"/>
                  <a:pt x="720" y="1157"/>
                </a:cubicBezTo>
                <a:cubicBezTo>
                  <a:pt x="720" y="1239"/>
                  <a:pt x="671" y="1313"/>
                  <a:pt x="600" y="1338"/>
                </a:cubicBezTo>
                <a:cubicBezTo>
                  <a:pt x="548" y="1357"/>
                  <a:pt x="508" y="1398"/>
                  <a:pt x="490" y="1448"/>
                </a:cubicBezTo>
                <a:cubicBezTo>
                  <a:pt x="1070" y="1448"/>
                  <a:pt x="1070" y="1448"/>
                  <a:pt x="1070" y="1448"/>
                </a:cubicBezTo>
                <a:cubicBezTo>
                  <a:pt x="1052" y="1398"/>
                  <a:pt x="1012" y="1357"/>
                  <a:pt x="960" y="1338"/>
                </a:cubicBezTo>
                <a:cubicBezTo>
                  <a:pt x="889" y="1313"/>
                  <a:pt x="840" y="1239"/>
                  <a:pt x="840" y="1157"/>
                </a:cubicBezTo>
                <a:cubicBezTo>
                  <a:pt x="840" y="1054"/>
                  <a:pt x="892" y="957"/>
                  <a:pt x="976" y="903"/>
                </a:cubicBezTo>
                <a:cubicBezTo>
                  <a:pt x="1097" y="825"/>
                  <a:pt x="1158" y="689"/>
                  <a:pt x="1141" y="551"/>
                </a:cubicBezTo>
                <a:close/>
                <a:moveTo>
                  <a:pt x="1440" y="240"/>
                </a:moveTo>
                <a:cubicBezTo>
                  <a:pt x="1223" y="240"/>
                  <a:pt x="1223" y="240"/>
                  <a:pt x="1223" y="240"/>
                </a:cubicBezTo>
                <a:cubicBezTo>
                  <a:pt x="1260" y="536"/>
                  <a:pt x="1260" y="536"/>
                  <a:pt x="1260" y="536"/>
                </a:cubicBezTo>
                <a:cubicBezTo>
                  <a:pt x="1267" y="591"/>
                  <a:pt x="1264" y="645"/>
                  <a:pt x="1253" y="698"/>
                </a:cubicBezTo>
                <a:cubicBezTo>
                  <a:pt x="1363" y="653"/>
                  <a:pt x="1440" y="545"/>
                  <a:pt x="1440" y="420"/>
                </a:cubicBezTo>
                <a:lnTo>
                  <a:pt x="1440" y="240"/>
                </a:lnTo>
                <a:close/>
                <a:moveTo>
                  <a:pt x="900" y="600"/>
                </a:moveTo>
                <a:cubicBezTo>
                  <a:pt x="840" y="600"/>
                  <a:pt x="840" y="600"/>
                  <a:pt x="840" y="600"/>
                </a:cubicBezTo>
                <a:cubicBezTo>
                  <a:pt x="840" y="300"/>
                  <a:pt x="840" y="300"/>
                  <a:pt x="840" y="300"/>
                </a:cubicBezTo>
                <a:cubicBezTo>
                  <a:pt x="840" y="276"/>
                  <a:pt x="825" y="254"/>
                  <a:pt x="803" y="244"/>
                </a:cubicBezTo>
                <a:cubicBezTo>
                  <a:pt x="781" y="235"/>
                  <a:pt x="755" y="240"/>
                  <a:pt x="738" y="257"/>
                </a:cubicBezTo>
                <a:cubicBezTo>
                  <a:pt x="618" y="377"/>
                  <a:pt x="618" y="377"/>
                  <a:pt x="618" y="377"/>
                </a:cubicBezTo>
                <a:cubicBezTo>
                  <a:pt x="594" y="401"/>
                  <a:pt x="594" y="439"/>
                  <a:pt x="618" y="462"/>
                </a:cubicBezTo>
                <a:cubicBezTo>
                  <a:pt x="641" y="486"/>
                  <a:pt x="679" y="486"/>
                  <a:pt x="702" y="462"/>
                </a:cubicBezTo>
                <a:cubicBezTo>
                  <a:pt x="720" y="445"/>
                  <a:pt x="720" y="445"/>
                  <a:pt x="720" y="445"/>
                </a:cubicBezTo>
                <a:cubicBezTo>
                  <a:pt x="720" y="600"/>
                  <a:pt x="720" y="600"/>
                  <a:pt x="720" y="600"/>
                </a:cubicBezTo>
                <a:cubicBezTo>
                  <a:pt x="660" y="600"/>
                  <a:pt x="660" y="600"/>
                  <a:pt x="660" y="600"/>
                </a:cubicBezTo>
                <a:cubicBezTo>
                  <a:pt x="627" y="600"/>
                  <a:pt x="600" y="627"/>
                  <a:pt x="600" y="660"/>
                </a:cubicBezTo>
                <a:cubicBezTo>
                  <a:pt x="600" y="693"/>
                  <a:pt x="627" y="720"/>
                  <a:pt x="660" y="720"/>
                </a:cubicBezTo>
                <a:cubicBezTo>
                  <a:pt x="900" y="720"/>
                  <a:pt x="900" y="720"/>
                  <a:pt x="900" y="720"/>
                </a:cubicBezTo>
                <a:cubicBezTo>
                  <a:pt x="933" y="720"/>
                  <a:pt x="960" y="693"/>
                  <a:pt x="960" y="660"/>
                </a:cubicBezTo>
                <a:cubicBezTo>
                  <a:pt x="960" y="627"/>
                  <a:pt x="933" y="600"/>
                  <a:pt x="900" y="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7" name="Freeform 51"/>
          <p:cNvSpPr>
            <a:spLocks noEditPoints="1"/>
          </p:cNvSpPr>
          <p:nvPr/>
        </p:nvSpPr>
        <p:spPr bwMode="auto">
          <a:xfrm>
            <a:off x="4379835" y="5926872"/>
            <a:ext cx="345085" cy="393443"/>
          </a:xfrm>
          <a:custGeom>
            <a:avLst/>
            <a:gdLst>
              <a:gd name="T0" fmla="*/ 1440 w 1800"/>
              <a:gd name="T1" fmla="*/ 281 h 2053"/>
              <a:gd name="T2" fmla="*/ 1380 w 1800"/>
              <a:gd name="T3" fmla="*/ 0 h 2053"/>
              <a:gd name="T4" fmla="*/ 960 w 1800"/>
              <a:gd name="T5" fmla="*/ 60 h 2053"/>
              <a:gd name="T6" fmla="*/ 900 w 1800"/>
              <a:gd name="T7" fmla="*/ 240 h 2053"/>
              <a:gd name="T8" fmla="*/ 720 w 1800"/>
              <a:gd name="T9" fmla="*/ 180 h 2053"/>
              <a:gd name="T10" fmla="*/ 420 w 1800"/>
              <a:gd name="T11" fmla="*/ 120 h 2053"/>
              <a:gd name="T12" fmla="*/ 360 w 1800"/>
              <a:gd name="T13" fmla="*/ 281 h 2053"/>
              <a:gd name="T14" fmla="*/ 33 w 1800"/>
              <a:gd name="T15" fmla="*/ 557 h 2053"/>
              <a:gd name="T16" fmla="*/ 660 w 1800"/>
              <a:gd name="T17" fmla="*/ 1988 h 2053"/>
              <a:gd name="T18" fmla="*/ 763 w 1800"/>
              <a:gd name="T19" fmla="*/ 2030 h 2053"/>
              <a:gd name="T20" fmla="*/ 1140 w 1800"/>
              <a:gd name="T21" fmla="*/ 1626 h 2053"/>
              <a:gd name="T22" fmla="*/ 1767 w 1800"/>
              <a:gd name="T23" fmla="*/ 557 h 2053"/>
              <a:gd name="T24" fmla="*/ 1664 w 1800"/>
              <a:gd name="T25" fmla="*/ 340 h 2053"/>
              <a:gd name="T26" fmla="*/ 1320 w 1800"/>
              <a:gd name="T27" fmla="*/ 120 h 2053"/>
              <a:gd name="T28" fmla="*/ 1080 w 1800"/>
              <a:gd name="T29" fmla="*/ 360 h 2053"/>
              <a:gd name="T30" fmla="*/ 480 w 1800"/>
              <a:gd name="T31" fmla="*/ 240 h 2053"/>
              <a:gd name="T32" fmla="*/ 600 w 1800"/>
              <a:gd name="T33" fmla="*/ 360 h 2053"/>
              <a:gd name="T34" fmla="*/ 480 w 1800"/>
              <a:gd name="T35" fmla="*/ 240 h 2053"/>
              <a:gd name="T36" fmla="*/ 1020 w 1800"/>
              <a:gd name="T37" fmla="*/ 1140 h 2053"/>
              <a:gd name="T38" fmla="*/ 780 w 1800"/>
              <a:gd name="T39" fmla="*/ 1843 h 2053"/>
              <a:gd name="T40" fmla="*/ 762 w 1800"/>
              <a:gd name="T41" fmla="*/ 1097 h 2053"/>
              <a:gd name="T42" fmla="*/ 354 w 1800"/>
              <a:gd name="T43" fmla="*/ 678 h 2053"/>
              <a:gd name="T44" fmla="*/ 1446 w 1800"/>
              <a:gd name="T45" fmla="*/ 678 h 2053"/>
              <a:gd name="T46" fmla="*/ 1038 w 1800"/>
              <a:gd name="T47" fmla="*/ 1097 h 2053"/>
              <a:gd name="T48" fmla="*/ 126 w 1800"/>
              <a:gd name="T49" fmla="*/ 480 h 2053"/>
              <a:gd name="T50" fmla="*/ 360 w 1800"/>
              <a:gd name="T51" fmla="*/ 420 h 2053"/>
              <a:gd name="T52" fmla="*/ 660 w 1800"/>
              <a:gd name="T53" fmla="*/ 480 h 2053"/>
              <a:gd name="T54" fmla="*/ 720 w 1800"/>
              <a:gd name="T55" fmla="*/ 364 h 2053"/>
              <a:gd name="T56" fmla="*/ 960 w 1800"/>
              <a:gd name="T57" fmla="*/ 360 h 2053"/>
              <a:gd name="T58" fmla="*/ 1020 w 1800"/>
              <a:gd name="T59" fmla="*/ 480 h 2053"/>
              <a:gd name="T60" fmla="*/ 1440 w 1800"/>
              <a:gd name="T61" fmla="*/ 420 h 2053"/>
              <a:gd name="T62" fmla="*/ 1674 w 1800"/>
              <a:gd name="T63" fmla="*/ 480 h 2053"/>
              <a:gd name="T64" fmla="*/ 180 w 1800"/>
              <a:gd name="T65" fmla="*/ 120 h 2053"/>
              <a:gd name="T66" fmla="*/ 180 w 1800"/>
              <a:gd name="T67" fmla="*/ 0 h 2053"/>
              <a:gd name="T68" fmla="*/ 180 w 1800"/>
              <a:gd name="T69" fmla="*/ 120 h 2053"/>
              <a:gd name="T70" fmla="*/ 1560 w 1800"/>
              <a:gd name="T71" fmla="*/ 180 h 2053"/>
              <a:gd name="T72" fmla="*/ 1680 w 1800"/>
              <a:gd name="T73" fmla="*/ 180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00" h="2053">
                <a:moveTo>
                  <a:pt x="1664" y="340"/>
                </a:moveTo>
                <a:cubicBezTo>
                  <a:pt x="1607" y="317"/>
                  <a:pt x="1532" y="297"/>
                  <a:pt x="1440" y="281"/>
                </a:cubicBezTo>
                <a:cubicBezTo>
                  <a:pt x="1440" y="60"/>
                  <a:pt x="1440" y="60"/>
                  <a:pt x="1440" y="60"/>
                </a:cubicBezTo>
                <a:cubicBezTo>
                  <a:pt x="1440" y="27"/>
                  <a:pt x="1413" y="0"/>
                  <a:pt x="1380" y="0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987" y="0"/>
                  <a:pt x="960" y="27"/>
                  <a:pt x="960" y="60"/>
                </a:cubicBezTo>
                <a:cubicBezTo>
                  <a:pt x="960" y="240"/>
                  <a:pt x="960" y="240"/>
                  <a:pt x="960" y="240"/>
                </a:cubicBezTo>
                <a:cubicBezTo>
                  <a:pt x="940" y="240"/>
                  <a:pt x="920" y="240"/>
                  <a:pt x="900" y="240"/>
                </a:cubicBezTo>
                <a:cubicBezTo>
                  <a:pt x="839" y="240"/>
                  <a:pt x="779" y="241"/>
                  <a:pt x="720" y="244"/>
                </a:cubicBezTo>
                <a:cubicBezTo>
                  <a:pt x="720" y="180"/>
                  <a:pt x="720" y="180"/>
                  <a:pt x="720" y="180"/>
                </a:cubicBezTo>
                <a:cubicBezTo>
                  <a:pt x="720" y="147"/>
                  <a:pt x="693" y="120"/>
                  <a:pt x="660" y="120"/>
                </a:cubicBezTo>
                <a:cubicBezTo>
                  <a:pt x="420" y="120"/>
                  <a:pt x="420" y="120"/>
                  <a:pt x="420" y="120"/>
                </a:cubicBezTo>
                <a:cubicBezTo>
                  <a:pt x="387" y="120"/>
                  <a:pt x="360" y="147"/>
                  <a:pt x="360" y="180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222" y="305"/>
                  <a:pt x="0" y="355"/>
                  <a:pt x="0" y="480"/>
                </a:cubicBezTo>
                <a:cubicBezTo>
                  <a:pt x="0" y="499"/>
                  <a:pt x="6" y="528"/>
                  <a:pt x="33" y="557"/>
                </a:cubicBezTo>
                <a:cubicBezTo>
                  <a:pt x="34" y="558"/>
                  <a:pt x="660" y="1165"/>
                  <a:pt x="660" y="1165"/>
                </a:cubicBezTo>
                <a:cubicBezTo>
                  <a:pt x="660" y="1988"/>
                  <a:pt x="660" y="1988"/>
                  <a:pt x="660" y="1988"/>
                </a:cubicBezTo>
                <a:cubicBezTo>
                  <a:pt x="660" y="2012"/>
                  <a:pt x="675" y="2034"/>
                  <a:pt x="697" y="2043"/>
                </a:cubicBezTo>
                <a:cubicBezTo>
                  <a:pt x="720" y="2053"/>
                  <a:pt x="745" y="2048"/>
                  <a:pt x="763" y="2030"/>
                </a:cubicBezTo>
                <a:cubicBezTo>
                  <a:pt x="1123" y="1669"/>
                  <a:pt x="1123" y="1669"/>
                  <a:pt x="1123" y="1669"/>
                </a:cubicBezTo>
                <a:cubicBezTo>
                  <a:pt x="1134" y="1657"/>
                  <a:pt x="1140" y="1642"/>
                  <a:pt x="1140" y="1626"/>
                </a:cubicBezTo>
                <a:cubicBezTo>
                  <a:pt x="1140" y="1165"/>
                  <a:pt x="1140" y="1165"/>
                  <a:pt x="1140" y="1165"/>
                </a:cubicBezTo>
                <a:cubicBezTo>
                  <a:pt x="1140" y="1165"/>
                  <a:pt x="1766" y="558"/>
                  <a:pt x="1767" y="557"/>
                </a:cubicBezTo>
                <a:cubicBezTo>
                  <a:pt x="1794" y="528"/>
                  <a:pt x="1800" y="499"/>
                  <a:pt x="1800" y="480"/>
                </a:cubicBezTo>
                <a:cubicBezTo>
                  <a:pt x="1800" y="394"/>
                  <a:pt x="1698" y="353"/>
                  <a:pt x="1664" y="340"/>
                </a:cubicBezTo>
                <a:close/>
                <a:moveTo>
                  <a:pt x="1080" y="120"/>
                </a:moveTo>
                <a:cubicBezTo>
                  <a:pt x="1320" y="120"/>
                  <a:pt x="1320" y="120"/>
                  <a:pt x="1320" y="120"/>
                </a:cubicBezTo>
                <a:cubicBezTo>
                  <a:pt x="1320" y="360"/>
                  <a:pt x="1320" y="360"/>
                  <a:pt x="1320" y="360"/>
                </a:cubicBezTo>
                <a:cubicBezTo>
                  <a:pt x="1080" y="360"/>
                  <a:pt x="1080" y="360"/>
                  <a:pt x="1080" y="360"/>
                </a:cubicBezTo>
                <a:lnTo>
                  <a:pt x="1080" y="120"/>
                </a:lnTo>
                <a:close/>
                <a:moveTo>
                  <a:pt x="480" y="240"/>
                </a:moveTo>
                <a:cubicBezTo>
                  <a:pt x="600" y="240"/>
                  <a:pt x="600" y="240"/>
                  <a:pt x="600" y="240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480" y="360"/>
                  <a:pt x="480" y="360"/>
                  <a:pt x="480" y="360"/>
                </a:cubicBezTo>
                <a:lnTo>
                  <a:pt x="480" y="240"/>
                </a:lnTo>
                <a:close/>
                <a:moveTo>
                  <a:pt x="1038" y="1097"/>
                </a:moveTo>
                <a:cubicBezTo>
                  <a:pt x="1027" y="1108"/>
                  <a:pt x="1020" y="1124"/>
                  <a:pt x="1020" y="1140"/>
                </a:cubicBezTo>
                <a:cubicBezTo>
                  <a:pt x="1020" y="1601"/>
                  <a:pt x="1020" y="1601"/>
                  <a:pt x="1020" y="1601"/>
                </a:cubicBezTo>
                <a:cubicBezTo>
                  <a:pt x="780" y="1843"/>
                  <a:pt x="780" y="1843"/>
                  <a:pt x="780" y="1843"/>
                </a:cubicBezTo>
                <a:cubicBezTo>
                  <a:pt x="780" y="1140"/>
                  <a:pt x="780" y="1140"/>
                  <a:pt x="780" y="1140"/>
                </a:cubicBezTo>
                <a:cubicBezTo>
                  <a:pt x="780" y="1124"/>
                  <a:pt x="773" y="1108"/>
                  <a:pt x="762" y="1097"/>
                </a:cubicBezTo>
                <a:cubicBezTo>
                  <a:pt x="324" y="672"/>
                  <a:pt x="324" y="672"/>
                  <a:pt x="324" y="672"/>
                </a:cubicBezTo>
                <a:cubicBezTo>
                  <a:pt x="334" y="674"/>
                  <a:pt x="344" y="676"/>
                  <a:pt x="354" y="678"/>
                </a:cubicBezTo>
                <a:cubicBezTo>
                  <a:pt x="507" y="705"/>
                  <a:pt x="701" y="720"/>
                  <a:pt x="900" y="720"/>
                </a:cubicBezTo>
                <a:cubicBezTo>
                  <a:pt x="1099" y="720"/>
                  <a:pt x="1293" y="705"/>
                  <a:pt x="1446" y="678"/>
                </a:cubicBezTo>
                <a:cubicBezTo>
                  <a:pt x="1456" y="676"/>
                  <a:pt x="1466" y="674"/>
                  <a:pt x="1476" y="672"/>
                </a:cubicBezTo>
                <a:lnTo>
                  <a:pt x="1038" y="1097"/>
                </a:lnTo>
                <a:close/>
                <a:moveTo>
                  <a:pt x="900" y="600"/>
                </a:moveTo>
                <a:cubicBezTo>
                  <a:pt x="463" y="600"/>
                  <a:pt x="187" y="530"/>
                  <a:pt x="126" y="480"/>
                </a:cubicBezTo>
                <a:cubicBezTo>
                  <a:pt x="147" y="463"/>
                  <a:pt x="212" y="431"/>
                  <a:pt x="360" y="403"/>
                </a:cubicBezTo>
                <a:cubicBezTo>
                  <a:pt x="360" y="420"/>
                  <a:pt x="360" y="420"/>
                  <a:pt x="360" y="420"/>
                </a:cubicBezTo>
                <a:cubicBezTo>
                  <a:pt x="360" y="453"/>
                  <a:pt x="387" y="480"/>
                  <a:pt x="420" y="480"/>
                </a:cubicBezTo>
                <a:cubicBezTo>
                  <a:pt x="660" y="480"/>
                  <a:pt x="660" y="480"/>
                  <a:pt x="660" y="480"/>
                </a:cubicBezTo>
                <a:cubicBezTo>
                  <a:pt x="693" y="480"/>
                  <a:pt x="720" y="453"/>
                  <a:pt x="720" y="420"/>
                </a:cubicBezTo>
                <a:cubicBezTo>
                  <a:pt x="720" y="364"/>
                  <a:pt x="720" y="364"/>
                  <a:pt x="720" y="364"/>
                </a:cubicBezTo>
                <a:cubicBezTo>
                  <a:pt x="779" y="361"/>
                  <a:pt x="839" y="360"/>
                  <a:pt x="900" y="360"/>
                </a:cubicBezTo>
                <a:cubicBezTo>
                  <a:pt x="920" y="360"/>
                  <a:pt x="940" y="360"/>
                  <a:pt x="960" y="360"/>
                </a:cubicBezTo>
                <a:cubicBezTo>
                  <a:pt x="960" y="420"/>
                  <a:pt x="960" y="420"/>
                  <a:pt x="960" y="420"/>
                </a:cubicBezTo>
                <a:cubicBezTo>
                  <a:pt x="960" y="453"/>
                  <a:pt x="987" y="480"/>
                  <a:pt x="1020" y="480"/>
                </a:cubicBezTo>
                <a:cubicBezTo>
                  <a:pt x="1380" y="480"/>
                  <a:pt x="1380" y="480"/>
                  <a:pt x="1380" y="480"/>
                </a:cubicBezTo>
                <a:cubicBezTo>
                  <a:pt x="1413" y="480"/>
                  <a:pt x="1440" y="453"/>
                  <a:pt x="1440" y="420"/>
                </a:cubicBezTo>
                <a:cubicBezTo>
                  <a:pt x="1440" y="403"/>
                  <a:pt x="1440" y="403"/>
                  <a:pt x="1440" y="403"/>
                </a:cubicBezTo>
                <a:cubicBezTo>
                  <a:pt x="1588" y="431"/>
                  <a:pt x="1653" y="463"/>
                  <a:pt x="1674" y="480"/>
                </a:cubicBezTo>
                <a:cubicBezTo>
                  <a:pt x="1613" y="530"/>
                  <a:pt x="1337" y="600"/>
                  <a:pt x="900" y="600"/>
                </a:cubicBezTo>
                <a:close/>
                <a:moveTo>
                  <a:pt x="180" y="120"/>
                </a:moveTo>
                <a:cubicBezTo>
                  <a:pt x="147" y="120"/>
                  <a:pt x="120" y="93"/>
                  <a:pt x="120" y="60"/>
                </a:cubicBezTo>
                <a:cubicBezTo>
                  <a:pt x="120" y="27"/>
                  <a:pt x="147" y="0"/>
                  <a:pt x="180" y="0"/>
                </a:cubicBezTo>
                <a:cubicBezTo>
                  <a:pt x="213" y="0"/>
                  <a:pt x="240" y="27"/>
                  <a:pt x="240" y="60"/>
                </a:cubicBezTo>
                <a:cubicBezTo>
                  <a:pt x="240" y="93"/>
                  <a:pt x="213" y="120"/>
                  <a:pt x="180" y="120"/>
                </a:cubicBezTo>
                <a:close/>
                <a:moveTo>
                  <a:pt x="1620" y="240"/>
                </a:moveTo>
                <a:cubicBezTo>
                  <a:pt x="1587" y="240"/>
                  <a:pt x="1560" y="213"/>
                  <a:pt x="1560" y="180"/>
                </a:cubicBezTo>
                <a:cubicBezTo>
                  <a:pt x="1560" y="147"/>
                  <a:pt x="1587" y="120"/>
                  <a:pt x="1620" y="120"/>
                </a:cubicBezTo>
                <a:cubicBezTo>
                  <a:pt x="1653" y="120"/>
                  <a:pt x="1680" y="147"/>
                  <a:pt x="1680" y="180"/>
                </a:cubicBezTo>
                <a:cubicBezTo>
                  <a:pt x="1680" y="213"/>
                  <a:pt x="1653" y="240"/>
                  <a:pt x="162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 52"/>
          <p:cNvSpPr>
            <a:spLocks noEditPoints="1"/>
          </p:cNvSpPr>
          <p:nvPr/>
        </p:nvSpPr>
        <p:spPr bwMode="auto">
          <a:xfrm>
            <a:off x="5078156" y="5922587"/>
            <a:ext cx="411754" cy="402012"/>
          </a:xfrm>
          <a:custGeom>
            <a:avLst/>
            <a:gdLst>
              <a:gd name="T0" fmla="*/ 1664 w 2148"/>
              <a:gd name="T1" fmla="*/ 653 h 2098"/>
              <a:gd name="T2" fmla="*/ 1926 w 2148"/>
              <a:gd name="T3" fmla="*/ 1841 h 2098"/>
              <a:gd name="T4" fmla="*/ 1612 w 2148"/>
              <a:gd name="T5" fmla="*/ 1947 h 2098"/>
              <a:gd name="T6" fmla="*/ 536 w 2148"/>
              <a:gd name="T7" fmla="*/ 1947 h 2098"/>
              <a:gd name="T8" fmla="*/ 222 w 2148"/>
              <a:gd name="T9" fmla="*/ 1841 h 2098"/>
              <a:gd name="T10" fmla="*/ 201 w 2148"/>
              <a:gd name="T11" fmla="*/ 536 h 2098"/>
              <a:gd name="T12" fmla="*/ 306 w 2148"/>
              <a:gd name="T13" fmla="*/ 222 h 2098"/>
              <a:gd name="T14" fmla="*/ 1612 w 2148"/>
              <a:gd name="T15" fmla="*/ 201 h 2098"/>
              <a:gd name="T16" fmla="*/ 1926 w 2148"/>
              <a:gd name="T17" fmla="*/ 306 h 2098"/>
              <a:gd name="T18" fmla="*/ 1947 w 2148"/>
              <a:gd name="T19" fmla="*/ 1612 h 2098"/>
              <a:gd name="T20" fmla="*/ 1332 w 2148"/>
              <a:gd name="T21" fmla="*/ 731 h 2098"/>
              <a:gd name="T22" fmla="*/ 1502 w 2148"/>
              <a:gd name="T23" fmla="*/ 815 h 2098"/>
              <a:gd name="T24" fmla="*/ 1656 w 2148"/>
              <a:gd name="T25" fmla="*/ 662 h 2098"/>
              <a:gd name="T26" fmla="*/ 1842 w 2148"/>
              <a:gd name="T27" fmla="*/ 391 h 2098"/>
              <a:gd name="T28" fmla="*/ 1672 w 2148"/>
              <a:gd name="T29" fmla="*/ 306 h 2098"/>
              <a:gd name="T30" fmla="*/ 1248 w 2148"/>
              <a:gd name="T31" fmla="*/ 1332 h 2098"/>
              <a:gd name="T32" fmla="*/ 1481 w 2148"/>
              <a:gd name="T33" fmla="*/ 1196 h 2098"/>
              <a:gd name="T34" fmla="*/ 1332 w 2148"/>
              <a:gd name="T35" fmla="*/ 900 h 2098"/>
              <a:gd name="T36" fmla="*/ 1196 w 2148"/>
              <a:gd name="T37" fmla="*/ 667 h 2098"/>
              <a:gd name="T38" fmla="*/ 900 w 2148"/>
              <a:gd name="T39" fmla="*/ 815 h 2098"/>
              <a:gd name="T40" fmla="*/ 667 w 2148"/>
              <a:gd name="T41" fmla="*/ 952 h 2098"/>
              <a:gd name="T42" fmla="*/ 815 w 2148"/>
              <a:gd name="T43" fmla="*/ 1248 h 2098"/>
              <a:gd name="T44" fmla="*/ 952 w 2148"/>
              <a:gd name="T45" fmla="*/ 1480 h 2098"/>
              <a:gd name="T46" fmla="*/ 1248 w 2148"/>
              <a:gd name="T47" fmla="*/ 1332 h 2098"/>
              <a:gd name="T48" fmla="*/ 898 w 2148"/>
              <a:gd name="T49" fmla="*/ 558 h 2098"/>
              <a:gd name="T50" fmla="*/ 1522 w 2148"/>
              <a:gd name="T51" fmla="*/ 287 h 2098"/>
              <a:gd name="T52" fmla="*/ 306 w 2148"/>
              <a:gd name="T53" fmla="*/ 476 h 2098"/>
              <a:gd name="T54" fmla="*/ 731 w 2148"/>
              <a:gd name="T55" fmla="*/ 815 h 2098"/>
              <a:gd name="T56" fmla="*/ 815 w 2148"/>
              <a:gd name="T57" fmla="*/ 646 h 2098"/>
              <a:gd name="T58" fmla="*/ 391 w 2148"/>
              <a:gd name="T59" fmla="*/ 306 h 2098"/>
              <a:gd name="T60" fmla="*/ 306 w 2148"/>
              <a:gd name="T61" fmla="*/ 476 h 2098"/>
              <a:gd name="T62" fmla="*/ 558 w 2148"/>
              <a:gd name="T63" fmla="*/ 1250 h 2098"/>
              <a:gd name="T64" fmla="*/ 287 w 2148"/>
              <a:gd name="T65" fmla="*/ 626 h 2098"/>
              <a:gd name="T66" fmla="*/ 815 w 2148"/>
              <a:gd name="T67" fmla="*/ 1502 h 2098"/>
              <a:gd name="T68" fmla="*/ 731 w 2148"/>
              <a:gd name="T69" fmla="*/ 1332 h 2098"/>
              <a:gd name="T70" fmla="*/ 306 w 2148"/>
              <a:gd name="T71" fmla="*/ 1672 h 2098"/>
              <a:gd name="T72" fmla="*/ 391 w 2148"/>
              <a:gd name="T73" fmla="*/ 1841 h 2098"/>
              <a:gd name="T74" fmla="*/ 815 w 2148"/>
              <a:gd name="T75" fmla="*/ 1502 h 2098"/>
              <a:gd name="T76" fmla="*/ 1250 w 2148"/>
              <a:gd name="T77" fmla="*/ 1589 h 2098"/>
              <a:gd name="T78" fmla="*/ 898 w 2148"/>
              <a:gd name="T79" fmla="*/ 1589 h 2098"/>
              <a:gd name="T80" fmla="*/ 1522 w 2148"/>
              <a:gd name="T81" fmla="*/ 1861 h 2098"/>
              <a:gd name="T82" fmla="*/ 1502 w 2148"/>
              <a:gd name="T83" fmla="*/ 1332 h 2098"/>
              <a:gd name="T84" fmla="*/ 1332 w 2148"/>
              <a:gd name="T85" fmla="*/ 1417 h 2098"/>
              <a:gd name="T86" fmla="*/ 1672 w 2148"/>
              <a:gd name="T87" fmla="*/ 1841 h 2098"/>
              <a:gd name="T88" fmla="*/ 1842 w 2148"/>
              <a:gd name="T89" fmla="*/ 1757 h 2098"/>
              <a:gd name="T90" fmla="*/ 1861 w 2148"/>
              <a:gd name="T91" fmla="*/ 626 h 2098"/>
              <a:gd name="T92" fmla="*/ 1590 w 2148"/>
              <a:gd name="T93" fmla="*/ 1250 h 2098"/>
              <a:gd name="T94" fmla="*/ 1861 w 2148"/>
              <a:gd name="T95" fmla="*/ 626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48" h="2098">
                <a:moveTo>
                  <a:pt x="1664" y="653"/>
                </a:moveTo>
                <a:cubicBezTo>
                  <a:pt x="1664" y="653"/>
                  <a:pt x="1664" y="653"/>
                  <a:pt x="1664" y="653"/>
                </a:cubicBezTo>
                <a:close/>
                <a:moveTo>
                  <a:pt x="1947" y="1612"/>
                </a:moveTo>
                <a:cubicBezTo>
                  <a:pt x="1995" y="1681"/>
                  <a:pt x="1989" y="1778"/>
                  <a:pt x="1926" y="1841"/>
                </a:cubicBezTo>
                <a:cubicBezTo>
                  <a:pt x="1842" y="1926"/>
                  <a:pt x="1842" y="1926"/>
                  <a:pt x="1842" y="1926"/>
                </a:cubicBezTo>
                <a:cubicBezTo>
                  <a:pt x="1779" y="1989"/>
                  <a:pt x="1682" y="1996"/>
                  <a:pt x="1612" y="1947"/>
                </a:cubicBezTo>
                <a:cubicBezTo>
                  <a:pt x="1448" y="2048"/>
                  <a:pt x="1261" y="2098"/>
                  <a:pt x="1074" y="2098"/>
                </a:cubicBezTo>
                <a:cubicBezTo>
                  <a:pt x="887" y="2098"/>
                  <a:pt x="700" y="2048"/>
                  <a:pt x="536" y="1947"/>
                </a:cubicBezTo>
                <a:cubicBezTo>
                  <a:pt x="466" y="1996"/>
                  <a:pt x="369" y="1989"/>
                  <a:pt x="306" y="1926"/>
                </a:cubicBezTo>
                <a:cubicBezTo>
                  <a:pt x="222" y="1841"/>
                  <a:pt x="222" y="1841"/>
                  <a:pt x="222" y="1841"/>
                </a:cubicBezTo>
                <a:cubicBezTo>
                  <a:pt x="159" y="1778"/>
                  <a:pt x="153" y="1681"/>
                  <a:pt x="201" y="1612"/>
                </a:cubicBezTo>
                <a:cubicBezTo>
                  <a:pt x="0" y="1284"/>
                  <a:pt x="0" y="863"/>
                  <a:pt x="201" y="536"/>
                </a:cubicBezTo>
                <a:cubicBezTo>
                  <a:pt x="153" y="467"/>
                  <a:pt x="159" y="369"/>
                  <a:pt x="222" y="306"/>
                </a:cubicBezTo>
                <a:cubicBezTo>
                  <a:pt x="306" y="222"/>
                  <a:pt x="306" y="222"/>
                  <a:pt x="306" y="222"/>
                </a:cubicBezTo>
                <a:cubicBezTo>
                  <a:pt x="369" y="159"/>
                  <a:pt x="466" y="152"/>
                  <a:pt x="536" y="201"/>
                </a:cubicBezTo>
                <a:cubicBezTo>
                  <a:pt x="863" y="0"/>
                  <a:pt x="1285" y="0"/>
                  <a:pt x="1612" y="201"/>
                </a:cubicBezTo>
                <a:cubicBezTo>
                  <a:pt x="1682" y="152"/>
                  <a:pt x="1779" y="159"/>
                  <a:pt x="1842" y="222"/>
                </a:cubicBezTo>
                <a:cubicBezTo>
                  <a:pt x="1926" y="306"/>
                  <a:pt x="1926" y="306"/>
                  <a:pt x="1926" y="306"/>
                </a:cubicBezTo>
                <a:cubicBezTo>
                  <a:pt x="1989" y="369"/>
                  <a:pt x="1995" y="467"/>
                  <a:pt x="1947" y="536"/>
                </a:cubicBezTo>
                <a:cubicBezTo>
                  <a:pt x="2148" y="863"/>
                  <a:pt x="2148" y="1284"/>
                  <a:pt x="1947" y="1612"/>
                </a:cubicBezTo>
                <a:close/>
                <a:moveTo>
                  <a:pt x="1332" y="646"/>
                </a:moveTo>
                <a:cubicBezTo>
                  <a:pt x="1309" y="669"/>
                  <a:pt x="1309" y="707"/>
                  <a:pt x="1332" y="731"/>
                </a:cubicBezTo>
                <a:cubicBezTo>
                  <a:pt x="1417" y="815"/>
                  <a:pt x="1417" y="815"/>
                  <a:pt x="1417" y="815"/>
                </a:cubicBezTo>
                <a:cubicBezTo>
                  <a:pt x="1441" y="839"/>
                  <a:pt x="1479" y="839"/>
                  <a:pt x="1502" y="815"/>
                </a:cubicBezTo>
                <a:cubicBezTo>
                  <a:pt x="1636" y="682"/>
                  <a:pt x="1663" y="654"/>
                  <a:pt x="1664" y="653"/>
                </a:cubicBezTo>
                <a:cubicBezTo>
                  <a:pt x="1664" y="654"/>
                  <a:pt x="1656" y="661"/>
                  <a:pt x="1656" y="662"/>
                </a:cubicBezTo>
                <a:cubicBezTo>
                  <a:pt x="1657" y="660"/>
                  <a:pt x="1687" y="630"/>
                  <a:pt x="1842" y="476"/>
                </a:cubicBezTo>
                <a:cubicBezTo>
                  <a:pt x="1865" y="453"/>
                  <a:pt x="1865" y="415"/>
                  <a:pt x="1842" y="391"/>
                </a:cubicBezTo>
                <a:cubicBezTo>
                  <a:pt x="1757" y="306"/>
                  <a:pt x="1757" y="306"/>
                  <a:pt x="1757" y="306"/>
                </a:cubicBezTo>
                <a:cubicBezTo>
                  <a:pt x="1733" y="283"/>
                  <a:pt x="1695" y="283"/>
                  <a:pt x="1672" y="306"/>
                </a:cubicBezTo>
                <a:lnTo>
                  <a:pt x="1332" y="646"/>
                </a:lnTo>
                <a:close/>
                <a:moveTo>
                  <a:pt x="1248" y="1332"/>
                </a:moveTo>
                <a:cubicBezTo>
                  <a:pt x="1332" y="1248"/>
                  <a:pt x="1332" y="1248"/>
                  <a:pt x="1332" y="1248"/>
                </a:cubicBezTo>
                <a:cubicBezTo>
                  <a:pt x="1373" y="1207"/>
                  <a:pt x="1428" y="1190"/>
                  <a:pt x="1481" y="1196"/>
                </a:cubicBezTo>
                <a:cubicBezTo>
                  <a:pt x="1503" y="1118"/>
                  <a:pt x="1503" y="1030"/>
                  <a:pt x="1481" y="952"/>
                </a:cubicBezTo>
                <a:cubicBezTo>
                  <a:pt x="1425" y="958"/>
                  <a:pt x="1371" y="939"/>
                  <a:pt x="1332" y="900"/>
                </a:cubicBezTo>
                <a:cubicBezTo>
                  <a:pt x="1248" y="815"/>
                  <a:pt x="1248" y="815"/>
                  <a:pt x="1248" y="815"/>
                </a:cubicBezTo>
                <a:cubicBezTo>
                  <a:pt x="1207" y="775"/>
                  <a:pt x="1190" y="720"/>
                  <a:pt x="1196" y="667"/>
                </a:cubicBezTo>
                <a:cubicBezTo>
                  <a:pt x="1118" y="645"/>
                  <a:pt x="1030" y="645"/>
                  <a:pt x="952" y="667"/>
                </a:cubicBezTo>
                <a:cubicBezTo>
                  <a:pt x="958" y="720"/>
                  <a:pt x="941" y="775"/>
                  <a:pt x="900" y="815"/>
                </a:cubicBezTo>
                <a:cubicBezTo>
                  <a:pt x="815" y="900"/>
                  <a:pt x="815" y="900"/>
                  <a:pt x="815" y="900"/>
                </a:cubicBezTo>
                <a:cubicBezTo>
                  <a:pt x="777" y="939"/>
                  <a:pt x="723" y="958"/>
                  <a:pt x="667" y="952"/>
                </a:cubicBezTo>
                <a:cubicBezTo>
                  <a:pt x="645" y="1030"/>
                  <a:pt x="645" y="1118"/>
                  <a:pt x="667" y="1196"/>
                </a:cubicBezTo>
                <a:cubicBezTo>
                  <a:pt x="720" y="1190"/>
                  <a:pt x="775" y="1207"/>
                  <a:pt x="815" y="1248"/>
                </a:cubicBezTo>
                <a:cubicBezTo>
                  <a:pt x="900" y="1332"/>
                  <a:pt x="900" y="1332"/>
                  <a:pt x="900" y="1332"/>
                </a:cubicBezTo>
                <a:cubicBezTo>
                  <a:pt x="941" y="1373"/>
                  <a:pt x="958" y="1428"/>
                  <a:pt x="952" y="1480"/>
                </a:cubicBezTo>
                <a:cubicBezTo>
                  <a:pt x="1030" y="1503"/>
                  <a:pt x="1118" y="1503"/>
                  <a:pt x="1196" y="1480"/>
                </a:cubicBezTo>
                <a:cubicBezTo>
                  <a:pt x="1190" y="1428"/>
                  <a:pt x="1207" y="1373"/>
                  <a:pt x="1248" y="1332"/>
                </a:cubicBezTo>
                <a:close/>
                <a:moveTo>
                  <a:pt x="626" y="287"/>
                </a:moveTo>
                <a:cubicBezTo>
                  <a:pt x="898" y="558"/>
                  <a:pt x="898" y="558"/>
                  <a:pt x="898" y="558"/>
                </a:cubicBezTo>
                <a:cubicBezTo>
                  <a:pt x="1011" y="521"/>
                  <a:pt x="1137" y="521"/>
                  <a:pt x="1250" y="558"/>
                </a:cubicBezTo>
                <a:cubicBezTo>
                  <a:pt x="1522" y="287"/>
                  <a:pt x="1522" y="287"/>
                  <a:pt x="1522" y="287"/>
                </a:cubicBezTo>
                <a:cubicBezTo>
                  <a:pt x="1246" y="131"/>
                  <a:pt x="902" y="131"/>
                  <a:pt x="626" y="287"/>
                </a:cubicBezTo>
                <a:close/>
                <a:moveTo>
                  <a:pt x="306" y="476"/>
                </a:moveTo>
                <a:cubicBezTo>
                  <a:pt x="358" y="527"/>
                  <a:pt x="617" y="787"/>
                  <a:pt x="646" y="815"/>
                </a:cubicBezTo>
                <a:cubicBezTo>
                  <a:pt x="669" y="839"/>
                  <a:pt x="707" y="839"/>
                  <a:pt x="731" y="815"/>
                </a:cubicBezTo>
                <a:cubicBezTo>
                  <a:pt x="815" y="731"/>
                  <a:pt x="815" y="731"/>
                  <a:pt x="815" y="731"/>
                </a:cubicBezTo>
                <a:cubicBezTo>
                  <a:pt x="839" y="707"/>
                  <a:pt x="839" y="669"/>
                  <a:pt x="815" y="646"/>
                </a:cubicBezTo>
                <a:cubicBezTo>
                  <a:pt x="712" y="542"/>
                  <a:pt x="574" y="404"/>
                  <a:pt x="476" y="306"/>
                </a:cubicBezTo>
                <a:cubicBezTo>
                  <a:pt x="453" y="283"/>
                  <a:pt x="415" y="283"/>
                  <a:pt x="391" y="306"/>
                </a:cubicBezTo>
                <a:cubicBezTo>
                  <a:pt x="306" y="391"/>
                  <a:pt x="306" y="391"/>
                  <a:pt x="306" y="391"/>
                </a:cubicBezTo>
                <a:cubicBezTo>
                  <a:pt x="283" y="415"/>
                  <a:pt x="283" y="453"/>
                  <a:pt x="306" y="476"/>
                </a:cubicBezTo>
                <a:close/>
                <a:moveTo>
                  <a:pt x="287" y="1522"/>
                </a:moveTo>
                <a:cubicBezTo>
                  <a:pt x="558" y="1250"/>
                  <a:pt x="558" y="1250"/>
                  <a:pt x="558" y="1250"/>
                </a:cubicBezTo>
                <a:cubicBezTo>
                  <a:pt x="521" y="1137"/>
                  <a:pt x="521" y="1011"/>
                  <a:pt x="558" y="898"/>
                </a:cubicBezTo>
                <a:cubicBezTo>
                  <a:pt x="287" y="626"/>
                  <a:pt x="287" y="626"/>
                  <a:pt x="287" y="626"/>
                </a:cubicBezTo>
                <a:cubicBezTo>
                  <a:pt x="131" y="902"/>
                  <a:pt x="131" y="1246"/>
                  <a:pt x="287" y="1522"/>
                </a:cubicBezTo>
                <a:close/>
                <a:moveTo>
                  <a:pt x="815" y="1502"/>
                </a:moveTo>
                <a:cubicBezTo>
                  <a:pt x="839" y="1479"/>
                  <a:pt x="839" y="1441"/>
                  <a:pt x="815" y="1417"/>
                </a:cubicBezTo>
                <a:cubicBezTo>
                  <a:pt x="731" y="1332"/>
                  <a:pt x="731" y="1332"/>
                  <a:pt x="731" y="1332"/>
                </a:cubicBezTo>
                <a:cubicBezTo>
                  <a:pt x="707" y="1309"/>
                  <a:pt x="669" y="1309"/>
                  <a:pt x="646" y="1332"/>
                </a:cubicBezTo>
                <a:cubicBezTo>
                  <a:pt x="306" y="1672"/>
                  <a:pt x="306" y="1672"/>
                  <a:pt x="306" y="1672"/>
                </a:cubicBezTo>
                <a:cubicBezTo>
                  <a:pt x="283" y="1695"/>
                  <a:pt x="283" y="1733"/>
                  <a:pt x="306" y="1757"/>
                </a:cubicBezTo>
                <a:cubicBezTo>
                  <a:pt x="391" y="1841"/>
                  <a:pt x="391" y="1841"/>
                  <a:pt x="391" y="1841"/>
                </a:cubicBezTo>
                <a:cubicBezTo>
                  <a:pt x="415" y="1865"/>
                  <a:pt x="453" y="1865"/>
                  <a:pt x="476" y="1841"/>
                </a:cubicBezTo>
                <a:cubicBezTo>
                  <a:pt x="571" y="1746"/>
                  <a:pt x="703" y="1615"/>
                  <a:pt x="815" y="1502"/>
                </a:cubicBezTo>
                <a:close/>
                <a:moveTo>
                  <a:pt x="1522" y="1861"/>
                </a:moveTo>
                <a:cubicBezTo>
                  <a:pt x="1250" y="1589"/>
                  <a:pt x="1250" y="1589"/>
                  <a:pt x="1250" y="1589"/>
                </a:cubicBezTo>
                <a:cubicBezTo>
                  <a:pt x="1194" y="1608"/>
                  <a:pt x="1134" y="1618"/>
                  <a:pt x="1074" y="1618"/>
                </a:cubicBezTo>
                <a:cubicBezTo>
                  <a:pt x="1014" y="1618"/>
                  <a:pt x="954" y="1608"/>
                  <a:pt x="898" y="1589"/>
                </a:cubicBezTo>
                <a:cubicBezTo>
                  <a:pt x="626" y="1861"/>
                  <a:pt x="626" y="1861"/>
                  <a:pt x="626" y="1861"/>
                </a:cubicBezTo>
                <a:cubicBezTo>
                  <a:pt x="902" y="2017"/>
                  <a:pt x="1246" y="2017"/>
                  <a:pt x="1522" y="1861"/>
                </a:cubicBezTo>
                <a:close/>
                <a:moveTo>
                  <a:pt x="1842" y="1672"/>
                </a:moveTo>
                <a:cubicBezTo>
                  <a:pt x="1790" y="1620"/>
                  <a:pt x="1530" y="1361"/>
                  <a:pt x="1502" y="1332"/>
                </a:cubicBezTo>
                <a:cubicBezTo>
                  <a:pt x="1479" y="1309"/>
                  <a:pt x="1441" y="1309"/>
                  <a:pt x="1417" y="1332"/>
                </a:cubicBezTo>
                <a:cubicBezTo>
                  <a:pt x="1332" y="1417"/>
                  <a:pt x="1332" y="1417"/>
                  <a:pt x="1332" y="1417"/>
                </a:cubicBezTo>
                <a:cubicBezTo>
                  <a:pt x="1309" y="1441"/>
                  <a:pt x="1309" y="1479"/>
                  <a:pt x="1332" y="1502"/>
                </a:cubicBezTo>
                <a:cubicBezTo>
                  <a:pt x="1361" y="1530"/>
                  <a:pt x="1620" y="1790"/>
                  <a:pt x="1672" y="1841"/>
                </a:cubicBezTo>
                <a:cubicBezTo>
                  <a:pt x="1695" y="1865"/>
                  <a:pt x="1733" y="1865"/>
                  <a:pt x="1757" y="1841"/>
                </a:cubicBezTo>
                <a:cubicBezTo>
                  <a:pt x="1842" y="1757"/>
                  <a:pt x="1842" y="1757"/>
                  <a:pt x="1842" y="1757"/>
                </a:cubicBezTo>
                <a:cubicBezTo>
                  <a:pt x="1865" y="1733"/>
                  <a:pt x="1865" y="1695"/>
                  <a:pt x="1842" y="1672"/>
                </a:cubicBezTo>
                <a:close/>
                <a:moveTo>
                  <a:pt x="1861" y="626"/>
                </a:moveTo>
                <a:cubicBezTo>
                  <a:pt x="1590" y="898"/>
                  <a:pt x="1590" y="898"/>
                  <a:pt x="1590" y="898"/>
                </a:cubicBezTo>
                <a:cubicBezTo>
                  <a:pt x="1627" y="1011"/>
                  <a:pt x="1627" y="1137"/>
                  <a:pt x="1590" y="1250"/>
                </a:cubicBezTo>
                <a:cubicBezTo>
                  <a:pt x="1861" y="1522"/>
                  <a:pt x="1861" y="1522"/>
                  <a:pt x="1861" y="1522"/>
                </a:cubicBezTo>
                <a:cubicBezTo>
                  <a:pt x="2017" y="1246"/>
                  <a:pt x="2017" y="902"/>
                  <a:pt x="1861" y="6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1449336" y="5926754"/>
            <a:ext cx="393913" cy="393678"/>
          </a:xfrm>
          <a:custGeom>
            <a:avLst/>
            <a:gdLst>
              <a:gd name="T0" fmla="*/ 1088 w 2055"/>
              <a:gd name="T1" fmla="*/ 1564 h 2054"/>
              <a:gd name="T2" fmla="*/ 995 w 2055"/>
              <a:gd name="T3" fmla="*/ 1457 h 2054"/>
              <a:gd name="T4" fmla="*/ 634 w 2055"/>
              <a:gd name="T5" fmla="*/ 1797 h 2054"/>
              <a:gd name="T6" fmla="*/ 1088 w 2055"/>
              <a:gd name="T7" fmla="*/ 1991 h 2054"/>
              <a:gd name="T8" fmla="*/ 1668 w 2055"/>
              <a:gd name="T9" fmla="*/ 1591 h 2054"/>
              <a:gd name="T10" fmla="*/ 968 w 2055"/>
              <a:gd name="T11" fmla="*/ 1867 h 2054"/>
              <a:gd name="T12" fmla="*/ 968 w 2055"/>
              <a:gd name="T13" fmla="*/ 1619 h 2054"/>
              <a:gd name="T14" fmla="*/ 1472 w 2055"/>
              <a:gd name="T15" fmla="*/ 1515 h 2054"/>
              <a:gd name="T16" fmla="*/ 1992 w 2055"/>
              <a:gd name="T17" fmla="*/ 967 h 2054"/>
              <a:gd name="T18" fmla="*/ 1592 w 2055"/>
              <a:gd name="T19" fmla="*/ 387 h 2054"/>
              <a:gd name="T20" fmla="*/ 1564 w 2055"/>
              <a:gd name="T21" fmla="*/ 967 h 2054"/>
              <a:gd name="T22" fmla="*/ 1458 w 2055"/>
              <a:gd name="T23" fmla="*/ 1060 h 2054"/>
              <a:gd name="T24" fmla="*/ 1748 w 2055"/>
              <a:gd name="T25" fmla="*/ 1447 h 2054"/>
              <a:gd name="T26" fmla="*/ 2045 w 2055"/>
              <a:gd name="T27" fmla="*/ 999 h 2054"/>
              <a:gd name="T28" fmla="*/ 1620 w 2055"/>
              <a:gd name="T29" fmla="*/ 1087 h 2054"/>
              <a:gd name="T30" fmla="*/ 1516 w 2055"/>
              <a:gd name="T31" fmla="*/ 582 h 2054"/>
              <a:gd name="T32" fmla="*/ 1868 w 2055"/>
              <a:gd name="T33" fmla="*/ 1087 h 2054"/>
              <a:gd name="T34" fmla="*/ 674 w 2055"/>
              <a:gd name="T35" fmla="*/ 1435 h 2054"/>
              <a:gd name="T36" fmla="*/ 601 w 2055"/>
              <a:gd name="T37" fmla="*/ 1055 h 2054"/>
              <a:gd name="T38" fmla="*/ 308 w 2055"/>
              <a:gd name="T39" fmla="*/ 607 h 2054"/>
              <a:gd name="T40" fmla="*/ 14 w 2055"/>
              <a:gd name="T41" fmla="*/ 993 h 2054"/>
              <a:gd name="T42" fmla="*/ 130 w 2055"/>
              <a:gd name="T43" fmla="*/ 1087 h 2054"/>
              <a:gd name="T44" fmla="*/ 668 w 2055"/>
              <a:gd name="T45" fmla="*/ 1530 h 2054"/>
              <a:gd name="T46" fmla="*/ 248 w 2055"/>
              <a:gd name="T47" fmla="*/ 1027 h 2054"/>
              <a:gd name="T48" fmla="*/ 307 w 2055"/>
              <a:gd name="T49" fmla="*/ 775 h 2054"/>
              <a:gd name="T50" fmla="*/ 368 w 2055"/>
              <a:gd name="T51" fmla="*/ 1027 h 2054"/>
              <a:gd name="T52" fmla="*/ 1448 w 2055"/>
              <a:gd name="T53" fmla="*/ 307 h 2054"/>
              <a:gd name="T54" fmla="*/ 1000 w 2055"/>
              <a:gd name="T55" fmla="*/ 10 h 2054"/>
              <a:gd name="T56" fmla="*/ 396 w 2055"/>
              <a:gd name="T57" fmla="*/ 387 h 2054"/>
              <a:gd name="T58" fmla="*/ 620 w 2055"/>
              <a:gd name="T59" fmla="*/ 673 h 2054"/>
              <a:gd name="T60" fmla="*/ 1000 w 2055"/>
              <a:gd name="T61" fmla="*/ 600 h 2054"/>
              <a:gd name="T62" fmla="*/ 1448 w 2055"/>
              <a:gd name="T63" fmla="*/ 307 h 2054"/>
              <a:gd name="T64" fmla="*/ 1028 w 2055"/>
              <a:gd name="T65" fmla="*/ 367 h 2054"/>
              <a:gd name="T66" fmla="*/ 1028 w 2055"/>
              <a:gd name="T67" fmla="*/ 247 h 2054"/>
              <a:gd name="T68" fmla="*/ 1280 w 2055"/>
              <a:gd name="T69" fmla="*/ 307 h 2054"/>
              <a:gd name="T70" fmla="*/ 1027 w 2055"/>
              <a:gd name="T71" fmla="*/ 985 h 2054"/>
              <a:gd name="T72" fmla="*/ 1088 w 2055"/>
              <a:gd name="T73" fmla="*/ 1387 h 2054"/>
              <a:gd name="T74" fmla="*/ 968 w 2055"/>
              <a:gd name="T75" fmla="*/ 1334 h 2054"/>
              <a:gd name="T76" fmla="*/ 967 w 2055"/>
              <a:gd name="T77" fmla="*/ 1165 h 2054"/>
              <a:gd name="T78" fmla="*/ 1027 w 2055"/>
              <a:gd name="T79" fmla="*/ 1105 h 2054"/>
              <a:gd name="T80" fmla="*/ 968 w 2055"/>
              <a:gd name="T81" fmla="*/ 667 h 2054"/>
              <a:gd name="T82" fmla="*/ 1088 w 2055"/>
              <a:gd name="T83" fmla="*/ 755 h 2054"/>
              <a:gd name="T84" fmla="*/ 1087 w 2055"/>
              <a:gd name="T85" fmla="*/ 925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55" h="2054">
                <a:moveTo>
                  <a:pt x="1531" y="1387"/>
                </a:moveTo>
                <a:cubicBezTo>
                  <a:pt x="1509" y="1354"/>
                  <a:pt x="1462" y="1351"/>
                  <a:pt x="1436" y="1381"/>
                </a:cubicBezTo>
                <a:cubicBezTo>
                  <a:pt x="1347" y="1484"/>
                  <a:pt x="1222" y="1549"/>
                  <a:pt x="1088" y="1564"/>
                </a:cubicBezTo>
                <a:cubicBezTo>
                  <a:pt x="1088" y="1507"/>
                  <a:pt x="1088" y="1507"/>
                  <a:pt x="1088" y="1507"/>
                </a:cubicBezTo>
                <a:cubicBezTo>
                  <a:pt x="1088" y="1485"/>
                  <a:pt x="1076" y="1465"/>
                  <a:pt x="1056" y="1454"/>
                </a:cubicBezTo>
                <a:cubicBezTo>
                  <a:pt x="1037" y="1444"/>
                  <a:pt x="1013" y="1445"/>
                  <a:pt x="995" y="1457"/>
                </a:cubicBezTo>
                <a:cubicBezTo>
                  <a:pt x="635" y="1697"/>
                  <a:pt x="635" y="1697"/>
                  <a:pt x="635" y="1697"/>
                </a:cubicBezTo>
                <a:cubicBezTo>
                  <a:pt x="618" y="1708"/>
                  <a:pt x="608" y="1727"/>
                  <a:pt x="608" y="1747"/>
                </a:cubicBezTo>
                <a:cubicBezTo>
                  <a:pt x="608" y="1767"/>
                  <a:pt x="618" y="1785"/>
                  <a:pt x="634" y="1797"/>
                </a:cubicBezTo>
                <a:cubicBezTo>
                  <a:pt x="994" y="2041"/>
                  <a:pt x="994" y="2041"/>
                  <a:pt x="994" y="2041"/>
                </a:cubicBezTo>
                <a:cubicBezTo>
                  <a:pt x="1013" y="2053"/>
                  <a:pt x="1036" y="2054"/>
                  <a:pt x="1056" y="2044"/>
                </a:cubicBezTo>
                <a:cubicBezTo>
                  <a:pt x="1076" y="2034"/>
                  <a:pt x="1088" y="2013"/>
                  <a:pt x="1088" y="1991"/>
                </a:cubicBezTo>
                <a:cubicBezTo>
                  <a:pt x="1088" y="1925"/>
                  <a:pt x="1088" y="1925"/>
                  <a:pt x="1088" y="1925"/>
                </a:cubicBezTo>
                <a:cubicBezTo>
                  <a:pt x="1303" y="1911"/>
                  <a:pt x="1504" y="1821"/>
                  <a:pt x="1660" y="1667"/>
                </a:cubicBezTo>
                <a:cubicBezTo>
                  <a:pt x="1680" y="1647"/>
                  <a:pt x="1684" y="1615"/>
                  <a:pt x="1668" y="1591"/>
                </a:cubicBezTo>
                <a:lnTo>
                  <a:pt x="1531" y="1387"/>
                </a:lnTo>
                <a:close/>
                <a:moveTo>
                  <a:pt x="1028" y="1807"/>
                </a:moveTo>
                <a:cubicBezTo>
                  <a:pt x="995" y="1807"/>
                  <a:pt x="968" y="1834"/>
                  <a:pt x="968" y="1867"/>
                </a:cubicBezTo>
                <a:cubicBezTo>
                  <a:pt x="968" y="1878"/>
                  <a:pt x="968" y="1878"/>
                  <a:pt x="968" y="1878"/>
                </a:cubicBezTo>
                <a:cubicBezTo>
                  <a:pt x="775" y="1747"/>
                  <a:pt x="775" y="1747"/>
                  <a:pt x="775" y="1747"/>
                </a:cubicBezTo>
                <a:cubicBezTo>
                  <a:pt x="968" y="1619"/>
                  <a:pt x="968" y="1619"/>
                  <a:pt x="968" y="1619"/>
                </a:cubicBezTo>
                <a:cubicBezTo>
                  <a:pt x="968" y="1627"/>
                  <a:pt x="968" y="1627"/>
                  <a:pt x="968" y="1627"/>
                </a:cubicBezTo>
                <a:cubicBezTo>
                  <a:pt x="968" y="1660"/>
                  <a:pt x="995" y="1687"/>
                  <a:pt x="1028" y="1687"/>
                </a:cubicBezTo>
                <a:cubicBezTo>
                  <a:pt x="1193" y="1687"/>
                  <a:pt x="1352" y="1625"/>
                  <a:pt x="1472" y="1515"/>
                </a:cubicBezTo>
                <a:cubicBezTo>
                  <a:pt x="1539" y="1615"/>
                  <a:pt x="1539" y="1615"/>
                  <a:pt x="1539" y="1615"/>
                </a:cubicBezTo>
                <a:cubicBezTo>
                  <a:pt x="1397" y="1739"/>
                  <a:pt x="1217" y="1807"/>
                  <a:pt x="1028" y="1807"/>
                </a:cubicBezTo>
                <a:close/>
                <a:moveTo>
                  <a:pt x="1992" y="967"/>
                </a:moveTo>
                <a:cubicBezTo>
                  <a:pt x="1926" y="967"/>
                  <a:pt x="1926" y="967"/>
                  <a:pt x="1926" y="967"/>
                </a:cubicBezTo>
                <a:cubicBezTo>
                  <a:pt x="1912" y="752"/>
                  <a:pt x="1821" y="550"/>
                  <a:pt x="1668" y="395"/>
                </a:cubicBezTo>
                <a:cubicBezTo>
                  <a:pt x="1648" y="375"/>
                  <a:pt x="1616" y="371"/>
                  <a:pt x="1592" y="387"/>
                </a:cubicBezTo>
                <a:cubicBezTo>
                  <a:pt x="1387" y="524"/>
                  <a:pt x="1387" y="524"/>
                  <a:pt x="1387" y="524"/>
                </a:cubicBezTo>
                <a:cubicBezTo>
                  <a:pt x="1355" y="546"/>
                  <a:pt x="1351" y="593"/>
                  <a:pt x="1381" y="619"/>
                </a:cubicBezTo>
                <a:cubicBezTo>
                  <a:pt x="1485" y="708"/>
                  <a:pt x="1550" y="833"/>
                  <a:pt x="1564" y="967"/>
                </a:cubicBezTo>
                <a:cubicBezTo>
                  <a:pt x="1508" y="967"/>
                  <a:pt x="1508" y="967"/>
                  <a:pt x="1508" y="967"/>
                </a:cubicBezTo>
                <a:cubicBezTo>
                  <a:pt x="1486" y="967"/>
                  <a:pt x="1465" y="979"/>
                  <a:pt x="1455" y="999"/>
                </a:cubicBezTo>
                <a:cubicBezTo>
                  <a:pt x="1444" y="1018"/>
                  <a:pt x="1446" y="1042"/>
                  <a:pt x="1458" y="1060"/>
                </a:cubicBezTo>
                <a:cubicBezTo>
                  <a:pt x="1698" y="1420"/>
                  <a:pt x="1698" y="1420"/>
                  <a:pt x="1698" y="1420"/>
                </a:cubicBezTo>
                <a:cubicBezTo>
                  <a:pt x="1709" y="1437"/>
                  <a:pt x="1728" y="1447"/>
                  <a:pt x="1748" y="1447"/>
                </a:cubicBezTo>
                <a:cubicBezTo>
                  <a:pt x="1748" y="1447"/>
                  <a:pt x="1748" y="1447"/>
                  <a:pt x="1748" y="1447"/>
                </a:cubicBezTo>
                <a:cubicBezTo>
                  <a:pt x="1768" y="1447"/>
                  <a:pt x="1786" y="1437"/>
                  <a:pt x="1797" y="1421"/>
                </a:cubicBezTo>
                <a:cubicBezTo>
                  <a:pt x="2041" y="1061"/>
                  <a:pt x="2041" y="1061"/>
                  <a:pt x="2041" y="1061"/>
                </a:cubicBezTo>
                <a:cubicBezTo>
                  <a:pt x="2054" y="1042"/>
                  <a:pt x="2055" y="1019"/>
                  <a:pt x="2045" y="999"/>
                </a:cubicBezTo>
                <a:cubicBezTo>
                  <a:pt x="2034" y="979"/>
                  <a:pt x="2014" y="967"/>
                  <a:pt x="1992" y="967"/>
                </a:cubicBezTo>
                <a:close/>
                <a:moveTo>
                  <a:pt x="1748" y="1279"/>
                </a:moveTo>
                <a:cubicBezTo>
                  <a:pt x="1620" y="1087"/>
                  <a:pt x="1620" y="1087"/>
                  <a:pt x="1620" y="1087"/>
                </a:cubicBezTo>
                <a:cubicBezTo>
                  <a:pt x="1628" y="1087"/>
                  <a:pt x="1628" y="1087"/>
                  <a:pt x="1628" y="1087"/>
                </a:cubicBezTo>
                <a:cubicBezTo>
                  <a:pt x="1661" y="1087"/>
                  <a:pt x="1688" y="1060"/>
                  <a:pt x="1688" y="1027"/>
                </a:cubicBezTo>
                <a:cubicBezTo>
                  <a:pt x="1688" y="862"/>
                  <a:pt x="1626" y="703"/>
                  <a:pt x="1516" y="582"/>
                </a:cubicBezTo>
                <a:cubicBezTo>
                  <a:pt x="1616" y="515"/>
                  <a:pt x="1616" y="515"/>
                  <a:pt x="1616" y="515"/>
                </a:cubicBezTo>
                <a:cubicBezTo>
                  <a:pt x="1740" y="658"/>
                  <a:pt x="1808" y="837"/>
                  <a:pt x="1808" y="1027"/>
                </a:cubicBezTo>
                <a:cubicBezTo>
                  <a:pt x="1808" y="1060"/>
                  <a:pt x="1835" y="1087"/>
                  <a:pt x="1868" y="1087"/>
                </a:cubicBezTo>
                <a:cubicBezTo>
                  <a:pt x="1879" y="1087"/>
                  <a:pt x="1879" y="1087"/>
                  <a:pt x="1879" y="1087"/>
                </a:cubicBezTo>
                <a:lnTo>
                  <a:pt x="1748" y="1279"/>
                </a:lnTo>
                <a:close/>
                <a:moveTo>
                  <a:pt x="674" y="1435"/>
                </a:moveTo>
                <a:cubicBezTo>
                  <a:pt x="571" y="1346"/>
                  <a:pt x="506" y="1221"/>
                  <a:pt x="491" y="1087"/>
                </a:cubicBezTo>
                <a:cubicBezTo>
                  <a:pt x="548" y="1087"/>
                  <a:pt x="548" y="1087"/>
                  <a:pt x="548" y="1087"/>
                </a:cubicBezTo>
                <a:cubicBezTo>
                  <a:pt x="570" y="1087"/>
                  <a:pt x="590" y="1075"/>
                  <a:pt x="601" y="1055"/>
                </a:cubicBezTo>
                <a:cubicBezTo>
                  <a:pt x="611" y="1036"/>
                  <a:pt x="610" y="1012"/>
                  <a:pt x="598" y="994"/>
                </a:cubicBezTo>
                <a:cubicBezTo>
                  <a:pt x="358" y="634"/>
                  <a:pt x="358" y="634"/>
                  <a:pt x="358" y="634"/>
                </a:cubicBezTo>
                <a:cubicBezTo>
                  <a:pt x="347" y="617"/>
                  <a:pt x="328" y="607"/>
                  <a:pt x="308" y="607"/>
                </a:cubicBezTo>
                <a:cubicBezTo>
                  <a:pt x="308" y="607"/>
                  <a:pt x="308" y="607"/>
                  <a:pt x="308" y="607"/>
                </a:cubicBezTo>
                <a:cubicBezTo>
                  <a:pt x="288" y="607"/>
                  <a:pt x="269" y="617"/>
                  <a:pt x="258" y="633"/>
                </a:cubicBezTo>
                <a:cubicBezTo>
                  <a:pt x="14" y="993"/>
                  <a:pt x="14" y="993"/>
                  <a:pt x="14" y="993"/>
                </a:cubicBezTo>
                <a:cubicBezTo>
                  <a:pt x="2" y="1012"/>
                  <a:pt x="0" y="1036"/>
                  <a:pt x="11" y="1055"/>
                </a:cubicBezTo>
                <a:cubicBezTo>
                  <a:pt x="21" y="1075"/>
                  <a:pt x="42" y="1087"/>
                  <a:pt x="64" y="1087"/>
                </a:cubicBezTo>
                <a:cubicBezTo>
                  <a:pt x="130" y="1087"/>
                  <a:pt x="130" y="1087"/>
                  <a:pt x="130" y="1087"/>
                </a:cubicBezTo>
                <a:cubicBezTo>
                  <a:pt x="144" y="1302"/>
                  <a:pt x="234" y="1504"/>
                  <a:pt x="388" y="1659"/>
                </a:cubicBezTo>
                <a:cubicBezTo>
                  <a:pt x="408" y="1679"/>
                  <a:pt x="440" y="1683"/>
                  <a:pt x="464" y="1667"/>
                </a:cubicBezTo>
                <a:cubicBezTo>
                  <a:pt x="668" y="1530"/>
                  <a:pt x="668" y="1530"/>
                  <a:pt x="668" y="1530"/>
                </a:cubicBezTo>
                <a:cubicBezTo>
                  <a:pt x="701" y="1508"/>
                  <a:pt x="704" y="1461"/>
                  <a:pt x="674" y="1435"/>
                </a:cubicBezTo>
                <a:close/>
                <a:moveTo>
                  <a:pt x="440" y="1539"/>
                </a:moveTo>
                <a:cubicBezTo>
                  <a:pt x="316" y="1397"/>
                  <a:pt x="248" y="1217"/>
                  <a:pt x="248" y="1027"/>
                </a:cubicBezTo>
                <a:cubicBezTo>
                  <a:pt x="248" y="994"/>
                  <a:pt x="221" y="967"/>
                  <a:pt x="188" y="967"/>
                </a:cubicBezTo>
                <a:cubicBezTo>
                  <a:pt x="177" y="967"/>
                  <a:pt x="177" y="967"/>
                  <a:pt x="177" y="967"/>
                </a:cubicBezTo>
                <a:cubicBezTo>
                  <a:pt x="307" y="775"/>
                  <a:pt x="307" y="775"/>
                  <a:pt x="307" y="775"/>
                </a:cubicBezTo>
                <a:cubicBezTo>
                  <a:pt x="436" y="967"/>
                  <a:pt x="436" y="967"/>
                  <a:pt x="436" y="967"/>
                </a:cubicBezTo>
                <a:cubicBezTo>
                  <a:pt x="428" y="967"/>
                  <a:pt x="428" y="967"/>
                  <a:pt x="428" y="967"/>
                </a:cubicBezTo>
                <a:cubicBezTo>
                  <a:pt x="395" y="967"/>
                  <a:pt x="368" y="994"/>
                  <a:pt x="368" y="1027"/>
                </a:cubicBezTo>
                <a:cubicBezTo>
                  <a:pt x="368" y="1193"/>
                  <a:pt x="430" y="1351"/>
                  <a:pt x="540" y="1472"/>
                </a:cubicBezTo>
                <a:lnTo>
                  <a:pt x="440" y="1539"/>
                </a:lnTo>
                <a:close/>
                <a:moveTo>
                  <a:pt x="1448" y="307"/>
                </a:moveTo>
                <a:cubicBezTo>
                  <a:pt x="1448" y="287"/>
                  <a:pt x="1438" y="269"/>
                  <a:pt x="1421" y="257"/>
                </a:cubicBezTo>
                <a:cubicBezTo>
                  <a:pt x="1061" y="13"/>
                  <a:pt x="1061" y="13"/>
                  <a:pt x="1061" y="13"/>
                </a:cubicBezTo>
                <a:cubicBezTo>
                  <a:pt x="1043" y="1"/>
                  <a:pt x="1019" y="0"/>
                  <a:pt x="1000" y="10"/>
                </a:cubicBezTo>
                <a:cubicBezTo>
                  <a:pt x="980" y="20"/>
                  <a:pt x="968" y="41"/>
                  <a:pt x="968" y="63"/>
                </a:cubicBezTo>
                <a:cubicBezTo>
                  <a:pt x="968" y="129"/>
                  <a:pt x="968" y="129"/>
                  <a:pt x="968" y="129"/>
                </a:cubicBezTo>
                <a:cubicBezTo>
                  <a:pt x="752" y="143"/>
                  <a:pt x="551" y="234"/>
                  <a:pt x="396" y="387"/>
                </a:cubicBezTo>
                <a:cubicBezTo>
                  <a:pt x="375" y="407"/>
                  <a:pt x="372" y="439"/>
                  <a:pt x="388" y="463"/>
                </a:cubicBezTo>
                <a:cubicBezTo>
                  <a:pt x="524" y="667"/>
                  <a:pt x="524" y="667"/>
                  <a:pt x="524" y="667"/>
                </a:cubicBezTo>
                <a:cubicBezTo>
                  <a:pt x="546" y="700"/>
                  <a:pt x="594" y="703"/>
                  <a:pt x="620" y="673"/>
                </a:cubicBezTo>
                <a:cubicBezTo>
                  <a:pt x="709" y="570"/>
                  <a:pt x="834" y="505"/>
                  <a:pt x="968" y="490"/>
                </a:cubicBezTo>
                <a:cubicBezTo>
                  <a:pt x="968" y="547"/>
                  <a:pt x="968" y="547"/>
                  <a:pt x="968" y="547"/>
                </a:cubicBezTo>
                <a:cubicBezTo>
                  <a:pt x="968" y="569"/>
                  <a:pt x="980" y="589"/>
                  <a:pt x="1000" y="600"/>
                </a:cubicBezTo>
                <a:cubicBezTo>
                  <a:pt x="1019" y="610"/>
                  <a:pt x="1043" y="609"/>
                  <a:pt x="1061" y="597"/>
                </a:cubicBezTo>
                <a:cubicBezTo>
                  <a:pt x="1421" y="357"/>
                  <a:pt x="1421" y="357"/>
                  <a:pt x="1421" y="357"/>
                </a:cubicBezTo>
                <a:cubicBezTo>
                  <a:pt x="1438" y="346"/>
                  <a:pt x="1448" y="327"/>
                  <a:pt x="1448" y="307"/>
                </a:cubicBezTo>
                <a:close/>
                <a:moveTo>
                  <a:pt x="1088" y="435"/>
                </a:moveTo>
                <a:cubicBezTo>
                  <a:pt x="1088" y="427"/>
                  <a:pt x="1088" y="427"/>
                  <a:pt x="1088" y="427"/>
                </a:cubicBezTo>
                <a:cubicBezTo>
                  <a:pt x="1088" y="394"/>
                  <a:pt x="1061" y="367"/>
                  <a:pt x="1028" y="367"/>
                </a:cubicBezTo>
                <a:cubicBezTo>
                  <a:pt x="862" y="367"/>
                  <a:pt x="704" y="429"/>
                  <a:pt x="583" y="5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658" y="315"/>
                  <a:pt x="838" y="247"/>
                  <a:pt x="1028" y="247"/>
                </a:cubicBezTo>
                <a:cubicBezTo>
                  <a:pt x="1061" y="247"/>
                  <a:pt x="1088" y="220"/>
                  <a:pt x="1088" y="187"/>
                </a:cubicBezTo>
                <a:cubicBezTo>
                  <a:pt x="1088" y="176"/>
                  <a:pt x="1088" y="176"/>
                  <a:pt x="1088" y="176"/>
                </a:cubicBezTo>
                <a:cubicBezTo>
                  <a:pt x="1280" y="307"/>
                  <a:pt x="1280" y="307"/>
                  <a:pt x="1280" y="307"/>
                </a:cubicBezTo>
                <a:lnTo>
                  <a:pt x="1088" y="435"/>
                </a:lnTo>
                <a:close/>
                <a:moveTo>
                  <a:pt x="967" y="925"/>
                </a:moveTo>
                <a:cubicBezTo>
                  <a:pt x="967" y="958"/>
                  <a:pt x="994" y="985"/>
                  <a:pt x="1027" y="985"/>
                </a:cubicBezTo>
                <a:cubicBezTo>
                  <a:pt x="1126" y="985"/>
                  <a:pt x="1207" y="1065"/>
                  <a:pt x="1207" y="1165"/>
                </a:cubicBezTo>
                <a:cubicBezTo>
                  <a:pt x="1207" y="1243"/>
                  <a:pt x="1157" y="1309"/>
                  <a:pt x="1088" y="1334"/>
                </a:cubicBezTo>
                <a:cubicBezTo>
                  <a:pt x="1088" y="1387"/>
                  <a:pt x="1088" y="1387"/>
                  <a:pt x="1088" y="1387"/>
                </a:cubicBezTo>
                <a:cubicBezTo>
                  <a:pt x="1088" y="1420"/>
                  <a:pt x="1061" y="1447"/>
                  <a:pt x="1028" y="1447"/>
                </a:cubicBezTo>
                <a:cubicBezTo>
                  <a:pt x="995" y="1447"/>
                  <a:pt x="968" y="1420"/>
                  <a:pt x="968" y="1387"/>
                </a:cubicBezTo>
                <a:cubicBezTo>
                  <a:pt x="968" y="1334"/>
                  <a:pt x="968" y="1334"/>
                  <a:pt x="968" y="1334"/>
                </a:cubicBezTo>
                <a:cubicBezTo>
                  <a:pt x="898" y="1310"/>
                  <a:pt x="847" y="1243"/>
                  <a:pt x="847" y="1165"/>
                </a:cubicBezTo>
                <a:cubicBezTo>
                  <a:pt x="847" y="1131"/>
                  <a:pt x="874" y="1105"/>
                  <a:pt x="907" y="1105"/>
                </a:cubicBezTo>
                <a:cubicBezTo>
                  <a:pt x="940" y="1105"/>
                  <a:pt x="967" y="1131"/>
                  <a:pt x="967" y="1165"/>
                </a:cubicBezTo>
                <a:cubicBezTo>
                  <a:pt x="967" y="1198"/>
                  <a:pt x="994" y="1225"/>
                  <a:pt x="1027" y="1225"/>
                </a:cubicBezTo>
                <a:cubicBezTo>
                  <a:pt x="1060" y="1225"/>
                  <a:pt x="1087" y="1198"/>
                  <a:pt x="1087" y="1165"/>
                </a:cubicBezTo>
                <a:cubicBezTo>
                  <a:pt x="1087" y="1132"/>
                  <a:pt x="1060" y="1105"/>
                  <a:pt x="1027" y="1105"/>
                </a:cubicBezTo>
                <a:cubicBezTo>
                  <a:pt x="928" y="1105"/>
                  <a:pt x="847" y="1024"/>
                  <a:pt x="847" y="925"/>
                </a:cubicBezTo>
                <a:cubicBezTo>
                  <a:pt x="847" y="846"/>
                  <a:pt x="898" y="779"/>
                  <a:pt x="968" y="755"/>
                </a:cubicBezTo>
                <a:cubicBezTo>
                  <a:pt x="968" y="667"/>
                  <a:pt x="968" y="667"/>
                  <a:pt x="968" y="667"/>
                </a:cubicBezTo>
                <a:cubicBezTo>
                  <a:pt x="968" y="634"/>
                  <a:pt x="995" y="607"/>
                  <a:pt x="1028" y="607"/>
                </a:cubicBezTo>
                <a:cubicBezTo>
                  <a:pt x="1061" y="607"/>
                  <a:pt x="1088" y="634"/>
                  <a:pt x="1088" y="667"/>
                </a:cubicBezTo>
                <a:cubicBezTo>
                  <a:pt x="1088" y="755"/>
                  <a:pt x="1088" y="755"/>
                  <a:pt x="1088" y="755"/>
                </a:cubicBezTo>
                <a:cubicBezTo>
                  <a:pt x="1157" y="780"/>
                  <a:pt x="1207" y="847"/>
                  <a:pt x="1207" y="925"/>
                </a:cubicBezTo>
                <a:cubicBezTo>
                  <a:pt x="1207" y="958"/>
                  <a:pt x="1180" y="985"/>
                  <a:pt x="1147" y="985"/>
                </a:cubicBezTo>
                <a:cubicBezTo>
                  <a:pt x="1114" y="985"/>
                  <a:pt x="1087" y="958"/>
                  <a:pt x="1087" y="925"/>
                </a:cubicBezTo>
                <a:cubicBezTo>
                  <a:pt x="1087" y="892"/>
                  <a:pt x="1060" y="865"/>
                  <a:pt x="1027" y="865"/>
                </a:cubicBezTo>
                <a:cubicBezTo>
                  <a:pt x="994" y="865"/>
                  <a:pt x="967" y="892"/>
                  <a:pt x="967" y="9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724956" y="1889090"/>
            <a:ext cx="393796" cy="392504"/>
          </a:xfrm>
          <a:custGeom>
            <a:avLst/>
            <a:gdLst>
              <a:gd name="T0" fmla="*/ 63 w 2054"/>
              <a:gd name="T1" fmla="*/ 1016 h 2048"/>
              <a:gd name="T2" fmla="*/ 729 w 2054"/>
              <a:gd name="T3" fmla="*/ 1439 h 2048"/>
              <a:gd name="T4" fmla="*/ 789 w 2054"/>
              <a:gd name="T5" fmla="*/ 2048 h 2048"/>
              <a:gd name="T6" fmla="*/ 1571 w 2054"/>
              <a:gd name="T7" fmla="*/ 1988 h 2048"/>
              <a:gd name="T8" fmla="*/ 1751 w 2054"/>
              <a:gd name="T9" fmla="*/ 1680 h 2048"/>
              <a:gd name="T10" fmla="*/ 1811 w 2054"/>
              <a:gd name="T11" fmla="*/ 1320 h 2048"/>
              <a:gd name="T12" fmla="*/ 2041 w 2054"/>
              <a:gd name="T13" fmla="*/ 1294 h 2048"/>
              <a:gd name="T14" fmla="*/ 1887 w 2054"/>
              <a:gd name="T15" fmla="*/ 843 h 2048"/>
              <a:gd name="T16" fmla="*/ 1227 w 2054"/>
              <a:gd name="T17" fmla="*/ 0 h 2048"/>
              <a:gd name="T18" fmla="*/ 406 w 2054"/>
              <a:gd name="T19" fmla="*/ 536 h 2048"/>
              <a:gd name="T20" fmla="*/ 10 w 2054"/>
              <a:gd name="T21" fmla="*/ 568 h 2048"/>
              <a:gd name="T22" fmla="*/ 111 w 2054"/>
              <a:gd name="T23" fmla="*/ 779 h 2048"/>
              <a:gd name="T24" fmla="*/ 10 w 2054"/>
              <a:gd name="T25" fmla="*/ 984 h 2048"/>
              <a:gd name="T26" fmla="*/ 977 w 2054"/>
              <a:gd name="T27" fmla="*/ 720 h 2048"/>
              <a:gd name="T28" fmla="*/ 1327 w 2054"/>
              <a:gd name="T29" fmla="*/ 780 h 2048"/>
              <a:gd name="T30" fmla="*/ 977 w 2054"/>
              <a:gd name="T31" fmla="*/ 840 h 2048"/>
              <a:gd name="T32" fmla="*/ 1207 w 2054"/>
              <a:gd name="T33" fmla="*/ 780 h 2048"/>
              <a:gd name="T34" fmla="*/ 1147 w 2054"/>
              <a:gd name="T35" fmla="*/ 1080 h 2048"/>
              <a:gd name="T36" fmla="*/ 1147 w 2054"/>
              <a:gd name="T37" fmla="*/ 480 h 2048"/>
              <a:gd name="T38" fmla="*/ 731 w 2054"/>
              <a:gd name="T39" fmla="*/ 720 h 2048"/>
              <a:gd name="T40" fmla="*/ 1567 w 2054"/>
              <a:gd name="T41" fmla="*/ 780 h 2048"/>
              <a:gd name="T42" fmla="*/ 731 w 2054"/>
              <a:gd name="T43" fmla="*/ 840 h 2048"/>
              <a:gd name="T44" fmla="*/ 1147 w 2054"/>
              <a:gd name="T45" fmla="*/ 1080 h 2048"/>
              <a:gd name="T46" fmla="*/ 1687 w 2054"/>
              <a:gd name="T47" fmla="*/ 780 h 2048"/>
              <a:gd name="T48" fmla="*/ 610 w 2054"/>
              <a:gd name="T49" fmla="*/ 720 h 2048"/>
              <a:gd name="T50" fmla="*/ 509 w 2054"/>
              <a:gd name="T51" fmla="*/ 612 h 2048"/>
              <a:gd name="T52" fmla="*/ 1227 w 2054"/>
              <a:gd name="T53" fmla="*/ 120 h 2048"/>
              <a:gd name="T54" fmla="*/ 1767 w 2054"/>
              <a:gd name="T55" fmla="*/ 854 h 2048"/>
              <a:gd name="T56" fmla="*/ 1902 w 2054"/>
              <a:gd name="T57" fmla="*/ 1200 h 2048"/>
              <a:gd name="T58" fmla="*/ 1691 w 2054"/>
              <a:gd name="T59" fmla="*/ 1260 h 2048"/>
              <a:gd name="T60" fmla="*/ 1511 w 2054"/>
              <a:gd name="T61" fmla="*/ 1560 h 2048"/>
              <a:gd name="T62" fmla="*/ 1451 w 2054"/>
              <a:gd name="T63" fmla="*/ 1928 h 2048"/>
              <a:gd name="T64" fmla="*/ 849 w 2054"/>
              <a:gd name="T65" fmla="*/ 1405 h 2048"/>
              <a:gd name="T66" fmla="*/ 508 w 2054"/>
              <a:gd name="T67" fmla="*/ 944 h 2048"/>
              <a:gd name="T68" fmla="*/ 610 w 2054"/>
              <a:gd name="T69" fmla="*/ 840 h 2048"/>
              <a:gd name="T70" fmla="*/ 395 w 2054"/>
              <a:gd name="T71" fmla="*/ 656 h 2048"/>
              <a:gd name="T72" fmla="*/ 395 w 2054"/>
              <a:gd name="T73" fmla="*/ 896 h 2048"/>
              <a:gd name="T74" fmla="*/ 233 w 2054"/>
              <a:gd name="T75" fmla="*/ 814 h 2048"/>
              <a:gd name="T76" fmla="*/ 174 w 2054"/>
              <a:gd name="T77" fmla="*/ 65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4" h="2048">
                <a:moveTo>
                  <a:pt x="10" y="984"/>
                </a:moveTo>
                <a:cubicBezTo>
                  <a:pt x="20" y="1004"/>
                  <a:pt x="41" y="1016"/>
                  <a:pt x="63" y="1016"/>
                </a:cubicBezTo>
                <a:cubicBezTo>
                  <a:pt x="403" y="1016"/>
                  <a:pt x="403" y="1016"/>
                  <a:pt x="403" y="1016"/>
                </a:cubicBezTo>
                <a:cubicBezTo>
                  <a:pt x="459" y="1190"/>
                  <a:pt x="574" y="1340"/>
                  <a:pt x="729" y="1439"/>
                </a:cubicBezTo>
                <a:cubicBezTo>
                  <a:pt x="729" y="1650"/>
                  <a:pt x="729" y="1984"/>
                  <a:pt x="729" y="1988"/>
                </a:cubicBezTo>
                <a:cubicBezTo>
                  <a:pt x="729" y="2021"/>
                  <a:pt x="756" y="2048"/>
                  <a:pt x="789" y="2048"/>
                </a:cubicBezTo>
                <a:cubicBezTo>
                  <a:pt x="1511" y="2048"/>
                  <a:pt x="1511" y="2048"/>
                  <a:pt x="1511" y="2048"/>
                </a:cubicBezTo>
                <a:cubicBezTo>
                  <a:pt x="1544" y="2048"/>
                  <a:pt x="1571" y="2021"/>
                  <a:pt x="1571" y="1988"/>
                </a:cubicBezTo>
                <a:cubicBezTo>
                  <a:pt x="1571" y="1680"/>
                  <a:pt x="1571" y="1680"/>
                  <a:pt x="1571" y="1680"/>
                </a:cubicBezTo>
                <a:cubicBezTo>
                  <a:pt x="1751" y="1680"/>
                  <a:pt x="1751" y="1680"/>
                  <a:pt x="1751" y="1680"/>
                </a:cubicBezTo>
                <a:cubicBezTo>
                  <a:pt x="1784" y="1680"/>
                  <a:pt x="1811" y="1653"/>
                  <a:pt x="1811" y="1620"/>
                </a:cubicBezTo>
                <a:cubicBezTo>
                  <a:pt x="1811" y="1320"/>
                  <a:pt x="1811" y="1320"/>
                  <a:pt x="1811" y="1320"/>
                </a:cubicBezTo>
                <a:cubicBezTo>
                  <a:pt x="1991" y="1320"/>
                  <a:pt x="1991" y="1320"/>
                  <a:pt x="1991" y="1320"/>
                </a:cubicBezTo>
                <a:cubicBezTo>
                  <a:pt x="2011" y="1320"/>
                  <a:pt x="2030" y="1310"/>
                  <a:pt x="2041" y="1294"/>
                </a:cubicBezTo>
                <a:cubicBezTo>
                  <a:pt x="2052" y="1277"/>
                  <a:pt x="2054" y="1256"/>
                  <a:pt x="2047" y="1238"/>
                </a:cubicBezTo>
                <a:cubicBezTo>
                  <a:pt x="1887" y="843"/>
                  <a:pt x="1887" y="843"/>
                  <a:pt x="1887" y="843"/>
                </a:cubicBezTo>
                <a:cubicBezTo>
                  <a:pt x="1887" y="660"/>
                  <a:pt x="1887" y="660"/>
                  <a:pt x="1887" y="660"/>
                </a:cubicBezTo>
                <a:cubicBezTo>
                  <a:pt x="1887" y="296"/>
                  <a:pt x="1591" y="0"/>
                  <a:pt x="1227" y="0"/>
                </a:cubicBezTo>
                <a:cubicBezTo>
                  <a:pt x="1147" y="0"/>
                  <a:pt x="1147" y="0"/>
                  <a:pt x="1147" y="0"/>
                </a:cubicBezTo>
                <a:cubicBezTo>
                  <a:pt x="811" y="0"/>
                  <a:pt x="512" y="216"/>
                  <a:pt x="406" y="536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41" y="536"/>
                  <a:pt x="21" y="548"/>
                  <a:pt x="10" y="568"/>
                </a:cubicBezTo>
                <a:cubicBezTo>
                  <a:pt x="0" y="587"/>
                  <a:pt x="1" y="611"/>
                  <a:pt x="13" y="629"/>
                </a:cubicBezTo>
                <a:cubicBezTo>
                  <a:pt x="111" y="779"/>
                  <a:pt x="111" y="779"/>
                  <a:pt x="111" y="779"/>
                </a:cubicBezTo>
                <a:cubicBezTo>
                  <a:pt x="13" y="922"/>
                  <a:pt x="13" y="922"/>
                  <a:pt x="13" y="922"/>
                </a:cubicBezTo>
                <a:cubicBezTo>
                  <a:pt x="1" y="941"/>
                  <a:pt x="0" y="965"/>
                  <a:pt x="10" y="984"/>
                </a:cubicBezTo>
                <a:close/>
                <a:moveTo>
                  <a:pt x="1147" y="720"/>
                </a:moveTo>
                <a:cubicBezTo>
                  <a:pt x="977" y="720"/>
                  <a:pt x="977" y="720"/>
                  <a:pt x="977" y="720"/>
                </a:cubicBezTo>
                <a:cubicBezTo>
                  <a:pt x="1002" y="650"/>
                  <a:pt x="1069" y="600"/>
                  <a:pt x="1147" y="600"/>
                </a:cubicBezTo>
                <a:cubicBezTo>
                  <a:pt x="1246" y="600"/>
                  <a:pt x="1327" y="681"/>
                  <a:pt x="1327" y="780"/>
                </a:cubicBezTo>
                <a:cubicBezTo>
                  <a:pt x="1327" y="879"/>
                  <a:pt x="1246" y="960"/>
                  <a:pt x="1147" y="960"/>
                </a:cubicBezTo>
                <a:cubicBezTo>
                  <a:pt x="1069" y="960"/>
                  <a:pt x="1002" y="910"/>
                  <a:pt x="977" y="840"/>
                </a:cubicBezTo>
                <a:cubicBezTo>
                  <a:pt x="1147" y="840"/>
                  <a:pt x="1147" y="840"/>
                  <a:pt x="1147" y="840"/>
                </a:cubicBezTo>
                <a:cubicBezTo>
                  <a:pt x="1180" y="840"/>
                  <a:pt x="1207" y="813"/>
                  <a:pt x="1207" y="780"/>
                </a:cubicBezTo>
                <a:cubicBezTo>
                  <a:pt x="1207" y="747"/>
                  <a:pt x="1180" y="720"/>
                  <a:pt x="1147" y="720"/>
                </a:cubicBezTo>
                <a:close/>
                <a:moveTo>
                  <a:pt x="1147" y="1080"/>
                </a:moveTo>
                <a:cubicBezTo>
                  <a:pt x="1312" y="1080"/>
                  <a:pt x="1447" y="945"/>
                  <a:pt x="1447" y="780"/>
                </a:cubicBezTo>
                <a:cubicBezTo>
                  <a:pt x="1447" y="615"/>
                  <a:pt x="1312" y="480"/>
                  <a:pt x="1147" y="480"/>
                </a:cubicBezTo>
                <a:cubicBezTo>
                  <a:pt x="1002" y="480"/>
                  <a:pt x="881" y="583"/>
                  <a:pt x="853" y="720"/>
                </a:cubicBezTo>
                <a:cubicBezTo>
                  <a:pt x="731" y="720"/>
                  <a:pt x="731" y="720"/>
                  <a:pt x="731" y="720"/>
                </a:cubicBezTo>
                <a:cubicBezTo>
                  <a:pt x="760" y="517"/>
                  <a:pt x="936" y="360"/>
                  <a:pt x="1147" y="360"/>
                </a:cubicBezTo>
                <a:cubicBezTo>
                  <a:pt x="1379" y="360"/>
                  <a:pt x="1567" y="548"/>
                  <a:pt x="1567" y="780"/>
                </a:cubicBezTo>
                <a:cubicBezTo>
                  <a:pt x="1567" y="1012"/>
                  <a:pt x="1379" y="1200"/>
                  <a:pt x="1147" y="1200"/>
                </a:cubicBezTo>
                <a:cubicBezTo>
                  <a:pt x="936" y="1200"/>
                  <a:pt x="760" y="1043"/>
                  <a:pt x="731" y="840"/>
                </a:cubicBezTo>
                <a:cubicBezTo>
                  <a:pt x="853" y="840"/>
                  <a:pt x="853" y="840"/>
                  <a:pt x="853" y="840"/>
                </a:cubicBezTo>
                <a:cubicBezTo>
                  <a:pt x="881" y="977"/>
                  <a:pt x="1002" y="1080"/>
                  <a:pt x="1147" y="1080"/>
                </a:cubicBezTo>
                <a:close/>
                <a:moveTo>
                  <a:pt x="1147" y="1320"/>
                </a:moveTo>
                <a:cubicBezTo>
                  <a:pt x="1445" y="1320"/>
                  <a:pt x="1687" y="1078"/>
                  <a:pt x="1687" y="780"/>
                </a:cubicBezTo>
                <a:cubicBezTo>
                  <a:pt x="1687" y="482"/>
                  <a:pt x="1445" y="240"/>
                  <a:pt x="1147" y="240"/>
                </a:cubicBezTo>
                <a:cubicBezTo>
                  <a:pt x="870" y="240"/>
                  <a:pt x="640" y="450"/>
                  <a:pt x="610" y="720"/>
                </a:cubicBezTo>
                <a:cubicBezTo>
                  <a:pt x="579" y="720"/>
                  <a:pt x="579" y="720"/>
                  <a:pt x="579" y="720"/>
                </a:cubicBezTo>
                <a:cubicBezTo>
                  <a:pt x="509" y="612"/>
                  <a:pt x="509" y="612"/>
                  <a:pt x="509" y="612"/>
                </a:cubicBezTo>
                <a:cubicBezTo>
                  <a:pt x="584" y="325"/>
                  <a:pt x="849" y="120"/>
                  <a:pt x="1147" y="120"/>
                </a:cubicBezTo>
                <a:cubicBezTo>
                  <a:pt x="1227" y="120"/>
                  <a:pt x="1227" y="120"/>
                  <a:pt x="1227" y="120"/>
                </a:cubicBezTo>
                <a:cubicBezTo>
                  <a:pt x="1525" y="120"/>
                  <a:pt x="1767" y="362"/>
                  <a:pt x="1767" y="660"/>
                </a:cubicBezTo>
                <a:cubicBezTo>
                  <a:pt x="1767" y="854"/>
                  <a:pt x="1767" y="854"/>
                  <a:pt x="1767" y="854"/>
                </a:cubicBezTo>
                <a:cubicBezTo>
                  <a:pt x="1767" y="862"/>
                  <a:pt x="1769" y="870"/>
                  <a:pt x="1772" y="877"/>
                </a:cubicBezTo>
                <a:cubicBezTo>
                  <a:pt x="1902" y="1200"/>
                  <a:pt x="1902" y="1200"/>
                  <a:pt x="1902" y="1200"/>
                </a:cubicBezTo>
                <a:cubicBezTo>
                  <a:pt x="1751" y="1200"/>
                  <a:pt x="1751" y="1200"/>
                  <a:pt x="1751" y="1200"/>
                </a:cubicBezTo>
                <a:cubicBezTo>
                  <a:pt x="1718" y="1200"/>
                  <a:pt x="1691" y="1227"/>
                  <a:pt x="1691" y="1260"/>
                </a:cubicBezTo>
                <a:cubicBezTo>
                  <a:pt x="1691" y="1560"/>
                  <a:pt x="1691" y="1560"/>
                  <a:pt x="1691" y="1560"/>
                </a:cubicBezTo>
                <a:cubicBezTo>
                  <a:pt x="1511" y="1560"/>
                  <a:pt x="1511" y="1560"/>
                  <a:pt x="1511" y="1560"/>
                </a:cubicBezTo>
                <a:cubicBezTo>
                  <a:pt x="1478" y="1560"/>
                  <a:pt x="1451" y="1587"/>
                  <a:pt x="1451" y="1620"/>
                </a:cubicBezTo>
                <a:cubicBezTo>
                  <a:pt x="1451" y="1928"/>
                  <a:pt x="1451" y="1928"/>
                  <a:pt x="1451" y="1928"/>
                </a:cubicBezTo>
                <a:cubicBezTo>
                  <a:pt x="849" y="1928"/>
                  <a:pt x="849" y="1928"/>
                  <a:pt x="849" y="1928"/>
                </a:cubicBezTo>
                <a:cubicBezTo>
                  <a:pt x="849" y="1814"/>
                  <a:pt x="849" y="1562"/>
                  <a:pt x="849" y="1405"/>
                </a:cubicBezTo>
                <a:cubicBezTo>
                  <a:pt x="849" y="1383"/>
                  <a:pt x="838" y="1364"/>
                  <a:pt x="819" y="1353"/>
                </a:cubicBezTo>
                <a:cubicBezTo>
                  <a:pt x="664" y="1264"/>
                  <a:pt x="552" y="1116"/>
                  <a:pt x="508" y="944"/>
                </a:cubicBezTo>
                <a:cubicBezTo>
                  <a:pt x="579" y="840"/>
                  <a:pt x="579" y="840"/>
                  <a:pt x="579" y="840"/>
                </a:cubicBezTo>
                <a:cubicBezTo>
                  <a:pt x="610" y="840"/>
                  <a:pt x="610" y="840"/>
                  <a:pt x="610" y="840"/>
                </a:cubicBezTo>
                <a:cubicBezTo>
                  <a:pt x="640" y="1110"/>
                  <a:pt x="870" y="1320"/>
                  <a:pt x="1147" y="1320"/>
                </a:cubicBezTo>
                <a:close/>
                <a:moveTo>
                  <a:pt x="395" y="656"/>
                </a:moveTo>
                <a:cubicBezTo>
                  <a:pt x="475" y="779"/>
                  <a:pt x="475" y="779"/>
                  <a:pt x="475" y="779"/>
                </a:cubicBezTo>
                <a:cubicBezTo>
                  <a:pt x="395" y="896"/>
                  <a:pt x="395" y="896"/>
                  <a:pt x="395" y="896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233" y="814"/>
                  <a:pt x="233" y="814"/>
                  <a:pt x="233" y="814"/>
                </a:cubicBezTo>
                <a:cubicBezTo>
                  <a:pt x="246" y="794"/>
                  <a:pt x="246" y="767"/>
                  <a:pt x="233" y="747"/>
                </a:cubicBezTo>
                <a:cubicBezTo>
                  <a:pt x="174" y="656"/>
                  <a:pt x="174" y="656"/>
                  <a:pt x="174" y="656"/>
                </a:cubicBezTo>
                <a:lnTo>
                  <a:pt x="395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2205231" y="1889090"/>
            <a:ext cx="344967" cy="392504"/>
          </a:xfrm>
          <a:custGeom>
            <a:avLst/>
            <a:gdLst>
              <a:gd name="T0" fmla="*/ 1800 w 1800"/>
              <a:gd name="T1" fmla="*/ 1144 h 2048"/>
              <a:gd name="T2" fmla="*/ 1080 w 1800"/>
              <a:gd name="T3" fmla="*/ 180 h 2048"/>
              <a:gd name="T4" fmla="*/ 720 w 1800"/>
              <a:gd name="T5" fmla="*/ 180 h 2048"/>
              <a:gd name="T6" fmla="*/ 0 w 1800"/>
              <a:gd name="T7" fmla="*/ 1144 h 2048"/>
              <a:gd name="T8" fmla="*/ 840 w 1800"/>
              <a:gd name="T9" fmla="*/ 1926 h 2048"/>
              <a:gd name="T10" fmla="*/ 479 w 1800"/>
              <a:gd name="T11" fmla="*/ 1654 h 2048"/>
              <a:gd name="T12" fmla="*/ 840 w 1800"/>
              <a:gd name="T13" fmla="*/ 1926 h 2048"/>
              <a:gd name="T14" fmla="*/ 900 w 1800"/>
              <a:gd name="T15" fmla="*/ 600 h 2048"/>
              <a:gd name="T16" fmla="*/ 900 w 1800"/>
              <a:gd name="T17" fmla="*/ 1688 h 2048"/>
              <a:gd name="T18" fmla="*/ 960 w 1800"/>
              <a:gd name="T19" fmla="*/ 1926 h 2048"/>
              <a:gd name="T20" fmla="*/ 1321 w 1800"/>
              <a:gd name="T21" fmla="*/ 1654 h 2048"/>
              <a:gd name="T22" fmla="*/ 960 w 1800"/>
              <a:gd name="T23" fmla="*/ 1926 h 2048"/>
              <a:gd name="T24" fmla="*/ 1406 w 1800"/>
              <a:gd name="T25" fmla="*/ 1569 h 2048"/>
              <a:gd name="T26" fmla="*/ 1678 w 1800"/>
              <a:gd name="T27" fmla="*/ 1204 h 2048"/>
              <a:gd name="T28" fmla="*/ 1678 w 1800"/>
              <a:gd name="T29" fmla="*/ 1084 h 2048"/>
              <a:gd name="T30" fmla="*/ 1406 w 1800"/>
              <a:gd name="T31" fmla="*/ 719 h 2048"/>
              <a:gd name="T32" fmla="*/ 1678 w 1800"/>
              <a:gd name="T33" fmla="*/ 1084 h 2048"/>
              <a:gd name="T34" fmla="*/ 1321 w 1800"/>
              <a:gd name="T35" fmla="*/ 634 h 2048"/>
              <a:gd name="T36" fmla="*/ 960 w 1800"/>
              <a:gd name="T37" fmla="*/ 362 h 2048"/>
              <a:gd name="T38" fmla="*/ 900 w 1800"/>
              <a:gd name="T39" fmla="*/ 120 h 2048"/>
              <a:gd name="T40" fmla="*/ 900 w 1800"/>
              <a:gd name="T41" fmla="*/ 240 h 2048"/>
              <a:gd name="T42" fmla="*/ 900 w 1800"/>
              <a:gd name="T43" fmla="*/ 120 h 2048"/>
              <a:gd name="T44" fmla="*/ 840 w 1800"/>
              <a:gd name="T45" fmla="*/ 483 h 2048"/>
              <a:gd name="T46" fmla="*/ 393 w 1800"/>
              <a:gd name="T47" fmla="*/ 548 h 2048"/>
              <a:gd name="T48" fmla="*/ 308 w 1800"/>
              <a:gd name="T49" fmla="*/ 633 h 2048"/>
              <a:gd name="T50" fmla="*/ 243 w 1800"/>
              <a:gd name="T51" fmla="*/ 1084 h 2048"/>
              <a:gd name="T52" fmla="*/ 308 w 1800"/>
              <a:gd name="T53" fmla="*/ 633 h 2048"/>
              <a:gd name="T54" fmla="*/ 394 w 1800"/>
              <a:gd name="T55" fmla="*/ 1569 h 2048"/>
              <a:gd name="T56" fmla="*/ 122 w 1800"/>
              <a:gd name="T57" fmla="*/ 1204 h 2048"/>
              <a:gd name="T58" fmla="*/ 1038 w 1800"/>
              <a:gd name="T59" fmla="*/ 1032 h 2048"/>
              <a:gd name="T60" fmla="*/ 672 w 1800"/>
              <a:gd name="T61" fmla="*/ 836 h 2048"/>
              <a:gd name="T62" fmla="*/ 592 w 1800"/>
              <a:gd name="T63" fmla="*/ 916 h 2048"/>
              <a:gd name="T64" fmla="*/ 788 w 1800"/>
              <a:gd name="T65" fmla="*/ 1283 h 2048"/>
              <a:gd name="T66" fmla="*/ 1197 w 1800"/>
              <a:gd name="T67" fmla="*/ 1441 h 2048"/>
              <a:gd name="T68" fmla="*/ 1038 w 1800"/>
              <a:gd name="T69" fmla="*/ 1032 h 2048"/>
              <a:gd name="T70" fmla="*/ 779 w 1800"/>
              <a:gd name="T71" fmla="*/ 1024 h 2048"/>
              <a:gd name="T72" fmla="*/ 1020 w 1800"/>
              <a:gd name="T73" fmla="*/ 12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00" h="2048">
                <a:moveTo>
                  <a:pt x="900" y="2048"/>
                </a:moveTo>
                <a:cubicBezTo>
                  <a:pt x="1400" y="2048"/>
                  <a:pt x="1800" y="1640"/>
                  <a:pt x="1800" y="1144"/>
                </a:cubicBezTo>
                <a:cubicBezTo>
                  <a:pt x="1800" y="707"/>
                  <a:pt x="1488" y="334"/>
                  <a:pt x="1063" y="255"/>
                </a:cubicBezTo>
                <a:cubicBezTo>
                  <a:pt x="1074" y="232"/>
                  <a:pt x="1080" y="207"/>
                  <a:pt x="1080" y="180"/>
                </a:cubicBezTo>
                <a:cubicBezTo>
                  <a:pt x="1080" y="81"/>
                  <a:pt x="999" y="0"/>
                  <a:pt x="900" y="0"/>
                </a:cubicBezTo>
                <a:cubicBezTo>
                  <a:pt x="801" y="0"/>
                  <a:pt x="720" y="81"/>
                  <a:pt x="720" y="180"/>
                </a:cubicBezTo>
                <a:cubicBezTo>
                  <a:pt x="720" y="207"/>
                  <a:pt x="726" y="232"/>
                  <a:pt x="736" y="255"/>
                </a:cubicBezTo>
                <a:cubicBezTo>
                  <a:pt x="312" y="334"/>
                  <a:pt x="0" y="707"/>
                  <a:pt x="0" y="1144"/>
                </a:cubicBezTo>
                <a:cubicBezTo>
                  <a:pt x="0" y="1642"/>
                  <a:pt x="403" y="2048"/>
                  <a:pt x="900" y="2048"/>
                </a:cubicBezTo>
                <a:close/>
                <a:moveTo>
                  <a:pt x="840" y="1926"/>
                </a:moveTo>
                <a:cubicBezTo>
                  <a:pt x="670" y="1913"/>
                  <a:pt x="515" y="1845"/>
                  <a:pt x="393" y="1740"/>
                </a:cubicBezTo>
                <a:cubicBezTo>
                  <a:pt x="479" y="1654"/>
                  <a:pt x="479" y="1654"/>
                  <a:pt x="479" y="1654"/>
                </a:cubicBezTo>
                <a:cubicBezTo>
                  <a:pt x="582" y="1741"/>
                  <a:pt x="707" y="1793"/>
                  <a:pt x="840" y="1805"/>
                </a:cubicBezTo>
                <a:lnTo>
                  <a:pt x="840" y="1926"/>
                </a:lnTo>
                <a:close/>
                <a:moveTo>
                  <a:pt x="360" y="1144"/>
                </a:moveTo>
                <a:cubicBezTo>
                  <a:pt x="360" y="844"/>
                  <a:pt x="602" y="600"/>
                  <a:pt x="900" y="600"/>
                </a:cubicBezTo>
                <a:cubicBezTo>
                  <a:pt x="1198" y="600"/>
                  <a:pt x="1440" y="844"/>
                  <a:pt x="1440" y="1144"/>
                </a:cubicBezTo>
                <a:cubicBezTo>
                  <a:pt x="1440" y="1444"/>
                  <a:pt x="1198" y="1688"/>
                  <a:pt x="900" y="1688"/>
                </a:cubicBezTo>
                <a:cubicBezTo>
                  <a:pt x="602" y="1688"/>
                  <a:pt x="360" y="1444"/>
                  <a:pt x="360" y="1144"/>
                </a:cubicBezTo>
                <a:close/>
                <a:moveTo>
                  <a:pt x="960" y="1926"/>
                </a:moveTo>
                <a:cubicBezTo>
                  <a:pt x="960" y="1805"/>
                  <a:pt x="960" y="1805"/>
                  <a:pt x="960" y="1805"/>
                </a:cubicBezTo>
                <a:cubicBezTo>
                  <a:pt x="1093" y="1793"/>
                  <a:pt x="1218" y="1741"/>
                  <a:pt x="1321" y="1654"/>
                </a:cubicBezTo>
                <a:cubicBezTo>
                  <a:pt x="1407" y="1740"/>
                  <a:pt x="1407" y="1740"/>
                  <a:pt x="1407" y="1740"/>
                </a:cubicBezTo>
                <a:cubicBezTo>
                  <a:pt x="1284" y="1845"/>
                  <a:pt x="1130" y="1913"/>
                  <a:pt x="960" y="1926"/>
                </a:cubicBezTo>
                <a:close/>
                <a:moveTo>
                  <a:pt x="1491" y="1655"/>
                </a:moveTo>
                <a:cubicBezTo>
                  <a:pt x="1406" y="1569"/>
                  <a:pt x="1406" y="1569"/>
                  <a:pt x="1406" y="1569"/>
                </a:cubicBezTo>
                <a:cubicBezTo>
                  <a:pt x="1493" y="1465"/>
                  <a:pt x="1545" y="1338"/>
                  <a:pt x="1557" y="1204"/>
                </a:cubicBezTo>
                <a:cubicBezTo>
                  <a:pt x="1678" y="1204"/>
                  <a:pt x="1678" y="1204"/>
                  <a:pt x="1678" y="1204"/>
                </a:cubicBezTo>
                <a:cubicBezTo>
                  <a:pt x="1665" y="1375"/>
                  <a:pt x="1597" y="1532"/>
                  <a:pt x="1491" y="1655"/>
                </a:cubicBezTo>
                <a:close/>
                <a:moveTo>
                  <a:pt x="1678" y="1084"/>
                </a:moveTo>
                <a:cubicBezTo>
                  <a:pt x="1557" y="1084"/>
                  <a:pt x="1557" y="1084"/>
                  <a:pt x="1557" y="1084"/>
                </a:cubicBezTo>
                <a:cubicBezTo>
                  <a:pt x="1545" y="950"/>
                  <a:pt x="1493" y="823"/>
                  <a:pt x="1406" y="719"/>
                </a:cubicBezTo>
                <a:cubicBezTo>
                  <a:pt x="1491" y="633"/>
                  <a:pt x="1491" y="633"/>
                  <a:pt x="1491" y="633"/>
                </a:cubicBezTo>
                <a:cubicBezTo>
                  <a:pt x="1597" y="756"/>
                  <a:pt x="1665" y="913"/>
                  <a:pt x="1678" y="1084"/>
                </a:cubicBezTo>
                <a:close/>
                <a:moveTo>
                  <a:pt x="1407" y="548"/>
                </a:moveTo>
                <a:cubicBezTo>
                  <a:pt x="1321" y="634"/>
                  <a:pt x="1321" y="634"/>
                  <a:pt x="1321" y="634"/>
                </a:cubicBezTo>
                <a:cubicBezTo>
                  <a:pt x="1218" y="547"/>
                  <a:pt x="1093" y="495"/>
                  <a:pt x="960" y="483"/>
                </a:cubicBezTo>
                <a:cubicBezTo>
                  <a:pt x="960" y="362"/>
                  <a:pt x="960" y="362"/>
                  <a:pt x="960" y="362"/>
                </a:cubicBezTo>
                <a:cubicBezTo>
                  <a:pt x="1130" y="375"/>
                  <a:pt x="1284" y="443"/>
                  <a:pt x="1407" y="548"/>
                </a:cubicBezTo>
                <a:close/>
                <a:moveTo>
                  <a:pt x="900" y="120"/>
                </a:moveTo>
                <a:cubicBezTo>
                  <a:pt x="933" y="120"/>
                  <a:pt x="960" y="147"/>
                  <a:pt x="960" y="180"/>
                </a:cubicBezTo>
                <a:cubicBezTo>
                  <a:pt x="960" y="213"/>
                  <a:pt x="933" y="240"/>
                  <a:pt x="900" y="240"/>
                </a:cubicBezTo>
                <a:cubicBezTo>
                  <a:pt x="867" y="240"/>
                  <a:pt x="840" y="213"/>
                  <a:pt x="840" y="180"/>
                </a:cubicBezTo>
                <a:cubicBezTo>
                  <a:pt x="840" y="147"/>
                  <a:pt x="867" y="120"/>
                  <a:pt x="900" y="120"/>
                </a:cubicBezTo>
                <a:close/>
                <a:moveTo>
                  <a:pt x="840" y="362"/>
                </a:moveTo>
                <a:cubicBezTo>
                  <a:pt x="840" y="483"/>
                  <a:pt x="840" y="483"/>
                  <a:pt x="840" y="483"/>
                </a:cubicBezTo>
                <a:cubicBezTo>
                  <a:pt x="707" y="495"/>
                  <a:pt x="582" y="547"/>
                  <a:pt x="479" y="634"/>
                </a:cubicBezTo>
                <a:cubicBezTo>
                  <a:pt x="393" y="548"/>
                  <a:pt x="393" y="548"/>
                  <a:pt x="393" y="548"/>
                </a:cubicBezTo>
                <a:cubicBezTo>
                  <a:pt x="515" y="443"/>
                  <a:pt x="670" y="375"/>
                  <a:pt x="840" y="362"/>
                </a:cubicBezTo>
                <a:close/>
                <a:moveTo>
                  <a:pt x="308" y="633"/>
                </a:moveTo>
                <a:cubicBezTo>
                  <a:pt x="394" y="719"/>
                  <a:pt x="394" y="719"/>
                  <a:pt x="394" y="719"/>
                </a:cubicBezTo>
                <a:cubicBezTo>
                  <a:pt x="307" y="823"/>
                  <a:pt x="255" y="950"/>
                  <a:pt x="243" y="1084"/>
                </a:cubicBezTo>
                <a:cubicBezTo>
                  <a:pt x="122" y="1084"/>
                  <a:pt x="122" y="1084"/>
                  <a:pt x="122" y="1084"/>
                </a:cubicBezTo>
                <a:cubicBezTo>
                  <a:pt x="135" y="913"/>
                  <a:pt x="203" y="756"/>
                  <a:pt x="308" y="633"/>
                </a:cubicBezTo>
                <a:close/>
                <a:moveTo>
                  <a:pt x="243" y="1204"/>
                </a:moveTo>
                <a:cubicBezTo>
                  <a:pt x="255" y="1338"/>
                  <a:pt x="307" y="1465"/>
                  <a:pt x="394" y="1569"/>
                </a:cubicBezTo>
                <a:cubicBezTo>
                  <a:pt x="308" y="1655"/>
                  <a:pt x="308" y="1655"/>
                  <a:pt x="308" y="1655"/>
                </a:cubicBezTo>
                <a:cubicBezTo>
                  <a:pt x="203" y="1532"/>
                  <a:pt x="135" y="1375"/>
                  <a:pt x="122" y="1204"/>
                </a:cubicBezTo>
                <a:lnTo>
                  <a:pt x="243" y="1204"/>
                </a:lnTo>
                <a:close/>
                <a:moveTo>
                  <a:pt x="1038" y="1032"/>
                </a:moveTo>
                <a:cubicBezTo>
                  <a:pt x="1033" y="1021"/>
                  <a:pt x="1023" y="1011"/>
                  <a:pt x="1012" y="1005"/>
                </a:cubicBezTo>
                <a:cubicBezTo>
                  <a:pt x="672" y="836"/>
                  <a:pt x="672" y="836"/>
                  <a:pt x="672" y="836"/>
                </a:cubicBezTo>
                <a:cubicBezTo>
                  <a:pt x="649" y="824"/>
                  <a:pt x="621" y="829"/>
                  <a:pt x="603" y="847"/>
                </a:cubicBezTo>
                <a:cubicBezTo>
                  <a:pt x="585" y="865"/>
                  <a:pt x="580" y="893"/>
                  <a:pt x="592" y="916"/>
                </a:cubicBezTo>
                <a:cubicBezTo>
                  <a:pt x="761" y="1256"/>
                  <a:pt x="761" y="1256"/>
                  <a:pt x="761" y="1256"/>
                </a:cubicBezTo>
                <a:cubicBezTo>
                  <a:pt x="767" y="1267"/>
                  <a:pt x="777" y="1277"/>
                  <a:pt x="788" y="1283"/>
                </a:cubicBezTo>
                <a:cubicBezTo>
                  <a:pt x="1128" y="1452"/>
                  <a:pt x="1128" y="1452"/>
                  <a:pt x="1128" y="1452"/>
                </a:cubicBezTo>
                <a:cubicBezTo>
                  <a:pt x="1151" y="1464"/>
                  <a:pt x="1179" y="1459"/>
                  <a:pt x="1197" y="1441"/>
                </a:cubicBezTo>
                <a:cubicBezTo>
                  <a:pt x="1215" y="1423"/>
                  <a:pt x="1220" y="1395"/>
                  <a:pt x="1208" y="1372"/>
                </a:cubicBezTo>
                <a:lnTo>
                  <a:pt x="1038" y="1032"/>
                </a:lnTo>
                <a:close/>
                <a:moveTo>
                  <a:pt x="860" y="1184"/>
                </a:moveTo>
                <a:cubicBezTo>
                  <a:pt x="779" y="1024"/>
                  <a:pt x="779" y="1024"/>
                  <a:pt x="779" y="1024"/>
                </a:cubicBezTo>
                <a:cubicBezTo>
                  <a:pt x="940" y="1104"/>
                  <a:pt x="940" y="1104"/>
                  <a:pt x="940" y="1104"/>
                </a:cubicBezTo>
                <a:cubicBezTo>
                  <a:pt x="1020" y="1264"/>
                  <a:pt x="1020" y="1264"/>
                  <a:pt x="1020" y="1264"/>
                </a:cubicBezTo>
                <a:lnTo>
                  <a:pt x="860" y="1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 7"/>
          <p:cNvSpPr>
            <a:spLocks noEditPoints="1"/>
          </p:cNvSpPr>
          <p:nvPr/>
        </p:nvSpPr>
        <p:spPr bwMode="auto">
          <a:xfrm>
            <a:off x="2935127" y="1889090"/>
            <a:ext cx="346493" cy="392504"/>
          </a:xfrm>
          <a:custGeom>
            <a:avLst/>
            <a:gdLst>
              <a:gd name="T0" fmla="*/ 1800 w 1808"/>
              <a:gd name="T1" fmla="*/ 1144 h 2048"/>
              <a:gd name="T2" fmla="*/ 1737 w 1808"/>
              <a:gd name="T3" fmla="*/ 583 h 2048"/>
              <a:gd name="T4" fmla="*/ 1483 w 1808"/>
              <a:gd name="T5" fmla="*/ 328 h 2048"/>
              <a:gd name="T6" fmla="*/ 1080 w 1808"/>
              <a:gd name="T7" fmla="*/ 259 h 2048"/>
              <a:gd name="T8" fmla="*/ 1140 w 1808"/>
              <a:gd name="T9" fmla="*/ 120 h 2048"/>
              <a:gd name="T10" fmla="*/ 1140 w 1808"/>
              <a:gd name="T11" fmla="*/ 0 h 2048"/>
              <a:gd name="T12" fmla="*/ 600 w 1808"/>
              <a:gd name="T13" fmla="*/ 60 h 2048"/>
              <a:gd name="T14" fmla="*/ 720 w 1808"/>
              <a:gd name="T15" fmla="*/ 120 h 2048"/>
              <a:gd name="T16" fmla="*/ 404 w 1808"/>
              <a:gd name="T17" fmla="*/ 390 h 2048"/>
              <a:gd name="T18" fmla="*/ 88 w 1808"/>
              <a:gd name="T19" fmla="*/ 328 h 2048"/>
              <a:gd name="T20" fmla="*/ 150 w 1808"/>
              <a:gd name="T21" fmla="*/ 645 h 2048"/>
              <a:gd name="T22" fmla="*/ 900 w 1808"/>
              <a:gd name="T23" fmla="*/ 2048 h 2048"/>
              <a:gd name="T24" fmla="*/ 1653 w 1808"/>
              <a:gd name="T25" fmla="*/ 413 h 2048"/>
              <a:gd name="T26" fmla="*/ 1588 w 1808"/>
              <a:gd name="T27" fmla="*/ 562 h 2048"/>
              <a:gd name="T28" fmla="*/ 1568 w 1808"/>
              <a:gd name="T29" fmla="*/ 413 h 2048"/>
              <a:gd name="T30" fmla="*/ 960 w 1808"/>
              <a:gd name="T31" fmla="*/ 120 h 2048"/>
              <a:gd name="T32" fmla="*/ 900 w 1808"/>
              <a:gd name="T33" fmla="*/ 240 h 2048"/>
              <a:gd name="T34" fmla="*/ 840 w 1808"/>
              <a:gd name="T35" fmla="*/ 120 h 2048"/>
              <a:gd name="T36" fmla="*/ 258 w 1808"/>
              <a:gd name="T37" fmla="*/ 413 h 2048"/>
              <a:gd name="T38" fmla="*/ 224 w 1808"/>
              <a:gd name="T39" fmla="*/ 549 h 2048"/>
              <a:gd name="T40" fmla="*/ 173 w 1808"/>
              <a:gd name="T41" fmla="*/ 413 h 2048"/>
              <a:gd name="T42" fmla="*/ 1680 w 1808"/>
              <a:gd name="T43" fmla="*/ 1144 h 2048"/>
              <a:gd name="T44" fmla="*/ 120 w 1808"/>
              <a:gd name="T45" fmla="*/ 1144 h 2048"/>
              <a:gd name="T46" fmla="*/ 900 w 1808"/>
              <a:gd name="T47" fmla="*/ 1804 h 2048"/>
              <a:gd name="T48" fmla="*/ 900 w 1808"/>
              <a:gd name="T49" fmla="*/ 480 h 2048"/>
              <a:gd name="T50" fmla="*/ 900 w 1808"/>
              <a:gd name="T51" fmla="*/ 1804 h 2048"/>
              <a:gd name="T52" fmla="*/ 1236 w 1808"/>
              <a:gd name="T53" fmla="*/ 719 h 2048"/>
              <a:gd name="T54" fmla="*/ 1197 w 1808"/>
              <a:gd name="T55" fmla="*/ 843 h 2048"/>
              <a:gd name="T56" fmla="*/ 1321 w 1808"/>
              <a:gd name="T57" fmla="*/ 804 h 2048"/>
              <a:gd name="T58" fmla="*/ 1380 w 1808"/>
              <a:gd name="T59" fmla="*/ 1084 h 2048"/>
              <a:gd name="T60" fmla="*/ 1380 w 1808"/>
              <a:gd name="T61" fmla="*/ 1204 h 2048"/>
              <a:gd name="T62" fmla="*/ 1343 w 1808"/>
              <a:gd name="T63" fmla="*/ 1453 h 2048"/>
              <a:gd name="T64" fmla="*/ 1080 w 1808"/>
              <a:gd name="T65" fmla="*/ 1144 h 2048"/>
              <a:gd name="T66" fmla="*/ 960 w 1808"/>
              <a:gd name="T67" fmla="*/ 604 h 2048"/>
              <a:gd name="T68" fmla="*/ 960 w 1808"/>
              <a:gd name="T69" fmla="*/ 1144 h 2048"/>
              <a:gd name="T70" fmla="*/ 840 w 1808"/>
              <a:gd name="T71" fmla="*/ 1144 h 2048"/>
              <a:gd name="T72" fmla="*/ 479 w 1808"/>
              <a:gd name="T73" fmla="*/ 804 h 2048"/>
              <a:gd name="T74" fmla="*/ 603 w 1808"/>
              <a:gd name="T75" fmla="*/ 843 h 2048"/>
              <a:gd name="T76" fmla="*/ 564 w 1808"/>
              <a:gd name="T77" fmla="*/ 719 h 2048"/>
              <a:gd name="T78" fmla="*/ 840 w 1808"/>
              <a:gd name="T79" fmla="*/ 975 h 2048"/>
              <a:gd name="T80" fmla="*/ 900 w 1808"/>
              <a:gd name="T81" fmla="*/ 1324 h 2048"/>
              <a:gd name="T82" fmla="*/ 1264 w 1808"/>
              <a:gd name="T83" fmla="*/ 1543 h 2048"/>
              <a:gd name="T84" fmla="*/ 960 w 1808"/>
              <a:gd name="T85" fmla="*/ 1624 h 2048"/>
              <a:gd name="T86" fmla="*/ 840 w 1808"/>
              <a:gd name="T87" fmla="*/ 1624 h 2048"/>
              <a:gd name="T88" fmla="*/ 563 w 1808"/>
              <a:gd name="T89" fmla="*/ 1566 h 2048"/>
              <a:gd name="T90" fmla="*/ 603 w 1808"/>
              <a:gd name="T91" fmla="*/ 1441 h 2048"/>
              <a:gd name="T92" fmla="*/ 478 w 1808"/>
              <a:gd name="T93" fmla="*/ 1481 h 2048"/>
              <a:gd name="T94" fmla="*/ 420 w 1808"/>
              <a:gd name="T95" fmla="*/ 1204 h 2048"/>
              <a:gd name="T96" fmla="*/ 420 w 1808"/>
              <a:gd name="T97" fmla="*/ 1084 h 2048"/>
              <a:gd name="T98" fmla="*/ 479 w 1808"/>
              <a:gd name="T99" fmla="*/ 8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8" h="2048">
                <a:moveTo>
                  <a:pt x="900" y="2048"/>
                </a:moveTo>
                <a:cubicBezTo>
                  <a:pt x="1396" y="2048"/>
                  <a:pt x="1800" y="1643"/>
                  <a:pt x="1800" y="1144"/>
                </a:cubicBezTo>
                <a:cubicBezTo>
                  <a:pt x="1800" y="967"/>
                  <a:pt x="1749" y="800"/>
                  <a:pt x="1660" y="660"/>
                </a:cubicBezTo>
                <a:cubicBezTo>
                  <a:pt x="1737" y="583"/>
                  <a:pt x="1737" y="583"/>
                  <a:pt x="1737" y="583"/>
                </a:cubicBezTo>
                <a:cubicBezTo>
                  <a:pt x="1808" y="513"/>
                  <a:pt x="1808" y="399"/>
                  <a:pt x="1737" y="328"/>
                </a:cubicBezTo>
                <a:cubicBezTo>
                  <a:pt x="1667" y="258"/>
                  <a:pt x="1553" y="258"/>
                  <a:pt x="1483" y="328"/>
                </a:cubicBezTo>
                <a:cubicBezTo>
                  <a:pt x="1411" y="401"/>
                  <a:pt x="1411" y="401"/>
                  <a:pt x="1411" y="401"/>
                </a:cubicBezTo>
                <a:cubicBezTo>
                  <a:pt x="1313" y="332"/>
                  <a:pt x="1201" y="283"/>
                  <a:pt x="1080" y="259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140" y="120"/>
                  <a:pt x="1140" y="120"/>
                  <a:pt x="1140" y="120"/>
                </a:cubicBezTo>
                <a:cubicBezTo>
                  <a:pt x="1173" y="120"/>
                  <a:pt x="1200" y="94"/>
                  <a:pt x="1200" y="60"/>
                </a:cubicBezTo>
                <a:cubicBezTo>
                  <a:pt x="1200" y="27"/>
                  <a:pt x="1173" y="0"/>
                  <a:pt x="114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27" y="0"/>
                  <a:pt x="600" y="27"/>
                  <a:pt x="600" y="60"/>
                </a:cubicBezTo>
                <a:cubicBezTo>
                  <a:pt x="600" y="94"/>
                  <a:pt x="627" y="120"/>
                  <a:pt x="660" y="120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20" y="259"/>
                  <a:pt x="720" y="259"/>
                  <a:pt x="720" y="259"/>
                </a:cubicBezTo>
                <a:cubicBezTo>
                  <a:pt x="605" y="282"/>
                  <a:pt x="499" y="328"/>
                  <a:pt x="404" y="390"/>
                </a:cubicBezTo>
                <a:cubicBezTo>
                  <a:pt x="342" y="328"/>
                  <a:pt x="342" y="328"/>
                  <a:pt x="342" y="328"/>
                </a:cubicBezTo>
                <a:cubicBezTo>
                  <a:pt x="272" y="258"/>
                  <a:pt x="158" y="258"/>
                  <a:pt x="88" y="328"/>
                </a:cubicBezTo>
                <a:cubicBezTo>
                  <a:pt x="18" y="399"/>
                  <a:pt x="18" y="513"/>
                  <a:pt x="88" y="583"/>
                </a:cubicBezTo>
                <a:cubicBezTo>
                  <a:pt x="150" y="645"/>
                  <a:pt x="150" y="645"/>
                  <a:pt x="150" y="645"/>
                </a:cubicBezTo>
                <a:cubicBezTo>
                  <a:pt x="55" y="788"/>
                  <a:pt x="0" y="960"/>
                  <a:pt x="0" y="1144"/>
                </a:cubicBezTo>
                <a:cubicBezTo>
                  <a:pt x="0" y="1643"/>
                  <a:pt x="404" y="2048"/>
                  <a:pt x="900" y="2048"/>
                </a:cubicBezTo>
                <a:close/>
                <a:moveTo>
                  <a:pt x="1568" y="413"/>
                </a:moveTo>
                <a:cubicBezTo>
                  <a:pt x="1591" y="390"/>
                  <a:pt x="1629" y="390"/>
                  <a:pt x="1653" y="413"/>
                </a:cubicBezTo>
                <a:cubicBezTo>
                  <a:pt x="1676" y="437"/>
                  <a:pt x="1676" y="475"/>
                  <a:pt x="1653" y="498"/>
                </a:cubicBezTo>
                <a:cubicBezTo>
                  <a:pt x="1588" y="562"/>
                  <a:pt x="1588" y="562"/>
                  <a:pt x="1588" y="562"/>
                </a:cubicBezTo>
                <a:cubicBezTo>
                  <a:pt x="1562" y="532"/>
                  <a:pt x="1535" y="503"/>
                  <a:pt x="1505" y="476"/>
                </a:cubicBezTo>
                <a:lnTo>
                  <a:pt x="1568" y="413"/>
                </a:lnTo>
                <a:close/>
                <a:moveTo>
                  <a:pt x="840" y="120"/>
                </a:moveTo>
                <a:cubicBezTo>
                  <a:pt x="960" y="120"/>
                  <a:pt x="960" y="120"/>
                  <a:pt x="960" y="120"/>
                </a:cubicBezTo>
                <a:cubicBezTo>
                  <a:pt x="960" y="243"/>
                  <a:pt x="960" y="243"/>
                  <a:pt x="960" y="243"/>
                </a:cubicBezTo>
                <a:cubicBezTo>
                  <a:pt x="940" y="241"/>
                  <a:pt x="920" y="240"/>
                  <a:pt x="900" y="240"/>
                </a:cubicBezTo>
                <a:cubicBezTo>
                  <a:pt x="880" y="240"/>
                  <a:pt x="860" y="241"/>
                  <a:pt x="840" y="243"/>
                </a:cubicBezTo>
                <a:lnTo>
                  <a:pt x="840" y="120"/>
                </a:lnTo>
                <a:close/>
                <a:moveTo>
                  <a:pt x="173" y="413"/>
                </a:moveTo>
                <a:cubicBezTo>
                  <a:pt x="196" y="390"/>
                  <a:pt x="234" y="390"/>
                  <a:pt x="258" y="413"/>
                </a:cubicBezTo>
                <a:cubicBezTo>
                  <a:pt x="308" y="464"/>
                  <a:pt x="308" y="464"/>
                  <a:pt x="308" y="464"/>
                </a:cubicBezTo>
                <a:cubicBezTo>
                  <a:pt x="278" y="490"/>
                  <a:pt x="250" y="519"/>
                  <a:pt x="224" y="549"/>
                </a:cubicBezTo>
                <a:cubicBezTo>
                  <a:pt x="173" y="498"/>
                  <a:pt x="173" y="498"/>
                  <a:pt x="173" y="498"/>
                </a:cubicBezTo>
                <a:cubicBezTo>
                  <a:pt x="149" y="475"/>
                  <a:pt x="149" y="437"/>
                  <a:pt x="173" y="413"/>
                </a:cubicBezTo>
                <a:close/>
                <a:moveTo>
                  <a:pt x="900" y="360"/>
                </a:moveTo>
                <a:cubicBezTo>
                  <a:pt x="1330" y="360"/>
                  <a:pt x="1680" y="712"/>
                  <a:pt x="1680" y="1144"/>
                </a:cubicBezTo>
                <a:cubicBezTo>
                  <a:pt x="1680" y="1577"/>
                  <a:pt x="1330" y="1928"/>
                  <a:pt x="900" y="1928"/>
                </a:cubicBezTo>
                <a:cubicBezTo>
                  <a:pt x="470" y="1928"/>
                  <a:pt x="120" y="1577"/>
                  <a:pt x="120" y="1144"/>
                </a:cubicBezTo>
                <a:cubicBezTo>
                  <a:pt x="120" y="712"/>
                  <a:pt x="470" y="360"/>
                  <a:pt x="900" y="360"/>
                </a:cubicBezTo>
                <a:close/>
                <a:moveTo>
                  <a:pt x="900" y="1804"/>
                </a:moveTo>
                <a:cubicBezTo>
                  <a:pt x="1263" y="1804"/>
                  <a:pt x="1560" y="1509"/>
                  <a:pt x="1560" y="1144"/>
                </a:cubicBezTo>
                <a:cubicBezTo>
                  <a:pt x="1560" y="780"/>
                  <a:pt x="1265" y="480"/>
                  <a:pt x="900" y="480"/>
                </a:cubicBezTo>
                <a:cubicBezTo>
                  <a:pt x="535" y="480"/>
                  <a:pt x="240" y="780"/>
                  <a:pt x="240" y="1144"/>
                </a:cubicBezTo>
                <a:cubicBezTo>
                  <a:pt x="240" y="1508"/>
                  <a:pt x="536" y="1804"/>
                  <a:pt x="900" y="1804"/>
                </a:cubicBezTo>
                <a:close/>
                <a:moveTo>
                  <a:pt x="960" y="604"/>
                </a:moveTo>
                <a:cubicBezTo>
                  <a:pt x="1064" y="615"/>
                  <a:pt x="1159" y="657"/>
                  <a:pt x="1236" y="719"/>
                </a:cubicBezTo>
                <a:cubicBezTo>
                  <a:pt x="1197" y="759"/>
                  <a:pt x="1197" y="759"/>
                  <a:pt x="1197" y="759"/>
                </a:cubicBezTo>
                <a:cubicBezTo>
                  <a:pt x="1174" y="782"/>
                  <a:pt x="1174" y="820"/>
                  <a:pt x="1197" y="843"/>
                </a:cubicBezTo>
                <a:cubicBezTo>
                  <a:pt x="1220" y="867"/>
                  <a:pt x="1258" y="867"/>
                  <a:pt x="1282" y="843"/>
                </a:cubicBezTo>
                <a:cubicBezTo>
                  <a:pt x="1321" y="804"/>
                  <a:pt x="1321" y="804"/>
                  <a:pt x="1321" y="804"/>
                </a:cubicBezTo>
                <a:cubicBezTo>
                  <a:pt x="1384" y="883"/>
                  <a:pt x="1425" y="979"/>
                  <a:pt x="1437" y="1084"/>
                </a:cubicBezTo>
                <a:cubicBezTo>
                  <a:pt x="1380" y="1084"/>
                  <a:pt x="1380" y="1084"/>
                  <a:pt x="1380" y="1084"/>
                </a:cubicBezTo>
                <a:cubicBezTo>
                  <a:pt x="1347" y="1084"/>
                  <a:pt x="1320" y="1111"/>
                  <a:pt x="1320" y="1144"/>
                </a:cubicBezTo>
                <a:cubicBezTo>
                  <a:pt x="1320" y="1178"/>
                  <a:pt x="1347" y="1204"/>
                  <a:pt x="1380" y="1204"/>
                </a:cubicBezTo>
                <a:cubicBezTo>
                  <a:pt x="1437" y="1204"/>
                  <a:pt x="1437" y="1204"/>
                  <a:pt x="1437" y="1204"/>
                </a:cubicBezTo>
                <a:cubicBezTo>
                  <a:pt x="1426" y="1296"/>
                  <a:pt x="1393" y="1381"/>
                  <a:pt x="1343" y="1453"/>
                </a:cubicBezTo>
                <a:cubicBezTo>
                  <a:pt x="1067" y="1211"/>
                  <a:pt x="1067" y="1211"/>
                  <a:pt x="1067" y="1211"/>
                </a:cubicBezTo>
                <a:cubicBezTo>
                  <a:pt x="1075" y="1190"/>
                  <a:pt x="1080" y="1168"/>
                  <a:pt x="1080" y="1144"/>
                </a:cubicBezTo>
                <a:cubicBezTo>
                  <a:pt x="1080" y="1066"/>
                  <a:pt x="1030" y="1000"/>
                  <a:pt x="960" y="975"/>
                </a:cubicBezTo>
                <a:lnTo>
                  <a:pt x="960" y="604"/>
                </a:lnTo>
                <a:close/>
                <a:moveTo>
                  <a:pt x="900" y="1084"/>
                </a:moveTo>
                <a:cubicBezTo>
                  <a:pt x="933" y="1084"/>
                  <a:pt x="960" y="1111"/>
                  <a:pt x="960" y="1144"/>
                </a:cubicBezTo>
                <a:cubicBezTo>
                  <a:pt x="960" y="1178"/>
                  <a:pt x="933" y="1204"/>
                  <a:pt x="900" y="1204"/>
                </a:cubicBezTo>
                <a:cubicBezTo>
                  <a:pt x="867" y="1204"/>
                  <a:pt x="840" y="1178"/>
                  <a:pt x="840" y="1144"/>
                </a:cubicBezTo>
                <a:cubicBezTo>
                  <a:pt x="840" y="1111"/>
                  <a:pt x="867" y="1084"/>
                  <a:pt x="900" y="1084"/>
                </a:cubicBezTo>
                <a:close/>
                <a:moveTo>
                  <a:pt x="479" y="804"/>
                </a:moveTo>
                <a:cubicBezTo>
                  <a:pt x="518" y="843"/>
                  <a:pt x="518" y="843"/>
                  <a:pt x="518" y="843"/>
                </a:cubicBezTo>
                <a:cubicBezTo>
                  <a:pt x="542" y="867"/>
                  <a:pt x="580" y="867"/>
                  <a:pt x="603" y="843"/>
                </a:cubicBezTo>
                <a:cubicBezTo>
                  <a:pt x="626" y="820"/>
                  <a:pt x="626" y="782"/>
                  <a:pt x="603" y="759"/>
                </a:cubicBezTo>
                <a:cubicBezTo>
                  <a:pt x="564" y="719"/>
                  <a:pt x="564" y="719"/>
                  <a:pt x="564" y="719"/>
                </a:cubicBezTo>
                <a:cubicBezTo>
                  <a:pt x="641" y="657"/>
                  <a:pt x="736" y="615"/>
                  <a:pt x="840" y="604"/>
                </a:cubicBezTo>
                <a:cubicBezTo>
                  <a:pt x="840" y="975"/>
                  <a:pt x="840" y="975"/>
                  <a:pt x="840" y="975"/>
                </a:cubicBezTo>
                <a:cubicBezTo>
                  <a:pt x="770" y="1000"/>
                  <a:pt x="720" y="1066"/>
                  <a:pt x="720" y="1144"/>
                </a:cubicBezTo>
                <a:cubicBezTo>
                  <a:pt x="720" y="1244"/>
                  <a:pt x="801" y="1324"/>
                  <a:pt x="900" y="1324"/>
                </a:cubicBezTo>
                <a:cubicBezTo>
                  <a:pt x="932" y="1324"/>
                  <a:pt x="962" y="1316"/>
                  <a:pt x="988" y="1301"/>
                </a:cubicBezTo>
                <a:cubicBezTo>
                  <a:pt x="1264" y="1543"/>
                  <a:pt x="1264" y="1543"/>
                  <a:pt x="1264" y="1543"/>
                </a:cubicBezTo>
                <a:cubicBezTo>
                  <a:pt x="1182" y="1618"/>
                  <a:pt x="1077" y="1668"/>
                  <a:pt x="960" y="1681"/>
                </a:cubicBezTo>
                <a:cubicBezTo>
                  <a:pt x="960" y="1624"/>
                  <a:pt x="960" y="1624"/>
                  <a:pt x="960" y="1624"/>
                </a:cubicBezTo>
                <a:cubicBezTo>
                  <a:pt x="960" y="1591"/>
                  <a:pt x="933" y="1564"/>
                  <a:pt x="900" y="1564"/>
                </a:cubicBezTo>
                <a:cubicBezTo>
                  <a:pt x="867" y="1564"/>
                  <a:pt x="840" y="1591"/>
                  <a:pt x="840" y="1624"/>
                </a:cubicBezTo>
                <a:cubicBezTo>
                  <a:pt x="840" y="1681"/>
                  <a:pt x="840" y="1681"/>
                  <a:pt x="840" y="1681"/>
                </a:cubicBezTo>
                <a:cubicBezTo>
                  <a:pt x="736" y="1670"/>
                  <a:pt x="641" y="1628"/>
                  <a:pt x="563" y="1566"/>
                </a:cubicBezTo>
                <a:cubicBezTo>
                  <a:pt x="603" y="1526"/>
                  <a:pt x="603" y="1526"/>
                  <a:pt x="603" y="1526"/>
                </a:cubicBezTo>
                <a:cubicBezTo>
                  <a:pt x="626" y="1503"/>
                  <a:pt x="626" y="1465"/>
                  <a:pt x="603" y="1441"/>
                </a:cubicBezTo>
                <a:cubicBezTo>
                  <a:pt x="580" y="1418"/>
                  <a:pt x="542" y="1418"/>
                  <a:pt x="518" y="1441"/>
                </a:cubicBezTo>
                <a:cubicBezTo>
                  <a:pt x="478" y="1481"/>
                  <a:pt x="478" y="1481"/>
                  <a:pt x="478" y="1481"/>
                </a:cubicBezTo>
                <a:cubicBezTo>
                  <a:pt x="416" y="1404"/>
                  <a:pt x="375" y="1308"/>
                  <a:pt x="363" y="1204"/>
                </a:cubicBezTo>
                <a:cubicBezTo>
                  <a:pt x="420" y="1204"/>
                  <a:pt x="420" y="1204"/>
                  <a:pt x="420" y="1204"/>
                </a:cubicBezTo>
                <a:cubicBezTo>
                  <a:pt x="453" y="1204"/>
                  <a:pt x="480" y="1178"/>
                  <a:pt x="480" y="1144"/>
                </a:cubicBezTo>
                <a:cubicBezTo>
                  <a:pt x="480" y="1111"/>
                  <a:pt x="453" y="1084"/>
                  <a:pt x="420" y="1084"/>
                </a:cubicBezTo>
                <a:cubicBezTo>
                  <a:pt x="363" y="1084"/>
                  <a:pt x="363" y="1084"/>
                  <a:pt x="363" y="1084"/>
                </a:cubicBezTo>
                <a:cubicBezTo>
                  <a:pt x="375" y="979"/>
                  <a:pt x="416" y="883"/>
                  <a:pt x="479" y="8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Freeform 8"/>
          <p:cNvSpPr>
            <a:spLocks noEditPoints="1"/>
          </p:cNvSpPr>
          <p:nvPr/>
        </p:nvSpPr>
        <p:spPr bwMode="auto">
          <a:xfrm>
            <a:off x="3634094" y="1889090"/>
            <a:ext cx="392504" cy="392504"/>
          </a:xfrm>
          <a:custGeom>
            <a:avLst/>
            <a:gdLst>
              <a:gd name="T0" fmla="*/ 2048 w 2048"/>
              <a:gd name="T1" fmla="*/ 420 h 2048"/>
              <a:gd name="T2" fmla="*/ 1681 w 2048"/>
              <a:gd name="T3" fmla="*/ 240 h 2048"/>
              <a:gd name="T4" fmla="*/ 1504 w 2048"/>
              <a:gd name="T5" fmla="*/ 0 h 2048"/>
              <a:gd name="T6" fmla="*/ 1327 w 2048"/>
              <a:gd name="T7" fmla="*/ 240 h 2048"/>
              <a:gd name="T8" fmla="*/ 1163 w 2048"/>
              <a:gd name="T9" fmla="*/ 103 h 2048"/>
              <a:gd name="T10" fmla="*/ 885 w 2048"/>
              <a:gd name="T11" fmla="*/ 103 h 2048"/>
              <a:gd name="T12" fmla="*/ 721 w 2048"/>
              <a:gd name="T13" fmla="*/ 240 h 2048"/>
              <a:gd name="T14" fmla="*/ 544 w 2048"/>
              <a:gd name="T15" fmla="*/ 0 h 2048"/>
              <a:gd name="T16" fmla="*/ 367 w 2048"/>
              <a:gd name="T17" fmla="*/ 240 h 2048"/>
              <a:gd name="T18" fmla="*/ 0 w 2048"/>
              <a:gd name="T19" fmla="*/ 420 h 2048"/>
              <a:gd name="T20" fmla="*/ 60 w 2048"/>
              <a:gd name="T21" fmla="*/ 2048 h 2048"/>
              <a:gd name="T22" fmla="*/ 2048 w 2048"/>
              <a:gd name="T23" fmla="*/ 1988 h 2048"/>
              <a:gd name="T24" fmla="*/ 1504 w 2048"/>
              <a:gd name="T25" fmla="*/ 120 h 2048"/>
              <a:gd name="T26" fmla="*/ 1560 w 2048"/>
              <a:gd name="T27" fmla="*/ 240 h 2048"/>
              <a:gd name="T28" fmla="*/ 1473 w 2048"/>
              <a:gd name="T29" fmla="*/ 157 h 2048"/>
              <a:gd name="T30" fmla="*/ 1024 w 2048"/>
              <a:gd name="T31" fmla="*/ 120 h 2048"/>
              <a:gd name="T32" fmla="*/ 1080 w 2048"/>
              <a:gd name="T33" fmla="*/ 240 h 2048"/>
              <a:gd name="T34" fmla="*/ 993 w 2048"/>
              <a:gd name="T35" fmla="*/ 157 h 2048"/>
              <a:gd name="T36" fmla="*/ 544 w 2048"/>
              <a:gd name="T37" fmla="*/ 120 h 2048"/>
              <a:gd name="T38" fmla="*/ 600 w 2048"/>
              <a:gd name="T39" fmla="*/ 240 h 2048"/>
              <a:gd name="T40" fmla="*/ 513 w 2048"/>
              <a:gd name="T41" fmla="*/ 157 h 2048"/>
              <a:gd name="T42" fmla="*/ 120 w 2048"/>
              <a:gd name="T43" fmla="*/ 1928 h 2048"/>
              <a:gd name="T44" fmla="*/ 1928 w 2048"/>
              <a:gd name="T45" fmla="*/ 848 h 2048"/>
              <a:gd name="T46" fmla="*/ 1928 w 2048"/>
              <a:gd name="T47" fmla="*/ 728 h 2048"/>
              <a:gd name="T48" fmla="*/ 120 w 2048"/>
              <a:gd name="T49" fmla="*/ 420 h 2048"/>
              <a:gd name="T50" fmla="*/ 367 w 2048"/>
              <a:gd name="T51" fmla="*/ 360 h 2048"/>
              <a:gd name="T52" fmla="*/ 604 w 2048"/>
              <a:gd name="T53" fmla="*/ 544 h 2048"/>
              <a:gd name="T54" fmla="*/ 488 w 2048"/>
              <a:gd name="T55" fmla="*/ 360 h 2048"/>
              <a:gd name="T56" fmla="*/ 1024 w 2048"/>
              <a:gd name="T57" fmla="*/ 604 h 2048"/>
              <a:gd name="T58" fmla="*/ 1024 w 2048"/>
              <a:gd name="T59" fmla="*/ 484 h 2048"/>
              <a:gd name="T60" fmla="*/ 1327 w 2048"/>
              <a:gd name="T61" fmla="*/ 360 h 2048"/>
              <a:gd name="T62" fmla="*/ 1564 w 2048"/>
              <a:gd name="T63" fmla="*/ 544 h 2048"/>
              <a:gd name="T64" fmla="*/ 1448 w 2048"/>
              <a:gd name="T65" fmla="*/ 360 h 2048"/>
              <a:gd name="T66" fmla="*/ 1928 w 2048"/>
              <a:gd name="T67" fmla="*/ 420 h 2048"/>
              <a:gd name="T68" fmla="*/ 382 w 2048"/>
              <a:gd name="T69" fmla="*/ 1706 h 2048"/>
              <a:gd name="T70" fmla="*/ 826 w 2048"/>
              <a:gd name="T71" fmla="*/ 1346 h 2048"/>
              <a:gd name="T72" fmla="*/ 1479 w 2048"/>
              <a:gd name="T73" fmla="*/ 1088 h 2048"/>
              <a:gd name="T74" fmla="*/ 1324 w 2048"/>
              <a:gd name="T75" fmla="*/ 1028 h 2048"/>
              <a:gd name="T76" fmla="*/ 1624 w 2048"/>
              <a:gd name="T77" fmla="*/ 968 h 2048"/>
              <a:gd name="T78" fmla="*/ 1684 w 2048"/>
              <a:gd name="T79" fmla="*/ 1268 h 2048"/>
              <a:gd name="T80" fmla="*/ 1564 w 2048"/>
              <a:gd name="T81" fmla="*/ 1268 h 2048"/>
              <a:gd name="T82" fmla="*/ 1066 w 2048"/>
              <a:gd name="T83" fmla="*/ 1670 h 2048"/>
              <a:gd name="T84" fmla="*/ 784 w 2048"/>
              <a:gd name="T85" fmla="*/ 1473 h 2048"/>
              <a:gd name="T86" fmla="*/ 382 w 2048"/>
              <a:gd name="T87" fmla="*/ 1790 h 2048"/>
              <a:gd name="T88" fmla="*/ 240 w 2048"/>
              <a:gd name="T89" fmla="*/ 1028 h 2048"/>
              <a:gd name="T90" fmla="*/ 544 w 2048"/>
              <a:gd name="T91" fmla="*/ 968 h 2048"/>
              <a:gd name="T92" fmla="*/ 544 w 2048"/>
              <a:gd name="T93" fmla="*/ 1088 h 2048"/>
              <a:gd name="T94" fmla="*/ 240 w 2048"/>
              <a:gd name="T95" fmla="*/ 1028 h 2048"/>
              <a:gd name="T96" fmla="*/ 300 w 2048"/>
              <a:gd name="T97" fmla="*/ 1208 h 2048"/>
              <a:gd name="T98" fmla="*/ 604 w 2048"/>
              <a:gd name="T99" fmla="*/ 1268 h 2048"/>
              <a:gd name="T100" fmla="*/ 300 w 2048"/>
              <a:gd name="T101" fmla="*/ 1328 h 2048"/>
              <a:gd name="T102" fmla="*/ 1504 w 2048"/>
              <a:gd name="T103" fmla="*/ 1448 h 2048"/>
              <a:gd name="T104" fmla="*/ 1808 w 2048"/>
              <a:gd name="T105" fmla="*/ 1508 h 2048"/>
              <a:gd name="T106" fmla="*/ 1504 w 2048"/>
              <a:gd name="T107" fmla="*/ 1568 h 2048"/>
              <a:gd name="T108" fmla="*/ 1504 w 2048"/>
              <a:gd name="T109" fmla="*/ 1448 h 2048"/>
              <a:gd name="T110" fmla="*/ 1748 w 2048"/>
              <a:gd name="T111" fmla="*/ 1808 h 2048"/>
              <a:gd name="T112" fmla="*/ 1444 w 2048"/>
              <a:gd name="T113" fmla="*/ 1748 h 2048"/>
              <a:gd name="T114" fmla="*/ 1748 w 2048"/>
              <a:gd name="T115" fmla="*/ 168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8" h="2048">
                <a:moveTo>
                  <a:pt x="2048" y="1988"/>
                </a:moveTo>
                <a:cubicBezTo>
                  <a:pt x="2048" y="420"/>
                  <a:pt x="2048" y="420"/>
                  <a:pt x="2048" y="420"/>
                </a:cubicBezTo>
                <a:cubicBezTo>
                  <a:pt x="2048" y="321"/>
                  <a:pt x="1967" y="240"/>
                  <a:pt x="1868" y="240"/>
                </a:cubicBezTo>
                <a:cubicBezTo>
                  <a:pt x="1681" y="240"/>
                  <a:pt x="1681" y="240"/>
                  <a:pt x="1681" y="240"/>
                </a:cubicBezTo>
                <a:cubicBezTo>
                  <a:pt x="1675" y="189"/>
                  <a:pt x="1662" y="142"/>
                  <a:pt x="1643" y="103"/>
                </a:cubicBezTo>
                <a:cubicBezTo>
                  <a:pt x="1609" y="37"/>
                  <a:pt x="1560" y="0"/>
                  <a:pt x="1504" y="0"/>
                </a:cubicBezTo>
                <a:cubicBezTo>
                  <a:pt x="1448" y="0"/>
                  <a:pt x="1399" y="37"/>
                  <a:pt x="1365" y="103"/>
                </a:cubicBezTo>
                <a:cubicBezTo>
                  <a:pt x="1346" y="142"/>
                  <a:pt x="1333" y="189"/>
                  <a:pt x="1327" y="240"/>
                </a:cubicBezTo>
                <a:cubicBezTo>
                  <a:pt x="1201" y="240"/>
                  <a:pt x="1201" y="240"/>
                  <a:pt x="1201" y="240"/>
                </a:cubicBezTo>
                <a:cubicBezTo>
                  <a:pt x="1195" y="189"/>
                  <a:pt x="1182" y="142"/>
                  <a:pt x="1163" y="103"/>
                </a:cubicBezTo>
                <a:cubicBezTo>
                  <a:pt x="1129" y="37"/>
                  <a:pt x="1080" y="0"/>
                  <a:pt x="1024" y="0"/>
                </a:cubicBezTo>
                <a:cubicBezTo>
                  <a:pt x="968" y="0"/>
                  <a:pt x="919" y="37"/>
                  <a:pt x="885" y="103"/>
                </a:cubicBezTo>
                <a:cubicBezTo>
                  <a:pt x="866" y="142"/>
                  <a:pt x="853" y="189"/>
                  <a:pt x="847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15" y="189"/>
                  <a:pt x="702" y="142"/>
                  <a:pt x="683" y="103"/>
                </a:cubicBezTo>
                <a:cubicBezTo>
                  <a:pt x="649" y="37"/>
                  <a:pt x="600" y="0"/>
                  <a:pt x="544" y="0"/>
                </a:cubicBezTo>
                <a:cubicBezTo>
                  <a:pt x="488" y="0"/>
                  <a:pt x="439" y="37"/>
                  <a:pt x="405" y="103"/>
                </a:cubicBezTo>
                <a:cubicBezTo>
                  <a:pt x="386" y="142"/>
                  <a:pt x="373" y="189"/>
                  <a:pt x="367" y="240"/>
                </a:cubicBezTo>
                <a:cubicBezTo>
                  <a:pt x="180" y="240"/>
                  <a:pt x="180" y="240"/>
                  <a:pt x="180" y="240"/>
                </a:cubicBezTo>
                <a:cubicBezTo>
                  <a:pt x="81" y="240"/>
                  <a:pt x="0" y="321"/>
                  <a:pt x="0" y="420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lose/>
                <a:moveTo>
                  <a:pt x="1473" y="157"/>
                </a:moveTo>
                <a:cubicBezTo>
                  <a:pt x="1488" y="126"/>
                  <a:pt x="1502" y="120"/>
                  <a:pt x="1504" y="120"/>
                </a:cubicBezTo>
                <a:cubicBezTo>
                  <a:pt x="1506" y="120"/>
                  <a:pt x="1520" y="126"/>
                  <a:pt x="1535" y="157"/>
                </a:cubicBezTo>
                <a:cubicBezTo>
                  <a:pt x="1547" y="180"/>
                  <a:pt x="1555" y="209"/>
                  <a:pt x="1560" y="240"/>
                </a:cubicBezTo>
                <a:cubicBezTo>
                  <a:pt x="1448" y="240"/>
                  <a:pt x="1448" y="240"/>
                  <a:pt x="1448" y="240"/>
                </a:cubicBezTo>
                <a:cubicBezTo>
                  <a:pt x="1453" y="209"/>
                  <a:pt x="1461" y="180"/>
                  <a:pt x="1473" y="157"/>
                </a:cubicBezTo>
                <a:close/>
                <a:moveTo>
                  <a:pt x="993" y="157"/>
                </a:moveTo>
                <a:cubicBezTo>
                  <a:pt x="1008" y="126"/>
                  <a:pt x="1022" y="120"/>
                  <a:pt x="1024" y="120"/>
                </a:cubicBezTo>
                <a:cubicBezTo>
                  <a:pt x="1026" y="120"/>
                  <a:pt x="1040" y="126"/>
                  <a:pt x="1055" y="157"/>
                </a:cubicBezTo>
                <a:cubicBezTo>
                  <a:pt x="1067" y="180"/>
                  <a:pt x="1075" y="209"/>
                  <a:pt x="1080" y="240"/>
                </a:cubicBezTo>
                <a:cubicBezTo>
                  <a:pt x="968" y="240"/>
                  <a:pt x="968" y="240"/>
                  <a:pt x="968" y="240"/>
                </a:cubicBezTo>
                <a:cubicBezTo>
                  <a:pt x="973" y="209"/>
                  <a:pt x="981" y="180"/>
                  <a:pt x="993" y="157"/>
                </a:cubicBezTo>
                <a:close/>
                <a:moveTo>
                  <a:pt x="513" y="157"/>
                </a:moveTo>
                <a:cubicBezTo>
                  <a:pt x="528" y="126"/>
                  <a:pt x="542" y="120"/>
                  <a:pt x="544" y="120"/>
                </a:cubicBezTo>
                <a:cubicBezTo>
                  <a:pt x="546" y="120"/>
                  <a:pt x="560" y="126"/>
                  <a:pt x="575" y="157"/>
                </a:cubicBezTo>
                <a:cubicBezTo>
                  <a:pt x="587" y="180"/>
                  <a:pt x="595" y="209"/>
                  <a:pt x="600" y="240"/>
                </a:cubicBezTo>
                <a:cubicBezTo>
                  <a:pt x="488" y="240"/>
                  <a:pt x="488" y="240"/>
                  <a:pt x="488" y="240"/>
                </a:cubicBezTo>
                <a:cubicBezTo>
                  <a:pt x="493" y="209"/>
                  <a:pt x="501" y="180"/>
                  <a:pt x="513" y="157"/>
                </a:cubicBezTo>
                <a:close/>
                <a:moveTo>
                  <a:pt x="1928" y="1928"/>
                </a:moveTo>
                <a:cubicBezTo>
                  <a:pt x="120" y="1928"/>
                  <a:pt x="120" y="1928"/>
                  <a:pt x="120" y="1928"/>
                </a:cubicBezTo>
                <a:cubicBezTo>
                  <a:pt x="120" y="848"/>
                  <a:pt x="120" y="848"/>
                  <a:pt x="120" y="848"/>
                </a:cubicBezTo>
                <a:cubicBezTo>
                  <a:pt x="1928" y="848"/>
                  <a:pt x="1928" y="848"/>
                  <a:pt x="1928" y="848"/>
                </a:cubicBezTo>
                <a:lnTo>
                  <a:pt x="1928" y="1928"/>
                </a:lnTo>
                <a:close/>
                <a:moveTo>
                  <a:pt x="1928" y="728"/>
                </a:moveTo>
                <a:cubicBezTo>
                  <a:pt x="120" y="728"/>
                  <a:pt x="120" y="728"/>
                  <a:pt x="120" y="728"/>
                </a:cubicBezTo>
                <a:cubicBezTo>
                  <a:pt x="120" y="420"/>
                  <a:pt x="120" y="420"/>
                  <a:pt x="120" y="420"/>
                </a:cubicBezTo>
                <a:cubicBezTo>
                  <a:pt x="120" y="387"/>
                  <a:pt x="147" y="360"/>
                  <a:pt x="180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3" y="503"/>
                  <a:pt x="454" y="604"/>
                  <a:pt x="544" y="604"/>
                </a:cubicBezTo>
                <a:cubicBezTo>
                  <a:pt x="577" y="604"/>
                  <a:pt x="604" y="577"/>
                  <a:pt x="604" y="544"/>
                </a:cubicBezTo>
                <a:cubicBezTo>
                  <a:pt x="604" y="511"/>
                  <a:pt x="577" y="484"/>
                  <a:pt x="544" y="484"/>
                </a:cubicBezTo>
                <a:cubicBezTo>
                  <a:pt x="533" y="482"/>
                  <a:pt x="500" y="441"/>
                  <a:pt x="488" y="360"/>
                </a:cubicBezTo>
                <a:cubicBezTo>
                  <a:pt x="847" y="360"/>
                  <a:pt x="847" y="360"/>
                  <a:pt x="847" y="360"/>
                </a:cubicBezTo>
                <a:cubicBezTo>
                  <a:pt x="863" y="503"/>
                  <a:pt x="934" y="604"/>
                  <a:pt x="1024" y="604"/>
                </a:cubicBezTo>
                <a:cubicBezTo>
                  <a:pt x="1057" y="604"/>
                  <a:pt x="1084" y="577"/>
                  <a:pt x="1084" y="544"/>
                </a:cubicBezTo>
                <a:cubicBezTo>
                  <a:pt x="1084" y="511"/>
                  <a:pt x="1057" y="484"/>
                  <a:pt x="1024" y="484"/>
                </a:cubicBezTo>
                <a:cubicBezTo>
                  <a:pt x="1013" y="482"/>
                  <a:pt x="980" y="441"/>
                  <a:pt x="968" y="360"/>
                </a:cubicBezTo>
                <a:cubicBezTo>
                  <a:pt x="1327" y="360"/>
                  <a:pt x="1327" y="360"/>
                  <a:pt x="1327" y="360"/>
                </a:cubicBezTo>
                <a:cubicBezTo>
                  <a:pt x="1343" y="503"/>
                  <a:pt x="1414" y="604"/>
                  <a:pt x="1504" y="604"/>
                </a:cubicBezTo>
                <a:cubicBezTo>
                  <a:pt x="1537" y="604"/>
                  <a:pt x="1564" y="577"/>
                  <a:pt x="1564" y="544"/>
                </a:cubicBezTo>
                <a:cubicBezTo>
                  <a:pt x="1564" y="511"/>
                  <a:pt x="1537" y="484"/>
                  <a:pt x="1504" y="484"/>
                </a:cubicBezTo>
                <a:cubicBezTo>
                  <a:pt x="1493" y="482"/>
                  <a:pt x="1460" y="441"/>
                  <a:pt x="1448" y="360"/>
                </a:cubicBezTo>
                <a:cubicBezTo>
                  <a:pt x="1868" y="360"/>
                  <a:pt x="1868" y="360"/>
                  <a:pt x="1868" y="360"/>
                </a:cubicBezTo>
                <a:cubicBezTo>
                  <a:pt x="1901" y="360"/>
                  <a:pt x="1928" y="387"/>
                  <a:pt x="1928" y="420"/>
                </a:cubicBezTo>
                <a:lnTo>
                  <a:pt x="1928" y="728"/>
                </a:lnTo>
                <a:close/>
                <a:moveTo>
                  <a:pt x="382" y="1706"/>
                </a:moveTo>
                <a:cubicBezTo>
                  <a:pt x="742" y="1346"/>
                  <a:pt x="742" y="1346"/>
                  <a:pt x="742" y="1346"/>
                </a:cubicBezTo>
                <a:cubicBezTo>
                  <a:pt x="765" y="1322"/>
                  <a:pt x="803" y="1322"/>
                  <a:pt x="826" y="1346"/>
                </a:cubicBezTo>
                <a:cubicBezTo>
                  <a:pt x="1024" y="1543"/>
                  <a:pt x="1024" y="1543"/>
                  <a:pt x="1024" y="1543"/>
                </a:cubicBezTo>
                <a:cubicBezTo>
                  <a:pt x="1479" y="1088"/>
                  <a:pt x="1479" y="1088"/>
                  <a:pt x="1479" y="1088"/>
                </a:cubicBezTo>
                <a:cubicBezTo>
                  <a:pt x="1384" y="1088"/>
                  <a:pt x="1384" y="1088"/>
                  <a:pt x="1384" y="1088"/>
                </a:cubicBezTo>
                <a:cubicBezTo>
                  <a:pt x="1351" y="1088"/>
                  <a:pt x="1324" y="1061"/>
                  <a:pt x="1324" y="1028"/>
                </a:cubicBezTo>
                <a:cubicBezTo>
                  <a:pt x="1324" y="995"/>
                  <a:pt x="1351" y="968"/>
                  <a:pt x="1384" y="968"/>
                </a:cubicBezTo>
                <a:cubicBezTo>
                  <a:pt x="1624" y="968"/>
                  <a:pt x="1624" y="968"/>
                  <a:pt x="1624" y="968"/>
                </a:cubicBezTo>
                <a:cubicBezTo>
                  <a:pt x="1657" y="968"/>
                  <a:pt x="1684" y="995"/>
                  <a:pt x="1684" y="1028"/>
                </a:cubicBezTo>
                <a:cubicBezTo>
                  <a:pt x="1684" y="1268"/>
                  <a:pt x="1684" y="1268"/>
                  <a:pt x="1684" y="1268"/>
                </a:cubicBezTo>
                <a:cubicBezTo>
                  <a:pt x="1684" y="1301"/>
                  <a:pt x="1657" y="1328"/>
                  <a:pt x="1624" y="1328"/>
                </a:cubicBezTo>
                <a:cubicBezTo>
                  <a:pt x="1591" y="1328"/>
                  <a:pt x="1564" y="1301"/>
                  <a:pt x="1564" y="1268"/>
                </a:cubicBezTo>
                <a:cubicBezTo>
                  <a:pt x="1564" y="1173"/>
                  <a:pt x="1564" y="1173"/>
                  <a:pt x="1564" y="1173"/>
                </a:cubicBezTo>
                <a:cubicBezTo>
                  <a:pt x="1066" y="1670"/>
                  <a:pt x="1066" y="1670"/>
                  <a:pt x="1066" y="1670"/>
                </a:cubicBezTo>
                <a:cubicBezTo>
                  <a:pt x="1043" y="1694"/>
                  <a:pt x="1005" y="1694"/>
                  <a:pt x="982" y="1670"/>
                </a:cubicBezTo>
                <a:cubicBezTo>
                  <a:pt x="784" y="1473"/>
                  <a:pt x="784" y="1473"/>
                  <a:pt x="784" y="1473"/>
                </a:cubicBezTo>
                <a:cubicBezTo>
                  <a:pt x="466" y="1790"/>
                  <a:pt x="466" y="1790"/>
                  <a:pt x="466" y="1790"/>
                </a:cubicBezTo>
                <a:cubicBezTo>
                  <a:pt x="443" y="1814"/>
                  <a:pt x="405" y="1814"/>
                  <a:pt x="382" y="1790"/>
                </a:cubicBezTo>
                <a:cubicBezTo>
                  <a:pt x="358" y="1767"/>
                  <a:pt x="358" y="1729"/>
                  <a:pt x="382" y="1706"/>
                </a:cubicBezTo>
                <a:close/>
                <a:moveTo>
                  <a:pt x="240" y="1028"/>
                </a:moveTo>
                <a:cubicBezTo>
                  <a:pt x="240" y="995"/>
                  <a:pt x="267" y="968"/>
                  <a:pt x="300" y="968"/>
                </a:cubicBezTo>
                <a:cubicBezTo>
                  <a:pt x="544" y="968"/>
                  <a:pt x="544" y="968"/>
                  <a:pt x="544" y="968"/>
                </a:cubicBezTo>
                <a:cubicBezTo>
                  <a:pt x="577" y="968"/>
                  <a:pt x="604" y="995"/>
                  <a:pt x="604" y="1028"/>
                </a:cubicBezTo>
                <a:cubicBezTo>
                  <a:pt x="604" y="1061"/>
                  <a:pt x="577" y="1088"/>
                  <a:pt x="544" y="1088"/>
                </a:cubicBezTo>
                <a:cubicBezTo>
                  <a:pt x="300" y="1088"/>
                  <a:pt x="300" y="1088"/>
                  <a:pt x="300" y="1088"/>
                </a:cubicBezTo>
                <a:cubicBezTo>
                  <a:pt x="267" y="1088"/>
                  <a:pt x="240" y="1061"/>
                  <a:pt x="240" y="1028"/>
                </a:cubicBezTo>
                <a:close/>
                <a:moveTo>
                  <a:pt x="240" y="1268"/>
                </a:moveTo>
                <a:cubicBezTo>
                  <a:pt x="240" y="1235"/>
                  <a:pt x="267" y="1208"/>
                  <a:pt x="300" y="1208"/>
                </a:cubicBezTo>
                <a:cubicBezTo>
                  <a:pt x="544" y="1208"/>
                  <a:pt x="544" y="1208"/>
                  <a:pt x="544" y="1208"/>
                </a:cubicBezTo>
                <a:cubicBezTo>
                  <a:pt x="577" y="1208"/>
                  <a:pt x="604" y="1235"/>
                  <a:pt x="604" y="1268"/>
                </a:cubicBezTo>
                <a:cubicBezTo>
                  <a:pt x="604" y="1301"/>
                  <a:pt x="577" y="1328"/>
                  <a:pt x="544" y="1328"/>
                </a:cubicBezTo>
                <a:cubicBezTo>
                  <a:pt x="300" y="1328"/>
                  <a:pt x="300" y="1328"/>
                  <a:pt x="300" y="1328"/>
                </a:cubicBezTo>
                <a:cubicBezTo>
                  <a:pt x="267" y="1328"/>
                  <a:pt x="240" y="1301"/>
                  <a:pt x="240" y="1268"/>
                </a:cubicBezTo>
                <a:close/>
                <a:moveTo>
                  <a:pt x="1504" y="1448"/>
                </a:moveTo>
                <a:cubicBezTo>
                  <a:pt x="1748" y="1448"/>
                  <a:pt x="1748" y="1448"/>
                  <a:pt x="1748" y="1448"/>
                </a:cubicBezTo>
                <a:cubicBezTo>
                  <a:pt x="1781" y="1448"/>
                  <a:pt x="1808" y="1475"/>
                  <a:pt x="1808" y="1508"/>
                </a:cubicBezTo>
                <a:cubicBezTo>
                  <a:pt x="1808" y="1541"/>
                  <a:pt x="1781" y="1568"/>
                  <a:pt x="1748" y="1568"/>
                </a:cubicBezTo>
                <a:cubicBezTo>
                  <a:pt x="1504" y="1568"/>
                  <a:pt x="1504" y="1568"/>
                  <a:pt x="1504" y="1568"/>
                </a:cubicBezTo>
                <a:cubicBezTo>
                  <a:pt x="1471" y="1568"/>
                  <a:pt x="1444" y="1541"/>
                  <a:pt x="1444" y="1508"/>
                </a:cubicBezTo>
                <a:cubicBezTo>
                  <a:pt x="1444" y="1475"/>
                  <a:pt x="1471" y="1448"/>
                  <a:pt x="1504" y="1448"/>
                </a:cubicBezTo>
                <a:close/>
                <a:moveTo>
                  <a:pt x="1808" y="1748"/>
                </a:moveTo>
                <a:cubicBezTo>
                  <a:pt x="1808" y="1781"/>
                  <a:pt x="1781" y="1808"/>
                  <a:pt x="1748" y="1808"/>
                </a:cubicBezTo>
                <a:cubicBezTo>
                  <a:pt x="1504" y="1808"/>
                  <a:pt x="1504" y="1808"/>
                  <a:pt x="1504" y="1808"/>
                </a:cubicBezTo>
                <a:cubicBezTo>
                  <a:pt x="1471" y="1808"/>
                  <a:pt x="1444" y="1781"/>
                  <a:pt x="1444" y="1748"/>
                </a:cubicBezTo>
                <a:cubicBezTo>
                  <a:pt x="1444" y="1715"/>
                  <a:pt x="1471" y="1688"/>
                  <a:pt x="1504" y="1688"/>
                </a:cubicBezTo>
                <a:cubicBezTo>
                  <a:pt x="1748" y="1688"/>
                  <a:pt x="1748" y="1688"/>
                  <a:pt x="1748" y="1688"/>
                </a:cubicBezTo>
                <a:cubicBezTo>
                  <a:pt x="1781" y="1688"/>
                  <a:pt x="1808" y="1715"/>
                  <a:pt x="1808" y="1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4356008" y="1889090"/>
            <a:ext cx="392739" cy="392504"/>
          </a:xfrm>
          <a:custGeom>
            <a:avLst/>
            <a:gdLst>
              <a:gd name="T0" fmla="*/ 545 w 2049"/>
              <a:gd name="T1" fmla="*/ 1084 h 2048"/>
              <a:gd name="T2" fmla="*/ 545 w 2049"/>
              <a:gd name="T3" fmla="*/ 1204 h 2048"/>
              <a:gd name="T4" fmla="*/ 1025 w 2049"/>
              <a:gd name="T5" fmla="*/ 480 h 2048"/>
              <a:gd name="T6" fmla="*/ 1205 w 2049"/>
              <a:gd name="T7" fmla="*/ 420 h 2048"/>
              <a:gd name="T8" fmla="*/ 1085 w 2049"/>
              <a:gd name="T9" fmla="*/ 360 h 2048"/>
              <a:gd name="T10" fmla="*/ 1025 w 2049"/>
              <a:gd name="T11" fmla="*/ 240 h 2048"/>
              <a:gd name="T12" fmla="*/ 965 w 2049"/>
              <a:gd name="T13" fmla="*/ 420 h 2048"/>
              <a:gd name="T14" fmla="*/ 217 w 2049"/>
              <a:gd name="T15" fmla="*/ 1564 h 2048"/>
              <a:gd name="T16" fmla="*/ 1 w 2049"/>
              <a:gd name="T17" fmla="*/ 1504 h 2048"/>
              <a:gd name="T18" fmla="*/ 61 w 2049"/>
              <a:gd name="T19" fmla="*/ 1084 h 2048"/>
              <a:gd name="T20" fmla="*/ 219 w 2049"/>
              <a:gd name="T21" fmla="*/ 837 h 2048"/>
              <a:gd name="T22" fmla="*/ 1 w 2049"/>
              <a:gd name="T23" fmla="*/ 666 h 2048"/>
              <a:gd name="T24" fmla="*/ 576 w 2049"/>
              <a:gd name="T25" fmla="*/ 532 h 2048"/>
              <a:gd name="T26" fmla="*/ 605 w 2049"/>
              <a:gd name="T27" fmla="*/ 420 h 2048"/>
              <a:gd name="T28" fmla="*/ 1445 w 2049"/>
              <a:gd name="T29" fmla="*/ 420 h 2048"/>
              <a:gd name="T30" fmla="*/ 1868 w 2049"/>
              <a:gd name="T31" fmla="*/ 915 h 2048"/>
              <a:gd name="T32" fmla="*/ 1989 w 2049"/>
              <a:gd name="T33" fmla="*/ 720 h 2048"/>
              <a:gd name="T34" fmla="*/ 1908 w 2049"/>
              <a:gd name="T35" fmla="*/ 1034 h 2048"/>
              <a:gd name="T36" fmla="*/ 1565 w 2049"/>
              <a:gd name="T37" fmla="*/ 1832 h 2048"/>
              <a:gd name="T38" fmla="*/ 1505 w 2049"/>
              <a:gd name="T39" fmla="*/ 2048 h 2048"/>
              <a:gd name="T40" fmla="*/ 1223 w 2049"/>
              <a:gd name="T41" fmla="*/ 2030 h 2048"/>
              <a:gd name="T42" fmla="*/ 930 w 2049"/>
              <a:gd name="T43" fmla="*/ 1928 h 2048"/>
              <a:gd name="T44" fmla="*/ 785 w 2049"/>
              <a:gd name="T45" fmla="*/ 2048 h 2048"/>
              <a:gd name="T46" fmla="*/ 485 w 2049"/>
              <a:gd name="T47" fmla="*/ 1988 h 2048"/>
              <a:gd name="T48" fmla="*/ 217 w 2049"/>
              <a:gd name="T49" fmla="*/ 1564 h 2048"/>
              <a:gd name="T50" fmla="*/ 1025 w 2049"/>
              <a:gd name="T51" fmla="*/ 720 h 2048"/>
              <a:gd name="T52" fmla="*/ 1025 w 2049"/>
              <a:gd name="T53" fmla="*/ 120 h 2048"/>
              <a:gd name="T54" fmla="*/ 306 w 2049"/>
              <a:gd name="T55" fmla="*/ 1477 h 2048"/>
              <a:gd name="T56" fmla="*/ 605 w 2049"/>
              <a:gd name="T57" fmla="*/ 1796 h 2048"/>
              <a:gd name="T58" fmla="*/ 760 w 2049"/>
              <a:gd name="T59" fmla="*/ 1928 h 2048"/>
              <a:gd name="T60" fmla="*/ 905 w 2049"/>
              <a:gd name="T61" fmla="*/ 1808 h 2048"/>
              <a:gd name="T62" fmla="*/ 1187 w 2049"/>
              <a:gd name="T63" fmla="*/ 1826 h 2048"/>
              <a:gd name="T64" fmla="*/ 1445 w 2049"/>
              <a:gd name="T65" fmla="*/ 1928 h 2048"/>
              <a:gd name="T66" fmla="*/ 1478 w 2049"/>
              <a:gd name="T67" fmla="*/ 1743 h 2048"/>
              <a:gd name="T68" fmla="*/ 1389 w 2049"/>
              <a:gd name="T69" fmla="*/ 629 h 2048"/>
              <a:gd name="T70" fmla="*/ 1385 w 2049"/>
              <a:gd name="T71" fmla="*/ 720 h 2048"/>
              <a:gd name="T72" fmla="*/ 1385 w 2049"/>
              <a:gd name="T73" fmla="*/ 840 h 2048"/>
              <a:gd name="T74" fmla="*/ 605 w 2049"/>
              <a:gd name="T75" fmla="*/ 780 h 2048"/>
              <a:gd name="T76" fmla="*/ 731 w 2049"/>
              <a:gd name="T77" fmla="*/ 720 h 2048"/>
              <a:gd name="T78" fmla="*/ 597 w 2049"/>
              <a:gd name="T79" fmla="*/ 653 h 2048"/>
              <a:gd name="T80" fmla="*/ 162 w 2049"/>
              <a:gd name="T81" fmla="*/ 655 h 2048"/>
              <a:gd name="T82" fmla="*/ 360 w 2049"/>
              <a:gd name="T83" fmla="*/ 809 h 2048"/>
              <a:gd name="T84" fmla="*/ 243 w 2049"/>
              <a:gd name="T85" fmla="*/ 1149 h 2048"/>
              <a:gd name="T86" fmla="*/ 121 w 2049"/>
              <a:gd name="T87" fmla="*/ 1204 h 2048"/>
              <a:gd name="T88" fmla="*/ 253 w 2049"/>
              <a:gd name="T89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49" h="2048">
                <a:moveTo>
                  <a:pt x="485" y="1144"/>
                </a:moveTo>
                <a:cubicBezTo>
                  <a:pt x="485" y="1111"/>
                  <a:pt x="512" y="1084"/>
                  <a:pt x="545" y="1084"/>
                </a:cubicBezTo>
                <a:cubicBezTo>
                  <a:pt x="578" y="1084"/>
                  <a:pt x="605" y="1111"/>
                  <a:pt x="605" y="1144"/>
                </a:cubicBezTo>
                <a:cubicBezTo>
                  <a:pt x="605" y="1177"/>
                  <a:pt x="578" y="1204"/>
                  <a:pt x="545" y="1204"/>
                </a:cubicBezTo>
                <a:cubicBezTo>
                  <a:pt x="512" y="1204"/>
                  <a:pt x="485" y="1177"/>
                  <a:pt x="485" y="1144"/>
                </a:cubicBezTo>
                <a:close/>
                <a:moveTo>
                  <a:pt x="1025" y="480"/>
                </a:moveTo>
                <a:cubicBezTo>
                  <a:pt x="1145" y="480"/>
                  <a:pt x="1145" y="480"/>
                  <a:pt x="1145" y="480"/>
                </a:cubicBezTo>
                <a:cubicBezTo>
                  <a:pt x="1178" y="480"/>
                  <a:pt x="1205" y="453"/>
                  <a:pt x="1205" y="420"/>
                </a:cubicBezTo>
                <a:cubicBezTo>
                  <a:pt x="1205" y="387"/>
                  <a:pt x="1178" y="360"/>
                  <a:pt x="1145" y="360"/>
                </a:cubicBezTo>
                <a:cubicBezTo>
                  <a:pt x="1085" y="360"/>
                  <a:pt x="1085" y="360"/>
                  <a:pt x="1085" y="360"/>
                </a:cubicBezTo>
                <a:cubicBezTo>
                  <a:pt x="1085" y="300"/>
                  <a:pt x="1085" y="300"/>
                  <a:pt x="1085" y="300"/>
                </a:cubicBezTo>
                <a:cubicBezTo>
                  <a:pt x="1085" y="267"/>
                  <a:pt x="1058" y="240"/>
                  <a:pt x="1025" y="240"/>
                </a:cubicBezTo>
                <a:cubicBezTo>
                  <a:pt x="992" y="240"/>
                  <a:pt x="965" y="267"/>
                  <a:pt x="965" y="300"/>
                </a:cubicBezTo>
                <a:cubicBezTo>
                  <a:pt x="965" y="420"/>
                  <a:pt x="965" y="420"/>
                  <a:pt x="965" y="420"/>
                </a:cubicBezTo>
                <a:cubicBezTo>
                  <a:pt x="965" y="453"/>
                  <a:pt x="992" y="480"/>
                  <a:pt x="1025" y="480"/>
                </a:cubicBezTo>
                <a:close/>
                <a:moveTo>
                  <a:pt x="217" y="1564"/>
                </a:moveTo>
                <a:cubicBezTo>
                  <a:pt x="61" y="1564"/>
                  <a:pt x="61" y="1564"/>
                  <a:pt x="61" y="1564"/>
                </a:cubicBezTo>
                <a:cubicBezTo>
                  <a:pt x="28" y="1564"/>
                  <a:pt x="1" y="1537"/>
                  <a:pt x="1" y="1504"/>
                </a:cubicBezTo>
                <a:cubicBezTo>
                  <a:pt x="1" y="1144"/>
                  <a:pt x="1" y="1144"/>
                  <a:pt x="1" y="1144"/>
                </a:cubicBezTo>
                <a:cubicBezTo>
                  <a:pt x="1" y="1111"/>
                  <a:pt x="28" y="1084"/>
                  <a:pt x="61" y="1084"/>
                </a:cubicBezTo>
                <a:cubicBezTo>
                  <a:pt x="131" y="1084"/>
                  <a:pt x="131" y="1084"/>
                  <a:pt x="131" y="1084"/>
                </a:cubicBezTo>
                <a:cubicBezTo>
                  <a:pt x="146" y="997"/>
                  <a:pt x="176" y="912"/>
                  <a:pt x="219" y="837"/>
                </a:cubicBezTo>
                <a:cubicBezTo>
                  <a:pt x="28" y="710"/>
                  <a:pt x="28" y="710"/>
                  <a:pt x="28" y="710"/>
                </a:cubicBezTo>
                <a:cubicBezTo>
                  <a:pt x="13" y="700"/>
                  <a:pt x="3" y="684"/>
                  <a:pt x="1" y="666"/>
                </a:cubicBezTo>
                <a:cubicBezTo>
                  <a:pt x="0" y="648"/>
                  <a:pt x="6" y="630"/>
                  <a:pt x="19" y="618"/>
                </a:cubicBezTo>
                <a:cubicBezTo>
                  <a:pt x="164" y="472"/>
                  <a:pt x="391" y="436"/>
                  <a:pt x="576" y="532"/>
                </a:cubicBezTo>
                <a:cubicBezTo>
                  <a:pt x="589" y="527"/>
                  <a:pt x="603" y="522"/>
                  <a:pt x="616" y="517"/>
                </a:cubicBezTo>
                <a:cubicBezTo>
                  <a:pt x="609" y="486"/>
                  <a:pt x="605" y="453"/>
                  <a:pt x="605" y="420"/>
                </a:cubicBezTo>
                <a:cubicBezTo>
                  <a:pt x="605" y="188"/>
                  <a:pt x="793" y="0"/>
                  <a:pt x="1025" y="0"/>
                </a:cubicBezTo>
                <a:cubicBezTo>
                  <a:pt x="1257" y="0"/>
                  <a:pt x="1445" y="188"/>
                  <a:pt x="1445" y="420"/>
                </a:cubicBezTo>
                <a:cubicBezTo>
                  <a:pt x="1445" y="453"/>
                  <a:pt x="1441" y="486"/>
                  <a:pt x="1434" y="517"/>
                </a:cubicBezTo>
                <a:cubicBezTo>
                  <a:pt x="1622" y="581"/>
                  <a:pt x="1784" y="723"/>
                  <a:pt x="1868" y="915"/>
                </a:cubicBezTo>
                <a:cubicBezTo>
                  <a:pt x="1906" y="882"/>
                  <a:pt x="1929" y="833"/>
                  <a:pt x="1929" y="780"/>
                </a:cubicBezTo>
                <a:cubicBezTo>
                  <a:pt x="1929" y="747"/>
                  <a:pt x="1956" y="720"/>
                  <a:pt x="1989" y="720"/>
                </a:cubicBezTo>
                <a:cubicBezTo>
                  <a:pt x="2022" y="720"/>
                  <a:pt x="2049" y="747"/>
                  <a:pt x="2049" y="780"/>
                </a:cubicBezTo>
                <a:cubicBezTo>
                  <a:pt x="2049" y="885"/>
                  <a:pt x="1995" y="980"/>
                  <a:pt x="1908" y="1034"/>
                </a:cubicBezTo>
                <a:cubicBezTo>
                  <a:pt x="1922" y="1090"/>
                  <a:pt x="1929" y="1147"/>
                  <a:pt x="1929" y="1204"/>
                </a:cubicBezTo>
                <a:cubicBezTo>
                  <a:pt x="1929" y="1467"/>
                  <a:pt x="1783" y="1705"/>
                  <a:pt x="1565" y="1832"/>
                </a:cubicBezTo>
                <a:cubicBezTo>
                  <a:pt x="1565" y="1988"/>
                  <a:pt x="1565" y="1988"/>
                  <a:pt x="1565" y="1988"/>
                </a:cubicBezTo>
                <a:cubicBezTo>
                  <a:pt x="1565" y="2021"/>
                  <a:pt x="1538" y="2048"/>
                  <a:pt x="1505" y="2048"/>
                </a:cubicBezTo>
                <a:cubicBezTo>
                  <a:pt x="1265" y="2048"/>
                  <a:pt x="1265" y="2048"/>
                  <a:pt x="1265" y="2048"/>
                </a:cubicBezTo>
                <a:cubicBezTo>
                  <a:pt x="1249" y="2048"/>
                  <a:pt x="1234" y="2042"/>
                  <a:pt x="1223" y="2030"/>
                </a:cubicBezTo>
                <a:cubicBezTo>
                  <a:pt x="1120" y="1928"/>
                  <a:pt x="1120" y="1928"/>
                  <a:pt x="1120" y="1928"/>
                </a:cubicBezTo>
                <a:cubicBezTo>
                  <a:pt x="930" y="1928"/>
                  <a:pt x="930" y="1928"/>
                  <a:pt x="930" y="1928"/>
                </a:cubicBezTo>
                <a:cubicBezTo>
                  <a:pt x="827" y="2030"/>
                  <a:pt x="827" y="2030"/>
                  <a:pt x="827" y="2030"/>
                </a:cubicBezTo>
                <a:cubicBezTo>
                  <a:pt x="816" y="2042"/>
                  <a:pt x="801" y="2048"/>
                  <a:pt x="785" y="2048"/>
                </a:cubicBezTo>
                <a:cubicBezTo>
                  <a:pt x="545" y="2048"/>
                  <a:pt x="545" y="2048"/>
                  <a:pt x="545" y="2048"/>
                </a:cubicBezTo>
                <a:cubicBezTo>
                  <a:pt x="512" y="2048"/>
                  <a:pt x="485" y="2021"/>
                  <a:pt x="485" y="1988"/>
                </a:cubicBezTo>
                <a:cubicBezTo>
                  <a:pt x="485" y="1832"/>
                  <a:pt x="485" y="1832"/>
                  <a:pt x="485" y="1832"/>
                </a:cubicBezTo>
                <a:cubicBezTo>
                  <a:pt x="375" y="1768"/>
                  <a:pt x="281" y="1674"/>
                  <a:pt x="217" y="1564"/>
                </a:cubicBezTo>
                <a:close/>
                <a:moveTo>
                  <a:pt x="725" y="420"/>
                </a:moveTo>
                <a:cubicBezTo>
                  <a:pt x="725" y="585"/>
                  <a:pt x="860" y="720"/>
                  <a:pt x="1025" y="720"/>
                </a:cubicBezTo>
                <a:cubicBezTo>
                  <a:pt x="1190" y="720"/>
                  <a:pt x="1325" y="585"/>
                  <a:pt x="1325" y="420"/>
                </a:cubicBezTo>
                <a:cubicBezTo>
                  <a:pt x="1325" y="255"/>
                  <a:pt x="1190" y="120"/>
                  <a:pt x="1025" y="120"/>
                </a:cubicBezTo>
                <a:cubicBezTo>
                  <a:pt x="860" y="120"/>
                  <a:pt x="725" y="255"/>
                  <a:pt x="725" y="420"/>
                </a:cubicBezTo>
                <a:close/>
                <a:moveTo>
                  <a:pt x="306" y="1477"/>
                </a:moveTo>
                <a:cubicBezTo>
                  <a:pt x="364" y="1589"/>
                  <a:pt x="460" y="1685"/>
                  <a:pt x="572" y="1743"/>
                </a:cubicBezTo>
                <a:cubicBezTo>
                  <a:pt x="592" y="1753"/>
                  <a:pt x="605" y="1774"/>
                  <a:pt x="605" y="1796"/>
                </a:cubicBezTo>
                <a:cubicBezTo>
                  <a:pt x="605" y="1928"/>
                  <a:pt x="605" y="1928"/>
                  <a:pt x="605" y="1928"/>
                </a:cubicBezTo>
                <a:cubicBezTo>
                  <a:pt x="760" y="1928"/>
                  <a:pt x="760" y="1928"/>
                  <a:pt x="760" y="1928"/>
                </a:cubicBezTo>
                <a:cubicBezTo>
                  <a:pt x="863" y="1826"/>
                  <a:pt x="863" y="1826"/>
                  <a:pt x="863" y="1826"/>
                </a:cubicBezTo>
                <a:cubicBezTo>
                  <a:pt x="874" y="1814"/>
                  <a:pt x="889" y="1808"/>
                  <a:pt x="905" y="1808"/>
                </a:cubicBezTo>
                <a:cubicBezTo>
                  <a:pt x="1145" y="1808"/>
                  <a:pt x="1145" y="1808"/>
                  <a:pt x="1145" y="1808"/>
                </a:cubicBezTo>
                <a:cubicBezTo>
                  <a:pt x="1161" y="1808"/>
                  <a:pt x="1176" y="1814"/>
                  <a:pt x="1187" y="1826"/>
                </a:cubicBezTo>
                <a:cubicBezTo>
                  <a:pt x="1290" y="1928"/>
                  <a:pt x="1290" y="1928"/>
                  <a:pt x="1290" y="1928"/>
                </a:cubicBezTo>
                <a:cubicBezTo>
                  <a:pt x="1445" y="1928"/>
                  <a:pt x="1445" y="1928"/>
                  <a:pt x="1445" y="1928"/>
                </a:cubicBezTo>
                <a:cubicBezTo>
                  <a:pt x="1445" y="1796"/>
                  <a:pt x="1445" y="1796"/>
                  <a:pt x="1445" y="1796"/>
                </a:cubicBezTo>
                <a:cubicBezTo>
                  <a:pt x="1445" y="1774"/>
                  <a:pt x="1458" y="1753"/>
                  <a:pt x="1478" y="1743"/>
                </a:cubicBezTo>
                <a:cubicBezTo>
                  <a:pt x="1679" y="1640"/>
                  <a:pt x="1809" y="1428"/>
                  <a:pt x="1809" y="1204"/>
                </a:cubicBezTo>
                <a:cubicBezTo>
                  <a:pt x="1809" y="943"/>
                  <a:pt x="1635" y="708"/>
                  <a:pt x="1389" y="629"/>
                </a:cubicBezTo>
                <a:cubicBezTo>
                  <a:pt x="1370" y="662"/>
                  <a:pt x="1346" y="693"/>
                  <a:pt x="1319" y="720"/>
                </a:cubicBezTo>
                <a:cubicBezTo>
                  <a:pt x="1385" y="720"/>
                  <a:pt x="1385" y="720"/>
                  <a:pt x="1385" y="720"/>
                </a:cubicBezTo>
                <a:cubicBezTo>
                  <a:pt x="1418" y="720"/>
                  <a:pt x="1445" y="747"/>
                  <a:pt x="1445" y="780"/>
                </a:cubicBezTo>
                <a:cubicBezTo>
                  <a:pt x="1445" y="813"/>
                  <a:pt x="1418" y="840"/>
                  <a:pt x="1385" y="840"/>
                </a:cubicBezTo>
                <a:cubicBezTo>
                  <a:pt x="665" y="840"/>
                  <a:pt x="665" y="840"/>
                  <a:pt x="665" y="840"/>
                </a:cubicBezTo>
                <a:cubicBezTo>
                  <a:pt x="632" y="840"/>
                  <a:pt x="605" y="813"/>
                  <a:pt x="605" y="780"/>
                </a:cubicBezTo>
                <a:cubicBezTo>
                  <a:pt x="605" y="747"/>
                  <a:pt x="632" y="720"/>
                  <a:pt x="665" y="720"/>
                </a:cubicBezTo>
                <a:cubicBezTo>
                  <a:pt x="731" y="720"/>
                  <a:pt x="731" y="720"/>
                  <a:pt x="731" y="720"/>
                </a:cubicBezTo>
                <a:cubicBezTo>
                  <a:pt x="704" y="693"/>
                  <a:pt x="680" y="662"/>
                  <a:pt x="661" y="629"/>
                </a:cubicBezTo>
                <a:cubicBezTo>
                  <a:pt x="639" y="636"/>
                  <a:pt x="618" y="644"/>
                  <a:pt x="597" y="653"/>
                </a:cubicBezTo>
                <a:cubicBezTo>
                  <a:pt x="579" y="662"/>
                  <a:pt x="558" y="660"/>
                  <a:pt x="541" y="650"/>
                </a:cubicBezTo>
                <a:cubicBezTo>
                  <a:pt x="424" y="579"/>
                  <a:pt x="275" y="583"/>
                  <a:pt x="162" y="655"/>
                </a:cubicBezTo>
                <a:cubicBezTo>
                  <a:pt x="334" y="770"/>
                  <a:pt x="334" y="770"/>
                  <a:pt x="334" y="770"/>
                </a:cubicBezTo>
                <a:cubicBezTo>
                  <a:pt x="348" y="779"/>
                  <a:pt x="357" y="793"/>
                  <a:pt x="360" y="809"/>
                </a:cubicBezTo>
                <a:cubicBezTo>
                  <a:pt x="363" y="825"/>
                  <a:pt x="360" y="841"/>
                  <a:pt x="350" y="855"/>
                </a:cubicBezTo>
                <a:cubicBezTo>
                  <a:pt x="291" y="939"/>
                  <a:pt x="253" y="1044"/>
                  <a:pt x="243" y="1149"/>
                </a:cubicBezTo>
                <a:cubicBezTo>
                  <a:pt x="241" y="1180"/>
                  <a:pt x="215" y="1204"/>
                  <a:pt x="184" y="1204"/>
                </a:cubicBezTo>
                <a:cubicBezTo>
                  <a:pt x="121" y="1204"/>
                  <a:pt x="121" y="1204"/>
                  <a:pt x="121" y="1204"/>
                </a:cubicBezTo>
                <a:cubicBezTo>
                  <a:pt x="121" y="1444"/>
                  <a:pt x="121" y="1444"/>
                  <a:pt x="121" y="1444"/>
                </a:cubicBezTo>
                <a:cubicBezTo>
                  <a:pt x="253" y="1444"/>
                  <a:pt x="253" y="1444"/>
                  <a:pt x="253" y="1444"/>
                </a:cubicBezTo>
                <a:cubicBezTo>
                  <a:pt x="275" y="1444"/>
                  <a:pt x="296" y="1457"/>
                  <a:pt x="306" y="14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Freeform 10"/>
          <p:cNvSpPr>
            <a:spLocks noEditPoints="1"/>
          </p:cNvSpPr>
          <p:nvPr/>
        </p:nvSpPr>
        <p:spPr bwMode="auto">
          <a:xfrm>
            <a:off x="5111491" y="1889090"/>
            <a:ext cx="345085" cy="392504"/>
          </a:xfrm>
          <a:custGeom>
            <a:avLst/>
            <a:gdLst>
              <a:gd name="T0" fmla="*/ 137 w 1800"/>
              <a:gd name="T1" fmla="*/ 1334 h 2048"/>
              <a:gd name="T2" fmla="*/ 495 w 1800"/>
              <a:gd name="T3" fmla="*/ 1804 h 2048"/>
              <a:gd name="T4" fmla="*/ 1305 w 1800"/>
              <a:gd name="T5" fmla="*/ 1804 h 2048"/>
              <a:gd name="T6" fmla="*/ 1663 w 1800"/>
              <a:gd name="T7" fmla="*/ 1334 h 2048"/>
              <a:gd name="T8" fmla="*/ 1661 w 1800"/>
              <a:gd name="T9" fmla="*/ 712 h 2048"/>
              <a:gd name="T10" fmla="*/ 1305 w 1800"/>
              <a:gd name="T11" fmla="*/ 246 h 2048"/>
              <a:gd name="T12" fmla="*/ 495 w 1800"/>
              <a:gd name="T13" fmla="*/ 246 h 2048"/>
              <a:gd name="T14" fmla="*/ 139 w 1800"/>
              <a:gd name="T15" fmla="*/ 712 h 2048"/>
              <a:gd name="T16" fmla="*/ 960 w 1800"/>
              <a:gd name="T17" fmla="*/ 123 h 2048"/>
              <a:gd name="T18" fmla="*/ 1264 w 1800"/>
              <a:gd name="T19" fmla="*/ 364 h 2048"/>
              <a:gd name="T20" fmla="*/ 1556 w 1800"/>
              <a:gd name="T21" fmla="*/ 643 h 2048"/>
              <a:gd name="T22" fmla="*/ 1206 w 1800"/>
              <a:gd name="T23" fmla="*/ 660 h 2048"/>
              <a:gd name="T24" fmla="*/ 1200 w 1800"/>
              <a:gd name="T25" fmla="*/ 569 h 2048"/>
              <a:gd name="T26" fmla="*/ 1115 w 1800"/>
              <a:gd name="T27" fmla="*/ 484 h 2048"/>
              <a:gd name="T28" fmla="*/ 1124 w 1800"/>
              <a:gd name="T29" fmla="*/ 748 h 2048"/>
              <a:gd name="T30" fmla="*/ 1140 w 1800"/>
              <a:gd name="T31" fmla="*/ 964 h 2048"/>
              <a:gd name="T32" fmla="*/ 1380 w 1800"/>
              <a:gd name="T33" fmla="*/ 724 h 2048"/>
              <a:gd name="T34" fmla="*/ 1380 w 1800"/>
              <a:gd name="T35" fmla="*/ 1324 h 2048"/>
              <a:gd name="T36" fmla="*/ 1380 w 1800"/>
              <a:gd name="T37" fmla="*/ 1444 h 2048"/>
              <a:gd name="T38" fmla="*/ 1560 w 1800"/>
              <a:gd name="T39" fmla="*/ 1444 h 2048"/>
              <a:gd name="T40" fmla="*/ 1197 w 1800"/>
              <a:gd name="T41" fmla="*/ 1730 h 2048"/>
              <a:gd name="T42" fmla="*/ 960 w 1800"/>
              <a:gd name="T43" fmla="*/ 123 h 2048"/>
              <a:gd name="T44" fmla="*/ 600 w 1800"/>
              <a:gd name="T45" fmla="*/ 904 h 2048"/>
              <a:gd name="T46" fmla="*/ 720 w 1800"/>
              <a:gd name="T47" fmla="*/ 904 h 2048"/>
              <a:gd name="T48" fmla="*/ 715 w 1800"/>
              <a:gd name="T49" fmla="*/ 652 h 2048"/>
              <a:gd name="T50" fmla="*/ 582 w 1800"/>
              <a:gd name="T51" fmla="*/ 484 h 2048"/>
              <a:gd name="T52" fmla="*/ 598 w 1800"/>
              <a:gd name="T53" fmla="*/ 625 h 2048"/>
              <a:gd name="T54" fmla="*/ 420 w 1800"/>
              <a:gd name="T55" fmla="*/ 604 h 2048"/>
              <a:gd name="T56" fmla="*/ 240 w 1800"/>
              <a:gd name="T57" fmla="*/ 604 h 2048"/>
              <a:gd name="T58" fmla="*/ 543 w 1800"/>
              <a:gd name="T59" fmla="*/ 364 h 2048"/>
              <a:gd name="T60" fmla="*/ 603 w 1800"/>
              <a:gd name="T61" fmla="*/ 312 h 2048"/>
              <a:gd name="T62" fmla="*/ 840 w 1800"/>
              <a:gd name="T63" fmla="*/ 1925 h 2048"/>
              <a:gd name="T64" fmla="*/ 530 w 1800"/>
              <a:gd name="T65" fmla="*/ 1679 h 2048"/>
              <a:gd name="T66" fmla="*/ 243 w 1800"/>
              <a:gd name="T67" fmla="*/ 1405 h 2048"/>
              <a:gd name="T68" fmla="*/ 480 w 1800"/>
              <a:gd name="T69" fmla="*/ 1384 h 2048"/>
              <a:gd name="T70" fmla="*/ 120 w 1800"/>
              <a:gd name="T71" fmla="*/ 1024 h 2048"/>
              <a:gd name="T72" fmla="*/ 1260 w 1800"/>
              <a:gd name="T73" fmla="*/ 1564 h 2048"/>
              <a:gd name="T74" fmla="*/ 1080 w 1800"/>
              <a:gd name="T75" fmla="*/ 1264 h 2048"/>
              <a:gd name="T76" fmla="*/ 1320 w 1800"/>
              <a:gd name="T77" fmla="*/ 1024 h 2048"/>
              <a:gd name="T78" fmla="*/ 1440 w 1800"/>
              <a:gd name="T79" fmla="*/ 1024 h 2048"/>
              <a:gd name="T80" fmla="*/ 1200 w 1800"/>
              <a:gd name="T81" fmla="*/ 1264 h 2048"/>
              <a:gd name="T82" fmla="*/ 1260 w 1800"/>
              <a:gd name="T83" fmla="*/ 1444 h 2048"/>
              <a:gd name="T84" fmla="*/ 1260 w 1800"/>
              <a:gd name="T85" fmla="*/ 1564 h 2048"/>
              <a:gd name="T86" fmla="*/ 420 w 1800"/>
              <a:gd name="T87" fmla="*/ 964 h 2048"/>
              <a:gd name="T88" fmla="*/ 540 w 1800"/>
              <a:gd name="T89" fmla="*/ 1084 h 2048"/>
              <a:gd name="T90" fmla="*/ 720 w 1800"/>
              <a:gd name="T91" fmla="*/ 1384 h 2048"/>
              <a:gd name="T92" fmla="*/ 480 w 1800"/>
              <a:gd name="T93" fmla="*/ 1504 h 2048"/>
              <a:gd name="T94" fmla="*/ 600 w 1800"/>
              <a:gd name="T95" fmla="*/ 1384 h 2048"/>
              <a:gd name="T96" fmla="*/ 540 w 1800"/>
              <a:gd name="T97" fmla="*/ 12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0" h="2048">
                <a:moveTo>
                  <a:pt x="0" y="1024"/>
                </a:moveTo>
                <a:cubicBezTo>
                  <a:pt x="0" y="1147"/>
                  <a:pt x="53" y="1257"/>
                  <a:pt x="137" y="1334"/>
                </a:cubicBezTo>
                <a:cubicBezTo>
                  <a:pt x="126" y="1369"/>
                  <a:pt x="120" y="1406"/>
                  <a:pt x="120" y="1444"/>
                </a:cubicBezTo>
                <a:cubicBezTo>
                  <a:pt x="120" y="1649"/>
                  <a:pt x="291" y="1812"/>
                  <a:pt x="495" y="1804"/>
                </a:cubicBezTo>
                <a:cubicBezTo>
                  <a:pt x="546" y="1985"/>
                  <a:pt x="712" y="2048"/>
                  <a:pt x="900" y="2048"/>
                </a:cubicBezTo>
                <a:cubicBezTo>
                  <a:pt x="1088" y="2048"/>
                  <a:pt x="1254" y="1985"/>
                  <a:pt x="1305" y="1804"/>
                </a:cubicBezTo>
                <a:cubicBezTo>
                  <a:pt x="1510" y="1812"/>
                  <a:pt x="1680" y="1648"/>
                  <a:pt x="1680" y="1444"/>
                </a:cubicBezTo>
                <a:cubicBezTo>
                  <a:pt x="1680" y="1406"/>
                  <a:pt x="1674" y="1369"/>
                  <a:pt x="1663" y="1334"/>
                </a:cubicBezTo>
                <a:cubicBezTo>
                  <a:pt x="1747" y="1257"/>
                  <a:pt x="1800" y="1147"/>
                  <a:pt x="1800" y="1024"/>
                </a:cubicBezTo>
                <a:cubicBezTo>
                  <a:pt x="1800" y="900"/>
                  <a:pt x="1746" y="789"/>
                  <a:pt x="1661" y="712"/>
                </a:cubicBezTo>
                <a:cubicBezTo>
                  <a:pt x="1674" y="677"/>
                  <a:pt x="1680" y="641"/>
                  <a:pt x="1680" y="604"/>
                </a:cubicBezTo>
                <a:cubicBezTo>
                  <a:pt x="1680" y="419"/>
                  <a:pt x="1516" y="265"/>
                  <a:pt x="1305" y="246"/>
                </a:cubicBezTo>
                <a:cubicBezTo>
                  <a:pt x="1256" y="64"/>
                  <a:pt x="1089" y="0"/>
                  <a:pt x="900" y="0"/>
                </a:cubicBezTo>
                <a:cubicBezTo>
                  <a:pt x="711" y="0"/>
                  <a:pt x="544" y="63"/>
                  <a:pt x="495" y="246"/>
                </a:cubicBezTo>
                <a:cubicBezTo>
                  <a:pt x="284" y="266"/>
                  <a:pt x="120" y="419"/>
                  <a:pt x="120" y="604"/>
                </a:cubicBezTo>
                <a:cubicBezTo>
                  <a:pt x="120" y="641"/>
                  <a:pt x="126" y="677"/>
                  <a:pt x="139" y="712"/>
                </a:cubicBezTo>
                <a:cubicBezTo>
                  <a:pt x="54" y="789"/>
                  <a:pt x="0" y="900"/>
                  <a:pt x="0" y="1024"/>
                </a:cubicBezTo>
                <a:close/>
                <a:moveTo>
                  <a:pt x="960" y="123"/>
                </a:moveTo>
                <a:cubicBezTo>
                  <a:pt x="1120" y="137"/>
                  <a:pt x="1182" y="210"/>
                  <a:pt x="1197" y="313"/>
                </a:cubicBezTo>
                <a:cubicBezTo>
                  <a:pt x="1201" y="344"/>
                  <a:pt x="1230" y="368"/>
                  <a:pt x="1264" y="364"/>
                </a:cubicBezTo>
                <a:cubicBezTo>
                  <a:pt x="1428" y="366"/>
                  <a:pt x="1560" y="473"/>
                  <a:pt x="1560" y="604"/>
                </a:cubicBezTo>
                <a:cubicBezTo>
                  <a:pt x="1560" y="617"/>
                  <a:pt x="1559" y="630"/>
                  <a:pt x="1556" y="643"/>
                </a:cubicBezTo>
                <a:cubicBezTo>
                  <a:pt x="1502" y="618"/>
                  <a:pt x="1443" y="604"/>
                  <a:pt x="1380" y="604"/>
                </a:cubicBezTo>
                <a:cubicBezTo>
                  <a:pt x="1315" y="604"/>
                  <a:pt x="1255" y="625"/>
                  <a:pt x="1206" y="660"/>
                </a:cubicBezTo>
                <a:cubicBezTo>
                  <a:pt x="1191" y="649"/>
                  <a:pt x="1186" y="633"/>
                  <a:pt x="1184" y="625"/>
                </a:cubicBezTo>
                <a:cubicBezTo>
                  <a:pt x="1181" y="616"/>
                  <a:pt x="1178" y="590"/>
                  <a:pt x="1200" y="569"/>
                </a:cubicBezTo>
                <a:cubicBezTo>
                  <a:pt x="1223" y="546"/>
                  <a:pt x="1223" y="508"/>
                  <a:pt x="1200" y="484"/>
                </a:cubicBezTo>
                <a:cubicBezTo>
                  <a:pt x="1176" y="461"/>
                  <a:pt x="1138" y="461"/>
                  <a:pt x="1115" y="484"/>
                </a:cubicBezTo>
                <a:cubicBezTo>
                  <a:pt x="1070" y="529"/>
                  <a:pt x="1053" y="592"/>
                  <a:pt x="1067" y="653"/>
                </a:cubicBezTo>
                <a:cubicBezTo>
                  <a:pt x="1076" y="691"/>
                  <a:pt x="1096" y="723"/>
                  <a:pt x="1124" y="748"/>
                </a:cubicBezTo>
                <a:cubicBezTo>
                  <a:pt x="1096" y="793"/>
                  <a:pt x="1080" y="847"/>
                  <a:pt x="1080" y="904"/>
                </a:cubicBezTo>
                <a:cubicBezTo>
                  <a:pt x="1080" y="937"/>
                  <a:pt x="1107" y="964"/>
                  <a:pt x="1140" y="964"/>
                </a:cubicBezTo>
                <a:cubicBezTo>
                  <a:pt x="1173" y="964"/>
                  <a:pt x="1200" y="937"/>
                  <a:pt x="1200" y="904"/>
                </a:cubicBezTo>
                <a:cubicBezTo>
                  <a:pt x="1200" y="805"/>
                  <a:pt x="1281" y="724"/>
                  <a:pt x="1380" y="724"/>
                </a:cubicBezTo>
                <a:cubicBezTo>
                  <a:pt x="1545" y="724"/>
                  <a:pt x="1680" y="859"/>
                  <a:pt x="1680" y="1024"/>
                </a:cubicBezTo>
                <a:cubicBezTo>
                  <a:pt x="1680" y="1189"/>
                  <a:pt x="1545" y="1324"/>
                  <a:pt x="1380" y="1324"/>
                </a:cubicBezTo>
                <a:cubicBezTo>
                  <a:pt x="1347" y="1324"/>
                  <a:pt x="1320" y="1351"/>
                  <a:pt x="1320" y="1384"/>
                </a:cubicBezTo>
                <a:cubicBezTo>
                  <a:pt x="1320" y="1417"/>
                  <a:pt x="1347" y="1444"/>
                  <a:pt x="1380" y="1444"/>
                </a:cubicBezTo>
                <a:cubicBezTo>
                  <a:pt x="1443" y="1444"/>
                  <a:pt x="1503" y="1430"/>
                  <a:pt x="1557" y="1405"/>
                </a:cubicBezTo>
                <a:cubicBezTo>
                  <a:pt x="1559" y="1418"/>
                  <a:pt x="1560" y="1431"/>
                  <a:pt x="1560" y="1444"/>
                </a:cubicBezTo>
                <a:cubicBezTo>
                  <a:pt x="1560" y="1597"/>
                  <a:pt x="1417" y="1711"/>
                  <a:pt x="1270" y="1679"/>
                </a:cubicBezTo>
                <a:cubicBezTo>
                  <a:pt x="1235" y="1671"/>
                  <a:pt x="1202" y="1695"/>
                  <a:pt x="1197" y="1730"/>
                </a:cubicBezTo>
                <a:cubicBezTo>
                  <a:pt x="1184" y="1836"/>
                  <a:pt x="1123" y="1910"/>
                  <a:pt x="960" y="1925"/>
                </a:cubicBezTo>
                <a:lnTo>
                  <a:pt x="960" y="123"/>
                </a:lnTo>
                <a:close/>
                <a:moveTo>
                  <a:pt x="420" y="724"/>
                </a:moveTo>
                <a:cubicBezTo>
                  <a:pt x="519" y="724"/>
                  <a:pt x="600" y="805"/>
                  <a:pt x="600" y="904"/>
                </a:cubicBezTo>
                <a:cubicBezTo>
                  <a:pt x="600" y="937"/>
                  <a:pt x="627" y="964"/>
                  <a:pt x="660" y="964"/>
                </a:cubicBezTo>
                <a:cubicBezTo>
                  <a:pt x="693" y="964"/>
                  <a:pt x="720" y="937"/>
                  <a:pt x="720" y="904"/>
                </a:cubicBezTo>
                <a:cubicBezTo>
                  <a:pt x="720" y="842"/>
                  <a:pt x="701" y="785"/>
                  <a:pt x="669" y="737"/>
                </a:cubicBezTo>
                <a:cubicBezTo>
                  <a:pt x="692" y="714"/>
                  <a:pt x="708" y="685"/>
                  <a:pt x="715" y="652"/>
                </a:cubicBezTo>
                <a:cubicBezTo>
                  <a:pt x="729" y="591"/>
                  <a:pt x="711" y="528"/>
                  <a:pt x="667" y="484"/>
                </a:cubicBezTo>
                <a:cubicBezTo>
                  <a:pt x="644" y="461"/>
                  <a:pt x="606" y="461"/>
                  <a:pt x="582" y="484"/>
                </a:cubicBezTo>
                <a:cubicBezTo>
                  <a:pt x="559" y="508"/>
                  <a:pt x="559" y="546"/>
                  <a:pt x="582" y="569"/>
                </a:cubicBezTo>
                <a:cubicBezTo>
                  <a:pt x="604" y="590"/>
                  <a:pt x="601" y="615"/>
                  <a:pt x="598" y="625"/>
                </a:cubicBezTo>
                <a:cubicBezTo>
                  <a:pt x="597" y="631"/>
                  <a:pt x="593" y="643"/>
                  <a:pt x="584" y="653"/>
                </a:cubicBezTo>
                <a:cubicBezTo>
                  <a:pt x="537" y="622"/>
                  <a:pt x="480" y="604"/>
                  <a:pt x="420" y="604"/>
                </a:cubicBezTo>
                <a:cubicBezTo>
                  <a:pt x="357" y="604"/>
                  <a:pt x="298" y="618"/>
                  <a:pt x="244" y="643"/>
                </a:cubicBezTo>
                <a:cubicBezTo>
                  <a:pt x="241" y="630"/>
                  <a:pt x="240" y="617"/>
                  <a:pt x="240" y="604"/>
                </a:cubicBezTo>
                <a:cubicBezTo>
                  <a:pt x="240" y="472"/>
                  <a:pt x="375" y="364"/>
                  <a:pt x="540" y="364"/>
                </a:cubicBezTo>
                <a:cubicBezTo>
                  <a:pt x="541" y="364"/>
                  <a:pt x="542" y="364"/>
                  <a:pt x="543" y="364"/>
                </a:cubicBezTo>
                <a:cubicBezTo>
                  <a:pt x="543" y="364"/>
                  <a:pt x="544" y="364"/>
                  <a:pt x="544" y="364"/>
                </a:cubicBezTo>
                <a:cubicBezTo>
                  <a:pt x="574" y="364"/>
                  <a:pt x="599" y="342"/>
                  <a:pt x="603" y="312"/>
                </a:cubicBezTo>
                <a:cubicBezTo>
                  <a:pt x="618" y="210"/>
                  <a:pt x="679" y="137"/>
                  <a:pt x="840" y="123"/>
                </a:cubicBezTo>
                <a:cubicBezTo>
                  <a:pt x="840" y="1925"/>
                  <a:pt x="840" y="1925"/>
                  <a:pt x="840" y="1925"/>
                </a:cubicBezTo>
                <a:cubicBezTo>
                  <a:pt x="707" y="1913"/>
                  <a:pt x="619" y="1860"/>
                  <a:pt x="603" y="1730"/>
                </a:cubicBezTo>
                <a:cubicBezTo>
                  <a:pt x="598" y="1694"/>
                  <a:pt x="564" y="1671"/>
                  <a:pt x="530" y="1679"/>
                </a:cubicBezTo>
                <a:cubicBezTo>
                  <a:pt x="386" y="1711"/>
                  <a:pt x="240" y="1599"/>
                  <a:pt x="240" y="1444"/>
                </a:cubicBezTo>
                <a:cubicBezTo>
                  <a:pt x="240" y="1431"/>
                  <a:pt x="241" y="1418"/>
                  <a:pt x="243" y="1405"/>
                </a:cubicBezTo>
                <a:cubicBezTo>
                  <a:pt x="297" y="1430"/>
                  <a:pt x="357" y="1444"/>
                  <a:pt x="420" y="1444"/>
                </a:cubicBezTo>
                <a:cubicBezTo>
                  <a:pt x="453" y="1444"/>
                  <a:pt x="480" y="1417"/>
                  <a:pt x="480" y="1384"/>
                </a:cubicBezTo>
                <a:cubicBezTo>
                  <a:pt x="480" y="1351"/>
                  <a:pt x="453" y="1324"/>
                  <a:pt x="420" y="1324"/>
                </a:cubicBezTo>
                <a:cubicBezTo>
                  <a:pt x="255" y="1324"/>
                  <a:pt x="120" y="1189"/>
                  <a:pt x="120" y="1024"/>
                </a:cubicBezTo>
                <a:cubicBezTo>
                  <a:pt x="120" y="859"/>
                  <a:pt x="255" y="724"/>
                  <a:pt x="420" y="724"/>
                </a:cubicBezTo>
                <a:close/>
                <a:moveTo>
                  <a:pt x="1260" y="1564"/>
                </a:moveTo>
                <a:cubicBezTo>
                  <a:pt x="1161" y="1564"/>
                  <a:pt x="1080" y="1483"/>
                  <a:pt x="1080" y="1384"/>
                </a:cubicBezTo>
                <a:cubicBezTo>
                  <a:pt x="1080" y="1264"/>
                  <a:pt x="1080" y="1264"/>
                  <a:pt x="1080" y="1264"/>
                </a:cubicBezTo>
                <a:cubicBezTo>
                  <a:pt x="1080" y="1165"/>
                  <a:pt x="1161" y="1084"/>
                  <a:pt x="1260" y="1084"/>
                </a:cubicBezTo>
                <a:cubicBezTo>
                  <a:pt x="1293" y="1084"/>
                  <a:pt x="1320" y="1057"/>
                  <a:pt x="1320" y="1024"/>
                </a:cubicBezTo>
                <a:cubicBezTo>
                  <a:pt x="1320" y="991"/>
                  <a:pt x="1347" y="964"/>
                  <a:pt x="1380" y="964"/>
                </a:cubicBezTo>
                <a:cubicBezTo>
                  <a:pt x="1413" y="964"/>
                  <a:pt x="1440" y="991"/>
                  <a:pt x="1440" y="1024"/>
                </a:cubicBezTo>
                <a:cubicBezTo>
                  <a:pt x="1440" y="1123"/>
                  <a:pt x="1359" y="1204"/>
                  <a:pt x="1260" y="1204"/>
                </a:cubicBezTo>
                <a:cubicBezTo>
                  <a:pt x="1227" y="1204"/>
                  <a:pt x="1200" y="1231"/>
                  <a:pt x="1200" y="1264"/>
                </a:cubicBezTo>
                <a:cubicBezTo>
                  <a:pt x="1200" y="1384"/>
                  <a:pt x="1200" y="1384"/>
                  <a:pt x="1200" y="1384"/>
                </a:cubicBezTo>
                <a:cubicBezTo>
                  <a:pt x="1200" y="1417"/>
                  <a:pt x="1227" y="1444"/>
                  <a:pt x="1260" y="1444"/>
                </a:cubicBezTo>
                <a:cubicBezTo>
                  <a:pt x="1293" y="1444"/>
                  <a:pt x="1320" y="1471"/>
                  <a:pt x="1320" y="1504"/>
                </a:cubicBezTo>
                <a:cubicBezTo>
                  <a:pt x="1320" y="1537"/>
                  <a:pt x="1293" y="1564"/>
                  <a:pt x="1260" y="1564"/>
                </a:cubicBezTo>
                <a:close/>
                <a:moveTo>
                  <a:pt x="360" y="1024"/>
                </a:moveTo>
                <a:cubicBezTo>
                  <a:pt x="360" y="991"/>
                  <a:pt x="387" y="964"/>
                  <a:pt x="420" y="964"/>
                </a:cubicBezTo>
                <a:cubicBezTo>
                  <a:pt x="453" y="964"/>
                  <a:pt x="480" y="991"/>
                  <a:pt x="480" y="1024"/>
                </a:cubicBezTo>
                <a:cubicBezTo>
                  <a:pt x="480" y="1057"/>
                  <a:pt x="507" y="1084"/>
                  <a:pt x="540" y="1084"/>
                </a:cubicBezTo>
                <a:cubicBezTo>
                  <a:pt x="639" y="1084"/>
                  <a:pt x="720" y="1165"/>
                  <a:pt x="720" y="1264"/>
                </a:cubicBezTo>
                <a:cubicBezTo>
                  <a:pt x="720" y="1384"/>
                  <a:pt x="720" y="1384"/>
                  <a:pt x="720" y="1384"/>
                </a:cubicBezTo>
                <a:cubicBezTo>
                  <a:pt x="720" y="1483"/>
                  <a:pt x="639" y="1564"/>
                  <a:pt x="540" y="1564"/>
                </a:cubicBezTo>
                <a:cubicBezTo>
                  <a:pt x="507" y="1564"/>
                  <a:pt x="480" y="1537"/>
                  <a:pt x="480" y="1504"/>
                </a:cubicBezTo>
                <a:cubicBezTo>
                  <a:pt x="480" y="1471"/>
                  <a:pt x="507" y="1444"/>
                  <a:pt x="540" y="1444"/>
                </a:cubicBezTo>
                <a:cubicBezTo>
                  <a:pt x="573" y="1444"/>
                  <a:pt x="600" y="1417"/>
                  <a:pt x="600" y="1384"/>
                </a:cubicBezTo>
                <a:cubicBezTo>
                  <a:pt x="600" y="1264"/>
                  <a:pt x="600" y="1264"/>
                  <a:pt x="600" y="1264"/>
                </a:cubicBezTo>
                <a:cubicBezTo>
                  <a:pt x="600" y="1231"/>
                  <a:pt x="573" y="1204"/>
                  <a:pt x="540" y="1204"/>
                </a:cubicBezTo>
                <a:cubicBezTo>
                  <a:pt x="441" y="1204"/>
                  <a:pt x="360" y="1123"/>
                  <a:pt x="360" y="1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Freeform 53"/>
          <p:cNvSpPr>
            <a:spLocks noEditPoints="1"/>
          </p:cNvSpPr>
          <p:nvPr/>
        </p:nvSpPr>
        <p:spPr bwMode="auto">
          <a:xfrm>
            <a:off x="1450040" y="1889090"/>
            <a:ext cx="392504" cy="392504"/>
          </a:xfrm>
          <a:custGeom>
            <a:avLst/>
            <a:gdLst>
              <a:gd name="T0" fmla="*/ 300 w 2048"/>
              <a:gd name="T1" fmla="*/ 1080 h 2048"/>
              <a:gd name="T2" fmla="*/ 360 w 2048"/>
              <a:gd name="T3" fmla="*/ 960 h 2048"/>
              <a:gd name="T4" fmla="*/ 445 w 2048"/>
              <a:gd name="T5" fmla="*/ 1091 h 2048"/>
              <a:gd name="T6" fmla="*/ 773 w 2048"/>
              <a:gd name="T7" fmla="*/ 1114 h 2048"/>
              <a:gd name="T8" fmla="*/ 999 w 2048"/>
              <a:gd name="T9" fmla="*/ 1032 h 2048"/>
              <a:gd name="T10" fmla="*/ 1224 w 2048"/>
              <a:gd name="T11" fmla="*/ 949 h 2048"/>
              <a:gd name="T12" fmla="*/ 1461 w 2048"/>
              <a:gd name="T13" fmla="*/ 840 h 2048"/>
              <a:gd name="T14" fmla="*/ 1688 w 2048"/>
              <a:gd name="T15" fmla="*/ 900 h 2048"/>
              <a:gd name="T16" fmla="*/ 1988 w 2048"/>
              <a:gd name="T17" fmla="*/ 960 h 2048"/>
              <a:gd name="T18" fmla="*/ 2048 w 2048"/>
              <a:gd name="T19" fmla="*/ 60 h 2048"/>
              <a:gd name="T20" fmla="*/ 1748 w 2048"/>
              <a:gd name="T21" fmla="*/ 0 h 2048"/>
              <a:gd name="T22" fmla="*/ 1688 w 2048"/>
              <a:gd name="T23" fmla="*/ 120 h 2048"/>
              <a:gd name="T24" fmla="*/ 1511 w 2048"/>
              <a:gd name="T25" fmla="*/ 102 h 2048"/>
              <a:gd name="T26" fmla="*/ 1334 w 2048"/>
              <a:gd name="T27" fmla="*/ 0 h 2048"/>
              <a:gd name="T28" fmla="*/ 858 w 2048"/>
              <a:gd name="T29" fmla="*/ 39 h 2048"/>
              <a:gd name="T30" fmla="*/ 360 w 2048"/>
              <a:gd name="T31" fmla="*/ 240 h 2048"/>
              <a:gd name="T32" fmla="*/ 300 w 2048"/>
              <a:gd name="T33" fmla="*/ 120 h 2048"/>
              <a:gd name="T34" fmla="*/ 0 w 2048"/>
              <a:gd name="T35" fmla="*/ 180 h 2048"/>
              <a:gd name="T36" fmla="*/ 60 w 2048"/>
              <a:gd name="T37" fmla="*/ 1080 h 2048"/>
              <a:gd name="T38" fmla="*/ 1928 w 2048"/>
              <a:gd name="T39" fmla="*/ 120 h 2048"/>
              <a:gd name="T40" fmla="*/ 1808 w 2048"/>
              <a:gd name="T41" fmla="*/ 840 h 2048"/>
              <a:gd name="T42" fmla="*/ 623 w 2048"/>
              <a:gd name="T43" fmla="*/ 381 h 2048"/>
              <a:gd name="T44" fmla="*/ 970 w 2048"/>
              <a:gd name="T45" fmla="*/ 120 h 2048"/>
              <a:gd name="T46" fmla="*/ 1377 w 2048"/>
              <a:gd name="T47" fmla="*/ 138 h 2048"/>
              <a:gd name="T48" fmla="*/ 1554 w 2048"/>
              <a:gd name="T49" fmla="*/ 240 h 2048"/>
              <a:gd name="T50" fmla="*/ 1688 w 2048"/>
              <a:gd name="T51" fmla="*/ 720 h 2048"/>
              <a:gd name="T52" fmla="*/ 1298 w 2048"/>
              <a:gd name="T53" fmla="*/ 279 h 2048"/>
              <a:gd name="T54" fmla="*/ 1012 w 2048"/>
              <a:gd name="T55" fmla="*/ 240 h 2048"/>
              <a:gd name="T56" fmla="*/ 698 w 2048"/>
              <a:gd name="T57" fmla="*/ 474 h 2048"/>
              <a:gd name="T58" fmla="*/ 623 w 2048"/>
              <a:gd name="T59" fmla="*/ 381 h 2048"/>
              <a:gd name="T60" fmla="*/ 494 w 2048"/>
              <a:gd name="T61" fmla="*/ 360 h 2048"/>
              <a:gd name="T62" fmla="*/ 773 w 2048"/>
              <a:gd name="T63" fmla="*/ 568 h 2048"/>
              <a:gd name="T64" fmla="*/ 1200 w 2048"/>
              <a:gd name="T65" fmla="*/ 360 h 2048"/>
              <a:gd name="T66" fmla="*/ 1311 w 2048"/>
              <a:gd name="T67" fmla="*/ 838 h 2048"/>
              <a:gd name="T68" fmla="*/ 1169 w 2048"/>
              <a:gd name="T69" fmla="*/ 621 h 2048"/>
              <a:gd name="T70" fmla="*/ 1056 w 2048"/>
              <a:gd name="T71" fmla="*/ 662 h 2048"/>
              <a:gd name="T72" fmla="*/ 1086 w 2048"/>
              <a:gd name="T73" fmla="*/ 921 h 2048"/>
              <a:gd name="T74" fmla="*/ 945 w 2048"/>
              <a:gd name="T75" fmla="*/ 706 h 2048"/>
              <a:gd name="T76" fmla="*/ 832 w 2048"/>
              <a:gd name="T77" fmla="*/ 746 h 2048"/>
              <a:gd name="T78" fmla="*/ 896 w 2048"/>
              <a:gd name="T79" fmla="*/ 926 h 2048"/>
              <a:gd name="T80" fmla="*/ 784 w 2048"/>
              <a:gd name="T81" fmla="*/ 968 h 2048"/>
              <a:gd name="T82" fmla="*/ 642 w 2048"/>
              <a:gd name="T83" fmla="*/ 754 h 2048"/>
              <a:gd name="T84" fmla="*/ 671 w 2048"/>
              <a:gd name="T85" fmla="*/ 1009 h 2048"/>
              <a:gd name="T86" fmla="*/ 558 w 2048"/>
              <a:gd name="T87" fmla="*/ 1050 h 2048"/>
              <a:gd name="T88" fmla="*/ 439 w 2048"/>
              <a:gd name="T89" fmla="*/ 840 h 2048"/>
              <a:gd name="T90" fmla="*/ 360 w 2048"/>
              <a:gd name="T91" fmla="*/ 360 h 2048"/>
              <a:gd name="T92" fmla="*/ 240 w 2048"/>
              <a:gd name="T93" fmla="*/ 240 h 2048"/>
              <a:gd name="T94" fmla="*/ 120 w 2048"/>
              <a:gd name="T95" fmla="*/ 960 h 2048"/>
              <a:gd name="T96" fmla="*/ 1419 w 2048"/>
              <a:gd name="T97" fmla="*/ 1212 h 2048"/>
              <a:gd name="T98" fmla="*/ 1285 w 2048"/>
              <a:gd name="T99" fmla="*/ 1292 h 2048"/>
              <a:gd name="T100" fmla="*/ 604 w 2048"/>
              <a:gd name="T101" fmla="*/ 1624 h 2048"/>
              <a:gd name="T102" fmla="*/ 1444 w 2048"/>
              <a:gd name="T103" fmla="*/ 1624 h 2048"/>
              <a:gd name="T104" fmla="*/ 1432 w 2048"/>
              <a:gd name="T105" fmla="*/ 1296 h 2048"/>
              <a:gd name="T106" fmla="*/ 1024 w 2048"/>
              <a:gd name="T107" fmla="*/ 1928 h 2048"/>
              <a:gd name="T108" fmla="*/ 1024 w 2048"/>
              <a:gd name="T109" fmla="*/ 1320 h 2048"/>
              <a:gd name="T110" fmla="*/ 1018 w 2048"/>
              <a:gd name="T111" fmla="*/ 1655 h 2048"/>
              <a:gd name="T112" fmla="*/ 862 w 2048"/>
              <a:gd name="T113" fmla="*/ 1581 h 2048"/>
              <a:gd name="T114" fmla="*/ 981 w 2048"/>
              <a:gd name="T115" fmla="*/ 1790 h 2048"/>
              <a:gd name="T116" fmla="*/ 1028 w 2048"/>
              <a:gd name="T117" fmla="*/ 1808 h 2048"/>
              <a:gd name="T118" fmla="*/ 1291 w 2048"/>
              <a:gd name="T119" fmla="*/ 1487 h 2048"/>
              <a:gd name="T120" fmla="*/ 1024 w 2048"/>
              <a:gd name="T121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48" h="2048">
                <a:moveTo>
                  <a:pt x="60" y="1080"/>
                </a:moveTo>
                <a:cubicBezTo>
                  <a:pt x="300" y="1080"/>
                  <a:pt x="300" y="1080"/>
                  <a:pt x="300" y="1080"/>
                </a:cubicBezTo>
                <a:cubicBezTo>
                  <a:pt x="333" y="1080"/>
                  <a:pt x="360" y="1053"/>
                  <a:pt x="360" y="1020"/>
                </a:cubicBezTo>
                <a:cubicBezTo>
                  <a:pt x="360" y="960"/>
                  <a:pt x="360" y="960"/>
                  <a:pt x="360" y="960"/>
                </a:cubicBezTo>
                <a:cubicBezTo>
                  <a:pt x="397" y="960"/>
                  <a:pt x="397" y="960"/>
                  <a:pt x="397" y="960"/>
                </a:cubicBezTo>
                <a:cubicBezTo>
                  <a:pt x="445" y="1091"/>
                  <a:pt x="445" y="1091"/>
                  <a:pt x="445" y="1091"/>
                </a:cubicBezTo>
                <a:cubicBezTo>
                  <a:pt x="480" y="1185"/>
                  <a:pt x="583" y="1232"/>
                  <a:pt x="676" y="1198"/>
                </a:cubicBezTo>
                <a:cubicBezTo>
                  <a:pt x="718" y="1183"/>
                  <a:pt x="752" y="1153"/>
                  <a:pt x="773" y="1114"/>
                </a:cubicBezTo>
                <a:cubicBezTo>
                  <a:pt x="814" y="1131"/>
                  <a:pt x="860" y="1131"/>
                  <a:pt x="902" y="1116"/>
                </a:cubicBezTo>
                <a:cubicBezTo>
                  <a:pt x="945" y="1100"/>
                  <a:pt x="978" y="1069"/>
                  <a:pt x="999" y="1032"/>
                </a:cubicBezTo>
                <a:cubicBezTo>
                  <a:pt x="1040" y="1048"/>
                  <a:pt x="1085" y="1049"/>
                  <a:pt x="1127" y="1033"/>
                </a:cubicBezTo>
                <a:cubicBezTo>
                  <a:pt x="1169" y="1018"/>
                  <a:pt x="1203" y="988"/>
                  <a:pt x="1224" y="949"/>
                </a:cubicBezTo>
                <a:cubicBezTo>
                  <a:pt x="1264" y="965"/>
                  <a:pt x="1309" y="967"/>
                  <a:pt x="1352" y="951"/>
                </a:cubicBezTo>
                <a:cubicBezTo>
                  <a:pt x="1405" y="932"/>
                  <a:pt x="1444" y="890"/>
                  <a:pt x="1461" y="840"/>
                </a:cubicBezTo>
                <a:cubicBezTo>
                  <a:pt x="1688" y="840"/>
                  <a:pt x="1688" y="840"/>
                  <a:pt x="1688" y="840"/>
                </a:cubicBezTo>
                <a:cubicBezTo>
                  <a:pt x="1688" y="900"/>
                  <a:pt x="1688" y="900"/>
                  <a:pt x="1688" y="900"/>
                </a:cubicBezTo>
                <a:cubicBezTo>
                  <a:pt x="1688" y="933"/>
                  <a:pt x="1715" y="960"/>
                  <a:pt x="1748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60"/>
                  <a:pt x="2048" y="60"/>
                  <a:pt x="2048" y="60"/>
                </a:cubicBezTo>
                <a:cubicBezTo>
                  <a:pt x="2048" y="27"/>
                  <a:pt x="2021" y="0"/>
                  <a:pt x="1988" y="0"/>
                </a:cubicBezTo>
                <a:cubicBezTo>
                  <a:pt x="1748" y="0"/>
                  <a:pt x="1748" y="0"/>
                  <a:pt x="1748" y="0"/>
                </a:cubicBezTo>
                <a:cubicBezTo>
                  <a:pt x="1715" y="0"/>
                  <a:pt x="1688" y="27"/>
                  <a:pt x="1688" y="60"/>
                </a:cubicBezTo>
                <a:cubicBezTo>
                  <a:pt x="1688" y="120"/>
                  <a:pt x="1688" y="120"/>
                  <a:pt x="1688" y="120"/>
                </a:cubicBezTo>
                <a:cubicBezTo>
                  <a:pt x="1554" y="120"/>
                  <a:pt x="1554" y="120"/>
                  <a:pt x="1554" y="120"/>
                </a:cubicBezTo>
                <a:cubicBezTo>
                  <a:pt x="1538" y="120"/>
                  <a:pt x="1522" y="114"/>
                  <a:pt x="1511" y="102"/>
                </a:cubicBezTo>
                <a:cubicBezTo>
                  <a:pt x="1461" y="53"/>
                  <a:pt x="1461" y="53"/>
                  <a:pt x="1461" y="53"/>
                </a:cubicBezTo>
                <a:cubicBezTo>
                  <a:pt x="1427" y="19"/>
                  <a:pt x="1382" y="0"/>
                  <a:pt x="1334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29" y="0"/>
                  <a:pt x="889" y="14"/>
                  <a:pt x="858" y="39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360" y="180"/>
                  <a:pt x="360" y="180"/>
                  <a:pt x="360" y="180"/>
                </a:cubicBezTo>
                <a:cubicBezTo>
                  <a:pt x="360" y="147"/>
                  <a:pt x="333" y="120"/>
                  <a:pt x="300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27" y="120"/>
                  <a:pt x="0" y="147"/>
                  <a:pt x="0" y="180"/>
                </a:cubicBezTo>
                <a:cubicBezTo>
                  <a:pt x="0" y="1020"/>
                  <a:pt x="0" y="1020"/>
                  <a:pt x="0" y="1020"/>
                </a:cubicBezTo>
                <a:cubicBezTo>
                  <a:pt x="0" y="1053"/>
                  <a:pt x="27" y="1080"/>
                  <a:pt x="60" y="1080"/>
                </a:cubicBezTo>
                <a:close/>
                <a:moveTo>
                  <a:pt x="1808" y="120"/>
                </a:moveTo>
                <a:cubicBezTo>
                  <a:pt x="1928" y="120"/>
                  <a:pt x="1928" y="120"/>
                  <a:pt x="1928" y="120"/>
                </a:cubicBezTo>
                <a:cubicBezTo>
                  <a:pt x="1928" y="840"/>
                  <a:pt x="1928" y="840"/>
                  <a:pt x="1928" y="840"/>
                </a:cubicBezTo>
                <a:cubicBezTo>
                  <a:pt x="1808" y="840"/>
                  <a:pt x="1808" y="840"/>
                  <a:pt x="1808" y="840"/>
                </a:cubicBezTo>
                <a:lnTo>
                  <a:pt x="1808" y="120"/>
                </a:lnTo>
                <a:close/>
                <a:moveTo>
                  <a:pt x="623" y="381"/>
                </a:moveTo>
                <a:cubicBezTo>
                  <a:pt x="933" y="133"/>
                  <a:pt x="933" y="133"/>
                  <a:pt x="933" y="133"/>
                </a:cubicBezTo>
                <a:cubicBezTo>
                  <a:pt x="943" y="125"/>
                  <a:pt x="956" y="120"/>
                  <a:pt x="970" y="120"/>
                </a:cubicBezTo>
                <a:cubicBezTo>
                  <a:pt x="1334" y="120"/>
                  <a:pt x="1334" y="120"/>
                  <a:pt x="1334" y="120"/>
                </a:cubicBezTo>
                <a:cubicBezTo>
                  <a:pt x="1350" y="120"/>
                  <a:pt x="1365" y="126"/>
                  <a:pt x="1377" y="138"/>
                </a:cubicBezTo>
                <a:cubicBezTo>
                  <a:pt x="1426" y="187"/>
                  <a:pt x="1426" y="187"/>
                  <a:pt x="1426" y="187"/>
                </a:cubicBezTo>
                <a:cubicBezTo>
                  <a:pt x="1460" y="221"/>
                  <a:pt x="1505" y="240"/>
                  <a:pt x="1554" y="240"/>
                </a:cubicBezTo>
                <a:cubicBezTo>
                  <a:pt x="1688" y="240"/>
                  <a:pt x="1688" y="240"/>
                  <a:pt x="1688" y="240"/>
                </a:cubicBezTo>
                <a:cubicBezTo>
                  <a:pt x="1688" y="720"/>
                  <a:pt x="1688" y="720"/>
                  <a:pt x="1688" y="720"/>
                </a:cubicBezTo>
                <a:cubicBezTo>
                  <a:pt x="1460" y="720"/>
                  <a:pt x="1460" y="720"/>
                  <a:pt x="1460" y="720"/>
                </a:cubicBezTo>
                <a:cubicBezTo>
                  <a:pt x="1298" y="279"/>
                  <a:pt x="1298" y="279"/>
                  <a:pt x="1298" y="279"/>
                </a:cubicBezTo>
                <a:cubicBezTo>
                  <a:pt x="1290" y="256"/>
                  <a:pt x="1267" y="240"/>
                  <a:pt x="1242" y="240"/>
                </a:cubicBezTo>
                <a:cubicBezTo>
                  <a:pt x="1012" y="240"/>
                  <a:pt x="1012" y="240"/>
                  <a:pt x="1012" y="240"/>
                </a:cubicBezTo>
                <a:cubicBezTo>
                  <a:pt x="999" y="240"/>
                  <a:pt x="985" y="245"/>
                  <a:pt x="975" y="253"/>
                </a:cubicBezTo>
                <a:cubicBezTo>
                  <a:pt x="698" y="474"/>
                  <a:pt x="698" y="474"/>
                  <a:pt x="698" y="474"/>
                </a:cubicBezTo>
                <a:cubicBezTo>
                  <a:pt x="673" y="495"/>
                  <a:pt x="635" y="491"/>
                  <a:pt x="614" y="465"/>
                </a:cubicBezTo>
                <a:cubicBezTo>
                  <a:pt x="593" y="439"/>
                  <a:pt x="597" y="401"/>
                  <a:pt x="623" y="381"/>
                </a:cubicBezTo>
                <a:close/>
                <a:moveTo>
                  <a:pt x="360" y="360"/>
                </a:moveTo>
                <a:cubicBezTo>
                  <a:pt x="494" y="360"/>
                  <a:pt x="494" y="360"/>
                  <a:pt x="494" y="360"/>
                </a:cubicBezTo>
                <a:cubicBezTo>
                  <a:pt x="470" y="418"/>
                  <a:pt x="478" y="487"/>
                  <a:pt x="520" y="540"/>
                </a:cubicBezTo>
                <a:cubicBezTo>
                  <a:pt x="582" y="617"/>
                  <a:pt x="696" y="630"/>
                  <a:pt x="773" y="568"/>
                </a:cubicBezTo>
                <a:cubicBezTo>
                  <a:pt x="1033" y="360"/>
                  <a:pt x="1033" y="360"/>
                  <a:pt x="1033" y="360"/>
                </a:cubicBezTo>
                <a:cubicBezTo>
                  <a:pt x="1200" y="360"/>
                  <a:pt x="1200" y="360"/>
                  <a:pt x="1200" y="360"/>
                </a:cubicBezTo>
                <a:cubicBezTo>
                  <a:pt x="1347" y="761"/>
                  <a:pt x="1347" y="761"/>
                  <a:pt x="1347" y="761"/>
                </a:cubicBezTo>
                <a:cubicBezTo>
                  <a:pt x="1358" y="792"/>
                  <a:pt x="1342" y="827"/>
                  <a:pt x="1311" y="838"/>
                </a:cubicBezTo>
                <a:cubicBezTo>
                  <a:pt x="1280" y="850"/>
                  <a:pt x="1246" y="834"/>
                  <a:pt x="1234" y="803"/>
                </a:cubicBezTo>
                <a:cubicBezTo>
                  <a:pt x="1169" y="621"/>
                  <a:pt x="1169" y="621"/>
                  <a:pt x="1169" y="621"/>
                </a:cubicBezTo>
                <a:cubicBezTo>
                  <a:pt x="1158" y="590"/>
                  <a:pt x="1124" y="574"/>
                  <a:pt x="1093" y="585"/>
                </a:cubicBezTo>
                <a:cubicBezTo>
                  <a:pt x="1061" y="596"/>
                  <a:pt x="1045" y="631"/>
                  <a:pt x="1056" y="662"/>
                </a:cubicBezTo>
                <a:cubicBezTo>
                  <a:pt x="1122" y="844"/>
                  <a:pt x="1122" y="844"/>
                  <a:pt x="1122" y="844"/>
                </a:cubicBezTo>
                <a:cubicBezTo>
                  <a:pt x="1133" y="875"/>
                  <a:pt x="1117" y="909"/>
                  <a:pt x="1086" y="921"/>
                </a:cubicBezTo>
                <a:cubicBezTo>
                  <a:pt x="1055" y="932"/>
                  <a:pt x="1020" y="916"/>
                  <a:pt x="1009" y="885"/>
                </a:cubicBezTo>
                <a:cubicBezTo>
                  <a:pt x="945" y="706"/>
                  <a:pt x="945" y="706"/>
                  <a:pt x="945" y="706"/>
                </a:cubicBezTo>
                <a:cubicBezTo>
                  <a:pt x="934" y="674"/>
                  <a:pt x="899" y="658"/>
                  <a:pt x="868" y="669"/>
                </a:cubicBezTo>
                <a:cubicBezTo>
                  <a:pt x="837" y="680"/>
                  <a:pt x="821" y="715"/>
                  <a:pt x="832" y="746"/>
                </a:cubicBezTo>
                <a:cubicBezTo>
                  <a:pt x="896" y="926"/>
                  <a:pt x="896" y="926"/>
                  <a:pt x="896" y="926"/>
                </a:cubicBezTo>
                <a:cubicBezTo>
                  <a:pt x="896" y="926"/>
                  <a:pt x="896" y="926"/>
                  <a:pt x="896" y="926"/>
                </a:cubicBezTo>
                <a:cubicBezTo>
                  <a:pt x="908" y="957"/>
                  <a:pt x="892" y="992"/>
                  <a:pt x="860" y="1003"/>
                </a:cubicBezTo>
                <a:cubicBezTo>
                  <a:pt x="829" y="1015"/>
                  <a:pt x="795" y="998"/>
                  <a:pt x="784" y="968"/>
                </a:cubicBezTo>
                <a:cubicBezTo>
                  <a:pt x="719" y="790"/>
                  <a:pt x="719" y="790"/>
                  <a:pt x="719" y="790"/>
                </a:cubicBezTo>
                <a:cubicBezTo>
                  <a:pt x="708" y="759"/>
                  <a:pt x="673" y="743"/>
                  <a:pt x="642" y="754"/>
                </a:cubicBezTo>
                <a:cubicBezTo>
                  <a:pt x="611" y="765"/>
                  <a:pt x="595" y="800"/>
                  <a:pt x="606" y="831"/>
                </a:cubicBezTo>
                <a:cubicBezTo>
                  <a:pt x="671" y="1009"/>
                  <a:pt x="671" y="1009"/>
                  <a:pt x="671" y="1009"/>
                </a:cubicBezTo>
                <a:cubicBezTo>
                  <a:pt x="682" y="1040"/>
                  <a:pt x="666" y="1074"/>
                  <a:pt x="635" y="1086"/>
                </a:cubicBezTo>
                <a:cubicBezTo>
                  <a:pt x="604" y="1097"/>
                  <a:pt x="569" y="1081"/>
                  <a:pt x="558" y="1050"/>
                </a:cubicBezTo>
                <a:cubicBezTo>
                  <a:pt x="496" y="879"/>
                  <a:pt x="496" y="879"/>
                  <a:pt x="496" y="879"/>
                </a:cubicBezTo>
                <a:cubicBezTo>
                  <a:pt x="487" y="856"/>
                  <a:pt x="465" y="840"/>
                  <a:pt x="439" y="840"/>
                </a:cubicBezTo>
                <a:cubicBezTo>
                  <a:pt x="360" y="840"/>
                  <a:pt x="360" y="840"/>
                  <a:pt x="360" y="840"/>
                </a:cubicBezTo>
                <a:lnTo>
                  <a:pt x="360" y="360"/>
                </a:lnTo>
                <a:close/>
                <a:moveTo>
                  <a:pt x="120" y="240"/>
                </a:moveTo>
                <a:cubicBezTo>
                  <a:pt x="240" y="240"/>
                  <a:pt x="240" y="240"/>
                  <a:pt x="240" y="240"/>
                </a:cubicBezTo>
                <a:cubicBezTo>
                  <a:pt x="240" y="960"/>
                  <a:pt x="240" y="960"/>
                  <a:pt x="240" y="960"/>
                </a:cubicBezTo>
                <a:cubicBezTo>
                  <a:pt x="120" y="960"/>
                  <a:pt x="120" y="960"/>
                  <a:pt x="120" y="960"/>
                </a:cubicBezTo>
                <a:lnTo>
                  <a:pt x="120" y="240"/>
                </a:lnTo>
                <a:close/>
                <a:moveTo>
                  <a:pt x="1419" y="1212"/>
                </a:moveTo>
                <a:cubicBezTo>
                  <a:pt x="1393" y="1192"/>
                  <a:pt x="1355" y="1198"/>
                  <a:pt x="1336" y="1224"/>
                </a:cubicBezTo>
                <a:cubicBezTo>
                  <a:pt x="1285" y="1292"/>
                  <a:pt x="1285" y="1292"/>
                  <a:pt x="1285" y="1292"/>
                </a:cubicBezTo>
                <a:cubicBezTo>
                  <a:pt x="1214" y="1235"/>
                  <a:pt x="1123" y="1200"/>
                  <a:pt x="1024" y="1200"/>
                </a:cubicBezTo>
                <a:cubicBezTo>
                  <a:pt x="792" y="1200"/>
                  <a:pt x="604" y="1390"/>
                  <a:pt x="604" y="1624"/>
                </a:cubicBezTo>
                <a:cubicBezTo>
                  <a:pt x="604" y="1858"/>
                  <a:pt x="792" y="2048"/>
                  <a:pt x="1024" y="2048"/>
                </a:cubicBezTo>
                <a:cubicBezTo>
                  <a:pt x="1255" y="2048"/>
                  <a:pt x="1444" y="1858"/>
                  <a:pt x="1444" y="1624"/>
                </a:cubicBezTo>
                <a:cubicBezTo>
                  <a:pt x="1444" y="1534"/>
                  <a:pt x="1416" y="1451"/>
                  <a:pt x="1368" y="1382"/>
                </a:cubicBezTo>
                <a:cubicBezTo>
                  <a:pt x="1432" y="1296"/>
                  <a:pt x="1432" y="1296"/>
                  <a:pt x="1432" y="1296"/>
                </a:cubicBezTo>
                <a:cubicBezTo>
                  <a:pt x="1452" y="1269"/>
                  <a:pt x="1446" y="1231"/>
                  <a:pt x="1419" y="1212"/>
                </a:cubicBezTo>
                <a:close/>
                <a:moveTo>
                  <a:pt x="1024" y="1928"/>
                </a:moveTo>
                <a:cubicBezTo>
                  <a:pt x="858" y="1928"/>
                  <a:pt x="724" y="1792"/>
                  <a:pt x="724" y="1624"/>
                </a:cubicBezTo>
                <a:cubicBezTo>
                  <a:pt x="724" y="1456"/>
                  <a:pt x="858" y="1320"/>
                  <a:pt x="1024" y="1320"/>
                </a:cubicBezTo>
                <a:cubicBezTo>
                  <a:pt x="1096" y="1320"/>
                  <a:pt x="1162" y="1346"/>
                  <a:pt x="1214" y="1389"/>
                </a:cubicBezTo>
                <a:cubicBezTo>
                  <a:pt x="1018" y="1655"/>
                  <a:pt x="1018" y="1655"/>
                  <a:pt x="1018" y="1655"/>
                </a:cubicBezTo>
                <a:cubicBezTo>
                  <a:pt x="947" y="1582"/>
                  <a:pt x="947" y="1582"/>
                  <a:pt x="947" y="1582"/>
                </a:cubicBezTo>
                <a:cubicBezTo>
                  <a:pt x="924" y="1558"/>
                  <a:pt x="886" y="1558"/>
                  <a:pt x="862" y="1581"/>
                </a:cubicBezTo>
                <a:cubicBezTo>
                  <a:pt x="838" y="1604"/>
                  <a:pt x="838" y="1642"/>
                  <a:pt x="861" y="1666"/>
                </a:cubicBezTo>
                <a:cubicBezTo>
                  <a:pt x="981" y="1790"/>
                  <a:pt x="981" y="1790"/>
                  <a:pt x="981" y="1790"/>
                </a:cubicBezTo>
                <a:cubicBezTo>
                  <a:pt x="992" y="1801"/>
                  <a:pt x="1008" y="1808"/>
                  <a:pt x="1024" y="1808"/>
                </a:cubicBezTo>
                <a:cubicBezTo>
                  <a:pt x="1025" y="1808"/>
                  <a:pt x="1026" y="1808"/>
                  <a:pt x="1028" y="1808"/>
                </a:cubicBezTo>
                <a:cubicBezTo>
                  <a:pt x="1045" y="1807"/>
                  <a:pt x="1062" y="1798"/>
                  <a:pt x="1072" y="1784"/>
                </a:cubicBezTo>
                <a:cubicBezTo>
                  <a:pt x="1291" y="1487"/>
                  <a:pt x="1291" y="1487"/>
                  <a:pt x="1291" y="1487"/>
                </a:cubicBezTo>
                <a:cubicBezTo>
                  <a:pt x="1312" y="1528"/>
                  <a:pt x="1324" y="1575"/>
                  <a:pt x="1324" y="1624"/>
                </a:cubicBezTo>
                <a:cubicBezTo>
                  <a:pt x="1324" y="1792"/>
                  <a:pt x="1189" y="1928"/>
                  <a:pt x="1024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57950" y="1193480"/>
            <a:ext cx="50101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نمادهای بازاریابی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2" name="Freeform 342"/>
          <p:cNvSpPr>
            <a:spLocks noEditPoints="1"/>
          </p:cNvSpPr>
          <p:nvPr/>
        </p:nvSpPr>
        <p:spPr bwMode="auto">
          <a:xfrm>
            <a:off x="6744747" y="2561239"/>
            <a:ext cx="321889" cy="392416"/>
          </a:xfrm>
          <a:custGeom>
            <a:avLst/>
            <a:gdLst>
              <a:gd name="T0" fmla="*/ 1500 w 1680"/>
              <a:gd name="T1" fmla="*/ 2048 h 2048"/>
              <a:gd name="T2" fmla="*/ 1680 w 1680"/>
              <a:gd name="T3" fmla="*/ 180 h 2048"/>
              <a:gd name="T4" fmla="*/ 180 w 1680"/>
              <a:gd name="T5" fmla="*/ 0 h 2048"/>
              <a:gd name="T6" fmla="*/ 0 w 1680"/>
              <a:gd name="T7" fmla="*/ 1868 h 2048"/>
              <a:gd name="T8" fmla="*/ 600 w 1680"/>
              <a:gd name="T9" fmla="*/ 1928 h 2048"/>
              <a:gd name="T10" fmla="*/ 360 w 1680"/>
              <a:gd name="T11" fmla="*/ 1688 h 2048"/>
              <a:gd name="T12" fmla="*/ 600 w 1680"/>
              <a:gd name="T13" fmla="*/ 1928 h 2048"/>
              <a:gd name="T14" fmla="*/ 360 w 1680"/>
              <a:gd name="T15" fmla="*/ 1568 h 2048"/>
              <a:gd name="T16" fmla="*/ 600 w 1680"/>
              <a:gd name="T17" fmla="*/ 1328 h 2048"/>
              <a:gd name="T18" fmla="*/ 600 w 1680"/>
              <a:gd name="T19" fmla="*/ 1208 h 2048"/>
              <a:gd name="T20" fmla="*/ 360 w 1680"/>
              <a:gd name="T21" fmla="*/ 968 h 2048"/>
              <a:gd name="T22" fmla="*/ 600 w 1680"/>
              <a:gd name="T23" fmla="*/ 1208 h 2048"/>
              <a:gd name="T24" fmla="*/ 720 w 1680"/>
              <a:gd name="T25" fmla="*/ 1928 h 2048"/>
              <a:gd name="T26" fmla="*/ 960 w 1680"/>
              <a:gd name="T27" fmla="*/ 1688 h 2048"/>
              <a:gd name="T28" fmla="*/ 960 w 1680"/>
              <a:gd name="T29" fmla="*/ 1568 h 2048"/>
              <a:gd name="T30" fmla="*/ 720 w 1680"/>
              <a:gd name="T31" fmla="*/ 1328 h 2048"/>
              <a:gd name="T32" fmla="*/ 960 w 1680"/>
              <a:gd name="T33" fmla="*/ 1568 h 2048"/>
              <a:gd name="T34" fmla="*/ 720 w 1680"/>
              <a:gd name="T35" fmla="*/ 1208 h 2048"/>
              <a:gd name="T36" fmla="*/ 960 w 1680"/>
              <a:gd name="T37" fmla="*/ 968 h 2048"/>
              <a:gd name="T38" fmla="*/ 1320 w 1680"/>
              <a:gd name="T39" fmla="*/ 1928 h 2048"/>
              <a:gd name="T40" fmla="*/ 1080 w 1680"/>
              <a:gd name="T41" fmla="*/ 1328 h 2048"/>
              <a:gd name="T42" fmla="*/ 1320 w 1680"/>
              <a:gd name="T43" fmla="*/ 1928 h 2048"/>
              <a:gd name="T44" fmla="*/ 1080 w 1680"/>
              <a:gd name="T45" fmla="*/ 1208 h 2048"/>
              <a:gd name="T46" fmla="*/ 1320 w 1680"/>
              <a:gd name="T47" fmla="*/ 968 h 2048"/>
              <a:gd name="T48" fmla="*/ 120 w 1680"/>
              <a:gd name="T49" fmla="*/ 180 h 2048"/>
              <a:gd name="T50" fmla="*/ 1500 w 1680"/>
              <a:gd name="T51" fmla="*/ 120 h 2048"/>
              <a:gd name="T52" fmla="*/ 1560 w 1680"/>
              <a:gd name="T53" fmla="*/ 600 h 2048"/>
              <a:gd name="T54" fmla="*/ 120 w 1680"/>
              <a:gd name="T55" fmla="*/ 180 h 2048"/>
              <a:gd name="T56" fmla="*/ 1560 w 1680"/>
              <a:gd name="T57" fmla="*/ 720 h 2048"/>
              <a:gd name="T58" fmla="*/ 1500 w 1680"/>
              <a:gd name="T59" fmla="*/ 1928 h 2048"/>
              <a:gd name="T60" fmla="*/ 1440 w 1680"/>
              <a:gd name="T61" fmla="*/ 908 h 2048"/>
              <a:gd name="T62" fmla="*/ 300 w 1680"/>
              <a:gd name="T63" fmla="*/ 848 h 2048"/>
              <a:gd name="T64" fmla="*/ 240 w 1680"/>
              <a:gd name="T65" fmla="*/ 1928 h 2048"/>
              <a:gd name="T66" fmla="*/ 120 w 1680"/>
              <a:gd name="T67" fmla="*/ 1868 h 2048"/>
              <a:gd name="T68" fmla="*/ 1440 w 1680"/>
              <a:gd name="T69" fmla="*/ 420 h 2048"/>
              <a:gd name="T70" fmla="*/ 1320 w 1680"/>
              <a:gd name="T71" fmla="*/ 420 h 2048"/>
              <a:gd name="T72" fmla="*/ 1440 w 1680"/>
              <a:gd name="T73" fmla="*/ 420 h 2048"/>
              <a:gd name="T74" fmla="*/ 1140 w 1680"/>
              <a:gd name="T75" fmla="*/ 480 h 2048"/>
              <a:gd name="T76" fmla="*/ 1140 w 1680"/>
              <a:gd name="T77" fmla="*/ 360 h 2048"/>
              <a:gd name="T78" fmla="*/ 960 w 1680"/>
              <a:gd name="T79" fmla="*/ 420 h 2048"/>
              <a:gd name="T80" fmla="*/ 840 w 1680"/>
              <a:gd name="T81" fmla="*/ 420 h 2048"/>
              <a:gd name="T82" fmla="*/ 960 w 1680"/>
              <a:gd name="T83" fmla="*/ 42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0" h="2048">
                <a:moveTo>
                  <a:pt x="180" y="2048"/>
                </a:moveTo>
                <a:cubicBezTo>
                  <a:pt x="1500" y="2048"/>
                  <a:pt x="1500" y="2048"/>
                  <a:pt x="1500" y="2048"/>
                </a:cubicBezTo>
                <a:cubicBezTo>
                  <a:pt x="1599" y="2048"/>
                  <a:pt x="1680" y="1967"/>
                  <a:pt x="1680" y="1868"/>
                </a:cubicBezTo>
                <a:cubicBezTo>
                  <a:pt x="1680" y="180"/>
                  <a:pt x="1680" y="180"/>
                  <a:pt x="1680" y="180"/>
                </a:cubicBezTo>
                <a:cubicBezTo>
                  <a:pt x="1680" y="81"/>
                  <a:pt x="1599" y="0"/>
                  <a:pt x="150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close/>
                <a:moveTo>
                  <a:pt x="600" y="1928"/>
                </a:moveTo>
                <a:cubicBezTo>
                  <a:pt x="360" y="1928"/>
                  <a:pt x="360" y="1928"/>
                  <a:pt x="360" y="1928"/>
                </a:cubicBezTo>
                <a:cubicBezTo>
                  <a:pt x="360" y="1688"/>
                  <a:pt x="360" y="1688"/>
                  <a:pt x="360" y="1688"/>
                </a:cubicBezTo>
                <a:cubicBezTo>
                  <a:pt x="600" y="1688"/>
                  <a:pt x="600" y="1688"/>
                  <a:pt x="600" y="1688"/>
                </a:cubicBezTo>
                <a:lnTo>
                  <a:pt x="600" y="1928"/>
                </a:lnTo>
                <a:close/>
                <a:moveTo>
                  <a:pt x="600" y="1568"/>
                </a:moveTo>
                <a:cubicBezTo>
                  <a:pt x="360" y="1568"/>
                  <a:pt x="360" y="1568"/>
                  <a:pt x="360" y="1568"/>
                </a:cubicBezTo>
                <a:cubicBezTo>
                  <a:pt x="360" y="1328"/>
                  <a:pt x="360" y="1328"/>
                  <a:pt x="360" y="1328"/>
                </a:cubicBezTo>
                <a:cubicBezTo>
                  <a:pt x="600" y="1328"/>
                  <a:pt x="600" y="1328"/>
                  <a:pt x="600" y="1328"/>
                </a:cubicBezTo>
                <a:lnTo>
                  <a:pt x="600" y="1568"/>
                </a:lnTo>
                <a:close/>
                <a:moveTo>
                  <a:pt x="600" y="1208"/>
                </a:moveTo>
                <a:cubicBezTo>
                  <a:pt x="360" y="1208"/>
                  <a:pt x="360" y="1208"/>
                  <a:pt x="360" y="1208"/>
                </a:cubicBezTo>
                <a:cubicBezTo>
                  <a:pt x="360" y="968"/>
                  <a:pt x="360" y="968"/>
                  <a:pt x="360" y="968"/>
                </a:cubicBezTo>
                <a:cubicBezTo>
                  <a:pt x="600" y="968"/>
                  <a:pt x="600" y="968"/>
                  <a:pt x="600" y="968"/>
                </a:cubicBezTo>
                <a:lnTo>
                  <a:pt x="600" y="1208"/>
                </a:lnTo>
                <a:close/>
                <a:moveTo>
                  <a:pt x="960" y="1928"/>
                </a:moveTo>
                <a:cubicBezTo>
                  <a:pt x="720" y="1928"/>
                  <a:pt x="720" y="1928"/>
                  <a:pt x="720" y="1928"/>
                </a:cubicBezTo>
                <a:cubicBezTo>
                  <a:pt x="720" y="1688"/>
                  <a:pt x="720" y="1688"/>
                  <a:pt x="720" y="1688"/>
                </a:cubicBezTo>
                <a:cubicBezTo>
                  <a:pt x="960" y="1688"/>
                  <a:pt x="960" y="1688"/>
                  <a:pt x="960" y="1688"/>
                </a:cubicBezTo>
                <a:lnTo>
                  <a:pt x="960" y="1928"/>
                </a:lnTo>
                <a:close/>
                <a:moveTo>
                  <a:pt x="960" y="1568"/>
                </a:moveTo>
                <a:cubicBezTo>
                  <a:pt x="720" y="1568"/>
                  <a:pt x="720" y="1568"/>
                  <a:pt x="720" y="1568"/>
                </a:cubicBezTo>
                <a:cubicBezTo>
                  <a:pt x="720" y="1328"/>
                  <a:pt x="720" y="1328"/>
                  <a:pt x="720" y="1328"/>
                </a:cubicBezTo>
                <a:cubicBezTo>
                  <a:pt x="960" y="1328"/>
                  <a:pt x="960" y="1328"/>
                  <a:pt x="960" y="1328"/>
                </a:cubicBezTo>
                <a:lnTo>
                  <a:pt x="960" y="1568"/>
                </a:lnTo>
                <a:close/>
                <a:moveTo>
                  <a:pt x="960" y="1208"/>
                </a:moveTo>
                <a:cubicBezTo>
                  <a:pt x="720" y="1208"/>
                  <a:pt x="720" y="1208"/>
                  <a:pt x="720" y="1208"/>
                </a:cubicBezTo>
                <a:cubicBezTo>
                  <a:pt x="720" y="968"/>
                  <a:pt x="720" y="968"/>
                  <a:pt x="720" y="968"/>
                </a:cubicBezTo>
                <a:cubicBezTo>
                  <a:pt x="960" y="968"/>
                  <a:pt x="960" y="968"/>
                  <a:pt x="960" y="968"/>
                </a:cubicBezTo>
                <a:lnTo>
                  <a:pt x="960" y="1208"/>
                </a:lnTo>
                <a:close/>
                <a:moveTo>
                  <a:pt x="1320" y="1928"/>
                </a:moveTo>
                <a:cubicBezTo>
                  <a:pt x="1080" y="1928"/>
                  <a:pt x="1080" y="1928"/>
                  <a:pt x="1080" y="1928"/>
                </a:cubicBezTo>
                <a:cubicBezTo>
                  <a:pt x="1080" y="1328"/>
                  <a:pt x="1080" y="1328"/>
                  <a:pt x="1080" y="1328"/>
                </a:cubicBezTo>
                <a:cubicBezTo>
                  <a:pt x="1320" y="1328"/>
                  <a:pt x="1320" y="1328"/>
                  <a:pt x="1320" y="1328"/>
                </a:cubicBezTo>
                <a:lnTo>
                  <a:pt x="1320" y="1928"/>
                </a:lnTo>
                <a:close/>
                <a:moveTo>
                  <a:pt x="1320" y="1208"/>
                </a:moveTo>
                <a:cubicBezTo>
                  <a:pt x="1080" y="1208"/>
                  <a:pt x="1080" y="1208"/>
                  <a:pt x="1080" y="1208"/>
                </a:cubicBezTo>
                <a:cubicBezTo>
                  <a:pt x="1080" y="968"/>
                  <a:pt x="1080" y="968"/>
                  <a:pt x="1080" y="968"/>
                </a:cubicBezTo>
                <a:cubicBezTo>
                  <a:pt x="1320" y="968"/>
                  <a:pt x="1320" y="968"/>
                  <a:pt x="1320" y="968"/>
                </a:cubicBezTo>
                <a:lnTo>
                  <a:pt x="1320" y="1208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1500" y="120"/>
                  <a:pt x="1500" y="120"/>
                  <a:pt x="1500" y="120"/>
                </a:cubicBezTo>
                <a:cubicBezTo>
                  <a:pt x="1533" y="120"/>
                  <a:pt x="1560" y="147"/>
                  <a:pt x="1560" y="180"/>
                </a:cubicBezTo>
                <a:cubicBezTo>
                  <a:pt x="1560" y="600"/>
                  <a:pt x="1560" y="600"/>
                  <a:pt x="1560" y="600"/>
                </a:cubicBezTo>
                <a:cubicBezTo>
                  <a:pt x="120" y="600"/>
                  <a:pt x="120" y="600"/>
                  <a:pt x="120" y="600"/>
                </a:cubicBezTo>
                <a:lnTo>
                  <a:pt x="120" y="180"/>
                </a:lnTo>
                <a:close/>
                <a:moveTo>
                  <a:pt x="120" y="720"/>
                </a:moveTo>
                <a:cubicBezTo>
                  <a:pt x="1560" y="720"/>
                  <a:pt x="1560" y="720"/>
                  <a:pt x="1560" y="720"/>
                </a:cubicBezTo>
                <a:cubicBezTo>
                  <a:pt x="1560" y="1868"/>
                  <a:pt x="1560" y="1868"/>
                  <a:pt x="1560" y="1868"/>
                </a:cubicBezTo>
                <a:cubicBezTo>
                  <a:pt x="1560" y="1901"/>
                  <a:pt x="1533" y="1928"/>
                  <a:pt x="1500" y="1928"/>
                </a:cubicBezTo>
                <a:cubicBezTo>
                  <a:pt x="1440" y="1928"/>
                  <a:pt x="1440" y="1928"/>
                  <a:pt x="1440" y="1928"/>
                </a:cubicBezTo>
                <a:cubicBezTo>
                  <a:pt x="1440" y="908"/>
                  <a:pt x="1440" y="908"/>
                  <a:pt x="1440" y="908"/>
                </a:cubicBezTo>
                <a:cubicBezTo>
                  <a:pt x="1440" y="875"/>
                  <a:pt x="1413" y="848"/>
                  <a:pt x="1380" y="848"/>
                </a:cubicBezTo>
                <a:cubicBezTo>
                  <a:pt x="300" y="848"/>
                  <a:pt x="300" y="848"/>
                  <a:pt x="300" y="848"/>
                </a:cubicBezTo>
                <a:cubicBezTo>
                  <a:pt x="267" y="848"/>
                  <a:pt x="240" y="875"/>
                  <a:pt x="240" y="908"/>
                </a:cubicBezTo>
                <a:cubicBezTo>
                  <a:pt x="240" y="1928"/>
                  <a:pt x="240" y="1928"/>
                  <a:pt x="240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lnTo>
                  <a:pt x="120" y="720"/>
                </a:lnTo>
                <a:close/>
                <a:moveTo>
                  <a:pt x="1440" y="420"/>
                </a:moveTo>
                <a:cubicBezTo>
                  <a:pt x="1440" y="453"/>
                  <a:pt x="1413" y="480"/>
                  <a:pt x="1380" y="480"/>
                </a:cubicBezTo>
                <a:cubicBezTo>
                  <a:pt x="1347" y="480"/>
                  <a:pt x="1320" y="453"/>
                  <a:pt x="1320" y="420"/>
                </a:cubicBezTo>
                <a:cubicBezTo>
                  <a:pt x="1320" y="387"/>
                  <a:pt x="1347" y="360"/>
                  <a:pt x="1380" y="360"/>
                </a:cubicBezTo>
                <a:cubicBezTo>
                  <a:pt x="1413" y="360"/>
                  <a:pt x="1440" y="387"/>
                  <a:pt x="1440" y="420"/>
                </a:cubicBezTo>
                <a:close/>
                <a:moveTo>
                  <a:pt x="1200" y="420"/>
                </a:moveTo>
                <a:cubicBezTo>
                  <a:pt x="1200" y="453"/>
                  <a:pt x="1173" y="480"/>
                  <a:pt x="1140" y="480"/>
                </a:cubicBezTo>
                <a:cubicBezTo>
                  <a:pt x="1107" y="480"/>
                  <a:pt x="1080" y="453"/>
                  <a:pt x="1080" y="420"/>
                </a:cubicBezTo>
                <a:cubicBezTo>
                  <a:pt x="1080" y="387"/>
                  <a:pt x="1107" y="360"/>
                  <a:pt x="1140" y="360"/>
                </a:cubicBezTo>
                <a:cubicBezTo>
                  <a:pt x="1173" y="360"/>
                  <a:pt x="1200" y="387"/>
                  <a:pt x="1200" y="420"/>
                </a:cubicBezTo>
                <a:close/>
                <a:moveTo>
                  <a:pt x="960" y="420"/>
                </a:moveTo>
                <a:cubicBezTo>
                  <a:pt x="960" y="453"/>
                  <a:pt x="933" y="480"/>
                  <a:pt x="900" y="480"/>
                </a:cubicBezTo>
                <a:cubicBezTo>
                  <a:pt x="867" y="480"/>
                  <a:pt x="840" y="453"/>
                  <a:pt x="840" y="420"/>
                </a:cubicBezTo>
                <a:cubicBezTo>
                  <a:pt x="840" y="387"/>
                  <a:pt x="867" y="360"/>
                  <a:pt x="900" y="360"/>
                </a:cubicBezTo>
                <a:cubicBezTo>
                  <a:pt x="933" y="360"/>
                  <a:pt x="960" y="387"/>
                  <a:pt x="960" y="4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3" name="Freeform 349"/>
          <p:cNvSpPr>
            <a:spLocks noEditPoints="1"/>
          </p:cNvSpPr>
          <p:nvPr/>
        </p:nvSpPr>
        <p:spPr bwMode="auto">
          <a:xfrm>
            <a:off x="6709424" y="3236026"/>
            <a:ext cx="392534" cy="392417"/>
          </a:xfrm>
          <a:custGeom>
            <a:avLst/>
            <a:gdLst>
              <a:gd name="T0" fmla="*/ 2048 w 2048"/>
              <a:gd name="T1" fmla="*/ 1868 h 2048"/>
              <a:gd name="T2" fmla="*/ 1868 w 2048"/>
              <a:gd name="T3" fmla="*/ 240 h 2048"/>
              <a:gd name="T4" fmla="*/ 1643 w 2048"/>
              <a:gd name="T5" fmla="*/ 103 h 2048"/>
              <a:gd name="T6" fmla="*/ 1366 w 2048"/>
              <a:gd name="T7" fmla="*/ 103 h 2048"/>
              <a:gd name="T8" fmla="*/ 1201 w 2048"/>
              <a:gd name="T9" fmla="*/ 240 h 2048"/>
              <a:gd name="T10" fmla="*/ 1024 w 2048"/>
              <a:gd name="T11" fmla="*/ 0 h 2048"/>
              <a:gd name="T12" fmla="*/ 848 w 2048"/>
              <a:gd name="T13" fmla="*/ 240 h 2048"/>
              <a:gd name="T14" fmla="*/ 683 w 2048"/>
              <a:gd name="T15" fmla="*/ 103 h 2048"/>
              <a:gd name="T16" fmla="*/ 406 w 2048"/>
              <a:gd name="T17" fmla="*/ 103 h 2048"/>
              <a:gd name="T18" fmla="*/ 180 w 2048"/>
              <a:gd name="T19" fmla="*/ 240 h 2048"/>
              <a:gd name="T20" fmla="*/ 0 w 2048"/>
              <a:gd name="T21" fmla="*/ 1868 h 2048"/>
              <a:gd name="T22" fmla="*/ 1868 w 2048"/>
              <a:gd name="T23" fmla="*/ 2048 h 2048"/>
              <a:gd name="T24" fmla="*/ 1504 w 2048"/>
              <a:gd name="T25" fmla="*/ 120 h 2048"/>
              <a:gd name="T26" fmla="*/ 1560 w 2048"/>
              <a:gd name="T27" fmla="*/ 240 h 2048"/>
              <a:gd name="T28" fmla="*/ 1473 w 2048"/>
              <a:gd name="T29" fmla="*/ 157 h 2048"/>
              <a:gd name="T30" fmla="*/ 1024 w 2048"/>
              <a:gd name="T31" fmla="*/ 120 h 2048"/>
              <a:gd name="T32" fmla="*/ 1080 w 2048"/>
              <a:gd name="T33" fmla="*/ 240 h 2048"/>
              <a:gd name="T34" fmla="*/ 993 w 2048"/>
              <a:gd name="T35" fmla="*/ 157 h 2048"/>
              <a:gd name="T36" fmla="*/ 544 w 2048"/>
              <a:gd name="T37" fmla="*/ 120 h 2048"/>
              <a:gd name="T38" fmla="*/ 600 w 2048"/>
              <a:gd name="T39" fmla="*/ 240 h 2048"/>
              <a:gd name="T40" fmla="*/ 513 w 2048"/>
              <a:gd name="T41" fmla="*/ 157 h 2048"/>
              <a:gd name="T42" fmla="*/ 180 w 2048"/>
              <a:gd name="T43" fmla="*/ 360 h 2048"/>
              <a:gd name="T44" fmla="*/ 575 w 2048"/>
              <a:gd name="T45" fmla="*/ 443 h 2048"/>
              <a:gd name="T46" fmla="*/ 484 w 2048"/>
              <a:gd name="T47" fmla="*/ 540 h 2048"/>
              <a:gd name="T48" fmla="*/ 683 w 2048"/>
              <a:gd name="T49" fmla="*/ 497 h 2048"/>
              <a:gd name="T50" fmla="*/ 1080 w 2048"/>
              <a:gd name="T51" fmla="*/ 360 h 2048"/>
              <a:gd name="T52" fmla="*/ 1024 w 2048"/>
              <a:gd name="T53" fmla="*/ 480 h 2048"/>
              <a:gd name="T54" fmla="*/ 1024 w 2048"/>
              <a:gd name="T55" fmla="*/ 600 h 2048"/>
              <a:gd name="T56" fmla="*/ 1201 w 2048"/>
              <a:gd name="T57" fmla="*/ 360 h 2048"/>
              <a:gd name="T58" fmla="*/ 1535 w 2048"/>
              <a:gd name="T59" fmla="*/ 443 h 2048"/>
              <a:gd name="T60" fmla="*/ 1444 w 2048"/>
              <a:gd name="T61" fmla="*/ 540 h 2048"/>
              <a:gd name="T62" fmla="*/ 1643 w 2048"/>
              <a:gd name="T63" fmla="*/ 497 h 2048"/>
              <a:gd name="T64" fmla="*/ 1868 w 2048"/>
              <a:gd name="T65" fmla="*/ 360 h 2048"/>
              <a:gd name="T66" fmla="*/ 1928 w 2048"/>
              <a:gd name="T67" fmla="*/ 724 h 2048"/>
              <a:gd name="T68" fmla="*/ 120 w 2048"/>
              <a:gd name="T69" fmla="*/ 420 h 2048"/>
              <a:gd name="T70" fmla="*/ 120 w 2048"/>
              <a:gd name="T71" fmla="*/ 844 h 2048"/>
              <a:gd name="T72" fmla="*/ 1928 w 2048"/>
              <a:gd name="T73" fmla="*/ 1868 h 2048"/>
              <a:gd name="T74" fmla="*/ 180 w 2048"/>
              <a:gd name="T75" fmla="*/ 1928 h 2048"/>
              <a:gd name="T76" fmla="*/ 304 w 2048"/>
              <a:gd name="T77" fmla="*/ 1808 h 2048"/>
              <a:gd name="T78" fmla="*/ 1804 w 2048"/>
              <a:gd name="T79" fmla="*/ 1748 h 2048"/>
              <a:gd name="T80" fmla="*/ 1744 w 2048"/>
              <a:gd name="T81" fmla="*/ 964 h 2048"/>
              <a:gd name="T82" fmla="*/ 244 w 2048"/>
              <a:gd name="T83" fmla="*/ 1024 h 2048"/>
              <a:gd name="T84" fmla="*/ 304 w 2048"/>
              <a:gd name="T85" fmla="*/ 1808 h 2048"/>
              <a:gd name="T86" fmla="*/ 1684 w 2048"/>
              <a:gd name="T87" fmla="*/ 1084 h 2048"/>
              <a:gd name="T88" fmla="*/ 1444 w 2048"/>
              <a:gd name="T89" fmla="*/ 1324 h 2048"/>
              <a:gd name="T90" fmla="*/ 1444 w 2048"/>
              <a:gd name="T91" fmla="*/ 1444 h 2048"/>
              <a:gd name="T92" fmla="*/ 1684 w 2048"/>
              <a:gd name="T93" fmla="*/ 1688 h 2048"/>
              <a:gd name="T94" fmla="*/ 1444 w 2048"/>
              <a:gd name="T95" fmla="*/ 1444 h 2048"/>
              <a:gd name="T96" fmla="*/ 1324 w 2048"/>
              <a:gd name="T97" fmla="*/ 1084 h 2048"/>
              <a:gd name="T98" fmla="*/ 1084 w 2048"/>
              <a:gd name="T99" fmla="*/ 1324 h 2048"/>
              <a:gd name="T100" fmla="*/ 1084 w 2048"/>
              <a:gd name="T101" fmla="*/ 1444 h 2048"/>
              <a:gd name="T102" fmla="*/ 1324 w 2048"/>
              <a:gd name="T103" fmla="*/ 1688 h 2048"/>
              <a:gd name="T104" fmla="*/ 1084 w 2048"/>
              <a:gd name="T105" fmla="*/ 1444 h 2048"/>
              <a:gd name="T106" fmla="*/ 964 w 2048"/>
              <a:gd name="T107" fmla="*/ 1084 h 2048"/>
              <a:gd name="T108" fmla="*/ 724 w 2048"/>
              <a:gd name="T109" fmla="*/ 1324 h 2048"/>
              <a:gd name="T110" fmla="*/ 724 w 2048"/>
              <a:gd name="T111" fmla="*/ 1444 h 2048"/>
              <a:gd name="T112" fmla="*/ 964 w 2048"/>
              <a:gd name="T113" fmla="*/ 1688 h 2048"/>
              <a:gd name="T114" fmla="*/ 724 w 2048"/>
              <a:gd name="T115" fmla="*/ 1444 h 2048"/>
              <a:gd name="T116" fmla="*/ 604 w 2048"/>
              <a:gd name="T117" fmla="*/ 1084 h 2048"/>
              <a:gd name="T118" fmla="*/ 364 w 2048"/>
              <a:gd name="T119" fmla="*/ 1324 h 2048"/>
              <a:gd name="T120" fmla="*/ 364 w 2048"/>
              <a:gd name="T121" fmla="*/ 1444 h 2048"/>
              <a:gd name="T122" fmla="*/ 604 w 2048"/>
              <a:gd name="T123" fmla="*/ 1688 h 2048"/>
              <a:gd name="T124" fmla="*/ 364 w 2048"/>
              <a:gd name="T125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8" h="2048">
                <a:moveTo>
                  <a:pt x="1868" y="2048"/>
                </a:moveTo>
                <a:cubicBezTo>
                  <a:pt x="1967" y="2048"/>
                  <a:pt x="2048" y="1967"/>
                  <a:pt x="2048" y="1868"/>
                </a:cubicBezTo>
                <a:cubicBezTo>
                  <a:pt x="2048" y="420"/>
                  <a:pt x="2048" y="420"/>
                  <a:pt x="2048" y="420"/>
                </a:cubicBezTo>
                <a:cubicBezTo>
                  <a:pt x="2048" y="321"/>
                  <a:pt x="1967" y="240"/>
                  <a:pt x="1868" y="240"/>
                </a:cubicBezTo>
                <a:cubicBezTo>
                  <a:pt x="1681" y="240"/>
                  <a:pt x="1681" y="240"/>
                  <a:pt x="1681" y="240"/>
                </a:cubicBezTo>
                <a:cubicBezTo>
                  <a:pt x="1675" y="189"/>
                  <a:pt x="1662" y="142"/>
                  <a:pt x="1643" y="103"/>
                </a:cubicBezTo>
                <a:cubicBezTo>
                  <a:pt x="1609" y="37"/>
                  <a:pt x="1560" y="0"/>
                  <a:pt x="1504" y="0"/>
                </a:cubicBezTo>
                <a:cubicBezTo>
                  <a:pt x="1448" y="0"/>
                  <a:pt x="1399" y="37"/>
                  <a:pt x="1366" y="103"/>
                </a:cubicBezTo>
                <a:cubicBezTo>
                  <a:pt x="1346" y="142"/>
                  <a:pt x="1333" y="189"/>
                  <a:pt x="1328" y="240"/>
                </a:cubicBezTo>
                <a:cubicBezTo>
                  <a:pt x="1201" y="240"/>
                  <a:pt x="1201" y="240"/>
                  <a:pt x="1201" y="240"/>
                </a:cubicBezTo>
                <a:cubicBezTo>
                  <a:pt x="1195" y="189"/>
                  <a:pt x="1182" y="142"/>
                  <a:pt x="1163" y="103"/>
                </a:cubicBezTo>
                <a:cubicBezTo>
                  <a:pt x="1129" y="37"/>
                  <a:pt x="1080" y="0"/>
                  <a:pt x="1024" y="0"/>
                </a:cubicBezTo>
                <a:cubicBezTo>
                  <a:pt x="968" y="0"/>
                  <a:pt x="919" y="37"/>
                  <a:pt x="886" y="103"/>
                </a:cubicBezTo>
                <a:cubicBezTo>
                  <a:pt x="866" y="142"/>
                  <a:pt x="853" y="189"/>
                  <a:pt x="848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15" y="189"/>
                  <a:pt x="702" y="142"/>
                  <a:pt x="683" y="103"/>
                </a:cubicBezTo>
                <a:cubicBezTo>
                  <a:pt x="649" y="37"/>
                  <a:pt x="600" y="0"/>
                  <a:pt x="544" y="0"/>
                </a:cubicBezTo>
                <a:cubicBezTo>
                  <a:pt x="488" y="0"/>
                  <a:pt x="439" y="37"/>
                  <a:pt x="406" y="103"/>
                </a:cubicBezTo>
                <a:cubicBezTo>
                  <a:pt x="386" y="142"/>
                  <a:pt x="373" y="189"/>
                  <a:pt x="368" y="240"/>
                </a:cubicBezTo>
                <a:cubicBezTo>
                  <a:pt x="180" y="240"/>
                  <a:pt x="180" y="240"/>
                  <a:pt x="180" y="240"/>
                </a:cubicBezTo>
                <a:cubicBezTo>
                  <a:pt x="81" y="240"/>
                  <a:pt x="0" y="321"/>
                  <a:pt x="0" y="42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lnTo>
                  <a:pt x="1868" y="2048"/>
                </a:lnTo>
                <a:close/>
                <a:moveTo>
                  <a:pt x="1473" y="157"/>
                </a:moveTo>
                <a:cubicBezTo>
                  <a:pt x="1488" y="126"/>
                  <a:pt x="1502" y="120"/>
                  <a:pt x="1504" y="120"/>
                </a:cubicBezTo>
                <a:cubicBezTo>
                  <a:pt x="1506" y="120"/>
                  <a:pt x="1520" y="126"/>
                  <a:pt x="1535" y="157"/>
                </a:cubicBezTo>
                <a:cubicBezTo>
                  <a:pt x="1547" y="180"/>
                  <a:pt x="1555" y="209"/>
                  <a:pt x="1560" y="240"/>
                </a:cubicBezTo>
                <a:cubicBezTo>
                  <a:pt x="1449" y="240"/>
                  <a:pt x="1449" y="240"/>
                  <a:pt x="1449" y="240"/>
                </a:cubicBezTo>
                <a:cubicBezTo>
                  <a:pt x="1453" y="209"/>
                  <a:pt x="1462" y="180"/>
                  <a:pt x="1473" y="157"/>
                </a:cubicBezTo>
                <a:close/>
                <a:moveTo>
                  <a:pt x="993" y="157"/>
                </a:moveTo>
                <a:cubicBezTo>
                  <a:pt x="1008" y="126"/>
                  <a:pt x="1022" y="120"/>
                  <a:pt x="1024" y="120"/>
                </a:cubicBezTo>
                <a:cubicBezTo>
                  <a:pt x="1026" y="120"/>
                  <a:pt x="1040" y="126"/>
                  <a:pt x="1055" y="157"/>
                </a:cubicBezTo>
                <a:cubicBezTo>
                  <a:pt x="1067" y="180"/>
                  <a:pt x="1075" y="209"/>
                  <a:pt x="1080" y="240"/>
                </a:cubicBezTo>
                <a:cubicBezTo>
                  <a:pt x="969" y="240"/>
                  <a:pt x="969" y="240"/>
                  <a:pt x="969" y="240"/>
                </a:cubicBezTo>
                <a:cubicBezTo>
                  <a:pt x="973" y="209"/>
                  <a:pt x="982" y="180"/>
                  <a:pt x="993" y="157"/>
                </a:cubicBezTo>
                <a:close/>
                <a:moveTo>
                  <a:pt x="513" y="157"/>
                </a:moveTo>
                <a:cubicBezTo>
                  <a:pt x="528" y="126"/>
                  <a:pt x="542" y="120"/>
                  <a:pt x="544" y="120"/>
                </a:cubicBezTo>
                <a:cubicBezTo>
                  <a:pt x="546" y="120"/>
                  <a:pt x="560" y="126"/>
                  <a:pt x="575" y="157"/>
                </a:cubicBezTo>
                <a:cubicBezTo>
                  <a:pt x="587" y="180"/>
                  <a:pt x="595" y="209"/>
                  <a:pt x="600" y="240"/>
                </a:cubicBezTo>
                <a:cubicBezTo>
                  <a:pt x="489" y="240"/>
                  <a:pt x="489" y="240"/>
                  <a:pt x="489" y="240"/>
                </a:cubicBezTo>
                <a:cubicBezTo>
                  <a:pt x="493" y="209"/>
                  <a:pt x="502" y="180"/>
                  <a:pt x="513" y="157"/>
                </a:cubicBezTo>
                <a:close/>
                <a:moveTo>
                  <a:pt x="120" y="420"/>
                </a:moveTo>
                <a:cubicBezTo>
                  <a:pt x="120" y="387"/>
                  <a:pt x="147" y="360"/>
                  <a:pt x="180" y="360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595" y="391"/>
                  <a:pt x="587" y="420"/>
                  <a:pt x="575" y="443"/>
                </a:cubicBezTo>
                <a:cubicBezTo>
                  <a:pt x="560" y="474"/>
                  <a:pt x="546" y="480"/>
                  <a:pt x="544" y="480"/>
                </a:cubicBezTo>
                <a:cubicBezTo>
                  <a:pt x="511" y="480"/>
                  <a:pt x="484" y="507"/>
                  <a:pt x="484" y="540"/>
                </a:cubicBezTo>
                <a:cubicBezTo>
                  <a:pt x="484" y="573"/>
                  <a:pt x="511" y="600"/>
                  <a:pt x="544" y="600"/>
                </a:cubicBezTo>
                <a:cubicBezTo>
                  <a:pt x="600" y="600"/>
                  <a:pt x="649" y="563"/>
                  <a:pt x="683" y="497"/>
                </a:cubicBezTo>
                <a:cubicBezTo>
                  <a:pt x="702" y="458"/>
                  <a:pt x="715" y="411"/>
                  <a:pt x="721" y="360"/>
                </a:cubicBezTo>
                <a:cubicBezTo>
                  <a:pt x="1080" y="360"/>
                  <a:pt x="1080" y="360"/>
                  <a:pt x="1080" y="360"/>
                </a:cubicBezTo>
                <a:cubicBezTo>
                  <a:pt x="1075" y="391"/>
                  <a:pt x="1067" y="420"/>
                  <a:pt x="1055" y="443"/>
                </a:cubicBezTo>
                <a:cubicBezTo>
                  <a:pt x="1040" y="474"/>
                  <a:pt x="1026" y="480"/>
                  <a:pt x="1024" y="480"/>
                </a:cubicBezTo>
                <a:cubicBezTo>
                  <a:pt x="991" y="480"/>
                  <a:pt x="964" y="507"/>
                  <a:pt x="964" y="540"/>
                </a:cubicBezTo>
                <a:cubicBezTo>
                  <a:pt x="964" y="573"/>
                  <a:pt x="991" y="600"/>
                  <a:pt x="1024" y="600"/>
                </a:cubicBezTo>
                <a:cubicBezTo>
                  <a:pt x="1080" y="600"/>
                  <a:pt x="1129" y="563"/>
                  <a:pt x="1163" y="497"/>
                </a:cubicBezTo>
                <a:cubicBezTo>
                  <a:pt x="1182" y="458"/>
                  <a:pt x="1195" y="411"/>
                  <a:pt x="1201" y="360"/>
                </a:cubicBezTo>
                <a:cubicBezTo>
                  <a:pt x="1560" y="360"/>
                  <a:pt x="1560" y="360"/>
                  <a:pt x="1560" y="360"/>
                </a:cubicBezTo>
                <a:cubicBezTo>
                  <a:pt x="1555" y="391"/>
                  <a:pt x="1547" y="420"/>
                  <a:pt x="1535" y="443"/>
                </a:cubicBezTo>
                <a:cubicBezTo>
                  <a:pt x="1520" y="474"/>
                  <a:pt x="1506" y="480"/>
                  <a:pt x="1504" y="480"/>
                </a:cubicBezTo>
                <a:cubicBezTo>
                  <a:pt x="1471" y="480"/>
                  <a:pt x="1444" y="507"/>
                  <a:pt x="1444" y="540"/>
                </a:cubicBezTo>
                <a:cubicBezTo>
                  <a:pt x="1444" y="573"/>
                  <a:pt x="1471" y="600"/>
                  <a:pt x="1504" y="600"/>
                </a:cubicBezTo>
                <a:cubicBezTo>
                  <a:pt x="1560" y="600"/>
                  <a:pt x="1609" y="563"/>
                  <a:pt x="1643" y="497"/>
                </a:cubicBezTo>
                <a:cubicBezTo>
                  <a:pt x="1662" y="458"/>
                  <a:pt x="1675" y="411"/>
                  <a:pt x="1681" y="360"/>
                </a:cubicBezTo>
                <a:cubicBezTo>
                  <a:pt x="1868" y="360"/>
                  <a:pt x="1868" y="360"/>
                  <a:pt x="1868" y="360"/>
                </a:cubicBezTo>
                <a:cubicBezTo>
                  <a:pt x="1901" y="360"/>
                  <a:pt x="1928" y="387"/>
                  <a:pt x="1928" y="420"/>
                </a:cubicBezTo>
                <a:cubicBezTo>
                  <a:pt x="1928" y="724"/>
                  <a:pt x="1928" y="724"/>
                  <a:pt x="1928" y="724"/>
                </a:cubicBezTo>
                <a:cubicBezTo>
                  <a:pt x="120" y="724"/>
                  <a:pt x="120" y="724"/>
                  <a:pt x="120" y="724"/>
                </a:cubicBezTo>
                <a:lnTo>
                  <a:pt x="120" y="420"/>
                </a:lnTo>
                <a:close/>
                <a:moveTo>
                  <a:pt x="120" y="1868"/>
                </a:moveTo>
                <a:cubicBezTo>
                  <a:pt x="120" y="844"/>
                  <a:pt x="120" y="844"/>
                  <a:pt x="120" y="844"/>
                </a:cubicBezTo>
                <a:cubicBezTo>
                  <a:pt x="1928" y="844"/>
                  <a:pt x="1928" y="844"/>
                  <a:pt x="1928" y="844"/>
                </a:cubicBezTo>
                <a:cubicBezTo>
                  <a:pt x="1928" y="1868"/>
                  <a:pt x="1928" y="1868"/>
                  <a:pt x="1928" y="1868"/>
                </a:cubicBezTo>
                <a:cubicBezTo>
                  <a:pt x="1928" y="1901"/>
                  <a:pt x="1901" y="1928"/>
                  <a:pt x="1868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  <a:moveTo>
                  <a:pt x="304" y="1808"/>
                </a:moveTo>
                <a:cubicBezTo>
                  <a:pt x="1744" y="1808"/>
                  <a:pt x="1744" y="1808"/>
                  <a:pt x="1744" y="1808"/>
                </a:cubicBezTo>
                <a:cubicBezTo>
                  <a:pt x="1777" y="1808"/>
                  <a:pt x="1804" y="1781"/>
                  <a:pt x="1804" y="1748"/>
                </a:cubicBezTo>
                <a:cubicBezTo>
                  <a:pt x="1804" y="1024"/>
                  <a:pt x="1804" y="1024"/>
                  <a:pt x="1804" y="1024"/>
                </a:cubicBezTo>
                <a:cubicBezTo>
                  <a:pt x="1804" y="991"/>
                  <a:pt x="1777" y="964"/>
                  <a:pt x="1744" y="964"/>
                </a:cubicBezTo>
                <a:cubicBezTo>
                  <a:pt x="304" y="964"/>
                  <a:pt x="304" y="964"/>
                  <a:pt x="304" y="964"/>
                </a:cubicBezTo>
                <a:cubicBezTo>
                  <a:pt x="271" y="964"/>
                  <a:pt x="244" y="991"/>
                  <a:pt x="244" y="1024"/>
                </a:cubicBezTo>
                <a:cubicBezTo>
                  <a:pt x="244" y="1748"/>
                  <a:pt x="244" y="1748"/>
                  <a:pt x="244" y="1748"/>
                </a:cubicBezTo>
                <a:cubicBezTo>
                  <a:pt x="244" y="1781"/>
                  <a:pt x="271" y="1808"/>
                  <a:pt x="304" y="1808"/>
                </a:cubicBezTo>
                <a:close/>
                <a:moveTo>
                  <a:pt x="1444" y="1084"/>
                </a:moveTo>
                <a:cubicBezTo>
                  <a:pt x="1684" y="1084"/>
                  <a:pt x="1684" y="1084"/>
                  <a:pt x="1684" y="1084"/>
                </a:cubicBezTo>
                <a:cubicBezTo>
                  <a:pt x="1684" y="1324"/>
                  <a:pt x="1684" y="1324"/>
                  <a:pt x="1684" y="1324"/>
                </a:cubicBezTo>
                <a:cubicBezTo>
                  <a:pt x="1444" y="1324"/>
                  <a:pt x="1444" y="1324"/>
                  <a:pt x="1444" y="1324"/>
                </a:cubicBezTo>
                <a:lnTo>
                  <a:pt x="1444" y="1084"/>
                </a:lnTo>
                <a:close/>
                <a:moveTo>
                  <a:pt x="1444" y="1444"/>
                </a:moveTo>
                <a:cubicBezTo>
                  <a:pt x="1684" y="1444"/>
                  <a:pt x="1684" y="1444"/>
                  <a:pt x="1684" y="1444"/>
                </a:cubicBezTo>
                <a:cubicBezTo>
                  <a:pt x="1684" y="1688"/>
                  <a:pt x="1684" y="1688"/>
                  <a:pt x="1684" y="1688"/>
                </a:cubicBezTo>
                <a:cubicBezTo>
                  <a:pt x="1444" y="1688"/>
                  <a:pt x="1444" y="1688"/>
                  <a:pt x="1444" y="1688"/>
                </a:cubicBezTo>
                <a:lnTo>
                  <a:pt x="1444" y="1444"/>
                </a:lnTo>
                <a:close/>
                <a:moveTo>
                  <a:pt x="1084" y="1084"/>
                </a:moveTo>
                <a:cubicBezTo>
                  <a:pt x="1324" y="1084"/>
                  <a:pt x="1324" y="1084"/>
                  <a:pt x="1324" y="1084"/>
                </a:cubicBezTo>
                <a:cubicBezTo>
                  <a:pt x="1324" y="1324"/>
                  <a:pt x="1324" y="1324"/>
                  <a:pt x="1324" y="1324"/>
                </a:cubicBezTo>
                <a:cubicBezTo>
                  <a:pt x="1084" y="1324"/>
                  <a:pt x="1084" y="1324"/>
                  <a:pt x="1084" y="1324"/>
                </a:cubicBezTo>
                <a:lnTo>
                  <a:pt x="1084" y="1084"/>
                </a:lnTo>
                <a:close/>
                <a:moveTo>
                  <a:pt x="1084" y="1444"/>
                </a:moveTo>
                <a:cubicBezTo>
                  <a:pt x="1324" y="1444"/>
                  <a:pt x="1324" y="1444"/>
                  <a:pt x="1324" y="1444"/>
                </a:cubicBezTo>
                <a:cubicBezTo>
                  <a:pt x="1324" y="1688"/>
                  <a:pt x="1324" y="1688"/>
                  <a:pt x="1324" y="1688"/>
                </a:cubicBezTo>
                <a:cubicBezTo>
                  <a:pt x="1084" y="1688"/>
                  <a:pt x="1084" y="1688"/>
                  <a:pt x="1084" y="1688"/>
                </a:cubicBezTo>
                <a:lnTo>
                  <a:pt x="1084" y="1444"/>
                </a:lnTo>
                <a:close/>
                <a:moveTo>
                  <a:pt x="724" y="1084"/>
                </a:moveTo>
                <a:cubicBezTo>
                  <a:pt x="964" y="1084"/>
                  <a:pt x="964" y="1084"/>
                  <a:pt x="964" y="1084"/>
                </a:cubicBezTo>
                <a:cubicBezTo>
                  <a:pt x="964" y="1324"/>
                  <a:pt x="964" y="1324"/>
                  <a:pt x="964" y="1324"/>
                </a:cubicBezTo>
                <a:cubicBezTo>
                  <a:pt x="724" y="1324"/>
                  <a:pt x="724" y="1324"/>
                  <a:pt x="724" y="1324"/>
                </a:cubicBezTo>
                <a:lnTo>
                  <a:pt x="724" y="1084"/>
                </a:lnTo>
                <a:close/>
                <a:moveTo>
                  <a:pt x="724" y="1444"/>
                </a:moveTo>
                <a:cubicBezTo>
                  <a:pt x="964" y="1444"/>
                  <a:pt x="964" y="1444"/>
                  <a:pt x="964" y="1444"/>
                </a:cubicBezTo>
                <a:cubicBezTo>
                  <a:pt x="964" y="1688"/>
                  <a:pt x="964" y="1688"/>
                  <a:pt x="964" y="1688"/>
                </a:cubicBezTo>
                <a:cubicBezTo>
                  <a:pt x="724" y="1688"/>
                  <a:pt x="724" y="1688"/>
                  <a:pt x="724" y="1688"/>
                </a:cubicBezTo>
                <a:lnTo>
                  <a:pt x="724" y="1444"/>
                </a:lnTo>
                <a:close/>
                <a:moveTo>
                  <a:pt x="364" y="1084"/>
                </a:moveTo>
                <a:cubicBezTo>
                  <a:pt x="604" y="1084"/>
                  <a:pt x="604" y="1084"/>
                  <a:pt x="604" y="1084"/>
                </a:cubicBezTo>
                <a:cubicBezTo>
                  <a:pt x="604" y="1324"/>
                  <a:pt x="604" y="1324"/>
                  <a:pt x="604" y="1324"/>
                </a:cubicBezTo>
                <a:cubicBezTo>
                  <a:pt x="364" y="1324"/>
                  <a:pt x="364" y="1324"/>
                  <a:pt x="364" y="1324"/>
                </a:cubicBezTo>
                <a:lnTo>
                  <a:pt x="364" y="1084"/>
                </a:lnTo>
                <a:close/>
                <a:moveTo>
                  <a:pt x="364" y="1444"/>
                </a:moveTo>
                <a:cubicBezTo>
                  <a:pt x="604" y="1444"/>
                  <a:pt x="604" y="1444"/>
                  <a:pt x="604" y="1444"/>
                </a:cubicBezTo>
                <a:cubicBezTo>
                  <a:pt x="604" y="1688"/>
                  <a:pt x="604" y="1688"/>
                  <a:pt x="604" y="1688"/>
                </a:cubicBezTo>
                <a:cubicBezTo>
                  <a:pt x="364" y="1688"/>
                  <a:pt x="364" y="1688"/>
                  <a:pt x="364" y="1688"/>
                </a:cubicBezTo>
                <a:lnTo>
                  <a:pt x="364" y="14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4" name="Freeform 356"/>
          <p:cNvSpPr>
            <a:spLocks noEditPoints="1"/>
          </p:cNvSpPr>
          <p:nvPr/>
        </p:nvSpPr>
        <p:spPr bwMode="auto">
          <a:xfrm>
            <a:off x="6709424" y="3910226"/>
            <a:ext cx="392534" cy="392417"/>
          </a:xfrm>
          <a:custGeom>
            <a:avLst/>
            <a:gdLst>
              <a:gd name="T0" fmla="*/ 1194 w 2048"/>
              <a:gd name="T1" fmla="*/ 1808 h 2048"/>
              <a:gd name="T2" fmla="*/ 844 w 2048"/>
              <a:gd name="T3" fmla="*/ 1868 h 2048"/>
              <a:gd name="T4" fmla="*/ 1194 w 2048"/>
              <a:gd name="T5" fmla="*/ 1928 h 2048"/>
              <a:gd name="T6" fmla="*/ 1804 w 2048"/>
              <a:gd name="T7" fmla="*/ 1748 h 2048"/>
              <a:gd name="T8" fmla="*/ 1868 w 2048"/>
              <a:gd name="T9" fmla="*/ 1564 h 2048"/>
              <a:gd name="T10" fmla="*/ 2048 w 2048"/>
              <a:gd name="T11" fmla="*/ 1024 h 2048"/>
              <a:gd name="T12" fmla="*/ 1804 w 2048"/>
              <a:gd name="T13" fmla="*/ 844 h 2048"/>
              <a:gd name="T14" fmla="*/ 1024 w 2048"/>
              <a:gd name="T15" fmla="*/ 0 h 2048"/>
              <a:gd name="T16" fmla="*/ 244 w 2048"/>
              <a:gd name="T17" fmla="*/ 844 h 2048"/>
              <a:gd name="T18" fmla="*/ 0 w 2048"/>
              <a:gd name="T19" fmla="*/ 1024 h 2048"/>
              <a:gd name="T20" fmla="*/ 180 w 2048"/>
              <a:gd name="T21" fmla="*/ 1564 h 2048"/>
              <a:gd name="T22" fmla="*/ 424 w 2048"/>
              <a:gd name="T23" fmla="*/ 1684 h 2048"/>
              <a:gd name="T24" fmla="*/ 604 w 2048"/>
              <a:gd name="T25" fmla="*/ 904 h 2048"/>
              <a:gd name="T26" fmla="*/ 366 w 2048"/>
              <a:gd name="T27" fmla="*/ 734 h 2048"/>
              <a:gd name="T28" fmla="*/ 1682 w 2048"/>
              <a:gd name="T29" fmla="*/ 734 h 2048"/>
              <a:gd name="T30" fmla="*/ 1444 w 2048"/>
              <a:gd name="T31" fmla="*/ 904 h 2048"/>
              <a:gd name="T32" fmla="*/ 1624 w 2048"/>
              <a:gd name="T33" fmla="*/ 1684 h 2048"/>
              <a:gd name="T34" fmla="*/ 1684 w 2048"/>
              <a:gd name="T35" fmla="*/ 1748 h 2048"/>
              <a:gd name="T36" fmla="*/ 1024 w 2048"/>
              <a:gd name="T37" fmla="*/ 1928 h 2048"/>
              <a:gd name="T38" fmla="*/ 1024 w 2048"/>
              <a:gd name="T39" fmla="*/ 1808 h 2048"/>
              <a:gd name="T40" fmla="*/ 1024 w 2048"/>
              <a:gd name="T41" fmla="*/ 1928 h 2048"/>
              <a:gd name="T42" fmla="*/ 1868 w 2048"/>
              <a:gd name="T43" fmla="*/ 964 h 2048"/>
              <a:gd name="T44" fmla="*/ 1928 w 2048"/>
              <a:gd name="T45" fmla="*/ 1384 h 2048"/>
              <a:gd name="T46" fmla="*/ 1804 w 2048"/>
              <a:gd name="T47" fmla="*/ 1444 h 2048"/>
              <a:gd name="T48" fmla="*/ 244 w 2048"/>
              <a:gd name="T49" fmla="*/ 1444 h 2048"/>
              <a:gd name="T50" fmla="*/ 120 w 2048"/>
              <a:gd name="T51" fmla="*/ 1384 h 2048"/>
              <a:gd name="T52" fmla="*/ 180 w 2048"/>
              <a:gd name="T53" fmla="*/ 964 h 2048"/>
              <a:gd name="T54" fmla="*/ 244 w 2048"/>
              <a:gd name="T55" fmla="*/ 1444 h 2048"/>
              <a:gd name="T56" fmla="*/ 484 w 2048"/>
              <a:gd name="T57" fmla="*/ 904 h 2048"/>
              <a:gd name="T58" fmla="*/ 424 w 2048"/>
              <a:gd name="T59" fmla="*/ 1564 h 2048"/>
              <a:gd name="T60" fmla="*/ 364 w 2048"/>
              <a:gd name="T61" fmla="*/ 904 h 2048"/>
              <a:gd name="T62" fmla="*/ 1624 w 2048"/>
              <a:gd name="T63" fmla="*/ 1564 h 2048"/>
              <a:gd name="T64" fmla="*/ 1564 w 2048"/>
              <a:gd name="T65" fmla="*/ 904 h 2048"/>
              <a:gd name="T66" fmla="*/ 1684 w 2048"/>
              <a:gd name="T67" fmla="*/ 904 h 2048"/>
              <a:gd name="T68" fmla="*/ 1624 w 2048"/>
              <a:gd name="T69" fmla="*/ 15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8" h="2048">
                <a:moveTo>
                  <a:pt x="1624" y="1808"/>
                </a:moveTo>
                <a:cubicBezTo>
                  <a:pt x="1194" y="1808"/>
                  <a:pt x="1194" y="1808"/>
                  <a:pt x="1194" y="1808"/>
                </a:cubicBezTo>
                <a:cubicBezTo>
                  <a:pt x="1169" y="1738"/>
                  <a:pt x="1102" y="1688"/>
                  <a:pt x="1024" y="1688"/>
                </a:cubicBezTo>
                <a:cubicBezTo>
                  <a:pt x="925" y="1688"/>
                  <a:pt x="844" y="1769"/>
                  <a:pt x="844" y="1868"/>
                </a:cubicBezTo>
                <a:cubicBezTo>
                  <a:pt x="844" y="1967"/>
                  <a:pt x="925" y="2048"/>
                  <a:pt x="1024" y="2048"/>
                </a:cubicBezTo>
                <a:cubicBezTo>
                  <a:pt x="1102" y="2048"/>
                  <a:pt x="1169" y="1998"/>
                  <a:pt x="1194" y="1928"/>
                </a:cubicBezTo>
                <a:cubicBezTo>
                  <a:pt x="1624" y="1928"/>
                  <a:pt x="1624" y="1928"/>
                  <a:pt x="1624" y="1928"/>
                </a:cubicBezTo>
                <a:cubicBezTo>
                  <a:pt x="1723" y="1928"/>
                  <a:pt x="1804" y="1847"/>
                  <a:pt x="1804" y="1748"/>
                </a:cubicBezTo>
                <a:cubicBezTo>
                  <a:pt x="1804" y="1564"/>
                  <a:pt x="1804" y="1564"/>
                  <a:pt x="1804" y="1564"/>
                </a:cubicBezTo>
                <a:cubicBezTo>
                  <a:pt x="1868" y="1564"/>
                  <a:pt x="1868" y="1564"/>
                  <a:pt x="1868" y="1564"/>
                </a:cubicBezTo>
                <a:cubicBezTo>
                  <a:pt x="1967" y="1564"/>
                  <a:pt x="2048" y="1483"/>
                  <a:pt x="2048" y="1384"/>
                </a:cubicBezTo>
                <a:cubicBezTo>
                  <a:pt x="2048" y="1024"/>
                  <a:pt x="2048" y="1024"/>
                  <a:pt x="2048" y="1024"/>
                </a:cubicBezTo>
                <a:cubicBezTo>
                  <a:pt x="2048" y="925"/>
                  <a:pt x="1967" y="844"/>
                  <a:pt x="1868" y="844"/>
                </a:cubicBezTo>
                <a:cubicBezTo>
                  <a:pt x="1804" y="844"/>
                  <a:pt x="1804" y="844"/>
                  <a:pt x="1804" y="844"/>
                </a:cubicBezTo>
                <a:cubicBezTo>
                  <a:pt x="1804" y="784"/>
                  <a:pt x="1804" y="784"/>
                  <a:pt x="1804" y="784"/>
                </a:cubicBezTo>
                <a:cubicBezTo>
                  <a:pt x="1804" y="352"/>
                  <a:pt x="1454" y="0"/>
                  <a:pt x="1024" y="0"/>
                </a:cubicBezTo>
                <a:cubicBezTo>
                  <a:pt x="594" y="0"/>
                  <a:pt x="244" y="352"/>
                  <a:pt x="244" y="784"/>
                </a:cubicBezTo>
                <a:cubicBezTo>
                  <a:pt x="244" y="844"/>
                  <a:pt x="244" y="844"/>
                  <a:pt x="244" y="844"/>
                </a:cubicBezTo>
                <a:cubicBezTo>
                  <a:pt x="180" y="844"/>
                  <a:pt x="180" y="844"/>
                  <a:pt x="180" y="844"/>
                </a:cubicBezTo>
                <a:cubicBezTo>
                  <a:pt x="81" y="844"/>
                  <a:pt x="0" y="925"/>
                  <a:pt x="0" y="1024"/>
                </a:cubicBezTo>
                <a:cubicBezTo>
                  <a:pt x="0" y="1384"/>
                  <a:pt x="0" y="1384"/>
                  <a:pt x="0" y="1384"/>
                </a:cubicBezTo>
                <a:cubicBezTo>
                  <a:pt x="0" y="1483"/>
                  <a:pt x="81" y="1564"/>
                  <a:pt x="180" y="1564"/>
                </a:cubicBezTo>
                <a:cubicBezTo>
                  <a:pt x="255" y="1564"/>
                  <a:pt x="255" y="1564"/>
                  <a:pt x="255" y="1564"/>
                </a:cubicBezTo>
                <a:cubicBezTo>
                  <a:pt x="279" y="1634"/>
                  <a:pt x="346" y="1684"/>
                  <a:pt x="424" y="1684"/>
                </a:cubicBezTo>
                <a:cubicBezTo>
                  <a:pt x="523" y="1684"/>
                  <a:pt x="604" y="1603"/>
                  <a:pt x="604" y="1504"/>
                </a:cubicBezTo>
                <a:cubicBezTo>
                  <a:pt x="604" y="904"/>
                  <a:pt x="604" y="904"/>
                  <a:pt x="604" y="904"/>
                </a:cubicBezTo>
                <a:cubicBezTo>
                  <a:pt x="604" y="805"/>
                  <a:pt x="523" y="724"/>
                  <a:pt x="424" y="724"/>
                </a:cubicBezTo>
                <a:cubicBezTo>
                  <a:pt x="404" y="724"/>
                  <a:pt x="384" y="727"/>
                  <a:pt x="366" y="734"/>
                </a:cubicBezTo>
                <a:cubicBezTo>
                  <a:pt x="392" y="391"/>
                  <a:pt x="677" y="120"/>
                  <a:pt x="1024" y="120"/>
                </a:cubicBezTo>
                <a:cubicBezTo>
                  <a:pt x="1371" y="120"/>
                  <a:pt x="1657" y="391"/>
                  <a:pt x="1682" y="734"/>
                </a:cubicBezTo>
                <a:cubicBezTo>
                  <a:pt x="1664" y="727"/>
                  <a:pt x="1645" y="724"/>
                  <a:pt x="1624" y="724"/>
                </a:cubicBezTo>
                <a:cubicBezTo>
                  <a:pt x="1525" y="724"/>
                  <a:pt x="1444" y="805"/>
                  <a:pt x="1444" y="904"/>
                </a:cubicBezTo>
                <a:cubicBezTo>
                  <a:pt x="1444" y="1504"/>
                  <a:pt x="1444" y="1504"/>
                  <a:pt x="1444" y="1504"/>
                </a:cubicBezTo>
                <a:cubicBezTo>
                  <a:pt x="1444" y="1603"/>
                  <a:pt x="1525" y="1684"/>
                  <a:pt x="1624" y="1684"/>
                </a:cubicBezTo>
                <a:cubicBezTo>
                  <a:pt x="1645" y="1684"/>
                  <a:pt x="1665" y="1680"/>
                  <a:pt x="1684" y="1674"/>
                </a:cubicBezTo>
                <a:cubicBezTo>
                  <a:pt x="1684" y="1748"/>
                  <a:pt x="1684" y="1748"/>
                  <a:pt x="1684" y="1748"/>
                </a:cubicBezTo>
                <a:cubicBezTo>
                  <a:pt x="1684" y="1781"/>
                  <a:pt x="1657" y="1808"/>
                  <a:pt x="1624" y="1808"/>
                </a:cubicBezTo>
                <a:close/>
                <a:moveTo>
                  <a:pt x="1024" y="1928"/>
                </a:moveTo>
                <a:cubicBezTo>
                  <a:pt x="991" y="1928"/>
                  <a:pt x="964" y="1901"/>
                  <a:pt x="964" y="1868"/>
                </a:cubicBezTo>
                <a:cubicBezTo>
                  <a:pt x="964" y="1835"/>
                  <a:pt x="991" y="1808"/>
                  <a:pt x="1024" y="1808"/>
                </a:cubicBezTo>
                <a:cubicBezTo>
                  <a:pt x="1057" y="1808"/>
                  <a:pt x="1084" y="1835"/>
                  <a:pt x="1084" y="1868"/>
                </a:cubicBezTo>
                <a:cubicBezTo>
                  <a:pt x="1084" y="1901"/>
                  <a:pt x="1057" y="1928"/>
                  <a:pt x="1024" y="1928"/>
                </a:cubicBezTo>
                <a:close/>
                <a:moveTo>
                  <a:pt x="1804" y="964"/>
                </a:moveTo>
                <a:cubicBezTo>
                  <a:pt x="1868" y="964"/>
                  <a:pt x="1868" y="964"/>
                  <a:pt x="1868" y="964"/>
                </a:cubicBezTo>
                <a:cubicBezTo>
                  <a:pt x="1901" y="964"/>
                  <a:pt x="1928" y="991"/>
                  <a:pt x="1928" y="1024"/>
                </a:cubicBezTo>
                <a:cubicBezTo>
                  <a:pt x="1928" y="1384"/>
                  <a:pt x="1928" y="1384"/>
                  <a:pt x="1928" y="1384"/>
                </a:cubicBezTo>
                <a:cubicBezTo>
                  <a:pt x="1928" y="1417"/>
                  <a:pt x="1901" y="1444"/>
                  <a:pt x="1868" y="1444"/>
                </a:cubicBezTo>
                <a:cubicBezTo>
                  <a:pt x="1804" y="1444"/>
                  <a:pt x="1804" y="1444"/>
                  <a:pt x="1804" y="1444"/>
                </a:cubicBezTo>
                <a:lnTo>
                  <a:pt x="1804" y="964"/>
                </a:lnTo>
                <a:close/>
                <a:moveTo>
                  <a:pt x="244" y="1444"/>
                </a:moveTo>
                <a:cubicBezTo>
                  <a:pt x="180" y="1444"/>
                  <a:pt x="180" y="1444"/>
                  <a:pt x="180" y="1444"/>
                </a:cubicBezTo>
                <a:cubicBezTo>
                  <a:pt x="147" y="1444"/>
                  <a:pt x="120" y="1417"/>
                  <a:pt x="120" y="1384"/>
                </a:cubicBezTo>
                <a:cubicBezTo>
                  <a:pt x="120" y="1024"/>
                  <a:pt x="120" y="1024"/>
                  <a:pt x="120" y="1024"/>
                </a:cubicBezTo>
                <a:cubicBezTo>
                  <a:pt x="120" y="991"/>
                  <a:pt x="147" y="964"/>
                  <a:pt x="180" y="964"/>
                </a:cubicBezTo>
                <a:cubicBezTo>
                  <a:pt x="244" y="964"/>
                  <a:pt x="244" y="964"/>
                  <a:pt x="244" y="964"/>
                </a:cubicBezTo>
                <a:lnTo>
                  <a:pt x="244" y="1444"/>
                </a:lnTo>
                <a:close/>
                <a:moveTo>
                  <a:pt x="424" y="844"/>
                </a:moveTo>
                <a:cubicBezTo>
                  <a:pt x="457" y="844"/>
                  <a:pt x="484" y="871"/>
                  <a:pt x="484" y="904"/>
                </a:cubicBezTo>
                <a:cubicBezTo>
                  <a:pt x="484" y="1504"/>
                  <a:pt x="484" y="1504"/>
                  <a:pt x="484" y="1504"/>
                </a:cubicBezTo>
                <a:cubicBezTo>
                  <a:pt x="484" y="1537"/>
                  <a:pt x="457" y="1564"/>
                  <a:pt x="424" y="1564"/>
                </a:cubicBezTo>
                <a:cubicBezTo>
                  <a:pt x="391" y="1564"/>
                  <a:pt x="364" y="1537"/>
                  <a:pt x="364" y="1504"/>
                </a:cubicBezTo>
                <a:cubicBezTo>
                  <a:pt x="364" y="904"/>
                  <a:pt x="364" y="904"/>
                  <a:pt x="364" y="904"/>
                </a:cubicBezTo>
                <a:cubicBezTo>
                  <a:pt x="364" y="871"/>
                  <a:pt x="391" y="844"/>
                  <a:pt x="424" y="844"/>
                </a:cubicBezTo>
                <a:close/>
                <a:moveTo>
                  <a:pt x="1624" y="1564"/>
                </a:moveTo>
                <a:cubicBezTo>
                  <a:pt x="1591" y="1564"/>
                  <a:pt x="1564" y="1537"/>
                  <a:pt x="1564" y="1504"/>
                </a:cubicBezTo>
                <a:cubicBezTo>
                  <a:pt x="1564" y="904"/>
                  <a:pt x="1564" y="904"/>
                  <a:pt x="1564" y="904"/>
                </a:cubicBezTo>
                <a:cubicBezTo>
                  <a:pt x="1564" y="871"/>
                  <a:pt x="1591" y="844"/>
                  <a:pt x="1624" y="844"/>
                </a:cubicBezTo>
                <a:cubicBezTo>
                  <a:pt x="1657" y="844"/>
                  <a:pt x="1684" y="871"/>
                  <a:pt x="1684" y="904"/>
                </a:cubicBezTo>
                <a:cubicBezTo>
                  <a:pt x="1684" y="1504"/>
                  <a:pt x="1684" y="1504"/>
                  <a:pt x="1684" y="1504"/>
                </a:cubicBezTo>
                <a:cubicBezTo>
                  <a:pt x="1684" y="1537"/>
                  <a:pt x="1657" y="1564"/>
                  <a:pt x="1624" y="1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5" name="Freeform 363"/>
          <p:cNvSpPr>
            <a:spLocks noEditPoints="1"/>
          </p:cNvSpPr>
          <p:nvPr/>
        </p:nvSpPr>
        <p:spPr bwMode="auto">
          <a:xfrm>
            <a:off x="6709424" y="4585366"/>
            <a:ext cx="392534" cy="392417"/>
          </a:xfrm>
          <a:custGeom>
            <a:avLst/>
            <a:gdLst>
              <a:gd name="T0" fmla="*/ 1024 w 2048"/>
              <a:gd name="T1" fmla="*/ 604 h 2048"/>
              <a:gd name="T2" fmla="*/ 1024 w 2048"/>
              <a:gd name="T3" fmla="*/ 1084 h 2048"/>
              <a:gd name="T4" fmla="*/ 1024 w 2048"/>
              <a:gd name="T5" fmla="*/ 964 h 2048"/>
              <a:gd name="T6" fmla="*/ 1024 w 2048"/>
              <a:gd name="T7" fmla="*/ 724 h 2048"/>
              <a:gd name="T8" fmla="*/ 1024 w 2048"/>
              <a:gd name="T9" fmla="*/ 964 h 2048"/>
              <a:gd name="T10" fmla="*/ 2048 w 2048"/>
              <a:gd name="T11" fmla="*/ 240 h 2048"/>
              <a:gd name="T12" fmla="*/ 1568 w 2048"/>
              <a:gd name="T13" fmla="*/ 240 h 2048"/>
              <a:gd name="T14" fmla="*/ 1446 w 2048"/>
              <a:gd name="T15" fmla="*/ 518 h 2048"/>
              <a:gd name="T16" fmla="*/ 602 w 2048"/>
              <a:gd name="T17" fmla="*/ 518 h 2048"/>
              <a:gd name="T18" fmla="*/ 480 w 2048"/>
              <a:gd name="T19" fmla="*/ 240 h 2048"/>
              <a:gd name="T20" fmla="*/ 0 w 2048"/>
              <a:gd name="T21" fmla="*/ 240 h 2048"/>
              <a:gd name="T22" fmla="*/ 362 w 2048"/>
              <a:gd name="T23" fmla="*/ 447 h 2048"/>
              <a:gd name="T24" fmla="*/ 364 w 2048"/>
              <a:gd name="T25" fmla="*/ 1024 h 2048"/>
              <a:gd name="T26" fmla="*/ 362 w 2048"/>
              <a:gd name="T27" fmla="*/ 1602 h 2048"/>
              <a:gd name="T28" fmla="*/ 0 w 2048"/>
              <a:gd name="T29" fmla="*/ 1808 h 2048"/>
              <a:gd name="T30" fmla="*/ 480 w 2048"/>
              <a:gd name="T31" fmla="*/ 1808 h 2048"/>
              <a:gd name="T32" fmla="*/ 602 w 2048"/>
              <a:gd name="T33" fmla="*/ 1531 h 2048"/>
              <a:gd name="T34" fmla="*/ 1446 w 2048"/>
              <a:gd name="T35" fmla="*/ 1531 h 2048"/>
              <a:gd name="T36" fmla="*/ 1568 w 2048"/>
              <a:gd name="T37" fmla="*/ 1808 h 2048"/>
              <a:gd name="T38" fmla="*/ 2048 w 2048"/>
              <a:gd name="T39" fmla="*/ 1808 h 2048"/>
              <a:gd name="T40" fmla="*/ 1686 w 2048"/>
              <a:gd name="T41" fmla="*/ 1602 h 2048"/>
              <a:gd name="T42" fmla="*/ 1684 w 2048"/>
              <a:gd name="T43" fmla="*/ 1024 h 2048"/>
              <a:gd name="T44" fmla="*/ 1686 w 2048"/>
              <a:gd name="T45" fmla="*/ 447 h 2048"/>
              <a:gd name="T46" fmla="*/ 1808 w 2048"/>
              <a:gd name="T47" fmla="*/ 120 h 2048"/>
              <a:gd name="T48" fmla="*/ 1808 w 2048"/>
              <a:gd name="T49" fmla="*/ 360 h 2048"/>
              <a:gd name="T50" fmla="*/ 1808 w 2048"/>
              <a:gd name="T51" fmla="*/ 120 h 2048"/>
              <a:gd name="T52" fmla="*/ 120 w 2048"/>
              <a:gd name="T53" fmla="*/ 240 h 2048"/>
              <a:gd name="T54" fmla="*/ 360 w 2048"/>
              <a:gd name="T55" fmla="*/ 240 h 2048"/>
              <a:gd name="T56" fmla="*/ 240 w 2048"/>
              <a:gd name="T57" fmla="*/ 1928 h 2048"/>
              <a:gd name="T58" fmla="*/ 240 w 2048"/>
              <a:gd name="T59" fmla="*/ 1688 h 2048"/>
              <a:gd name="T60" fmla="*/ 240 w 2048"/>
              <a:gd name="T61" fmla="*/ 1928 h 2048"/>
              <a:gd name="T62" fmla="*/ 1928 w 2048"/>
              <a:gd name="T63" fmla="*/ 1808 h 2048"/>
              <a:gd name="T64" fmla="*/ 1688 w 2048"/>
              <a:gd name="T65" fmla="*/ 1808 h 2048"/>
              <a:gd name="T66" fmla="*/ 1264 w 2048"/>
              <a:gd name="T67" fmla="*/ 1508 h 2048"/>
              <a:gd name="T68" fmla="*/ 784 w 2048"/>
              <a:gd name="T69" fmla="*/ 1508 h 2048"/>
              <a:gd name="T70" fmla="*/ 1024 w 2048"/>
              <a:gd name="T71" fmla="*/ 1204 h 2048"/>
              <a:gd name="T72" fmla="*/ 1264 w 2048"/>
              <a:gd name="T73" fmla="*/ 1508 h 2048"/>
              <a:gd name="T74" fmla="*/ 1384 w 2048"/>
              <a:gd name="T75" fmla="*/ 1427 h 2048"/>
              <a:gd name="T76" fmla="*/ 665 w 2048"/>
              <a:gd name="T77" fmla="*/ 1427 h 2048"/>
              <a:gd name="T78" fmla="*/ 1024 w 2048"/>
              <a:gd name="T79" fmla="*/ 48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48" h="2048">
                <a:moveTo>
                  <a:pt x="1264" y="844"/>
                </a:moveTo>
                <a:cubicBezTo>
                  <a:pt x="1264" y="712"/>
                  <a:pt x="1157" y="604"/>
                  <a:pt x="1024" y="604"/>
                </a:cubicBezTo>
                <a:cubicBezTo>
                  <a:pt x="892" y="604"/>
                  <a:pt x="784" y="712"/>
                  <a:pt x="784" y="844"/>
                </a:cubicBezTo>
                <a:cubicBezTo>
                  <a:pt x="784" y="977"/>
                  <a:pt x="892" y="1084"/>
                  <a:pt x="1024" y="1084"/>
                </a:cubicBezTo>
                <a:cubicBezTo>
                  <a:pt x="1157" y="1084"/>
                  <a:pt x="1264" y="977"/>
                  <a:pt x="1264" y="844"/>
                </a:cubicBezTo>
                <a:close/>
                <a:moveTo>
                  <a:pt x="1024" y="964"/>
                </a:moveTo>
                <a:cubicBezTo>
                  <a:pt x="958" y="964"/>
                  <a:pt x="904" y="911"/>
                  <a:pt x="904" y="844"/>
                </a:cubicBezTo>
                <a:cubicBezTo>
                  <a:pt x="904" y="778"/>
                  <a:pt x="958" y="724"/>
                  <a:pt x="1024" y="724"/>
                </a:cubicBezTo>
                <a:cubicBezTo>
                  <a:pt x="1090" y="724"/>
                  <a:pt x="1144" y="778"/>
                  <a:pt x="1144" y="844"/>
                </a:cubicBezTo>
                <a:cubicBezTo>
                  <a:pt x="1144" y="911"/>
                  <a:pt x="1090" y="964"/>
                  <a:pt x="1024" y="964"/>
                </a:cubicBezTo>
                <a:close/>
                <a:moveTo>
                  <a:pt x="1808" y="480"/>
                </a:moveTo>
                <a:cubicBezTo>
                  <a:pt x="1941" y="480"/>
                  <a:pt x="2048" y="373"/>
                  <a:pt x="2048" y="240"/>
                </a:cubicBezTo>
                <a:cubicBezTo>
                  <a:pt x="2048" y="108"/>
                  <a:pt x="1941" y="0"/>
                  <a:pt x="1808" y="0"/>
                </a:cubicBezTo>
                <a:cubicBezTo>
                  <a:pt x="1676" y="0"/>
                  <a:pt x="1568" y="108"/>
                  <a:pt x="1568" y="240"/>
                </a:cubicBezTo>
                <a:cubicBezTo>
                  <a:pt x="1568" y="285"/>
                  <a:pt x="1580" y="327"/>
                  <a:pt x="1602" y="362"/>
                </a:cubicBezTo>
                <a:cubicBezTo>
                  <a:pt x="1446" y="518"/>
                  <a:pt x="1446" y="518"/>
                  <a:pt x="1446" y="518"/>
                </a:cubicBezTo>
                <a:cubicBezTo>
                  <a:pt x="1332" y="422"/>
                  <a:pt x="1185" y="364"/>
                  <a:pt x="1024" y="364"/>
                </a:cubicBezTo>
                <a:cubicBezTo>
                  <a:pt x="864" y="364"/>
                  <a:pt x="717" y="422"/>
                  <a:pt x="602" y="518"/>
                </a:cubicBezTo>
                <a:cubicBezTo>
                  <a:pt x="447" y="362"/>
                  <a:pt x="447" y="362"/>
                  <a:pt x="447" y="362"/>
                </a:cubicBezTo>
                <a:cubicBezTo>
                  <a:pt x="468" y="327"/>
                  <a:pt x="480" y="285"/>
                  <a:pt x="480" y="240"/>
                </a:cubicBezTo>
                <a:cubicBezTo>
                  <a:pt x="480" y="108"/>
                  <a:pt x="373" y="0"/>
                  <a:pt x="240" y="0"/>
                </a:cubicBezTo>
                <a:cubicBezTo>
                  <a:pt x="108" y="0"/>
                  <a:pt x="0" y="108"/>
                  <a:pt x="0" y="240"/>
                </a:cubicBezTo>
                <a:cubicBezTo>
                  <a:pt x="0" y="373"/>
                  <a:pt x="108" y="480"/>
                  <a:pt x="240" y="480"/>
                </a:cubicBezTo>
                <a:cubicBezTo>
                  <a:pt x="285" y="480"/>
                  <a:pt x="326" y="468"/>
                  <a:pt x="362" y="447"/>
                </a:cubicBezTo>
                <a:cubicBezTo>
                  <a:pt x="517" y="602"/>
                  <a:pt x="517" y="602"/>
                  <a:pt x="517" y="602"/>
                </a:cubicBezTo>
                <a:cubicBezTo>
                  <a:pt x="422" y="717"/>
                  <a:pt x="364" y="864"/>
                  <a:pt x="364" y="1024"/>
                </a:cubicBezTo>
                <a:cubicBezTo>
                  <a:pt x="364" y="1185"/>
                  <a:pt x="422" y="1332"/>
                  <a:pt x="517" y="1447"/>
                </a:cubicBezTo>
                <a:cubicBezTo>
                  <a:pt x="362" y="1602"/>
                  <a:pt x="362" y="1602"/>
                  <a:pt x="362" y="1602"/>
                </a:cubicBezTo>
                <a:cubicBezTo>
                  <a:pt x="326" y="1581"/>
                  <a:pt x="285" y="1568"/>
                  <a:pt x="240" y="1568"/>
                </a:cubicBezTo>
                <a:cubicBezTo>
                  <a:pt x="108" y="1568"/>
                  <a:pt x="0" y="1676"/>
                  <a:pt x="0" y="1808"/>
                </a:cubicBezTo>
                <a:cubicBezTo>
                  <a:pt x="0" y="1941"/>
                  <a:pt x="108" y="2048"/>
                  <a:pt x="240" y="2048"/>
                </a:cubicBezTo>
                <a:cubicBezTo>
                  <a:pt x="373" y="2048"/>
                  <a:pt x="480" y="1941"/>
                  <a:pt x="480" y="1808"/>
                </a:cubicBezTo>
                <a:cubicBezTo>
                  <a:pt x="480" y="1764"/>
                  <a:pt x="468" y="1722"/>
                  <a:pt x="447" y="1687"/>
                </a:cubicBezTo>
                <a:cubicBezTo>
                  <a:pt x="602" y="1531"/>
                  <a:pt x="602" y="1531"/>
                  <a:pt x="602" y="1531"/>
                </a:cubicBezTo>
                <a:cubicBezTo>
                  <a:pt x="717" y="1627"/>
                  <a:pt x="864" y="1684"/>
                  <a:pt x="1024" y="1684"/>
                </a:cubicBezTo>
                <a:cubicBezTo>
                  <a:pt x="1175" y="1684"/>
                  <a:pt x="1324" y="1633"/>
                  <a:pt x="1446" y="1531"/>
                </a:cubicBezTo>
                <a:cubicBezTo>
                  <a:pt x="1602" y="1687"/>
                  <a:pt x="1602" y="1687"/>
                  <a:pt x="1602" y="1687"/>
                </a:cubicBezTo>
                <a:cubicBezTo>
                  <a:pt x="1580" y="1722"/>
                  <a:pt x="1568" y="1764"/>
                  <a:pt x="1568" y="1808"/>
                </a:cubicBezTo>
                <a:cubicBezTo>
                  <a:pt x="1568" y="1941"/>
                  <a:pt x="1676" y="2048"/>
                  <a:pt x="1808" y="2048"/>
                </a:cubicBezTo>
                <a:cubicBezTo>
                  <a:pt x="1941" y="2048"/>
                  <a:pt x="2048" y="1941"/>
                  <a:pt x="2048" y="1808"/>
                </a:cubicBezTo>
                <a:cubicBezTo>
                  <a:pt x="2048" y="1676"/>
                  <a:pt x="1941" y="1568"/>
                  <a:pt x="1808" y="1568"/>
                </a:cubicBezTo>
                <a:cubicBezTo>
                  <a:pt x="1764" y="1568"/>
                  <a:pt x="1722" y="1581"/>
                  <a:pt x="1686" y="1602"/>
                </a:cubicBezTo>
                <a:cubicBezTo>
                  <a:pt x="1531" y="1447"/>
                  <a:pt x="1531" y="1447"/>
                  <a:pt x="1531" y="1447"/>
                </a:cubicBezTo>
                <a:cubicBezTo>
                  <a:pt x="1627" y="1332"/>
                  <a:pt x="1684" y="1185"/>
                  <a:pt x="1684" y="1024"/>
                </a:cubicBezTo>
                <a:cubicBezTo>
                  <a:pt x="1684" y="864"/>
                  <a:pt x="1627" y="717"/>
                  <a:pt x="1531" y="602"/>
                </a:cubicBezTo>
                <a:cubicBezTo>
                  <a:pt x="1686" y="447"/>
                  <a:pt x="1686" y="447"/>
                  <a:pt x="1686" y="447"/>
                </a:cubicBezTo>
                <a:cubicBezTo>
                  <a:pt x="1722" y="468"/>
                  <a:pt x="1764" y="480"/>
                  <a:pt x="1808" y="480"/>
                </a:cubicBezTo>
                <a:close/>
                <a:moveTo>
                  <a:pt x="1808" y="120"/>
                </a:moveTo>
                <a:cubicBezTo>
                  <a:pt x="1874" y="120"/>
                  <a:pt x="1928" y="174"/>
                  <a:pt x="1928" y="240"/>
                </a:cubicBezTo>
                <a:cubicBezTo>
                  <a:pt x="1928" y="307"/>
                  <a:pt x="1874" y="360"/>
                  <a:pt x="1808" y="360"/>
                </a:cubicBezTo>
                <a:cubicBezTo>
                  <a:pt x="1742" y="360"/>
                  <a:pt x="1688" y="307"/>
                  <a:pt x="1688" y="240"/>
                </a:cubicBezTo>
                <a:cubicBezTo>
                  <a:pt x="1688" y="174"/>
                  <a:pt x="1742" y="120"/>
                  <a:pt x="1808" y="120"/>
                </a:cubicBezTo>
                <a:close/>
                <a:moveTo>
                  <a:pt x="240" y="360"/>
                </a:moveTo>
                <a:cubicBezTo>
                  <a:pt x="174" y="360"/>
                  <a:pt x="120" y="307"/>
                  <a:pt x="120" y="240"/>
                </a:cubicBezTo>
                <a:cubicBezTo>
                  <a:pt x="120" y="174"/>
                  <a:pt x="174" y="120"/>
                  <a:pt x="240" y="120"/>
                </a:cubicBezTo>
                <a:cubicBezTo>
                  <a:pt x="306" y="120"/>
                  <a:pt x="360" y="174"/>
                  <a:pt x="360" y="240"/>
                </a:cubicBezTo>
                <a:cubicBezTo>
                  <a:pt x="360" y="307"/>
                  <a:pt x="306" y="360"/>
                  <a:pt x="240" y="360"/>
                </a:cubicBezTo>
                <a:close/>
                <a:moveTo>
                  <a:pt x="240" y="1928"/>
                </a:moveTo>
                <a:cubicBezTo>
                  <a:pt x="174" y="1928"/>
                  <a:pt x="120" y="1875"/>
                  <a:pt x="120" y="1808"/>
                </a:cubicBezTo>
                <a:cubicBezTo>
                  <a:pt x="120" y="1742"/>
                  <a:pt x="174" y="1688"/>
                  <a:pt x="240" y="1688"/>
                </a:cubicBezTo>
                <a:cubicBezTo>
                  <a:pt x="306" y="1688"/>
                  <a:pt x="360" y="1742"/>
                  <a:pt x="360" y="1808"/>
                </a:cubicBezTo>
                <a:cubicBezTo>
                  <a:pt x="360" y="1875"/>
                  <a:pt x="306" y="1928"/>
                  <a:pt x="240" y="1928"/>
                </a:cubicBezTo>
                <a:close/>
                <a:moveTo>
                  <a:pt x="1808" y="1688"/>
                </a:moveTo>
                <a:cubicBezTo>
                  <a:pt x="1874" y="1688"/>
                  <a:pt x="1928" y="1742"/>
                  <a:pt x="1928" y="1808"/>
                </a:cubicBezTo>
                <a:cubicBezTo>
                  <a:pt x="1928" y="1875"/>
                  <a:pt x="1874" y="1928"/>
                  <a:pt x="1808" y="1928"/>
                </a:cubicBezTo>
                <a:cubicBezTo>
                  <a:pt x="1742" y="1928"/>
                  <a:pt x="1688" y="1875"/>
                  <a:pt x="1688" y="1808"/>
                </a:cubicBezTo>
                <a:cubicBezTo>
                  <a:pt x="1688" y="1742"/>
                  <a:pt x="1742" y="1688"/>
                  <a:pt x="1808" y="1688"/>
                </a:cubicBezTo>
                <a:close/>
                <a:moveTo>
                  <a:pt x="1264" y="1508"/>
                </a:moveTo>
                <a:cubicBezTo>
                  <a:pt x="1192" y="1544"/>
                  <a:pt x="1110" y="1564"/>
                  <a:pt x="1024" y="1564"/>
                </a:cubicBezTo>
                <a:cubicBezTo>
                  <a:pt x="938" y="1564"/>
                  <a:pt x="857" y="1544"/>
                  <a:pt x="784" y="1508"/>
                </a:cubicBezTo>
                <a:cubicBezTo>
                  <a:pt x="784" y="1444"/>
                  <a:pt x="784" y="1444"/>
                  <a:pt x="784" y="1444"/>
                </a:cubicBezTo>
                <a:cubicBezTo>
                  <a:pt x="784" y="1312"/>
                  <a:pt x="892" y="1204"/>
                  <a:pt x="1024" y="1204"/>
                </a:cubicBezTo>
                <a:cubicBezTo>
                  <a:pt x="1157" y="1204"/>
                  <a:pt x="1264" y="1312"/>
                  <a:pt x="1264" y="1444"/>
                </a:cubicBezTo>
                <a:lnTo>
                  <a:pt x="1264" y="1508"/>
                </a:lnTo>
                <a:close/>
                <a:moveTo>
                  <a:pt x="1564" y="1024"/>
                </a:moveTo>
                <a:cubicBezTo>
                  <a:pt x="1564" y="1184"/>
                  <a:pt x="1494" y="1328"/>
                  <a:pt x="1384" y="1427"/>
                </a:cubicBezTo>
                <a:cubicBezTo>
                  <a:pt x="1375" y="1237"/>
                  <a:pt x="1217" y="1084"/>
                  <a:pt x="1024" y="1084"/>
                </a:cubicBezTo>
                <a:cubicBezTo>
                  <a:pt x="832" y="1084"/>
                  <a:pt x="674" y="1237"/>
                  <a:pt x="665" y="1427"/>
                </a:cubicBezTo>
                <a:cubicBezTo>
                  <a:pt x="554" y="1328"/>
                  <a:pt x="484" y="1184"/>
                  <a:pt x="484" y="1024"/>
                </a:cubicBezTo>
                <a:cubicBezTo>
                  <a:pt x="484" y="727"/>
                  <a:pt x="727" y="484"/>
                  <a:pt x="1024" y="484"/>
                </a:cubicBezTo>
                <a:cubicBezTo>
                  <a:pt x="1322" y="484"/>
                  <a:pt x="1564" y="727"/>
                  <a:pt x="1564" y="1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6" name="Freeform 335"/>
          <p:cNvSpPr>
            <a:spLocks noEditPoints="1"/>
          </p:cNvSpPr>
          <p:nvPr/>
        </p:nvSpPr>
        <p:spPr bwMode="auto">
          <a:xfrm>
            <a:off x="6702090" y="1889326"/>
            <a:ext cx="407203" cy="392182"/>
          </a:xfrm>
          <a:custGeom>
            <a:avLst/>
            <a:gdLst>
              <a:gd name="T0" fmla="*/ 1424 w 2125"/>
              <a:gd name="T1" fmla="*/ 2047 h 2047"/>
              <a:gd name="T2" fmla="*/ 1884 w 2125"/>
              <a:gd name="T3" fmla="*/ 1857 h 2047"/>
              <a:gd name="T4" fmla="*/ 1975 w 2125"/>
              <a:gd name="T5" fmla="*/ 1507 h 2047"/>
              <a:gd name="T6" fmla="*/ 1466 w 2125"/>
              <a:gd name="T7" fmla="*/ 1252 h 2047"/>
              <a:gd name="T8" fmla="*/ 1158 w 2125"/>
              <a:gd name="T9" fmla="*/ 1368 h 2047"/>
              <a:gd name="T10" fmla="*/ 757 w 2125"/>
              <a:gd name="T11" fmla="*/ 774 h 2047"/>
              <a:gd name="T12" fmla="*/ 872 w 2125"/>
              <a:gd name="T13" fmla="*/ 404 h 2047"/>
              <a:gd name="T14" fmla="*/ 364 w 2125"/>
              <a:gd name="T15" fmla="*/ 149 h 2047"/>
              <a:gd name="T16" fmla="*/ 275 w 2125"/>
              <a:gd name="T17" fmla="*/ 234 h 2047"/>
              <a:gd name="T18" fmla="*/ 965 w 2125"/>
              <a:gd name="T19" fmla="*/ 1857 h 2047"/>
              <a:gd name="T20" fmla="*/ 1636 w 2125"/>
              <a:gd name="T21" fmla="*/ 1337 h 2047"/>
              <a:gd name="T22" fmla="*/ 1891 w 2125"/>
              <a:gd name="T23" fmla="*/ 1677 h 2047"/>
              <a:gd name="T24" fmla="*/ 1849 w 2125"/>
              <a:gd name="T25" fmla="*/ 1720 h 2047"/>
              <a:gd name="T26" fmla="*/ 1551 w 2125"/>
              <a:gd name="T27" fmla="*/ 1337 h 2047"/>
              <a:gd name="T28" fmla="*/ 448 w 2125"/>
              <a:gd name="T29" fmla="*/ 234 h 2047"/>
              <a:gd name="T30" fmla="*/ 788 w 2125"/>
              <a:gd name="T31" fmla="*/ 489 h 2047"/>
              <a:gd name="T32" fmla="*/ 745 w 2125"/>
              <a:gd name="T33" fmla="*/ 616 h 2047"/>
              <a:gd name="T34" fmla="*/ 447 w 2125"/>
              <a:gd name="T35" fmla="*/ 235 h 2047"/>
              <a:gd name="T36" fmla="*/ 661 w 2125"/>
              <a:gd name="T37" fmla="*/ 702 h 2047"/>
              <a:gd name="T38" fmla="*/ 1073 w 2125"/>
              <a:gd name="T39" fmla="*/ 1453 h 2047"/>
              <a:gd name="T40" fmla="*/ 1764 w 2125"/>
              <a:gd name="T41" fmla="*/ 1804 h 2047"/>
              <a:gd name="T42" fmla="*/ 352 w 2125"/>
              <a:gd name="T43" fmla="*/ 1075 h 2047"/>
              <a:gd name="T44" fmla="*/ 1285 w 2125"/>
              <a:gd name="T45" fmla="*/ 60 h 2047"/>
              <a:gd name="T46" fmla="*/ 2125 w 2125"/>
              <a:gd name="T47" fmla="*/ 780 h 2047"/>
              <a:gd name="T48" fmla="*/ 2005 w 2125"/>
              <a:gd name="T49" fmla="*/ 780 h 2047"/>
              <a:gd name="T50" fmla="*/ 1285 w 2125"/>
              <a:gd name="T51" fmla="*/ 60 h 2047"/>
              <a:gd name="T52" fmla="*/ 1345 w 2125"/>
              <a:gd name="T53" fmla="*/ 240 h 2047"/>
              <a:gd name="T54" fmla="*/ 1825 w 2125"/>
              <a:gd name="T55" fmla="*/ 840 h 2047"/>
              <a:gd name="T56" fmla="*/ 1345 w 2125"/>
              <a:gd name="T57" fmla="*/ 360 h 2047"/>
              <a:gd name="T58" fmla="*/ 1285 w 2125"/>
              <a:gd name="T59" fmla="*/ 540 h 2047"/>
              <a:gd name="T60" fmla="*/ 1645 w 2125"/>
              <a:gd name="T61" fmla="*/ 780 h 2047"/>
              <a:gd name="T62" fmla="*/ 1525 w 2125"/>
              <a:gd name="T63" fmla="*/ 780 h 2047"/>
              <a:gd name="T64" fmla="*/ 1285 w 2125"/>
              <a:gd name="T65" fmla="*/ 540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25" h="2047">
                <a:moveTo>
                  <a:pt x="965" y="1857"/>
                </a:moveTo>
                <a:cubicBezTo>
                  <a:pt x="1092" y="1984"/>
                  <a:pt x="1258" y="2047"/>
                  <a:pt x="1424" y="2047"/>
                </a:cubicBezTo>
                <a:cubicBezTo>
                  <a:pt x="1590" y="2047"/>
                  <a:pt x="1756" y="1984"/>
                  <a:pt x="1883" y="1857"/>
                </a:cubicBezTo>
                <a:cubicBezTo>
                  <a:pt x="1883" y="1857"/>
                  <a:pt x="1883" y="1857"/>
                  <a:pt x="1884" y="1857"/>
                </a:cubicBezTo>
                <a:cubicBezTo>
                  <a:pt x="1976" y="1761"/>
                  <a:pt x="1976" y="1761"/>
                  <a:pt x="1976" y="1761"/>
                </a:cubicBezTo>
                <a:cubicBezTo>
                  <a:pt x="2046" y="1691"/>
                  <a:pt x="2046" y="1577"/>
                  <a:pt x="1975" y="1507"/>
                </a:cubicBezTo>
                <a:cubicBezTo>
                  <a:pt x="1721" y="1252"/>
                  <a:pt x="1721" y="1252"/>
                  <a:pt x="1721" y="1252"/>
                </a:cubicBezTo>
                <a:cubicBezTo>
                  <a:pt x="1651" y="1182"/>
                  <a:pt x="1537" y="1182"/>
                  <a:pt x="1466" y="1252"/>
                </a:cubicBezTo>
                <a:cubicBezTo>
                  <a:pt x="1351" y="1368"/>
                  <a:pt x="1351" y="1368"/>
                  <a:pt x="1351" y="1368"/>
                </a:cubicBezTo>
                <a:cubicBezTo>
                  <a:pt x="1297" y="1421"/>
                  <a:pt x="1211" y="1421"/>
                  <a:pt x="1158" y="1368"/>
                </a:cubicBezTo>
                <a:cubicBezTo>
                  <a:pt x="757" y="967"/>
                  <a:pt x="757" y="967"/>
                  <a:pt x="757" y="967"/>
                </a:cubicBezTo>
                <a:cubicBezTo>
                  <a:pt x="704" y="914"/>
                  <a:pt x="704" y="827"/>
                  <a:pt x="757" y="774"/>
                </a:cubicBezTo>
                <a:cubicBezTo>
                  <a:pt x="872" y="658"/>
                  <a:pt x="872" y="658"/>
                  <a:pt x="872" y="658"/>
                </a:cubicBezTo>
                <a:cubicBezTo>
                  <a:pt x="943" y="588"/>
                  <a:pt x="943" y="474"/>
                  <a:pt x="872" y="404"/>
                </a:cubicBezTo>
                <a:cubicBezTo>
                  <a:pt x="618" y="149"/>
                  <a:pt x="618" y="149"/>
                  <a:pt x="618" y="149"/>
                </a:cubicBezTo>
                <a:cubicBezTo>
                  <a:pt x="548" y="79"/>
                  <a:pt x="434" y="79"/>
                  <a:pt x="364" y="149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78" y="231"/>
                  <a:pt x="276" y="233"/>
                  <a:pt x="275" y="234"/>
                </a:cubicBezTo>
                <a:cubicBezTo>
                  <a:pt x="0" y="512"/>
                  <a:pt x="26" y="919"/>
                  <a:pt x="267" y="1160"/>
                </a:cubicBezTo>
                <a:lnTo>
                  <a:pt x="965" y="1857"/>
                </a:lnTo>
                <a:close/>
                <a:moveTo>
                  <a:pt x="1551" y="1337"/>
                </a:moveTo>
                <a:cubicBezTo>
                  <a:pt x="1575" y="1314"/>
                  <a:pt x="1613" y="1314"/>
                  <a:pt x="1636" y="1337"/>
                </a:cubicBezTo>
                <a:cubicBezTo>
                  <a:pt x="1891" y="1592"/>
                  <a:pt x="1891" y="1592"/>
                  <a:pt x="1891" y="1592"/>
                </a:cubicBezTo>
                <a:cubicBezTo>
                  <a:pt x="1914" y="1615"/>
                  <a:pt x="1914" y="1653"/>
                  <a:pt x="1891" y="1677"/>
                </a:cubicBezTo>
                <a:cubicBezTo>
                  <a:pt x="1890" y="1677"/>
                  <a:pt x="1890" y="1677"/>
                  <a:pt x="1890" y="1677"/>
                </a:cubicBezTo>
                <a:cubicBezTo>
                  <a:pt x="1849" y="1720"/>
                  <a:pt x="1849" y="1720"/>
                  <a:pt x="1849" y="1720"/>
                </a:cubicBezTo>
                <a:cubicBezTo>
                  <a:pt x="1509" y="1380"/>
                  <a:pt x="1509" y="1380"/>
                  <a:pt x="1509" y="1380"/>
                </a:cubicBezTo>
                <a:lnTo>
                  <a:pt x="1551" y="1337"/>
                </a:lnTo>
                <a:close/>
                <a:moveTo>
                  <a:pt x="447" y="235"/>
                </a:moveTo>
                <a:cubicBezTo>
                  <a:pt x="448" y="235"/>
                  <a:pt x="448" y="235"/>
                  <a:pt x="448" y="234"/>
                </a:cubicBezTo>
                <a:cubicBezTo>
                  <a:pt x="472" y="211"/>
                  <a:pt x="510" y="211"/>
                  <a:pt x="533" y="234"/>
                </a:cubicBezTo>
                <a:cubicBezTo>
                  <a:pt x="788" y="489"/>
                  <a:pt x="788" y="489"/>
                  <a:pt x="788" y="489"/>
                </a:cubicBezTo>
                <a:cubicBezTo>
                  <a:pt x="811" y="512"/>
                  <a:pt x="811" y="550"/>
                  <a:pt x="788" y="574"/>
                </a:cubicBezTo>
                <a:cubicBezTo>
                  <a:pt x="745" y="616"/>
                  <a:pt x="745" y="616"/>
                  <a:pt x="745" y="616"/>
                </a:cubicBezTo>
                <a:cubicBezTo>
                  <a:pt x="403" y="277"/>
                  <a:pt x="403" y="277"/>
                  <a:pt x="403" y="277"/>
                </a:cubicBezTo>
                <a:lnTo>
                  <a:pt x="447" y="235"/>
                </a:lnTo>
                <a:close/>
                <a:moveTo>
                  <a:pt x="319" y="363"/>
                </a:moveTo>
                <a:cubicBezTo>
                  <a:pt x="661" y="702"/>
                  <a:pt x="661" y="702"/>
                  <a:pt x="661" y="702"/>
                </a:cubicBezTo>
                <a:cubicBezTo>
                  <a:pt x="572" y="802"/>
                  <a:pt x="576" y="956"/>
                  <a:pt x="672" y="1052"/>
                </a:cubicBezTo>
                <a:cubicBezTo>
                  <a:pt x="1073" y="1453"/>
                  <a:pt x="1073" y="1453"/>
                  <a:pt x="1073" y="1453"/>
                </a:cubicBezTo>
                <a:cubicBezTo>
                  <a:pt x="1169" y="1549"/>
                  <a:pt x="1323" y="1553"/>
                  <a:pt x="1424" y="1464"/>
                </a:cubicBezTo>
                <a:cubicBezTo>
                  <a:pt x="1764" y="1804"/>
                  <a:pt x="1764" y="1804"/>
                  <a:pt x="1764" y="1804"/>
                </a:cubicBezTo>
                <a:cubicBezTo>
                  <a:pt x="1556" y="1978"/>
                  <a:pt x="1245" y="1968"/>
                  <a:pt x="1050" y="1773"/>
                </a:cubicBezTo>
                <a:cubicBezTo>
                  <a:pt x="352" y="1075"/>
                  <a:pt x="352" y="1075"/>
                  <a:pt x="352" y="1075"/>
                </a:cubicBezTo>
                <a:cubicBezTo>
                  <a:pt x="157" y="880"/>
                  <a:pt x="146" y="571"/>
                  <a:pt x="319" y="363"/>
                </a:cubicBezTo>
                <a:close/>
                <a:moveTo>
                  <a:pt x="1285" y="60"/>
                </a:moveTo>
                <a:cubicBezTo>
                  <a:pt x="1285" y="26"/>
                  <a:pt x="1312" y="0"/>
                  <a:pt x="1345" y="0"/>
                </a:cubicBezTo>
                <a:cubicBezTo>
                  <a:pt x="1775" y="0"/>
                  <a:pt x="2125" y="350"/>
                  <a:pt x="2125" y="780"/>
                </a:cubicBezTo>
                <a:cubicBezTo>
                  <a:pt x="2125" y="813"/>
                  <a:pt x="2098" y="840"/>
                  <a:pt x="2065" y="840"/>
                </a:cubicBezTo>
                <a:cubicBezTo>
                  <a:pt x="2032" y="840"/>
                  <a:pt x="2005" y="813"/>
                  <a:pt x="2005" y="780"/>
                </a:cubicBezTo>
                <a:cubicBezTo>
                  <a:pt x="2005" y="416"/>
                  <a:pt x="1709" y="120"/>
                  <a:pt x="1345" y="120"/>
                </a:cubicBezTo>
                <a:cubicBezTo>
                  <a:pt x="1312" y="120"/>
                  <a:pt x="1285" y="93"/>
                  <a:pt x="1285" y="60"/>
                </a:cubicBezTo>
                <a:close/>
                <a:moveTo>
                  <a:pt x="1285" y="300"/>
                </a:moveTo>
                <a:cubicBezTo>
                  <a:pt x="1285" y="266"/>
                  <a:pt x="1312" y="240"/>
                  <a:pt x="1345" y="240"/>
                </a:cubicBezTo>
                <a:cubicBezTo>
                  <a:pt x="1643" y="240"/>
                  <a:pt x="1885" y="482"/>
                  <a:pt x="1885" y="780"/>
                </a:cubicBezTo>
                <a:cubicBezTo>
                  <a:pt x="1885" y="813"/>
                  <a:pt x="1858" y="840"/>
                  <a:pt x="1825" y="840"/>
                </a:cubicBezTo>
                <a:cubicBezTo>
                  <a:pt x="1792" y="840"/>
                  <a:pt x="1765" y="813"/>
                  <a:pt x="1765" y="780"/>
                </a:cubicBezTo>
                <a:cubicBezTo>
                  <a:pt x="1765" y="548"/>
                  <a:pt x="1577" y="360"/>
                  <a:pt x="1345" y="360"/>
                </a:cubicBezTo>
                <a:cubicBezTo>
                  <a:pt x="1312" y="360"/>
                  <a:pt x="1285" y="333"/>
                  <a:pt x="1285" y="300"/>
                </a:cubicBezTo>
                <a:close/>
                <a:moveTo>
                  <a:pt x="1285" y="540"/>
                </a:moveTo>
                <a:cubicBezTo>
                  <a:pt x="1285" y="506"/>
                  <a:pt x="1312" y="480"/>
                  <a:pt x="1345" y="480"/>
                </a:cubicBezTo>
                <a:cubicBezTo>
                  <a:pt x="1511" y="480"/>
                  <a:pt x="1645" y="614"/>
                  <a:pt x="1645" y="780"/>
                </a:cubicBezTo>
                <a:cubicBezTo>
                  <a:pt x="1645" y="813"/>
                  <a:pt x="1618" y="840"/>
                  <a:pt x="1585" y="840"/>
                </a:cubicBezTo>
                <a:cubicBezTo>
                  <a:pt x="1552" y="840"/>
                  <a:pt x="1525" y="813"/>
                  <a:pt x="1525" y="780"/>
                </a:cubicBezTo>
                <a:cubicBezTo>
                  <a:pt x="1525" y="680"/>
                  <a:pt x="1445" y="600"/>
                  <a:pt x="1345" y="600"/>
                </a:cubicBezTo>
                <a:cubicBezTo>
                  <a:pt x="1312" y="600"/>
                  <a:pt x="1285" y="573"/>
                  <a:pt x="1285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7" name="Freeform 376"/>
          <p:cNvSpPr>
            <a:spLocks noEditPoints="1"/>
          </p:cNvSpPr>
          <p:nvPr/>
        </p:nvSpPr>
        <p:spPr bwMode="auto">
          <a:xfrm>
            <a:off x="6709424" y="5932243"/>
            <a:ext cx="392534" cy="392299"/>
          </a:xfrm>
          <a:custGeom>
            <a:avLst/>
            <a:gdLst>
              <a:gd name="T0" fmla="*/ 1084 w 2048"/>
              <a:gd name="T1" fmla="*/ 540 h 2048"/>
              <a:gd name="T2" fmla="*/ 862 w 2048"/>
              <a:gd name="T3" fmla="*/ 858 h 2048"/>
              <a:gd name="T4" fmla="*/ 659 w 2048"/>
              <a:gd name="T5" fmla="*/ 891 h 2048"/>
              <a:gd name="T6" fmla="*/ 484 w 2048"/>
              <a:gd name="T7" fmla="*/ 780 h 2048"/>
              <a:gd name="T8" fmla="*/ 124 w 2048"/>
              <a:gd name="T9" fmla="*/ 780 h 2048"/>
              <a:gd name="T10" fmla="*/ 429 w 2048"/>
              <a:gd name="T11" fmla="*/ 910 h 2048"/>
              <a:gd name="T12" fmla="*/ 604 w 2048"/>
              <a:gd name="T13" fmla="*/ 1020 h 2048"/>
              <a:gd name="T14" fmla="*/ 964 w 2048"/>
              <a:gd name="T15" fmla="*/ 1020 h 2048"/>
              <a:gd name="T16" fmla="*/ 1187 w 2048"/>
              <a:gd name="T17" fmla="*/ 702 h 2048"/>
              <a:gd name="T18" fmla="*/ 1444 w 2048"/>
              <a:gd name="T19" fmla="*/ 540 h 2048"/>
              <a:gd name="T20" fmla="*/ 1645 w 2048"/>
              <a:gd name="T21" fmla="*/ 330 h 2048"/>
              <a:gd name="T22" fmla="*/ 1924 w 2048"/>
              <a:gd name="T23" fmla="*/ 180 h 2048"/>
              <a:gd name="T24" fmla="*/ 1564 w 2048"/>
              <a:gd name="T25" fmla="*/ 180 h 2048"/>
              <a:gd name="T26" fmla="*/ 1364 w 2048"/>
              <a:gd name="T27" fmla="*/ 390 h 2048"/>
              <a:gd name="T28" fmla="*/ 304 w 2048"/>
              <a:gd name="T29" fmla="*/ 840 h 2048"/>
              <a:gd name="T30" fmla="*/ 304 w 2048"/>
              <a:gd name="T31" fmla="*/ 720 h 2048"/>
              <a:gd name="T32" fmla="*/ 304 w 2048"/>
              <a:gd name="T33" fmla="*/ 840 h 2048"/>
              <a:gd name="T34" fmla="*/ 724 w 2048"/>
              <a:gd name="T35" fmla="*/ 1020 h 2048"/>
              <a:gd name="T36" fmla="*/ 844 w 2048"/>
              <a:gd name="T37" fmla="*/ 1020 h 2048"/>
              <a:gd name="T38" fmla="*/ 1264 w 2048"/>
              <a:gd name="T39" fmla="*/ 600 h 2048"/>
              <a:gd name="T40" fmla="*/ 1264 w 2048"/>
              <a:gd name="T41" fmla="*/ 480 h 2048"/>
              <a:gd name="T42" fmla="*/ 1264 w 2048"/>
              <a:gd name="T43" fmla="*/ 600 h 2048"/>
              <a:gd name="T44" fmla="*/ 1804 w 2048"/>
              <a:gd name="T45" fmla="*/ 180 h 2048"/>
              <a:gd name="T46" fmla="*/ 1684 w 2048"/>
              <a:gd name="T47" fmla="*/ 180 h 2048"/>
              <a:gd name="T48" fmla="*/ 1988 w 2048"/>
              <a:gd name="T49" fmla="*/ 1928 h 2048"/>
              <a:gd name="T50" fmla="*/ 1924 w 2048"/>
              <a:gd name="T51" fmla="*/ 660 h 2048"/>
              <a:gd name="T52" fmla="*/ 1624 w 2048"/>
              <a:gd name="T53" fmla="*/ 600 h 2048"/>
              <a:gd name="T54" fmla="*/ 1564 w 2048"/>
              <a:gd name="T55" fmla="*/ 1928 h 2048"/>
              <a:gd name="T56" fmla="*/ 1444 w 2048"/>
              <a:gd name="T57" fmla="*/ 1020 h 2048"/>
              <a:gd name="T58" fmla="*/ 1144 w 2048"/>
              <a:gd name="T59" fmla="*/ 960 h 2048"/>
              <a:gd name="T60" fmla="*/ 1084 w 2048"/>
              <a:gd name="T61" fmla="*/ 1928 h 2048"/>
              <a:gd name="T62" fmla="*/ 964 w 2048"/>
              <a:gd name="T63" fmla="*/ 1500 h 2048"/>
              <a:gd name="T64" fmla="*/ 664 w 2048"/>
              <a:gd name="T65" fmla="*/ 1440 h 2048"/>
              <a:gd name="T66" fmla="*/ 604 w 2048"/>
              <a:gd name="T67" fmla="*/ 1928 h 2048"/>
              <a:gd name="T68" fmla="*/ 484 w 2048"/>
              <a:gd name="T69" fmla="*/ 1260 h 2048"/>
              <a:gd name="T70" fmla="*/ 184 w 2048"/>
              <a:gd name="T71" fmla="*/ 1200 h 2048"/>
              <a:gd name="T72" fmla="*/ 124 w 2048"/>
              <a:gd name="T73" fmla="*/ 1928 h 2048"/>
              <a:gd name="T74" fmla="*/ 0 w 2048"/>
              <a:gd name="T75" fmla="*/ 1988 h 2048"/>
              <a:gd name="T76" fmla="*/ 1988 w 2048"/>
              <a:gd name="T77" fmla="*/ 2048 h 2048"/>
              <a:gd name="T78" fmla="*/ 1988 w 2048"/>
              <a:gd name="T79" fmla="*/ 1928 h 2048"/>
              <a:gd name="T80" fmla="*/ 244 w 2048"/>
              <a:gd name="T81" fmla="*/ 1928 h 2048"/>
              <a:gd name="T82" fmla="*/ 364 w 2048"/>
              <a:gd name="T83" fmla="*/ 1320 h 2048"/>
              <a:gd name="T84" fmla="*/ 844 w 2048"/>
              <a:gd name="T85" fmla="*/ 1928 h 2048"/>
              <a:gd name="T86" fmla="*/ 724 w 2048"/>
              <a:gd name="T87" fmla="*/ 1560 h 2048"/>
              <a:gd name="T88" fmla="*/ 844 w 2048"/>
              <a:gd name="T89" fmla="*/ 1928 h 2048"/>
              <a:gd name="T90" fmla="*/ 1204 w 2048"/>
              <a:gd name="T91" fmla="*/ 1928 h 2048"/>
              <a:gd name="T92" fmla="*/ 1324 w 2048"/>
              <a:gd name="T93" fmla="*/ 1080 h 2048"/>
              <a:gd name="T94" fmla="*/ 1804 w 2048"/>
              <a:gd name="T95" fmla="*/ 1928 h 2048"/>
              <a:gd name="T96" fmla="*/ 1684 w 2048"/>
              <a:gd name="T97" fmla="*/ 720 h 2048"/>
              <a:gd name="T98" fmla="*/ 1804 w 2048"/>
              <a:gd name="T99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8" h="2048">
                <a:moveTo>
                  <a:pt x="1264" y="360"/>
                </a:moveTo>
                <a:cubicBezTo>
                  <a:pt x="1165" y="360"/>
                  <a:pt x="1084" y="441"/>
                  <a:pt x="1084" y="540"/>
                </a:cubicBezTo>
                <a:cubicBezTo>
                  <a:pt x="1084" y="568"/>
                  <a:pt x="1091" y="594"/>
                  <a:pt x="1102" y="618"/>
                </a:cubicBezTo>
                <a:cubicBezTo>
                  <a:pt x="862" y="858"/>
                  <a:pt x="862" y="858"/>
                  <a:pt x="862" y="858"/>
                </a:cubicBezTo>
                <a:cubicBezTo>
                  <a:pt x="838" y="846"/>
                  <a:pt x="812" y="840"/>
                  <a:pt x="784" y="840"/>
                </a:cubicBezTo>
                <a:cubicBezTo>
                  <a:pt x="736" y="840"/>
                  <a:pt x="692" y="859"/>
                  <a:pt x="659" y="891"/>
                </a:cubicBezTo>
                <a:cubicBezTo>
                  <a:pt x="483" y="802"/>
                  <a:pt x="483" y="802"/>
                  <a:pt x="483" y="802"/>
                </a:cubicBezTo>
                <a:cubicBezTo>
                  <a:pt x="484" y="795"/>
                  <a:pt x="484" y="788"/>
                  <a:pt x="484" y="780"/>
                </a:cubicBezTo>
                <a:cubicBezTo>
                  <a:pt x="484" y="681"/>
                  <a:pt x="403" y="600"/>
                  <a:pt x="304" y="600"/>
                </a:cubicBezTo>
                <a:cubicBezTo>
                  <a:pt x="205" y="600"/>
                  <a:pt x="124" y="681"/>
                  <a:pt x="124" y="780"/>
                </a:cubicBezTo>
                <a:cubicBezTo>
                  <a:pt x="124" y="879"/>
                  <a:pt x="205" y="960"/>
                  <a:pt x="304" y="960"/>
                </a:cubicBezTo>
                <a:cubicBezTo>
                  <a:pt x="353" y="960"/>
                  <a:pt x="397" y="941"/>
                  <a:pt x="429" y="910"/>
                </a:cubicBezTo>
                <a:cubicBezTo>
                  <a:pt x="606" y="998"/>
                  <a:pt x="606" y="998"/>
                  <a:pt x="606" y="998"/>
                </a:cubicBezTo>
                <a:cubicBezTo>
                  <a:pt x="605" y="1005"/>
                  <a:pt x="604" y="1012"/>
                  <a:pt x="604" y="1020"/>
                </a:cubicBezTo>
                <a:cubicBezTo>
                  <a:pt x="604" y="1119"/>
                  <a:pt x="685" y="1200"/>
                  <a:pt x="784" y="1200"/>
                </a:cubicBezTo>
                <a:cubicBezTo>
                  <a:pt x="883" y="1200"/>
                  <a:pt x="964" y="1119"/>
                  <a:pt x="964" y="1020"/>
                </a:cubicBezTo>
                <a:cubicBezTo>
                  <a:pt x="964" y="992"/>
                  <a:pt x="958" y="966"/>
                  <a:pt x="947" y="942"/>
                </a:cubicBezTo>
                <a:cubicBezTo>
                  <a:pt x="1187" y="702"/>
                  <a:pt x="1187" y="702"/>
                  <a:pt x="1187" y="702"/>
                </a:cubicBezTo>
                <a:cubicBezTo>
                  <a:pt x="1210" y="714"/>
                  <a:pt x="1236" y="720"/>
                  <a:pt x="1264" y="720"/>
                </a:cubicBezTo>
                <a:cubicBezTo>
                  <a:pt x="1363" y="720"/>
                  <a:pt x="1444" y="639"/>
                  <a:pt x="1444" y="540"/>
                </a:cubicBezTo>
                <a:cubicBezTo>
                  <a:pt x="1444" y="521"/>
                  <a:pt x="1441" y="503"/>
                  <a:pt x="1436" y="486"/>
                </a:cubicBezTo>
                <a:cubicBezTo>
                  <a:pt x="1645" y="330"/>
                  <a:pt x="1645" y="330"/>
                  <a:pt x="1645" y="330"/>
                </a:cubicBezTo>
                <a:cubicBezTo>
                  <a:pt x="1673" y="349"/>
                  <a:pt x="1707" y="360"/>
                  <a:pt x="1744" y="360"/>
                </a:cubicBezTo>
                <a:cubicBezTo>
                  <a:pt x="1843" y="360"/>
                  <a:pt x="1924" y="279"/>
                  <a:pt x="1924" y="180"/>
                </a:cubicBezTo>
                <a:cubicBezTo>
                  <a:pt x="1924" y="81"/>
                  <a:pt x="1843" y="0"/>
                  <a:pt x="1744" y="0"/>
                </a:cubicBezTo>
                <a:cubicBezTo>
                  <a:pt x="1645" y="0"/>
                  <a:pt x="1564" y="81"/>
                  <a:pt x="1564" y="180"/>
                </a:cubicBezTo>
                <a:cubicBezTo>
                  <a:pt x="1564" y="199"/>
                  <a:pt x="1567" y="217"/>
                  <a:pt x="1572" y="234"/>
                </a:cubicBezTo>
                <a:cubicBezTo>
                  <a:pt x="1364" y="390"/>
                  <a:pt x="1364" y="390"/>
                  <a:pt x="1364" y="390"/>
                </a:cubicBezTo>
                <a:cubicBezTo>
                  <a:pt x="1335" y="371"/>
                  <a:pt x="1301" y="360"/>
                  <a:pt x="1264" y="360"/>
                </a:cubicBezTo>
                <a:close/>
                <a:moveTo>
                  <a:pt x="304" y="840"/>
                </a:moveTo>
                <a:cubicBezTo>
                  <a:pt x="271" y="840"/>
                  <a:pt x="244" y="813"/>
                  <a:pt x="244" y="780"/>
                </a:cubicBezTo>
                <a:cubicBezTo>
                  <a:pt x="244" y="747"/>
                  <a:pt x="271" y="720"/>
                  <a:pt x="304" y="720"/>
                </a:cubicBezTo>
                <a:cubicBezTo>
                  <a:pt x="337" y="720"/>
                  <a:pt x="364" y="747"/>
                  <a:pt x="364" y="780"/>
                </a:cubicBezTo>
                <a:cubicBezTo>
                  <a:pt x="364" y="813"/>
                  <a:pt x="337" y="840"/>
                  <a:pt x="304" y="840"/>
                </a:cubicBezTo>
                <a:close/>
                <a:moveTo>
                  <a:pt x="784" y="1080"/>
                </a:moveTo>
                <a:cubicBezTo>
                  <a:pt x="751" y="1080"/>
                  <a:pt x="724" y="1053"/>
                  <a:pt x="724" y="1020"/>
                </a:cubicBezTo>
                <a:cubicBezTo>
                  <a:pt x="724" y="987"/>
                  <a:pt x="751" y="960"/>
                  <a:pt x="784" y="960"/>
                </a:cubicBezTo>
                <a:cubicBezTo>
                  <a:pt x="817" y="960"/>
                  <a:pt x="844" y="987"/>
                  <a:pt x="844" y="1020"/>
                </a:cubicBezTo>
                <a:cubicBezTo>
                  <a:pt x="844" y="1053"/>
                  <a:pt x="817" y="1080"/>
                  <a:pt x="784" y="1080"/>
                </a:cubicBezTo>
                <a:close/>
                <a:moveTo>
                  <a:pt x="1264" y="600"/>
                </a:moveTo>
                <a:cubicBezTo>
                  <a:pt x="1231" y="600"/>
                  <a:pt x="1204" y="573"/>
                  <a:pt x="1204" y="540"/>
                </a:cubicBezTo>
                <a:cubicBezTo>
                  <a:pt x="1204" y="507"/>
                  <a:pt x="1231" y="480"/>
                  <a:pt x="1264" y="480"/>
                </a:cubicBezTo>
                <a:cubicBezTo>
                  <a:pt x="1297" y="480"/>
                  <a:pt x="1324" y="507"/>
                  <a:pt x="1324" y="540"/>
                </a:cubicBezTo>
                <a:cubicBezTo>
                  <a:pt x="1324" y="573"/>
                  <a:pt x="1297" y="600"/>
                  <a:pt x="1264" y="600"/>
                </a:cubicBezTo>
                <a:close/>
                <a:moveTo>
                  <a:pt x="1744" y="120"/>
                </a:moveTo>
                <a:cubicBezTo>
                  <a:pt x="1777" y="120"/>
                  <a:pt x="1804" y="147"/>
                  <a:pt x="1804" y="180"/>
                </a:cubicBezTo>
                <a:cubicBezTo>
                  <a:pt x="1804" y="213"/>
                  <a:pt x="1777" y="240"/>
                  <a:pt x="1744" y="240"/>
                </a:cubicBezTo>
                <a:cubicBezTo>
                  <a:pt x="1711" y="240"/>
                  <a:pt x="1684" y="213"/>
                  <a:pt x="1684" y="180"/>
                </a:cubicBezTo>
                <a:cubicBezTo>
                  <a:pt x="1684" y="147"/>
                  <a:pt x="1711" y="120"/>
                  <a:pt x="1744" y="120"/>
                </a:cubicBezTo>
                <a:close/>
                <a:moveTo>
                  <a:pt x="1988" y="1928"/>
                </a:moveTo>
                <a:cubicBezTo>
                  <a:pt x="1924" y="1928"/>
                  <a:pt x="1924" y="1928"/>
                  <a:pt x="1924" y="1928"/>
                </a:cubicBezTo>
                <a:cubicBezTo>
                  <a:pt x="1924" y="660"/>
                  <a:pt x="1924" y="660"/>
                  <a:pt x="1924" y="660"/>
                </a:cubicBezTo>
                <a:cubicBezTo>
                  <a:pt x="1924" y="627"/>
                  <a:pt x="1897" y="600"/>
                  <a:pt x="1864" y="600"/>
                </a:cubicBezTo>
                <a:cubicBezTo>
                  <a:pt x="1624" y="600"/>
                  <a:pt x="1624" y="600"/>
                  <a:pt x="1624" y="600"/>
                </a:cubicBezTo>
                <a:cubicBezTo>
                  <a:pt x="1591" y="600"/>
                  <a:pt x="1564" y="627"/>
                  <a:pt x="1564" y="660"/>
                </a:cubicBezTo>
                <a:cubicBezTo>
                  <a:pt x="1564" y="1928"/>
                  <a:pt x="1564" y="1928"/>
                  <a:pt x="1564" y="1928"/>
                </a:cubicBezTo>
                <a:cubicBezTo>
                  <a:pt x="1444" y="1928"/>
                  <a:pt x="1444" y="1928"/>
                  <a:pt x="1444" y="1928"/>
                </a:cubicBezTo>
                <a:cubicBezTo>
                  <a:pt x="1444" y="1020"/>
                  <a:pt x="1444" y="1020"/>
                  <a:pt x="1444" y="1020"/>
                </a:cubicBezTo>
                <a:cubicBezTo>
                  <a:pt x="1444" y="987"/>
                  <a:pt x="1417" y="960"/>
                  <a:pt x="1384" y="960"/>
                </a:cubicBezTo>
                <a:cubicBezTo>
                  <a:pt x="1144" y="960"/>
                  <a:pt x="1144" y="960"/>
                  <a:pt x="1144" y="960"/>
                </a:cubicBezTo>
                <a:cubicBezTo>
                  <a:pt x="1111" y="960"/>
                  <a:pt x="1084" y="987"/>
                  <a:pt x="1084" y="1020"/>
                </a:cubicBezTo>
                <a:cubicBezTo>
                  <a:pt x="1084" y="1928"/>
                  <a:pt x="1084" y="1928"/>
                  <a:pt x="1084" y="1928"/>
                </a:cubicBezTo>
                <a:cubicBezTo>
                  <a:pt x="964" y="1928"/>
                  <a:pt x="964" y="1928"/>
                  <a:pt x="964" y="1928"/>
                </a:cubicBezTo>
                <a:cubicBezTo>
                  <a:pt x="964" y="1500"/>
                  <a:pt x="964" y="1500"/>
                  <a:pt x="964" y="1500"/>
                </a:cubicBezTo>
                <a:cubicBezTo>
                  <a:pt x="964" y="1467"/>
                  <a:pt x="937" y="1440"/>
                  <a:pt x="904" y="1440"/>
                </a:cubicBezTo>
                <a:cubicBezTo>
                  <a:pt x="664" y="1440"/>
                  <a:pt x="664" y="1440"/>
                  <a:pt x="664" y="1440"/>
                </a:cubicBezTo>
                <a:cubicBezTo>
                  <a:pt x="631" y="1440"/>
                  <a:pt x="604" y="1467"/>
                  <a:pt x="604" y="1500"/>
                </a:cubicBezTo>
                <a:cubicBezTo>
                  <a:pt x="604" y="1928"/>
                  <a:pt x="604" y="1928"/>
                  <a:pt x="604" y="1928"/>
                </a:cubicBezTo>
                <a:cubicBezTo>
                  <a:pt x="484" y="1928"/>
                  <a:pt x="484" y="1928"/>
                  <a:pt x="484" y="1928"/>
                </a:cubicBezTo>
                <a:cubicBezTo>
                  <a:pt x="484" y="1260"/>
                  <a:pt x="484" y="1260"/>
                  <a:pt x="484" y="1260"/>
                </a:cubicBezTo>
                <a:cubicBezTo>
                  <a:pt x="484" y="1227"/>
                  <a:pt x="457" y="1200"/>
                  <a:pt x="424" y="1200"/>
                </a:cubicBezTo>
                <a:cubicBezTo>
                  <a:pt x="184" y="1200"/>
                  <a:pt x="184" y="1200"/>
                  <a:pt x="184" y="1200"/>
                </a:cubicBezTo>
                <a:cubicBezTo>
                  <a:pt x="151" y="1200"/>
                  <a:pt x="124" y="1227"/>
                  <a:pt x="124" y="1260"/>
                </a:cubicBezTo>
                <a:cubicBezTo>
                  <a:pt x="124" y="1928"/>
                  <a:pt x="124" y="1928"/>
                  <a:pt x="124" y="1928"/>
                </a:cubicBezTo>
                <a:cubicBezTo>
                  <a:pt x="60" y="1928"/>
                  <a:pt x="60" y="1928"/>
                  <a:pt x="60" y="1928"/>
                </a:cubicBezTo>
                <a:cubicBezTo>
                  <a:pt x="27" y="1928"/>
                  <a:pt x="0" y="1955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ubicBezTo>
                  <a:pt x="2048" y="1955"/>
                  <a:pt x="2021" y="1928"/>
                  <a:pt x="1988" y="1928"/>
                </a:cubicBezTo>
                <a:close/>
                <a:moveTo>
                  <a:pt x="364" y="1928"/>
                </a:moveTo>
                <a:cubicBezTo>
                  <a:pt x="244" y="1928"/>
                  <a:pt x="244" y="1928"/>
                  <a:pt x="244" y="1928"/>
                </a:cubicBezTo>
                <a:cubicBezTo>
                  <a:pt x="244" y="1320"/>
                  <a:pt x="244" y="1320"/>
                  <a:pt x="244" y="1320"/>
                </a:cubicBezTo>
                <a:cubicBezTo>
                  <a:pt x="364" y="1320"/>
                  <a:pt x="364" y="1320"/>
                  <a:pt x="364" y="1320"/>
                </a:cubicBezTo>
                <a:lnTo>
                  <a:pt x="364" y="1928"/>
                </a:lnTo>
                <a:close/>
                <a:moveTo>
                  <a:pt x="844" y="1928"/>
                </a:moveTo>
                <a:cubicBezTo>
                  <a:pt x="724" y="1928"/>
                  <a:pt x="724" y="1928"/>
                  <a:pt x="724" y="1928"/>
                </a:cubicBezTo>
                <a:cubicBezTo>
                  <a:pt x="724" y="1560"/>
                  <a:pt x="724" y="1560"/>
                  <a:pt x="724" y="1560"/>
                </a:cubicBezTo>
                <a:cubicBezTo>
                  <a:pt x="844" y="1560"/>
                  <a:pt x="844" y="1560"/>
                  <a:pt x="844" y="1560"/>
                </a:cubicBezTo>
                <a:lnTo>
                  <a:pt x="844" y="1928"/>
                </a:lnTo>
                <a:close/>
                <a:moveTo>
                  <a:pt x="1324" y="1928"/>
                </a:moveTo>
                <a:cubicBezTo>
                  <a:pt x="1204" y="1928"/>
                  <a:pt x="1204" y="1928"/>
                  <a:pt x="1204" y="1928"/>
                </a:cubicBezTo>
                <a:cubicBezTo>
                  <a:pt x="1204" y="1080"/>
                  <a:pt x="1204" y="1080"/>
                  <a:pt x="1204" y="1080"/>
                </a:cubicBezTo>
                <a:cubicBezTo>
                  <a:pt x="1324" y="1080"/>
                  <a:pt x="1324" y="1080"/>
                  <a:pt x="1324" y="1080"/>
                </a:cubicBezTo>
                <a:lnTo>
                  <a:pt x="1324" y="1928"/>
                </a:lnTo>
                <a:close/>
                <a:moveTo>
                  <a:pt x="1804" y="1928"/>
                </a:moveTo>
                <a:cubicBezTo>
                  <a:pt x="1684" y="1928"/>
                  <a:pt x="1684" y="1928"/>
                  <a:pt x="1684" y="1928"/>
                </a:cubicBezTo>
                <a:cubicBezTo>
                  <a:pt x="1684" y="720"/>
                  <a:pt x="1684" y="720"/>
                  <a:pt x="1684" y="720"/>
                </a:cubicBezTo>
                <a:cubicBezTo>
                  <a:pt x="1804" y="720"/>
                  <a:pt x="1804" y="720"/>
                  <a:pt x="1804" y="720"/>
                </a:cubicBezTo>
                <a:lnTo>
                  <a:pt x="1804" y="1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5" name="Freeform 370"/>
          <p:cNvSpPr>
            <a:spLocks noEditPoints="1"/>
          </p:cNvSpPr>
          <p:nvPr/>
        </p:nvSpPr>
        <p:spPr bwMode="auto">
          <a:xfrm>
            <a:off x="6709424" y="5260740"/>
            <a:ext cx="392534" cy="392299"/>
          </a:xfrm>
          <a:custGeom>
            <a:avLst/>
            <a:gdLst>
              <a:gd name="T0" fmla="*/ 0 w 2048"/>
              <a:gd name="T1" fmla="*/ 1988 h 2048"/>
              <a:gd name="T2" fmla="*/ 540 w 2048"/>
              <a:gd name="T3" fmla="*/ 2048 h 2048"/>
              <a:gd name="T4" fmla="*/ 600 w 2048"/>
              <a:gd name="T5" fmla="*/ 1508 h 2048"/>
              <a:gd name="T6" fmla="*/ 60 w 2048"/>
              <a:gd name="T7" fmla="*/ 1448 h 2048"/>
              <a:gd name="T8" fmla="*/ 120 w 2048"/>
              <a:gd name="T9" fmla="*/ 1568 h 2048"/>
              <a:gd name="T10" fmla="*/ 480 w 2048"/>
              <a:gd name="T11" fmla="*/ 1688 h 2048"/>
              <a:gd name="T12" fmla="*/ 120 w 2048"/>
              <a:gd name="T13" fmla="*/ 1568 h 2048"/>
              <a:gd name="T14" fmla="*/ 480 w 2048"/>
              <a:gd name="T15" fmla="*/ 1808 h 2048"/>
              <a:gd name="T16" fmla="*/ 120 w 2048"/>
              <a:gd name="T17" fmla="*/ 1928 h 2048"/>
              <a:gd name="T18" fmla="*/ 1264 w 2048"/>
              <a:gd name="T19" fmla="*/ 1208 h 2048"/>
              <a:gd name="T20" fmla="*/ 724 w 2048"/>
              <a:gd name="T21" fmla="*/ 1268 h 2048"/>
              <a:gd name="T22" fmla="*/ 784 w 2048"/>
              <a:gd name="T23" fmla="*/ 2048 h 2048"/>
              <a:gd name="T24" fmla="*/ 1324 w 2048"/>
              <a:gd name="T25" fmla="*/ 1988 h 2048"/>
              <a:gd name="T26" fmla="*/ 1264 w 2048"/>
              <a:gd name="T27" fmla="*/ 1208 h 2048"/>
              <a:gd name="T28" fmla="*/ 844 w 2048"/>
              <a:gd name="T29" fmla="*/ 1928 h 2048"/>
              <a:gd name="T30" fmla="*/ 1204 w 2048"/>
              <a:gd name="T31" fmla="*/ 1808 h 2048"/>
              <a:gd name="T32" fmla="*/ 1204 w 2048"/>
              <a:gd name="T33" fmla="*/ 1688 h 2048"/>
              <a:gd name="T34" fmla="*/ 844 w 2048"/>
              <a:gd name="T35" fmla="*/ 1568 h 2048"/>
              <a:gd name="T36" fmla="*/ 1204 w 2048"/>
              <a:gd name="T37" fmla="*/ 1688 h 2048"/>
              <a:gd name="T38" fmla="*/ 844 w 2048"/>
              <a:gd name="T39" fmla="*/ 1448 h 2048"/>
              <a:gd name="T40" fmla="*/ 1204 w 2048"/>
              <a:gd name="T41" fmla="*/ 1328 h 2048"/>
              <a:gd name="T42" fmla="*/ 1988 w 2048"/>
              <a:gd name="T43" fmla="*/ 728 h 2048"/>
              <a:gd name="T44" fmla="*/ 1448 w 2048"/>
              <a:gd name="T45" fmla="*/ 788 h 2048"/>
              <a:gd name="T46" fmla="*/ 1508 w 2048"/>
              <a:gd name="T47" fmla="*/ 2048 h 2048"/>
              <a:gd name="T48" fmla="*/ 2048 w 2048"/>
              <a:gd name="T49" fmla="*/ 1988 h 2048"/>
              <a:gd name="T50" fmla="*/ 1988 w 2048"/>
              <a:gd name="T51" fmla="*/ 728 h 2048"/>
              <a:gd name="T52" fmla="*/ 1568 w 2048"/>
              <a:gd name="T53" fmla="*/ 1928 h 2048"/>
              <a:gd name="T54" fmla="*/ 1928 w 2048"/>
              <a:gd name="T55" fmla="*/ 1808 h 2048"/>
              <a:gd name="T56" fmla="*/ 1928 w 2048"/>
              <a:gd name="T57" fmla="*/ 1688 h 2048"/>
              <a:gd name="T58" fmla="*/ 1568 w 2048"/>
              <a:gd name="T59" fmla="*/ 1568 h 2048"/>
              <a:gd name="T60" fmla="*/ 1928 w 2048"/>
              <a:gd name="T61" fmla="*/ 1688 h 2048"/>
              <a:gd name="T62" fmla="*/ 1568 w 2048"/>
              <a:gd name="T63" fmla="*/ 1448 h 2048"/>
              <a:gd name="T64" fmla="*/ 1928 w 2048"/>
              <a:gd name="T65" fmla="*/ 1328 h 2048"/>
              <a:gd name="T66" fmla="*/ 1928 w 2048"/>
              <a:gd name="T67" fmla="*/ 1208 h 2048"/>
              <a:gd name="T68" fmla="*/ 1568 w 2048"/>
              <a:gd name="T69" fmla="*/ 1088 h 2048"/>
              <a:gd name="T70" fmla="*/ 1928 w 2048"/>
              <a:gd name="T71" fmla="*/ 1208 h 2048"/>
              <a:gd name="T72" fmla="*/ 1568 w 2048"/>
              <a:gd name="T73" fmla="*/ 968 h 2048"/>
              <a:gd name="T74" fmla="*/ 1928 w 2048"/>
              <a:gd name="T75" fmla="*/ 848 h 2048"/>
              <a:gd name="T76" fmla="*/ 1024 w 2048"/>
              <a:gd name="T77" fmla="*/ 699 h 2048"/>
              <a:gd name="T78" fmla="*/ 1504 w 2048"/>
              <a:gd name="T79" fmla="*/ 120 h 2048"/>
              <a:gd name="T80" fmla="*/ 1504 w 2048"/>
              <a:gd name="T81" fmla="*/ 0 h 2048"/>
              <a:gd name="T82" fmla="*/ 1746 w 2048"/>
              <a:gd name="T83" fmla="*/ 0 h 2048"/>
              <a:gd name="T84" fmla="*/ 1804 w 2048"/>
              <a:gd name="T85" fmla="*/ 300 h 2048"/>
              <a:gd name="T86" fmla="*/ 1684 w 2048"/>
              <a:gd name="T87" fmla="*/ 300 h 2048"/>
              <a:gd name="T88" fmla="*/ 1067 w 2048"/>
              <a:gd name="T89" fmla="*/ 826 h 2048"/>
              <a:gd name="T90" fmla="*/ 784 w 2048"/>
              <a:gd name="T91" fmla="*/ 629 h 2048"/>
              <a:gd name="T92" fmla="*/ 304 w 2048"/>
              <a:gd name="T93" fmla="*/ 1084 h 2048"/>
              <a:gd name="T94" fmla="*/ 262 w 2048"/>
              <a:gd name="T95" fmla="*/ 982 h 2048"/>
              <a:gd name="T96" fmla="*/ 827 w 2048"/>
              <a:gd name="T97" fmla="*/ 50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48" h="2048">
                <a:moveTo>
                  <a:pt x="0" y="1508"/>
                </a:move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540" y="2048"/>
                  <a:pt x="540" y="2048"/>
                  <a:pt x="540" y="2048"/>
                </a:cubicBezTo>
                <a:cubicBezTo>
                  <a:pt x="573" y="2048"/>
                  <a:pt x="600" y="2021"/>
                  <a:pt x="600" y="1988"/>
                </a:cubicBezTo>
                <a:cubicBezTo>
                  <a:pt x="600" y="1508"/>
                  <a:pt x="600" y="1508"/>
                  <a:pt x="600" y="1508"/>
                </a:cubicBezTo>
                <a:cubicBezTo>
                  <a:pt x="600" y="1475"/>
                  <a:pt x="573" y="1448"/>
                  <a:pt x="540" y="1448"/>
                </a:cubicBezTo>
                <a:cubicBezTo>
                  <a:pt x="60" y="1448"/>
                  <a:pt x="60" y="1448"/>
                  <a:pt x="60" y="1448"/>
                </a:cubicBezTo>
                <a:cubicBezTo>
                  <a:pt x="27" y="1448"/>
                  <a:pt x="0" y="1475"/>
                  <a:pt x="0" y="1508"/>
                </a:cubicBezTo>
                <a:close/>
                <a:moveTo>
                  <a:pt x="120" y="1568"/>
                </a:moveTo>
                <a:cubicBezTo>
                  <a:pt x="480" y="1568"/>
                  <a:pt x="480" y="1568"/>
                  <a:pt x="480" y="1568"/>
                </a:cubicBezTo>
                <a:cubicBezTo>
                  <a:pt x="480" y="1688"/>
                  <a:pt x="480" y="1688"/>
                  <a:pt x="480" y="1688"/>
                </a:cubicBezTo>
                <a:cubicBezTo>
                  <a:pt x="120" y="1688"/>
                  <a:pt x="120" y="1688"/>
                  <a:pt x="120" y="1688"/>
                </a:cubicBezTo>
                <a:lnTo>
                  <a:pt x="120" y="1568"/>
                </a:lnTo>
                <a:close/>
                <a:moveTo>
                  <a:pt x="120" y="1808"/>
                </a:moveTo>
                <a:cubicBezTo>
                  <a:pt x="480" y="1808"/>
                  <a:pt x="480" y="1808"/>
                  <a:pt x="480" y="1808"/>
                </a:cubicBezTo>
                <a:cubicBezTo>
                  <a:pt x="480" y="1928"/>
                  <a:pt x="480" y="1928"/>
                  <a:pt x="480" y="1928"/>
                </a:cubicBezTo>
                <a:cubicBezTo>
                  <a:pt x="120" y="1928"/>
                  <a:pt x="120" y="1928"/>
                  <a:pt x="120" y="1928"/>
                </a:cubicBezTo>
                <a:lnTo>
                  <a:pt x="120" y="1808"/>
                </a:lnTo>
                <a:close/>
                <a:moveTo>
                  <a:pt x="1264" y="1208"/>
                </a:moveTo>
                <a:cubicBezTo>
                  <a:pt x="784" y="1208"/>
                  <a:pt x="784" y="1208"/>
                  <a:pt x="784" y="1208"/>
                </a:cubicBezTo>
                <a:cubicBezTo>
                  <a:pt x="751" y="1208"/>
                  <a:pt x="724" y="1235"/>
                  <a:pt x="724" y="1268"/>
                </a:cubicBezTo>
                <a:cubicBezTo>
                  <a:pt x="724" y="1988"/>
                  <a:pt x="724" y="1988"/>
                  <a:pt x="724" y="1988"/>
                </a:cubicBezTo>
                <a:cubicBezTo>
                  <a:pt x="724" y="2021"/>
                  <a:pt x="751" y="2048"/>
                  <a:pt x="784" y="2048"/>
                </a:cubicBezTo>
                <a:cubicBezTo>
                  <a:pt x="1264" y="2048"/>
                  <a:pt x="1264" y="2048"/>
                  <a:pt x="1264" y="2048"/>
                </a:cubicBezTo>
                <a:cubicBezTo>
                  <a:pt x="1297" y="2048"/>
                  <a:pt x="1324" y="2021"/>
                  <a:pt x="1324" y="1988"/>
                </a:cubicBezTo>
                <a:cubicBezTo>
                  <a:pt x="1324" y="1268"/>
                  <a:pt x="1324" y="1268"/>
                  <a:pt x="1324" y="1268"/>
                </a:cubicBezTo>
                <a:cubicBezTo>
                  <a:pt x="1324" y="1235"/>
                  <a:pt x="1297" y="1208"/>
                  <a:pt x="1264" y="1208"/>
                </a:cubicBezTo>
                <a:close/>
                <a:moveTo>
                  <a:pt x="1204" y="1928"/>
                </a:moveTo>
                <a:cubicBezTo>
                  <a:pt x="844" y="1928"/>
                  <a:pt x="844" y="1928"/>
                  <a:pt x="844" y="1928"/>
                </a:cubicBezTo>
                <a:cubicBezTo>
                  <a:pt x="844" y="1808"/>
                  <a:pt x="844" y="1808"/>
                  <a:pt x="844" y="1808"/>
                </a:cubicBezTo>
                <a:cubicBezTo>
                  <a:pt x="1204" y="1808"/>
                  <a:pt x="1204" y="1808"/>
                  <a:pt x="1204" y="1808"/>
                </a:cubicBezTo>
                <a:lnTo>
                  <a:pt x="1204" y="1928"/>
                </a:lnTo>
                <a:close/>
                <a:moveTo>
                  <a:pt x="1204" y="1688"/>
                </a:moveTo>
                <a:cubicBezTo>
                  <a:pt x="844" y="1688"/>
                  <a:pt x="844" y="1688"/>
                  <a:pt x="844" y="1688"/>
                </a:cubicBezTo>
                <a:cubicBezTo>
                  <a:pt x="844" y="1568"/>
                  <a:pt x="844" y="1568"/>
                  <a:pt x="844" y="1568"/>
                </a:cubicBezTo>
                <a:cubicBezTo>
                  <a:pt x="1204" y="1568"/>
                  <a:pt x="1204" y="1568"/>
                  <a:pt x="1204" y="1568"/>
                </a:cubicBezTo>
                <a:lnTo>
                  <a:pt x="1204" y="1688"/>
                </a:lnTo>
                <a:close/>
                <a:moveTo>
                  <a:pt x="1204" y="1448"/>
                </a:moveTo>
                <a:cubicBezTo>
                  <a:pt x="844" y="1448"/>
                  <a:pt x="844" y="1448"/>
                  <a:pt x="844" y="1448"/>
                </a:cubicBezTo>
                <a:cubicBezTo>
                  <a:pt x="844" y="1328"/>
                  <a:pt x="844" y="1328"/>
                  <a:pt x="844" y="1328"/>
                </a:cubicBezTo>
                <a:cubicBezTo>
                  <a:pt x="1204" y="1328"/>
                  <a:pt x="1204" y="1328"/>
                  <a:pt x="1204" y="1328"/>
                </a:cubicBezTo>
                <a:lnTo>
                  <a:pt x="1204" y="1448"/>
                </a:lnTo>
                <a:close/>
                <a:moveTo>
                  <a:pt x="1988" y="728"/>
                </a:moveTo>
                <a:cubicBezTo>
                  <a:pt x="1508" y="728"/>
                  <a:pt x="1508" y="728"/>
                  <a:pt x="1508" y="728"/>
                </a:cubicBezTo>
                <a:cubicBezTo>
                  <a:pt x="1475" y="728"/>
                  <a:pt x="1448" y="755"/>
                  <a:pt x="1448" y="788"/>
                </a:cubicBezTo>
                <a:cubicBezTo>
                  <a:pt x="1448" y="1988"/>
                  <a:pt x="1448" y="1988"/>
                  <a:pt x="1448" y="1988"/>
                </a:cubicBezTo>
                <a:cubicBezTo>
                  <a:pt x="1448" y="2021"/>
                  <a:pt x="1475" y="2048"/>
                  <a:pt x="1508" y="2048"/>
                </a:cubicBezTo>
                <a:cubicBezTo>
                  <a:pt x="1988" y="2048"/>
                  <a:pt x="1988" y="2048"/>
                  <a:pt x="1988" y="2048"/>
                </a:cubicBezTo>
                <a:cubicBezTo>
                  <a:pt x="2021" y="2048"/>
                  <a:pt x="2048" y="2021"/>
                  <a:pt x="2048" y="1988"/>
                </a:cubicBezTo>
                <a:cubicBezTo>
                  <a:pt x="2048" y="788"/>
                  <a:pt x="2048" y="788"/>
                  <a:pt x="2048" y="788"/>
                </a:cubicBezTo>
                <a:cubicBezTo>
                  <a:pt x="2048" y="755"/>
                  <a:pt x="2021" y="728"/>
                  <a:pt x="1988" y="728"/>
                </a:cubicBezTo>
                <a:close/>
                <a:moveTo>
                  <a:pt x="1928" y="1928"/>
                </a:moveTo>
                <a:cubicBezTo>
                  <a:pt x="1568" y="1928"/>
                  <a:pt x="1568" y="1928"/>
                  <a:pt x="1568" y="1928"/>
                </a:cubicBezTo>
                <a:cubicBezTo>
                  <a:pt x="1568" y="1808"/>
                  <a:pt x="1568" y="1808"/>
                  <a:pt x="1568" y="1808"/>
                </a:cubicBezTo>
                <a:cubicBezTo>
                  <a:pt x="1928" y="1808"/>
                  <a:pt x="1928" y="1808"/>
                  <a:pt x="1928" y="1808"/>
                </a:cubicBezTo>
                <a:lnTo>
                  <a:pt x="1928" y="1928"/>
                </a:lnTo>
                <a:close/>
                <a:moveTo>
                  <a:pt x="1928" y="1688"/>
                </a:moveTo>
                <a:cubicBezTo>
                  <a:pt x="1568" y="1688"/>
                  <a:pt x="1568" y="1688"/>
                  <a:pt x="1568" y="1688"/>
                </a:cubicBezTo>
                <a:cubicBezTo>
                  <a:pt x="1568" y="1568"/>
                  <a:pt x="1568" y="1568"/>
                  <a:pt x="1568" y="1568"/>
                </a:cubicBezTo>
                <a:cubicBezTo>
                  <a:pt x="1928" y="1568"/>
                  <a:pt x="1928" y="1568"/>
                  <a:pt x="1928" y="1568"/>
                </a:cubicBezTo>
                <a:lnTo>
                  <a:pt x="1928" y="1688"/>
                </a:lnTo>
                <a:close/>
                <a:moveTo>
                  <a:pt x="1928" y="1448"/>
                </a:moveTo>
                <a:cubicBezTo>
                  <a:pt x="1568" y="1448"/>
                  <a:pt x="1568" y="1448"/>
                  <a:pt x="1568" y="1448"/>
                </a:cubicBezTo>
                <a:cubicBezTo>
                  <a:pt x="1568" y="1328"/>
                  <a:pt x="1568" y="1328"/>
                  <a:pt x="1568" y="1328"/>
                </a:cubicBezTo>
                <a:cubicBezTo>
                  <a:pt x="1928" y="1328"/>
                  <a:pt x="1928" y="1328"/>
                  <a:pt x="1928" y="1328"/>
                </a:cubicBezTo>
                <a:lnTo>
                  <a:pt x="1928" y="1448"/>
                </a:lnTo>
                <a:close/>
                <a:moveTo>
                  <a:pt x="1928" y="1208"/>
                </a:moveTo>
                <a:cubicBezTo>
                  <a:pt x="1568" y="1208"/>
                  <a:pt x="1568" y="1208"/>
                  <a:pt x="1568" y="1208"/>
                </a:cubicBezTo>
                <a:cubicBezTo>
                  <a:pt x="1568" y="1088"/>
                  <a:pt x="1568" y="1088"/>
                  <a:pt x="1568" y="1088"/>
                </a:cubicBezTo>
                <a:cubicBezTo>
                  <a:pt x="1928" y="1088"/>
                  <a:pt x="1928" y="1088"/>
                  <a:pt x="1928" y="1088"/>
                </a:cubicBezTo>
                <a:lnTo>
                  <a:pt x="1928" y="1208"/>
                </a:lnTo>
                <a:close/>
                <a:moveTo>
                  <a:pt x="1928" y="968"/>
                </a:moveTo>
                <a:cubicBezTo>
                  <a:pt x="1568" y="968"/>
                  <a:pt x="1568" y="968"/>
                  <a:pt x="1568" y="968"/>
                </a:cubicBezTo>
                <a:cubicBezTo>
                  <a:pt x="1568" y="848"/>
                  <a:pt x="1568" y="848"/>
                  <a:pt x="1568" y="848"/>
                </a:cubicBezTo>
                <a:cubicBezTo>
                  <a:pt x="1928" y="848"/>
                  <a:pt x="1928" y="848"/>
                  <a:pt x="1928" y="848"/>
                </a:cubicBezTo>
                <a:lnTo>
                  <a:pt x="1928" y="968"/>
                </a:lnTo>
                <a:close/>
                <a:moveTo>
                  <a:pt x="1024" y="699"/>
                </a:moveTo>
                <a:cubicBezTo>
                  <a:pt x="1600" y="120"/>
                  <a:pt x="1600" y="120"/>
                  <a:pt x="1600" y="120"/>
                </a:cubicBezTo>
                <a:cubicBezTo>
                  <a:pt x="1504" y="120"/>
                  <a:pt x="1504" y="120"/>
                  <a:pt x="1504" y="120"/>
                </a:cubicBezTo>
                <a:cubicBezTo>
                  <a:pt x="1471" y="120"/>
                  <a:pt x="1444" y="93"/>
                  <a:pt x="1444" y="60"/>
                </a:cubicBezTo>
                <a:cubicBezTo>
                  <a:pt x="1444" y="27"/>
                  <a:pt x="1471" y="0"/>
                  <a:pt x="1504" y="0"/>
                </a:cubicBezTo>
                <a:cubicBezTo>
                  <a:pt x="1744" y="0"/>
                  <a:pt x="1744" y="0"/>
                  <a:pt x="1744" y="0"/>
                </a:cubicBezTo>
                <a:cubicBezTo>
                  <a:pt x="1745" y="0"/>
                  <a:pt x="1745" y="0"/>
                  <a:pt x="1746" y="0"/>
                </a:cubicBezTo>
                <a:cubicBezTo>
                  <a:pt x="1779" y="1"/>
                  <a:pt x="1804" y="28"/>
                  <a:pt x="1804" y="60"/>
                </a:cubicBezTo>
                <a:cubicBezTo>
                  <a:pt x="1804" y="300"/>
                  <a:pt x="1804" y="300"/>
                  <a:pt x="1804" y="300"/>
                </a:cubicBezTo>
                <a:cubicBezTo>
                  <a:pt x="1804" y="333"/>
                  <a:pt x="1777" y="360"/>
                  <a:pt x="1744" y="360"/>
                </a:cubicBezTo>
                <a:cubicBezTo>
                  <a:pt x="1711" y="360"/>
                  <a:pt x="1684" y="333"/>
                  <a:pt x="1684" y="300"/>
                </a:cubicBezTo>
                <a:cubicBezTo>
                  <a:pt x="1684" y="205"/>
                  <a:pt x="1684" y="205"/>
                  <a:pt x="1684" y="205"/>
                </a:cubicBezTo>
                <a:cubicBezTo>
                  <a:pt x="1067" y="826"/>
                  <a:pt x="1067" y="826"/>
                  <a:pt x="1067" y="826"/>
                </a:cubicBezTo>
                <a:cubicBezTo>
                  <a:pt x="1043" y="850"/>
                  <a:pt x="1005" y="850"/>
                  <a:pt x="982" y="826"/>
                </a:cubicBezTo>
                <a:cubicBezTo>
                  <a:pt x="784" y="629"/>
                  <a:pt x="784" y="629"/>
                  <a:pt x="784" y="629"/>
                </a:cubicBezTo>
                <a:cubicBezTo>
                  <a:pt x="347" y="1066"/>
                  <a:pt x="347" y="1066"/>
                  <a:pt x="347" y="1066"/>
                </a:cubicBezTo>
                <a:cubicBezTo>
                  <a:pt x="335" y="1078"/>
                  <a:pt x="320" y="1084"/>
                  <a:pt x="304" y="1084"/>
                </a:cubicBezTo>
                <a:cubicBezTo>
                  <a:pt x="289" y="1084"/>
                  <a:pt x="274" y="1078"/>
                  <a:pt x="262" y="1066"/>
                </a:cubicBezTo>
                <a:cubicBezTo>
                  <a:pt x="238" y="1043"/>
                  <a:pt x="238" y="1005"/>
                  <a:pt x="262" y="982"/>
                </a:cubicBezTo>
                <a:cubicBezTo>
                  <a:pt x="742" y="502"/>
                  <a:pt x="742" y="502"/>
                  <a:pt x="742" y="502"/>
                </a:cubicBezTo>
                <a:cubicBezTo>
                  <a:pt x="765" y="478"/>
                  <a:pt x="803" y="478"/>
                  <a:pt x="827" y="502"/>
                </a:cubicBezTo>
                <a:lnTo>
                  <a:pt x="1024" y="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6" name="Freeform 343"/>
          <p:cNvSpPr>
            <a:spLocks noEditPoints="1"/>
          </p:cNvSpPr>
          <p:nvPr/>
        </p:nvSpPr>
        <p:spPr bwMode="auto">
          <a:xfrm>
            <a:off x="7442112" y="2608003"/>
            <a:ext cx="392534" cy="298889"/>
          </a:xfrm>
          <a:custGeom>
            <a:avLst/>
            <a:gdLst>
              <a:gd name="T0" fmla="*/ 300 w 2048"/>
              <a:gd name="T1" fmla="*/ 1560 h 1560"/>
              <a:gd name="T2" fmla="*/ 1748 w 2048"/>
              <a:gd name="T3" fmla="*/ 1560 h 1560"/>
              <a:gd name="T4" fmla="*/ 2048 w 2048"/>
              <a:gd name="T5" fmla="*/ 1260 h 1560"/>
              <a:gd name="T6" fmla="*/ 1988 w 2048"/>
              <a:gd name="T7" fmla="*/ 1200 h 1560"/>
              <a:gd name="T8" fmla="*/ 1928 w 2048"/>
              <a:gd name="T9" fmla="*/ 1200 h 1560"/>
              <a:gd name="T10" fmla="*/ 1928 w 2048"/>
              <a:gd name="T11" fmla="*/ 180 h 1560"/>
              <a:gd name="T12" fmla="*/ 1748 w 2048"/>
              <a:gd name="T13" fmla="*/ 0 h 1560"/>
              <a:gd name="T14" fmla="*/ 300 w 2048"/>
              <a:gd name="T15" fmla="*/ 0 h 1560"/>
              <a:gd name="T16" fmla="*/ 120 w 2048"/>
              <a:gd name="T17" fmla="*/ 180 h 1560"/>
              <a:gd name="T18" fmla="*/ 120 w 2048"/>
              <a:gd name="T19" fmla="*/ 1200 h 1560"/>
              <a:gd name="T20" fmla="*/ 60 w 2048"/>
              <a:gd name="T21" fmla="*/ 1200 h 1560"/>
              <a:gd name="T22" fmla="*/ 0 w 2048"/>
              <a:gd name="T23" fmla="*/ 1260 h 1560"/>
              <a:gd name="T24" fmla="*/ 300 w 2048"/>
              <a:gd name="T25" fmla="*/ 1560 h 1560"/>
              <a:gd name="T26" fmla="*/ 240 w 2048"/>
              <a:gd name="T27" fmla="*/ 180 h 1560"/>
              <a:gd name="T28" fmla="*/ 300 w 2048"/>
              <a:gd name="T29" fmla="*/ 120 h 1560"/>
              <a:gd name="T30" fmla="*/ 1748 w 2048"/>
              <a:gd name="T31" fmla="*/ 120 h 1560"/>
              <a:gd name="T32" fmla="*/ 1808 w 2048"/>
              <a:gd name="T33" fmla="*/ 180 h 1560"/>
              <a:gd name="T34" fmla="*/ 1808 w 2048"/>
              <a:gd name="T35" fmla="*/ 1200 h 1560"/>
              <a:gd name="T36" fmla="*/ 240 w 2048"/>
              <a:gd name="T37" fmla="*/ 1200 h 1560"/>
              <a:gd name="T38" fmla="*/ 240 w 2048"/>
              <a:gd name="T39" fmla="*/ 180 h 1560"/>
              <a:gd name="T40" fmla="*/ 1918 w 2048"/>
              <a:gd name="T41" fmla="*/ 1319 h 1560"/>
              <a:gd name="T42" fmla="*/ 1748 w 2048"/>
              <a:gd name="T43" fmla="*/ 1440 h 1560"/>
              <a:gd name="T44" fmla="*/ 300 w 2048"/>
              <a:gd name="T45" fmla="*/ 1440 h 1560"/>
              <a:gd name="T46" fmla="*/ 130 w 2048"/>
              <a:gd name="T47" fmla="*/ 1319 h 1560"/>
              <a:gd name="T48" fmla="*/ 1918 w 2048"/>
              <a:gd name="T49" fmla="*/ 1319 h 1560"/>
              <a:gd name="T50" fmla="*/ 1033 w 2048"/>
              <a:gd name="T51" fmla="*/ 634 h 1560"/>
              <a:gd name="T52" fmla="*/ 896 w 2048"/>
              <a:gd name="T53" fmla="*/ 840 h 1560"/>
              <a:gd name="T54" fmla="*/ 1384 w 2048"/>
              <a:gd name="T55" fmla="*/ 840 h 1560"/>
              <a:gd name="T56" fmla="*/ 1444 w 2048"/>
              <a:gd name="T57" fmla="*/ 900 h 1560"/>
              <a:gd name="T58" fmla="*/ 1384 w 2048"/>
              <a:gd name="T59" fmla="*/ 960 h 1560"/>
              <a:gd name="T60" fmla="*/ 844 w 2048"/>
              <a:gd name="T61" fmla="*/ 960 h 1560"/>
              <a:gd name="T62" fmla="*/ 844 w 2048"/>
              <a:gd name="T63" fmla="*/ 1020 h 1560"/>
              <a:gd name="T64" fmla="*/ 784 w 2048"/>
              <a:gd name="T65" fmla="*/ 1080 h 1560"/>
              <a:gd name="T66" fmla="*/ 724 w 2048"/>
              <a:gd name="T67" fmla="*/ 1020 h 1560"/>
              <a:gd name="T68" fmla="*/ 724 w 2048"/>
              <a:gd name="T69" fmla="*/ 960 h 1560"/>
              <a:gd name="T70" fmla="*/ 664 w 2048"/>
              <a:gd name="T71" fmla="*/ 960 h 1560"/>
              <a:gd name="T72" fmla="*/ 604 w 2048"/>
              <a:gd name="T73" fmla="*/ 900 h 1560"/>
              <a:gd name="T74" fmla="*/ 664 w 2048"/>
              <a:gd name="T75" fmla="*/ 840 h 1560"/>
              <a:gd name="T76" fmla="*/ 724 w 2048"/>
              <a:gd name="T77" fmla="*/ 840 h 1560"/>
              <a:gd name="T78" fmla="*/ 724 w 2048"/>
              <a:gd name="T79" fmla="*/ 300 h 1560"/>
              <a:gd name="T80" fmla="*/ 784 w 2048"/>
              <a:gd name="T81" fmla="*/ 240 h 1560"/>
              <a:gd name="T82" fmla="*/ 844 w 2048"/>
              <a:gd name="T83" fmla="*/ 300 h 1560"/>
              <a:gd name="T84" fmla="*/ 844 w 2048"/>
              <a:gd name="T85" fmla="*/ 702 h 1560"/>
              <a:gd name="T86" fmla="*/ 974 w 2048"/>
              <a:gd name="T87" fmla="*/ 507 h 1560"/>
              <a:gd name="T88" fmla="*/ 1018 w 2048"/>
              <a:gd name="T89" fmla="*/ 480 h 1560"/>
              <a:gd name="T90" fmla="*/ 1066 w 2048"/>
              <a:gd name="T91" fmla="*/ 497 h 1560"/>
              <a:gd name="T92" fmla="*/ 1135 w 2048"/>
              <a:gd name="T93" fmla="*/ 566 h 1560"/>
              <a:gd name="T94" fmla="*/ 1334 w 2048"/>
              <a:gd name="T95" fmla="*/ 267 h 1560"/>
              <a:gd name="T96" fmla="*/ 1417 w 2048"/>
              <a:gd name="T97" fmla="*/ 250 h 1560"/>
              <a:gd name="T98" fmla="*/ 1434 w 2048"/>
              <a:gd name="T99" fmla="*/ 333 h 1560"/>
              <a:gd name="T100" fmla="*/ 1194 w 2048"/>
              <a:gd name="T101" fmla="*/ 693 h 1560"/>
              <a:gd name="T102" fmla="*/ 1150 w 2048"/>
              <a:gd name="T103" fmla="*/ 719 h 1560"/>
              <a:gd name="T104" fmla="*/ 1102 w 2048"/>
              <a:gd name="T105" fmla="*/ 702 h 1560"/>
              <a:gd name="T106" fmla="*/ 1033 w 2048"/>
              <a:gd name="T107" fmla="*/ 634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8" h="1560">
                <a:moveTo>
                  <a:pt x="300" y="1560"/>
                </a:moveTo>
                <a:cubicBezTo>
                  <a:pt x="1748" y="1560"/>
                  <a:pt x="1748" y="1560"/>
                  <a:pt x="1748" y="1560"/>
                </a:cubicBezTo>
                <a:cubicBezTo>
                  <a:pt x="1913" y="1560"/>
                  <a:pt x="2048" y="1425"/>
                  <a:pt x="2048" y="1260"/>
                </a:cubicBezTo>
                <a:cubicBezTo>
                  <a:pt x="2048" y="1227"/>
                  <a:pt x="2021" y="1200"/>
                  <a:pt x="1988" y="1200"/>
                </a:cubicBezTo>
                <a:cubicBezTo>
                  <a:pt x="1928" y="1200"/>
                  <a:pt x="1928" y="1200"/>
                  <a:pt x="1928" y="1200"/>
                </a:cubicBezTo>
                <a:cubicBezTo>
                  <a:pt x="1928" y="180"/>
                  <a:pt x="1928" y="180"/>
                  <a:pt x="1928" y="180"/>
                </a:cubicBezTo>
                <a:cubicBezTo>
                  <a:pt x="1928" y="81"/>
                  <a:pt x="1847" y="0"/>
                  <a:pt x="1748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201" y="0"/>
                  <a:pt x="120" y="81"/>
                  <a:pt x="120" y="180"/>
                </a:cubicBezTo>
                <a:cubicBezTo>
                  <a:pt x="120" y="1200"/>
                  <a:pt x="120" y="1200"/>
                  <a:pt x="120" y="1200"/>
                </a:cubicBezTo>
                <a:cubicBezTo>
                  <a:pt x="60" y="1200"/>
                  <a:pt x="60" y="1200"/>
                  <a:pt x="60" y="1200"/>
                </a:cubicBezTo>
                <a:cubicBezTo>
                  <a:pt x="27" y="1200"/>
                  <a:pt x="0" y="1227"/>
                  <a:pt x="0" y="1260"/>
                </a:cubicBezTo>
                <a:cubicBezTo>
                  <a:pt x="0" y="1425"/>
                  <a:pt x="135" y="1560"/>
                  <a:pt x="300" y="1560"/>
                </a:cubicBezTo>
                <a:close/>
                <a:moveTo>
                  <a:pt x="240" y="180"/>
                </a:moveTo>
                <a:cubicBezTo>
                  <a:pt x="240" y="147"/>
                  <a:pt x="267" y="120"/>
                  <a:pt x="300" y="120"/>
                </a:cubicBezTo>
                <a:cubicBezTo>
                  <a:pt x="1748" y="120"/>
                  <a:pt x="1748" y="120"/>
                  <a:pt x="1748" y="120"/>
                </a:cubicBezTo>
                <a:cubicBezTo>
                  <a:pt x="1781" y="120"/>
                  <a:pt x="1808" y="147"/>
                  <a:pt x="1808" y="180"/>
                </a:cubicBezTo>
                <a:cubicBezTo>
                  <a:pt x="1808" y="1200"/>
                  <a:pt x="1808" y="1200"/>
                  <a:pt x="1808" y="1200"/>
                </a:cubicBezTo>
                <a:cubicBezTo>
                  <a:pt x="240" y="1200"/>
                  <a:pt x="240" y="1200"/>
                  <a:pt x="240" y="1200"/>
                </a:cubicBezTo>
                <a:lnTo>
                  <a:pt x="240" y="180"/>
                </a:lnTo>
                <a:close/>
                <a:moveTo>
                  <a:pt x="1918" y="1319"/>
                </a:moveTo>
                <a:cubicBezTo>
                  <a:pt x="1893" y="1389"/>
                  <a:pt x="1826" y="1440"/>
                  <a:pt x="1748" y="1440"/>
                </a:cubicBezTo>
                <a:cubicBezTo>
                  <a:pt x="300" y="1440"/>
                  <a:pt x="300" y="1440"/>
                  <a:pt x="300" y="1440"/>
                </a:cubicBezTo>
                <a:cubicBezTo>
                  <a:pt x="222" y="1440"/>
                  <a:pt x="155" y="1389"/>
                  <a:pt x="130" y="1319"/>
                </a:cubicBezTo>
                <a:lnTo>
                  <a:pt x="1918" y="1319"/>
                </a:lnTo>
                <a:close/>
                <a:moveTo>
                  <a:pt x="1033" y="634"/>
                </a:moveTo>
                <a:cubicBezTo>
                  <a:pt x="896" y="840"/>
                  <a:pt x="896" y="840"/>
                  <a:pt x="896" y="840"/>
                </a:cubicBezTo>
                <a:cubicBezTo>
                  <a:pt x="1384" y="840"/>
                  <a:pt x="1384" y="840"/>
                  <a:pt x="1384" y="840"/>
                </a:cubicBezTo>
                <a:cubicBezTo>
                  <a:pt x="1417" y="840"/>
                  <a:pt x="1444" y="867"/>
                  <a:pt x="1444" y="900"/>
                </a:cubicBezTo>
                <a:cubicBezTo>
                  <a:pt x="1444" y="933"/>
                  <a:pt x="1417" y="960"/>
                  <a:pt x="1384" y="960"/>
                </a:cubicBezTo>
                <a:cubicBezTo>
                  <a:pt x="844" y="960"/>
                  <a:pt x="844" y="960"/>
                  <a:pt x="844" y="960"/>
                </a:cubicBezTo>
                <a:cubicBezTo>
                  <a:pt x="844" y="1020"/>
                  <a:pt x="844" y="1020"/>
                  <a:pt x="844" y="1020"/>
                </a:cubicBezTo>
                <a:cubicBezTo>
                  <a:pt x="844" y="1053"/>
                  <a:pt x="817" y="1080"/>
                  <a:pt x="784" y="1080"/>
                </a:cubicBezTo>
                <a:cubicBezTo>
                  <a:pt x="751" y="1080"/>
                  <a:pt x="724" y="1053"/>
                  <a:pt x="724" y="1020"/>
                </a:cubicBezTo>
                <a:cubicBezTo>
                  <a:pt x="724" y="960"/>
                  <a:pt x="724" y="960"/>
                  <a:pt x="724" y="960"/>
                </a:cubicBezTo>
                <a:cubicBezTo>
                  <a:pt x="664" y="960"/>
                  <a:pt x="664" y="960"/>
                  <a:pt x="664" y="960"/>
                </a:cubicBezTo>
                <a:cubicBezTo>
                  <a:pt x="631" y="960"/>
                  <a:pt x="604" y="933"/>
                  <a:pt x="604" y="900"/>
                </a:cubicBezTo>
                <a:cubicBezTo>
                  <a:pt x="604" y="867"/>
                  <a:pt x="631" y="840"/>
                  <a:pt x="664" y="840"/>
                </a:cubicBezTo>
                <a:cubicBezTo>
                  <a:pt x="724" y="840"/>
                  <a:pt x="724" y="840"/>
                  <a:pt x="724" y="840"/>
                </a:cubicBezTo>
                <a:cubicBezTo>
                  <a:pt x="724" y="300"/>
                  <a:pt x="724" y="300"/>
                  <a:pt x="724" y="300"/>
                </a:cubicBezTo>
                <a:cubicBezTo>
                  <a:pt x="724" y="267"/>
                  <a:pt x="751" y="240"/>
                  <a:pt x="784" y="240"/>
                </a:cubicBezTo>
                <a:cubicBezTo>
                  <a:pt x="817" y="240"/>
                  <a:pt x="844" y="267"/>
                  <a:pt x="844" y="300"/>
                </a:cubicBezTo>
                <a:cubicBezTo>
                  <a:pt x="844" y="702"/>
                  <a:pt x="844" y="702"/>
                  <a:pt x="844" y="702"/>
                </a:cubicBezTo>
                <a:cubicBezTo>
                  <a:pt x="974" y="507"/>
                  <a:pt x="974" y="507"/>
                  <a:pt x="974" y="507"/>
                </a:cubicBezTo>
                <a:cubicBezTo>
                  <a:pt x="984" y="492"/>
                  <a:pt x="1000" y="482"/>
                  <a:pt x="1018" y="480"/>
                </a:cubicBezTo>
                <a:cubicBezTo>
                  <a:pt x="1036" y="478"/>
                  <a:pt x="1054" y="485"/>
                  <a:pt x="1066" y="497"/>
                </a:cubicBezTo>
                <a:cubicBezTo>
                  <a:pt x="1135" y="566"/>
                  <a:pt x="1135" y="566"/>
                  <a:pt x="1135" y="566"/>
                </a:cubicBezTo>
                <a:cubicBezTo>
                  <a:pt x="1334" y="267"/>
                  <a:pt x="1334" y="267"/>
                  <a:pt x="1334" y="267"/>
                </a:cubicBezTo>
                <a:cubicBezTo>
                  <a:pt x="1352" y="239"/>
                  <a:pt x="1390" y="231"/>
                  <a:pt x="1417" y="250"/>
                </a:cubicBezTo>
                <a:cubicBezTo>
                  <a:pt x="1445" y="268"/>
                  <a:pt x="1452" y="305"/>
                  <a:pt x="1434" y="333"/>
                </a:cubicBezTo>
                <a:cubicBezTo>
                  <a:pt x="1194" y="693"/>
                  <a:pt x="1194" y="693"/>
                  <a:pt x="1194" y="693"/>
                </a:cubicBezTo>
                <a:cubicBezTo>
                  <a:pt x="1184" y="708"/>
                  <a:pt x="1168" y="718"/>
                  <a:pt x="1150" y="719"/>
                </a:cubicBezTo>
                <a:cubicBezTo>
                  <a:pt x="1132" y="721"/>
                  <a:pt x="1114" y="715"/>
                  <a:pt x="1102" y="702"/>
                </a:cubicBezTo>
                <a:lnTo>
                  <a:pt x="1033" y="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7" name="Freeform 350"/>
          <p:cNvSpPr>
            <a:spLocks noEditPoints="1"/>
          </p:cNvSpPr>
          <p:nvPr/>
        </p:nvSpPr>
        <p:spPr bwMode="auto">
          <a:xfrm>
            <a:off x="7441408" y="3236026"/>
            <a:ext cx="393942" cy="392417"/>
          </a:xfrm>
          <a:custGeom>
            <a:avLst/>
            <a:gdLst>
              <a:gd name="T0" fmla="*/ 1028 w 2056"/>
              <a:gd name="T1" fmla="*/ 364 h 2048"/>
              <a:gd name="T2" fmla="*/ 15 w 2056"/>
              <a:gd name="T3" fmla="*/ 989 h 2048"/>
              <a:gd name="T4" fmla="*/ 627 w 2056"/>
              <a:gd name="T5" fmla="*/ 1584 h 2048"/>
              <a:gd name="T6" fmla="*/ 1748 w 2056"/>
              <a:gd name="T7" fmla="*/ 1370 h 2048"/>
              <a:gd name="T8" fmla="*/ 2041 w 2056"/>
              <a:gd name="T9" fmla="*/ 989 h 2048"/>
              <a:gd name="T10" fmla="*/ 1028 w 2056"/>
              <a:gd name="T11" fmla="*/ 1564 h 2048"/>
              <a:gd name="T12" fmla="*/ 1028 w 2056"/>
              <a:gd name="T13" fmla="*/ 484 h 2048"/>
              <a:gd name="T14" fmla="*/ 1028 w 2056"/>
              <a:gd name="T15" fmla="*/ 1564 h 2048"/>
              <a:gd name="T16" fmla="*/ 608 w 2056"/>
              <a:gd name="T17" fmla="*/ 1024 h 2048"/>
              <a:gd name="T18" fmla="*/ 1448 w 2056"/>
              <a:gd name="T19" fmla="*/ 1024 h 2048"/>
              <a:gd name="T20" fmla="*/ 1028 w 2056"/>
              <a:gd name="T21" fmla="*/ 1324 h 2048"/>
              <a:gd name="T22" fmla="*/ 1028 w 2056"/>
              <a:gd name="T23" fmla="*/ 724 h 2048"/>
              <a:gd name="T24" fmla="*/ 1028 w 2056"/>
              <a:gd name="T25" fmla="*/ 1324 h 2048"/>
              <a:gd name="T26" fmla="*/ 848 w 2056"/>
              <a:gd name="T27" fmla="*/ 1024 h 2048"/>
              <a:gd name="T28" fmla="*/ 1208 w 2056"/>
              <a:gd name="T29" fmla="*/ 1024 h 2048"/>
              <a:gd name="T30" fmla="*/ 1028 w 2056"/>
              <a:gd name="T31" fmla="*/ 1084 h 2048"/>
              <a:gd name="T32" fmla="*/ 1028 w 2056"/>
              <a:gd name="T33" fmla="*/ 964 h 2048"/>
              <a:gd name="T34" fmla="*/ 1028 w 2056"/>
              <a:gd name="T35" fmla="*/ 1084 h 2048"/>
              <a:gd name="T36" fmla="*/ 2052 w 2056"/>
              <a:gd name="T37" fmla="*/ 1988 h 2048"/>
              <a:gd name="T38" fmla="*/ 2052 w 2056"/>
              <a:gd name="T39" fmla="*/ 1994 h 2048"/>
              <a:gd name="T40" fmla="*/ 1752 w 2056"/>
              <a:gd name="T41" fmla="*/ 2048 h 2048"/>
              <a:gd name="T42" fmla="*/ 1752 w 2056"/>
              <a:gd name="T43" fmla="*/ 1928 h 2048"/>
              <a:gd name="T44" fmla="*/ 1710 w 2056"/>
              <a:gd name="T45" fmla="*/ 1790 h 2048"/>
              <a:gd name="T46" fmla="*/ 1794 w 2056"/>
              <a:gd name="T47" fmla="*/ 1706 h 2048"/>
              <a:gd name="T48" fmla="*/ 1932 w 2056"/>
              <a:gd name="T49" fmla="*/ 1748 h 2048"/>
              <a:gd name="T50" fmla="*/ 2052 w 2056"/>
              <a:gd name="T51" fmla="*/ 1748 h 2048"/>
              <a:gd name="T52" fmla="*/ 1932 w 2056"/>
              <a:gd name="T53" fmla="*/ 205 h 2048"/>
              <a:gd name="T54" fmla="*/ 1752 w 2056"/>
              <a:gd name="T55" fmla="*/ 360 h 2048"/>
              <a:gd name="T56" fmla="*/ 1710 w 2056"/>
              <a:gd name="T57" fmla="*/ 258 h 2048"/>
              <a:gd name="T58" fmla="*/ 1752 w 2056"/>
              <a:gd name="T59" fmla="*/ 120 h 2048"/>
              <a:gd name="T60" fmla="*/ 1752 w 2056"/>
              <a:gd name="T61" fmla="*/ 0 h 2048"/>
              <a:gd name="T62" fmla="*/ 1998 w 2056"/>
              <a:gd name="T63" fmla="*/ 0 h 2048"/>
              <a:gd name="T64" fmla="*/ 2052 w 2056"/>
              <a:gd name="T65" fmla="*/ 60 h 2048"/>
              <a:gd name="T66" fmla="*/ 1992 w 2056"/>
              <a:gd name="T67" fmla="*/ 360 h 2048"/>
              <a:gd name="T68" fmla="*/ 4 w 2056"/>
              <a:gd name="T69" fmla="*/ 1988 h 2048"/>
              <a:gd name="T70" fmla="*/ 4 w 2056"/>
              <a:gd name="T71" fmla="*/ 1748 h 2048"/>
              <a:gd name="T72" fmla="*/ 124 w 2056"/>
              <a:gd name="T73" fmla="*/ 1748 h 2048"/>
              <a:gd name="T74" fmla="*/ 262 w 2056"/>
              <a:gd name="T75" fmla="*/ 1706 h 2048"/>
              <a:gd name="T76" fmla="*/ 346 w 2056"/>
              <a:gd name="T77" fmla="*/ 1790 h 2048"/>
              <a:gd name="T78" fmla="*/ 304 w 2056"/>
              <a:gd name="T79" fmla="*/ 1928 h 2048"/>
              <a:gd name="T80" fmla="*/ 304 w 2056"/>
              <a:gd name="T81" fmla="*/ 2048 h 2048"/>
              <a:gd name="T82" fmla="*/ 4 w 2056"/>
              <a:gd name="T83" fmla="*/ 1988 h 2048"/>
              <a:gd name="T84" fmla="*/ 4 w 2056"/>
              <a:gd name="T85" fmla="*/ 60 h 2048"/>
              <a:gd name="T86" fmla="*/ 64 w 2056"/>
              <a:gd name="T87" fmla="*/ 0 h 2048"/>
              <a:gd name="T88" fmla="*/ 364 w 2056"/>
              <a:gd name="T89" fmla="*/ 60 h 2048"/>
              <a:gd name="T90" fmla="*/ 209 w 2056"/>
              <a:gd name="T91" fmla="*/ 120 h 2048"/>
              <a:gd name="T92" fmla="*/ 346 w 2056"/>
              <a:gd name="T93" fmla="*/ 342 h 2048"/>
              <a:gd name="T94" fmla="*/ 124 w 2056"/>
              <a:gd name="T95" fmla="*/ 205 h 2048"/>
              <a:gd name="T96" fmla="*/ 64 w 2056"/>
              <a:gd name="T97" fmla="*/ 36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6" h="2048">
                <a:moveTo>
                  <a:pt x="1429" y="464"/>
                </a:moveTo>
                <a:cubicBezTo>
                  <a:pt x="1293" y="398"/>
                  <a:pt x="1158" y="364"/>
                  <a:pt x="1028" y="364"/>
                </a:cubicBezTo>
                <a:cubicBezTo>
                  <a:pt x="898" y="364"/>
                  <a:pt x="763" y="398"/>
                  <a:pt x="627" y="464"/>
                </a:cubicBezTo>
                <a:cubicBezTo>
                  <a:pt x="382" y="583"/>
                  <a:pt x="141" y="815"/>
                  <a:pt x="15" y="989"/>
                </a:cubicBezTo>
                <a:cubicBezTo>
                  <a:pt x="0" y="1010"/>
                  <a:pt x="0" y="1038"/>
                  <a:pt x="15" y="1059"/>
                </a:cubicBezTo>
                <a:cubicBezTo>
                  <a:pt x="139" y="1231"/>
                  <a:pt x="380" y="1463"/>
                  <a:pt x="627" y="1584"/>
                </a:cubicBezTo>
                <a:cubicBezTo>
                  <a:pt x="763" y="1650"/>
                  <a:pt x="898" y="1684"/>
                  <a:pt x="1028" y="1684"/>
                </a:cubicBezTo>
                <a:cubicBezTo>
                  <a:pt x="1296" y="1684"/>
                  <a:pt x="1546" y="1543"/>
                  <a:pt x="1748" y="1370"/>
                </a:cubicBezTo>
                <a:cubicBezTo>
                  <a:pt x="1926" y="1217"/>
                  <a:pt x="2036" y="1066"/>
                  <a:pt x="2041" y="1059"/>
                </a:cubicBezTo>
                <a:cubicBezTo>
                  <a:pt x="2056" y="1038"/>
                  <a:pt x="2056" y="1010"/>
                  <a:pt x="2041" y="989"/>
                </a:cubicBezTo>
                <a:cubicBezTo>
                  <a:pt x="1917" y="817"/>
                  <a:pt x="1676" y="585"/>
                  <a:pt x="1429" y="464"/>
                </a:cubicBezTo>
                <a:close/>
                <a:moveTo>
                  <a:pt x="1028" y="1564"/>
                </a:moveTo>
                <a:cubicBezTo>
                  <a:pt x="688" y="1564"/>
                  <a:pt x="351" y="1286"/>
                  <a:pt x="140" y="1024"/>
                </a:cubicBezTo>
                <a:cubicBezTo>
                  <a:pt x="240" y="899"/>
                  <a:pt x="606" y="484"/>
                  <a:pt x="1028" y="484"/>
                </a:cubicBezTo>
                <a:cubicBezTo>
                  <a:pt x="1367" y="484"/>
                  <a:pt x="1705" y="761"/>
                  <a:pt x="1916" y="1024"/>
                </a:cubicBezTo>
                <a:cubicBezTo>
                  <a:pt x="1816" y="1149"/>
                  <a:pt x="1450" y="1564"/>
                  <a:pt x="1028" y="1564"/>
                </a:cubicBezTo>
                <a:close/>
                <a:moveTo>
                  <a:pt x="1028" y="604"/>
                </a:moveTo>
                <a:cubicBezTo>
                  <a:pt x="796" y="604"/>
                  <a:pt x="608" y="792"/>
                  <a:pt x="608" y="1024"/>
                </a:cubicBezTo>
                <a:cubicBezTo>
                  <a:pt x="608" y="1256"/>
                  <a:pt x="796" y="1444"/>
                  <a:pt x="1028" y="1444"/>
                </a:cubicBezTo>
                <a:cubicBezTo>
                  <a:pt x="1260" y="1444"/>
                  <a:pt x="1448" y="1256"/>
                  <a:pt x="1448" y="1024"/>
                </a:cubicBezTo>
                <a:cubicBezTo>
                  <a:pt x="1448" y="792"/>
                  <a:pt x="1260" y="604"/>
                  <a:pt x="1028" y="604"/>
                </a:cubicBezTo>
                <a:close/>
                <a:moveTo>
                  <a:pt x="1028" y="1324"/>
                </a:moveTo>
                <a:cubicBezTo>
                  <a:pt x="863" y="1324"/>
                  <a:pt x="728" y="1189"/>
                  <a:pt x="728" y="1024"/>
                </a:cubicBezTo>
                <a:cubicBezTo>
                  <a:pt x="728" y="859"/>
                  <a:pt x="863" y="724"/>
                  <a:pt x="1028" y="724"/>
                </a:cubicBezTo>
                <a:cubicBezTo>
                  <a:pt x="1193" y="724"/>
                  <a:pt x="1328" y="859"/>
                  <a:pt x="1328" y="1024"/>
                </a:cubicBezTo>
                <a:cubicBezTo>
                  <a:pt x="1328" y="1189"/>
                  <a:pt x="1193" y="1324"/>
                  <a:pt x="1028" y="1324"/>
                </a:cubicBezTo>
                <a:close/>
                <a:moveTo>
                  <a:pt x="1028" y="844"/>
                </a:moveTo>
                <a:cubicBezTo>
                  <a:pt x="929" y="844"/>
                  <a:pt x="848" y="925"/>
                  <a:pt x="848" y="1024"/>
                </a:cubicBezTo>
                <a:cubicBezTo>
                  <a:pt x="848" y="1123"/>
                  <a:pt x="929" y="1204"/>
                  <a:pt x="1028" y="1204"/>
                </a:cubicBezTo>
                <a:cubicBezTo>
                  <a:pt x="1127" y="1204"/>
                  <a:pt x="1208" y="1123"/>
                  <a:pt x="1208" y="1024"/>
                </a:cubicBezTo>
                <a:cubicBezTo>
                  <a:pt x="1208" y="925"/>
                  <a:pt x="1127" y="844"/>
                  <a:pt x="1028" y="844"/>
                </a:cubicBezTo>
                <a:close/>
                <a:moveTo>
                  <a:pt x="1028" y="1084"/>
                </a:moveTo>
                <a:cubicBezTo>
                  <a:pt x="995" y="1084"/>
                  <a:pt x="968" y="1057"/>
                  <a:pt x="968" y="1024"/>
                </a:cubicBezTo>
                <a:cubicBezTo>
                  <a:pt x="968" y="991"/>
                  <a:pt x="995" y="964"/>
                  <a:pt x="1028" y="964"/>
                </a:cubicBezTo>
                <a:cubicBezTo>
                  <a:pt x="1061" y="964"/>
                  <a:pt x="1088" y="991"/>
                  <a:pt x="1088" y="1024"/>
                </a:cubicBezTo>
                <a:cubicBezTo>
                  <a:pt x="1088" y="1057"/>
                  <a:pt x="1061" y="1084"/>
                  <a:pt x="1028" y="1084"/>
                </a:cubicBezTo>
                <a:close/>
                <a:moveTo>
                  <a:pt x="2052" y="1748"/>
                </a:moveTo>
                <a:cubicBezTo>
                  <a:pt x="2052" y="1988"/>
                  <a:pt x="2052" y="1988"/>
                  <a:pt x="2052" y="1988"/>
                </a:cubicBezTo>
                <a:cubicBezTo>
                  <a:pt x="2052" y="1988"/>
                  <a:pt x="2052" y="1988"/>
                  <a:pt x="2052" y="1988"/>
                </a:cubicBezTo>
                <a:cubicBezTo>
                  <a:pt x="2052" y="1990"/>
                  <a:pt x="2052" y="1992"/>
                  <a:pt x="2052" y="1994"/>
                </a:cubicBezTo>
                <a:cubicBezTo>
                  <a:pt x="2049" y="2024"/>
                  <a:pt x="2023" y="2048"/>
                  <a:pt x="1992" y="2048"/>
                </a:cubicBezTo>
                <a:cubicBezTo>
                  <a:pt x="1752" y="2048"/>
                  <a:pt x="1752" y="2048"/>
                  <a:pt x="1752" y="2048"/>
                </a:cubicBezTo>
                <a:cubicBezTo>
                  <a:pt x="1719" y="2048"/>
                  <a:pt x="1692" y="2021"/>
                  <a:pt x="1692" y="1988"/>
                </a:cubicBezTo>
                <a:cubicBezTo>
                  <a:pt x="1692" y="1955"/>
                  <a:pt x="1719" y="1928"/>
                  <a:pt x="1752" y="1928"/>
                </a:cubicBezTo>
                <a:cubicBezTo>
                  <a:pt x="1847" y="1928"/>
                  <a:pt x="1847" y="1928"/>
                  <a:pt x="1847" y="1928"/>
                </a:cubicBezTo>
                <a:cubicBezTo>
                  <a:pt x="1710" y="1790"/>
                  <a:pt x="1710" y="1790"/>
                  <a:pt x="1710" y="1790"/>
                </a:cubicBezTo>
                <a:cubicBezTo>
                  <a:pt x="1686" y="1767"/>
                  <a:pt x="1686" y="1729"/>
                  <a:pt x="1710" y="1706"/>
                </a:cubicBezTo>
                <a:cubicBezTo>
                  <a:pt x="1733" y="1682"/>
                  <a:pt x="1771" y="1682"/>
                  <a:pt x="1794" y="1706"/>
                </a:cubicBezTo>
                <a:cubicBezTo>
                  <a:pt x="1932" y="1843"/>
                  <a:pt x="1932" y="1843"/>
                  <a:pt x="1932" y="1843"/>
                </a:cubicBezTo>
                <a:cubicBezTo>
                  <a:pt x="1932" y="1748"/>
                  <a:pt x="1932" y="1748"/>
                  <a:pt x="1932" y="1748"/>
                </a:cubicBezTo>
                <a:cubicBezTo>
                  <a:pt x="1932" y="1715"/>
                  <a:pt x="1959" y="1688"/>
                  <a:pt x="1992" y="1688"/>
                </a:cubicBezTo>
                <a:cubicBezTo>
                  <a:pt x="2025" y="1688"/>
                  <a:pt x="2052" y="1715"/>
                  <a:pt x="2052" y="1748"/>
                </a:cubicBezTo>
                <a:close/>
                <a:moveTo>
                  <a:pt x="1932" y="300"/>
                </a:moveTo>
                <a:cubicBezTo>
                  <a:pt x="1932" y="205"/>
                  <a:pt x="1932" y="205"/>
                  <a:pt x="1932" y="205"/>
                </a:cubicBezTo>
                <a:cubicBezTo>
                  <a:pt x="1794" y="342"/>
                  <a:pt x="1794" y="342"/>
                  <a:pt x="1794" y="342"/>
                </a:cubicBezTo>
                <a:cubicBezTo>
                  <a:pt x="1783" y="354"/>
                  <a:pt x="1767" y="360"/>
                  <a:pt x="1752" y="360"/>
                </a:cubicBezTo>
                <a:cubicBezTo>
                  <a:pt x="1737" y="360"/>
                  <a:pt x="1721" y="354"/>
                  <a:pt x="1710" y="342"/>
                </a:cubicBezTo>
                <a:cubicBezTo>
                  <a:pt x="1686" y="319"/>
                  <a:pt x="1686" y="281"/>
                  <a:pt x="1710" y="258"/>
                </a:cubicBezTo>
                <a:cubicBezTo>
                  <a:pt x="1847" y="120"/>
                  <a:pt x="1847" y="120"/>
                  <a:pt x="1847" y="120"/>
                </a:cubicBezTo>
                <a:cubicBezTo>
                  <a:pt x="1752" y="120"/>
                  <a:pt x="1752" y="120"/>
                  <a:pt x="1752" y="120"/>
                </a:cubicBezTo>
                <a:cubicBezTo>
                  <a:pt x="1719" y="120"/>
                  <a:pt x="1692" y="93"/>
                  <a:pt x="1692" y="60"/>
                </a:cubicBezTo>
                <a:cubicBezTo>
                  <a:pt x="1692" y="27"/>
                  <a:pt x="1719" y="0"/>
                  <a:pt x="1752" y="0"/>
                </a:cubicBezTo>
                <a:cubicBezTo>
                  <a:pt x="1992" y="0"/>
                  <a:pt x="1992" y="0"/>
                  <a:pt x="1992" y="0"/>
                </a:cubicBezTo>
                <a:cubicBezTo>
                  <a:pt x="1994" y="0"/>
                  <a:pt x="1996" y="0"/>
                  <a:pt x="1998" y="0"/>
                </a:cubicBezTo>
                <a:cubicBezTo>
                  <a:pt x="2029" y="3"/>
                  <a:pt x="2052" y="29"/>
                  <a:pt x="2052" y="60"/>
                </a:cubicBezTo>
                <a:cubicBezTo>
                  <a:pt x="2052" y="60"/>
                  <a:pt x="2052" y="60"/>
                  <a:pt x="2052" y="60"/>
                </a:cubicBezTo>
                <a:cubicBezTo>
                  <a:pt x="2052" y="300"/>
                  <a:pt x="2052" y="300"/>
                  <a:pt x="2052" y="300"/>
                </a:cubicBezTo>
                <a:cubicBezTo>
                  <a:pt x="2052" y="333"/>
                  <a:pt x="2025" y="360"/>
                  <a:pt x="1992" y="360"/>
                </a:cubicBezTo>
                <a:cubicBezTo>
                  <a:pt x="1959" y="360"/>
                  <a:pt x="1932" y="333"/>
                  <a:pt x="1932" y="300"/>
                </a:cubicBezTo>
                <a:close/>
                <a:moveTo>
                  <a:pt x="4" y="1988"/>
                </a:moveTo>
                <a:cubicBezTo>
                  <a:pt x="4" y="1988"/>
                  <a:pt x="4" y="1988"/>
                  <a:pt x="4" y="1988"/>
                </a:cubicBezTo>
                <a:cubicBezTo>
                  <a:pt x="4" y="1748"/>
                  <a:pt x="4" y="1748"/>
                  <a:pt x="4" y="1748"/>
                </a:cubicBezTo>
                <a:cubicBezTo>
                  <a:pt x="4" y="1715"/>
                  <a:pt x="31" y="1688"/>
                  <a:pt x="64" y="1688"/>
                </a:cubicBezTo>
                <a:cubicBezTo>
                  <a:pt x="97" y="1688"/>
                  <a:pt x="124" y="1715"/>
                  <a:pt x="124" y="1748"/>
                </a:cubicBezTo>
                <a:cubicBezTo>
                  <a:pt x="124" y="1843"/>
                  <a:pt x="124" y="1843"/>
                  <a:pt x="124" y="1843"/>
                </a:cubicBezTo>
                <a:cubicBezTo>
                  <a:pt x="262" y="1706"/>
                  <a:pt x="262" y="1706"/>
                  <a:pt x="262" y="1706"/>
                </a:cubicBezTo>
                <a:cubicBezTo>
                  <a:pt x="285" y="1682"/>
                  <a:pt x="323" y="1682"/>
                  <a:pt x="346" y="1706"/>
                </a:cubicBezTo>
                <a:cubicBezTo>
                  <a:pt x="370" y="1729"/>
                  <a:pt x="370" y="1767"/>
                  <a:pt x="346" y="1790"/>
                </a:cubicBezTo>
                <a:cubicBezTo>
                  <a:pt x="209" y="1928"/>
                  <a:pt x="209" y="1928"/>
                  <a:pt x="209" y="1928"/>
                </a:cubicBezTo>
                <a:cubicBezTo>
                  <a:pt x="304" y="1928"/>
                  <a:pt x="304" y="1928"/>
                  <a:pt x="304" y="1928"/>
                </a:cubicBezTo>
                <a:cubicBezTo>
                  <a:pt x="337" y="1928"/>
                  <a:pt x="364" y="1955"/>
                  <a:pt x="364" y="1988"/>
                </a:cubicBezTo>
                <a:cubicBezTo>
                  <a:pt x="364" y="2021"/>
                  <a:pt x="337" y="2048"/>
                  <a:pt x="304" y="2048"/>
                </a:cubicBezTo>
                <a:cubicBezTo>
                  <a:pt x="64" y="2048"/>
                  <a:pt x="64" y="2048"/>
                  <a:pt x="64" y="2048"/>
                </a:cubicBezTo>
                <a:cubicBezTo>
                  <a:pt x="31" y="2048"/>
                  <a:pt x="4" y="2022"/>
                  <a:pt x="4" y="1988"/>
                </a:cubicBezTo>
                <a:close/>
                <a:moveTo>
                  <a:pt x="4" y="30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27"/>
                  <a:pt x="31" y="0"/>
                  <a:pt x="6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37" y="0"/>
                  <a:pt x="364" y="27"/>
                  <a:pt x="364" y="60"/>
                </a:cubicBezTo>
                <a:cubicBezTo>
                  <a:pt x="364" y="93"/>
                  <a:pt x="337" y="120"/>
                  <a:pt x="304" y="120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346" y="258"/>
                  <a:pt x="346" y="258"/>
                  <a:pt x="346" y="258"/>
                </a:cubicBezTo>
                <a:cubicBezTo>
                  <a:pt x="370" y="281"/>
                  <a:pt x="370" y="319"/>
                  <a:pt x="346" y="342"/>
                </a:cubicBezTo>
                <a:cubicBezTo>
                  <a:pt x="323" y="366"/>
                  <a:pt x="285" y="366"/>
                  <a:pt x="262" y="342"/>
                </a:cubicBezTo>
                <a:cubicBezTo>
                  <a:pt x="124" y="205"/>
                  <a:pt x="124" y="205"/>
                  <a:pt x="124" y="205"/>
                </a:cubicBezTo>
                <a:cubicBezTo>
                  <a:pt x="124" y="300"/>
                  <a:pt x="124" y="300"/>
                  <a:pt x="124" y="300"/>
                </a:cubicBezTo>
                <a:cubicBezTo>
                  <a:pt x="124" y="333"/>
                  <a:pt x="97" y="360"/>
                  <a:pt x="64" y="360"/>
                </a:cubicBezTo>
                <a:cubicBezTo>
                  <a:pt x="31" y="360"/>
                  <a:pt x="4" y="333"/>
                  <a:pt x="4" y="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8" name="Freeform 357"/>
          <p:cNvSpPr>
            <a:spLocks noEditPoints="1"/>
          </p:cNvSpPr>
          <p:nvPr/>
        </p:nvSpPr>
        <p:spPr bwMode="auto">
          <a:xfrm>
            <a:off x="7511935" y="3910285"/>
            <a:ext cx="252888" cy="392299"/>
          </a:xfrm>
          <a:custGeom>
            <a:avLst/>
            <a:gdLst>
              <a:gd name="T0" fmla="*/ 1320 w 1320"/>
              <a:gd name="T1" fmla="*/ 1868 h 2048"/>
              <a:gd name="T2" fmla="*/ 1140 w 1320"/>
              <a:gd name="T3" fmla="*/ 0 h 2048"/>
              <a:gd name="T4" fmla="*/ 0 w 1320"/>
              <a:gd name="T5" fmla="*/ 180 h 2048"/>
              <a:gd name="T6" fmla="*/ 180 w 1320"/>
              <a:gd name="T7" fmla="*/ 2048 h 2048"/>
              <a:gd name="T8" fmla="*/ 120 w 1320"/>
              <a:gd name="T9" fmla="*/ 180 h 2048"/>
              <a:gd name="T10" fmla="*/ 1140 w 1320"/>
              <a:gd name="T11" fmla="*/ 120 h 2048"/>
              <a:gd name="T12" fmla="*/ 1200 w 1320"/>
              <a:gd name="T13" fmla="*/ 1568 h 2048"/>
              <a:gd name="T14" fmla="*/ 120 w 1320"/>
              <a:gd name="T15" fmla="*/ 180 h 2048"/>
              <a:gd name="T16" fmla="*/ 120 w 1320"/>
              <a:gd name="T17" fmla="*/ 1688 h 2048"/>
              <a:gd name="T18" fmla="*/ 1200 w 1320"/>
              <a:gd name="T19" fmla="*/ 1868 h 2048"/>
              <a:gd name="T20" fmla="*/ 180 w 1320"/>
              <a:gd name="T21" fmla="*/ 1928 h 2048"/>
              <a:gd name="T22" fmla="*/ 540 w 1320"/>
              <a:gd name="T23" fmla="*/ 300 h 2048"/>
              <a:gd name="T24" fmla="*/ 720 w 1320"/>
              <a:gd name="T25" fmla="*/ 240 h 2048"/>
              <a:gd name="T26" fmla="*/ 720 w 1320"/>
              <a:gd name="T27" fmla="*/ 360 h 2048"/>
              <a:gd name="T28" fmla="*/ 540 w 1320"/>
              <a:gd name="T29" fmla="*/ 300 h 2048"/>
              <a:gd name="T30" fmla="*/ 600 w 1320"/>
              <a:gd name="T31" fmla="*/ 1748 h 2048"/>
              <a:gd name="T32" fmla="*/ 780 w 1320"/>
              <a:gd name="T33" fmla="*/ 1808 h 2048"/>
              <a:gd name="T34" fmla="*/ 600 w 1320"/>
              <a:gd name="T35" fmla="*/ 1868 h 2048"/>
              <a:gd name="T36" fmla="*/ 1020 w 1320"/>
              <a:gd name="T37" fmla="*/ 484 h 2048"/>
              <a:gd name="T38" fmla="*/ 960 w 1320"/>
              <a:gd name="T39" fmla="*/ 617 h 2048"/>
              <a:gd name="T40" fmla="*/ 300 w 1320"/>
              <a:gd name="T41" fmla="*/ 724 h 2048"/>
              <a:gd name="T42" fmla="*/ 240 w 1320"/>
              <a:gd name="T43" fmla="*/ 1024 h 2048"/>
              <a:gd name="T44" fmla="*/ 480 w 1320"/>
              <a:gd name="T45" fmla="*/ 1084 h 2048"/>
              <a:gd name="T46" fmla="*/ 771 w 1320"/>
              <a:gd name="T47" fmla="*/ 1320 h 2048"/>
              <a:gd name="T48" fmla="*/ 840 w 1320"/>
              <a:gd name="T49" fmla="*/ 1161 h 2048"/>
              <a:gd name="T50" fmla="*/ 960 w 1320"/>
              <a:gd name="T51" fmla="*/ 1264 h 2048"/>
              <a:gd name="T52" fmla="*/ 1080 w 1320"/>
              <a:gd name="T53" fmla="*/ 1264 h 2048"/>
              <a:gd name="T54" fmla="*/ 1020 w 1320"/>
              <a:gd name="T55" fmla="*/ 484 h 2048"/>
              <a:gd name="T56" fmla="*/ 360 w 1320"/>
              <a:gd name="T57" fmla="*/ 964 h 2048"/>
              <a:gd name="T58" fmla="*/ 480 w 1320"/>
              <a:gd name="T59" fmla="*/ 844 h 2048"/>
              <a:gd name="T60" fmla="*/ 720 w 1320"/>
              <a:gd name="T61" fmla="*/ 1178 h 2048"/>
              <a:gd name="T62" fmla="*/ 600 w 1320"/>
              <a:gd name="T63" fmla="*/ 1178 h 2048"/>
              <a:gd name="T64" fmla="*/ 720 w 1320"/>
              <a:gd name="T65" fmla="*/ 1131 h 2048"/>
              <a:gd name="T66" fmla="*/ 960 w 1320"/>
              <a:gd name="T67" fmla="*/ 1067 h 2048"/>
              <a:gd name="T68" fmla="*/ 600 w 1320"/>
              <a:gd name="T69" fmla="*/ 831 h 2048"/>
              <a:gd name="T70" fmla="*/ 960 w 1320"/>
              <a:gd name="T71" fmla="*/ 1067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0" h="2048">
                <a:moveTo>
                  <a:pt x="1140" y="2048"/>
                </a:moveTo>
                <a:cubicBezTo>
                  <a:pt x="1239" y="2048"/>
                  <a:pt x="1320" y="1967"/>
                  <a:pt x="1320" y="1868"/>
                </a:cubicBezTo>
                <a:cubicBezTo>
                  <a:pt x="1320" y="180"/>
                  <a:pt x="1320" y="180"/>
                  <a:pt x="1320" y="180"/>
                </a:cubicBezTo>
                <a:cubicBezTo>
                  <a:pt x="1320" y="81"/>
                  <a:pt x="1239" y="0"/>
                  <a:pt x="114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lnTo>
                  <a:pt x="1140" y="2048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1140" y="120"/>
                  <a:pt x="1140" y="120"/>
                  <a:pt x="1140" y="120"/>
                </a:cubicBezTo>
                <a:cubicBezTo>
                  <a:pt x="1173" y="120"/>
                  <a:pt x="1200" y="147"/>
                  <a:pt x="1200" y="180"/>
                </a:cubicBezTo>
                <a:cubicBezTo>
                  <a:pt x="1200" y="1568"/>
                  <a:pt x="1200" y="1568"/>
                  <a:pt x="1200" y="1568"/>
                </a:cubicBezTo>
                <a:cubicBezTo>
                  <a:pt x="120" y="1568"/>
                  <a:pt x="120" y="1568"/>
                  <a:pt x="120" y="1568"/>
                </a:cubicBezTo>
                <a:lnTo>
                  <a:pt x="120" y="180"/>
                </a:lnTo>
                <a:close/>
                <a:moveTo>
                  <a:pt x="120" y="1868"/>
                </a:moveTo>
                <a:cubicBezTo>
                  <a:pt x="120" y="1688"/>
                  <a:pt x="120" y="1688"/>
                  <a:pt x="120" y="1688"/>
                </a:cubicBezTo>
                <a:cubicBezTo>
                  <a:pt x="1200" y="1688"/>
                  <a:pt x="1200" y="1688"/>
                  <a:pt x="1200" y="1688"/>
                </a:cubicBezTo>
                <a:cubicBezTo>
                  <a:pt x="1200" y="1868"/>
                  <a:pt x="1200" y="1868"/>
                  <a:pt x="1200" y="1868"/>
                </a:cubicBezTo>
                <a:cubicBezTo>
                  <a:pt x="1200" y="1901"/>
                  <a:pt x="1173" y="1928"/>
                  <a:pt x="1140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  <a:moveTo>
                  <a:pt x="540" y="300"/>
                </a:moveTo>
                <a:cubicBezTo>
                  <a:pt x="540" y="267"/>
                  <a:pt x="567" y="240"/>
                  <a:pt x="600" y="24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53" y="240"/>
                  <a:pt x="780" y="267"/>
                  <a:pt x="780" y="300"/>
                </a:cubicBezTo>
                <a:cubicBezTo>
                  <a:pt x="780" y="333"/>
                  <a:pt x="753" y="360"/>
                  <a:pt x="720" y="360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567" y="360"/>
                  <a:pt x="540" y="333"/>
                  <a:pt x="540" y="300"/>
                </a:cubicBezTo>
                <a:close/>
                <a:moveTo>
                  <a:pt x="540" y="1808"/>
                </a:moveTo>
                <a:cubicBezTo>
                  <a:pt x="540" y="1775"/>
                  <a:pt x="567" y="1748"/>
                  <a:pt x="600" y="1748"/>
                </a:cubicBezTo>
                <a:cubicBezTo>
                  <a:pt x="720" y="1748"/>
                  <a:pt x="720" y="1748"/>
                  <a:pt x="720" y="1748"/>
                </a:cubicBezTo>
                <a:cubicBezTo>
                  <a:pt x="753" y="1748"/>
                  <a:pt x="780" y="1775"/>
                  <a:pt x="780" y="1808"/>
                </a:cubicBezTo>
                <a:cubicBezTo>
                  <a:pt x="780" y="1841"/>
                  <a:pt x="753" y="1868"/>
                  <a:pt x="720" y="1868"/>
                </a:cubicBezTo>
                <a:cubicBezTo>
                  <a:pt x="600" y="1868"/>
                  <a:pt x="600" y="1868"/>
                  <a:pt x="600" y="1868"/>
                </a:cubicBezTo>
                <a:cubicBezTo>
                  <a:pt x="567" y="1868"/>
                  <a:pt x="540" y="1841"/>
                  <a:pt x="540" y="1808"/>
                </a:cubicBezTo>
                <a:close/>
                <a:moveTo>
                  <a:pt x="1020" y="484"/>
                </a:moveTo>
                <a:cubicBezTo>
                  <a:pt x="987" y="484"/>
                  <a:pt x="960" y="511"/>
                  <a:pt x="960" y="544"/>
                </a:cubicBezTo>
                <a:cubicBezTo>
                  <a:pt x="960" y="617"/>
                  <a:pt x="960" y="617"/>
                  <a:pt x="960" y="617"/>
                </a:cubicBezTo>
                <a:cubicBezTo>
                  <a:pt x="533" y="724"/>
                  <a:pt x="533" y="724"/>
                  <a:pt x="533" y="724"/>
                </a:cubicBezTo>
                <a:cubicBezTo>
                  <a:pt x="300" y="724"/>
                  <a:pt x="300" y="724"/>
                  <a:pt x="300" y="724"/>
                </a:cubicBezTo>
                <a:cubicBezTo>
                  <a:pt x="267" y="724"/>
                  <a:pt x="240" y="751"/>
                  <a:pt x="240" y="784"/>
                </a:cubicBezTo>
                <a:cubicBezTo>
                  <a:pt x="240" y="1024"/>
                  <a:pt x="240" y="1024"/>
                  <a:pt x="240" y="1024"/>
                </a:cubicBezTo>
                <a:cubicBezTo>
                  <a:pt x="240" y="1057"/>
                  <a:pt x="267" y="1084"/>
                  <a:pt x="300" y="1084"/>
                </a:cubicBezTo>
                <a:cubicBezTo>
                  <a:pt x="480" y="1084"/>
                  <a:pt x="480" y="1084"/>
                  <a:pt x="480" y="1084"/>
                </a:cubicBezTo>
                <a:cubicBezTo>
                  <a:pt x="480" y="1178"/>
                  <a:pt x="480" y="1178"/>
                  <a:pt x="480" y="1178"/>
                </a:cubicBezTo>
                <a:cubicBezTo>
                  <a:pt x="480" y="1328"/>
                  <a:pt x="653" y="1411"/>
                  <a:pt x="771" y="1320"/>
                </a:cubicBezTo>
                <a:cubicBezTo>
                  <a:pt x="815" y="1285"/>
                  <a:pt x="840" y="1234"/>
                  <a:pt x="840" y="1178"/>
                </a:cubicBezTo>
                <a:cubicBezTo>
                  <a:pt x="840" y="1161"/>
                  <a:pt x="840" y="1161"/>
                  <a:pt x="840" y="1161"/>
                </a:cubicBezTo>
                <a:cubicBezTo>
                  <a:pt x="960" y="1191"/>
                  <a:pt x="960" y="1191"/>
                  <a:pt x="960" y="1191"/>
                </a:cubicBezTo>
                <a:cubicBezTo>
                  <a:pt x="960" y="1264"/>
                  <a:pt x="960" y="1264"/>
                  <a:pt x="960" y="1264"/>
                </a:cubicBezTo>
                <a:cubicBezTo>
                  <a:pt x="960" y="1297"/>
                  <a:pt x="987" y="1324"/>
                  <a:pt x="1020" y="1324"/>
                </a:cubicBezTo>
                <a:cubicBezTo>
                  <a:pt x="1053" y="1324"/>
                  <a:pt x="1080" y="1297"/>
                  <a:pt x="1080" y="1264"/>
                </a:cubicBezTo>
                <a:cubicBezTo>
                  <a:pt x="1080" y="544"/>
                  <a:pt x="1080" y="544"/>
                  <a:pt x="1080" y="544"/>
                </a:cubicBezTo>
                <a:cubicBezTo>
                  <a:pt x="1080" y="511"/>
                  <a:pt x="1053" y="484"/>
                  <a:pt x="1020" y="484"/>
                </a:cubicBezTo>
                <a:close/>
                <a:moveTo>
                  <a:pt x="480" y="964"/>
                </a:moveTo>
                <a:cubicBezTo>
                  <a:pt x="360" y="964"/>
                  <a:pt x="360" y="964"/>
                  <a:pt x="360" y="964"/>
                </a:cubicBezTo>
                <a:cubicBezTo>
                  <a:pt x="360" y="844"/>
                  <a:pt x="360" y="844"/>
                  <a:pt x="360" y="844"/>
                </a:cubicBezTo>
                <a:cubicBezTo>
                  <a:pt x="480" y="844"/>
                  <a:pt x="480" y="844"/>
                  <a:pt x="480" y="844"/>
                </a:cubicBezTo>
                <a:lnTo>
                  <a:pt x="480" y="964"/>
                </a:lnTo>
                <a:close/>
                <a:moveTo>
                  <a:pt x="720" y="1178"/>
                </a:moveTo>
                <a:cubicBezTo>
                  <a:pt x="720" y="1217"/>
                  <a:pt x="683" y="1245"/>
                  <a:pt x="645" y="1236"/>
                </a:cubicBezTo>
                <a:cubicBezTo>
                  <a:pt x="619" y="1229"/>
                  <a:pt x="600" y="1205"/>
                  <a:pt x="600" y="1178"/>
                </a:cubicBezTo>
                <a:cubicBezTo>
                  <a:pt x="600" y="1101"/>
                  <a:pt x="600" y="1101"/>
                  <a:pt x="600" y="1101"/>
                </a:cubicBezTo>
                <a:cubicBezTo>
                  <a:pt x="720" y="1131"/>
                  <a:pt x="720" y="1131"/>
                  <a:pt x="720" y="1131"/>
                </a:cubicBezTo>
                <a:lnTo>
                  <a:pt x="720" y="1178"/>
                </a:lnTo>
                <a:close/>
                <a:moveTo>
                  <a:pt x="960" y="1067"/>
                </a:moveTo>
                <a:cubicBezTo>
                  <a:pt x="600" y="977"/>
                  <a:pt x="600" y="977"/>
                  <a:pt x="600" y="977"/>
                </a:cubicBezTo>
                <a:cubicBezTo>
                  <a:pt x="600" y="831"/>
                  <a:pt x="600" y="831"/>
                  <a:pt x="600" y="831"/>
                </a:cubicBezTo>
                <a:cubicBezTo>
                  <a:pt x="960" y="741"/>
                  <a:pt x="960" y="741"/>
                  <a:pt x="960" y="741"/>
                </a:cubicBezTo>
                <a:lnTo>
                  <a:pt x="960" y="10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9" name="Freeform 364"/>
          <p:cNvSpPr>
            <a:spLocks noEditPoints="1"/>
          </p:cNvSpPr>
          <p:nvPr/>
        </p:nvSpPr>
        <p:spPr bwMode="auto">
          <a:xfrm>
            <a:off x="7442112" y="4584896"/>
            <a:ext cx="392534" cy="393356"/>
          </a:xfrm>
          <a:custGeom>
            <a:avLst/>
            <a:gdLst>
              <a:gd name="T0" fmla="*/ 1324 w 2048"/>
              <a:gd name="T1" fmla="*/ 480 h 2053"/>
              <a:gd name="T2" fmla="*/ 1144 w 2048"/>
              <a:gd name="T3" fmla="*/ 0 h 2053"/>
              <a:gd name="T4" fmla="*/ 0 w 2048"/>
              <a:gd name="T5" fmla="*/ 180 h 2053"/>
              <a:gd name="T6" fmla="*/ 120 w 2048"/>
              <a:gd name="T7" fmla="*/ 1074 h 2053"/>
              <a:gd name="T8" fmla="*/ 157 w 2048"/>
              <a:gd name="T9" fmla="*/ 1319 h 2053"/>
              <a:gd name="T10" fmla="*/ 445 w 2048"/>
              <a:gd name="T11" fmla="*/ 1084 h 2053"/>
              <a:gd name="T12" fmla="*/ 484 w 2048"/>
              <a:gd name="T13" fmla="*/ 1628 h 2053"/>
              <a:gd name="T14" fmla="*/ 1603 w 2048"/>
              <a:gd name="T15" fmla="*/ 1808 h 2053"/>
              <a:gd name="T16" fmla="*/ 1891 w 2048"/>
              <a:gd name="T17" fmla="*/ 2043 h 2053"/>
              <a:gd name="T18" fmla="*/ 1928 w 2048"/>
              <a:gd name="T19" fmla="*/ 1798 h 2053"/>
              <a:gd name="T20" fmla="*/ 2048 w 2048"/>
              <a:gd name="T21" fmla="*/ 660 h 2053"/>
              <a:gd name="T22" fmla="*/ 484 w 2048"/>
              <a:gd name="T23" fmla="*/ 660 h 2053"/>
              <a:gd name="T24" fmla="*/ 420 w 2048"/>
              <a:gd name="T25" fmla="*/ 964 h 2053"/>
              <a:gd name="T26" fmla="*/ 240 w 2048"/>
              <a:gd name="T27" fmla="*/ 1119 h 2053"/>
              <a:gd name="T28" fmla="*/ 180 w 2048"/>
              <a:gd name="T29" fmla="*/ 964 h 2053"/>
              <a:gd name="T30" fmla="*/ 120 w 2048"/>
              <a:gd name="T31" fmla="*/ 180 h 2053"/>
              <a:gd name="T32" fmla="*/ 1144 w 2048"/>
              <a:gd name="T33" fmla="*/ 120 h 2053"/>
              <a:gd name="T34" fmla="*/ 1204 w 2048"/>
              <a:gd name="T35" fmla="*/ 480 h 2053"/>
              <a:gd name="T36" fmla="*/ 484 w 2048"/>
              <a:gd name="T37" fmla="*/ 660 h 2053"/>
              <a:gd name="T38" fmla="*/ 1868 w 2048"/>
              <a:gd name="T39" fmla="*/ 1688 h 2053"/>
              <a:gd name="T40" fmla="*/ 1808 w 2048"/>
              <a:gd name="T41" fmla="*/ 1843 h 2053"/>
              <a:gd name="T42" fmla="*/ 1628 w 2048"/>
              <a:gd name="T43" fmla="*/ 1688 h 2053"/>
              <a:gd name="T44" fmla="*/ 604 w 2048"/>
              <a:gd name="T45" fmla="*/ 1628 h 2053"/>
              <a:gd name="T46" fmla="*/ 664 w 2048"/>
              <a:gd name="T47" fmla="*/ 600 h 2053"/>
              <a:gd name="T48" fmla="*/ 1928 w 2048"/>
              <a:gd name="T49" fmla="*/ 660 h 2053"/>
              <a:gd name="T50" fmla="*/ 1273 w 2048"/>
              <a:gd name="T51" fmla="*/ 1118 h 2053"/>
              <a:gd name="T52" fmla="*/ 1624 w 2048"/>
              <a:gd name="T53" fmla="*/ 1324 h 2053"/>
              <a:gd name="T54" fmla="*/ 1624 w 2048"/>
              <a:gd name="T55" fmla="*/ 1444 h 2053"/>
              <a:gd name="T56" fmla="*/ 1084 w 2048"/>
              <a:gd name="T57" fmla="*/ 1504 h 2053"/>
              <a:gd name="T58" fmla="*/ 964 w 2048"/>
              <a:gd name="T59" fmla="*/ 1504 h 2053"/>
              <a:gd name="T60" fmla="*/ 904 w 2048"/>
              <a:gd name="T61" fmla="*/ 1444 h 2053"/>
              <a:gd name="T62" fmla="*/ 904 w 2048"/>
              <a:gd name="T63" fmla="*/ 1324 h 2053"/>
              <a:gd name="T64" fmla="*/ 964 w 2048"/>
              <a:gd name="T65" fmla="*/ 784 h 2053"/>
              <a:gd name="T66" fmla="*/ 1084 w 2048"/>
              <a:gd name="T67" fmla="*/ 784 h 2053"/>
              <a:gd name="T68" fmla="*/ 1214 w 2048"/>
              <a:gd name="T69" fmla="*/ 991 h 2053"/>
              <a:gd name="T70" fmla="*/ 1375 w 2048"/>
              <a:gd name="T71" fmla="*/ 1050 h 2053"/>
              <a:gd name="T72" fmla="*/ 1657 w 2048"/>
              <a:gd name="T73" fmla="*/ 734 h 2053"/>
              <a:gd name="T74" fmla="*/ 1434 w 2048"/>
              <a:gd name="T75" fmla="*/ 1177 h 2053"/>
              <a:gd name="T76" fmla="*/ 1273 w 2048"/>
              <a:gd name="T77" fmla="*/ 1118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8" h="2053">
                <a:moveTo>
                  <a:pt x="1868" y="480"/>
                </a:moveTo>
                <a:cubicBezTo>
                  <a:pt x="1324" y="480"/>
                  <a:pt x="1324" y="480"/>
                  <a:pt x="1324" y="480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24" y="81"/>
                  <a:pt x="1243" y="0"/>
                  <a:pt x="1144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904"/>
                  <a:pt x="0" y="904"/>
                  <a:pt x="0" y="904"/>
                </a:cubicBezTo>
                <a:cubicBezTo>
                  <a:pt x="0" y="982"/>
                  <a:pt x="50" y="1049"/>
                  <a:pt x="120" y="1074"/>
                </a:cubicBezTo>
                <a:cubicBezTo>
                  <a:pt x="120" y="1264"/>
                  <a:pt x="120" y="1264"/>
                  <a:pt x="120" y="1264"/>
                </a:cubicBezTo>
                <a:cubicBezTo>
                  <a:pt x="120" y="1288"/>
                  <a:pt x="135" y="1310"/>
                  <a:pt x="157" y="1319"/>
                </a:cubicBezTo>
                <a:cubicBezTo>
                  <a:pt x="179" y="1329"/>
                  <a:pt x="205" y="1323"/>
                  <a:pt x="222" y="1306"/>
                </a:cubicBezTo>
                <a:cubicBezTo>
                  <a:pt x="445" y="1084"/>
                  <a:pt x="445" y="1084"/>
                  <a:pt x="445" y="1084"/>
                </a:cubicBezTo>
                <a:cubicBezTo>
                  <a:pt x="484" y="1084"/>
                  <a:pt x="484" y="1084"/>
                  <a:pt x="484" y="1084"/>
                </a:cubicBezTo>
                <a:cubicBezTo>
                  <a:pt x="484" y="1628"/>
                  <a:pt x="484" y="1628"/>
                  <a:pt x="484" y="1628"/>
                </a:cubicBezTo>
                <a:cubicBezTo>
                  <a:pt x="484" y="1727"/>
                  <a:pt x="565" y="1808"/>
                  <a:pt x="664" y="1808"/>
                </a:cubicBezTo>
                <a:cubicBezTo>
                  <a:pt x="1603" y="1808"/>
                  <a:pt x="1603" y="1808"/>
                  <a:pt x="1603" y="1808"/>
                </a:cubicBezTo>
                <a:cubicBezTo>
                  <a:pt x="1826" y="2030"/>
                  <a:pt x="1826" y="2030"/>
                  <a:pt x="1826" y="2030"/>
                </a:cubicBezTo>
                <a:cubicBezTo>
                  <a:pt x="1843" y="2047"/>
                  <a:pt x="1869" y="2053"/>
                  <a:pt x="1891" y="2043"/>
                </a:cubicBezTo>
                <a:cubicBezTo>
                  <a:pt x="1913" y="2034"/>
                  <a:pt x="1928" y="2012"/>
                  <a:pt x="1928" y="1988"/>
                </a:cubicBezTo>
                <a:cubicBezTo>
                  <a:pt x="1928" y="1798"/>
                  <a:pt x="1928" y="1798"/>
                  <a:pt x="1928" y="1798"/>
                </a:cubicBezTo>
                <a:cubicBezTo>
                  <a:pt x="1998" y="1773"/>
                  <a:pt x="2048" y="1706"/>
                  <a:pt x="2048" y="1628"/>
                </a:cubicBezTo>
                <a:cubicBezTo>
                  <a:pt x="2048" y="660"/>
                  <a:pt x="2048" y="660"/>
                  <a:pt x="2048" y="660"/>
                </a:cubicBezTo>
                <a:cubicBezTo>
                  <a:pt x="2048" y="561"/>
                  <a:pt x="1967" y="480"/>
                  <a:pt x="1868" y="480"/>
                </a:cubicBezTo>
                <a:close/>
                <a:moveTo>
                  <a:pt x="484" y="660"/>
                </a:moveTo>
                <a:cubicBezTo>
                  <a:pt x="484" y="964"/>
                  <a:pt x="484" y="964"/>
                  <a:pt x="484" y="964"/>
                </a:cubicBezTo>
                <a:cubicBezTo>
                  <a:pt x="420" y="964"/>
                  <a:pt x="420" y="964"/>
                  <a:pt x="420" y="964"/>
                </a:cubicBezTo>
                <a:cubicBezTo>
                  <a:pt x="404" y="964"/>
                  <a:pt x="389" y="970"/>
                  <a:pt x="378" y="981"/>
                </a:cubicBezTo>
                <a:cubicBezTo>
                  <a:pt x="240" y="1119"/>
                  <a:pt x="240" y="1119"/>
                  <a:pt x="240" y="1119"/>
                </a:cubicBezTo>
                <a:cubicBezTo>
                  <a:pt x="240" y="1024"/>
                  <a:pt x="240" y="1024"/>
                  <a:pt x="240" y="1024"/>
                </a:cubicBezTo>
                <a:cubicBezTo>
                  <a:pt x="240" y="991"/>
                  <a:pt x="213" y="964"/>
                  <a:pt x="180" y="964"/>
                </a:cubicBezTo>
                <a:cubicBezTo>
                  <a:pt x="147" y="964"/>
                  <a:pt x="120" y="937"/>
                  <a:pt x="120" y="904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20" y="147"/>
                  <a:pt x="147" y="120"/>
                  <a:pt x="180" y="120"/>
                </a:cubicBezTo>
                <a:cubicBezTo>
                  <a:pt x="1144" y="120"/>
                  <a:pt x="1144" y="120"/>
                  <a:pt x="1144" y="120"/>
                </a:cubicBezTo>
                <a:cubicBezTo>
                  <a:pt x="1177" y="120"/>
                  <a:pt x="1204" y="147"/>
                  <a:pt x="1204" y="180"/>
                </a:cubicBezTo>
                <a:cubicBezTo>
                  <a:pt x="1204" y="480"/>
                  <a:pt x="1204" y="480"/>
                  <a:pt x="1204" y="480"/>
                </a:cubicBezTo>
                <a:cubicBezTo>
                  <a:pt x="664" y="480"/>
                  <a:pt x="664" y="480"/>
                  <a:pt x="664" y="480"/>
                </a:cubicBezTo>
                <a:cubicBezTo>
                  <a:pt x="565" y="480"/>
                  <a:pt x="484" y="561"/>
                  <a:pt x="484" y="660"/>
                </a:cubicBezTo>
                <a:close/>
                <a:moveTo>
                  <a:pt x="1928" y="1628"/>
                </a:moveTo>
                <a:cubicBezTo>
                  <a:pt x="1928" y="1661"/>
                  <a:pt x="1901" y="1688"/>
                  <a:pt x="1868" y="1688"/>
                </a:cubicBezTo>
                <a:cubicBezTo>
                  <a:pt x="1835" y="1688"/>
                  <a:pt x="1808" y="1715"/>
                  <a:pt x="1808" y="1748"/>
                </a:cubicBezTo>
                <a:cubicBezTo>
                  <a:pt x="1808" y="1843"/>
                  <a:pt x="1808" y="1843"/>
                  <a:pt x="1808" y="1843"/>
                </a:cubicBezTo>
                <a:cubicBezTo>
                  <a:pt x="1670" y="1705"/>
                  <a:pt x="1670" y="1705"/>
                  <a:pt x="1670" y="1705"/>
                </a:cubicBezTo>
                <a:cubicBezTo>
                  <a:pt x="1659" y="1694"/>
                  <a:pt x="1644" y="1688"/>
                  <a:pt x="1628" y="1688"/>
                </a:cubicBezTo>
                <a:cubicBezTo>
                  <a:pt x="664" y="1688"/>
                  <a:pt x="664" y="1688"/>
                  <a:pt x="664" y="1688"/>
                </a:cubicBezTo>
                <a:cubicBezTo>
                  <a:pt x="631" y="1688"/>
                  <a:pt x="604" y="1661"/>
                  <a:pt x="604" y="1628"/>
                </a:cubicBezTo>
                <a:cubicBezTo>
                  <a:pt x="604" y="660"/>
                  <a:pt x="604" y="660"/>
                  <a:pt x="604" y="660"/>
                </a:cubicBezTo>
                <a:cubicBezTo>
                  <a:pt x="604" y="627"/>
                  <a:pt x="631" y="600"/>
                  <a:pt x="664" y="600"/>
                </a:cubicBezTo>
                <a:cubicBezTo>
                  <a:pt x="1868" y="600"/>
                  <a:pt x="1868" y="600"/>
                  <a:pt x="1868" y="600"/>
                </a:cubicBezTo>
                <a:cubicBezTo>
                  <a:pt x="1901" y="600"/>
                  <a:pt x="1928" y="627"/>
                  <a:pt x="1928" y="660"/>
                </a:cubicBezTo>
                <a:lnTo>
                  <a:pt x="1928" y="1628"/>
                </a:lnTo>
                <a:close/>
                <a:moveTo>
                  <a:pt x="1273" y="1118"/>
                </a:moveTo>
                <a:cubicBezTo>
                  <a:pt x="1136" y="1324"/>
                  <a:pt x="1136" y="1324"/>
                  <a:pt x="1136" y="1324"/>
                </a:cubicBezTo>
                <a:cubicBezTo>
                  <a:pt x="1624" y="1324"/>
                  <a:pt x="1624" y="1324"/>
                  <a:pt x="1624" y="1324"/>
                </a:cubicBezTo>
                <a:cubicBezTo>
                  <a:pt x="1657" y="1324"/>
                  <a:pt x="1684" y="1351"/>
                  <a:pt x="1684" y="1384"/>
                </a:cubicBezTo>
                <a:cubicBezTo>
                  <a:pt x="1684" y="1417"/>
                  <a:pt x="1657" y="1444"/>
                  <a:pt x="1624" y="1444"/>
                </a:cubicBezTo>
                <a:cubicBezTo>
                  <a:pt x="1084" y="1444"/>
                  <a:pt x="1084" y="1444"/>
                  <a:pt x="1084" y="1444"/>
                </a:cubicBezTo>
                <a:cubicBezTo>
                  <a:pt x="1084" y="1504"/>
                  <a:pt x="1084" y="1504"/>
                  <a:pt x="1084" y="1504"/>
                </a:cubicBezTo>
                <a:cubicBezTo>
                  <a:pt x="1084" y="1537"/>
                  <a:pt x="1057" y="1564"/>
                  <a:pt x="1024" y="1564"/>
                </a:cubicBezTo>
                <a:cubicBezTo>
                  <a:pt x="991" y="1564"/>
                  <a:pt x="964" y="1537"/>
                  <a:pt x="964" y="1504"/>
                </a:cubicBezTo>
                <a:cubicBezTo>
                  <a:pt x="964" y="1444"/>
                  <a:pt x="964" y="1444"/>
                  <a:pt x="964" y="1444"/>
                </a:cubicBezTo>
                <a:cubicBezTo>
                  <a:pt x="904" y="1444"/>
                  <a:pt x="904" y="1444"/>
                  <a:pt x="904" y="1444"/>
                </a:cubicBezTo>
                <a:cubicBezTo>
                  <a:pt x="871" y="1444"/>
                  <a:pt x="844" y="1417"/>
                  <a:pt x="844" y="1384"/>
                </a:cubicBezTo>
                <a:cubicBezTo>
                  <a:pt x="844" y="1351"/>
                  <a:pt x="871" y="1324"/>
                  <a:pt x="904" y="1324"/>
                </a:cubicBezTo>
                <a:cubicBezTo>
                  <a:pt x="964" y="1324"/>
                  <a:pt x="964" y="1324"/>
                  <a:pt x="964" y="1324"/>
                </a:cubicBezTo>
                <a:cubicBezTo>
                  <a:pt x="964" y="784"/>
                  <a:pt x="964" y="784"/>
                  <a:pt x="964" y="784"/>
                </a:cubicBezTo>
                <a:cubicBezTo>
                  <a:pt x="964" y="751"/>
                  <a:pt x="991" y="724"/>
                  <a:pt x="1024" y="724"/>
                </a:cubicBezTo>
                <a:cubicBezTo>
                  <a:pt x="1057" y="724"/>
                  <a:pt x="1084" y="751"/>
                  <a:pt x="1084" y="784"/>
                </a:cubicBezTo>
                <a:cubicBezTo>
                  <a:pt x="1084" y="1186"/>
                  <a:pt x="1084" y="1186"/>
                  <a:pt x="1084" y="1186"/>
                </a:cubicBezTo>
                <a:cubicBezTo>
                  <a:pt x="1214" y="991"/>
                  <a:pt x="1214" y="991"/>
                  <a:pt x="1214" y="991"/>
                </a:cubicBezTo>
                <a:cubicBezTo>
                  <a:pt x="1235" y="959"/>
                  <a:pt x="1280" y="955"/>
                  <a:pt x="1306" y="981"/>
                </a:cubicBezTo>
                <a:cubicBezTo>
                  <a:pt x="1375" y="1050"/>
                  <a:pt x="1375" y="1050"/>
                  <a:pt x="1375" y="1050"/>
                </a:cubicBezTo>
                <a:cubicBezTo>
                  <a:pt x="1574" y="751"/>
                  <a:pt x="1574" y="751"/>
                  <a:pt x="1574" y="751"/>
                </a:cubicBezTo>
                <a:cubicBezTo>
                  <a:pt x="1592" y="723"/>
                  <a:pt x="1630" y="716"/>
                  <a:pt x="1657" y="734"/>
                </a:cubicBezTo>
                <a:cubicBezTo>
                  <a:pt x="1685" y="752"/>
                  <a:pt x="1692" y="790"/>
                  <a:pt x="1674" y="817"/>
                </a:cubicBezTo>
                <a:cubicBezTo>
                  <a:pt x="1434" y="1177"/>
                  <a:pt x="1434" y="1177"/>
                  <a:pt x="1434" y="1177"/>
                </a:cubicBezTo>
                <a:cubicBezTo>
                  <a:pt x="1413" y="1209"/>
                  <a:pt x="1368" y="1213"/>
                  <a:pt x="1342" y="1186"/>
                </a:cubicBezTo>
                <a:lnTo>
                  <a:pt x="1273" y="1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0" name="Freeform 336"/>
          <p:cNvSpPr>
            <a:spLocks noEditPoints="1"/>
          </p:cNvSpPr>
          <p:nvPr/>
        </p:nvSpPr>
        <p:spPr bwMode="auto">
          <a:xfrm>
            <a:off x="7488935" y="1889268"/>
            <a:ext cx="298889" cy="392299"/>
          </a:xfrm>
          <a:custGeom>
            <a:avLst/>
            <a:gdLst>
              <a:gd name="T0" fmla="*/ 1020 w 1560"/>
              <a:gd name="T1" fmla="*/ 960 h 2048"/>
              <a:gd name="T2" fmla="*/ 1020 w 1560"/>
              <a:gd name="T3" fmla="*/ 1080 h 2048"/>
              <a:gd name="T4" fmla="*/ 1020 w 1560"/>
              <a:gd name="T5" fmla="*/ 840 h 2048"/>
              <a:gd name="T6" fmla="*/ 1020 w 1560"/>
              <a:gd name="T7" fmla="*/ 720 h 2048"/>
              <a:gd name="T8" fmla="*/ 1020 w 1560"/>
              <a:gd name="T9" fmla="*/ 840 h 2048"/>
              <a:gd name="T10" fmla="*/ 1080 w 1560"/>
              <a:gd name="T11" fmla="*/ 540 h 2048"/>
              <a:gd name="T12" fmla="*/ 960 w 1560"/>
              <a:gd name="T13" fmla="*/ 540 h 2048"/>
              <a:gd name="T14" fmla="*/ 720 w 1560"/>
              <a:gd name="T15" fmla="*/ 1797 h 2048"/>
              <a:gd name="T16" fmla="*/ 420 w 1560"/>
              <a:gd name="T17" fmla="*/ 1928 h 2048"/>
              <a:gd name="T18" fmla="*/ 420 w 1560"/>
              <a:gd name="T19" fmla="*/ 2048 h 2048"/>
              <a:gd name="T20" fmla="*/ 1200 w 1560"/>
              <a:gd name="T21" fmla="*/ 1988 h 2048"/>
              <a:gd name="T22" fmla="*/ 840 w 1560"/>
              <a:gd name="T23" fmla="*/ 1928 h 2048"/>
              <a:gd name="T24" fmla="*/ 1560 w 1560"/>
              <a:gd name="T25" fmla="*/ 1020 h 2048"/>
              <a:gd name="T26" fmla="*/ 1440 w 1560"/>
              <a:gd name="T27" fmla="*/ 1020 h 2048"/>
              <a:gd name="T28" fmla="*/ 120 w 1560"/>
              <a:gd name="T29" fmla="*/ 1020 h 2048"/>
              <a:gd name="T30" fmla="*/ 0 w 1560"/>
              <a:gd name="T31" fmla="*/ 1020 h 2048"/>
              <a:gd name="T32" fmla="*/ 780 w 1560"/>
              <a:gd name="T33" fmla="*/ 1560 h 2048"/>
              <a:gd name="T34" fmla="*/ 1320 w 1560"/>
              <a:gd name="T35" fmla="*/ 540 h 2048"/>
              <a:gd name="T36" fmla="*/ 240 w 1560"/>
              <a:gd name="T37" fmla="*/ 540 h 2048"/>
              <a:gd name="T38" fmla="*/ 780 w 1560"/>
              <a:gd name="T39" fmla="*/ 1560 h 2048"/>
              <a:gd name="T40" fmla="*/ 780 w 1560"/>
              <a:gd name="T41" fmla="*/ 120 h 2048"/>
              <a:gd name="T42" fmla="*/ 1200 w 1560"/>
              <a:gd name="T43" fmla="*/ 1020 h 2048"/>
              <a:gd name="T44" fmla="*/ 360 w 1560"/>
              <a:gd name="T45" fmla="*/ 1020 h 2048"/>
              <a:gd name="T46" fmla="*/ 720 w 1560"/>
              <a:gd name="T47" fmla="*/ 300 h 2048"/>
              <a:gd name="T48" fmla="*/ 840 w 1560"/>
              <a:gd name="T49" fmla="*/ 300 h 2048"/>
              <a:gd name="T50" fmla="*/ 720 w 1560"/>
              <a:gd name="T51" fmla="*/ 300 h 2048"/>
              <a:gd name="T52" fmla="*/ 780 w 1560"/>
              <a:gd name="T53" fmla="*/ 1200 h 2048"/>
              <a:gd name="T54" fmla="*/ 780 w 1560"/>
              <a:gd name="T55" fmla="*/ 1320 h 2048"/>
              <a:gd name="T56" fmla="*/ 720 w 1560"/>
              <a:gd name="T57" fmla="*/ 1020 h 2048"/>
              <a:gd name="T58" fmla="*/ 840 w 1560"/>
              <a:gd name="T59" fmla="*/ 1020 h 2048"/>
              <a:gd name="T60" fmla="*/ 720 w 1560"/>
              <a:gd name="T61" fmla="*/ 1020 h 2048"/>
              <a:gd name="T62" fmla="*/ 780 w 1560"/>
              <a:gd name="T63" fmla="*/ 720 h 2048"/>
              <a:gd name="T64" fmla="*/ 780 w 1560"/>
              <a:gd name="T65" fmla="*/ 840 h 2048"/>
              <a:gd name="T66" fmla="*/ 720 w 1560"/>
              <a:gd name="T67" fmla="*/ 540 h 2048"/>
              <a:gd name="T68" fmla="*/ 840 w 1560"/>
              <a:gd name="T69" fmla="*/ 540 h 2048"/>
              <a:gd name="T70" fmla="*/ 720 w 1560"/>
              <a:gd name="T71" fmla="*/ 5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0" h="2048">
                <a:moveTo>
                  <a:pt x="960" y="1020"/>
                </a:moveTo>
                <a:cubicBezTo>
                  <a:pt x="960" y="986"/>
                  <a:pt x="987" y="960"/>
                  <a:pt x="1020" y="960"/>
                </a:cubicBezTo>
                <a:cubicBezTo>
                  <a:pt x="1053" y="960"/>
                  <a:pt x="1080" y="986"/>
                  <a:pt x="1080" y="1020"/>
                </a:cubicBezTo>
                <a:cubicBezTo>
                  <a:pt x="1080" y="1053"/>
                  <a:pt x="1053" y="1080"/>
                  <a:pt x="1020" y="1080"/>
                </a:cubicBezTo>
                <a:cubicBezTo>
                  <a:pt x="987" y="1080"/>
                  <a:pt x="960" y="1053"/>
                  <a:pt x="960" y="1020"/>
                </a:cubicBezTo>
                <a:close/>
                <a:moveTo>
                  <a:pt x="1020" y="840"/>
                </a:moveTo>
                <a:cubicBezTo>
                  <a:pt x="1053" y="840"/>
                  <a:pt x="1080" y="813"/>
                  <a:pt x="1080" y="780"/>
                </a:cubicBezTo>
                <a:cubicBezTo>
                  <a:pt x="1080" y="746"/>
                  <a:pt x="1053" y="720"/>
                  <a:pt x="1020" y="720"/>
                </a:cubicBezTo>
                <a:cubicBezTo>
                  <a:pt x="987" y="720"/>
                  <a:pt x="960" y="746"/>
                  <a:pt x="960" y="780"/>
                </a:cubicBezTo>
                <a:cubicBezTo>
                  <a:pt x="960" y="813"/>
                  <a:pt x="987" y="840"/>
                  <a:pt x="1020" y="840"/>
                </a:cubicBezTo>
                <a:close/>
                <a:moveTo>
                  <a:pt x="1020" y="600"/>
                </a:moveTo>
                <a:cubicBezTo>
                  <a:pt x="1053" y="600"/>
                  <a:pt x="1080" y="573"/>
                  <a:pt x="1080" y="540"/>
                </a:cubicBezTo>
                <a:cubicBezTo>
                  <a:pt x="1080" y="506"/>
                  <a:pt x="1053" y="480"/>
                  <a:pt x="1020" y="480"/>
                </a:cubicBezTo>
                <a:cubicBezTo>
                  <a:pt x="987" y="480"/>
                  <a:pt x="960" y="506"/>
                  <a:pt x="960" y="540"/>
                </a:cubicBezTo>
                <a:cubicBezTo>
                  <a:pt x="960" y="573"/>
                  <a:pt x="987" y="600"/>
                  <a:pt x="1020" y="600"/>
                </a:cubicBezTo>
                <a:close/>
                <a:moveTo>
                  <a:pt x="720" y="1797"/>
                </a:moveTo>
                <a:cubicBezTo>
                  <a:pt x="720" y="1928"/>
                  <a:pt x="720" y="1928"/>
                  <a:pt x="720" y="1928"/>
                </a:cubicBezTo>
                <a:cubicBezTo>
                  <a:pt x="420" y="1928"/>
                  <a:pt x="420" y="1928"/>
                  <a:pt x="420" y="1928"/>
                </a:cubicBezTo>
                <a:cubicBezTo>
                  <a:pt x="387" y="1928"/>
                  <a:pt x="360" y="1954"/>
                  <a:pt x="360" y="1988"/>
                </a:cubicBezTo>
                <a:cubicBezTo>
                  <a:pt x="360" y="2021"/>
                  <a:pt x="387" y="2048"/>
                  <a:pt x="420" y="2048"/>
                </a:cubicBezTo>
                <a:cubicBezTo>
                  <a:pt x="1140" y="2048"/>
                  <a:pt x="1140" y="2048"/>
                  <a:pt x="1140" y="2048"/>
                </a:cubicBezTo>
                <a:cubicBezTo>
                  <a:pt x="1173" y="2048"/>
                  <a:pt x="1200" y="2021"/>
                  <a:pt x="1200" y="1988"/>
                </a:cubicBezTo>
                <a:cubicBezTo>
                  <a:pt x="1200" y="1954"/>
                  <a:pt x="1173" y="1928"/>
                  <a:pt x="1140" y="1928"/>
                </a:cubicBezTo>
                <a:cubicBezTo>
                  <a:pt x="840" y="1928"/>
                  <a:pt x="840" y="1928"/>
                  <a:pt x="840" y="1928"/>
                </a:cubicBezTo>
                <a:cubicBezTo>
                  <a:pt x="840" y="1797"/>
                  <a:pt x="840" y="1797"/>
                  <a:pt x="840" y="1797"/>
                </a:cubicBezTo>
                <a:cubicBezTo>
                  <a:pt x="1242" y="1767"/>
                  <a:pt x="1560" y="1430"/>
                  <a:pt x="1560" y="1020"/>
                </a:cubicBezTo>
                <a:cubicBezTo>
                  <a:pt x="1560" y="986"/>
                  <a:pt x="1533" y="960"/>
                  <a:pt x="1500" y="960"/>
                </a:cubicBezTo>
                <a:cubicBezTo>
                  <a:pt x="1467" y="960"/>
                  <a:pt x="1440" y="986"/>
                  <a:pt x="1440" y="1020"/>
                </a:cubicBezTo>
                <a:cubicBezTo>
                  <a:pt x="1440" y="1384"/>
                  <a:pt x="1144" y="1680"/>
                  <a:pt x="780" y="1680"/>
                </a:cubicBezTo>
                <a:cubicBezTo>
                  <a:pt x="416" y="1680"/>
                  <a:pt x="120" y="1384"/>
                  <a:pt x="120" y="1020"/>
                </a:cubicBezTo>
                <a:cubicBezTo>
                  <a:pt x="120" y="986"/>
                  <a:pt x="93" y="960"/>
                  <a:pt x="60" y="960"/>
                </a:cubicBezTo>
                <a:cubicBezTo>
                  <a:pt x="27" y="960"/>
                  <a:pt x="0" y="986"/>
                  <a:pt x="0" y="1020"/>
                </a:cubicBezTo>
                <a:cubicBezTo>
                  <a:pt x="0" y="1430"/>
                  <a:pt x="318" y="1767"/>
                  <a:pt x="720" y="1797"/>
                </a:cubicBezTo>
                <a:close/>
                <a:moveTo>
                  <a:pt x="780" y="1560"/>
                </a:moveTo>
                <a:cubicBezTo>
                  <a:pt x="1078" y="1560"/>
                  <a:pt x="1320" y="1317"/>
                  <a:pt x="1320" y="1020"/>
                </a:cubicBezTo>
                <a:cubicBezTo>
                  <a:pt x="1320" y="540"/>
                  <a:pt x="1320" y="540"/>
                  <a:pt x="1320" y="540"/>
                </a:cubicBezTo>
                <a:cubicBezTo>
                  <a:pt x="1320" y="242"/>
                  <a:pt x="1078" y="0"/>
                  <a:pt x="780" y="0"/>
                </a:cubicBezTo>
                <a:cubicBezTo>
                  <a:pt x="482" y="0"/>
                  <a:pt x="240" y="242"/>
                  <a:pt x="240" y="540"/>
                </a:cubicBezTo>
                <a:cubicBezTo>
                  <a:pt x="240" y="1020"/>
                  <a:pt x="240" y="1020"/>
                  <a:pt x="240" y="1020"/>
                </a:cubicBezTo>
                <a:cubicBezTo>
                  <a:pt x="240" y="1317"/>
                  <a:pt x="482" y="1560"/>
                  <a:pt x="780" y="1560"/>
                </a:cubicBezTo>
                <a:close/>
                <a:moveTo>
                  <a:pt x="360" y="540"/>
                </a:moveTo>
                <a:cubicBezTo>
                  <a:pt x="360" y="308"/>
                  <a:pt x="548" y="120"/>
                  <a:pt x="780" y="120"/>
                </a:cubicBezTo>
                <a:cubicBezTo>
                  <a:pt x="1012" y="120"/>
                  <a:pt x="1200" y="308"/>
                  <a:pt x="1200" y="540"/>
                </a:cubicBezTo>
                <a:cubicBezTo>
                  <a:pt x="1200" y="1020"/>
                  <a:pt x="1200" y="1020"/>
                  <a:pt x="1200" y="1020"/>
                </a:cubicBezTo>
                <a:cubicBezTo>
                  <a:pt x="1200" y="1251"/>
                  <a:pt x="1012" y="1440"/>
                  <a:pt x="780" y="1440"/>
                </a:cubicBezTo>
                <a:cubicBezTo>
                  <a:pt x="548" y="1440"/>
                  <a:pt x="360" y="1251"/>
                  <a:pt x="360" y="1020"/>
                </a:cubicBezTo>
                <a:lnTo>
                  <a:pt x="360" y="540"/>
                </a:lnTo>
                <a:close/>
                <a:moveTo>
                  <a:pt x="720" y="300"/>
                </a:moveTo>
                <a:cubicBezTo>
                  <a:pt x="720" y="266"/>
                  <a:pt x="747" y="240"/>
                  <a:pt x="780" y="240"/>
                </a:cubicBezTo>
                <a:cubicBezTo>
                  <a:pt x="813" y="240"/>
                  <a:pt x="840" y="266"/>
                  <a:pt x="840" y="300"/>
                </a:cubicBezTo>
                <a:cubicBezTo>
                  <a:pt x="840" y="333"/>
                  <a:pt x="813" y="360"/>
                  <a:pt x="780" y="360"/>
                </a:cubicBezTo>
                <a:cubicBezTo>
                  <a:pt x="747" y="360"/>
                  <a:pt x="720" y="333"/>
                  <a:pt x="720" y="300"/>
                </a:cubicBezTo>
                <a:close/>
                <a:moveTo>
                  <a:pt x="720" y="1260"/>
                </a:moveTo>
                <a:cubicBezTo>
                  <a:pt x="720" y="1226"/>
                  <a:pt x="747" y="1200"/>
                  <a:pt x="780" y="1200"/>
                </a:cubicBezTo>
                <a:cubicBezTo>
                  <a:pt x="813" y="1200"/>
                  <a:pt x="840" y="1226"/>
                  <a:pt x="840" y="1260"/>
                </a:cubicBezTo>
                <a:cubicBezTo>
                  <a:pt x="840" y="1293"/>
                  <a:pt x="813" y="1320"/>
                  <a:pt x="780" y="1320"/>
                </a:cubicBezTo>
                <a:cubicBezTo>
                  <a:pt x="747" y="1320"/>
                  <a:pt x="720" y="1293"/>
                  <a:pt x="720" y="1260"/>
                </a:cubicBezTo>
                <a:close/>
                <a:moveTo>
                  <a:pt x="720" y="1020"/>
                </a:moveTo>
                <a:cubicBezTo>
                  <a:pt x="720" y="986"/>
                  <a:pt x="747" y="960"/>
                  <a:pt x="780" y="960"/>
                </a:cubicBezTo>
                <a:cubicBezTo>
                  <a:pt x="813" y="960"/>
                  <a:pt x="840" y="986"/>
                  <a:pt x="840" y="1020"/>
                </a:cubicBezTo>
                <a:cubicBezTo>
                  <a:pt x="840" y="1053"/>
                  <a:pt x="813" y="1080"/>
                  <a:pt x="780" y="1080"/>
                </a:cubicBezTo>
                <a:cubicBezTo>
                  <a:pt x="747" y="1080"/>
                  <a:pt x="720" y="1053"/>
                  <a:pt x="720" y="1020"/>
                </a:cubicBezTo>
                <a:close/>
                <a:moveTo>
                  <a:pt x="720" y="780"/>
                </a:moveTo>
                <a:cubicBezTo>
                  <a:pt x="720" y="746"/>
                  <a:pt x="747" y="720"/>
                  <a:pt x="780" y="720"/>
                </a:cubicBezTo>
                <a:cubicBezTo>
                  <a:pt x="813" y="720"/>
                  <a:pt x="840" y="746"/>
                  <a:pt x="840" y="780"/>
                </a:cubicBezTo>
                <a:cubicBezTo>
                  <a:pt x="840" y="813"/>
                  <a:pt x="813" y="840"/>
                  <a:pt x="780" y="840"/>
                </a:cubicBezTo>
                <a:cubicBezTo>
                  <a:pt x="747" y="840"/>
                  <a:pt x="720" y="813"/>
                  <a:pt x="720" y="780"/>
                </a:cubicBezTo>
                <a:close/>
                <a:moveTo>
                  <a:pt x="720" y="540"/>
                </a:moveTo>
                <a:cubicBezTo>
                  <a:pt x="720" y="506"/>
                  <a:pt x="747" y="480"/>
                  <a:pt x="780" y="480"/>
                </a:cubicBezTo>
                <a:cubicBezTo>
                  <a:pt x="813" y="480"/>
                  <a:pt x="840" y="506"/>
                  <a:pt x="840" y="540"/>
                </a:cubicBezTo>
                <a:cubicBezTo>
                  <a:pt x="840" y="573"/>
                  <a:pt x="813" y="600"/>
                  <a:pt x="780" y="600"/>
                </a:cubicBezTo>
                <a:cubicBezTo>
                  <a:pt x="747" y="600"/>
                  <a:pt x="720" y="573"/>
                  <a:pt x="720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1" name="Freeform 377"/>
          <p:cNvSpPr>
            <a:spLocks noEditPoints="1"/>
          </p:cNvSpPr>
          <p:nvPr/>
        </p:nvSpPr>
        <p:spPr bwMode="auto">
          <a:xfrm>
            <a:off x="7458130" y="5932184"/>
            <a:ext cx="360498" cy="392417"/>
          </a:xfrm>
          <a:custGeom>
            <a:avLst/>
            <a:gdLst>
              <a:gd name="T0" fmla="*/ 1758 w 1881"/>
              <a:gd name="T1" fmla="*/ 604 h 2048"/>
              <a:gd name="T2" fmla="*/ 1281 w 1881"/>
              <a:gd name="T3" fmla="*/ 60 h 2048"/>
              <a:gd name="T4" fmla="*/ 1161 w 1881"/>
              <a:gd name="T5" fmla="*/ 60 h 2048"/>
              <a:gd name="T6" fmla="*/ 685 w 1881"/>
              <a:gd name="T7" fmla="*/ 604 h 2048"/>
              <a:gd name="T8" fmla="*/ 561 w 1881"/>
              <a:gd name="T9" fmla="*/ 664 h 2048"/>
              <a:gd name="T10" fmla="*/ 685 w 1881"/>
              <a:gd name="T11" fmla="*/ 724 h 2048"/>
              <a:gd name="T12" fmla="*/ 24 w 1881"/>
              <a:gd name="T13" fmla="*/ 1607 h 2048"/>
              <a:gd name="T14" fmla="*/ 193 w 1881"/>
              <a:gd name="T15" fmla="*/ 1862 h 2048"/>
              <a:gd name="T16" fmla="*/ 321 w 1881"/>
              <a:gd name="T17" fmla="*/ 1819 h 2048"/>
              <a:gd name="T18" fmla="*/ 575 w 1881"/>
              <a:gd name="T19" fmla="*/ 2048 h 2048"/>
              <a:gd name="T20" fmla="*/ 787 w 1881"/>
              <a:gd name="T21" fmla="*/ 1862 h 2048"/>
              <a:gd name="T22" fmla="*/ 745 w 1881"/>
              <a:gd name="T23" fmla="*/ 1735 h 2048"/>
              <a:gd name="T24" fmla="*/ 872 w 1881"/>
              <a:gd name="T25" fmla="*/ 1692 h 2048"/>
              <a:gd name="T26" fmla="*/ 1127 w 1881"/>
              <a:gd name="T27" fmla="*/ 1522 h 2048"/>
              <a:gd name="T28" fmla="*/ 915 w 1881"/>
              <a:gd name="T29" fmla="*/ 1225 h 2048"/>
              <a:gd name="T30" fmla="*/ 1161 w 1881"/>
              <a:gd name="T31" fmla="*/ 1201 h 2048"/>
              <a:gd name="T32" fmla="*/ 1221 w 1881"/>
              <a:gd name="T33" fmla="*/ 1324 h 2048"/>
              <a:gd name="T34" fmla="*/ 1281 w 1881"/>
              <a:gd name="T35" fmla="*/ 1201 h 2048"/>
              <a:gd name="T36" fmla="*/ 1821 w 1881"/>
              <a:gd name="T37" fmla="*/ 724 h 2048"/>
              <a:gd name="T38" fmla="*/ 1821 w 1881"/>
              <a:gd name="T39" fmla="*/ 604 h 2048"/>
              <a:gd name="T40" fmla="*/ 151 w 1881"/>
              <a:gd name="T41" fmla="*/ 1650 h 2048"/>
              <a:gd name="T42" fmla="*/ 885 w 1881"/>
              <a:gd name="T43" fmla="*/ 1086 h 2048"/>
              <a:gd name="T44" fmla="*/ 999 w 1881"/>
              <a:gd name="T45" fmla="*/ 1480 h 2048"/>
              <a:gd name="T46" fmla="*/ 872 w 1881"/>
              <a:gd name="T47" fmla="*/ 1522 h 2048"/>
              <a:gd name="T48" fmla="*/ 618 w 1881"/>
              <a:gd name="T49" fmla="*/ 1692 h 2048"/>
              <a:gd name="T50" fmla="*/ 660 w 1881"/>
              <a:gd name="T51" fmla="*/ 1819 h 2048"/>
              <a:gd name="T52" fmla="*/ 405 w 1881"/>
              <a:gd name="T53" fmla="*/ 1734 h 2048"/>
              <a:gd name="T54" fmla="*/ 999 w 1881"/>
              <a:gd name="T55" fmla="*/ 1480 h 2048"/>
              <a:gd name="T56" fmla="*/ 1637 w 1881"/>
              <a:gd name="T57" fmla="*/ 723 h 2048"/>
              <a:gd name="T58" fmla="*/ 1281 w 1881"/>
              <a:gd name="T59" fmla="*/ 1024 h 2048"/>
              <a:gd name="T60" fmla="*/ 1161 w 1881"/>
              <a:gd name="T61" fmla="*/ 1024 h 2048"/>
              <a:gd name="T62" fmla="*/ 806 w 1881"/>
              <a:gd name="T63" fmla="*/ 724 h 2048"/>
              <a:gd name="T64" fmla="*/ 921 w 1881"/>
              <a:gd name="T65" fmla="*/ 664 h 2048"/>
              <a:gd name="T66" fmla="*/ 806 w 1881"/>
              <a:gd name="T67" fmla="*/ 604 h 2048"/>
              <a:gd name="T68" fmla="*/ 1161 w 1881"/>
              <a:gd name="T69" fmla="*/ 304 h 2048"/>
              <a:gd name="T70" fmla="*/ 1281 w 1881"/>
              <a:gd name="T71" fmla="*/ 304 h 2048"/>
              <a:gd name="T72" fmla="*/ 1637 w 1881"/>
              <a:gd name="T73" fmla="*/ 604 h 2048"/>
              <a:gd name="T74" fmla="*/ 1521 w 1881"/>
              <a:gd name="T75" fmla="*/ 664 h 2048"/>
              <a:gd name="T76" fmla="*/ 1221 w 1881"/>
              <a:gd name="T77" fmla="*/ 484 h 2048"/>
              <a:gd name="T78" fmla="*/ 1221 w 1881"/>
              <a:gd name="T79" fmla="*/ 844 h 2048"/>
              <a:gd name="T80" fmla="*/ 1221 w 1881"/>
              <a:gd name="T81" fmla="*/ 484 h 2048"/>
              <a:gd name="T82" fmla="*/ 1161 w 1881"/>
              <a:gd name="T83" fmla="*/ 664 h 2048"/>
              <a:gd name="T84" fmla="*/ 1281 w 1881"/>
              <a:gd name="T85" fmla="*/ 6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1" h="2048">
                <a:moveTo>
                  <a:pt x="1821" y="604"/>
                </a:moveTo>
                <a:cubicBezTo>
                  <a:pt x="1758" y="604"/>
                  <a:pt x="1758" y="604"/>
                  <a:pt x="1758" y="604"/>
                </a:cubicBezTo>
                <a:cubicBezTo>
                  <a:pt x="1730" y="354"/>
                  <a:pt x="1531" y="155"/>
                  <a:pt x="1281" y="127"/>
                </a:cubicBezTo>
                <a:cubicBezTo>
                  <a:pt x="1281" y="60"/>
                  <a:pt x="1281" y="60"/>
                  <a:pt x="1281" y="60"/>
                </a:cubicBezTo>
                <a:cubicBezTo>
                  <a:pt x="1281" y="27"/>
                  <a:pt x="1255" y="0"/>
                  <a:pt x="1221" y="0"/>
                </a:cubicBezTo>
                <a:cubicBezTo>
                  <a:pt x="1188" y="0"/>
                  <a:pt x="1161" y="27"/>
                  <a:pt x="1161" y="60"/>
                </a:cubicBezTo>
                <a:cubicBezTo>
                  <a:pt x="1161" y="127"/>
                  <a:pt x="1161" y="127"/>
                  <a:pt x="1161" y="127"/>
                </a:cubicBezTo>
                <a:cubicBezTo>
                  <a:pt x="911" y="155"/>
                  <a:pt x="712" y="354"/>
                  <a:pt x="685" y="604"/>
                </a:cubicBezTo>
                <a:cubicBezTo>
                  <a:pt x="621" y="604"/>
                  <a:pt x="621" y="604"/>
                  <a:pt x="621" y="604"/>
                </a:cubicBezTo>
                <a:cubicBezTo>
                  <a:pt x="588" y="604"/>
                  <a:pt x="561" y="631"/>
                  <a:pt x="561" y="664"/>
                </a:cubicBezTo>
                <a:cubicBezTo>
                  <a:pt x="561" y="697"/>
                  <a:pt x="588" y="724"/>
                  <a:pt x="621" y="724"/>
                </a:cubicBezTo>
                <a:cubicBezTo>
                  <a:pt x="685" y="724"/>
                  <a:pt x="685" y="724"/>
                  <a:pt x="685" y="724"/>
                </a:cubicBezTo>
                <a:cubicBezTo>
                  <a:pt x="692" y="785"/>
                  <a:pt x="709" y="843"/>
                  <a:pt x="734" y="897"/>
                </a:cubicBezTo>
                <a:cubicBezTo>
                  <a:pt x="24" y="1607"/>
                  <a:pt x="24" y="1607"/>
                  <a:pt x="24" y="1607"/>
                </a:cubicBezTo>
                <a:cubicBezTo>
                  <a:pt x="0" y="1631"/>
                  <a:pt x="0" y="1669"/>
                  <a:pt x="24" y="1692"/>
                </a:cubicBezTo>
                <a:cubicBezTo>
                  <a:pt x="193" y="1862"/>
                  <a:pt x="193" y="1862"/>
                  <a:pt x="193" y="1862"/>
                </a:cubicBezTo>
                <a:cubicBezTo>
                  <a:pt x="217" y="1885"/>
                  <a:pt x="255" y="1885"/>
                  <a:pt x="278" y="1862"/>
                </a:cubicBezTo>
                <a:cubicBezTo>
                  <a:pt x="321" y="1819"/>
                  <a:pt x="321" y="1819"/>
                  <a:pt x="321" y="1819"/>
                </a:cubicBezTo>
                <a:cubicBezTo>
                  <a:pt x="533" y="2031"/>
                  <a:pt x="533" y="2031"/>
                  <a:pt x="533" y="2031"/>
                </a:cubicBezTo>
                <a:cubicBezTo>
                  <a:pt x="544" y="2042"/>
                  <a:pt x="560" y="2048"/>
                  <a:pt x="575" y="2048"/>
                </a:cubicBezTo>
                <a:cubicBezTo>
                  <a:pt x="590" y="2048"/>
                  <a:pt x="606" y="2042"/>
                  <a:pt x="617" y="2031"/>
                </a:cubicBezTo>
                <a:cubicBezTo>
                  <a:pt x="787" y="1862"/>
                  <a:pt x="787" y="1862"/>
                  <a:pt x="787" y="1862"/>
                </a:cubicBezTo>
                <a:cubicBezTo>
                  <a:pt x="811" y="1839"/>
                  <a:pt x="811" y="1800"/>
                  <a:pt x="787" y="1777"/>
                </a:cubicBezTo>
                <a:cubicBezTo>
                  <a:pt x="745" y="1735"/>
                  <a:pt x="745" y="1735"/>
                  <a:pt x="745" y="1735"/>
                </a:cubicBezTo>
                <a:cubicBezTo>
                  <a:pt x="830" y="1650"/>
                  <a:pt x="830" y="1650"/>
                  <a:pt x="830" y="1650"/>
                </a:cubicBezTo>
                <a:cubicBezTo>
                  <a:pt x="872" y="1692"/>
                  <a:pt x="872" y="1692"/>
                  <a:pt x="872" y="1692"/>
                </a:cubicBezTo>
                <a:cubicBezTo>
                  <a:pt x="896" y="1716"/>
                  <a:pt x="934" y="1716"/>
                  <a:pt x="957" y="1692"/>
                </a:cubicBezTo>
                <a:cubicBezTo>
                  <a:pt x="1127" y="1522"/>
                  <a:pt x="1127" y="1522"/>
                  <a:pt x="1127" y="1522"/>
                </a:cubicBezTo>
                <a:cubicBezTo>
                  <a:pt x="1150" y="1499"/>
                  <a:pt x="1150" y="1461"/>
                  <a:pt x="1127" y="1438"/>
                </a:cubicBezTo>
                <a:cubicBezTo>
                  <a:pt x="915" y="1225"/>
                  <a:pt x="915" y="1225"/>
                  <a:pt x="915" y="1225"/>
                </a:cubicBezTo>
                <a:cubicBezTo>
                  <a:pt x="989" y="1151"/>
                  <a:pt x="989" y="1151"/>
                  <a:pt x="989" y="1151"/>
                </a:cubicBezTo>
                <a:cubicBezTo>
                  <a:pt x="1042" y="1177"/>
                  <a:pt x="1100" y="1194"/>
                  <a:pt x="1161" y="1201"/>
                </a:cubicBezTo>
                <a:cubicBezTo>
                  <a:pt x="1161" y="1264"/>
                  <a:pt x="1161" y="1264"/>
                  <a:pt x="1161" y="1264"/>
                </a:cubicBezTo>
                <a:cubicBezTo>
                  <a:pt x="1161" y="1297"/>
                  <a:pt x="1188" y="1324"/>
                  <a:pt x="1221" y="1324"/>
                </a:cubicBezTo>
                <a:cubicBezTo>
                  <a:pt x="1255" y="1324"/>
                  <a:pt x="1281" y="1297"/>
                  <a:pt x="1281" y="1264"/>
                </a:cubicBezTo>
                <a:cubicBezTo>
                  <a:pt x="1281" y="1201"/>
                  <a:pt x="1281" y="1201"/>
                  <a:pt x="1281" y="1201"/>
                </a:cubicBezTo>
                <a:cubicBezTo>
                  <a:pt x="1531" y="1173"/>
                  <a:pt x="1730" y="974"/>
                  <a:pt x="1758" y="724"/>
                </a:cubicBezTo>
                <a:cubicBezTo>
                  <a:pt x="1821" y="724"/>
                  <a:pt x="1821" y="724"/>
                  <a:pt x="1821" y="724"/>
                </a:cubicBezTo>
                <a:cubicBezTo>
                  <a:pt x="1855" y="724"/>
                  <a:pt x="1881" y="697"/>
                  <a:pt x="1881" y="664"/>
                </a:cubicBezTo>
                <a:cubicBezTo>
                  <a:pt x="1881" y="631"/>
                  <a:pt x="1855" y="604"/>
                  <a:pt x="1821" y="604"/>
                </a:cubicBezTo>
                <a:close/>
                <a:moveTo>
                  <a:pt x="236" y="1735"/>
                </a:moveTo>
                <a:cubicBezTo>
                  <a:pt x="151" y="1650"/>
                  <a:pt x="151" y="1650"/>
                  <a:pt x="151" y="1650"/>
                </a:cubicBezTo>
                <a:cubicBezTo>
                  <a:pt x="800" y="1001"/>
                  <a:pt x="800" y="1001"/>
                  <a:pt x="800" y="1001"/>
                </a:cubicBezTo>
                <a:cubicBezTo>
                  <a:pt x="825" y="1032"/>
                  <a:pt x="853" y="1061"/>
                  <a:pt x="885" y="1086"/>
                </a:cubicBezTo>
                <a:lnTo>
                  <a:pt x="236" y="1735"/>
                </a:lnTo>
                <a:close/>
                <a:moveTo>
                  <a:pt x="999" y="1480"/>
                </a:moveTo>
                <a:cubicBezTo>
                  <a:pt x="915" y="1565"/>
                  <a:pt x="915" y="1565"/>
                  <a:pt x="915" y="1565"/>
                </a:cubicBezTo>
                <a:cubicBezTo>
                  <a:pt x="872" y="1522"/>
                  <a:pt x="872" y="1522"/>
                  <a:pt x="872" y="1522"/>
                </a:cubicBezTo>
                <a:cubicBezTo>
                  <a:pt x="849" y="1499"/>
                  <a:pt x="811" y="1499"/>
                  <a:pt x="787" y="1522"/>
                </a:cubicBezTo>
                <a:cubicBezTo>
                  <a:pt x="618" y="1692"/>
                  <a:pt x="618" y="1692"/>
                  <a:pt x="618" y="1692"/>
                </a:cubicBezTo>
                <a:cubicBezTo>
                  <a:pt x="594" y="1716"/>
                  <a:pt x="594" y="1754"/>
                  <a:pt x="618" y="1777"/>
                </a:cubicBezTo>
                <a:cubicBezTo>
                  <a:pt x="660" y="1819"/>
                  <a:pt x="660" y="1819"/>
                  <a:pt x="660" y="1819"/>
                </a:cubicBezTo>
                <a:cubicBezTo>
                  <a:pt x="575" y="1903"/>
                  <a:pt x="575" y="1903"/>
                  <a:pt x="575" y="1903"/>
                </a:cubicBezTo>
                <a:cubicBezTo>
                  <a:pt x="405" y="1734"/>
                  <a:pt x="405" y="1734"/>
                  <a:pt x="405" y="1734"/>
                </a:cubicBezTo>
                <a:cubicBezTo>
                  <a:pt x="830" y="1310"/>
                  <a:pt x="830" y="1310"/>
                  <a:pt x="830" y="1310"/>
                </a:cubicBezTo>
                <a:lnTo>
                  <a:pt x="999" y="1480"/>
                </a:lnTo>
                <a:close/>
                <a:moveTo>
                  <a:pt x="1581" y="723"/>
                </a:moveTo>
                <a:cubicBezTo>
                  <a:pt x="1637" y="723"/>
                  <a:pt x="1637" y="723"/>
                  <a:pt x="1637" y="723"/>
                </a:cubicBezTo>
                <a:cubicBezTo>
                  <a:pt x="1611" y="907"/>
                  <a:pt x="1465" y="1053"/>
                  <a:pt x="1281" y="1080"/>
                </a:cubicBezTo>
                <a:cubicBezTo>
                  <a:pt x="1281" y="1024"/>
                  <a:pt x="1281" y="1024"/>
                  <a:pt x="1281" y="1024"/>
                </a:cubicBezTo>
                <a:cubicBezTo>
                  <a:pt x="1281" y="991"/>
                  <a:pt x="1255" y="964"/>
                  <a:pt x="1221" y="964"/>
                </a:cubicBezTo>
                <a:cubicBezTo>
                  <a:pt x="1188" y="964"/>
                  <a:pt x="1161" y="991"/>
                  <a:pt x="1161" y="1024"/>
                </a:cubicBezTo>
                <a:cubicBezTo>
                  <a:pt x="1161" y="1080"/>
                  <a:pt x="1161" y="1080"/>
                  <a:pt x="1161" y="1080"/>
                </a:cubicBezTo>
                <a:cubicBezTo>
                  <a:pt x="978" y="1053"/>
                  <a:pt x="832" y="908"/>
                  <a:pt x="806" y="724"/>
                </a:cubicBezTo>
                <a:cubicBezTo>
                  <a:pt x="861" y="724"/>
                  <a:pt x="861" y="724"/>
                  <a:pt x="861" y="724"/>
                </a:cubicBezTo>
                <a:cubicBezTo>
                  <a:pt x="895" y="724"/>
                  <a:pt x="921" y="697"/>
                  <a:pt x="921" y="664"/>
                </a:cubicBezTo>
                <a:cubicBezTo>
                  <a:pt x="921" y="631"/>
                  <a:pt x="895" y="604"/>
                  <a:pt x="861" y="604"/>
                </a:cubicBezTo>
                <a:cubicBezTo>
                  <a:pt x="806" y="604"/>
                  <a:pt x="806" y="604"/>
                  <a:pt x="806" y="604"/>
                </a:cubicBezTo>
                <a:cubicBezTo>
                  <a:pt x="832" y="420"/>
                  <a:pt x="978" y="275"/>
                  <a:pt x="1161" y="248"/>
                </a:cubicBezTo>
                <a:cubicBezTo>
                  <a:pt x="1161" y="304"/>
                  <a:pt x="1161" y="304"/>
                  <a:pt x="1161" y="304"/>
                </a:cubicBezTo>
                <a:cubicBezTo>
                  <a:pt x="1161" y="337"/>
                  <a:pt x="1188" y="364"/>
                  <a:pt x="1221" y="364"/>
                </a:cubicBezTo>
                <a:cubicBezTo>
                  <a:pt x="1255" y="364"/>
                  <a:pt x="1281" y="337"/>
                  <a:pt x="1281" y="304"/>
                </a:cubicBezTo>
                <a:cubicBezTo>
                  <a:pt x="1281" y="248"/>
                  <a:pt x="1281" y="248"/>
                  <a:pt x="1281" y="248"/>
                </a:cubicBezTo>
                <a:cubicBezTo>
                  <a:pt x="1465" y="275"/>
                  <a:pt x="1611" y="420"/>
                  <a:pt x="1637" y="604"/>
                </a:cubicBezTo>
                <a:cubicBezTo>
                  <a:pt x="1581" y="604"/>
                  <a:pt x="1581" y="604"/>
                  <a:pt x="1581" y="604"/>
                </a:cubicBezTo>
                <a:cubicBezTo>
                  <a:pt x="1548" y="604"/>
                  <a:pt x="1521" y="631"/>
                  <a:pt x="1521" y="664"/>
                </a:cubicBezTo>
                <a:cubicBezTo>
                  <a:pt x="1521" y="697"/>
                  <a:pt x="1548" y="723"/>
                  <a:pt x="1581" y="723"/>
                </a:cubicBezTo>
                <a:close/>
                <a:moveTo>
                  <a:pt x="1221" y="484"/>
                </a:moveTo>
                <a:cubicBezTo>
                  <a:pt x="1122" y="484"/>
                  <a:pt x="1041" y="565"/>
                  <a:pt x="1041" y="664"/>
                </a:cubicBezTo>
                <a:cubicBezTo>
                  <a:pt x="1041" y="763"/>
                  <a:pt x="1122" y="844"/>
                  <a:pt x="1221" y="844"/>
                </a:cubicBezTo>
                <a:cubicBezTo>
                  <a:pt x="1321" y="844"/>
                  <a:pt x="1401" y="763"/>
                  <a:pt x="1401" y="664"/>
                </a:cubicBezTo>
                <a:cubicBezTo>
                  <a:pt x="1401" y="565"/>
                  <a:pt x="1321" y="484"/>
                  <a:pt x="1221" y="484"/>
                </a:cubicBezTo>
                <a:close/>
                <a:moveTo>
                  <a:pt x="1221" y="724"/>
                </a:moveTo>
                <a:cubicBezTo>
                  <a:pt x="1188" y="724"/>
                  <a:pt x="1161" y="697"/>
                  <a:pt x="1161" y="664"/>
                </a:cubicBezTo>
                <a:cubicBezTo>
                  <a:pt x="1161" y="631"/>
                  <a:pt x="1188" y="604"/>
                  <a:pt x="1221" y="604"/>
                </a:cubicBezTo>
                <a:cubicBezTo>
                  <a:pt x="1254" y="604"/>
                  <a:pt x="1281" y="631"/>
                  <a:pt x="1281" y="664"/>
                </a:cubicBezTo>
                <a:cubicBezTo>
                  <a:pt x="1281" y="697"/>
                  <a:pt x="1254" y="724"/>
                  <a:pt x="1221" y="7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2" name="Freeform 371"/>
          <p:cNvSpPr>
            <a:spLocks noEditPoints="1"/>
          </p:cNvSpPr>
          <p:nvPr/>
        </p:nvSpPr>
        <p:spPr bwMode="auto">
          <a:xfrm>
            <a:off x="7442112" y="5284444"/>
            <a:ext cx="392534" cy="344890"/>
          </a:xfrm>
          <a:custGeom>
            <a:avLst/>
            <a:gdLst>
              <a:gd name="T0" fmla="*/ 1893 w 2048"/>
              <a:gd name="T1" fmla="*/ 685 h 1800"/>
              <a:gd name="T2" fmla="*/ 1808 w 2048"/>
              <a:gd name="T3" fmla="*/ 657 h 1800"/>
              <a:gd name="T4" fmla="*/ 1808 w 2048"/>
              <a:gd name="T5" fmla="*/ 60 h 1800"/>
              <a:gd name="T6" fmla="*/ 1748 w 2048"/>
              <a:gd name="T7" fmla="*/ 0 h 1800"/>
              <a:gd name="T8" fmla="*/ 1688 w 2048"/>
              <a:gd name="T9" fmla="*/ 60 h 1800"/>
              <a:gd name="T10" fmla="*/ 1688 w 2048"/>
              <a:gd name="T11" fmla="*/ 255 h 1800"/>
              <a:gd name="T12" fmla="*/ 535 w 2048"/>
              <a:gd name="T13" fmla="*/ 600 h 1800"/>
              <a:gd name="T14" fmla="*/ 180 w 2048"/>
              <a:gd name="T15" fmla="*/ 600 h 1800"/>
              <a:gd name="T16" fmla="*/ 0 w 2048"/>
              <a:gd name="T17" fmla="*/ 780 h 1800"/>
              <a:gd name="T18" fmla="*/ 0 w 2048"/>
              <a:gd name="T19" fmla="*/ 1020 h 1800"/>
              <a:gd name="T20" fmla="*/ 180 w 2048"/>
              <a:gd name="T21" fmla="*/ 1200 h 1800"/>
              <a:gd name="T22" fmla="*/ 484 w 2048"/>
              <a:gd name="T23" fmla="*/ 1200 h 1800"/>
              <a:gd name="T24" fmla="*/ 484 w 2048"/>
              <a:gd name="T25" fmla="*/ 1343 h 1800"/>
              <a:gd name="T26" fmla="*/ 747 w 2048"/>
              <a:gd name="T27" fmla="*/ 1680 h 1800"/>
              <a:gd name="T28" fmla="*/ 858 w 2048"/>
              <a:gd name="T29" fmla="*/ 1697 h 1800"/>
              <a:gd name="T30" fmla="*/ 1071 w 2048"/>
              <a:gd name="T31" fmla="*/ 1623 h 1800"/>
              <a:gd name="T32" fmla="*/ 1201 w 2048"/>
              <a:gd name="T33" fmla="*/ 1399 h 1800"/>
              <a:gd name="T34" fmla="*/ 1688 w 2048"/>
              <a:gd name="T35" fmla="*/ 1545 h 1800"/>
              <a:gd name="T36" fmla="*/ 1688 w 2048"/>
              <a:gd name="T37" fmla="*/ 1740 h 1800"/>
              <a:gd name="T38" fmla="*/ 1748 w 2048"/>
              <a:gd name="T39" fmla="*/ 1800 h 1800"/>
              <a:gd name="T40" fmla="*/ 1808 w 2048"/>
              <a:gd name="T41" fmla="*/ 1740 h 1800"/>
              <a:gd name="T42" fmla="*/ 1808 w 2048"/>
              <a:gd name="T43" fmla="*/ 1143 h 1800"/>
              <a:gd name="T44" fmla="*/ 1893 w 2048"/>
              <a:gd name="T45" fmla="*/ 1115 h 1800"/>
              <a:gd name="T46" fmla="*/ 2048 w 2048"/>
              <a:gd name="T47" fmla="*/ 900 h 1800"/>
              <a:gd name="T48" fmla="*/ 1893 w 2048"/>
              <a:gd name="T49" fmla="*/ 685 h 1800"/>
              <a:gd name="T50" fmla="*/ 484 w 2048"/>
              <a:gd name="T51" fmla="*/ 1080 h 1800"/>
              <a:gd name="T52" fmla="*/ 180 w 2048"/>
              <a:gd name="T53" fmla="*/ 1080 h 1800"/>
              <a:gd name="T54" fmla="*/ 120 w 2048"/>
              <a:gd name="T55" fmla="*/ 1020 h 1800"/>
              <a:gd name="T56" fmla="*/ 120 w 2048"/>
              <a:gd name="T57" fmla="*/ 780 h 1800"/>
              <a:gd name="T58" fmla="*/ 180 w 2048"/>
              <a:gd name="T59" fmla="*/ 720 h 1800"/>
              <a:gd name="T60" fmla="*/ 484 w 2048"/>
              <a:gd name="T61" fmla="*/ 720 h 1800"/>
              <a:gd name="T62" fmla="*/ 484 w 2048"/>
              <a:gd name="T63" fmla="*/ 1080 h 1800"/>
              <a:gd name="T64" fmla="*/ 997 w 2048"/>
              <a:gd name="T65" fmla="*/ 1529 h 1800"/>
              <a:gd name="T66" fmla="*/ 802 w 2048"/>
              <a:gd name="T67" fmla="*/ 1570 h 1800"/>
              <a:gd name="T68" fmla="*/ 776 w 2048"/>
              <a:gd name="T69" fmla="*/ 1564 h 1800"/>
              <a:gd name="T70" fmla="*/ 604 w 2048"/>
              <a:gd name="T71" fmla="*/ 1343 h 1800"/>
              <a:gd name="T72" fmla="*/ 604 w 2048"/>
              <a:gd name="T73" fmla="*/ 1221 h 1800"/>
              <a:gd name="T74" fmla="*/ 1084 w 2048"/>
              <a:gd name="T75" fmla="*/ 1364 h 1800"/>
              <a:gd name="T76" fmla="*/ 997 w 2048"/>
              <a:gd name="T77" fmla="*/ 1529 h 1800"/>
              <a:gd name="T78" fmla="*/ 1688 w 2048"/>
              <a:gd name="T79" fmla="*/ 1419 h 1800"/>
              <a:gd name="T80" fmla="*/ 604 w 2048"/>
              <a:gd name="T81" fmla="*/ 1095 h 1800"/>
              <a:gd name="T82" fmla="*/ 604 w 2048"/>
              <a:gd name="T83" fmla="*/ 705 h 1800"/>
              <a:gd name="T84" fmla="*/ 1688 w 2048"/>
              <a:gd name="T85" fmla="*/ 381 h 1800"/>
              <a:gd name="T86" fmla="*/ 1688 w 2048"/>
              <a:gd name="T87" fmla="*/ 1419 h 1800"/>
              <a:gd name="T88" fmla="*/ 1855 w 2048"/>
              <a:gd name="T89" fmla="*/ 1001 h 1800"/>
              <a:gd name="T90" fmla="*/ 1808 w 2048"/>
              <a:gd name="T91" fmla="*/ 1017 h 1800"/>
              <a:gd name="T92" fmla="*/ 1808 w 2048"/>
              <a:gd name="T93" fmla="*/ 783 h 1800"/>
              <a:gd name="T94" fmla="*/ 1855 w 2048"/>
              <a:gd name="T95" fmla="*/ 799 h 1800"/>
              <a:gd name="T96" fmla="*/ 1928 w 2048"/>
              <a:gd name="T97" fmla="*/ 900 h 1800"/>
              <a:gd name="T98" fmla="*/ 1855 w 2048"/>
              <a:gd name="T99" fmla="*/ 1001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8" h="1800">
                <a:moveTo>
                  <a:pt x="1893" y="685"/>
                </a:moveTo>
                <a:cubicBezTo>
                  <a:pt x="1808" y="657"/>
                  <a:pt x="1808" y="657"/>
                  <a:pt x="1808" y="657"/>
                </a:cubicBezTo>
                <a:cubicBezTo>
                  <a:pt x="1808" y="60"/>
                  <a:pt x="1808" y="60"/>
                  <a:pt x="1808" y="60"/>
                </a:cubicBezTo>
                <a:cubicBezTo>
                  <a:pt x="1808" y="27"/>
                  <a:pt x="1781" y="0"/>
                  <a:pt x="1748" y="0"/>
                </a:cubicBezTo>
                <a:cubicBezTo>
                  <a:pt x="1715" y="0"/>
                  <a:pt x="1688" y="27"/>
                  <a:pt x="1688" y="60"/>
                </a:cubicBezTo>
                <a:cubicBezTo>
                  <a:pt x="1688" y="255"/>
                  <a:pt x="1688" y="255"/>
                  <a:pt x="1688" y="255"/>
                </a:cubicBezTo>
                <a:cubicBezTo>
                  <a:pt x="535" y="600"/>
                  <a:pt x="535" y="600"/>
                  <a:pt x="535" y="600"/>
                </a:cubicBezTo>
                <a:cubicBezTo>
                  <a:pt x="180" y="600"/>
                  <a:pt x="180" y="600"/>
                  <a:pt x="180" y="600"/>
                </a:cubicBezTo>
                <a:cubicBezTo>
                  <a:pt x="81" y="600"/>
                  <a:pt x="0" y="681"/>
                  <a:pt x="0" y="780"/>
                </a:cubicBezTo>
                <a:cubicBezTo>
                  <a:pt x="0" y="1020"/>
                  <a:pt x="0" y="1020"/>
                  <a:pt x="0" y="1020"/>
                </a:cubicBezTo>
                <a:cubicBezTo>
                  <a:pt x="0" y="1119"/>
                  <a:pt x="81" y="1200"/>
                  <a:pt x="180" y="1200"/>
                </a:cubicBezTo>
                <a:cubicBezTo>
                  <a:pt x="484" y="1200"/>
                  <a:pt x="484" y="1200"/>
                  <a:pt x="484" y="1200"/>
                </a:cubicBezTo>
                <a:cubicBezTo>
                  <a:pt x="484" y="1343"/>
                  <a:pt x="484" y="1343"/>
                  <a:pt x="484" y="1343"/>
                </a:cubicBezTo>
                <a:cubicBezTo>
                  <a:pt x="484" y="1503"/>
                  <a:pt x="592" y="1641"/>
                  <a:pt x="747" y="1680"/>
                </a:cubicBezTo>
                <a:cubicBezTo>
                  <a:pt x="779" y="1688"/>
                  <a:pt x="810" y="1697"/>
                  <a:pt x="858" y="1697"/>
                </a:cubicBezTo>
                <a:cubicBezTo>
                  <a:pt x="934" y="1697"/>
                  <a:pt x="1009" y="1672"/>
                  <a:pt x="1071" y="1623"/>
                </a:cubicBezTo>
                <a:cubicBezTo>
                  <a:pt x="1142" y="1567"/>
                  <a:pt x="1188" y="1487"/>
                  <a:pt x="1201" y="1399"/>
                </a:cubicBezTo>
                <a:cubicBezTo>
                  <a:pt x="1688" y="1545"/>
                  <a:pt x="1688" y="1545"/>
                  <a:pt x="1688" y="1545"/>
                </a:cubicBezTo>
                <a:cubicBezTo>
                  <a:pt x="1688" y="1740"/>
                  <a:pt x="1688" y="1740"/>
                  <a:pt x="1688" y="1740"/>
                </a:cubicBezTo>
                <a:cubicBezTo>
                  <a:pt x="1688" y="1773"/>
                  <a:pt x="1715" y="1800"/>
                  <a:pt x="1748" y="1800"/>
                </a:cubicBezTo>
                <a:cubicBezTo>
                  <a:pt x="1781" y="1800"/>
                  <a:pt x="1808" y="1773"/>
                  <a:pt x="1808" y="1740"/>
                </a:cubicBezTo>
                <a:cubicBezTo>
                  <a:pt x="1808" y="1143"/>
                  <a:pt x="1808" y="1143"/>
                  <a:pt x="1808" y="1143"/>
                </a:cubicBezTo>
                <a:cubicBezTo>
                  <a:pt x="1893" y="1115"/>
                  <a:pt x="1893" y="1115"/>
                  <a:pt x="1893" y="1115"/>
                </a:cubicBezTo>
                <a:cubicBezTo>
                  <a:pt x="1986" y="1084"/>
                  <a:pt x="2048" y="998"/>
                  <a:pt x="2048" y="900"/>
                </a:cubicBezTo>
                <a:cubicBezTo>
                  <a:pt x="2048" y="802"/>
                  <a:pt x="1986" y="716"/>
                  <a:pt x="1893" y="685"/>
                </a:cubicBezTo>
                <a:close/>
                <a:moveTo>
                  <a:pt x="484" y="1080"/>
                </a:moveTo>
                <a:cubicBezTo>
                  <a:pt x="180" y="1080"/>
                  <a:pt x="180" y="1080"/>
                  <a:pt x="180" y="1080"/>
                </a:cubicBezTo>
                <a:cubicBezTo>
                  <a:pt x="147" y="1080"/>
                  <a:pt x="120" y="1053"/>
                  <a:pt x="120" y="1020"/>
                </a:cubicBezTo>
                <a:cubicBezTo>
                  <a:pt x="120" y="780"/>
                  <a:pt x="120" y="780"/>
                  <a:pt x="120" y="780"/>
                </a:cubicBezTo>
                <a:cubicBezTo>
                  <a:pt x="120" y="747"/>
                  <a:pt x="147" y="720"/>
                  <a:pt x="180" y="720"/>
                </a:cubicBezTo>
                <a:cubicBezTo>
                  <a:pt x="484" y="720"/>
                  <a:pt x="484" y="720"/>
                  <a:pt x="484" y="720"/>
                </a:cubicBezTo>
                <a:lnTo>
                  <a:pt x="484" y="1080"/>
                </a:lnTo>
                <a:close/>
                <a:moveTo>
                  <a:pt x="997" y="1529"/>
                </a:moveTo>
                <a:cubicBezTo>
                  <a:pt x="941" y="1572"/>
                  <a:pt x="870" y="1587"/>
                  <a:pt x="802" y="1570"/>
                </a:cubicBezTo>
                <a:cubicBezTo>
                  <a:pt x="776" y="1564"/>
                  <a:pt x="776" y="1564"/>
                  <a:pt x="776" y="1564"/>
                </a:cubicBezTo>
                <a:cubicBezTo>
                  <a:pt x="675" y="1538"/>
                  <a:pt x="604" y="1448"/>
                  <a:pt x="604" y="1343"/>
                </a:cubicBezTo>
                <a:cubicBezTo>
                  <a:pt x="604" y="1221"/>
                  <a:pt x="604" y="1221"/>
                  <a:pt x="604" y="1221"/>
                </a:cubicBezTo>
                <a:cubicBezTo>
                  <a:pt x="1084" y="1364"/>
                  <a:pt x="1084" y="1364"/>
                  <a:pt x="1084" y="1364"/>
                </a:cubicBezTo>
                <a:cubicBezTo>
                  <a:pt x="1080" y="1429"/>
                  <a:pt x="1049" y="1488"/>
                  <a:pt x="997" y="1529"/>
                </a:cubicBezTo>
                <a:close/>
                <a:moveTo>
                  <a:pt x="1688" y="1419"/>
                </a:moveTo>
                <a:cubicBezTo>
                  <a:pt x="604" y="1095"/>
                  <a:pt x="604" y="1095"/>
                  <a:pt x="604" y="1095"/>
                </a:cubicBezTo>
                <a:cubicBezTo>
                  <a:pt x="604" y="705"/>
                  <a:pt x="604" y="705"/>
                  <a:pt x="604" y="705"/>
                </a:cubicBezTo>
                <a:cubicBezTo>
                  <a:pt x="1688" y="381"/>
                  <a:pt x="1688" y="381"/>
                  <a:pt x="1688" y="381"/>
                </a:cubicBezTo>
                <a:lnTo>
                  <a:pt x="1688" y="1419"/>
                </a:lnTo>
                <a:close/>
                <a:moveTo>
                  <a:pt x="1855" y="1001"/>
                </a:moveTo>
                <a:cubicBezTo>
                  <a:pt x="1808" y="1017"/>
                  <a:pt x="1808" y="1017"/>
                  <a:pt x="1808" y="1017"/>
                </a:cubicBezTo>
                <a:cubicBezTo>
                  <a:pt x="1808" y="783"/>
                  <a:pt x="1808" y="783"/>
                  <a:pt x="1808" y="783"/>
                </a:cubicBezTo>
                <a:cubicBezTo>
                  <a:pt x="1855" y="799"/>
                  <a:pt x="1855" y="799"/>
                  <a:pt x="1855" y="799"/>
                </a:cubicBezTo>
                <a:cubicBezTo>
                  <a:pt x="1899" y="813"/>
                  <a:pt x="1928" y="854"/>
                  <a:pt x="1928" y="900"/>
                </a:cubicBezTo>
                <a:cubicBezTo>
                  <a:pt x="1928" y="946"/>
                  <a:pt x="1899" y="987"/>
                  <a:pt x="1855" y="10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3" name="Freeform 344"/>
          <p:cNvSpPr>
            <a:spLocks noEditPoints="1"/>
          </p:cNvSpPr>
          <p:nvPr/>
        </p:nvSpPr>
        <p:spPr bwMode="auto">
          <a:xfrm>
            <a:off x="8241101" y="2561239"/>
            <a:ext cx="253006" cy="392417"/>
          </a:xfrm>
          <a:custGeom>
            <a:avLst/>
            <a:gdLst>
              <a:gd name="T0" fmla="*/ 180 w 1320"/>
              <a:gd name="T1" fmla="*/ 0 h 2048"/>
              <a:gd name="T2" fmla="*/ 0 w 1320"/>
              <a:gd name="T3" fmla="*/ 1868 h 2048"/>
              <a:gd name="T4" fmla="*/ 1140 w 1320"/>
              <a:gd name="T5" fmla="*/ 2048 h 2048"/>
              <a:gd name="T6" fmla="*/ 1320 w 1320"/>
              <a:gd name="T7" fmla="*/ 180 h 2048"/>
              <a:gd name="T8" fmla="*/ 1200 w 1320"/>
              <a:gd name="T9" fmla="*/ 1868 h 2048"/>
              <a:gd name="T10" fmla="*/ 180 w 1320"/>
              <a:gd name="T11" fmla="*/ 1928 h 2048"/>
              <a:gd name="T12" fmla="*/ 120 w 1320"/>
              <a:gd name="T13" fmla="*/ 1688 h 2048"/>
              <a:gd name="T14" fmla="*/ 1200 w 1320"/>
              <a:gd name="T15" fmla="*/ 1868 h 2048"/>
              <a:gd name="T16" fmla="*/ 120 w 1320"/>
              <a:gd name="T17" fmla="*/ 1568 h 2048"/>
              <a:gd name="T18" fmla="*/ 180 w 1320"/>
              <a:gd name="T19" fmla="*/ 120 h 2048"/>
              <a:gd name="T20" fmla="*/ 1200 w 1320"/>
              <a:gd name="T21" fmla="*/ 180 h 2048"/>
              <a:gd name="T22" fmla="*/ 540 w 1320"/>
              <a:gd name="T23" fmla="*/ 300 h 2048"/>
              <a:gd name="T24" fmla="*/ 720 w 1320"/>
              <a:gd name="T25" fmla="*/ 240 h 2048"/>
              <a:gd name="T26" fmla="*/ 720 w 1320"/>
              <a:gd name="T27" fmla="*/ 360 h 2048"/>
              <a:gd name="T28" fmla="*/ 540 w 1320"/>
              <a:gd name="T29" fmla="*/ 300 h 2048"/>
              <a:gd name="T30" fmla="*/ 532 w 1320"/>
              <a:gd name="T31" fmla="*/ 1084 h 2048"/>
              <a:gd name="T32" fmla="*/ 1080 w 1320"/>
              <a:gd name="T33" fmla="*/ 1144 h 2048"/>
              <a:gd name="T34" fmla="*/ 480 w 1320"/>
              <a:gd name="T35" fmla="*/ 1204 h 2048"/>
              <a:gd name="T36" fmla="*/ 420 w 1320"/>
              <a:gd name="T37" fmla="*/ 1324 h 2048"/>
              <a:gd name="T38" fmla="*/ 360 w 1320"/>
              <a:gd name="T39" fmla="*/ 1204 h 2048"/>
              <a:gd name="T40" fmla="*/ 240 w 1320"/>
              <a:gd name="T41" fmla="*/ 1144 h 2048"/>
              <a:gd name="T42" fmla="*/ 360 w 1320"/>
              <a:gd name="T43" fmla="*/ 1084 h 2048"/>
              <a:gd name="T44" fmla="*/ 420 w 1320"/>
              <a:gd name="T45" fmla="*/ 484 h 2048"/>
              <a:gd name="T46" fmla="*/ 480 w 1320"/>
              <a:gd name="T47" fmla="*/ 946 h 2048"/>
              <a:gd name="T48" fmla="*/ 654 w 1320"/>
              <a:gd name="T49" fmla="*/ 724 h 2048"/>
              <a:gd name="T50" fmla="*/ 771 w 1320"/>
              <a:gd name="T51" fmla="*/ 810 h 2048"/>
              <a:gd name="T52" fmla="*/ 1053 w 1320"/>
              <a:gd name="T53" fmla="*/ 494 h 2048"/>
              <a:gd name="T54" fmla="*/ 830 w 1320"/>
              <a:gd name="T55" fmla="*/ 937 h 2048"/>
              <a:gd name="T56" fmla="*/ 669 w 1320"/>
              <a:gd name="T57" fmla="*/ 878 h 2048"/>
              <a:gd name="T58" fmla="*/ 600 w 1320"/>
              <a:gd name="T59" fmla="*/ 1748 h 2048"/>
              <a:gd name="T60" fmla="*/ 780 w 1320"/>
              <a:gd name="T61" fmla="*/ 1808 h 2048"/>
              <a:gd name="T62" fmla="*/ 600 w 1320"/>
              <a:gd name="T63" fmla="*/ 186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0" h="2048">
                <a:moveTo>
                  <a:pt x="114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cubicBezTo>
                  <a:pt x="1140" y="2048"/>
                  <a:pt x="1140" y="2048"/>
                  <a:pt x="1140" y="2048"/>
                </a:cubicBezTo>
                <a:cubicBezTo>
                  <a:pt x="1239" y="2048"/>
                  <a:pt x="1320" y="1967"/>
                  <a:pt x="1320" y="1868"/>
                </a:cubicBezTo>
                <a:cubicBezTo>
                  <a:pt x="1320" y="180"/>
                  <a:pt x="1320" y="180"/>
                  <a:pt x="1320" y="180"/>
                </a:cubicBezTo>
                <a:cubicBezTo>
                  <a:pt x="1320" y="81"/>
                  <a:pt x="1239" y="0"/>
                  <a:pt x="1140" y="0"/>
                </a:cubicBezTo>
                <a:close/>
                <a:moveTo>
                  <a:pt x="1200" y="1868"/>
                </a:moveTo>
                <a:cubicBezTo>
                  <a:pt x="1200" y="1901"/>
                  <a:pt x="1173" y="1928"/>
                  <a:pt x="1140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ubicBezTo>
                  <a:pt x="120" y="1688"/>
                  <a:pt x="120" y="1688"/>
                  <a:pt x="120" y="1688"/>
                </a:cubicBezTo>
                <a:cubicBezTo>
                  <a:pt x="1200" y="1688"/>
                  <a:pt x="1200" y="1688"/>
                  <a:pt x="1200" y="1688"/>
                </a:cubicBezTo>
                <a:lnTo>
                  <a:pt x="1200" y="1868"/>
                </a:lnTo>
                <a:close/>
                <a:moveTo>
                  <a:pt x="1200" y="1568"/>
                </a:moveTo>
                <a:cubicBezTo>
                  <a:pt x="120" y="1568"/>
                  <a:pt x="120" y="1568"/>
                  <a:pt x="120" y="1568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20" y="147"/>
                  <a:pt x="147" y="120"/>
                  <a:pt x="180" y="120"/>
                </a:cubicBezTo>
                <a:cubicBezTo>
                  <a:pt x="1140" y="120"/>
                  <a:pt x="1140" y="120"/>
                  <a:pt x="1140" y="120"/>
                </a:cubicBezTo>
                <a:cubicBezTo>
                  <a:pt x="1173" y="120"/>
                  <a:pt x="1200" y="147"/>
                  <a:pt x="1200" y="180"/>
                </a:cubicBezTo>
                <a:lnTo>
                  <a:pt x="1200" y="1568"/>
                </a:lnTo>
                <a:close/>
                <a:moveTo>
                  <a:pt x="540" y="300"/>
                </a:moveTo>
                <a:cubicBezTo>
                  <a:pt x="540" y="267"/>
                  <a:pt x="567" y="240"/>
                  <a:pt x="600" y="24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53" y="240"/>
                  <a:pt x="780" y="267"/>
                  <a:pt x="780" y="300"/>
                </a:cubicBezTo>
                <a:cubicBezTo>
                  <a:pt x="780" y="333"/>
                  <a:pt x="753" y="360"/>
                  <a:pt x="720" y="360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567" y="360"/>
                  <a:pt x="540" y="333"/>
                  <a:pt x="540" y="300"/>
                </a:cubicBezTo>
                <a:close/>
                <a:moveTo>
                  <a:pt x="669" y="878"/>
                </a:moveTo>
                <a:cubicBezTo>
                  <a:pt x="532" y="1084"/>
                  <a:pt x="532" y="1084"/>
                  <a:pt x="532" y="1084"/>
                </a:cubicBezTo>
                <a:cubicBezTo>
                  <a:pt x="1020" y="1084"/>
                  <a:pt x="1020" y="1084"/>
                  <a:pt x="1020" y="1084"/>
                </a:cubicBezTo>
                <a:cubicBezTo>
                  <a:pt x="1053" y="1084"/>
                  <a:pt x="1080" y="1111"/>
                  <a:pt x="1080" y="1144"/>
                </a:cubicBezTo>
                <a:cubicBezTo>
                  <a:pt x="1080" y="1177"/>
                  <a:pt x="1053" y="1204"/>
                  <a:pt x="1020" y="1204"/>
                </a:cubicBezTo>
                <a:cubicBezTo>
                  <a:pt x="480" y="1204"/>
                  <a:pt x="480" y="1204"/>
                  <a:pt x="480" y="1204"/>
                </a:cubicBezTo>
                <a:cubicBezTo>
                  <a:pt x="480" y="1264"/>
                  <a:pt x="480" y="1264"/>
                  <a:pt x="480" y="1264"/>
                </a:cubicBezTo>
                <a:cubicBezTo>
                  <a:pt x="480" y="1297"/>
                  <a:pt x="453" y="1324"/>
                  <a:pt x="420" y="1324"/>
                </a:cubicBezTo>
                <a:cubicBezTo>
                  <a:pt x="387" y="1324"/>
                  <a:pt x="360" y="1297"/>
                  <a:pt x="360" y="1264"/>
                </a:cubicBezTo>
                <a:cubicBezTo>
                  <a:pt x="360" y="1204"/>
                  <a:pt x="360" y="1204"/>
                  <a:pt x="360" y="1204"/>
                </a:cubicBezTo>
                <a:cubicBezTo>
                  <a:pt x="300" y="1204"/>
                  <a:pt x="300" y="1204"/>
                  <a:pt x="300" y="1204"/>
                </a:cubicBezTo>
                <a:cubicBezTo>
                  <a:pt x="267" y="1204"/>
                  <a:pt x="240" y="1177"/>
                  <a:pt x="240" y="1144"/>
                </a:cubicBezTo>
                <a:cubicBezTo>
                  <a:pt x="240" y="1111"/>
                  <a:pt x="267" y="1084"/>
                  <a:pt x="300" y="1084"/>
                </a:cubicBezTo>
                <a:cubicBezTo>
                  <a:pt x="360" y="1084"/>
                  <a:pt x="360" y="1084"/>
                  <a:pt x="360" y="108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511"/>
                  <a:pt x="387" y="484"/>
                  <a:pt x="420" y="484"/>
                </a:cubicBezTo>
                <a:cubicBezTo>
                  <a:pt x="453" y="484"/>
                  <a:pt x="480" y="511"/>
                  <a:pt x="480" y="544"/>
                </a:cubicBezTo>
                <a:cubicBezTo>
                  <a:pt x="480" y="946"/>
                  <a:pt x="480" y="946"/>
                  <a:pt x="480" y="946"/>
                </a:cubicBezTo>
                <a:cubicBezTo>
                  <a:pt x="610" y="751"/>
                  <a:pt x="610" y="751"/>
                  <a:pt x="610" y="751"/>
                </a:cubicBezTo>
                <a:cubicBezTo>
                  <a:pt x="620" y="736"/>
                  <a:pt x="636" y="726"/>
                  <a:pt x="654" y="724"/>
                </a:cubicBezTo>
                <a:cubicBezTo>
                  <a:pt x="672" y="722"/>
                  <a:pt x="690" y="729"/>
                  <a:pt x="702" y="741"/>
                </a:cubicBezTo>
                <a:cubicBezTo>
                  <a:pt x="771" y="810"/>
                  <a:pt x="771" y="810"/>
                  <a:pt x="771" y="810"/>
                </a:cubicBezTo>
                <a:cubicBezTo>
                  <a:pt x="970" y="511"/>
                  <a:pt x="970" y="511"/>
                  <a:pt x="970" y="511"/>
                </a:cubicBezTo>
                <a:cubicBezTo>
                  <a:pt x="988" y="483"/>
                  <a:pt x="1026" y="475"/>
                  <a:pt x="1053" y="494"/>
                </a:cubicBezTo>
                <a:cubicBezTo>
                  <a:pt x="1081" y="512"/>
                  <a:pt x="1088" y="549"/>
                  <a:pt x="1070" y="577"/>
                </a:cubicBezTo>
                <a:cubicBezTo>
                  <a:pt x="830" y="937"/>
                  <a:pt x="830" y="937"/>
                  <a:pt x="830" y="937"/>
                </a:cubicBezTo>
                <a:cubicBezTo>
                  <a:pt x="809" y="968"/>
                  <a:pt x="764" y="973"/>
                  <a:pt x="738" y="946"/>
                </a:cubicBezTo>
                <a:lnTo>
                  <a:pt x="669" y="878"/>
                </a:lnTo>
                <a:close/>
                <a:moveTo>
                  <a:pt x="540" y="1808"/>
                </a:moveTo>
                <a:cubicBezTo>
                  <a:pt x="540" y="1775"/>
                  <a:pt x="567" y="1748"/>
                  <a:pt x="600" y="1748"/>
                </a:cubicBezTo>
                <a:cubicBezTo>
                  <a:pt x="720" y="1748"/>
                  <a:pt x="720" y="1748"/>
                  <a:pt x="720" y="1748"/>
                </a:cubicBezTo>
                <a:cubicBezTo>
                  <a:pt x="753" y="1748"/>
                  <a:pt x="780" y="1775"/>
                  <a:pt x="780" y="1808"/>
                </a:cubicBezTo>
                <a:cubicBezTo>
                  <a:pt x="780" y="1841"/>
                  <a:pt x="753" y="1868"/>
                  <a:pt x="720" y="1868"/>
                </a:cubicBezTo>
                <a:cubicBezTo>
                  <a:pt x="600" y="1868"/>
                  <a:pt x="600" y="1868"/>
                  <a:pt x="600" y="1868"/>
                </a:cubicBezTo>
                <a:cubicBezTo>
                  <a:pt x="567" y="1868"/>
                  <a:pt x="540" y="1841"/>
                  <a:pt x="540" y="18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4" name="Freeform 351"/>
          <p:cNvSpPr>
            <a:spLocks noEditPoints="1"/>
          </p:cNvSpPr>
          <p:nvPr/>
        </p:nvSpPr>
        <p:spPr bwMode="auto">
          <a:xfrm>
            <a:off x="8228193" y="3233151"/>
            <a:ext cx="278822" cy="398166"/>
          </a:xfrm>
          <a:custGeom>
            <a:avLst/>
            <a:gdLst>
              <a:gd name="T0" fmla="*/ 1455 w 1455"/>
              <a:gd name="T1" fmla="*/ 750 h 2078"/>
              <a:gd name="T2" fmla="*/ 580 w 1455"/>
              <a:gd name="T3" fmla="*/ 46 h 2078"/>
              <a:gd name="T4" fmla="*/ 78 w 1455"/>
              <a:gd name="T5" fmla="*/ 1044 h 2078"/>
              <a:gd name="T6" fmla="*/ 375 w 1455"/>
              <a:gd name="T7" fmla="*/ 1401 h 2078"/>
              <a:gd name="T8" fmla="*/ 315 w 1455"/>
              <a:gd name="T9" fmla="*/ 1470 h 2078"/>
              <a:gd name="T10" fmla="*/ 315 w 1455"/>
              <a:gd name="T11" fmla="*/ 1590 h 2078"/>
              <a:gd name="T12" fmla="*/ 375 w 1455"/>
              <a:gd name="T13" fmla="*/ 1718 h 2078"/>
              <a:gd name="T14" fmla="*/ 255 w 1455"/>
              <a:gd name="T15" fmla="*/ 1778 h 2078"/>
              <a:gd name="T16" fmla="*/ 495 w 1455"/>
              <a:gd name="T17" fmla="*/ 1838 h 2078"/>
              <a:gd name="T18" fmla="*/ 675 w 1455"/>
              <a:gd name="T19" fmla="*/ 2078 h 2078"/>
              <a:gd name="T20" fmla="*/ 975 w 1455"/>
              <a:gd name="T21" fmla="*/ 1898 h 2078"/>
              <a:gd name="T22" fmla="*/ 1155 w 1455"/>
              <a:gd name="T23" fmla="*/ 1838 h 2078"/>
              <a:gd name="T24" fmla="*/ 1155 w 1455"/>
              <a:gd name="T25" fmla="*/ 1718 h 2078"/>
              <a:gd name="T26" fmla="*/ 1095 w 1455"/>
              <a:gd name="T27" fmla="*/ 1590 h 2078"/>
              <a:gd name="T28" fmla="*/ 1215 w 1455"/>
              <a:gd name="T29" fmla="*/ 1530 h 2078"/>
              <a:gd name="T30" fmla="*/ 1095 w 1455"/>
              <a:gd name="T31" fmla="*/ 1470 h 2078"/>
              <a:gd name="T32" fmla="*/ 1128 w 1455"/>
              <a:gd name="T33" fmla="*/ 1353 h 2078"/>
              <a:gd name="T34" fmla="*/ 795 w 1455"/>
              <a:gd name="T35" fmla="*/ 1958 h 2078"/>
              <a:gd name="T36" fmla="*/ 615 w 1455"/>
              <a:gd name="T37" fmla="*/ 1898 h 2078"/>
              <a:gd name="T38" fmla="*/ 855 w 1455"/>
              <a:gd name="T39" fmla="*/ 1838 h 2078"/>
              <a:gd name="T40" fmla="*/ 975 w 1455"/>
              <a:gd name="T41" fmla="*/ 1718 h 2078"/>
              <a:gd name="T42" fmla="*/ 495 w 1455"/>
              <a:gd name="T43" fmla="*/ 1590 h 2078"/>
              <a:gd name="T44" fmla="*/ 975 w 1455"/>
              <a:gd name="T45" fmla="*/ 1718 h 2078"/>
              <a:gd name="T46" fmla="*/ 975 w 1455"/>
              <a:gd name="T47" fmla="*/ 1406 h 2078"/>
              <a:gd name="T48" fmla="*/ 495 w 1455"/>
              <a:gd name="T49" fmla="*/ 1470 h 2078"/>
              <a:gd name="T50" fmla="*/ 412 w 1455"/>
              <a:gd name="T51" fmla="*/ 1255 h 2078"/>
              <a:gd name="T52" fmla="*/ 605 w 1455"/>
              <a:gd name="T53" fmla="*/ 163 h 2078"/>
              <a:gd name="T54" fmla="*/ 1335 w 1455"/>
              <a:gd name="T55" fmla="*/ 750 h 2078"/>
              <a:gd name="T56" fmla="*/ 915 w 1455"/>
              <a:gd name="T57" fmla="*/ 870 h 2078"/>
              <a:gd name="T58" fmla="*/ 795 w 1455"/>
              <a:gd name="T59" fmla="*/ 1040 h 2078"/>
              <a:gd name="T60" fmla="*/ 735 w 1455"/>
              <a:gd name="T61" fmla="*/ 1170 h 2078"/>
              <a:gd name="T62" fmla="*/ 675 w 1455"/>
              <a:gd name="T63" fmla="*/ 1040 h 2078"/>
              <a:gd name="T64" fmla="*/ 573 w 1455"/>
              <a:gd name="T65" fmla="*/ 877 h 2078"/>
              <a:gd name="T66" fmla="*/ 756 w 1455"/>
              <a:gd name="T67" fmla="*/ 926 h 2078"/>
              <a:gd name="T68" fmla="*/ 735 w 1455"/>
              <a:gd name="T69" fmla="*/ 810 h 2078"/>
              <a:gd name="T70" fmla="*/ 665 w 1455"/>
              <a:gd name="T71" fmla="*/ 464 h 2078"/>
              <a:gd name="T72" fmla="*/ 675 w 1455"/>
              <a:gd name="T73" fmla="*/ 390 h 2078"/>
              <a:gd name="T74" fmla="*/ 795 w 1455"/>
              <a:gd name="T75" fmla="*/ 390 h 2078"/>
              <a:gd name="T76" fmla="*/ 883 w 1455"/>
              <a:gd name="T77" fmla="*/ 515 h 2078"/>
              <a:gd name="T78" fmla="*/ 800 w 1455"/>
              <a:gd name="T79" fmla="*/ 601 h 2078"/>
              <a:gd name="T80" fmla="*/ 675 w 1455"/>
              <a:gd name="T81" fmla="*/ 630 h 2078"/>
              <a:gd name="T82" fmla="*/ 915 w 1455"/>
              <a:gd name="T83" fmla="*/ 870 h 2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55" h="2078">
                <a:moveTo>
                  <a:pt x="1128" y="1353"/>
                </a:moveTo>
                <a:cubicBezTo>
                  <a:pt x="1333" y="1219"/>
                  <a:pt x="1455" y="994"/>
                  <a:pt x="1455" y="750"/>
                </a:cubicBezTo>
                <a:cubicBezTo>
                  <a:pt x="1455" y="532"/>
                  <a:pt x="1358" y="328"/>
                  <a:pt x="1189" y="191"/>
                </a:cubicBezTo>
                <a:cubicBezTo>
                  <a:pt x="1020" y="53"/>
                  <a:pt x="798" y="0"/>
                  <a:pt x="580" y="46"/>
                </a:cubicBezTo>
                <a:cubicBezTo>
                  <a:pt x="302" y="104"/>
                  <a:pt x="80" y="332"/>
                  <a:pt x="28" y="612"/>
                </a:cubicBezTo>
                <a:cubicBezTo>
                  <a:pt x="0" y="760"/>
                  <a:pt x="17" y="910"/>
                  <a:pt x="78" y="1044"/>
                </a:cubicBezTo>
                <a:cubicBezTo>
                  <a:pt x="135" y="1172"/>
                  <a:pt x="228" y="1280"/>
                  <a:pt x="347" y="1356"/>
                </a:cubicBezTo>
                <a:cubicBezTo>
                  <a:pt x="356" y="1361"/>
                  <a:pt x="375" y="1376"/>
                  <a:pt x="375" y="1401"/>
                </a:cubicBezTo>
                <a:cubicBezTo>
                  <a:pt x="375" y="1470"/>
                  <a:pt x="375" y="1470"/>
                  <a:pt x="375" y="1470"/>
                </a:cubicBezTo>
                <a:cubicBezTo>
                  <a:pt x="315" y="1470"/>
                  <a:pt x="315" y="1470"/>
                  <a:pt x="315" y="1470"/>
                </a:cubicBezTo>
                <a:cubicBezTo>
                  <a:pt x="282" y="1470"/>
                  <a:pt x="255" y="1497"/>
                  <a:pt x="255" y="1530"/>
                </a:cubicBezTo>
                <a:cubicBezTo>
                  <a:pt x="255" y="1563"/>
                  <a:pt x="282" y="1590"/>
                  <a:pt x="315" y="1590"/>
                </a:cubicBezTo>
                <a:cubicBezTo>
                  <a:pt x="375" y="1590"/>
                  <a:pt x="375" y="1590"/>
                  <a:pt x="375" y="1590"/>
                </a:cubicBezTo>
                <a:cubicBezTo>
                  <a:pt x="375" y="1718"/>
                  <a:pt x="375" y="1718"/>
                  <a:pt x="375" y="1718"/>
                </a:cubicBezTo>
                <a:cubicBezTo>
                  <a:pt x="315" y="1718"/>
                  <a:pt x="315" y="1718"/>
                  <a:pt x="315" y="1718"/>
                </a:cubicBezTo>
                <a:cubicBezTo>
                  <a:pt x="282" y="1718"/>
                  <a:pt x="255" y="1745"/>
                  <a:pt x="255" y="1778"/>
                </a:cubicBezTo>
                <a:cubicBezTo>
                  <a:pt x="255" y="1811"/>
                  <a:pt x="282" y="1838"/>
                  <a:pt x="315" y="1838"/>
                </a:cubicBezTo>
                <a:cubicBezTo>
                  <a:pt x="495" y="1838"/>
                  <a:pt x="495" y="1838"/>
                  <a:pt x="495" y="1838"/>
                </a:cubicBezTo>
                <a:cubicBezTo>
                  <a:pt x="495" y="1898"/>
                  <a:pt x="495" y="1898"/>
                  <a:pt x="495" y="1898"/>
                </a:cubicBezTo>
                <a:cubicBezTo>
                  <a:pt x="495" y="1997"/>
                  <a:pt x="576" y="2078"/>
                  <a:pt x="675" y="2078"/>
                </a:cubicBezTo>
                <a:cubicBezTo>
                  <a:pt x="795" y="2078"/>
                  <a:pt x="795" y="2078"/>
                  <a:pt x="795" y="2078"/>
                </a:cubicBezTo>
                <a:cubicBezTo>
                  <a:pt x="894" y="2078"/>
                  <a:pt x="975" y="1997"/>
                  <a:pt x="975" y="1898"/>
                </a:cubicBezTo>
                <a:cubicBezTo>
                  <a:pt x="975" y="1838"/>
                  <a:pt x="975" y="1838"/>
                  <a:pt x="975" y="1838"/>
                </a:cubicBezTo>
                <a:cubicBezTo>
                  <a:pt x="1155" y="1838"/>
                  <a:pt x="1155" y="1838"/>
                  <a:pt x="1155" y="1838"/>
                </a:cubicBezTo>
                <a:cubicBezTo>
                  <a:pt x="1188" y="1838"/>
                  <a:pt x="1215" y="1811"/>
                  <a:pt x="1215" y="1778"/>
                </a:cubicBezTo>
                <a:cubicBezTo>
                  <a:pt x="1215" y="1745"/>
                  <a:pt x="1188" y="1718"/>
                  <a:pt x="1155" y="1718"/>
                </a:cubicBezTo>
                <a:cubicBezTo>
                  <a:pt x="1095" y="1718"/>
                  <a:pt x="1095" y="1718"/>
                  <a:pt x="1095" y="1718"/>
                </a:cubicBezTo>
                <a:cubicBezTo>
                  <a:pt x="1095" y="1590"/>
                  <a:pt x="1095" y="1590"/>
                  <a:pt x="1095" y="1590"/>
                </a:cubicBezTo>
                <a:cubicBezTo>
                  <a:pt x="1155" y="1590"/>
                  <a:pt x="1155" y="1590"/>
                  <a:pt x="1155" y="1590"/>
                </a:cubicBezTo>
                <a:cubicBezTo>
                  <a:pt x="1188" y="1590"/>
                  <a:pt x="1215" y="1563"/>
                  <a:pt x="1215" y="1530"/>
                </a:cubicBezTo>
                <a:cubicBezTo>
                  <a:pt x="1215" y="1497"/>
                  <a:pt x="1188" y="1470"/>
                  <a:pt x="1155" y="1470"/>
                </a:cubicBezTo>
                <a:cubicBezTo>
                  <a:pt x="1095" y="1470"/>
                  <a:pt x="1095" y="1470"/>
                  <a:pt x="1095" y="1470"/>
                </a:cubicBezTo>
                <a:cubicBezTo>
                  <a:pt x="1095" y="1406"/>
                  <a:pt x="1095" y="1406"/>
                  <a:pt x="1095" y="1406"/>
                </a:cubicBezTo>
                <a:cubicBezTo>
                  <a:pt x="1095" y="1386"/>
                  <a:pt x="1107" y="1366"/>
                  <a:pt x="1128" y="1353"/>
                </a:cubicBezTo>
                <a:close/>
                <a:moveTo>
                  <a:pt x="855" y="1898"/>
                </a:moveTo>
                <a:cubicBezTo>
                  <a:pt x="855" y="1931"/>
                  <a:pt x="828" y="1958"/>
                  <a:pt x="795" y="1958"/>
                </a:cubicBezTo>
                <a:cubicBezTo>
                  <a:pt x="675" y="1958"/>
                  <a:pt x="675" y="1958"/>
                  <a:pt x="675" y="1958"/>
                </a:cubicBezTo>
                <a:cubicBezTo>
                  <a:pt x="642" y="1958"/>
                  <a:pt x="615" y="1931"/>
                  <a:pt x="615" y="1898"/>
                </a:cubicBezTo>
                <a:cubicBezTo>
                  <a:pt x="615" y="1838"/>
                  <a:pt x="615" y="1838"/>
                  <a:pt x="615" y="1838"/>
                </a:cubicBezTo>
                <a:cubicBezTo>
                  <a:pt x="855" y="1838"/>
                  <a:pt x="855" y="1838"/>
                  <a:pt x="855" y="1838"/>
                </a:cubicBezTo>
                <a:lnTo>
                  <a:pt x="855" y="1898"/>
                </a:lnTo>
                <a:close/>
                <a:moveTo>
                  <a:pt x="975" y="1718"/>
                </a:moveTo>
                <a:cubicBezTo>
                  <a:pt x="495" y="1718"/>
                  <a:pt x="495" y="1718"/>
                  <a:pt x="495" y="1718"/>
                </a:cubicBezTo>
                <a:cubicBezTo>
                  <a:pt x="495" y="1590"/>
                  <a:pt x="495" y="1590"/>
                  <a:pt x="495" y="1590"/>
                </a:cubicBezTo>
                <a:cubicBezTo>
                  <a:pt x="975" y="1590"/>
                  <a:pt x="975" y="1590"/>
                  <a:pt x="975" y="1590"/>
                </a:cubicBezTo>
                <a:lnTo>
                  <a:pt x="975" y="1718"/>
                </a:lnTo>
                <a:close/>
                <a:moveTo>
                  <a:pt x="1062" y="1252"/>
                </a:moveTo>
                <a:cubicBezTo>
                  <a:pt x="1008" y="1288"/>
                  <a:pt x="975" y="1345"/>
                  <a:pt x="975" y="1406"/>
                </a:cubicBezTo>
                <a:cubicBezTo>
                  <a:pt x="975" y="1470"/>
                  <a:pt x="975" y="1470"/>
                  <a:pt x="975" y="1470"/>
                </a:cubicBezTo>
                <a:cubicBezTo>
                  <a:pt x="495" y="1470"/>
                  <a:pt x="495" y="1470"/>
                  <a:pt x="495" y="1470"/>
                </a:cubicBezTo>
                <a:cubicBezTo>
                  <a:pt x="495" y="1401"/>
                  <a:pt x="495" y="1401"/>
                  <a:pt x="495" y="1401"/>
                </a:cubicBezTo>
                <a:cubicBezTo>
                  <a:pt x="495" y="1343"/>
                  <a:pt x="464" y="1288"/>
                  <a:pt x="412" y="1255"/>
                </a:cubicBezTo>
                <a:cubicBezTo>
                  <a:pt x="205" y="1122"/>
                  <a:pt x="100" y="879"/>
                  <a:pt x="146" y="634"/>
                </a:cubicBezTo>
                <a:cubicBezTo>
                  <a:pt x="189" y="401"/>
                  <a:pt x="374" y="212"/>
                  <a:pt x="605" y="163"/>
                </a:cubicBezTo>
                <a:cubicBezTo>
                  <a:pt x="787" y="125"/>
                  <a:pt x="972" y="169"/>
                  <a:pt x="1113" y="284"/>
                </a:cubicBezTo>
                <a:cubicBezTo>
                  <a:pt x="1254" y="399"/>
                  <a:pt x="1335" y="568"/>
                  <a:pt x="1335" y="750"/>
                </a:cubicBezTo>
                <a:cubicBezTo>
                  <a:pt x="1335" y="953"/>
                  <a:pt x="1233" y="1141"/>
                  <a:pt x="1062" y="1252"/>
                </a:cubicBezTo>
                <a:close/>
                <a:moveTo>
                  <a:pt x="915" y="870"/>
                </a:moveTo>
                <a:cubicBezTo>
                  <a:pt x="915" y="945"/>
                  <a:pt x="867" y="1013"/>
                  <a:pt x="797" y="1039"/>
                </a:cubicBezTo>
                <a:cubicBezTo>
                  <a:pt x="796" y="1039"/>
                  <a:pt x="796" y="1039"/>
                  <a:pt x="795" y="1040"/>
                </a:cubicBezTo>
                <a:cubicBezTo>
                  <a:pt x="795" y="1110"/>
                  <a:pt x="795" y="1110"/>
                  <a:pt x="795" y="1110"/>
                </a:cubicBezTo>
                <a:cubicBezTo>
                  <a:pt x="795" y="1143"/>
                  <a:pt x="768" y="1170"/>
                  <a:pt x="735" y="1170"/>
                </a:cubicBezTo>
                <a:cubicBezTo>
                  <a:pt x="702" y="1170"/>
                  <a:pt x="675" y="1143"/>
                  <a:pt x="675" y="1110"/>
                </a:cubicBezTo>
                <a:cubicBezTo>
                  <a:pt x="675" y="1040"/>
                  <a:pt x="675" y="1040"/>
                  <a:pt x="675" y="1040"/>
                </a:cubicBezTo>
                <a:cubicBezTo>
                  <a:pt x="635" y="1027"/>
                  <a:pt x="598" y="1000"/>
                  <a:pt x="565" y="962"/>
                </a:cubicBezTo>
                <a:cubicBezTo>
                  <a:pt x="544" y="936"/>
                  <a:pt x="547" y="898"/>
                  <a:pt x="573" y="877"/>
                </a:cubicBezTo>
                <a:cubicBezTo>
                  <a:pt x="598" y="856"/>
                  <a:pt x="636" y="859"/>
                  <a:pt x="657" y="884"/>
                </a:cubicBezTo>
                <a:cubicBezTo>
                  <a:pt x="689" y="922"/>
                  <a:pt x="725" y="937"/>
                  <a:pt x="756" y="926"/>
                </a:cubicBezTo>
                <a:cubicBezTo>
                  <a:pt x="779" y="918"/>
                  <a:pt x="795" y="895"/>
                  <a:pt x="795" y="870"/>
                </a:cubicBezTo>
                <a:cubicBezTo>
                  <a:pt x="795" y="837"/>
                  <a:pt x="768" y="810"/>
                  <a:pt x="735" y="810"/>
                </a:cubicBezTo>
                <a:cubicBezTo>
                  <a:pt x="636" y="810"/>
                  <a:pt x="555" y="729"/>
                  <a:pt x="555" y="630"/>
                </a:cubicBezTo>
                <a:cubicBezTo>
                  <a:pt x="555" y="557"/>
                  <a:pt x="598" y="492"/>
                  <a:pt x="665" y="464"/>
                </a:cubicBezTo>
                <a:cubicBezTo>
                  <a:pt x="668" y="463"/>
                  <a:pt x="672" y="461"/>
                  <a:pt x="675" y="460"/>
                </a:cubicBezTo>
                <a:cubicBezTo>
                  <a:pt x="675" y="390"/>
                  <a:pt x="675" y="390"/>
                  <a:pt x="675" y="390"/>
                </a:cubicBezTo>
                <a:cubicBezTo>
                  <a:pt x="675" y="357"/>
                  <a:pt x="702" y="330"/>
                  <a:pt x="735" y="330"/>
                </a:cubicBezTo>
                <a:cubicBezTo>
                  <a:pt x="768" y="330"/>
                  <a:pt x="795" y="357"/>
                  <a:pt x="795" y="390"/>
                </a:cubicBezTo>
                <a:cubicBezTo>
                  <a:pt x="795" y="460"/>
                  <a:pt x="795" y="460"/>
                  <a:pt x="795" y="460"/>
                </a:cubicBezTo>
                <a:cubicBezTo>
                  <a:pt x="826" y="470"/>
                  <a:pt x="856" y="489"/>
                  <a:pt x="883" y="515"/>
                </a:cubicBezTo>
                <a:cubicBezTo>
                  <a:pt x="907" y="538"/>
                  <a:pt x="908" y="576"/>
                  <a:pt x="885" y="600"/>
                </a:cubicBezTo>
                <a:cubicBezTo>
                  <a:pt x="862" y="624"/>
                  <a:pt x="824" y="624"/>
                  <a:pt x="800" y="601"/>
                </a:cubicBezTo>
                <a:cubicBezTo>
                  <a:pt x="771" y="573"/>
                  <a:pt x="739" y="563"/>
                  <a:pt x="712" y="575"/>
                </a:cubicBezTo>
                <a:cubicBezTo>
                  <a:pt x="689" y="584"/>
                  <a:pt x="675" y="606"/>
                  <a:pt x="675" y="630"/>
                </a:cubicBezTo>
                <a:cubicBezTo>
                  <a:pt x="675" y="663"/>
                  <a:pt x="702" y="690"/>
                  <a:pt x="735" y="690"/>
                </a:cubicBezTo>
                <a:cubicBezTo>
                  <a:pt x="834" y="690"/>
                  <a:pt x="915" y="771"/>
                  <a:pt x="915" y="8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5" name="Freeform 358"/>
          <p:cNvSpPr>
            <a:spLocks noEditPoints="1"/>
          </p:cNvSpPr>
          <p:nvPr/>
        </p:nvSpPr>
        <p:spPr bwMode="auto">
          <a:xfrm>
            <a:off x="8229777" y="3910226"/>
            <a:ext cx="275654" cy="392417"/>
          </a:xfrm>
          <a:custGeom>
            <a:avLst/>
            <a:gdLst>
              <a:gd name="T0" fmla="*/ 64 w 1438"/>
              <a:gd name="T1" fmla="*/ 2048 h 2048"/>
              <a:gd name="T2" fmla="*/ 1204 w 1438"/>
              <a:gd name="T3" fmla="*/ 1988 h 2048"/>
              <a:gd name="T4" fmla="*/ 1158 w 1438"/>
              <a:gd name="T5" fmla="*/ 1740 h 2048"/>
              <a:gd name="T6" fmla="*/ 1084 w 1438"/>
              <a:gd name="T7" fmla="*/ 1450 h 2048"/>
              <a:gd name="T8" fmla="*/ 922 w 1438"/>
              <a:gd name="T9" fmla="*/ 1040 h 2048"/>
              <a:gd name="T10" fmla="*/ 1023 w 1438"/>
              <a:gd name="T11" fmla="*/ 847 h 2048"/>
              <a:gd name="T12" fmla="*/ 1391 w 1438"/>
              <a:gd name="T13" fmla="*/ 779 h 2048"/>
              <a:gd name="T14" fmla="*/ 973 w 1438"/>
              <a:gd name="T15" fmla="*/ 221 h 2048"/>
              <a:gd name="T16" fmla="*/ 1013 w 1438"/>
              <a:gd name="T17" fmla="*/ 25 h 2048"/>
              <a:gd name="T18" fmla="*/ 722 w 1438"/>
              <a:gd name="T19" fmla="*/ 82 h 2048"/>
              <a:gd name="T20" fmla="*/ 326 w 1438"/>
              <a:gd name="T21" fmla="*/ 281 h 2048"/>
              <a:gd name="T22" fmla="*/ 12 w 1438"/>
              <a:gd name="T23" fmla="*/ 963 h 2048"/>
              <a:gd name="T24" fmla="*/ 21 w 1438"/>
              <a:gd name="T25" fmla="*/ 1061 h 2048"/>
              <a:gd name="T26" fmla="*/ 97 w 1438"/>
              <a:gd name="T27" fmla="*/ 1168 h 2048"/>
              <a:gd name="T28" fmla="*/ 4 w 1438"/>
              <a:gd name="T29" fmla="*/ 1620 h 2048"/>
              <a:gd name="T30" fmla="*/ 4 w 1438"/>
              <a:gd name="T31" fmla="*/ 1860 h 2048"/>
              <a:gd name="T32" fmla="*/ 131 w 1438"/>
              <a:gd name="T33" fmla="*/ 977 h 2048"/>
              <a:gd name="T34" fmla="*/ 706 w 1438"/>
              <a:gd name="T35" fmla="*/ 283 h 2048"/>
              <a:gd name="T36" fmla="*/ 876 w 1438"/>
              <a:gd name="T37" fmla="*/ 133 h 2048"/>
              <a:gd name="T38" fmla="*/ 864 w 1438"/>
              <a:gd name="T39" fmla="*/ 285 h 2048"/>
              <a:gd name="T40" fmla="*/ 1288 w 1438"/>
              <a:gd name="T41" fmla="*/ 663 h 2048"/>
              <a:gd name="T42" fmla="*/ 1118 w 1438"/>
              <a:gd name="T43" fmla="*/ 760 h 2048"/>
              <a:gd name="T44" fmla="*/ 997 w 1438"/>
              <a:gd name="T45" fmla="*/ 726 h 2048"/>
              <a:gd name="T46" fmla="*/ 586 w 1438"/>
              <a:gd name="T47" fmla="*/ 617 h 2048"/>
              <a:gd name="T48" fmla="*/ 502 w 1438"/>
              <a:gd name="T49" fmla="*/ 702 h 2048"/>
              <a:gd name="T50" fmla="*/ 702 w 1438"/>
              <a:gd name="T51" fmla="*/ 995 h 2048"/>
              <a:gd name="T52" fmla="*/ 964 w 1438"/>
              <a:gd name="T53" fmla="*/ 1267 h 2048"/>
              <a:gd name="T54" fmla="*/ 244 w 1438"/>
              <a:gd name="T55" fmla="*/ 1440 h 2048"/>
              <a:gd name="T56" fmla="*/ 131 w 1438"/>
              <a:gd name="T57" fmla="*/ 977 h 2048"/>
              <a:gd name="T58" fmla="*/ 1024 w 1438"/>
              <a:gd name="T59" fmla="*/ 1560 h 2048"/>
              <a:gd name="T60" fmla="*/ 1024 w 1438"/>
              <a:gd name="T61" fmla="*/ 1680 h 2048"/>
              <a:gd name="T62" fmla="*/ 124 w 1438"/>
              <a:gd name="T63" fmla="*/ 1620 h 2048"/>
              <a:gd name="T64" fmla="*/ 124 w 1438"/>
              <a:gd name="T65" fmla="*/ 1860 h 2048"/>
              <a:gd name="T66" fmla="*/ 1024 w 1438"/>
              <a:gd name="T67" fmla="*/ 1800 h 2048"/>
              <a:gd name="T68" fmla="*/ 1084 w 1438"/>
              <a:gd name="T69" fmla="*/ 1928 h 2048"/>
              <a:gd name="T70" fmla="*/ 124 w 1438"/>
              <a:gd name="T71" fmla="*/ 1860 h 2048"/>
              <a:gd name="T72" fmla="*/ 784 w 1438"/>
              <a:gd name="T73" fmla="*/ 480 h 2048"/>
              <a:gd name="T74" fmla="*/ 784 w 1438"/>
              <a:gd name="T75" fmla="*/ 60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38" h="2048">
                <a:moveTo>
                  <a:pt x="4" y="1988"/>
                </a:moveTo>
                <a:cubicBezTo>
                  <a:pt x="4" y="2021"/>
                  <a:pt x="31" y="2048"/>
                  <a:pt x="64" y="2048"/>
                </a:cubicBezTo>
                <a:cubicBezTo>
                  <a:pt x="1144" y="2048"/>
                  <a:pt x="1144" y="2048"/>
                  <a:pt x="1144" y="2048"/>
                </a:cubicBezTo>
                <a:cubicBezTo>
                  <a:pt x="1177" y="2048"/>
                  <a:pt x="1204" y="2021"/>
                  <a:pt x="1204" y="1988"/>
                </a:cubicBezTo>
                <a:cubicBezTo>
                  <a:pt x="1204" y="1860"/>
                  <a:pt x="1204" y="1860"/>
                  <a:pt x="1204" y="1860"/>
                </a:cubicBezTo>
                <a:cubicBezTo>
                  <a:pt x="1204" y="1814"/>
                  <a:pt x="1187" y="1772"/>
                  <a:pt x="1158" y="1740"/>
                </a:cubicBezTo>
                <a:cubicBezTo>
                  <a:pt x="1187" y="1708"/>
                  <a:pt x="1204" y="1666"/>
                  <a:pt x="1204" y="1620"/>
                </a:cubicBezTo>
                <a:cubicBezTo>
                  <a:pt x="1204" y="1542"/>
                  <a:pt x="1154" y="1475"/>
                  <a:pt x="1084" y="1450"/>
                </a:cubicBezTo>
                <a:cubicBezTo>
                  <a:pt x="1084" y="1267"/>
                  <a:pt x="1084" y="1267"/>
                  <a:pt x="1084" y="1267"/>
                </a:cubicBezTo>
                <a:cubicBezTo>
                  <a:pt x="1084" y="1165"/>
                  <a:pt x="1019" y="1073"/>
                  <a:pt x="922" y="1040"/>
                </a:cubicBezTo>
                <a:cubicBezTo>
                  <a:pt x="841" y="1011"/>
                  <a:pt x="808" y="954"/>
                  <a:pt x="794" y="900"/>
                </a:cubicBezTo>
                <a:cubicBezTo>
                  <a:pt x="850" y="897"/>
                  <a:pt x="931" y="887"/>
                  <a:pt x="1023" y="847"/>
                </a:cubicBezTo>
                <a:cubicBezTo>
                  <a:pt x="1064" y="867"/>
                  <a:pt x="1064" y="867"/>
                  <a:pt x="1064" y="867"/>
                </a:cubicBezTo>
                <a:cubicBezTo>
                  <a:pt x="1199" y="935"/>
                  <a:pt x="1333" y="872"/>
                  <a:pt x="1391" y="779"/>
                </a:cubicBezTo>
                <a:cubicBezTo>
                  <a:pt x="1438" y="703"/>
                  <a:pt x="1426" y="618"/>
                  <a:pt x="1362" y="569"/>
                </a:cubicBezTo>
                <a:cubicBezTo>
                  <a:pt x="973" y="221"/>
                  <a:pt x="973" y="221"/>
                  <a:pt x="973" y="221"/>
                </a:cubicBezTo>
                <a:cubicBezTo>
                  <a:pt x="1021" y="79"/>
                  <a:pt x="1021" y="79"/>
                  <a:pt x="1021" y="79"/>
                </a:cubicBezTo>
                <a:cubicBezTo>
                  <a:pt x="1027" y="61"/>
                  <a:pt x="1024" y="40"/>
                  <a:pt x="1013" y="25"/>
                </a:cubicBezTo>
                <a:cubicBezTo>
                  <a:pt x="1001" y="9"/>
                  <a:pt x="983" y="0"/>
                  <a:pt x="964" y="0"/>
                </a:cubicBezTo>
                <a:cubicBezTo>
                  <a:pt x="872" y="0"/>
                  <a:pt x="791" y="28"/>
                  <a:pt x="722" y="82"/>
                </a:cubicBezTo>
                <a:cubicBezTo>
                  <a:pt x="678" y="117"/>
                  <a:pt x="649" y="155"/>
                  <a:pt x="632" y="181"/>
                </a:cubicBezTo>
                <a:cubicBezTo>
                  <a:pt x="515" y="186"/>
                  <a:pt x="412" y="219"/>
                  <a:pt x="326" y="281"/>
                </a:cubicBezTo>
                <a:cubicBezTo>
                  <a:pt x="247" y="336"/>
                  <a:pt x="182" y="414"/>
                  <a:pt x="132" y="513"/>
                </a:cubicBezTo>
                <a:cubicBezTo>
                  <a:pt x="44" y="684"/>
                  <a:pt x="22" y="873"/>
                  <a:pt x="12" y="963"/>
                </a:cubicBezTo>
                <a:cubicBezTo>
                  <a:pt x="10" y="977"/>
                  <a:pt x="8" y="993"/>
                  <a:pt x="7" y="999"/>
                </a:cubicBezTo>
                <a:cubicBezTo>
                  <a:pt x="0" y="1021"/>
                  <a:pt x="5" y="1044"/>
                  <a:pt x="21" y="1061"/>
                </a:cubicBezTo>
                <a:cubicBezTo>
                  <a:pt x="27" y="1067"/>
                  <a:pt x="33" y="1072"/>
                  <a:pt x="39" y="1078"/>
                </a:cubicBezTo>
                <a:cubicBezTo>
                  <a:pt x="66" y="1104"/>
                  <a:pt x="83" y="1120"/>
                  <a:pt x="97" y="1168"/>
                </a:cubicBezTo>
                <a:cubicBezTo>
                  <a:pt x="113" y="1225"/>
                  <a:pt x="122" y="1315"/>
                  <a:pt x="124" y="1450"/>
                </a:cubicBezTo>
                <a:cubicBezTo>
                  <a:pt x="54" y="1475"/>
                  <a:pt x="4" y="1542"/>
                  <a:pt x="4" y="1620"/>
                </a:cubicBezTo>
                <a:cubicBezTo>
                  <a:pt x="4" y="1666"/>
                  <a:pt x="21" y="1708"/>
                  <a:pt x="50" y="1740"/>
                </a:cubicBezTo>
                <a:cubicBezTo>
                  <a:pt x="21" y="1772"/>
                  <a:pt x="4" y="1814"/>
                  <a:pt x="4" y="1860"/>
                </a:cubicBezTo>
                <a:lnTo>
                  <a:pt x="4" y="1988"/>
                </a:lnTo>
                <a:close/>
                <a:moveTo>
                  <a:pt x="131" y="977"/>
                </a:moveTo>
                <a:cubicBezTo>
                  <a:pt x="151" y="810"/>
                  <a:pt x="210" y="300"/>
                  <a:pt x="664" y="300"/>
                </a:cubicBezTo>
                <a:cubicBezTo>
                  <a:pt x="679" y="300"/>
                  <a:pt x="694" y="294"/>
                  <a:pt x="706" y="283"/>
                </a:cubicBezTo>
                <a:cubicBezTo>
                  <a:pt x="712" y="277"/>
                  <a:pt x="716" y="270"/>
                  <a:pt x="722" y="261"/>
                </a:cubicBezTo>
                <a:cubicBezTo>
                  <a:pt x="752" y="215"/>
                  <a:pt x="798" y="158"/>
                  <a:pt x="876" y="133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39" y="244"/>
                  <a:pt x="846" y="269"/>
                  <a:pt x="864" y="285"/>
                </a:cubicBezTo>
                <a:cubicBezTo>
                  <a:pt x="1284" y="660"/>
                  <a:pt x="1284" y="660"/>
                  <a:pt x="1284" y="660"/>
                </a:cubicBezTo>
                <a:cubicBezTo>
                  <a:pt x="1285" y="661"/>
                  <a:pt x="1287" y="662"/>
                  <a:pt x="1288" y="663"/>
                </a:cubicBezTo>
                <a:cubicBezTo>
                  <a:pt x="1303" y="674"/>
                  <a:pt x="1303" y="692"/>
                  <a:pt x="1289" y="716"/>
                </a:cubicBezTo>
                <a:cubicBezTo>
                  <a:pt x="1265" y="754"/>
                  <a:pt x="1198" y="800"/>
                  <a:pt x="1118" y="760"/>
                </a:cubicBezTo>
                <a:cubicBezTo>
                  <a:pt x="1051" y="726"/>
                  <a:pt x="1051" y="726"/>
                  <a:pt x="1051" y="726"/>
                </a:cubicBezTo>
                <a:cubicBezTo>
                  <a:pt x="1034" y="718"/>
                  <a:pt x="1014" y="718"/>
                  <a:pt x="997" y="726"/>
                </a:cubicBezTo>
                <a:cubicBezTo>
                  <a:pt x="889" y="781"/>
                  <a:pt x="793" y="781"/>
                  <a:pt x="749" y="780"/>
                </a:cubicBezTo>
                <a:cubicBezTo>
                  <a:pt x="586" y="617"/>
                  <a:pt x="586" y="617"/>
                  <a:pt x="586" y="617"/>
                </a:cubicBezTo>
                <a:cubicBezTo>
                  <a:pt x="563" y="594"/>
                  <a:pt x="525" y="594"/>
                  <a:pt x="502" y="617"/>
                </a:cubicBezTo>
                <a:cubicBezTo>
                  <a:pt x="478" y="641"/>
                  <a:pt x="478" y="679"/>
                  <a:pt x="502" y="702"/>
                </a:cubicBezTo>
                <a:cubicBezTo>
                  <a:pt x="667" y="868"/>
                  <a:pt x="667" y="868"/>
                  <a:pt x="667" y="868"/>
                </a:cubicBezTo>
                <a:cubicBezTo>
                  <a:pt x="670" y="895"/>
                  <a:pt x="677" y="944"/>
                  <a:pt x="702" y="995"/>
                </a:cubicBezTo>
                <a:cubicBezTo>
                  <a:pt x="738" y="1070"/>
                  <a:pt x="801" y="1124"/>
                  <a:pt x="883" y="1153"/>
                </a:cubicBezTo>
                <a:cubicBezTo>
                  <a:pt x="931" y="1170"/>
                  <a:pt x="964" y="1216"/>
                  <a:pt x="964" y="1267"/>
                </a:cubicBezTo>
                <a:cubicBezTo>
                  <a:pt x="964" y="1440"/>
                  <a:pt x="964" y="1440"/>
                  <a:pt x="964" y="1440"/>
                </a:cubicBezTo>
                <a:cubicBezTo>
                  <a:pt x="244" y="1440"/>
                  <a:pt x="244" y="1440"/>
                  <a:pt x="244" y="1440"/>
                </a:cubicBezTo>
                <a:cubicBezTo>
                  <a:pt x="239" y="1130"/>
                  <a:pt x="196" y="1064"/>
                  <a:pt x="129" y="997"/>
                </a:cubicBezTo>
                <a:cubicBezTo>
                  <a:pt x="129" y="991"/>
                  <a:pt x="130" y="985"/>
                  <a:pt x="131" y="977"/>
                </a:cubicBezTo>
                <a:close/>
                <a:moveTo>
                  <a:pt x="184" y="1560"/>
                </a:moveTo>
                <a:cubicBezTo>
                  <a:pt x="1024" y="1560"/>
                  <a:pt x="1024" y="1560"/>
                  <a:pt x="1024" y="1560"/>
                </a:cubicBezTo>
                <a:cubicBezTo>
                  <a:pt x="1057" y="1560"/>
                  <a:pt x="1084" y="1587"/>
                  <a:pt x="1084" y="1620"/>
                </a:cubicBezTo>
                <a:cubicBezTo>
                  <a:pt x="1084" y="1653"/>
                  <a:pt x="1057" y="1680"/>
                  <a:pt x="1024" y="1680"/>
                </a:cubicBezTo>
                <a:cubicBezTo>
                  <a:pt x="184" y="1680"/>
                  <a:pt x="184" y="1680"/>
                  <a:pt x="184" y="1680"/>
                </a:cubicBezTo>
                <a:cubicBezTo>
                  <a:pt x="151" y="1680"/>
                  <a:pt x="124" y="1653"/>
                  <a:pt x="124" y="1620"/>
                </a:cubicBezTo>
                <a:cubicBezTo>
                  <a:pt x="124" y="1587"/>
                  <a:pt x="151" y="1560"/>
                  <a:pt x="184" y="1560"/>
                </a:cubicBezTo>
                <a:close/>
                <a:moveTo>
                  <a:pt x="124" y="1860"/>
                </a:moveTo>
                <a:cubicBezTo>
                  <a:pt x="124" y="1827"/>
                  <a:pt x="151" y="1800"/>
                  <a:pt x="184" y="1800"/>
                </a:cubicBezTo>
                <a:cubicBezTo>
                  <a:pt x="1024" y="1800"/>
                  <a:pt x="1024" y="1800"/>
                  <a:pt x="1024" y="1800"/>
                </a:cubicBezTo>
                <a:cubicBezTo>
                  <a:pt x="1057" y="1800"/>
                  <a:pt x="1084" y="1827"/>
                  <a:pt x="1084" y="1860"/>
                </a:cubicBezTo>
                <a:cubicBezTo>
                  <a:pt x="1084" y="1928"/>
                  <a:pt x="1084" y="1928"/>
                  <a:pt x="1084" y="1928"/>
                </a:cubicBezTo>
                <a:cubicBezTo>
                  <a:pt x="124" y="1928"/>
                  <a:pt x="124" y="1928"/>
                  <a:pt x="124" y="1928"/>
                </a:cubicBezTo>
                <a:lnTo>
                  <a:pt x="124" y="1860"/>
                </a:lnTo>
                <a:close/>
                <a:moveTo>
                  <a:pt x="724" y="540"/>
                </a:moveTo>
                <a:cubicBezTo>
                  <a:pt x="724" y="507"/>
                  <a:pt x="751" y="480"/>
                  <a:pt x="784" y="480"/>
                </a:cubicBezTo>
                <a:cubicBezTo>
                  <a:pt x="817" y="480"/>
                  <a:pt x="844" y="507"/>
                  <a:pt x="844" y="540"/>
                </a:cubicBezTo>
                <a:cubicBezTo>
                  <a:pt x="844" y="573"/>
                  <a:pt x="817" y="600"/>
                  <a:pt x="784" y="600"/>
                </a:cubicBezTo>
                <a:cubicBezTo>
                  <a:pt x="751" y="600"/>
                  <a:pt x="724" y="573"/>
                  <a:pt x="724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6" name="Freeform 365"/>
          <p:cNvSpPr>
            <a:spLocks noEditPoints="1"/>
          </p:cNvSpPr>
          <p:nvPr/>
        </p:nvSpPr>
        <p:spPr bwMode="auto">
          <a:xfrm>
            <a:off x="8167465" y="4581552"/>
            <a:ext cx="400279" cy="400044"/>
          </a:xfrm>
          <a:custGeom>
            <a:avLst/>
            <a:gdLst>
              <a:gd name="T0" fmla="*/ 461 w 2089"/>
              <a:gd name="T1" fmla="*/ 2088 h 2088"/>
              <a:gd name="T2" fmla="*/ 1966 w 2089"/>
              <a:gd name="T3" fmla="*/ 757 h 2088"/>
              <a:gd name="T4" fmla="*/ 1966 w 2089"/>
              <a:gd name="T5" fmla="*/ 163 h 2088"/>
              <a:gd name="T6" fmla="*/ 164 w 2089"/>
              <a:gd name="T7" fmla="*/ 1372 h 2088"/>
              <a:gd name="T8" fmla="*/ 1453 w 2089"/>
              <a:gd name="T9" fmla="*/ 1101 h 2088"/>
              <a:gd name="T10" fmla="*/ 669 w 2089"/>
              <a:gd name="T11" fmla="*/ 1461 h 2088"/>
              <a:gd name="T12" fmla="*/ 718 w 2089"/>
              <a:gd name="T13" fmla="*/ 1326 h 2088"/>
              <a:gd name="T14" fmla="*/ 1008 w 2089"/>
              <a:gd name="T15" fmla="*/ 1376 h 2088"/>
              <a:gd name="T16" fmla="*/ 1410 w 2089"/>
              <a:gd name="T17" fmla="*/ 899 h 2088"/>
              <a:gd name="T18" fmla="*/ 1311 w 2089"/>
              <a:gd name="T19" fmla="*/ 738 h 2088"/>
              <a:gd name="T20" fmla="*/ 1406 w 2089"/>
              <a:gd name="T21" fmla="*/ 639 h 2088"/>
              <a:gd name="T22" fmla="*/ 1540 w 2089"/>
              <a:gd name="T23" fmla="*/ 889 h 2088"/>
              <a:gd name="T24" fmla="*/ 1537 w 2089"/>
              <a:gd name="T25" fmla="*/ 592 h 2088"/>
              <a:gd name="T26" fmla="*/ 1627 w 2089"/>
              <a:gd name="T27" fmla="*/ 418 h 2088"/>
              <a:gd name="T28" fmla="*/ 1711 w 2089"/>
              <a:gd name="T29" fmla="*/ 503 h 2088"/>
              <a:gd name="T30" fmla="*/ 1537 w 2089"/>
              <a:gd name="T31" fmla="*/ 592 h 2088"/>
              <a:gd name="T32" fmla="*/ 1457 w 2089"/>
              <a:gd name="T33" fmla="*/ 248 h 2088"/>
              <a:gd name="T34" fmla="*/ 1969 w 2089"/>
              <a:gd name="T35" fmla="*/ 460 h 2088"/>
              <a:gd name="T36" fmla="*/ 1660 w 2089"/>
              <a:gd name="T37" fmla="*/ 893 h 2088"/>
              <a:gd name="T38" fmla="*/ 1636 w 2089"/>
              <a:gd name="T39" fmla="*/ 748 h 2088"/>
              <a:gd name="T40" fmla="*/ 1796 w 2089"/>
              <a:gd name="T41" fmla="*/ 333 h 2088"/>
              <a:gd name="T42" fmla="*/ 1542 w 2089"/>
              <a:gd name="T43" fmla="*/ 333 h 2088"/>
              <a:gd name="T44" fmla="*/ 1238 w 2089"/>
              <a:gd name="T45" fmla="*/ 892 h 2088"/>
              <a:gd name="T46" fmla="*/ 1273 w 2089"/>
              <a:gd name="T47" fmla="*/ 941 h 2088"/>
              <a:gd name="T48" fmla="*/ 1142 w 2089"/>
              <a:gd name="T49" fmla="*/ 987 h 2088"/>
              <a:gd name="T50" fmla="*/ 935 w 2089"/>
              <a:gd name="T51" fmla="*/ 771 h 2088"/>
              <a:gd name="T52" fmla="*/ 959 w 2089"/>
              <a:gd name="T53" fmla="*/ 916 h 2088"/>
              <a:gd name="T54" fmla="*/ 775 w 2089"/>
              <a:gd name="T55" fmla="*/ 934 h 2088"/>
              <a:gd name="T56" fmla="*/ 935 w 2089"/>
              <a:gd name="T57" fmla="*/ 771 h 2088"/>
              <a:gd name="T58" fmla="*/ 987 w 2089"/>
              <a:gd name="T59" fmla="*/ 1142 h 2088"/>
              <a:gd name="T60" fmla="*/ 927 w 2089"/>
              <a:gd name="T61" fmla="*/ 1287 h 2088"/>
              <a:gd name="T62" fmla="*/ 638 w 2089"/>
              <a:gd name="T63" fmla="*/ 1237 h 2088"/>
              <a:gd name="T64" fmla="*/ 333 w 2089"/>
              <a:gd name="T65" fmla="*/ 1796 h 2088"/>
              <a:gd name="T66" fmla="*/ 740 w 2089"/>
              <a:gd name="T67" fmla="*/ 1644 h 2088"/>
              <a:gd name="T68" fmla="*/ 885 w 2089"/>
              <a:gd name="T69" fmla="*/ 1668 h 2088"/>
              <a:gd name="T70" fmla="*/ 249 w 2089"/>
              <a:gd name="T71" fmla="*/ 1881 h 2088"/>
              <a:gd name="T72" fmla="*/ 563 w 2089"/>
              <a:gd name="T73" fmla="*/ 1142 h 2088"/>
              <a:gd name="T74" fmla="*/ 503 w 2089"/>
              <a:gd name="T75" fmla="*/ 1711 h 2088"/>
              <a:gd name="T76" fmla="*/ 401 w 2089"/>
              <a:gd name="T77" fmla="*/ 1669 h 2088"/>
              <a:gd name="T78" fmla="*/ 544 w 2089"/>
              <a:gd name="T79" fmla="*/ 1500 h 2088"/>
              <a:gd name="T80" fmla="*/ 629 w 2089"/>
              <a:gd name="T81" fmla="*/ 1585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89" h="2088">
                <a:moveTo>
                  <a:pt x="164" y="1965"/>
                </a:moveTo>
                <a:cubicBezTo>
                  <a:pt x="243" y="2045"/>
                  <a:pt x="349" y="2088"/>
                  <a:pt x="461" y="2088"/>
                </a:cubicBezTo>
                <a:cubicBezTo>
                  <a:pt x="573" y="2088"/>
                  <a:pt x="678" y="2045"/>
                  <a:pt x="758" y="1965"/>
                </a:cubicBezTo>
                <a:cubicBezTo>
                  <a:pt x="1966" y="757"/>
                  <a:pt x="1966" y="757"/>
                  <a:pt x="1966" y="757"/>
                </a:cubicBezTo>
                <a:cubicBezTo>
                  <a:pt x="2045" y="678"/>
                  <a:pt x="2089" y="572"/>
                  <a:pt x="2089" y="460"/>
                </a:cubicBezTo>
                <a:cubicBezTo>
                  <a:pt x="2089" y="348"/>
                  <a:pt x="2045" y="243"/>
                  <a:pt x="1966" y="163"/>
                </a:cubicBezTo>
                <a:cubicBezTo>
                  <a:pt x="1802" y="0"/>
                  <a:pt x="1536" y="0"/>
                  <a:pt x="1372" y="163"/>
                </a:cubicBezTo>
                <a:cubicBezTo>
                  <a:pt x="164" y="1372"/>
                  <a:pt x="164" y="1372"/>
                  <a:pt x="164" y="1372"/>
                </a:cubicBezTo>
                <a:cubicBezTo>
                  <a:pt x="0" y="1535"/>
                  <a:pt x="0" y="1802"/>
                  <a:pt x="164" y="1965"/>
                </a:cubicBezTo>
                <a:close/>
                <a:moveTo>
                  <a:pt x="1453" y="1101"/>
                </a:moveTo>
                <a:cubicBezTo>
                  <a:pt x="1093" y="1461"/>
                  <a:pt x="1093" y="1461"/>
                  <a:pt x="1093" y="1461"/>
                </a:cubicBezTo>
                <a:cubicBezTo>
                  <a:pt x="976" y="1578"/>
                  <a:pt x="786" y="1578"/>
                  <a:pt x="669" y="1461"/>
                </a:cubicBezTo>
                <a:cubicBezTo>
                  <a:pt x="654" y="1446"/>
                  <a:pt x="642" y="1431"/>
                  <a:pt x="630" y="1414"/>
                </a:cubicBezTo>
                <a:cubicBezTo>
                  <a:pt x="718" y="1326"/>
                  <a:pt x="718" y="1326"/>
                  <a:pt x="718" y="1326"/>
                </a:cubicBezTo>
                <a:cubicBezTo>
                  <a:pt x="727" y="1344"/>
                  <a:pt x="739" y="1361"/>
                  <a:pt x="753" y="1376"/>
                </a:cubicBezTo>
                <a:cubicBezTo>
                  <a:pt x="824" y="1446"/>
                  <a:pt x="938" y="1446"/>
                  <a:pt x="1008" y="1376"/>
                </a:cubicBezTo>
                <a:cubicBezTo>
                  <a:pt x="1023" y="1361"/>
                  <a:pt x="1331" y="1053"/>
                  <a:pt x="1357" y="1026"/>
                </a:cubicBezTo>
                <a:cubicBezTo>
                  <a:pt x="1391" y="992"/>
                  <a:pt x="1410" y="947"/>
                  <a:pt x="1410" y="899"/>
                </a:cubicBezTo>
                <a:cubicBezTo>
                  <a:pt x="1410" y="851"/>
                  <a:pt x="1391" y="806"/>
                  <a:pt x="1357" y="772"/>
                </a:cubicBezTo>
                <a:cubicBezTo>
                  <a:pt x="1344" y="758"/>
                  <a:pt x="1328" y="747"/>
                  <a:pt x="1311" y="738"/>
                </a:cubicBezTo>
                <a:cubicBezTo>
                  <a:pt x="1314" y="732"/>
                  <a:pt x="1318" y="727"/>
                  <a:pt x="1322" y="722"/>
                </a:cubicBezTo>
                <a:cubicBezTo>
                  <a:pt x="1406" y="639"/>
                  <a:pt x="1406" y="639"/>
                  <a:pt x="1406" y="639"/>
                </a:cubicBezTo>
                <a:cubicBezTo>
                  <a:pt x="1423" y="650"/>
                  <a:pt x="1438" y="662"/>
                  <a:pt x="1453" y="677"/>
                </a:cubicBezTo>
                <a:cubicBezTo>
                  <a:pt x="1509" y="733"/>
                  <a:pt x="1540" y="808"/>
                  <a:pt x="1540" y="889"/>
                </a:cubicBezTo>
                <a:cubicBezTo>
                  <a:pt x="1540" y="969"/>
                  <a:pt x="1509" y="1044"/>
                  <a:pt x="1453" y="1101"/>
                </a:cubicBezTo>
                <a:close/>
                <a:moveTo>
                  <a:pt x="1537" y="592"/>
                </a:moveTo>
                <a:cubicBezTo>
                  <a:pt x="1523" y="578"/>
                  <a:pt x="1508" y="564"/>
                  <a:pt x="1492" y="552"/>
                </a:cubicBezTo>
                <a:cubicBezTo>
                  <a:pt x="1627" y="418"/>
                  <a:pt x="1627" y="418"/>
                  <a:pt x="1627" y="418"/>
                </a:cubicBezTo>
                <a:cubicBezTo>
                  <a:pt x="1650" y="394"/>
                  <a:pt x="1688" y="394"/>
                  <a:pt x="1711" y="418"/>
                </a:cubicBezTo>
                <a:cubicBezTo>
                  <a:pt x="1735" y="441"/>
                  <a:pt x="1735" y="479"/>
                  <a:pt x="1711" y="503"/>
                </a:cubicBezTo>
                <a:cubicBezTo>
                  <a:pt x="1577" y="637"/>
                  <a:pt x="1577" y="637"/>
                  <a:pt x="1577" y="637"/>
                </a:cubicBezTo>
                <a:cubicBezTo>
                  <a:pt x="1565" y="621"/>
                  <a:pt x="1552" y="606"/>
                  <a:pt x="1537" y="592"/>
                </a:cubicBezTo>
                <a:close/>
                <a:moveTo>
                  <a:pt x="1142" y="563"/>
                </a:moveTo>
                <a:cubicBezTo>
                  <a:pt x="1457" y="248"/>
                  <a:pt x="1457" y="248"/>
                  <a:pt x="1457" y="248"/>
                </a:cubicBezTo>
                <a:cubicBezTo>
                  <a:pt x="1574" y="131"/>
                  <a:pt x="1764" y="131"/>
                  <a:pt x="1881" y="248"/>
                </a:cubicBezTo>
                <a:cubicBezTo>
                  <a:pt x="1938" y="305"/>
                  <a:pt x="1969" y="380"/>
                  <a:pt x="1969" y="460"/>
                </a:cubicBezTo>
                <a:cubicBezTo>
                  <a:pt x="1969" y="540"/>
                  <a:pt x="1938" y="616"/>
                  <a:pt x="1881" y="672"/>
                </a:cubicBezTo>
                <a:cubicBezTo>
                  <a:pt x="1660" y="893"/>
                  <a:pt x="1660" y="893"/>
                  <a:pt x="1660" y="893"/>
                </a:cubicBezTo>
                <a:cubicBezTo>
                  <a:pt x="1660" y="892"/>
                  <a:pt x="1660" y="890"/>
                  <a:pt x="1660" y="889"/>
                </a:cubicBezTo>
                <a:cubicBezTo>
                  <a:pt x="1660" y="840"/>
                  <a:pt x="1652" y="792"/>
                  <a:pt x="1636" y="748"/>
                </a:cubicBezTo>
                <a:cubicBezTo>
                  <a:pt x="1796" y="588"/>
                  <a:pt x="1796" y="588"/>
                  <a:pt x="1796" y="588"/>
                </a:cubicBezTo>
                <a:cubicBezTo>
                  <a:pt x="1866" y="517"/>
                  <a:pt x="1866" y="403"/>
                  <a:pt x="1796" y="333"/>
                </a:cubicBezTo>
                <a:cubicBezTo>
                  <a:pt x="1762" y="299"/>
                  <a:pt x="1717" y="280"/>
                  <a:pt x="1669" y="280"/>
                </a:cubicBezTo>
                <a:cubicBezTo>
                  <a:pt x="1673" y="280"/>
                  <a:pt x="1600" y="275"/>
                  <a:pt x="1542" y="333"/>
                </a:cubicBezTo>
                <a:cubicBezTo>
                  <a:pt x="1238" y="637"/>
                  <a:pt x="1238" y="637"/>
                  <a:pt x="1238" y="637"/>
                </a:cubicBezTo>
                <a:cubicBezTo>
                  <a:pt x="1167" y="707"/>
                  <a:pt x="1167" y="822"/>
                  <a:pt x="1238" y="892"/>
                </a:cubicBezTo>
                <a:cubicBezTo>
                  <a:pt x="1251" y="906"/>
                  <a:pt x="1267" y="917"/>
                  <a:pt x="1284" y="925"/>
                </a:cubicBezTo>
                <a:cubicBezTo>
                  <a:pt x="1281" y="931"/>
                  <a:pt x="1277" y="937"/>
                  <a:pt x="1273" y="941"/>
                </a:cubicBezTo>
                <a:cubicBezTo>
                  <a:pt x="1189" y="1025"/>
                  <a:pt x="1189" y="1025"/>
                  <a:pt x="1189" y="1025"/>
                </a:cubicBezTo>
                <a:cubicBezTo>
                  <a:pt x="1172" y="1014"/>
                  <a:pt x="1157" y="1001"/>
                  <a:pt x="1142" y="987"/>
                </a:cubicBezTo>
                <a:cubicBezTo>
                  <a:pt x="1025" y="870"/>
                  <a:pt x="1025" y="680"/>
                  <a:pt x="1142" y="563"/>
                </a:cubicBezTo>
                <a:close/>
                <a:moveTo>
                  <a:pt x="935" y="771"/>
                </a:moveTo>
                <a:cubicBezTo>
                  <a:pt x="935" y="772"/>
                  <a:pt x="935" y="773"/>
                  <a:pt x="935" y="775"/>
                </a:cubicBezTo>
                <a:cubicBezTo>
                  <a:pt x="935" y="824"/>
                  <a:pt x="943" y="871"/>
                  <a:pt x="959" y="916"/>
                </a:cubicBezTo>
                <a:cubicBezTo>
                  <a:pt x="917" y="958"/>
                  <a:pt x="917" y="958"/>
                  <a:pt x="917" y="958"/>
                </a:cubicBezTo>
                <a:cubicBezTo>
                  <a:pt x="872" y="942"/>
                  <a:pt x="824" y="934"/>
                  <a:pt x="775" y="934"/>
                </a:cubicBezTo>
                <a:cubicBezTo>
                  <a:pt x="774" y="934"/>
                  <a:pt x="772" y="934"/>
                  <a:pt x="771" y="934"/>
                </a:cubicBezTo>
                <a:lnTo>
                  <a:pt x="935" y="771"/>
                </a:lnTo>
                <a:close/>
                <a:moveTo>
                  <a:pt x="563" y="1142"/>
                </a:moveTo>
                <a:cubicBezTo>
                  <a:pt x="680" y="1025"/>
                  <a:pt x="870" y="1024"/>
                  <a:pt x="987" y="1142"/>
                </a:cubicBezTo>
                <a:cubicBezTo>
                  <a:pt x="1002" y="1156"/>
                  <a:pt x="1015" y="1172"/>
                  <a:pt x="1026" y="1189"/>
                </a:cubicBezTo>
                <a:cubicBezTo>
                  <a:pt x="927" y="1287"/>
                  <a:pt x="927" y="1287"/>
                  <a:pt x="927" y="1287"/>
                </a:cubicBezTo>
                <a:cubicBezTo>
                  <a:pt x="919" y="1268"/>
                  <a:pt x="907" y="1252"/>
                  <a:pt x="892" y="1237"/>
                </a:cubicBezTo>
                <a:cubicBezTo>
                  <a:pt x="822" y="1167"/>
                  <a:pt x="708" y="1167"/>
                  <a:pt x="638" y="1237"/>
                </a:cubicBezTo>
                <a:cubicBezTo>
                  <a:pt x="333" y="1541"/>
                  <a:pt x="333" y="1541"/>
                  <a:pt x="333" y="1541"/>
                </a:cubicBezTo>
                <a:cubicBezTo>
                  <a:pt x="263" y="1612"/>
                  <a:pt x="263" y="1725"/>
                  <a:pt x="333" y="1796"/>
                </a:cubicBezTo>
                <a:cubicBezTo>
                  <a:pt x="404" y="1866"/>
                  <a:pt x="518" y="1866"/>
                  <a:pt x="588" y="1796"/>
                </a:cubicBezTo>
                <a:cubicBezTo>
                  <a:pt x="740" y="1644"/>
                  <a:pt x="740" y="1644"/>
                  <a:pt x="740" y="1644"/>
                </a:cubicBezTo>
                <a:cubicBezTo>
                  <a:pt x="785" y="1660"/>
                  <a:pt x="833" y="1668"/>
                  <a:pt x="881" y="1668"/>
                </a:cubicBezTo>
                <a:cubicBezTo>
                  <a:pt x="882" y="1668"/>
                  <a:pt x="884" y="1668"/>
                  <a:pt x="885" y="1668"/>
                </a:cubicBezTo>
                <a:cubicBezTo>
                  <a:pt x="673" y="1881"/>
                  <a:pt x="673" y="1881"/>
                  <a:pt x="673" y="1881"/>
                </a:cubicBezTo>
                <a:cubicBezTo>
                  <a:pt x="556" y="1998"/>
                  <a:pt x="366" y="1998"/>
                  <a:pt x="249" y="1881"/>
                </a:cubicBezTo>
                <a:cubicBezTo>
                  <a:pt x="132" y="1764"/>
                  <a:pt x="132" y="1573"/>
                  <a:pt x="249" y="1456"/>
                </a:cubicBezTo>
                <a:lnTo>
                  <a:pt x="563" y="1142"/>
                </a:lnTo>
                <a:close/>
                <a:moveTo>
                  <a:pt x="629" y="1585"/>
                </a:moveTo>
                <a:cubicBezTo>
                  <a:pt x="503" y="1711"/>
                  <a:pt x="503" y="1711"/>
                  <a:pt x="503" y="1711"/>
                </a:cubicBezTo>
                <a:cubicBezTo>
                  <a:pt x="480" y="1734"/>
                  <a:pt x="442" y="1734"/>
                  <a:pt x="418" y="1711"/>
                </a:cubicBezTo>
                <a:cubicBezTo>
                  <a:pt x="407" y="1700"/>
                  <a:pt x="401" y="1685"/>
                  <a:pt x="401" y="1669"/>
                </a:cubicBezTo>
                <a:cubicBezTo>
                  <a:pt x="401" y="1653"/>
                  <a:pt x="407" y="1637"/>
                  <a:pt x="418" y="1626"/>
                </a:cubicBezTo>
                <a:cubicBezTo>
                  <a:pt x="544" y="1500"/>
                  <a:pt x="544" y="1500"/>
                  <a:pt x="544" y="1500"/>
                </a:cubicBezTo>
                <a:cubicBezTo>
                  <a:pt x="556" y="1516"/>
                  <a:pt x="570" y="1531"/>
                  <a:pt x="584" y="1546"/>
                </a:cubicBezTo>
                <a:cubicBezTo>
                  <a:pt x="598" y="1560"/>
                  <a:pt x="613" y="1573"/>
                  <a:pt x="629" y="15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7" name="Freeform 337"/>
          <p:cNvSpPr>
            <a:spLocks noEditPoints="1"/>
          </p:cNvSpPr>
          <p:nvPr/>
        </p:nvSpPr>
        <p:spPr bwMode="auto">
          <a:xfrm>
            <a:off x="8171102" y="1913031"/>
            <a:ext cx="393004" cy="344773"/>
          </a:xfrm>
          <a:custGeom>
            <a:avLst/>
            <a:gdLst>
              <a:gd name="T0" fmla="*/ 1988 w 2051"/>
              <a:gd name="T1" fmla="*/ 240 h 1800"/>
              <a:gd name="T2" fmla="*/ 521 w 2051"/>
              <a:gd name="T3" fmla="*/ 240 h 1800"/>
              <a:gd name="T4" fmla="*/ 479 w 2051"/>
              <a:gd name="T5" fmla="*/ 47 h 1800"/>
              <a:gd name="T6" fmla="*/ 420 w 2051"/>
              <a:gd name="T7" fmla="*/ 0 h 1800"/>
              <a:gd name="T8" fmla="*/ 60 w 2051"/>
              <a:gd name="T9" fmla="*/ 0 h 1800"/>
              <a:gd name="T10" fmla="*/ 0 w 2051"/>
              <a:gd name="T11" fmla="*/ 60 h 1800"/>
              <a:gd name="T12" fmla="*/ 60 w 2051"/>
              <a:gd name="T13" fmla="*/ 120 h 1800"/>
              <a:gd name="T14" fmla="*/ 372 w 2051"/>
              <a:gd name="T15" fmla="*/ 120 h 1800"/>
              <a:gd name="T16" fmla="*/ 588 w 2051"/>
              <a:gd name="T17" fmla="*/ 1094 h 1800"/>
              <a:gd name="T18" fmla="*/ 480 w 2051"/>
              <a:gd name="T19" fmla="*/ 1260 h 1800"/>
              <a:gd name="T20" fmla="*/ 660 w 2051"/>
              <a:gd name="T21" fmla="*/ 1440 h 1800"/>
              <a:gd name="T22" fmla="*/ 780 w 2051"/>
              <a:gd name="T23" fmla="*/ 1440 h 1800"/>
              <a:gd name="T24" fmla="*/ 1628 w 2051"/>
              <a:gd name="T25" fmla="*/ 1440 h 1800"/>
              <a:gd name="T26" fmla="*/ 1748 w 2051"/>
              <a:gd name="T27" fmla="*/ 1440 h 1800"/>
              <a:gd name="T28" fmla="*/ 1808 w 2051"/>
              <a:gd name="T29" fmla="*/ 1380 h 1800"/>
              <a:gd name="T30" fmla="*/ 1748 w 2051"/>
              <a:gd name="T31" fmla="*/ 1320 h 1800"/>
              <a:gd name="T32" fmla="*/ 660 w 2051"/>
              <a:gd name="T33" fmla="*/ 1320 h 1800"/>
              <a:gd name="T34" fmla="*/ 600 w 2051"/>
              <a:gd name="T35" fmla="*/ 1260 h 1800"/>
              <a:gd name="T36" fmla="*/ 660 w 2051"/>
              <a:gd name="T37" fmla="*/ 1200 h 1800"/>
              <a:gd name="T38" fmla="*/ 660 w 2051"/>
              <a:gd name="T39" fmla="*/ 1200 h 1800"/>
              <a:gd name="T40" fmla="*/ 660 w 2051"/>
              <a:gd name="T41" fmla="*/ 1200 h 1800"/>
              <a:gd name="T42" fmla="*/ 1748 w 2051"/>
              <a:gd name="T43" fmla="*/ 1200 h 1800"/>
              <a:gd name="T44" fmla="*/ 1806 w 2051"/>
              <a:gd name="T45" fmla="*/ 1156 h 1800"/>
              <a:gd name="T46" fmla="*/ 2046 w 2051"/>
              <a:gd name="T47" fmla="*/ 316 h 1800"/>
              <a:gd name="T48" fmla="*/ 2036 w 2051"/>
              <a:gd name="T49" fmla="*/ 263 h 1800"/>
              <a:gd name="T50" fmla="*/ 1988 w 2051"/>
              <a:gd name="T51" fmla="*/ 240 h 1800"/>
              <a:gd name="T52" fmla="*/ 1703 w 2051"/>
              <a:gd name="T53" fmla="*/ 1080 h 1800"/>
              <a:gd name="T54" fmla="*/ 708 w 2051"/>
              <a:gd name="T55" fmla="*/ 1080 h 1800"/>
              <a:gd name="T56" fmla="*/ 548 w 2051"/>
              <a:gd name="T57" fmla="*/ 360 h 1800"/>
              <a:gd name="T58" fmla="*/ 1908 w 2051"/>
              <a:gd name="T59" fmla="*/ 360 h 1800"/>
              <a:gd name="T60" fmla="*/ 1703 w 2051"/>
              <a:gd name="T61" fmla="*/ 1080 h 1800"/>
              <a:gd name="T62" fmla="*/ 600 w 2051"/>
              <a:gd name="T63" fmla="*/ 1620 h 1800"/>
              <a:gd name="T64" fmla="*/ 780 w 2051"/>
              <a:gd name="T65" fmla="*/ 1800 h 1800"/>
              <a:gd name="T66" fmla="*/ 960 w 2051"/>
              <a:gd name="T67" fmla="*/ 1620 h 1800"/>
              <a:gd name="T68" fmla="*/ 780 w 2051"/>
              <a:gd name="T69" fmla="*/ 1440 h 1800"/>
              <a:gd name="T70" fmla="*/ 600 w 2051"/>
              <a:gd name="T71" fmla="*/ 1620 h 1800"/>
              <a:gd name="T72" fmla="*/ 780 w 2051"/>
              <a:gd name="T73" fmla="*/ 1560 h 1800"/>
              <a:gd name="T74" fmla="*/ 840 w 2051"/>
              <a:gd name="T75" fmla="*/ 1620 h 1800"/>
              <a:gd name="T76" fmla="*/ 780 w 2051"/>
              <a:gd name="T77" fmla="*/ 1680 h 1800"/>
              <a:gd name="T78" fmla="*/ 720 w 2051"/>
              <a:gd name="T79" fmla="*/ 1620 h 1800"/>
              <a:gd name="T80" fmla="*/ 780 w 2051"/>
              <a:gd name="T81" fmla="*/ 1560 h 1800"/>
              <a:gd name="T82" fmla="*/ 1448 w 2051"/>
              <a:gd name="T83" fmla="*/ 1620 h 1800"/>
              <a:gd name="T84" fmla="*/ 1628 w 2051"/>
              <a:gd name="T85" fmla="*/ 1800 h 1800"/>
              <a:gd name="T86" fmla="*/ 1808 w 2051"/>
              <a:gd name="T87" fmla="*/ 1620 h 1800"/>
              <a:gd name="T88" fmla="*/ 1628 w 2051"/>
              <a:gd name="T89" fmla="*/ 1440 h 1800"/>
              <a:gd name="T90" fmla="*/ 1448 w 2051"/>
              <a:gd name="T91" fmla="*/ 1620 h 1800"/>
              <a:gd name="T92" fmla="*/ 1628 w 2051"/>
              <a:gd name="T93" fmla="*/ 1560 h 1800"/>
              <a:gd name="T94" fmla="*/ 1688 w 2051"/>
              <a:gd name="T95" fmla="*/ 1620 h 1800"/>
              <a:gd name="T96" fmla="*/ 1628 w 2051"/>
              <a:gd name="T97" fmla="*/ 1680 h 1800"/>
              <a:gd name="T98" fmla="*/ 1568 w 2051"/>
              <a:gd name="T99" fmla="*/ 1620 h 1800"/>
              <a:gd name="T100" fmla="*/ 1628 w 2051"/>
              <a:gd name="T101" fmla="*/ 156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51" h="1800">
                <a:moveTo>
                  <a:pt x="1988" y="240"/>
                </a:moveTo>
                <a:cubicBezTo>
                  <a:pt x="521" y="240"/>
                  <a:pt x="521" y="240"/>
                  <a:pt x="521" y="240"/>
                </a:cubicBezTo>
                <a:cubicBezTo>
                  <a:pt x="479" y="47"/>
                  <a:pt x="479" y="47"/>
                  <a:pt x="479" y="47"/>
                </a:cubicBezTo>
                <a:cubicBezTo>
                  <a:pt x="472" y="19"/>
                  <a:pt x="448" y="0"/>
                  <a:pt x="42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6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372" y="120"/>
                  <a:pt x="372" y="120"/>
                  <a:pt x="372" y="120"/>
                </a:cubicBezTo>
                <a:cubicBezTo>
                  <a:pt x="379" y="154"/>
                  <a:pt x="577" y="1043"/>
                  <a:pt x="588" y="1094"/>
                </a:cubicBezTo>
                <a:cubicBezTo>
                  <a:pt x="525" y="1122"/>
                  <a:pt x="480" y="1186"/>
                  <a:pt x="480" y="1260"/>
                </a:cubicBezTo>
                <a:cubicBezTo>
                  <a:pt x="480" y="1359"/>
                  <a:pt x="561" y="1440"/>
                  <a:pt x="660" y="1440"/>
                </a:cubicBezTo>
                <a:cubicBezTo>
                  <a:pt x="780" y="1440"/>
                  <a:pt x="780" y="1440"/>
                  <a:pt x="780" y="1440"/>
                </a:cubicBezTo>
                <a:cubicBezTo>
                  <a:pt x="1628" y="1440"/>
                  <a:pt x="1628" y="1440"/>
                  <a:pt x="1628" y="1440"/>
                </a:cubicBezTo>
                <a:cubicBezTo>
                  <a:pt x="1748" y="1440"/>
                  <a:pt x="1748" y="1440"/>
                  <a:pt x="1748" y="1440"/>
                </a:cubicBezTo>
                <a:cubicBezTo>
                  <a:pt x="1781" y="1440"/>
                  <a:pt x="1808" y="1413"/>
                  <a:pt x="1808" y="1380"/>
                </a:cubicBezTo>
                <a:cubicBezTo>
                  <a:pt x="1808" y="1346"/>
                  <a:pt x="1781" y="1320"/>
                  <a:pt x="1748" y="1320"/>
                </a:cubicBezTo>
                <a:cubicBezTo>
                  <a:pt x="660" y="1320"/>
                  <a:pt x="660" y="1320"/>
                  <a:pt x="660" y="1320"/>
                </a:cubicBezTo>
                <a:cubicBezTo>
                  <a:pt x="627" y="1320"/>
                  <a:pt x="600" y="1293"/>
                  <a:pt x="600" y="1260"/>
                </a:cubicBezTo>
                <a:cubicBezTo>
                  <a:pt x="600" y="1227"/>
                  <a:pt x="627" y="1200"/>
                  <a:pt x="660" y="1200"/>
                </a:cubicBezTo>
                <a:cubicBezTo>
                  <a:pt x="660" y="1200"/>
                  <a:pt x="660" y="1200"/>
                  <a:pt x="660" y="1200"/>
                </a:cubicBezTo>
                <a:cubicBezTo>
                  <a:pt x="660" y="1200"/>
                  <a:pt x="660" y="1200"/>
                  <a:pt x="660" y="1200"/>
                </a:cubicBezTo>
                <a:cubicBezTo>
                  <a:pt x="1748" y="1200"/>
                  <a:pt x="1748" y="1200"/>
                  <a:pt x="1748" y="1200"/>
                </a:cubicBezTo>
                <a:cubicBezTo>
                  <a:pt x="1775" y="1200"/>
                  <a:pt x="1798" y="1182"/>
                  <a:pt x="1806" y="1156"/>
                </a:cubicBezTo>
                <a:cubicBezTo>
                  <a:pt x="2046" y="316"/>
                  <a:pt x="2046" y="316"/>
                  <a:pt x="2046" y="316"/>
                </a:cubicBezTo>
                <a:cubicBezTo>
                  <a:pt x="2051" y="298"/>
                  <a:pt x="2047" y="279"/>
                  <a:pt x="2036" y="263"/>
                </a:cubicBezTo>
                <a:cubicBezTo>
                  <a:pt x="2025" y="248"/>
                  <a:pt x="2007" y="240"/>
                  <a:pt x="1988" y="240"/>
                </a:cubicBezTo>
                <a:close/>
                <a:moveTo>
                  <a:pt x="1703" y="1080"/>
                </a:moveTo>
                <a:cubicBezTo>
                  <a:pt x="708" y="1080"/>
                  <a:pt x="708" y="1080"/>
                  <a:pt x="708" y="1080"/>
                </a:cubicBezTo>
                <a:cubicBezTo>
                  <a:pt x="548" y="360"/>
                  <a:pt x="548" y="360"/>
                  <a:pt x="548" y="360"/>
                </a:cubicBezTo>
                <a:cubicBezTo>
                  <a:pt x="1908" y="360"/>
                  <a:pt x="1908" y="360"/>
                  <a:pt x="1908" y="360"/>
                </a:cubicBezTo>
                <a:lnTo>
                  <a:pt x="1703" y="1080"/>
                </a:lnTo>
                <a:close/>
                <a:moveTo>
                  <a:pt x="600" y="1620"/>
                </a:moveTo>
                <a:cubicBezTo>
                  <a:pt x="600" y="1719"/>
                  <a:pt x="681" y="1800"/>
                  <a:pt x="780" y="1800"/>
                </a:cubicBezTo>
                <a:cubicBezTo>
                  <a:pt x="879" y="1800"/>
                  <a:pt x="960" y="1719"/>
                  <a:pt x="960" y="1620"/>
                </a:cubicBezTo>
                <a:cubicBezTo>
                  <a:pt x="960" y="1520"/>
                  <a:pt x="879" y="1440"/>
                  <a:pt x="780" y="1440"/>
                </a:cubicBezTo>
                <a:cubicBezTo>
                  <a:pt x="681" y="1440"/>
                  <a:pt x="600" y="1520"/>
                  <a:pt x="600" y="1620"/>
                </a:cubicBezTo>
                <a:close/>
                <a:moveTo>
                  <a:pt x="780" y="1560"/>
                </a:moveTo>
                <a:cubicBezTo>
                  <a:pt x="813" y="1560"/>
                  <a:pt x="840" y="1587"/>
                  <a:pt x="840" y="1620"/>
                </a:cubicBezTo>
                <a:cubicBezTo>
                  <a:pt x="840" y="1653"/>
                  <a:pt x="813" y="1680"/>
                  <a:pt x="780" y="1680"/>
                </a:cubicBezTo>
                <a:cubicBezTo>
                  <a:pt x="747" y="1680"/>
                  <a:pt x="720" y="1653"/>
                  <a:pt x="720" y="1620"/>
                </a:cubicBezTo>
                <a:cubicBezTo>
                  <a:pt x="720" y="1587"/>
                  <a:pt x="747" y="1560"/>
                  <a:pt x="780" y="1560"/>
                </a:cubicBezTo>
                <a:close/>
                <a:moveTo>
                  <a:pt x="1448" y="1620"/>
                </a:moveTo>
                <a:cubicBezTo>
                  <a:pt x="1448" y="1719"/>
                  <a:pt x="1529" y="1800"/>
                  <a:pt x="1628" y="1800"/>
                </a:cubicBezTo>
                <a:cubicBezTo>
                  <a:pt x="1727" y="1800"/>
                  <a:pt x="1808" y="1719"/>
                  <a:pt x="1808" y="1620"/>
                </a:cubicBezTo>
                <a:cubicBezTo>
                  <a:pt x="1808" y="1520"/>
                  <a:pt x="1727" y="1440"/>
                  <a:pt x="1628" y="1440"/>
                </a:cubicBezTo>
                <a:cubicBezTo>
                  <a:pt x="1529" y="1440"/>
                  <a:pt x="1448" y="1520"/>
                  <a:pt x="1448" y="1620"/>
                </a:cubicBezTo>
                <a:close/>
                <a:moveTo>
                  <a:pt x="1628" y="1560"/>
                </a:moveTo>
                <a:cubicBezTo>
                  <a:pt x="1661" y="1560"/>
                  <a:pt x="1688" y="1587"/>
                  <a:pt x="1688" y="1620"/>
                </a:cubicBezTo>
                <a:cubicBezTo>
                  <a:pt x="1688" y="1653"/>
                  <a:pt x="1661" y="1680"/>
                  <a:pt x="1628" y="1680"/>
                </a:cubicBezTo>
                <a:cubicBezTo>
                  <a:pt x="1595" y="1680"/>
                  <a:pt x="1568" y="1653"/>
                  <a:pt x="1568" y="1620"/>
                </a:cubicBezTo>
                <a:cubicBezTo>
                  <a:pt x="1568" y="1587"/>
                  <a:pt x="1595" y="1560"/>
                  <a:pt x="1628" y="1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8" name="Freeform 378"/>
          <p:cNvSpPr>
            <a:spLocks noEditPoints="1"/>
          </p:cNvSpPr>
          <p:nvPr/>
        </p:nvSpPr>
        <p:spPr bwMode="auto">
          <a:xfrm>
            <a:off x="8171396" y="5932184"/>
            <a:ext cx="392417" cy="392417"/>
          </a:xfrm>
          <a:custGeom>
            <a:avLst/>
            <a:gdLst>
              <a:gd name="T0" fmla="*/ 1922 w 2048"/>
              <a:gd name="T1" fmla="*/ 964 h 2048"/>
              <a:gd name="T2" fmla="*/ 1084 w 2048"/>
              <a:gd name="T3" fmla="*/ 60 h 2048"/>
              <a:gd name="T4" fmla="*/ 964 w 2048"/>
              <a:gd name="T5" fmla="*/ 60 h 2048"/>
              <a:gd name="T6" fmla="*/ 126 w 2048"/>
              <a:gd name="T7" fmla="*/ 964 h 2048"/>
              <a:gd name="T8" fmla="*/ 0 w 2048"/>
              <a:gd name="T9" fmla="*/ 1024 h 2048"/>
              <a:gd name="T10" fmla="*/ 126 w 2048"/>
              <a:gd name="T11" fmla="*/ 1084 h 2048"/>
              <a:gd name="T12" fmla="*/ 964 w 2048"/>
              <a:gd name="T13" fmla="*/ 1988 h 2048"/>
              <a:gd name="T14" fmla="*/ 1084 w 2048"/>
              <a:gd name="T15" fmla="*/ 1988 h 2048"/>
              <a:gd name="T16" fmla="*/ 1922 w 2048"/>
              <a:gd name="T17" fmla="*/ 1084 h 2048"/>
              <a:gd name="T18" fmla="*/ 2048 w 2048"/>
              <a:gd name="T19" fmla="*/ 1024 h 2048"/>
              <a:gd name="T20" fmla="*/ 964 w 2048"/>
              <a:gd name="T21" fmla="*/ 246 h 2048"/>
              <a:gd name="T22" fmla="*/ 367 w 2048"/>
              <a:gd name="T23" fmla="*/ 964 h 2048"/>
              <a:gd name="T24" fmla="*/ 964 w 2048"/>
              <a:gd name="T25" fmla="*/ 246 h 2048"/>
              <a:gd name="T26" fmla="*/ 246 w 2048"/>
              <a:gd name="T27" fmla="*/ 1084 h 2048"/>
              <a:gd name="T28" fmla="*/ 964 w 2048"/>
              <a:gd name="T29" fmla="*/ 1681 h 2048"/>
              <a:gd name="T30" fmla="*/ 1024 w 2048"/>
              <a:gd name="T31" fmla="*/ 1564 h 2048"/>
              <a:gd name="T32" fmla="*/ 544 w 2048"/>
              <a:gd name="T33" fmla="*/ 1084 h 2048"/>
              <a:gd name="T34" fmla="*/ 544 w 2048"/>
              <a:gd name="T35" fmla="*/ 964 h 2048"/>
              <a:gd name="T36" fmla="*/ 1024 w 2048"/>
              <a:gd name="T37" fmla="*/ 484 h 2048"/>
              <a:gd name="T38" fmla="*/ 1504 w 2048"/>
              <a:gd name="T39" fmla="*/ 964 h 2048"/>
              <a:gd name="T40" fmla="*/ 1504 w 2048"/>
              <a:gd name="T41" fmla="*/ 1083 h 2048"/>
              <a:gd name="T42" fmla="*/ 1024 w 2048"/>
              <a:gd name="T43" fmla="*/ 1564 h 2048"/>
              <a:gd name="T44" fmla="*/ 1084 w 2048"/>
              <a:gd name="T45" fmla="*/ 1681 h 2048"/>
              <a:gd name="T46" fmla="*/ 1802 w 2048"/>
              <a:gd name="T47" fmla="*/ 1083 h 2048"/>
              <a:gd name="T48" fmla="*/ 1681 w 2048"/>
              <a:gd name="T49" fmla="*/ 964 h 2048"/>
              <a:gd name="T50" fmla="*/ 1084 w 2048"/>
              <a:gd name="T51" fmla="*/ 246 h 2048"/>
              <a:gd name="T52" fmla="*/ 1681 w 2048"/>
              <a:gd name="T53" fmla="*/ 964 h 2048"/>
              <a:gd name="T54" fmla="*/ 1086 w 2048"/>
              <a:gd name="T55" fmla="*/ 1313 h 2048"/>
              <a:gd name="T56" fmla="*/ 1084 w 2048"/>
              <a:gd name="T57" fmla="*/ 1384 h 2048"/>
              <a:gd name="T58" fmla="*/ 964 w 2048"/>
              <a:gd name="T59" fmla="*/ 1384 h 2048"/>
              <a:gd name="T60" fmla="*/ 854 w 2048"/>
              <a:gd name="T61" fmla="*/ 1236 h 2048"/>
              <a:gd name="T62" fmla="*/ 946 w 2048"/>
              <a:gd name="T63" fmla="*/ 1159 h 2048"/>
              <a:gd name="T64" fmla="*/ 1084 w 2048"/>
              <a:gd name="T65" fmla="*/ 1144 h 2048"/>
              <a:gd name="T66" fmla="*/ 844 w 2048"/>
              <a:gd name="T67" fmla="*/ 904 h 2048"/>
              <a:gd name="T68" fmla="*/ 964 w 2048"/>
              <a:gd name="T69" fmla="*/ 734 h 2048"/>
              <a:gd name="T70" fmla="*/ 1024 w 2048"/>
              <a:gd name="T71" fmla="*/ 604 h 2048"/>
              <a:gd name="T72" fmla="*/ 1084 w 2048"/>
              <a:gd name="T73" fmla="*/ 734 h 2048"/>
              <a:gd name="T74" fmla="*/ 1174 w 2048"/>
              <a:gd name="T75" fmla="*/ 874 h 2048"/>
              <a:gd name="T76" fmla="*/ 1001 w 2048"/>
              <a:gd name="T77" fmla="*/ 849 h 2048"/>
              <a:gd name="T78" fmla="*/ 1024 w 2048"/>
              <a:gd name="T79" fmla="*/ 964 h 2048"/>
              <a:gd name="T80" fmla="*/ 604 w 2048"/>
              <a:gd name="T81" fmla="*/ 1988 h 2048"/>
              <a:gd name="T82" fmla="*/ 60 w 2048"/>
              <a:gd name="T83" fmla="*/ 2048 h 2048"/>
              <a:gd name="T84" fmla="*/ 0 w 2048"/>
              <a:gd name="T85" fmla="*/ 1504 h 2048"/>
              <a:gd name="T86" fmla="*/ 120 w 2048"/>
              <a:gd name="T87" fmla="*/ 1504 h 2048"/>
              <a:gd name="T88" fmla="*/ 544 w 2048"/>
              <a:gd name="T89" fmla="*/ 1928 h 2048"/>
              <a:gd name="T90" fmla="*/ 0 w 2048"/>
              <a:gd name="T91" fmla="*/ 544 h 2048"/>
              <a:gd name="T92" fmla="*/ 60 w 2048"/>
              <a:gd name="T93" fmla="*/ 0 h 2048"/>
              <a:gd name="T94" fmla="*/ 604 w 2048"/>
              <a:gd name="T95" fmla="*/ 60 h 2048"/>
              <a:gd name="T96" fmla="*/ 120 w 2048"/>
              <a:gd name="T97" fmla="*/ 120 h 2048"/>
              <a:gd name="T98" fmla="*/ 60 w 2048"/>
              <a:gd name="T99" fmla="*/ 604 h 2048"/>
              <a:gd name="T100" fmla="*/ 2048 w 2048"/>
              <a:gd name="T101" fmla="*/ 1504 h 2048"/>
              <a:gd name="T102" fmla="*/ 1988 w 2048"/>
              <a:gd name="T103" fmla="*/ 2048 h 2048"/>
              <a:gd name="T104" fmla="*/ 1444 w 2048"/>
              <a:gd name="T105" fmla="*/ 1988 h 2048"/>
              <a:gd name="T106" fmla="*/ 1928 w 2048"/>
              <a:gd name="T107" fmla="*/ 1928 h 2048"/>
              <a:gd name="T108" fmla="*/ 1988 w 2048"/>
              <a:gd name="T109" fmla="*/ 1444 h 2048"/>
              <a:gd name="T110" fmla="*/ 2048 w 2048"/>
              <a:gd name="T111" fmla="*/ 60 h 2048"/>
              <a:gd name="T112" fmla="*/ 1988 w 2048"/>
              <a:gd name="T113" fmla="*/ 604 h 2048"/>
              <a:gd name="T114" fmla="*/ 1928 w 2048"/>
              <a:gd name="T115" fmla="*/ 120 h 2048"/>
              <a:gd name="T116" fmla="*/ 1444 w 2048"/>
              <a:gd name="T117" fmla="*/ 60 h 2048"/>
              <a:gd name="T118" fmla="*/ 1988 w 2048"/>
              <a:gd name="T119" fmla="*/ 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48" h="2048">
                <a:moveTo>
                  <a:pt x="1988" y="964"/>
                </a:moveTo>
                <a:cubicBezTo>
                  <a:pt x="1922" y="964"/>
                  <a:pt x="1922" y="964"/>
                  <a:pt x="1922" y="964"/>
                </a:cubicBezTo>
                <a:cubicBezTo>
                  <a:pt x="1892" y="515"/>
                  <a:pt x="1533" y="156"/>
                  <a:pt x="1084" y="126"/>
                </a:cubicBezTo>
                <a:cubicBezTo>
                  <a:pt x="1084" y="60"/>
                  <a:pt x="1084" y="60"/>
                  <a:pt x="1084" y="60"/>
                </a:cubicBezTo>
                <a:cubicBezTo>
                  <a:pt x="1084" y="27"/>
                  <a:pt x="1057" y="0"/>
                  <a:pt x="1024" y="0"/>
                </a:cubicBezTo>
                <a:cubicBezTo>
                  <a:pt x="991" y="0"/>
                  <a:pt x="964" y="27"/>
                  <a:pt x="964" y="60"/>
                </a:cubicBezTo>
                <a:cubicBezTo>
                  <a:pt x="964" y="126"/>
                  <a:pt x="964" y="126"/>
                  <a:pt x="964" y="126"/>
                </a:cubicBezTo>
                <a:cubicBezTo>
                  <a:pt x="515" y="156"/>
                  <a:pt x="156" y="515"/>
                  <a:pt x="126" y="964"/>
                </a:cubicBezTo>
                <a:cubicBezTo>
                  <a:pt x="60" y="964"/>
                  <a:pt x="60" y="964"/>
                  <a:pt x="60" y="964"/>
                </a:cubicBezTo>
                <a:cubicBezTo>
                  <a:pt x="27" y="964"/>
                  <a:pt x="0" y="991"/>
                  <a:pt x="0" y="1024"/>
                </a:cubicBezTo>
                <a:cubicBezTo>
                  <a:pt x="0" y="1057"/>
                  <a:pt x="27" y="1084"/>
                  <a:pt x="60" y="1084"/>
                </a:cubicBezTo>
                <a:cubicBezTo>
                  <a:pt x="126" y="1084"/>
                  <a:pt x="126" y="1084"/>
                  <a:pt x="126" y="1084"/>
                </a:cubicBezTo>
                <a:cubicBezTo>
                  <a:pt x="156" y="1533"/>
                  <a:pt x="515" y="1892"/>
                  <a:pt x="964" y="1922"/>
                </a:cubicBezTo>
                <a:cubicBezTo>
                  <a:pt x="964" y="1988"/>
                  <a:pt x="964" y="1988"/>
                  <a:pt x="964" y="1988"/>
                </a:cubicBezTo>
                <a:cubicBezTo>
                  <a:pt x="964" y="2021"/>
                  <a:pt x="991" y="2048"/>
                  <a:pt x="1024" y="2048"/>
                </a:cubicBezTo>
                <a:cubicBezTo>
                  <a:pt x="1057" y="2048"/>
                  <a:pt x="1084" y="2021"/>
                  <a:pt x="1084" y="1988"/>
                </a:cubicBezTo>
                <a:cubicBezTo>
                  <a:pt x="1084" y="1922"/>
                  <a:pt x="1084" y="1922"/>
                  <a:pt x="1084" y="1922"/>
                </a:cubicBezTo>
                <a:cubicBezTo>
                  <a:pt x="1533" y="1892"/>
                  <a:pt x="1892" y="1533"/>
                  <a:pt x="1922" y="1084"/>
                </a:cubicBezTo>
                <a:cubicBezTo>
                  <a:pt x="1988" y="1084"/>
                  <a:pt x="1988" y="1084"/>
                  <a:pt x="1988" y="1084"/>
                </a:cubicBezTo>
                <a:cubicBezTo>
                  <a:pt x="2021" y="1084"/>
                  <a:pt x="2048" y="1057"/>
                  <a:pt x="2048" y="1024"/>
                </a:cubicBezTo>
                <a:cubicBezTo>
                  <a:pt x="2048" y="991"/>
                  <a:pt x="2021" y="964"/>
                  <a:pt x="1988" y="964"/>
                </a:cubicBezTo>
                <a:close/>
                <a:moveTo>
                  <a:pt x="964" y="246"/>
                </a:moveTo>
                <a:cubicBezTo>
                  <a:pt x="964" y="367"/>
                  <a:pt x="964" y="367"/>
                  <a:pt x="964" y="367"/>
                </a:cubicBezTo>
                <a:cubicBezTo>
                  <a:pt x="648" y="395"/>
                  <a:pt x="395" y="648"/>
                  <a:pt x="367" y="964"/>
                </a:cubicBezTo>
                <a:cubicBezTo>
                  <a:pt x="246" y="964"/>
                  <a:pt x="246" y="964"/>
                  <a:pt x="246" y="964"/>
                </a:cubicBezTo>
                <a:cubicBezTo>
                  <a:pt x="276" y="582"/>
                  <a:pt x="582" y="276"/>
                  <a:pt x="964" y="246"/>
                </a:cubicBezTo>
                <a:close/>
                <a:moveTo>
                  <a:pt x="964" y="1802"/>
                </a:moveTo>
                <a:cubicBezTo>
                  <a:pt x="582" y="1772"/>
                  <a:pt x="276" y="1466"/>
                  <a:pt x="246" y="1084"/>
                </a:cubicBezTo>
                <a:cubicBezTo>
                  <a:pt x="367" y="1084"/>
                  <a:pt x="367" y="1084"/>
                  <a:pt x="367" y="1084"/>
                </a:cubicBezTo>
                <a:cubicBezTo>
                  <a:pt x="395" y="1400"/>
                  <a:pt x="648" y="1653"/>
                  <a:pt x="964" y="1681"/>
                </a:cubicBezTo>
                <a:lnTo>
                  <a:pt x="964" y="1802"/>
                </a:lnTo>
                <a:close/>
                <a:moveTo>
                  <a:pt x="1024" y="1564"/>
                </a:moveTo>
                <a:cubicBezTo>
                  <a:pt x="747" y="1564"/>
                  <a:pt x="517" y="1354"/>
                  <a:pt x="487" y="1084"/>
                </a:cubicBezTo>
                <a:cubicBezTo>
                  <a:pt x="544" y="1084"/>
                  <a:pt x="544" y="1084"/>
                  <a:pt x="544" y="1084"/>
                </a:cubicBezTo>
                <a:cubicBezTo>
                  <a:pt x="577" y="1084"/>
                  <a:pt x="604" y="1057"/>
                  <a:pt x="604" y="1024"/>
                </a:cubicBezTo>
                <a:cubicBezTo>
                  <a:pt x="604" y="991"/>
                  <a:pt x="577" y="964"/>
                  <a:pt x="544" y="964"/>
                </a:cubicBezTo>
                <a:cubicBezTo>
                  <a:pt x="487" y="964"/>
                  <a:pt x="487" y="964"/>
                  <a:pt x="487" y="964"/>
                </a:cubicBezTo>
                <a:cubicBezTo>
                  <a:pt x="517" y="694"/>
                  <a:pt x="747" y="484"/>
                  <a:pt x="1024" y="484"/>
                </a:cubicBezTo>
                <a:cubicBezTo>
                  <a:pt x="1301" y="484"/>
                  <a:pt x="1531" y="694"/>
                  <a:pt x="1561" y="964"/>
                </a:cubicBezTo>
                <a:cubicBezTo>
                  <a:pt x="1504" y="964"/>
                  <a:pt x="1504" y="964"/>
                  <a:pt x="1504" y="964"/>
                </a:cubicBezTo>
                <a:cubicBezTo>
                  <a:pt x="1471" y="964"/>
                  <a:pt x="1444" y="991"/>
                  <a:pt x="1444" y="1024"/>
                </a:cubicBezTo>
                <a:cubicBezTo>
                  <a:pt x="1444" y="1057"/>
                  <a:pt x="1471" y="1083"/>
                  <a:pt x="1504" y="1083"/>
                </a:cubicBezTo>
                <a:cubicBezTo>
                  <a:pt x="1561" y="1083"/>
                  <a:pt x="1561" y="1083"/>
                  <a:pt x="1561" y="1083"/>
                </a:cubicBezTo>
                <a:cubicBezTo>
                  <a:pt x="1531" y="1353"/>
                  <a:pt x="1301" y="1564"/>
                  <a:pt x="1024" y="1564"/>
                </a:cubicBezTo>
                <a:close/>
                <a:moveTo>
                  <a:pt x="1084" y="1802"/>
                </a:moveTo>
                <a:cubicBezTo>
                  <a:pt x="1084" y="1681"/>
                  <a:pt x="1084" y="1681"/>
                  <a:pt x="1084" y="1681"/>
                </a:cubicBezTo>
                <a:cubicBezTo>
                  <a:pt x="1400" y="1653"/>
                  <a:pt x="1653" y="1399"/>
                  <a:pt x="1681" y="1083"/>
                </a:cubicBezTo>
                <a:cubicBezTo>
                  <a:pt x="1802" y="1083"/>
                  <a:pt x="1802" y="1083"/>
                  <a:pt x="1802" y="1083"/>
                </a:cubicBezTo>
                <a:cubicBezTo>
                  <a:pt x="1772" y="1466"/>
                  <a:pt x="1466" y="1772"/>
                  <a:pt x="1084" y="1802"/>
                </a:cubicBezTo>
                <a:close/>
                <a:moveTo>
                  <a:pt x="1681" y="964"/>
                </a:moveTo>
                <a:cubicBezTo>
                  <a:pt x="1653" y="648"/>
                  <a:pt x="1400" y="395"/>
                  <a:pt x="1084" y="367"/>
                </a:cubicBezTo>
                <a:cubicBezTo>
                  <a:pt x="1084" y="246"/>
                  <a:pt x="1084" y="246"/>
                  <a:pt x="1084" y="246"/>
                </a:cubicBezTo>
                <a:cubicBezTo>
                  <a:pt x="1466" y="276"/>
                  <a:pt x="1772" y="582"/>
                  <a:pt x="1802" y="964"/>
                </a:cubicBezTo>
                <a:lnTo>
                  <a:pt x="1681" y="964"/>
                </a:lnTo>
                <a:close/>
                <a:moveTo>
                  <a:pt x="1204" y="1144"/>
                </a:moveTo>
                <a:cubicBezTo>
                  <a:pt x="1204" y="1219"/>
                  <a:pt x="1156" y="1287"/>
                  <a:pt x="1086" y="1313"/>
                </a:cubicBezTo>
                <a:cubicBezTo>
                  <a:pt x="1085" y="1313"/>
                  <a:pt x="1085" y="1314"/>
                  <a:pt x="1084" y="1314"/>
                </a:cubicBezTo>
                <a:cubicBezTo>
                  <a:pt x="1084" y="1384"/>
                  <a:pt x="1084" y="1384"/>
                  <a:pt x="1084" y="1384"/>
                </a:cubicBezTo>
                <a:cubicBezTo>
                  <a:pt x="1084" y="1417"/>
                  <a:pt x="1057" y="1444"/>
                  <a:pt x="1024" y="1444"/>
                </a:cubicBezTo>
                <a:cubicBezTo>
                  <a:pt x="991" y="1444"/>
                  <a:pt x="964" y="1417"/>
                  <a:pt x="964" y="1384"/>
                </a:cubicBezTo>
                <a:cubicBezTo>
                  <a:pt x="964" y="1314"/>
                  <a:pt x="964" y="1314"/>
                  <a:pt x="964" y="1314"/>
                </a:cubicBezTo>
                <a:cubicBezTo>
                  <a:pt x="924" y="1301"/>
                  <a:pt x="887" y="1274"/>
                  <a:pt x="854" y="1236"/>
                </a:cubicBezTo>
                <a:cubicBezTo>
                  <a:pt x="833" y="1210"/>
                  <a:pt x="836" y="1173"/>
                  <a:pt x="862" y="1151"/>
                </a:cubicBezTo>
                <a:cubicBezTo>
                  <a:pt x="887" y="1130"/>
                  <a:pt x="925" y="1133"/>
                  <a:pt x="946" y="1159"/>
                </a:cubicBezTo>
                <a:cubicBezTo>
                  <a:pt x="978" y="1196"/>
                  <a:pt x="1014" y="1212"/>
                  <a:pt x="1045" y="1200"/>
                </a:cubicBezTo>
                <a:cubicBezTo>
                  <a:pt x="1068" y="1192"/>
                  <a:pt x="1084" y="1169"/>
                  <a:pt x="1084" y="1144"/>
                </a:cubicBezTo>
                <a:cubicBezTo>
                  <a:pt x="1084" y="1111"/>
                  <a:pt x="1057" y="1084"/>
                  <a:pt x="1024" y="1084"/>
                </a:cubicBezTo>
                <a:cubicBezTo>
                  <a:pt x="925" y="1084"/>
                  <a:pt x="844" y="1003"/>
                  <a:pt x="844" y="904"/>
                </a:cubicBezTo>
                <a:cubicBezTo>
                  <a:pt x="844" y="832"/>
                  <a:pt x="887" y="766"/>
                  <a:pt x="954" y="738"/>
                </a:cubicBezTo>
                <a:cubicBezTo>
                  <a:pt x="957" y="737"/>
                  <a:pt x="961" y="736"/>
                  <a:pt x="964" y="734"/>
                </a:cubicBezTo>
                <a:cubicBezTo>
                  <a:pt x="964" y="664"/>
                  <a:pt x="964" y="664"/>
                  <a:pt x="964" y="664"/>
                </a:cubicBezTo>
                <a:cubicBezTo>
                  <a:pt x="964" y="631"/>
                  <a:pt x="991" y="604"/>
                  <a:pt x="1024" y="604"/>
                </a:cubicBezTo>
                <a:cubicBezTo>
                  <a:pt x="1057" y="604"/>
                  <a:pt x="1084" y="631"/>
                  <a:pt x="1084" y="664"/>
                </a:cubicBezTo>
                <a:cubicBezTo>
                  <a:pt x="1084" y="734"/>
                  <a:pt x="1084" y="734"/>
                  <a:pt x="1084" y="734"/>
                </a:cubicBezTo>
                <a:cubicBezTo>
                  <a:pt x="1115" y="744"/>
                  <a:pt x="1145" y="763"/>
                  <a:pt x="1172" y="789"/>
                </a:cubicBezTo>
                <a:cubicBezTo>
                  <a:pt x="1196" y="812"/>
                  <a:pt x="1197" y="850"/>
                  <a:pt x="1174" y="874"/>
                </a:cubicBezTo>
                <a:cubicBezTo>
                  <a:pt x="1151" y="898"/>
                  <a:pt x="1113" y="898"/>
                  <a:pt x="1089" y="875"/>
                </a:cubicBezTo>
                <a:cubicBezTo>
                  <a:pt x="1060" y="847"/>
                  <a:pt x="1027" y="837"/>
                  <a:pt x="1001" y="849"/>
                </a:cubicBezTo>
                <a:cubicBezTo>
                  <a:pt x="978" y="858"/>
                  <a:pt x="964" y="880"/>
                  <a:pt x="964" y="904"/>
                </a:cubicBezTo>
                <a:cubicBezTo>
                  <a:pt x="964" y="937"/>
                  <a:pt x="991" y="964"/>
                  <a:pt x="1024" y="964"/>
                </a:cubicBezTo>
                <a:cubicBezTo>
                  <a:pt x="1123" y="964"/>
                  <a:pt x="1204" y="1045"/>
                  <a:pt x="1204" y="1144"/>
                </a:cubicBezTo>
                <a:close/>
                <a:moveTo>
                  <a:pt x="604" y="1988"/>
                </a:moveTo>
                <a:cubicBezTo>
                  <a:pt x="604" y="2021"/>
                  <a:pt x="577" y="2048"/>
                  <a:pt x="544" y="2048"/>
                </a:cubicBezTo>
                <a:cubicBezTo>
                  <a:pt x="60" y="2048"/>
                  <a:pt x="60" y="2048"/>
                  <a:pt x="60" y="2048"/>
                </a:cubicBezTo>
                <a:cubicBezTo>
                  <a:pt x="27" y="2048"/>
                  <a:pt x="0" y="2021"/>
                  <a:pt x="0" y="1988"/>
                </a:cubicBezTo>
                <a:cubicBezTo>
                  <a:pt x="0" y="1504"/>
                  <a:pt x="0" y="1504"/>
                  <a:pt x="0" y="1504"/>
                </a:cubicBezTo>
                <a:cubicBezTo>
                  <a:pt x="0" y="1471"/>
                  <a:pt x="27" y="1444"/>
                  <a:pt x="60" y="1444"/>
                </a:cubicBezTo>
                <a:cubicBezTo>
                  <a:pt x="93" y="1444"/>
                  <a:pt x="120" y="1471"/>
                  <a:pt x="120" y="1504"/>
                </a:cubicBezTo>
                <a:cubicBezTo>
                  <a:pt x="120" y="1928"/>
                  <a:pt x="120" y="1928"/>
                  <a:pt x="120" y="1928"/>
                </a:cubicBezTo>
                <a:cubicBezTo>
                  <a:pt x="544" y="1928"/>
                  <a:pt x="544" y="1928"/>
                  <a:pt x="544" y="1928"/>
                </a:cubicBezTo>
                <a:cubicBezTo>
                  <a:pt x="577" y="1928"/>
                  <a:pt x="604" y="1955"/>
                  <a:pt x="604" y="1988"/>
                </a:cubicBezTo>
                <a:close/>
                <a:moveTo>
                  <a:pt x="0" y="544"/>
                </a:move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77" y="0"/>
                  <a:pt x="604" y="27"/>
                  <a:pt x="604" y="60"/>
                </a:cubicBezTo>
                <a:cubicBezTo>
                  <a:pt x="604" y="93"/>
                  <a:pt x="577" y="120"/>
                  <a:pt x="544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0" y="544"/>
                  <a:pt x="120" y="544"/>
                  <a:pt x="120" y="544"/>
                </a:cubicBezTo>
                <a:cubicBezTo>
                  <a:pt x="120" y="577"/>
                  <a:pt x="93" y="604"/>
                  <a:pt x="60" y="604"/>
                </a:cubicBezTo>
                <a:cubicBezTo>
                  <a:pt x="27" y="604"/>
                  <a:pt x="0" y="577"/>
                  <a:pt x="0" y="544"/>
                </a:cubicBezTo>
                <a:close/>
                <a:moveTo>
                  <a:pt x="2048" y="1504"/>
                </a:moveTo>
                <a:cubicBezTo>
                  <a:pt x="2048" y="1988"/>
                  <a:pt x="2048" y="1988"/>
                  <a:pt x="2048" y="1988"/>
                </a:cubicBezTo>
                <a:cubicBezTo>
                  <a:pt x="2048" y="2021"/>
                  <a:pt x="2021" y="2048"/>
                  <a:pt x="1988" y="2048"/>
                </a:cubicBezTo>
                <a:cubicBezTo>
                  <a:pt x="1504" y="2048"/>
                  <a:pt x="1504" y="2048"/>
                  <a:pt x="1504" y="2048"/>
                </a:cubicBezTo>
                <a:cubicBezTo>
                  <a:pt x="1471" y="2048"/>
                  <a:pt x="1444" y="2021"/>
                  <a:pt x="1444" y="1988"/>
                </a:cubicBezTo>
                <a:cubicBezTo>
                  <a:pt x="1444" y="1955"/>
                  <a:pt x="1471" y="1928"/>
                  <a:pt x="1504" y="1928"/>
                </a:cubicBezTo>
                <a:cubicBezTo>
                  <a:pt x="1928" y="1928"/>
                  <a:pt x="1928" y="1928"/>
                  <a:pt x="1928" y="1928"/>
                </a:cubicBezTo>
                <a:cubicBezTo>
                  <a:pt x="1928" y="1504"/>
                  <a:pt x="1928" y="1504"/>
                  <a:pt x="1928" y="1504"/>
                </a:cubicBezTo>
                <a:cubicBezTo>
                  <a:pt x="1928" y="1471"/>
                  <a:pt x="1955" y="1444"/>
                  <a:pt x="1988" y="1444"/>
                </a:cubicBezTo>
                <a:cubicBezTo>
                  <a:pt x="2021" y="1444"/>
                  <a:pt x="2048" y="1471"/>
                  <a:pt x="2048" y="1504"/>
                </a:cubicBezTo>
                <a:close/>
                <a:moveTo>
                  <a:pt x="2048" y="60"/>
                </a:moveTo>
                <a:cubicBezTo>
                  <a:pt x="2048" y="544"/>
                  <a:pt x="2048" y="544"/>
                  <a:pt x="2048" y="544"/>
                </a:cubicBezTo>
                <a:cubicBezTo>
                  <a:pt x="2048" y="577"/>
                  <a:pt x="2021" y="604"/>
                  <a:pt x="1988" y="604"/>
                </a:cubicBezTo>
                <a:cubicBezTo>
                  <a:pt x="1955" y="604"/>
                  <a:pt x="1928" y="577"/>
                  <a:pt x="1928" y="544"/>
                </a:cubicBezTo>
                <a:cubicBezTo>
                  <a:pt x="1928" y="120"/>
                  <a:pt x="1928" y="120"/>
                  <a:pt x="1928" y="120"/>
                </a:cubicBezTo>
                <a:cubicBezTo>
                  <a:pt x="1504" y="120"/>
                  <a:pt x="1504" y="120"/>
                  <a:pt x="1504" y="120"/>
                </a:cubicBezTo>
                <a:cubicBezTo>
                  <a:pt x="1471" y="120"/>
                  <a:pt x="1444" y="93"/>
                  <a:pt x="1444" y="60"/>
                </a:cubicBezTo>
                <a:cubicBezTo>
                  <a:pt x="1444" y="27"/>
                  <a:pt x="1471" y="0"/>
                  <a:pt x="1504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2021" y="0"/>
                  <a:pt x="2048" y="27"/>
                  <a:pt x="204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9" name="Freeform 372"/>
          <p:cNvSpPr>
            <a:spLocks noEditPoints="1"/>
          </p:cNvSpPr>
          <p:nvPr/>
        </p:nvSpPr>
        <p:spPr bwMode="auto">
          <a:xfrm>
            <a:off x="8171337" y="5260681"/>
            <a:ext cx="392534" cy="392417"/>
          </a:xfrm>
          <a:custGeom>
            <a:avLst/>
            <a:gdLst>
              <a:gd name="T0" fmla="*/ 180 w 2048"/>
              <a:gd name="T1" fmla="*/ 0 h 2048"/>
              <a:gd name="T2" fmla="*/ 0 w 2048"/>
              <a:gd name="T3" fmla="*/ 271 h 2048"/>
              <a:gd name="T4" fmla="*/ 452 w 2048"/>
              <a:gd name="T5" fmla="*/ 892 h 2048"/>
              <a:gd name="T6" fmla="*/ 844 w 2048"/>
              <a:gd name="T7" fmla="*/ 1170 h 2048"/>
              <a:gd name="T8" fmla="*/ 784 w 2048"/>
              <a:gd name="T9" fmla="*/ 1324 h 2048"/>
              <a:gd name="T10" fmla="*/ 604 w 2048"/>
              <a:gd name="T11" fmla="*/ 1564 h 2048"/>
              <a:gd name="T12" fmla="*/ 484 w 2048"/>
              <a:gd name="T13" fmla="*/ 1624 h 2048"/>
              <a:gd name="T14" fmla="*/ 424 w 2048"/>
              <a:gd name="T15" fmla="*/ 1928 h 2048"/>
              <a:gd name="T16" fmla="*/ 424 w 2048"/>
              <a:gd name="T17" fmla="*/ 2048 h 2048"/>
              <a:gd name="T18" fmla="*/ 1684 w 2048"/>
              <a:gd name="T19" fmla="*/ 1988 h 2048"/>
              <a:gd name="T20" fmla="*/ 1564 w 2048"/>
              <a:gd name="T21" fmla="*/ 1928 h 2048"/>
              <a:gd name="T22" fmla="*/ 1504 w 2048"/>
              <a:gd name="T23" fmla="*/ 1564 h 2048"/>
              <a:gd name="T24" fmla="*/ 1444 w 2048"/>
              <a:gd name="T25" fmla="*/ 1504 h 2048"/>
              <a:gd name="T26" fmla="*/ 1204 w 2048"/>
              <a:gd name="T27" fmla="*/ 1264 h 2048"/>
              <a:gd name="T28" fmla="*/ 1533 w 2048"/>
              <a:gd name="T29" fmla="*/ 914 h 2048"/>
              <a:gd name="T30" fmla="*/ 1601 w 2048"/>
              <a:gd name="T31" fmla="*/ 892 h 2048"/>
              <a:gd name="T32" fmla="*/ 2048 w 2048"/>
              <a:gd name="T33" fmla="*/ 271 h 2048"/>
              <a:gd name="T34" fmla="*/ 1868 w 2048"/>
              <a:gd name="T35" fmla="*/ 0 h 2048"/>
              <a:gd name="T36" fmla="*/ 120 w 2048"/>
              <a:gd name="T37" fmla="*/ 271 h 2048"/>
              <a:gd name="T38" fmla="*/ 180 w 2048"/>
              <a:gd name="T39" fmla="*/ 120 h 2048"/>
              <a:gd name="T40" fmla="*/ 432 w 2048"/>
              <a:gd name="T41" fmla="*/ 669 h 2048"/>
              <a:gd name="T42" fmla="*/ 237 w 2048"/>
              <a:gd name="T43" fmla="*/ 605 h 2048"/>
              <a:gd name="T44" fmla="*/ 1444 w 2048"/>
              <a:gd name="T45" fmla="*/ 1928 h 2048"/>
              <a:gd name="T46" fmla="*/ 604 w 2048"/>
              <a:gd name="T47" fmla="*/ 1684 h 2048"/>
              <a:gd name="T48" fmla="*/ 1498 w 2048"/>
              <a:gd name="T49" fmla="*/ 656 h 2048"/>
              <a:gd name="T50" fmla="*/ 1084 w 2048"/>
              <a:gd name="T51" fmla="*/ 1125 h 2048"/>
              <a:gd name="T52" fmla="*/ 1264 w 2048"/>
              <a:gd name="T53" fmla="*/ 1444 h 2048"/>
              <a:gd name="T54" fmla="*/ 1324 w 2048"/>
              <a:gd name="T55" fmla="*/ 1564 h 2048"/>
              <a:gd name="T56" fmla="*/ 724 w 2048"/>
              <a:gd name="T57" fmla="*/ 1504 h 2048"/>
              <a:gd name="T58" fmla="*/ 964 w 2048"/>
              <a:gd name="T59" fmla="*/ 1264 h 2048"/>
              <a:gd name="T60" fmla="*/ 918 w 2048"/>
              <a:gd name="T61" fmla="*/ 1066 h 2048"/>
              <a:gd name="T62" fmla="*/ 491 w 2048"/>
              <a:gd name="T63" fmla="*/ 120 h 2048"/>
              <a:gd name="T64" fmla="*/ 1498 w 2048"/>
              <a:gd name="T65" fmla="*/ 656 h 2048"/>
              <a:gd name="T66" fmla="*/ 1811 w 2048"/>
              <a:gd name="T67" fmla="*/ 605 h 2048"/>
              <a:gd name="T68" fmla="*/ 1617 w 2048"/>
              <a:gd name="T69" fmla="*/ 669 h 2048"/>
              <a:gd name="T70" fmla="*/ 1868 w 2048"/>
              <a:gd name="T71" fmla="*/ 120 h 2048"/>
              <a:gd name="T72" fmla="*/ 1928 w 2048"/>
              <a:gd name="T73" fmla="*/ 271 h 2048"/>
              <a:gd name="T74" fmla="*/ 817 w 2048"/>
              <a:gd name="T75" fmla="*/ 735 h 2048"/>
              <a:gd name="T76" fmla="*/ 903 w 2048"/>
              <a:gd name="T77" fmla="*/ 799 h 2048"/>
              <a:gd name="T78" fmla="*/ 1145 w 2048"/>
              <a:gd name="T79" fmla="*/ 799 h 2048"/>
              <a:gd name="T80" fmla="*/ 1232 w 2048"/>
              <a:gd name="T81" fmla="*/ 735 h 2048"/>
              <a:gd name="T82" fmla="*/ 1306 w 2048"/>
              <a:gd name="T83" fmla="*/ 513 h 2048"/>
              <a:gd name="T84" fmla="*/ 1273 w 2048"/>
              <a:gd name="T85" fmla="*/ 411 h 2048"/>
              <a:gd name="T86" fmla="*/ 1078 w 2048"/>
              <a:gd name="T87" fmla="*/ 273 h 2048"/>
              <a:gd name="T88" fmla="*/ 971 w 2048"/>
              <a:gd name="T89" fmla="*/ 273 h 2048"/>
              <a:gd name="T90" fmla="*/ 776 w 2048"/>
              <a:gd name="T91" fmla="*/ 411 h 2048"/>
              <a:gd name="T92" fmla="*/ 743 w 2048"/>
              <a:gd name="T93" fmla="*/ 513 h 2048"/>
              <a:gd name="T94" fmla="*/ 958 w 2048"/>
              <a:gd name="T95" fmla="*/ 506 h 2048"/>
              <a:gd name="T96" fmla="*/ 1024 w 2048"/>
              <a:gd name="T97" fmla="*/ 433 h 2048"/>
              <a:gd name="T98" fmla="*/ 1090 w 2048"/>
              <a:gd name="T99" fmla="*/ 506 h 2048"/>
              <a:gd name="T100" fmla="*/ 1103 w 2048"/>
              <a:gd name="T101" fmla="*/ 541 h 2048"/>
              <a:gd name="T102" fmla="*/ 1093 w 2048"/>
              <a:gd name="T103" fmla="*/ 637 h 2048"/>
              <a:gd name="T104" fmla="*/ 997 w 2048"/>
              <a:gd name="T105" fmla="*/ 616 h 2048"/>
              <a:gd name="T106" fmla="*/ 963 w 2048"/>
              <a:gd name="T107" fmla="*/ 595 h 2048"/>
              <a:gd name="T108" fmla="*/ 915 w 2048"/>
              <a:gd name="T109" fmla="*/ 51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48" h="2048">
                <a:moveTo>
                  <a:pt x="1868" y="0"/>
                </a:move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0"/>
                  <a:pt x="0" y="180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419"/>
                  <a:pt x="51" y="564"/>
                  <a:pt x="144" y="680"/>
                </a:cubicBezTo>
                <a:cubicBezTo>
                  <a:pt x="221" y="776"/>
                  <a:pt x="330" y="852"/>
                  <a:pt x="452" y="892"/>
                </a:cubicBezTo>
                <a:cubicBezTo>
                  <a:pt x="515" y="913"/>
                  <a:pt x="515" y="913"/>
                  <a:pt x="515" y="913"/>
                </a:cubicBezTo>
                <a:cubicBezTo>
                  <a:pt x="589" y="1034"/>
                  <a:pt x="705" y="1126"/>
                  <a:pt x="844" y="1170"/>
                </a:cubicBezTo>
                <a:cubicBezTo>
                  <a:pt x="844" y="1264"/>
                  <a:pt x="844" y="1264"/>
                  <a:pt x="844" y="1264"/>
                </a:cubicBezTo>
                <a:cubicBezTo>
                  <a:pt x="844" y="1297"/>
                  <a:pt x="817" y="1324"/>
                  <a:pt x="784" y="1324"/>
                </a:cubicBezTo>
                <a:cubicBezTo>
                  <a:pt x="685" y="1324"/>
                  <a:pt x="604" y="1404"/>
                  <a:pt x="604" y="1504"/>
                </a:cubicBezTo>
                <a:cubicBezTo>
                  <a:pt x="604" y="1564"/>
                  <a:pt x="604" y="1564"/>
                  <a:pt x="604" y="1564"/>
                </a:cubicBezTo>
                <a:cubicBezTo>
                  <a:pt x="544" y="1564"/>
                  <a:pt x="544" y="1564"/>
                  <a:pt x="544" y="1564"/>
                </a:cubicBezTo>
                <a:cubicBezTo>
                  <a:pt x="511" y="1564"/>
                  <a:pt x="484" y="1591"/>
                  <a:pt x="484" y="1624"/>
                </a:cubicBezTo>
                <a:cubicBezTo>
                  <a:pt x="484" y="1928"/>
                  <a:pt x="484" y="1928"/>
                  <a:pt x="484" y="1928"/>
                </a:cubicBezTo>
                <a:cubicBezTo>
                  <a:pt x="424" y="1928"/>
                  <a:pt x="424" y="1928"/>
                  <a:pt x="424" y="1928"/>
                </a:cubicBezTo>
                <a:cubicBezTo>
                  <a:pt x="391" y="1928"/>
                  <a:pt x="364" y="1955"/>
                  <a:pt x="364" y="1988"/>
                </a:cubicBezTo>
                <a:cubicBezTo>
                  <a:pt x="364" y="2021"/>
                  <a:pt x="391" y="2048"/>
                  <a:pt x="424" y="2048"/>
                </a:cubicBezTo>
                <a:cubicBezTo>
                  <a:pt x="1624" y="2048"/>
                  <a:pt x="1624" y="2048"/>
                  <a:pt x="1624" y="2048"/>
                </a:cubicBezTo>
                <a:cubicBezTo>
                  <a:pt x="1657" y="2048"/>
                  <a:pt x="1684" y="2021"/>
                  <a:pt x="1684" y="1988"/>
                </a:cubicBezTo>
                <a:cubicBezTo>
                  <a:pt x="1684" y="1955"/>
                  <a:pt x="1657" y="1928"/>
                  <a:pt x="1624" y="1928"/>
                </a:cubicBezTo>
                <a:cubicBezTo>
                  <a:pt x="1564" y="1928"/>
                  <a:pt x="1564" y="1928"/>
                  <a:pt x="1564" y="1928"/>
                </a:cubicBezTo>
                <a:cubicBezTo>
                  <a:pt x="1564" y="1624"/>
                  <a:pt x="1564" y="1624"/>
                  <a:pt x="1564" y="1624"/>
                </a:cubicBezTo>
                <a:cubicBezTo>
                  <a:pt x="1564" y="1591"/>
                  <a:pt x="1537" y="1564"/>
                  <a:pt x="1504" y="1564"/>
                </a:cubicBezTo>
                <a:cubicBezTo>
                  <a:pt x="1444" y="1564"/>
                  <a:pt x="1444" y="1564"/>
                  <a:pt x="1444" y="1564"/>
                </a:cubicBezTo>
                <a:cubicBezTo>
                  <a:pt x="1444" y="1504"/>
                  <a:pt x="1444" y="1504"/>
                  <a:pt x="1444" y="1504"/>
                </a:cubicBezTo>
                <a:cubicBezTo>
                  <a:pt x="1444" y="1404"/>
                  <a:pt x="1363" y="1324"/>
                  <a:pt x="1264" y="1324"/>
                </a:cubicBezTo>
                <a:cubicBezTo>
                  <a:pt x="1231" y="1324"/>
                  <a:pt x="1204" y="1297"/>
                  <a:pt x="1204" y="1264"/>
                </a:cubicBezTo>
                <a:cubicBezTo>
                  <a:pt x="1204" y="1170"/>
                  <a:pt x="1204" y="1170"/>
                  <a:pt x="1204" y="1170"/>
                </a:cubicBezTo>
                <a:cubicBezTo>
                  <a:pt x="1343" y="1126"/>
                  <a:pt x="1459" y="1034"/>
                  <a:pt x="1533" y="914"/>
                </a:cubicBezTo>
                <a:cubicBezTo>
                  <a:pt x="1600" y="892"/>
                  <a:pt x="1600" y="892"/>
                  <a:pt x="1600" y="892"/>
                </a:cubicBezTo>
                <a:cubicBezTo>
                  <a:pt x="1600" y="892"/>
                  <a:pt x="1600" y="892"/>
                  <a:pt x="1601" y="892"/>
                </a:cubicBezTo>
                <a:cubicBezTo>
                  <a:pt x="1721" y="852"/>
                  <a:pt x="1826" y="779"/>
                  <a:pt x="1905" y="680"/>
                </a:cubicBezTo>
                <a:cubicBezTo>
                  <a:pt x="1997" y="564"/>
                  <a:pt x="2048" y="419"/>
                  <a:pt x="2048" y="271"/>
                </a:cubicBezTo>
                <a:cubicBezTo>
                  <a:pt x="2048" y="180"/>
                  <a:pt x="2048" y="180"/>
                  <a:pt x="2048" y="180"/>
                </a:cubicBezTo>
                <a:cubicBezTo>
                  <a:pt x="2048" y="80"/>
                  <a:pt x="1967" y="0"/>
                  <a:pt x="1868" y="0"/>
                </a:cubicBezTo>
                <a:close/>
                <a:moveTo>
                  <a:pt x="237" y="605"/>
                </a:moveTo>
                <a:cubicBezTo>
                  <a:pt x="162" y="511"/>
                  <a:pt x="120" y="392"/>
                  <a:pt x="120" y="271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20" y="147"/>
                  <a:pt x="147" y="120"/>
                  <a:pt x="180" y="120"/>
                </a:cubicBezTo>
                <a:cubicBezTo>
                  <a:pt x="370" y="120"/>
                  <a:pt x="370" y="120"/>
                  <a:pt x="370" y="120"/>
                </a:cubicBezTo>
                <a:cubicBezTo>
                  <a:pt x="432" y="669"/>
                  <a:pt x="432" y="669"/>
                  <a:pt x="432" y="669"/>
                </a:cubicBezTo>
                <a:cubicBezTo>
                  <a:pt x="435" y="701"/>
                  <a:pt x="441" y="733"/>
                  <a:pt x="450" y="763"/>
                </a:cubicBezTo>
                <a:cubicBezTo>
                  <a:pt x="366" y="728"/>
                  <a:pt x="292" y="673"/>
                  <a:pt x="237" y="605"/>
                </a:cubicBezTo>
                <a:close/>
                <a:moveTo>
                  <a:pt x="1444" y="1684"/>
                </a:moveTo>
                <a:cubicBezTo>
                  <a:pt x="1444" y="1928"/>
                  <a:pt x="1444" y="1928"/>
                  <a:pt x="1444" y="1928"/>
                </a:cubicBezTo>
                <a:cubicBezTo>
                  <a:pt x="604" y="1928"/>
                  <a:pt x="604" y="1928"/>
                  <a:pt x="604" y="1928"/>
                </a:cubicBezTo>
                <a:cubicBezTo>
                  <a:pt x="604" y="1684"/>
                  <a:pt x="604" y="1684"/>
                  <a:pt x="604" y="1684"/>
                </a:cubicBezTo>
                <a:lnTo>
                  <a:pt x="1444" y="1684"/>
                </a:lnTo>
                <a:close/>
                <a:moveTo>
                  <a:pt x="1498" y="656"/>
                </a:moveTo>
                <a:cubicBezTo>
                  <a:pt x="1475" y="856"/>
                  <a:pt x="1328" y="1021"/>
                  <a:pt x="1131" y="1066"/>
                </a:cubicBezTo>
                <a:cubicBezTo>
                  <a:pt x="1103" y="1072"/>
                  <a:pt x="1084" y="1097"/>
                  <a:pt x="1084" y="1125"/>
                </a:cubicBezTo>
                <a:cubicBezTo>
                  <a:pt x="1084" y="1264"/>
                  <a:pt x="1084" y="1264"/>
                  <a:pt x="1084" y="1264"/>
                </a:cubicBezTo>
                <a:cubicBezTo>
                  <a:pt x="1084" y="1363"/>
                  <a:pt x="1165" y="1444"/>
                  <a:pt x="1264" y="1444"/>
                </a:cubicBezTo>
                <a:cubicBezTo>
                  <a:pt x="1297" y="1444"/>
                  <a:pt x="1324" y="1471"/>
                  <a:pt x="1324" y="1504"/>
                </a:cubicBezTo>
                <a:cubicBezTo>
                  <a:pt x="1324" y="1564"/>
                  <a:pt x="1324" y="1564"/>
                  <a:pt x="1324" y="1564"/>
                </a:cubicBezTo>
                <a:cubicBezTo>
                  <a:pt x="724" y="1564"/>
                  <a:pt x="724" y="1564"/>
                  <a:pt x="724" y="1564"/>
                </a:cubicBezTo>
                <a:cubicBezTo>
                  <a:pt x="724" y="1504"/>
                  <a:pt x="724" y="1504"/>
                  <a:pt x="724" y="1504"/>
                </a:cubicBezTo>
                <a:cubicBezTo>
                  <a:pt x="724" y="1471"/>
                  <a:pt x="751" y="1444"/>
                  <a:pt x="784" y="1444"/>
                </a:cubicBezTo>
                <a:cubicBezTo>
                  <a:pt x="883" y="1444"/>
                  <a:pt x="964" y="1363"/>
                  <a:pt x="964" y="1264"/>
                </a:cubicBezTo>
                <a:cubicBezTo>
                  <a:pt x="964" y="1125"/>
                  <a:pt x="964" y="1125"/>
                  <a:pt x="964" y="1125"/>
                </a:cubicBezTo>
                <a:cubicBezTo>
                  <a:pt x="964" y="1097"/>
                  <a:pt x="945" y="1072"/>
                  <a:pt x="918" y="1066"/>
                </a:cubicBezTo>
                <a:cubicBezTo>
                  <a:pt x="720" y="1021"/>
                  <a:pt x="573" y="856"/>
                  <a:pt x="551" y="656"/>
                </a:cubicBezTo>
                <a:cubicBezTo>
                  <a:pt x="491" y="120"/>
                  <a:pt x="491" y="120"/>
                  <a:pt x="491" y="120"/>
                </a:cubicBezTo>
                <a:cubicBezTo>
                  <a:pt x="1557" y="120"/>
                  <a:pt x="1557" y="120"/>
                  <a:pt x="1557" y="120"/>
                </a:cubicBezTo>
                <a:lnTo>
                  <a:pt x="1498" y="656"/>
                </a:lnTo>
                <a:close/>
                <a:moveTo>
                  <a:pt x="1928" y="271"/>
                </a:moveTo>
                <a:cubicBezTo>
                  <a:pt x="1928" y="392"/>
                  <a:pt x="1887" y="511"/>
                  <a:pt x="1811" y="605"/>
                </a:cubicBezTo>
                <a:cubicBezTo>
                  <a:pt x="1754" y="676"/>
                  <a:pt x="1681" y="731"/>
                  <a:pt x="1598" y="765"/>
                </a:cubicBezTo>
                <a:cubicBezTo>
                  <a:pt x="1607" y="734"/>
                  <a:pt x="1613" y="702"/>
                  <a:pt x="1617" y="669"/>
                </a:cubicBezTo>
                <a:cubicBezTo>
                  <a:pt x="1678" y="120"/>
                  <a:pt x="1678" y="120"/>
                  <a:pt x="1678" y="120"/>
                </a:cubicBezTo>
                <a:cubicBezTo>
                  <a:pt x="1868" y="120"/>
                  <a:pt x="1868" y="120"/>
                  <a:pt x="1868" y="120"/>
                </a:cubicBezTo>
                <a:cubicBezTo>
                  <a:pt x="1901" y="120"/>
                  <a:pt x="1928" y="147"/>
                  <a:pt x="1928" y="180"/>
                </a:cubicBezTo>
                <a:lnTo>
                  <a:pt x="1928" y="271"/>
                </a:lnTo>
                <a:close/>
                <a:moveTo>
                  <a:pt x="840" y="605"/>
                </a:moveTo>
                <a:cubicBezTo>
                  <a:pt x="817" y="735"/>
                  <a:pt x="817" y="735"/>
                  <a:pt x="817" y="735"/>
                </a:cubicBezTo>
                <a:cubicBezTo>
                  <a:pt x="813" y="757"/>
                  <a:pt x="822" y="780"/>
                  <a:pt x="840" y="794"/>
                </a:cubicBezTo>
                <a:cubicBezTo>
                  <a:pt x="859" y="807"/>
                  <a:pt x="883" y="809"/>
                  <a:pt x="903" y="799"/>
                </a:cubicBezTo>
                <a:cubicBezTo>
                  <a:pt x="1024" y="737"/>
                  <a:pt x="1024" y="737"/>
                  <a:pt x="1024" y="737"/>
                </a:cubicBezTo>
                <a:cubicBezTo>
                  <a:pt x="1145" y="799"/>
                  <a:pt x="1145" y="799"/>
                  <a:pt x="1145" y="799"/>
                </a:cubicBezTo>
                <a:cubicBezTo>
                  <a:pt x="1165" y="809"/>
                  <a:pt x="1190" y="807"/>
                  <a:pt x="1208" y="794"/>
                </a:cubicBezTo>
                <a:cubicBezTo>
                  <a:pt x="1226" y="780"/>
                  <a:pt x="1236" y="757"/>
                  <a:pt x="1232" y="735"/>
                </a:cubicBezTo>
                <a:cubicBezTo>
                  <a:pt x="1209" y="605"/>
                  <a:pt x="1209" y="605"/>
                  <a:pt x="1209" y="605"/>
                </a:cubicBezTo>
                <a:cubicBezTo>
                  <a:pt x="1306" y="513"/>
                  <a:pt x="1306" y="513"/>
                  <a:pt x="1306" y="513"/>
                </a:cubicBezTo>
                <a:cubicBezTo>
                  <a:pt x="1322" y="498"/>
                  <a:pt x="1328" y="474"/>
                  <a:pt x="1321" y="452"/>
                </a:cubicBezTo>
                <a:cubicBezTo>
                  <a:pt x="1314" y="430"/>
                  <a:pt x="1295" y="414"/>
                  <a:pt x="1273" y="411"/>
                </a:cubicBezTo>
                <a:cubicBezTo>
                  <a:pt x="1138" y="391"/>
                  <a:pt x="1138" y="391"/>
                  <a:pt x="1138" y="391"/>
                </a:cubicBezTo>
                <a:cubicBezTo>
                  <a:pt x="1078" y="273"/>
                  <a:pt x="1078" y="273"/>
                  <a:pt x="1078" y="273"/>
                </a:cubicBezTo>
                <a:cubicBezTo>
                  <a:pt x="1068" y="252"/>
                  <a:pt x="1047" y="240"/>
                  <a:pt x="1024" y="240"/>
                </a:cubicBezTo>
                <a:cubicBezTo>
                  <a:pt x="1002" y="240"/>
                  <a:pt x="981" y="252"/>
                  <a:pt x="971" y="273"/>
                </a:cubicBezTo>
                <a:cubicBezTo>
                  <a:pt x="911" y="391"/>
                  <a:pt x="911" y="391"/>
                  <a:pt x="911" y="391"/>
                </a:cubicBezTo>
                <a:cubicBezTo>
                  <a:pt x="776" y="411"/>
                  <a:pt x="776" y="411"/>
                  <a:pt x="776" y="411"/>
                </a:cubicBezTo>
                <a:cubicBezTo>
                  <a:pt x="753" y="414"/>
                  <a:pt x="734" y="430"/>
                  <a:pt x="727" y="452"/>
                </a:cubicBezTo>
                <a:cubicBezTo>
                  <a:pt x="720" y="474"/>
                  <a:pt x="726" y="498"/>
                  <a:pt x="743" y="513"/>
                </a:cubicBezTo>
                <a:lnTo>
                  <a:pt x="840" y="605"/>
                </a:lnTo>
                <a:close/>
                <a:moveTo>
                  <a:pt x="958" y="506"/>
                </a:moveTo>
                <a:cubicBezTo>
                  <a:pt x="978" y="503"/>
                  <a:pt x="995" y="491"/>
                  <a:pt x="1004" y="474"/>
                </a:cubicBezTo>
                <a:cubicBezTo>
                  <a:pt x="1024" y="433"/>
                  <a:pt x="1024" y="433"/>
                  <a:pt x="1024" y="433"/>
                </a:cubicBezTo>
                <a:cubicBezTo>
                  <a:pt x="1045" y="473"/>
                  <a:pt x="1045" y="473"/>
                  <a:pt x="1045" y="473"/>
                </a:cubicBezTo>
                <a:cubicBezTo>
                  <a:pt x="1054" y="491"/>
                  <a:pt x="1070" y="503"/>
                  <a:pt x="1090" y="506"/>
                </a:cubicBezTo>
                <a:cubicBezTo>
                  <a:pt x="1133" y="512"/>
                  <a:pt x="1133" y="512"/>
                  <a:pt x="1133" y="512"/>
                </a:cubicBezTo>
                <a:cubicBezTo>
                  <a:pt x="1103" y="541"/>
                  <a:pt x="1103" y="541"/>
                  <a:pt x="1103" y="541"/>
                </a:cubicBezTo>
                <a:cubicBezTo>
                  <a:pt x="1088" y="555"/>
                  <a:pt x="1082" y="575"/>
                  <a:pt x="1085" y="59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052" y="616"/>
                  <a:pt x="1052" y="616"/>
                  <a:pt x="1052" y="616"/>
                </a:cubicBezTo>
                <a:cubicBezTo>
                  <a:pt x="1034" y="607"/>
                  <a:pt x="1014" y="607"/>
                  <a:pt x="997" y="616"/>
                </a:cubicBezTo>
                <a:cubicBezTo>
                  <a:pt x="956" y="637"/>
                  <a:pt x="956" y="637"/>
                  <a:pt x="956" y="637"/>
                </a:cubicBezTo>
                <a:cubicBezTo>
                  <a:pt x="963" y="595"/>
                  <a:pt x="963" y="595"/>
                  <a:pt x="963" y="595"/>
                </a:cubicBezTo>
                <a:cubicBezTo>
                  <a:pt x="967" y="575"/>
                  <a:pt x="960" y="555"/>
                  <a:pt x="946" y="541"/>
                </a:cubicBezTo>
                <a:cubicBezTo>
                  <a:pt x="915" y="512"/>
                  <a:pt x="915" y="512"/>
                  <a:pt x="915" y="512"/>
                </a:cubicBezTo>
                <a:lnTo>
                  <a:pt x="958" y="5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0" name="Freeform 345"/>
          <p:cNvSpPr>
            <a:spLocks noEditPoints="1"/>
          </p:cNvSpPr>
          <p:nvPr/>
        </p:nvSpPr>
        <p:spPr bwMode="auto">
          <a:xfrm>
            <a:off x="8899859" y="2561239"/>
            <a:ext cx="392417" cy="392417"/>
          </a:xfrm>
          <a:custGeom>
            <a:avLst/>
            <a:gdLst>
              <a:gd name="T0" fmla="*/ 278 w 2048"/>
              <a:gd name="T1" fmla="*/ 1248 h 2048"/>
              <a:gd name="T2" fmla="*/ 211 w 2048"/>
              <a:gd name="T3" fmla="*/ 1584 h 2048"/>
              <a:gd name="T4" fmla="*/ 388 w 2048"/>
              <a:gd name="T5" fmla="*/ 1830 h 2048"/>
              <a:gd name="T6" fmla="*/ 655 w 2048"/>
              <a:gd name="T7" fmla="*/ 1710 h 2048"/>
              <a:gd name="T8" fmla="*/ 846 w 2048"/>
              <a:gd name="T9" fmla="*/ 1999 h 2048"/>
              <a:gd name="T10" fmla="*/ 1144 w 2048"/>
              <a:gd name="T11" fmla="*/ 2048 h 2048"/>
              <a:gd name="T12" fmla="*/ 1248 w 2048"/>
              <a:gd name="T13" fmla="*/ 1770 h 2048"/>
              <a:gd name="T14" fmla="*/ 1585 w 2048"/>
              <a:gd name="T15" fmla="*/ 1837 h 2048"/>
              <a:gd name="T16" fmla="*/ 1831 w 2048"/>
              <a:gd name="T17" fmla="*/ 1660 h 2048"/>
              <a:gd name="T18" fmla="*/ 1710 w 2048"/>
              <a:gd name="T19" fmla="*/ 1393 h 2048"/>
              <a:gd name="T20" fmla="*/ 2000 w 2048"/>
              <a:gd name="T21" fmla="*/ 1203 h 2048"/>
              <a:gd name="T22" fmla="*/ 2048 w 2048"/>
              <a:gd name="T23" fmla="*/ 904 h 2048"/>
              <a:gd name="T24" fmla="*/ 1771 w 2048"/>
              <a:gd name="T25" fmla="*/ 800 h 2048"/>
              <a:gd name="T26" fmla="*/ 1838 w 2048"/>
              <a:gd name="T27" fmla="*/ 463 h 2048"/>
              <a:gd name="T28" fmla="*/ 1661 w 2048"/>
              <a:gd name="T29" fmla="*/ 218 h 2048"/>
              <a:gd name="T30" fmla="*/ 1394 w 2048"/>
              <a:gd name="T31" fmla="*/ 338 h 2048"/>
              <a:gd name="T32" fmla="*/ 1203 w 2048"/>
              <a:gd name="T33" fmla="*/ 48 h 2048"/>
              <a:gd name="T34" fmla="*/ 904 w 2048"/>
              <a:gd name="T35" fmla="*/ 0 h 2048"/>
              <a:gd name="T36" fmla="*/ 800 w 2048"/>
              <a:gd name="T37" fmla="*/ 277 h 2048"/>
              <a:gd name="T38" fmla="*/ 464 w 2048"/>
              <a:gd name="T39" fmla="*/ 210 h 2048"/>
              <a:gd name="T40" fmla="*/ 218 w 2048"/>
              <a:gd name="T41" fmla="*/ 387 h 2048"/>
              <a:gd name="T42" fmla="*/ 338 w 2048"/>
              <a:gd name="T43" fmla="*/ 655 h 2048"/>
              <a:gd name="T44" fmla="*/ 49 w 2048"/>
              <a:gd name="T45" fmla="*/ 845 h 2048"/>
              <a:gd name="T46" fmla="*/ 0 w 2048"/>
              <a:gd name="T47" fmla="*/ 1144 h 2048"/>
              <a:gd name="T48" fmla="*/ 120 w 2048"/>
              <a:gd name="T49" fmla="*/ 953 h 2048"/>
              <a:gd name="T50" fmla="*/ 384 w 2048"/>
              <a:gd name="T51" fmla="*/ 866 h 2048"/>
              <a:gd name="T52" fmla="*/ 459 w 2048"/>
              <a:gd name="T53" fmla="*/ 619 h 2048"/>
              <a:gd name="T54" fmla="*/ 438 w 2048"/>
              <a:gd name="T55" fmla="*/ 337 h 2048"/>
              <a:gd name="T56" fmla="*/ 684 w 2048"/>
              <a:gd name="T57" fmla="*/ 460 h 2048"/>
              <a:gd name="T58" fmla="*/ 911 w 2048"/>
              <a:gd name="T59" fmla="*/ 337 h 2048"/>
              <a:gd name="T60" fmla="*/ 1095 w 2048"/>
              <a:gd name="T61" fmla="*/ 120 h 2048"/>
              <a:gd name="T62" fmla="*/ 1182 w 2048"/>
              <a:gd name="T63" fmla="*/ 384 h 2048"/>
              <a:gd name="T64" fmla="*/ 1429 w 2048"/>
              <a:gd name="T65" fmla="*/ 458 h 2048"/>
              <a:gd name="T66" fmla="*/ 1711 w 2048"/>
              <a:gd name="T67" fmla="*/ 437 h 2048"/>
              <a:gd name="T68" fmla="*/ 1589 w 2048"/>
              <a:gd name="T69" fmla="*/ 683 h 2048"/>
              <a:gd name="T70" fmla="*/ 1711 w 2048"/>
              <a:gd name="T71" fmla="*/ 910 h 2048"/>
              <a:gd name="T72" fmla="*/ 1928 w 2048"/>
              <a:gd name="T73" fmla="*/ 1094 h 2048"/>
              <a:gd name="T74" fmla="*/ 1664 w 2048"/>
              <a:gd name="T75" fmla="*/ 1182 h 2048"/>
              <a:gd name="T76" fmla="*/ 1590 w 2048"/>
              <a:gd name="T77" fmla="*/ 1429 h 2048"/>
              <a:gd name="T78" fmla="*/ 1611 w 2048"/>
              <a:gd name="T79" fmla="*/ 1710 h 2048"/>
              <a:gd name="T80" fmla="*/ 1365 w 2048"/>
              <a:gd name="T81" fmla="*/ 1588 h 2048"/>
              <a:gd name="T82" fmla="*/ 1138 w 2048"/>
              <a:gd name="T83" fmla="*/ 1710 h 2048"/>
              <a:gd name="T84" fmla="*/ 954 w 2048"/>
              <a:gd name="T85" fmla="*/ 1928 h 2048"/>
              <a:gd name="T86" fmla="*/ 867 w 2048"/>
              <a:gd name="T87" fmla="*/ 1664 h 2048"/>
              <a:gd name="T88" fmla="*/ 619 w 2048"/>
              <a:gd name="T89" fmla="*/ 1589 h 2048"/>
              <a:gd name="T90" fmla="*/ 338 w 2048"/>
              <a:gd name="T91" fmla="*/ 1610 h 2048"/>
              <a:gd name="T92" fmla="*/ 460 w 2048"/>
              <a:gd name="T93" fmla="*/ 1364 h 2048"/>
              <a:gd name="T94" fmla="*/ 338 w 2048"/>
              <a:gd name="T95" fmla="*/ 1137 h 2048"/>
              <a:gd name="T96" fmla="*/ 120 w 2048"/>
              <a:gd name="T97" fmla="*/ 953 h 2048"/>
              <a:gd name="T98" fmla="*/ 1564 w 2048"/>
              <a:gd name="T99" fmla="*/ 1024 h 2048"/>
              <a:gd name="T100" fmla="*/ 484 w 2048"/>
              <a:gd name="T101" fmla="*/ 1024 h 2048"/>
              <a:gd name="T102" fmla="*/ 1024 w 2048"/>
              <a:gd name="T103" fmla="*/ 604 h 2048"/>
              <a:gd name="T104" fmla="*/ 1024 w 2048"/>
              <a:gd name="T105" fmla="*/ 1444 h 2048"/>
              <a:gd name="T106" fmla="*/ 1024 w 2048"/>
              <a:gd name="T107" fmla="*/ 604 h 2048"/>
              <a:gd name="T108" fmla="*/ 1324 w 2048"/>
              <a:gd name="T109" fmla="*/ 1024 h 2048"/>
              <a:gd name="T110" fmla="*/ 724 w 2048"/>
              <a:gd name="T111" fmla="*/ 1024 h 2048"/>
              <a:gd name="T112" fmla="*/ 1024 w 2048"/>
              <a:gd name="T113" fmla="*/ 844 h 2048"/>
              <a:gd name="T114" fmla="*/ 1024 w 2048"/>
              <a:gd name="T115" fmla="*/ 1204 h 2048"/>
              <a:gd name="T116" fmla="*/ 1024 w 2048"/>
              <a:gd name="T117" fmla="*/ 8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8" h="2048">
                <a:moveTo>
                  <a:pt x="49" y="1203"/>
                </a:moveTo>
                <a:cubicBezTo>
                  <a:pt x="278" y="1248"/>
                  <a:pt x="278" y="1248"/>
                  <a:pt x="278" y="1248"/>
                </a:cubicBezTo>
                <a:cubicBezTo>
                  <a:pt x="293" y="1298"/>
                  <a:pt x="313" y="1347"/>
                  <a:pt x="338" y="1393"/>
                </a:cubicBezTo>
                <a:cubicBezTo>
                  <a:pt x="211" y="1584"/>
                  <a:pt x="211" y="1584"/>
                  <a:pt x="211" y="1584"/>
                </a:cubicBezTo>
                <a:cubicBezTo>
                  <a:pt x="195" y="1608"/>
                  <a:pt x="198" y="1640"/>
                  <a:pt x="218" y="1660"/>
                </a:cubicBezTo>
                <a:cubicBezTo>
                  <a:pt x="388" y="1830"/>
                  <a:pt x="388" y="1830"/>
                  <a:pt x="388" y="1830"/>
                </a:cubicBezTo>
                <a:cubicBezTo>
                  <a:pt x="408" y="1850"/>
                  <a:pt x="440" y="1853"/>
                  <a:pt x="464" y="1837"/>
                </a:cubicBezTo>
                <a:cubicBezTo>
                  <a:pt x="655" y="1710"/>
                  <a:pt x="655" y="1710"/>
                  <a:pt x="655" y="1710"/>
                </a:cubicBezTo>
                <a:cubicBezTo>
                  <a:pt x="701" y="1735"/>
                  <a:pt x="750" y="1755"/>
                  <a:pt x="800" y="1770"/>
                </a:cubicBezTo>
                <a:cubicBezTo>
                  <a:pt x="846" y="1999"/>
                  <a:pt x="846" y="1999"/>
                  <a:pt x="846" y="1999"/>
                </a:cubicBezTo>
                <a:cubicBezTo>
                  <a:pt x="851" y="2028"/>
                  <a:pt x="876" y="2048"/>
                  <a:pt x="904" y="2048"/>
                </a:cubicBezTo>
                <a:cubicBezTo>
                  <a:pt x="1144" y="2048"/>
                  <a:pt x="1144" y="2048"/>
                  <a:pt x="1144" y="2048"/>
                </a:cubicBezTo>
                <a:cubicBezTo>
                  <a:pt x="1173" y="2048"/>
                  <a:pt x="1198" y="2028"/>
                  <a:pt x="1203" y="1999"/>
                </a:cubicBezTo>
                <a:cubicBezTo>
                  <a:pt x="1248" y="1770"/>
                  <a:pt x="1248" y="1770"/>
                  <a:pt x="1248" y="1770"/>
                </a:cubicBezTo>
                <a:cubicBezTo>
                  <a:pt x="1299" y="1755"/>
                  <a:pt x="1347" y="1735"/>
                  <a:pt x="1394" y="1710"/>
                </a:cubicBezTo>
                <a:cubicBezTo>
                  <a:pt x="1585" y="1837"/>
                  <a:pt x="1585" y="1837"/>
                  <a:pt x="1585" y="1837"/>
                </a:cubicBezTo>
                <a:cubicBezTo>
                  <a:pt x="1609" y="1853"/>
                  <a:pt x="1641" y="1850"/>
                  <a:pt x="1661" y="1830"/>
                </a:cubicBezTo>
                <a:cubicBezTo>
                  <a:pt x="1831" y="1660"/>
                  <a:pt x="1831" y="1660"/>
                  <a:pt x="1831" y="1660"/>
                </a:cubicBezTo>
                <a:cubicBezTo>
                  <a:pt x="1851" y="1640"/>
                  <a:pt x="1854" y="1608"/>
                  <a:pt x="1838" y="1584"/>
                </a:cubicBezTo>
                <a:cubicBezTo>
                  <a:pt x="1710" y="1393"/>
                  <a:pt x="1710" y="1393"/>
                  <a:pt x="1710" y="1393"/>
                </a:cubicBezTo>
                <a:cubicBezTo>
                  <a:pt x="1735" y="1347"/>
                  <a:pt x="1756" y="1298"/>
                  <a:pt x="1771" y="1248"/>
                </a:cubicBezTo>
                <a:cubicBezTo>
                  <a:pt x="2000" y="1203"/>
                  <a:pt x="2000" y="1203"/>
                  <a:pt x="2000" y="1203"/>
                </a:cubicBezTo>
                <a:cubicBezTo>
                  <a:pt x="2028" y="1197"/>
                  <a:pt x="2048" y="1172"/>
                  <a:pt x="2048" y="1144"/>
                </a:cubicBezTo>
                <a:cubicBezTo>
                  <a:pt x="2048" y="904"/>
                  <a:pt x="2048" y="904"/>
                  <a:pt x="2048" y="904"/>
                </a:cubicBezTo>
                <a:cubicBezTo>
                  <a:pt x="2048" y="875"/>
                  <a:pt x="2028" y="850"/>
                  <a:pt x="2000" y="845"/>
                </a:cubicBezTo>
                <a:cubicBezTo>
                  <a:pt x="1771" y="800"/>
                  <a:pt x="1771" y="800"/>
                  <a:pt x="1771" y="800"/>
                </a:cubicBezTo>
                <a:cubicBezTo>
                  <a:pt x="1756" y="749"/>
                  <a:pt x="1735" y="701"/>
                  <a:pt x="1710" y="655"/>
                </a:cubicBezTo>
                <a:cubicBezTo>
                  <a:pt x="1838" y="463"/>
                  <a:pt x="1838" y="463"/>
                  <a:pt x="1838" y="463"/>
                </a:cubicBezTo>
                <a:cubicBezTo>
                  <a:pt x="1854" y="439"/>
                  <a:pt x="1851" y="408"/>
                  <a:pt x="1831" y="387"/>
                </a:cubicBezTo>
                <a:cubicBezTo>
                  <a:pt x="1661" y="218"/>
                  <a:pt x="1661" y="218"/>
                  <a:pt x="1661" y="218"/>
                </a:cubicBezTo>
                <a:cubicBezTo>
                  <a:pt x="1641" y="197"/>
                  <a:pt x="1609" y="194"/>
                  <a:pt x="1585" y="210"/>
                </a:cubicBezTo>
                <a:cubicBezTo>
                  <a:pt x="1394" y="338"/>
                  <a:pt x="1394" y="338"/>
                  <a:pt x="1394" y="338"/>
                </a:cubicBezTo>
                <a:cubicBezTo>
                  <a:pt x="1347" y="313"/>
                  <a:pt x="1299" y="293"/>
                  <a:pt x="1248" y="277"/>
                </a:cubicBezTo>
                <a:cubicBezTo>
                  <a:pt x="1203" y="48"/>
                  <a:pt x="1203" y="48"/>
                  <a:pt x="1203" y="48"/>
                </a:cubicBezTo>
                <a:cubicBezTo>
                  <a:pt x="1198" y="20"/>
                  <a:pt x="1173" y="0"/>
                  <a:pt x="1144" y="0"/>
                </a:cubicBezTo>
                <a:cubicBezTo>
                  <a:pt x="904" y="0"/>
                  <a:pt x="904" y="0"/>
                  <a:pt x="904" y="0"/>
                </a:cubicBezTo>
                <a:cubicBezTo>
                  <a:pt x="876" y="0"/>
                  <a:pt x="851" y="20"/>
                  <a:pt x="846" y="48"/>
                </a:cubicBezTo>
                <a:cubicBezTo>
                  <a:pt x="800" y="277"/>
                  <a:pt x="800" y="277"/>
                  <a:pt x="800" y="277"/>
                </a:cubicBezTo>
                <a:cubicBezTo>
                  <a:pt x="750" y="293"/>
                  <a:pt x="701" y="313"/>
                  <a:pt x="655" y="338"/>
                </a:cubicBezTo>
                <a:cubicBezTo>
                  <a:pt x="464" y="210"/>
                  <a:pt x="464" y="210"/>
                  <a:pt x="464" y="210"/>
                </a:cubicBezTo>
                <a:cubicBezTo>
                  <a:pt x="440" y="194"/>
                  <a:pt x="408" y="197"/>
                  <a:pt x="388" y="218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198" y="408"/>
                  <a:pt x="195" y="439"/>
                  <a:pt x="211" y="463"/>
                </a:cubicBezTo>
                <a:cubicBezTo>
                  <a:pt x="338" y="655"/>
                  <a:pt x="338" y="655"/>
                  <a:pt x="338" y="655"/>
                </a:cubicBezTo>
                <a:cubicBezTo>
                  <a:pt x="313" y="701"/>
                  <a:pt x="293" y="749"/>
                  <a:pt x="278" y="800"/>
                </a:cubicBezTo>
                <a:cubicBezTo>
                  <a:pt x="49" y="845"/>
                  <a:pt x="49" y="845"/>
                  <a:pt x="49" y="845"/>
                </a:cubicBezTo>
                <a:cubicBezTo>
                  <a:pt x="21" y="850"/>
                  <a:pt x="0" y="875"/>
                  <a:pt x="0" y="904"/>
                </a:cubicBezTo>
                <a:cubicBezTo>
                  <a:pt x="0" y="1144"/>
                  <a:pt x="0" y="1144"/>
                  <a:pt x="0" y="1144"/>
                </a:cubicBezTo>
                <a:cubicBezTo>
                  <a:pt x="0" y="1172"/>
                  <a:pt x="21" y="1197"/>
                  <a:pt x="49" y="1203"/>
                </a:cubicBezTo>
                <a:close/>
                <a:moveTo>
                  <a:pt x="120" y="953"/>
                </a:moveTo>
                <a:cubicBezTo>
                  <a:pt x="338" y="910"/>
                  <a:pt x="338" y="910"/>
                  <a:pt x="338" y="910"/>
                </a:cubicBezTo>
                <a:cubicBezTo>
                  <a:pt x="361" y="906"/>
                  <a:pt x="379" y="888"/>
                  <a:pt x="384" y="866"/>
                </a:cubicBezTo>
                <a:cubicBezTo>
                  <a:pt x="400" y="801"/>
                  <a:pt x="426" y="740"/>
                  <a:pt x="460" y="683"/>
                </a:cubicBezTo>
                <a:cubicBezTo>
                  <a:pt x="472" y="663"/>
                  <a:pt x="472" y="638"/>
                  <a:pt x="459" y="619"/>
                </a:cubicBezTo>
                <a:cubicBezTo>
                  <a:pt x="338" y="437"/>
                  <a:pt x="338" y="437"/>
                  <a:pt x="338" y="437"/>
                </a:cubicBezTo>
                <a:cubicBezTo>
                  <a:pt x="438" y="337"/>
                  <a:pt x="438" y="337"/>
                  <a:pt x="438" y="337"/>
                </a:cubicBezTo>
                <a:cubicBezTo>
                  <a:pt x="619" y="458"/>
                  <a:pt x="619" y="458"/>
                  <a:pt x="619" y="458"/>
                </a:cubicBezTo>
                <a:cubicBezTo>
                  <a:pt x="639" y="471"/>
                  <a:pt x="664" y="472"/>
                  <a:pt x="684" y="460"/>
                </a:cubicBezTo>
                <a:cubicBezTo>
                  <a:pt x="741" y="425"/>
                  <a:pt x="802" y="400"/>
                  <a:pt x="867" y="384"/>
                </a:cubicBezTo>
                <a:cubicBezTo>
                  <a:pt x="889" y="378"/>
                  <a:pt x="906" y="360"/>
                  <a:pt x="911" y="337"/>
                </a:cubicBezTo>
                <a:cubicBezTo>
                  <a:pt x="954" y="120"/>
                  <a:pt x="954" y="120"/>
                  <a:pt x="954" y="120"/>
                </a:cubicBezTo>
                <a:cubicBezTo>
                  <a:pt x="1095" y="120"/>
                  <a:pt x="1095" y="120"/>
                  <a:pt x="1095" y="120"/>
                </a:cubicBezTo>
                <a:cubicBezTo>
                  <a:pt x="1138" y="337"/>
                  <a:pt x="1138" y="337"/>
                  <a:pt x="1138" y="337"/>
                </a:cubicBezTo>
                <a:cubicBezTo>
                  <a:pt x="1142" y="360"/>
                  <a:pt x="1160" y="378"/>
                  <a:pt x="1182" y="384"/>
                </a:cubicBezTo>
                <a:cubicBezTo>
                  <a:pt x="1247" y="400"/>
                  <a:pt x="1308" y="425"/>
                  <a:pt x="1365" y="460"/>
                </a:cubicBezTo>
                <a:cubicBezTo>
                  <a:pt x="1385" y="472"/>
                  <a:pt x="1410" y="471"/>
                  <a:pt x="1429" y="458"/>
                </a:cubicBezTo>
                <a:cubicBezTo>
                  <a:pt x="1611" y="337"/>
                  <a:pt x="1611" y="337"/>
                  <a:pt x="1611" y="337"/>
                </a:cubicBezTo>
                <a:cubicBezTo>
                  <a:pt x="1711" y="437"/>
                  <a:pt x="1711" y="437"/>
                  <a:pt x="1711" y="437"/>
                </a:cubicBezTo>
                <a:cubicBezTo>
                  <a:pt x="1590" y="619"/>
                  <a:pt x="1590" y="619"/>
                  <a:pt x="1590" y="619"/>
                </a:cubicBezTo>
                <a:cubicBezTo>
                  <a:pt x="1577" y="638"/>
                  <a:pt x="1577" y="663"/>
                  <a:pt x="1589" y="683"/>
                </a:cubicBezTo>
                <a:cubicBezTo>
                  <a:pt x="1623" y="740"/>
                  <a:pt x="1649" y="801"/>
                  <a:pt x="1664" y="866"/>
                </a:cubicBezTo>
                <a:cubicBezTo>
                  <a:pt x="1670" y="888"/>
                  <a:pt x="1688" y="906"/>
                  <a:pt x="1711" y="910"/>
                </a:cubicBezTo>
                <a:cubicBezTo>
                  <a:pt x="1928" y="953"/>
                  <a:pt x="1928" y="953"/>
                  <a:pt x="1928" y="953"/>
                </a:cubicBezTo>
                <a:cubicBezTo>
                  <a:pt x="1928" y="1094"/>
                  <a:pt x="1928" y="1094"/>
                  <a:pt x="1928" y="1094"/>
                </a:cubicBezTo>
                <a:cubicBezTo>
                  <a:pt x="1711" y="1137"/>
                  <a:pt x="1711" y="1137"/>
                  <a:pt x="1711" y="1137"/>
                </a:cubicBezTo>
                <a:cubicBezTo>
                  <a:pt x="1688" y="1142"/>
                  <a:pt x="1670" y="1159"/>
                  <a:pt x="1664" y="1182"/>
                </a:cubicBezTo>
                <a:cubicBezTo>
                  <a:pt x="1649" y="1246"/>
                  <a:pt x="1623" y="1308"/>
                  <a:pt x="1589" y="1364"/>
                </a:cubicBezTo>
                <a:cubicBezTo>
                  <a:pt x="1577" y="1384"/>
                  <a:pt x="1577" y="1409"/>
                  <a:pt x="1590" y="1429"/>
                </a:cubicBezTo>
                <a:cubicBezTo>
                  <a:pt x="1711" y="1610"/>
                  <a:pt x="1711" y="1610"/>
                  <a:pt x="1711" y="1610"/>
                </a:cubicBezTo>
                <a:cubicBezTo>
                  <a:pt x="1611" y="1710"/>
                  <a:pt x="1611" y="1710"/>
                  <a:pt x="1611" y="1710"/>
                </a:cubicBezTo>
                <a:cubicBezTo>
                  <a:pt x="1429" y="1589"/>
                  <a:pt x="1429" y="1589"/>
                  <a:pt x="1429" y="1589"/>
                </a:cubicBezTo>
                <a:cubicBezTo>
                  <a:pt x="1410" y="1576"/>
                  <a:pt x="1385" y="1576"/>
                  <a:pt x="1365" y="1588"/>
                </a:cubicBezTo>
                <a:cubicBezTo>
                  <a:pt x="1308" y="1622"/>
                  <a:pt x="1247" y="1648"/>
                  <a:pt x="1182" y="1664"/>
                </a:cubicBezTo>
                <a:cubicBezTo>
                  <a:pt x="1160" y="1669"/>
                  <a:pt x="1142" y="1688"/>
                  <a:pt x="1138" y="1710"/>
                </a:cubicBezTo>
                <a:cubicBezTo>
                  <a:pt x="1095" y="1928"/>
                  <a:pt x="1095" y="1928"/>
                  <a:pt x="1095" y="1928"/>
                </a:cubicBezTo>
                <a:cubicBezTo>
                  <a:pt x="954" y="1928"/>
                  <a:pt x="954" y="1928"/>
                  <a:pt x="954" y="1928"/>
                </a:cubicBezTo>
                <a:cubicBezTo>
                  <a:pt x="911" y="1710"/>
                  <a:pt x="911" y="1710"/>
                  <a:pt x="911" y="1710"/>
                </a:cubicBezTo>
                <a:cubicBezTo>
                  <a:pt x="906" y="1688"/>
                  <a:pt x="889" y="1669"/>
                  <a:pt x="867" y="1664"/>
                </a:cubicBezTo>
                <a:cubicBezTo>
                  <a:pt x="802" y="1648"/>
                  <a:pt x="741" y="1622"/>
                  <a:pt x="684" y="1588"/>
                </a:cubicBezTo>
                <a:cubicBezTo>
                  <a:pt x="664" y="1576"/>
                  <a:pt x="639" y="1576"/>
                  <a:pt x="619" y="1589"/>
                </a:cubicBezTo>
                <a:cubicBezTo>
                  <a:pt x="438" y="1710"/>
                  <a:pt x="438" y="1710"/>
                  <a:pt x="438" y="1710"/>
                </a:cubicBezTo>
                <a:cubicBezTo>
                  <a:pt x="338" y="1610"/>
                  <a:pt x="338" y="1610"/>
                  <a:pt x="338" y="1610"/>
                </a:cubicBezTo>
                <a:cubicBezTo>
                  <a:pt x="459" y="1429"/>
                  <a:pt x="459" y="1429"/>
                  <a:pt x="459" y="1429"/>
                </a:cubicBezTo>
                <a:cubicBezTo>
                  <a:pt x="472" y="1409"/>
                  <a:pt x="472" y="1384"/>
                  <a:pt x="460" y="1364"/>
                </a:cubicBezTo>
                <a:cubicBezTo>
                  <a:pt x="426" y="1308"/>
                  <a:pt x="400" y="1246"/>
                  <a:pt x="384" y="1182"/>
                </a:cubicBezTo>
                <a:cubicBezTo>
                  <a:pt x="379" y="1159"/>
                  <a:pt x="361" y="1142"/>
                  <a:pt x="338" y="1137"/>
                </a:cubicBezTo>
                <a:cubicBezTo>
                  <a:pt x="120" y="1094"/>
                  <a:pt x="120" y="1094"/>
                  <a:pt x="120" y="1094"/>
                </a:cubicBezTo>
                <a:lnTo>
                  <a:pt x="120" y="953"/>
                </a:lnTo>
                <a:close/>
                <a:moveTo>
                  <a:pt x="1024" y="1564"/>
                </a:moveTo>
                <a:cubicBezTo>
                  <a:pt x="1322" y="1564"/>
                  <a:pt x="1564" y="1322"/>
                  <a:pt x="1564" y="1024"/>
                </a:cubicBezTo>
                <a:cubicBezTo>
                  <a:pt x="1564" y="726"/>
                  <a:pt x="1322" y="484"/>
                  <a:pt x="1024" y="484"/>
                </a:cubicBezTo>
                <a:cubicBezTo>
                  <a:pt x="727" y="484"/>
                  <a:pt x="484" y="726"/>
                  <a:pt x="484" y="1024"/>
                </a:cubicBezTo>
                <a:cubicBezTo>
                  <a:pt x="484" y="1322"/>
                  <a:pt x="727" y="1564"/>
                  <a:pt x="1024" y="1564"/>
                </a:cubicBezTo>
                <a:close/>
                <a:moveTo>
                  <a:pt x="1024" y="604"/>
                </a:moveTo>
                <a:cubicBezTo>
                  <a:pt x="1256" y="604"/>
                  <a:pt x="1444" y="792"/>
                  <a:pt x="1444" y="1024"/>
                </a:cubicBezTo>
                <a:cubicBezTo>
                  <a:pt x="1444" y="1255"/>
                  <a:pt x="1256" y="1444"/>
                  <a:pt x="1024" y="1444"/>
                </a:cubicBezTo>
                <a:cubicBezTo>
                  <a:pt x="793" y="1444"/>
                  <a:pt x="604" y="1255"/>
                  <a:pt x="604" y="1024"/>
                </a:cubicBezTo>
                <a:cubicBezTo>
                  <a:pt x="604" y="792"/>
                  <a:pt x="793" y="604"/>
                  <a:pt x="1024" y="604"/>
                </a:cubicBezTo>
                <a:close/>
                <a:moveTo>
                  <a:pt x="1024" y="1324"/>
                </a:moveTo>
                <a:cubicBezTo>
                  <a:pt x="1190" y="1324"/>
                  <a:pt x="1324" y="1189"/>
                  <a:pt x="1324" y="1024"/>
                </a:cubicBezTo>
                <a:cubicBezTo>
                  <a:pt x="1324" y="858"/>
                  <a:pt x="1190" y="724"/>
                  <a:pt x="1024" y="724"/>
                </a:cubicBezTo>
                <a:cubicBezTo>
                  <a:pt x="859" y="724"/>
                  <a:pt x="724" y="858"/>
                  <a:pt x="724" y="1024"/>
                </a:cubicBezTo>
                <a:cubicBezTo>
                  <a:pt x="724" y="1189"/>
                  <a:pt x="859" y="1324"/>
                  <a:pt x="1024" y="1324"/>
                </a:cubicBezTo>
                <a:close/>
                <a:moveTo>
                  <a:pt x="1024" y="844"/>
                </a:moveTo>
                <a:cubicBezTo>
                  <a:pt x="1124" y="844"/>
                  <a:pt x="1204" y="925"/>
                  <a:pt x="1204" y="1024"/>
                </a:cubicBezTo>
                <a:cubicBezTo>
                  <a:pt x="1204" y="1123"/>
                  <a:pt x="1124" y="1204"/>
                  <a:pt x="1024" y="1204"/>
                </a:cubicBezTo>
                <a:cubicBezTo>
                  <a:pt x="925" y="1204"/>
                  <a:pt x="844" y="1123"/>
                  <a:pt x="844" y="1024"/>
                </a:cubicBezTo>
                <a:cubicBezTo>
                  <a:pt x="844" y="925"/>
                  <a:pt x="925" y="844"/>
                  <a:pt x="1024" y="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1" name="Freeform 352"/>
          <p:cNvSpPr>
            <a:spLocks noEditPoints="1"/>
          </p:cNvSpPr>
          <p:nvPr/>
        </p:nvSpPr>
        <p:spPr bwMode="auto">
          <a:xfrm>
            <a:off x="8912415" y="3235850"/>
            <a:ext cx="367304" cy="392769"/>
          </a:xfrm>
          <a:custGeom>
            <a:avLst/>
            <a:gdLst>
              <a:gd name="T0" fmla="*/ 360 w 1917"/>
              <a:gd name="T1" fmla="*/ 1567 h 2050"/>
              <a:gd name="T2" fmla="*/ 0 w 1917"/>
              <a:gd name="T3" fmla="*/ 1990 h 2050"/>
              <a:gd name="T4" fmla="*/ 1857 w 1917"/>
              <a:gd name="T5" fmla="*/ 2050 h 2050"/>
              <a:gd name="T6" fmla="*/ 1917 w 1917"/>
              <a:gd name="T7" fmla="*/ 1930 h 2050"/>
              <a:gd name="T8" fmla="*/ 1557 w 1917"/>
              <a:gd name="T9" fmla="*/ 1567 h 2050"/>
              <a:gd name="T10" fmla="*/ 959 w 1917"/>
              <a:gd name="T11" fmla="*/ 1567 h 2050"/>
              <a:gd name="T12" fmla="*/ 120 w 1917"/>
              <a:gd name="T13" fmla="*/ 1930 h 2050"/>
              <a:gd name="T14" fmla="*/ 599 w 1917"/>
              <a:gd name="T15" fmla="*/ 1930 h 2050"/>
              <a:gd name="T16" fmla="*/ 1557 w 1917"/>
              <a:gd name="T17" fmla="*/ 1687 h 2050"/>
              <a:gd name="T18" fmla="*/ 1318 w 1917"/>
              <a:gd name="T19" fmla="*/ 1930 h 2050"/>
              <a:gd name="T20" fmla="*/ 959 w 1917"/>
              <a:gd name="T21" fmla="*/ 1687 h 2050"/>
              <a:gd name="T22" fmla="*/ 719 w 1917"/>
              <a:gd name="T23" fmla="*/ 1930 h 2050"/>
              <a:gd name="T24" fmla="*/ 1198 w 1917"/>
              <a:gd name="T25" fmla="*/ 1327 h 2050"/>
              <a:gd name="T26" fmla="*/ 1258 w 1917"/>
              <a:gd name="T27" fmla="*/ 1088 h 2050"/>
              <a:gd name="T28" fmla="*/ 1318 w 1917"/>
              <a:gd name="T29" fmla="*/ 1327 h 2050"/>
              <a:gd name="T30" fmla="*/ 1797 w 1917"/>
              <a:gd name="T31" fmla="*/ 1327 h 2050"/>
              <a:gd name="T32" fmla="*/ 1528 w 1917"/>
              <a:gd name="T33" fmla="*/ 1090 h 2050"/>
              <a:gd name="T34" fmla="*/ 989 w 1917"/>
              <a:gd name="T35" fmla="*/ 1090 h 2050"/>
              <a:gd name="T36" fmla="*/ 929 w 1917"/>
              <a:gd name="T37" fmla="*/ 1090 h 2050"/>
              <a:gd name="T38" fmla="*/ 390 w 1917"/>
              <a:gd name="T39" fmla="*/ 1090 h 2050"/>
              <a:gd name="T40" fmla="*/ 120 w 1917"/>
              <a:gd name="T41" fmla="*/ 1327 h 2050"/>
              <a:gd name="T42" fmla="*/ 599 w 1917"/>
              <a:gd name="T43" fmla="*/ 1327 h 2050"/>
              <a:gd name="T44" fmla="*/ 659 w 1917"/>
              <a:gd name="T45" fmla="*/ 1088 h 2050"/>
              <a:gd name="T46" fmla="*/ 719 w 1917"/>
              <a:gd name="T47" fmla="*/ 1327 h 2050"/>
              <a:gd name="T48" fmla="*/ 1198 w 1917"/>
              <a:gd name="T49" fmla="*/ 1327 h 2050"/>
              <a:gd name="T50" fmla="*/ 1677 w 1917"/>
              <a:gd name="T51" fmla="*/ 1327 h 2050"/>
              <a:gd name="T52" fmla="*/ 1438 w 1917"/>
              <a:gd name="T53" fmla="*/ 1327 h 2050"/>
              <a:gd name="T54" fmla="*/ 360 w 1917"/>
              <a:gd name="T55" fmla="*/ 1447 h 2050"/>
              <a:gd name="T56" fmla="*/ 360 w 1917"/>
              <a:gd name="T57" fmla="*/ 1208 h 2050"/>
              <a:gd name="T58" fmla="*/ 360 w 1917"/>
              <a:gd name="T59" fmla="*/ 1447 h 2050"/>
              <a:gd name="T60" fmla="*/ 839 w 1917"/>
              <a:gd name="T61" fmla="*/ 1327 h 2050"/>
              <a:gd name="T62" fmla="*/ 1078 w 1917"/>
              <a:gd name="T63" fmla="*/ 1327 h 2050"/>
              <a:gd name="T64" fmla="*/ 899 w 1917"/>
              <a:gd name="T65" fmla="*/ 728 h 2050"/>
              <a:gd name="T66" fmla="*/ 420 w 1917"/>
              <a:gd name="T67" fmla="*/ 728 h 2050"/>
              <a:gd name="T68" fmla="*/ 899 w 1917"/>
              <a:gd name="T69" fmla="*/ 728 h 2050"/>
              <a:gd name="T70" fmla="*/ 539 w 1917"/>
              <a:gd name="T71" fmla="*/ 728 h 2050"/>
              <a:gd name="T72" fmla="*/ 779 w 1917"/>
              <a:gd name="T73" fmla="*/ 728 h 2050"/>
              <a:gd name="T74" fmla="*/ 1498 w 1917"/>
              <a:gd name="T75" fmla="*/ 728 h 2050"/>
              <a:gd name="T76" fmla="*/ 1018 w 1917"/>
              <a:gd name="T77" fmla="*/ 728 h 2050"/>
              <a:gd name="T78" fmla="*/ 1498 w 1917"/>
              <a:gd name="T79" fmla="*/ 728 h 2050"/>
              <a:gd name="T80" fmla="*/ 1138 w 1917"/>
              <a:gd name="T81" fmla="*/ 728 h 2050"/>
              <a:gd name="T82" fmla="*/ 1378 w 1917"/>
              <a:gd name="T83" fmla="*/ 728 h 2050"/>
              <a:gd name="T84" fmla="*/ 899 w 1917"/>
              <a:gd name="T85" fmla="*/ 425 h 2050"/>
              <a:gd name="T86" fmla="*/ 881 w 1917"/>
              <a:gd name="T87" fmla="*/ 228 h 2050"/>
              <a:gd name="T88" fmla="*/ 796 w 1917"/>
              <a:gd name="T89" fmla="*/ 143 h 2050"/>
              <a:gd name="T90" fmla="*/ 1001 w 1917"/>
              <a:gd name="T91" fmla="*/ 23 h 2050"/>
              <a:gd name="T92" fmla="*/ 1121 w 1917"/>
              <a:gd name="T93" fmla="*/ 228 h 2050"/>
              <a:gd name="T94" fmla="*/ 1018 w 1917"/>
              <a:gd name="T95" fmla="*/ 210 h 2050"/>
              <a:gd name="T96" fmla="*/ 959 w 1917"/>
              <a:gd name="T97" fmla="*/ 485 h 2050"/>
              <a:gd name="T98" fmla="*/ 1498 w 1917"/>
              <a:gd name="T99" fmla="*/ 425 h 2050"/>
              <a:gd name="T100" fmla="*/ 1480 w 1917"/>
              <a:gd name="T101" fmla="*/ 228 h 2050"/>
              <a:gd name="T102" fmla="*/ 1395 w 1917"/>
              <a:gd name="T103" fmla="*/ 143 h 2050"/>
              <a:gd name="T104" fmla="*/ 1600 w 1917"/>
              <a:gd name="T105" fmla="*/ 23 h 2050"/>
              <a:gd name="T106" fmla="*/ 1720 w 1917"/>
              <a:gd name="T107" fmla="*/ 228 h 2050"/>
              <a:gd name="T108" fmla="*/ 1617 w 1917"/>
              <a:gd name="T109" fmla="*/ 210 h 2050"/>
              <a:gd name="T110" fmla="*/ 1557 w 1917"/>
              <a:gd name="T111" fmla="*/ 485 h 2050"/>
              <a:gd name="T112" fmla="*/ 300 w 1917"/>
              <a:gd name="T113" fmla="*/ 425 h 2050"/>
              <a:gd name="T114" fmla="*/ 282 w 1917"/>
              <a:gd name="T115" fmla="*/ 228 h 2050"/>
              <a:gd name="T116" fmla="*/ 198 w 1917"/>
              <a:gd name="T117" fmla="*/ 143 h 2050"/>
              <a:gd name="T118" fmla="*/ 402 w 1917"/>
              <a:gd name="T119" fmla="*/ 23 h 2050"/>
              <a:gd name="T120" fmla="*/ 522 w 1917"/>
              <a:gd name="T121" fmla="*/ 228 h 2050"/>
              <a:gd name="T122" fmla="*/ 420 w 1917"/>
              <a:gd name="T123" fmla="*/ 210 h 2050"/>
              <a:gd name="T124" fmla="*/ 360 w 1917"/>
              <a:gd name="T125" fmla="*/ 485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7" h="2050">
                <a:moveTo>
                  <a:pt x="659" y="1730"/>
                </a:moveTo>
                <a:cubicBezTo>
                  <a:pt x="594" y="1631"/>
                  <a:pt x="484" y="1567"/>
                  <a:pt x="360" y="1567"/>
                </a:cubicBezTo>
                <a:cubicBezTo>
                  <a:pt x="161" y="1567"/>
                  <a:pt x="0" y="1731"/>
                  <a:pt x="0" y="1930"/>
                </a:cubicBezTo>
                <a:cubicBezTo>
                  <a:pt x="0" y="1990"/>
                  <a:pt x="0" y="1990"/>
                  <a:pt x="0" y="1990"/>
                </a:cubicBezTo>
                <a:cubicBezTo>
                  <a:pt x="0" y="2023"/>
                  <a:pt x="27" y="2050"/>
                  <a:pt x="60" y="2050"/>
                </a:cubicBezTo>
                <a:cubicBezTo>
                  <a:pt x="1857" y="2050"/>
                  <a:pt x="1857" y="2050"/>
                  <a:pt x="1857" y="2050"/>
                </a:cubicBezTo>
                <a:cubicBezTo>
                  <a:pt x="1890" y="2050"/>
                  <a:pt x="1917" y="2023"/>
                  <a:pt x="1917" y="1990"/>
                </a:cubicBezTo>
                <a:cubicBezTo>
                  <a:pt x="1917" y="1930"/>
                  <a:pt x="1917" y="1930"/>
                  <a:pt x="1917" y="1930"/>
                </a:cubicBezTo>
                <a:cubicBezTo>
                  <a:pt x="1917" y="1834"/>
                  <a:pt x="1880" y="1743"/>
                  <a:pt x="1812" y="1674"/>
                </a:cubicBezTo>
                <a:cubicBezTo>
                  <a:pt x="1744" y="1605"/>
                  <a:pt x="1653" y="1567"/>
                  <a:pt x="1557" y="1567"/>
                </a:cubicBezTo>
                <a:cubicBezTo>
                  <a:pt x="1433" y="1567"/>
                  <a:pt x="1323" y="1631"/>
                  <a:pt x="1258" y="1730"/>
                </a:cubicBezTo>
                <a:cubicBezTo>
                  <a:pt x="1193" y="1631"/>
                  <a:pt x="1083" y="1567"/>
                  <a:pt x="959" y="1567"/>
                </a:cubicBezTo>
                <a:cubicBezTo>
                  <a:pt x="835" y="1567"/>
                  <a:pt x="725" y="1631"/>
                  <a:pt x="659" y="1730"/>
                </a:cubicBezTo>
                <a:close/>
                <a:moveTo>
                  <a:pt x="120" y="1930"/>
                </a:moveTo>
                <a:cubicBezTo>
                  <a:pt x="120" y="1796"/>
                  <a:pt x="228" y="1687"/>
                  <a:pt x="360" y="1687"/>
                </a:cubicBezTo>
                <a:cubicBezTo>
                  <a:pt x="492" y="1687"/>
                  <a:pt x="599" y="1796"/>
                  <a:pt x="599" y="1930"/>
                </a:cubicBezTo>
                <a:lnTo>
                  <a:pt x="120" y="1930"/>
                </a:lnTo>
                <a:close/>
                <a:moveTo>
                  <a:pt x="1557" y="1687"/>
                </a:moveTo>
                <a:cubicBezTo>
                  <a:pt x="1690" y="1687"/>
                  <a:pt x="1797" y="1796"/>
                  <a:pt x="1797" y="1930"/>
                </a:cubicBezTo>
                <a:cubicBezTo>
                  <a:pt x="1318" y="1930"/>
                  <a:pt x="1318" y="1930"/>
                  <a:pt x="1318" y="1930"/>
                </a:cubicBezTo>
                <a:cubicBezTo>
                  <a:pt x="1318" y="1796"/>
                  <a:pt x="1425" y="1687"/>
                  <a:pt x="1557" y="1687"/>
                </a:cubicBezTo>
                <a:close/>
                <a:moveTo>
                  <a:pt x="959" y="1687"/>
                </a:moveTo>
                <a:cubicBezTo>
                  <a:pt x="1091" y="1687"/>
                  <a:pt x="1198" y="1796"/>
                  <a:pt x="1198" y="1930"/>
                </a:cubicBezTo>
                <a:cubicBezTo>
                  <a:pt x="719" y="1930"/>
                  <a:pt x="719" y="1930"/>
                  <a:pt x="719" y="1930"/>
                </a:cubicBezTo>
                <a:cubicBezTo>
                  <a:pt x="719" y="1796"/>
                  <a:pt x="827" y="1687"/>
                  <a:pt x="959" y="1687"/>
                </a:cubicBezTo>
                <a:close/>
                <a:moveTo>
                  <a:pt x="1198" y="1327"/>
                </a:moveTo>
                <a:cubicBezTo>
                  <a:pt x="1198" y="1252"/>
                  <a:pt x="1163" y="1184"/>
                  <a:pt x="1108" y="1140"/>
                </a:cubicBezTo>
                <a:cubicBezTo>
                  <a:pt x="1150" y="1107"/>
                  <a:pt x="1203" y="1088"/>
                  <a:pt x="1258" y="1088"/>
                </a:cubicBezTo>
                <a:cubicBezTo>
                  <a:pt x="1313" y="1088"/>
                  <a:pt x="1366" y="1107"/>
                  <a:pt x="1408" y="1140"/>
                </a:cubicBezTo>
                <a:cubicBezTo>
                  <a:pt x="1353" y="1184"/>
                  <a:pt x="1318" y="1252"/>
                  <a:pt x="1318" y="1327"/>
                </a:cubicBezTo>
                <a:cubicBezTo>
                  <a:pt x="1318" y="1459"/>
                  <a:pt x="1425" y="1567"/>
                  <a:pt x="1557" y="1567"/>
                </a:cubicBezTo>
                <a:cubicBezTo>
                  <a:pt x="1690" y="1567"/>
                  <a:pt x="1797" y="1459"/>
                  <a:pt x="1797" y="1327"/>
                </a:cubicBezTo>
                <a:cubicBezTo>
                  <a:pt x="1797" y="1195"/>
                  <a:pt x="1690" y="1088"/>
                  <a:pt x="1557" y="1088"/>
                </a:cubicBezTo>
                <a:cubicBezTo>
                  <a:pt x="1547" y="1088"/>
                  <a:pt x="1537" y="1088"/>
                  <a:pt x="1528" y="1090"/>
                </a:cubicBezTo>
                <a:cubicBezTo>
                  <a:pt x="1460" y="1013"/>
                  <a:pt x="1362" y="968"/>
                  <a:pt x="1258" y="968"/>
                </a:cubicBezTo>
                <a:cubicBezTo>
                  <a:pt x="1154" y="968"/>
                  <a:pt x="1056" y="1013"/>
                  <a:pt x="989" y="1090"/>
                </a:cubicBezTo>
                <a:cubicBezTo>
                  <a:pt x="979" y="1088"/>
                  <a:pt x="969" y="1088"/>
                  <a:pt x="959" y="1088"/>
                </a:cubicBezTo>
                <a:cubicBezTo>
                  <a:pt x="948" y="1088"/>
                  <a:pt x="938" y="1088"/>
                  <a:pt x="929" y="1090"/>
                </a:cubicBezTo>
                <a:cubicBezTo>
                  <a:pt x="861" y="1013"/>
                  <a:pt x="763" y="968"/>
                  <a:pt x="659" y="968"/>
                </a:cubicBezTo>
                <a:cubicBezTo>
                  <a:pt x="556" y="968"/>
                  <a:pt x="458" y="1013"/>
                  <a:pt x="390" y="1090"/>
                </a:cubicBezTo>
                <a:cubicBezTo>
                  <a:pt x="380" y="1088"/>
                  <a:pt x="370" y="1088"/>
                  <a:pt x="360" y="1088"/>
                </a:cubicBezTo>
                <a:cubicBezTo>
                  <a:pt x="228" y="1088"/>
                  <a:pt x="120" y="1195"/>
                  <a:pt x="120" y="1327"/>
                </a:cubicBezTo>
                <a:cubicBezTo>
                  <a:pt x="120" y="1459"/>
                  <a:pt x="228" y="1567"/>
                  <a:pt x="360" y="1567"/>
                </a:cubicBezTo>
                <a:cubicBezTo>
                  <a:pt x="492" y="1567"/>
                  <a:pt x="599" y="1459"/>
                  <a:pt x="599" y="1327"/>
                </a:cubicBezTo>
                <a:cubicBezTo>
                  <a:pt x="599" y="1252"/>
                  <a:pt x="564" y="1184"/>
                  <a:pt x="509" y="1140"/>
                </a:cubicBezTo>
                <a:cubicBezTo>
                  <a:pt x="551" y="1107"/>
                  <a:pt x="604" y="1088"/>
                  <a:pt x="659" y="1088"/>
                </a:cubicBezTo>
                <a:cubicBezTo>
                  <a:pt x="714" y="1088"/>
                  <a:pt x="767" y="1107"/>
                  <a:pt x="809" y="1140"/>
                </a:cubicBezTo>
                <a:cubicBezTo>
                  <a:pt x="754" y="1184"/>
                  <a:pt x="719" y="1252"/>
                  <a:pt x="719" y="1327"/>
                </a:cubicBezTo>
                <a:cubicBezTo>
                  <a:pt x="719" y="1459"/>
                  <a:pt x="827" y="1567"/>
                  <a:pt x="959" y="1567"/>
                </a:cubicBezTo>
                <a:cubicBezTo>
                  <a:pt x="1091" y="1567"/>
                  <a:pt x="1198" y="1459"/>
                  <a:pt x="1198" y="1327"/>
                </a:cubicBezTo>
                <a:close/>
                <a:moveTo>
                  <a:pt x="1557" y="1208"/>
                </a:moveTo>
                <a:cubicBezTo>
                  <a:pt x="1623" y="1208"/>
                  <a:pt x="1677" y="1261"/>
                  <a:pt x="1677" y="1327"/>
                </a:cubicBezTo>
                <a:cubicBezTo>
                  <a:pt x="1677" y="1393"/>
                  <a:pt x="1623" y="1447"/>
                  <a:pt x="1557" y="1447"/>
                </a:cubicBezTo>
                <a:cubicBezTo>
                  <a:pt x="1491" y="1447"/>
                  <a:pt x="1438" y="1393"/>
                  <a:pt x="1438" y="1327"/>
                </a:cubicBezTo>
                <a:cubicBezTo>
                  <a:pt x="1438" y="1261"/>
                  <a:pt x="1491" y="1208"/>
                  <a:pt x="1557" y="1208"/>
                </a:cubicBezTo>
                <a:close/>
                <a:moveTo>
                  <a:pt x="360" y="1447"/>
                </a:moveTo>
                <a:cubicBezTo>
                  <a:pt x="294" y="1447"/>
                  <a:pt x="240" y="1393"/>
                  <a:pt x="240" y="1327"/>
                </a:cubicBezTo>
                <a:cubicBezTo>
                  <a:pt x="240" y="1261"/>
                  <a:pt x="294" y="1208"/>
                  <a:pt x="360" y="1208"/>
                </a:cubicBezTo>
                <a:cubicBezTo>
                  <a:pt x="426" y="1208"/>
                  <a:pt x="480" y="1261"/>
                  <a:pt x="480" y="1327"/>
                </a:cubicBezTo>
                <a:cubicBezTo>
                  <a:pt x="480" y="1393"/>
                  <a:pt x="426" y="1447"/>
                  <a:pt x="360" y="1447"/>
                </a:cubicBezTo>
                <a:close/>
                <a:moveTo>
                  <a:pt x="959" y="1447"/>
                </a:moveTo>
                <a:cubicBezTo>
                  <a:pt x="893" y="1447"/>
                  <a:pt x="839" y="1393"/>
                  <a:pt x="839" y="1327"/>
                </a:cubicBezTo>
                <a:cubicBezTo>
                  <a:pt x="839" y="1261"/>
                  <a:pt x="893" y="1208"/>
                  <a:pt x="959" y="1208"/>
                </a:cubicBezTo>
                <a:cubicBezTo>
                  <a:pt x="1025" y="1208"/>
                  <a:pt x="1078" y="1261"/>
                  <a:pt x="1078" y="1327"/>
                </a:cubicBezTo>
                <a:cubicBezTo>
                  <a:pt x="1078" y="1393"/>
                  <a:pt x="1025" y="1447"/>
                  <a:pt x="959" y="1447"/>
                </a:cubicBezTo>
                <a:close/>
                <a:moveTo>
                  <a:pt x="899" y="728"/>
                </a:moveTo>
                <a:cubicBezTo>
                  <a:pt x="899" y="596"/>
                  <a:pt x="791" y="489"/>
                  <a:pt x="659" y="489"/>
                </a:cubicBezTo>
                <a:cubicBezTo>
                  <a:pt x="527" y="489"/>
                  <a:pt x="420" y="596"/>
                  <a:pt x="420" y="728"/>
                </a:cubicBezTo>
                <a:cubicBezTo>
                  <a:pt x="420" y="861"/>
                  <a:pt x="527" y="968"/>
                  <a:pt x="659" y="968"/>
                </a:cubicBezTo>
                <a:cubicBezTo>
                  <a:pt x="791" y="968"/>
                  <a:pt x="899" y="861"/>
                  <a:pt x="899" y="728"/>
                </a:cubicBezTo>
                <a:close/>
                <a:moveTo>
                  <a:pt x="659" y="848"/>
                </a:moveTo>
                <a:cubicBezTo>
                  <a:pt x="593" y="848"/>
                  <a:pt x="539" y="794"/>
                  <a:pt x="539" y="728"/>
                </a:cubicBezTo>
                <a:cubicBezTo>
                  <a:pt x="539" y="662"/>
                  <a:pt x="593" y="609"/>
                  <a:pt x="659" y="609"/>
                </a:cubicBezTo>
                <a:cubicBezTo>
                  <a:pt x="725" y="609"/>
                  <a:pt x="779" y="662"/>
                  <a:pt x="779" y="728"/>
                </a:cubicBezTo>
                <a:cubicBezTo>
                  <a:pt x="779" y="794"/>
                  <a:pt x="725" y="848"/>
                  <a:pt x="659" y="848"/>
                </a:cubicBezTo>
                <a:close/>
                <a:moveTo>
                  <a:pt x="1498" y="728"/>
                </a:moveTo>
                <a:cubicBezTo>
                  <a:pt x="1498" y="596"/>
                  <a:pt x="1390" y="489"/>
                  <a:pt x="1258" y="489"/>
                </a:cubicBezTo>
                <a:cubicBezTo>
                  <a:pt x="1126" y="489"/>
                  <a:pt x="1018" y="596"/>
                  <a:pt x="1018" y="728"/>
                </a:cubicBezTo>
                <a:cubicBezTo>
                  <a:pt x="1018" y="861"/>
                  <a:pt x="1126" y="968"/>
                  <a:pt x="1258" y="968"/>
                </a:cubicBezTo>
                <a:cubicBezTo>
                  <a:pt x="1390" y="968"/>
                  <a:pt x="1498" y="861"/>
                  <a:pt x="1498" y="728"/>
                </a:cubicBezTo>
                <a:close/>
                <a:moveTo>
                  <a:pt x="1258" y="848"/>
                </a:moveTo>
                <a:cubicBezTo>
                  <a:pt x="1192" y="848"/>
                  <a:pt x="1138" y="794"/>
                  <a:pt x="1138" y="728"/>
                </a:cubicBezTo>
                <a:cubicBezTo>
                  <a:pt x="1138" y="662"/>
                  <a:pt x="1192" y="609"/>
                  <a:pt x="1258" y="609"/>
                </a:cubicBezTo>
                <a:cubicBezTo>
                  <a:pt x="1324" y="609"/>
                  <a:pt x="1378" y="662"/>
                  <a:pt x="1378" y="728"/>
                </a:cubicBezTo>
                <a:cubicBezTo>
                  <a:pt x="1378" y="794"/>
                  <a:pt x="1324" y="848"/>
                  <a:pt x="1258" y="848"/>
                </a:cubicBezTo>
                <a:close/>
                <a:moveTo>
                  <a:pt x="899" y="425"/>
                </a:moveTo>
                <a:cubicBezTo>
                  <a:pt x="899" y="210"/>
                  <a:pt x="899" y="210"/>
                  <a:pt x="899" y="210"/>
                </a:cubicBezTo>
                <a:cubicBezTo>
                  <a:pt x="881" y="228"/>
                  <a:pt x="881" y="228"/>
                  <a:pt x="881" y="228"/>
                </a:cubicBezTo>
                <a:cubicBezTo>
                  <a:pt x="858" y="251"/>
                  <a:pt x="820" y="251"/>
                  <a:pt x="796" y="228"/>
                </a:cubicBezTo>
                <a:cubicBezTo>
                  <a:pt x="773" y="204"/>
                  <a:pt x="773" y="167"/>
                  <a:pt x="796" y="143"/>
                </a:cubicBezTo>
                <a:cubicBezTo>
                  <a:pt x="916" y="23"/>
                  <a:pt x="916" y="23"/>
                  <a:pt x="916" y="23"/>
                </a:cubicBezTo>
                <a:cubicBezTo>
                  <a:pt x="940" y="0"/>
                  <a:pt x="978" y="0"/>
                  <a:pt x="1001" y="23"/>
                </a:cubicBezTo>
                <a:cubicBezTo>
                  <a:pt x="1121" y="143"/>
                  <a:pt x="1121" y="143"/>
                  <a:pt x="1121" y="143"/>
                </a:cubicBezTo>
                <a:cubicBezTo>
                  <a:pt x="1144" y="167"/>
                  <a:pt x="1144" y="204"/>
                  <a:pt x="1121" y="228"/>
                </a:cubicBezTo>
                <a:cubicBezTo>
                  <a:pt x="1097" y="251"/>
                  <a:pt x="1059" y="251"/>
                  <a:pt x="1036" y="228"/>
                </a:cubicBezTo>
                <a:cubicBezTo>
                  <a:pt x="1018" y="210"/>
                  <a:pt x="1018" y="210"/>
                  <a:pt x="1018" y="210"/>
                </a:cubicBezTo>
                <a:cubicBezTo>
                  <a:pt x="1018" y="425"/>
                  <a:pt x="1018" y="425"/>
                  <a:pt x="1018" y="425"/>
                </a:cubicBezTo>
                <a:cubicBezTo>
                  <a:pt x="1018" y="458"/>
                  <a:pt x="992" y="485"/>
                  <a:pt x="959" y="485"/>
                </a:cubicBezTo>
                <a:cubicBezTo>
                  <a:pt x="926" y="485"/>
                  <a:pt x="899" y="458"/>
                  <a:pt x="899" y="425"/>
                </a:cubicBezTo>
                <a:close/>
                <a:moveTo>
                  <a:pt x="1498" y="425"/>
                </a:moveTo>
                <a:cubicBezTo>
                  <a:pt x="1498" y="210"/>
                  <a:pt x="1498" y="210"/>
                  <a:pt x="1498" y="210"/>
                </a:cubicBezTo>
                <a:cubicBezTo>
                  <a:pt x="1480" y="228"/>
                  <a:pt x="1480" y="228"/>
                  <a:pt x="1480" y="228"/>
                </a:cubicBezTo>
                <a:cubicBezTo>
                  <a:pt x="1457" y="251"/>
                  <a:pt x="1419" y="251"/>
                  <a:pt x="1395" y="228"/>
                </a:cubicBezTo>
                <a:cubicBezTo>
                  <a:pt x="1372" y="204"/>
                  <a:pt x="1372" y="167"/>
                  <a:pt x="1395" y="143"/>
                </a:cubicBezTo>
                <a:cubicBezTo>
                  <a:pt x="1515" y="23"/>
                  <a:pt x="1515" y="23"/>
                  <a:pt x="1515" y="23"/>
                </a:cubicBezTo>
                <a:cubicBezTo>
                  <a:pt x="1538" y="0"/>
                  <a:pt x="1576" y="0"/>
                  <a:pt x="1600" y="23"/>
                </a:cubicBezTo>
                <a:cubicBezTo>
                  <a:pt x="1720" y="143"/>
                  <a:pt x="1720" y="143"/>
                  <a:pt x="1720" y="143"/>
                </a:cubicBezTo>
                <a:cubicBezTo>
                  <a:pt x="1743" y="167"/>
                  <a:pt x="1743" y="204"/>
                  <a:pt x="1720" y="228"/>
                </a:cubicBezTo>
                <a:cubicBezTo>
                  <a:pt x="1696" y="251"/>
                  <a:pt x="1658" y="251"/>
                  <a:pt x="1635" y="228"/>
                </a:cubicBezTo>
                <a:cubicBezTo>
                  <a:pt x="1617" y="210"/>
                  <a:pt x="1617" y="210"/>
                  <a:pt x="1617" y="210"/>
                </a:cubicBezTo>
                <a:cubicBezTo>
                  <a:pt x="1617" y="425"/>
                  <a:pt x="1617" y="425"/>
                  <a:pt x="1617" y="425"/>
                </a:cubicBezTo>
                <a:cubicBezTo>
                  <a:pt x="1617" y="458"/>
                  <a:pt x="1591" y="485"/>
                  <a:pt x="1557" y="485"/>
                </a:cubicBezTo>
                <a:cubicBezTo>
                  <a:pt x="1524" y="485"/>
                  <a:pt x="1498" y="458"/>
                  <a:pt x="1498" y="425"/>
                </a:cubicBezTo>
                <a:close/>
                <a:moveTo>
                  <a:pt x="300" y="425"/>
                </a:moveTo>
                <a:cubicBezTo>
                  <a:pt x="300" y="210"/>
                  <a:pt x="300" y="210"/>
                  <a:pt x="300" y="210"/>
                </a:cubicBezTo>
                <a:cubicBezTo>
                  <a:pt x="282" y="228"/>
                  <a:pt x="282" y="228"/>
                  <a:pt x="282" y="228"/>
                </a:cubicBezTo>
                <a:cubicBezTo>
                  <a:pt x="259" y="251"/>
                  <a:pt x="221" y="251"/>
                  <a:pt x="198" y="228"/>
                </a:cubicBezTo>
                <a:cubicBezTo>
                  <a:pt x="174" y="204"/>
                  <a:pt x="174" y="167"/>
                  <a:pt x="198" y="14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41" y="0"/>
                  <a:pt x="379" y="0"/>
                  <a:pt x="402" y="23"/>
                </a:cubicBezTo>
                <a:cubicBezTo>
                  <a:pt x="522" y="143"/>
                  <a:pt x="522" y="143"/>
                  <a:pt x="522" y="143"/>
                </a:cubicBezTo>
                <a:cubicBezTo>
                  <a:pt x="545" y="167"/>
                  <a:pt x="545" y="204"/>
                  <a:pt x="522" y="228"/>
                </a:cubicBezTo>
                <a:cubicBezTo>
                  <a:pt x="499" y="251"/>
                  <a:pt x="461" y="251"/>
                  <a:pt x="437" y="228"/>
                </a:cubicBezTo>
                <a:cubicBezTo>
                  <a:pt x="420" y="210"/>
                  <a:pt x="420" y="210"/>
                  <a:pt x="420" y="210"/>
                </a:cubicBezTo>
                <a:cubicBezTo>
                  <a:pt x="420" y="425"/>
                  <a:pt x="420" y="425"/>
                  <a:pt x="420" y="425"/>
                </a:cubicBezTo>
                <a:cubicBezTo>
                  <a:pt x="420" y="458"/>
                  <a:pt x="393" y="485"/>
                  <a:pt x="360" y="485"/>
                </a:cubicBezTo>
                <a:cubicBezTo>
                  <a:pt x="327" y="485"/>
                  <a:pt x="300" y="458"/>
                  <a:pt x="300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2" name="Freeform 359"/>
          <p:cNvSpPr>
            <a:spLocks noEditPoints="1"/>
          </p:cNvSpPr>
          <p:nvPr/>
        </p:nvSpPr>
        <p:spPr bwMode="auto">
          <a:xfrm>
            <a:off x="8899859" y="3910226"/>
            <a:ext cx="392417" cy="392417"/>
          </a:xfrm>
          <a:custGeom>
            <a:avLst/>
            <a:gdLst>
              <a:gd name="T0" fmla="*/ 60 w 2048"/>
              <a:gd name="T1" fmla="*/ 1684 h 2048"/>
              <a:gd name="T2" fmla="*/ 124 w 2048"/>
              <a:gd name="T3" fmla="*/ 1564 h 2048"/>
              <a:gd name="T4" fmla="*/ 0 w 2048"/>
              <a:gd name="T5" fmla="*/ 1384 h 2048"/>
              <a:gd name="T6" fmla="*/ 124 w 2048"/>
              <a:gd name="T7" fmla="*/ 1204 h 2048"/>
              <a:gd name="T8" fmla="*/ 60 w 2048"/>
              <a:gd name="T9" fmla="*/ 1084 h 2048"/>
              <a:gd name="T10" fmla="*/ 60 w 2048"/>
              <a:gd name="T11" fmla="*/ 964 h 2048"/>
              <a:gd name="T12" fmla="*/ 124 w 2048"/>
              <a:gd name="T13" fmla="*/ 844 h 2048"/>
              <a:gd name="T14" fmla="*/ 0 w 2048"/>
              <a:gd name="T15" fmla="*/ 664 h 2048"/>
              <a:gd name="T16" fmla="*/ 124 w 2048"/>
              <a:gd name="T17" fmla="*/ 484 h 2048"/>
              <a:gd name="T18" fmla="*/ 60 w 2048"/>
              <a:gd name="T19" fmla="*/ 364 h 2048"/>
              <a:gd name="T20" fmla="*/ 60 w 2048"/>
              <a:gd name="T21" fmla="*/ 244 h 2048"/>
              <a:gd name="T22" fmla="*/ 124 w 2048"/>
              <a:gd name="T23" fmla="*/ 124 h 2048"/>
              <a:gd name="T24" fmla="*/ 244 w 2048"/>
              <a:gd name="T25" fmla="*/ 60 h 2048"/>
              <a:gd name="T26" fmla="*/ 2048 w 2048"/>
              <a:gd name="T27" fmla="*/ 1864 h 2048"/>
              <a:gd name="T28" fmla="*/ 1924 w 2048"/>
              <a:gd name="T29" fmla="*/ 1988 h 2048"/>
              <a:gd name="T30" fmla="*/ 1804 w 2048"/>
              <a:gd name="T31" fmla="*/ 1924 h 2048"/>
              <a:gd name="T32" fmla="*/ 1624 w 2048"/>
              <a:gd name="T33" fmla="*/ 2048 h 2048"/>
              <a:gd name="T34" fmla="*/ 1444 w 2048"/>
              <a:gd name="T35" fmla="*/ 1924 h 2048"/>
              <a:gd name="T36" fmla="*/ 1324 w 2048"/>
              <a:gd name="T37" fmla="*/ 1988 h 2048"/>
              <a:gd name="T38" fmla="*/ 1204 w 2048"/>
              <a:gd name="T39" fmla="*/ 1988 h 2048"/>
              <a:gd name="T40" fmla="*/ 1084 w 2048"/>
              <a:gd name="T41" fmla="*/ 1924 h 2048"/>
              <a:gd name="T42" fmla="*/ 904 w 2048"/>
              <a:gd name="T43" fmla="*/ 2048 h 2048"/>
              <a:gd name="T44" fmla="*/ 724 w 2048"/>
              <a:gd name="T45" fmla="*/ 1924 h 2048"/>
              <a:gd name="T46" fmla="*/ 604 w 2048"/>
              <a:gd name="T47" fmla="*/ 1988 h 2048"/>
              <a:gd name="T48" fmla="*/ 484 w 2048"/>
              <a:gd name="T49" fmla="*/ 1988 h 2048"/>
              <a:gd name="T50" fmla="*/ 364 w 2048"/>
              <a:gd name="T51" fmla="*/ 1924 h 2048"/>
              <a:gd name="T52" fmla="*/ 184 w 2048"/>
              <a:gd name="T53" fmla="*/ 2048 h 2048"/>
              <a:gd name="T54" fmla="*/ 60 w 2048"/>
              <a:gd name="T55" fmla="*/ 1924 h 2048"/>
              <a:gd name="T56" fmla="*/ 124 w 2048"/>
              <a:gd name="T57" fmla="*/ 1804 h 2048"/>
              <a:gd name="T58" fmla="*/ 364 w 2048"/>
              <a:gd name="T59" fmla="*/ 664 h 2048"/>
              <a:gd name="T60" fmla="*/ 1988 w 2048"/>
              <a:gd name="T61" fmla="*/ 364 h 2048"/>
              <a:gd name="T62" fmla="*/ 1988 w 2048"/>
              <a:gd name="T63" fmla="*/ 724 h 2048"/>
              <a:gd name="T64" fmla="*/ 484 w 2048"/>
              <a:gd name="T65" fmla="*/ 604 h 2048"/>
              <a:gd name="T66" fmla="*/ 1624 w 2048"/>
              <a:gd name="T67" fmla="*/ 1204 h 2048"/>
              <a:gd name="T68" fmla="*/ 364 w 2048"/>
              <a:gd name="T69" fmla="*/ 904 h 2048"/>
              <a:gd name="T70" fmla="*/ 1684 w 2048"/>
              <a:gd name="T71" fmla="*/ 904 h 2048"/>
              <a:gd name="T72" fmla="*/ 1564 w 2048"/>
              <a:gd name="T73" fmla="*/ 964 h 2048"/>
              <a:gd name="T74" fmla="*/ 1564 w 2048"/>
              <a:gd name="T75" fmla="*/ 1084 h 2048"/>
              <a:gd name="T76" fmla="*/ 364 w 2048"/>
              <a:gd name="T77" fmla="*/ 1384 h 2048"/>
              <a:gd name="T78" fmla="*/ 1324 w 2048"/>
              <a:gd name="T79" fmla="*/ 1384 h 2048"/>
              <a:gd name="T80" fmla="*/ 424 w 2048"/>
              <a:gd name="T81" fmla="*/ 1684 h 2048"/>
              <a:gd name="T82" fmla="*/ 1204 w 2048"/>
              <a:gd name="T83" fmla="*/ 1564 h 2048"/>
              <a:gd name="T84" fmla="*/ 484 w 2048"/>
              <a:gd name="T85" fmla="*/ 156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8" h="2048">
                <a:moveTo>
                  <a:pt x="124" y="1804"/>
                </a:moveTo>
                <a:cubicBezTo>
                  <a:pt x="124" y="1684"/>
                  <a:pt x="124" y="1684"/>
                  <a:pt x="124" y="1684"/>
                </a:cubicBezTo>
                <a:cubicBezTo>
                  <a:pt x="60" y="1684"/>
                  <a:pt x="60" y="1684"/>
                  <a:pt x="60" y="1684"/>
                </a:cubicBezTo>
                <a:cubicBezTo>
                  <a:pt x="27" y="1684"/>
                  <a:pt x="0" y="1657"/>
                  <a:pt x="0" y="1624"/>
                </a:cubicBezTo>
                <a:cubicBezTo>
                  <a:pt x="0" y="1591"/>
                  <a:pt x="27" y="1564"/>
                  <a:pt x="60" y="1564"/>
                </a:cubicBezTo>
                <a:cubicBezTo>
                  <a:pt x="124" y="1564"/>
                  <a:pt x="124" y="1564"/>
                  <a:pt x="124" y="1564"/>
                </a:cubicBezTo>
                <a:cubicBezTo>
                  <a:pt x="124" y="1444"/>
                  <a:pt x="124" y="1444"/>
                  <a:pt x="124" y="1444"/>
                </a:cubicBezTo>
                <a:cubicBezTo>
                  <a:pt x="60" y="1444"/>
                  <a:pt x="60" y="1444"/>
                  <a:pt x="60" y="1444"/>
                </a:cubicBezTo>
                <a:cubicBezTo>
                  <a:pt x="27" y="1444"/>
                  <a:pt x="0" y="1417"/>
                  <a:pt x="0" y="1384"/>
                </a:cubicBezTo>
                <a:cubicBezTo>
                  <a:pt x="0" y="1351"/>
                  <a:pt x="27" y="1324"/>
                  <a:pt x="60" y="1324"/>
                </a:cubicBezTo>
                <a:cubicBezTo>
                  <a:pt x="124" y="1324"/>
                  <a:pt x="124" y="1324"/>
                  <a:pt x="124" y="1324"/>
                </a:cubicBezTo>
                <a:cubicBezTo>
                  <a:pt x="124" y="1204"/>
                  <a:pt x="124" y="1204"/>
                  <a:pt x="124" y="1204"/>
                </a:cubicBezTo>
                <a:cubicBezTo>
                  <a:pt x="60" y="1204"/>
                  <a:pt x="60" y="1204"/>
                  <a:pt x="60" y="1204"/>
                </a:cubicBezTo>
                <a:cubicBezTo>
                  <a:pt x="27" y="1204"/>
                  <a:pt x="0" y="1177"/>
                  <a:pt x="0" y="1144"/>
                </a:cubicBezTo>
                <a:cubicBezTo>
                  <a:pt x="0" y="1111"/>
                  <a:pt x="27" y="1084"/>
                  <a:pt x="60" y="1084"/>
                </a:cubicBezTo>
                <a:cubicBezTo>
                  <a:pt x="124" y="1084"/>
                  <a:pt x="124" y="1084"/>
                  <a:pt x="124" y="1084"/>
                </a:cubicBezTo>
                <a:cubicBezTo>
                  <a:pt x="124" y="964"/>
                  <a:pt x="124" y="964"/>
                  <a:pt x="124" y="964"/>
                </a:cubicBezTo>
                <a:cubicBezTo>
                  <a:pt x="60" y="964"/>
                  <a:pt x="60" y="964"/>
                  <a:pt x="60" y="964"/>
                </a:cubicBezTo>
                <a:cubicBezTo>
                  <a:pt x="27" y="964"/>
                  <a:pt x="0" y="937"/>
                  <a:pt x="0" y="904"/>
                </a:cubicBezTo>
                <a:cubicBezTo>
                  <a:pt x="0" y="871"/>
                  <a:pt x="27" y="844"/>
                  <a:pt x="60" y="844"/>
                </a:cubicBezTo>
                <a:cubicBezTo>
                  <a:pt x="124" y="844"/>
                  <a:pt x="124" y="844"/>
                  <a:pt x="124" y="844"/>
                </a:cubicBezTo>
                <a:cubicBezTo>
                  <a:pt x="124" y="724"/>
                  <a:pt x="124" y="724"/>
                  <a:pt x="124" y="724"/>
                </a:cubicBezTo>
                <a:cubicBezTo>
                  <a:pt x="60" y="724"/>
                  <a:pt x="60" y="724"/>
                  <a:pt x="60" y="724"/>
                </a:cubicBezTo>
                <a:cubicBezTo>
                  <a:pt x="27" y="724"/>
                  <a:pt x="0" y="697"/>
                  <a:pt x="0" y="664"/>
                </a:cubicBezTo>
                <a:cubicBezTo>
                  <a:pt x="0" y="631"/>
                  <a:pt x="27" y="604"/>
                  <a:pt x="60" y="604"/>
                </a:cubicBezTo>
                <a:cubicBezTo>
                  <a:pt x="124" y="604"/>
                  <a:pt x="124" y="604"/>
                  <a:pt x="124" y="60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60" y="484"/>
                  <a:pt x="60" y="484"/>
                  <a:pt x="60" y="484"/>
                </a:cubicBezTo>
                <a:cubicBezTo>
                  <a:pt x="27" y="484"/>
                  <a:pt x="0" y="457"/>
                  <a:pt x="0" y="424"/>
                </a:cubicBezTo>
                <a:cubicBezTo>
                  <a:pt x="0" y="391"/>
                  <a:pt x="27" y="364"/>
                  <a:pt x="60" y="364"/>
                </a:cubicBezTo>
                <a:cubicBezTo>
                  <a:pt x="124" y="364"/>
                  <a:pt x="124" y="364"/>
                  <a:pt x="124" y="364"/>
                </a:cubicBezTo>
                <a:cubicBezTo>
                  <a:pt x="124" y="244"/>
                  <a:pt x="124" y="244"/>
                  <a:pt x="124" y="244"/>
                </a:cubicBezTo>
                <a:cubicBezTo>
                  <a:pt x="60" y="244"/>
                  <a:pt x="60" y="244"/>
                  <a:pt x="60" y="244"/>
                </a:cubicBezTo>
                <a:cubicBezTo>
                  <a:pt x="27" y="244"/>
                  <a:pt x="0" y="217"/>
                  <a:pt x="0" y="184"/>
                </a:cubicBezTo>
                <a:cubicBezTo>
                  <a:pt x="0" y="151"/>
                  <a:pt x="27" y="124"/>
                  <a:pt x="60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27"/>
                  <a:pt x="151" y="0"/>
                  <a:pt x="184" y="0"/>
                </a:cubicBezTo>
                <a:cubicBezTo>
                  <a:pt x="217" y="0"/>
                  <a:pt x="244" y="27"/>
                  <a:pt x="244" y="60"/>
                </a:cubicBezTo>
                <a:cubicBezTo>
                  <a:pt x="244" y="1804"/>
                  <a:pt x="244" y="1804"/>
                  <a:pt x="244" y="1804"/>
                </a:cubicBezTo>
                <a:cubicBezTo>
                  <a:pt x="1988" y="1804"/>
                  <a:pt x="1988" y="1804"/>
                  <a:pt x="1988" y="1804"/>
                </a:cubicBezTo>
                <a:cubicBezTo>
                  <a:pt x="2021" y="1804"/>
                  <a:pt x="2048" y="1831"/>
                  <a:pt x="2048" y="1864"/>
                </a:cubicBezTo>
                <a:cubicBezTo>
                  <a:pt x="2048" y="1897"/>
                  <a:pt x="2021" y="1924"/>
                  <a:pt x="1988" y="1924"/>
                </a:cubicBezTo>
                <a:cubicBezTo>
                  <a:pt x="1924" y="1924"/>
                  <a:pt x="1924" y="1924"/>
                  <a:pt x="1924" y="1924"/>
                </a:cubicBezTo>
                <a:cubicBezTo>
                  <a:pt x="1924" y="1988"/>
                  <a:pt x="1924" y="1988"/>
                  <a:pt x="1924" y="1988"/>
                </a:cubicBezTo>
                <a:cubicBezTo>
                  <a:pt x="1924" y="2021"/>
                  <a:pt x="1897" y="2048"/>
                  <a:pt x="1864" y="2048"/>
                </a:cubicBezTo>
                <a:cubicBezTo>
                  <a:pt x="1831" y="2048"/>
                  <a:pt x="1804" y="2021"/>
                  <a:pt x="1804" y="1988"/>
                </a:cubicBezTo>
                <a:cubicBezTo>
                  <a:pt x="1804" y="1924"/>
                  <a:pt x="1804" y="1924"/>
                  <a:pt x="1804" y="1924"/>
                </a:cubicBezTo>
                <a:cubicBezTo>
                  <a:pt x="1684" y="1924"/>
                  <a:pt x="1684" y="1924"/>
                  <a:pt x="1684" y="1924"/>
                </a:cubicBezTo>
                <a:cubicBezTo>
                  <a:pt x="1684" y="1988"/>
                  <a:pt x="1684" y="1988"/>
                  <a:pt x="1684" y="1988"/>
                </a:cubicBezTo>
                <a:cubicBezTo>
                  <a:pt x="1684" y="2021"/>
                  <a:pt x="1657" y="2048"/>
                  <a:pt x="1624" y="2048"/>
                </a:cubicBezTo>
                <a:cubicBezTo>
                  <a:pt x="1591" y="2048"/>
                  <a:pt x="1564" y="2021"/>
                  <a:pt x="1564" y="1988"/>
                </a:cubicBezTo>
                <a:cubicBezTo>
                  <a:pt x="1564" y="1924"/>
                  <a:pt x="1564" y="1924"/>
                  <a:pt x="1564" y="1924"/>
                </a:cubicBezTo>
                <a:cubicBezTo>
                  <a:pt x="1444" y="1924"/>
                  <a:pt x="1444" y="1924"/>
                  <a:pt x="1444" y="1924"/>
                </a:cubicBezTo>
                <a:cubicBezTo>
                  <a:pt x="1444" y="1988"/>
                  <a:pt x="1444" y="1988"/>
                  <a:pt x="1444" y="1988"/>
                </a:cubicBezTo>
                <a:cubicBezTo>
                  <a:pt x="1444" y="2021"/>
                  <a:pt x="1417" y="2048"/>
                  <a:pt x="1384" y="2048"/>
                </a:cubicBezTo>
                <a:cubicBezTo>
                  <a:pt x="1351" y="2048"/>
                  <a:pt x="1324" y="2021"/>
                  <a:pt x="1324" y="1988"/>
                </a:cubicBezTo>
                <a:cubicBezTo>
                  <a:pt x="1324" y="1924"/>
                  <a:pt x="1324" y="1924"/>
                  <a:pt x="1324" y="1924"/>
                </a:cubicBezTo>
                <a:cubicBezTo>
                  <a:pt x="1204" y="1924"/>
                  <a:pt x="1204" y="1924"/>
                  <a:pt x="1204" y="1924"/>
                </a:cubicBezTo>
                <a:cubicBezTo>
                  <a:pt x="1204" y="1988"/>
                  <a:pt x="1204" y="1988"/>
                  <a:pt x="1204" y="1988"/>
                </a:cubicBezTo>
                <a:cubicBezTo>
                  <a:pt x="1204" y="2021"/>
                  <a:pt x="1177" y="2048"/>
                  <a:pt x="1144" y="2048"/>
                </a:cubicBezTo>
                <a:cubicBezTo>
                  <a:pt x="1111" y="2048"/>
                  <a:pt x="1084" y="2021"/>
                  <a:pt x="1084" y="1988"/>
                </a:cubicBezTo>
                <a:cubicBezTo>
                  <a:pt x="1084" y="1924"/>
                  <a:pt x="1084" y="1924"/>
                  <a:pt x="1084" y="1924"/>
                </a:cubicBezTo>
                <a:cubicBezTo>
                  <a:pt x="964" y="1924"/>
                  <a:pt x="964" y="1924"/>
                  <a:pt x="964" y="1924"/>
                </a:cubicBezTo>
                <a:cubicBezTo>
                  <a:pt x="964" y="1988"/>
                  <a:pt x="964" y="1988"/>
                  <a:pt x="964" y="1988"/>
                </a:cubicBezTo>
                <a:cubicBezTo>
                  <a:pt x="964" y="2021"/>
                  <a:pt x="937" y="2048"/>
                  <a:pt x="904" y="2048"/>
                </a:cubicBezTo>
                <a:cubicBezTo>
                  <a:pt x="871" y="2048"/>
                  <a:pt x="844" y="2021"/>
                  <a:pt x="844" y="1988"/>
                </a:cubicBezTo>
                <a:cubicBezTo>
                  <a:pt x="844" y="1924"/>
                  <a:pt x="844" y="1924"/>
                  <a:pt x="844" y="1924"/>
                </a:cubicBezTo>
                <a:cubicBezTo>
                  <a:pt x="724" y="1924"/>
                  <a:pt x="724" y="1924"/>
                  <a:pt x="724" y="1924"/>
                </a:cubicBezTo>
                <a:cubicBezTo>
                  <a:pt x="724" y="1988"/>
                  <a:pt x="724" y="1988"/>
                  <a:pt x="724" y="1988"/>
                </a:cubicBezTo>
                <a:cubicBezTo>
                  <a:pt x="724" y="2021"/>
                  <a:pt x="697" y="2048"/>
                  <a:pt x="664" y="2048"/>
                </a:cubicBezTo>
                <a:cubicBezTo>
                  <a:pt x="631" y="2048"/>
                  <a:pt x="604" y="2021"/>
                  <a:pt x="604" y="1988"/>
                </a:cubicBezTo>
                <a:cubicBezTo>
                  <a:pt x="604" y="1924"/>
                  <a:pt x="604" y="1924"/>
                  <a:pt x="604" y="1924"/>
                </a:cubicBezTo>
                <a:cubicBezTo>
                  <a:pt x="484" y="1924"/>
                  <a:pt x="484" y="1924"/>
                  <a:pt x="484" y="1924"/>
                </a:cubicBezTo>
                <a:cubicBezTo>
                  <a:pt x="484" y="1988"/>
                  <a:pt x="484" y="1988"/>
                  <a:pt x="484" y="1988"/>
                </a:cubicBezTo>
                <a:cubicBezTo>
                  <a:pt x="484" y="2021"/>
                  <a:pt x="457" y="2048"/>
                  <a:pt x="424" y="2048"/>
                </a:cubicBezTo>
                <a:cubicBezTo>
                  <a:pt x="391" y="2048"/>
                  <a:pt x="364" y="2021"/>
                  <a:pt x="364" y="1988"/>
                </a:cubicBezTo>
                <a:cubicBezTo>
                  <a:pt x="364" y="1924"/>
                  <a:pt x="364" y="1924"/>
                  <a:pt x="364" y="1924"/>
                </a:cubicBezTo>
                <a:cubicBezTo>
                  <a:pt x="244" y="1924"/>
                  <a:pt x="244" y="1924"/>
                  <a:pt x="244" y="1924"/>
                </a:cubicBezTo>
                <a:cubicBezTo>
                  <a:pt x="244" y="1988"/>
                  <a:pt x="244" y="1988"/>
                  <a:pt x="244" y="1988"/>
                </a:cubicBezTo>
                <a:cubicBezTo>
                  <a:pt x="244" y="2021"/>
                  <a:pt x="217" y="2048"/>
                  <a:pt x="184" y="2048"/>
                </a:cubicBezTo>
                <a:cubicBezTo>
                  <a:pt x="151" y="2048"/>
                  <a:pt x="124" y="2021"/>
                  <a:pt x="124" y="1988"/>
                </a:cubicBezTo>
                <a:cubicBezTo>
                  <a:pt x="124" y="1924"/>
                  <a:pt x="124" y="1924"/>
                  <a:pt x="124" y="1924"/>
                </a:cubicBezTo>
                <a:cubicBezTo>
                  <a:pt x="60" y="1924"/>
                  <a:pt x="60" y="1924"/>
                  <a:pt x="60" y="1924"/>
                </a:cubicBezTo>
                <a:cubicBezTo>
                  <a:pt x="27" y="1924"/>
                  <a:pt x="0" y="1897"/>
                  <a:pt x="0" y="1864"/>
                </a:cubicBezTo>
                <a:cubicBezTo>
                  <a:pt x="0" y="1831"/>
                  <a:pt x="27" y="1804"/>
                  <a:pt x="60" y="1804"/>
                </a:cubicBezTo>
                <a:lnTo>
                  <a:pt x="124" y="1804"/>
                </a:lnTo>
                <a:close/>
                <a:moveTo>
                  <a:pt x="1988" y="724"/>
                </a:moveTo>
                <a:cubicBezTo>
                  <a:pt x="424" y="724"/>
                  <a:pt x="424" y="724"/>
                  <a:pt x="424" y="724"/>
                </a:cubicBezTo>
                <a:cubicBezTo>
                  <a:pt x="391" y="724"/>
                  <a:pt x="364" y="697"/>
                  <a:pt x="364" y="664"/>
                </a:cubicBezTo>
                <a:cubicBezTo>
                  <a:pt x="364" y="424"/>
                  <a:pt x="364" y="424"/>
                  <a:pt x="364" y="424"/>
                </a:cubicBezTo>
                <a:cubicBezTo>
                  <a:pt x="364" y="391"/>
                  <a:pt x="391" y="364"/>
                  <a:pt x="424" y="364"/>
                </a:cubicBezTo>
                <a:cubicBezTo>
                  <a:pt x="1988" y="364"/>
                  <a:pt x="1988" y="364"/>
                  <a:pt x="1988" y="364"/>
                </a:cubicBezTo>
                <a:cubicBezTo>
                  <a:pt x="2021" y="364"/>
                  <a:pt x="2048" y="391"/>
                  <a:pt x="2048" y="424"/>
                </a:cubicBezTo>
                <a:cubicBezTo>
                  <a:pt x="2048" y="664"/>
                  <a:pt x="2048" y="664"/>
                  <a:pt x="2048" y="664"/>
                </a:cubicBezTo>
                <a:cubicBezTo>
                  <a:pt x="2048" y="697"/>
                  <a:pt x="2021" y="724"/>
                  <a:pt x="1988" y="724"/>
                </a:cubicBezTo>
                <a:close/>
                <a:moveTo>
                  <a:pt x="1928" y="484"/>
                </a:moveTo>
                <a:cubicBezTo>
                  <a:pt x="484" y="484"/>
                  <a:pt x="484" y="484"/>
                  <a:pt x="484" y="484"/>
                </a:cubicBezTo>
                <a:cubicBezTo>
                  <a:pt x="484" y="604"/>
                  <a:pt x="484" y="604"/>
                  <a:pt x="484" y="604"/>
                </a:cubicBezTo>
                <a:cubicBezTo>
                  <a:pt x="1928" y="604"/>
                  <a:pt x="1928" y="604"/>
                  <a:pt x="1928" y="604"/>
                </a:cubicBezTo>
                <a:lnTo>
                  <a:pt x="1928" y="484"/>
                </a:lnTo>
                <a:close/>
                <a:moveTo>
                  <a:pt x="1624" y="1204"/>
                </a:moveTo>
                <a:cubicBezTo>
                  <a:pt x="424" y="1204"/>
                  <a:pt x="424" y="1204"/>
                  <a:pt x="424" y="1204"/>
                </a:cubicBezTo>
                <a:cubicBezTo>
                  <a:pt x="391" y="1204"/>
                  <a:pt x="364" y="1177"/>
                  <a:pt x="364" y="1144"/>
                </a:cubicBezTo>
                <a:cubicBezTo>
                  <a:pt x="364" y="904"/>
                  <a:pt x="364" y="904"/>
                  <a:pt x="364" y="904"/>
                </a:cubicBezTo>
                <a:cubicBezTo>
                  <a:pt x="364" y="871"/>
                  <a:pt x="391" y="844"/>
                  <a:pt x="424" y="844"/>
                </a:cubicBezTo>
                <a:cubicBezTo>
                  <a:pt x="1624" y="844"/>
                  <a:pt x="1624" y="844"/>
                  <a:pt x="1624" y="844"/>
                </a:cubicBezTo>
                <a:cubicBezTo>
                  <a:pt x="1657" y="844"/>
                  <a:pt x="1684" y="871"/>
                  <a:pt x="1684" y="904"/>
                </a:cubicBezTo>
                <a:cubicBezTo>
                  <a:pt x="1684" y="1144"/>
                  <a:pt x="1684" y="1144"/>
                  <a:pt x="1684" y="1144"/>
                </a:cubicBezTo>
                <a:cubicBezTo>
                  <a:pt x="1684" y="1177"/>
                  <a:pt x="1657" y="1204"/>
                  <a:pt x="1624" y="1204"/>
                </a:cubicBezTo>
                <a:close/>
                <a:moveTo>
                  <a:pt x="1564" y="964"/>
                </a:moveTo>
                <a:cubicBezTo>
                  <a:pt x="484" y="964"/>
                  <a:pt x="484" y="964"/>
                  <a:pt x="484" y="964"/>
                </a:cubicBezTo>
                <a:cubicBezTo>
                  <a:pt x="484" y="1084"/>
                  <a:pt x="484" y="1084"/>
                  <a:pt x="484" y="1084"/>
                </a:cubicBezTo>
                <a:cubicBezTo>
                  <a:pt x="1564" y="1084"/>
                  <a:pt x="1564" y="1084"/>
                  <a:pt x="1564" y="1084"/>
                </a:cubicBezTo>
                <a:lnTo>
                  <a:pt x="1564" y="964"/>
                </a:lnTo>
                <a:close/>
                <a:moveTo>
                  <a:pt x="364" y="1624"/>
                </a:moveTo>
                <a:cubicBezTo>
                  <a:pt x="364" y="1384"/>
                  <a:pt x="364" y="1384"/>
                  <a:pt x="364" y="1384"/>
                </a:cubicBezTo>
                <a:cubicBezTo>
                  <a:pt x="364" y="1351"/>
                  <a:pt x="391" y="1324"/>
                  <a:pt x="424" y="1324"/>
                </a:cubicBezTo>
                <a:cubicBezTo>
                  <a:pt x="1264" y="1324"/>
                  <a:pt x="1264" y="1324"/>
                  <a:pt x="1264" y="1324"/>
                </a:cubicBezTo>
                <a:cubicBezTo>
                  <a:pt x="1297" y="1324"/>
                  <a:pt x="1324" y="1351"/>
                  <a:pt x="1324" y="1384"/>
                </a:cubicBezTo>
                <a:cubicBezTo>
                  <a:pt x="1324" y="1624"/>
                  <a:pt x="1324" y="1624"/>
                  <a:pt x="1324" y="1624"/>
                </a:cubicBezTo>
                <a:cubicBezTo>
                  <a:pt x="1324" y="1657"/>
                  <a:pt x="1297" y="1684"/>
                  <a:pt x="1264" y="1684"/>
                </a:cubicBezTo>
                <a:cubicBezTo>
                  <a:pt x="424" y="1684"/>
                  <a:pt x="424" y="1684"/>
                  <a:pt x="424" y="1684"/>
                </a:cubicBezTo>
                <a:cubicBezTo>
                  <a:pt x="391" y="1684"/>
                  <a:pt x="364" y="1657"/>
                  <a:pt x="364" y="1624"/>
                </a:cubicBezTo>
                <a:close/>
                <a:moveTo>
                  <a:pt x="484" y="1564"/>
                </a:moveTo>
                <a:cubicBezTo>
                  <a:pt x="1204" y="1564"/>
                  <a:pt x="1204" y="1564"/>
                  <a:pt x="1204" y="1564"/>
                </a:cubicBezTo>
                <a:cubicBezTo>
                  <a:pt x="1204" y="1444"/>
                  <a:pt x="1204" y="1444"/>
                  <a:pt x="1204" y="1444"/>
                </a:cubicBezTo>
                <a:cubicBezTo>
                  <a:pt x="484" y="1444"/>
                  <a:pt x="484" y="1444"/>
                  <a:pt x="484" y="1444"/>
                </a:cubicBezTo>
                <a:lnTo>
                  <a:pt x="484" y="1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3" name="Freeform 366"/>
          <p:cNvSpPr>
            <a:spLocks noEditPoints="1"/>
          </p:cNvSpPr>
          <p:nvPr/>
        </p:nvSpPr>
        <p:spPr bwMode="auto">
          <a:xfrm>
            <a:off x="8899859" y="4585366"/>
            <a:ext cx="392417" cy="392417"/>
          </a:xfrm>
          <a:custGeom>
            <a:avLst/>
            <a:gdLst>
              <a:gd name="T0" fmla="*/ 1748 w 2048"/>
              <a:gd name="T1" fmla="*/ 2048 h 2048"/>
              <a:gd name="T2" fmla="*/ 2048 w 2048"/>
              <a:gd name="T3" fmla="*/ 300 h 2048"/>
              <a:gd name="T4" fmla="*/ 300 w 2048"/>
              <a:gd name="T5" fmla="*/ 0 h 2048"/>
              <a:gd name="T6" fmla="*/ 0 w 2048"/>
              <a:gd name="T7" fmla="*/ 1748 h 2048"/>
              <a:gd name="T8" fmla="*/ 120 w 2048"/>
              <a:gd name="T9" fmla="*/ 300 h 2048"/>
              <a:gd name="T10" fmla="*/ 1748 w 2048"/>
              <a:gd name="T11" fmla="*/ 120 h 2048"/>
              <a:gd name="T12" fmla="*/ 1928 w 2048"/>
              <a:gd name="T13" fmla="*/ 1748 h 2048"/>
              <a:gd name="T14" fmla="*/ 300 w 2048"/>
              <a:gd name="T15" fmla="*/ 1928 h 2048"/>
              <a:gd name="T16" fmla="*/ 120 w 2048"/>
              <a:gd name="T17" fmla="*/ 300 h 2048"/>
              <a:gd name="T18" fmla="*/ 570 w 2048"/>
              <a:gd name="T19" fmla="*/ 1091 h 2048"/>
              <a:gd name="T20" fmla="*/ 962 w 2048"/>
              <a:gd name="T21" fmla="*/ 1608 h 2048"/>
              <a:gd name="T22" fmla="*/ 1320 w 2048"/>
              <a:gd name="T23" fmla="*/ 1641 h 2048"/>
              <a:gd name="T24" fmla="*/ 1079 w 2048"/>
              <a:gd name="T25" fmla="*/ 968 h 2048"/>
              <a:gd name="T26" fmla="*/ 407 w 2048"/>
              <a:gd name="T27" fmla="*/ 727 h 2048"/>
              <a:gd name="T28" fmla="*/ 439 w 2048"/>
              <a:gd name="T29" fmla="*/ 1086 h 2048"/>
              <a:gd name="T30" fmla="*/ 655 w 2048"/>
              <a:gd name="T31" fmla="*/ 864 h 2048"/>
              <a:gd name="T32" fmla="*/ 1201 w 2048"/>
              <a:gd name="T33" fmla="*/ 1630 h 2048"/>
              <a:gd name="T34" fmla="*/ 1081 w 2048"/>
              <a:gd name="T35" fmla="*/ 1619 h 2048"/>
              <a:gd name="T36" fmla="*/ 908 w 2048"/>
              <a:gd name="T37" fmla="*/ 1140 h 2048"/>
              <a:gd name="T38" fmla="*/ 484 w 2048"/>
              <a:gd name="T39" fmla="*/ 964 h 2048"/>
              <a:gd name="T40" fmla="*/ 364 w 2048"/>
              <a:gd name="T41" fmla="*/ 907 h 2048"/>
              <a:gd name="T42" fmla="*/ 432 w 2048"/>
              <a:gd name="T43" fmla="*/ 605 h 2048"/>
              <a:gd name="T44" fmla="*/ 1429 w 2048"/>
              <a:gd name="T45" fmla="*/ 1395 h 2048"/>
              <a:gd name="T46" fmla="*/ 1621 w 2048"/>
              <a:gd name="T47" fmla="*/ 1804 h 2048"/>
              <a:gd name="T48" fmla="*/ 1791 w 2048"/>
              <a:gd name="T49" fmla="*/ 1381 h 2048"/>
              <a:gd name="T50" fmla="*/ 667 w 2048"/>
              <a:gd name="T51" fmla="*/ 256 h 2048"/>
              <a:gd name="T52" fmla="*/ 244 w 2048"/>
              <a:gd name="T53" fmla="*/ 426 h 2048"/>
              <a:gd name="T54" fmla="*/ 422 w 2048"/>
              <a:gd name="T55" fmla="*/ 365 h 2048"/>
              <a:gd name="T56" fmla="*/ 1672 w 2048"/>
              <a:gd name="T57" fmla="*/ 1397 h 2048"/>
              <a:gd name="T58" fmla="*/ 1621 w 2048"/>
              <a:gd name="T59" fmla="*/ 1684 h 2048"/>
              <a:gd name="T60" fmla="*/ 1548 w 2048"/>
              <a:gd name="T61" fmla="*/ 1375 h 2048"/>
              <a:gd name="T62" fmla="*/ 673 w 2048"/>
              <a:gd name="T63" fmla="*/ 500 h 2048"/>
              <a:gd name="T64" fmla="*/ 426 w 2048"/>
              <a:gd name="T65" fmla="*/ 485 h 2048"/>
              <a:gd name="T66" fmla="*/ 422 w 2048"/>
              <a:gd name="T67" fmla="*/ 365 h 2048"/>
              <a:gd name="T68" fmla="*/ 724 w 2048"/>
              <a:gd name="T69" fmla="*/ 1564 h 2048"/>
              <a:gd name="T70" fmla="*/ 244 w 2048"/>
              <a:gd name="T71" fmla="*/ 1564 h 2048"/>
              <a:gd name="T72" fmla="*/ 484 w 2048"/>
              <a:gd name="T73" fmla="*/ 1444 h 2048"/>
              <a:gd name="T74" fmla="*/ 484 w 2048"/>
              <a:gd name="T75" fmla="*/ 1684 h 2048"/>
              <a:gd name="T76" fmla="*/ 484 w 2048"/>
              <a:gd name="T77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8" h="2048">
                <a:moveTo>
                  <a:pt x="300" y="2048"/>
                </a:moveTo>
                <a:cubicBezTo>
                  <a:pt x="1748" y="2048"/>
                  <a:pt x="1748" y="2048"/>
                  <a:pt x="1748" y="2048"/>
                </a:cubicBezTo>
                <a:cubicBezTo>
                  <a:pt x="1913" y="2048"/>
                  <a:pt x="2048" y="1913"/>
                  <a:pt x="2048" y="1748"/>
                </a:cubicBezTo>
                <a:cubicBezTo>
                  <a:pt x="2048" y="300"/>
                  <a:pt x="2048" y="300"/>
                  <a:pt x="2048" y="300"/>
                </a:cubicBezTo>
                <a:cubicBezTo>
                  <a:pt x="2048" y="134"/>
                  <a:pt x="1913" y="0"/>
                  <a:pt x="1748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134" y="0"/>
                  <a:pt x="0" y="134"/>
                  <a:pt x="0" y="300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913"/>
                  <a:pt x="134" y="2048"/>
                  <a:pt x="300" y="2048"/>
                </a:cubicBezTo>
                <a:close/>
                <a:moveTo>
                  <a:pt x="120" y="300"/>
                </a:moveTo>
                <a:cubicBezTo>
                  <a:pt x="120" y="201"/>
                  <a:pt x="200" y="120"/>
                  <a:pt x="300" y="120"/>
                </a:cubicBezTo>
                <a:cubicBezTo>
                  <a:pt x="1748" y="120"/>
                  <a:pt x="1748" y="120"/>
                  <a:pt x="1748" y="120"/>
                </a:cubicBezTo>
                <a:cubicBezTo>
                  <a:pt x="1847" y="120"/>
                  <a:pt x="1928" y="201"/>
                  <a:pt x="1928" y="300"/>
                </a:cubicBezTo>
                <a:cubicBezTo>
                  <a:pt x="1928" y="1748"/>
                  <a:pt x="1928" y="1748"/>
                  <a:pt x="1928" y="1748"/>
                </a:cubicBezTo>
                <a:cubicBezTo>
                  <a:pt x="1928" y="1847"/>
                  <a:pt x="1847" y="1928"/>
                  <a:pt x="1748" y="1928"/>
                </a:cubicBezTo>
                <a:cubicBezTo>
                  <a:pt x="300" y="1928"/>
                  <a:pt x="300" y="1928"/>
                  <a:pt x="300" y="1928"/>
                </a:cubicBezTo>
                <a:cubicBezTo>
                  <a:pt x="200" y="1928"/>
                  <a:pt x="120" y="1847"/>
                  <a:pt x="120" y="1748"/>
                </a:cubicBezTo>
                <a:lnTo>
                  <a:pt x="120" y="300"/>
                </a:lnTo>
                <a:close/>
                <a:moveTo>
                  <a:pt x="439" y="1086"/>
                </a:moveTo>
                <a:cubicBezTo>
                  <a:pt x="482" y="1082"/>
                  <a:pt x="526" y="1084"/>
                  <a:pt x="570" y="1091"/>
                </a:cubicBezTo>
                <a:cubicBezTo>
                  <a:pt x="764" y="1125"/>
                  <a:pt x="922" y="1284"/>
                  <a:pt x="956" y="1478"/>
                </a:cubicBezTo>
                <a:cubicBezTo>
                  <a:pt x="964" y="1521"/>
                  <a:pt x="966" y="1565"/>
                  <a:pt x="962" y="1608"/>
                </a:cubicBezTo>
                <a:cubicBezTo>
                  <a:pt x="952" y="1713"/>
                  <a:pt x="1035" y="1804"/>
                  <a:pt x="1140" y="1804"/>
                </a:cubicBezTo>
                <a:cubicBezTo>
                  <a:pt x="1233" y="1804"/>
                  <a:pt x="1312" y="1732"/>
                  <a:pt x="1320" y="1641"/>
                </a:cubicBezTo>
                <a:cubicBezTo>
                  <a:pt x="1329" y="1550"/>
                  <a:pt x="1322" y="1457"/>
                  <a:pt x="1301" y="1365"/>
                </a:cubicBezTo>
                <a:cubicBezTo>
                  <a:pt x="1266" y="1216"/>
                  <a:pt x="1190" y="1079"/>
                  <a:pt x="1079" y="968"/>
                </a:cubicBezTo>
                <a:cubicBezTo>
                  <a:pt x="969" y="858"/>
                  <a:pt x="831" y="781"/>
                  <a:pt x="682" y="747"/>
                </a:cubicBezTo>
                <a:cubicBezTo>
                  <a:pt x="590" y="726"/>
                  <a:pt x="498" y="719"/>
                  <a:pt x="407" y="727"/>
                </a:cubicBezTo>
                <a:cubicBezTo>
                  <a:pt x="315" y="736"/>
                  <a:pt x="244" y="815"/>
                  <a:pt x="244" y="907"/>
                </a:cubicBezTo>
                <a:cubicBezTo>
                  <a:pt x="244" y="1013"/>
                  <a:pt x="334" y="1096"/>
                  <a:pt x="439" y="1086"/>
                </a:cubicBezTo>
                <a:close/>
                <a:moveTo>
                  <a:pt x="417" y="847"/>
                </a:moveTo>
                <a:cubicBezTo>
                  <a:pt x="496" y="840"/>
                  <a:pt x="576" y="845"/>
                  <a:pt x="655" y="864"/>
                </a:cubicBezTo>
                <a:cubicBezTo>
                  <a:pt x="916" y="924"/>
                  <a:pt x="1124" y="1132"/>
                  <a:pt x="1184" y="1392"/>
                </a:cubicBezTo>
                <a:cubicBezTo>
                  <a:pt x="1202" y="1472"/>
                  <a:pt x="1208" y="1552"/>
                  <a:pt x="1201" y="1630"/>
                </a:cubicBezTo>
                <a:cubicBezTo>
                  <a:pt x="1198" y="1660"/>
                  <a:pt x="1171" y="1684"/>
                  <a:pt x="1140" y="1684"/>
                </a:cubicBezTo>
                <a:cubicBezTo>
                  <a:pt x="1105" y="1684"/>
                  <a:pt x="1078" y="1654"/>
                  <a:pt x="1081" y="1619"/>
                </a:cubicBezTo>
                <a:cubicBezTo>
                  <a:pt x="1086" y="1566"/>
                  <a:pt x="1084" y="1511"/>
                  <a:pt x="1074" y="1457"/>
                </a:cubicBezTo>
                <a:cubicBezTo>
                  <a:pt x="1054" y="1337"/>
                  <a:pt x="996" y="1228"/>
                  <a:pt x="908" y="1140"/>
                </a:cubicBezTo>
                <a:cubicBezTo>
                  <a:pt x="820" y="1052"/>
                  <a:pt x="710" y="994"/>
                  <a:pt x="591" y="973"/>
                </a:cubicBezTo>
                <a:cubicBezTo>
                  <a:pt x="555" y="967"/>
                  <a:pt x="519" y="964"/>
                  <a:pt x="484" y="964"/>
                </a:cubicBezTo>
                <a:cubicBezTo>
                  <a:pt x="465" y="964"/>
                  <a:pt x="447" y="965"/>
                  <a:pt x="428" y="966"/>
                </a:cubicBezTo>
                <a:cubicBezTo>
                  <a:pt x="393" y="970"/>
                  <a:pt x="364" y="942"/>
                  <a:pt x="364" y="907"/>
                </a:cubicBezTo>
                <a:cubicBezTo>
                  <a:pt x="364" y="876"/>
                  <a:pt x="387" y="850"/>
                  <a:pt x="417" y="847"/>
                </a:cubicBezTo>
                <a:close/>
                <a:moveTo>
                  <a:pt x="432" y="605"/>
                </a:moveTo>
                <a:cubicBezTo>
                  <a:pt x="505" y="601"/>
                  <a:pt x="579" y="606"/>
                  <a:pt x="653" y="618"/>
                </a:cubicBezTo>
                <a:cubicBezTo>
                  <a:pt x="1043" y="685"/>
                  <a:pt x="1362" y="1004"/>
                  <a:pt x="1429" y="1395"/>
                </a:cubicBezTo>
                <a:cubicBezTo>
                  <a:pt x="1442" y="1468"/>
                  <a:pt x="1446" y="1542"/>
                  <a:pt x="1442" y="1615"/>
                </a:cubicBezTo>
                <a:cubicBezTo>
                  <a:pt x="1437" y="1718"/>
                  <a:pt x="1518" y="1804"/>
                  <a:pt x="1621" y="1804"/>
                </a:cubicBezTo>
                <a:cubicBezTo>
                  <a:pt x="1718" y="1804"/>
                  <a:pt x="1797" y="1728"/>
                  <a:pt x="1802" y="1632"/>
                </a:cubicBezTo>
                <a:cubicBezTo>
                  <a:pt x="1806" y="1549"/>
                  <a:pt x="1803" y="1464"/>
                  <a:pt x="1791" y="1381"/>
                </a:cubicBezTo>
                <a:cubicBezTo>
                  <a:pt x="1753" y="1101"/>
                  <a:pt x="1620" y="834"/>
                  <a:pt x="1417" y="631"/>
                </a:cubicBezTo>
                <a:cubicBezTo>
                  <a:pt x="1213" y="427"/>
                  <a:pt x="947" y="294"/>
                  <a:pt x="667" y="256"/>
                </a:cubicBezTo>
                <a:cubicBezTo>
                  <a:pt x="583" y="245"/>
                  <a:pt x="499" y="241"/>
                  <a:pt x="416" y="246"/>
                </a:cubicBezTo>
                <a:cubicBezTo>
                  <a:pt x="319" y="250"/>
                  <a:pt x="244" y="330"/>
                  <a:pt x="244" y="426"/>
                </a:cubicBezTo>
                <a:cubicBezTo>
                  <a:pt x="244" y="529"/>
                  <a:pt x="329" y="611"/>
                  <a:pt x="432" y="605"/>
                </a:cubicBezTo>
                <a:close/>
                <a:moveTo>
                  <a:pt x="422" y="365"/>
                </a:moveTo>
                <a:cubicBezTo>
                  <a:pt x="498" y="362"/>
                  <a:pt x="575" y="365"/>
                  <a:pt x="651" y="375"/>
                </a:cubicBezTo>
                <a:cubicBezTo>
                  <a:pt x="1172" y="446"/>
                  <a:pt x="1602" y="875"/>
                  <a:pt x="1672" y="1397"/>
                </a:cubicBezTo>
                <a:cubicBezTo>
                  <a:pt x="1683" y="1473"/>
                  <a:pt x="1686" y="1550"/>
                  <a:pt x="1682" y="1625"/>
                </a:cubicBezTo>
                <a:cubicBezTo>
                  <a:pt x="1680" y="1658"/>
                  <a:pt x="1654" y="1684"/>
                  <a:pt x="1621" y="1684"/>
                </a:cubicBezTo>
                <a:cubicBezTo>
                  <a:pt x="1587" y="1684"/>
                  <a:pt x="1560" y="1656"/>
                  <a:pt x="1562" y="1621"/>
                </a:cubicBezTo>
                <a:cubicBezTo>
                  <a:pt x="1566" y="1540"/>
                  <a:pt x="1562" y="1457"/>
                  <a:pt x="1548" y="1375"/>
                </a:cubicBezTo>
                <a:cubicBezTo>
                  <a:pt x="1510" y="1158"/>
                  <a:pt x="1407" y="959"/>
                  <a:pt x="1248" y="800"/>
                </a:cubicBezTo>
                <a:cubicBezTo>
                  <a:pt x="1088" y="641"/>
                  <a:pt x="890" y="537"/>
                  <a:pt x="673" y="500"/>
                </a:cubicBezTo>
                <a:cubicBezTo>
                  <a:pt x="610" y="489"/>
                  <a:pt x="546" y="484"/>
                  <a:pt x="483" y="484"/>
                </a:cubicBezTo>
                <a:cubicBezTo>
                  <a:pt x="464" y="484"/>
                  <a:pt x="445" y="484"/>
                  <a:pt x="426" y="485"/>
                </a:cubicBezTo>
                <a:cubicBezTo>
                  <a:pt x="392" y="487"/>
                  <a:pt x="364" y="461"/>
                  <a:pt x="364" y="426"/>
                </a:cubicBezTo>
                <a:cubicBezTo>
                  <a:pt x="364" y="394"/>
                  <a:pt x="389" y="367"/>
                  <a:pt x="422" y="365"/>
                </a:cubicBezTo>
                <a:close/>
                <a:moveTo>
                  <a:pt x="484" y="1804"/>
                </a:moveTo>
                <a:cubicBezTo>
                  <a:pt x="616" y="1804"/>
                  <a:pt x="724" y="1696"/>
                  <a:pt x="724" y="1564"/>
                </a:cubicBezTo>
                <a:cubicBezTo>
                  <a:pt x="724" y="1431"/>
                  <a:pt x="616" y="1324"/>
                  <a:pt x="484" y="1324"/>
                </a:cubicBezTo>
                <a:cubicBezTo>
                  <a:pt x="351" y="1324"/>
                  <a:pt x="244" y="1431"/>
                  <a:pt x="244" y="1564"/>
                </a:cubicBezTo>
                <a:cubicBezTo>
                  <a:pt x="244" y="1696"/>
                  <a:pt x="351" y="1804"/>
                  <a:pt x="484" y="1804"/>
                </a:cubicBezTo>
                <a:close/>
                <a:moveTo>
                  <a:pt x="484" y="1444"/>
                </a:moveTo>
                <a:cubicBezTo>
                  <a:pt x="550" y="1444"/>
                  <a:pt x="604" y="1498"/>
                  <a:pt x="604" y="1564"/>
                </a:cubicBezTo>
                <a:cubicBezTo>
                  <a:pt x="604" y="1630"/>
                  <a:pt x="550" y="1684"/>
                  <a:pt x="484" y="1684"/>
                </a:cubicBezTo>
                <a:cubicBezTo>
                  <a:pt x="418" y="1684"/>
                  <a:pt x="364" y="1630"/>
                  <a:pt x="364" y="1564"/>
                </a:cubicBezTo>
                <a:cubicBezTo>
                  <a:pt x="364" y="1498"/>
                  <a:pt x="418" y="1444"/>
                  <a:pt x="484" y="1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4" name="Freeform 338"/>
          <p:cNvSpPr>
            <a:spLocks noEditPoints="1"/>
          </p:cNvSpPr>
          <p:nvPr/>
        </p:nvSpPr>
        <p:spPr bwMode="auto">
          <a:xfrm>
            <a:off x="8924209" y="1889091"/>
            <a:ext cx="343717" cy="392652"/>
          </a:xfrm>
          <a:custGeom>
            <a:avLst/>
            <a:gdLst>
              <a:gd name="T0" fmla="*/ 408 w 1794"/>
              <a:gd name="T1" fmla="*/ 2026 h 2049"/>
              <a:gd name="T2" fmla="*/ 1137 w 1794"/>
              <a:gd name="T3" fmla="*/ 1800 h 2049"/>
              <a:gd name="T4" fmla="*/ 1784 w 1794"/>
              <a:gd name="T5" fmla="*/ 1049 h 2049"/>
              <a:gd name="T6" fmla="*/ 1731 w 1794"/>
              <a:gd name="T7" fmla="*/ 962 h 2049"/>
              <a:gd name="T8" fmla="*/ 590 w 1794"/>
              <a:gd name="T9" fmla="*/ 1201 h 2049"/>
              <a:gd name="T10" fmla="*/ 24 w 1794"/>
              <a:gd name="T11" fmla="*/ 1643 h 2049"/>
              <a:gd name="T12" fmla="*/ 323 w 1794"/>
              <a:gd name="T13" fmla="*/ 2026 h 2049"/>
              <a:gd name="T14" fmla="*/ 590 w 1794"/>
              <a:gd name="T15" fmla="*/ 1321 h 2049"/>
              <a:gd name="T16" fmla="*/ 1190 w 1794"/>
              <a:gd name="T17" fmla="*/ 1409 h 2049"/>
              <a:gd name="T18" fmla="*/ 730 w 1794"/>
              <a:gd name="T19" fmla="*/ 1441 h 2049"/>
              <a:gd name="T20" fmla="*/ 730 w 1794"/>
              <a:gd name="T21" fmla="*/ 1561 h 2049"/>
              <a:gd name="T22" fmla="*/ 1296 w 1794"/>
              <a:gd name="T23" fmla="*/ 1464 h 2049"/>
              <a:gd name="T24" fmla="*/ 1624 w 1794"/>
              <a:gd name="T25" fmla="*/ 1096 h 2049"/>
              <a:gd name="T26" fmla="*/ 1137 w 1794"/>
              <a:gd name="T27" fmla="*/ 1680 h 2049"/>
              <a:gd name="T28" fmla="*/ 568 w 1794"/>
              <a:gd name="T29" fmla="*/ 1698 h 2049"/>
              <a:gd name="T30" fmla="*/ 151 w 1794"/>
              <a:gd name="T31" fmla="*/ 1685 h 2049"/>
              <a:gd name="T32" fmla="*/ 550 w 1794"/>
              <a:gd name="T33" fmla="*/ 1082 h 2049"/>
              <a:gd name="T34" fmla="*/ 1329 w 1794"/>
              <a:gd name="T35" fmla="*/ 1022 h 2049"/>
              <a:gd name="T36" fmla="*/ 1269 w 1794"/>
              <a:gd name="T37" fmla="*/ 239 h 2049"/>
              <a:gd name="T38" fmla="*/ 1089 w 1794"/>
              <a:gd name="T39" fmla="*/ 179 h 2049"/>
              <a:gd name="T40" fmla="*/ 730 w 1794"/>
              <a:gd name="T41" fmla="*/ 179 h 2049"/>
              <a:gd name="T42" fmla="*/ 550 w 1794"/>
              <a:gd name="T43" fmla="*/ 239 h 2049"/>
              <a:gd name="T44" fmla="*/ 490 w 1794"/>
              <a:gd name="T45" fmla="*/ 1022 h 2049"/>
              <a:gd name="T46" fmla="*/ 850 w 1794"/>
              <a:gd name="T47" fmla="*/ 179 h 2049"/>
              <a:gd name="T48" fmla="*/ 969 w 1794"/>
              <a:gd name="T49" fmla="*/ 179 h 2049"/>
              <a:gd name="T50" fmla="*/ 850 w 1794"/>
              <a:gd name="T51" fmla="*/ 239 h 2049"/>
              <a:gd name="T52" fmla="*/ 610 w 1794"/>
              <a:gd name="T53" fmla="*/ 359 h 2049"/>
              <a:gd name="T54" fmla="*/ 730 w 1794"/>
              <a:gd name="T55" fmla="*/ 419 h 2049"/>
              <a:gd name="T56" fmla="*/ 850 w 1794"/>
              <a:gd name="T57" fmla="*/ 419 h 2049"/>
              <a:gd name="T58" fmla="*/ 969 w 1794"/>
              <a:gd name="T59" fmla="*/ 359 h 2049"/>
              <a:gd name="T60" fmla="*/ 1029 w 1794"/>
              <a:gd name="T61" fmla="*/ 479 h 2049"/>
              <a:gd name="T62" fmla="*/ 1089 w 1794"/>
              <a:gd name="T63" fmla="*/ 359 h 2049"/>
              <a:gd name="T64" fmla="*/ 1209 w 1794"/>
              <a:gd name="T65" fmla="*/ 962 h 2049"/>
              <a:gd name="T66" fmla="*/ 610 w 1794"/>
              <a:gd name="T67" fmla="*/ 359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4" h="2049">
                <a:moveTo>
                  <a:pt x="323" y="2026"/>
                </a:moveTo>
                <a:cubicBezTo>
                  <a:pt x="347" y="2049"/>
                  <a:pt x="384" y="2049"/>
                  <a:pt x="408" y="2026"/>
                </a:cubicBezTo>
                <a:cubicBezTo>
                  <a:pt x="635" y="1800"/>
                  <a:pt x="635" y="1800"/>
                  <a:pt x="635" y="1800"/>
                </a:cubicBezTo>
                <a:cubicBezTo>
                  <a:pt x="1137" y="1800"/>
                  <a:pt x="1137" y="1800"/>
                  <a:pt x="1137" y="1800"/>
                </a:cubicBezTo>
                <a:cubicBezTo>
                  <a:pt x="1293" y="1800"/>
                  <a:pt x="1435" y="1714"/>
                  <a:pt x="1508" y="1575"/>
                </a:cubicBezTo>
                <a:cubicBezTo>
                  <a:pt x="1510" y="1572"/>
                  <a:pt x="1691" y="1226"/>
                  <a:pt x="1784" y="1049"/>
                </a:cubicBezTo>
                <a:cubicBezTo>
                  <a:pt x="1794" y="1031"/>
                  <a:pt x="1793" y="1009"/>
                  <a:pt x="1782" y="991"/>
                </a:cubicBezTo>
                <a:cubicBezTo>
                  <a:pt x="1771" y="973"/>
                  <a:pt x="1752" y="962"/>
                  <a:pt x="1731" y="962"/>
                </a:cubicBezTo>
                <a:cubicBezTo>
                  <a:pt x="1554" y="962"/>
                  <a:pt x="1392" y="1053"/>
                  <a:pt x="1300" y="1201"/>
                </a:cubicBezTo>
                <a:cubicBezTo>
                  <a:pt x="590" y="1201"/>
                  <a:pt x="590" y="1201"/>
                  <a:pt x="590" y="1201"/>
                </a:cubicBezTo>
                <a:cubicBezTo>
                  <a:pt x="510" y="1201"/>
                  <a:pt x="434" y="1232"/>
                  <a:pt x="378" y="1289"/>
                </a:cubicBezTo>
                <a:cubicBezTo>
                  <a:pt x="24" y="1643"/>
                  <a:pt x="24" y="1643"/>
                  <a:pt x="24" y="1643"/>
                </a:cubicBezTo>
                <a:cubicBezTo>
                  <a:pt x="0" y="1666"/>
                  <a:pt x="0" y="1704"/>
                  <a:pt x="24" y="1728"/>
                </a:cubicBezTo>
                <a:cubicBezTo>
                  <a:pt x="169" y="1873"/>
                  <a:pt x="322" y="2025"/>
                  <a:pt x="323" y="2026"/>
                </a:cubicBezTo>
                <a:close/>
                <a:moveTo>
                  <a:pt x="463" y="1374"/>
                </a:moveTo>
                <a:cubicBezTo>
                  <a:pt x="497" y="1340"/>
                  <a:pt x="542" y="1321"/>
                  <a:pt x="590" y="1321"/>
                </a:cubicBezTo>
                <a:cubicBezTo>
                  <a:pt x="1236" y="1321"/>
                  <a:pt x="1236" y="1321"/>
                  <a:pt x="1236" y="1321"/>
                </a:cubicBezTo>
                <a:cubicBezTo>
                  <a:pt x="1190" y="1409"/>
                  <a:pt x="1190" y="1409"/>
                  <a:pt x="1190" y="1409"/>
                </a:cubicBezTo>
                <a:cubicBezTo>
                  <a:pt x="1179" y="1429"/>
                  <a:pt x="1159" y="1441"/>
                  <a:pt x="1137" y="1441"/>
                </a:cubicBezTo>
                <a:cubicBezTo>
                  <a:pt x="730" y="1441"/>
                  <a:pt x="730" y="1441"/>
                  <a:pt x="730" y="1441"/>
                </a:cubicBezTo>
                <a:cubicBezTo>
                  <a:pt x="697" y="1441"/>
                  <a:pt x="670" y="1468"/>
                  <a:pt x="670" y="1501"/>
                </a:cubicBezTo>
                <a:cubicBezTo>
                  <a:pt x="670" y="1534"/>
                  <a:pt x="697" y="1561"/>
                  <a:pt x="730" y="1561"/>
                </a:cubicBezTo>
                <a:cubicBezTo>
                  <a:pt x="1137" y="1561"/>
                  <a:pt x="1137" y="1561"/>
                  <a:pt x="1137" y="1561"/>
                </a:cubicBezTo>
                <a:cubicBezTo>
                  <a:pt x="1204" y="1561"/>
                  <a:pt x="1265" y="1524"/>
                  <a:pt x="1296" y="1464"/>
                </a:cubicBezTo>
                <a:cubicBezTo>
                  <a:pt x="1296" y="1464"/>
                  <a:pt x="1388" y="1288"/>
                  <a:pt x="1388" y="1288"/>
                </a:cubicBezTo>
                <a:cubicBezTo>
                  <a:pt x="1438" y="1193"/>
                  <a:pt x="1524" y="1125"/>
                  <a:pt x="1624" y="1096"/>
                </a:cubicBezTo>
                <a:cubicBezTo>
                  <a:pt x="1528" y="1278"/>
                  <a:pt x="1403" y="1517"/>
                  <a:pt x="1402" y="1520"/>
                </a:cubicBezTo>
                <a:cubicBezTo>
                  <a:pt x="1350" y="1619"/>
                  <a:pt x="1248" y="1680"/>
                  <a:pt x="1137" y="1680"/>
                </a:cubicBezTo>
                <a:cubicBezTo>
                  <a:pt x="610" y="1680"/>
                  <a:pt x="610" y="1680"/>
                  <a:pt x="610" y="1680"/>
                </a:cubicBezTo>
                <a:cubicBezTo>
                  <a:pt x="594" y="1680"/>
                  <a:pt x="579" y="1687"/>
                  <a:pt x="568" y="1698"/>
                </a:cubicBezTo>
                <a:cubicBezTo>
                  <a:pt x="365" y="1899"/>
                  <a:pt x="365" y="1899"/>
                  <a:pt x="365" y="1899"/>
                </a:cubicBezTo>
                <a:cubicBezTo>
                  <a:pt x="318" y="1852"/>
                  <a:pt x="236" y="1770"/>
                  <a:pt x="151" y="1685"/>
                </a:cubicBezTo>
                <a:lnTo>
                  <a:pt x="463" y="1374"/>
                </a:lnTo>
                <a:close/>
                <a:moveTo>
                  <a:pt x="550" y="1082"/>
                </a:moveTo>
                <a:cubicBezTo>
                  <a:pt x="1269" y="1082"/>
                  <a:pt x="1269" y="1082"/>
                  <a:pt x="1269" y="1082"/>
                </a:cubicBezTo>
                <a:cubicBezTo>
                  <a:pt x="1302" y="1082"/>
                  <a:pt x="1329" y="1055"/>
                  <a:pt x="1329" y="1022"/>
                </a:cubicBezTo>
                <a:cubicBezTo>
                  <a:pt x="1329" y="299"/>
                  <a:pt x="1329" y="299"/>
                  <a:pt x="1329" y="299"/>
                </a:cubicBezTo>
                <a:cubicBezTo>
                  <a:pt x="1329" y="266"/>
                  <a:pt x="1302" y="239"/>
                  <a:pt x="1269" y="239"/>
                </a:cubicBezTo>
                <a:cubicBezTo>
                  <a:pt x="1089" y="239"/>
                  <a:pt x="1089" y="239"/>
                  <a:pt x="1089" y="239"/>
                </a:cubicBezTo>
                <a:cubicBezTo>
                  <a:pt x="1089" y="179"/>
                  <a:pt x="1089" y="179"/>
                  <a:pt x="1089" y="179"/>
                </a:cubicBezTo>
                <a:cubicBezTo>
                  <a:pt x="1089" y="80"/>
                  <a:pt x="1009" y="0"/>
                  <a:pt x="910" y="0"/>
                </a:cubicBezTo>
                <a:cubicBezTo>
                  <a:pt x="811" y="0"/>
                  <a:pt x="730" y="80"/>
                  <a:pt x="730" y="179"/>
                </a:cubicBezTo>
                <a:cubicBezTo>
                  <a:pt x="730" y="239"/>
                  <a:pt x="730" y="239"/>
                  <a:pt x="730" y="239"/>
                </a:cubicBezTo>
                <a:cubicBezTo>
                  <a:pt x="550" y="239"/>
                  <a:pt x="550" y="239"/>
                  <a:pt x="550" y="239"/>
                </a:cubicBezTo>
                <a:cubicBezTo>
                  <a:pt x="517" y="239"/>
                  <a:pt x="490" y="266"/>
                  <a:pt x="490" y="299"/>
                </a:cubicBezTo>
                <a:cubicBezTo>
                  <a:pt x="490" y="1022"/>
                  <a:pt x="490" y="1022"/>
                  <a:pt x="490" y="1022"/>
                </a:cubicBezTo>
                <a:cubicBezTo>
                  <a:pt x="490" y="1055"/>
                  <a:pt x="517" y="1082"/>
                  <a:pt x="550" y="1082"/>
                </a:cubicBezTo>
                <a:close/>
                <a:moveTo>
                  <a:pt x="850" y="179"/>
                </a:moveTo>
                <a:cubicBezTo>
                  <a:pt x="850" y="146"/>
                  <a:pt x="877" y="119"/>
                  <a:pt x="910" y="119"/>
                </a:cubicBezTo>
                <a:cubicBezTo>
                  <a:pt x="943" y="119"/>
                  <a:pt x="969" y="146"/>
                  <a:pt x="969" y="179"/>
                </a:cubicBezTo>
                <a:cubicBezTo>
                  <a:pt x="969" y="239"/>
                  <a:pt x="969" y="239"/>
                  <a:pt x="969" y="239"/>
                </a:cubicBezTo>
                <a:cubicBezTo>
                  <a:pt x="850" y="239"/>
                  <a:pt x="850" y="239"/>
                  <a:pt x="850" y="239"/>
                </a:cubicBezTo>
                <a:lnTo>
                  <a:pt x="850" y="179"/>
                </a:lnTo>
                <a:close/>
                <a:moveTo>
                  <a:pt x="610" y="359"/>
                </a:moveTo>
                <a:cubicBezTo>
                  <a:pt x="730" y="359"/>
                  <a:pt x="730" y="359"/>
                  <a:pt x="730" y="359"/>
                </a:cubicBezTo>
                <a:cubicBezTo>
                  <a:pt x="730" y="419"/>
                  <a:pt x="730" y="419"/>
                  <a:pt x="730" y="419"/>
                </a:cubicBezTo>
                <a:cubicBezTo>
                  <a:pt x="730" y="452"/>
                  <a:pt x="757" y="479"/>
                  <a:pt x="790" y="479"/>
                </a:cubicBezTo>
                <a:cubicBezTo>
                  <a:pt x="823" y="479"/>
                  <a:pt x="850" y="452"/>
                  <a:pt x="850" y="419"/>
                </a:cubicBezTo>
                <a:cubicBezTo>
                  <a:pt x="850" y="359"/>
                  <a:pt x="850" y="359"/>
                  <a:pt x="850" y="359"/>
                </a:cubicBezTo>
                <a:cubicBezTo>
                  <a:pt x="969" y="359"/>
                  <a:pt x="969" y="359"/>
                  <a:pt x="969" y="359"/>
                </a:cubicBezTo>
                <a:cubicBezTo>
                  <a:pt x="969" y="419"/>
                  <a:pt x="969" y="419"/>
                  <a:pt x="969" y="419"/>
                </a:cubicBezTo>
                <a:cubicBezTo>
                  <a:pt x="969" y="452"/>
                  <a:pt x="996" y="479"/>
                  <a:pt x="1029" y="479"/>
                </a:cubicBezTo>
                <a:cubicBezTo>
                  <a:pt x="1062" y="479"/>
                  <a:pt x="1089" y="452"/>
                  <a:pt x="1089" y="419"/>
                </a:cubicBezTo>
                <a:cubicBezTo>
                  <a:pt x="1089" y="359"/>
                  <a:pt x="1089" y="359"/>
                  <a:pt x="1089" y="359"/>
                </a:cubicBezTo>
                <a:cubicBezTo>
                  <a:pt x="1209" y="359"/>
                  <a:pt x="1209" y="359"/>
                  <a:pt x="1209" y="359"/>
                </a:cubicBezTo>
                <a:cubicBezTo>
                  <a:pt x="1209" y="962"/>
                  <a:pt x="1209" y="962"/>
                  <a:pt x="1209" y="962"/>
                </a:cubicBezTo>
                <a:cubicBezTo>
                  <a:pt x="610" y="962"/>
                  <a:pt x="610" y="962"/>
                  <a:pt x="610" y="962"/>
                </a:cubicBezTo>
                <a:lnTo>
                  <a:pt x="610" y="3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5" name="Freeform 379"/>
          <p:cNvSpPr>
            <a:spLocks noEditPoints="1"/>
          </p:cNvSpPr>
          <p:nvPr/>
        </p:nvSpPr>
        <p:spPr bwMode="auto">
          <a:xfrm>
            <a:off x="8899859" y="5932184"/>
            <a:ext cx="392417" cy="392417"/>
          </a:xfrm>
          <a:custGeom>
            <a:avLst/>
            <a:gdLst>
              <a:gd name="T0" fmla="*/ 1208 w 2048"/>
              <a:gd name="T1" fmla="*/ 0 h 2048"/>
              <a:gd name="T2" fmla="*/ 368 w 2048"/>
              <a:gd name="T3" fmla="*/ 840 h 2048"/>
              <a:gd name="T4" fmla="*/ 500 w 2048"/>
              <a:gd name="T5" fmla="*/ 1293 h 2048"/>
              <a:gd name="T6" fmla="*/ 17 w 2048"/>
              <a:gd name="T7" fmla="*/ 1776 h 2048"/>
              <a:gd name="T8" fmla="*/ 0 w 2048"/>
              <a:gd name="T9" fmla="*/ 1818 h 2048"/>
              <a:gd name="T10" fmla="*/ 17 w 2048"/>
              <a:gd name="T11" fmla="*/ 1861 h 2048"/>
              <a:gd name="T12" fmla="*/ 187 w 2048"/>
              <a:gd name="T13" fmla="*/ 2030 h 2048"/>
              <a:gd name="T14" fmla="*/ 229 w 2048"/>
              <a:gd name="T15" fmla="*/ 2048 h 2048"/>
              <a:gd name="T16" fmla="*/ 272 w 2048"/>
              <a:gd name="T17" fmla="*/ 2030 h 2048"/>
              <a:gd name="T18" fmla="*/ 755 w 2048"/>
              <a:gd name="T19" fmla="*/ 1547 h 2048"/>
              <a:gd name="T20" fmla="*/ 1208 w 2048"/>
              <a:gd name="T21" fmla="*/ 1680 h 2048"/>
              <a:gd name="T22" fmla="*/ 2048 w 2048"/>
              <a:gd name="T23" fmla="*/ 840 h 2048"/>
              <a:gd name="T24" fmla="*/ 1208 w 2048"/>
              <a:gd name="T25" fmla="*/ 0 h 2048"/>
              <a:gd name="T26" fmla="*/ 229 w 2048"/>
              <a:gd name="T27" fmla="*/ 1903 h 2048"/>
              <a:gd name="T28" fmla="*/ 144 w 2048"/>
              <a:gd name="T29" fmla="*/ 1818 h 2048"/>
              <a:gd name="T30" fmla="*/ 403 w 2048"/>
              <a:gd name="T31" fmla="*/ 1560 h 2048"/>
              <a:gd name="T32" fmla="*/ 488 w 2048"/>
              <a:gd name="T33" fmla="*/ 1645 h 2048"/>
              <a:gd name="T34" fmla="*/ 229 w 2048"/>
              <a:gd name="T35" fmla="*/ 1903 h 2048"/>
              <a:gd name="T36" fmla="*/ 572 w 2048"/>
              <a:gd name="T37" fmla="*/ 1560 h 2048"/>
              <a:gd name="T38" fmla="*/ 488 w 2048"/>
              <a:gd name="T39" fmla="*/ 1475 h 2048"/>
              <a:gd name="T40" fmla="*/ 573 w 2048"/>
              <a:gd name="T41" fmla="*/ 1390 h 2048"/>
              <a:gd name="T42" fmla="*/ 658 w 2048"/>
              <a:gd name="T43" fmla="*/ 1475 h 2048"/>
              <a:gd name="T44" fmla="*/ 572 w 2048"/>
              <a:gd name="T45" fmla="*/ 1560 h 2048"/>
              <a:gd name="T46" fmla="*/ 1208 w 2048"/>
              <a:gd name="T47" fmla="*/ 1560 h 2048"/>
              <a:gd name="T48" fmla="*/ 488 w 2048"/>
              <a:gd name="T49" fmla="*/ 840 h 2048"/>
              <a:gd name="T50" fmla="*/ 1208 w 2048"/>
              <a:gd name="T51" fmla="*/ 120 h 2048"/>
              <a:gd name="T52" fmla="*/ 1928 w 2048"/>
              <a:gd name="T53" fmla="*/ 840 h 2048"/>
              <a:gd name="T54" fmla="*/ 1208 w 2048"/>
              <a:gd name="T55" fmla="*/ 1560 h 2048"/>
              <a:gd name="T56" fmla="*/ 1208 w 2048"/>
              <a:gd name="T57" fmla="*/ 240 h 2048"/>
              <a:gd name="T58" fmla="*/ 608 w 2048"/>
              <a:gd name="T59" fmla="*/ 840 h 2048"/>
              <a:gd name="T60" fmla="*/ 1208 w 2048"/>
              <a:gd name="T61" fmla="*/ 1440 h 2048"/>
              <a:gd name="T62" fmla="*/ 1808 w 2048"/>
              <a:gd name="T63" fmla="*/ 840 h 2048"/>
              <a:gd name="T64" fmla="*/ 1208 w 2048"/>
              <a:gd name="T65" fmla="*/ 240 h 2048"/>
              <a:gd name="T66" fmla="*/ 1208 w 2048"/>
              <a:gd name="T67" fmla="*/ 1320 h 2048"/>
              <a:gd name="T68" fmla="*/ 728 w 2048"/>
              <a:gd name="T69" fmla="*/ 840 h 2048"/>
              <a:gd name="T70" fmla="*/ 1208 w 2048"/>
              <a:gd name="T71" fmla="*/ 360 h 2048"/>
              <a:gd name="T72" fmla="*/ 1688 w 2048"/>
              <a:gd name="T73" fmla="*/ 840 h 2048"/>
              <a:gd name="T74" fmla="*/ 1208 w 2048"/>
              <a:gd name="T75" fmla="*/ 1320 h 2048"/>
              <a:gd name="T76" fmla="*/ 1490 w 2048"/>
              <a:gd name="T77" fmla="*/ 678 h 2048"/>
              <a:gd name="T78" fmla="*/ 1490 w 2048"/>
              <a:gd name="T79" fmla="*/ 762 h 2048"/>
              <a:gd name="T80" fmla="*/ 1190 w 2048"/>
              <a:gd name="T81" fmla="*/ 1062 h 2048"/>
              <a:gd name="T82" fmla="*/ 1105 w 2048"/>
              <a:gd name="T83" fmla="*/ 1062 h 2048"/>
              <a:gd name="T84" fmla="*/ 925 w 2048"/>
              <a:gd name="T85" fmla="*/ 882 h 2048"/>
              <a:gd name="T86" fmla="*/ 925 w 2048"/>
              <a:gd name="T87" fmla="*/ 798 h 2048"/>
              <a:gd name="T88" fmla="*/ 1010 w 2048"/>
              <a:gd name="T89" fmla="*/ 798 h 2048"/>
              <a:gd name="T90" fmla="*/ 1148 w 2048"/>
              <a:gd name="T91" fmla="*/ 935 h 2048"/>
              <a:gd name="T92" fmla="*/ 1405 w 2048"/>
              <a:gd name="T93" fmla="*/ 678 h 2048"/>
              <a:gd name="T94" fmla="*/ 1490 w 2048"/>
              <a:gd name="T95" fmla="*/ 67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8" h="2048">
                <a:moveTo>
                  <a:pt x="1208" y="0"/>
                </a:moveTo>
                <a:cubicBezTo>
                  <a:pt x="744" y="0"/>
                  <a:pt x="368" y="377"/>
                  <a:pt x="368" y="840"/>
                </a:cubicBezTo>
                <a:cubicBezTo>
                  <a:pt x="368" y="1007"/>
                  <a:pt x="416" y="1162"/>
                  <a:pt x="500" y="1293"/>
                </a:cubicBezTo>
                <a:cubicBezTo>
                  <a:pt x="17" y="1776"/>
                  <a:pt x="17" y="1776"/>
                  <a:pt x="17" y="1776"/>
                </a:cubicBezTo>
                <a:cubicBezTo>
                  <a:pt x="6" y="1787"/>
                  <a:pt x="0" y="1802"/>
                  <a:pt x="0" y="1818"/>
                </a:cubicBezTo>
                <a:cubicBezTo>
                  <a:pt x="0" y="1834"/>
                  <a:pt x="6" y="1849"/>
                  <a:pt x="17" y="1861"/>
                </a:cubicBezTo>
                <a:cubicBezTo>
                  <a:pt x="187" y="2030"/>
                  <a:pt x="187" y="2030"/>
                  <a:pt x="187" y="2030"/>
                </a:cubicBezTo>
                <a:cubicBezTo>
                  <a:pt x="199" y="2042"/>
                  <a:pt x="214" y="2048"/>
                  <a:pt x="229" y="2048"/>
                </a:cubicBezTo>
                <a:cubicBezTo>
                  <a:pt x="245" y="2048"/>
                  <a:pt x="260" y="2042"/>
                  <a:pt x="272" y="2030"/>
                </a:cubicBezTo>
                <a:cubicBezTo>
                  <a:pt x="755" y="1547"/>
                  <a:pt x="755" y="1547"/>
                  <a:pt x="755" y="1547"/>
                </a:cubicBezTo>
                <a:cubicBezTo>
                  <a:pt x="886" y="1631"/>
                  <a:pt x="1041" y="1680"/>
                  <a:pt x="1208" y="1680"/>
                </a:cubicBezTo>
                <a:cubicBezTo>
                  <a:pt x="1671" y="1680"/>
                  <a:pt x="2048" y="1303"/>
                  <a:pt x="2048" y="840"/>
                </a:cubicBezTo>
                <a:cubicBezTo>
                  <a:pt x="2048" y="377"/>
                  <a:pt x="1671" y="0"/>
                  <a:pt x="1208" y="0"/>
                </a:cubicBezTo>
                <a:close/>
                <a:moveTo>
                  <a:pt x="229" y="1903"/>
                </a:moveTo>
                <a:cubicBezTo>
                  <a:pt x="144" y="1818"/>
                  <a:pt x="144" y="1818"/>
                  <a:pt x="144" y="1818"/>
                </a:cubicBezTo>
                <a:cubicBezTo>
                  <a:pt x="403" y="1560"/>
                  <a:pt x="403" y="1560"/>
                  <a:pt x="403" y="1560"/>
                </a:cubicBezTo>
                <a:cubicBezTo>
                  <a:pt x="488" y="1645"/>
                  <a:pt x="488" y="1645"/>
                  <a:pt x="488" y="1645"/>
                </a:cubicBezTo>
                <a:lnTo>
                  <a:pt x="229" y="1903"/>
                </a:lnTo>
                <a:close/>
                <a:moveTo>
                  <a:pt x="572" y="1560"/>
                </a:moveTo>
                <a:cubicBezTo>
                  <a:pt x="488" y="1475"/>
                  <a:pt x="488" y="1475"/>
                  <a:pt x="488" y="1475"/>
                </a:cubicBezTo>
                <a:cubicBezTo>
                  <a:pt x="573" y="1390"/>
                  <a:pt x="573" y="1390"/>
                  <a:pt x="573" y="1390"/>
                </a:cubicBezTo>
                <a:cubicBezTo>
                  <a:pt x="599" y="1420"/>
                  <a:pt x="628" y="1448"/>
                  <a:pt x="658" y="1475"/>
                </a:cubicBezTo>
                <a:lnTo>
                  <a:pt x="572" y="1560"/>
                </a:lnTo>
                <a:close/>
                <a:moveTo>
                  <a:pt x="1208" y="1560"/>
                </a:moveTo>
                <a:cubicBezTo>
                  <a:pt x="811" y="1560"/>
                  <a:pt x="488" y="1237"/>
                  <a:pt x="488" y="840"/>
                </a:cubicBezTo>
                <a:cubicBezTo>
                  <a:pt x="488" y="443"/>
                  <a:pt x="811" y="120"/>
                  <a:pt x="1208" y="120"/>
                </a:cubicBezTo>
                <a:cubicBezTo>
                  <a:pt x="1605" y="120"/>
                  <a:pt x="1928" y="443"/>
                  <a:pt x="1928" y="840"/>
                </a:cubicBezTo>
                <a:cubicBezTo>
                  <a:pt x="1928" y="1237"/>
                  <a:pt x="1605" y="1560"/>
                  <a:pt x="1208" y="1560"/>
                </a:cubicBezTo>
                <a:close/>
                <a:moveTo>
                  <a:pt x="1208" y="240"/>
                </a:moveTo>
                <a:cubicBezTo>
                  <a:pt x="877" y="240"/>
                  <a:pt x="608" y="509"/>
                  <a:pt x="608" y="840"/>
                </a:cubicBezTo>
                <a:cubicBezTo>
                  <a:pt x="608" y="1171"/>
                  <a:pt x="877" y="1440"/>
                  <a:pt x="1208" y="1440"/>
                </a:cubicBezTo>
                <a:cubicBezTo>
                  <a:pt x="1538" y="1440"/>
                  <a:pt x="1808" y="1171"/>
                  <a:pt x="1808" y="840"/>
                </a:cubicBezTo>
                <a:cubicBezTo>
                  <a:pt x="1808" y="509"/>
                  <a:pt x="1538" y="240"/>
                  <a:pt x="1208" y="240"/>
                </a:cubicBezTo>
                <a:close/>
                <a:moveTo>
                  <a:pt x="1208" y="1320"/>
                </a:moveTo>
                <a:cubicBezTo>
                  <a:pt x="943" y="1320"/>
                  <a:pt x="728" y="1105"/>
                  <a:pt x="728" y="840"/>
                </a:cubicBezTo>
                <a:cubicBezTo>
                  <a:pt x="728" y="575"/>
                  <a:pt x="943" y="360"/>
                  <a:pt x="1208" y="360"/>
                </a:cubicBezTo>
                <a:cubicBezTo>
                  <a:pt x="1472" y="360"/>
                  <a:pt x="1688" y="575"/>
                  <a:pt x="1688" y="840"/>
                </a:cubicBezTo>
                <a:cubicBezTo>
                  <a:pt x="1688" y="1105"/>
                  <a:pt x="1472" y="1320"/>
                  <a:pt x="1208" y="1320"/>
                </a:cubicBezTo>
                <a:close/>
                <a:moveTo>
                  <a:pt x="1490" y="678"/>
                </a:moveTo>
                <a:cubicBezTo>
                  <a:pt x="1513" y="701"/>
                  <a:pt x="1513" y="739"/>
                  <a:pt x="1490" y="762"/>
                </a:cubicBezTo>
                <a:cubicBezTo>
                  <a:pt x="1190" y="1062"/>
                  <a:pt x="1190" y="1062"/>
                  <a:pt x="1190" y="1062"/>
                </a:cubicBezTo>
                <a:cubicBezTo>
                  <a:pt x="1167" y="1086"/>
                  <a:pt x="1129" y="1086"/>
                  <a:pt x="1105" y="1062"/>
                </a:cubicBezTo>
                <a:cubicBezTo>
                  <a:pt x="925" y="882"/>
                  <a:pt x="925" y="882"/>
                  <a:pt x="925" y="882"/>
                </a:cubicBezTo>
                <a:cubicBezTo>
                  <a:pt x="902" y="859"/>
                  <a:pt x="902" y="821"/>
                  <a:pt x="925" y="798"/>
                </a:cubicBezTo>
                <a:cubicBezTo>
                  <a:pt x="949" y="774"/>
                  <a:pt x="987" y="774"/>
                  <a:pt x="1010" y="798"/>
                </a:cubicBezTo>
                <a:cubicBezTo>
                  <a:pt x="1148" y="935"/>
                  <a:pt x="1148" y="935"/>
                  <a:pt x="1148" y="935"/>
                </a:cubicBezTo>
                <a:cubicBezTo>
                  <a:pt x="1405" y="678"/>
                  <a:pt x="1405" y="678"/>
                  <a:pt x="1405" y="678"/>
                </a:cubicBezTo>
                <a:cubicBezTo>
                  <a:pt x="1429" y="654"/>
                  <a:pt x="1467" y="654"/>
                  <a:pt x="1490" y="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6" name="Freeform 373"/>
          <p:cNvSpPr>
            <a:spLocks noEditPoints="1"/>
          </p:cNvSpPr>
          <p:nvPr/>
        </p:nvSpPr>
        <p:spPr bwMode="auto">
          <a:xfrm>
            <a:off x="8899859" y="5260505"/>
            <a:ext cx="392417" cy="392769"/>
          </a:xfrm>
          <a:custGeom>
            <a:avLst/>
            <a:gdLst>
              <a:gd name="T0" fmla="*/ 2048 w 2048"/>
              <a:gd name="T1" fmla="*/ 1990 h 2050"/>
              <a:gd name="T2" fmla="*/ 1988 w 2048"/>
              <a:gd name="T3" fmla="*/ 1690 h 2050"/>
              <a:gd name="T4" fmla="*/ 1924 w 2048"/>
              <a:gd name="T5" fmla="*/ 846 h 2050"/>
              <a:gd name="T6" fmla="*/ 2048 w 2048"/>
              <a:gd name="T7" fmla="*/ 786 h 2050"/>
              <a:gd name="T8" fmla="*/ 2015 w 2048"/>
              <a:gd name="T9" fmla="*/ 492 h 2050"/>
              <a:gd name="T10" fmla="*/ 997 w 2048"/>
              <a:gd name="T11" fmla="*/ 8 h 2050"/>
              <a:gd name="T12" fmla="*/ 0 w 2048"/>
              <a:gd name="T13" fmla="*/ 546 h 2050"/>
              <a:gd name="T14" fmla="*/ 60 w 2048"/>
              <a:gd name="T15" fmla="*/ 846 h 2050"/>
              <a:gd name="T16" fmla="*/ 124 w 2048"/>
              <a:gd name="T17" fmla="*/ 1690 h 2050"/>
              <a:gd name="T18" fmla="*/ 0 w 2048"/>
              <a:gd name="T19" fmla="*/ 1750 h 2050"/>
              <a:gd name="T20" fmla="*/ 60 w 2048"/>
              <a:gd name="T21" fmla="*/ 2050 h 2050"/>
              <a:gd name="T22" fmla="*/ 807 w 2048"/>
              <a:gd name="T23" fmla="*/ 1566 h 2050"/>
              <a:gd name="T24" fmla="*/ 244 w 2048"/>
              <a:gd name="T25" fmla="*/ 1690 h 2050"/>
              <a:gd name="T26" fmla="*/ 807 w 2048"/>
              <a:gd name="T27" fmla="*/ 1566 h 2050"/>
              <a:gd name="T28" fmla="*/ 244 w 2048"/>
              <a:gd name="T29" fmla="*/ 846 h 2050"/>
              <a:gd name="T30" fmla="*/ 364 w 2048"/>
              <a:gd name="T31" fmla="*/ 1446 h 2050"/>
              <a:gd name="T32" fmla="*/ 484 w 2048"/>
              <a:gd name="T33" fmla="*/ 1446 h 2050"/>
              <a:gd name="T34" fmla="*/ 844 w 2048"/>
              <a:gd name="T35" fmla="*/ 846 h 2050"/>
              <a:gd name="T36" fmla="*/ 484 w 2048"/>
              <a:gd name="T37" fmla="*/ 1446 h 2050"/>
              <a:gd name="T38" fmla="*/ 941 w 2048"/>
              <a:gd name="T39" fmla="*/ 1566 h 2050"/>
              <a:gd name="T40" fmla="*/ 1287 w 2048"/>
              <a:gd name="T41" fmla="*/ 1930 h 2050"/>
              <a:gd name="T42" fmla="*/ 964 w 2048"/>
              <a:gd name="T43" fmla="*/ 1446 h 2050"/>
              <a:gd name="T44" fmla="*/ 1084 w 2048"/>
              <a:gd name="T45" fmla="*/ 846 h 2050"/>
              <a:gd name="T46" fmla="*/ 964 w 2048"/>
              <a:gd name="T47" fmla="*/ 1446 h 2050"/>
              <a:gd name="T48" fmla="*/ 1804 w 2048"/>
              <a:gd name="T49" fmla="*/ 1566 h 2050"/>
              <a:gd name="T50" fmla="*/ 1302 w 2048"/>
              <a:gd name="T51" fmla="*/ 1690 h 2050"/>
              <a:gd name="T52" fmla="*/ 1204 w 2048"/>
              <a:gd name="T53" fmla="*/ 1446 h 2050"/>
              <a:gd name="T54" fmla="*/ 1564 w 2048"/>
              <a:gd name="T55" fmla="*/ 846 h 2050"/>
              <a:gd name="T56" fmla="*/ 1204 w 2048"/>
              <a:gd name="T57" fmla="*/ 1446 h 2050"/>
              <a:gd name="T58" fmla="*/ 1684 w 2048"/>
              <a:gd name="T59" fmla="*/ 846 h 2050"/>
              <a:gd name="T60" fmla="*/ 1804 w 2048"/>
              <a:gd name="T61" fmla="*/ 1446 h 2050"/>
              <a:gd name="T62" fmla="*/ 1928 w 2048"/>
              <a:gd name="T63" fmla="*/ 1810 h 2050"/>
              <a:gd name="T64" fmla="*/ 1421 w 2048"/>
              <a:gd name="T65" fmla="*/ 1930 h 2050"/>
              <a:gd name="T66" fmla="*/ 1928 w 2048"/>
              <a:gd name="T67" fmla="*/ 1810 h 2050"/>
              <a:gd name="T68" fmla="*/ 120 w 2048"/>
              <a:gd name="T69" fmla="*/ 583 h 2050"/>
              <a:gd name="T70" fmla="*/ 1928 w 2048"/>
              <a:gd name="T71" fmla="*/ 583 h 2050"/>
              <a:gd name="T72" fmla="*/ 120 w 2048"/>
              <a:gd name="T73" fmla="*/ 726 h 2050"/>
              <a:gd name="T74" fmla="*/ 686 w 2048"/>
              <a:gd name="T75" fmla="*/ 1810 h 2050"/>
              <a:gd name="T76" fmla="*/ 120 w 2048"/>
              <a:gd name="T77" fmla="*/ 1930 h 2050"/>
              <a:gd name="T78" fmla="*/ 1024 w 2048"/>
              <a:gd name="T79" fmla="*/ 246 h 2050"/>
              <a:gd name="T80" fmla="*/ 1024 w 2048"/>
              <a:gd name="T81" fmla="*/ 606 h 2050"/>
              <a:gd name="T82" fmla="*/ 1024 w 2048"/>
              <a:gd name="T83" fmla="*/ 246 h 2050"/>
              <a:gd name="T84" fmla="*/ 964 w 2048"/>
              <a:gd name="T85" fmla="*/ 426 h 2050"/>
              <a:gd name="T86" fmla="*/ 1084 w 2048"/>
              <a:gd name="T87" fmla="*/ 426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2050">
                <a:moveTo>
                  <a:pt x="1988" y="2050"/>
                </a:moveTo>
                <a:cubicBezTo>
                  <a:pt x="2021" y="2050"/>
                  <a:pt x="2048" y="2023"/>
                  <a:pt x="2048" y="1990"/>
                </a:cubicBezTo>
                <a:cubicBezTo>
                  <a:pt x="2048" y="1750"/>
                  <a:pt x="2048" y="1750"/>
                  <a:pt x="2048" y="1750"/>
                </a:cubicBezTo>
                <a:cubicBezTo>
                  <a:pt x="2048" y="1717"/>
                  <a:pt x="2021" y="1690"/>
                  <a:pt x="1988" y="1690"/>
                </a:cubicBezTo>
                <a:cubicBezTo>
                  <a:pt x="1924" y="1690"/>
                  <a:pt x="1924" y="1690"/>
                  <a:pt x="1924" y="1690"/>
                </a:cubicBezTo>
                <a:cubicBezTo>
                  <a:pt x="1924" y="846"/>
                  <a:pt x="1924" y="846"/>
                  <a:pt x="1924" y="846"/>
                </a:cubicBezTo>
                <a:cubicBezTo>
                  <a:pt x="1988" y="846"/>
                  <a:pt x="1988" y="846"/>
                  <a:pt x="1988" y="846"/>
                </a:cubicBezTo>
                <a:cubicBezTo>
                  <a:pt x="2021" y="846"/>
                  <a:pt x="2048" y="819"/>
                  <a:pt x="2048" y="786"/>
                </a:cubicBezTo>
                <a:cubicBezTo>
                  <a:pt x="2048" y="546"/>
                  <a:pt x="2048" y="546"/>
                  <a:pt x="2048" y="546"/>
                </a:cubicBezTo>
                <a:cubicBezTo>
                  <a:pt x="2048" y="523"/>
                  <a:pt x="2035" y="503"/>
                  <a:pt x="2015" y="492"/>
                </a:cubicBezTo>
                <a:cubicBezTo>
                  <a:pt x="1051" y="8"/>
                  <a:pt x="1051" y="8"/>
                  <a:pt x="1051" y="8"/>
                </a:cubicBezTo>
                <a:cubicBezTo>
                  <a:pt x="1034" y="0"/>
                  <a:pt x="1014" y="0"/>
                  <a:pt x="997" y="8"/>
                </a:cubicBezTo>
                <a:cubicBezTo>
                  <a:pt x="33" y="492"/>
                  <a:pt x="33" y="492"/>
                  <a:pt x="33" y="492"/>
                </a:cubicBezTo>
                <a:cubicBezTo>
                  <a:pt x="12" y="503"/>
                  <a:pt x="0" y="523"/>
                  <a:pt x="0" y="546"/>
                </a:cubicBezTo>
                <a:cubicBezTo>
                  <a:pt x="0" y="786"/>
                  <a:pt x="0" y="786"/>
                  <a:pt x="0" y="786"/>
                </a:cubicBezTo>
                <a:cubicBezTo>
                  <a:pt x="0" y="819"/>
                  <a:pt x="27" y="846"/>
                  <a:pt x="60" y="846"/>
                </a:cubicBezTo>
                <a:cubicBezTo>
                  <a:pt x="124" y="846"/>
                  <a:pt x="124" y="846"/>
                  <a:pt x="124" y="846"/>
                </a:cubicBezTo>
                <a:cubicBezTo>
                  <a:pt x="124" y="1690"/>
                  <a:pt x="124" y="1690"/>
                  <a:pt x="124" y="1690"/>
                </a:cubicBezTo>
                <a:cubicBezTo>
                  <a:pt x="60" y="1690"/>
                  <a:pt x="60" y="1690"/>
                  <a:pt x="60" y="1690"/>
                </a:cubicBezTo>
                <a:cubicBezTo>
                  <a:pt x="27" y="1690"/>
                  <a:pt x="0" y="1717"/>
                  <a:pt x="0" y="1750"/>
                </a:cubicBezTo>
                <a:cubicBezTo>
                  <a:pt x="0" y="1990"/>
                  <a:pt x="0" y="1990"/>
                  <a:pt x="0" y="1990"/>
                </a:cubicBezTo>
                <a:cubicBezTo>
                  <a:pt x="0" y="2023"/>
                  <a:pt x="27" y="2050"/>
                  <a:pt x="60" y="2050"/>
                </a:cubicBezTo>
                <a:lnTo>
                  <a:pt x="1988" y="2050"/>
                </a:lnTo>
                <a:close/>
                <a:moveTo>
                  <a:pt x="807" y="1566"/>
                </a:moveTo>
                <a:cubicBezTo>
                  <a:pt x="745" y="1690"/>
                  <a:pt x="745" y="1690"/>
                  <a:pt x="745" y="1690"/>
                </a:cubicBezTo>
                <a:cubicBezTo>
                  <a:pt x="244" y="1690"/>
                  <a:pt x="244" y="1690"/>
                  <a:pt x="244" y="1690"/>
                </a:cubicBezTo>
                <a:cubicBezTo>
                  <a:pt x="244" y="1566"/>
                  <a:pt x="244" y="1566"/>
                  <a:pt x="244" y="1566"/>
                </a:cubicBezTo>
                <a:lnTo>
                  <a:pt x="807" y="1566"/>
                </a:lnTo>
                <a:close/>
                <a:moveTo>
                  <a:pt x="244" y="1446"/>
                </a:moveTo>
                <a:cubicBezTo>
                  <a:pt x="244" y="846"/>
                  <a:pt x="244" y="846"/>
                  <a:pt x="244" y="846"/>
                </a:cubicBezTo>
                <a:cubicBezTo>
                  <a:pt x="364" y="846"/>
                  <a:pt x="364" y="846"/>
                  <a:pt x="364" y="846"/>
                </a:cubicBezTo>
                <a:cubicBezTo>
                  <a:pt x="364" y="1446"/>
                  <a:pt x="364" y="1446"/>
                  <a:pt x="364" y="1446"/>
                </a:cubicBezTo>
                <a:lnTo>
                  <a:pt x="244" y="1446"/>
                </a:lnTo>
                <a:close/>
                <a:moveTo>
                  <a:pt x="484" y="1446"/>
                </a:moveTo>
                <a:cubicBezTo>
                  <a:pt x="484" y="846"/>
                  <a:pt x="484" y="846"/>
                  <a:pt x="484" y="846"/>
                </a:cubicBezTo>
                <a:cubicBezTo>
                  <a:pt x="844" y="846"/>
                  <a:pt x="844" y="846"/>
                  <a:pt x="844" y="846"/>
                </a:cubicBezTo>
                <a:cubicBezTo>
                  <a:pt x="844" y="1446"/>
                  <a:pt x="844" y="1446"/>
                  <a:pt x="844" y="1446"/>
                </a:cubicBezTo>
                <a:lnTo>
                  <a:pt x="484" y="1446"/>
                </a:lnTo>
                <a:close/>
                <a:moveTo>
                  <a:pt x="760" y="1930"/>
                </a:moveTo>
                <a:cubicBezTo>
                  <a:pt x="941" y="1566"/>
                  <a:pt x="941" y="1566"/>
                  <a:pt x="941" y="1566"/>
                </a:cubicBezTo>
                <a:cubicBezTo>
                  <a:pt x="1106" y="1566"/>
                  <a:pt x="1106" y="1566"/>
                  <a:pt x="1106" y="1566"/>
                </a:cubicBezTo>
                <a:cubicBezTo>
                  <a:pt x="1287" y="1930"/>
                  <a:pt x="1287" y="1930"/>
                  <a:pt x="1287" y="1930"/>
                </a:cubicBezTo>
                <a:lnTo>
                  <a:pt x="760" y="1930"/>
                </a:lnTo>
                <a:close/>
                <a:moveTo>
                  <a:pt x="964" y="1446"/>
                </a:moveTo>
                <a:cubicBezTo>
                  <a:pt x="964" y="846"/>
                  <a:pt x="964" y="846"/>
                  <a:pt x="964" y="846"/>
                </a:cubicBezTo>
                <a:cubicBezTo>
                  <a:pt x="1084" y="846"/>
                  <a:pt x="1084" y="846"/>
                  <a:pt x="1084" y="846"/>
                </a:cubicBezTo>
                <a:cubicBezTo>
                  <a:pt x="1084" y="1446"/>
                  <a:pt x="1084" y="1446"/>
                  <a:pt x="1084" y="1446"/>
                </a:cubicBezTo>
                <a:lnTo>
                  <a:pt x="964" y="1446"/>
                </a:lnTo>
                <a:close/>
                <a:moveTo>
                  <a:pt x="1240" y="1566"/>
                </a:moveTo>
                <a:cubicBezTo>
                  <a:pt x="1804" y="1566"/>
                  <a:pt x="1804" y="1566"/>
                  <a:pt x="1804" y="1566"/>
                </a:cubicBezTo>
                <a:cubicBezTo>
                  <a:pt x="1804" y="1690"/>
                  <a:pt x="1804" y="1690"/>
                  <a:pt x="1804" y="1690"/>
                </a:cubicBezTo>
                <a:cubicBezTo>
                  <a:pt x="1302" y="1690"/>
                  <a:pt x="1302" y="1690"/>
                  <a:pt x="1302" y="1690"/>
                </a:cubicBezTo>
                <a:lnTo>
                  <a:pt x="1240" y="1566"/>
                </a:lnTo>
                <a:close/>
                <a:moveTo>
                  <a:pt x="1204" y="1446"/>
                </a:moveTo>
                <a:cubicBezTo>
                  <a:pt x="1204" y="846"/>
                  <a:pt x="1204" y="846"/>
                  <a:pt x="1204" y="846"/>
                </a:cubicBezTo>
                <a:cubicBezTo>
                  <a:pt x="1564" y="846"/>
                  <a:pt x="1564" y="846"/>
                  <a:pt x="1564" y="846"/>
                </a:cubicBezTo>
                <a:cubicBezTo>
                  <a:pt x="1564" y="1446"/>
                  <a:pt x="1564" y="1446"/>
                  <a:pt x="1564" y="1446"/>
                </a:cubicBezTo>
                <a:lnTo>
                  <a:pt x="1204" y="1446"/>
                </a:lnTo>
                <a:close/>
                <a:moveTo>
                  <a:pt x="1684" y="1446"/>
                </a:moveTo>
                <a:cubicBezTo>
                  <a:pt x="1684" y="846"/>
                  <a:pt x="1684" y="846"/>
                  <a:pt x="1684" y="846"/>
                </a:cubicBezTo>
                <a:cubicBezTo>
                  <a:pt x="1804" y="846"/>
                  <a:pt x="1804" y="846"/>
                  <a:pt x="1804" y="846"/>
                </a:cubicBezTo>
                <a:cubicBezTo>
                  <a:pt x="1804" y="1446"/>
                  <a:pt x="1804" y="1446"/>
                  <a:pt x="1804" y="1446"/>
                </a:cubicBezTo>
                <a:lnTo>
                  <a:pt x="1684" y="1446"/>
                </a:lnTo>
                <a:close/>
                <a:moveTo>
                  <a:pt x="1928" y="1810"/>
                </a:moveTo>
                <a:cubicBezTo>
                  <a:pt x="1928" y="1930"/>
                  <a:pt x="1928" y="1930"/>
                  <a:pt x="1928" y="1930"/>
                </a:cubicBezTo>
                <a:cubicBezTo>
                  <a:pt x="1421" y="1930"/>
                  <a:pt x="1421" y="1930"/>
                  <a:pt x="1421" y="1930"/>
                </a:cubicBezTo>
                <a:cubicBezTo>
                  <a:pt x="1361" y="1810"/>
                  <a:pt x="1361" y="1810"/>
                  <a:pt x="1361" y="1810"/>
                </a:cubicBezTo>
                <a:lnTo>
                  <a:pt x="1928" y="1810"/>
                </a:lnTo>
                <a:close/>
                <a:moveTo>
                  <a:pt x="120" y="726"/>
                </a:moveTo>
                <a:cubicBezTo>
                  <a:pt x="120" y="583"/>
                  <a:pt x="120" y="583"/>
                  <a:pt x="120" y="583"/>
                </a:cubicBezTo>
                <a:cubicBezTo>
                  <a:pt x="1024" y="129"/>
                  <a:pt x="1024" y="129"/>
                  <a:pt x="1024" y="129"/>
                </a:cubicBezTo>
                <a:cubicBezTo>
                  <a:pt x="1928" y="583"/>
                  <a:pt x="1928" y="583"/>
                  <a:pt x="1928" y="583"/>
                </a:cubicBezTo>
                <a:cubicBezTo>
                  <a:pt x="1928" y="726"/>
                  <a:pt x="1928" y="726"/>
                  <a:pt x="1928" y="726"/>
                </a:cubicBezTo>
                <a:lnTo>
                  <a:pt x="120" y="726"/>
                </a:lnTo>
                <a:close/>
                <a:moveTo>
                  <a:pt x="120" y="1810"/>
                </a:moveTo>
                <a:cubicBezTo>
                  <a:pt x="686" y="1810"/>
                  <a:pt x="686" y="1810"/>
                  <a:pt x="686" y="1810"/>
                </a:cubicBezTo>
                <a:cubicBezTo>
                  <a:pt x="626" y="1930"/>
                  <a:pt x="626" y="1930"/>
                  <a:pt x="626" y="1930"/>
                </a:cubicBezTo>
                <a:cubicBezTo>
                  <a:pt x="120" y="1930"/>
                  <a:pt x="120" y="1930"/>
                  <a:pt x="120" y="1930"/>
                </a:cubicBezTo>
                <a:lnTo>
                  <a:pt x="120" y="1810"/>
                </a:lnTo>
                <a:close/>
                <a:moveTo>
                  <a:pt x="1024" y="246"/>
                </a:moveTo>
                <a:cubicBezTo>
                  <a:pt x="924" y="246"/>
                  <a:pt x="844" y="327"/>
                  <a:pt x="844" y="426"/>
                </a:cubicBezTo>
                <a:cubicBezTo>
                  <a:pt x="844" y="525"/>
                  <a:pt x="924" y="606"/>
                  <a:pt x="1024" y="606"/>
                </a:cubicBezTo>
                <a:cubicBezTo>
                  <a:pt x="1123" y="606"/>
                  <a:pt x="1204" y="525"/>
                  <a:pt x="1204" y="426"/>
                </a:cubicBezTo>
                <a:cubicBezTo>
                  <a:pt x="1204" y="327"/>
                  <a:pt x="1123" y="246"/>
                  <a:pt x="1024" y="246"/>
                </a:cubicBezTo>
                <a:close/>
                <a:moveTo>
                  <a:pt x="1024" y="486"/>
                </a:moveTo>
                <a:cubicBezTo>
                  <a:pt x="991" y="486"/>
                  <a:pt x="964" y="459"/>
                  <a:pt x="964" y="426"/>
                </a:cubicBezTo>
                <a:cubicBezTo>
                  <a:pt x="964" y="393"/>
                  <a:pt x="991" y="366"/>
                  <a:pt x="1024" y="366"/>
                </a:cubicBezTo>
                <a:cubicBezTo>
                  <a:pt x="1057" y="366"/>
                  <a:pt x="1084" y="393"/>
                  <a:pt x="1084" y="426"/>
                </a:cubicBezTo>
                <a:cubicBezTo>
                  <a:pt x="1084" y="459"/>
                  <a:pt x="1057" y="486"/>
                  <a:pt x="1024" y="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7" name="Freeform 346"/>
          <p:cNvSpPr>
            <a:spLocks noEditPoints="1"/>
          </p:cNvSpPr>
          <p:nvPr/>
        </p:nvSpPr>
        <p:spPr bwMode="auto">
          <a:xfrm>
            <a:off x="9624391" y="2561239"/>
            <a:ext cx="392534" cy="392417"/>
          </a:xfrm>
          <a:custGeom>
            <a:avLst/>
            <a:gdLst>
              <a:gd name="T0" fmla="*/ 2048 w 2048"/>
              <a:gd name="T1" fmla="*/ 1868 h 2048"/>
              <a:gd name="T2" fmla="*/ 1868 w 2048"/>
              <a:gd name="T3" fmla="*/ 0 h 2048"/>
              <a:gd name="T4" fmla="*/ 0 w 2048"/>
              <a:gd name="T5" fmla="*/ 180 h 2048"/>
              <a:gd name="T6" fmla="*/ 180 w 2048"/>
              <a:gd name="T7" fmla="*/ 2048 h 2048"/>
              <a:gd name="T8" fmla="*/ 120 w 2048"/>
              <a:gd name="T9" fmla="*/ 180 h 2048"/>
              <a:gd name="T10" fmla="*/ 1868 w 2048"/>
              <a:gd name="T11" fmla="*/ 120 h 2048"/>
              <a:gd name="T12" fmla="*/ 1928 w 2048"/>
              <a:gd name="T13" fmla="*/ 484 h 2048"/>
              <a:gd name="T14" fmla="*/ 120 w 2048"/>
              <a:gd name="T15" fmla="*/ 180 h 2048"/>
              <a:gd name="T16" fmla="*/ 120 w 2048"/>
              <a:gd name="T17" fmla="*/ 604 h 2048"/>
              <a:gd name="T18" fmla="*/ 1928 w 2048"/>
              <a:gd name="T19" fmla="*/ 1868 h 2048"/>
              <a:gd name="T20" fmla="*/ 180 w 2048"/>
              <a:gd name="T21" fmla="*/ 1928 h 2048"/>
              <a:gd name="T22" fmla="*/ 364 w 2048"/>
              <a:gd name="T23" fmla="*/ 300 h 2048"/>
              <a:gd name="T24" fmla="*/ 244 w 2048"/>
              <a:gd name="T25" fmla="*/ 300 h 2048"/>
              <a:gd name="T26" fmla="*/ 364 w 2048"/>
              <a:gd name="T27" fmla="*/ 300 h 2048"/>
              <a:gd name="T28" fmla="*/ 544 w 2048"/>
              <a:gd name="T29" fmla="*/ 360 h 2048"/>
              <a:gd name="T30" fmla="*/ 544 w 2048"/>
              <a:gd name="T31" fmla="*/ 240 h 2048"/>
              <a:gd name="T32" fmla="*/ 844 w 2048"/>
              <a:gd name="T33" fmla="*/ 300 h 2048"/>
              <a:gd name="T34" fmla="*/ 724 w 2048"/>
              <a:gd name="T35" fmla="*/ 300 h 2048"/>
              <a:gd name="T36" fmla="*/ 844 w 2048"/>
              <a:gd name="T37" fmla="*/ 300 h 2048"/>
              <a:gd name="T38" fmla="*/ 1744 w 2048"/>
              <a:gd name="T39" fmla="*/ 360 h 2048"/>
              <a:gd name="T40" fmla="*/ 1204 w 2048"/>
              <a:gd name="T41" fmla="*/ 300 h 2048"/>
              <a:gd name="T42" fmla="*/ 1744 w 2048"/>
              <a:gd name="T43" fmla="*/ 240 h 2048"/>
              <a:gd name="T44" fmla="*/ 304 w 2048"/>
              <a:gd name="T45" fmla="*/ 848 h 2048"/>
              <a:gd name="T46" fmla="*/ 559 w 2048"/>
              <a:gd name="T47" fmla="*/ 1242 h 2048"/>
              <a:gd name="T48" fmla="*/ 664 w 2048"/>
              <a:gd name="T49" fmla="*/ 1568 h 2048"/>
              <a:gd name="T50" fmla="*/ 1084 w 2048"/>
              <a:gd name="T51" fmla="*/ 1568 h 2048"/>
              <a:gd name="T52" fmla="*/ 1204 w 2048"/>
              <a:gd name="T53" fmla="*/ 1508 h 2048"/>
              <a:gd name="T54" fmla="*/ 664 w 2048"/>
              <a:gd name="T55" fmla="*/ 1448 h 2048"/>
              <a:gd name="T56" fmla="*/ 664 w 2048"/>
              <a:gd name="T57" fmla="*/ 1328 h 2048"/>
              <a:gd name="T58" fmla="*/ 1201 w 2048"/>
              <a:gd name="T59" fmla="*/ 1287 h 2048"/>
              <a:gd name="T60" fmla="*/ 1264 w 2048"/>
              <a:gd name="T61" fmla="*/ 848 h 2048"/>
              <a:gd name="T62" fmla="*/ 603 w 2048"/>
              <a:gd name="T63" fmla="*/ 778 h 2048"/>
              <a:gd name="T64" fmla="*/ 304 w 2048"/>
              <a:gd name="T65" fmla="*/ 728 h 2048"/>
              <a:gd name="T66" fmla="*/ 304 w 2048"/>
              <a:gd name="T67" fmla="*/ 848 h 2048"/>
              <a:gd name="T68" fmla="*/ 1101 w 2048"/>
              <a:gd name="T69" fmla="*/ 1208 h 2048"/>
              <a:gd name="T70" fmla="*/ 635 w 2048"/>
              <a:gd name="T71" fmla="*/ 968 h 2048"/>
              <a:gd name="T72" fmla="*/ 1444 w 2048"/>
              <a:gd name="T73" fmla="*/ 908 h 2048"/>
              <a:gd name="T74" fmla="*/ 1744 w 2048"/>
              <a:gd name="T75" fmla="*/ 848 h 2048"/>
              <a:gd name="T76" fmla="*/ 1744 w 2048"/>
              <a:gd name="T77" fmla="*/ 968 h 2048"/>
              <a:gd name="T78" fmla="*/ 1444 w 2048"/>
              <a:gd name="T79" fmla="*/ 908 h 2048"/>
              <a:gd name="T80" fmla="*/ 1504 w 2048"/>
              <a:gd name="T81" fmla="*/ 1088 h 2048"/>
              <a:gd name="T82" fmla="*/ 1804 w 2048"/>
              <a:gd name="T83" fmla="*/ 1148 h 2048"/>
              <a:gd name="T84" fmla="*/ 1504 w 2048"/>
              <a:gd name="T85" fmla="*/ 1208 h 2048"/>
              <a:gd name="T86" fmla="*/ 1444 w 2048"/>
              <a:gd name="T87" fmla="*/ 1388 h 2048"/>
              <a:gd name="T88" fmla="*/ 1744 w 2048"/>
              <a:gd name="T89" fmla="*/ 1328 h 2048"/>
              <a:gd name="T90" fmla="*/ 1744 w 2048"/>
              <a:gd name="T91" fmla="*/ 1448 h 2048"/>
              <a:gd name="T92" fmla="*/ 1444 w 2048"/>
              <a:gd name="T93" fmla="*/ 1388 h 2048"/>
              <a:gd name="T94" fmla="*/ 1504 w 2048"/>
              <a:gd name="T95" fmla="*/ 1568 h 2048"/>
              <a:gd name="T96" fmla="*/ 1804 w 2048"/>
              <a:gd name="T97" fmla="*/ 1628 h 2048"/>
              <a:gd name="T98" fmla="*/ 1504 w 2048"/>
              <a:gd name="T99" fmla="*/ 1688 h 2048"/>
              <a:gd name="T100" fmla="*/ 724 w 2048"/>
              <a:gd name="T101" fmla="*/ 1568 h 2048"/>
              <a:gd name="T102" fmla="*/ 724 w 2048"/>
              <a:gd name="T103" fmla="*/ 1808 h 2048"/>
              <a:gd name="T104" fmla="*/ 724 w 2048"/>
              <a:gd name="T105" fmla="*/ 1568 h 2048"/>
              <a:gd name="T106" fmla="*/ 1204 w 2048"/>
              <a:gd name="T107" fmla="*/ 1688 h 2048"/>
              <a:gd name="T108" fmla="*/ 964 w 2048"/>
              <a:gd name="T109" fmla="*/ 168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48" h="2048">
                <a:moveTo>
                  <a:pt x="1868" y="2048"/>
                </a:moveTo>
                <a:cubicBezTo>
                  <a:pt x="1967" y="2048"/>
                  <a:pt x="2048" y="1967"/>
                  <a:pt x="2048" y="1868"/>
                </a:cubicBezTo>
                <a:cubicBezTo>
                  <a:pt x="2048" y="180"/>
                  <a:pt x="2048" y="180"/>
                  <a:pt x="2048" y="180"/>
                </a:cubicBezTo>
                <a:cubicBezTo>
                  <a:pt x="2048" y="81"/>
                  <a:pt x="1967" y="0"/>
                  <a:pt x="186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lnTo>
                  <a:pt x="1868" y="2048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1868" y="120"/>
                  <a:pt x="1868" y="120"/>
                  <a:pt x="1868" y="120"/>
                </a:cubicBezTo>
                <a:cubicBezTo>
                  <a:pt x="1901" y="120"/>
                  <a:pt x="1928" y="147"/>
                  <a:pt x="1928" y="180"/>
                </a:cubicBezTo>
                <a:cubicBezTo>
                  <a:pt x="1928" y="484"/>
                  <a:pt x="1928" y="484"/>
                  <a:pt x="1928" y="484"/>
                </a:cubicBezTo>
                <a:cubicBezTo>
                  <a:pt x="120" y="484"/>
                  <a:pt x="120" y="484"/>
                  <a:pt x="120" y="484"/>
                </a:cubicBezTo>
                <a:lnTo>
                  <a:pt x="120" y="180"/>
                </a:lnTo>
                <a:close/>
                <a:moveTo>
                  <a:pt x="120" y="1868"/>
                </a:moveTo>
                <a:cubicBezTo>
                  <a:pt x="120" y="604"/>
                  <a:pt x="120" y="604"/>
                  <a:pt x="120" y="604"/>
                </a:cubicBezTo>
                <a:cubicBezTo>
                  <a:pt x="1928" y="604"/>
                  <a:pt x="1928" y="604"/>
                  <a:pt x="1928" y="604"/>
                </a:cubicBezTo>
                <a:cubicBezTo>
                  <a:pt x="1928" y="1868"/>
                  <a:pt x="1928" y="1868"/>
                  <a:pt x="1928" y="1868"/>
                </a:cubicBezTo>
                <a:cubicBezTo>
                  <a:pt x="1928" y="1901"/>
                  <a:pt x="1901" y="1928"/>
                  <a:pt x="1868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  <a:moveTo>
                  <a:pt x="364" y="300"/>
                </a:moveTo>
                <a:cubicBezTo>
                  <a:pt x="364" y="333"/>
                  <a:pt x="337" y="360"/>
                  <a:pt x="304" y="360"/>
                </a:cubicBezTo>
                <a:cubicBezTo>
                  <a:pt x="271" y="360"/>
                  <a:pt x="244" y="333"/>
                  <a:pt x="244" y="300"/>
                </a:cubicBezTo>
                <a:cubicBezTo>
                  <a:pt x="244" y="267"/>
                  <a:pt x="271" y="240"/>
                  <a:pt x="304" y="240"/>
                </a:cubicBezTo>
                <a:cubicBezTo>
                  <a:pt x="337" y="240"/>
                  <a:pt x="364" y="267"/>
                  <a:pt x="364" y="300"/>
                </a:cubicBezTo>
                <a:close/>
                <a:moveTo>
                  <a:pt x="604" y="300"/>
                </a:moveTo>
                <a:cubicBezTo>
                  <a:pt x="604" y="333"/>
                  <a:pt x="577" y="360"/>
                  <a:pt x="544" y="360"/>
                </a:cubicBezTo>
                <a:cubicBezTo>
                  <a:pt x="511" y="360"/>
                  <a:pt x="484" y="333"/>
                  <a:pt x="484" y="300"/>
                </a:cubicBezTo>
                <a:cubicBezTo>
                  <a:pt x="484" y="267"/>
                  <a:pt x="511" y="240"/>
                  <a:pt x="544" y="240"/>
                </a:cubicBezTo>
                <a:cubicBezTo>
                  <a:pt x="577" y="240"/>
                  <a:pt x="604" y="267"/>
                  <a:pt x="604" y="300"/>
                </a:cubicBezTo>
                <a:close/>
                <a:moveTo>
                  <a:pt x="844" y="300"/>
                </a:moveTo>
                <a:cubicBezTo>
                  <a:pt x="844" y="333"/>
                  <a:pt x="817" y="360"/>
                  <a:pt x="784" y="360"/>
                </a:cubicBezTo>
                <a:cubicBezTo>
                  <a:pt x="751" y="360"/>
                  <a:pt x="724" y="333"/>
                  <a:pt x="724" y="300"/>
                </a:cubicBezTo>
                <a:cubicBezTo>
                  <a:pt x="724" y="267"/>
                  <a:pt x="751" y="240"/>
                  <a:pt x="784" y="240"/>
                </a:cubicBezTo>
                <a:cubicBezTo>
                  <a:pt x="817" y="240"/>
                  <a:pt x="844" y="267"/>
                  <a:pt x="844" y="300"/>
                </a:cubicBezTo>
                <a:close/>
                <a:moveTo>
                  <a:pt x="1804" y="300"/>
                </a:moveTo>
                <a:cubicBezTo>
                  <a:pt x="1804" y="333"/>
                  <a:pt x="1777" y="360"/>
                  <a:pt x="1744" y="360"/>
                </a:cubicBezTo>
                <a:cubicBezTo>
                  <a:pt x="1264" y="360"/>
                  <a:pt x="1264" y="360"/>
                  <a:pt x="1264" y="360"/>
                </a:cubicBezTo>
                <a:cubicBezTo>
                  <a:pt x="1231" y="360"/>
                  <a:pt x="1204" y="333"/>
                  <a:pt x="1204" y="300"/>
                </a:cubicBezTo>
                <a:cubicBezTo>
                  <a:pt x="1204" y="267"/>
                  <a:pt x="1231" y="240"/>
                  <a:pt x="1264" y="240"/>
                </a:cubicBezTo>
                <a:cubicBezTo>
                  <a:pt x="1744" y="240"/>
                  <a:pt x="1744" y="240"/>
                  <a:pt x="1744" y="240"/>
                </a:cubicBezTo>
                <a:cubicBezTo>
                  <a:pt x="1777" y="240"/>
                  <a:pt x="1804" y="267"/>
                  <a:pt x="1804" y="300"/>
                </a:cubicBezTo>
                <a:close/>
                <a:moveTo>
                  <a:pt x="304" y="848"/>
                </a:moveTo>
                <a:cubicBezTo>
                  <a:pt x="493" y="848"/>
                  <a:pt x="493" y="848"/>
                  <a:pt x="493" y="848"/>
                </a:cubicBezTo>
                <a:cubicBezTo>
                  <a:pt x="559" y="1242"/>
                  <a:pt x="559" y="1242"/>
                  <a:pt x="559" y="1242"/>
                </a:cubicBezTo>
                <a:cubicBezTo>
                  <a:pt x="514" y="1275"/>
                  <a:pt x="484" y="1328"/>
                  <a:pt x="484" y="1388"/>
                </a:cubicBezTo>
                <a:cubicBezTo>
                  <a:pt x="484" y="1487"/>
                  <a:pt x="565" y="1568"/>
                  <a:pt x="664" y="1568"/>
                </a:cubicBezTo>
                <a:cubicBezTo>
                  <a:pt x="724" y="1568"/>
                  <a:pt x="724" y="1568"/>
                  <a:pt x="724" y="1568"/>
                </a:cubicBezTo>
                <a:cubicBezTo>
                  <a:pt x="1084" y="1568"/>
                  <a:pt x="1084" y="1568"/>
                  <a:pt x="1084" y="1568"/>
                </a:cubicBezTo>
                <a:cubicBezTo>
                  <a:pt x="1144" y="1568"/>
                  <a:pt x="1144" y="1568"/>
                  <a:pt x="1144" y="1568"/>
                </a:cubicBezTo>
                <a:cubicBezTo>
                  <a:pt x="1177" y="1568"/>
                  <a:pt x="1204" y="1541"/>
                  <a:pt x="1204" y="1508"/>
                </a:cubicBezTo>
                <a:cubicBezTo>
                  <a:pt x="1204" y="1475"/>
                  <a:pt x="1177" y="1448"/>
                  <a:pt x="1144" y="1448"/>
                </a:cubicBezTo>
                <a:cubicBezTo>
                  <a:pt x="664" y="1448"/>
                  <a:pt x="664" y="1448"/>
                  <a:pt x="664" y="1448"/>
                </a:cubicBezTo>
                <a:cubicBezTo>
                  <a:pt x="631" y="1448"/>
                  <a:pt x="604" y="1421"/>
                  <a:pt x="604" y="1388"/>
                </a:cubicBezTo>
                <a:cubicBezTo>
                  <a:pt x="604" y="1355"/>
                  <a:pt x="631" y="1328"/>
                  <a:pt x="664" y="1328"/>
                </a:cubicBezTo>
                <a:cubicBezTo>
                  <a:pt x="1144" y="1328"/>
                  <a:pt x="1144" y="1328"/>
                  <a:pt x="1144" y="1328"/>
                </a:cubicBezTo>
                <a:cubicBezTo>
                  <a:pt x="1170" y="1328"/>
                  <a:pt x="1193" y="1311"/>
                  <a:pt x="1201" y="1287"/>
                </a:cubicBezTo>
                <a:cubicBezTo>
                  <a:pt x="1321" y="927"/>
                  <a:pt x="1321" y="927"/>
                  <a:pt x="1321" y="927"/>
                </a:cubicBezTo>
                <a:cubicBezTo>
                  <a:pt x="1334" y="888"/>
                  <a:pt x="1305" y="848"/>
                  <a:pt x="1264" y="848"/>
                </a:cubicBezTo>
                <a:cubicBezTo>
                  <a:pt x="615" y="848"/>
                  <a:pt x="615" y="848"/>
                  <a:pt x="615" y="848"/>
                </a:cubicBezTo>
                <a:cubicBezTo>
                  <a:pt x="603" y="778"/>
                  <a:pt x="603" y="778"/>
                  <a:pt x="603" y="778"/>
                </a:cubicBezTo>
                <a:cubicBezTo>
                  <a:pt x="598" y="749"/>
                  <a:pt x="573" y="728"/>
                  <a:pt x="544" y="728"/>
                </a:cubicBezTo>
                <a:cubicBezTo>
                  <a:pt x="304" y="728"/>
                  <a:pt x="304" y="728"/>
                  <a:pt x="304" y="728"/>
                </a:cubicBezTo>
                <a:cubicBezTo>
                  <a:pt x="271" y="728"/>
                  <a:pt x="244" y="755"/>
                  <a:pt x="244" y="788"/>
                </a:cubicBezTo>
                <a:cubicBezTo>
                  <a:pt x="244" y="821"/>
                  <a:pt x="271" y="848"/>
                  <a:pt x="304" y="848"/>
                </a:cubicBezTo>
                <a:close/>
                <a:moveTo>
                  <a:pt x="1181" y="968"/>
                </a:moveTo>
                <a:cubicBezTo>
                  <a:pt x="1101" y="1208"/>
                  <a:pt x="1101" y="1208"/>
                  <a:pt x="1101" y="1208"/>
                </a:cubicBezTo>
                <a:cubicBezTo>
                  <a:pt x="675" y="1208"/>
                  <a:pt x="675" y="1208"/>
                  <a:pt x="675" y="1208"/>
                </a:cubicBezTo>
                <a:cubicBezTo>
                  <a:pt x="635" y="968"/>
                  <a:pt x="635" y="968"/>
                  <a:pt x="635" y="968"/>
                </a:cubicBezTo>
                <a:lnTo>
                  <a:pt x="1181" y="968"/>
                </a:lnTo>
                <a:close/>
                <a:moveTo>
                  <a:pt x="1444" y="908"/>
                </a:moveTo>
                <a:cubicBezTo>
                  <a:pt x="1444" y="875"/>
                  <a:pt x="1471" y="848"/>
                  <a:pt x="1504" y="848"/>
                </a:cubicBezTo>
                <a:cubicBezTo>
                  <a:pt x="1744" y="848"/>
                  <a:pt x="1744" y="848"/>
                  <a:pt x="1744" y="848"/>
                </a:cubicBezTo>
                <a:cubicBezTo>
                  <a:pt x="1777" y="848"/>
                  <a:pt x="1804" y="875"/>
                  <a:pt x="1804" y="908"/>
                </a:cubicBezTo>
                <a:cubicBezTo>
                  <a:pt x="1804" y="941"/>
                  <a:pt x="1777" y="968"/>
                  <a:pt x="1744" y="968"/>
                </a:cubicBezTo>
                <a:cubicBezTo>
                  <a:pt x="1504" y="968"/>
                  <a:pt x="1504" y="968"/>
                  <a:pt x="1504" y="968"/>
                </a:cubicBezTo>
                <a:cubicBezTo>
                  <a:pt x="1471" y="968"/>
                  <a:pt x="1444" y="941"/>
                  <a:pt x="1444" y="908"/>
                </a:cubicBezTo>
                <a:close/>
                <a:moveTo>
                  <a:pt x="1444" y="1148"/>
                </a:moveTo>
                <a:cubicBezTo>
                  <a:pt x="1444" y="1115"/>
                  <a:pt x="1471" y="1088"/>
                  <a:pt x="1504" y="1088"/>
                </a:cubicBezTo>
                <a:cubicBezTo>
                  <a:pt x="1744" y="1088"/>
                  <a:pt x="1744" y="1088"/>
                  <a:pt x="1744" y="1088"/>
                </a:cubicBezTo>
                <a:cubicBezTo>
                  <a:pt x="1777" y="1088"/>
                  <a:pt x="1804" y="1115"/>
                  <a:pt x="1804" y="1148"/>
                </a:cubicBezTo>
                <a:cubicBezTo>
                  <a:pt x="1804" y="1181"/>
                  <a:pt x="1777" y="1208"/>
                  <a:pt x="1744" y="1208"/>
                </a:cubicBezTo>
                <a:cubicBezTo>
                  <a:pt x="1504" y="1208"/>
                  <a:pt x="1504" y="1208"/>
                  <a:pt x="1504" y="1208"/>
                </a:cubicBezTo>
                <a:cubicBezTo>
                  <a:pt x="1471" y="1208"/>
                  <a:pt x="1444" y="1181"/>
                  <a:pt x="1444" y="1148"/>
                </a:cubicBezTo>
                <a:close/>
                <a:moveTo>
                  <a:pt x="1444" y="1388"/>
                </a:moveTo>
                <a:cubicBezTo>
                  <a:pt x="1444" y="1355"/>
                  <a:pt x="1471" y="1328"/>
                  <a:pt x="1504" y="1328"/>
                </a:cubicBezTo>
                <a:cubicBezTo>
                  <a:pt x="1744" y="1328"/>
                  <a:pt x="1744" y="1328"/>
                  <a:pt x="1744" y="1328"/>
                </a:cubicBezTo>
                <a:cubicBezTo>
                  <a:pt x="1777" y="1328"/>
                  <a:pt x="1804" y="1355"/>
                  <a:pt x="1804" y="1388"/>
                </a:cubicBezTo>
                <a:cubicBezTo>
                  <a:pt x="1804" y="1421"/>
                  <a:pt x="1777" y="1448"/>
                  <a:pt x="1744" y="1448"/>
                </a:cubicBezTo>
                <a:cubicBezTo>
                  <a:pt x="1504" y="1448"/>
                  <a:pt x="1504" y="1448"/>
                  <a:pt x="1504" y="1448"/>
                </a:cubicBezTo>
                <a:cubicBezTo>
                  <a:pt x="1471" y="1448"/>
                  <a:pt x="1444" y="1421"/>
                  <a:pt x="1444" y="1388"/>
                </a:cubicBezTo>
                <a:close/>
                <a:moveTo>
                  <a:pt x="1444" y="1628"/>
                </a:moveTo>
                <a:cubicBezTo>
                  <a:pt x="1444" y="1595"/>
                  <a:pt x="1471" y="1568"/>
                  <a:pt x="1504" y="1568"/>
                </a:cubicBezTo>
                <a:cubicBezTo>
                  <a:pt x="1744" y="1568"/>
                  <a:pt x="1744" y="1568"/>
                  <a:pt x="1744" y="1568"/>
                </a:cubicBezTo>
                <a:cubicBezTo>
                  <a:pt x="1777" y="1568"/>
                  <a:pt x="1804" y="1595"/>
                  <a:pt x="1804" y="1628"/>
                </a:cubicBezTo>
                <a:cubicBezTo>
                  <a:pt x="1804" y="1661"/>
                  <a:pt x="1777" y="1688"/>
                  <a:pt x="1744" y="1688"/>
                </a:cubicBezTo>
                <a:cubicBezTo>
                  <a:pt x="1504" y="1688"/>
                  <a:pt x="1504" y="1688"/>
                  <a:pt x="1504" y="1688"/>
                </a:cubicBezTo>
                <a:cubicBezTo>
                  <a:pt x="1471" y="1688"/>
                  <a:pt x="1444" y="1661"/>
                  <a:pt x="1444" y="1628"/>
                </a:cubicBezTo>
                <a:close/>
                <a:moveTo>
                  <a:pt x="724" y="1568"/>
                </a:moveTo>
                <a:cubicBezTo>
                  <a:pt x="790" y="1568"/>
                  <a:pt x="844" y="1622"/>
                  <a:pt x="844" y="1688"/>
                </a:cubicBezTo>
                <a:cubicBezTo>
                  <a:pt x="844" y="1754"/>
                  <a:pt x="790" y="1808"/>
                  <a:pt x="724" y="1808"/>
                </a:cubicBezTo>
                <a:cubicBezTo>
                  <a:pt x="658" y="1808"/>
                  <a:pt x="604" y="1754"/>
                  <a:pt x="604" y="1688"/>
                </a:cubicBezTo>
                <a:cubicBezTo>
                  <a:pt x="604" y="1622"/>
                  <a:pt x="658" y="1568"/>
                  <a:pt x="724" y="1568"/>
                </a:cubicBezTo>
                <a:close/>
                <a:moveTo>
                  <a:pt x="1084" y="1568"/>
                </a:moveTo>
                <a:cubicBezTo>
                  <a:pt x="1150" y="1568"/>
                  <a:pt x="1204" y="1622"/>
                  <a:pt x="1204" y="1688"/>
                </a:cubicBezTo>
                <a:cubicBezTo>
                  <a:pt x="1204" y="1754"/>
                  <a:pt x="1150" y="1808"/>
                  <a:pt x="1084" y="1808"/>
                </a:cubicBezTo>
                <a:cubicBezTo>
                  <a:pt x="1018" y="1808"/>
                  <a:pt x="964" y="1754"/>
                  <a:pt x="964" y="1688"/>
                </a:cubicBezTo>
                <a:cubicBezTo>
                  <a:pt x="964" y="1622"/>
                  <a:pt x="1018" y="1568"/>
                  <a:pt x="1084" y="1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8" name="Freeform 353"/>
          <p:cNvSpPr>
            <a:spLocks noEditPoints="1"/>
          </p:cNvSpPr>
          <p:nvPr/>
        </p:nvSpPr>
        <p:spPr bwMode="auto">
          <a:xfrm>
            <a:off x="9624391" y="3236026"/>
            <a:ext cx="392534" cy="392417"/>
          </a:xfrm>
          <a:custGeom>
            <a:avLst/>
            <a:gdLst>
              <a:gd name="T0" fmla="*/ 1445 w 2048"/>
              <a:gd name="T1" fmla="*/ 1205 h 2048"/>
              <a:gd name="T2" fmla="*/ 1445 w 2048"/>
              <a:gd name="T3" fmla="*/ 1084 h 2048"/>
              <a:gd name="T4" fmla="*/ 1565 w 2048"/>
              <a:gd name="T5" fmla="*/ 566 h 2048"/>
              <a:gd name="T6" fmla="*/ 1910 w 2048"/>
              <a:gd name="T7" fmla="*/ 703 h 2048"/>
              <a:gd name="T8" fmla="*/ 1837 w 2048"/>
              <a:gd name="T9" fmla="*/ 1084 h 2048"/>
              <a:gd name="T10" fmla="*/ 2048 w 2048"/>
              <a:gd name="T11" fmla="*/ 1264 h 2048"/>
              <a:gd name="T12" fmla="*/ 1868 w 2048"/>
              <a:gd name="T13" fmla="*/ 1564 h 2048"/>
              <a:gd name="T14" fmla="*/ 1624 w 2048"/>
              <a:gd name="T15" fmla="*/ 1777 h 2048"/>
              <a:gd name="T16" fmla="*/ 1444 w 2048"/>
              <a:gd name="T17" fmla="*/ 2048 h 2048"/>
              <a:gd name="T18" fmla="*/ 1267 w 2048"/>
              <a:gd name="T19" fmla="*/ 1905 h 2048"/>
              <a:gd name="T20" fmla="*/ 901 w 2048"/>
              <a:gd name="T21" fmla="*/ 1905 h 2048"/>
              <a:gd name="T22" fmla="*/ 724 w 2048"/>
              <a:gd name="T23" fmla="*/ 2048 h 2048"/>
              <a:gd name="T24" fmla="*/ 544 w 2048"/>
              <a:gd name="T25" fmla="*/ 1759 h 2048"/>
              <a:gd name="T26" fmla="*/ 0 w 2048"/>
              <a:gd name="T27" fmla="*/ 1024 h 2048"/>
              <a:gd name="T28" fmla="*/ 120 w 2048"/>
              <a:gd name="T29" fmla="*/ 1024 h 2048"/>
              <a:gd name="T30" fmla="*/ 689 w 2048"/>
              <a:gd name="T31" fmla="*/ 568 h 2048"/>
              <a:gd name="T32" fmla="*/ 1084 w 2048"/>
              <a:gd name="T33" fmla="*/ 0 h 2048"/>
              <a:gd name="T34" fmla="*/ 1478 w 2048"/>
              <a:gd name="T35" fmla="*/ 568 h 2048"/>
              <a:gd name="T36" fmla="*/ 1565 w 2048"/>
              <a:gd name="T37" fmla="*/ 566 h 2048"/>
              <a:gd name="T38" fmla="*/ 1084 w 2048"/>
              <a:gd name="T39" fmla="*/ 724 h 2048"/>
              <a:gd name="T40" fmla="*/ 1084 w 2048"/>
              <a:gd name="T41" fmla="*/ 120 h 2048"/>
              <a:gd name="T42" fmla="*/ 1619 w 2048"/>
              <a:gd name="T43" fmla="*/ 673 h 2048"/>
              <a:gd name="T44" fmla="*/ 1489 w 2048"/>
              <a:gd name="T45" fmla="*/ 708 h 2048"/>
              <a:gd name="T46" fmla="*/ 1378 w 2048"/>
              <a:gd name="T47" fmla="*/ 724 h 2048"/>
              <a:gd name="T48" fmla="*/ 1444 w 2048"/>
              <a:gd name="T49" fmla="*/ 784 h 2048"/>
              <a:gd name="T50" fmla="*/ 784 w 2048"/>
              <a:gd name="T51" fmla="*/ 844 h 2048"/>
              <a:gd name="T52" fmla="*/ 784 w 2048"/>
              <a:gd name="T53" fmla="*/ 724 h 2048"/>
              <a:gd name="T54" fmla="*/ 747 w 2048"/>
              <a:gd name="T55" fmla="*/ 674 h 2048"/>
              <a:gd name="T56" fmla="*/ 637 w 2048"/>
              <a:gd name="T57" fmla="*/ 1678 h 2048"/>
              <a:gd name="T58" fmla="*/ 664 w 2048"/>
              <a:gd name="T59" fmla="*/ 1868 h 2048"/>
              <a:gd name="T60" fmla="*/ 728 w 2048"/>
              <a:gd name="T61" fmla="*/ 1928 h 2048"/>
              <a:gd name="T62" fmla="*/ 784 w 2048"/>
              <a:gd name="T63" fmla="*/ 1820 h 2048"/>
              <a:gd name="T64" fmla="*/ 1084 w 2048"/>
              <a:gd name="T65" fmla="*/ 1808 h 2048"/>
              <a:gd name="T66" fmla="*/ 1384 w 2048"/>
              <a:gd name="T67" fmla="*/ 1820 h 2048"/>
              <a:gd name="T68" fmla="*/ 1440 w 2048"/>
              <a:gd name="T69" fmla="*/ 1928 h 2048"/>
              <a:gd name="T70" fmla="*/ 1504 w 2048"/>
              <a:gd name="T71" fmla="*/ 1868 h 2048"/>
              <a:gd name="T72" fmla="*/ 1528 w 2048"/>
              <a:gd name="T73" fmla="*/ 1700 h 2048"/>
              <a:gd name="T74" fmla="*/ 1751 w 2048"/>
              <a:gd name="T75" fmla="*/ 1445 h 2048"/>
              <a:gd name="T76" fmla="*/ 1928 w 2048"/>
              <a:gd name="T77" fmla="*/ 1384 h 2048"/>
              <a:gd name="T78" fmla="*/ 1868 w 2048"/>
              <a:gd name="T79" fmla="*/ 1204 h 2048"/>
              <a:gd name="T80" fmla="*/ 1731 w 2048"/>
              <a:gd name="T81" fmla="*/ 1156 h 2048"/>
              <a:gd name="T82" fmla="*/ 1626 w 2048"/>
              <a:gd name="T83" fmla="*/ 853 h 2048"/>
              <a:gd name="T84" fmla="*/ 1619 w 2048"/>
              <a:gd name="T85" fmla="*/ 673 h 2048"/>
              <a:gd name="T86" fmla="*/ 1084 w 2048"/>
              <a:gd name="T87" fmla="*/ 244 h 2048"/>
              <a:gd name="T88" fmla="*/ 1084 w 2048"/>
              <a:gd name="T89" fmla="*/ 604 h 2048"/>
              <a:gd name="T90" fmla="*/ 1024 w 2048"/>
              <a:gd name="T91" fmla="*/ 424 h 2048"/>
              <a:gd name="T92" fmla="*/ 1144 w 2048"/>
              <a:gd name="T93" fmla="*/ 424 h 2048"/>
              <a:gd name="T94" fmla="*/ 1024 w 2048"/>
              <a:gd name="T95" fmla="*/ 4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8" h="2048">
                <a:moveTo>
                  <a:pt x="1505" y="1145"/>
                </a:moveTo>
                <a:cubicBezTo>
                  <a:pt x="1505" y="1178"/>
                  <a:pt x="1478" y="1205"/>
                  <a:pt x="1445" y="1205"/>
                </a:cubicBezTo>
                <a:cubicBezTo>
                  <a:pt x="1411" y="1205"/>
                  <a:pt x="1384" y="1178"/>
                  <a:pt x="1384" y="1145"/>
                </a:cubicBezTo>
                <a:cubicBezTo>
                  <a:pt x="1384" y="1111"/>
                  <a:pt x="1411" y="1084"/>
                  <a:pt x="1445" y="1084"/>
                </a:cubicBezTo>
                <a:cubicBezTo>
                  <a:pt x="1478" y="1084"/>
                  <a:pt x="1505" y="1111"/>
                  <a:pt x="1505" y="1145"/>
                </a:cubicBezTo>
                <a:close/>
                <a:moveTo>
                  <a:pt x="1565" y="566"/>
                </a:moveTo>
                <a:cubicBezTo>
                  <a:pt x="1679" y="509"/>
                  <a:pt x="1816" y="532"/>
                  <a:pt x="1906" y="622"/>
                </a:cubicBezTo>
                <a:cubicBezTo>
                  <a:pt x="1928" y="644"/>
                  <a:pt x="1930" y="679"/>
                  <a:pt x="1910" y="703"/>
                </a:cubicBezTo>
                <a:cubicBezTo>
                  <a:pt x="1748" y="894"/>
                  <a:pt x="1748" y="894"/>
                  <a:pt x="1748" y="894"/>
                </a:cubicBezTo>
                <a:cubicBezTo>
                  <a:pt x="1788" y="952"/>
                  <a:pt x="1817" y="1016"/>
                  <a:pt x="1837" y="1084"/>
                </a:cubicBezTo>
                <a:cubicBezTo>
                  <a:pt x="1868" y="1084"/>
                  <a:pt x="1868" y="1084"/>
                  <a:pt x="1868" y="1084"/>
                </a:cubicBezTo>
                <a:cubicBezTo>
                  <a:pt x="1967" y="1084"/>
                  <a:pt x="2048" y="1165"/>
                  <a:pt x="2048" y="1264"/>
                </a:cubicBezTo>
                <a:cubicBezTo>
                  <a:pt x="2048" y="1384"/>
                  <a:pt x="2048" y="1384"/>
                  <a:pt x="2048" y="1384"/>
                </a:cubicBezTo>
                <a:cubicBezTo>
                  <a:pt x="2048" y="1483"/>
                  <a:pt x="1967" y="1564"/>
                  <a:pt x="1868" y="1564"/>
                </a:cubicBezTo>
                <a:cubicBezTo>
                  <a:pt x="1846" y="1564"/>
                  <a:pt x="1816" y="1564"/>
                  <a:pt x="1792" y="1564"/>
                </a:cubicBezTo>
                <a:cubicBezTo>
                  <a:pt x="1750" y="1646"/>
                  <a:pt x="1692" y="1720"/>
                  <a:pt x="1624" y="1777"/>
                </a:cubicBezTo>
                <a:cubicBezTo>
                  <a:pt x="1624" y="1801"/>
                  <a:pt x="1624" y="1834"/>
                  <a:pt x="1624" y="1868"/>
                </a:cubicBezTo>
                <a:cubicBezTo>
                  <a:pt x="1624" y="1967"/>
                  <a:pt x="1543" y="2048"/>
                  <a:pt x="1444" y="2048"/>
                </a:cubicBezTo>
                <a:cubicBezTo>
                  <a:pt x="1440" y="2048"/>
                  <a:pt x="1440" y="2048"/>
                  <a:pt x="1440" y="2048"/>
                </a:cubicBezTo>
                <a:cubicBezTo>
                  <a:pt x="1354" y="2048"/>
                  <a:pt x="1283" y="1986"/>
                  <a:pt x="1267" y="1905"/>
                </a:cubicBezTo>
                <a:cubicBezTo>
                  <a:pt x="1213" y="1920"/>
                  <a:pt x="1150" y="1928"/>
                  <a:pt x="1084" y="1928"/>
                </a:cubicBezTo>
                <a:cubicBezTo>
                  <a:pt x="1018" y="1928"/>
                  <a:pt x="955" y="1920"/>
                  <a:pt x="901" y="1905"/>
                </a:cubicBezTo>
                <a:cubicBezTo>
                  <a:pt x="885" y="1987"/>
                  <a:pt x="813" y="2048"/>
                  <a:pt x="728" y="2048"/>
                </a:cubicBezTo>
                <a:cubicBezTo>
                  <a:pt x="724" y="2048"/>
                  <a:pt x="724" y="2048"/>
                  <a:pt x="724" y="2048"/>
                </a:cubicBezTo>
                <a:cubicBezTo>
                  <a:pt x="625" y="2048"/>
                  <a:pt x="544" y="1967"/>
                  <a:pt x="544" y="1868"/>
                </a:cubicBezTo>
                <a:cubicBezTo>
                  <a:pt x="544" y="1829"/>
                  <a:pt x="544" y="1788"/>
                  <a:pt x="544" y="1759"/>
                </a:cubicBezTo>
                <a:cubicBezTo>
                  <a:pt x="390" y="1648"/>
                  <a:pt x="287" y="1491"/>
                  <a:pt x="255" y="1320"/>
                </a:cubicBezTo>
                <a:cubicBezTo>
                  <a:pt x="112" y="1297"/>
                  <a:pt x="0" y="1174"/>
                  <a:pt x="0" y="1024"/>
                </a:cubicBezTo>
                <a:cubicBezTo>
                  <a:pt x="0" y="991"/>
                  <a:pt x="27" y="964"/>
                  <a:pt x="60" y="964"/>
                </a:cubicBezTo>
                <a:cubicBezTo>
                  <a:pt x="93" y="964"/>
                  <a:pt x="120" y="991"/>
                  <a:pt x="120" y="1024"/>
                </a:cubicBezTo>
                <a:cubicBezTo>
                  <a:pt x="120" y="1101"/>
                  <a:pt x="173" y="1169"/>
                  <a:pt x="244" y="1194"/>
                </a:cubicBezTo>
                <a:cubicBezTo>
                  <a:pt x="248" y="930"/>
                  <a:pt x="420" y="691"/>
                  <a:pt x="689" y="568"/>
                </a:cubicBezTo>
                <a:cubicBezTo>
                  <a:pt x="673" y="523"/>
                  <a:pt x="664" y="475"/>
                  <a:pt x="664" y="424"/>
                </a:cubicBezTo>
                <a:cubicBezTo>
                  <a:pt x="664" y="192"/>
                  <a:pt x="853" y="0"/>
                  <a:pt x="1084" y="0"/>
                </a:cubicBezTo>
                <a:cubicBezTo>
                  <a:pt x="1316" y="0"/>
                  <a:pt x="1504" y="192"/>
                  <a:pt x="1504" y="424"/>
                </a:cubicBezTo>
                <a:cubicBezTo>
                  <a:pt x="1504" y="475"/>
                  <a:pt x="1495" y="523"/>
                  <a:pt x="1478" y="568"/>
                </a:cubicBezTo>
                <a:cubicBezTo>
                  <a:pt x="1493" y="575"/>
                  <a:pt x="1507" y="581"/>
                  <a:pt x="1520" y="588"/>
                </a:cubicBezTo>
                <a:lnTo>
                  <a:pt x="1565" y="566"/>
                </a:lnTo>
                <a:close/>
                <a:moveTo>
                  <a:pt x="784" y="424"/>
                </a:moveTo>
                <a:cubicBezTo>
                  <a:pt x="784" y="589"/>
                  <a:pt x="919" y="724"/>
                  <a:pt x="1084" y="724"/>
                </a:cubicBezTo>
                <a:cubicBezTo>
                  <a:pt x="1249" y="724"/>
                  <a:pt x="1384" y="589"/>
                  <a:pt x="1384" y="424"/>
                </a:cubicBezTo>
                <a:cubicBezTo>
                  <a:pt x="1384" y="256"/>
                  <a:pt x="1249" y="120"/>
                  <a:pt x="1084" y="120"/>
                </a:cubicBezTo>
                <a:cubicBezTo>
                  <a:pt x="919" y="120"/>
                  <a:pt x="784" y="256"/>
                  <a:pt x="784" y="424"/>
                </a:cubicBezTo>
                <a:close/>
                <a:moveTo>
                  <a:pt x="1619" y="673"/>
                </a:moveTo>
                <a:cubicBezTo>
                  <a:pt x="1546" y="710"/>
                  <a:pt x="1546" y="710"/>
                  <a:pt x="1546" y="710"/>
                </a:cubicBezTo>
                <a:cubicBezTo>
                  <a:pt x="1528" y="719"/>
                  <a:pt x="1507" y="718"/>
                  <a:pt x="1489" y="708"/>
                </a:cubicBezTo>
                <a:cubicBezTo>
                  <a:pt x="1468" y="696"/>
                  <a:pt x="1445" y="684"/>
                  <a:pt x="1421" y="674"/>
                </a:cubicBezTo>
                <a:cubicBezTo>
                  <a:pt x="1408" y="692"/>
                  <a:pt x="1393" y="708"/>
                  <a:pt x="1378" y="724"/>
                </a:cubicBezTo>
                <a:cubicBezTo>
                  <a:pt x="1384" y="724"/>
                  <a:pt x="1384" y="724"/>
                  <a:pt x="1384" y="724"/>
                </a:cubicBezTo>
                <a:cubicBezTo>
                  <a:pt x="1417" y="724"/>
                  <a:pt x="1444" y="751"/>
                  <a:pt x="1444" y="784"/>
                </a:cubicBezTo>
                <a:cubicBezTo>
                  <a:pt x="1444" y="817"/>
                  <a:pt x="1417" y="844"/>
                  <a:pt x="1384" y="844"/>
                </a:cubicBezTo>
                <a:cubicBezTo>
                  <a:pt x="784" y="844"/>
                  <a:pt x="784" y="844"/>
                  <a:pt x="784" y="844"/>
                </a:cubicBezTo>
                <a:cubicBezTo>
                  <a:pt x="751" y="844"/>
                  <a:pt x="724" y="817"/>
                  <a:pt x="724" y="784"/>
                </a:cubicBezTo>
                <a:cubicBezTo>
                  <a:pt x="724" y="751"/>
                  <a:pt x="751" y="724"/>
                  <a:pt x="784" y="724"/>
                </a:cubicBezTo>
                <a:cubicBezTo>
                  <a:pt x="790" y="724"/>
                  <a:pt x="790" y="724"/>
                  <a:pt x="790" y="724"/>
                </a:cubicBezTo>
                <a:cubicBezTo>
                  <a:pt x="775" y="708"/>
                  <a:pt x="760" y="692"/>
                  <a:pt x="747" y="674"/>
                </a:cubicBezTo>
                <a:cubicBezTo>
                  <a:pt x="513" y="778"/>
                  <a:pt x="364" y="981"/>
                  <a:pt x="364" y="1204"/>
                </a:cubicBezTo>
                <a:cubicBezTo>
                  <a:pt x="364" y="1388"/>
                  <a:pt x="466" y="1565"/>
                  <a:pt x="637" y="1678"/>
                </a:cubicBezTo>
                <a:cubicBezTo>
                  <a:pt x="653" y="1689"/>
                  <a:pt x="663" y="1708"/>
                  <a:pt x="663" y="1728"/>
                </a:cubicBezTo>
                <a:cubicBezTo>
                  <a:pt x="664" y="1750"/>
                  <a:pt x="664" y="1811"/>
                  <a:pt x="664" y="1868"/>
                </a:cubicBezTo>
                <a:cubicBezTo>
                  <a:pt x="664" y="1901"/>
                  <a:pt x="691" y="1928"/>
                  <a:pt x="724" y="1928"/>
                </a:cubicBezTo>
                <a:cubicBezTo>
                  <a:pt x="728" y="1928"/>
                  <a:pt x="728" y="1928"/>
                  <a:pt x="728" y="1928"/>
                </a:cubicBezTo>
                <a:cubicBezTo>
                  <a:pt x="759" y="1928"/>
                  <a:pt x="784" y="1903"/>
                  <a:pt x="784" y="1872"/>
                </a:cubicBezTo>
                <a:cubicBezTo>
                  <a:pt x="784" y="1820"/>
                  <a:pt x="784" y="1820"/>
                  <a:pt x="784" y="1820"/>
                </a:cubicBezTo>
                <a:cubicBezTo>
                  <a:pt x="784" y="1775"/>
                  <a:pt x="832" y="1746"/>
                  <a:pt x="872" y="1767"/>
                </a:cubicBezTo>
                <a:cubicBezTo>
                  <a:pt x="920" y="1793"/>
                  <a:pt x="1000" y="1808"/>
                  <a:pt x="1084" y="1808"/>
                </a:cubicBezTo>
                <a:cubicBezTo>
                  <a:pt x="1169" y="1808"/>
                  <a:pt x="1248" y="1793"/>
                  <a:pt x="1296" y="1767"/>
                </a:cubicBezTo>
                <a:cubicBezTo>
                  <a:pt x="1336" y="1746"/>
                  <a:pt x="1384" y="1775"/>
                  <a:pt x="1384" y="1820"/>
                </a:cubicBezTo>
                <a:cubicBezTo>
                  <a:pt x="1384" y="1827"/>
                  <a:pt x="1384" y="1847"/>
                  <a:pt x="1384" y="1872"/>
                </a:cubicBezTo>
                <a:cubicBezTo>
                  <a:pt x="1384" y="1903"/>
                  <a:pt x="1409" y="1928"/>
                  <a:pt x="1440" y="1928"/>
                </a:cubicBezTo>
                <a:cubicBezTo>
                  <a:pt x="1444" y="1928"/>
                  <a:pt x="1444" y="1928"/>
                  <a:pt x="1444" y="1928"/>
                </a:cubicBezTo>
                <a:cubicBezTo>
                  <a:pt x="1477" y="1928"/>
                  <a:pt x="1504" y="1901"/>
                  <a:pt x="1504" y="1868"/>
                </a:cubicBezTo>
                <a:cubicBezTo>
                  <a:pt x="1504" y="1815"/>
                  <a:pt x="1504" y="1761"/>
                  <a:pt x="1504" y="1747"/>
                </a:cubicBezTo>
                <a:cubicBezTo>
                  <a:pt x="1504" y="1729"/>
                  <a:pt x="1513" y="1711"/>
                  <a:pt x="1528" y="1700"/>
                </a:cubicBezTo>
                <a:cubicBezTo>
                  <a:pt x="1600" y="1646"/>
                  <a:pt x="1660" y="1568"/>
                  <a:pt x="1699" y="1481"/>
                </a:cubicBezTo>
                <a:cubicBezTo>
                  <a:pt x="1708" y="1460"/>
                  <a:pt x="1728" y="1446"/>
                  <a:pt x="1751" y="1445"/>
                </a:cubicBezTo>
                <a:cubicBezTo>
                  <a:pt x="1767" y="1444"/>
                  <a:pt x="1851" y="1444"/>
                  <a:pt x="1868" y="1444"/>
                </a:cubicBezTo>
                <a:cubicBezTo>
                  <a:pt x="1901" y="1444"/>
                  <a:pt x="1928" y="1417"/>
                  <a:pt x="1928" y="1384"/>
                </a:cubicBezTo>
                <a:cubicBezTo>
                  <a:pt x="1928" y="1264"/>
                  <a:pt x="1928" y="1264"/>
                  <a:pt x="1928" y="1264"/>
                </a:cubicBezTo>
                <a:cubicBezTo>
                  <a:pt x="1928" y="1231"/>
                  <a:pt x="1901" y="1204"/>
                  <a:pt x="1868" y="1204"/>
                </a:cubicBezTo>
                <a:cubicBezTo>
                  <a:pt x="1790" y="1204"/>
                  <a:pt x="1790" y="1204"/>
                  <a:pt x="1790" y="1204"/>
                </a:cubicBezTo>
                <a:cubicBezTo>
                  <a:pt x="1761" y="1204"/>
                  <a:pt x="1736" y="1184"/>
                  <a:pt x="1731" y="1156"/>
                </a:cubicBezTo>
                <a:cubicBezTo>
                  <a:pt x="1713" y="1072"/>
                  <a:pt x="1678" y="995"/>
                  <a:pt x="1625" y="929"/>
                </a:cubicBezTo>
                <a:cubicBezTo>
                  <a:pt x="1607" y="906"/>
                  <a:pt x="1607" y="875"/>
                  <a:pt x="1626" y="853"/>
                </a:cubicBezTo>
                <a:cubicBezTo>
                  <a:pt x="1777" y="674"/>
                  <a:pt x="1777" y="674"/>
                  <a:pt x="1777" y="674"/>
                </a:cubicBezTo>
                <a:cubicBezTo>
                  <a:pt x="1728" y="649"/>
                  <a:pt x="1670" y="648"/>
                  <a:pt x="1619" y="673"/>
                </a:cubicBezTo>
                <a:close/>
                <a:moveTo>
                  <a:pt x="904" y="424"/>
                </a:moveTo>
                <a:cubicBezTo>
                  <a:pt x="904" y="325"/>
                  <a:pt x="985" y="244"/>
                  <a:pt x="1084" y="244"/>
                </a:cubicBezTo>
                <a:cubicBezTo>
                  <a:pt x="1183" y="244"/>
                  <a:pt x="1264" y="325"/>
                  <a:pt x="1264" y="424"/>
                </a:cubicBezTo>
                <a:cubicBezTo>
                  <a:pt x="1264" y="523"/>
                  <a:pt x="1183" y="604"/>
                  <a:pt x="1084" y="604"/>
                </a:cubicBezTo>
                <a:cubicBezTo>
                  <a:pt x="985" y="604"/>
                  <a:pt x="904" y="523"/>
                  <a:pt x="904" y="424"/>
                </a:cubicBezTo>
                <a:close/>
                <a:moveTo>
                  <a:pt x="1024" y="424"/>
                </a:moveTo>
                <a:cubicBezTo>
                  <a:pt x="1024" y="457"/>
                  <a:pt x="1051" y="484"/>
                  <a:pt x="1084" y="484"/>
                </a:cubicBezTo>
                <a:cubicBezTo>
                  <a:pt x="1117" y="484"/>
                  <a:pt x="1144" y="457"/>
                  <a:pt x="1144" y="424"/>
                </a:cubicBezTo>
                <a:cubicBezTo>
                  <a:pt x="1144" y="391"/>
                  <a:pt x="1117" y="364"/>
                  <a:pt x="1084" y="364"/>
                </a:cubicBezTo>
                <a:cubicBezTo>
                  <a:pt x="1051" y="364"/>
                  <a:pt x="1024" y="391"/>
                  <a:pt x="1024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9" name="Freeform 360"/>
          <p:cNvSpPr>
            <a:spLocks noEditPoints="1"/>
          </p:cNvSpPr>
          <p:nvPr/>
        </p:nvSpPr>
        <p:spPr bwMode="auto">
          <a:xfrm>
            <a:off x="9648213" y="3910226"/>
            <a:ext cx="344890" cy="392417"/>
          </a:xfrm>
          <a:custGeom>
            <a:avLst/>
            <a:gdLst>
              <a:gd name="T0" fmla="*/ 1800 w 1800"/>
              <a:gd name="T1" fmla="*/ 720 h 2048"/>
              <a:gd name="T2" fmla="*/ 1080 w 1800"/>
              <a:gd name="T3" fmla="*/ 120 h 2048"/>
              <a:gd name="T4" fmla="*/ 720 w 1800"/>
              <a:gd name="T5" fmla="*/ 0 h 2048"/>
              <a:gd name="T6" fmla="*/ 0 w 1800"/>
              <a:gd name="T7" fmla="*/ 720 h 2048"/>
              <a:gd name="T8" fmla="*/ 600 w 1800"/>
              <a:gd name="T9" fmla="*/ 1080 h 2048"/>
              <a:gd name="T10" fmla="*/ 420 w 1800"/>
              <a:gd name="T11" fmla="*/ 1928 h 2048"/>
              <a:gd name="T12" fmla="*/ 420 w 1800"/>
              <a:gd name="T13" fmla="*/ 2048 h 2048"/>
              <a:gd name="T14" fmla="*/ 1440 w 1800"/>
              <a:gd name="T15" fmla="*/ 1988 h 2048"/>
              <a:gd name="T16" fmla="*/ 1200 w 1800"/>
              <a:gd name="T17" fmla="*/ 1928 h 2048"/>
              <a:gd name="T18" fmla="*/ 1440 w 1800"/>
              <a:gd name="T19" fmla="*/ 1080 h 2048"/>
              <a:gd name="T20" fmla="*/ 720 w 1800"/>
              <a:gd name="T21" fmla="*/ 1928 h 2048"/>
              <a:gd name="T22" fmla="*/ 1080 w 1800"/>
              <a:gd name="T23" fmla="*/ 1808 h 2048"/>
              <a:gd name="T24" fmla="*/ 1080 w 1800"/>
              <a:gd name="T25" fmla="*/ 1688 h 2048"/>
              <a:gd name="T26" fmla="*/ 720 w 1800"/>
              <a:gd name="T27" fmla="*/ 1568 h 2048"/>
              <a:gd name="T28" fmla="*/ 1080 w 1800"/>
              <a:gd name="T29" fmla="*/ 1688 h 2048"/>
              <a:gd name="T30" fmla="*/ 720 w 1800"/>
              <a:gd name="T31" fmla="*/ 1448 h 2048"/>
              <a:gd name="T32" fmla="*/ 1080 w 1800"/>
              <a:gd name="T33" fmla="*/ 1328 h 2048"/>
              <a:gd name="T34" fmla="*/ 1080 w 1800"/>
              <a:gd name="T35" fmla="*/ 1208 h 2048"/>
              <a:gd name="T36" fmla="*/ 720 w 1800"/>
              <a:gd name="T37" fmla="*/ 1080 h 2048"/>
              <a:gd name="T38" fmla="*/ 1080 w 1800"/>
              <a:gd name="T39" fmla="*/ 1208 h 2048"/>
              <a:gd name="T40" fmla="*/ 1080 w 1800"/>
              <a:gd name="T41" fmla="*/ 780 h 2048"/>
              <a:gd name="T42" fmla="*/ 720 w 1800"/>
              <a:gd name="T43" fmla="*/ 960 h 2048"/>
              <a:gd name="T44" fmla="*/ 660 w 1800"/>
              <a:gd name="T45" fmla="*/ 720 h 2048"/>
              <a:gd name="T46" fmla="*/ 600 w 1800"/>
              <a:gd name="T47" fmla="*/ 960 h 2048"/>
              <a:gd name="T48" fmla="*/ 120 w 1800"/>
              <a:gd name="T49" fmla="*/ 720 h 2048"/>
              <a:gd name="T50" fmla="*/ 532 w 1800"/>
              <a:gd name="T51" fmla="*/ 467 h 2048"/>
              <a:gd name="T52" fmla="*/ 383 w 1800"/>
              <a:gd name="T53" fmla="*/ 360 h 2048"/>
              <a:gd name="T54" fmla="*/ 976 w 1800"/>
              <a:gd name="T55" fmla="*/ 228 h 2048"/>
              <a:gd name="T56" fmla="*/ 1080 w 1800"/>
              <a:gd name="T57" fmla="*/ 240 h 2048"/>
              <a:gd name="T58" fmla="*/ 1300 w 1800"/>
              <a:gd name="T59" fmla="*/ 388 h 2048"/>
              <a:gd name="T60" fmla="*/ 1347 w 1800"/>
              <a:gd name="T61" fmla="*/ 499 h 2048"/>
              <a:gd name="T62" fmla="*/ 1440 w 1800"/>
              <a:gd name="T63" fmla="*/ 960 h 2048"/>
              <a:gd name="T64" fmla="*/ 1200 w 1800"/>
              <a:gd name="T65" fmla="*/ 78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00" h="2048">
                <a:moveTo>
                  <a:pt x="1440" y="1080"/>
                </a:moveTo>
                <a:cubicBezTo>
                  <a:pt x="1638" y="1080"/>
                  <a:pt x="1800" y="918"/>
                  <a:pt x="1800" y="720"/>
                </a:cubicBezTo>
                <a:cubicBezTo>
                  <a:pt x="1800" y="528"/>
                  <a:pt x="1649" y="369"/>
                  <a:pt x="1458" y="360"/>
                </a:cubicBezTo>
                <a:cubicBezTo>
                  <a:pt x="1389" y="215"/>
                  <a:pt x="1242" y="120"/>
                  <a:pt x="1080" y="120"/>
                </a:cubicBezTo>
                <a:cubicBezTo>
                  <a:pt x="1066" y="120"/>
                  <a:pt x="1052" y="121"/>
                  <a:pt x="1040" y="122"/>
                </a:cubicBezTo>
                <a:cubicBezTo>
                  <a:pt x="951" y="43"/>
                  <a:pt x="839" y="0"/>
                  <a:pt x="720" y="0"/>
                </a:cubicBezTo>
                <a:cubicBezTo>
                  <a:pt x="495" y="0"/>
                  <a:pt x="302" y="159"/>
                  <a:pt x="253" y="376"/>
                </a:cubicBezTo>
                <a:cubicBezTo>
                  <a:pt x="106" y="421"/>
                  <a:pt x="0" y="560"/>
                  <a:pt x="0" y="720"/>
                </a:cubicBezTo>
                <a:cubicBezTo>
                  <a:pt x="0" y="918"/>
                  <a:pt x="161" y="1080"/>
                  <a:pt x="360" y="1080"/>
                </a:cubicBezTo>
                <a:cubicBezTo>
                  <a:pt x="600" y="1080"/>
                  <a:pt x="600" y="1080"/>
                  <a:pt x="600" y="1080"/>
                </a:cubicBezTo>
                <a:cubicBezTo>
                  <a:pt x="600" y="1928"/>
                  <a:pt x="600" y="1928"/>
                  <a:pt x="600" y="1928"/>
                </a:cubicBezTo>
                <a:cubicBezTo>
                  <a:pt x="420" y="1928"/>
                  <a:pt x="420" y="1928"/>
                  <a:pt x="420" y="1928"/>
                </a:cubicBezTo>
                <a:cubicBezTo>
                  <a:pt x="387" y="1928"/>
                  <a:pt x="360" y="1955"/>
                  <a:pt x="360" y="1988"/>
                </a:cubicBezTo>
                <a:cubicBezTo>
                  <a:pt x="360" y="2021"/>
                  <a:pt x="387" y="2048"/>
                  <a:pt x="420" y="2048"/>
                </a:cubicBezTo>
                <a:cubicBezTo>
                  <a:pt x="1380" y="2048"/>
                  <a:pt x="1380" y="2048"/>
                  <a:pt x="1380" y="2048"/>
                </a:cubicBezTo>
                <a:cubicBezTo>
                  <a:pt x="1413" y="2048"/>
                  <a:pt x="1440" y="2021"/>
                  <a:pt x="1440" y="1988"/>
                </a:cubicBezTo>
                <a:cubicBezTo>
                  <a:pt x="1440" y="1955"/>
                  <a:pt x="1413" y="1928"/>
                  <a:pt x="1380" y="1928"/>
                </a:cubicBezTo>
                <a:cubicBezTo>
                  <a:pt x="1200" y="1928"/>
                  <a:pt x="1200" y="1928"/>
                  <a:pt x="1200" y="1928"/>
                </a:cubicBezTo>
                <a:cubicBezTo>
                  <a:pt x="1200" y="1080"/>
                  <a:pt x="1200" y="1080"/>
                  <a:pt x="1200" y="1080"/>
                </a:cubicBezTo>
                <a:lnTo>
                  <a:pt x="1440" y="1080"/>
                </a:lnTo>
                <a:close/>
                <a:moveTo>
                  <a:pt x="1080" y="1928"/>
                </a:moveTo>
                <a:cubicBezTo>
                  <a:pt x="720" y="1928"/>
                  <a:pt x="720" y="1928"/>
                  <a:pt x="720" y="1928"/>
                </a:cubicBezTo>
                <a:cubicBezTo>
                  <a:pt x="720" y="1808"/>
                  <a:pt x="720" y="1808"/>
                  <a:pt x="720" y="1808"/>
                </a:cubicBezTo>
                <a:cubicBezTo>
                  <a:pt x="1080" y="1808"/>
                  <a:pt x="1080" y="1808"/>
                  <a:pt x="1080" y="1808"/>
                </a:cubicBezTo>
                <a:lnTo>
                  <a:pt x="1080" y="1928"/>
                </a:lnTo>
                <a:close/>
                <a:moveTo>
                  <a:pt x="1080" y="1688"/>
                </a:moveTo>
                <a:cubicBezTo>
                  <a:pt x="720" y="1688"/>
                  <a:pt x="720" y="1688"/>
                  <a:pt x="720" y="1688"/>
                </a:cubicBezTo>
                <a:cubicBezTo>
                  <a:pt x="720" y="1568"/>
                  <a:pt x="720" y="1568"/>
                  <a:pt x="720" y="1568"/>
                </a:cubicBezTo>
                <a:cubicBezTo>
                  <a:pt x="1080" y="1568"/>
                  <a:pt x="1080" y="1568"/>
                  <a:pt x="1080" y="1568"/>
                </a:cubicBezTo>
                <a:lnTo>
                  <a:pt x="1080" y="1688"/>
                </a:lnTo>
                <a:close/>
                <a:moveTo>
                  <a:pt x="1080" y="1448"/>
                </a:moveTo>
                <a:cubicBezTo>
                  <a:pt x="720" y="1448"/>
                  <a:pt x="720" y="1448"/>
                  <a:pt x="720" y="1448"/>
                </a:cubicBezTo>
                <a:cubicBezTo>
                  <a:pt x="720" y="1328"/>
                  <a:pt x="720" y="1328"/>
                  <a:pt x="720" y="1328"/>
                </a:cubicBezTo>
                <a:cubicBezTo>
                  <a:pt x="1080" y="1328"/>
                  <a:pt x="1080" y="1328"/>
                  <a:pt x="1080" y="1328"/>
                </a:cubicBezTo>
                <a:lnTo>
                  <a:pt x="1080" y="1448"/>
                </a:lnTo>
                <a:close/>
                <a:moveTo>
                  <a:pt x="1080" y="1208"/>
                </a:moveTo>
                <a:cubicBezTo>
                  <a:pt x="720" y="1208"/>
                  <a:pt x="720" y="1208"/>
                  <a:pt x="720" y="1208"/>
                </a:cubicBezTo>
                <a:cubicBezTo>
                  <a:pt x="720" y="1080"/>
                  <a:pt x="720" y="1080"/>
                  <a:pt x="720" y="1080"/>
                </a:cubicBezTo>
                <a:cubicBezTo>
                  <a:pt x="1080" y="1080"/>
                  <a:pt x="1080" y="1080"/>
                  <a:pt x="1080" y="1080"/>
                </a:cubicBezTo>
                <a:lnTo>
                  <a:pt x="1080" y="1208"/>
                </a:lnTo>
                <a:close/>
                <a:moveTo>
                  <a:pt x="1140" y="720"/>
                </a:moveTo>
                <a:cubicBezTo>
                  <a:pt x="1107" y="720"/>
                  <a:pt x="1080" y="747"/>
                  <a:pt x="1080" y="780"/>
                </a:cubicBezTo>
                <a:cubicBezTo>
                  <a:pt x="1080" y="960"/>
                  <a:pt x="1080" y="960"/>
                  <a:pt x="1080" y="960"/>
                </a:cubicBezTo>
                <a:cubicBezTo>
                  <a:pt x="720" y="960"/>
                  <a:pt x="720" y="960"/>
                  <a:pt x="720" y="960"/>
                </a:cubicBezTo>
                <a:cubicBezTo>
                  <a:pt x="720" y="780"/>
                  <a:pt x="720" y="780"/>
                  <a:pt x="720" y="780"/>
                </a:cubicBezTo>
                <a:cubicBezTo>
                  <a:pt x="720" y="747"/>
                  <a:pt x="693" y="720"/>
                  <a:pt x="660" y="720"/>
                </a:cubicBezTo>
                <a:cubicBezTo>
                  <a:pt x="627" y="720"/>
                  <a:pt x="600" y="747"/>
                  <a:pt x="600" y="780"/>
                </a:cubicBezTo>
                <a:cubicBezTo>
                  <a:pt x="600" y="960"/>
                  <a:pt x="600" y="960"/>
                  <a:pt x="600" y="960"/>
                </a:cubicBezTo>
                <a:cubicBezTo>
                  <a:pt x="360" y="960"/>
                  <a:pt x="360" y="960"/>
                  <a:pt x="360" y="960"/>
                </a:cubicBezTo>
                <a:cubicBezTo>
                  <a:pt x="228" y="960"/>
                  <a:pt x="120" y="852"/>
                  <a:pt x="120" y="720"/>
                </a:cubicBezTo>
                <a:cubicBezTo>
                  <a:pt x="120" y="549"/>
                  <a:pt x="296" y="432"/>
                  <a:pt x="453" y="499"/>
                </a:cubicBezTo>
                <a:cubicBezTo>
                  <a:pt x="484" y="512"/>
                  <a:pt x="519" y="497"/>
                  <a:pt x="532" y="467"/>
                </a:cubicBezTo>
                <a:cubicBezTo>
                  <a:pt x="545" y="436"/>
                  <a:pt x="531" y="401"/>
                  <a:pt x="500" y="388"/>
                </a:cubicBezTo>
                <a:cubicBezTo>
                  <a:pt x="462" y="372"/>
                  <a:pt x="422" y="363"/>
                  <a:pt x="383" y="360"/>
                </a:cubicBezTo>
                <a:cubicBezTo>
                  <a:pt x="432" y="219"/>
                  <a:pt x="566" y="120"/>
                  <a:pt x="720" y="120"/>
                </a:cubicBezTo>
                <a:cubicBezTo>
                  <a:pt x="817" y="120"/>
                  <a:pt x="908" y="158"/>
                  <a:pt x="976" y="228"/>
                </a:cubicBezTo>
                <a:cubicBezTo>
                  <a:pt x="990" y="242"/>
                  <a:pt x="1010" y="248"/>
                  <a:pt x="1029" y="245"/>
                </a:cubicBezTo>
                <a:cubicBezTo>
                  <a:pt x="1045" y="243"/>
                  <a:pt x="1063" y="240"/>
                  <a:pt x="1080" y="240"/>
                </a:cubicBezTo>
                <a:cubicBezTo>
                  <a:pt x="1182" y="240"/>
                  <a:pt x="1276" y="293"/>
                  <a:pt x="1330" y="377"/>
                </a:cubicBezTo>
                <a:cubicBezTo>
                  <a:pt x="1320" y="380"/>
                  <a:pt x="1310" y="384"/>
                  <a:pt x="1300" y="388"/>
                </a:cubicBezTo>
                <a:cubicBezTo>
                  <a:pt x="1269" y="401"/>
                  <a:pt x="1255" y="436"/>
                  <a:pt x="1268" y="467"/>
                </a:cubicBezTo>
                <a:cubicBezTo>
                  <a:pt x="1281" y="497"/>
                  <a:pt x="1316" y="512"/>
                  <a:pt x="1347" y="499"/>
                </a:cubicBezTo>
                <a:cubicBezTo>
                  <a:pt x="1503" y="432"/>
                  <a:pt x="1680" y="547"/>
                  <a:pt x="1680" y="720"/>
                </a:cubicBezTo>
                <a:cubicBezTo>
                  <a:pt x="1680" y="852"/>
                  <a:pt x="1572" y="960"/>
                  <a:pt x="1440" y="960"/>
                </a:cubicBezTo>
                <a:cubicBezTo>
                  <a:pt x="1200" y="960"/>
                  <a:pt x="1200" y="960"/>
                  <a:pt x="1200" y="960"/>
                </a:cubicBezTo>
                <a:cubicBezTo>
                  <a:pt x="1200" y="780"/>
                  <a:pt x="1200" y="780"/>
                  <a:pt x="1200" y="780"/>
                </a:cubicBezTo>
                <a:cubicBezTo>
                  <a:pt x="1200" y="747"/>
                  <a:pt x="1173" y="720"/>
                  <a:pt x="1140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0" name="Freeform 367"/>
          <p:cNvSpPr>
            <a:spLocks noEditPoints="1"/>
          </p:cNvSpPr>
          <p:nvPr/>
        </p:nvSpPr>
        <p:spPr bwMode="auto">
          <a:xfrm>
            <a:off x="9624391" y="4620630"/>
            <a:ext cx="392534" cy="321889"/>
          </a:xfrm>
          <a:custGeom>
            <a:avLst/>
            <a:gdLst>
              <a:gd name="T0" fmla="*/ 1564 w 2048"/>
              <a:gd name="T1" fmla="*/ 600 h 1680"/>
              <a:gd name="T2" fmla="*/ 1264 w 2048"/>
              <a:gd name="T3" fmla="*/ 0 h 1680"/>
              <a:gd name="T4" fmla="*/ 1204 w 2048"/>
              <a:gd name="T5" fmla="*/ 97 h 1680"/>
              <a:gd name="T6" fmla="*/ 835 w 2048"/>
              <a:gd name="T7" fmla="*/ 600 h 1680"/>
              <a:gd name="T8" fmla="*/ 0 w 2048"/>
              <a:gd name="T9" fmla="*/ 660 h 1680"/>
              <a:gd name="T10" fmla="*/ 60 w 2048"/>
              <a:gd name="T11" fmla="*/ 1560 h 1680"/>
              <a:gd name="T12" fmla="*/ 930 w 2048"/>
              <a:gd name="T13" fmla="*/ 1586 h 1680"/>
              <a:gd name="T14" fmla="*/ 1402 w 2048"/>
              <a:gd name="T15" fmla="*/ 1680 h 1680"/>
              <a:gd name="T16" fmla="*/ 1808 w 2048"/>
              <a:gd name="T17" fmla="*/ 1500 h 1680"/>
              <a:gd name="T18" fmla="*/ 1928 w 2048"/>
              <a:gd name="T19" fmla="*/ 1260 h 1680"/>
              <a:gd name="T20" fmla="*/ 2048 w 2048"/>
              <a:gd name="T21" fmla="*/ 1020 h 1680"/>
              <a:gd name="T22" fmla="*/ 2048 w 2048"/>
              <a:gd name="T23" fmla="*/ 780 h 1680"/>
              <a:gd name="T24" fmla="*/ 604 w 2048"/>
              <a:gd name="T25" fmla="*/ 1440 h 1680"/>
              <a:gd name="T26" fmla="*/ 120 w 2048"/>
              <a:gd name="T27" fmla="*/ 720 h 1680"/>
              <a:gd name="T28" fmla="*/ 604 w 2048"/>
              <a:gd name="T29" fmla="*/ 1440 h 1680"/>
              <a:gd name="T30" fmla="*/ 1868 w 2048"/>
              <a:gd name="T31" fmla="*/ 960 h 1680"/>
              <a:gd name="T32" fmla="*/ 1868 w 2048"/>
              <a:gd name="T33" fmla="*/ 1080 h 1680"/>
              <a:gd name="T34" fmla="*/ 1568 w 2048"/>
              <a:gd name="T35" fmla="*/ 1140 h 1680"/>
              <a:gd name="T36" fmla="*/ 1748 w 2048"/>
              <a:gd name="T37" fmla="*/ 1200 h 1680"/>
              <a:gd name="T38" fmla="*/ 1748 w 2048"/>
              <a:gd name="T39" fmla="*/ 1320 h 1680"/>
              <a:gd name="T40" fmla="*/ 1568 w 2048"/>
              <a:gd name="T41" fmla="*/ 1380 h 1680"/>
              <a:gd name="T42" fmla="*/ 1688 w 2048"/>
              <a:gd name="T43" fmla="*/ 1500 h 1680"/>
              <a:gd name="T44" fmla="*/ 1402 w 2048"/>
              <a:gd name="T45" fmla="*/ 1560 h 1680"/>
              <a:gd name="T46" fmla="*/ 962 w 2048"/>
              <a:gd name="T47" fmla="*/ 1470 h 1680"/>
              <a:gd name="T48" fmla="*/ 724 w 2048"/>
              <a:gd name="T49" fmla="*/ 1440 h 1680"/>
              <a:gd name="T50" fmla="*/ 835 w 2048"/>
              <a:gd name="T51" fmla="*/ 719 h 1680"/>
              <a:gd name="T52" fmla="*/ 1323 w 2048"/>
              <a:gd name="T53" fmla="*/ 130 h 1680"/>
              <a:gd name="T54" fmla="*/ 1444 w 2048"/>
              <a:gd name="T55" fmla="*/ 600 h 1680"/>
              <a:gd name="T56" fmla="*/ 1324 w 2048"/>
              <a:gd name="T57" fmla="*/ 660 h 1680"/>
              <a:gd name="T58" fmla="*/ 1868 w 2048"/>
              <a:gd name="T59" fmla="*/ 720 h 1680"/>
              <a:gd name="T60" fmla="*/ 1868 w 2048"/>
              <a:gd name="T61" fmla="*/ 840 h 1680"/>
              <a:gd name="T62" fmla="*/ 1568 w 2048"/>
              <a:gd name="T63" fmla="*/ 900 h 1680"/>
              <a:gd name="T64" fmla="*/ 364 w 2048"/>
              <a:gd name="T65" fmla="*/ 1260 h 1680"/>
              <a:gd name="T66" fmla="*/ 484 w 2048"/>
              <a:gd name="T67" fmla="*/ 1260 h 1680"/>
              <a:gd name="T68" fmla="*/ 364 w 2048"/>
              <a:gd name="T69" fmla="*/ 126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8" h="1680">
                <a:moveTo>
                  <a:pt x="1868" y="600"/>
                </a:moveTo>
                <a:cubicBezTo>
                  <a:pt x="1564" y="600"/>
                  <a:pt x="1564" y="600"/>
                  <a:pt x="1564" y="600"/>
                </a:cubicBezTo>
                <a:cubicBezTo>
                  <a:pt x="1564" y="300"/>
                  <a:pt x="1564" y="300"/>
                  <a:pt x="1564" y="300"/>
                </a:cubicBezTo>
                <a:cubicBezTo>
                  <a:pt x="1564" y="134"/>
                  <a:pt x="1429" y="0"/>
                  <a:pt x="1264" y="0"/>
                </a:cubicBezTo>
                <a:cubicBezTo>
                  <a:pt x="1231" y="0"/>
                  <a:pt x="1204" y="27"/>
                  <a:pt x="1204" y="60"/>
                </a:cubicBezTo>
                <a:cubicBezTo>
                  <a:pt x="1204" y="97"/>
                  <a:pt x="1204" y="97"/>
                  <a:pt x="1204" y="97"/>
                </a:cubicBezTo>
                <a:cubicBezTo>
                  <a:pt x="1204" y="248"/>
                  <a:pt x="1149" y="393"/>
                  <a:pt x="1050" y="506"/>
                </a:cubicBezTo>
                <a:cubicBezTo>
                  <a:pt x="997" y="566"/>
                  <a:pt x="919" y="600"/>
                  <a:pt x="835" y="600"/>
                </a:cubicBezTo>
                <a:cubicBezTo>
                  <a:pt x="60" y="600"/>
                  <a:pt x="60" y="600"/>
                  <a:pt x="60" y="600"/>
                </a:cubicBezTo>
                <a:cubicBezTo>
                  <a:pt x="27" y="600"/>
                  <a:pt x="0" y="627"/>
                  <a:pt x="0" y="66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0" y="1533"/>
                  <a:pt x="27" y="1560"/>
                  <a:pt x="60" y="1560"/>
                </a:cubicBezTo>
                <a:cubicBezTo>
                  <a:pt x="738" y="1560"/>
                  <a:pt x="738" y="1560"/>
                  <a:pt x="738" y="1560"/>
                </a:cubicBezTo>
                <a:cubicBezTo>
                  <a:pt x="803" y="1560"/>
                  <a:pt x="868" y="1569"/>
                  <a:pt x="930" y="1586"/>
                </a:cubicBezTo>
                <a:cubicBezTo>
                  <a:pt x="1140" y="1644"/>
                  <a:pt x="1140" y="1644"/>
                  <a:pt x="1140" y="1644"/>
                </a:cubicBezTo>
                <a:cubicBezTo>
                  <a:pt x="1225" y="1668"/>
                  <a:pt x="1314" y="1680"/>
                  <a:pt x="1402" y="1680"/>
                </a:cubicBezTo>
                <a:cubicBezTo>
                  <a:pt x="1628" y="1680"/>
                  <a:pt x="1628" y="1680"/>
                  <a:pt x="1628" y="1680"/>
                </a:cubicBezTo>
                <a:cubicBezTo>
                  <a:pt x="1727" y="1680"/>
                  <a:pt x="1808" y="1599"/>
                  <a:pt x="1808" y="1500"/>
                </a:cubicBezTo>
                <a:cubicBezTo>
                  <a:pt x="1808" y="1476"/>
                  <a:pt x="1803" y="1454"/>
                  <a:pt x="1795" y="1433"/>
                </a:cubicBezTo>
                <a:cubicBezTo>
                  <a:pt x="1872" y="1413"/>
                  <a:pt x="1928" y="1343"/>
                  <a:pt x="1928" y="1260"/>
                </a:cubicBezTo>
                <a:cubicBezTo>
                  <a:pt x="1928" y="1236"/>
                  <a:pt x="1923" y="1214"/>
                  <a:pt x="1915" y="1194"/>
                </a:cubicBezTo>
                <a:cubicBezTo>
                  <a:pt x="1992" y="1173"/>
                  <a:pt x="2048" y="1103"/>
                  <a:pt x="2048" y="1020"/>
                </a:cubicBezTo>
                <a:cubicBezTo>
                  <a:pt x="2048" y="974"/>
                  <a:pt x="2031" y="932"/>
                  <a:pt x="2002" y="900"/>
                </a:cubicBezTo>
                <a:cubicBezTo>
                  <a:pt x="2031" y="868"/>
                  <a:pt x="2048" y="826"/>
                  <a:pt x="2048" y="780"/>
                </a:cubicBezTo>
                <a:cubicBezTo>
                  <a:pt x="2048" y="681"/>
                  <a:pt x="1967" y="600"/>
                  <a:pt x="1868" y="600"/>
                </a:cubicBezTo>
                <a:close/>
                <a:moveTo>
                  <a:pt x="604" y="1440"/>
                </a:moveTo>
                <a:cubicBezTo>
                  <a:pt x="120" y="1440"/>
                  <a:pt x="120" y="1440"/>
                  <a:pt x="120" y="1440"/>
                </a:cubicBezTo>
                <a:cubicBezTo>
                  <a:pt x="120" y="720"/>
                  <a:pt x="120" y="720"/>
                  <a:pt x="120" y="720"/>
                </a:cubicBezTo>
                <a:cubicBezTo>
                  <a:pt x="604" y="720"/>
                  <a:pt x="604" y="720"/>
                  <a:pt x="604" y="720"/>
                </a:cubicBezTo>
                <a:lnTo>
                  <a:pt x="604" y="1440"/>
                </a:lnTo>
                <a:close/>
                <a:moveTo>
                  <a:pt x="1628" y="960"/>
                </a:moveTo>
                <a:cubicBezTo>
                  <a:pt x="1868" y="960"/>
                  <a:pt x="1868" y="960"/>
                  <a:pt x="1868" y="960"/>
                </a:cubicBezTo>
                <a:cubicBezTo>
                  <a:pt x="1901" y="960"/>
                  <a:pt x="1928" y="987"/>
                  <a:pt x="1928" y="1020"/>
                </a:cubicBezTo>
                <a:cubicBezTo>
                  <a:pt x="1928" y="1053"/>
                  <a:pt x="1901" y="1080"/>
                  <a:pt x="1868" y="1080"/>
                </a:cubicBezTo>
                <a:cubicBezTo>
                  <a:pt x="1628" y="1080"/>
                  <a:pt x="1628" y="1080"/>
                  <a:pt x="1628" y="1080"/>
                </a:cubicBezTo>
                <a:cubicBezTo>
                  <a:pt x="1595" y="1080"/>
                  <a:pt x="1568" y="1107"/>
                  <a:pt x="1568" y="1140"/>
                </a:cubicBezTo>
                <a:cubicBezTo>
                  <a:pt x="1568" y="1173"/>
                  <a:pt x="1595" y="1200"/>
                  <a:pt x="1628" y="1200"/>
                </a:cubicBezTo>
                <a:cubicBezTo>
                  <a:pt x="1748" y="1200"/>
                  <a:pt x="1748" y="1200"/>
                  <a:pt x="1748" y="1200"/>
                </a:cubicBezTo>
                <a:cubicBezTo>
                  <a:pt x="1781" y="1200"/>
                  <a:pt x="1808" y="1227"/>
                  <a:pt x="1808" y="1260"/>
                </a:cubicBezTo>
                <a:cubicBezTo>
                  <a:pt x="1808" y="1293"/>
                  <a:pt x="1781" y="1320"/>
                  <a:pt x="1748" y="1320"/>
                </a:cubicBezTo>
                <a:cubicBezTo>
                  <a:pt x="1628" y="1320"/>
                  <a:pt x="1628" y="1320"/>
                  <a:pt x="1628" y="1320"/>
                </a:cubicBezTo>
                <a:cubicBezTo>
                  <a:pt x="1595" y="1320"/>
                  <a:pt x="1568" y="1347"/>
                  <a:pt x="1568" y="1380"/>
                </a:cubicBezTo>
                <a:cubicBezTo>
                  <a:pt x="1568" y="1413"/>
                  <a:pt x="1595" y="1440"/>
                  <a:pt x="1628" y="1440"/>
                </a:cubicBezTo>
                <a:cubicBezTo>
                  <a:pt x="1661" y="1440"/>
                  <a:pt x="1688" y="1467"/>
                  <a:pt x="1688" y="1500"/>
                </a:cubicBezTo>
                <a:cubicBezTo>
                  <a:pt x="1688" y="1533"/>
                  <a:pt x="1661" y="1560"/>
                  <a:pt x="1628" y="1560"/>
                </a:cubicBezTo>
                <a:cubicBezTo>
                  <a:pt x="1402" y="1560"/>
                  <a:pt x="1402" y="1560"/>
                  <a:pt x="1402" y="1560"/>
                </a:cubicBezTo>
                <a:cubicBezTo>
                  <a:pt x="1324" y="1560"/>
                  <a:pt x="1247" y="1549"/>
                  <a:pt x="1172" y="1529"/>
                </a:cubicBezTo>
                <a:cubicBezTo>
                  <a:pt x="962" y="1470"/>
                  <a:pt x="962" y="1470"/>
                  <a:pt x="962" y="1470"/>
                </a:cubicBezTo>
                <a:cubicBezTo>
                  <a:pt x="889" y="1450"/>
                  <a:pt x="814" y="1440"/>
                  <a:pt x="738" y="1440"/>
                </a:cubicBezTo>
                <a:cubicBezTo>
                  <a:pt x="724" y="1440"/>
                  <a:pt x="724" y="1440"/>
                  <a:pt x="724" y="1440"/>
                </a:cubicBezTo>
                <a:cubicBezTo>
                  <a:pt x="724" y="719"/>
                  <a:pt x="724" y="719"/>
                  <a:pt x="724" y="719"/>
                </a:cubicBezTo>
                <a:cubicBezTo>
                  <a:pt x="835" y="719"/>
                  <a:pt x="835" y="719"/>
                  <a:pt x="835" y="719"/>
                </a:cubicBezTo>
                <a:cubicBezTo>
                  <a:pt x="953" y="719"/>
                  <a:pt x="1064" y="671"/>
                  <a:pt x="1140" y="585"/>
                </a:cubicBezTo>
                <a:cubicBezTo>
                  <a:pt x="1251" y="458"/>
                  <a:pt x="1316" y="298"/>
                  <a:pt x="1323" y="130"/>
                </a:cubicBezTo>
                <a:cubicBezTo>
                  <a:pt x="1393" y="154"/>
                  <a:pt x="1444" y="221"/>
                  <a:pt x="1444" y="300"/>
                </a:cubicBezTo>
                <a:cubicBezTo>
                  <a:pt x="1444" y="600"/>
                  <a:pt x="1444" y="600"/>
                  <a:pt x="1444" y="600"/>
                </a:cubicBezTo>
                <a:cubicBezTo>
                  <a:pt x="1384" y="600"/>
                  <a:pt x="1384" y="600"/>
                  <a:pt x="1384" y="600"/>
                </a:cubicBezTo>
                <a:cubicBezTo>
                  <a:pt x="1351" y="600"/>
                  <a:pt x="1324" y="627"/>
                  <a:pt x="1324" y="660"/>
                </a:cubicBezTo>
                <a:cubicBezTo>
                  <a:pt x="1324" y="693"/>
                  <a:pt x="1351" y="720"/>
                  <a:pt x="1384" y="720"/>
                </a:cubicBezTo>
                <a:cubicBezTo>
                  <a:pt x="1868" y="720"/>
                  <a:pt x="1868" y="720"/>
                  <a:pt x="1868" y="720"/>
                </a:cubicBezTo>
                <a:cubicBezTo>
                  <a:pt x="1901" y="720"/>
                  <a:pt x="1928" y="747"/>
                  <a:pt x="1928" y="780"/>
                </a:cubicBezTo>
                <a:cubicBezTo>
                  <a:pt x="1928" y="813"/>
                  <a:pt x="1901" y="840"/>
                  <a:pt x="1868" y="840"/>
                </a:cubicBezTo>
                <a:cubicBezTo>
                  <a:pt x="1628" y="840"/>
                  <a:pt x="1628" y="840"/>
                  <a:pt x="1628" y="840"/>
                </a:cubicBezTo>
                <a:cubicBezTo>
                  <a:pt x="1595" y="840"/>
                  <a:pt x="1568" y="867"/>
                  <a:pt x="1568" y="900"/>
                </a:cubicBezTo>
                <a:cubicBezTo>
                  <a:pt x="1568" y="933"/>
                  <a:pt x="1595" y="960"/>
                  <a:pt x="1628" y="960"/>
                </a:cubicBezTo>
                <a:close/>
                <a:moveTo>
                  <a:pt x="364" y="1260"/>
                </a:moveTo>
                <a:cubicBezTo>
                  <a:pt x="364" y="1227"/>
                  <a:pt x="391" y="1200"/>
                  <a:pt x="424" y="1200"/>
                </a:cubicBezTo>
                <a:cubicBezTo>
                  <a:pt x="457" y="1200"/>
                  <a:pt x="484" y="1227"/>
                  <a:pt x="484" y="1260"/>
                </a:cubicBezTo>
                <a:cubicBezTo>
                  <a:pt x="484" y="1293"/>
                  <a:pt x="457" y="1320"/>
                  <a:pt x="424" y="1320"/>
                </a:cubicBezTo>
                <a:cubicBezTo>
                  <a:pt x="391" y="1320"/>
                  <a:pt x="364" y="1293"/>
                  <a:pt x="364" y="1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1" name="Freeform 380"/>
          <p:cNvSpPr>
            <a:spLocks noEditPoints="1"/>
          </p:cNvSpPr>
          <p:nvPr/>
        </p:nvSpPr>
        <p:spPr bwMode="auto">
          <a:xfrm>
            <a:off x="9649445" y="1889620"/>
            <a:ext cx="342426" cy="391595"/>
          </a:xfrm>
          <a:custGeom>
            <a:avLst/>
            <a:gdLst>
              <a:gd name="T0" fmla="*/ 359 w 1787"/>
              <a:gd name="T1" fmla="*/ 2044 h 2044"/>
              <a:gd name="T2" fmla="*/ 628 w 1787"/>
              <a:gd name="T3" fmla="*/ 1800 h 2044"/>
              <a:gd name="T4" fmla="*/ 1501 w 1787"/>
              <a:gd name="T5" fmla="*/ 1575 h 2044"/>
              <a:gd name="T6" fmla="*/ 1776 w 1787"/>
              <a:gd name="T7" fmla="*/ 991 h 2044"/>
              <a:gd name="T8" fmla="*/ 1293 w 1787"/>
              <a:gd name="T9" fmla="*/ 1201 h 2044"/>
              <a:gd name="T10" fmla="*/ 371 w 1787"/>
              <a:gd name="T11" fmla="*/ 1289 h 2044"/>
              <a:gd name="T12" fmla="*/ 0 w 1787"/>
              <a:gd name="T13" fmla="*/ 1685 h 2044"/>
              <a:gd name="T14" fmla="*/ 317 w 1787"/>
              <a:gd name="T15" fmla="*/ 2026 h 2044"/>
              <a:gd name="T16" fmla="*/ 583 w 1787"/>
              <a:gd name="T17" fmla="*/ 1321 h 2044"/>
              <a:gd name="T18" fmla="*/ 1183 w 1787"/>
              <a:gd name="T19" fmla="*/ 1409 h 2044"/>
              <a:gd name="T20" fmla="*/ 723 w 1787"/>
              <a:gd name="T21" fmla="*/ 1441 h 2044"/>
              <a:gd name="T22" fmla="*/ 723 w 1787"/>
              <a:gd name="T23" fmla="*/ 1561 h 2044"/>
              <a:gd name="T24" fmla="*/ 1289 w 1787"/>
              <a:gd name="T25" fmla="*/ 1464 h 2044"/>
              <a:gd name="T26" fmla="*/ 1617 w 1787"/>
              <a:gd name="T27" fmla="*/ 1096 h 2044"/>
              <a:gd name="T28" fmla="*/ 1130 w 1787"/>
              <a:gd name="T29" fmla="*/ 1680 h 2044"/>
              <a:gd name="T30" fmla="*/ 561 w 1787"/>
              <a:gd name="T31" fmla="*/ 1698 h 2044"/>
              <a:gd name="T32" fmla="*/ 144 w 1787"/>
              <a:gd name="T33" fmla="*/ 1685 h 2044"/>
              <a:gd name="T34" fmla="*/ 903 w 1787"/>
              <a:gd name="T35" fmla="*/ 1078 h 2044"/>
              <a:gd name="T36" fmla="*/ 903 w 1787"/>
              <a:gd name="T37" fmla="*/ 0 h 2044"/>
              <a:gd name="T38" fmla="*/ 903 w 1787"/>
              <a:gd name="T39" fmla="*/ 1078 h 2044"/>
              <a:gd name="T40" fmla="*/ 686 w 1787"/>
              <a:gd name="T41" fmla="*/ 778 h 2044"/>
              <a:gd name="T42" fmla="*/ 728 w 1787"/>
              <a:gd name="T43" fmla="*/ 920 h 2044"/>
              <a:gd name="T44" fmla="*/ 974 w 1787"/>
              <a:gd name="T45" fmla="*/ 856 h 2044"/>
              <a:gd name="T46" fmla="*/ 832 w 1787"/>
              <a:gd name="T47" fmla="*/ 856 h 2044"/>
              <a:gd name="T48" fmla="*/ 997 w 1787"/>
              <a:gd name="T49" fmla="*/ 777 h 2044"/>
              <a:gd name="T50" fmla="*/ 1305 w 1787"/>
              <a:gd name="T51" fmla="*/ 419 h 2044"/>
              <a:gd name="T52" fmla="*/ 1305 w 1787"/>
              <a:gd name="T53" fmla="*/ 658 h 2044"/>
              <a:gd name="T54" fmla="*/ 1143 w 1787"/>
              <a:gd name="T55" fmla="*/ 539 h 2044"/>
              <a:gd name="T56" fmla="*/ 1305 w 1787"/>
              <a:gd name="T57" fmla="*/ 419 h 2044"/>
              <a:gd name="T58" fmla="*/ 1120 w 1787"/>
              <a:gd name="T59" fmla="*/ 299 h 2044"/>
              <a:gd name="T60" fmla="*/ 1078 w 1787"/>
              <a:gd name="T61" fmla="*/ 158 h 2044"/>
              <a:gd name="T62" fmla="*/ 1086 w 1787"/>
              <a:gd name="T63" fmla="*/ 898 h 2044"/>
              <a:gd name="T64" fmla="*/ 1247 w 1787"/>
              <a:gd name="T65" fmla="*/ 777 h 2044"/>
              <a:gd name="T66" fmla="*/ 1086 w 1787"/>
              <a:gd name="T67" fmla="*/ 898 h 2044"/>
              <a:gd name="T68" fmla="*/ 903 w 1787"/>
              <a:gd name="T69" fmla="*/ 119 h 2044"/>
              <a:gd name="T70" fmla="*/ 997 w 1787"/>
              <a:gd name="T71" fmla="*/ 299 h 2044"/>
              <a:gd name="T72" fmla="*/ 832 w 1787"/>
              <a:gd name="T73" fmla="*/ 221 h 2044"/>
              <a:gd name="T74" fmla="*/ 1017 w 1787"/>
              <a:gd name="T75" fmla="*/ 419 h 2044"/>
              <a:gd name="T76" fmla="*/ 1017 w 1787"/>
              <a:gd name="T77" fmla="*/ 658 h 2044"/>
              <a:gd name="T78" fmla="*/ 783 w 1787"/>
              <a:gd name="T79" fmla="*/ 539 h 2044"/>
              <a:gd name="T80" fmla="*/ 728 w 1787"/>
              <a:gd name="T81" fmla="*/ 158 h 2044"/>
              <a:gd name="T82" fmla="*/ 686 w 1787"/>
              <a:gd name="T83" fmla="*/ 299 h 2044"/>
              <a:gd name="T84" fmla="*/ 728 w 1787"/>
              <a:gd name="T85" fmla="*/ 158 h 2044"/>
              <a:gd name="T86" fmla="*/ 501 w 1787"/>
              <a:gd name="T87" fmla="*/ 418 h 2044"/>
              <a:gd name="T88" fmla="*/ 664 w 1787"/>
              <a:gd name="T89" fmla="*/ 539 h 2044"/>
              <a:gd name="T90" fmla="*/ 501 w 1787"/>
              <a:gd name="T91" fmla="*/ 65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7" h="2044">
                <a:moveTo>
                  <a:pt x="317" y="2026"/>
                </a:moveTo>
                <a:cubicBezTo>
                  <a:pt x="329" y="2038"/>
                  <a:pt x="344" y="2044"/>
                  <a:pt x="359" y="2044"/>
                </a:cubicBezTo>
                <a:cubicBezTo>
                  <a:pt x="374" y="2044"/>
                  <a:pt x="390" y="2038"/>
                  <a:pt x="401" y="2026"/>
                </a:cubicBezTo>
                <a:cubicBezTo>
                  <a:pt x="628" y="1800"/>
                  <a:pt x="628" y="1800"/>
                  <a:pt x="628" y="1800"/>
                </a:cubicBezTo>
                <a:cubicBezTo>
                  <a:pt x="1130" y="1800"/>
                  <a:pt x="1130" y="1800"/>
                  <a:pt x="1130" y="1800"/>
                </a:cubicBezTo>
                <a:cubicBezTo>
                  <a:pt x="1287" y="1800"/>
                  <a:pt x="1429" y="1714"/>
                  <a:pt x="1501" y="1575"/>
                </a:cubicBezTo>
                <a:cubicBezTo>
                  <a:pt x="1503" y="1572"/>
                  <a:pt x="1685" y="1226"/>
                  <a:pt x="1777" y="1049"/>
                </a:cubicBezTo>
                <a:cubicBezTo>
                  <a:pt x="1787" y="1031"/>
                  <a:pt x="1786" y="1009"/>
                  <a:pt x="1776" y="991"/>
                </a:cubicBezTo>
                <a:cubicBezTo>
                  <a:pt x="1765" y="973"/>
                  <a:pt x="1745" y="962"/>
                  <a:pt x="1724" y="962"/>
                </a:cubicBezTo>
                <a:cubicBezTo>
                  <a:pt x="1547" y="962"/>
                  <a:pt x="1386" y="1053"/>
                  <a:pt x="1293" y="1201"/>
                </a:cubicBezTo>
                <a:cubicBezTo>
                  <a:pt x="583" y="1201"/>
                  <a:pt x="583" y="1201"/>
                  <a:pt x="583" y="1201"/>
                </a:cubicBezTo>
                <a:cubicBezTo>
                  <a:pt x="503" y="1201"/>
                  <a:pt x="428" y="1232"/>
                  <a:pt x="371" y="1289"/>
                </a:cubicBezTo>
                <a:cubicBezTo>
                  <a:pt x="17" y="1643"/>
                  <a:pt x="17" y="1643"/>
                  <a:pt x="17" y="1643"/>
                </a:cubicBezTo>
                <a:cubicBezTo>
                  <a:pt x="6" y="1654"/>
                  <a:pt x="0" y="1670"/>
                  <a:pt x="0" y="1685"/>
                </a:cubicBezTo>
                <a:cubicBezTo>
                  <a:pt x="0" y="1701"/>
                  <a:pt x="6" y="1717"/>
                  <a:pt x="17" y="1728"/>
                </a:cubicBezTo>
                <a:cubicBezTo>
                  <a:pt x="163" y="1873"/>
                  <a:pt x="315" y="2025"/>
                  <a:pt x="317" y="2026"/>
                </a:cubicBezTo>
                <a:close/>
                <a:moveTo>
                  <a:pt x="456" y="1374"/>
                </a:moveTo>
                <a:cubicBezTo>
                  <a:pt x="490" y="1340"/>
                  <a:pt x="535" y="1321"/>
                  <a:pt x="583" y="1321"/>
                </a:cubicBezTo>
                <a:cubicBezTo>
                  <a:pt x="1229" y="1321"/>
                  <a:pt x="1229" y="1321"/>
                  <a:pt x="1229" y="1321"/>
                </a:cubicBezTo>
                <a:cubicBezTo>
                  <a:pt x="1183" y="1409"/>
                  <a:pt x="1183" y="1409"/>
                  <a:pt x="1183" y="1409"/>
                </a:cubicBezTo>
                <a:cubicBezTo>
                  <a:pt x="1173" y="1429"/>
                  <a:pt x="1152" y="1441"/>
                  <a:pt x="1130" y="1441"/>
                </a:cubicBezTo>
                <a:cubicBezTo>
                  <a:pt x="723" y="1441"/>
                  <a:pt x="723" y="1441"/>
                  <a:pt x="723" y="1441"/>
                </a:cubicBezTo>
                <a:cubicBezTo>
                  <a:pt x="690" y="1441"/>
                  <a:pt x="664" y="1468"/>
                  <a:pt x="664" y="1501"/>
                </a:cubicBezTo>
                <a:cubicBezTo>
                  <a:pt x="664" y="1534"/>
                  <a:pt x="690" y="1561"/>
                  <a:pt x="723" y="1561"/>
                </a:cubicBezTo>
                <a:cubicBezTo>
                  <a:pt x="1130" y="1561"/>
                  <a:pt x="1130" y="1561"/>
                  <a:pt x="1130" y="1561"/>
                </a:cubicBezTo>
                <a:cubicBezTo>
                  <a:pt x="1197" y="1561"/>
                  <a:pt x="1258" y="1524"/>
                  <a:pt x="1289" y="1464"/>
                </a:cubicBezTo>
                <a:cubicBezTo>
                  <a:pt x="1289" y="1464"/>
                  <a:pt x="1382" y="1288"/>
                  <a:pt x="1382" y="1288"/>
                </a:cubicBezTo>
                <a:cubicBezTo>
                  <a:pt x="1432" y="1193"/>
                  <a:pt x="1517" y="1125"/>
                  <a:pt x="1617" y="1096"/>
                </a:cubicBezTo>
                <a:cubicBezTo>
                  <a:pt x="1522" y="1278"/>
                  <a:pt x="1397" y="1517"/>
                  <a:pt x="1395" y="1520"/>
                </a:cubicBezTo>
                <a:cubicBezTo>
                  <a:pt x="1343" y="1619"/>
                  <a:pt x="1242" y="1680"/>
                  <a:pt x="1130" y="1680"/>
                </a:cubicBezTo>
                <a:cubicBezTo>
                  <a:pt x="604" y="1680"/>
                  <a:pt x="604" y="1680"/>
                  <a:pt x="604" y="1680"/>
                </a:cubicBezTo>
                <a:cubicBezTo>
                  <a:pt x="588" y="1680"/>
                  <a:pt x="573" y="1687"/>
                  <a:pt x="561" y="1698"/>
                </a:cubicBezTo>
                <a:cubicBezTo>
                  <a:pt x="359" y="1899"/>
                  <a:pt x="359" y="1899"/>
                  <a:pt x="359" y="1899"/>
                </a:cubicBezTo>
                <a:cubicBezTo>
                  <a:pt x="311" y="1852"/>
                  <a:pt x="229" y="1770"/>
                  <a:pt x="144" y="1685"/>
                </a:cubicBezTo>
                <a:lnTo>
                  <a:pt x="456" y="1374"/>
                </a:lnTo>
                <a:close/>
                <a:moveTo>
                  <a:pt x="903" y="1078"/>
                </a:moveTo>
                <a:cubicBezTo>
                  <a:pt x="1201" y="1078"/>
                  <a:pt x="1442" y="835"/>
                  <a:pt x="1442" y="539"/>
                </a:cubicBezTo>
                <a:cubicBezTo>
                  <a:pt x="1442" y="224"/>
                  <a:pt x="1185" y="0"/>
                  <a:pt x="903" y="0"/>
                </a:cubicBezTo>
                <a:cubicBezTo>
                  <a:pt x="607" y="0"/>
                  <a:pt x="364" y="241"/>
                  <a:pt x="364" y="539"/>
                </a:cubicBezTo>
                <a:cubicBezTo>
                  <a:pt x="364" y="835"/>
                  <a:pt x="605" y="1078"/>
                  <a:pt x="903" y="1078"/>
                </a:cubicBezTo>
                <a:close/>
                <a:moveTo>
                  <a:pt x="559" y="778"/>
                </a:moveTo>
                <a:cubicBezTo>
                  <a:pt x="686" y="778"/>
                  <a:pt x="686" y="778"/>
                  <a:pt x="686" y="778"/>
                </a:cubicBezTo>
                <a:cubicBezTo>
                  <a:pt x="695" y="822"/>
                  <a:pt x="706" y="862"/>
                  <a:pt x="720" y="898"/>
                </a:cubicBezTo>
                <a:cubicBezTo>
                  <a:pt x="723" y="906"/>
                  <a:pt x="726" y="913"/>
                  <a:pt x="728" y="920"/>
                </a:cubicBezTo>
                <a:cubicBezTo>
                  <a:pt x="660" y="888"/>
                  <a:pt x="602" y="839"/>
                  <a:pt x="559" y="778"/>
                </a:cubicBezTo>
                <a:close/>
                <a:moveTo>
                  <a:pt x="974" y="856"/>
                </a:moveTo>
                <a:cubicBezTo>
                  <a:pt x="943" y="939"/>
                  <a:pt x="912" y="958"/>
                  <a:pt x="903" y="958"/>
                </a:cubicBezTo>
                <a:cubicBezTo>
                  <a:pt x="895" y="958"/>
                  <a:pt x="863" y="939"/>
                  <a:pt x="832" y="856"/>
                </a:cubicBezTo>
                <a:cubicBezTo>
                  <a:pt x="823" y="832"/>
                  <a:pt x="815" y="805"/>
                  <a:pt x="809" y="777"/>
                </a:cubicBezTo>
                <a:cubicBezTo>
                  <a:pt x="997" y="777"/>
                  <a:pt x="997" y="777"/>
                  <a:pt x="997" y="777"/>
                </a:cubicBezTo>
                <a:cubicBezTo>
                  <a:pt x="991" y="805"/>
                  <a:pt x="983" y="832"/>
                  <a:pt x="974" y="856"/>
                </a:cubicBezTo>
                <a:close/>
                <a:moveTo>
                  <a:pt x="1305" y="419"/>
                </a:moveTo>
                <a:cubicBezTo>
                  <a:pt x="1316" y="457"/>
                  <a:pt x="1322" y="497"/>
                  <a:pt x="1322" y="539"/>
                </a:cubicBezTo>
                <a:cubicBezTo>
                  <a:pt x="1322" y="580"/>
                  <a:pt x="1316" y="620"/>
                  <a:pt x="1305" y="658"/>
                </a:cubicBezTo>
                <a:cubicBezTo>
                  <a:pt x="1137" y="658"/>
                  <a:pt x="1137" y="658"/>
                  <a:pt x="1137" y="658"/>
                </a:cubicBezTo>
                <a:cubicBezTo>
                  <a:pt x="1141" y="619"/>
                  <a:pt x="1143" y="579"/>
                  <a:pt x="1143" y="539"/>
                </a:cubicBezTo>
                <a:cubicBezTo>
                  <a:pt x="1143" y="498"/>
                  <a:pt x="1141" y="458"/>
                  <a:pt x="1137" y="419"/>
                </a:cubicBezTo>
                <a:lnTo>
                  <a:pt x="1305" y="419"/>
                </a:lnTo>
                <a:close/>
                <a:moveTo>
                  <a:pt x="1247" y="299"/>
                </a:moveTo>
                <a:cubicBezTo>
                  <a:pt x="1120" y="299"/>
                  <a:pt x="1120" y="299"/>
                  <a:pt x="1120" y="299"/>
                </a:cubicBezTo>
                <a:cubicBezTo>
                  <a:pt x="1111" y="255"/>
                  <a:pt x="1100" y="215"/>
                  <a:pt x="1086" y="179"/>
                </a:cubicBezTo>
                <a:cubicBezTo>
                  <a:pt x="1083" y="171"/>
                  <a:pt x="1081" y="164"/>
                  <a:pt x="1078" y="158"/>
                </a:cubicBezTo>
                <a:cubicBezTo>
                  <a:pt x="1146" y="189"/>
                  <a:pt x="1204" y="238"/>
                  <a:pt x="1247" y="299"/>
                </a:cubicBezTo>
                <a:close/>
                <a:moveTo>
                  <a:pt x="1086" y="898"/>
                </a:moveTo>
                <a:cubicBezTo>
                  <a:pt x="1100" y="862"/>
                  <a:pt x="1111" y="821"/>
                  <a:pt x="1120" y="777"/>
                </a:cubicBezTo>
                <a:cubicBezTo>
                  <a:pt x="1247" y="777"/>
                  <a:pt x="1247" y="777"/>
                  <a:pt x="1247" y="777"/>
                </a:cubicBezTo>
                <a:cubicBezTo>
                  <a:pt x="1204" y="838"/>
                  <a:pt x="1146" y="888"/>
                  <a:pt x="1078" y="920"/>
                </a:cubicBezTo>
                <a:cubicBezTo>
                  <a:pt x="1081" y="913"/>
                  <a:pt x="1083" y="906"/>
                  <a:pt x="1086" y="898"/>
                </a:cubicBezTo>
                <a:close/>
                <a:moveTo>
                  <a:pt x="832" y="221"/>
                </a:moveTo>
                <a:cubicBezTo>
                  <a:pt x="863" y="138"/>
                  <a:pt x="895" y="119"/>
                  <a:pt x="903" y="119"/>
                </a:cubicBezTo>
                <a:cubicBezTo>
                  <a:pt x="912" y="119"/>
                  <a:pt x="943" y="138"/>
                  <a:pt x="974" y="221"/>
                </a:cubicBezTo>
                <a:cubicBezTo>
                  <a:pt x="983" y="245"/>
                  <a:pt x="991" y="271"/>
                  <a:pt x="997" y="299"/>
                </a:cubicBezTo>
                <a:cubicBezTo>
                  <a:pt x="809" y="299"/>
                  <a:pt x="809" y="299"/>
                  <a:pt x="809" y="299"/>
                </a:cubicBezTo>
                <a:cubicBezTo>
                  <a:pt x="815" y="271"/>
                  <a:pt x="823" y="245"/>
                  <a:pt x="832" y="221"/>
                </a:cubicBezTo>
                <a:close/>
                <a:moveTo>
                  <a:pt x="789" y="419"/>
                </a:moveTo>
                <a:cubicBezTo>
                  <a:pt x="1017" y="419"/>
                  <a:pt x="1017" y="419"/>
                  <a:pt x="1017" y="419"/>
                </a:cubicBezTo>
                <a:cubicBezTo>
                  <a:pt x="1021" y="457"/>
                  <a:pt x="1023" y="497"/>
                  <a:pt x="1023" y="539"/>
                </a:cubicBezTo>
                <a:cubicBezTo>
                  <a:pt x="1023" y="580"/>
                  <a:pt x="1021" y="620"/>
                  <a:pt x="1017" y="658"/>
                </a:cubicBezTo>
                <a:cubicBezTo>
                  <a:pt x="789" y="658"/>
                  <a:pt x="789" y="658"/>
                  <a:pt x="789" y="658"/>
                </a:cubicBezTo>
                <a:cubicBezTo>
                  <a:pt x="785" y="620"/>
                  <a:pt x="783" y="580"/>
                  <a:pt x="783" y="539"/>
                </a:cubicBezTo>
                <a:cubicBezTo>
                  <a:pt x="783" y="497"/>
                  <a:pt x="785" y="457"/>
                  <a:pt x="789" y="419"/>
                </a:cubicBezTo>
                <a:close/>
                <a:moveTo>
                  <a:pt x="728" y="158"/>
                </a:moveTo>
                <a:cubicBezTo>
                  <a:pt x="726" y="164"/>
                  <a:pt x="723" y="171"/>
                  <a:pt x="720" y="179"/>
                </a:cubicBezTo>
                <a:cubicBezTo>
                  <a:pt x="706" y="215"/>
                  <a:pt x="695" y="255"/>
                  <a:pt x="686" y="299"/>
                </a:cubicBezTo>
                <a:cubicBezTo>
                  <a:pt x="559" y="299"/>
                  <a:pt x="559" y="299"/>
                  <a:pt x="559" y="299"/>
                </a:cubicBezTo>
                <a:cubicBezTo>
                  <a:pt x="602" y="238"/>
                  <a:pt x="660" y="189"/>
                  <a:pt x="728" y="158"/>
                </a:cubicBezTo>
                <a:close/>
                <a:moveTo>
                  <a:pt x="484" y="539"/>
                </a:moveTo>
                <a:cubicBezTo>
                  <a:pt x="484" y="497"/>
                  <a:pt x="490" y="456"/>
                  <a:pt x="501" y="418"/>
                </a:cubicBezTo>
                <a:cubicBezTo>
                  <a:pt x="669" y="418"/>
                  <a:pt x="669" y="418"/>
                  <a:pt x="669" y="418"/>
                </a:cubicBezTo>
                <a:cubicBezTo>
                  <a:pt x="665" y="457"/>
                  <a:pt x="664" y="498"/>
                  <a:pt x="664" y="539"/>
                </a:cubicBezTo>
                <a:cubicBezTo>
                  <a:pt x="664" y="579"/>
                  <a:pt x="665" y="619"/>
                  <a:pt x="669" y="658"/>
                </a:cubicBezTo>
                <a:cubicBezTo>
                  <a:pt x="501" y="658"/>
                  <a:pt x="501" y="658"/>
                  <a:pt x="501" y="658"/>
                </a:cubicBezTo>
                <a:cubicBezTo>
                  <a:pt x="490" y="620"/>
                  <a:pt x="484" y="580"/>
                  <a:pt x="484" y="5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2" name="Freeform 339"/>
          <p:cNvSpPr>
            <a:spLocks noEditPoints="1"/>
          </p:cNvSpPr>
          <p:nvPr/>
        </p:nvSpPr>
        <p:spPr bwMode="auto">
          <a:xfrm>
            <a:off x="9648213" y="5932184"/>
            <a:ext cx="344890" cy="392417"/>
          </a:xfrm>
          <a:custGeom>
            <a:avLst/>
            <a:gdLst>
              <a:gd name="T0" fmla="*/ 1500 w 1800"/>
              <a:gd name="T1" fmla="*/ 600 h 2048"/>
              <a:gd name="T2" fmla="*/ 1800 w 1800"/>
              <a:gd name="T3" fmla="*/ 300 h 2048"/>
              <a:gd name="T4" fmla="*/ 1500 w 1800"/>
              <a:gd name="T5" fmla="*/ 0 h 2048"/>
              <a:gd name="T6" fmla="*/ 1200 w 1800"/>
              <a:gd name="T7" fmla="*/ 300 h 2048"/>
              <a:gd name="T8" fmla="*/ 1222 w 1800"/>
              <a:gd name="T9" fmla="*/ 413 h 2048"/>
              <a:gd name="T10" fmla="*/ 732 w 1800"/>
              <a:gd name="T11" fmla="*/ 743 h 2048"/>
              <a:gd name="T12" fmla="*/ 420 w 1800"/>
              <a:gd name="T13" fmla="*/ 604 h 2048"/>
              <a:gd name="T14" fmla="*/ 0 w 1800"/>
              <a:gd name="T15" fmla="*/ 1024 h 2048"/>
              <a:gd name="T16" fmla="*/ 420 w 1800"/>
              <a:gd name="T17" fmla="*/ 1444 h 2048"/>
              <a:gd name="T18" fmla="*/ 732 w 1800"/>
              <a:gd name="T19" fmla="*/ 1305 h 2048"/>
              <a:gd name="T20" fmla="*/ 1222 w 1800"/>
              <a:gd name="T21" fmla="*/ 1635 h 2048"/>
              <a:gd name="T22" fmla="*/ 1200 w 1800"/>
              <a:gd name="T23" fmla="*/ 1748 h 2048"/>
              <a:gd name="T24" fmla="*/ 1500 w 1800"/>
              <a:gd name="T25" fmla="*/ 2048 h 2048"/>
              <a:gd name="T26" fmla="*/ 1800 w 1800"/>
              <a:gd name="T27" fmla="*/ 1748 h 2048"/>
              <a:gd name="T28" fmla="*/ 1500 w 1800"/>
              <a:gd name="T29" fmla="*/ 1448 h 2048"/>
              <a:gd name="T30" fmla="*/ 1289 w 1800"/>
              <a:gd name="T31" fmla="*/ 1535 h 2048"/>
              <a:gd name="T32" fmla="*/ 799 w 1800"/>
              <a:gd name="T33" fmla="*/ 1205 h 2048"/>
              <a:gd name="T34" fmla="*/ 840 w 1800"/>
              <a:gd name="T35" fmla="*/ 1024 h 2048"/>
              <a:gd name="T36" fmla="*/ 799 w 1800"/>
              <a:gd name="T37" fmla="*/ 843 h 2048"/>
              <a:gd name="T38" fmla="*/ 1289 w 1800"/>
              <a:gd name="T39" fmla="*/ 513 h 2048"/>
              <a:gd name="T40" fmla="*/ 1500 w 1800"/>
              <a:gd name="T41" fmla="*/ 600 h 2048"/>
              <a:gd name="T42" fmla="*/ 1500 w 1800"/>
              <a:gd name="T43" fmla="*/ 120 h 2048"/>
              <a:gd name="T44" fmla="*/ 1680 w 1800"/>
              <a:gd name="T45" fmla="*/ 300 h 2048"/>
              <a:gd name="T46" fmla="*/ 1500 w 1800"/>
              <a:gd name="T47" fmla="*/ 480 h 2048"/>
              <a:gd name="T48" fmla="*/ 1320 w 1800"/>
              <a:gd name="T49" fmla="*/ 300 h 2048"/>
              <a:gd name="T50" fmla="*/ 1500 w 1800"/>
              <a:gd name="T51" fmla="*/ 120 h 2048"/>
              <a:gd name="T52" fmla="*/ 420 w 1800"/>
              <a:gd name="T53" fmla="*/ 1324 h 2048"/>
              <a:gd name="T54" fmla="*/ 120 w 1800"/>
              <a:gd name="T55" fmla="*/ 1024 h 2048"/>
              <a:gd name="T56" fmla="*/ 420 w 1800"/>
              <a:gd name="T57" fmla="*/ 724 h 2048"/>
              <a:gd name="T58" fmla="*/ 720 w 1800"/>
              <a:gd name="T59" fmla="*/ 1024 h 2048"/>
              <a:gd name="T60" fmla="*/ 420 w 1800"/>
              <a:gd name="T61" fmla="*/ 1324 h 2048"/>
              <a:gd name="T62" fmla="*/ 1500 w 1800"/>
              <a:gd name="T63" fmla="*/ 1568 h 2048"/>
              <a:gd name="T64" fmla="*/ 1680 w 1800"/>
              <a:gd name="T65" fmla="*/ 1748 h 2048"/>
              <a:gd name="T66" fmla="*/ 1500 w 1800"/>
              <a:gd name="T67" fmla="*/ 1928 h 2048"/>
              <a:gd name="T68" fmla="*/ 1320 w 1800"/>
              <a:gd name="T69" fmla="*/ 1748 h 2048"/>
              <a:gd name="T70" fmla="*/ 1500 w 1800"/>
              <a:gd name="T71" fmla="*/ 156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00" h="2048">
                <a:moveTo>
                  <a:pt x="1500" y="600"/>
                </a:moveTo>
                <a:cubicBezTo>
                  <a:pt x="1665" y="600"/>
                  <a:pt x="1800" y="465"/>
                  <a:pt x="1800" y="300"/>
                </a:cubicBezTo>
                <a:cubicBezTo>
                  <a:pt x="1800" y="135"/>
                  <a:pt x="1665" y="0"/>
                  <a:pt x="1500" y="0"/>
                </a:cubicBezTo>
                <a:cubicBezTo>
                  <a:pt x="1335" y="0"/>
                  <a:pt x="1200" y="135"/>
                  <a:pt x="1200" y="300"/>
                </a:cubicBezTo>
                <a:cubicBezTo>
                  <a:pt x="1200" y="340"/>
                  <a:pt x="1208" y="378"/>
                  <a:pt x="1222" y="413"/>
                </a:cubicBezTo>
                <a:cubicBezTo>
                  <a:pt x="732" y="743"/>
                  <a:pt x="732" y="743"/>
                  <a:pt x="732" y="743"/>
                </a:cubicBezTo>
                <a:cubicBezTo>
                  <a:pt x="655" y="658"/>
                  <a:pt x="544" y="604"/>
                  <a:pt x="420" y="604"/>
                </a:cubicBezTo>
                <a:cubicBezTo>
                  <a:pt x="188" y="604"/>
                  <a:pt x="0" y="792"/>
                  <a:pt x="0" y="1024"/>
                </a:cubicBezTo>
                <a:cubicBezTo>
                  <a:pt x="0" y="1256"/>
                  <a:pt x="188" y="1444"/>
                  <a:pt x="420" y="1444"/>
                </a:cubicBezTo>
                <a:cubicBezTo>
                  <a:pt x="544" y="1444"/>
                  <a:pt x="655" y="1390"/>
                  <a:pt x="732" y="1305"/>
                </a:cubicBezTo>
                <a:cubicBezTo>
                  <a:pt x="1222" y="1635"/>
                  <a:pt x="1222" y="1635"/>
                  <a:pt x="1222" y="1635"/>
                </a:cubicBezTo>
                <a:cubicBezTo>
                  <a:pt x="1208" y="1670"/>
                  <a:pt x="1200" y="1708"/>
                  <a:pt x="1200" y="1748"/>
                </a:cubicBezTo>
                <a:cubicBezTo>
                  <a:pt x="1200" y="1913"/>
                  <a:pt x="1335" y="2048"/>
                  <a:pt x="1500" y="2048"/>
                </a:cubicBezTo>
                <a:cubicBezTo>
                  <a:pt x="1665" y="2048"/>
                  <a:pt x="1800" y="1913"/>
                  <a:pt x="1800" y="1748"/>
                </a:cubicBezTo>
                <a:cubicBezTo>
                  <a:pt x="1800" y="1583"/>
                  <a:pt x="1665" y="1448"/>
                  <a:pt x="1500" y="1448"/>
                </a:cubicBezTo>
                <a:cubicBezTo>
                  <a:pt x="1418" y="1448"/>
                  <a:pt x="1343" y="1481"/>
                  <a:pt x="1289" y="1535"/>
                </a:cubicBezTo>
                <a:cubicBezTo>
                  <a:pt x="799" y="1205"/>
                  <a:pt x="799" y="1205"/>
                  <a:pt x="799" y="1205"/>
                </a:cubicBezTo>
                <a:cubicBezTo>
                  <a:pt x="825" y="1150"/>
                  <a:pt x="840" y="1089"/>
                  <a:pt x="840" y="1024"/>
                </a:cubicBezTo>
                <a:cubicBezTo>
                  <a:pt x="840" y="959"/>
                  <a:pt x="825" y="898"/>
                  <a:pt x="799" y="843"/>
                </a:cubicBezTo>
                <a:cubicBezTo>
                  <a:pt x="1289" y="513"/>
                  <a:pt x="1289" y="513"/>
                  <a:pt x="1289" y="513"/>
                </a:cubicBezTo>
                <a:cubicBezTo>
                  <a:pt x="1343" y="567"/>
                  <a:pt x="1418" y="600"/>
                  <a:pt x="1500" y="600"/>
                </a:cubicBezTo>
                <a:close/>
                <a:moveTo>
                  <a:pt x="1500" y="120"/>
                </a:moveTo>
                <a:cubicBezTo>
                  <a:pt x="1599" y="120"/>
                  <a:pt x="1680" y="201"/>
                  <a:pt x="1680" y="300"/>
                </a:cubicBezTo>
                <a:cubicBezTo>
                  <a:pt x="1680" y="399"/>
                  <a:pt x="1599" y="480"/>
                  <a:pt x="1500" y="480"/>
                </a:cubicBezTo>
                <a:cubicBezTo>
                  <a:pt x="1401" y="480"/>
                  <a:pt x="1320" y="399"/>
                  <a:pt x="1320" y="300"/>
                </a:cubicBezTo>
                <a:cubicBezTo>
                  <a:pt x="1320" y="201"/>
                  <a:pt x="1401" y="120"/>
                  <a:pt x="1500" y="120"/>
                </a:cubicBezTo>
                <a:close/>
                <a:moveTo>
                  <a:pt x="420" y="1324"/>
                </a:moveTo>
                <a:cubicBezTo>
                  <a:pt x="255" y="1324"/>
                  <a:pt x="120" y="1189"/>
                  <a:pt x="120" y="1024"/>
                </a:cubicBezTo>
                <a:cubicBezTo>
                  <a:pt x="120" y="859"/>
                  <a:pt x="255" y="724"/>
                  <a:pt x="420" y="724"/>
                </a:cubicBezTo>
                <a:cubicBezTo>
                  <a:pt x="585" y="724"/>
                  <a:pt x="720" y="859"/>
                  <a:pt x="720" y="1024"/>
                </a:cubicBezTo>
                <a:cubicBezTo>
                  <a:pt x="720" y="1189"/>
                  <a:pt x="585" y="1324"/>
                  <a:pt x="420" y="1324"/>
                </a:cubicBezTo>
                <a:close/>
                <a:moveTo>
                  <a:pt x="1500" y="1568"/>
                </a:moveTo>
                <a:cubicBezTo>
                  <a:pt x="1599" y="1568"/>
                  <a:pt x="1680" y="1649"/>
                  <a:pt x="1680" y="1748"/>
                </a:cubicBezTo>
                <a:cubicBezTo>
                  <a:pt x="1680" y="1847"/>
                  <a:pt x="1599" y="1928"/>
                  <a:pt x="1500" y="1928"/>
                </a:cubicBezTo>
                <a:cubicBezTo>
                  <a:pt x="1401" y="1928"/>
                  <a:pt x="1320" y="1847"/>
                  <a:pt x="1320" y="1748"/>
                </a:cubicBezTo>
                <a:cubicBezTo>
                  <a:pt x="1320" y="1649"/>
                  <a:pt x="1401" y="1568"/>
                  <a:pt x="1500" y="1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3" name="Freeform 374"/>
          <p:cNvSpPr>
            <a:spLocks noEditPoints="1"/>
          </p:cNvSpPr>
          <p:nvPr/>
        </p:nvSpPr>
        <p:spPr bwMode="auto">
          <a:xfrm>
            <a:off x="9624391" y="5260740"/>
            <a:ext cx="392534" cy="392299"/>
          </a:xfrm>
          <a:custGeom>
            <a:avLst/>
            <a:gdLst>
              <a:gd name="T0" fmla="*/ 544 w 2048"/>
              <a:gd name="T1" fmla="*/ 1928 h 2048"/>
              <a:gd name="T2" fmla="*/ 544 w 2048"/>
              <a:gd name="T3" fmla="*/ 2048 h 2048"/>
              <a:gd name="T4" fmla="*/ 1564 w 2048"/>
              <a:gd name="T5" fmla="*/ 1988 h 2048"/>
              <a:gd name="T6" fmla="*/ 1307 w 2048"/>
              <a:gd name="T7" fmla="*/ 1928 h 2048"/>
              <a:gd name="T8" fmla="*/ 1868 w 2048"/>
              <a:gd name="T9" fmla="*/ 1684 h 2048"/>
              <a:gd name="T10" fmla="*/ 2048 w 2048"/>
              <a:gd name="T11" fmla="*/ 180 h 2048"/>
              <a:gd name="T12" fmla="*/ 180 w 2048"/>
              <a:gd name="T13" fmla="*/ 0 h 2048"/>
              <a:gd name="T14" fmla="*/ 0 w 2048"/>
              <a:gd name="T15" fmla="*/ 1504 h 2048"/>
              <a:gd name="T16" fmla="*/ 821 w 2048"/>
              <a:gd name="T17" fmla="*/ 1684 h 2048"/>
              <a:gd name="T18" fmla="*/ 867 w 2048"/>
              <a:gd name="T19" fmla="*/ 1928 h 2048"/>
              <a:gd name="T20" fmla="*/ 1101 w 2048"/>
              <a:gd name="T21" fmla="*/ 1684 h 2048"/>
              <a:gd name="T22" fmla="*/ 867 w 2048"/>
              <a:gd name="T23" fmla="*/ 1928 h 2048"/>
              <a:gd name="T24" fmla="*/ 180 w 2048"/>
              <a:gd name="T25" fmla="*/ 120 h 2048"/>
              <a:gd name="T26" fmla="*/ 1928 w 2048"/>
              <a:gd name="T27" fmla="*/ 180 h 2048"/>
              <a:gd name="T28" fmla="*/ 120 w 2048"/>
              <a:gd name="T29" fmla="*/ 1204 h 2048"/>
              <a:gd name="T30" fmla="*/ 180 w 2048"/>
              <a:gd name="T31" fmla="*/ 1564 h 2048"/>
              <a:gd name="T32" fmla="*/ 120 w 2048"/>
              <a:gd name="T33" fmla="*/ 1324 h 2048"/>
              <a:gd name="T34" fmla="*/ 1928 w 2048"/>
              <a:gd name="T35" fmla="*/ 1504 h 2048"/>
              <a:gd name="T36" fmla="*/ 180 w 2048"/>
              <a:gd name="T37" fmla="*/ 1564 h 2048"/>
              <a:gd name="T38" fmla="*/ 656 w 2048"/>
              <a:gd name="T39" fmla="*/ 844 h 2048"/>
              <a:gd name="T40" fmla="*/ 1204 w 2048"/>
              <a:gd name="T41" fmla="*/ 904 h 2048"/>
              <a:gd name="T42" fmla="*/ 604 w 2048"/>
              <a:gd name="T43" fmla="*/ 964 h 2048"/>
              <a:gd name="T44" fmla="*/ 544 w 2048"/>
              <a:gd name="T45" fmla="*/ 1084 h 2048"/>
              <a:gd name="T46" fmla="*/ 484 w 2048"/>
              <a:gd name="T47" fmla="*/ 964 h 2048"/>
              <a:gd name="T48" fmla="*/ 364 w 2048"/>
              <a:gd name="T49" fmla="*/ 904 h 2048"/>
              <a:gd name="T50" fmla="*/ 484 w 2048"/>
              <a:gd name="T51" fmla="*/ 844 h 2048"/>
              <a:gd name="T52" fmla="*/ 544 w 2048"/>
              <a:gd name="T53" fmla="*/ 244 h 2048"/>
              <a:gd name="T54" fmla="*/ 604 w 2048"/>
              <a:gd name="T55" fmla="*/ 706 h 2048"/>
              <a:gd name="T56" fmla="*/ 778 w 2048"/>
              <a:gd name="T57" fmla="*/ 484 h 2048"/>
              <a:gd name="T58" fmla="*/ 895 w 2048"/>
              <a:gd name="T59" fmla="*/ 570 h 2048"/>
              <a:gd name="T60" fmla="*/ 1177 w 2048"/>
              <a:gd name="T61" fmla="*/ 254 h 2048"/>
              <a:gd name="T62" fmla="*/ 954 w 2048"/>
              <a:gd name="T63" fmla="*/ 697 h 2048"/>
              <a:gd name="T64" fmla="*/ 862 w 2048"/>
              <a:gd name="T65" fmla="*/ 706 h 2048"/>
              <a:gd name="T66" fmla="*/ 1684 w 2048"/>
              <a:gd name="T67" fmla="*/ 304 h 2048"/>
              <a:gd name="T68" fmla="*/ 1384 w 2048"/>
              <a:gd name="T69" fmla="*/ 364 h 2048"/>
              <a:gd name="T70" fmla="*/ 1384 w 2048"/>
              <a:gd name="T71" fmla="*/ 244 h 2048"/>
              <a:gd name="T72" fmla="*/ 1684 w 2048"/>
              <a:gd name="T73" fmla="*/ 304 h 2048"/>
              <a:gd name="T74" fmla="*/ 1624 w 2048"/>
              <a:gd name="T75" fmla="*/ 604 h 2048"/>
              <a:gd name="T76" fmla="*/ 1324 w 2048"/>
              <a:gd name="T77" fmla="*/ 544 h 2048"/>
              <a:gd name="T78" fmla="*/ 1624 w 2048"/>
              <a:gd name="T79" fmla="*/ 484 h 2048"/>
              <a:gd name="T80" fmla="*/ 1684 w 2048"/>
              <a:gd name="T81" fmla="*/ 784 h 2048"/>
              <a:gd name="T82" fmla="*/ 1384 w 2048"/>
              <a:gd name="T83" fmla="*/ 844 h 2048"/>
              <a:gd name="T84" fmla="*/ 1384 w 2048"/>
              <a:gd name="T85" fmla="*/ 724 h 2048"/>
              <a:gd name="T86" fmla="*/ 1684 w 2048"/>
              <a:gd name="T87" fmla="*/ 784 h 2048"/>
              <a:gd name="T88" fmla="*/ 1624 w 2048"/>
              <a:gd name="T89" fmla="*/ 1084 h 2048"/>
              <a:gd name="T90" fmla="*/ 1324 w 2048"/>
              <a:gd name="T91" fmla="*/ 1024 h 2048"/>
              <a:gd name="T92" fmla="*/ 1624 w 2048"/>
              <a:gd name="T93" fmla="*/ 964 h 2048"/>
              <a:gd name="T94" fmla="*/ 1144 w 2048"/>
              <a:gd name="T95" fmla="*/ 1444 h 2048"/>
              <a:gd name="T96" fmla="*/ 964 w 2048"/>
              <a:gd name="T97" fmla="*/ 1504 h 2048"/>
              <a:gd name="T98" fmla="*/ 964 w 2048"/>
              <a:gd name="T99" fmla="*/ 1384 h 2048"/>
              <a:gd name="T100" fmla="*/ 1144 w 2048"/>
              <a:gd name="T101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8" h="2048">
                <a:moveTo>
                  <a:pt x="741" y="1928"/>
                </a:moveTo>
                <a:cubicBezTo>
                  <a:pt x="544" y="1928"/>
                  <a:pt x="544" y="1928"/>
                  <a:pt x="544" y="1928"/>
                </a:cubicBezTo>
                <a:cubicBezTo>
                  <a:pt x="511" y="1928"/>
                  <a:pt x="484" y="1955"/>
                  <a:pt x="484" y="1988"/>
                </a:cubicBezTo>
                <a:cubicBezTo>
                  <a:pt x="484" y="2021"/>
                  <a:pt x="511" y="2048"/>
                  <a:pt x="544" y="2048"/>
                </a:cubicBezTo>
                <a:cubicBezTo>
                  <a:pt x="1504" y="2048"/>
                  <a:pt x="1504" y="2048"/>
                  <a:pt x="1504" y="2048"/>
                </a:cubicBezTo>
                <a:cubicBezTo>
                  <a:pt x="1537" y="2048"/>
                  <a:pt x="1564" y="2021"/>
                  <a:pt x="1564" y="1988"/>
                </a:cubicBezTo>
                <a:cubicBezTo>
                  <a:pt x="1564" y="1955"/>
                  <a:pt x="1537" y="1928"/>
                  <a:pt x="1504" y="1928"/>
                </a:cubicBezTo>
                <a:cubicBezTo>
                  <a:pt x="1307" y="1928"/>
                  <a:pt x="1307" y="1928"/>
                  <a:pt x="1307" y="1928"/>
                </a:cubicBezTo>
                <a:cubicBezTo>
                  <a:pt x="1227" y="1684"/>
                  <a:pt x="1227" y="1684"/>
                  <a:pt x="1227" y="1684"/>
                </a:cubicBezTo>
                <a:cubicBezTo>
                  <a:pt x="1868" y="1684"/>
                  <a:pt x="1868" y="1684"/>
                  <a:pt x="1868" y="1684"/>
                </a:cubicBezTo>
                <a:cubicBezTo>
                  <a:pt x="1967" y="1684"/>
                  <a:pt x="2048" y="1603"/>
                  <a:pt x="2048" y="1504"/>
                </a:cubicBezTo>
                <a:cubicBezTo>
                  <a:pt x="2048" y="180"/>
                  <a:pt x="2048" y="180"/>
                  <a:pt x="2048" y="180"/>
                </a:cubicBezTo>
                <a:cubicBezTo>
                  <a:pt x="2048" y="81"/>
                  <a:pt x="1967" y="0"/>
                  <a:pt x="186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504"/>
                  <a:pt x="0" y="1504"/>
                  <a:pt x="0" y="1504"/>
                </a:cubicBezTo>
                <a:cubicBezTo>
                  <a:pt x="0" y="1603"/>
                  <a:pt x="81" y="1684"/>
                  <a:pt x="180" y="1684"/>
                </a:cubicBezTo>
                <a:cubicBezTo>
                  <a:pt x="821" y="1684"/>
                  <a:pt x="821" y="1684"/>
                  <a:pt x="821" y="1684"/>
                </a:cubicBezTo>
                <a:lnTo>
                  <a:pt x="741" y="1928"/>
                </a:lnTo>
                <a:close/>
                <a:moveTo>
                  <a:pt x="867" y="1928"/>
                </a:moveTo>
                <a:cubicBezTo>
                  <a:pt x="947" y="1684"/>
                  <a:pt x="947" y="1684"/>
                  <a:pt x="947" y="1684"/>
                </a:cubicBezTo>
                <a:cubicBezTo>
                  <a:pt x="1101" y="1684"/>
                  <a:pt x="1101" y="1684"/>
                  <a:pt x="1101" y="1684"/>
                </a:cubicBezTo>
                <a:cubicBezTo>
                  <a:pt x="1181" y="1928"/>
                  <a:pt x="1181" y="1928"/>
                  <a:pt x="1181" y="1928"/>
                </a:cubicBezTo>
                <a:lnTo>
                  <a:pt x="867" y="1928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1868" y="120"/>
                  <a:pt x="1868" y="120"/>
                  <a:pt x="1868" y="120"/>
                </a:cubicBezTo>
                <a:cubicBezTo>
                  <a:pt x="1901" y="120"/>
                  <a:pt x="1928" y="147"/>
                  <a:pt x="1928" y="180"/>
                </a:cubicBezTo>
                <a:cubicBezTo>
                  <a:pt x="1928" y="1204"/>
                  <a:pt x="1928" y="1204"/>
                  <a:pt x="1928" y="1204"/>
                </a:cubicBezTo>
                <a:cubicBezTo>
                  <a:pt x="120" y="1204"/>
                  <a:pt x="120" y="1204"/>
                  <a:pt x="120" y="1204"/>
                </a:cubicBezTo>
                <a:lnTo>
                  <a:pt x="120" y="180"/>
                </a:lnTo>
                <a:close/>
                <a:moveTo>
                  <a:pt x="180" y="1564"/>
                </a:moveTo>
                <a:cubicBezTo>
                  <a:pt x="147" y="1564"/>
                  <a:pt x="120" y="1537"/>
                  <a:pt x="120" y="1504"/>
                </a:cubicBezTo>
                <a:cubicBezTo>
                  <a:pt x="120" y="1324"/>
                  <a:pt x="120" y="1324"/>
                  <a:pt x="120" y="1324"/>
                </a:cubicBezTo>
                <a:cubicBezTo>
                  <a:pt x="1928" y="1324"/>
                  <a:pt x="1928" y="1324"/>
                  <a:pt x="1928" y="1324"/>
                </a:cubicBezTo>
                <a:cubicBezTo>
                  <a:pt x="1928" y="1504"/>
                  <a:pt x="1928" y="1504"/>
                  <a:pt x="1928" y="1504"/>
                </a:cubicBezTo>
                <a:cubicBezTo>
                  <a:pt x="1928" y="1537"/>
                  <a:pt x="1901" y="1564"/>
                  <a:pt x="1868" y="1564"/>
                </a:cubicBezTo>
                <a:lnTo>
                  <a:pt x="180" y="1564"/>
                </a:lnTo>
                <a:close/>
                <a:moveTo>
                  <a:pt x="793" y="638"/>
                </a:moveTo>
                <a:cubicBezTo>
                  <a:pt x="656" y="844"/>
                  <a:pt x="656" y="844"/>
                  <a:pt x="656" y="844"/>
                </a:cubicBezTo>
                <a:cubicBezTo>
                  <a:pt x="1144" y="844"/>
                  <a:pt x="1144" y="844"/>
                  <a:pt x="1144" y="844"/>
                </a:cubicBezTo>
                <a:cubicBezTo>
                  <a:pt x="1177" y="844"/>
                  <a:pt x="1204" y="871"/>
                  <a:pt x="1204" y="904"/>
                </a:cubicBezTo>
                <a:cubicBezTo>
                  <a:pt x="1204" y="937"/>
                  <a:pt x="1177" y="964"/>
                  <a:pt x="1144" y="964"/>
                </a:cubicBezTo>
                <a:cubicBezTo>
                  <a:pt x="604" y="964"/>
                  <a:pt x="604" y="964"/>
                  <a:pt x="604" y="964"/>
                </a:cubicBezTo>
                <a:cubicBezTo>
                  <a:pt x="604" y="1024"/>
                  <a:pt x="604" y="1024"/>
                  <a:pt x="604" y="1024"/>
                </a:cubicBezTo>
                <a:cubicBezTo>
                  <a:pt x="604" y="1057"/>
                  <a:pt x="577" y="1084"/>
                  <a:pt x="544" y="1084"/>
                </a:cubicBezTo>
                <a:cubicBezTo>
                  <a:pt x="511" y="1084"/>
                  <a:pt x="484" y="1057"/>
                  <a:pt x="484" y="1024"/>
                </a:cubicBezTo>
                <a:cubicBezTo>
                  <a:pt x="484" y="964"/>
                  <a:pt x="484" y="964"/>
                  <a:pt x="484" y="964"/>
                </a:cubicBezTo>
                <a:cubicBezTo>
                  <a:pt x="424" y="964"/>
                  <a:pt x="424" y="964"/>
                  <a:pt x="424" y="964"/>
                </a:cubicBezTo>
                <a:cubicBezTo>
                  <a:pt x="391" y="964"/>
                  <a:pt x="364" y="937"/>
                  <a:pt x="364" y="904"/>
                </a:cubicBezTo>
                <a:cubicBezTo>
                  <a:pt x="364" y="871"/>
                  <a:pt x="391" y="844"/>
                  <a:pt x="424" y="844"/>
                </a:cubicBezTo>
                <a:cubicBezTo>
                  <a:pt x="484" y="844"/>
                  <a:pt x="484" y="844"/>
                  <a:pt x="484" y="844"/>
                </a:cubicBezTo>
                <a:cubicBezTo>
                  <a:pt x="484" y="304"/>
                  <a:pt x="484" y="304"/>
                  <a:pt x="484" y="304"/>
                </a:cubicBezTo>
                <a:cubicBezTo>
                  <a:pt x="484" y="271"/>
                  <a:pt x="511" y="244"/>
                  <a:pt x="544" y="244"/>
                </a:cubicBezTo>
                <a:cubicBezTo>
                  <a:pt x="577" y="244"/>
                  <a:pt x="604" y="271"/>
                  <a:pt x="604" y="304"/>
                </a:cubicBezTo>
                <a:cubicBezTo>
                  <a:pt x="604" y="706"/>
                  <a:pt x="604" y="706"/>
                  <a:pt x="604" y="706"/>
                </a:cubicBezTo>
                <a:cubicBezTo>
                  <a:pt x="734" y="511"/>
                  <a:pt x="734" y="511"/>
                  <a:pt x="734" y="511"/>
                </a:cubicBezTo>
                <a:cubicBezTo>
                  <a:pt x="744" y="496"/>
                  <a:pt x="760" y="486"/>
                  <a:pt x="778" y="484"/>
                </a:cubicBezTo>
                <a:cubicBezTo>
                  <a:pt x="796" y="482"/>
                  <a:pt x="814" y="489"/>
                  <a:pt x="826" y="502"/>
                </a:cubicBezTo>
                <a:cubicBezTo>
                  <a:pt x="895" y="570"/>
                  <a:pt x="895" y="570"/>
                  <a:pt x="895" y="570"/>
                </a:cubicBezTo>
                <a:cubicBezTo>
                  <a:pt x="1094" y="271"/>
                  <a:pt x="1094" y="271"/>
                  <a:pt x="1094" y="271"/>
                </a:cubicBezTo>
                <a:cubicBezTo>
                  <a:pt x="1112" y="243"/>
                  <a:pt x="1150" y="236"/>
                  <a:pt x="1177" y="254"/>
                </a:cubicBezTo>
                <a:cubicBezTo>
                  <a:pt x="1205" y="272"/>
                  <a:pt x="1212" y="310"/>
                  <a:pt x="1194" y="337"/>
                </a:cubicBezTo>
                <a:cubicBezTo>
                  <a:pt x="954" y="697"/>
                  <a:pt x="954" y="697"/>
                  <a:pt x="954" y="697"/>
                </a:cubicBezTo>
                <a:cubicBezTo>
                  <a:pt x="944" y="712"/>
                  <a:pt x="928" y="722"/>
                  <a:pt x="910" y="724"/>
                </a:cubicBezTo>
                <a:cubicBezTo>
                  <a:pt x="892" y="725"/>
                  <a:pt x="874" y="719"/>
                  <a:pt x="862" y="706"/>
                </a:cubicBezTo>
                <a:lnTo>
                  <a:pt x="793" y="638"/>
                </a:lnTo>
                <a:close/>
                <a:moveTo>
                  <a:pt x="1684" y="304"/>
                </a:moveTo>
                <a:cubicBezTo>
                  <a:pt x="1684" y="337"/>
                  <a:pt x="1657" y="364"/>
                  <a:pt x="1624" y="364"/>
                </a:cubicBezTo>
                <a:cubicBezTo>
                  <a:pt x="1384" y="364"/>
                  <a:pt x="1384" y="364"/>
                  <a:pt x="1384" y="364"/>
                </a:cubicBezTo>
                <a:cubicBezTo>
                  <a:pt x="1351" y="364"/>
                  <a:pt x="1324" y="337"/>
                  <a:pt x="1324" y="304"/>
                </a:cubicBezTo>
                <a:cubicBezTo>
                  <a:pt x="1324" y="271"/>
                  <a:pt x="1351" y="244"/>
                  <a:pt x="1384" y="244"/>
                </a:cubicBezTo>
                <a:cubicBezTo>
                  <a:pt x="1624" y="244"/>
                  <a:pt x="1624" y="244"/>
                  <a:pt x="1624" y="244"/>
                </a:cubicBezTo>
                <a:cubicBezTo>
                  <a:pt x="1657" y="244"/>
                  <a:pt x="1684" y="271"/>
                  <a:pt x="1684" y="304"/>
                </a:cubicBezTo>
                <a:close/>
                <a:moveTo>
                  <a:pt x="1684" y="544"/>
                </a:moveTo>
                <a:cubicBezTo>
                  <a:pt x="1684" y="577"/>
                  <a:pt x="1657" y="604"/>
                  <a:pt x="1624" y="604"/>
                </a:cubicBezTo>
                <a:cubicBezTo>
                  <a:pt x="1384" y="604"/>
                  <a:pt x="1384" y="604"/>
                  <a:pt x="1384" y="604"/>
                </a:cubicBezTo>
                <a:cubicBezTo>
                  <a:pt x="1351" y="604"/>
                  <a:pt x="1324" y="577"/>
                  <a:pt x="1324" y="544"/>
                </a:cubicBezTo>
                <a:cubicBezTo>
                  <a:pt x="1324" y="511"/>
                  <a:pt x="1351" y="484"/>
                  <a:pt x="1384" y="484"/>
                </a:cubicBezTo>
                <a:cubicBezTo>
                  <a:pt x="1624" y="484"/>
                  <a:pt x="1624" y="484"/>
                  <a:pt x="1624" y="484"/>
                </a:cubicBezTo>
                <a:cubicBezTo>
                  <a:pt x="1657" y="484"/>
                  <a:pt x="1684" y="511"/>
                  <a:pt x="1684" y="544"/>
                </a:cubicBezTo>
                <a:close/>
                <a:moveTo>
                  <a:pt x="1684" y="784"/>
                </a:moveTo>
                <a:cubicBezTo>
                  <a:pt x="1684" y="817"/>
                  <a:pt x="1657" y="844"/>
                  <a:pt x="1624" y="844"/>
                </a:cubicBezTo>
                <a:cubicBezTo>
                  <a:pt x="1384" y="844"/>
                  <a:pt x="1384" y="844"/>
                  <a:pt x="1384" y="844"/>
                </a:cubicBezTo>
                <a:cubicBezTo>
                  <a:pt x="1351" y="844"/>
                  <a:pt x="1324" y="817"/>
                  <a:pt x="1324" y="784"/>
                </a:cubicBezTo>
                <a:cubicBezTo>
                  <a:pt x="1324" y="751"/>
                  <a:pt x="1351" y="724"/>
                  <a:pt x="1384" y="724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57" y="724"/>
                  <a:pt x="1684" y="751"/>
                  <a:pt x="1684" y="784"/>
                </a:cubicBezTo>
                <a:close/>
                <a:moveTo>
                  <a:pt x="1684" y="1024"/>
                </a:moveTo>
                <a:cubicBezTo>
                  <a:pt x="1684" y="1057"/>
                  <a:pt x="1657" y="1084"/>
                  <a:pt x="1624" y="1084"/>
                </a:cubicBezTo>
                <a:cubicBezTo>
                  <a:pt x="1384" y="1084"/>
                  <a:pt x="1384" y="1084"/>
                  <a:pt x="1384" y="1084"/>
                </a:cubicBezTo>
                <a:cubicBezTo>
                  <a:pt x="1351" y="1084"/>
                  <a:pt x="1324" y="1057"/>
                  <a:pt x="1324" y="1024"/>
                </a:cubicBezTo>
                <a:cubicBezTo>
                  <a:pt x="1324" y="991"/>
                  <a:pt x="1351" y="964"/>
                  <a:pt x="1384" y="964"/>
                </a:cubicBezTo>
                <a:cubicBezTo>
                  <a:pt x="1624" y="964"/>
                  <a:pt x="1624" y="964"/>
                  <a:pt x="1624" y="964"/>
                </a:cubicBezTo>
                <a:cubicBezTo>
                  <a:pt x="1657" y="964"/>
                  <a:pt x="1684" y="991"/>
                  <a:pt x="1684" y="1024"/>
                </a:cubicBezTo>
                <a:close/>
                <a:moveTo>
                  <a:pt x="1144" y="1444"/>
                </a:moveTo>
                <a:cubicBezTo>
                  <a:pt x="1144" y="1477"/>
                  <a:pt x="1117" y="1504"/>
                  <a:pt x="1084" y="1504"/>
                </a:cubicBezTo>
                <a:cubicBezTo>
                  <a:pt x="964" y="1504"/>
                  <a:pt x="964" y="1504"/>
                  <a:pt x="964" y="1504"/>
                </a:cubicBezTo>
                <a:cubicBezTo>
                  <a:pt x="931" y="1504"/>
                  <a:pt x="904" y="1477"/>
                  <a:pt x="904" y="1444"/>
                </a:cubicBezTo>
                <a:cubicBezTo>
                  <a:pt x="904" y="1411"/>
                  <a:pt x="931" y="1384"/>
                  <a:pt x="964" y="1384"/>
                </a:cubicBezTo>
                <a:cubicBezTo>
                  <a:pt x="1084" y="1384"/>
                  <a:pt x="1084" y="1384"/>
                  <a:pt x="1084" y="1384"/>
                </a:cubicBezTo>
                <a:cubicBezTo>
                  <a:pt x="1117" y="1384"/>
                  <a:pt x="1144" y="1411"/>
                  <a:pt x="1144" y="1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4" name="Freeform 347"/>
          <p:cNvSpPr>
            <a:spLocks noEditPoints="1"/>
          </p:cNvSpPr>
          <p:nvPr/>
        </p:nvSpPr>
        <p:spPr bwMode="auto">
          <a:xfrm>
            <a:off x="10349979" y="2560652"/>
            <a:ext cx="392534" cy="393590"/>
          </a:xfrm>
          <a:custGeom>
            <a:avLst/>
            <a:gdLst>
              <a:gd name="T0" fmla="*/ 262 w 2048"/>
              <a:gd name="T1" fmla="*/ 2036 h 2054"/>
              <a:gd name="T2" fmla="*/ 347 w 2048"/>
              <a:gd name="T3" fmla="*/ 2036 h 2054"/>
              <a:gd name="T4" fmla="*/ 1603 w 2048"/>
              <a:gd name="T5" fmla="*/ 1934 h 2054"/>
              <a:gd name="T6" fmla="*/ 1748 w 2048"/>
              <a:gd name="T7" fmla="*/ 2054 h 2054"/>
              <a:gd name="T8" fmla="*/ 1791 w 2048"/>
              <a:gd name="T9" fmla="*/ 1951 h 2054"/>
              <a:gd name="T10" fmla="*/ 1868 w 2048"/>
              <a:gd name="T11" fmla="*/ 1934 h 2054"/>
              <a:gd name="T12" fmla="*/ 2048 w 2048"/>
              <a:gd name="T13" fmla="*/ 550 h 2054"/>
              <a:gd name="T14" fmla="*/ 1048 w 2048"/>
              <a:gd name="T15" fmla="*/ 370 h 2054"/>
              <a:gd name="T16" fmla="*/ 1307 w 2048"/>
              <a:gd name="T17" fmla="*/ 23 h 2054"/>
              <a:gd name="T18" fmla="*/ 904 w 2048"/>
              <a:gd name="T19" fmla="*/ 344 h 2054"/>
              <a:gd name="T20" fmla="*/ 502 w 2048"/>
              <a:gd name="T21" fmla="*/ 23 h 2054"/>
              <a:gd name="T22" fmla="*/ 761 w 2048"/>
              <a:gd name="T23" fmla="*/ 370 h 2054"/>
              <a:gd name="T24" fmla="*/ 0 w 2048"/>
              <a:gd name="T25" fmla="*/ 550 h 2054"/>
              <a:gd name="T26" fmla="*/ 180 w 2048"/>
              <a:gd name="T27" fmla="*/ 1934 h 2054"/>
              <a:gd name="T28" fmla="*/ 262 w 2048"/>
              <a:gd name="T29" fmla="*/ 1951 h 2054"/>
              <a:gd name="T30" fmla="*/ 120 w 2048"/>
              <a:gd name="T31" fmla="*/ 1754 h 2054"/>
              <a:gd name="T32" fmla="*/ 180 w 2048"/>
              <a:gd name="T33" fmla="*/ 490 h 2054"/>
              <a:gd name="T34" fmla="*/ 1928 w 2048"/>
              <a:gd name="T35" fmla="*/ 550 h 2054"/>
              <a:gd name="T36" fmla="*/ 1868 w 2048"/>
              <a:gd name="T37" fmla="*/ 1814 h 2054"/>
              <a:gd name="T38" fmla="*/ 1264 w 2048"/>
              <a:gd name="T39" fmla="*/ 610 h 2054"/>
              <a:gd name="T40" fmla="*/ 244 w 2048"/>
              <a:gd name="T41" fmla="*/ 790 h 2054"/>
              <a:gd name="T42" fmla="*/ 424 w 2048"/>
              <a:gd name="T43" fmla="*/ 1690 h 2054"/>
              <a:gd name="T44" fmla="*/ 1444 w 2048"/>
              <a:gd name="T45" fmla="*/ 1510 h 2054"/>
              <a:gd name="T46" fmla="*/ 1264 w 2048"/>
              <a:gd name="T47" fmla="*/ 610 h 2054"/>
              <a:gd name="T48" fmla="*/ 1264 w 2048"/>
              <a:gd name="T49" fmla="*/ 1570 h 2054"/>
              <a:gd name="T50" fmla="*/ 364 w 2048"/>
              <a:gd name="T51" fmla="*/ 1510 h 2054"/>
              <a:gd name="T52" fmla="*/ 424 w 2048"/>
              <a:gd name="T53" fmla="*/ 730 h 2054"/>
              <a:gd name="T54" fmla="*/ 1324 w 2048"/>
              <a:gd name="T55" fmla="*/ 790 h 2054"/>
              <a:gd name="T56" fmla="*/ 1808 w 2048"/>
              <a:gd name="T57" fmla="*/ 790 h 2054"/>
              <a:gd name="T58" fmla="*/ 1568 w 2048"/>
              <a:gd name="T59" fmla="*/ 790 h 2054"/>
              <a:gd name="T60" fmla="*/ 1808 w 2048"/>
              <a:gd name="T61" fmla="*/ 790 h 2054"/>
              <a:gd name="T62" fmla="*/ 1748 w 2048"/>
              <a:gd name="T63" fmla="*/ 1150 h 2054"/>
              <a:gd name="T64" fmla="*/ 1568 w 2048"/>
              <a:gd name="T65" fmla="*/ 1090 h 2054"/>
              <a:gd name="T66" fmla="*/ 1748 w 2048"/>
              <a:gd name="T67" fmla="*/ 1030 h 2054"/>
              <a:gd name="T68" fmla="*/ 1808 w 2048"/>
              <a:gd name="T69" fmla="*/ 1330 h 2054"/>
              <a:gd name="T70" fmla="*/ 1628 w 2048"/>
              <a:gd name="T71" fmla="*/ 1390 h 2054"/>
              <a:gd name="T72" fmla="*/ 1628 w 2048"/>
              <a:gd name="T73" fmla="*/ 1270 h 2054"/>
              <a:gd name="T74" fmla="*/ 1808 w 2048"/>
              <a:gd name="T75" fmla="*/ 1330 h 2054"/>
              <a:gd name="T76" fmla="*/ 1748 w 2048"/>
              <a:gd name="T77" fmla="*/ 1630 h 2054"/>
              <a:gd name="T78" fmla="*/ 1568 w 2048"/>
              <a:gd name="T79" fmla="*/ 1570 h 2054"/>
              <a:gd name="T80" fmla="*/ 1748 w 2048"/>
              <a:gd name="T81" fmla="*/ 151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48" h="2054">
                <a:moveTo>
                  <a:pt x="262" y="1951"/>
                </a:moveTo>
                <a:cubicBezTo>
                  <a:pt x="238" y="1975"/>
                  <a:pt x="238" y="2013"/>
                  <a:pt x="262" y="2036"/>
                </a:cubicBezTo>
                <a:cubicBezTo>
                  <a:pt x="274" y="2048"/>
                  <a:pt x="289" y="2054"/>
                  <a:pt x="304" y="2054"/>
                </a:cubicBezTo>
                <a:cubicBezTo>
                  <a:pt x="320" y="2054"/>
                  <a:pt x="335" y="2048"/>
                  <a:pt x="347" y="2036"/>
                </a:cubicBezTo>
                <a:cubicBezTo>
                  <a:pt x="449" y="1934"/>
                  <a:pt x="449" y="1934"/>
                  <a:pt x="449" y="1934"/>
                </a:cubicBezTo>
                <a:cubicBezTo>
                  <a:pt x="1603" y="1934"/>
                  <a:pt x="1603" y="1934"/>
                  <a:pt x="1603" y="1934"/>
                </a:cubicBezTo>
                <a:cubicBezTo>
                  <a:pt x="1706" y="2036"/>
                  <a:pt x="1706" y="2036"/>
                  <a:pt x="1706" y="2036"/>
                </a:cubicBezTo>
                <a:cubicBezTo>
                  <a:pt x="1718" y="2048"/>
                  <a:pt x="1733" y="2054"/>
                  <a:pt x="1748" y="2054"/>
                </a:cubicBezTo>
                <a:cubicBezTo>
                  <a:pt x="1764" y="2054"/>
                  <a:pt x="1779" y="2048"/>
                  <a:pt x="1791" y="2036"/>
                </a:cubicBezTo>
                <a:cubicBezTo>
                  <a:pt x="1814" y="2013"/>
                  <a:pt x="1814" y="1975"/>
                  <a:pt x="1791" y="1951"/>
                </a:cubicBezTo>
                <a:cubicBezTo>
                  <a:pt x="1773" y="1934"/>
                  <a:pt x="1773" y="1934"/>
                  <a:pt x="1773" y="1934"/>
                </a:cubicBezTo>
                <a:cubicBezTo>
                  <a:pt x="1868" y="1934"/>
                  <a:pt x="1868" y="1934"/>
                  <a:pt x="1868" y="1934"/>
                </a:cubicBezTo>
                <a:cubicBezTo>
                  <a:pt x="1968" y="1934"/>
                  <a:pt x="2048" y="1853"/>
                  <a:pt x="2048" y="1754"/>
                </a:cubicBezTo>
                <a:cubicBezTo>
                  <a:pt x="2048" y="550"/>
                  <a:pt x="2048" y="550"/>
                  <a:pt x="2048" y="550"/>
                </a:cubicBezTo>
                <a:cubicBezTo>
                  <a:pt x="2048" y="451"/>
                  <a:pt x="1968" y="370"/>
                  <a:pt x="1868" y="370"/>
                </a:cubicBezTo>
                <a:cubicBezTo>
                  <a:pt x="1048" y="370"/>
                  <a:pt x="1048" y="370"/>
                  <a:pt x="1048" y="370"/>
                </a:cubicBezTo>
                <a:cubicBezTo>
                  <a:pt x="1307" y="108"/>
                  <a:pt x="1307" y="108"/>
                  <a:pt x="1307" y="108"/>
                </a:cubicBezTo>
                <a:cubicBezTo>
                  <a:pt x="1330" y="84"/>
                  <a:pt x="1330" y="46"/>
                  <a:pt x="1307" y="23"/>
                </a:cubicBezTo>
                <a:cubicBezTo>
                  <a:pt x="1283" y="0"/>
                  <a:pt x="1245" y="0"/>
                  <a:pt x="1222" y="24"/>
                </a:cubicBezTo>
                <a:cubicBezTo>
                  <a:pt x="904" y="344"/>
                  <a:pt x="904" y="344"/>
                  <a:pt x="904" y="344"/>
                </a:cubicBezTo>
                <a:cubicBezTo>
                  <a:pt x="587" y="24"/>
                  <a:pt x="587" y="24"/>
                  <a:pt x="587" y="24"/>
                </a:cubicBezTo>
                <a:cubicBezTo>
                  <a:pt x="564" y="0"/>
                  <a:pt x="526" y="0"/>
                  <a:pt x="502" y="23"/>
                </a:cubicBezTo>
                <a:cubicBezTo>
                  <a:pt x="479" y="46"/>
                  <a:pt x="478" y="84"/>
                  <a:pt x="502" y="108"/>
                </a:cubicBezTo>
                <a:cubicBezTo>
                  <a:pt x="761" y="370"/>
                  <a:pt x="761" y="370"/>
                  <a:pt x="761" y="370"/>
                </a:cubicBezTo>
                <a:cubicBezTo>
                  <a:pt x="180" y="370"/>
                  <a:pt x="180" y="370"/>
                  <a:pt x="180" y="370"/>
                </a:cubicBezTo>
                <a:cubicBezTo>
                  <a:pt x="81" y="370"/>
                  <a:pt x="0" y="451"/>
                  <a:pt x="0" y="550"/>
                </a:cubicBezTo>
                <a:cubicBezTo>
                  <a:pt x="0" y="1754"/>
                  <a:pt x="0" y="1754"/>
                  <a:pt x="0" y="1754"/>
                </a:cubicBezTo>
                <a:cubicBezTo>
                  <a:pt x="0" y="1853"/>
                  <a:pt x="81" y="1934"/>
                  <a:pt x="180" y="1934"/>
                </a:cubicBezTo>
                <a:cubicBezTo>
                  <a:pt x="279" y="1934"/>
                  <a:pt x="279" y="1934"/>
                  <a:pt x="279" y="1934"/>
                </a:cubicBezTo>
                <a:lnTo>
                  <a:pt x="262" y="1951"/>
                </a:lnTo>
                <a:close/>
                <a:moveTo>
                  <a:pt x="180" y="1814"/>
                </a:moveTo>
                <a:cubicBezTo>
                  <a:pt x="147" y="1814"/>
                  <a:pt x="120" y="1787"/>
                  <a:pt x="120" y="1754"/>
                </a:cubicBezTo>
                <a:cubicBezTo>
                  <a:pt x="120" y="550"/>
                  <a:pt x="120" y="550"/>
                  <a:pt x="120" y="550"/>
                </a:cubicBezTo>
                <a:cubicBezTo>
                  <a:pt x="120" y="517"/>
                  <a:pt x="147" y="490"/>
                  <a:pt x="180" y="490"/>
                </a:cubicBezTo>
                <a:cubicBezTo>
                  <a:pt x="1868" y="490"/>
                  <a:pt x="1868" y="490"/>
                  <a:pt x="1868" y="490"/>
                </a:cubicBezTo>
                <a:cubicBezTo>
                  <a:pt x="1901" y="490"/>
                  <a:pt x="1928" y="517"/>
                  <a:pt x="1928" y="550"/>
                </a:cubicBezTo>
                <a:cubicBezTo>
                  <a:pt x="1928" y="1754"/>
                  <a:pt x="1928" y="1754"/>
                  <a:pt x="1928" y="1754"/>
                </a:cubicBezTo>
                <a:cubicBezTo>
                  <a:pt x="1928" y="1787"/>
                  <a:pt x="1901" y="1814"/>
                  <a:pt x="1868" y="1814"/>
                </a:cubicBezTo>
                <a:lnTo>
                  <a:pt x="180" y="1814"/>
                </a:lnTo>
                <a:close/>
                <a:moveTo>
                  <a:pt x="1264" y="610"/>
                </a:moveTo>
                <a:cubicBezTo>
                  <a:pt x="424" y="610"/>
                  <a:pt x="424" y="610"/>
                  <a:pt x="424" y="610"/>
                </a:cubicBezTo>
                <a:cubicBezTo>
                  <a:pt x="325" y="610"/>
                  <a:pt x="244" y="691"/>
                  <a:pt x="244" y="790"/>
                </a:cubicBezTo>
                <a:cubicBezTo>
                  <a:pt x="244" y="1510"/>
                  <a:pt x="244" y="1510"/>
                  <a:pt x="244" y="1510"/>
                </a:cubicBezTo>
                <a:cubicBezTo>
                  <a:pt x="244" y="1609"/>
                  <a:pt x="325" y="1690"/>
                  <a:pt x="424" y="1690"/>
                </a:cubicBezTo>
                <a:cubicBezTo>
                  <a:pt x="1264" y="1690"/>
                  <a:pt x="1264" y="1690"/>
                  <a:pt x="1264" y="1690"/>
                </a:cubicBezTo>
                <a:cubicBezTo>
                  <a:pt x="1364" y="1690"/>
                  <a:pt x="1444" y="1609"/>
                  <a:pt x="1444" y="1510"/>
                </a:cubicBezTo>
                <a:cubicBezTo>
                  <a:pt x="1444" y="790"/>
                  <a:pt x="1444" y="790"/>
                  <a:pt x="1444" y="790"/>
                </a:cubicBezTo>
                <a:cubicBezTo>
                  <a:pt x="1444" y="691"/>
                  <a:pt x="1364" y="610"/>
                  <a:pt x="1264" y="610"/>
                </a:cubicBezTo>
                <a:close/>
                <a:moveTo>
                  <a:pt x="1324" y="1510"/>
                </a:moveTo>
                <a:cubicBezTo>
                  <a:pt x="1324" y="1543"/>
                  <a:pt x="1297" y="1570"/>
                  <a:pt x="1264" y="1570"/>
                </a:cubicBezTo>
                <a:cubicBezTo>
                  <a:pt x="424" y="1570"/>
                  <a:pt x="424" y="1570"/>
                  <a:pt x="424" y="1570"/>
                </a:cubicBezTo>
                <a:cubicBezTo>
                  <a:pt x="391" y="1570"/>
                  <a:pt x="364" y="1543"/>
                  <a:pt x="364" y="1510"/>
                </a:cubicBezTo>
                <a:cubicBezTo>
                  <a:pt x="364" y="790"/>
                  <a:pt x="364" y="790"/>
                  <a:pt x="364" y="790"/>
                </a:cubicBezTo>
                <a:cubicBezTo>
                  <a:pt x="364" y="757"/>
                  <a:pt x="391" y="730"/>
                  <a:pt x="424" y="730"/>
                </a:cubicBezTo>
                <a:cubicBezTo>
                  <a:pt x="1264" y="730"/>
                  <a:pt x="1264" y="730"/>
                  <a:pt x="1264" y="730"/>
                </a:cubicBezTo>
                <a:cubicBezTo>
                  <a:pt x="1297" y="730"/>
                  <a:pt x="1324" y="757"/>
                  <a:pt x="1324" y="790"/>
                </a:cubicBezTo>
                <a:lnTo>
                  <a:pt x="1324" y="1510"/>
                </a:lnTo>
                <a:close/>
                <a:moveTo>
                  <a:pt x="1808" y="790"/>
                </a:moveTo>
                <a:cubicBezTo>
                  <a:pt x="1808" y="856"/>
                  <a:pt x="1755" y="910"/>
                  <a:pt x="1688" y="910"/>
                </a:cubicBezTo>
                <a:cubicBezTo>
                  <a:pt x="1622" y="910"/>
                  <a:pt x="1568" y="856"/>
                  <a:pt x="1568" y="790"/>
                </a:cubicBezTo>
                <a:cubicBezTo>
                  <a:pt x="1568" y="724"/>
                  <a:pt x="1622" y="670"/>
                  <a:pt x="1688" y="670"/>
                </a:cubicBezTo>
                <a:cubicBezTo>
                  <a:pt x="1755" y="670"/>
                  <a:pt x="1808" y="724"/>
                  <a:pt x="1808" y="790"/>
                </a:cubicBezTo>
                <a:close/>
                <a:moveTo>
                  <a:pt x="1808" y="1090"/>
                </a:moveTo>
                <a:cubicBezTo>
                  <a:pt x="1808" y="1123"/>
                  <a:pt x="1781" y="1150"/>
                  <a:pt x="1748" y="1150"/>
                </a:cubicBezTo>
                <a:cubicBezTo>
                  <a:pt x="1628" y="1150"/>
                  <a:pt x="1628" y="1150"/>
                  <a:pt x="1628" y="1150"/>
                </a:cubicBezTo>
                <a:cubicBezTo>
                  <a:pt x="1595" y="1150"/>
                  <a:pt x="1568" y="1123"/>
                  <a:pt x="1568" y="1090"/>
                </a:cubicBezTo>
                <a:cubicBezTo>
                  <a:pt x="1568" y="1057"/>
                  <a:pt x="1595" y="1030"/>
                  <a:pt x="1628" y="1030"/>
                </a:cubicBezTo>
                <a:cubicBezTo>
                  <a:pt x="1748" y="1030"/>
                  <a:pt x="1748" y="1030"/>
                  <a:pt x="1748" y="1030"/>
                </a:cubicBezTo>
                <a:cubicBezTo>
                  <a:pt x="1781" y="1030"/>
                  <a:pt x="1808" y="1057"/>
                  <a:pt x="1808" y="1090"/>
                </a:cubicBezTo>
                <a:close/>
                <a:moveTo>
                  <a:pt x="1808" y="1330"/>
                </a:moveTo>
                <a:cubicBezTo>
                  <a:pt x="1808" y="1363"/>
                  <a:pt x="1781" y="1390"/>
                  <a:pt x="1748" y="1390"/>
                </a:cubicBezTo>
                <a:cubicBezTo>
                  <a:pt x="1628" y="1390"/>
                  <a:pt x="1628" y="1390"/>
                  <a:pt x="1628" y="1390"/>
                </a:cubicBezTo>
                <a:cubicBezTo>
                  <a:pt x="1595" y="1390"/>
                  <a:pt x="1568" y="1363"/>
                  <a:pt x="1568" y="1330"/>
                </a:cubicBezTo>
                <a:cubicBezTo>
                  <a:pt x="1568" y="1297"/>
                  <a:pt x="1595" y="1270"/>
                  <a:pt x="1628" y="1270"/>
                </a:cubicBezTo>
                <a:cubicBezTo>
                  <a:pt x="1748" y="1270"/>
                  <a:pt x="1748" y="1270"/>
                  <a:pt x="1748" y="1270"/>
                </a:cubicBezTo>
                <a:cubicBezTo>
                  <a:pt x="1781" y="1270"/>
                  <a:pt x="1808" y="1297"/>
                  <a:pt x="1808" y="1330"/>
                </a:cubicBezTo>
                <a:close/>
                <a:moveTo>
                  <a:pt x="1808" y="1570"/>
                </a:moveTo>
                <a:cubicBezTo>
                  <a:pt x="1808" y="1603"/>
                  <a:pt x="1781" y="1630"/>
                  <a:pt x="1748" y="1630"/>
                </a:cubicBezTo>
                <a:cubicBezTo>
                  <a:pt x="1628" y="1630"/>
                  <a:pt x="1628" y="1630"/>
                  <a:pt x="1628" y="1630"/>
                </a:cubicBezTo>
                <a:cubicBezTo>
                  <a:pt x="1595" y="1630"/>
                  <a:pt x="1568" y="1603"/>
                  <a:pt x="1568" y="1570"/>
                </a:cubicBezTo>
                <a:cubicBezTo>
                  <a:pt x="1568" y="1537"/>
                  <a:pt x="1595" y="1510"/>
                  <a:pt x="1628" y="1510"/>
                </a:cubicBezTo>
                <a:cubicBezTo>
                  <a:pt x="1748" y="1510"/>
                  <a:pt x="1748" y="1510"/>
                  <a:pt x="1748" y="1510"/>
                </a:cubicBezTo>
                <a:cubicBezTo>
                  <a:pt x="1781" y="1510"/>
                  <a:pt x="1808" y="1537"/>
                  <a:pt x="1808" y="15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5" name="Freeform 354"/>
          <p:cNvSpPr>
            <a:spLocks noEditPoints="1"/>
          </p:cNvSpPr>
          <p:nvPr/>
        </p:nvSpPr>
        <p:spPr bwMode="auto">
          <a:xfrm>
            <a:off x="10350038" y="3236026"/>
            <a:ext cx="392417" cy="392417"/>
          </a:xfrm>
          <a:custGeom>
            <a:avLst/>
            <a:gdLst>
              <a:gd name="T0" fmla="*/ 2048 w 2048"/>
              <a:gd name="T1" fmla="*/ 180 h 2048"/>
              <a:gd name="T2" fmla="*/ 180 w 2048"/>
              <a:gd name="T3" fmla="*/ 0 h 2048"/>
              <a:gd name="T4" fmla="*/ 0 w 2048"/>
              <a:gd name="T5" fmla="*/ 1868 h 2048"/>
              <a:gd name="T6" fmla="*/ 1868 w 2048"/>
              <a:gd name="T7" fmla="*/ 2048 h 2048"/>
              <a:gd name="T8" fmla="*/ 120 w 2048"/>
              <a:gd name="T9" fmla="*/ 180 h 2048"/>
              <a:gd name="T10" fmla="*/ 1868 w 2048"/>
              <a:gd name="T11" fmla="*/ 120 h 2048"/>
              <a:gd name="T12" fmla="*/ 1928 w 2048"/>
              <a:gd name="T13" fmla="*/ 484 h 2048"/>
              <a:gd name="T14" fmla="*/ 120 w 2048"/>
              <a:gd name="T15" fmla="*/ 180 h 2048"/>
              <a:gd name="T16" fmla="*/ 120 w 2048"/>
              <a:gd name="T17" fmla="*/ 604 h 2048"/>
              <a:gd name="T18" fmla="*/ 1928 w 2048"/>
              <a:gd name="T19" fmla="*/ 1868 h 2048"/>
              <a:gd name="T20" fmla="*/ 180 w 2048"/>
              <a:gd name="T21" fmla="*/ 1928 h 2048"/>
              <a:gd name="T22" fmla="*/ 794 w 2048"/>
              <a:gd name="T23" fmla="*/ 1238 h 2048"/>
              <a:gd name="T24" fmla="*/ 1144 w 2048"/>
              <a:gd name="T25" fmla="*/ 1444 h 2048"/>
              <a:gd name="T26" fmla="*/ 1144 w 2048"/>
              <a:gd name="T27" fmla="*/ 1564 h 2048"/>
              <a:gd name="T28" fmla="*/ 604 w 2048"/>
              <a:gd name="T29" fmla="*/ 1624 h 2048"/>
              <a:gd name="T30" fmla="*/ 484 w 2048"/>
              <a:gd name="T31" fmla="*/ 1624 h 2048"/>
              <a:gd name="T32" fmla="*/ 424 w 2048"/>
              <a:gd name="T33" fmla="*/ 1564 h 2048"/>
              <a:gd name="T34" fmla="*/ 424 w 2048"/>
              <a:gd name="T35" fmla="*/ 1444 h 2048"/>
              <a:gd name="T36" fmla="*/ 484 w 2048"/>
              <a:gd name="T37" fmla="*/ 904 h 2048"/>
              <a:gd name="T38" fmla="*/ 604 w 2048"/>
              <a:gd name="T39" fmla="*/ 904 h 2048"/>
              <a:gd name="T40" fmla="*/ 734 w 2048"/>
              <a:gd name="T41" fmla="*/ 1111 h 2048"/>
              <a:gd name="T42" fmla="*/ 827 w 2048"/>
              <a:gd name="T43" fmla="*/ 1102 h 2048"/>
              <a:gd name="T44" fmla="*/ 1094 w 2048"/>
              <a:gd name="T45" fmla="*/ 871 h 2048"/>
              <a:gd name="T46" fmla="*/ 1194 w 2048"/>
              <a:gd name="T47" fmla="*/ 937 h 2048"/>
              <a:gd name="T48" fmla="*/ 910 w 2048"/>
              <a:gd name="T49" fmla="*/ 1324 h 2048"/>
              <a:gd name="T50" fmla="*/ 794 w 2048"/>
              <a:gd name="T51" fmla="*/ 1238 h 2048"/>
              <a:gd name="T52" fmla="*/ 304 w 2048"/>
              <a:gd name="T53" fmla="*/ 360 h 2048"/>
              <a:gd name="T54" fmla="*/ 304 w 2048"/>
              <a:gd name="T55" fmla="*/ 240 h 2048"/>
              <a:gd name="T56" fmla="*/ 604 w 2048"/>
              <a:gd name="T57" fmla="*/ 300 h 2048"/>
              <a:gd name="T58" fmla="*/ 484 w 2048"/>
              <a:gd name="T59" fmla="*/ 300 h 2048"/>
              <a:gd name="T60" fmla="*/ 604 w 2048"/>
              <a:gd name="T61" fmla="*/ 300 h 2048"/>
              <a:gd name="T62" fmla="*/ 784 w 2048"/>
              <a:gd name="T63" fmla="*/ 360 h 2048"/>
              <a:gd name="T64" fmla="*/ 784 w 2048"/>
              <a:gd name="T65" fmla="*/ 240 h 2048"/>
              <a:gd name="T66" fmla="*/ 1808 w 2048"/>
              <a:gd name="T67" fmla="*/ 300 h 2048"/>
              <a:gd name="T68" fmla="*/ 1264 w 2048"/>
              <a:gd name="T69" fmla="*/ 360 h 2048"/>
              <a:gd name="T70" fmla="*/ 1264 w 2048"/>
              <a:gd name="T71" fmla="*/ 240 h 2048"/>
              <a:gd name="T72" fmla="*/ 1808 w 2048"/>
              <a:gd name="T73" fmla="*/ 300 h 2048"/>
              <a:gd name="T74" fmla="*/ 1624 w 2048"/>
              <a:gd name="T75" fmla="*/ 964 h 2048"/>
              <a:gd name="T76" fmla="*/ 1324 w 2048"/>
              <a:gd name="T77" fmla="*/ 904 h 2048"/>
              <a:gd name="T78" fmla="*/ 1624 w 2048"/>
              <a:gd name="T79" fmla="*/ 844 h 2048"/>
              <a:gd name="T80" fmla="*/ 1684 w 2048"/>
              <a:gd name="T81" fmla="*/ 1144 h 2048"/>
              <a:gd name="T82" fmla="*/ 1384 w 2048"/>
              <a:gd name="T83" fmla="*/ 1204 h 2048"/>
              <a:gd name="T84" fmla="*/ 1384 w 2048"/>
              <a:gd name="T85" fmla="*/ 1084 h 2048"/>
              <a:gd name="T86" fmla="*/ 1684 w 2048"/>
              <a:gd name="T87" fmla="*/ 1144 h 2048"/>
              <a:gd name="T88" fmla="*/ 1624 w 2048"/>
              <a:gd name="T89" fmla="*/ 1444 h 2048"/>
              <a:gd name="T90" fmla="*/ 1324 w 2048"/>
              <a:gd name="T91" fmla="*/ 1384 h 2048"/>
              <a:gd name="T92" fmla="*/ 1624 w 2048"/>
              <a:gd name="T93" fmla="*/ 1324 h 2048"/>
              <a:gd name="T94" fmla="*/ 1684 w 2048"/>
              <a:gd name="T95" fmla="*/ 1624 h 2048"/>
              <a:gd name="T96" fmla="*/ 1384 w 2048"/>
              <a:gd name="T97" fmla="*/ 1684 h 2048"/>
              <a:gd name="T98" fmla="*/ 1384 w 2048"/>
              <a:gd name="T99" fmla="*/ 1564 h 2048"/>
              <a:gd name="T100" fmla="*/ 1684 w 2048"/>
              <a:gd name="T101" fmla="*/ 16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8" h="2048">
                <a:moveTo>
                  <a:pt x="2048" y="1868"/>
                </a:moveTo>
                <a:cubicBezTo>
                  <a:pt x="2048" y="180"/>
                  <a:pt x="2048" y="180"/>
                  <a:pt x="2048" y="180"/>
                </a:cubicBezTo>
                <a:cubicBezTo>
                  <a:pt x="2048" y="81"/>
                  <a:pt x="1968" y="0"/>
                  <a:pt x="186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967"/>
                  <a:pt x="81" y="2048"/>
                  <a:pt x="180" y="2048"/>
                </a:cubicBezTo>
                <a:cubicBezTo>
                  <a:pt x="1868" y="2048"/>
                  <a:pt x="1868" y="2048"/>
                  <a:pt x="1868" y="2048"/>
                </a:cubicBezTo>
                <a:cubicBezTo>
                  <a:pt x="1968" y="2048"/>
                  <a:pt x="2048" y="1967"/>
                  <a:pt x="2048" y="1868"/>
                </a:cubicBez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1868" y="120"/>
                  <a:pt x="1868" y="120"/>
                  <a:pt x="1868" y="120"/>
                </a:cubicBezTo>
                <a:cubicBezTo>
                  <a:pt x="1901" y="120"/>
                  <a:pt x="1928" y="147"/>
                  <a:pt x="1928" y="180"/>
                </a:cubicBezTo>
                <a:cubicBezTo>
                  <a:pt x="1928" y="484"/>
                  <a:pt x="1928" y="484"/>
                  <a:pt x="1928" y="484"/>
                </a:cubicBezTo>
                <a:cubicBezTo>
                  <a:pt x="120" y="484"/>
                  <a:pt x="120" y="484"/>
                  <a:pt x="120" y="484"/>
                </a:cubicBezTo>
                <a:lnTo>
                  <a:pt x="120" y="180"/>
                </a:lnTo>
                <a:close/>
                <a:moveTo>
                  <a:pt x="120" y="1868"/>
                </a:moveTo>
                <a:cubicBezTo>
                  <a:pt x="120" y="604"/>
                  <a:pt x="120" y="604"/>
                  <a:pt x="120" y="604"/>
                </a:cubicBezTo>
                <a:cubicBezTo>
                  <a:pt x="1928" y="604"/>
                  <a:pt x="1928" y="604"/>
                  <a:pt x="1928" y="604"/>
                </a:cubicBezTo>
                <a:cubicBezTo>
                  <a:pt x="1928" y="1868"/>
                  <a:pt x="1928" y="1868"/>
                  <a:pt x="1928" y="1868"/>
                </a:cubicBezTo>
                <a:cubicBezTo>
                  <a:pt x="1928" y="1901"/>
                  <a:pt x="1901" y="1928"/>
                  <a:pt x="1868" y="1928"/>
                </a:cubicBezTo>
                <a:cubicBezTo>
                  <a:pt x="180" y="1928"/>
                  <a:pt x="180" y="1928"/>
                  <a:pt x="180" y="1928"/>
                </a:cubicBezTo>
                <a:cubicBezTo>
                  <a:pt x="147" y="1928"/>
                  <a:pt x="120" y="1901"/>
                  <a:pt x="120" y="1868"/>
                </a:cubicBezTo>
                <a:close/>
                <a:moveTo>
                  <a:pt x="794" y="1238"/>
                </a:moveTo>
                <a:cubicBezTo>
                  <a:pt x="656" y="1444"/>
                  <a:pt x="656" y="1444"/>
                  <a:pt x="656" y="1444"/>
                </a:cubicBezTo>
                <a:cubicBezTo>
                  <a:pt x="1144" y="1444"/>
                  <a:pt x="1144" y="1444"/>
                  <a:pt x="1144" y="1444"/>
                </a:cubicBezTo>
                <a:cubicBezTo>
                  <a:pt x="1177" y="1444"/>
                  <a:pt x="1204" y="1471"/>
                  <a:pt x="1204" y="1504"/>
                </a:cubicBezTo>
                <a:cubicBezTo>
                  <a:pt x="1204" y="1537"/>
                  <a:pt x="1177" y="1564"/>
                  <a:pt x="1144" y="1564"/>
                </a:cubicBezTo>
                <a:cubicBezTo>
                  <a:pt x="604" y="1564"/>
                  <a:pt x="604" y="1564"/>
                  <a:pt x="604" y="1564"/>
                </a:cubicBezTo>
                <a:cubicBezTo>
                  <a:pt x="604" y="1624"/>
                  <a:pt x="604" y="1624"/>
                  <a:pt x="604" y="1624"/>
                </a:cubicBezTo>
                <a:cubicBezTo>
                  <a:pt x="604" y="1657"/>
                  <a:pt x="577" y="1684"/>
                  <a:pt x="544" y="1684"/>
                </a:cubicBezTo>
                <a:cubicBezTo>
                  <a:pt x="511" y="1684"/>
                  <a:pt x="484" y="1657"/>
                  <a:pt x="484" y="1624"/>
                </a:cubicBezTo>
                <a:cubicBezTo>
                  <a:pt x="484" y="1564"/>
                  <a:pt x="484" y="1564"/>
                  <a:pt x="484" y="1564"/>
                </a:cubicBezTo>
                <a:cubicBezTo>
                  <a:pt x="424" y="1564"/>
                  <a:pt x="424" y="1564"/>
                  <a:pt x="424" y="1564"/>
                </a:cubicBezTo>
                <a:cubicBezTo>
                  <a:pt x="391" y="1564"/>
                  <a:pt x="364" y="1537"/>
                  <a:pt x="364" y="1504"/>
                </a:cubicBezTo>
                <a:cubicBezTo>
                  <a:pt x="364" y="1471"/>
                  <a:pt x="391" y="1444"/>
                  <a:pt x="424" y="1444"/>
                </a:cubicBezTo>
                <a:cubicBezTo>
                  <a:pt x="484" y="1444"/>
                  <a:pt x="484" y="1444"/>
                  <a:pt x="484" y="1444"/>
                </a:cubicBezTo>
                <a:cubicBezTo>
                  <a:pt x="484" y="904"/>
                  <a:pt x="484" y="904"/>
                  <a:pt x="484" y="904"/>
                </a:cubicBezTo>
                <a:cubicBezTo>
                  <a:pt x="484" y="871"/>
                  <a:pt x="511" y="844"/>
                  <a:pt x="544" y="844"/>
                </a:cubicBezTo>
                <a:cubicBezTo>
                  <a:pt x="577" y="844"/>
                  <a:pt x="604" y="871"/>
                  <a:pt x="604" y="904"/>
                </a:cubicBezTo>
                <a:cubicBezTo>
                  <a:pt x="604" y="1306"/>
                  <a:pt x="604" y="1306"/>
                  <a:pt x="604" y="1306"/>
                </a:cubicBezTo>
                <a:cubicBezTo>
                  <a:pt x="734" y="1111"/>
                  <a:pt x="734" y="1111"/>
                  <a:pt x="734" y="1111"/>
                </a:cubicBezTo>
                <a:cubicBezTo>
                  <a:pt x="744" y="1096"/>
                  <a:pt x="761" y="1086"/>
                  <a:pt x="778" y="1084"/>
                </a:cubicBezTo>
                <a:cubicBezTo>
                  <a:pt x="796" y="1082"/>
                  <a:pt x="814" y="1089"/>
                  <a:pt x="827" y="1102"/>
                </a:cubicBezTo>
                <a:cubicBezTo>
                  <a:pt x="895" y="1170"/>
                  <a:pt x="895" y="1170"/>
                  <a:pt x="895" y="1170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113" y="843"/>
                  <a:pt x="1150" y="836"/>
                  <a:pt x="1178" y="854"/>
                </a:cubicBezTo>
                <a:cubicBezTo>
                  <a:pt x="1205" y="872"/>
                  <a:pt x="1213" y="910"/>
                  <a:pt x="1194" y="937"/>
                </a:cubicBezTo>
                <a:cubicBezTo>
                  <a:pt x="954" y="1297"/>
                  <a:pt x="954" y="1297"/>
                  <a:pt x="954" y="1297"/>
                </a:cubicBezTo>
                <a:cubicBezTo>
                  <a:pt x="944" y="1312"/>
                  <a:pt x="928" y="1322"/>
                  <a:pt x="910" y="1324"/>
                </a:cubicBezTo>
                <a:cubicBezTo>
                  <a:pt x="892" y="1325"/>
                  <a:pt x="875" y="1319"/>
                  <a:pt x="862" y="1306"/>
                </a:cubicBezTo>
                <a:lnTo>
                  <a:pt x="794" y="1238"/>
                </a:lnTo>
                <a:close/>
                <a:moveTo>
                  <a:pt x="364" y="300"/>
                </a:moveTo>
                <a:cubicBezTo>
                  <a:pt x="364" y="333"/>
                  <a:pt x="337" y="360"/>
                  <a:pt x="304" y="360"/>
                </a:cubicBezTo>
                <a:cubicBezTo>
                  <a:pt x="271" y="360"/>
                  <a:pt x="244" y="333"/>
                  <a:pt x="244" y="300"/>
                </a:cubicBezTo>
                <a:cubicBezTo>
                  <a:pt x="244" y="267"/>
                  <a:pt x="271" y="240"/>
                  <a:pt x="304" y="240"/>
                </a:cubicBezTo>
                <a:cubicBezTo>
                  <a:pt x="337" y="240"/>
                  <a:pt x="364" y="267"/>
                  <a:pt x="364" y="300"/>
                </a:cubicBezTo>
                <a:close/>
                <a:moveTo>
                  <a:pt x="604" y="300"/>
                </a:moveTo>
                <a:cubicBezTo>
                  <a:pt x="604" y="333"/>
                  <a:pt x="577" y="360"/>
                  <a:pt x="544" y="360"/>
                </a:cubicBezTo>
                <a:cubicBezTo>
                  <a:pt x="511" y="360"/>
                  <a:pt x="484" y="333"/>
                  <a:pt x="484" y="300"/>
                </a:cubicBezTo>
                <a:cubicBezTo>
                  <a:pt x="484" y="267"/>
                  <a:pt x="511" y="240"/>
                  <a:pt x="544" y="240"/>
                </a:cubicBezTo>
                <a:cubicBezTo>
                  <a:pt x="577" y="240"/>
                  <a:pt x="604" y="267"/>
                  <a:pt x="604" y="300"/>
                </a:cubicBezTo>
                <a:close/>
                <a:moveTo>
                  <a:pt x="844" y="300"/>
                </a:moveTo>
                <a:cubicBezTo>
                  <a:pt x="844" y="333"/>
                  <a:pt x="817" y="360"/>
                  <a:pt x="784" y="360"/>
                </a:cubicBezTo>
                <a:cubicBezTo>
                  <a:pt x="751" y="360"/>
                  <a:pt x="724" y="333"/>
                  <a:pt x="724" y="300"/>
                </a:cubicBezTo>
                <a:cubicBezTo>
                  <a:pt x="724" y="267"/>
                  <a:pt x="751" y="240"/>
                  <a:pt x="784" y="240"/>
                </a:cubicBezTo>
                <a:cubicBezTo>
                  <a:pt x="817" y="240"/>
                  <a:pt x="844" y="267"/>
                  <a:pt x="844" y="300"/>
                </a:cubicBezTo>
                <a:close/>
                <a:moveTo>
                  <a:pt x="1808" y="300"/>
                </a:moveTo>
                <a:cubicBezTo>
                  <a:pt x="1808" y="333"/>
                  <a:pt x="1781" y="360"/>
                  <a:pt x="1748" y="360"/>
                </a:cubicBezTo>
                <a:cubicBezTo>
                  <a:pt x="1264" y="360"/>
                  <a:pt x="1264" y="360"/>
                  <a:pt x="1264" y="360"/>
                </a:cubicBezTo>
                <a:cubicBezTo>
                  <a:pt x="1231" y="360"/>
                  <a:pt x="1204" y="333"/>
                  <a:pt x="1204" y="300"/>
                </a:cubicBezTo>
                <a:cubicBezTo>
                  <a:pt x="1204" y="267"/>
                  <a:pt x="1231" y="240"/>
                  <a:pt x="1264" y="240"/>
                </a:cubicBezTo>
                <a:cubicBezTo>
                  <a:pt x="1748" y="240"/>
                  <a:pt x="1748" y="240"/>
                  <a:pt x="1748" y="240"/>
                </a:cubicBezTo>
                <a:cubicBezTo>
                  <a:pt x="1781" y="240"/>
                  <a:pt x="1808" y="267"/>
                  <a:pt x="1808" y="300"/>
                </a:cubicBezTo>
                <a:close/>
                <a:moveTo>
                  <a:pt x="1684" y="904"/>
                </a:moveTo>
                <a:cubicBezTo>
                  <a:pt x="1684" y="937"/>
                  <a:pt x="1657" y="964"/>
                  <a:pt x="1624" y="964"/>
                </a:cubicBezTo>
                <a:cubicBezTo>
                  <a:pt x="1384" y="964"/>
                  <a:pt x="1384" y="964"/>
                  <a:pt x="1384" y="964"/>
                </a:cubicBezTo>
                <a:cubicBezTo>
                  <a:pt x="1351" y="964"/>
                  <a:pt x="1324" y="937"/>
                  <a:pt x="1324" y="904"/>
                </a:cubicBezTo>
                <a:cubicBezTo>
                  <a:pt x="1324" y="871"/>
                  <a:pt x="1351" y="844"/>
                  <a:pt x="1384" y="844"/>
                </a:cubicBezTo>
                <a:cubicBezTo>
                  <a:pt x="1624" y="844"/>
                  <a:pt x="1624" y="844"/>
                  <a:pt x="1624" y="844"/>
                </a:cubicBezTo>
                <a:cubicBezTo>
                  <a:pt x="1657" y="844"/>
                  <a:pt x="1684" y="871"/>
                  <a:pt x="1684" y="904"/>
                </a:cubicBezTo>
                <a:close/>
                <a:moveTo>
                  <a:pt x="1684" y="1144"/>
                </a:moveTo>
                <a:cubicBezTo>
                  <a:pt x="1684" y="1177"/>
                  <a:pt x="1657" y="1204"/>
                  <a:pt x="1624" y="1204"/>
                </a:cubicBezTo>
                <a:cubicBezTo>
                  <a:pt x="1384" y="1204"/>
                  <a:pt x="1384" y="1204"/>
                  <a:pt x="1384" y="1204"/>
                </a:cubicBezTo>
                <a:cubicBezTo>
                  <a:pt x="1351" y="1204"/>
                  <a:pt x="1324" y="1177"/>
                  <a:pt x="1324" y="1144"/>
                </a:cubicBezTo>
                <a:cubicBezTo>
                  <a:pt x="1324" y="1111"/>
                  <a:pt x="1351" y="1084"/>
                  <a:pt x="1384" y="1084"/>
                </a:cubicBezTo>
                <a:cubicBezTo>
                  <a:pt x="1624" y="1084"/>
                  <a:pt x="1624" y="1084"/>
                  <a:pt x="1624" y="1084"/>
                </a:cubicBezTo>
                <a:cubicBezTo>
                  <a:pt x="1657" y="1084"/>
                  <a:pt x="1684" y="1111"/>
                  <a:pt x="1684" y="1144"/>
                </a:cubicBezTo>
                <a:close/>
                <a:moveTo>
                  <a:pt x="1684" y="1384"/>
                </a:moveTo>
                <a:cubicBezTo>
                  <a:pt x="1684" y="1417"/>
                  <a:pt x="1657" y="1444"/>
                  <a:pt x="1624" y="1444"/>
                </a:cubicBezTo>
                <a:cubicBezTo>
                  <a:pt x="1384" y="1444"/>
                  <a:pt x="1384" y="1444"/>
                  <a:pt x="1384" y="1444"/>
                </a:cubicBezTo>
                <a:cubicBezTo>
                  <a:pt x="1351" y="1444"/>
                  <a:pt x="1324" y="1417"/>
                  <a:pt x="1324" y="1384"/>
                </a:cubicBezTo>
                <a:cubicBezTo>
                  <a:pt x="1324" y="1351"/>
                  <a:pt x="1351" y="1324"/>
                  <a:pt x="1384" y="1324"/>
                </a:cubicBezTo>
                <a:cubicBezTo>
                  <a:pt x="1624" y="1324"/>
                  <a:pt x="1624" y="1324"/>
                  <a:pt x="1624" y="1324"/>
                </a:cubicBezTo>
                <a:cubicBezTo>
                  <a:pt x="1657" y="1324"/>
                  <a:pt x="1684" y="1351"/>
                  <a:pt x="1684" y="1384"/>
                </a:cubicBezTo>
                <a:close/>
                <a:moveTo>
                  <a:pt x="1684" y="1624"/>
                </a:moveTo>
                <a:cubicBezTo>
                  <a:pt x="1684" y="1657"/>
                  <a:pt x="1657" y="1684"/>
                  <a:pt x="1624" y="1684"/>
                </a:cubicBezTo>
                <a:cubicBezTo>
                  <a:pt x="1384" y="1684"/>
                  <a:pt x="1384" y="1684"/>
                  <a:pt x="1384" y="1684"/>
                </a:cubicBezTo>
                <a:cubicBezTo>
                  <a:pt x="1351" y="1684"/>
                  <a:pt x="1324" y="1657"/>
                  <a:pt x="1324" y="1624"/>
                </a:cubicBezTo>
                <a:cubicBezTo>
                  <a:pt x="1324" y="1591"/>
                  <a:pt x="1351" y="1564"/>
                  <a:pt x="1384" y="1564"/>
                </a:cubicBezTo>
                <a:cubicBezTo>
                  <a:pt x="1624" y="1564"/>
                  <a:pt x="1624" y="1564"/>
                  <a:pt x="1624" y="1564"/>
                </a:cubicBezTo>
                <a:cubicBezTo>
                  <a:pt x="1657" y="1564"/>
                  <a:pt x="1684" y="1591"/>
                  <a:pt x="1684" y="1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6" name="Freeform 361"/>
          <p:cNvSpPr>
            <a:spLocks noEditPoints="1"/>
          </p:cNvSpPr>
          <p:nvPr/>
        </p:nvSpPr>
        <p:spPr bwMode="auto">
          <a:xfrm>
            <a:off x="10350038" y="3910226"/>
            <a:ext cx="392417" cy="392417"/>
          </a:xfrm>
          <a:custGeom>
            <a:avLst/>
            <a:gdLst>
              <a:gd name="T0" fmla="*/ 844 w 2048"/>
              <a:gd name="T1" fmla="*/ 1868 h 2048"/>
              <a:gd name="T2" fmla="*/ 1204 w 2048"/>
              <a:gd name="T3" fmla="*/ 1868 h 2048"/>
              <a:gd name="T4" fmla="*/ 1084 w 2048"/>
              <a:gd name="T5" fmla="*/ 1564 h 2048"/>
              <a:gd name="T6" fmla="*/ 2048 w 2048"/>
              <a:gd name="T7" fmla="*/ 1504 h 2048"/>
              <a:gd name="T8" fmla="*/ 1928 w 2048"/>
              <a:gd name="T9" fmla="*/ 1444 h 2048"/>
              <a:gd name="T10" fmla="*/ 1988 w 2048"/>
              <a:gd name="T11" fmla="*/ 120 h 2048"/>
              <a:gd name="T12" fmla="*/ 1988 w 2048"/>
              <a:gd name="T13" fmla="*/ 0 h 2048"/>
              <a:gd name="T14" fmla="*/ 0 w 2048"/>
              <a:gd name="T15" fmla="*/ 60 h 2048"/>
              <a:gd name="T16" fmla="*/ 120 w 2048"/>
              <a:gd name="T17" fmla="*/ 120 h 2048"/>
              <a:gd name="T18" fmla="*/ 60 w 2048"/>
              <a:gd name="T19" fmla="*/ 1444 h 2048"/>
              <a:gd name="T20" fmla="*/ 60 w 2048"/>
              <a:gd name="T21" fmla="*/ 1564 h 2048"/>
              <a:gd name="T22" fmla="*/ 964 w 2048"/>
              <a:gd name="T23" fmla="*/ 1698 h 2048"/>
              <a:gd name="T24" fmla="*/ 964 w 2048"/>
              <a:gd name="T25" fmla="*/ 1868 h 2048"/>
              <a:gd name="T26" fmla="*/ 1084 w 2048"/>
              <a:gd name="T27" fmla="*/ 1868 h 2048"/>
              <a:gd name="T28" fmla="*/ 240 w 2048"/>
              <a:gd name="T29" fmla="*/ 120 h 2048"/>
              <a:gd name="T30" fmla="*/ 1808 w 2048"/>
              <a:gd name="T31" fmla="*/ 244 h 2048"/>
              <a:gd name="T32" fmla="*/ 240 w 2048"/>
              <a:gd name="T33" fmla="*/ 120 h 2048"/>
              <a:gd name="T34" fmla="*/ 240 w 2048"/>
              <a:gd name="T35" fmla="*/ 364 h 2048"/>
              <a:gd name="T36" fmla="*/ 1808 w 2048"/>
              <a:gd name="T37" fmla="*/ 1444 h 2048"/>
              <a:gd name="T38" fmla="*/ 794 w 2048"/>
              <a:gd name="T39" fmla="*/ 878 h 2048"/>
              <a:gd name="T40" fmla="*/ 1144 w 2048"/>
              <a:gd name="T41" fmla="*/ 1084 h 2048"/>
              <a:gd name="T42" fmla="*/ 1144 w 2048"/>
              <a:gd name="T43" fmla="*/ 1204 h 2048"/>
              <a:gd name="T44" fmla="*/ 604 w 2048"/>
              <a:gd name="T45" fmla="*/ 1264 h 2048"/>
              <a:gd name="T46" fmla="*/ 484 w 2048"/>
              <a:gd name="T47" fmla="*/ 1264 h 2048"/>
              <a:gd name="T48" fmla="*/ 424 w 2048"/>
              <a:gd name="T49" fmla="*/ 1204 h 2048"/>
              <a:gd name="T50" fmla="*/ 424 w 2048"/>
              <a:gd name="T51" fmla="*/ 1084 h 2048"/>
              <a:gd name="T52" fmla="*/ 484 w 2048"/>
              <a:gd name="T53" fmla="*/ 544 h 2048"/>
              <a:gd name="T54" fmla="*/ 604 w 2048"/>
              <a:gd name="T55" fmla="*/ 544 h 2048"/>
              <a:gd name="T56" fmla="*/ 734 w 2048"/>
              <a:gd name="T57" fmla="*/ 751 h 2048"/>
              <a:gd name="T58" fmla="*/ 827 w 2048"/>
              <a:gd name="T59" fmla="*/ 741 h 2048"/>
              <a:gd name="T60" fmla="*/ 1094 w 2048"/>
              <a:gd name="T61" fmla="*/ 511 h 2048"/>
              <a:gd name="T62" fmla="*/ 1194 w 2048"/>
              <a:gd name="T63" fmla="*/ 577 h 2048"/>
              <a:gd name="T64" fmla="*/ 910 w 2048"/>
              <a:gd name="T65" fmla="*/ 964 h 2048"/>
              <a:gd name="T66" fmla="*/ 794 w 2048"/>
              <a:gd name="T67" fmla="*/ 878 h 2048"/>
              <a:gd name="T68" fmla="*/ 1624 w 2048"/>
              <a:gd name="T69" fmla="*/ 724 h 2048"/>
              <a:gd name="T70" fmla="*/ 1324 w 2048"/>
              <a:gd name="T71" fmla="*/ 664 h 2048"/>
              <a:gd name="T72" fmla="*/ 1624 w 2048"/>
              <a:gd name="T73" fmla="*/ 604 h 2048"/>
              <a:gd name="T74" fmla="*/ 1684 w 2048"/>
              <a:gd name="T75" fmla="*/ 904 h 2048"/>
              <a:gd name="T76" fmla="*/ 1384 w 2048"/>
              <a:gd name="T77" fmla="*/ 964 h 2048"/>
              <a:gd name="T78" fmla="*/ 1384 w 2048"/>
              <a:gd name="T79" fmla="*/ 844 h 2048"/>
              <a:gd name="T80" fmla="*/ 1684 w 2048"/>
              <a:gd name="T81" fmla="*/ 904 h 2048"/>
              <a:gd name="T82" fmla="*/ 1624 w 2048"/>
              <a:gd name="T83" fmla="*/ 1204 h 2048"/>
              <a:gd name="T84" fmla="*/ 1324 w 2048"/>
              <a:gd name="T85" fmla="*/ 1144 h 2048"/>
              <a:gd name="T86" fmla="*/ 1624 w 2048"/>
              <a:gd name="T87" fmla="*/ 108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8" h="2048">
                <a:moveTo>
                  <a:pt x="964" y="1698"/>
                </a:moveTo>
                <a:cubicBezTo>
                  <a:pt x="895" y="1723"/>
                  <a:pt x="844" y="1790"/>
                  <a:pt x="844" y="1868"/>
                </a:cubicBezTo>
                <a:cubicBezTo>
                  <a:pt x="844" y="1967"/>
                  <a:pt x="925" y="2048"/>
                  <a:pt x="1024" y="2048"/>
                </a:cubicBezTo>
                <a:cubicBezTo>
                  <a:pt x="1124" y="2048"/>
                  <a:pt x="1204" y="1967"/>
                  <a:pt x="1204" y="1868"/>
                </a:cubicBezTo>
                <a:cubicBezTo>
                  <a:pt x="1204" y="1790"/>
                  <a:pt x="1154" y="1723"/>
                  <a:pt x="1084" y="1698"/>
                </a:cubicBezTo>
                <a:cubicBezTo>
                  <a:pt x="1084" y="1564"/>
                  <a:pt x="1084" y="1564"/>
                  <a:pt x="1084" y="1564"/>
                </a:cubicBezTo>
                <a:cubicBezTo>
                  <a:pt x="1988" y="1564"/>
                  <a:pt x="1988" y="1564"/>
                  <a:pt x="1988" y="1564"/>
                </a:cubicBezTo>
                <a:cubicBezTo>
                  <a:pt x="2021" y="1564"/>
                  <a:pt x="2048" y="1537"/>
                  <a:pt x="2048" y="1504"/>
                </a:cubicBezTo>
                <a:cubicBezTo>
                  <a:pt x="2048" y="1471"/>
                  <a:pt x="2021" y="1444"/>
                  <a:pt x="1988" y="1444"/>
                </a:cubicBezTo>
                <a:cubicBezTo>
                  <a:pt x="1928" y="1444"/>
                  <a:pt x="1928" y="1444"/>
                  <a:pt x="1928" y="1444"/>
                </a:cubicBezTo>
                <a:cubicBezTo>
                  <a:pt x="1928" y="120"/>
                  <a:pt x="1928" y="120"/>
                  <a:pt x="1928" y="120"/>
                </a:cubicBezTo>
                <a:cubicBezTo>
                  <a:pt x="1988" y="120"/>
                  <a:pt x="1988" y="120"/>
                  <a:pt x="1988" y="120"/>
                </a:cubicBezTo>
                <a:cubicBezTo>
                  <a:pt x="2021" y="120"/>
                  <a:pt x="2048" y="93"/>
                  <a:pt x="2048" y="60"/>
                </a:cubicBezTo>
                <a:cubicBezTo>
                  <a:pt x="2048" y="27"/>
                  <a:pt x="2021" y="0"/>
                  <a:pt x="19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0" y="1444"/>
                  <a:pt x="120" y="1444"/>
                  <a:pt x="120" y="1444"/>
                </a:cubicBezTo>
                <a:cubicBezTo>
                  <a:pt x="60" y="1444"/>
                  <a:pt x="60" y="1444"/>
                  <a:pt x="60" y="1444"/>
                </a:cubicBezTo>
                <a:cubicBezTo>
                  <a:pt x="27" y="1444"/>
                  <a:pt x="0" y="1471"/>
                  <a:pt x="0" y="1504"/>
                </a:cubicBezTo>
                <a:cubicBezTo>
                  <a:pt x="0" y="1537"/>
                  <a:pt x="27" y="1564"/>
                  <a:pt x="60" y="1564"/>
                </a:cubicBezTo>
                <a:cubicBezTo>
                  <a:pt x="964" y="1564"/>
                  <a:pt x="964" y="1564"/>
                  <a:pt x="964" y="1564"/>
                </a:cubicBezTo>
                <a:lnTo>
                  <a:pt x="964" y="1698"/>
                </a:lnTo>
                <a:close/>
                <a:moveTo>
                  <a:pt x="1024" y="1928"/>
                </a:moveTo>
                <a:cubicBezTo>
                  <a:pt x="991" y="1928"/>
                  <a:pt x="964" y="1901"/>
                  <a:pt x="964" y="1868"/>
                </a:cubicBezTo>
                <a:cubicBezTo>
                  <a:pt x="964" y="1835"/>
                  <a:pt x="991" y="1808"/>
                  <a:pt x="1024" y="1808"/>
                </a:cubicBezTo>
                <a:cubicBezTo>
                  <a:pt x="1057" y="1808"/>
                  <a:pt x="1084" y="1835"/>
                  <a:pt x="1084" y="1868"/>
                </a:cubicBezTo>
                <a:cubicBezTo>
                  <a:pt x="1084" y="1901"/>
                  <a:pt x="1057" y="1928"/>
                  <a:pt x="1024" y="1928"/>
                </a:cubicBezTo>
                <a:close/>
                <a:moveTo>
                  <a:pt x="240" y="120"/>
                </a:moveTo>
                <a:cubicBezTo>
                  <a:pt x="1808" y="120"/>
                  <a:pt x="1808" y="120"/>
                  <a:pt x="1808" y="120"/>
                </a:cubicBezTo>
                <a:cubicBezTo>
                  <a:pt x="1808" y="244"/>
                  <a:pt x="1808" y="244"/>
                  <a:pt x="1808" y="244"/>
                </a:cubicBezTo>
                <a:cubicBezTo>
                  <a:pt x="240" y="244"/>
                  <a:pt x="240" y="244"/>
                  <a:pt x="240" y="244"/>
                </a:cubicBezTo>
                <a:lnTo>
                  <a:pt x="240" y="120"/>
                </a:lnTo>
                <a:close/>
                <a:moveTo>
                  <a:pt x="240" y="1444"/>
                </a:moveTo>
                <a:cubicBezTo>
                  <a:pt x="240" y="364"/>
                  <a:pt x="240" y="364"/>
                  <a:pt x="240" y="364"/>
                </a:cubicBezTo>
                <a:cubicBezTo>
                  <a:pt x="1808" y="364"/>
                  <a:pt x="1808" y="364"/>
                  <a:pt x="1808" y="364"/>
                </a:cubicBezTo>
                <a:cubicBezTo>
                  <a:pt x="1808" y="1444"/>
                  <a:pt x="1808" y="1444"/>
                  <a:pt x="1808" y="1444"/>
                </a:cubicBezTo>
                <a:lnTo>
                  <a:pt x="240" y="1444"/>
                </a:lnTo>
                <a:close/>
                <a:moveTo>
                  <a:pt x="794" y="878"/>
                </a:moveTo>
                <a:cubicBezTo>
                  <a:pt x="656" y="1084"/>
                  <a:pt x="656" y="1084"/>
                  <a:pt x="656" y="1084"/>
                </a:cubicBezTo>
                <a:cubicBezTo>
                  <a:pt x="1144" y="1084"/>
                  <a:pt x="1144" y="1084"/>
                  <a:pt x="1144" y="1084"/>
                </a:cubicBezTo>
                <a:cubicBezTo>
                  <a:pt x="1177" y="1084"/>
                  <a:pt x="1204" y="1111"/>
                  <a:pt x="1204" y="1144"/>
                </a:cubicBezTo>
                <a:cubicBezTo>
                  <a:pt x="1204" y="1177"/>
                  <a:pt x="1177" y="1204"/>
                  <a:pt x="1144" y="1204"/>
                </a:cubicBezTo>
                <a:cubicBezTo>
                  <a:pt x="604" y="1204"/>
                  <a:pt x="604" y="1204"/>
                  <a:pt x="604" y="1204"/>
                </a:cubicBezTo>
                <a:cubicBezTo>
                  <a:pt x="604" y="1264"/>
                  <a:pt x="604" y="1264"/>
                  <a:pt x="604" y="1264"/>
                </a:cubicBezTo>
                <a:cubicBezTo>
                  <a:pt x="604" y="1297"/>
                  <a:pt x="577" y="1324"/>
                  <a:pt x="544" y="1324"/>
                </a:cubicBezTo>
                <a:cubicBezTo>
                  <a:pt x="511" y="1324"/>
                  <a:pt x="484" y="1297"/>
                  <a:pt x="484" y="1264"/>
                </a:cubicBezTo>
                <a:cubicBezTo>
                  <a:pt x="484" y="1204"/>
                  <a:pt x="484" y="1204"/>
                  <a:pt x="484" y="1204"/>
                </a:cubicBezTo>
                <a:cubicBezTo>
                  <a:pt x="424" y="1204"/>
                  <a:pt x="424" y="1204"/>
                  <a:pt x="424" y="1204"/>
                </a:cubicBezTo>
                <a:cubicBezTo>
                  <a:pt x="391" y="1204"/>
                  <a:pt x="364" y="1177"/>
                  <a:pt x="364" y="1144"/>
                </a:cubicBezTo>
                <a:cubicBezTo>
                  <a:pt x="364" y="1111"/>
                  <a:pt x="391" y="1084"/>
                  <a:pt x="424" y="1084"/>
                </a:cubicBezTo>
                <a:cubicBezTo>
                  <a:pt x="484" y="1084"/>
                  <a:pt x="484" y="1084"/>
                  <a:pt x="484" y="1084"/>
                </a:cubicBezTo>
                <a:cubicBezTo>
                  <a:pt x="484" y="544"/>
                  <a:pt x="484" y="544"/>
                  <a:pt x="484" y="544"/>
                </a:cubicBezTo>
                <a:cubicBezTo>
                  <a:pt x="484" y="511"/>
                  <a:pt x="511" y="484"/>
                  <a:pt x="544" y="484"/>
                </a:cubicBezTo>
                <a:cubicBezTo>
                  <a:pt x="577" y="484"/>
                  <a:pt x="604" y="511"/>
                  <a:pt x="604" y="544"/>
                </a:cubicBezTo>
                <a:cubicBezTo>
                  <a:pt x="604" y="946"/>
                  <a:pt x="604" y="946"/>
                  <a:pt x="604" y="946"/>
                </a:cubicBezTo>
                <a:cubicBezTo>
                  <a:pt x="734" y="751"/>
                  <a:pt x="734" y="751"/>
                  <a:pt x="734" y="751"/>
                </a:cubicBezTo>
                <a:cubicBezTo>
                  <a:pt x="744" y="736"/>
                  <a:pt x="761" y="726"/>
                  <a:pt x="778" y="724"/>
                </a:cubicBezTo>
                <a:cubicBezTo>
                  <a:pt x="796" y="722"/>
                  <a:pt x="814" y="729"/>
                  <a:pt x="827" y="741"/>
                </a:cubicBezTo>
                <a:cubicBezTo>
                  <a:pt x="895" y="810"/>
                  <a:pt x="895" y="810"/>
                  <a:pt x="895" y="810"/>
                </a:cubicBezTo>
                <a:cubicBezTo>
                  <a:pt x="1094" y="511"/>
                  <a:pt x="1094" y="511"/>
                  <a:pt x="1094" y="511"/>
                </a:cubicBezTo>
                <a:cubicBezTo>
                  <a:pt x="1113" y="483"/>
                  <a:pt x="1150" y="476"/>
                  <a:pt x="1178" y="494"/>
                </a:cubicBezTo>
                <a:cubicBezTo>
                  <a:pt x="1205" y="512"/>
                  <a:pt x="1213" y="550"/>
                  <a:pt x="1194" y="577"/>
                </a:cubicBezTo>
                <a:cubicBezTo>
                  <a:pt x="954" y="937"/>
                  <a:pt x="954" y="937"/>
                  <a:pt x="954" y="937"/>
                </a:cubicBezTo>
                <a:cubicBezTo>
                  <a:pt x="944" y="952"/>
                  <a:pt x="928" y="962"/>
                  <a:pt x="910" y="964"/>
                </a:cubicBezTo>
                <a:cubicBezTo>
                  <a:pt x="892" y="965"/>
                  <a:pt x="875" y="959"/>
                  <a:pt x="862" y="946"/>
                </a:cubicBezTo>
                <a:lnTo>
                  <a:pt x="794" y="878"/>
                </a:lnTo>
                <a:close/>
                <a:moveTo>
                  <a:pt x="1684" y="664"/>
                </a:moveTo>
                <a:cubicBezTo>
                  <a:pt x="1684" y="697"/>
                  <a:pt x="1657" y="724"/>
                  <a:pt x="1624" y="724"/>
                </a:cubicBezTo>
                <a:cubicBezTo>
                  <a:pt x="1384" y="724"/>
                  <a:pt x="1384" y="724"/>
                  <a:pt x="1384" y="724"/>
                </a:cubicBezTo>
                <a:cubicBezTo>
                  <a:pt x="1351" y="724"/>
                  <a:pt x="1324" y="697"/>
                  <a:pt x="1324" y="664"/>
                </a:cubicBezTo>
                <a:cubicBezTo>
                  <a:pt x="1324" y="631"/>
                  <a:pt x="1351" y="604"/>
                  <a:pt x="1384" y="604"/>
                </a:cubicBezTo>
                <a:cubicBezTo>
                  <a:pt x="1624" y="604"/>
                  <a:pt x="1624" y="604"/>
                  <a:pt x="1624" y="604"/>
                </a:cubicBezTo>
                <a:cubicBezTo>
                  <a:pt x="1657" y="604"/>
                  <a:pt x="1684" y="631"/>
                  <a:pt x="1684" y="664"/>
                </a:cubicBezTo>
                <a:close/>
                <a:moveTo>
                  <a:pt x="1684" y="904"/>
                </a:moveTo>
                <a:cubicBezTo>
                  <a:pt x="1684" y="937"/>
                  <a:pt x="1657" y="964"/>
                  <a:pt x="1624" y="964"/>
                </a:cubicBezTo>
                <a:cubicBezTo>
                  <a:pt x="1384" y="964"/>
                  <a:pt x="1384" y="964"/>
                  <a:pt x="1384" y="964"/>
                </a:cubicBezTo>
                <a:cubicBezTo>
                  <a:pt x="1351" y="964"/>
                  <a:pt x="1324" y="937"/>
                  <a:pt x="1324" y="904"/>
                </a:cubicBezTo>
                <a:cubicBezTo>
                  <a:pt x="1324" y="871"/>
                  <a:pt x="1351" y="844"/>
                  <a:pt x="1384" y="844"/>
                </a:cubicBezTo>
                <a:cubicBezTo>
                  <a:pt x="1624" y="844"/>
                  <a:pt x="1624" y="844"/>
                  <a:pt x="1624" y="844"/>
                </a:cubicBezTo>
                <a:cubicBezTo>
                  <a:pt x="1657" y="844"/>
                  <a:pt x="1684" y="871"/>
                  <a:pt x="1684" y="904"/>
                </a:cubicBezTo>
                <a:close/>
                <a:moveTo>
                  <a:pt x="1684" y="1144"/>
                </a:moveTo>
                <a:cubicBezTo>
                  <a:pt x="1684" y="1177"/>
                  <a:pt x="1657" y="1204"/>
                  <a:pt x="1624" y="1204"/>
                </a:cubicBezTo>
                <a:cubicBezTo>
                  <a:pt x="1384" y="1204"/>
                  <a:pt x="1384" y="1204"/>
                  <a:pt x="1384" y="1204"/>
                </a:cubicBezTo>
                <a:cubicBezTo>
                  <a:pt x="1351" y="1204"/>
                  <a:pt x="1324" y="1177"/>
                  <a:pt x="1324" y="1144"/>
                </a:cubicBezTo>
                <a:cubicBezTo>
                  <a:pt x="1324" y="1111"/>
                  <a:pt x="1351" y="1084"/>
                  <a:pt x="1384" y="1084"/>
                </a:cubicBezTo>
                <a:cubicBezTo>
                  <a:pt x="1624" y="1084"/>
                  <a:pt x="1624" y="1084"/>
                  <a:pt x="1624" y="1084"/>
                </a:cubicBezTo>
                <a:cubicBezTo>
                  <a:pt x="1657" y="1084"/>
                  <a:pt x="1684" y="1111"/>
                  <a:pt x="1684" y="1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7" name="Freeform 368"/>
          <p:cNvSpPr>
            <a:spLocks noEditPoints="1"/>
          </p:cNvSpPr>
          <p:nvPr/>
        </p:nvSpPr>
        <p:spPr bwMode="auto">
          <a:xfrm>
            <a:off x="10373742" y="4585366"/>
            <a:ext cx="345008" cy="392417"/>
          </a:xfrm>
          <a:custGeom>
            <a:avLst/>
            <a:gdLst>
              <a:gd name="T0" fmla="*/ 1800 w 1800"/>
              <a:gd name="T1" fmla="*/ 720 h 2048"/>
              <a:gd name="T2" fmla="*/ 1080 w 1800"/>
              <a:gd name="T3" fmla="*/ 120 h 2048"/>
              <a:gd name="T4" fmla="*/ 720 w 1800"/>
              <a:gd name="T5" fmla="*/ 0 h 2048"/>
              <a:gd name="T6" fmla="*/ 0 w 1800"/>
              <a:gd name="T7" fmla="*/ 720 h 2048"/>
              <a:gd name="T8" fmla="*/ 480 w 1800"/>
              <a:gd name="T9" fmla="*/ 1080 h 2048"/>
              <a:gd name="T10" fmla="*/ 350 w 1800"/>
              <a:gd name="T11" fmla="*/ 1568 h 2048"/>
              <a:gd name="T12" fmla="*/ 0 w 1800"/>
              <a:gd name="T13" fmla="*/ 1628 h 2048"/>
              <a:gd name="T14" fmla="*/ 350 w 1800"/>
              <a:gd name="T15" fmla="*/ 1688 h 2048"/>
              <a:gd name="T16" fmla="*/ 600 w 1800"/>
              <a:gd name="T17" fmla="*/ 1628 h 2048"/>
              <a:gd name="T18" fmla="*/ 840 w 1800"/>
              <a:gd name="T19" fmla="*/ 1080 h 2048"/>
              <a:gd name="T20" fmla="*/ 720 w 1800"/>
              <a:gd name="T21" fmla="*/ 1868 h 2048"/>
              <a:gd name="T22" fmla="*/ 1080 w 1800"/>
              <a:gd name="T23" fmla="*/ 1868 h 2048"/>
              <a:gd name="T24" fmla="*/ 960 w 1800"/>
              <a:gd name="T25" fmla="*/ 1080 h 2048"/>
              <a:gd name="T26" fmla="*/ 1200 w 1800"/>
              <a:gd name="T27" fmla="*/ 1628 h 2048"/>
              <a:gd name="T28" fmla="*/ 1451 w 1800"/>
              <a:gd name="T29" fmla="*/ 1688 h 2048"/>
              <a:gd name="T30" fmla="*/ 1800 w 1800"/>
              <a:gd name="T31" fmla="*/ 1628 h 2048"/>
              <a:gd name="T32" fmla="*/ 1451 w 1800"/>
              <a:gd name="T33" fmla="*/ 1568 h 2048"/>
              <a:gd name="T34" fmla="*/ 1320 w 1800"/>
              <a:gd name="T35" fmla="*/ 1080 h 2048"/>
              <a:gd name="T36" fmla="*/ 180 w 1800"/>
              <a:gd name="T37" fmla="*/ 1688 h 2048"/>
              <a:gd name="T38" fmla="*/ 180 w 1800"/>
              <a:gd name="T39" fmla="*/ 1568 h 2048"/>
              <a:gd name="T40" fmla="*/ 180 w 1800"/>
              <a:gd name="T41" fmla="*/ 1688 h 2048"/>
              <a:gd name="T42" fmla="*/ 1680 w 1800"/>
              <a:gd name="T43" fmla="*/ 1628 h 2048"/>
              <a:gd name="T44" fmla="*/ 1560 w 1800"/>
              <a:gd name="T45" fmla="*/ 1628 h 2048"/>
              <a:gd name="T46" fmla="*/ 900 w 1800"/>
              <a:gd name="T47" fmla="*/ 1928 h 2048"/>
              <a:gd name="T48" fmla="*/ 900 w 1800"/>
              <a:gd name="T49" fmla="*/ 1808 h 2048"/>
              <a:gd name="T50" fmla="*/ 900 w 1800"/>
              <a:gd name="T51" fmla="*/ 1928 h 2048"/>
              <a:gd name="T52" fmla="*/ 120 w 1800"/>
              <a:gd name="T53" fmla="*/ 720 h 2048"/>
              <a:gd name="T54" fmla="*/ 323 w 1800"/>
              <a:gd name="T55" fmla="*/ 483 h 2048"/>
              <a:gd name="T56" fmla="*/ 532 w 1800"/>
              <a:gd name="T57" fmla="*/ 467 h 2048"/>
              <a:gd name="T58" fmla="*/ 383 w 1800"/>
              <a:gd name="T59" fmla="*/ 360 h 2048"/>
              <a:gd name="T60" fmla="*/ 977 w 1800"/>
              <a:gd name="T61" fmla="*/ 228 h 2048"/>
              <a:gd name="T62" fmla="*/ 1080 w 1800"/>
              <a:gd name="T63" fmla="*/ 240 h 2048"/>
              <a:gd name="T64" fmla="*/ 1300 w 1800"/>
              <a:gd name="T65" fmla="*/ 388 h 2048"/>
              <a:gd name="T66" fmla="*/ 1347 w 1800"/>
              <a:gd name="T67" fmla="*/ 499 h 2048"/>
              <a:gd name="T68" fmla="*/ 1440 w 1800"/>
              <a:gd name="T69" fmla="*/ 96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0" h="2048">
                <a:moveTo>
                  <a:pt x="1440" y="1080"/>
                </a:moveTo>
                <a:cubicBezTo>
                  <a:pt x="1639" y="1080"/>
                  <a:pt x="1800" y="918"/>
                  <a:pt x="1800" y="720"/>
                </a:cubicBezTo>
                <a:cubicBezTo>
                  <a:pt x="1800" y="524"/>
                  <a:pt x="1644" y="369"/>
                  <a:pt x="1458" y="360"/>
                </a:cubicBezTo>
                <a:cubicBezTo>
                  <a:pt x="1389" y="215"/>
                  <a:pt x="1243" y="120"/>
                  <a:pt x="1080" y="120"/>
                </a:cubicBezTo>
                <a:cubicBezTo>
                  <a:pt x="1066" y="120"/>
                  <a:pt x="1053" y="121"/>
                  <a:pt x="1040" y="122"/>
                </a:cubicBezTo>
                <a:cubicBezTo>
                  <a:pt x="952" y="43"/>
                  <a:pt x="839" y="0"/>
                  <a:pt x="720" y="0"/>
                </a:cubicBezTo>
                <a:cubicBezTo>
                  <a:pt x="495" y="0"/>
                  <a:pt x="302" y="159"/>
                  <a:pt x="254" y="376"/>
                </a:cubicBezTo>
                <a:cubicBezTo>
                  <a:pt x="105" y="423"/>
                  <a:pt x="0" y="561"/>
                  <a:pt x="0" y="720"/>
                </a:cubicBezTo>
                <a:cubicBezTo>
                  <a:pt x="0" y="918"/>
                  <a:pt x="162" y="1080"/>
                  <a:pt x="360" y="1080"/>
                </a:cubicBezTo>
                <a:cubicBezTo>
                  <a:pt x="480" y="1080"/>
                  <a:pt x="480" y="1080"/>
                  <a:pt x="480" y="1080"/>
                </a:cubicBezTo>
                <a:cubicBezTo>
                  <a:pt x="480" y="1568"/>
                  <a:pt x="480" y="1568"/>
                  <a:pt x="480" y="1568"/>
                </a:cubicBezTo>
                <a:cubicBezTo>
                  <a:pt x="350" y="1568"/>
                  <a:pt x="350" y="1568"/>
                  <a:pt x="350" y="1568"/>
                </a:cubicBezTo>
                <a:cubicBezTo>
                  <a:pt x="325" y="1498"/>
                  <a:pt x="259" y="1448"/>
                  <a:pt x="180" y="1448"/>
                </a:cubicBezTo>
                <a:cubicBezTo>
                  <a:pt x="81" y="1448"/>
                  <a:pt x="0" y="1529"/>
                  <a:pt x="0" y="1628"/>
                </a:cubicBezTo>
                <a:cubicBezTo>
                  <a:pt x="0" y="1727"/>
                  <a:pt x="81" y="1808"/>
                  <a:pt x="180" y="1808"/>
                </a:cubicBezTo>
                <a:cubicBezTo>
                  <a:pt x="259" y="1808"/>
                  <a:pt x="325" y="1758"/>
                  <a:pt x="350" y="1688"/>
                </a:cubicBezTo>
                <a:cubicBezTo>
                  <a:pt x="540" y="1688"/>
                  <a:pt x="540" y="1688"/>
                  <a:pt x="540" y="1688"/>
                </a:cubicBezTo>
                <a:cubicBezTo>
                  <a:pt x="573" y="1688"/>
                  <a:pt x="600" y="1661"/>
                  <a:pt x="600" y="1628"/>
                </a:cubicBezTo>
                <a:cubicBezTo>
                  <a:pt x="600" y="1080"/>
                  <a:pt x="600" y="1080"/>
                  <a:pt x="600" y="1080"/>
                </a:cubicBezTo>
                <a:cubicBezTo>
                  <a:pt x="840" y="1080"/>
                  <a:pt x="840" y="1080"/>
                  <a:pt x="840" y="1080"/>
                </a:cubicBezTo>
                <a:cubicBezTo>
                  <a:pt x="840" y="1698"/>
                  <a:pt x="840" y="1698"/>
                  <a:pt x="840" y="1698"/>
                </a:cubicBezTo>
                <a:cubicBezTo>
                  <a:pt x="770" y="1723"/>
                  <a:pt x="720" y="1790"/>
                  <a:pt x="720" y="1868"/>
                </a:cubicBezTo>
                <a:cubicBezTo>
                  <a:pt x="720" y="1967"/>
                  <a:pt x="801" y="2048"/>
                  <a:pt x="900" y="2048"/>
                </a:cubicBezTo>
                <a:cubicBezTo>
                  <a:pt x="1000" y="2048"/>
                  <a:pt x="1080" y="1967"/>
                  <a:pt x="1080" y="1868"/>
                </a:cubicBezTo>
                <a:cubicBezTo>
                  <a:pt x="1080" y="1790"/>
                  <a:pt x="1030" y="1723"/>
                  <a:pt x="960" y="1698"/>
                </a:cubicBezTo>
                <a:cubicBezTo>
                  <a:pt x="960" y="1080"/>
                  <a:pt x="960" y="1080"/>
                  <a:pt x="960" y="1080"/>
                </a:cubicBezTo>
                <a:cubicBezTo>
                  <a:pt x="1200" y="1080"/>
                  <a:pt x="1200" y="1080"/>
                  <a:pt x="1200" y="1080"/>
                </a:cubicBezTo>
                <a:cubicBezTo>
                  <a:pt x="1200" y="1628"/>
                  <a:pt x="1200" y="1628"/>
                  <a:pt x="1200" y="1628"/>
                </a:cubicBezTo>
                <a:cubicBezTo>
                  <a:pt x="1200" y="1661"/>
                  <a:pt x="1227" y="1688"/>
                  <a:pt x="1260" y="1688"/>
                </a:cubicBezTo>
                <a:cubicBezTo>
                  <a:pt x="1451" y="1688"/>
                  <a:pt x="1451" y="1688"/>
                  <a:pt x="1451" y="1688"/>
                </a:cubicBezTo>
                <a:cubicBezTo>
                  <a:pt x="1475" y="1758"/>
                  <a:pt x="1542" y="1808"/>
                  <a:pt x="1620" y="1808"/>
                </a:cubicBezTo>
                <a:cubicBezTo>
                  <a:pt x="1720" y="1808"/>
                  <a:pt x="1800" y="1727"/>
                  <a:pt x="1800" y="1628"/>
                </a:cubicBezTo>
                <a:cubicBezTo>
                  <a:pt x="1800" y="1529"/>
                  <a:pt x="1720" y="1448"/>
                  <a:pt x="1620" y="1448"/>
                </a:cubicBezTo>
                <a:cubicBezTo>
                  <a:pt x="1542" y="1448"/>
                  <a:pt x="1475" y="1498"/>
                  <a:pt x="1451" y="1568"/>
                </a:cubicBezTo>
                <a:cubicBezTo>
                  <a:pt x="1320" y="1568"/>
                  <a:pt x="1320" y="1568"/>
                  <a:pt x="1320" y="1568"/>
                </a:cubicBezTo>
                <a:cubicBezTo>
                  <a:pt x="1320" y="1080"/>
                  <a:pt x="1320" y="1080"/>
                  <a:pt x="1320" y="1080"/>
                </a:cubicBezTo>
                <a:lnTo>
                  <a:pt x="1440" y="1080"/>
                </a:lnTo>
                <a:close/>
                <a:moveTo>
                  <a:pt x="180" y="1688"/>
                </a:moveTo>
                <a:cubicBezTo>
                  <a:pt x="147" y="1688"/>
                  <a:pt x="120" y="1661"/>
                  <a:pt x="120" y="1628"/>
                </a:cubicBezTo>
                <a:cubicBezTo>
                  <a:pt x="120" y="1595"/>
                  <a:pt x="147" y="1568"/>
                  <a:pt x="180" y="1568"/>
                </a:cubicBezTo>
                <a:cubicBezTo>
                  <a:pt x="213" y="1568"/>
                  <a:pt x="240" y="1595"/>
                  <a:pt x="240" y="1628"/>
                </a:cubicBezTo>
                <a:cubicBezTo>
                  <a:pt x="240" y="1661"/>
                  <a:pt x="213" y="1688"/>
                  <a:pt x="180" y="1688"/>
                </a:cubicBezTo>
                <a:close/>
                <a:moveTo>
                  <a:pt x="1620" y="1568"/>
                </a:moveTo>
                <a:cubicBezTo>
                  <a:pt x="1653" y="1568"/>
                  <a:pt x="1680" y="1595"/>
                  <a:pt x="1680" y="1628"/>
                </a:cubicBezTo>
                <a:cubicBezTo>
                  <a:pt x="1680" y="1661"/>
                  <a:pt x="1653" y="1688"/>
                  <a:pt x="1620" y="1688"/>
                </a:cubicBezTo>
                <a:cubicBezTo>
                  <a:pt x="1587" y="1688"/>
                  <a:pt x="1560" y="1661"/>
                  <a:pt x="1560" y="1628"/>
                </a:cubicBezTo>
                <a:cubicBezTo>
                  <a:pt x="1560" y="1595"/>
                  <a:pt x="1587" y="1568"/>
                  <a:pt x="1620" y="1568"/>
                </a:cubicBezTo>
                <a:close/>
                <a:moveTo>
                  <a:pt x="900" y="1928"/>
                </a:moveTo>
                <a:cubicBezTo>
                  <a:pt x="867" y="1928"/>
                  <a:pt x="840" y="1901"/>
                  <a:pt x="840" y="1868"/>
                </a:cubicBezTo>
                <a:cubicBezTo>
                  <a:pt x="840" y="1835"/>
                  <a:pt x="867" y="1808"/>
                  <a:pt x="900" y="1808"/>
                </a:cubicBezTo>
                <a:cubicBezTo>
                  <a:pt x="933" y="1808"/>
                  <a:pt x="960" y="1835"/>
                  <a:pt x="960" y="1868"/>
                </a:cubicBezTo>
                <a:cubicBezTo>
                  <a:pt x="960" y="1901"/>
                  <a:pt x="933" y="1928"/>
                  <a:pt x="900" y="1928"/>
                </a:cubicBezTo>
                <a:close/>
                <a:moveTo>
                  <a:pt x="360" y="960"/>
                </a:moveTo>
                <a:cubicBezTo>
                  <a:pt x="228" y="960"/>
                  <a:pt x="120" y="852"/>
                  <a:pt x="120" y="720"/>
                </a:cubicBezTo>
                <a:cubicBezTo>
                  <a:pt x="120" y="604"/>
                  <a:pt x="203" y="505"/>
                  <a:pt x="317" y="484"/>
                </a:cubicBezTo>
                <a:cubicBezTo>
                  <a:pt x="319" y="484"/>
                  <a:pt x="321" y="483"/>
                  <a:pt x="323" y="483"/>
                </a:cubicBezTo>
                <a:cubicBezTo>
                  <a:pt x="368" y="476"/>
                  <a:pt x="413" y="481"/>
                  <a:pt x="454" y="499"/>
                </a:cubicBezTo>
                <a:cubicBezTo>
                  <a:pt x="484" y="512"/>
                  <a:pt x="519" y="497"/>
                  <a:pt x="532" y="467"/>
                </a:cubicBezTo>
                <a:cubicBezTo>
                  <a:pt x="545" y="436"/>
                  <a:pt x="531" y="401"/>
                  <a:pt x="500" y="388"/>
                </a:cubicBezTo>
                <a:cubicBezTo>
                  <a:pt x="463" y="372"/>
                  <a:pt x="423" y="363"/>
                  <a:pt x="383" y="360"/>
                </a:cubicBezTo>
                <a:cubicBezTo>
                  <a:pt x="433" y="219"/>
                  <a:pt x="567" y="120"/>
                  <a:pt x="720" y="120"/>
                </a:cubicBezTo>
                <a:cubicBezTo>
                  <a:pt x="817" y="120"/>
                  <a:pt x="908" y="158"/>
                  <a:pt x="977" y="228"/>
                </a:cubicBezTo>
                <a:cubicBezTo>
                  <a:pt x="991" y="242"/>
                  <a:pt x="1010" y="248"/>
                  <a:pt x="1030" y="245"/>
                </a:cubicBezTo>
                <a:cubicBezTo>
                  <a:pt x="1045" y="243"/>
                  <a:pt x="1063" y="240"/>
                  <a:pt x="1080" y="240"/>
                </a:cubicBezTo>
                <a:cubicBezTo>
                  <a:pt x="1183" y="240"/>
                  <a:pt x="1276" y="293"/>
                  <a:pt x="1331" y="377"/>
                </a:cubicBezTo>
                <a:cubicBezTo>
                  <a:pt x="1320" y="380"/>
                  <a:pt x="1310" y="384"/>
                  <a:pt x="1300" y="388"/>
                </a:cubicBezTo>
                <a:cubicBezTo>
                  <a:pt x="1270" y="401"/>
                  <a:pt x="1255" y="436"/>
                  <a:pt x="1268" y="467"/>
                </a:cubicBezTo>
                <a:cubicBezTo>
                  <a:pt x="1281" y="497"/>
                  <a:pt x="1316" y="512"/>
                  <a:pt x="1347" y="499"/>
                </a:cubicBezTo>
                <a:cubicBezTo>
                  <a:pt x="1504" y="432"/>
                  <a:pt x="1680" y="548"/>
                  <a:pt x="1680" y="720"/>
                </a:cubicBezTo>
                <a:cubicBezTo>
                  <a:pt x="1680" y="852"/>
                  <a:pt x="1573" y="960"/>
                  <a:pt x="1440" y="960"/>
                </a:cubicBezTo>
                <a:lnTo>
                  <a:pt x="360" y="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8" name="Freeform 340"/>
          <p:cNvSpPr>
            <a:spLocks noEditPoints="1"/>
          </p:cNvSpPr>
          <p:nvPr/>
        </p:nvSpPr>
        <p:spPr bwMode="auto">
          <a:xfrm>
            <a:off x="10349040" y="1913265"/>
            <a:ext cx="394412" cy="344304"/>
          </a:xfrm>
          <a:custGeom>
            <a:avLst/>
            <a:gdLst>
              <a:gd name="T0" fmla="*/ 1444 w 2058"/>
              <a:gd name="T1" fmla="*/ 1615 h 1797"/>
              <a:gd name="T2" fmla="*/ 1984 w 2058"/>
              <a:gd name="T3" fmla="*/ 1198 h 1797"/>
              <a:gd name="T4" fmla="*/ 1959 w 2058"/>
              <a:gd name="T5" fmla="*/ 958 h 1797"/>
              <a:gd name="T6" fmla="*/ 2044 w 2058"/>
              <a:gd name="T7" fmla="*/ 899 h 1797"/>
              <a:gd name="T8" fmla="*/ 1959 w 2058"/>
              <a:gd name="T9" fmla="*/ 839 h 1797"/>
              <a:gd name="T10" fmla="*/ 1984 w 2058"/>
              <a:gd name="T11" fmla="*/ 599 h 1797"/>
              <a:gd name="T12" fmla="*/ 1444 w 2058"/>
              <a:gd name="T13" fmla="*/ 182 h 1797"/>
              <a:gd name="T14" fmla="*/ 0 w 2058"/>
              <a:gd name="T15" fmla="*/ 899 h 1797"/>
              <a:gd name="T16" fmla="*/ 1658 w 2058"/>
              <a:gd name="T17" fmla="*/ 1078 h 1797"/>
              <a:gd name="T18" fmla="*/ 1824 w 2058"/>
              <a:gd name="T19" fmla="*/ 958 h 1797"/>
              <a:gd name="T20" fmla="*/ 1658 w 2058"/>
              <a:gd name="T21" fmla="*/ 1078 h 1797"/>
              <a:gd name="T22" fmla="*/ 1824 w 2058"/>
              <a:gd name="T23" fmla="*/ 839 h 1797"/>
              <a:gd name="T24" fmla="*/ 1658 w 2058"/>
              <a:gd name="T25" fmla="*/ 719 h 1797"/>
              <a:gd name="T26" fmla="*/ 903 w 2058"/>
              <a:gd name="T27" fmla="*/ 120 h 1797"/>
              <a:gd name="T28" fmla="*/ 1621 w 2058"/>
              <a:gd name="T29" fmla="*/ 599 h 1797"/>
              <a:gd name="T30" fmla="*/ 1532 w 2058"/>
              <a:gd name="T31" fmla="*/ 704 h 1797"/>
              <a:gd name="T32" fmla="*/ 244 w 2058"/>
              <a:gd name="T33" fmla="*/ 899 h 1797"/>
              <a:gd name="T34" fmla="*/ 1532 w 2058"/>
              <a:gd name="T35" fmla="*/ 1093 h 1797"/>
              <a:gd name="T36" fmla="*/ 1621 w 2058"/>
              <a:gd name="T37" fmla="*/ 1198 h 1797"/>
              <a:gd name="T38" fmla="*/ 903 w 2058"/>
              <a:gd name="T39" fmla="*/ 1677 h 1797"/>
              <a:gd name="T40" fmla="*/ 903 w 2058"/>
              <a:gd name="T41" fmla="*/ 120 h 1797"/>
              <a:gd name="T42" fmla="*/ 723 w 2058"/>
              <a:gd name="T43" fmla="*/ 899 h 1797"/>
              <a:gd name="T44" fmla="*/ 1072 w 2058"/>
              <a:gd name="T45" fmla="*/ 958 h 1797"/>
              <a:gd name="T46" fmla="*/ 903 w 2058"/>
              <a:gd name="T47" fmla="*/ 1198 h 1797"/>
              <a:gd name="T48" fmla="*/ 903 w 2058"/>
              <a:gd name="T49" fmla="*/ 599 h 1797"/>
              <a:gd name="T50" fmla="*/ 1072 w 2058"/>
              <a:gd name="T51" fmla="*/ 839 h 1797"/>
              <a:gd name="T52" fmla="*/ 963 w 2058"/>
              <a:gd name="T53" fmla="*/ 899 h 1797"/>
              <a:gd name="T54" fmla="*/ 843 w 2058"/>
              <a:gd name="T55" fmla="*/ 899 h 1797"/>
              <a:gd name="T56" fmla="*/ 963 w 2058"/>
              <a:gd name="T57" fmla="*/ 899 h 1797"/>
              <a:gd name="T58" fmla="*/ 483 w 2058"/>
              <a:gd name="T59" fmla="*/ 899 h 1797"/>
              <a:gd name="T60" fmla="*/ 1317 w 2058"/>
              <a:gd name="T61" fmla="*/ 958 h 1797"/>
              <a:gd name="T62" fmla="*/ 903 w 2058"/>
              <a:gd name="T63" fmla="*/ 1438 h 1797"/>
              <a:gd name="T64" fmla="*/ 903 w 2058"/>
              <a:gd name="T65" fmla="*/ 360 h 1797"/>
              <a:gd name="T66" fmla="*/ 1317 w 2058"/>
              <a:gd name="T67" fmla="*/ 839 h 1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58" h="1797">
                <a:moveTo>
                  <a:pt x="903" y="1797"/>
                </a:moveTo>
                <a:cubicBezTo>
                  <a:pt x="1100" y="1797"/>
                  <a:pt x="1287" y="1734"/>
                  <a:pt x="1444" y="1615"/>
                </a:cubicBezTo>
                <a:cubicBezTo>
                  <a:pt x="1584" y="1509"/>
                  <a:pt x="1691" y="1362"/>
                  <a:pt x="1750" y="1198"/>
                </a:cubicBezTo>
                <a:cubicBezTo>
                  <a:pt x="1984" y="1198"/>
                  <a:pt x="1984" y="1198"/>
                  <a:pt x="1984" y="1198"/>
                </a:cubicBezTo>
                <a:cubicBezTo>
                  <a:pt x="2029" y="1198"/>
                  <a:pt x="2058" y="1150"/>
                  <a:pt x="2038" y="1111"/>
                </a:cubicBezTo>
                <a:cubicBezTo>
                  <a:pt x="1959" y="958"/>
                  <a:pt x="1959" y="958"/>
                  <a:pt x="1959" y="958"/>
                </a:cubicBezTo>
                <a:cubicBezTo>
                  <a:pt x="1984" y="958"/>
                  <a:pt x="1984" y="958"/>
                  <a:pt x="1984" y="958"/>
                </a:cubicBezTo>
                <a:cubicBezTo>
                  <a:pt x="2018" y="958"/>
                  <a:pt x="2044" y="932"/>
                  <a:pt x="2044" y="899"/>
                </a:cubicBezTo>
                <a:cubicBezTo>
                  <a:pt x="2044" y="866"/>
                  <a:pt x="2018" y="839"/>
                  <a:pt x="1984" y="839"/>
                </a:cubicBezTo>
                <a:cubicBezTo>
                  <a:pt x="1959" y="839"/>
                  <a:pt x="1959" y="839"/>
                  <a:pt x="1959" y="839"/>
                </a:cubicBezTo>
                <a:cubicBezTo>
                  <a:pt x="2038" y="687"/>
                  <a:pt x="2038" y="687"/>
                  <a:pt x="2038" y="687"/>
                </a:cubicBezTo>
                <a:cubicBezTo>
                  <a:pt x="2058" y="647"/>
                  <a:pt x="2029" y="599"/>
                  <a:pt x="1984" y="599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691" y="435"/>
                  <a:pt x="1584" y="288"/>
                  <a:pt x="1444" y="182"/>
                </a:cubicBezTo>
                <a:cubicBezTo>
                  <a:pt x="1287" y="63"/>
                  <a:pt x="1100" y="0"/>
                  <a:pt x="903" y="0"/>
                </a:cubicBezTo>
                <a:cubicBezTo>
                  <a:pt x="405" y="0"/>
                  <a:pt x="0" y="403"/>
                  <a:pt x="0" y="899"/>
                </a:cubicBezTo>
                <a:cubicBezTo>
                  <a:pt x="0" y="1394"/>
                  <a:pt x="405" y="1797"/>
                  <a:pt x="903" y="1797"/>
                </a:cubicBezTo>
                <a:close/>
                <a:moveTo>
                  <a:pt x="1658" y="1078"/>
                </a:moveTo>
                <a:cubicBezTo>
                  <a:pt x="1598" y="958"/>
                  <a:pt x="1598" y="958"/>
                  <a:pt x="1598" y="958"/>
                </a:cubicBezTo>
                <a:cubicBezTo>
                  <a:pt x="1824" y="958"/>
                  <a:pt x="1824" y="958"/>
                  <a:pt x="1824" y="958"/>
                </a:cubicBezTo>
                <a:cubicBezTo>
                  <a:pt x="1886" y="1078"/>
                  <a:pt x="1886" y="1078"/>
                  <a:pt x="1886" y="1078"/>
                </a:cubicBezTo>
                <a:lnTo>
                  <a:pt x="1658" y="1078"/>
                </a:lnTo>
                <a:close/>
                <a:moveTo>
                  <a:pt x="1886" y="719"/>
                </a:moveTo>
                <a:cubicBezTo>
                  <a:pt x="1824" y="839"/>
                  <a:pt x="1824" y="839"/>
                  <a:pt x="1824" y="839"/>
                </a:cubicBezTo>
                <a:cubicBezTo>
                  <a:pt x="1598" y="839"/>
                  <a:pt x="1598" y="839"/>
                  <a:pt x="1598" y="839"/>
                </a:cubicBezTo>
                <a:cubicBezTo>
                  <a:pt x="1658" y="719"/>
                  <a:pt x="1658" y="719"/>
                  <a:pt x="1658" y="719"/>
                </a:cubicBezTo>
                <a:lnTo>
                  <a:pt x="1886" y="719"/>
                </a:lnTo>
                <a:close/>
                <a:moveTo>
                  <a:pt x="903" y="120"/>
                </a:moveTo>
                <a:cubicBezTo>
                  <a:pt x="1217" y="120"/>
                  <a:pt x="1502" y="313"/>
                  <a:pt x="1621" y="599"/>
                </a:cubicBezTo>
                <a:cubicBezTo>
                  <a:pt x="1621" y="599"/>
                  <a:pt x="1621" y="599"/>
                  <a:pt x="1621" y="599"/>
                </a:cubicBezTo>
                <a:cubicBezTo>
                  <a:pt x="1599" y="599"/>
                  <a:pt x="1578" y="612"/>
                  <a:pt x="1568" y="632"/>
                </a:cubicBezTo>
                <a:cubicBezTo>
                  <a:pt x="1532" y="704"/>
                  <a:pt x="1532" y="704"/>
                  <a:pt x="1532" y="704"/>
                </a:cubicBezTo>
                <a:cubicBezTo>
                  <a:pt x="1449" y="435"/>
                  <a:pt x="1198" y="240"/>
                  <a:pt x="903" y="240"/>
                </a:cubicBezTo>
                <a:cubicBezTo>
                  <a:pt x="539" y="240"/>
                  <a:pt x="244" y="535"/>
                  <a:pt x="244" y="899"/>
                </a:cubicBezTo>
                <a:cubicBezTo>
                  <a:pt x="244" y="1262"/>
                  <a:pt x="539" y="1557"/>
                  <a:pt x="903" y="1557"/>
                </a:cubicBezTo>
                <a:cubicBezTo>
                  <a:pt x="1198" y="1557"/>
                  <a:pt x="1449" y="1362"/>
                  <a:pt x="1532" y="1093"/>
                </a:cubicBezTo>
                <a:cubicBezTo>
                  <a:pt x="1568" y="1165"/>
                  <a:pt x="1568" y="1165"/>
                  <a:pt x="1568" y="1165"/>
                </a:cubicBezTo>
                <a:cubicBezTo>
                  <a:pt x="1578" y="1185"/>
                  <a:pt x="1599" y="1198"/>
                  <a:pt x="1621" y="1198"/>
                </a:cubicBezTo>
                <a:cubicBezTo>
                  <a:pt x="1621" y="1198"/>
                  <a:pt x="1621" y="1198"/>
                  <a:pt x="1621" y="1198"/>
                </a:cubicBezTo>
                <a:cubicBezTo>
                  <a:pt x="1502" y="1484"/>
                  <a:pt x="1217" y="1677"/>
                  <a:pt x="903" y="1677"/>
                </a:cubicBezTo>
                <a:cubicBezTo>
                  <a:pt x="471" y="1677"/>
                  <a:pt x="120" y="1328"/>
                  <a:pt x="120" y="899"/>
                </a:cubicBezTo>
                <a:cubicBezTo>
                  <a:pt x="120" y="469"/>
                  <a:pt x="471" y="120"/>
                  <a:pt x="903" y="120"/>
                </a:cubicBezTo>
                <a:close/>
                <a:moveTo>
                  <a:pt x="903" y="719"/>
                </a:moveTo>
                <a:cubicBezTo>
                  <a:pt x="804" y="719"/>
                  <a:pt x="723" y="800"/>
                  <a:pt x="723" y="899"/>
                </a:cubicBezTo>
                <a:cubicBezTo>
                  <a:pt x="723" y="998"/>
                  <a:pt x="804" y="1078"/>
                  <a:pt x="903" y="1078"/>
                </a:cubicBezTo>
                <a:cubicBezTo>
                  <a:pt x="981" y="1078"/>
                  <a:pt x="1047" y="1028"/>
                  <a:pt x="1072" y="958"/>
                </a:cubicBezTo>
                <a:cubicBezTo>
                  <a:pt x="1196" y="958"/>
                  <a:pt x="1196" y="958"/>
                  <a:pt x="1196" y="958"/>
                </a:cubicBezTo>
                <a:cubicBezTo>
                  <a:pt x="1168" y="1095"/>
                  <a:pt x="1047" y="1198"/>
                  <a:pt x="903" y="1198"/>
                </a:cubicBezTo>
                <a:cubicBezTo>
                  <a:pt x="738" y="1198"/>
                  <a:pt x="603" y="1064"/>
                  <a:pt x="603" y="899"/>
                </a:cubicBezTo>
                <a:cubicBezTo>
                  <a:pt x="603" y="733"/>
                  <a:pt x="738" y="599"/>
                  <a:pt x="903" y="599"/>
                </a:cubicBezTo>
                <a:cubicBezTo>
                  <a:pt x="1047" y="599"/>
                  <a:pt x="1168" y="702"/>
                  <a:pt x="1196" y="839"/>
                </a:cubicBezTo>
                <a:cubicBezTo>
                  <a:pt x="1072" y="839"/>
                  <a:pt x="1072" y="839"/>
                  <a:pt x="1072" y="839"/>
                </a:cubicBezTo>
                <a:cubicBezTo>
                  <a:pt x="1047" y="769"/>
                  <a:pt x="981" y="719"/>
                  <a:pt x="903" y="719"/>
                </a:cubicBezTo>
                <a:close/>
                <a:moveTo>
                  <a:pt x="963" y="899"/>
                </a:moveTo>
                <a:cubicBezTo>
                  <a:pt x="963" y="932"/>
                  <a:pt x="936" y="958"/>
                  <a:pt x="903" y="958"/>
                </a:cubicBezTo>
                <a:cubicBezTo>
                  <a:pt x="870" y="958"/>
                  <a:pt x="843" y="932"/>
                  <a:pt x="843" y="899"/>
                </a:cubicBezTo>
                <a:cubicBezTo>
                  <a:pt x="843" y="866"/>
                  <a:pt x="870" y="839"/>
                  <a:pt x="903" y="839"/>
                </a:cubicBezTo>
                <a:cubicBezTo>
                  <a:pt x="936" y="839"/>
                  <a:pt x="963" y="866"/>
                  <a:pt x="963" y="899"/>
                </a:cubicBezTo>
                <a:close/>
                <a:moveTo>
                  <a:pt x="903" y="479"/>
                </a:moveTo>
                <a:cubicBezTo>
                  <a:pt x="672" y="479"/>
                  <a:pt x="483" y="667"/>
                  <a:pt x="483" y="899"/>
                </a:cubicBezTo>
                <a:cubicBezTo>
                  <a:pt x="483" y="1130"/>
                  <a:pt x="672" y="1318"/>
                  <a:pt x="903" y="1318"/>
                </a:cubicBezTo>
                <a:cubicBezTo>
                  <a:pt x="1113" y="1318"/>
                  <a:pt x="1288" y="1161"/>
                  <a:pt x="1317" y="958"/>
                </a:cubicBezTo>
                <a:cubicBezTo>
                  <a:pt x="1438" y="958"/>
                  <a:pt x="1438" y="958"/>
                  <a:pt x="1438" y="958"/>
                </a:cubicBezTo>
                <a:cubicBezTo>
                  <a:pt x="1408" y="1228"/>
                  <a:pt x="1180" y="1438"/>
                  <a:pt x="903" y="1438"/>
                </a:cubicBezTo>
                <a:cubicBezTo>
                  <a:pt x="605" y="1438"/>
                  <a:pt x="364" y="1196"/>
                  <a:pt x="364" y="899"/>
                </a:cubicBezTo>
                <a:cubicBezTo>
                  <a:pt x="364" y="601"/>
                  <a:pt x="605" y="360"/>
                  <a:pt x="903" y="360"/>
                </a:cubicBezTo>
                <a:cubicBezTo>
                  <a:pt x="1180" y="360"/>
                  <a:pt x="1408" y="570"/>
                  <a:pt x="1438" y="839"/>
                </a:cubicBezTo>
                <a:cubicBezTo>
                  <a:pt x="1317" y="839"/>
                  <a:pt x="1317" y="839"/>
                  <a:pt x="1317" y="839"/>
                </a:cubicBezTo>
                <a:cubicBezTo>
                  <a:pt x="1288" y="636"/>
                  <a:pt x="1113" y="479"/>
                  <a:pt x="903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9" name="Freeform 381"/>
          <p:cNvSpPr>
            <a:spLocks noEditPoints="1"/>
          </p:cNvSpPr>
          <p:nvPr/>
        </p:nvSpPr>
        <p:spPr bwMode="auto">
          <a:xfrm>
            <a:off x="10419743" y="5932184"/>
            <a:ext cx="253006" cy="392417"/>
          </a:xfrm>
          <a:custGeom>
            <a:avLst/>
            <a:gdLst>
              <a:gd name="T0" fmla="*/ 720 w 1320"/>
              <a:gd name="T1" fmla="*/ 180 h 2048"/>
              <a:gd name="T2" fmla="*/ 809 w 1320"/>
              <a:gd name="T3" fmla="*/ 305 h 2048"/>
              <a:gd name="T4" fmla="*/ 725 w 1320"/>
              <a:gd name="T5" fmla="*/ 391 h 2048"/>
              <a:gd name="T6" fmla="*/ 600 w 1320"/>
              <a:gd name="T7" fmla="*/ 420 h 2048"/>
              <a:gd name="T8" fmla="*/ 840 w 1320"/>
              <a:gd name="T9" fmla="*/ 660 h 2048"/>
              <a:gd name="T10" fmla="*/ 720 w 1320"/>
              <a:gd name="T11" fmla="*/ 830 h 2048"/>
              <a:gd name="T12" fmla="*/ 660 w 1320"/>
              <a:gd name="T13" fmla="*/ 960 h 2048"/>
              <a:gd name="T14" fmla="*/ 600 w 1320"/>
              <a:gd name="T15" fmla="*/ 830 h 2048"/>
              <a:gd name="T16" fmla="*/ 498 w 1320"/>
              <a:gd name="T17" fmla="*/ 667 h 2048"/>
              <a:gd name="T18" fmla="*/ 681 w 1320"/>
              <a:gd name="T19" fmla="*/ 716 h 2048"/>
              <a:gd name="T20" fmla="*/ 660 w 1320"/>
              <a:gd name="T21" fmla="*/ 600 h 2048"/>
              <a:gd name="T22" fmla="*/ 590 w 1320"/>
              <a:gd name="T23" fmla="*/ 254 h 2048"/>
              <a:gd name="T24" fmla="*/ 600 w 1320"/>
              <a:gd name="T25" fmla="*/ 180 h 2048"/>
              <a:gd name="T26" fmla="*/ 1320 w 1320"/>
              <a:gd name="T27" fmla="*/ 1384 h 2048"/>
              <a:gd name="T28" fmla="*/ 1190 w 1320"/>
              <a:gd name="T29" fmla="*/ 1444 h 2048"/>
              <a:gd name="T30" fmla="*/ 1020 w 1320"/>
              <a:gd name="T31" fmla="*/ 2048 h 2048"/>
              <a:gd name="T32" fmla="*/ 242 w 1320"/>
              <a:gd name="T33" fmla="*/ 2000 h 2048"/>
              <a:gd name="T34" fmla="*/ 60 w 1320"/>
              <a:gd name="T35" fmla="*/ 1444 h 2048"/>
              <a:gd name="T36" fmla="*/ 60 w 1320"/>
              <a:gd name="T37" fmla="*/ 1324 h 2048"/>
              <a:gd name="T38" fmla="*/ 378 w 1320"/>
              <a:gd name="T39" fmla="*/ 1186 h 2048"/>
              <a:gd name="T40" fmla="*/ 463 w 1320"/>
              <a:gd name="T41" fmla="*/ 1102 h 2048"/>
              <a:gd name="T42" fmla="*/ 600 w 1320"/>
              <a:gd name="T43" fmla="*/ 1077 h 2048"/>
              <a:gd name="T44" fmla="*/ 660 w 1320"/>
              <a:gd name="T45" fmla="*/ 0 h 2048"/>
              <a:gd name="T46" fmla="*/ 720 w 1320"/>
              <a:gd name="T47" fmla="*/ 1077 h 2048"/>
              <a:gd name="T48" fmla="*/ 858 w 1320"/>
              <a:gd name="T49" fmla="*/ 1102 h 2048"/>
              <a:gd name="T50" fmla="*/ 943 w 1320"/>
              <a:gd name="T51" fmla="*/ 1186 h 2048"/>
              <a:gd name="T52" fmla="*/ 1260 w 1320"/>
              <a:gd name="T53" fmla="*/ 1324 h 2048"/>
              <a:gd name="T54" fmla="*/ 660 w 1320"/>
              <a:gd name="T55" fmla="*/ 960 h 2048"/>
              <a:gd name="T56" fmla="*/ 660 w 1320"/>
              <a:gd name="T57" fmla="*/ 120 h 2048"/>
              <a:gd name="T58" fmla="*/ 660 w 1320"/>
              <a:gd name="T59" fmla="*/ 960 h 2048"/>
              <a:gd name="T60" fmla="*/ 301 w 1320"/>
              <a:gd name="T61" fmla="*/ 1684 h 2048"/>
              <a:gd name="T62" fmla="*/ 971 w 1320"/>
              <a:gd name="T63" fmla="*/ 1928 h 2048"/>
              <a:gd name="T64" fmla="*/ 1067 w 1320"/>
              <a:gd name="T65" fmla="*/ 1444 h 2048"/>
              <a:gd name="T66" fmla="*/ 277 w 1320"/>
              <a:gd name="T67" fmla="*/ 1564 h 2048"/>
              <a:gd name="T68" fmla="*/ 1067 w 1320"/>
              <a:gd name="T69" fmla="*/ 14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20" h="2048">
                <a:moveTo>
                  <a:pt x="660" y="120"/>
                </a:moveTo>
                <a:cubicBezTo>
                  <a:pt x="694" y="120"/>
                  <a:pt x="720" y="147"/>
                  <a:pt x="720" y="180"/>
                </a:cubicBezTo>
                <a:cubicBezTo>
                  <a:pt x="720" y="250"/>
                  <a:pt x="720" y="250"/>
                  <a:pt x="720" y="250"/>
                </a:cubicBezTo>
                <a:cubicBezTo>
                  <a:pt x="752" y="260"/>
                  <a:pt x="782" y="279"/>
                  <a:pt x="809" y="305"/>
                </a:cubicBezTo>
                <a:cubicBezTo>
                  <a:pt x="833" y="328"/>
                  <a:pt x="833" y="366"/>
                  <a:pt x="810" y="390"/>
                </a:cubicBezTo>
                <a:cubicBezTo>
                  <a:pt x="787" y="414"/>
                  <a:pt x="749" y="414"/>
                  <a:pt x="725" y="391"/>
                </a:cubicBezTo>
                <a:cubicBezTo>
                  <a:pt x="696" y="363"/>
                  <a:pt x="664" y="353"/>
                  <a:pt x="637" y="365"/>
                </a:cubicBezTo>
                <a:cubicBezTo>
                  <a:pt x="615" y="374"/>
                  <a:pt x="600" y="396"/>
                  <a:pt x="600" y="420"/>
                </a:cubicBezTo>
                <a:cubicBezTo>
                  <a:pt x="600" y="453"/>
                  <a:pt x="627" y="480"/>
                  <a:pt x="660" y="480"/>
                </a:cubicBezTo>
                <a:cubicBezTo>
                  <a:pt x="760" y="480"/>
                  <a:pt x="840" y="561"/>
                  <a:pt x="840" y="660"/>
                </a:cubicBezTo>
                <a:cubicBezTo>
                  <a:pt x="840" y="735"/>
                  <a:pt x="793" y="803"/>
                  <a:pt x="722" y="829"/>
                </a:cubicBezTo>
                <a:cubicBezTo>
                  <a:pt x="721" y="829"/>
                  <a:pt x="721" y="830"/>
                  <a:pt x="720" y="830"/>
                </a:cubicBezTo>
                <a:cubicBezTo>
                  <a:pt x="720" y="900"/>
                  <a:pt x="720" y="900"/>
                  <a:pt x="720" y="900"/>
                </a:cubicBezTo>
                <a:cubicBezTo>
                  <a:pt x="720" y="933"/>
                  <a:pt x="694" y="960"/>
                  <a:pt x="660" y="960"/>
                </a:cubicBezTo>
                <a:cubicBezTo>
                  <a:pt x="627" y="960"/>
                  <a:pt x="600" y="933"/>
                  <a:pt x="600" y="900"/>
                </a:cubicBezTo>
                <a:cubicBezTo>
                  <a:pt x="600" y="830"/>
                  <a:pt x="600" y="830"/>
                  <a:pt x="600" y="830"/>
                </a:cubicBezTo>
                <a:cubicBezTo>
                  <a:pt x="561" y="817"/>
                  <a:pt x="523" y="790"/>
                  <a:pt x="491" y="752"/>
                </a:cubicBezTo>
                <a:cubicBezTo>
                  <a:pt x="469" y="726"/>
                  <a:pt x="473" y="689"/>
                  <a:pt x="498" y="667"/>
                </a:cubicBezTo>
                <a:cubicBezTo>
                  <a:pt x="523" y="646"/>
                  <a:pt x="561" y="649"/>
                  <a:pt x="583" y="675"/>
                </a:cubicBezTo>
                <a:cubicBezTo>
                  <a:pt x="614" y="712"/>
                  <a:pt x="650" y="728"/>
                  <a:pt x="681" y="716"/>
                </a:cubicBezTo>
                <a:cubicBezTo>
                  <a:pt x="705" y="708"/>
                  <a:pt x="720" y="685"/>
                  <a:pt x="720" y="660"/>
                </a:cubicBezTo>
                <a:cubicBezTo>
                  <a:pt x="720" y="627"/>
                  <a:pt x="693" y="600"/>
                  <a:pt x="660" y="600"/>
                </a:cubicBezTo>
                <a:cubicBezTo>
                  <a:pt x="561" y="600"/>
                  <a:pt x="480" y="519"/>
                  <a:pt x="480" y="420"/>
                </a:cubicBezTo>
                <a:cubicBezTo>
                  <a:pt x="480" y="348"/>
                  <a:pt x="524" y="282"/>
                  <a:pt x="590" y="254"/>
                </a:cubicBezTo>
                <a:cubicBezTo>
                  <a:pt x="594" y="253"/>
                  <a:pt x="597" y="252"/>
                  <a:pt x="600" y="25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600" y="147"/>
                  <a:pt x="627" y="120"/>
                  <a:pt x="660" y="120"/>
                </a:cubicBezTo>
                <a:close/>
                <a:moveTo>
                  <a:pt x="1320" y="1384"/>
                </a:moveTo>
                <a:cubicBezTo>
                  <a:pt x="1320" y="1417"/>
                  <a:pt x="1294" y="1444"/>
                  <a:pt x="1260" y="1444"/>
                </a:cubicBezTo>
                <a:cubicBezTo>
                  <a:pt x="1190" y="1444"/>
                  <a:pt x="1190" y="1444"/>
                  <a:pt x="1190" y="1444"/>
                </a:cubicBezTo>
                <a:cubicBezTo>
                  <a:pt x="1079" y="2000"/>
                  <a:pt x="1079" y="2000"/>
                  <a:pt x="1079" y="2000"/>
                </a:cubicBezTo>
                <a:cubicBezTo>
                  <a:pt x="1074" y="2028"/>
                  <a:pt x="1049" y="2048"/>
                  <a:pt x="1020" y="2048"/>
                </a:cubicBezTo>
                <a:cubicBezTo>
                  <a:pt x="300" y="2048"/>
                  <a:pt x="300" y="2048"/>
                  <a:pt x="300" y="2048"/>
                </a:cubicBezTo>
                <a:cubicBezTo>
                  <a:pt x="272" y="2048"/>
                  <a:pt x="247" y="2028"/>
                  <a:pt x="242" y="2000"/>
                </a:cubicBezTo>
                <a:cubicBezTo>
                  <a:pt x="131" y="1444"/>
                  <a:pt x="131" y="1444"/>
                  <a:pt x="131" y="1444"/>
                </a:cubicBezTo>
                <a:cubicBezTo>
                  <a:pt x="60" y="1444"/>
                  <a:pt x="60" y="1444"/>
                  <a:pt x="60" y="1444"/>
                </a:cubicBezTo>
                <a:cubicBezTo>
                  <a:pt x="27" y="1444"/>
                  <a:pt x="0" y="1417"/>
                  <a:pt x="0" y="1384"/>
                </a:cubicBezTo>
                <a:cubicBezTo>
                  <a:pt x="0" y="1351"/>
                  <a:pt x="27" y="1324"/>
                  <a:pt x="60" y="1324"/>
                </a:cubicBezTo>
                <a:cubicBezTo>
                  <a:pt x="516" y="1324"/>
                  <a:pt x="516" y="1324"/>
                  <a:pt x="516" y="1324"/>
                </a:cubicBezTo>
                <a:cubicBezTo>
                  <a:pt x="378" y="1186"/>
                  <a:pt x="378" y="1186"/>
                  <a:pt x="378" y="1186"/>
                </a:cubicBezTo>
                <a:cubicBezTo>
                  <a:pt x="355" y="1163"/>
                  <a:pt x="355" y="1125"/>
                  <a:pt x="378" y="1102"/>
                </a:cubicBezTo>
                <a:cubicBezTo>
                  <a:pt x="401" y="1078"/>
                  <a:pt x="439" y="1078"/>
                  <a:pt x="463" y="1102"/>
                </a:cubicBezTo>
                <a:cubicBezTo>
                  <a:pt x="600" y="1239"/>
                  <a:pt x="600" y="1239"/>
                  <a:pt x="600" y="1239"/>
                </a:cubicBezTo>
                <a:cubicBezTo>
                  <a:pt x="600" y="1077"/>
                  <a:pt x="600" y="1077"/>
                  <a:pt x="600" y="1077"/>
                </a:cubicBezTo>
                <a:cubicBezTo>
                  <a:pt x="335" y="1047"/>
                  <a:pt x="121" y="823"/>
                  <a:pt x="121" y="540"/>
                </a:cubicBezTo>
                <a:cubicBezTo>
                  <a:pt x="121" y="240"/>
                  <a:pt x="363" y="0"/>
                  <a:pt x="660" y="0"/>
                </a:cubicBezTo>
                <a:cubicBezTo>
                  <a:pt x="959" y="0"/>
                  <a:pt x="1200" y="241"/>
                  <a:pt x="1200" y="540"/>
                </a:cubicBezTo>
                <a:cubicBezTo>
                  <a:pt x="1200" y="823"/>
                  <a:pt x="986" y="1047"/>
                  <a:pt x="720" y="1077"/>
                </a:cubicBezTo>
                <a:cubicBezTo>
                  <a:pt x="720" y="1239"/>
                  <a:pt x="720" y="1239"/>
                  <a:pt x="720" y="1239"/>
                </a:cubicBezTo>
                <a:cubicBezTo>
                  <a:pt x="858" y="1102"/>
                  <a:pt x="858" y="1102"/>
                  <a:pt x="858" y="1102"/>
                </a:cubicBezTo>
                <a:cubicBezTo>
                  <a:pt x="881" y="1078"/>
                  <a:pt x="919" y="1078"/>
                  <a:pt x="943" y="1102"/>
                </a:cubicBezTo>
                <a:cubicBezTo>
                  <a:pt x="966" y="1125"/>
                  <a:pt x="966" y="1163"/>
                  <a:pt x="943" y="1186"/>
                </a:cubicBezTo>
                <a:cubicBezTo>
                  <a:pt x="805" y="1324"/>
                  <a:pt x="805" y="1324"/>
                  <a:pt x="805" y="1324"/>
                </a:cubicBezTo>
                <a:cubicBezTo>
                  <a:pt x="1260" y="1324"/>
                  <a:pt x="1260" y="1324"/>
                  <a:pt x="1260" y="1324"/>
                </a:cubicBezTo>
                <a:cubicBezTo>
                  <a:pt x="1294" y="1324"/>
                  <a:pt x="1320" y="1351"/>
                  <a:pt x="1320" y="1384"/>
                </a:cubicBezTo>
                <a:close/>
                <a:moveTo>
                  <a:pt x="660" y="960"/>
                </a:moveTo>
                <a:cubicBezTo>
                  <a:pt x="1033" y="960"/>
                  <a:pt x="1222" y="507"/>
                  <a:pt x="957" y="243"/>
                </a:cubicBezTo>
                <a:cubicBezTo>
                  <a:pt x="878" y="164"/>
                  <a:pt x="773" y="120"/>
                  <a:pt x="660" y="120"/>
                </a:cubicBezTo>
                <a:cubicBezTo>
                  <a:pt x="548" y="120"/>
                  <a:pt x="443" y="164"/>
                  <a:pt x="363" y="243"/>
                </a:cubicBezTo>
                <a:cubicBezTo>
                  <a:pt x="100" y="507"/>
                  <a:pt x="288" y="960"/>
                  <a:pt x="660" y="960"/>
                </a:cubicBezTo>
                <a:close/>
                <a:moveTo>
                  <a:pt x="1020" y="1684"/>
                </a:moveTo>
                <a:cubicBezTo>
                  <a:pt x="301" y="1684"/>
                  <a:pt x="301" y="1684"/>
                  <a:pt x="301" y="1684"/>
                </a:cubicBezTo>
                <a:cubicBezTo>
                  <a:pt x="350" y="1928"/>
                  <a:pt x="350" y="1928"/>
                  <a:pt x="350" y="1928"/>
                </a:cubicBezTo>
                <a:cubicBezTo>
                  <a:pt x="971" y="1928"/>
                  <a:pt x="971" y="1928"/>
                  <a:pt x="971" y="1928"/>
                </a:cubicBezTo>
                <a:lnTo>
                  <a:pt x="1020" y="1684"/>
                </a:lnTo>
                <a:close/>
                <a:moveTo>
                  <a:pt x="1067" y="1444"/>
                </a:moveTo>
                <a:cubicBezTo>
                  <a:pt x="254" y="1444"/>
                  <a:pt x="254" y="1444"/>
                  <a:pt x="254" y="1444"/>
                </a:cubicBezTo>
                <a:cubicBezTo>
                  <a:pt x="277" y="1564"/>
                  <a:pt x="277" y="1564"/>
                  <a:pt x="277" y="1564"/>
                </a:cubicBezTo>
                <a:cubicBezTo>
                  <a:pt x="1043" y="1564"/>
                  <a:pt x="1043" y="1564"/>
                  <a:pt x="1043" y="1564"/>
                </a:cubicBezTo>
                <a:lnTo>
                  <a:pt x="1067" y="14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0" name="Freeform 375"/>
          <p:cNvSpPr>
            <a:spLocks noEditPoints="1"/>
          </p:cNvSpPr>
          <p:nvPr/>
        </p:nvSpPr>
        <p:spPr bwMode="auto">
          <a:xfrm>
            <a:off x="10373742" y="5260681"/>
            <a:ext cx="345008" cy="392417"/>
          </a:xfrm>
          <a:custGeom>
            <a:avLst/>
            <a:gdLst>
              <a:gd name="T0" fmla="*/ 600 w 1800"/>
              <a:gd name="T1" fmla="*/ 1748 h 2048"/>
              <a:gd name="T2" fmla="*/ 600 w 1800"/>
              <a:gd name="T3" fmla="*/ 1384 h 2048"/>
              <a:gd name="T4" fmla="*/ 360 w 1800"/>
              <a:gd name="T5" fmla="*/ 1090 h 2048"/>
              <a:gd name="T6" fmla="*/ 600 w 1800"/>
              <a:gd name="T7" fmla="*/ 844 h 2048"/>
              <a:gd name="T8" fmla="*/ 840 w 1800"/>
              <a:gd name="T9" fmla="*/ 1084 h 2048"/>
              <a:gd name="T10" fmla="*/ 840 w 1800"/>
              <a:gd name="T11" fmla="*/ 1264 h 2048"/>
              <a:gd name="T12" fmla="*/ 1140 w 1800"/>
              <a:gd name="T13" fmla="*/ 1564 h 2048"/>
              <a:gd name="T14" fmla="*/ 1440 w 1800"/>
              <a:gd name="T15" fmla="*/ 1264 h 2048"/>
              <a:gd name="T16" fmla="*/ 1440 w 1800"/>
              <a:gd name="T17" fmla="*/ 836 h 2048"/>
              <a:gd name="T18" fmla="*/ 1800 w 1800"/>
              <a:gd name="T19" fmla="*/ 420 h 2048"/>
              <a:gd name="T20" fmla="*/ 1380 w 1800"/>
              <a:gd name="T21" fmla="*/ 0 h 2048"/>
              <a:gd name="T22" fmla="*/ 960 w 1800"/>
              <a:gd name="T23" fmla="*/ 420 h 2048"/>
              <a:gd name="T24" fmla="*/ 1320 w 1800"/>
              <a:gd name="T25" fmla="*/ 836 h 2048"/>
              <a:gd name="T26" fmla="*/ 1320 w 1800"/>
              <a:gd name="T27" fmla="*/ 1264 h 2048"/>
              <a:gd name="T28" fmla="*/ 1140 w 1800"/>
              <a:gd name="T29" fmla="*/ 1444 h 2048"/>
              <a:gd name="T30" fmla="*/ 960 w 1800"/>
              <a:gd name="T31" fmla="*/ 1264 h 2048"/>
              <a:gd name="T32" fmla="*/ 960 w 1800"/>
              <a:gd name="T33" fmla="*/ 1084 h 2048"/>
              <a:gd name="T34" fmla="*/ 600 w 1800"/>
              <a:gd name="T35" fmla="*/ 724 h 2048"/>
              <a:gd name="T36" fmla="*/ 240 w 1800"/>
              <a:gd name="T37" fmla="*/ 1090 h 2048"/>
              <a:gd name="T38" fmla="*/ 0 w 1800"/>
              <a:gd name="T39" fmla="*/ 1384 h 2048"/>
              <a:gd name="T40" fmla="*/ 0 w 1800"/>
              <a:gd name="T41" fmla="*/ 1748 h 2048"/>
              <a:gd name="T42" fmla="*/ 300 w 1800"/>
              <a:gd name="T43" fmla="*/ 2048 h 2048"/>
              <a:gd name="T44" fmla="*/ 600 w 1800"/>
              <a:gd name="T45" fmla="*/ 1748 h 2048"/>
              <a:gd name="T46" fmla="*/ 1080 w 1800"/>
              <a:gd name="T47" fmla="*/ 420 h 2048"/>
              <a:gd name="T48" fmla="*/ 1380 w 1800"/>
              <a:gd name="T49" fmla="*/ 120 h 2048"/>
              <a:gd name="T50" fmla="*/ 1680 w 1800"/>
              <a:gd name="T51" fmla="*/ 420 h 2048"/>
              <a:gd name="T52" fmla="*/ 1380 w 1800"/>
              <a:gd name="T53" fmla="*/ 720 h 2048"/>
              <a:gd name="T54" fmla="*/ 1080 w 1800"/>
              <a:gd name="T55" fmla="*/ 420 h 2048"/>
              <a:gd name="T56" fmla="*/ 480 w 1800"/>
              <a:gd name="T57" fmla="*/ 1748 h 2048"/>
              <a:gd name="T58" fmla="*/ 300 w 1800"/>
              <a:gd name="T59" fmla="*/ 1928 h 2048"/>
              <a:gd name="T60" fmla="*/ 120 w 1800"/>
              <a:gd name="T61" fmla="*/ 1748 h 2048"/>
              <a:gd name="T62" fmla="*/ 120 w 1800"/>
              <a:gd name="T63" fmla="*/ 1384 h 2048"/>
              <a:gd name="T64" fmla="*/ 300 w 1800"/>
              <a:gd name="T65" fmla="*/ 1204 h 2048"/>
              <a:gd name="T66" fmla="*/ 480 w 1800"/>
              <a:gd name="T67" fmla="*/ 1384 h 2048"/>
              <a:gd name="T68" fmla="*/ 480 w 1800"/>
              <a:gd name="T69" fmla="*/ 1748 h 2048"/>
              <a:gd name="T70" fmla="*/ 1560 w 1800"/>
              <a:gd name="T71" fmla="*/ 420 h 2048"/>
              <a:gd name="T72" fmla="*/ 1380 w 1800"/>
              <a:gd name="T73" fmla="*/ 240 h 2048"/>
              <a:gd name="T74" fmla="*/ 1200 w 1800"/>
              <a:gd name="T75" fmla="*/ 420 h 2048"/>
              <a:gd name="T76" fmla="*/ 1380 w 1800"/>
              <a:gd name="T77" fmla="*/ 600 h 2048"/>
              <a:gd name="T78" fmla="*/ 1560 w 1800"/>
              <a:gd name="T79" fmla="*/ 420 h 2048"/>
              <a:gd name="T80" fmla="*/ 1320 w 1800"/>
              <a:gd name="T81" fmla="*/ 420 h 2048"/>
              <a:gd name="T82" fmla="*/ 1380 w 1800"/>
              <a:gd name="T83" fmla="*/ 360 h 2048"/>
              <a:gd name="T84" fmla="*/ 1440 w 1800"/>
              <a:gd name="T85" fmla="*/ 420 h 2048"/>
              <a:gd name="T86" fmla="*/ 1380 w 1800"/>
              <a:gd name="T87" fmla="*/ 480 h 2048"/>
              <a:gd name="T88" fmla="*/ 1320 w 1800"/>
              <a:gd name="T89" fmla="*/ 420 h 2048"/>
              <a:gd name="T90" fmla="*/ 360 w 1800"/>
              <a:gd name="T91" fmla="*/ 1384 h 2048"/>
              <a:gd name="T92" fmla="*/ 360 w 1800"/>
              <a:gd name="T93" fmla="*/ 1504 h 2048"/>
              <a:gd name="T94" fmla="*/ 300 w 1800"/>
              <a:gd name="T95" fmla="*/ 1564 h 2048"/>
              <a:gd name="T96" fmla="*/ 240 w 1800"/>
              <a:gd name="T97" fmla="*/ 1504 h 2048"/>
              <a:gd name="T98" fmla="*/ 240 w 1800"/>
              <a:gd name="T99" fmla="*/ 1384 h 2048"/>
              <a:gd name="T100" fmla="*/ 300 w 1800"/>
              <a:gd name="T101" fmla="*/ 1324 h 2048"/>
              <a:gd name="T102" fmla="*/ 360 w 1800"/>
              <a:gd name="T103" fmla="*/ 138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0" h="2048">
                <a:moveTo>
                  <a:pt x="600" y="1748"/>
                </a:moveTo>
                <a:cubicBezTo>
                  <a:pt x="600" y="1384"/>
                  <a:pt x="600" y="1384"/>
                  <a:pt x="600" y="1384"/>
                </a:cubicBezTo>
                <a:cubicBezTo>
                  <a:pt x="600" y="1239"/>
                  <a:pt x="497" y="1118"/>
                  <a:pt x="360" y="1090"/>
                </a:cubicBezTo>
                <a:cubicBezTo>
                  <a:pt x="360" y="943"/>
                  <a:pt x="474" y="844"/>
                  <a:pt x="600" y="844"/>
                </a:cubicBezTo>
                <a:cubicBezTo>
                  <a:pt x="733" y="844"/>
                  <a:pt x="840" y="952"/>
                  <a:pt x="840" y="1084"/>
                </a:cubicBezTo>
                <a:cubicBezTo>
                  <a:pt x="840" y="1264"/>
                  <a:pt x="840" y="1264"/>
                  <a:pt x="840" y="1264"/>
                </a:cubicBezTo>
                <a:cubicBezTo>
                  <a:pt x="840" y="1429"/>
                  <a:pt x="975" y="1564"/>
                  <a:pt x="1140" y="1564"/>
                </a:cubicBezTo>
                <a:cubicBezTo>
                  <a:pt x="1306" y="1564"/>
                  <a:pt x="1440" y="1429"/>
                  <a:pt x="1440" y="1264"/>
                </a:cubicBezTo>
                <a:cubicBezTo>
                  <a:pt x="1440" y="836"/>
                  <a:pt x="1440" y="836"/>
                  <a:pt x="1440" y="836"/>
                </a:cubicBezTo>
                <a:cubicBezTo>
                  <a:pt x="1644" y="806"/>
                  <a:pt x="1800" y="631"/>
                  <a:pt x="1800" y="420"/>
                </a:cubicBezTo>
                <a:cubicBezTo>
                  <a:pt x="1800" y="188"/>
                  <a:pt x="1612" y="0"/>
                  <a:pt x="1380" y="0"/>
                </a:cubicBezTo>
                <a:cubicBezTo>
                  <a:pt x="1149" y="0"/>
                  <a:pt x="960" y="188"/>
                  <a:pt x="960" y="420"/>
                </a:cubicBezTo>
                <a:cubicBezTo>
                  <a:pt x="960" y="631"/>
                  <a:pt x="1117" y="806"/>
                  <a:pt x="1320" y="836"/>
                </a:cubicBezTo>
                <a:cubicBezTo>
                  <a:pt x="1320" y="1264"/>
                  <a:pt x="1320" y="1264"/>
                  <a:pt x="1320" y="1264"/>
                </a:cubicBezTo>
                <a:cubicBezTo>
                  <a:pt x="1320" y="1363"/>
                  <a:pt x="1240" y="1444"/>
                  <a:pt x="1140" y="1444"/>
                </a:cubicBezTo>
                <a:cubicBezTo>
                  <a:pt x="1041" y="1444"/>
                  <a:pt x="960" y="1363"/>
                  <a:pt x="960" y="1264"/>
                </a:cubicBezTo>
                <a:cubicBezTo>
                  <a:pt x="960" y="1084"/>
                  <a:pt x="960" y="1084"/>
                  <a:pt x="960" y="1084"/>
                </a:cubicBezTo>
                <a:cubicBezTo>
                  <a:pt x="960" y="885"/>
                  <a:pt x="799" y="724"/>
                  <a:pt x="600" y="724"/>
                </a:cubicBezTo>
                <a:cubicBezTo>
                  <a:pt x="410" y="724"/>
                  <a:pt x="240" y="875"/>
                  <a:pt x="240" y="1090"/>
                </a:cubicBezTo>
                <a:cubicBezTo>
                  <a:pt x="104" y="1118"/>
                  <a:pt x="0" y="1239"/>
                  <a:pt x="0" y="1384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913"/>
                  <a:pt x="135" y="2048"/>
                  <a:pt x="300" y="2048"/>
                </a:cubicBezTo>
                <a:cubicBezTo>
                  <a:pt x="466" y="2048"/>
                  <a:pt x="600" y="1913"/>
                  <a:pt x="600" y="1748"/>
                </a:cubicBezTo>
                <a:close/>
                <a:moveTo>
                  <a:pt x="1080" y="420"/>
                </a:moveTo>
                <a:cubicBezTo>
                  <a:pt x="1080" y="255"/>
                  <a:pt x="1215" y="120"/>
                  <a:pt x="1380" y="120"/>
                </a:cubicBezTo>
                <a:cubicBezTo>
                  <a:pt x="1546" y="120"/>
                  <a:pt x="1680" y="255"/>
                  <a:pt x="1680" y="420"/>
                </a:cubicBezTo>
                <a:cubicBezTo>
                  <a:pt x="1680" y="585"/>
                  <a:pt x="1546" y="720"/>
                  <a:pt x="1380" y="720"/>
                </a:cubicBezTo>
                <a:cubicBezTo>
                  <a:pt x="1215" y="720"/>
                  <a:pt x="1080" y="585"/>
                  <a:pt x="1080" y="420"/>
                </a:cubicBezTo>
                <a:close/>
                <a:moveTo>
                  <a:pt x="480" y="1748"/>
                </a:moveTo>
                <a:cubicBezTo>
                  <a:pt x="480" y="1847"/>
                  <a:pt x="400" y="1928"/>
                  <a:pt x="300" y="1928"/>
                </a:cubicBezTo>
                <a:cubicBezTo>
                  <a:pt x="201" y="1928"/>
                  <a:pt x="120" y="1847"/>
                  <a:pt x="120" y="1748"/>
                </a:cubicBezTo>
                <a:cubicBezTo>
                  <a:pt x="120" y="1384"/>
                  <a:pt x="120" y="1384"/>
                  <a:pt x="120" y="1384"/>
                </a:cubicBezTo>
                <a:cubicBezTo>
                  <a:pt x="120" y="1285"/>
                  <a:pt x="201" y="1204"/>
                  <a:pt x="300" y="1204"/>
                </a:cubicBezTo>
                <a:cubicBezTo>
                  <a:pt x="400" y="1204"/>
                  <a:pt x="480" y="1285"/>
                  <a:pt x="480" y="1384"/>
                </a:cubicBezTo>
                <a:lnTo>
                  <a:pt x="480" y="1748"/>
                </a:lnTo>
                <a:close/>
                <a:moveTo>
                  <a:pt x="1560" y="420"/>
                </a:moveTo>
                <a:cubicBezTo>
                  <a:pt x="1560" y="321"/>
                  <a:pt x="1480" y="240"/>
                  <a:pt x="1380" y="240"/>
                </a:cubicBezTo>
                <a:cubicBezTo>
                  <a:pt x="1281" y="240"/>
                  <a:pt x="1200" y="321"/>
                  <a:pt x="1200" y="420"/>
                </a:cubicBezTo>
                <a:cubicBezTo>
                  <a:pt x="1200" y="519"/>
                  <a:pt x="1281" y="600"/>
                  <a:pt x="1380" y="600"/>
                </a:cubicBezTo>
                <a:cubicBezTo>
                  <a:pt x="1480" y="600"/>
                  <a:pt x="1560" y="519"/>
                  <a:pt x="1560" y="420"/>
                </a:cubicBezTo>
                <a:close/>
                <a:moveTo>
                  <a:pt x="1320" y="420"/>
                </a:moveTo>
                <a:cubicBezTo>
                  <a:pt x="1320" y="387"/>
                  <a:pt x="1347" y="360"/>
                  <a:pt x="1380" y="360"/>
                </a:cubicBezTo>
                <a:cubicBezTo>
                  <a:pt x="1413" y="360"/>
                  <a:pt x="1440" y="387"/>
                  <a:pt x="1440" y="420"/>
                </a:cubicBezTo>
                <a:cubicBezTo>
                  <a:pt x="1440" y="453"/>
                  <a:pt x="1413" y="480"/>
                  <a:pt x="1380" y="480"/>
                </a:cubicBezTo>
                <a:cubicBezTo>
                  <a:pt x="1347" y="480"/>
                  <a:pt x="1320" y="453"/>
                  <a:pt x="1320" y="420"/>
                </a:cubicBezTo>
                <a:close/>
                <a:moveTo>
                  <a:pt x="360" y="1384"/>
                </a:moveTo>
                <a:cubicBezTo>
                  <a:pt x="360" y="1504"/>
                  <a:pt x="360" y="1504"/>
                  <a:pt x="360" y="1504"/>
                </a:cubicBezTo>
                <a:cubicBezTo>
                  <a:pt x="360" y="1537"/>
                  <a:pt x="333" y="1564"/>
                  <a:pt x="300" y="1564"/>
                </a:cubicBezTo>
                <a:cubicBezTo>
                  <a:pt x="267" y="1564"/>
                  <a:pt x="240" y="1537"/>
                  <a:pt x="240" y="1504"/>
                </a:cubicBezTo>
                <a:cubicBezTo>
                  <a:pt x="240" y="1384"/>
                  <a:pt x="240" y="1384"/>
                  <a:pt x="240" y="1384"/>
                </a:cubicBezTo>
                <a:cubicBezTo>
                  <a:pt x="240" y="1351"/>
                  <a:pt x="267" y="1324"/>
                  <a:pt x="300" y="1324"/>
                </a:cubicBezTo>
                <a:cubicBezTo>
                  <a:pt x="333" y="1324"/>
                  <a:pt x="360" y="1351"/>
                  <a:pt x="360" y="1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1" name="Freeform 348"/>
          <p:cNvSpPr>
            <a:spLocks noEditPoints="1"/>
          </p:cNvSpPr>
          <p:nvPr/>
        </p:nvSpPr>
        <p:spPr bwMode="auto">
          <a:xfrm>
            <a:off x="11075625" y="2596502"/>
            <a:ext cx="392417" cy="321890"/>
          </a:xfrm>
          <a:custGeom>
            <a:avLst/>
            <a:gdLst>
              <a:gd name="T0" fmla="*/ 1444 w 2048"/>
              <a:gd name="T1" fmla="*/ 960 h 1680"/>
              <a:gd name="T2" fmla="*/ 2048 w 2048"/>
              <a:gd name="T3" fmla="*/ 900 h 1680"/>
              <a:gd name="T4" fmla="*/ 2048 w 2048"/>
              <a:gd name="T5" fmla="*/ 59 h 1680"/>
              <a:gd name="T6" fmla="*/ 1988 w 2048"/>
              <a:gd name="T7" fmla="*/ 0 h 1680"/>
              <a:gd name="T8" fmla="*/ 663 w 2048"/>
              <a:gd name="T9" fmla="*/ 0 h 1680"/>
              <a:gd name="T10" fmla="*/ 604 w 2048"/>
              <a:gd name="T11" fmla="*/ 60 h 1680"/>
              <a:gd name="T12" fmla="*/ 60 w 2048"/>
              <a:gd name="T13" fmla="*/ 720 h 1680"/>
              <a:gd name="T14" fmla="*/ 0 w 2048"/>
              <a:gd name="T15" fmla="*/ 780 h 1680"/>
              <a:gd name="T16" fmla="*/ 60 w 2048"/>
              <a:gd name="T17" fmla="*/ 1680 h 1680"/>
              <a:gd name="T18" fmla="*/ 1444 w 2048"/>
              <a:gd name="T19" fmla="*/ 1620 h 1680"/>
              <a:gd name="T20" fmla="*/ 1324 w 2048"/>
              <a:gd name="T21" fmla="*/ 579 h 1680"/>
              <a:gd name="T22" fmla="*/ 1832 w 2048"/>
              <a:gd name="T23" fmla="*/ 120 h 1680"/>
              <a:gd name="T24" fmla="*/ 1037 w 2048"/>
              <a:gd name="T25" fmla="*/ 480 h 1680"/>
              <a:gd name="T26" fmla="*/ 884 w 2048"/>
              <a:gd name="T27" fmla="*/ 700 h 1680"/>
              <a:gd name="T28" fmla="*/ 1126 w 2048"/>
              <a:gd name="T29" fmla="*/ 561 h 1680"/>
              <a:gd name="T30" fmla="*/ 1364 w 2048"/>
              <a:gd name="T31" fmla="*/ 704 h 1680"/>
              <a:gd name="T32" fmla="*/ 1680 w 2048"/>
              <a:gd name="T33" fmla="*/ 704 h 1680"/>
              <a:gd name="T34" fmla="*/ 1760 w 2048"/>
              <a:gd name="T35" fmla="*/ 615 h 1680"/>
              <a:gd name="T36" fmla="*/ 1928 w 2048"/>
              <a:gd name="T37" fmla="*/ 195 h 1680"/>
              <a:gd name="T38" fmla="*/ 724 w 2048"/>
              <a:gd name="T39" fmla="*/ 840 h 1680"/>
              <a:gd name="T40" fmla="*/ 604 w 2048"/>
              <a:gd name="T41" fmla="*/ 840 h 1680"/>
              <a:gd name="T42" fmla="*/ 664 w 2048"/>
              <a:gd name="T43" fmla="*/ 960 h 1680"/>
              <a:gd name="T44" fmla="*/ 724 w 2048"/>
              <a:gd name="T45" fmla="*/ 1299 h 1680"/>
              <a:gd name="T46" fmla="*/ 604 w 2048"/>
              <a:gd name="T47" fmla="*/ 840 h 1680"/>
              <a:gd name="T48" fmla="*/ 120 w 2048"/>
              <a:gd name="T49" fmla="*/ 1560 h 1680"/>
              <a:gd name="T50" fmla="*/ 436 w 2048"/>
              <a:gd name="T51" fmla="*/ 1200 h 1680"/>
              <a:gd name="T52" fmla="*/ 284 w 2048"/>
              <a:gd name="T53" fmla="*/ 1420 h 1680"/>
              <a:gd name="T54" fmla="*/ 526 w 2048"/>
              <a:gd name="T55" fmla="*/ 1281 h 1680"/>
              <a:gd name="T56" fmla="*/ 724 w 2048"/>
              <a:gd name="T57" fmla="*/ 1440 h 1680"/>
              <a:gd name="T58" fmla="*/ 922 w 2048"/>
              <a:gd name="T59" fmla="*/ 1281 h 1680"/>
              <a:gd name="T60" fmla="*/ 1164 w 2048"/>
              <a:gd name="T61" fmla="*/ 1420 h 1680"/>
              <a:gd name="T62" fmla="*/ 1011 w 2048"/>
              <a:gd name="T63" fmla="*/ 1200 h 1680"/>
              <a:gd name="T64" fmla="*/ 1324 w 2048"/>
              <a:gd name="T65" fmla="*/ 960 h 1680"/>
              <a:gd name="T66" fmla="*/ 2048 w 2048"/>
              <a:gd name="T67" fmla="*/ 1140 h 1680"/>
              <a:gd name="T68" fmla="*/ 1744 w 2048"/>
              <a:gd name="T69" fmla="*/ 1200 h 1680"/>
              <a:gd name="T70" fmla="*/ 1744 w 2048"/>
              <a:gd name="T71" fmla="*/ 1080 h 1680"/>
              <a:gd name="T72" fmla="*/ 2048 w 2048"/>
              <a:gd name="T73" fmla="*/ 1140 h 1680"/>
              <a:gd name="T74" fmla="*/ 1624 w 2048"/>
              <a:gd name="T75" fmla="*/ 1440 h 1680"/>
              <a:gd name="T76" fmla="*/ 1624 w 2048"/>
              <a:gd name="T77" fmla="*/ 1320 h 1680"/>
              <a:gd name="T78" fmla="*/ 1928 w 2048"/>
              <a:gd name="T79" fmla="*/ 1380 h 1680"/>
              <a:gd name="T80" fmla="*/ 1684 w 2048"/>
              <a:gd name="T81" fmla="*/ 1620 h 1680"/>
              <a:gd name="T82" fmla="*/ 1988 w 2048"/>
              <a:gd name="T83" fmla="*/ 1560 h 1680"/>
              <a:gd name="T84" fmla="*/ 1988 w 2048"/>
              <a:gd name="T85" fmla="*/ 1680 h 1680"/>
              <a:gd name="T86" fmla="*/ 1684 w 2048"/>
              <a:gd name="T87" fmla="*/ 1620 h 1680"/>
              <a:gd name="T88" fmla="*/ 60 w 2048"/>
              <a:gd name="T89" fmla="*/ 0 h 1680"/>
              <a:gd name="T90" fmla="*/ 364 w 2048"/>
              <a:gd name="T91" fmla="*/ 60 h 1680"/>
              <a:gd name="T92" fmla="*/ 60 w 2048"/>
              <a:gd name="T93" fmla="*/ 120 h 1680"/>
              <a:gd name="T94" fmla="*/ 424 w 2048"/>
              <a:gd name="T95" fmla="*/ 360 h 1680"/>
              <a:gd name="T96" fmla="*/ 120 w 2048"/>
              <a:gd name="T97" fmla="*/ 300 h 1680"/>
              <a:gd name="T98" fmla="*/ 424 w 2048"/>
              <a:gd name="T99" fmla="*/ 240 h 1680"/>
              <a:gd name="T100" fmla="*/ 424 w 2048"/>
              <a:gd name="T101" fmla="*/ 360 h 1680"/>
              <a:gd name="T102" fmla="*/ 60 w 2048"/>
              <a:gd name="T103" fmla="*/ 480 h 1680"/>
              <a:gd name="T104" fmla="*/ 364 w 2048"/>
              <a:gd name="T105" fmla="*/ 540 h 1680"/>
              <a:gd name="T106" fmla="*/ 60 w 2048"/>
              <a:gd name="T107" fmla="*/ 60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8" h="1680">
                <a:moveTo>
                  <a:pt x="1444" y="1620"/>
                </a:moveTo>
                <a:cubicBezTo>
                  <a:pt x="1444" y="960"/>
                  <a:pt x="1444" y="960"/>
                  <a:pt x="1444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60"/>
                  <a:pt x="2048" y="60"/>
                  <a:pt x="2048" y="60"/>
                </a:cubicBezTo>
                <a:cubicBezTo>
                  <a:pt x="2048" y="59"/>
                  <a:pt x="2048" y="59"/>
                  <a:pt x="2048" y="59"/>
                </a:cubicBezTo>
                <a:cubicBezTo>
                  <a:pt x="2047" y="27"/>
                  <a:pt x="2022" y="1"/>
                  <a:pt x="1989" y="0"/>
                </a:cubicBezTo>
                <a:cubicBezTo>
                  <a:pt x="1989" y="0"/>
                  <a:pt x="1988" y="0"/>
                  <a:pt x="1988" y="0"/>
                </a:cubicBezTo>
                <a:cubicBezTo>
                  <a:pt x="664" y="0"/>
                  <a:pt x="664" y="0"/>
                  <a:pt x="664" y="0"/>
                </a:cubicBezTo>
                <a:cubicBezTo>
                  <a:pt x="664" y="0"/>
                  <a:pt x="663" y="0"/>
                  <a:pt x="663" y="0"/>
                </a:cubicBezTo>
                <a:cubicBezTo>
                  <a:pt x="631" y="1"/>
                  <a:pt x="605" y="26"/>
                  <a:pt x="604" y="58"/>
                </a:cubicBezTo>
                <a:cubicBezTo>
                  <a:pt x="604" y="59"/>
                  <a:pt x="604" y="59"/>
                  <a:pt x="604" y="60"/>
                </a:cubicBezTo>
                <a:cubicBezTo>
                  <a:pt x="604" y="720"/>
                  <a:pt x="604" y="720"/>
                  <a:pt x="604" y="720"/>
                </a:cubicBezTo>
                <a:cubicBezTo>
                  <a:pt x="60" y="720"/>
                  <a:pt x="60" y="720"/>
                  <a:pt x="60" y="720"/>
                </a:cubicBezTo>
                <a:cubicBezTo>
                  <a:pt x="28" y="720"/>
                  <a:pt x="1" y="746"/>
                  <a:pt x="0" y="779"/>
                </a:cubicBezTo>
                <a:cubicBezTo>
                  <a:pt x="0" y="779"/>
                  <a:pt x="0" y="779"/>
                  <a:pt x="0" y="78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653"/>
                  <a:pt x="27" y="1680"/>
                  <a:pt x="60" y="1680"/>
                </a:cubicBezTo>
                <a:cubicBezTo>
                  <a:pt x="1384" y="1680"/>
                  <a:pt x="1384" y="1680"/>
                  <a:pt x="1384" y="1680"/>
                </a:cubicBezTo>
                <a:cubicBezTo>
                  <a:pt x="1417" y="1680"/>
                  <a:pt x="1444" y="1653"/>
                  <a:pt x="1444" y="1620"/>
                </a:cubicBezTo>
                <a:close/>
                <a:moveTo>
                  <a:pt x="1832" y="120"/>
                </a:moveTo>
                <a:cubicBezTo>
                  <a:pt x="1324" y="579"/>
                  <a:pt x="1324" y="579"/>
                  <a:pt x="1324" y="579"/>
                </a:cubicBezTo>
                <a:cubicBezTo>
                  <a:pt x="819" y="120"/>
                  <a:pt x="819" y="120"/>
                  <a:pt x="819" y="120"/>
                </a:cubicBezTo>
                <a:lnTo>
                  <a:pt x="1832" y="120"/>
                </a:lnTo>
                <a:close/>
                <a:moveTo>
                  <a:pt x="724" y="195"/>
                </a:moveTo>
                <a:cubicBezTo>
                  <a:pt x="1037" y="480"/>
                  <a:pt x="1037" y="480"/>
                  <a:pt x="1037" y="480"/>
                </a:cubicBezTo>
                <a:cubicBezTo>
                  <a:pt x="888" y="615"/>
                  <a:pt x="888" y="615"/>
                  <a:pt x="888" y="615"/>
                </a:cubicBezTo>
                <a:cubicBezTo>
                  <a:pt x="863" y="638"/>
                  <a:pt x="861" y="676"/>
                  <a:pt x="884" y="700"/>
                </a:cubicBezTo>
                <a:cubicBezTo>
                  <a:pt x="906" y="725"/>
                  <a:pt x="944" y="726"/>
                  <a:pt x="968" y="704"/>
                </a:cubicBezTo>
                <a:cubicBezTo>
                  <a:pt x="1126" y="561"/>
                  <a:pt x="1126" y="561"/>
                  <a:pt x="1126" y="561"/>
                </a:cubicBezTo>
                <a:cubicBezTo>
                  <a:pt x="1284" y="704"/>
                  <a:pt x="1284" y="704"/>
                  <a:pt x="1284" y="704"/>
                </a:cubicBezTo>
                <a:cubicBezTo>
                  <a:pt x="1306" y="725"/>
                  <a:pt x="1341" y="725"/>
                  <a:pt x="1364" y="704"/>
                </a:cubicBezTo>
                <a:cubicBezTo>
                  <a:pt x="1522" y="561"/>
                  <a:pt x="1522" y="561"/>
                  <a:pt x="1522" y="561"/>
                </a:cubicBezTo>
                <a:cubicBezTo>
                  <a:pt x="1680" y="704"/>
                  <a:pt x="1680" y="704"/>
                  <a:pt x="1680" y="704"/>
                </a:cubicBezTo>
                <a:cubicBezTo>
                  <a:pt x="1704" y="726"/>
                  <a:pt x="1742" y="725"/>
                  <a:pt x="1764" y="700"/>
                </a:cubicBezTo>
                <a:cubicBezTo>
                  <a:pt x="1787" y="676"/>
                  <a:pt x="1785" y="638"/>
                  <a:pt x="1760" y="615"/>
                </a:cubicBezTo>
                <a:cubicBezTo>
                  <a:pt x="1612" y="480"/>
                  <a:pt x="1612" y="480"/>
                  <a:pt x="1612" y="480"/>
                </a:cubicBezTo>
                <a:cubicBezTo>
                  <a:pt x="1928" y="195"/>
                  <a:pt x="1928" y="195"/>
                  <a:pt x="1928" y="195"/>
                </a:cubicBezTo>
                <a:cubicBezTo>
                  <a:pt x="1928" y="840"/>
                  <a:pt x="1928" y="840"/>
                  <a:pt x="1928" y="840"/>
                </a:cubicBezTo>
                <a:cubicBezTo>
                  <a:pt x="724" y="840"/>
                  <a:pt x="724" y="840"/>
                  <a:pt x="724" y="840"/>
                </a:cubicBezTo>
                <a:lnTo>
                  <a:pt x="724" y="195"/>
                </a:lnTo>
                <a:close/>
                <a:moveTo>
                  <a:pt x="604" y="840"/>
                </a:moveTo>
                <a:cubicBezTo>
                  <a:pt x="604" y="900"/>
                  <a:pt x="604" y="900"/>
                  <a:pt x="604" y="900"/>
                </a:cubicBezTo>
                <a:cubicBezTo>
                  <a:pt x="604" y="933"/>
                  <a:pt x="631" y="960"/>
                  <a:pt x="664" y="960"/>
                </a:cubicBezTo>
                <a:cubicBezTo>
                  <a:pt x="1097" y="960"/>
                  <a:pt x="1097" y="960"/>
                  <a:pt x="1097" y="960"/>
                </a:cubicBezTo>
                <a:cubicBezTo>
                  <a:pt x="724" y="1299"/>
                  <a:pt x="724" y="1299"/>
                  <a:pt x="724" y="1299"/>
                </a:cubicBezTo>
                <a:cubicBezTo>
                  <a:pt x="216" y="840"/>
                  <a:pt x="216" y="840"/>
                  <a:pt x="216" y="840"/>
                </a:cubicBezTo>
                <a:lnTo>
                  <a:pt x="604" y="840"/>
                </a:lnTo>
                <a:close/>
                <a:moveTo>
                  <a:pt x="1324" y="1560"/>
                </a:moveTo>
                <a:cubicBezTo>
                  <a:pt x="120" y="1560"/>
                  <a:pt x="120" y="1560"/>
                  <a:pt x="120" y="1560"/>
                </a:cubicBezTo>
                <a:cubicBezTo>
                  <a:pt x="120" y="915"/>
                  <a:pt x="120" y="915"/>
                  <a:pt x="120" y="915"/>
                </a:cubicBezTo>
                <a:cubicBezTo>
                  <a:pt x="436" y="1200"/>
                  <a:pt x="436" y="1200"/>
                  <a:pt x="436" y="1200"/>
                </a:cubicBezTo>
                <a:cubicBezTo>
                  <a:pt x="288" y="1335"/>
                  <a:pt x="288" y="1335"/>
                  <a:pt x="288" y="1335"/>
                </a:cubicBezTo>
                <a:cubicBezTo>
                  <a:pt x="263" y="1358"/>
                  <a:pt x="261" y="1396"/>
                  <a:pt x="284" y="1420"/>
                </a:cubicBezTo>
                <a:cubicBezTo>
                  <a:pt x="306" y="1445"/>
                  <a:pt x="344" y="1446"/>
                  <a:pt x="368" y="1424"/>
                </a:cubicBezTo>
                <a:cubicBezTo>
                  <a:pt x="526" y="1281"/>
                  <a:pt x="526" y="1281"/>
                  <a:pt x="526" y="1281"/>
                </a:cubicBezTo>
                <a:cubicBezTo>
                  <a:pt x="684" y="1424"/>
                  <a:pt x="684" y="1424"/>
                  <a:pt x="684" y="1424"/>
                </a:cubicBezTo>
                <a:cubicBezTo>
                  <a:pt x="695" y="1435"/>
                  <a:pt x="710" y="1440"/>
                  <a:pt x="724" y="1440"/>
                </a:cubicBezTo>
                <a:cubicBezTo>
                  <a:pt x="738" y="1440"/>
                  <a:pt x="753" y="1435"/>
                  <a:pt x="764" y="1424"/>
                </a:cubicBezTo>
                <a:cubicBezTo>
                  <a:pt x="922" y="1281"/>
                  <a:pt x="922" y="1281"/>
                  <a:pt x="922" y="1281"/>
                </a:cubicBezTo>
                <a:cubicBezTo>
                  <a:pt x="1080" y="1424"/>
                  <a:pt x="1080" y="1424"/>
                  <a:pt x="1080" y="1424"/>
                </a:cubicBezTo>
                <a:cubicBezTo>
                  <a:pt x="1104" y="1446"/>
                  <a:pt x="1142" y="1445"/>
                  <a:pt x="1164" y="1420"/>
                </a:cubicBezTo>
                <a:cubicBezTo>
                  <a:pt x="1187" y="1396"/>
                  <a:pt x="1185" y="1358"/>
                  <a:pt x="1160" y="1335"/>
                </a:cubicBezTo>
                <a:cubicBezTo>
                  <a:pt x="1011" y="1200"/>
                  <a:pt x="1011" y="1200"/>
                  <a:pt x="1011" y="1200"/>
                </a:cubicBezTo>
                <a:cubicBezTo>
                  <a:pt x="1275" y="960"/>
                  <a:pt x="1275" y="960"/>
                  <a:pt x="1275" y="960"/>
                </a:cubicBezTo>
                <a:cubicBezTo>
                  <a:pt x="1324" y="960"/>
                  <a:pt x="1324" y="960"/>
                  <a:pt x="1324" y="960"/>
                </a:cubicBezTo>
                <a:lnTo>
                  <a:pt x="1324" y="1560"/>
                </a:lnTo>
                <a:close/>
                <a:moveTo>
                  <a:pt x="2048" y="1140"/>
                </a:moveTo>
                <a:cubicBezTo>
                  <a:pt x="2048" y="1173"/>
                  <a:pt x="2021" y="1200"/>
                  <a:pt x="1988" y="1200"/>
                </a:cubicBezTo>
                <a:cubicBezTo>
                  <a:pt x="1744" y="1200"/>
                  <a:pt x="1744" y="1200"/>
                  <a:pt x="1744" y="1200"/>
                </a:cubicBezTo>
                <a:cubicBezTo>
                  <a:pt x="1711" y="1200"/>
                  <a:pt x="1684" y="1173"/>
                  <a:pt x="1684" y="1140"/>
                </a:cubicBezTo>
                <a:cubicBezTo>
                  <a:pt x="1684" y="1107"/>
                  <a:pt x="1711" y="1080"/>
                  <a:pt x="1744" y="1080"/>
                </a:cubicBezTo>
                <a:cubicBezTo>
                  <a:pt x="1988" y="1080"/>
                  <a:pt x="1988" y="1080"/>
                  <a:pt x="1988" y="1080"/>
                </a:cubicBezTo>
                <a:cubicBezTo>
                  <a:pt x="2021" y="1080"/>
                  <a:pt x="2048" y="1107"/>
                  <a:pt x="2048" y="1140"/>
                </a:cubicBezTo>
                <a:close/>
                <a:moveTo>
                  <a:pt x="1868" y="1440"/>
                </a:moveTo>
                <a:cubicBezTo>
                  <a:pt x="1624" y="1440"/>
                  <a:pt x="1624" y="1440"/>
                  <a:pt x="1624" y="1440"/>
                </a:cubicBezTo>
                <a:cubicBezTo>
                  <a:pt x="1591" y="1440"/>
                  <a:pt x="1564" y="1413"/>
                  <a:pt x="1564" y="1380"/>
                </a:cubicBezTo>
                <a:cubicBezTo>
                  <a:pt x="1564" y="1347"/>
                  <a:pt x="1591" y="1320"/>
                  <a:pt x="1624" y="1320"/>
                </a:cubicBezTo>
                <a:cubicBezTo>
                  <a:pt x="1868" y="1320"/>
                  <a:pt x="1868" y="1320"/>
                  <a:pt x="1868" y="1320"/>
                </a:cubicBezTo>
                <a:cubicBezTo>
                  <a:pt x="1901" y="1320"/>
                  <a:pt x="1928" y="1347"/>
                  <a:pt x="1928" y="1380"/>
                </a:cubicBezTo>
                <a:cubicBezTo>
                  <a:pt x="1928" y="1413"/>
                  <a:pt x="1901" y="1440"/>
                  <a:pt x="1868" y="1440"/>
                </a:cubicBezTo>
                <a:close/>
                <a:moveTo>
                  <a:pt x="1684" y="1620"/>
                </a:moveTo>
                <a:cubicBezTo>
                  <a:pt x="1684" y="1587"/>
                  <a:pt x="1711" y="1560"/>
                  <a:pt x="1744" y="1560"/>
                </a:cubicBezTo>
                <a:cubicBezTo>
                  <a:pt x="1988" y="1560"/>
                  <a:pt x="1988" y="1560"/>
                  <a:pt x="1988" y="1560"/>
                </a:cubicBezTo>
                <a:cubicBezTo>
                  <a:pt x="2021" y="1560"/>
                  <a:pt x="2048" y="1587"/>
                  <a:pt x="2048" y="1620"/>
                </a:cubicBezTo>
                <a:cubicBezTo>
                  <a:pt x="2048" y="1653"/>
                  <a:pt x="2021" y="1680"/>
                  <a:pt x="1988" y="1680"/>
                </a:cubicBezTo>
                <a:cubicBezTo>
                  <a:pt x="1744" y="1680"/>
                  <a:pt x="1744" y="1680"/>
                  <a:pt x="1744" y="1680"/>
                </a:cubicBezTo>
                <a:cubicBezTo>
                  <a:pt x="1711" y="1680"/>
                  <a:pt x="1684" y="1653"/>
                  <a:pt x="1684" y="1620"/>
                </a:cubicBezTo>
                <a:close/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37" y="0"/>
                  <a:pt x="364" y="27"/>
                  <a:pt x="364" y="60"/>
                </a:cubicBezTo>
                <a:cubicBezTo>
                  <a:pt x="364" y="93"/>
                  <a:pt x="337" y="120"/>
                  <a:pt x="304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424" y="360"/>
                </a:moveTo>
                <a:cubicBezTo>
                  <a:pt x="180" y="360"/>
                  <a:pt x="180" y="360"/>
                  <a:pt x="180" y="360"/>
                </a:cubicBezTo>
                <a:cubicBezTo>
                  <a:pt x="147" y="360"/>
                  <a:pt x="120" y="333"/>
                  <a:pt x="120" y="300"/>
                </a:cubicBezTo>
                <a:cubicBezTo>
                  <a:pt x="120" y="267"/>
                  <a:pt x="147" y="240"/>
                  <a:pt x="180" y="240"/>
                </a:cubicBezTo>
                <a:cubicBezTo>
                  <a:pt x="424" y="240"/>
                  <a:pt x="424" y="240"/>
                  <a:pt x="424" y="240"/>
                </a:cubicBezTo>
                <a:cubicBezTo>
                  <a:pt x="457" y="240"/>
                  <a:pt x="484" y="267"/>
                  <a:pt x="484" y="300"/>
                </a:cubicBezTo>
                <a:cubicBezTo>
                  <a:pt x="484" y="333"/>
                  <a:pt x="457" y="360"/>
                  <a:pt x="424" y="360"/>
                </a:cubicBezTo>
                <a:close/>
                <a:moveTo>
                  <a:pt x="0" y="540"/>
                </a:moveTo>
                <a:cubicBezTo>
                  <a:pt x="0" y="507"/>
                  <a:pt x="27" y="480"/>
                  <a:pt x="60" y="480"/>
                </a:cubicBezTo>
                <a:cubicBezTo>
                  <a:pt x="304" y="480"/>
                  <a:pt x="304" y="480"/>
                  <a:pt x="304" y="480"/>
                </a:cubicBezTo>
                <a:cubicBezTo>
                  <a:pt x="337" y="480"/>
                  <a:pt x="364" y="507"/>
                  <a:pt x="364" y="540"/>
                </a:cubicBezTo>
                <a:cubicBezTo>
                  <a:pt x="364" y="573"/>
                  <a:pt x="337" y="600"/>
                  <a:pt x="304" y="600"/>
                </a:cubicBezTo>
                <a:cubicBezTo>
                  <a:pt x="60" y="600"/>
                  <a:pt x="60" y="600"/>
                  <a:pt x="60" y="600"/>
                </a:cubicBezTo>
                <a:cubicBezTo>
                  <a:pt x="27" y="600"/>
                  <a:pt x="0" y="573"/>
                  <a:pt x="0" y="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2" name="Freeform 355"/>
          <p:cNvSpPr>
            <a:spLocks noEditPoints="1"/>
          </p:cNvSpPr>
          <p:nvPr/>
        </p:nvSpPr>
        <p:spPr bwMode="auto">
          <a:xfrm>
            <a:off x="11075566" y="3259789"/>
            <a:ext cx="392534" cy="344890"/>
          </a:xfrm>
          <a:custGeom>
            <a:avLst/>
            <a:gdLst>
              <a:gd name="T0" fmla="*/ 2048 w 2048"/>
              <a:gd name="T1" fmla="*/ 180 h 1800"/>
              <a:gd name="T2" fmla="*/ 180 w 2048"/>
              <a:gd name="T3" fmla="*/ 0 h 1800"/>
              <a:gd name="T4" fmla="*/ 0 w 2048"/>
              <a:gd name="T5" fmla="*/ 1620 h 1800"/>
              <a:gd name="T6" fmla="*/ 1868 w 2048"/>
              <a:gd name="T7" fmla="*/ 1800 h 1800"/>
              <a:gd name="T8" fmla="*/ 1564 w 2048"/>
              <a:gd name="T9" fmla="*/ 120 h 1800"/>
              <a:gd name="T10" fmla="*/ 1928 w 2048"/>
              <a:gd name="T11" fmla="*/ 180 h 1800"/>
              <a:gd name="T12" fmla="*/ 1564 w 2048"/>
              <a:gd name="T13" fmla="*/ 240 h 1800"/>
              <a:gd name="T14" fmla="*/ 1084 w 2048"/>
              <a:gd name="T15" fmla="*/ 120 h 1800"/>
              <a:gd name="T16" fmla="*/ 1444 w 2048"/>
              <a:gd name="T17" fmla="*/ 240 h 1800"/>
              <a:gd name="T18" fmla="*/ 1084 w 2048"/>
              <a:gd name="T19" fmla="*/ 120 h 1800"/>
              <a:gd name="T20" fmla="*/ 964 w 2048"/>
              <a:gd name="T21" fmla="*/ 120 h 1800"/>
              <a:gd name="T22" fmla="*/ 604 w 2048"/>
              <a:gd name="T23" fmla="*/ 240 h 1800"/>
              <a:gd name="T24" fmla="*/ 120 w 2048"/>
              <a:gd name="T25" fmla="*/ 180 h 1800"/>
              <a:gd name="T26" fmla="*/ 484 w 2048"/>
              <a:gd name="T27" fmla="*/ 120 h 1800"/>
              <a:gd name="T28" fmla="*/ 120 w 2048"/>
              <a:gd name="T29" fmla="*/ 240 h 1800"/>
              <a:gd name="T30" fmla="*/ 120 w 2048"/>
              <a:gd name="T31" fmla="*/ 360 h 1800"/>
              <a:gd name="T32" fmla="*/ 1928 w 2048"/>
              <a:gd name="T33" fmla="*/ 1440 h 1800"/>
              <a:gd name="T34" fmla="*/ 120 w 2048"/>
              <a:gd name="T35" fmla="*/ 360 h 1800"/>
              <a:gd name="T36" fmla="*/ 180 w 2048"/>
              <a:gd name="T37" fmla="*/ 1680 h 1800"/>
              <a:gd name="T38" fmla="*/ 120 w 2048"/>
              <a:gd name="T39" fmla="*/ 1560 h 1800"/>
              <a:gd name="T40" fmla="*/ 484 w 2048"/>
              <a:gd name="T41" fmla="*/ 1680 h 1800"/>
              <a:gd name="T42" fmla="*/ 604 w 2048"/>
              <a:gd name="T43" fmla="*/ 1680 h 1800"/>
              <a:gd name="T44" fmla="*/ 964 w 2048"/>
              <a:gd name="T45" fmla="*/ 1560 h 1800"/>
              <a:gd name="T46" fmla="*/ 1444 w 2048"/>
              <a:gd name="T47" fmla="*/ 1680 h 1800"/>
              <a:gd name="T48" fmla="*/ 1084 w 2048"/>
              <a:gd name="T49" fmla="*/ 1560 h 1800"/>
              <a:gd name="T50" fmla="*/ 1444 w 2048"/>
              <a:gd name="T51" fmla="*/ 1680 h 1800"/>
              <a:gd name="T52" fmla="*/ 1928 w 2048"/>
              <a:gd name="T53" fmla="*/ 1560 h 1800"/>
              <a:gd name="T54" fmla="*/ 1868 w 2048"/>
              <a:gd name="T55" fmla="*/ 1680 h 1800"/>
              <a:gd name="T56" fmla="*/ 1564 w 2048"/>
              <a:gd name="T57" fmla="*/ 1560 h 1800"/>
              <a:gd name="T58" fmla="*/ 820 w 2048"/>
              <a:gd name="T59" fmla="*/ 492 h 1800"/>
              <a:gd name="T60" fmla="*/ 724 w 2048"/>
              <a:gd name="T61" fmla="*/ 1260 h 1800"/>
              <a:gd name="T62" fmla="*/ 820 w 2048"/>
              <a:gd name="T63" fmla="*/ 1308 h 1800"/>
              <a:gd name="T64" fmla="*/ 1324 w 2048"/>
              <a:gd name="T65" fmla="*/ 900 h 1800"/>
              <a:gd name="T66" fmla="*/ 844 w 2048"/>
              <a:gd name="T67" fmla="*/ 1140 h 1800"/>
              <a:gd name="T68" fmla="*/ 1164 w 2048"/>
              <a:gd name="T69" fmla="*/ 9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8" h="1800">
                <a:moveTo>
                  <a:pt x="2048" y="1620"/>
                </a:moveTo>
                <a:cubicBezTo>
                  <a:pt x="2048" y="180"/>
                  <a:pt x="2048" y="180"/>
                  <a:pt x="2048" y="180"/>
                </a:cubicBezTo>
                <a:cubicBezTo>
                  <a:pt x="2048" y="81"/>
                  <a:pt x="1967" y="0"/>
                  <a:pt x="186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1"/>
                  <a:pt x="0" y="18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719"/>
                  <a:pt x="81" y="1800"/>
                  <a:pt x="180" y="1800"/>
                </a:cubicBezTo>
                <a:cubicBezTo>
                  <a:pt x="1868" y="1800"/>
                  <a:pt x="1868" y="1800"/>
                  <a:pt x="1868" y="1800"/>
                </a:cubicBezTo>
                <a:cubicBezTo>
                  <a:pt x="1967" y="1800"/>
                  <a:pt x="2048" y="1719"/>
                  <a:pt x="2048" y="1620"/>
                </a:cubicBezTo>
                <a:close/>
                <a:moveTo>
                  <a:pt x="1564" y="120"/>
                </a:moveTo>
                <a:cubicBezTo>
                  <a:pt x="1868" y="120"/>
                  <a:pt x="1868" y="120"/>
                  <a:pt x="1868" y="120"/>
                </a:cubicBezTo>
                <a:cubicBezTo>
                  <a:pt x="1901" y="120"/>
                  <a:pt x="1928" y="147"/>
                  <a:pt x="1928" y="180"/>
                </a:cubicBezTo>
                <a:cubicBezTo>
                  <a:pt x="1928" y="240"/>
                  <a:pt x="1928" y="240"/>
                  <a:pt x="1928" y="240"/>
                </a:cubicBezTo>
                <a:cubicBezTo>
                  <a:pt x="1564" y="240"/>
                  <a:pt x="1564" y="240"/>
                  <a:pt x="1564" y="240"/>
                </a:cubicBezTo>
                <a:lnTo>
                  <a:pt x="1564" y="120"/>
                </a:lnTo>
                <a:close/>
                <a:moveTo>
                  <a:pt x="1084" y="120"/>
                </a:moveTo>
                <a:cubicBezTo>
                  <a:pt x="1444" y="120"/>
                  <a:pt x="1444" y="120"/>
                  <a:pt x="1444" y="120"/>
                </a:cubicBezTo>
                <a:cubicBezTo>
                  <a:pt x="1444" y="240"/>
                  <a:pt x="1444" y="240"/>
                  <a:pt x="1444" y="240"/>
                </a:cubicBezTo>
                <a:cubicBezTo>
                  <a:pt x="1084" y="240"/>
                  <a:pt x="1084" y="240"/>
                  <a:pt x="1084" y="240"/>
                </a:cubicBezTo>
                <a:lnTo>
                  <a:pt x="1084" y="120"/>
                </a:lnTo>
                <a:close/>
                <a:moveTo>
                  <a:pt x="604" y="120"/>
                </a:moveTo>
                <a:cubicBezTo>
                  <a:pt x="964" y="120"/>
                  <a:pt x="964" y="120"/>
                  <a:pt x="964" y="120"/>
                </a:cubicBezTo>
                <a:cubicBezTo>
                  <a:pt x="964" y="240"/>
                  <a:pt x="964" y="240"/>
                  <a:pt x="964" y="240"/>
                </a:cubicBezTo>
                <a:cubicBezTo>
                  <a:pt x="604" y="240"/>
                  <a:pt x="604" y="240"/>
                  <a:pt x="604" y="240"/>
                </a:cubicBezTo>
                <a:lnTo>
                  <a:pt x="604" y="120"/>
                </a:lnTo>
                <a:close/>
                <a:moveTo>
                  <a:pt x="120" y="180"/>
                </a:moveTo>
                <a:cubicBezTo>
                  <a:pt x="120" y="147"/>
                  <a:pt x="147" y="120"/>
                  <a:pt x="180" y="120"/>
                </a:cubicBezTo>
                <a:cubicBezTo>
                  <a:pt x="484" y="120"/>
                  <a:pt x="484" y="120"/>
                  <a:pt x="484" y="120"/>
                </a:cubicBezTo>
                <a:cubicBezTo>
                  <a:pt x="484" y="240"/>
                  <a:pt x="484" y="240"/>
                  <a:pt x="484" y="240"/>
                </a:cubicBezTo>
                <a:cubicBezTo>
                  <a:pt x="120" y="240"/>
                  <a:pt x="120" y="240"/>
                  <a:pt x="120" y="240"/>
                </a:cubicBezTo>
                <a:lnTo>
                  <a:pt x="120" y="180"/>
                </a:lnTo>
                <a:close/>
                <a:moveTo>
                  <a:pt x="120" y="360"/>
                </a:moveTo>
                <a:cubicBezTo>
                  <a:pt x="1928" y="360"/>
                  <a:pt x="1928" y="360"/>
                  <a:pt x="1928" y="360"/>
                </a:cubicBezTo>
                <a:cubicBezTo>
                  <a:pt x="1928" y="1440"/>
                  <a:pt x="1928" y="1440"/>
                  <a:pt x="1928" y="1440"/>
                </a:cubicBezTo>
                <a:cubicBezTo>
                  <a:pt x="120" y="1440"/>
                  <a:pt x="120" y="1440"/>
                  <a:pt x="120" y="1440"/>
                </a:cubicBezTo>
                <a:lnTo>
                  <a:pt x="120" y="360"/>
                </a:lnTo>
                <a:close/>
                <a:moveTo>
                  <a:pt x="484" y="1680"/>
                </a:moveTo>
                <a:cubicBezTo>
                  <a:pt x="180" y="1680"/>
                  <a:pt x="180" y="1680"/>
                  <a:pt x="180" y="1680"/>
                </a:cubicBezTo>
                <a:cubicBezTo>
                  <a:pt x="147" y="1680"/>
                  <a:pt x="120" y="1653"/>
                  <a:pt x="120" y="1620"/>
                </a:cubicBezTo>
                <a:cubicBezTo>
                  <a:pt x="120" y="1560"/>
                  <a:pt x="120" y="1560"/>
                  <a:pt x="120" y="1560"/>
                </a:cubicBezTo>
                <a:cubicBezTo>
                  <a:pt x="484" y="1560"/>
                  <a:pt x="484" y="1560"/>
                  <a:pt x="484" y="1560"/>
                </a:cubicBezTo>
                <a:lnTo>
                  <a:pt x="484" y="1680"/>
                </a:lnTo>
                <a:close/>
                <a:moveTo>
                  <a:pt x="964" y="1680"/>
                </a:moveTo>
                <a:cubicBezTo>
                  <a:pt x="604" y="1680"/>
                  <a:pt x="604" y="1680"/>
                  <a:pt x="604" y="1680"/>
                </a:cubicBezTo>
                <a:cubicBezTo>
                  <a:pt x="604" y="1560"/>
                  <a:pt x="604" y="1560"/>
                  <a:pt x="604" y="1560"/>
                </a:cubicBezTo>
                <a:cubicBezTo>
                  <a:pt x="964" y="1560"/>
                  <a:pt x="964" y="1560"/>
                  <a:pt x="964" y="1560"/>
                </a:cubicBezTo>
                <a:lnTo>
                  <a:pt x="964" y="1680"/>
                </a:lnTo>
                <a:close/>
                <a:moveTo>
                  <a:pt x="1444" y="1680"/>
                </a:moveTo>
                <a:cubicBezTo>
                  <a:pt x="1084" y="1680"/>
                  <a:pt x="1084" y="1680"/>
                  <a:pt x="1084" y="1680"/>
                </a:cubicBezTo>
                <a:cubicBezTo>
                  <a:pt x="1084" y="1560"/>
                  <a:pt x="1084" y="1560"/>
                  <a:pt x="1084" y="1560"/>
                </a:cubicBezTo>
                <a:cubicBezTo>
                  <a:pt x="1444" y="1560"/>
                  <a:pt x="1444" y="1560"/>
                  <a:pt x="1444" y="1560"/>
                </a:cubicBezTo>
                <a:lnTo>
                  <a:pt x="1444" y="1680"/>
                </a:lnTo>
                <a:close/>
                <a:moveTo>
                  <a:pt x="1564" y="1560"/>
                </a:moveTo>
                <a:cubicBezTo>
                  <a:pt x="1928" y="1560"/>
                  <a:pt x="1928" y="1560"/>
                  <a:pt x="1928" y="1560"/>
                </a:cubicBezTo>
                <a:cubicBezTo>
                  <a:pt x="1928" y="1620"/>
                  <a:pt x="1928" y="1620"/>
                  <a:pt x="1928" y="1620"/>
                </a:cubicBezTo>
                <a:cubicBezTo>
                  <a:pt x="1928" y="1653"/>
                  <a:pt x="1901" y="1680"/>
                  <a:pt x="1868" y="1680"/>
                </a:cubicBezTo>
                <a:cubicBezTo>
                  <a:pt x="1564" y="1680"/>
                  <a:pt x="1564" y="1680"/>
                  <a:pt x="1564" y="1680"/>
                </a:cubicBezTo>
                <a:lnTo>
                  <a:pt x="1564" y="1560"/>
                </a:lnTo>
                <a:close/>
                <a:moveTo>
                  <a:pt x="1300" y="852"/>
                </a:moveTo>
                <a:cubicBezTo>
                  <a:pt x="820" y="492"/>
                  <a:pt x="820" y="492"/>
                  <a:pt x="820" y="492"/>
                </a:cubicBezTo>
                <a:cubicBezTo>
                  <a:pt x="780" y="462"/>
                  <a:pt x="724" y="491"/>
                  <a:pt x="724" y="540"/>
                </a:cubicBezTo>
                <a:cubicBezTo>
                  <a:pt x="724" y="1260"/>
                  <a:pt x="724" y="1260"/>
                  <a:pt x="724" y="1260"/>
                </a:cubicBezTo>
                <a:cubicBezTo>
                  <a:pt x="724" y="1283"/>
                  <a:pt x="737" y="1303"/>
                  <a:pt x="757" y="1314"/>
                </a:cubicBezTo>
                <a:cubicBezTo>
                  <a:pt x="777" y="1324"/>
                  <a:pt x="802" y="1322"/>
                  <a:pt x="820" y="1308"/>
                </a:cubicBezTo>
                <a:cubicBezTo>
                  <a:pt x="1300" y="948"/>
                  <a:pt x="1300" y="948"/>
                  <a:pt x="1300" y="948"/>
                </a:cubicBezTo>
                <a:cubicBezTo>
                  <a:pt x="1315" y="937"/>
                  <a:pt x="1324" y="919"/>
                  <a:pt x="1324" y="900"/>
                </a:cubicBezTo>
                <a:cubicBezTo>
                  <a:pt x="1324" y="881"/>
                  <a:pt x="1315" y="863"/>
                  <a:pt x="1300" y="852"/>
                </a:cubicBezTo>
                <a:close/>
                <a:moveTo>
                  <a:pt x="844" y="1140"/>
                </a:moveTo>
                <a:cubicBezTo>
                  <a:pt x="844" y="660"/>
                  <a:pt x="844" y="660"/>
                  <a:pt x="844" y="660"/>
                </a:cubicBezTo>
                <a:cubicBezTo>
                  <a:pt x="1164" y="900"/>
                  <a:pt x="1164" y="900"/>
                  <a:pt x="1164" y="900"/>
                </a:cubicBezTo>
                <a:lnTo>
                  <a:pt x="844" y="1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3" name="Freeform 362"/>
          <p:cNvSpPr>
            <a:spLocks noEditPoints="1"/>
          </p:cNvSpPr>
          <p:nvPr/>
        </p:nvSpPr>
        <p:spPr bwMode="auto">
          <a:xfrm>
            <a:off x="11075566" y="3910226"/>
            <a:ext cx="392534" cy="392417"/>
          </a:xfrm>
          <a:custGeom>
            <a:avLst/>
            <a:gdLst>
              <a:gd name="T0" fmla="*/ 2048 w 2048"/>
              <a:gd name="T1" fmla="*/ 1024 h 2048"/>
              <a:gd name="T2" fmla="*/ 1024 w 2048"/>
              <a:gd name="T3" fmla="*/ 0 h 2048"/>
              <a:gd name="T4" fmla="*/ 0 w 2048"/>
              <a:gd name="T5" fmla="*/ 1024 h 2048"/>
              <a:gd name="T6" fmla="*/ 1024 w 2048"/>
              <a:gd name="T7" fmla="*/ 2048 h 2048"/>
              <a:gd name="T8" fmla="*/ 2048 w 2048"/>
              <a:gd name="T9" fmla="*/ 1024 h 2048"/>
              <a:gd name="T10" fmla="*/ 1704 w 2048"/>
              <a:gd name="T11" fmla="*/ 1619 h 2048"/>
              <a:gd name="T12" fmla="*/ 1446 w 2048"/>
              <a:gd name="T13" fmla="*/ 1361 h 2048"/>
              <a:gd name="T14" fmla="*/ 1561 w 2048"/>
              <a:gd name="T15" fmla="*/ 1084 h 2048"/>
              <a:gd name="T16" fmla="*/ 1926 w 2048"/>
              <a:gd name="T17" fmla="*/ 1084 h 2048"/>
              <a:gd name="T18" fmla="*/ 1704 w 2048"/>
              <a:gd name="T19" fmla="*/ 1619 h 2048"/>
              <a:gd name="T20" fmla="*/ 1084 w 2048"/>
              <a:gd name="T21" fmla="*/ 122 h 2048"/>
              <a:gd name="T22" fmla="*/ 1926 w 2048"/>
              <a:gd name="T23" fmla="*/ 964 h 2048"/>
              <a:gd name="T24" fmla="*/ 1561 w 2048"/>
              <a:gd name="T25" fmla="*/ 964 h 2048"/>
              <a:gd name="T26" fmla="*/ 1084 w 2048"/>
              <a:gd name="T27" fmla="*/ 487 h 2048"/>
              <a:gd name="T28" fmla="*/ 1084 w 2048"/>
              <a:gd name="T29" fmla="*/ 122 h 2048"/>
              <a:gd name="T30" fmla="*/ 1444 w 2048"/>
              <a:gd name="T31" fmla="*/ 1024 h 2048"/>
              <a:gd name="T32" fmla="*/ 1024 w 2048"/>
              <a:gd name="T33" fmla="*/ 1444 h 2048"/>
              <a:gd name="T34" fmla="*/ 604 w 2048"/>
              <a:gd name="T35" fmla="*/ 1024 h 2048"/>
              <a:gd name="T36" fmla="*/ 1024 w 2048"/>
              <a:gd name="T37" fmla="*/ 604 h 2048"/>
              <a:gd name="T38" fmla="*/ 1444 w 2048"/>
              <a:gd name="T39" fmla="*/ 1024 h 2048"/>
              <a:gd name="T40" fmla="*/ 120 w 2048"/>
              <a:gd name="T41" fmla="*/ 1024 h 2048"/>
              <a:gd name="T42" fmla="*/ 964 w 2048"/>
              <a:gd name="T43" fmla="*/ 122 h 2048"/>
              <a:gd name="T44" fmla="*/ 964 w 2048"/>
              <a:gd name="T45" fmla="*/ 487 h 2048"/>
              <a:gd name="T46" fmla="*/ 484 w 2048"/>
              <a:gd name="T47" fmla="*/ 1024 h 2048"/>
              <a:gd name="T48" fmla="*/ 1024 w 2048"/>
              <a:gd name="T49" fmla="*/ 1564 h 2048"/>
              <a:gd name="T50" fmla="*/ 1361 w 2048"/>
              <a:gd name="T51" fmla="*/ 1446 h 2048"/>
              <a:gd name="T52" fmla="*/ 1619 w 2048"/>
              <a:gd name="T53" fmla="*/ 1704 h 2048"/>
              <a:gd name="T54" fmla="*/ 1024 w 2048"/>
              <a:gd name="T55" fmla="*/ 1928 h 2048"/>
              <a:gd name="T56" fmla="*/ 120 w 2048"/>
              <a:gd name="T57" fmla="*/ 10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8" h="2048">
                <a:moveTo>
                  <a:pt x="2048" y="1024"/>
                </a:moveTo>
                <a:cubicBezTo>
                  <a:pt x="2048" y="460"/>
                  <a:pt x="1588" y="0"/>
                  <a:pt x="1024" y="0"/>
                </a:cubicBezTo>
                <a:cubicBezTo>
                  <a:pt x="460" y="0"/>
                  <a:pt x="0" y="460"/>
                  <a:pt x="0" y="1024"/>
                </a:cubicBezTo>
                <a:cubicBezTo>
                  <a:pt x="0" y="1588"/>
                  <a:pt x="460" y="2048"/>
                  <a:pt x="1024" y="2048"/>
                </a:cubicBezTo>
                <a:cubicBezTo>
                  <a:pt x="1588" y="2048"/>
                  <a:pt x="2048" y="1588"/>
                  <a:pt x="2048" y="1024"/>
                </a:cubicBezTo>
                <a:close/>
                <a:moveTo>
                  <a:pt x="1704" y="1619"/>
                </a:moveTo>
                <a:cubicBezTo>
                  <a:pt x="1446" y="1361"/>
                  <a:pt x="1446" y="1361"/>
                  <a:pt x="1446" y="1361"/>
                </a:cubicBezTo>
                <a:cubicBezTo>
                  <a:pt x="1508" y="1283"/>
                  <a:pt x="1549" y="1188"/>
                  <a:pt x="1561" y="1084"/>
                </a:cubicBezTo>
                <a:cubicBezTo>
                  <a:pt x="1926" y="1084"/>
                  <a:pt x="1926" y="1084"/>
                  <a:pt x="1926" y="1084"/>
                </a:cubicBezTo>
                <a:cubicBezTo>
                  <a:pt x="1913" y="1288"/>
                  <a:pt x="1831" y="1474"/>
                  <a:pt x="1704" y="1619"/>
                </a:cubicBezTo>
                <a:close/>
                <a:moveTo>
                  <a:pt x="1084" y="122"/>
                </a:moveTo>
                <a:cubicBezTo>
                  <a:pt x="1535" y="152"/>
                  <a:pt x="1896" y="513"/>
                  <a:pt x="1926" y="964"/>
                </a:cubicBezTo>
                <a:cubicBezTo>
                  <a:pt x="1561" y="964"/>
                  <a:pt x="1561" y="964"/>
                  <a:pt x="1561" y="964"/>
                </a:cubicBezTo>
                <a:cubicBezTo>
                  <a:pt x="1533" y="714"/>
                  <a:pt x="1334" y="515"/>
                  <a:pt x="1084" y="487"/>
                </a:cubicBezTo>
                <a:lnTo>
                  <a:pt x="1084" y="122"/>
                </a:lnTo>
                <a:close/>
                <a:moveTo>
                  <a:pt x="1444" y="1024"/>
                </a:moveTo>
                <a:cubicBezTo>
                  <a:pt x="1444" y="1255"/>
                  <a:pt x="1256" y="1444"/>
                  <a:pt x="1024" y="1444"/>
                </a:cubicBezTo>
                <a:cubicBezTo>
                  <a:pt x="792" y="1444"/>
                  <a:pt x="604" y="1255"/>
                  <a:pt x="604" y="1024"/>
                </a:cubicBezTo>
                <a:cubicBezTo>
                  <a:pt x="604" y="792"/>
                  <a:pt x="792" y="604"/>
                  <a:pt x="1024" y="604"/>
                </a:cubicBezTo>
                <a:cubicBezTo>
                  <a:pt x="1256" y="604"/>
                  <a:pt x="1444" y="792"/>
                  <a:pt x="1444" y="1024"/>
                </a:cubicBezTo>
                <a:close/>
                <a:moveTo>
                  <a:pt x="120" y="1024"/>
                </a:moveTo>
                <a:cubicBezTo>
                  <a:pt x="120" y="546"/>
                  <a:pt x="493" y="153"/>
                  <a:pt x="964" y="122"/>
                </a:cubicBezTo>
                <a:cubicBezTo>
                  <a:pt x="964" y="487"/>
                  <a:pt x="964" y="487"/>
                  <a:pt x="964" y="487"/>
                </a:cubicBezTo>
                <a:cubicBezTo>
                  <a:pt x="694" y="517"/>
                  <a:pt x="484" y="746"/>
                  <a:pt x="484" y="1024"/>
                </a:cubicBezTo>
                <a:cubicBezTo>
                  <a:pt x="484" y="1322"/>
                  <a:pt x="726" y="1564"/>
                  <a:pt x="1024" y="1564"/>
                </a:cubicBezTo>
                <a:cubicBezTo>
                  <a:pt x="1151" y="1564"/>
                  <a:pt x="1268" y="1520"/>
                  <a:pt x="1361" y="1446"/>
                </a:cubicBezTo>
                <a:cubicBezTo>
                  <a:pt x="1619" y="1704"/>
                  <a:pt x="1619" y="1704"/>
                  <a:pt x="1619" y="1704"/>
                </a:cubicBezTo>
                <a:cubicBezTo>
                  <a:pt x="1460" y="1843"/>
                  <a:pt x="1252" y="1928"/>
                  <a:pt x="1024" y="1928"/>
                </a:cubicBezTo>
                <a:cubicBezTo>
                  <a:pt x="526" y="1928"/>
                  <a:pt x="120" y="1522"/>
                  <a:pt x="120" y="1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4" name="Freeform 369"/>
          <p:cNvSpPr>
            <a:spLocks noEditPoints="1"/>
          </p:cNvSpPr>
          <p:nvPr/>
        </p:nvSpPr>
        <p:spPr bwMode="auto">
          <a:xfrm>
            <a:off x="11075625" y="4585366"/>
            <a:ext cx="392417" cy="392417"/>
          </a:xfrm>
          <a:custGeom>
            <a:avLst/>
            <a:gdLst>
              <a:gd name="T0" fmla="*/ 484 w 2048"/>
              <a:gd name="T1" fmla="*/ 1924 h 2048"/>
              <a:gd name="T2" fmla="*/ 604 w 2048"/>
              <a:gd name="T3" fmla="*/ 1988 h 2048"/>
              <a:gd name="T4" fmla="*/ 724 w 2048"/>
              <a:gd name="T5" fmla="*/ 1988 h 2048"/>
              <a:gd name="T6" fmla="*/ 844 w 2048"/>
              <a:gd name="T7" fmla="*/ 1924 h 2048"/>
              <a:gd name="T8" fmla="*/ 904 w 2048"/>
              <a:gd name="T9" fmla="*/ 2048 h 2048"/>
              <a:gd name="T10" fmla="*/ 964 w 2048"/>
              <a:gd name="T11" fmla="*/ 1924 h 2048"/>
              <a:gd name="T12" fmla="*/ 1084 w 2048"/>
              <a:gd name="T13" fmla="*/ 1988 h 2048"/>
              <a:gd name="T14" fmla="*/ 1204 w 2048"/>
              <a:gd name="T15" fmla="*/ 1988 h 2048"/>
              <a:gd name="T16" fmla="*/ 1324 w 2048"/>
              <a:gd name="T17" fmla="*/ 1924 h 2048"/>
              <a:gd name="T18" fmla="*/ 1384 w 2048"/>
              <a:gd name="T19" fmla="*/ 2048 h 2048"/>
              <a:gd name="T20" fmla="*/ 1444 w 2048"/>
              <a:gd name="T21" fmla="*/ 1924 h 2048"/>
              <a:gd name="T22" fmla="*/ 1564 w 2048"/>
              <a:gd name="T23" fmla="*/ 1988 h 2048"/>
              <a:gd name="T24" fmla="*/ 1684 w 2048"/>
              <a:gd name="T25" fmla="*/ 1988 h 2048"/>
              <a:gd name="T26" fmla="*/ 1804 w 2048"/>
              <a:gd name="T27" fmla="*/ 1924 h 2048"/>
              <a:gd name="T28" fmla="*/ 1864 w 2048"/>
              <a:gd name="T29" fmla="*/ 2048 h 2048"/>
              <a:gd name="T30" fmla="*/ 1924 w 2048"/>
              <a:gd name="T31" fmla="*/ 1924 h 2048"/>
              <a:gd name="T32" fmla="*/ 2048 w 2048"/>
              <a:gd name="T33" fmla="*/ 1864 h 2048"/>
              <a:gd name="T34" fmla="*/ 1924 w 2048"/>
              <a:gd name="T35" fmla="*/ 1804 h 2048"/>
              <a:gd name="T36" fmla="*/ 1887 w 2048"/>
              <a:gd name="T37" fmla="*/ 368 h 2048"/>
              <a:gd name="T38" fmla="*/ 784 w 2048"/>
              <a:gd name="T39" fmla="*/ 1419 h 2048"/>
              <a:gd name="T40" fmla="*/ 401 w 2048"/>
              <a:gd name="T41" fmla="*/ 1088 h 2048"/>
              <a:gd name="T42" fmla="*/ 364 w 2048"/>
              <a:gd name="T43" fmla="*/ 1804 h 2048"/>
              <a:gd name="T44" fmla="*/ 244 w 2048"/>
              <a:gd name="T45" fmla="*/ 60 h 2048"/>
              <a:gd name="T46" fmla="*/ 124 w 2048"/>
              <a:gd name="T47" fmla="*/ 60 h 2048"/>
              <a:gd name="T48" fmla="*/ 60 w 2048"/>
              <a:gd name="T49" fmla="*/ 124 h 2048"/>
              <a:gd name="T50" fmla="*/ 60 w 2048"/>
              <a:gd name="T51" fmla="*/ 244 h 2048"/>
              <a:gd name="T52" fmla="*/ 124 w 2048"/>
              <a:gd name="T53" fmla="*/ 364 h 2048"/>
              <a:gd name="T54" fmla="*/ 0 w 2048"/>
              <a:gd name="T55" fmla="*/ 424 h 2048"/>
              <a:gd name="T56" fmla="*/ 124 w 2048"/>
              <a:gd name="T57" fmla="*/ 484 h 2048"/>
              <a:gd name="T58" fmla="*/ 60 w 2048"/>
              <a:gd name="T59" fmla="*/ 604 h 2048"/>
              <a:gd name="T60" fmla="*/ 60 w 2048"/>
              <a:gd name="T61" fmla="*/ 724 h 2048"/>
              <a:gd name="T62" fmla="*/ 124 w 2048"/>
              <a:gd name="T63" fmla="*/ 844 h 2048"/>
              <a:gd name="T64" fmla="*/ 0 w 2048"/>
              <a:gd name="T65" fmla="*/ 904 h 2048"/>
              <a:gd name="T66" fmla="*/ 124 w 2048"/>
              <a:gd name="T67" fmla="*/ 964 h 2048"/>
              <a:gd name="T68" fmla="*/ 60 w 2048"/>
              <a:gd name="T69" fmla="*/ 1084 h 2048"/>
              <a:gd name="T70" fmla="*/ 60 w 2048"/>
              <a:gd name="T71" fmla="*/ 1204 h 2048"/>
              <a:gd name="T72" fmla="*/ 124 w 2048"/>
              <a:gd name="T73" fmla="*/ 1324 h 2048"/>
              <a:gd name="T74" fmla="*/ 0 w 2048"/>
              <a:gd name="T75" fmla="*/ 1384 h 2048"/>
              <a:gd name="T76" fmla="*/ 124 w 2048"/>
              <a:gd name="T77" fmla="*/ 1444 h 2048"/>
              <a:gd name="T78" fmla="*/ 60 w 2048"/>
              <a:gd name="T79" fmla="*/ 1564 h 2048"/>
              <a:gd name="T80" fmla="*/ 60 w 2048"/>
              <a:gd name="T81" fmla="*/ 1684 h 2048"/>
              <a:gd name="T82" fmla="*/ 124 w 2048"/>
              <a:gd name="T83" fmla="*/ 1804 h 2048"/>
              <a:gd name="T84" fmla="*/ 0 w 2048"/>
              <a:gd name="T85" fmla="*/ 1864 h 2048"/>
              <a:gd name="T86" fmla="*/ 124 w 2048"/>
              <a:gd name="T87" fmla="*/ 1924 h 2048"/>
              <a:gd name="T88" fmla="*/ 184 w 2048"/>
              <a:gd name="T89" fmla="*/ 2048 h 2048"/>
              <a:gd name="T90" fmla="*/ 244 w 2048"/>
              <a:gd name="T91" fmla="*/ 1924 h 2048"/>
              <a:gd name="T92" fmla="*/ 364 w 2048"/>
              <a:gd name="T93" fmla="*/ 1988 h 2048"/>
              <a:gd name="T94" fmla="*/ 484 w 2048"/>
              <a:gd name="T95" fmla="*/ 1988 h 2048"/>
              <a:gd name="T96" fmla="*/ 1804 w 2048"/>
              <a:gd name="T97" fmla="*/ 569 h 2048"/>
              <a:gd name="T98" fmla="*/ 1549 w 2048"/>
              <a:gd name="T99" fmla="*/ 1804 h 2048"/>
              <a:gd name="T100" fmla="*/ 1206 w 2048"/>
              <a:gd name="T101" fmla="*/ 1166 h 2048"/>
              <a:gd name="T102" fmla="*/ 1429 w 2048"/>
              <a:gd name="T103" fmla="*/ 1804 h 2048"/>
              <a:gd name="T104" fmla="*/ 1206 w 2048"/>
              <a:gd name="T105" fmla="*/ 1166 h 2048"/>
              <a:gd name="T106" fmla="*/ 1086 w 2048"/>
              <a:gd name="T107" fmla="*/ 1286 h 2048"/>
              <a:gd name="T108" fmla="*/ 844 w 2048"/>
              <a:gd name="T109" fmla="*/ 1804 h 2048"/>
              <a:gd name="T110" fmla="*/ 484 w 2048"/>
              <a:gd name="T111" fmla="*/ 1289 h 2048"/>
              <a:gd name="T112" fmla="*/ 724 w 2048"/>
              <a:gd name="T113" fmla="*/ 1804 h 2048"/>
              <a:gd name="T114" fmla="*/ 484 w 2048"/>
              <a:gd name="T115" fmla="*/ 1289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8" h="2048">
                <a:moveTo>
                  <a:pt x="484" y="1988"/>
                </a:moveTo>
                <a:cubicBezTo>
                  <a:pt x="484" y="1924"/>
                  <a:pt x="484" y="1924"/>
                  <a:pt x="484" y="1924"/>
                </a:cubicBezTo>
                <a:cubicBezTo>
                  <a:pt x="604" y="1924"/>
                  <a:pt x="604" y="1924"/>
                  <a:pt x="604" y="1924"/>
                </a:cubicBezTo>
                <a:cubicBezTo>
                  <a:pt x="604" y="1988"/>
                  <a:pt x="604" y="1988"/>
                  <a:pt x="604" y="1988"/>
                </a:cubicBezTo>
                <a:cubicBezTo>
                  <a:pt x="604" y="2021"/>
                  <a:pt x="631" y="2048"/>
                  <a:pt x="664" y="2048"/>
                </a:cubicBezTo>
                <a:cubicBezTo>
                  <a:pt x="697" y="2048"/>
                  <a:pt x="724" y="2021"/>
                  <a:pt x="724" y="1988"/>
                </a:cubicBezTo>
                <a:cubicBezTo>
                  <a:pt x="724" y="1924"/>
                  <a:pt x="724" y="1924"/>
                  <a:pt x="724" y="1924"/>
                </a:cubicBezTo>
                <a:cubicBezTo>
                  <a:pt x="844" y="1924"/>
                  <a:pt x="844" y="1924"/>
                  <a:pt x="844" y="1924"/>
                </a:cubicBezTo>
                <a:cubicBezTo>
                  <a:pt x="844" y="1988"/>
                  <a:pt x="844" y="1988"/>
                  <a:pt x="844" y="1988"/>
                </a:cubicBezTo>
                <a:cubicBezTo>
                  <a:pt x="844" y="2021"/>
                  <a:pt x="871" y="2048"/>
                  <a:pt x="904" y="2048"/>
                </a:cubicBezTo>
                <a:cubicBezTo>
                  <a:pt x="937" y="2048"/>
                  <a:pt x="964" y="2021"/>
                  <a:pt x="964" y="1988"/>
                </a:cubicBezTo>
                <a:cubicBezTo>
                  <a:pt x="964" y="1924"/>
                  <a:pt x="964" y="1924"/>
                  <a:pt x="964" y="1924"/>
                </a:cubicBezTo>
                <a:cubicBezTo>
                  <a:pt x="1084" y="1924"/>
                  <a:pt x="1084" y="1924"/>
                  <a:pt x="1084" y="1924"/>
                </a:cubicBezTo>
                <a:cubicBezTo>
                  <a:pt x="1084" y="1988"/>
                  <a:pt x="1084" y="1988"/>
                  <a:pt x="1084" y="1988"/>
                </a:cubicBezTo>
                <a:cubicBezTo>
                  <a:pt x="1084" y="2021"/>
                  <a:pt x="1111" y="2048"/>
                  <a:pt x="1144" y="2048"/>
                </a:cubicBezTo>
                <a:cubicBezTo>
                  <a:pt x="1177" y="2048"/>
                  <a:pt x="1204" y="2021"/>
                  <a:pt x="1204" y="1988"/>
                </a:cubicBezTo>
                <a:cubicBezTo>
                  <a:pt x="1204" y="1924"/>
                  <a:pt x="1204" y="1924"/>
                  <a:pt x="1204" y="1924"/>
                </a:cubicBezTo>
                <a:cubicBezTo>
                  <a:pt x="1324" y="1924"/>
                  <a:pt x="1324" y="1924"/>
                  <a:pt x="1324" y="1924"/>
                </a:cubicBezTo>
                <a:cubicBezTo>
                  <a:pt x="1324" y="1988"/>
                  <a:pt x="1324" y="1988"/>
                  <a:pt x="1324" y="1988"/>
                </a:cubicBezTo>
                <a:cubicBezTo>
                  <a:pt x="1324" y="2021"/>
                  <a:pt x="1351" y="2048"/>
                  <a:pt x="1384" y="2048"/>
                </a:cubicBezTo>
                <a:cubicBezTo>
                  <a:pt x="1417" y="2048"/>
                  <a:pt x="1444" y="2021"/>
                  <a:pt x="1444" y="1988"/>
                </a:cubicBezTo>
                <a:cubicBezTo>
                  <a:pt x="1444" y="1924"/>
                  <a:pt x="1444" y="1924"/>
                  <a:pt x="1444" y="1924"/>
                </a:cubicBezTo>
                <a:cubicBezTo>
                  <a:pt x="1564" y="1924"/>
                  <a:pt x="1564" y="1924"/>
                  <a:pt x="1564" y="1924"/>
                </a:cubicBezTo>
                <a:cubicBezTo>
                  <a:pt x="1564" y="1988"/>
                  <a:pt x="1564" y="1988"/>
                  <a:pt x="1564" y="1988"/>
                </a:cubicBezTo>
                <a:cubicBezTo>
                  <a:pt x="1564" y="2021"/>
                  <a:pt x="1591" y="2048"/>
                  <a:pt x="1624" y="2048"/>
                </a:cubicBezTo>
                <a:cubicBezTo>
                  <a:pt x="1657" y="2048"/>
                  <a:pt x="1684" y="2021"/>
                  <a:pt x="1684" y="1988"/>
                </a:cubicBezTo>
                <a:cubicBezTo>
                  <a:pt x="1684" y="1924"/>
                  <a:pt x="1684" y="1924"/>
                  <a:pt x="1684" y="1924"/>
                </a:cubicBezTo>
                <a:cubicBezTo>
                  <a:pt x="1804" y="1924"/>
                  <a:pt x="1804" y="1924"/>
                  <a:pt x="1804" y="1924"/>
                </a:cubicBezTo>
                <a:cubicBezTo>
                  <a:pt x="1804" y="1988"/>
                  <a:pt x="1804" y="1988"/>
                  <a:pt x="1804" y="1988"/>
                </a:cubicBezTo>
                <a:cubicBezTo>
                  <a:pt x="1804" y="2021"/>
                  <a:pt x="1831" y="2048"/>
                  <a:pt x="1864" y="2048"/>
                </a:cubicBezTo>
                <a:cubicBezTo>
                  <a:pt x="1897" y="2048"/>
                  <a:pt x="1924" y="2021"/>
                  <a:pt x="1924" y="1988"/>
                </a:cubicBezTo>
                <a:cubicBezTo>
                  <a:pt x="1924" y="1924"/>
                  <a:pt x="1924" y="1924"/>
                  <a:pt x="1924" y="1924"/>
                </a:cubicBezTo>
                <a:cubicBezTo>
                  <a:pt x="1988" y="1924"/>
                  <a:pt x="1988" y="1924"/>
                  <a:pt x="1988" y="1924"/>
                </a:cubicBezTo>
                <a:cubicBezTo>
                  <a:pt x="2021" y="1924"/>
                  <a:pt x="2048" y="1897"/>
                  <a:pt x="2048" y="1864"/>
                </a:cubicBezTo>
                <a:cubicBezTo>
                  <a:pt x="2048" y="1831"/>
                  <a:pt x="2021" y="1804"/>
                  <a:pt x="1988" y="1804"/>
                </a:cubicBezTo>
                <a:cubicBezTo>
                  <a:pt x="1924" y="1804"/>
                  <a:pt x="1924" y="1804"/>
                  <a:pt x="1924" y="1804"/>
                </a:cubicBezTo>
                <a:cubicBezTo>
                  <a:pt x="1924" y="424"/>
                  <a:pt x="1924" y="424"/>
                  <a:pt x="1924" y="424"/>
                </a:cubicBezTo>
                <a:cubicBezTo>
                  <a:pt x="1924" y="400"/>
                  <a:pt x="1909" y="378"/>
                  <a:pt x="1887" y="368"/>
                </a:cubicBezTo>
                <a:cubicBezTo>
                  <a:pt x="1865" y="359"/>
                  <a:pt x="1839" y="364"/>
                  <a:pt x="1822" y="381"/>
                </a:cubicBezTo>
                <a:cubicBezTo>
                  <a:pt x="1799" y="404"/>
                  <a:pt x="807" y="1396"/>
                  <a:pt x="784" y="1419"/>
                </a:cubicBezTo>
                <a:cubicBezTo>
                  <a:pt x="466" y="1101"/>
                  <a:pt x="466" y="1101"/>
                  <a:pt x="466" y="1101"/>
                </a:cubicBezTo>
                <a:cubicBezTo>
                  <a:pt x="449" y="1084"/>
                  <a:pt x="423" y="1079"/>
                  <a:pt x="401" y="1088"/>
                </a:cubicBezTo>
                <a:cubicBezTo>
                  <a:pt x="379" y="1098"/>
                  <a:pt x="364" y="1120"/>
                  <a:pt x="364" y="1144"/>
                </a:cubicBezTo>
                <a:cubicBezTo>
                  <a:pt x="364" y="1804"/>
                  <a:pt x="364" y="1804"/>
                  <a:pt x="364" y="1804"/>
                </a:cubicBezTo>
                <a:cubicBezTo>
                  <a:pt x="244" y="1804"/>
                  <a:pt x="244" y="1804"/>
                  <a:pt x="244" y="1804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44" y="27"/>
                  <a:pt x="217" y="0"/>
                  <a:pt x="184" y="0"/>
                </a:cubicBezTo>
                <a:cubicBezTo>
                  <a:pt x="151" y="0"/>
                  <a:pt x="124" y="27"/>
                  <a:pt x="124" y="60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27" y="124"/>
                  <a:pt x="0" y="151"/>
                  <a:pt x="0" y="184"/>
                </a:cubicBezTo>
                <a:cubicBezTo>
                  <a:pt x="0" y="217"/>
                  <a:pt x="27" y="244"/>
                  <a:pt x="60" y="244"/>
                </a:cubicBezTo>
                <a:cubicBezTo>
                  <a:pt x="124" y="244"/>
                  <a:pt x="124" y="244"/>
                  <a:pt x="124" y="244"/>
                </a:cubicBezTo>
                <a:cubicBezTo>
                  <a:pt x="124" y="364"/>
                  <a:pt x="124" y="364"/>
                  <a:pt x="124" y="364"/>
                </a:cubicBezTo>
                <a:cubicBezTo>
                  <a:pt x="60" y="364"/>
                  <a:pt x="60" y="364"/>
                  <a:pt x="60" y="364"/>
                </a:cubicBezTo>
                <a:cubicBezTo>
                  <a:pt x="27" y="364"/>
                  <a:pt x="0" y="391"/>
                  <a:pt x="0" y="424"/>
                </a:cubicBezTo>
                <a:cubicBezTo>
                  <a:pt x="0" y="457"/>
                  <a:pt x="27" y="484"/>
                  <a:pt x="60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4" y="604"/>
                  <a:pt x="124" y="604"/>
                  <a:pt x="124" y="604"/>
                </a:cubicBezTo>
                <a:cubicBezTo>
                  <a:pt x="60" y="604"/>
                  <a:pt x="60" y="604"/>
                  <a:pt x="60" y="604"/>
                </a:cubicBezTo>
                <a:cubicBezTo>
                  <a:pt x="27" y="604"/>
                  <a:pt x="0" y="631"/>
                  <a:pt x="0" y="664"/>
                </a:cubicBezTo>
                <a:cubicBezTo>
                  <a:pt x="0" y="697"/>
                  <a:pt x="27" y="724"/>
                  <a:pt x="60" y="724"/>
                </a:cubicBezTo>
                <a:cubicBezTo>
                  <a:pt x="124" y="724"/>
                  <a:pt x="124" y="724"/>
                  <a:pt x="124" y="724"/>
                </a:cubicBezTo>
                <a:cubicBezTo>
                  <a:pt x="124" y="844"/>
                  <a:pt x="124" y="844"/>
                  <a:pt x="124" y="844"/>
                </a:cubicBezTo>
                <a:cubicBezTo>
                  <a:pt x="60" y="844"/>
                  <a:pt x="60" y="844"/>
                  <a:pt x="60" y="844"/>
                </a:cubicBezTo>
                <a:cubicBezTo>
                  <a:pt x="27" y="844"/>
                  <a:pt x="0" y="871"/>
                  <a:pt x="0" y="904"/>
                </a:cubicBezTo>
                <a:cubicBezTo>
                  <a:pt x="0" y="937"/>
                  <a:pt x="27" y="964"/>
                  <a:pt x="60" y="964"/>
                </a:cubicBezTo>
                <a:cubicBezTo>
                  <a:pt x="124" y="964"/>
                  <a:pt x="124" y="964"/>
                  <a:pt x="124" y="964"/>
                </a:cubicBezTo>
                <a:cubicBezTo>
                  <a:pt x="124" y="1084"/>
                  <a:pt x="124" y="1084"/>
                  <a:pt x="124" y="1084"/>
                </a:cubicBezTo>
                <a:cubicBezTo>
                  <a:pt x="60" y="1084"/>
                  <a:pt x="60" y="1084"/>
                  <a:pt x="60" y="1084"/>
                </a:cubicBezTo>
                <a:cubicBezTo>
                  <a:pt x="27" y="1084"/>
                  <a:pt x="0" y="1111"/>
                  <a:pt x="0" y="1144"/>
                </a:cubicBezTo>
                <a:cubicBezTo>
                  <a:pt x="0" y="1177"/>
                  <a:pt x="27" y="1204"/>
                  <a:pt x="60" y="1204"/>
                </a:cubicBezTo>
                <a:cubicBezTo>
                  <a:pt x="124" y="1204"/>
                  <a:pt x="124" y="1204"/>
                  <a:pt x="124" y="1204"/>
                </a:cubicBezTo>
                <a:cubicBezTo>
                  <a:pt x="124" y="1324"/>
                  <a:pt x="124" y="1324"/>
                  <a:pt x="124" y="1324"/>
                </a:cubicBezTo>
                <a:cubicBezTo>
                  <a:pt x="60" y="1324"/>
                  <a:pt x="60" y="1324"/>
                  <a:pt x="60" y="1324"/>
                </a:cubicBezTo>
                <a:cubicBezTo>
                  <a:pt x="27" y="1324"/>
                  <a:pt x="0" y="1351"/>
                  <a:pt x="0" y="1384"/>
                </a:cubicBezTo>
                <a:cubicBezTo>
                  <a:pt x="0" y="1417"/>
                  <a:pt x="27" y="1444"/>
                  <a:pt x="60" y="1444"/>
                </a:cubicBezTo>
                <a:cubicBezTo>
                  <a:pt x="124" y="1444"/>
                  <a:pt x="124" y="1444"/>
                  <a:pt x="124" y="1444"/>
                </a:cubicBezTo>
                <a:cubicBezTo>
                  <a:pt x="124" y="1564"/>
                  <a:pt x="124" y="1564"/>
                  <a:pt x="124" y="1564"/>
                </a:cubicBezTo>
                <a:cubicBezTo>
                  <a:pt x="60" y="1564"/>
                  <a:pt x="60" y="1564"/>
                  <a:pt x="60" y="1564"/>
                </a:cubicBezTo>
                <a:cubicBezTo>
                  <a:pt x="27" y="1564"/>
                  <a:pt x="0" y="1591"/>
                  <a:pt x="0" y="1624"/>
                </a:cubicBezTo>
                <a:cubicBezTo>
                  <a:pt x="0" y="1657"/>
                  <a:pt x="27" y="1684"/>
                  <a:pt x="60" y="1684"/>
                </a:cubicBezTo>
                <a:cubicBezTo>
                  <a:pt x="124" y="1684"/>
                  <a:pt x="124" y="1684"/>
                  <a:pt x="124" y="1684"/>
                </a:cubicBezTo>
                <a:cubicBezTo>
                  <a:pt x="124" y="1804"/>
                  <a:pt x="124" y="1804"/>
                  <a:pt x="124" y="1804"/>
                </a:cubicBezTo>
                <a:cubicBezTo>
                  <a:pt x="60" y="1804"/>
                  <a:pt x="60" y="1804"/>
                  <a:pt x="60" y="1804"/>
                </a:cubicBezTo>
                <a:cubicBezTo>
                  <a:pt x="27" y="1804"/>
                  <a:pt x="0" y="1831"/>
                  <a:pt x="0" y="1864"/>
                </a:cubicBezTo>
                <a:cubicBezTo>
                  <a:pt x="0" y="1897"/>
                  <a:pt x="27" y="1924"/>
                  <a:pt x="60" y="1924"/>
                </a:cubicBezTo>
                <a:cubicBezTo>
                  <a:pt x="124" y="1924"/>
                  <a:pt x="124" y="1924"/>
                  <a:pt x="124" y="1924"/>
                </a:cubicBezTo>
                <a:cubicBezTo>
                  <a:pt x="124" y="1988"/>
                  <a:pt x="124" y="1988"/>
                  <a:pt x="124" y="1988"/>
                </a:cubicBezTo>
                <a:cubicBezTo>
                  <a:pt x="124" y="2021"/>
                  <a:pt x="151" y="2048"/>
                  <a:pt x="184" y="2048"/>
                </a:cubicBezTo>
                <a:cubicBezTo>
                  <a:pt x="217" y="2048"/>
                  <a:pt x="244" y="2021"/>
                  <a:pt x="244" y="1988"/>
                </a:cubicBezTo>
                <a:cubicBezTo>
                  <a:pt x="244" y="1924"/>
                  <a:pt x="244" y="1924"/>
                  <a:pt x="244" y="1924"/>
                </a:cubicBezTo>
                <a:cubicBezTo>
                  <a:pt x="364" y="1924"/>
                  <a:pt x="364" y="1924"/>
                  <a:pt x="364" y="1924"/>
                </a:cubicBezTo>
                <a:cubicBezTo>
                  <a:pt x="364" y="1988"/>
                  <a:pt x="364" y="1988"/>
                  <a:pt x="364" y="1988"/>
                </a:cubicBezTo>
                <a:cubicBezTo>
                  <a:pt x="364" y="2021"/>
                  <a:pt x="391" y="2048"/>
                  <a:pt x="424" y="2048"/>
                </a:cubicBezTo>
                <a:cubicBezTo>
                  <a:pt x="457" y="2048"/>
                  <a:pt x="484" y="2021"/>
                  <a:pt x="484" y="1988"/>
                </a:cubicBezTo>
                <a:close/>
                <a:moveTo>
                  <a:pt x="1549" y="824"/>
                </a:moveTo>
                <a:cubicBezTo>
                  <a:pt x="1804" y="569"/>
                  <a:pt x="1804" y="569"/>
                  <a:pt x="1804" y="569"/>
                </a:cubicBezTo>
                <a:cubicBezTo>
                  <a:pt x="1804" y="1804"/>
                  <a:pt x="1804" y="1804"/>
                  <a:pt x="1804" y="1804"/>
                </a:cubicBezTo>
                <a:cubicBezTo>
                  <a:pt x="1549" y="1804"/>
                  <a:pt x="1549" y="1804"/>
                  <a:pt x="1549" y="1804"/>
                </a:cubicBezTo>
                <a:lnTo>
                  <a:pt x="1549" y="824"/>
                </a:lnTo>
                <a:close/>
                <a:moveTo>
                  <a:pt x="1206" y="1166"/>
                </a:moveTo>
                <a:cubicBezTo>
                  <a:pt x="1429" y="944"/>
                  <a:pt x="1429" y="944"/>
                  <a:pt x="1429" y="944"/>
                </a:cubicBezTo>
                <a:cubicBezTo>
                  <a:pt x="1429" y="1804"/>
                  <a:pt x="1429" y="1804"/>
                  <a:pt x="1429" y="1804"/>
                </a:cubicBezTo>
                <a:cubicBezTo>
                  <a:pt x="1206" y="1804"/>
                  <a:pt x="1206" y="1804"/>
                  <a:pt x="1206" y="1804"/>
                </a:cubicBezTo>
                <a:lnTo>
                  <a:pt x="1206" y="1166"/>
                </a:lnTo>
                <a:close/>
                <a:moveTo>
                  <a:pt x="844" y="1529"/>
                </a:moveTo>
                <a:cubicBezTo>
                  <a:pt x="1086" y="1286"/>
                  <a:pt x="1086" y="1286"/>
                  <a:pt x="1086" y="1286"/>
                </a:cubicBezTo>
                <a:cubicBezTo>
                  <a:pt x="1086" y="1804"/>
                  <a:pt x="1086" y="1804"/>
                  <a:pt x="1086" y="1804"/>
                </a:cubicBezTo>
                <a:cubicBezTo>
                  <a:pt x="844" y="1804"/>
                  <a:pt x="844" y="1804"/>
                  <a:pt x="844" y="1804"/>
                </a:cubicBezTo>
                <a:lnTo>
                  <a:pt x="844" y="1529"/>
                </a:lnTo>
                <a:close/>
                <a:moveTo>
                  <a:pt x="484" y="1289"/>
                </a:moveTo>
                <a:cubicBezTo>
                  <a:pt x="724" y="1529"/>
                  <a:pt x="724" y="1529"/>
                  <a:pt x="724" y="1529"/>
                </a:cubicBezTo>
                <a:cubicBezTo>
                  <a:pt x="724" y="1804"/>
                  <a:pt x="724" y="1804"/>
                  <a:pt x="724" y="1804"/>
                </a:cubicBezTo>
                <a:cubicBezTo>
                  <a:pt x="484" y="1804"/>
                  <a:pt x="484" y="1804"/>
                  <a:pt x="484" y="1804"/>
                </a:cubicBezTo>
                <a:lnTo>
                  <a:pt x="484" y="1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5" name="Freeform 341"/>
          <p:cNvSpPr>
            <a:spLocks noEditPoints="1"/>
          </p:cNvSpPr>
          <p:nvPr/>
        </p:nvSpPr>
        <p:spPr bwMode="auto">
          <a:xfrm>
            <a:off x="11122330" y="1889209"/>
            <a:ext cx="299007" cy="392417"/>
          </a:xfrm>
          <a:custGeom>
            <a:avLst/>
            <a:gdLst>
              <a:gd name="T0" fmla="*/ 1560 w 1560"/>
              <a:gd name="T1" fmla="*/ 304 h 2048"/>
              <a:gd name="T2" fmla="*/ 1200 w 1560"/>
              <a:gd name="T3" fmla="*/ 244 h 2048"/>
              <a:gd name="T4" fmla="*/ 1140 w 1560"/>
              <a:gd name="T5" fmla="*/ 0 h 2048"/>
              <a:gd name="T6" fmla="*/ 360 w 1560"/>
              <a:gd name="T7" fmla="*/ 60 h 2048"/>
              <a:gd name="T8" fmla="*/ 60 w 1560"/>
              <a:gd name="T9" fmla="*/ 244 h 2048"/>
              <a:gd name="T10" fmla="*/ 0 w 1560"/>
              <a:gd name="T11" fmla="*/ 1988 h 2048"/>
              <a:gd name="T12" fmla="*/ 1500 w 1560"/>
              <a:gd name="T13" fmla="*/ 2048 h 2048"/>
              <a:gd name="T14" fmla="*/ 480 w 1560"/>
              <a:gd name="T15" fmla="*/ 120 h 2048"/>
              <a:gd name="T16" fmla="*/ 1080 w 1560"/>
              <a:gd name="T17" fmla="*/ 244 h 2048"/>
              <a:gd name="T18" fmla="*/ 480 w 1560"/>
              <a:gd name="T19" fmla="*/ 120 h 2048"/>
              <a:gd name="T20" fmla="*/ 120 w 1560"/>
              <a:gd name="T21" fmla="*/ 1928 h 2048"/>
              <a:gd name="T22" fmla="*/ 1440 w 1560"/>
              <a:gd name="T23" fmla="*/ 364 h 2048"/>
              <a:gd name="T24" fmla="*/ 420 w 1560"/>
              <a:gd name="T25" fmla="*/ 1804 h 2048"/>
              <a:gd name="T26" fmla="*/ 960 w 1560"/>
              <a:gd name="T27" fmla="*/ 1144 h 2048"/>
              <a:gd name="T28" fmla="*/ 1038 w 1560"/>
              <a:gd name="T29" fmla="*/ 766 h 2048"/>
              <a:gd name="T30" fmla="*/ 1122 w 1560"/>
              <a:gd name="T31" fmla="*/ 766 h 2048"/>
              <a:gd name="T32" fmla="*/ 942 w 1560"/>
              <a:gd name="T33" fmla="*/ 501 h 2048"/>
              <a:gd name="T34" fmla="*/ 678 w 1560"/>
              <a:gd name="T35" fmla="*/ 681 h 2048"/>
              <a:gd name="T36" fmla="*/ 762 w 1560"/>
              <a:gd name="T37" fmla="*/ 766 h 2048"/>
              <a:gd name="T38" fmla="*/ 840 w 1560"/>
              <a:gd name="T39" fmla="*/ 1144 h 2048"/>
              <a:gd name="T40" fmla="*/ 420 w 1560"/>
              <a:gd name="T41" fmla="*/ 1444 h 2048"/>
              <a:gd name="T42" fmla="*/ 420 w 1560"/>
              <a:gd name="T43" fmla="*/ 1804 h 2048"/>
              <a:gd name="T44" fmla="*/ 480 w 1560"/>
              <a:gd name="T45" fmla="*/ 1624 h 2048"/>
              <a:gd name="T46" fmla="*/ 360 w 1560"/>
              <a:gd name="T47" fmla="*/ 1624 h 2048"/>
              <a:gd name="T48" fmla="*/ 1140 w 1560"/>
              <a:gd name="T49" fmla="*/ 1539 h 2048"/>
              <a:gd name="T50" fmla="*/ 1302 w 1560"/>
              <a:gd name="T51" fmla="*/ 1461 h 2048"/>
              <a:gd name="T52" fmla="*/ 1225 w 1560"/>
              <a:gd name="T53" fmla="*/ 1624 h 2048"/>
              <a:gd name="T54" fmla="*/ 1302 w 1560"/>
              <a:gd name="T55" fmla="*/ 1786 h 2048"/>
              <a:gd name="T56" fmla="*/ 1140 w 1560"/>
              <a:gd name="T57" fmla="*/ 1708 h 2048"/>
              <a:gd name="T58" fmla="*/ 978 w 1560"/>
              <a:gd name="T59" fmla="*/ 1786 h 2048"/>
              <a:gd name="T60" fmla="*/ 1055 w 1560"/>
              <a:gd name="T61" fmla="*/ 1624 h 2048"/>
              <a:gd name="T62" fmla="*/ 978 w 1560"/>
              <a:gd name="T63" fmla="*/ 1461 h 2048"/>
              <a:gd name="T64" fmla="*/ 1140 w 1560"/>
              <a:gd name="T65" fmla="*/ 1539 h 2048"/>
              <a:gd name="T66" fmla="*/ 335 w 1560"/>
              <a:gd name="T67" fmla="*/ 1144 h 2048"/>
              <a:gd name="T68" fmla="*/ 258 w 1560"/>
              <a:gd name="T69" fmla="*/ 981 h 2048"/>
              <a:gd name="T70" fmla="*/ 420 w 1560"/>
              <a:gd name="T71" fmla="*/ 1059 h 2048"/>
              <a:gd name="T72" fmla="*/ 582 w 1560"/>
              <a:gd name="T73" fmla="*/ 981 h 2048"/>
              <a:gd name="T74" fmla="*/ 505 w 1560"/>
              <a:gd name="T75" fmla="*/ 1144 h 2048"/>
              <a:gd name="T76" fmla="*/ 582 w 1560"/>
              <a:gd name="T77" fmla="*/ 1306 h 2048"/>
              <a:gd name="T78" fmla="*/ 420 w 1560"/>
              <a:gd name="T79" fmla="*/ 1228 h 2048"/>
              <a:gd name="T80" fmla="*/ 258 w 1560"/>
              <a:gd name="T81" fmla="*/ 130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60" h="2048">
                <a:moveTo>
                  <a:pt x="1560" y="1988"/>
                </a:moveTo>
                <a:cubicBezTo>
                  <a:pt x="1560" y="304"/>
                  <a:pt x="1560" y="304"/>
                  <a:pt x="1560" y="304"/>
                </a:cubicBezTo>
                <a:cubicBezTo>
                  <a:pt x="1560" y="270"/>
                  <a:pt x="1533" y="244"/>
                  <a:pt x="1500" y="244"/>
                </a:cubicBezTo>
                <a:cubicBezTo>
                  <a:pt x="1200" y="244"/>
                  <a:pt x="1200" y="244"/>
                  <a:pt x="1200" y="244"/>
                </a:cubicBezTo>
                <a:cubicBezTo>
                  <a:pt x="1200" y="60"/>
                  <a:pt x="1200" y="60"/>
                  <a:pt x="1200" y="60"/>
                </a:cubicBezTo>
                <a:cubicBezTo>
                  <a:pt x="1200" y="26"/>
                  <a:pt x="1173" y="0"/>
                  <a:pt x="1140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87" y="0"/>
                  <a:pt x="360" y="26"/>
                  <a:pt x="360" y="60"/>
                </a:cubicBezTo>
                <a:cubicBezTo>
                  <a:pt x="360" y="244"/>
                  <a:pt x="360" y="244"/>
                  <a:pt x="360" y="244"/>
                </a:cubicBezTo>
                <a:cubicBezTo>
                  <a:pt x="60" y="244"/>
                  <a:pt x="60" y="244"/>
                  <a:pt x="60" y="244"/>
                </a:cubicBezTo>
                <a:cubicBezTo>
                  <a:pt x="27" y="244"/>
                  <a:pt x="0" y="270"/>
                  <a:pt x="0" y="304"/>
                </a:cubicBezTo>
                <a:cubicBezTo>
                  <a:pt x="0" y="1988"/>
                  <a:pt x="0" y="1988"/>
                  <a:pt x="0" y="1988"/>
                </a:cubicBezTo>
                <a:cubicBezTo>
                  <a:pt x="0" y="2021"/>
                  <a:pt x="27" y="2048"/>
                  <a:pt x="60" y="2048"/>
                </a:cubicBezTo>
                <a:cubicBezTo>
                  <a:pt x="1500" y="2048"/>
                  <a:pt x="1500" y="2048"/>
                  <a:pt x="1500" y="2048"/>
                </a:cubicBezTo>
                <a:cubicBezTo>
                  <a:pt x="1533" y="2048"/>
                  <a:pt x="1560" y="2021"/>
                  <a:pt x="1560" y="1988"/>
                </a:cubicBezTo>
                <a:close/>
                <a:moveTo>
                  <a:pt x="480" y="120"/>
                </a:moveTo>
                <a:cubicBezTo>
                  <a:pt x="1080" y="120"/>
                  <a:pt x="1080" y="120"/>
                  <a:pt x="1080" y="120"/>
                </a:cubicBezTo>
                <a:cubicBezTo>
                  <a:pt x="1080" y="244"/>
                  <a:pt x="1080" y="244"/>
                  <a:pt x="1080" y="244"/>
                </a:cubicBezTo>
                <a:cubicBezTo>
                  <a:pt x="480" y="244"/>
                  <a:pt x="480" y="244"/>
                  <a:pt x="480" y="244"/>
                </a:cubicBezTo>
                <a:lnTo>
                  <a:pt x="480" y="120"/>
                </a:lnTo>
                <a:close/>
                <a:moveTo>
                  <a:pt x="1440" y="1928"/>
                </a:moveTo>
                <a:cubicBezTo>
                  <a:pt x="120" y="1928"/>
                  <a:pt x="120" y="1928"/>
                  <a:pt x="120" y="1928"/>
                </a:cubicBezTo>
                <a:cubicBezTo>
                  <a:pt x="120" y="364"/>
                  <a:pt x="120" y="364"/>
                  <a:pt x="120" y="364"/>
                </a:cubicBezTo>
                <a:cubicBezTo>
                  <a:pt x="1440" y="364"/>
                  <a:pt x="1440" y="364"/>
                  <a:pt x="1440" y="364"/>
                </a:cubicBezTo>
                <a:lnTo>
                  <a:pt x="1440" y="1928"/>
                </a:lnTo>
                <a:close/>
                <a:moveTo>
                  <a:pt x="420" y="1804"/>
                </a:moveTo>
                <a:cubicBezTo>
                  <a:pt x="509" y="1804"/>
                  <a:pt x="583" y="1739"/>
                  <a:pt x="597" y="1654"/>
                </a:cubicBezTo>
                <a:cubicBezTo>
                  <a:pt x="813" y="1579"/>
                  <a:pt x="960" y="1375"/>
                  <a:pt x="960" y="1144"/>
                </a:cubicBezTo>
                <a:cubicBezTo>
                  <a:pt x="960" y="688"/>
                  <a:pt x="960" y="688"/>
                  <a:pt x="960" y="688"/>
                </a:cubicBezTo>
                <a:cubicBezTo>
                  <a:pt x="1038" y="766"/>
                  <a:pt x="1038" y="766"/>
                  <a:pt x="1038" y="766"/>
                </a:cubicBezTo>
                <a:cubicBezTo>
                  <a:pt x="1049" y="778"/>
                  <a:pt x="1065" y="784"/>
                  <a:pt x="1080" y="784"/>
                </a:cubicBezTo>
                <a:cubicBezTo>
                  <a:pt x="1095" y="784"/>
                  <a:pt x="1111" y="778"/>
                  <a:pt x="1122" y="766"/>
                </a:cubicBezTo>
                <a:cubicBezTo>
                  <a:pt x="1146" y="743"/>
                  <a:pt x="1146" y="705"/>
                  <a:pt x="1122" y="681"/>
                </a:cubicBezTo>
                <a:cubicBezTo>
                  <a:pt x="942" y="501"/>
                  <a:pt x="942" y="501"/>
                  <a:pt x="942" y="501"/>
                </a:cubicBezTo>
                <a:cubicBezTo>
                  <a:pt x="919" y="478"/>
                  <a:pt x="881" y="478"/>
                  <a:pt x="858" y="501"/>
                </a:cubicBezTo>
                <a:cubicBezTo>
                  <a:pt x="678" y="681"/>
                  <a:pt x="678" y="681"/>
                  <a:pt x="678" y="681"/>
                </a:cubicBezTo>
                <a:cubicBezTo>
                  <a:pt x="654" y="705"/>
                  <a:pt x="654" y="743"/>
                  <a:pt x="678" y="766"/>
                </a:cubicBezTo>
                <a:cubicBezTo>
                  <a:pt x="701" y="789"/>
                  <a:pt x="739" y="789"/>
                  <a:pt x="762" y="766"/>
                </a:cubicBezTo>
                <a:cubicBezTo>
                  <a:pt x="840" y="688"/>
                  <a:pt x="840" y="688"/>
                  <a:pt x="840" y="688"/>
                </a:cubicBezTo>
                <a:cubicBezTo>
                  <a:pt x="840" y="1144"/>
                  <a:pt x="840" y="1144"/>
                  <a:pt x="840" y="1144"/>
                </a:cubicBezTo>
                <a:cubicBezTo>
                  <a:pt x="840" y="1317"/>
                  <a:pt x="734" y="1471"/>
                  <a:pt x="576" y="1534"/>
                </a:cubicBezTo>
                <a:cubicBezTo>
                  <a:pt x="545" y="1480"/>
                  <a:pt x="487" y="1444"/>
                  <a:pt x="420" y="1444"/>
                </a:cubicBezTo>
                <a:cubicBezTo>
                  <a:pt x="321" y="1444"/>
                  <a:pt x="240" y="1524"/>
                  <a:pt x="240" y="1624"/>
                </a:cubicBezTo>
                <a:cubicBezTo>
                  <a:pt x="240" y="1723"/>
                  <a:pt x="321" y="1804"/>
                  <a:pt x="420" y="1804"/>
                </a:cubicBezTo>
                <a:close/>
                <a:moveTo>
                  <a:pt x="420" y="1564"/>
                </a:moveTo>
                <a:cubicBezTo>
                  <a:pt x="453" y="1564"/>
                  <a:pt x="480" y="1591"/>
                  <a:pt x="480" y="1624"/>
                </a:cubicBezTo>
                <a:cubicBezTo>
                  <a:pt x="480" y="1657"/>
                  <a:pt x="453" y="1684"/>
                  <a:pt x="420" y="1684"/>
                </a:cubicBezTo>
                <a:cubicBezTo>
                  <a:pt x="387" y="1684"/>
                  <a:pt x="360" y="1657"/>
                  <a:pt x="360" y="1624"/>
                </a:cubicBezTo>
                <a:cubicBezTo>
                  <a:pt x="360" y="1591"/>
                  <a:pt x="387" y="1564"/>
                  <a:pt x="420" y="1564"/>
                </a:cubicBezTo>
                <a:close/>
                <a:moveTo>
                  <a:pt x="1140" y="1539"/>
                </a:moveTo>
                <a:cubicBezTo>
                  <a:pt x="1218" y="1461"/>
                  <a:pt x="1218" y="1461"/>
                  <a:pt x="1218" y="1461"/>
                </a:cubicBezTo>
                <a:cubicBezTo>
                  <a:pt x="1241" y="1438"/>
                  <a:pt x="1279" y="1438"/>
                  <a:pt x="1302" y="1461"/>
                </a:cubicBezTo>
                <a:cubicBezTo>
                  <a:pt x="1326" y="1485"/>
                  <a:pt x="1326" y="1523"/>
                  <a:pt x="1302" y="1546"/>
                </a:cubicBezTo>
                <a:cubicBezTo>
                  <a:pt x="1225" y="1624"/>
                  <a:pt x="1225" y="1624"/>
                  <a:pt x="1225" y="1624"/>
                </a:cubicBezTo>
                <a:cubicBezTo>
                  <a:pt x="1302" y="1701"/>
                  <a:pt x="1302" y="1701"/>
                  <a:pt x="1302" y="1701"/>
                </a:cubicBezTo>
                <a:cubicBezTo>
                  <a:pt x="1326" y="1725"/>
                  <a:pt x="1326" y="1763"/>
                  <a:pt x="1302" y="1786"/>
                </a:cubicBezTo>
                <a:cubicBezTo>
                  <a:pt x="1279" y="1809"/>
                  <a:pt x="1241" y="1809"/>
                  <a:pt x="1218" y="1786"/>
                </a:cubicBezTo>
                <a:cubicBezTo>
                  <a:pt x="1140" y="1708"/>
                  <a:pt x="1140" y="1708"/>
                  <a:pt x="1140" y="1708"/>
                </a:cubicBezTo>
                <a:cubicBezTo>
                  <a:pt x="1062" y="1786"/>
                  <a:pt x="1062" y="1786"/>
                  <a:pt x="1062" y="1786"/>
                </a:cubicBezTo>
                <a:cubicBezTo>
                  <a:pt x="1039" y="1809"/>
                  <a:pt x="1001" y="1809"/>
                  <a:pt x="978" y="1786"/>
                </a:cubicBezTo>
                <a:cubicBezTo>
                  <a:pt x="954" y="1763"/>
                  <a:pt x="954" y="1725"/>
                  <a:pt x="978" y="1701"/>
                </a:cubicBezTo>
                <a:cubicBezTo>
                  <a:pt x="1055" y="1624"/>
                  <a:pt x="1055" y="1624"/>
                  <a:pt x="1055" y="1624"/>
                </a:cubicBezTo>
                <a:cubicBezTo>
                  <a:pt x="978" y="1546"/>
                  <a:pt x="978" y="1546"/>
                  <a:pt x="978" y="1546"/>
                </a:cubicBezTo>
                <a:cubicBezTo>
                  <a:pt x="954" y="1523"/>
                  <a:pt x="954" y="1485"/>
                  <a:pt x="978" y="1461"/>
                </a:cubicBezTo>
                <a:cubicBezTo>
                  <a:pt x="1001" y="1438"/>
                  <a:pt x="1039" y="1438"/>
                  <a:pt x="1062" y="1461"/>
                </a:cubicBezTo>
                <a:lnTo>
                  <a:pt x="1140" y="1539"/>
                </a:lnTo>
                <a:close/>
                <a:moveTo>
                  <a:pt x="258" y="1221"/>
                </a:moveTo>
                <a:cubicBezTo>
                  <a:pt x="335" y="1144"/>
                  <a:pt x="335" y="1144"/>
                  <a:pt x="335" y="1144"/>
                </a:cubicBezTo>
                <a:cubicBezTo>
                  <a:pt x="258" y="1066"/>
                  <a:pt x="258" y="1066"/>
                  <a:pt x="258" y="1066"/>
                </a:cubicBezTo>
                <a:cubicBezTo>
                  <a:pt x="234" y="1043"/>
                  <a:pt x="234" y="1005"/>
                  <a:pt x="258" y="981"/>
                </a:cubicBezTo>
                <a:cubicBezTo>
                  <a:pt x="281" y="958"/>
                  <a:pt x="319" y="958"/>
                  <a:pt x="342" y="981"/>
                </a:cubicBezTo>
                <a:cubicBezTo>
                  <a:pt x="420" y="1059"/>
                  <a:pt x="420" y="1059"/>
                  <a:pt x="420" y="1059"/>
                </a:cubicBezTo>
                <a:cubicBezTo>
                  <a:pt x="498" y="981"/>
                  <a:pt x="498" y="981"/>
                  <a:pt x="498" y="981"/>
                </a:cubicBezTo>
                <a:cubicBezTo>
                  <a:pt x="521" y="958"/>
                  <a:pt x="559" y="958"/>
                  <a:pt x="582" y="981"/>
                </a:cubicBezTo>
                <a:cubicBezTo>
                  <a:pt x="606" y="1005"/>
                  <a:pt x="606" y="1043"/>
                  <a:pt x="582" y="1066"/>
                </a:cubicBezTo>
                <a:cubicBezTo>
                  <a:pt x="505" y="1144"/>
                  <a:pt x="505" y="1144"/>
                  <a:pt x="505" y="1144"/>
                </a:cubicBezTo>
                <a:cubicBezTo>
                  <a:pt x="582" y="1221"/>
                  <a:pt x="582" y="1221"/>
                  <a:pt x="582" y="1221"/>
                </a:cubicBezTo>
                <a:cubicBezTo>
                  <a:pt x="606" y="1245"/>
                  <a:pt x="606" y="1283"/>
                  <a:pt x="582" y="1306"/>
                </a:cubicBezTo>
                <a:cubicBezTo>
                  <a:pt x="559" y="1329"/>
                  <a:pt x="521" y="1329"/>
                  <a:pt x="498" y="1306"/>
                </a:cubicBezTo>
                <a:cubicBezTo>
                  <a:pt x="420" y="1228"/>
                  <a:pt x="420" y="1228"/>
                  <a:pt x="420" y="1228"/>
                </a:cubicBezTo>
                <a:cubicBezTo>
                  <a:pt x="342" y="1306"/>
                  <a:pt x="342" y="1306"/>
                  <a:pt x="342" y="1306"/>
                </a:cubicBezTo>
                <a:cubicBezTo>
                  <a:pt x="319" y="1329"/>
                  <a:pt x="281" y="1329"/>
                  <a:pt x="258" y="1306"/>
                </a:cubicBezTo>
                <a:cubicBezTo>
                  <a:pt x="234" y="1283"/>
                  <a:pt x="234" y="1245"/>
                  <a:pt x="258" y="1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6" name="Freeform 382"/>
          <p:cNvSpPr>
            <a:spLocks noEditPoints="1"/>
          </p:cNvSpPr>
          <p:nvPr/>
        </p:nvSpPr>
        <p:spPr bwMode="auto">
          <a:xfrm>
            <a:off x="11122330" y="5932243"/>
            <a:ext cx="299007" cy="392299"/>
          </a:xfrm>
          <a:custGeom>
            <a:avLst/>
            <a:gdLst>
              <a:gd name="T0" fmla="*/ 240 w 1560"/>
              <a:gd name="T1" fmla="*/ 784 h 2048"/>
              <a:gd name="T2" fmla="*/ 1320 w 1560"/>
              <a:gd name="T3" fmla="*/ 784 h 2048"/>
              <a:gd name="T4" fmla="*/ 1077 w 1560"/>
              <a:gd name="T5" fmla="*/ 487 h 2048"/>
              <a:gd name="T6" fmla="*/ 997 w 1560"/>
              <a:gd name="T7" fmla="*/ 544 h 2048"/>
              <a:gd name="T8" fmla="*/ 1077 w 1560"/>
              <a:gd name="T9" fmla="*/ 487 h 2048"/>
              <a:gd name="T10" fmla="*/ 780 w 1560"/>
              <a:gd name="T11" fmla="*/ 364 h 2048"/>
              <a:gd name="T12" fmla="*/ 874 w 1560"/>
              <a:gd name="T13" fmla="*/ 544 h 2048"/>
              <a:gd name="T14" fmla="*/ 709 w 1560"/>
              <a:gd name="T15" fmla="*/ 466 h 2048"/>
              <a:gd name="T16" fmla="*/ 378 w 1560"/>
              <a:gd name="T17" fmla="*/ 663 h 2048"/>
              <a:gd name="T18" fmla="*/ 540 w 1560"/>
              <a:gd name="T19" fmla="*/ 784 h 2048"/>
              <a:gd name="T20" fmla="*/ 378 w 1560"/>
              <a:gd name="T21" fmla="*/ 904 h 2048"/>
              <a:gd name="T22" fmla="*/ 435 w 1560"/>
              <a:gd name="T23" fmla="*/ 1024 h 2048"/>
              <a:gd name="T24" fmla="*/ 605 w 1560"/>
              <a:gd name="T25" fmla="*/ 1166 h 2048"/>
              <a:gd name="T26" fmla="*/ 563 w 1560"/>
              <a:gd name="T27" fmla="*/ 544 h 2048"/>
              <a:gd name="T28" fmla="*/ 483 w 1560"/>
              <a:gd name="T29" fmla="*/ 487 h 2048"/>
              <a:gd name="T30" fmla="*/ 563 w 1560"/>
              <a:gd name="T31" fmla="*/ 544 h 2048"/>
              <a:gd name="T32" fmla="*/ 780 w 1560"/>
              <a:gd name="T33" fmla="*/ 1203 h 2048"/>
              <a:gd name="T34" fmla="*/ 686 w 1560"/>
              <a:gd name="T35" fmla="*/ 1023 h 2048"/>
              <a:gd name="T36" fmla="*/ 851 w 1560"/>
              <a:gd name="T37" fmla="*/ 1102 h 2048"/>
              <a:gd name="T38" fmla="*/ 666 w 1560"/>
              <a:gd name="T39" fmla="*/ 904 h 2048"/>
              <a:gd name="T40" fmla="*/ 666 w 1560"/>
              <a:gd name="T41" fmla="*/ 664 h 2048"/>
              <a:gd name="T42" fmla="*/ 900 w 1560"/>
              <a:gd name="T43" fmla="*/ 784 h 2048"/>
              <a:gd name="T44" fmla="*/ 1077 w 1560"/>
              <a:gd name="T45" fmla="*/ 1080 h 2048"/>
              <a:gd name="T46" fmla="*/ 997 w 1560"/>
              <a:gd name="T47" fmla="*/ 1023 h 2048"/>
              <a:gd name="T48" fmla="*/ 1077 w 1560"/>
              <a:gd name="T49" fmla="*/ 1080 h 2048"/>
              <a:gd name="T50" fmla="*/ 1020 w 1560"/>
              <a:gd name="T51" fmla="*/ 784 h 2048"/>
              <a:gd name="T52" fmla="*/ 1182 w 1560"/>
              <a:gd name="T53" fmla="*/ 664 h 2048"/>
              <a:gd name="T54" fmla="*/ 1015 w 1560"/>
              <a:gd name="T55" fmla="*/ 904 h 2048"/>
              <a:gd name="T56" fmla="*/ 0 w 1560"/>
              <a:gd name="T57" fmla="*/ 784 h 2048"/>
              <a:gd name="T58" fmla="*/ 660 w 1560"/>
              <a:gd name="T59" fmla="*/ 1928 h 2048"/>
              <a:gd name="T60" fmla="*/ 240 w 1560"/>
              <a:gd name="T61" fmla="*/ 1988 h 2048"/>
              <a:gd name="T62" fmla="*/ 1260 w 1560"/>
              <a:gd name="T63" fmla="*/ 2048 h 2048"/>
              <a:gd name="T64" fmla="*/ 1260 w 1560"/>
              <a:gd name="T65" fmla="*/ 1928 h 2048"/>
              <a:gd name="T66" fmla="*/ 1410 w 1560"/>
              <a:gd name="T67" fmla="*/ 1244 h 2048"/>
              <a:gd name="T68" fmla="*/ 1560 w 1560"/>
              <a:gd name="T69" fmla="*/ 784 h 2048"/>
              <a:gd name="T70" fmla="*/ 1313 w 1560"/>
              <a:gd name="T71" fmla="*/ 1173 h 2048"/>
              <a:gd name="T72" fmla="*/ 257 w 1560"/>
              <a:gd name="T73" fmla="*/ 1186 h 2048"/>
              <a:gd name="T74" fmla="*/ 780 w 1560"/>
              <a:gd name="T75" fmla="*/ 120 h 2048"/>
              <a:gd name="T76" fmla="*/ 1313 w 1560"/>
              <a:gd name="T77" fmla="*/ 117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0" h="2048">
                <a:moveTo>
                  <a:pt x="780" y="244"/>
                </a:moveTo>
                <a:cubicBezTo>
                  <a:pt x="483" y="244"/>
                  <a:pt x="240" y="484"/>
                  <a:pt x="240" y="784"/>
                </a:cubicBezTo>
                <a:cubicBezTo>
                  <a:pt x="240" y="1083"/>
                  <a:pt x="482" y="1324"/>
                  <a:pt x="780" y="1324"/>
                </a:cubicBezTo>
                <a:cubicBezTo>
                  <a:pt x="1077" y="1324"/>
                  <a:pt x="1320" y="1084"/>
                  <a:pt x="1320" y="784"/>
                </a:cubicBezTo>
                <a:cubicBezTo>
                  <a:pt x="1320" y="485"/>
                  <a:pt x="1078" y="244"/>
                  <a:pt x="780" y="244"/>
                </a:cubicBezTo>
                <a:close/>
                <a:moveTo>
                  <a:pt x="1077" y="487"/>
                </a:moveTo>
                <a:cubicBezTo>
                  <a:pt x="1095" y="505"/>
                  <a:pt x="1111" y="524"/>
                  <a:pt x="1125" y="544"/>
                </a:cubicBezTo>
                <a:cubicBezTo>
                  <a:pt x="997" y="544"/>
                  <a:pt x="997" y="544"/>
                  <a:pt x="997" y="544"/>
                </a:cubicBezTo>
                <a:cubicBezTo>
                  <a:pt x="987" y="496"/>
                  <a:pt x="974" y="447"/>
                  <a:pt x="955" y="402"/>
                </a:cubicBezTo>
                <a:cubicBezTo>
                  <a:pt x="1000" y="422"/>
                  <a:pt x="1041" y="451"/>
                  <a:pt x="1077" y="487"/>
                </a:cubicBezTo>
                <a:close/>
                <a:moveTo>
                  <a:pt x="709" y="466"/>
                </a:moveTo>
                <a:cubicBezTo>
                  <a:pt x="740" y="383"/>
                  <a:pt x="771" y="364"/>
                  <a:pt x="780" y="364"/>
                </a:cubicBezTo>
                <a:cubicBezTo>
                  <a:pt x="789" y="364"/>
                  <a:pt x="820" y="383"/>
                  <a:pt x="851" y="466"/>
                </a:cubicBezTo>
                <a:cubicBezTo>
                  <a:pt x="860" y="490"/>
                  <a:pt x="868" y="516"/>
                  <a:pt x="874" y="544"/>
                </a:cubicBezTo>
                <a:cubicBezTo>
                  <a:pt x="686" y="544"/>
                  <a:pt x="686" y="544"/>
                  <a:pt x="686" y="544"/>
                </a:cubicBezTo>
                <a:cubicBezTo>
                  <a:pt x="692" y="516"/>
                  <a:pt x="700" y="490"/>
                  <a:pt x="709" y="466"/>
                </a:cubicBezTo>
                <a:close/>
                <a:moveTo>
                  <a:pt x="378" y="904"/>
                </a:moveTo>
                <a:cubicBezTo>
                  <a:pt x="354" y="826"/>
                  <a:pt x="354" y="741"/>
                  <a:pt x="378" y="663"/>
                </a:cubicBezTo>
                <a:cubicBezTo>
                  <a:pt x="545" y="663"/>
                  <a:pt x="545" y="663"/>
                  <a:pt x="545" y="663"/>
                </a:cubicBezTo>
                <a:cubicBezTo>
                  <a:pt x="542" y="702"/>
                  <a:pt x="540" y="743"/>
                  <a:pt x="540" y="784"/>
                </a:cubicBezTo>
                <a:cubicBezTo>
                  <a:pt x="540" y="825"/>
                  <a:pt x="542" y="865"/>
                  <a:pt x="545" y="904"/>
                </a:cubicBezTo>
                <a:lnTo>
                  <a:pt x="378" y="904"/>
                </a:lnTo>
                <a:close/>
                <a:moveTo>
                  <a:pt x="483" y="1081"/>
                </a:moveTo>
                <a:cubicBezTo>
                  <a:pt x="465" y="1063"/>
                  <a:pt x="449" y="1044"/>
                  <a:pt x="435" y="1024"/>
                </a:cubicBezTo>
                <a:cubicBezTo>
                  <a:pt x="563" y="1024"/>
                  <a:pt x="563" y="1024"/>
                  <a:pt x="563" y="1024"/>
                </a:cubicBezTo>
                <a:cubicBezTo>
                  <a:pt x="573" y="1072"/>
                  <a:pt x="586" y="1121"/>
                  <a:pt x="605" y="1166"/>
                </a:cubicBezTo>
                <a:cubicBezTo>
                  <a:pt x="560" y="1146"/>
                  <a:pt x="519" y="1117"/>
                  <a:pt x="483" y="1081"/>
                </a:cubicBezTo>
                <a:close/>
                <a:moveTo>
                  <a:pt x="563" y="544"/>
                </a:moveTo>
                <a:cubicBezTo>
                  <a:pt x="435" y="544"/>
                  <a:pt x="435" y="544"/>
                  <a:pt x="435" y="544"/>
                </a:cubicBezTo>
                <a:cubicBezTo>
                  <a:pt x="449" y="524"/>
                  <a:pt x="465" y="505"/>
                  <a:pt x="483" y="487"/>
                </a:cubicBezTo>
                <a:cubicBezTo>
                  <a:pt x="519" y="451"/>
                  <a:pt x="560" y="422"/>
                  <a:pt x="605" y="402"/>
                </a:cubicBezTo>
                <a:cubicBezTo>
                  <a:pt x="586" y="447"/>
                  <a:pt x="573" y="496"/>
                  <a:pt x="563" y="544"/>
                </a:cubicBezTo>
                <a:close/>
                <a:moveTo>
                  <a:pt x="851" y="1102"/>
                </a:moveTo>
                <a:cubicBezTo>
                  <a:pt x="820" y="1185"/>
                  <a:pt x="789" y="1203"/>
                  <a:pt x="780" y="1203"/>
                </a:cubicBezTo>
                <a:cubicBezTo>
                  <a:pt x="771" y="1203"/>
                  <a:pt x="740" y="1185"/>
                  <a:pt x="709" y="1102"/>
                </a:cubicBezTo>
                <a:cubicBezTo>
                  <a:pt x="700" y="1078"/>
                  <a:pt x="692" y="1051"/>
                  <a:pt x="686" y="1023"/>
                </a:cubicBezTo>
                <a:cubicBezTo>
                  <a:pt x="874" y="1023"/>
                  <a:pt x="874" y="1023"/>
                  <a:pt x="874" y="1023"/>
                </a:cubicBezTo>
                <a:cubicBezTo>
                  <a:pt x="868" y="1051"/>
                  <a:pt x="860" y="1078"/>
                  <a:pt x="851" y="1102"/>
                </a:cubicBezTo>
                <a:close/>
                <a:moveTo>
                  <a:pt x="894" y="904"/>
                </a:moveTo>
                <a:cubicBezTo>
                  <a:pt x="666" y="904"/>
                  <a:pt x="666" y="904"/>
                  <a:pt x="666" y="904"/>
                </a:cubicBezTo>
                <a:cubicBezTo>
                  <a:pt x="662" y="865"/>
                  <a:pt x="660" y="825"/>
                  <a:pt x="660" y="784"/>
                </a:cubicBezTo>
                <a:cubicBezTo>
                  <a:pt x="660" y="743"/>
                  <a:pt x="662" y="703"/>
                  <a:pt x="666" y="664"/>
                </a:cubicBezTo>
                <a:cubicBezTo>
                  <a:pt x="894" y="664"/>
                  <a:pt x="894" y="664"/>
                  <a:pt x="894" y="664"/>
                </a:cubicBezTo>
                <a:cubicBezTo>
                  <a:pt x="898" y="703"/>
                  <a:pt x="900" y="743"/>
                  <a:pt x="900" y="784"/>
                </a:cubicBezTo>
                <a:cubicBezTo>
                  <a:pt x="900" y="825"/>
                  <a:pt x="898" y="865"/>
                  <a:pt x="894" y="904"/>
                </a:cubicBezTo>
                <a:close/>
                <a:moveTo>
                  <a:pt x="1077" y="1080"/>
                </a:moveTo>
                <a:cubicBezTo>
                  <a:pt x="1041" y="1116"/>
                  <a:pt x="1000" y="1145"/>
                  <a:pt x="955" y="1165"/>
                </a:cubicBezTo>
                <a:cubicBezTo>
                  <a:pt x="974" y="1120"/>
                  <a:pt x="987" y="1071"/>
                  <a:pt x="997" y="1023"/>
                </a:cubicBezTo>
                <a:cubicBezTo>
                  <a:pt x="1125" y="1023"/>
                  <a:pt x="1125" y="1023"/>
                  <a:pt x="1125" y="1023"/>
                </a:cubicBezTo>
                <a:cubicBezTo>
                  <a:pt x="1111" y="1043"/>
                  <a:pt x="1095" y="1062"/>
                  <a:pt x="1077" y="1080"/>
                </a:cubicBezTo>
                <a:close/>
                <a:moveTo>
                  <a:pt x="1015" y="904"/>
                </a:moveTo>
                <a:cubicBezTo>
                  <a:pt x="1018" y="865"/>
                  <a:pt x="1020" y="825"/>
                  <a:pt x="1020" y="784"/>
                </a:cubicBezTo>
                <a:cubicBezTo>
                  <a:pt x="1020" y="743"/>
                  <a:pt x="1018" y="703"/>
                  <a:pt x="1015" y="664"/>
                </a:cubicBezTo>
                <a:cubicBezTo>
                  <a:pt x="1182" y="664"/>
                  <a:pt x="1182" y="664"/>
                  <a:pt x="1182" y="664"/>
                </a:cubicBezTo>
                <a:cubicBezTo>
                  <a:pt x="1206" y="742"/>
                  <a:pt x="1206" y="826"/>
                  <a:pt x="1182" y="904"/>
                </a:cubicBezTo>
                <a:lnTo>
                  <a:pt x="1015" y="904"/>
                </a:lnTo>
                <a:close/>
                <a:moveTo>
                  <a:pt x="780" y="0"/>
                </a:moveTo>
                <a:cubicBezTo>
                  <a:pt x="350" y="0"/>
                  <a:pt x="0" y="352"/>
                  <a:pt x="0" y="784"/>
                </a:cubicBezTo>
                <a:cubicBezTo>
                  <a:pt x="0" y="958"/>
                  <a:pt x="56" y="1122"/>
                  <a:pt x="161" y="1259"/>
                </a:cubicBezTo>
                <a:cubicBezTo>
                  <a:pt x="660" y="1928"/>
                  <a:pt x="660" y="1928"/>
                  <a:pt x="660" y="1928"/>
                </a:cubicBezTo>
                <a:cubicBezTo>
                  <a:pt x="300" y="1928"/>
                  <a:pt x="300" y="1928"/>
                  <a:pt x="300" y="1928"/>
                </a:cubicBezTo>
                <a:cubicBezTo>
                  <a:pt x="267" y="1928"/>
                  <a:pt x="240" y="1955"/>
                  <a:pt x="240" y="1988"/>
                </a:cubicBezTo>
                <a:cubicBezTo>
                  <a:pt x="240" y="2021"/>
                  <a:pt x="267" y="2048"/>
                  <a:pt x="300" y="2048"/>
                </a:cubicBezTo>
                <a:cubicBezTo>
                  <a:pt x="1260" y="2048"/>
                  <a:pt x="1260" y="2048"/>
                  <a:pt x="1260" y="2048"/>
                </a:cubicBezTo>
                <a:cubicBezTo>
                  <a:pt x="1293" y="2048"/>
                  <a:pt x="1320" y="2021"/>
                  <a:pt x="1320" y="1988"/>
                </a:cubicBezTo>
                <a:cubicBezTo>
                  <a:pt x="1320" y="1955"/>
                  <a:pt x="1293" y="1928"/>
                  <a:pt x="1260" y="1928"/>
                </a:cubicBezTo>
                <a:cubicBezTo>
                  <a:pt x="900" y="1928"/>
                  <a:pt x="900" y="1928"/>
                  <a:pt x="900" y="1928"/>
                </a:cubicBezTo>
                <a:cubicBezTo>
                  <a:pt x="1410" y="1244"/>
                  <a:pt x="1410" y="1244"/>
                  <a:pt x="1410" y="1244"/>
                </a:cubicBezTo>
                <a:cubicBezTo>
                  <a:pt x="1410" y="1244"/>
                  <a:pt x="1410" y="1244"/>
                  <a:pt x="1410" y="1244"/>
                </a:cubicBezTo>
                <a:cubicBezTo>
                  <a:pt x="1508" y="1110"/>
                  <a:pt x="1560" y="951"/>
                  <a:pt x="1560" y="784"/>
                </a:cubicBezTo>
                <a:cubicBezTo>
                  <a:pt x="1560" y="352"/>
                  <a:pt x="1210" y="0"/>
                  <a:pt x="780" y="0"/>
                </a:cubicBezTo>
                <a:close/>
                <a:moveTo>
                  <a:pt x="1313" y="1173"/>
                </a:moveTo>
                <a:cubicBezTo>
                  <a:pt x="780" y="1888"/>
                  <a:pt x="780" y="1888"/>
                  <a:pt x="780" y="1888"/>
                </a:cubicBezTo>
                <a:cubicBezTo>
                  <a:pt x="780" y="1887"/>
                  <a:pt x="257" y="1187"/>
                  <a:pt x="257" y="1186"/>
                </a:cubicBezTo>
                <a:cubicBezTo>
                  <a:pt x="167" y="1070"/>
                  <a:pt x="120" y="931"/>
                  <a:pt x="120" y="784"/>
                </a:cubicBezTo>
                <a:cubicBezTo>
                  <a:pt x="120" y="418"/>
                  <a:pt x="416" y="120"/>
                  <a:pt x="780" y="120"/>
                </a:cubicBezTo>
                <a:cubicBezTo>
                  <a:pt x="1144" y="120"/>
                  <a:pt x="1440" y="418"/>
                  <a:pt x="1440" y="784"/>
                </a:cubicBezTo>
                <a:cubicBezTo>
                  <a:pt x="1440" y="925"/>
                  <a:pt x="1396" y="1059"/>
                  <a:pt x="1313" y="11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7" name="Freeform 383"/>
          <p:cNvSpPr>
            <a:spLocks noEditPoints="1"/>
          </p:cNvSpPr>
          <p:nvPr/>
        </p:nvSpPr>
        <p:spPr bwMode="auto">
          <a:xfrm>
            <a:off x="11122741" y="5261033"/>
            <a:ext cx="298185" cy="391713"/>
          </a:xfrm>
          <a:custGeom>
            <a:avLst/>
            <a:gdLst>
              <a:gd name="T0" fmla="*/ 1556 w 1556"/>
              <a:gd name="T1" fmla="*/ 1984 h 2044"/>
              <a:gd name="T2" fmla="*/ 1556 w 1556"/>
              <a:gd name="T3" fmla="*/ 60 h 2044"/>
              <a:gd name="T4" fmla="*/ 1497 w 1556"/>
              <a:gd name="T5" fmla="*/ 0 h 2044"/>
              <a:gd name="T6" fmla="*/ 179 w 1556"/>
              <a:gd name="T7" fmla="*/ 0 h 2044"/>
              <a:gd name="T8" fmla="*/ 0 w 1556"/>
              <a:gd name="T9" fmla="*/ 180 h 2044"/>
              <a:gd name="T10" fmla="*/ 0 w 1556"/>
              <a:gd name="T11" fmla="*/ 1864 h 2044"/>
              <a:gd name="T12" fmla="*/ 179 w 1556"/>
              <a:gd name="T13" fmla="*/ 2044 h 2044"/>
              <a:gd name="T14" fmla="*/ 1497 w 1556"/>
              <a:gd name="T15" fmla="*/ 2044 h 2044"/>
              <a:gd name="T16" fmla="*/ 1556 w 1556"/>
              <a:gd name="T17" fmla="*/ 1984 h 2044"/>
              <a:gd name="T18" fmla="*/ 119 w 1556"/>
              <a:gd name="T19" fmla="*/ 180 h 2044"/>
              <a:gd name="T20" fmla="*/ 179 w 1556"/>
              <a:gd name="T21" fmla="*/ 120 h 2044"/>
              <a:gd name="T22" fmla="*/ 239 w 1556"/>
              <a:gd name="T23" fmla="*/ 120 h 2044"/>
              <a:gd name="T24" fmla="*/ 239 w 1556"/>
              <a:gd name="T25" fmla="*/ 1685 h 2044"/>
              <a:gd name="T26" fmla="*/ 179 w 1556"/>
              <a:gd name="T27" fmla="*/ 1685 h 2044"/>
              <a:gd name="T28" fmla="*/ 119 w 1556"/>
              <a:gd name="T29" fmla="*/ 1695 h 2044"/>
              <a:gd name="T30" fmla="*/ 119 w 1556"/>
              <a:gd name="T31" fmla="*/ 180 h 2044"/>
              <a:gd name="T32" fmla="*/ 1437 w 1556"/>
              <a:gd name="T33" fmla="*/ 1924 h 2044"/>
              <a:gd name="T34" fmla="*/ 179 w 1556"/>
              <a:gd name="T35" fmla="*/ 1924 h 2044"/>
              <a:gd name="T36" fmla="*/ 119 w 1556"/>
              <a:gd name="T37" fmla="*/ 1864 h 2044"/>
              <a:gd name="T38" fmla="*/ 179 w 1556"/>
              <a:gd name="T39" fmla="*/ 1804 h 2044"/>
              <a:gd name="T40" fmla="*/ 1437 w 1556"/>
              <a:gd name="T41" fmla="*/ 1804 h 2044"/>
              <a:gd name="T42" fmla="*/ 1437 w 1556"/>
              <a:gd name="T43" fmla="*/ 1924 h 2044"/>
              <a:gd name="T44" fmla="*/ 1437 w 1556"/>
              <a:gd name="T45" fmla="*/ 1685 h 2044"/>
              <a:gd name="T46" fmla="*/ 359 w 1556"/>
              <a:gd name="T47" fmla="*/ 1685 h 2044"/>
              <a:gd name="T48" fmla="*/ 359 w 1556"/>
              <a:gd name="T49" fmla="*/ 120 h 2044"/>
              <a:gd name="T50" fmla="*/ 1437 w 1556"/>
              <a:gd name="T51" fmla="*/ 120 h 2044"/>
              <a:gd name="T52" fmla="*/ 1437 w 1556"/>
              <a:gd name="T53" fmla="*/ 1685 h 2044"/>
              <a:gd name="T54" fmla="*/ 479 w 1556"/>
              <a:gd name="T55" fmla="*/ 1022 h 2044"/>
              <a:gd name="T56" fmla="*/ 538 w 1556"/>
              <a:gd name="T57" fmla="*/ 962 h 2044"/>
              <a:gd name="T58" fmla="*/ 598 w 1556"/>
              <a:gd name="T59" fmla="*/ 962 h 2044"/>
              <a:gd name="T60" fmla="*/ 598 w 1556"/>
              <a:gd name="T61" fmla="*/ 423 h 2044"/>
              <a:gd name="T62" fmla="*/ 658 w 1556"/>
              <a:gd name="T63" fmla="*/ 363 h 2044"/>
              <a:gd name="T64" fmla="*/ 718 w 1556"/>
              <a:gd name="T65" fmla="*/ 423 h 2044"/>
              <a:gd name="T66" fmla="*/ 718 w 1556"/>
              <a:gd name="T67" fmla="*/ 824 h 2044"/>
              <a:gd name="T68" fmla="*/ 848 w 1556"/>
              <a:gd name="T69" fmla="*/ 629 h 2044"/>
              <a:gd name="T70" fmla="*/ 892 w 1556"/>
              <a:gd name="T71" fmla="*/ 603 h 2044"/>
              <a:gd name="T72" fmla="*/ 940 w 1556"/>
              <a:gd name="T73" fmla="*/ 620 h 2044"/>
              <a:gd name="T74" fmla="*/ 1008 w 1556"/>
              <a:gd name="T75" fmla="*/ 688 h 2044"/>
              <a:gd name="T76" fmla="*/ 1207 w 1556"/>
              <a:gd name="T77" fmla="*/ 390 h 2044"/>
              <a:gd name="T78" fmla="*/ 1290 w 1556"/>
              <a:gd name="T79" fmla="*/ 373 h 2044"/>
              <a:gd name="T80" fmla="*/ 1307 w 1556"/>
              <a:gd name="T81" fmla="*/ 456 h 2044"/>
              <a:gd name="T82" fmla="*/ 1067 w 1556"/>
              <a:gd name="T83" fmla="*/ 816 h 2044"/>
              <a:gd name="T84" fmla="*/ 1023 w 1556"/>
              <a:gd name="T85" fmla="*/ 842 h 2044"/>
              <a:gd name="T86" fmla="*/ 975 w 1556"/>
              <a:gd name="T87" fmla="*/ 825 h 2044"/>
              <a:gd name="T88" fmla="*/ 907 w 1556"/>
              <a:gd name="T89" fmla="*/ 757 h 2044"/>
              <a:gd name="T90" fmla="*/ 770 w 1556"/>
              <a:gd name="T91" fmla="*/ 962 h 2044"/>
              <a:gd name="T92" fmla="*/ 1257 w 1556"/>
              <a:gd name="T93" fmla="*/ 962 h 2044"/>
              <a:gd name="T94" fmla="*/ 1317 w 1556"/>
              <a:gd name="T95" fmla="*/ 1022 h 2044"/>
              <a:gd name="T96" fmla="*/ 1257 w 1556"/>
              <a:gd name="T97" fmla="*/ 1082 h 2044"/>
              <a:gd name="T98" fmla="*/ 718 w 1556"/>
              <a:gd name="T99" fmla="*/ 1082 h 2044"/>
              <a:gd name="T100" fmla="*/ 718 w 1556"/>
              <a:gd name="T101" fmla="*/ 1142 h 2044"/>
              <a:gd name="T102" fmla="*/ 658 w 1556"/>
              <a:gd name="T103" fmla="*/ 1202 h 2044"/>
              <a:gd name="T104" fmla="*/ 598 w 1556"/>
              <a:gd name="T105" fmla="*/ 1142 h 2044"/>
              <a:gd name="T106" fmla="*/ 598 w 1556"/>
              <a:gd name="T107" fmla="*/ 1082 h 2044"/>
              <a:gd name="T108" fmla="*/ 538 w 1556"/>
              <a:gd name="T109" fmla="*/ 1082 h 2044"/>
              <a:gd name="T110" fmla="*/ 479 w 1556"/>
              <a:gd name="T111" fmla="*/ 1022 h 2044"/>
              <a:gd name="T112" fmla="*/ 1197 w 1556"/>
              <a:gd name="T113" fmla="*/ 1381 h 2044"/>
              <a:gd name="T114" fmla="*/ 1137 w 1556"/>
              <a:gd name="T115" fmla="*/ 1441 h 2044"/>
              <a:gd name="T116" fmla="*/ 658 w 1556"/>
              <a:gd name="T117" fmla="*/ 1441 h 2044"/>
              <a:gd name="T118" fmla="*/ 598 w 1556"/>
              <a:gd name="T119" fmla="*/ 1381 h 2044"/>
              <a:gd name="T120" fmla="*/ 658 w 1556"/>
              <a:gd name="T121" fmla="*/ 1321 h 2044"/>
              <a:gd name="T122" fmla="*/ 1137 w 1556"/>
              <a:gd name="T123" fmla="*/ 1321 h 2044"/>
              <a:gd name="T124" fmla="*/ 1197 w 1556"/>
              <a:gd name="T125" fmla="*/ 1381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56" h="2044">
                <a:moveTo>
                  <a:pt x="1556" y="1984"/>
                </a:moveTo>
                <a:cubicBezTo>
                  <a:pt x="1556" y="60"/>
                  <a:pt x="1556" y="60"/>
                  <a:pt x="1556" y="60"/>
                </a:cubicBezTo>
                <a:cubicBezTo>
                  <a:pt x="1556" y="27"/>
                  <a:pt x="1530" y="0"/>
                  <a:pt x="1497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80" y="0"/>
                  <a:pt x="0" y="81"/>
                  <a:pt x="0" y="180"/>
                </a:cubicBezTo>
                <a:cubicBezTo>
                  <a:pt x="0" y="1864"/>
                  <a:pt x="0" y="1864"/>
                  <a:pt x="0" y="1864"/>
                </a:cubicBezTo>
                <a:cubicBezTo>
                  <a:pt x="0" y="1963"/>
                  <a:pt x="80" y="2044"/>
                  <a:pt x="179" y="2044"/>
                </a:cubicBezTo>
                <a:cubicBezTo>
                  <a:pt x="1497" y="2044"/>
                  <a:pt x="1497" y="2044"/>
                  <a:pt x="1497" y="2044"/>
                </a:cubicBezTo>
                <a:cubicBezTo>
                  <a:pt x="1530" y="2044"/>
                  <a:pt x="1556" y="2017"/>
                  <a:pt x="1556" y="1984"/>
                </a:cubicBezTo>
                <a:close/>
                <a:moveTo>
                  <a:pt x="119" y="180"/>
                </a:moveTo>
                <a:cubicBezTo>
                  <a:pt x="119" y="147"/>
                  <a:pt x="146" y="120"/>
                  <a:pt x="17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39" y="1685"/>
                  <a:pt x="239" y="1685"/>
                  <a:pt x="239" y="1685"/>
                </a:cubicBezTo>
                <a:cubicBezTo>
                  <a:pt x="179" y="1685"/>
                  <a:pt x="179" y="1685"/>
                  <a:pt x="179" y="1685"/>
                </a:cubicBezTo>
                <a:cubicBezTo>
                  <a:pt x="158" y="1685"/>
                  <a:pt x="138" y="1688"/>
                  <a:pt x="119" y="1695"/>
                </a:cubicBezTo>
                <a:lnTo>
                  <a:pt x="119" y="180"/>
                </a:lnTo>
                <a:close/>
                <a:moveTo>
                  <a:pt x="1437" y="1924"/>
                </a:moveTo>
                <a:cubicBezTo>
                  <a:pt x="179" y="1924"/>
                  <a:pt x="179" y="1924"/>
                  <a:pt x="179" y="1924"/>
                </a:cubicBezTo>
                <a:cubicBezTo>
                  <a:pt x="146" y="1924"/>
                  <a:pt x="119" y="1897"/>
                  <a:pt x="119" y="1864"/>
                </a:cubicBezTo>
                <a:cubicBezTo>
                  <a:pt x="119" y="1831"/>
                  <a:pt x="146" y="1804"/>
                  <a:pt x="179" y="1804"/>
                </a:cubicBezTo>
                <a:cubicBezTo>
                  <a:pt x="1437" y="1804"/>
                  <a:pt x="1437" y="1804"/>
                  <a:pt x="1437" y="1804"/>
                </a:cubicBezTo>
                <a:lnTo>
                  <a:pt x="1437" y="1924"/>
                </a:lnTo>
                <a:close/>
                <a:moveTo>
                  <a:pt x="1437" y="1685"/>
                </a:moveTo>
                <a:cubicBezTo>
                  <a:pt x="359" y="1685"/>
                  <a:pt x="359" y="1685"/>
                  <a:pt x="359" y="1685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1437" y="120"/>
                  <a:pt x="1437" y="120"/>
                  <a:pt x="1437" y="120"/>
                </a:cubicBezTo>
                <a:lnTo>
                  <a:pt x="1437" y="1685"/>
                </a:lnTo>
                <a:close/>
                <a:moveTo>
                  <a:pt x="479" y="1022"/>
                </a:moveTo>
                <a:cubicBezTo>
                  <a:pt x="479" y="989"/>
                  <a:pt x="505" y="962"/>
                  <a:pt x="538" y="962"/>
                </a:cubicBezTo>
                <a:cubicBezTo>
                  <a:pt x="598" y="962"/>
                  <a:pt x="598" y="962"/>
                  <a:pt x="598" y="962"/>
                </a:cubicBezTo>
                <a:cubicBezTo>
                  <a:pt x="598" y="423"/>
                  <a:pt x="598" y="423"/>
                  <a:pt x="598" y="423"/>
                </a:cubicBezTo>
                <a:cubicBezTo>
                  <a:pt x="598" y="390"/>
                  <a:pt x="625" y="363"/>
                  <a:pt x="658" y="363"/>
                </a:cubicBezTo>
                <a:cubicBezTo>
                  <a:pt x="691" y="363"/>
                  <a:pt x="718" y="390"/>
                  <a:pt x="718" y="423"/>
                </a:cubicBezTo>
                <a:cubicBezTo>
                  <a:pt x="718" y="824"/>
                  <a:pt x="718" y="824"/>
                  <a:pt x="718" y="824"/>
                </a:cubicBezTo>
                <a:cubicBezTo>
                  <a:pt x="848" y="629"/>
                  <a:pt x="848" y="629"/>
                  <a:pt x="848" y="629"/>
                </a:cubicBezTo>
                <a:cubicBezTo>
                  <a:pt x="858" y="615"/>
                  <a:pt x="874" y="605"/>
                  <a:pt x="892" y="603"/>
                </a:cubicBezTo>
                <a:cubicBezTo>
                  <a:pt x="910" y="601"/>
                  <a:pt x="927" y="608"/>
                  <a:pt x="940" y="620"/>
                </a:cubicBezTo>
                <a:cubicBezTo>
                  <a:pt x="1008" y="688"/>
                  <a:pt x="1008" y="688"/>
                  <a:pt x="1008" y="688"/>
                </a:cubicBezTo>
                <a:cubicBezTo>
                  <a:pt x="1207" y="390"/>
                  <a:pt x="1207" y="390"/>
                  <a:pt x="1207" y="390"/>
                </a:cubicBezTo>
                <a:cubicBezTo>
                  <a:pt x="1226" y="362"/>
                  <a:pt x="1263" y="355"/>
                  <a:pt x="1290" y="373"/>
                </a:cubicBezTo>
                <a:cubicBezTo>
                  <a:pt x="1318" y="392"/>
                  <a:pt x="1325" y="429"/>
                  <a:pt x="1307" y="456"/>
                </a:cubicBezTo>
                <a:cubicBezTo>
                  <a:pt x="1067" y="816"/>
                  <a:pt x="1067" y="816"/>
                  <a:pt x="1067" y="816"/>
                </a:cubicBezTo>
                <a:cubicBezTo>
                  <a:pt x="1057" y="831"/>
                  <a:pt x="1041" y="840"/>
                  <a:pt x="1023" y="842"/>
                </a:cubicBezTo>
                <a:cubicBezTo>
                  <a:pt x="1006" y="844"/>
                  <a:pt x="988" y="838"/>
                  <a:pt x="975" y="825"/>
                </a:cubicBezTo>
                <a:cubicBezTo>
                  <a:pt x="907" y="757"/>
                  <a:pt x="907" y="757"/>
                  <a:pt x="907" y="757"/>
                </a:cubicBezTo>
                <a:cubicBezTo>
                  <a:pt x="770" y="962"/>
                  <a:pt x="770" y="962"/>
                  <a:pt x="770" y="962"/>
                </a:cubicBezTo>
                <a:cubicBezTo>
                  <a:pt x="1257" y="962"/>
                  <a:pt x="1257" y="962"/>
                  <a:pt x="1257" y="962"/>
                </a:cubicBezTo>
                <a:cubicBezTo>
                  <a:pt x="1290" y="962"/>
                  <a:pt x="1317" y="989"/>
                  <a:pt x="1317" y="1022"/>
                </a:cubicBezTo>
                <a:cubicBezTo>
                  <a:pt x="1317" y="1055"/>
                  <a:pt x="1290" y="1082"/>
                  <a:pt x="1257" y="1082"/>
                </a:cubicBezTo>
                <a:cubicBezTo>
                  <a:pt x="718" y="1082"/>
                  <a:pt x="718" y="1082"/>
                  <a:pt x="718" y="1082"/>
                </a:cubicBezTo>
                <a:cubicBezTo>
                  <a:pt x="718" y="1142"/>
                  <a:pt x="718" y="1142"/>
                  <a:pt x="718" y="1142"/>
                </a:cubicBezTo>
                <a:cubicBezTo>
                  <a:pt x="718" y="1175"/>
                  <a:pt x="691" y="1202"/>
                  <a:pt x="658" y="1202"/>
                </a:cubicBezTo>
                <a:cubicBezTo>
                  <a:pt x="625" y="1202"/>
                  <a:pt x="598" y="1175"/>
                  <a:pt x="598" y="1142"/>
                </a:cubicBezTo>
                <a:cubicBezTo>
                  <a:pt x="598" y="1082"/>
                  <a:pt x="598" y="1082"/>
                  <a:pt x="598" y="1082"/>
                </a:cubicBezTo>
                <a:cubicBezTo>
                  <a:pt x="538" y="1082"/>
                  <a:pt x="538" y="1082"/>
                  <a:pt x="538" y="1082"/>
                </a:cubicBezTo>
                <a:cubicBezTo>
                  <a:pt x="505" y="1082"/>
                  <a:pt x="479" y="1055"/>
                  <a:pt x="479" y="1022"/>
                </a:cubicBezTo>
                <a:close/>
                <a:moveTo>
                  <a:pt x="1197" y="1381"/>
                </a:moveTo>
                <a:cubicBezTo>
                  <a:pt x="1197" y="1414"/>
                  <a:pt x="1170" y="1441"/>
                  <a:pt x="1137" y="1441"/>
                </a:cubicBezTo>
                <a:cubicBezTo>
                  <a:pt x="658" y="1441"/>
                  <a:pt x="658" y="1441"/>
                  <a:pt x="658" y="1441"/>
                </a:cubicBezTo>
                <a:cubicBezTo>
                  <a:pt x="625" y="1441"/>
                  <a:pt x="598" y="1414"/>
                  <a:pt x="598" y="1381"/>
                </a:cubicBezTo>
                <a:cubicBezTo>
                  <a:pt x="598" y="1348"/>
                  <a:pt x="625" y="1321"/>
                  <a:pt x="658" y="1321"/>
                </a:cubicBezTo>
                <a:cubicBezTo>
                  <a:pt x="1137" y="1321"/>
                  <a:pt x="1137" y="1321"/>
                  <a:pt x="1137" y="1321"/>
                </a:cubicBezTo>
                <a:cubicBezTo>
                  <a:pt x="1170" y="1321"/>
                  <a:pt x="1197" y="1348"/>
                  <a:pt x="1197" y="13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2399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5334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نمادهای برداری</a:t>
            </a:r>
            <a:endParaRPr lang="en-US" sz="2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1193480"/>
            <a:ext cx="476601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نمادهای پزشکی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 407"/>
          <p:cNvSpPr>
            <a:spLocks noEditPoints="1"/>
          </p:cNvSpPr>
          <p:nvPr/>
        </p:nvSpPr>
        <p:spPr bwMode="auto">
          <a:xfrm>
            <a:off x="832400" y="1890891"/>
            <a:ext cx="175542" cy="392387"/>
          </a:xfrm>
          <a:custGeom>
            <a:avLst/>
            <a:gdLst>
              <a:gd name="T0" fmla="*/ 87 w 687"/>
              <a:gd name="T1" fmla="*/ 261 h 1536"/>
              <a:gd name="T2" fmla="*/ 87 w 687"/>
              <a:gd name="T3" fmla="*/ 851 h 1536"/>
              <a:gd name="T4" fmla="*/ 214 w 687"/>
              <a:gd name="T5" fmla="*/ 1072 h 1536"/>
              <a:gd name="T6" fmla="*/ 214 w 687"/>
              <a:gd name="T7" fmla="*/ 1273 h 1536"/>
              <a:gd name="T8" fmla="*/ 259 w 687"/>
              <a:gd name="T9" fmla="*/ 1318 h 1536"/>
              <a:gd name="T10" fmla="*/ 298 w 687"/>
              <a:gd name="T11" fmla="*/ 1296 h 1536"/>
              <a:gd name="T12" fmla="*/ 298 w 687"/>
              <a:gd name="T13" fmla="*/ 1446 h 1536"/>
              <a:gd name="T14" fmla="*/ 273 w 687"/>
              <a:gd name="T15" fmla="*/ 1446 h 1536"/>
              <a:gd name="T16" fmla="*/ 228 w 687"/>
              <a:gd name="T17" fmla="*/ 1491 h 1536"/>
              <a:gd name="T18" fmla="*/ 273 w 687"/>
              <a:gd name="T19" fmla="*/ 1536 h 1536"/>
              <a:gd name="T20" fmla="*/ 414 w 687"/>
              <a:gd name="T21" fmla="*/ 1536 h 1536"/>
              <a:gd name="T22" fmla="*/ 459 w 687"/>
              <a:gd name="T23" fmla="*/ 1491 h 1536"/>
              <a:gd name="T24" fmla="*/ 414 w 687"/>
              <a:gd name="T25" fmla="*/ 1446 h 1536"/>
              <a:gd name="T26" fmla="*/ 388 w 687"/>
              <a:gd name="T27" fmla="*/ 1446 h 1536"/>
              <a:gd name="T28" fmla="*/ 388 w 687"/>
              <a:gd name="T29" fmla="*/ 1296 h 1536"/>
              <a:gd name="T30" fmla="*/ 427 w 687"/>
              <a:gd name="T31" fmla="*/ 1318 h 1536"/>
              <a:gd name="T32" fmla="*/ 472 w 687"/>
              <a:gd name="T33" fmla="*/ 1273 h 1536"/>
              <a:gd name="T34" fmla="*/ 472 w 687"/>
              <a:gd name="T35" fmla="*/ 1072 h 1536"/>
              <a:gd name="T36" fmla="*/ 600 w 687"/>
              <a:gd name="T37" fmla="*/ 851 h 1536"/>
              <a:gd name="T38" fmla="*/ 600 w 687"/>
              <a:gd name="T39" fmla="*/ 261 h 1536"/>
              <a:gd name="T40" fmla="*/ 687 w 687"/>
              <a:gd name="T41" fmla="*/ 135 h 1536"/>
              <a:gd name="T42" fmla="*/ 553 w 687"/>
              <a:gd name="T43" fmla="*/ 0 h 1536"/>
              <a:gd name="T44" fmla="*/ 134 w 687"/>
              <a:gd name="T45" fmla="*/ 0 h 1536"/>
              <a:gd name="T46" fmla="*/ 0 w 687"/>
              <a:gd name="T47" fmla="*/ 135 h 1536"/>
              <a:gd name="T48" fmla="*/ 87 w 687"/>
              <a:gd name="T49" fmla="*/ 261 h 1536"/>
              <a:gd name="T50" fmla="*/ 382 w 687"/>
              <a:gd name="T51" fmla="*/ 1190 h 1536"/>
              <a:gd name="T52" fmla="*/ 343 w 687"/>
              <a:gd name="T53" fmla="*/ 1167 h 1536"/>
              <a:gd name="T54" fmla="*/ 304 w 687"/>
              <a:gd name="T55" fmla="*/ 1190 h 1536"/>
              <a:gd name="T56" fmla="*/ 304 w 687"/>
              <a:gd name="T57" fmla="*/ 1104 h 1536"/>
              <a:gd name="T58" fmla="*/ 343 w 687"/>
              <a:gd name="T59" fmla="*/ 1107 h 1536"/>
              <a:gd name="T60" fmla="*/ 382 w 687"/>
              <a:gd name="T61" fmla="*/ 1104 h 1536"/>
              <a:gd name="T62" fmla="*/ 382 w 687"/>
              <a:gd name="T63" fmla="*/ 1190 h 1536"/>
              <a:gd name="T64" fmla="*/ 510 w 687"/>
              <a:gd name="T65" fmla="*/ 851 h 1536"/>
              <a:gd name="T66" fmla="*/ 343 w 687"/>
              <a:gd name="T67" fmla="*/ 1017 h 1536"/>
              <a:gd name="T68" fmla="*/ 177 w 687"/>
              <a:gd name="T69" fmla="*/ 851 h 1536"/>
              <a:gd name="T70" fmla="*/ 177 w 687"/>
              <a:gd name="T71" fmla="*/ 759 h 1536"/>
              <a:gd name="T72" fmla="*/ 510 w 687"/>
              <a:gd name="T73" fmla="*/ 759 h 1536"/>
              <a:gd name="T74" fmla="*/ 510 w 687"/>
              <a:gd name="T75" fmla="*/ 851 h 1536"/>
              <a:gd name="T76" fmla="*/ 510 w 687"/>
              <a:gd name="T77" fmla="*/ 669 h 1536"/>
              <a:gd name="T78" fmla="*/ 177 w 687"/>
              <a:gd name="T79" fmla="*/ 669 h 1536"/>
              <a:gd name="T80" fmla="*/ 177 w 687"/>
              <a:gd name="T81" fmla="*/ 580 h 1536"/>
              <a:gd name="T82" fmla="*/ 510 w 687"/>
              <a:gd name="T83" fmla="*/ 580 h 1536"/>
              <a:gd name="T84" fmla="*/ 510 w 687"/>
              <a:gd name="T85" fmla="*/ 669 h 1536"/>
              <a:gd name="T86" fmla="*/ 510 w 687"/>
              <a:gd name="T87" fmla="*/ 490 h 1536"/>
              <a:gd name="T88" fmla="*/ 177 w 687"/>
              <a:gd name="T89" fmla="*/ 490 h 1536"/>
              <a:gd name="T90" fmla="*/ 177 w 687"/>
              <a:gd name="T91" fmla="*/ 269 h 1536"/>
              <a:gd name="T92" fmla="*/ 510 w 687"/>
              <a:gd name="T93" fmla="*/ 269 h 1536"/>
              <a:gd name="T94" fmla="*/ 510 w 687"/>
              <a:gd name="T95" fmla="*/ 490 h 1536"/>
              <a:gd name="T96" fmla="*/ 134 w 687"/>
              <a:gd name="T97" fmla="*/ 90 h 1536"/>
              <a:gd name="T98" fmla="*/ 553 w 687"/>
              <a:gd name="T99" fmla="*/ 90 h 1536"/>
              <a:gd name="T100" fmla="*/ 597 w 687"/>
              <a:gd name="T101" fmla="*/ 135 h 1536"/>
              <a:gd name="T102" fmla="*/ 553 w 687"/>
              <a:gd name="T103" fmla="*/ 179 h 1536"/>
              <a:gd name="T104" fmla="*/ 134 w 687"/>
              <a:gd name="T105" fmla="*/ 179 h 1536"/>
              <a:gd name="T106" fmla="*/ 90 w 687"/>
              <a:gd name="T107" fmla="*/ 135 h 1536"/>
              <a:gd name="T108" fmla="*/ 134 w 687"/>
              <a:gd name="T109" fmla="*/ 9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87" h="1536">
                <a:moveTo>
                  <a:pt x="87" y="261"/>
                </a:moveTo>
                <a:cubicBezTo>
                  <a:pt x="87" y="851"/>
                  <a:pt x="87" y="851"/>
                  <a:pt x="87" y="851"/>
                </a:cubicBezTo>
                <a:cubicBezTo>
                  <a:pt x="87" y="945"/>
                  <a:pt x="138" y="1028"/>
                  <a:pt x="214" y="1072"/>
                </a:cubicBezTo>
                <a:cubicBezTo>
                  <a:pt x="214" y="1273"/>
                  <a:pt x="214" y="1273"/>
                  <a:pt x="214" y="1273"/>
                </a:cubicBezTo>
                <a:cubicBezTo>
                  <a:pt x="214" y="1298"/>
                  <a:pt x="235" y="1318"/>
                  <a:pt x="259" y="1318"/>
                </a:cubicBezTo>
                <a:cubicBezTo>
                  <a:pt x="276" y="1318"/>
                  <a:pt x="291" y="1309"/>
                  <a:pt x="298" y="1296"/>
                </a:cubicBezTo>
                <a:cubicBezTo>
                  <a:pt x="298" y="1446"/>
                  <a:pt x="298" y="1446"/>
                  <a:pt x="298" y="1446"/>
                </a:cubicBezTo>
                <a:cubicBezTo>
                  <a:pt x="273" y="1446"/>
                  <a:pt x="273" y="1446"/>
                  <a:pt x="273" y="1446"/>
                </a:cubicBezTo>
                <a:cubicBezTo>
                  <a:pt x="248" y="1446"/>
                  <a:pt x="228" y="1467"/>
                  <a:pt x="228" y="1491"/>
                </a:cubicBezTo>
                <a:cubicBezTo>
                  <a:pt x="228" y="1516"/>
                  <a:pt x="248" y="1536"/>
                  <a:pt x="273" y="1536"/>
                </a:cubicBezTo>
                <a:cubicBezTo>
                  <a:pt x="414" y="1536"/>
                  <a:pt x="414" y="1536"/>
                  <a:pt x="414" y="1536"/>
                </a:cubicBezTo>
                <a:cubicBezTo>
                  <a:pt x="439" y="1536"/>
                  <a:pt x="459" y="1516"/>
                  <a:pt x="459" y="1491"/>
                </a:cubicBezTo>
                <a:cubicBezTo>
                  <a:pt x="459" y="1467"/>
                  <a:pt x="439" y="1446"/>
                  <a:pt x="414" y="1446"/>
                </a:cubicBezTo>
                <a:cubicBezTo>
                  <a:pt x="388" y="1446"/>
                  <a:pt x="388" y="1446"/>
                  <a:pt x="388" y="1446"/>
                </a:cubicBezTo>
                <a:cubicBezTo>
                  <a:pt x="388" y="1296"/>
                  <a:pt x="388" y="1296"/>
                  <a:pt x="388" y="1296"/>
                </a:cubicBezTo>
                <a:cubicBezTo>
                  <a:pt x="396" y="1309"/>
                  <a:pt x="411" y="1318"/>
                  <a:pt x="427" y="1318"/>
                </a:cubicBezTo>
                <a:cubicBezTo>
                  <a:pt x="452" y="1318"/>
                  <a:pt x="472" y="1298"/>
                  <a:pt x="472" y="1273"/>
                </a:cubicBezTo>
                <a:cubicBezTo>
                  <a:pt x="472" y="1072"/>
                  <a:pt x="472" y="1072"/>
                  <a:pt x="472" y="1072"/>
                </a:cubicBezTo>
                <a:cubicBezTo>
                  <a:pt x="549" y="1028"/>
                  <a:pt x="600" y="945"/>
                  <a:pt x="600" y="851"/>
                </a:cubicBezTo>
                <a:cubicBezTo>
                  <a:pt x="600" y="261"/>
                  <a:pt x="600" y="261"/>
                  <a:pt x="600" y="261"/>
                </a:cubicBezTo>
                <a:cubicBezTo>
                  <a:pt x="651" y="241"/>
                  <a:pt x="687" y="192"/>
                  <a:pt x="687" y="135"/>
                </a:cubicBezTo>
                <a:cubicBezTo>
                  <a:pt x="687" y="61"/>
                  <a:pt x="627" y="0"/>
                  <a:pt x="553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60" y="0"/>
                  <a:pt x="0" y="61"/>
                  <a:pt x="0" y="135"/>
                </a:cubicBezTo>
                <a:cubicBezTo>
                  <a:pt x="0" y="192"/>
                  <a:pt x="36" y="241"/>
                  <a:pt x="87" y="261"/>
                </a:cubicBezTo>
                <a:close/>
                <a:moveTo>
                  <a:pt x="382" y="1190"/>
                </a:moveTo>
                <a:cubicBezTo>
                  <a:pt x="375" y="1176"/>
                  <a:pt x="360" y="1167"/>
                  <a:pt x="343" y="1167"/>
                </a:cubicBezTo>
                <a:cubicBezTo>
                  <a:pt x="327" y="1167"/>
                  <a:pt x="312" y="1176"/>
                  <a:pt x="304" y="1190"/>
                </a:cubicBezTo>
                <a:cubicBezTo>
                  <a:pt x="304" y="1104"/>
                  <a:pt x="304" y="1104"/>
                  <a:pt x="304" y="1104"/>
                </a:cubicBezTo>
                <a:cubicBezTo>
                  <a:pt x="317" y="1106"/>
                  <a:pt x="330" y="1107"/>
                  <a:pt x="343" y="1107"/>
                </a:cubicBezTo>
                <a:cubicBezTo>
                  <a:pt x="357" y="1107"/>
                  <a:pt x="370" y="1106"/>
                  <a:pt x="382" y="1104"/>
                </a:cubicBezTo>
                <a:lnTo>
                  <a:pt x="382" y="1190"/>
                </a:lnTo>
                <a:close/>
                <a:moveTo>
                  <a:pt x="510" y="851"/>
                </a:moveTo>
                <a:cubicBezTo>
                  <a:pt x="510" y="943"/>
                  <a:pt x="435" y="1017"/>
                  <a:pt x="343" y="1017"/>
                </a:cubicBezTo>
                <a:cubicBezTo>
                  <a:pt x="252" y="1017"/>
                  <a:pt x="177" y="943"/>
                  <a:pt x="177" y="851"/>
                </a:cubicBezTo>
                <a:cubicBezTo>
                  <a:pt x="177" y="759"/>
                  <a:pt x="177" y="759"/>
                  <a:pt x="177" y="759"/>
                </a:cubicBezTo>
                <a:cubicBezTo>
                  <a:pt x="510" y="759"/>
                  <a:pt x="510" y="759"/>
                  <a:pt x="510" y="759"/>
                </a:cubicBezTo>
                <a:lnTo>
                  <a:pt x="510" y="851"/>
                </a:lnTo>
                <a:close/>
                <a:moveTo>
                  <a:pt x="510" y="669"/>
                </a:moveTo>
                <a:cubicBezTo>
                  <a:pt x="177" y="669"/>
                  <a:pt x="177" y="669"/>
                  <a:pt x="177" y="669"/>
                </a:cubicBezTo>
                <a:cubicBezTo>
                  <a:pt x="177" y="580"/>
                  <a:pt x="177" y="580"/>
                  <a:pt x="177" y="580"/>
                </a:cubicBezTo>
                <a:cubicBezTo>
                  <a:pt x="510" y="580"/>
                  <a:pt x="510" y="580"/>
                  <a:pt x="510" y="580"/>
                </a:cubicBezTo>
                <a:lnTo>
                  <a:pt x="510" y="669"/>
                </a:lnTo>
                <a:close/>
                <a:moveTo>
                  <a:pt x="510" y="490"/>
                </a:moveTo>
                <a:cubicBezTo>
                  <a:pt x="177" y="490"/>
                  <a:pt x="177" y="490"/>
                  <a:pt x="177" y="490"/>
                </a:cubicBezTo>
                <a:cubicBezTo>
                  <a:pt x="177" y="269"/>
                  <a:pt x="177" y="269"/>
                  <a:pt x="177" y="269"/>
                </a:cubicBezTo>
                <a:cubicBezTo>
                  <a:pt x="510" y="269"/>
                  <a:pt x="510" y="269"/>
                  <a:pt x="510" y="269"/>
                </a:cubicBezTo>
                <a:lnTo>
                  <a:pt x="510" y="490"/>
                </a:lnTo>
                <a:close/>
                <a:moveTo>
                  <a:pt x="134" y="90"/>
                </a:moveTo>
                <a:cubicBezTo>
                  <a:pt x="553" y="90"/>
                  <a:pt x="553" y="90"/>
                  <a:pt x="553" y="90"/>
                </a:cubicBezTo>
                <a:cubicBezTo>
                  <a:pt x="577" y="90"/>
                  <a:pt x="597" y="110"/>
                  <a:pt x="597" y="135"/>
                </a:cubicBezTo>
                <a:cubicBezTo>
                  <a:pt x="597" y="159"/>
                  <a:pt x="577" y="179"/>
                  <a:pt x="553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10" y="179"/>
                  <a:pt x="90" y="159"/>
                  <a:pt x="90" y="135"/>
                </a:cubicBezTo>
                <a:cubicBezTo>
                  <a:pt x="90" y="110"/>
                  <a:pt x="110" y="90"/>
                  <a:pt x="134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 414"/>
          <p:cNvSpPr>
            <a:spLocks noEditPoints="1"/>
          </p:cNvSpPr>
          <p:nvPr/>
        </p:nvSpPr>
        <p:spPr bwMode="auto">
          <a:xfrm>
            <a:off x="734930" y="2564953"/>
            <a:ext cx="370483" cy="392387"/>
          </a:xfrm>
          <a:custGeom>
            <a:avLst/>
            <a:gdLst>
              <a:gd name="T0" fmla="*/ 957 w 1450"/>
              <a:gd name="T1" fmla="*/ 789 h 1536"/>
              <a:gd name="T2" fmla="*/ 1237 w 1450"/>
              <a:gd name="T3" fmla="*/ 491 h 1536"/>
              <a:gd name="T4" fmla="*/ 725 w 1450"/>
              <a:gd name="T5" fmla="*/ 189 h 1536"/>
              <a:gd name="T6" fmla="*/ 214 w 1450"/>
              <a:gd name="T7" fmla="*/ 491 h 1536"/>
              <a:gd name="T8" fmla="*/ 494 w 1450"/>
              <a:gd name="T9" fmla="*/ 789 h 1536"/>
              <a:gd name="T10" fmla="*/ 725 w 1450"/>
              <a:gd name="T11" fmla="*/ 642 h 1536"/>
              <a:gd name="T12" fmla="*/ 699 w 1450"/>
              <a:gd name="T13" fmla="*/ 699 h 1536"/>
              <a:gd name="T14" fmla="*/ 429 w 1450"/>
              <a:gd name="T15" fmla="*/ 438 h 1536"/>
              <a:gd name="T16" fmla="*/ 492 w 1450"/>
              <a:gd name="T17" fmla="*/ 444 h 1536"/>
              <a:gd name="T18" fmla="*/ 467 w 1450"/>
              <a:gd name="T19" fmla="*/ 343 h 1536"/>
              <a:gd name="T20" fmla="*/ 680 w 1450"/>
              <a:gd name="T21" fmla="*/ 337 h 1536"/>
              <a:gd name="T22" fmla="*/ 770 w 1450"/>
              <a:gd name="T23" fmla="*/ 337 h 1536"/>
              <a:gd name="T24" fmla="*/ 983 w 1450"/>
              <a:gd name="T25" fmla="*/ 343 h 1536"/>
              <a:gd name="T26" fmla="*/ 958 w 1450"/>
              <a:gd name="T27" fmla="*/ 444 h 1536"/>
              <a:gd name="T28" fmla="*/ 1022 w 1450"/>
              <a:gd name="T29" fmla="*/ 438 h 1536"/>
              <a:gd name="T30" fmla="*/ 1142 w 1450"/>
              <a:gd name="T31" fmla="*/ 463 h 1536"/>
              <a:gd name="T32" fmla="*/ 851 w 1450"/>
              <a:gd name="T33" fmla="*/ 699 h 1536"/>
              <a:gd name="T34" fmla="*/ 725 w 1450"/>
              <a:gd name="T35" fmla="*/ 489 h 1536"/>
              <a:gd name="T36" fmla="*/ 599 w 1450"/>
              <a:gd name="T37" fmla="*/ 699 h 1536"/>
              <a:gd name="T38" fmla="*/ 308 w 1450"/>
              <a:gd name="T39" fmla="*/ 463 h 1536"/>
              <a:gd name="T40" fmla="*/ 429 w 1450"/>
              <a:gd name="T41" fmla="*/ 1536 h 1536"/>
              <a:gd name="T42" fmla="*/ 1349 w 1450"/>
              <a:gd name="T43" fmla="*/ 1240 h 1536"/>
              <a:gd name="T44" fmla="*/ 1357 w 1450"/>
              <a:gd name="T45" fmla="*/ 108 h 1536"/>
              <a:gd name="T46" fmla="*/ 338 w 1450"/>
              <a:gd name="T47" fmla="*/ 0 h 1536"/>
              <a:gd name="T48" fmla="*/ 10 w 1450"/>
              <a:gd name="T49" fmla="*/ 363 h 1536"/>
              <a:gd name="T50" fmla="*/ 429 w 1450"/>
              <a:gd name="T51" fmla="*/ 1536 h 1536"/>
              <a:gd name="T52" fmla="*/ 160 w 1450"/>
              <a:gd name="T53" fmla="*/ 169 h 1536"/>
              <a:gd name="T54" fmla="*/ 1113 w 1450"/>
              <a:gd name="T55" fmla="*/ 90 h 1536"/>
              <a:gd name="T56" fmla="*/ 1351 w 1450"/>
              <a:gd name="T57" fmla="*/ 354 h 1536"/>
              <a:gd name="T58" fmla="*/ 1021 w 1450"/>
              <a:gd name="T59" fmla="*/ 1445 h 1536"/>
              <a:gd name="T60" fmla="*/ 770 w 1450"/>
              <a:gd name="T61" fmla="*/ 1175 h 1536"/>
              <a:gd name="T62" fmla="*/ 680 w 1450"/>
              <a:gd name="T63" fmla="*/ 1175 h 1536"/>
              <a:gd name="T64" fmla="*/ 429 w 1450"/>
              <a:gd name="T65" fmla="*/ 1445 h 1536"/>
              <a:gd name="T66" fmla="*/ 100 w 1450"/>
              <a:gd name="T67" fmla="*/ 35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50" h="1536">
                <a:moveTo>
                  <a:pt x="494" y="789"/>
                </a:moveTo>
                <a:cubicBezTo>
                  <a:pt x="957" y="789"/>
                  <a:pt x="957" y="789"/>
                  <a:pt x="957" y="789"/>
                </a:cubicBezTo>
                <a:cubicBezTo>
                  <a:pt x="970" y="789"/>
                  <a:pt x="982" y="783"/>
                  <a:pt x="991" y="774"/>
                </a:cubicBezTo>
                <a:cubicBezTo>
                  <a:pt x="1237" y="491"/>
                  <a:pt x="1237" y="491"/>
                  <a:pt x="1237" y="491"/>
                </a:cubicBezTo>
                <a:cubicBezTo>
                  <a:pt x="1251" y="474"/>
                  <a:pt x="1251" y="449"/>
                  <a:pt x="1237" y="432"/>
                </a:cubicBezTo>
                <a:cubicBezTo>
                  <a:pt x="1100" y="276"/>
                  <a:pt x="919" y="189"/>
                  <a:pt x="725" y="189"/>
                </a:cubicBezTo>
                <a:cubicBezTo>
                  <a:pt x="532" y="189"/>
                  <a:pt x="350" y="276"/>
                  <a:pt x="214" y="432"/>
                </a:cubicBezTo>
                <a:cubicBezTo>
                  <a:pt x="199" y="449"/>
                  <a:pt x="199" y="474"/>
                  <a:pt x="214" y="491"/>
                </a:cubicBezTo>
                <a:cubicBezTo>
                  <a:pt x="459" y="774"/>
                  <a:pt x="459" y="774"/>
                  <a:pt x="459" y="774"/>
                </a:cubicBezTo>
                <a:cubicBezTo>
                  <a:pt x="468" y="783"/>
                  <a:pt x="480" y="789"/>
                  <a:pt x="494" y="789"/>
                </a:cubicBezTo>
                <a:close/>
                <a:moveTo>
                  <a:pt x="699" y="699"/>
                </a:moveTo>
                <a:cubicBezTo>
                  <a:pt x="725" y="642"/>
                  <a:pt x="725" y="642"/>
                  <a:pt x="725" y="642"/>
                </a:cubicBezTo>
                <a:cubicBezTo>
                  <a:pt x="752" y="699"/>
                  <a:pt x="752" y="699"/>
                  <a:pt x="752" y="699"/>
                </a:cubicBezTo>
                <a:lnTo>
                  <a:pt x="699" y="699"/>
                </a:lnTo>
                <a:close/>
                <a:moveTo>
                  <a:pt x="390" y="392"/>
                </a:moveTo>
                <a:cubicBezTo>
                  <a:pt x="429" y="438"/>
                  <a:pt x="429" y="438"/>
                  <a:pt x="429" y="438"/>
                </a:cubicBezTo>
                <a:cubicBezTo>
                  <a:pt x="438" y="449"/>
                  <a:pt x="450" y="454"/>
                  <a:pt x="463" y="454"/>
                </a:cubicBezTo>
                <a:cubicBezTo>
                  <a:pt x="474" y="454"/>
                  <a:pt x="484" y="451"/>
                  <a:pt x="492" y="444"/>
                </a:cubicBezTo>
                <a:cubicBezTo>
                  <a:pt x="511" y="428"/>
                  <a:pt x="514" y="400"/>
                  <a:pt x="498" y="380"/>
                </a:cubicBezTo>
                <a:cubicBezTo>
                  <a:pt x="467" y="343"/>
                  <a:pt x="467" y="343"/>
                  <a:pt x="467" y="343"/>
                </a:cubicBezTo>
                <a:cubicBezTo>
                  <a:pt x="534" y="309"/>
                  <a:pt x="606" y="288"/>
                  <a:pt x="680" y="281"/>
                </a:cubicBezTo>
                <a:cubicBezTo>
                  <a:pt x="680" y="337"/>
                  <a:pt x="680" y="337"/>
                  <a:pt x="680" y="337"/>
                </a:cubicBezTo>
                <a:cubicBezTo>
                  <a:pt x="680" y="362"/>
                  <a:pt x="700" y="382"/>
                  <a:pt x="725" y="382"/>
                </a:cubicBezTo>
                <a:cubicBezTo>
                  <a:pt x="750" y="382"/>
                  <a:pt x="770" y="362"/>
                  <a:pt x="770" y="337"/>
                </a:cubicBezTo>
                <a:cubicBezTo>
                  <a:pt x="770" y="281"/>
                  <a:pt x="770" y="281"/>
                  <a:pt x="770" y="281"/>
                </a:cubicBezTo>
                <a:cubicBezTo>
                  <a:pt x="845" y="288"/>
                  <a:pt x="917" y="309"/>
                  <a:pt x="983" y="343"/>
                </a:cubicBezTo>
                <a:cubicBezTo>
                  <a:pt x="952" y="380"/>
                  <a:pt x="952" y="380"/>
                  <a:pt x="952" y="380"/>
                </a:cubicBezTo>
                <a:cubicBezTo>
                  <a:pt x="937" y="400"/>
                  <a:pt x="939" y="428"/>
                  <a:pt x="958" y="444"/>
                </a:cubicBezTo>
                <a:cubicBezTo>
                  <a:pt x="967" y="451"/>
                  <a:pt x="977" y="454"/>
                  <a:pt x="987" y="454"/>
                </a:cubicBezTo>
                <a:cubicBezTo>
                  <a:pt x="1000" y="454"/>
                  <a:pt x="1013" y="449"/>
                  <a:pt x="1022" y="438"/>
                </a:cubicBezTo>
                <a:cubicBezTo>
                  <a:pt x="1061" y="392"/>
                  <a:pt x="1061" y="392"/>
                  <a:pt x="1061" y="392"/>
                </a:cubicBezTo>
                <a:cubicBezTo>
                  <a:pt x="1089" y="413"/>
                  <a:pt x="1116" y="436"/>
                  <a:pt x="1142" y="463"/>
                </a:cubicBezTo>
                <a:cubicBezTo>
                  <a:pt x="936" y="699"/>
                  <a:pt x="936" y="699"/>
                  <a:pt x="936" y="699"/>
                </a:cubicBezTo>
                <a:cubicBezTo>
                  <a:pt x="851" y="699"/>
                  <a:pt x="851" y="699"/>
                  <a:pt x="851" y="699"/>
                </a:cubicBezTo>
                <a:cubicBezTo>
                  <a:pt x="766" y="515"/>
                  <a:pt x="766" y="515"/>
                  <a:pt x="766" y="515"/>
                </a:cubicBezTo>
                <a:cubicBezTo>
                  <a:pt x="759" y="499"/>
                  <a:pt x="743" y="489"/>
                  <a:pt x="725" y="489"/>
                </a:cubicBezTo>
                <a:cubicBezTo>
                  <a:pt x="708" y="489"/>
                  <a:pt x="692" y="499"/>
                  <a:pt x="684" y="515"/>
                </a:cubicBezTo>
                <a:cubicBezTo>
                  <a:pt x="599" y="699"/>
                  <a:pt x="599" y="699"/>
                  <a:pt x="599" y="699"/>
                </a:cubicBezTo>
                <a:cubicBezTo>
                  <a:pt x="514" y="699"/>
                  <a:pt x="514" y="699"/>
                  <a:pt x="514" y="699"/>
                </a:cubicBezTo>
                <a:cubicBezTo>
                  <a:pt x="308" y="463"/>
                  <a:pt x="308" y="463"/>
                  <a:pt x="308" y="463"/>
                </a:cubicBezTo>
                <a:cubicBezTo>
                  <a:pt x="334" y="436"/>
                  <a:pt x="361" y="413"/>
                  <a:pt x="390" y="392"/>
                </a:cubicBezTo>
                <a:close/>
                <a:moveTo>
                  <a:pt x="429" y="1536"/>
                </a:moveTo>
                <a:cubicBezTo>
                  <a:pt x="1021" y="1536"/>
                  <a:pt x="1021" y="1536"/>
                  <a:pt x="1021" y="1536"/>
                </a:cubicBezTo>
                <a:cubicBezTo>
                  <a:pt x="1191" y="1536"/>
                  <a:pt x="1332" y="1408"/>
                  <a:pt x="1349" y="1240"/>
                </a:cubicBezTo>
                <a:cubicBezTo>
                  <a:pt x="1440" y="363"/>
                  <a:pt x="1440" y="363"/>
                  <a:pt x="1440" y="363"/>
                </a:cubicBezTo>
                <a:cubicBezTo>
                  <a:pt x="1450" y="270"/>
                  <a:pt x="1420" y="178"/>
                  <a:pt x="1357" y="108"/>
                </a:cubicBezTo>
                <a:cubicBezTo>
                  <a:pt x="1295" y="39"/>
                  <a:pt x="1206" y="0"/>
                  <a:pt x="1113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245" y="0"/>
                  <a:pt x="155" y="39"/>
                  <a:pt x="93" y="108"/>
                </a:cubicBezTo>
                <a:cubicBezTo>
                  <a:pt x="31" y="178"/>
                  <a:pt x="0" y="270"/>
                  <a:pt x="10" y="363"/>
                </a:cubicBezTo>
                <a:cubicBezTo>
                  <a:pt x="101" y="1240"/>
                  <a:pt x="101" y="1240"/>
                  <a:pt x="101" y="1240"/>
                </a:cubicBezTo>
                <a:cubicBezTo>
                  <a:pt x="119" y="1408"/>
                  <a:pt x="260" y="1536"/>
                  <a:pt x="429" y="1536"/>
                </a:cubicBezTo>
                <a:close/>
                <a:moveTo>
                  <a:pt x="100" y="354"/>
                </a:moveTo>
                <a:cubicBezTo>
                  <a:pt x="93" y="287"/>
                  <a:pt x="115" y="219"/>
                  <a:pt x="160" y="169"/>
                </a:cubicBezTo>
                <a:cubicBezTo>
                  <a:pt x="205" y="119"/>
                  <a:pt x="270" y="90"/>
                  <a:pt x="338" y="90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80" y="90"/>
                  <a:pt x="1245" y="119"/>
                  <a:pt x="1290" y="169"/>
                </a:cubicBezTo>
                <a:cubicBezTo>
                  <a:pt x="1336" y="219"/>
                  <a:pt x="1358" y="287"/>
                  <a:pt x="1351" y="354"/>
                </a:cubicBezTo>
                <a:cubicBezTo>
                  <a:pt x="1260" y="1231"/>
                  <a:pt x="1260" y="1231"/>
                  <a:pt x="1260" y="1231"/>
                </a:cubicBezTo>
                <a:cubicBezTo>
                  <a:pt x="1247" y="1353"/>
                  <a:pt x="1144" y="1445"/>
                  <a:pt x="1021" y="1445"/>
                </a:cubicBezTo>
                <a:cubicBezTo>
                  <a:pt x="770" y="1445"/>
                  <a:pt x="770" y="1445"/>
                  <a:pt x="770" y="1445"/>
                </a:cubicBezTo>
                <a:cubicBezTo>
                  <a:pt x="770" y="1175"/>
                  <a:pt x="770" y="1175"/>
                  <a:pt x="770" y="1175"/>
                </a:cubicBezTo>
                <a:cubicBezTo>
                  <a:pt x="770" y="1150"/>
                  <a:pt x="750" y="1130"/>
                  <a:pt x="725" y="1130"/>
                </a:cubicBezTo>
                <a:cubicBezTo>
                  <a:pt x="700" y="1130"/>
                  <a:pt x="680" y="1150"/>
                  <a:pt x="680" y="1175"/>
                </a:cubicBezTo>
                <a:cubicBezTo>
                  <a:pt x="680" y="1445"/>
                  <a:pt x="680" y="1445"/>
                  <a:pt x="680" y="1445"/>
                </a:cubicBezTo>
                <a:cubicBezTo>
                  <a:pt x="429" y="1445"/>
                  <a:pt x="429" y="1445"/>
                  <a:pt x="429" y="1445"/>
                </a:cubicBezTo>
                <a:cubicBezTo>
                  <a:pt x="306" y="1445"/>
                  <a:pt x="204" y="1353"/>
                  <a:pt x="191" y="1231"/>
                </a:cubicBezTo>
                <a:lnTo>
                  <a:pt x="100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 421"/>
          <p:cNvSpPr>
            <a:spLocks noEditPoints="1"/>
          </p:cNvSpPr>
          <p:nvPr/>
        </p:nvSpPr>
        <p:spPr bwMode="auto">
          <a:xfrm>
            <a:off x="788906" y="3237216"/>
            <a:ext cx="262530" cy="392700"/>
          </a:xfrm>
          <a:custGeom>
            <a:avLst/>
            <a:gdLst>
              <a:gd name="T0" fmla="*/ 685 w 1028"/>
              <a:gd name="T1" fmla="*/ 999 h 1537"/>
              <a:gd name="T2" fmla="*/ 1027 w 1028"/>
              <a:gd name="T3" fmla="*/ 512 h 1537"/>
              <a:gd name="T4" fmla="*/ 517 w 1028"/>
              <a:gd name="T5" fmla="*/ 1 h 1537"/>
              <a:gd name="T6" fmla="*/ 152 w 1028"/>
              <a:gd name="T7" fmla="*/ 150 h 1537"/>
              <a:gd name="T8" fmla="*/ 0 w 1028"/>
              <a:gd name="T9" fmla="*/ 514 h 1537"/>
              <a:gd name="T10" fmla="*/ 0 w 1028"/>
              <a:gd name="T11" fmla="*/ 1243 h 1537"/>
              <a:gd name="T12" fmla="*/ 293 w 1028"/>
              <a:gd name="T13" fmla="*/ 1537 h 1537"/>
              <a:gd name="T14" fmla="*/ 587 w 1028"/>
              <a:gd name="T15" fmla="*/ 1243 h 1537"/>
              <a:gd name="T16" fmla="*/ 587 w 1028"/>
              <a:gd name="T17" fmla="*/ 1138 h 1537"/>
              <a:gd name="T18" fmla="*/ 685 w 1028"/>
              <a:gd name="T19" fmla="*/ 999 h 1537"/>
              <a:gd name="T20" fmla="*/ 497 w 1028"/>
              <a:gd name="T21" fmla="*/ 1138 h 1537"/>
              <a:gd name="T22" fmla="*/ 497 w 1028"/>
              <a:gd name="T23" fmla="*/ 1243 h 1537"/>
              <a:gd name="T24" fmla="*/ 293 w 1028"/>
              <a:gd name="T25" fmla="*/ 1447 h 1537"/>
              <a:gd name="T26" fmla="*/ 90 w 1028"/>
              <a:gd name="T27" fmla="*/ 1243 h 1537"/>
              <a:gd name="T28" fmla="*/ 90 w 1028"/>
              <a:gd name="T29" fmla="*/ 514 h 1537"/>
              <a:gd name="T30" fmla="*/ 215 w 1028"/>
              <a:gd name="T31" fmla="*/ 214 h 1537"/>
              <a:gd name="T32" fmla="*/ 513 w 1028"/>
              <a:gd name="T33" fmla="*/ 91 h 1537"/>
              <a:gd name="T34" fmla="*/ 517 w 1028"/>
              <a:gd name="T35" fmla="*/ 91 h 1537"/>
              <a:gd name="T36" fmla="*/ 937 w 1028"/>
              <a:gd name="T37" fmla="*/ 512 h 1537"/>
              <a:gd name="T38" fmla="*/ 655 w 1028"/>
              <a:gd name="T39" fmla="*/ 914 h 1537"/>
              <a:gd name="T40" fmla="*/ 497 w 1028"/>
              <a:gd name="T41" fmla="*/ 1138 h 1537"/>
              <a:gd name="T42" fmla="*/ 847 w 1028"/>
              <a:gd name="T43" fmla="*/ 513 h 1537"/>
              <a:gd name="T44" fmla="*/ 516 w 1028"/>
              <a:gd name="T45" fmla="*/ 181 h 1537"/>
              <a:gd name="T46" fmla="*/ 513 w 1028"/>
              <a:gd name="T47" fmla="*/ 181 h 1537"/>
              <a:gd name="T48" fmla="*/ 180 w 1028"/>
              <a:gd name="T49" fmla="*/ 514 h 1537"/>
              <a:gd name="T50" fmla="*/ 180 w 1028"/>
              <a:gd name="T51" fmla="*/ 897 h 1537"/>
              <a:gd name="T52" fmla="*/ 329 w 1028"/>
              <a:gd name="T53" fmla="*/ 1046 h 1537"/>
              <a:gd name="T54" fmla="*/ 477 w 1028"/>
              <a:gd name="T55" fmla="*/ 897 h 1537"/>
              <a:gd name="T56" fmla="*/ 477 w 1028"/>
              <a:gd name="T57" fmla="*/ 846 h 1537"/>
              <a:gd name="T58" fmla="*/ 329 w 1028"/>
              <a:gd name="T59" fmla="*/ 698 h 1537"/>
              <a:gd name="T60" fmla="*/ 270 w 1028"/>
              <a:gd name="T61" fmla="*/ 710 h 1537"/>
              <a:gd name="T62" fmla="*/ 270 w 1028"/>
              <a:gd name="T63" fmla="*/ 514 h 1537"/>
              <a:gd name="T64" fmla="*/ 513 w 1028"/>
              <a:gd name="T65" fmla="*/ 270 h 1537"/>
              <a:gd name="T66" fmla="*/ 515 w 1028"/>
              <a:gd name="T67" fmla="*/ 270 h 1537"/>
              <a:gd name="T68" fmla="*/ 757 w 1028"/>
              <a:gd name="T69" fmla="*/ 513 h 1537"/>
              <a:gd name="T70" fmla="*/ 595 w 1028"/>
              <a:gd name="T71" fmla="*/ 744 h 1537"/>
              <a:gd name="T72" fmla="*/ 567 w 1028"/>
              <a:gd name="T73" fmla="*/ 802 h 1537"/>
              <a:gd name="T74" fmla="*/ 625 w 1028"/>
              <a:gd name="T75" fmla="*/ 829 h 1537"/>
              <a:gd name="T76" fmla="*/ 847 w 1028"/>
              <a:gd name="T77" fmla="*/ 513 h 1537"/>
              <a:gd name="T78" fmla="*/ 329 w 1028"/>
              <a:gd name="T79" fmla="*/ 787 h 1537"/>
              <a:gd name="T80" fmla="*/ 388 w 1028"/>
              <a:gd name="T81" fmla="*/ 846 h 1537"/>
              <a:gd name="T82" fmla="*/ 388 w 1028"/>
              <a:gd name="T83" fmla="*/ 897 h 1537"/>
              <a:gd name="T84" fmla="*/ 329 w 1028"/>
              <a:gd name="T85" fmla="*/ 956 h 1537"/>
              <a:gd name="T86" fmla="*/ 270 w 1028"/>
              <a:gd name="T87" fmla="*/ 897 h 1537"/>
              <a:gd name="T88" fmla="*/ 270 w 1028"/>
              <a:gd name="T89" fmla="*/ 846 h 1537"/>
              <a:gd name="T90" fmla="*/ 329 w 1028"/>
              <a:gd name="T91" fmla="*/ 78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8" h="1537">
                <a:moveTo>
                  <a:pt x="685" y="999"/>
                </a:moveTo>
                <a:cubicBezTo>
                  <a:pt x="890" y="926"/>
                  <a:pt x="1028" y="730"/>
                  <a:pt x="1027" y="512"/>
                </a:cubicBezTo>
                <a:cubicBezTo>
                  <a:pt x="1026" y="232"/>
                  <a:pt x="797" y="3"/>
                  <a:pt x="517" y="1"/>
                </a:cubicBezTo>
                <a:cubicBezTo>
                  <a:pt x="379" y="0"/>
                  <a:pt x="249" y="53"/>
                  <a:pt x="152" y="150"/>
                </a:cubicBezTo>
                <a:cubicBezTo>
                  <a:pt x="54" y="247"/>
                  <a:pt x="0" y="376"/>
                  <a:pt x="0" y="514"/>
                </a:cubicBezTo>
                <a:cubicBezTo>
                  <a:pt x="0" y="1243"/>
                  <a:pt x="0" y="1243"/>
                  <a:pt x="0" y="1243"/>
                </a:cubicBezTo>
                <a:cubicBezTo>
                  <a:pt x="0" y="1405"/>
                  <a:pt x="132" y="1537"/>
                  <a:pt x="293" y="1537"/>
                </a:cubicBezTo>
                <a:cubicBezTo>
                  <a:pt x="455" y="1537"/>
                  <a:pt x="587" y="1405"/>
                  <a:pt x="587" y="1243"/>
                </a:cubicBezTo>
                <a:cubicBezTo>
                  <a:pt x="587" y="1138"/>
                  <a:pt x="587" y="1138"/>
                  <a:pt x="587" y="1138"/>
                </a:cubicBezTo>
                <a:cubicBezTo>
                  <a:pt x="587" y="1075"/>
                  <a:pt x="626" y="1019"/>
                  <a:pt x="685" y="999"/>
                </a:cubicBezTo>
                <a:close/>
                <a:moveTo>
                  <a:pt x="497" y="1138"/>
                </a:moveTo>
                <a:cubicBezTo>
                  <a:pt x="497" y="1243"/>
                  <a:pt x="497" y="1243"/>
                  <a:pt x="497" y="1243"/>
                </a:cubicBezTo>
                <a:cubicBezTo>
                  <a:pt x="497" y="1355"/>
                  <a:pt x="406" y="1447"/>
                  <a:pt x="293" y="1447"/>
                </a:cubicBezTo>
                <a:cubicBezTo>
                  <a:pt x="181" y="1447"/>
                  <a:pt x="90" y="1355"/>
                  <a:pt x="90" y="1243"/>
                </a:cubicBezTo>
                <a:cubicBezTo>
                  <a:pt x="90" y="514"/>
                  <a:pt x="90" y="514"/>
                  <a:pt x="90" y="514"/>
                </a:cubicBezTo>
                <a:cubicBezTo>
                  <a:pt x="90" y="401"/>
                  <a:pt x="134" y="294"/>
                  <a:pt x="215" y="214"/>
                </a:cubicBezTo>
                <a:cubicBezTo>
                  <a:pt x="295" y="134"/>
                  <a:pt x="401" y="91"/>
                  <a:pt x="513" y="91"/>
                </a:cubicBezTo>
                <a:cubicBezTo>
                  <a:pt x="515" y="91"/>
                  <a:pt x="516" y="91"/>
                  <a:pt x="517" y="91"/>
                </a:cubicBezTo>
                <a:cubicBezTo>
                  <a:pt x="747" y="92"/>
                  <a:pt x="936" y="281"/>
                  <a:pt x="937" y="512"/>
                </a:cubicBezTo>
                <a:cubicBezTo>
                  <a:pt x="938" y="693"/>
                  <a:pt x="824" y="854"/>
                  <a:pt x="655" y="914"/>
                </a:cubicBezTo>
                <a:cubicBezTo>
                  <a:pt x="560" y="947"/>
                  <a:pt x="497" y="1037"/>
                  <a:pt x="497" y="1138"/>
                </a:cubicBezTo>
                <a:close/>
                <a:moveTo>
                  <a:pt x="847" y="513"/>
                </a:moveTo>
                <a:cubicBezTo>
                  <a:pt x="846" y="331"/>
                  <a:pt x="698" y="182"/>
                  <a:pt x="516" y="181"/>
                </a:cubicBezTo>
                <a:cubicBezTo>
                  <a:pt x="513" y="181"/>
                  <a:pt x="513" y="181"/>
                  <a:pt x="513" y="181"/>
                </a:cubicBezTo>
                <a:cubicBezTo>
                  <a:pt x="329" y="181"/>
                  <a:pt x="180" y="330"/>
                  <a:pt x="180" y="514"/>
                </a:cubicBezTo>
                <a:cubicBezTo>
                  <a:pt x="180" y="897"/>
                  <a:pt x="180" y="897"/>
                  <a:pt x="180" y="897"/>
                </a:cubicBezTo>
                <a:cubicBezTo>
                  <a:pt x="180" y="979"/>
                  <a:pt x="246" y="1046"/>
                  <a:pt x="329" y="1046"/>
                </a:cubicBezTo>
                <a:cubicBezTo>
                  <a:pt x="411" y="1046"/>
                  <a:pt x="477" y="979"/>
                  <a:pt x="477" y="897"/>
                </a:cubicBezTo>
                <a:cubicBezTo>
                  <a:pt x="477" y="846"/>
                  <a:pt x="477" y="846"/>
                  <a:pt x="477" y="846"/>
                </a:cubicBezTo>
                <a:cubicBezTo>
                  <a:pt x="477" y="764"/>
                  <a:pt x="411" y="698"/>
                  <a:pt x="329" y="698"/>
                </a:cubicBezTo>
                <a:cubicBezTo>
                  <a:pt x="308" y="698"/>
                  <a:pt x="288" y="702"/>
                  <a:pt x="270" y="710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0" y="380"/>
                  <a:pt x="379" y="270"/>
                  <a:pt x="513" y="270"/>
                </a:cubicBezTo>
                <a:cubicBezTo>
                  <a:pt x="515" y="270"/>
                  <a:pt x="515" y="270"/>
                  <a:pt x="515" y="270"/>
                </a:cubicBezTo>
                <a:cubicBezTo>
                  <a:pt x="648" y="271"/>
                  <a:pt x="757" y="380"/>
                  <a:pt x="757" y="513"/>
                </a:cubicBezTo>
                <a:cubicBezTo>
                  <a:pt x="758" y="617"/>
                  <a:pt x="692" y="710"/>
                  <a:pt x="595" y="744"/>
                </a:cubicBezTo>
                <a:cubicBezTo>
                  <a:pt x="571" y="753"/>
                  <a:pt x="559" y="778"/>
                  <a:pt x="567" y="802"/>
                </a:cubicBezTo>
                <a:cubicBezTo>
                  <a:pt x="576" y="825"/>
                  <a:pt x="601" y="838"/>
                  <a:pt x="625" y="829"/>
                </a:cubicBezTo>
                <a:cubicBezTo>
                  <a:pt x="758" y="782"/>
                  <a:pt x="848" y="655"/>
                  <a:pt x="847" y="513"/>
                </a:cubicBezTo>
                <a:close/>
                <a:moveTo>
                  <a:pt x="329" y="787"/>
                </a:moveTo>
                <a:cubicBezTo>
                  <a:pt x="361" y="787"/>
                  <a:pt x="388" y="814"/>
                  <a:pt x="388" y="846"/>
                </a:cubicBezTo>
                <a:cubicBezTo>
                  <a:pt x="388" y="897"/>
                  <a:pt x="388" y="897"/>
                  <a:pt x="388" y="897"/>
                </a:cubicBezTo>
                <a:cubicBezTo>
                  <a:pt x="388" y="930"/>
                  <a:pt x="361" y="956"/>
                  <a:pt x="329" y="956"/>
                </a:cubicBezTo>
                <a:cubicBezTo>
                  <a:pt x="296" y="956"/>
                  <a:pt x="270" y="930"/>
                  <a:pt x="270" y="897"/>
                </a:cubicBezTo>
                <a:cubicBezTo>
                  <a:pt x="270" y="846"/>
                  <a:pt x="270" y="846"/>
                  <a:pt x="270" y="846"/>
                </a:cubicBezTo>
                <a:cubicBezTo>
                  <a:pt x="270" y="814"/>
                  <a:pt x="296" y="787"/>
                  <a:pt x="329" y="7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428"/>
          <p:cNvSpPr>
            <a:spLocks noEditPoints="1"/>
          </p:cNvSpPr>
          <p:nvPr/>
        </p:nvSpPr>
        <p:spPr bwMode="auto">
          <a:xfrm>
            <a:off x="723900" y="3938971"/>
            <a:ext cx="392543" cy="334029"/>
          </a:xfrm>
          <a:custGeom>
            <a:avLst/>
            <a:gdLst>
              <a:gd name="T0" fmla="*/ 768 w 1536"/>
              <a:gd name="T1" fmla="*/ 1308 h 1308"/>
              <a:gd name="T2" fmla="*/ 1312 w 1536"/>
              <a:gd name="T3" fmla="*/ 1083 h 1308"/>
              <a:gd name="T4" fmla="*/ 1536 w 1536"/>
              <a:gd name="T5" fmla="*/ 540 h 1308"/>
              <a:gd name="T6" fmla="*/ 1536 w 1536"/>
              <a:gd name="T7" fmla="*/ 45 h 1308"/>
              <a:gd name="T8" fmla="*/ 1491 w 1536"/>
              <a:gd name="T9" fmla="*/ 0 h 1308"/>
              <a:gd name="T10" fmla="*/ 45 w 1536"/>
              <a:gd name="T11" fmla="*/ 0 h 1308"/>
              <a:gd name="T12" fmla="*/ 0 w 1536"/>
              <a:gd name="T13" fmla="*/ 45 h 1308"/>
              <a:gd name="T14" fmla="*/ 0 w 1536"/>
              <a:gd name="T15" fmla="*/ 540 h 1308"/>
              <a:gd name="T16" fmla="*/ 225 w 1536"/>
              <a:gd name="T17" fmla="*/ 1083 h 1308"/>
              <a:gd name="T18" fmla="*/ 768 w 1536"/>
              <a:gd name="T19" fmla="*/ 1308 h 1308"/>
              <a:gd name="T20" fmla="*/ 1248 w 1536"/>
              <a:gd name="T21" fmla="*/ 1019 h 1308"/>
              <a:gd name="T22" fmla="*/ 938 w 1536"/>
              <a:gd name="T23" fmla="*/ 1197 h 1308"/>
              <a:gd name="T24" fmla="*/ 1323 w 1536"/>
              <a:gd name="T25" fmla="*/ 820 h 1308"/>
              <a:gd name="T26" fmla="*/ 1384 w 1536"/>
              <a:gd name="T27" fmla="*/ 825 h 1308"/>
              <a:gd name="T28" fmla="*/ 1248 w 1536"/>
              <a:gd name="T29" fmla="*/ 1019 h 1308"/>
              <a:gd name="T30" fmla="*/ 1446 w 1536"/>
              <a:gd name="T31" fmla="*/ 539 h 1308"/>
              <a:gd name="T32" fmla="*/ 1198 w 1536"/>
              <a:gd name="T33" fmla="*/ 539 h 1308"/>
              <a:gd name="T34" fmla="*/ 1198 w 1536"/>
              <a:gd name="T35" fmla="*/ 450 h 1308"/>
              <a:gd name="T36" fmla="*/ 1446 w 1536"/>
              <a:gd name="T37" fmla="*/ 450 h 1308"/>
              <a:gd name="T38" fmla="*/ 1446 w 1536"/>
              <a:gd name="T39" fmla="*/ 539 h 1308"/>
              <a:gd name="T40" fmla="*/ 92 w 1536"/>
              <a:gd name="T41" fmla="*/ 90 h 1308"/>
              <a:gd name="T42" fmla="*/ 1446 w 1536"/>
              <a:gd name="T43" fmla="*/ 90 h 1308"/>
              <a:gd name="T44" fmla="*/ 1446 w 1536"/>
              <a:gd name="T45" fmla="*/ 179 h 1308"/>
              <a:gd name="T46" fmla="*/ 92 w 1536"/>
              <a:gd name="T47" fmla="*/ 179 h 1308"/>
              <a:gd name="T48" fmla="*/ 92 w 1536"/>
              <a:gd name="T49" fmla="*/ 90 h 1308"/>
              <a:gd name="T50" fmla="*/ 90 w 1536"/>
              <a:gd name="T51" fmla="*/ 450 h 1308"/>
              <a:gd name="T52" fmla="*/ 339 w 1536"/>
              <a:gd name="T53" fmla="*/ 450 h 1308"/>
              <a:gd name="T54" fmla="*/ 339 w 1536"/>
              <a:gd name="T55" fmla="*/ 539 h 1308"/>
              <a:gd name="T56" fmla="*/ 90 w 1536"/>
              <a:gd name="T57" fmla="*/ 539 h 1308"/>
              <a:gd name="T58" fmla="*/ 90 w 1536"/>
              <a:gd name="T59" fmla="*/ 450 h 1308"/>
              <a:gd name="T60" fmla="*/ 96 w 1536"/>
              <a:gd name="T61" fmla="*/ 630 h 1308"/>
              <a:gd name="T62" fmla="*/ 96 w 1536"/>
              <a:gd name="T63" fmla="*/ 629 h 1308"/>
              <a:gd name="T64" fmla="*/ 384 w 1536"/>
              <a:gd name="T65" fmla="*/ 629 h 1308"/>
              <a:gd name="T66" fmla="*/ 429 w 1536"/>
              <a:gd name="T67" fmla="*/ 584 h 1308"/>
              <a:gd name="T68" fmla="*/ 429 w 1536"/>
              <a:gd name="T69" fmla="*/ 405 h 1308"/>
              <a:gd name="T70" fmla="*/ 384 w 1536"/>
              <a:gd name="T71" fmla="*/ 360 h 1308"/>
              <a:gd name="T72" fmla="*/ 90 w 1536"/>
              <a:gd name="T73" fmla="*/ 360 h 1308"/>
              <a:gd name="T74" fmla="*/ 90 w 1536"/>
              <a:gd name="T75" fmla="*/ 269 h 1308"/>
              <a:gd name="T76" fmla="*/ 1446 w 1536"/>
              <a:gd name="T77" fmla="*/ 269 h 1308"/>
              <a:gd name="T78" fmla="*/ 1446 w 1536"/>
              <a:gd name="T79" fmla="*/ 360 h 1308"/>
              <a:gd name="T80" fmla="*/ 1153 w 1536"/>
              <a:gd name="T81" fmla="*/ 360 h 1308"/>
              <a:gd name="T82" fmla="*/ 1108 w 1536"/>
              <a:gd name="T83" fmla="*/ 405 h 1308"/>
              <a:gd name="T84" fmla="*/ 1108 w 1536"/>
              <a:gd name="T85" fmla="*/ 584 h 1308"/>
              <a:gd name="T86" fmla="*/ 1153 w 1536"/>
              <a:gd name="T87" fmla="*/ 629 h 1308"/>
              <a:gd name="T88" fmla="*/ 1441 w 1536"/>
              <a:gd name="T89" fmla="*/ 629 h 1308"/>
              <a:gd name="T90" fmla="*/ 1440 w 1536"/>
              <a:gd name="T91" fmla="*/ 630 h 1308"/>
              <a:gd name="T92" fmla="*/ 1417 w 1536"/>
              <a:gd name="T93" fmla="*/ 739 h 1308"/>
              <a:gd name="T94" fmla="*/ 1323 w 1536"/>
              <a:gd name="T95" fmla="*/ 730 h 1308"/>
              <a:gd name="T96" fmla="*/ 847 w 1536"/>
              <a:gd name="T97" fmla="*/ 1206 h 1308"/>
              <a:gd name="T98" fmla="*/ 848 w 1536"/>
              <a:gd name="T99" fmla="*/ 1213 h 1308"/>
              <a:gd name="T100" fmla="*/ 768 w 1536"/>
              <a:gd name="T101" fmla="*/ 1218 h 1308"/>
              <a:gd name="T102" fmla="*/ 689 w 1536"/>
              <a:gd name="T103" fmla="*/ 1213 h 1308"/>
              <a:gd name="T104" fmla="*/ 690 w 1536"/>
              <a:gd name="T105" fmla="*/ 1206 h 1308"/>
              <a:gd name="T106" fmla="*/ 213 w 1536"/>
              <a:gd name="T107" fmla="*/ 730 h 1308"/>
              <a:gd name="T108" fmla="*/ 120 w 1536"/>
              <a:gd name="T109" fmla="*/ 739 h 1308"/>
              <a:gd name="T110" fmla="*/ 96 w 1536"/>
              <a:gd name="T111" fmla="*/ 630 h 1308"/>
              <a:gd name="T112" fmla="*/ 213 w 1536"/>
              <a:gd name="T113" fmla="*/ 820 h 1308"/>
              <a:gd name="T114" fmla="*/ 599 w 1536"/>
              <a:gd name="T115" fmla="*/ 1197 h 1308"/>
              <a:gd name="T116" fmla="*/ 289 w 1536"/>
              <a:gd name="T117" fmla="*/ 1019 h 1308"/>
              <a:gd name="T118" fmla="*/ 153 w 1536"/>
              <a:gd name="T119" fmla="*/ 825 h 1308"/>
              <a:gd name="T120" fmla="*/ 213 w 1536"/>
              <a:gd name="T121" fmla="*/ 82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6" h="1308">
                <a:moveTo>
                  <a:pt x="768" y="1308"/>
                </a:moveTo>
                <a:cubicBezTo>
                  <a:pt x="974" y="1308"/>
                  <a:pt x="1166" y="1228"/>
                  <a:pt x="1312" y="1083"/>
                </a:cubicBezTo>
                <a:cubicBezTo>
                  <a:pt x="1457" y="938"/>
                  <a:pt x="1536" y="745"/>
                  <a:pt x="1536" y="540"/>
                </a:cubicBezTo>
                <a:cubicBezTo>
                  <a:pt x="1536" y="45"/>
                  <a:pt x="1536" y="45"/>
                  <a:pt x="1536" y="45"/>
                </a:cubicBezTo>
                <a:cubicBezTo>
                  <a:pt x="1536" y="20"/>
                  <a:pt x="1516" y="0"/>
                  <a:pt x="1491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40"/>
                  <a:pt x="0" y="540"/>
                  <a:pt x="0" y="540"/>
                </a:cubicBezTo>
                <a:cubicBezTo>
                  <a:pt x="0" y="745"/>
                  <a:pt x="80" y="938"/>
                  <a:pt x="225" y="1083"/>
                </a:cubicBezTo>
                <a:cubicBezTo>
                  <a:pt x="370" y="1228"/>
                  <a:pt x="563" y="1308"/>
                  <a:pt x="768" y="1308"/>
                </a:cubicBezTo>
                <a:close/>
                <a:moveTo>
                  <a:pt x="1248" y="1019"/>
                </a:moveTo>
                <a:cubicBezTo>
                  <a:pt x="1161" y="1106"/>
                  <a:pt x="1054" y="1167"/>
                  <a:pt x="938" y="1197"/>
                </a:cubicBezTo>
                <a:cubicBezTo>
                  <a:pt x="943" y="988"/>
                  <a:pt x="1114" y="820"/>
                  <a:pt x="1323" y="820"/>
                </a:cubicBezTo>
                <a:cubicBezTo>
                  <a:pt x="1344" y="820"/>
                  <a:pt x="1364" y="822"/>
                  <a:pt x="1384" y="825"/>
                </a:cubicBezTo>
                <a:cubicBezTo>
                  <a:pt x="1351" y="896"/>
                  <a:pt x="1305" y="962"/>
                  <a:pt x="1248" y="1019"/>
                </a:cubicBezTo>
                <a:close/>
                <a:moveTo>
                  <a:pt x="1446" y="539"/>
                </a:moveTo>
                <a:cubicBezTo>
                  <a:pt x="1198" y="539"/>
                  <a:pt x="1198" y="539"/>
                  <a:pt x="1198" y="539"/>
                </a:cubicBezTo>
                <a:cubicBezTo>
                  <a:pt x="1198" y="450"/>
                  <a:pt x="1198" y="450"/>
                  <a:pt x="1198" y="450"/>
                </a:cubicBezTo>
                <a:cubicBezTo>
                  <a:pt x="1446" y="450"/>
                  <a:pt x="1446" y="450"/>
                  <a:pt x="1446" y="450"/>
                </a:cubicBezTo>
                <a:lnTo>
                  <a:pt x="1446" y="539"/>
                </a:lnTo>
                <a:close/>
                <a:moveTo>
                  <a:pt x="92" y="90"/>
                </a:moveTo>
                <a:cubicBezTo>
                  <a:pt x="1446" y="90"/>
                  <a:pt x="1446" y="90"/>
                  <a:pt x="1446" y="90"/>
                </a:cubicBezTo>
                <a:cubicBezTo>
                  <a:pt x="1446" y="179"/>
                  <a:pt x="1446" y="179"/>
                  <a:pt x="1446" y="179"/>
                </a:cubicBezTo>
                <a:cubicBezTo>
                  <a:pt x="92" y="179"/>
                  <a:pt x="92" y="179"/>
                  <a:pt x="92" y="179"/>
                </a:cubicBezTo>
                <a:lnTo>
                  <a:pt x="92" y="90"/>
                </a:lnTo>
                <a:close/>
                <a:moveTo>
                  <a:pt x="90" y="450"/>
                </a:moveTo>
                <a:cubicBezTo>
                  <a:pt x="339" y="450"/>
                  <a:pt x="339" y="450"/>
                  <a:pt x="339" y="450"/>
                </a:cubicBezTo>
                <a:cubicBezTo>
                  <a:pt x="339" y="539"/>
                  <a:pt x="339" y="539"/>
                  <a:pt x="339" y="539"/>
                </a:cubicBezTo>
                <a:cubicBezTo>
                  <a:pt x="90" y="539"/>
                  <a:pt x="90" y="539"/>
                  <a:pt x="90" y="539"/>
                </a:cubicBezTo>
                <a:lnTo>
                  <a:pt x="90" y="450"/>
                </a:lnTo>
                <a:close/>
                <a:moveTo>
                  <a:pt x="96" y="630"/>
                </a:moveTo>
                <a:cubicBezTo>
                  <a:pt x="96" y="630"/>
                  <a:pt x="96" y="629"/>
                  <a:pt x="96" y="629"/>
                </a:cubicBezTo>
                <a:cubicBezTo>
                  <a:pt x="384" y="629"/>
                  <a:pt x="384" y="629"/>
                  <a:pt x="384" y="629"/>
                </a:cubicBezTo>
                <a:cubicBezTo>
                  <a:pt x="409" y="629"/>
                  <a:pt x="429" y="609"/>
                  <a:pt x="429" y="584"/>
                </a:cubicBezTo>
                <a:cubicBezTo>
                  <a:pt x="429" y="405"/>
                  <a:pt x="429" y="405"/>
                  <a:pt x="429" y="405"/>
                </a:cubicBezTo>
                <a:cubicBezTo>
                  <a:pt x="429" y="380"/>
                  <a:pt x="409" y="360"/>
                  <a:pt x="384" y="360"/>
                </a:cubicBezTo>
                <a:cubicBezTo>
                  <a:pt x="90" y="360"/>
                  <a:pt x="90" y="360"/>
                  <a:pt x="90" y="360"/>
                </a:cubicBezTo>
                <a:cubicBezTo>
                  <a:pt x="90" y="269"/>
                  <a:pt x="90" y="269"/>
                  <a:pt x="90" y="269"/>
                </a:cubicBezTo>
                <a:cubicBezTo>
                  <a:pt x="1446" y="269"/>
                  <a:pt x="1446" y="269"/>
                  <a:pt x="1446" y="269"/>
                </a:cubicBezTo>
                <a:cubicBezTo>
                  <a:pt x="1446" y="360"/>
                  <a:pt x="1446" y="360"/>
                  <a:pt x="1446" y="360"/>
                </a:cubicBezTo>
                <a:cubicBezTo>
                  <a:pt x="1153" y="360"/>
                  <a:pt x="1153" y="360"/>
                  <a:pt x="1153" y="360"/>
                </a:cubicBezTo>
                <a:cubicBezTo>
                  <a:pt x="1128" y="360"/>
                  <a:pt x="1108" y="380"/>
                  <a:pt x="1108" y="405"/>
                </a:cubicBezTo>
                <a:cubicBezTo>
                  <a:pt x="1108" y="584"/>
                  <a:pt x="1108" y="584"/>
                  <a:pt x="1108" y="584"/>
                </a:cubicBezTo>
                <a:cubicBezTo>
                  <a:pt x="1108" y="609"/>
                  <a:pt x="1128" y="629"/>
                  <a:pt x="1153" y="629"/>
                </a:cubicBezTo>
                <a:cubicBezTo>
                  <a:pt x="1441" y="629"/>
                  <a:pt x="1441" y="629"/>
                  <a:pt x="1441" y="629"/>
                </a:cubicBezTo>
                <a:cubicBezTo>
                  <a:pt x="1441" y="629"/>
                  <a:pt x="1441" y="630"/>
                  <a:pt x="1440" y="630"/>
                </a:cubicBezTo>
                <a:cubicBezTo>
                  <a:pt x="1436" y="667"/>
                  <a:pt x="1428" y="704"/>
                  <a:pt x="1417" y="739"/>
                </a:cubicBezTo>
                <a:cubicBezTo>
                  <a:pt x="1386" y="733"/>
                  <a:pt x="1355" y="730"/>
                  <a:pt x="1323" y="730"/>
                </a:cubicBezTo>
                <a:cubicBezTo>
                  <a:pt x="1061" y="730"/>
                  <a:pt x="847" y="943"/>
                  <a:pt x="847" y="1206"/>
                </a:cubicBezTo>
                <a:cubicBezTo>
                  <a:pt x="847" y="1208"/>
                  <a:pt x="847" y="1211"/>
                  <a:pt x="848" y="1213"/>
                </a:cubicBezTo>
                <a:cubicBezTo>
                  <a:pt x="821" y="1216"/>
                  <a:pt x="795" y="1218"/>
                  <a:pt x="768" y="1218"/>
                </a:cubicBezTo>
                <a:cubicBezTo>
                  <a:pt x="742" y="1218"/>
                  <a:pt x="716" y="1216"/>
                  <a:pt x="689" y="1213"/>
                </a:cubicBezTo>
                <a:cubicBezTo>
                  <a:pt x="690" y="1211"/>
                  <a:pt x="690" y="1208"/>
                  <a:pt x="690" y="1206"/>
                </a:cubicBezTo>
                <a:cubicBezTo>
                  <a:pt x="690" y="943"/>
                  <a:pt x="476" y="730"/>
                  <a:pt x="213" y="730"/>
                </a:cubicBezTo>
                <a:cubicBezTo>
                  <a:pt x="182" y="730"/>
                  <a:pt x="151" y="733"/>
                  <a:pt x="120" y="739"/>
                </a:cubicBezTo>
                <a:cubicBezTo>
                  <a:pt x="109" y="704"/>
                  <a:pt x="101" y="667"/>
                  <a:pt x="96" y="630"/>
                </a:cubicBezTo>
                <a:close/>
                <a:moveTo>
                  <a:pt x="213" y="820"/>
                </a:moveTo>
                <a:cubicBezTo>
                  <a:pt x="423" y="820"/>
                  <a:pt x="594" y="988"/>
                  <a:pt x="599" y="1197"/>
                </a:cubicBezTo>
                <a:cubicBezTo>
                  <a:pt x="483" y="1167"/>
                  <a:pt x="376" y="1106"/>
                  <a:pt x="289" y="1019"/>
                </a:cubicBezTo>
                <a:cubicBezTo>
                  <a:pt x="232" y="962"/>
                  <a:pt x="186" y="896"/>
                  <a:pt x="153" y="825"/>
                </a:cubicBezTo>
                <a:cubicBezTo>
                  <a:pt x="173" y="822"/>
                  <a:pt x="193" y="820"/>
                  <a:pt x="213" y="8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435"/>
          <p:cNvSpPr>
            <a:spLocks noEditPoints="1"/>
          </p:cNvSpPr>
          <p:nvPr/>
        </p:nvSpPr>
        <p:spPr bwMode="auto">
          <a:xfrm>
            <a:off x="809636" y="4583620"/>
            <a:ext cx="221070" cy="392387"/>
          </a:xfrm>
          <a:custGeom>
            <a:avLst/>
            <a:gdLst>
              <a:gd name="T0" fmla="*/ 865 w 865"/>
              <a:gd name="T1" fmla="*/ 432 h 1536"/>
              <a:gd name="T2" fmla="*/ 0 w 865"/>
              <a:gd name="T3" fmla="*/ 432 h 1536"/>
              <a:gd name="T4" fmla="*/ 433 w 865"/>
              <a:gd name="T5" fmla="*/ 1536 h 1536"/>
              <a:gd name="T6" fmla="*/ 775 w 865"/>
              <a:gd name="T7" fmla="*/ 1104 h 1536"/>
              <a:gd name="T8" fmla="*/ 710 w 865"/>
              <a:gd name="T9" fmla="*/ 1265 h 1536"/>
              <a:gd name="T10" fmla="*/ 770 w 865"/>
              <a:gd name="T11" fmla="*/ 950 h 1536"/>
              <a:gd name="T12" fmla="*/ 775 w 865"/>
              <a:gd name="T13" fmla="*/ 1104 h 1536"/>
              <a:gd name="T14" fmla="*/ 202 w 865"/>
              <a:gd name="T15" fmla="*/ 950 h 1536"/>
              <a:gd name="T16" fmla="*/ 556 w 865"/>
              <a:gd name="T17" fmla="*/ 890 h 1536"/>
              <a:gd name="T18" fmla="*/ 431 w 865"/>
              <a:gd name="T19" fmla="*/ 1115 h 1536"/>
              <a:gd name="T20" fmla="*/ 714 w 865"/>
              <a:gd name="T21" fmla="*/ 871 h 1536"/>
              <a:gd name="T22" fmla="*/ 647 w 865"/>
              <a:gd name="T23" fmla="*/ 815 h 1536"/>
              <a:gd name="T24" fmla="*/ 775 w 865"/>
              <a:gd name="T25" fmla="*/ 651 h 1536"/>
              <a:gd name="T26" fmla="*/ 191 w 865"/>
              <a:gd name="T27" fmla="*/ 191 h 1536"/>
              <a:gd name="T28" fmla="*/ 674 w 865"/>
              <a:gd name="T29" fmla="*/ 191 h 1536"/>
              <a:gd name="T30" fmla="*/ 725 w 865"/>
              <a:gd name="T31" fmla="*/ 380 h 1536"/>
              <a:gd name="T32" fmla="*/ 616 w 865"/>
              <a:gd name="T33" fmla="*/ 267 h 1536"/>
              <a:gd name="T34" fmla="*/ 417 w 865"/>
              <a:gd name="T35" fmla="*/ 214 h 1536"/>
              <a:gd name="T36" fmla="*/ 143 w 865"/>
              <a:gd name="T37" fmla="*/ 380 h 1536"/>
              <a:gd name="T38" fmla="*/ 93 w 865"/>
              <a:gd name="T39" fmla="*/ 388 h 1536"/>
              <a:gd name="T40" fmla="*/ 140 w 865"/>
              <a:gd name="T41" fmla="*/ 470 h 1536"/>
              <a:gd name="T42" fmla="*/ 210 w 865"/>
              <a:gd name="T43" fmla="*/ 445 h 1536"/>
              <a:gd name="T44" fmla="*/ 433 w 865"/>
              <a:gd name="T45" fmla="*/ 345 h 1536"/>
              <a:gd name="T46" fmla="*/ 410 w 865"/>
              <a:gd name="T47" fmla="*/ 358 h 1536"/>
              <a:gd name="T48" fmla="*/ 387 w 865"/>
              <a:gd name="T49" fmla="*/ 445 h 1536"/>
              <a:gd name="T50" fmla="*/ 469 w 865"/>
              <a:gd name="T51" fmla="*/ 434 h 1536"/>
              <a:gd name="T52" fmla="*/ 523 w 865"/>
              <a:gd name="T53" fmla="*/ 321 h 1536"/>
              <a:gd name="T54" fmla="*/ 698 w 865"/>
              <a:gd name="T55" fmla="*/ 470 h 1536"/>
              <a:gd name="T56" fmla="*/ 775 w 865"/>
              <a:gd name="T57" fmla="*/ 520 h 1536"/>
              <a:gd name="T58" fmla="*/ 720 w 865"/>
              <a:gd name="T59" fmla="*/ 571 h 1536"/>
              <a:gd name="T60" fmla="*/ 590 w 865"/>
              <a:gd name="T61" fmla="*/ 745 h 1536"/>
              <a:gd name="T62" fmla="*/ 421 w 865"/>
              <a:gd name="T63" fmla="*/ 800 h 1536"/>
              <a:gd name="T64" fmla="*/ 192 w 865"/>
              <a:gd name="T65" fmla="*/ 606 h 1536"/>
              <a:gd name="T66" fmla="*/ 140 w 865"/>
              <a:gd name="T67" fmla="*/ 571 h 1536"/>
              <a:gd name="T68" fmla="*/ 140 w 865"/>
              <a:gd name="T69" fmla="*/ 470 h 1536"/>
              <a:gd name="T70" fmla="*/ 113 w 865"/>
              <a:gd name="T71" fmla="*/ 658 h 1536"/>
              <a:gd name="T72" fmla="*/ 226 w 865"/>
              <a:gd name="T73" fmla="*/ 818 h 1536"/>
              <a:gd name="T74" fmla="*/ 90 w 865"/>
              <a:gd name="T75" fmla="*/ 760 h 1536"/>
              <a:gd name="T76" fmla="*/ 90 w 865"/>
              <a:gd name="T77" fmla="*/ 1104 h 1536"/>
              <a:gd name="T78" fmla="*/ 94 w 865"/>
              <a:gd name="T79" fmla="*/ 955 h 1536"/>
              <a:gd name="T80" fmla="*/ 666 w 865"/>
              <a:gd name="T81" fmla="*/ 1354 h 1536"/>
              <a:gd name="T82" fmla="*/ 191 w 865"/>
              <a:gd name="T83" fmla="*/ 1345 h 1536"/>
              <a:gd name="T84" fmla="*/ 322 w 865"/>
              <a:gd name="T85" fmla="*/ 652 h 1536"/>
              <a:gd name="T86" fmla="*/ 399 w 865"/>
              <a:gd name="T87" fmla="*/ 606 h 1536"/>
              <a:gd name="T88" fmla="*/ 466 w 865"/>
              <a:gd name="T89" fmla="*/ 606 h 1536"/>
              <a:gd name="T90" fmla="*/ 543 w 865"/>
              <a:gd name="T91" fmla="*/ 652 h 1536"/>
              <a:gd name="T92" fmla="*/ 322 w 865"/>
              <a:gd name="T93" fmla="*/ 65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5" h="1536">
                <a:moveTo>
                  <a:pt x="865" y="1104"/>
                </a:moveTo>
                <a:cubicBezTo>
                  <a:pt x="865" y="432"/>
                  <a:pt x="865" y="432"/>
                  <a:pt x="865" y="432"/>
                </a:cubicBezTo>
                <a:cubicBezTo>
                  <a:pt x="865" y="194"/>
                  <a:pt x="671" y="0"/>
                  <a:pt x="433" y="0"/>
                </a:cubicBezTo>
                <a:cubicBezTo>
                  <a:pt x="194" y="0"/>
                  <a:pt x="0" y="194"/>
                  <a:pt x="0" y="432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342"/>
                  <a:pt x="194" y="1536"/>
                  <a:pt x="433" y="1536"/>
                </a:cubicBezTo>
                <a:cubicBezTo>
                  <a:pt x="671" y="1536"/>
                  <a:pt x="865" y="1342"/>
                  <a:pt x="865" y="1104"/>
                </a:cubicBezTo>
                <a:close/>
                <a:moveTo>
                  <a:pt x="775" y="1104"/>
                </a:moveTo>
                <a:cubicBezTo>
                  <a:pt x="775" y="1167"/>
                  <a:pt x="757" y="1229"/>
                  <a:pt x="725" y="1282"/>
                </a:cubicBezTo>
                <a:cubicBezTo>
                  <a:pt x="720" y="1277"/>
                  <a:pt x="715" y="1271"/>
                  <a:pt x="710" y="1265"/>
                </a:cubicBezTo>
                <a:cubicBezTo>
                  <a:pt x="672" y="1226"/>
                  <a:pt x="617" y="1191"/>
                  <a:pt x="548" y="1159"/>
                </a:cubicBezTo>
                <a:cubicBezTo>
                  <a:pt x="632" y="1112"/>
                  <a:pt x="708" y="1041"/>
                  <a:pt x="770" y="950"/>
                </a:cubicBezTo>
                <a:cubicBezTo>
                  <a:pt x="771" y="948"/>
                  <a:pt x="773" y="945"/>
                  <a:pt x="775" y="943"/>
                </a:cubicBezTo>
                <a:lnTo>
                  <a:pt x="775" y="1104"/>
                </a:lnTo>
                <a:close/>
                <a:moveTo>
                  <a:pt x="431" y="1115"/>
                </a:moveTo>
                <a:cubicBezTo>
                  <a:pt x="344" y="1084"/>
                  <a:pt x="267" y="1029"/>
                  <a:pt x="202" y="950"/>
                </a:cubicBezTo>
                <a:cubicBezTo>
                  <a:pt x="232" y="911"/>
                  <a:pt x="269" y="890"/>
                  <a:pt x="309" y="890"/>
                </a:cubicBezTo>
                <a:cubicBezTo>
                  <a:pt x="556" y="890"/>
                  <a:pt x="556" y="890"/>
                  <a:pt x="556" y="890"/>
                </a:cubicBezTo>
                <a:cubicBezTo>
                  <a:pt x="595" y="890"/>
                  <a:pt x="632" y="910"/>
                  <a:pt x="660" y="946"/>
                </a:cubicBezTo>
                <a:cubicBezTo>
                  <a:pt x="595" y="1027"/>
                  <a:pt x="517" y="1084"/>
                  <a:pt x="431" y="1115"/>
                </a:cubicBezTo>
                <a:close/>
                <a:moveTo>
                  <a:pt x="775" y="750"/>
                </a:moveTo>
                <a:cubicBezTo>
                  <a:pt x="768" y="767"/>
                  <a:pt x="749" y="815"/>
                  <a:pt x="714" y="871"/>
                </a:cubicBezTo>
                <a:cubicBezTo>
                  <a:pt x="692" y="848"/>
                  <a:pt x="668" y="831"/>
                  <a:pt x="642" y="819"/>
                </a:cubicBezTo>
                <a:cubicBezTo>
                  <a:pt x="643" y="817"/>
                  <a:pt x="645" y="816"/>
                  <a:pt x="647" y="815"/>
                </a:cubicBezTo>
                <a:cubicBezTo>
                  <a:pt x="697" y="774"/>
                  <a:pt x="735" y="719"/>
                  <a:pt x="755" y="657"/>
                </a:cubicBezTo>
                <a:cubicBezTo>
                  <a:pt x="762" y="656"/>
                  <a:pt x="768" y="654"/>
                  <a:pt x="775" y="651"/>
                </a:cubicBezTo>
                <a:lnTo>
                  <a:pt x="775" y="750"/>
                </a:lnTo>
                <a:close/>
                <a:moveTo>
                  <a:pt x="191" y="191"/>
                </a:moveTo>
                <a:cubicBezTo>
                  <a:pt x="256" y="126"/>
                  <a:pt x="341" y="90"/>
                  <a:pt x="433" y="90"/>
                </a:cubicBezTo>
                <a:cubicBezTo>
                  <a:pt x="524" y="90"/>
                  <a:pt x="609" y="126"/>
                  <a:pt x="674" y="191"/>
                </a:cubicBezTo>
                <a:cubicBezTo>
                  <a:pt x="729" y="245"/>
                  <a:pt x="762" y="314"/>
                  <a:pt x="772" y="388"/>
                </a:cubicBezTo>
                <a:cubicBezTo>
                  <a:pt x="757" y="383"/>
                  <a:pt x="741" y="380"/>
                  <a:pt x="725" y="380"/>
                </a:cubicBezTo>
                <a:cubicBezTo>
                  <a:pt x="725" y="380"/>
                  <a:pt x="725" y="380"/>
                  <a:pt x="725" y="380"/>
                </a:cubicBezTo>
                <a:cubicBezTo>
                  <a:pt x="698" y="335"/>
                  <a:pt x="661" y="296"/>
                  <a:pt x="616" y="267"/>
                </a:cubicBezTo>
                <a:cubicBezTo>
                  <a:pt x="562" y="232"/>
                  <a:pt x="499" y="214"/>
                  <a:pt x="434" y="214"/>
                </a:cubicBezTo>
                <a:cubicBezTo>
                  <a:pt x="428" y="214"/>
                  <a:pt x="423" y="214"/>
                  <a:pt x="417" y="214"/>
                </a:cubicBezTo>
                <a:cubicBezTo>
                  <a:pt x="358" y="217"/>
                  <a:pt x="301" y="235"/>
                  <a:pt x="252" y="267"/>
                </a:cubicBezTo>
                <a:cubicBezTo>
                  <a:pt x="207" y="296"/>
                  <a:pt x="170" y="335"/>
                  <a:pt x="143" y="380"/>
                </a:cubicBezTo>
                <a:cubicBezTo>
                  <a:pt x="140" y="380"/>
                  <a:pt x="140" y="380"/>
                  <a:pt x="140" y="380"/>
                </a:cubicBezTo>
                <a:cubicBezTo>
                  <a:pt x="124" y="380"/>
                  <a:pt x="108" y="383"/>
                  <a:pt x="93" y="388"/>
                </a:cubicBezTo>
                <a:cubicBezTo>
                  <a:pt x="103" y="314"/>
                  <a:pt x="136" y="245"/>
                  <a:pt x="191" y="191"/>
                </a:cubicBezTo>
                <a:close/>
                <a:moveTo>
                  <a:pt x="140" y="470"/>
                </a:moveTo>
                <a:cubicBezTo>
                  <a:pt x="170" y="470"/>
                  <a:pt x="170" y="470"/>
                  <a:pt x="170" y="470"/>
                </a:cubicBezTo>
                <a:cubicBezTo>
                  <a:pt x="187" y="470"/>
                  <a:pt x="203" y="460"/>
                  <a:pt x="210" y="445"/>
                </a:cubicBezTo>
                <a:cubicBezTo>
                  <a:pt x="249" y="365"/>
                  <a:pt x="327" y="312"/>
                  <a:pt x="414" y="305"/>
                </a:cubicBezTo>
                <a:cubicBezTo>
                  <a:pt x="429" y="312"/>
                  <a:pt x="438" y="329"/>
                  <a:pt x="433" y="345"/>
                </a:cubicBezTo>
                <a:cubicBezTo>
                  <a:pt x="431" y="351"/>
                  <a:pt x="427" y="355"/>
                  <a:pt x="424" y="356"/>
                </a:cubicBezTo>
                <a:cubicBezTo>
                  <a:pt x="422" y="358"/>
                  <a:pt x="417" y="360"/>
                  <a:pt x="410" y="358"/>
                </a:cubicBezTo>
                <a:cubicBezTo>
                  <a:pt x="386" y="352"/>
                  <a:pt x="362" y="366"/>
                  <a:pt x="355" y="390"/>
                </a:cubicBezTo>
                <a:cubicBezTo>
                  <a:pt x="349" y="414"/>
                  <a:pt x="363" y="439"/>
                  <a:pt x="387" y="445"/>
                </a:cubicBezTo>
                <a:cubicBezTo>
                  <a:pt x="396" y="448"/>
                  <a:pt x="406" y="449"/>
                  <a:pt x="415" y="449"/>
                </a:cubicBezTo>
                <a:cubicBezTo>
                  <a:pt x="434" y="449"/>
                  <a:pt x="453" y="444"/>
                  <a:pt x="469" y="434"/>
                </a:cubicBezTo>
                <a:cubicBezTo>
                  <a:pt x="495" y="420"/>
                  <a:pt x="513" y="396"/>
                  <a:pt x="520" y="368"/>
                </a:cubicBezTo>
                <a:cubicBezTo>
                  <a:pt x="524" y="352"/>
                  <a:pt x="525" y="336"/>
                  <a:pt x="523" y="321"/>
                </a:cubicBezTo>
                <a:cubicBezTo>
                  <a:pt x="581" y="343"/>
                  <a:pt x="630" y="387"/>
                  <a:pt x="657" y="445"/>
                </a:cubicBezTo>
                <a:cubicBezTo>
                  <a:pt x="665" y="460"/>
                  <a:pt x="680" y="470"/>
                  <a:pt x="698" y="470"/>
                </a:cubicBezTo>
                <a:cubicBezTo>
                  <a:pt x="725" y="470"/>
                  <a:pt x="725" y="470"/>
                  <a:pt x="725" y="470"/>
                </a:cubicBezTo>
                <a:cubicBezTo>
                  <a:pt x="752" y="470"/>
                  <a:pt x="775" y="493"/>
                  <a:pt x="775" y="520"/>
                </a:cubicBezTo>
                <a:cubicBezTo>
                  <a:pt x="775" y="548"/>
                  <a:pt x="752" y="571"/>
                  <a:pt x="725" y="571"/>
                </a:cubicBezTo>
                <a:cubicBezTo>
                  <a:pt x="720" y="571"/>
                  <a:pt x="720" y="571"/>
                  <a:pt x="720" y="571"/>
                </a:cubicBezTo>
                <a:cubicBezTo>
                  <a:pt x="699" y="571"/>
                  <a:pt x="680" y="585"/>
                  <a:pt x="676" y="606"/>
                </a:cubicBezTo>
                <a:cubicBezTo>
                  <a:pt x="664" y="660"/>
                  <a:pt x="633" y="710"/>
                  <a:pt x="590" y="745"/>
                </a:cubicBezTo>
                <a:cubicBezTo>
                  <a:pt x="549" y="778"/>
                  <a:pt x="499" y="797"/>
                  <a:pt x="446" y="800"/>
                </a:cubicBezTo>
                <a:cubicBezTo>
                  <a:pt x="421" y="800"/>
                  <a:pt x="421" y="800"/>
                  <a:pt x="421" y="800"/>
                </a:cubicBezTo>
                <a:cubicBezTo>
                  <a:pt x="368" y="797"/>
                  <a:pt x="319" y="778"/>
                  <a:pt x="278" y="745"/>
                </a:cubicBezTo>
                <a:cubicBezTo>
                  <a:pt x="234" y="710"/>
                  <a:pt x="204" y="660"/>
                  <a:pt x="192" y="606"/>
                </a:cubicBezTo>
                <a:cubicBezTo>
                  <a:pt x="187" y="585"/>
                  <a:pt x="169" y="571"/>
                  <a:pt x="148" y="571"/>
                </a:cubicBezTo>
                <a:cubicBezTo>
                  <a:pt x="140" y="571"/>
                  <a:pt x="140" y="571"/>
                  <a:pt x="140" y="571"/>
                </a:cubicBezTo>
                <a:cubicBezTo>
                  <a:pt x="113" y="571"/>
                  <a:pt x="90" y="548"/>
                  <a:pt x="90" y="520"/>
                </a:cubicBezTo>
                <a:cubicBezTo>
                  <a:pt x="90" y="493"/>
                  <a:pt x="113" y="470"/>
                  <a:pt x="140" y="470"/>
                </a:cubicBezTo>
                <a:close/>
                <a:moveTo>
                  <a:pt x="90" y="651"/>
                </a:moveTo>
                <a:cubicBezTo>
                  <a:pt x="97" y="654"/>
                  <a:pt x="105" y="656"/>
                  <a:pt x="113" y="658"/>
                </a:cubicBezTo>
                <a:cubicBezTo>
                  <a:pt x="133" y="719"/>
                  <a:pt x="171" y="774"/>
                  <a:pt x="221" y="815"/>
                </a:cubicBezTo>
                <a:cubicBezTo>
                  <a:pt x="222" y="816"/>
                  <a:pt x="224" y="817"/>
                  <a:pt x="226" y="818"/>
                </a:cubicBezTo>
                <a:cubicBezTo>
                  <a:pt x="197" y="831"/>
                  <a:pt x="171" y="850"/>
                  <a:pt x="148" y="874"/>
                </a:cubicBezTo>
                <a:cubicBezTo>
                  <a:pt x="115" y="821"/>
                  <a:pt x="96" y="776"/>
                  <a:pt x="90" y="760"/>
                </a:cubicBezTo>
                <a:lnTo>
                  <a:pt x="90" y="651"/>
                </a:lnTo>
                <a:close/>
                <a:moveTo>
                  <a:pt x="90" y="1104"/>
                </a:moveTo>
                <a:cubicBezTo>
                  <a:pt x="90" y="950"/>
                  <a:pt x="90" y="950"/>
                  <a:pt x="90" y="950"/>
                </a:cubicBezTo>
                <a:cubicBezTo>
                  <a:pt x="91" y="952"/>
                  <a:pt x="92" y="954"/>
                  <a:pt x="94" y="955"/>
                </a:cubicBezTo>
                <a:cubicBezTo>
                  <a:pt x="178" y="1077"/>
                  <a:pt x="288" y="1162"/>
                  <a:pt x="412" y="1203"/>
                </a:cubicBezTo>
                <a:cubicBezTo>
                  <a:pt x="587" y="1261"/>
                  <a:pt x="646" y="1324"/>
                  <a:pt x="666" y="1354"/>
                </a:cubicBezTo>
                <a:cubicBezTo>
                  <a:pt x="602" y="1413"/>
                  <a:pt x="520" y="1446"/>
                  <a:pt x="433" y="1446"/>
                </a:cubicBezTo>
                <a:cubicBezTo>
                  <a:pt x="341" y="1446"/>
                  <a:pt x="256" y="1410"/>
                  <a:pt x="191" y="1345"/>
                </a:cubicBezTo>
                <a:cubicBezTo>
                  <a:pt x="126" y="1281"/>
                  <a:pt x="90" y="1195"/>
                  <a:pt x="90" y="1104"/>
                </a:cubicBezTo>
                <a:close/>
                <a:moveTo>
                  <a:pt x="322" y="652"/>
                </a:moveTo>
                <a:cubicBezTo>
                  <a:pt x="309" y="631"/>
                  <a:pt x="316" y="603"/>
                  <a:pt x="337" y="591"/>
                </a:cubicBezTo>
                <a:cubicBezTo>
                  <a:pt x="358" y="578"/>
                  <a:pt x="386" y="585"/>
                  <a:pt x="399" y="606"/>
                </a:cubicBezTo>
                <a:cubicBezTo>
                  <a:pt x="403" y="614"/>
                  <a:pt x="416" y="621"/>
                  <a:pt x="433" y="621"/>
                </a:cubicBezTo>
                <a:cubicBezTo>
                  <a:pt x="449" y="621"/>
                  <a:pt x="462" y="614"/>
                  <a:pt x="466" y="606"/>
                </a:cubicBezTo>
                <a:cubicBezTo>
                  <a:pt x="479" y="585"/>
                  <a:pt x="507" y="578"/>
                  <a:pt x="528" y="591"/>
                </a:cubicBezTo>
                <a:cubicBezTo>
                  <a:pt x="549" y="603"/>
                  <a:pt x="556" y="631"/>
                  <a:pt x="543" y="652"/>
                </a:cubicBezTo>
                <a:cubicBezTo>
                  <a:pt x="522" y="689"/>
                  <a:pt x="479" y="711"/>
                  <a:pt x="433" y="711"/>
                </a:cubicBezTo>
                <a:cubicBezTo>
                  <a:pt x="386" y="711"/>
                  <a:pt x="343" y="689"/>
                  <a:pt x="322" y="6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442"/>
          <p:cNvSpPr>
            <a:spLocks noEditPoints="1"/>
          </p:cNvSpPr>
          <p:nvPr/>
        </p:nvSpPr>
        <p:spPr bwMode="auto">
          <a:xfrm>
            <a:off x="723978" y="5257916"/>
            <a:ext cx="392387" cy="392387"/>
          </a:xfrm>
          <a:custGeom>
            <a:avLst/>
            <a:gdLst>
              <a:gd name="T0" fmla="*/ 1491 w 1536"/>
              <a:gd name="T1" fmla="*/ 1220 h 1536"/>
              <a:gd name="T2" fmla="*/ 347 w 1536"/>
              <a:gd name="T3" fmla="*/ 1220 h 1536"/>
              <a:gd name="T4" fmla="*/ 302 w 1536"/>
              <a:gd name="T5" fmla="*/ 1265 h 1536"/>
              <a:gd name="T6" fmla="*/ 347 w 1536"/>
              <a:gd name="T7" fmla="*/ 1310 h 1536"/>
              <a:gd name="T8" fmla="*/ 997 w 1536"/>
              <a:gd name="T9" fmla="*/ 1310 h 1536"/>
              <a:gd name="T10" fmla="*/ 1265 w 1536"/>
              <a:gd name="T11" fmla="*/ 1536 h 1536"/>
              <a:gd name="T12" fmla="*/ 1536 w 1536"/>
              <a:gd name="T13" fmla="*/ 1265 h 1536"/>
              <a:gd name="T14" fmla="*/ 1491 w 1536"/>
              <a:gd name="T15" fmla="*/ 1220 h 1536"/>
              <a:gd name="T16" fmla="*/ 1265 w 1536"/>
              <a:gd name="T17" fmla="*/ 1446 h 1536"/>
              <a:gd name="T18" fmla="*/ 1089 w 1536"/>
              <a:gd name="T19" fmla="*/ 1310 h 1536"/>
              <a:gd name="T20" fmla="*/ 1440 w 1536"/>
              <a:gd name="T21" fmla="*/ 1310 h 1536"/>
              <a:gd name="T22" fmla="*/ 1265 w 1536"/>
              <a:gd name="T23" fmla="*/ 1446 h 1536"/>
              <a:gd name="T24" fmla="*/ 1188 w 1536"/>
              <a:gd name="T25" fmla="*/ 721 h 1536"/>
              <a:gd name="T26" fmla="*/ 1128 w 1536"/>
              <a:gd name="T27" fmla="*/ 983 h 1536"/>
              <a:gd name="T28" fmla="*/ 1263 w 1536"/>
              <a:gd name="T29" fmla="*/ 1118 h 1536"/>
              <a:gd name="T30" fmla="*/ 1398 w 1536"/>
              <a:gd name="T31" fmla="*/ 983 h 1536"/>
              <a:gd name="T32" fmla="*/ 1338 w 1536"/>
              <a:gd name="T33" fmla="*/ 721 h 1536"/>
              <a:gd name="T34" fmla="*/ 1308 w 1536"/>
              <a:gd name="T35" fmla="*/ 503 h 1536"/>
              <a:gd name="T36" fmla="*/ 1308 w 1536"/>
              <a:gd name="T37" fmla="*/ 258 h 1536"/>
              <a:gd name="T38" fmla="*/ 1263 w 1536"/>
              <a:gd name="T39" fmla="*/ 213 h 1536"/>
              <a:gd name="T40" fmla="*/ 1080 w 1536"/>
              <a:gd name="T41" fmla="*/ 213 h 1536"/>
              <a:gd name="T42" fmla="*/ 1080 w 1536"/>
              <a:gd name="T43" fmla="*/ 45 h 1536"/>
              <a:gd name="T44" fmla="*/ 1035 w 1536"/>
              <a:gd name="T45" fmla="*/ 0 h 1536"/>
              <a:gd name="T46" fmla="*/ 45 w 1536"/>
              <a:gd name="T47" fmla="*/ 0 h 1536"/>
              <a:gd name="T48" fmla="*/ 0 w 1536"/>
              <a:gd name="T49" fmla="*/ 45 h 1536"/>
              <a:gd name="T50" fmla="*/ 0 w 1536"/>
              <a:gd name="T51" fmla="*/ 651 h 1536"/>
              <a:gd name="T52" fmla="*/ 45 w 1536"/>
              <a:gd name="T53" fmla="*/ 696 h 1536"/>
              <a:gd name="T54" fmla="*/ 1035 w 1536"/>
              <a:gd name="T55" fmla="*/ 696 h 1536"/>
              <a:gd name="T56" fmla="*/ 1080 w 1536"/>
              <a:gd name="T57" fmla="*/ 651 h 1536"/>
              <a:gd name="T58" fmla="*/ 1080 w 1536"/>
              <a:gd name="T59" fmla="*/ 482 h 1536"/>
              <a:gd name="T60" fmla="*/ 1218 w 1536"/>
              <a:gd name="T61" fmla="*/ 482 h 1536"/>
              <a:gd name="T62" fmla="*/ 1218 w 1536"/>
              <a:gd name="T63" fmla="*/ 503 h 1536"/>
              <a:gd name="T64" fmla="*/ 1188 w 1536"/>
              <a:gd name="T65" fmla="*/ 721 h 1536"/>
              <a:gd name="T66" fmla="*/ 403 w 1536"/>
              <a:gd name="T67" fmla="*/ 606 h 1536"/>
              <a:gd name="T68" fmla="*/ 90 w 1536"/>
              <a:gd name="T69" fmla="*/ 606 h 1536"/>
              <a:gd name="T70" fmla="*/ 90 w 1536"/>
              <a:gd name="T71" fmla="*/ 90 h 1536"/>
              <a:gd name="T72" fmla="*/ 403 w 1536"/>
              <a:gd name="T73" fmla="*/ 90 h 1536"/>
              <a:gd name="T74" fmla="*/ 403 w 1536"/>
              <a:gd name="T75" fmla="*/ 606 h 1536"/>
              <a:gd name="T76" fmla="*/ 786 w 1536"/>
              <a:gd name="T77" fmla="*/ 606 h 1536"/>
              <a:gd name="T78" fmla="*/ 493 w 1536"/>
              <a:gd name="T79" fmla="*/ 606 h 1536"/>
              <a:gd name="T80" fmla="*/ 493 w 1536"/>
              <a:gd name="T81" fmla="*/ 90 h 1536"/>
              <a:gd name="T82" fmla="*/ 786 w 1536"/>
              <a:gd name="T83" fmla="*/ 90 h 1536"/>
              <a:gd name="T84" fmla="*/ 786 w 1536"/>
              <a:gd name="T85" fmla="*/ 606 h 1536"/>
              <a:gd name="T86" fmla="*/ 1035 w 1536"/>
              <a:gd name="T87" fmla="*/ 392 h 1536"/>
              <a:gd name="T88" fmla="*/ 990 w 1536"/>
              <a:gd name="T89" fmla="*/ 437 h 1536"/>
              <a:gd name="T90" fmla="*/ 990 w 1536"/>
              <a:gd name="T91" fmla="*/ 606 h 1536"/>
              <a:gd name="T92" fmla="*/ 876 w 1536"/>
              <a:gd name="T93" fmla="*/ 606 h 1536"/>
              <a:gd name="T94" fmla="*/ 876 w 1536"/>
              <a:gd name="T95" fmla="*/ 90 h 1536"/>
              <a:gd name="T96" fmla="*/ 990 w 1536"/>
              <a:gd name="T97" fmla="*/ 90 h 1536"/>
              <a:gd name="T98" fmla="*/ 990 w 1536"/>
              <a:gd name="T99" fmla="*/ 258 h 1536"/>
              <a:gd name="T100" fmla="*/ 1035 w 1536"/>
              <a:gd name="T101" fmla="*/ 303 h 1536"/>
              <a:gd name="T102" fmla="*/ 1218 w 1536"/>
              <a:gd name="T103" fmla="*/ 303 h 1536"/>
              <a:gd name="T104" fmla="*/ 1218 w 1536"/>
              <a:gd name="T105" fmla="*/ 392 h 1536"/>
              <a:gd name="T106" fmla="*/ 1035 w 1536"/>
              <a:gd name="T107" fmla="*/ 392 h 1536"/>
              <a:gd name="T108" fmla="*/ 1263 w 1536"/>
              <a:gd name="T109" fmla="*/ 790 h 1536"/>
              <a:gd name="T110" fmla="*/ 1308 w 1536"/>
              <a:gd name="T111" fmla="*/ 983 h 1536"/>
              <a:gd name="T112" fmla="*/ 1263 w 1536"/>
              <a:gd name="T113" fmla="*/ 1028 h 1536"/>
              <a:gd name="T114" fmla="*/ 1218 w 1536"/>
              <a:gd name="T115" fmla="*/ 983 h 1536"/>
              <a:gd name="T116" fmla="*/ 1263 w 1536"/>
              <a:gd name="T117" fmla="*/ 79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6" h="1536">
                <a:moveTo>
                  <a:pt x="1491" y="1220"/>
                </a:moveTo>
                <a:cubicBezTo>
                  <a:pt x="347" y="1220"/>
                  <a:pt x="347" y="1220"/>
                  <a:pt x="347" y="1220"/>
                </a:cubicBezTo>
                <a:cubicBezTo>
                  <a:pt x="322" y="1220"/>
                  <a:pt x="302" y="1240"/>
                  <a:pt x="302" y="1265"/>
                </a:cubicBezTo>
                <a:cubicBezTo>
                  <a:pt x="302" y="1290"/>
                  <a:pt x="322" y="1310"/>
                  <a:pt x="347" y="1310"/>
                </a:cubicBezTo>
                <a:cubicBezTo>
                  <a:pt x="997" y="1310"/>
                  <a:pt x="997" y="1310"/>
                  <a:pt x="997" y="1310"/>
                </a:cubicBezTo>
                <a:cubicBezTo>
                  <a:pt x="1019" y="1438"/>
                  <a:pt x="1131" y="1536"/>
                  <a:pt x="1265" y="1536"/>
                </a:cubicBezTo>
                <a:cubicBezTo>
                  <a:pt x="1414" y="1536"/>
                  <a:pt x="1536" y="1414"/>
                  <a:pt x="1536" y="1265"/>
                </a:cubicBezTo>
                <a:cubicBezTo>
                  <a:pt x="1536" y="1240"/>
                  <a:pt x="1516" y="1220"/>
                  <a:pt x="1491" y="1220"/>
                </a:cubicBezTo>
                <a:close/>
                <a:moveTo>
                  <a:pt x="1265" y="1446"/>
                </a:moveTo>
                <a:cubicBezTo>
                  <a:pt x="1180" y="1446"/>
                  <a:pt x="1109" y="1388"/>
                  <a:pt x="1089" y="1310"/>
                </a:cubicBezTo>
                <a:cubicBezTo>
                  <a:pt x="1440" y="1310"/>
                  <a:pt x="1440" y="1310"/>
                  <a:pt x="1440" y="1310"/>
                </a:cubicBezTo>
                <a:cubicBezTo>
                  <a:pt x="1420" y="1388"/>
                  <a:pt x="1349" y="1446"/>
                  <a:pt x="1265" y="1446"/>
                </a:cubicBezTo>
                <a:close/>
                <a:moveTo>
                  <a:pt x="1188" y="721"/>
                </a:moveTo>
                <a:cubicBezTo>
                  <a:pt x="1161" y="821"/>
                  <a:pt x="1128" y="948"/>
                  <a:pt x="1128" y="983"/>
                </a:cubicBezTo>
                <a:cubicBezTo>
                  <a:pt x="1128" y="1058"/>
                  <a:pt x="1188" y="1118"/>
                  <a:pt x="1263" y="1118"/>
                </a:cubicBezTo>
                <a:cubicBezTo>
                  <a:pt x="1337" y="1118"/>
                  <a:pt x="1398" y="1058"/>
                  <a:pt x="1398" y="983"/>
                </a:cubicBezTo>
                <a:cubicBezTo>
                  <a:pt x="1398" y="948"/>
                  <a:pt x="1365" y="821"/>
                  <a:pt x="1338" y="721"/>
                </a:cubicBezTo>
                <a:cubicBezTo>
                  <a:pt x="1318" y="650"/>
                  <a:pt x="1308" y="577"/>
                  <a:pt x="1308" y="503"/>
                </a:cubicBezTo>
                <a:cubicBezTo>
                  <a:pt x="1308" y="258"/>
                  <a:pt x="1308" y="258"/>
                  <a:pt x="1308" y="258"/>
                </a:cubicBezTo>
                <a:cubicBezTo>
                  <a:pt x="1308" y="233"/>
                  <a:pt x="1288" y="213"/>
                  <a:pt x="1263" y="213"/>
                </a:cubicBezTo>
                <a:cubicBezTo>
                  <a:pt x="1080" y="213"/>
                  <a:pt x="1080" y="213"/>
                  <a:pt x="1080" y="213"/>
                </a:cubicBezTo>
                <a:cubicBezTo>
                  <a:pt x="1080" y="45"/>
                  <a:pt x="1080" y="45"/>
                  <a:pt x="1080" y="45"/>
                </a:cubicBezTo>
                <a:cubicBezTo>
                  <a:pt x="1080" y="20"/>
                  <a:pt x="1060" y="0"/>
                  <a:pt x="103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75"/>
                  <a:pt x="20" y="696"/>
                  <a:pt x="45" y="696"/>
                </a:cubicBezTo>
                <a:cubicBezTo>
                  <a:pt x="1035" y="696"/>
                  <a:pt x="1035" y="696"/>
                  <a:pt x="1035" y="696"/>
                </a:cubicBezTo>
                <a:cubicBezTo>
                  <a:pt x="1060" y="696"/>
                  <a:pt x="1080" y="675"/>
                  <a:pt x="1080" y="651"/>
                </a:cubicBezTo>
                <a:cubicBezTo>
                  <a:pt x="1080" y="482"/>
                  <a:pt x="1080" y="482"/>
                  <a:pt x="1080" y="482"/>
                </a:cubicBezTo>
                <a:cubicBezTo>
                  <a:pt x="1218" y="482"/>
                  <a:pt x="1218" y="482"/>
                  <a:pt x="1218" y="482"/>
                </a:cubicBezTo>
                <a:cubicBezTo>
                  <a:pt x="1218" y="503"/>
                  <a:pt x="1218" y="503"/>
                  <a:pt x="1218" y="503"/>
                </a:cubicBezTo>
                <a:cubicBezTo>
                  <a:pt x="1218" y="577"/>
                  <a:pt x="1208" y="650"/>
                  <a:pt x="1188" y="721"/>
                </a:cubicBezTo>
                <a:close/>
                <a:moveTo>
                  <a:pt x="403" y="606"/>
                </a:moveTo>
                <a:cubicBezTo>
                  <a:pt x="90" y="606"/>
                  <a:pt x="90" y="606"/>
                  <a:pt x="90" y="606"/>
                </a:cubicBezTo>
                <a:cubicBezTo>
                  <a:pt x="90" y="90"/>
                  <a:pt x="90" y="90"/>
                  <a:pt x="90" y="90"/>
                </a:cubicBezTo>
                <a:cubicBezTo>
                  <a:pt x="403" y="90"/>
                  <a:pt x="403" y="90"/>
                  <a:pt x="403" y="90"/>
                </a:cubicBezTo>
                <a:lnTo>
                  <a:pt x="403" y="606"/>
                </a:lnTo>
                <a:close/>
                <a:moveTo>
                  <a:pt x="786" y="606"/>
                </a:moveTo>
                <a:cubicBezTo>
                  <a:pt x="493" y="606"/>
                  <a:pt x="493" y="606"/>
                  <a:pt x="493" y="606"/>
                </a:cubicBezTo>
                <a:cubicBezTo>
                  <a:pt x="493" y="90"/>
                  <a:pt x="493" y="90"/>
                  <a:pt x="493" y="90"/>
                </a:cubicBezTo>
                <a:cubicBezTo>
                  <a:pt x="786" y="90"/>
                  <a:pt x="786" y="90"/>
                  <a:pt x="786" y="90"/>
                </a:cubicBezTo>
                <a:lnTo>
                  <a:pt x="786" y="606"/>
                </a:lnTo>
                <a:close/>
                <a:moveTo>
                  <a:pt x="1035" y="392"/>
                </a:moveTo>
                <a:cubicBezTo>
                  <a:pt x="1010" y="392"/>
                  <a:pt x="990" y="413"/>
                  <a:pt x="990" y="437"/>
                </a:cubicBezTo>
                <a:cubicBezTo>
                  <a:pt x="990" y="606"/>
                  <a:pt x="990" y="606"/>
                  <a:pt x="990" y="606"/>
                </a:cubicBezTo>
                <a:cubicBezTo>
                  <a:pt x="876" y="606"/>
                  <a:pt x="876" y="606"/>
                  <a:pt x="876" y="606"/>
                </a:cubicBezTo>
                <a:cubicBezTo>
                  <a:pt x="876" y="90"/>
                  <a:pt x="876" y="90"/>
                  <a:pt x="876" y="90"/>
                </a:cubicBezTo>
                <a:cubicBezTo>
                  <a:pt x="990" y="90"/>
                  <a:pt x="990" y="90"/>
                  <a:pt x="990" y="90"/>
                </a:cubicBezTo>
                <a:cubicBezTo>
                  <a:pt x="990" y="258"/>
                  <a:pt x="990" y="258"/>
                  <a:pt x="990" y="258"/>
                </a:cubicBezTo>
                <a:cubicBezTo>
                  <a:pt x="990" y="283"/>
                  <a:pt x="1010" y="303"/>
                  <a:pt x="1035" y="303"/>
                </a:cubicBezTo>
                <a:cubicBezTo>
                  <a:pt x="1218" y="303"/>
                  <a:pt x="1218" y="303"/>
                  <a:pt x="1218" y="303"/>
                </a:cubicBezTo>
                <a:cubicBezTo>
                  <a:pt x="1218" y="392"/>
                  <a:pt x="1218" y="392"/>
                  <a:pt x="1218" y="392"/>
                </a:cubicBezTo>
                <a:lnTo>
                  <a:pt x="1035" y="392"/>
                </a:lnTo>
                <a:close/>
                <a:moveTo>
                  <a:pt x="1263" y="790"/>
                </a:moveTo>
                <a:cubicBezTo>
                  <a:pt x="1288" y="885"/>
                  <a:pt x="1308" y="965"/>
                  <a:pt x="1308" y="983"/>
                </a:cubicBezTo>
                <a:cubicBezTo>
                  <a:pt x="1308" y="1008"/>
                  <a:pt x="1288" y="1028"/>
                  <a:pt x="1263" y="1028"/>
                </a:cubicBezTo>
                <a:cubicBezTo>
                  <a:pt x="1238" y="1028"/>
                  <a:pt x="1218" y="1008"/>
                  <a:pt x="1218" y="983"/>
                </a:cubicBezTo>
                <a:cubicBezTo>
                  <a:pt x="1218" y="965"/>
                  <a:pt x="1237" y="885"/>
                  <a:pt x="1263" y="7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 449"/>
          <p:cNvSpPr>
            <a:spLocks noEditPoints="1"/>
          </p:cNvSpPr>
          <p:nvPr/>
        </p:nvSpPr>
        <p:spPr bwMode="auto">
          <a:xfrm>
            <a:off x="723978" y="5976256"/>
            <a:ext cx="392387" cy="302739"/>
          </a:xfrm>
          <a:custGeom>
            <a:avLst/>
            <a:gdLst>
              <a:gd name="T0" fmla="*/ 90 w 1536"/>
              <a:gd name="T1" fmla="*/ 224 h 1185"/>
              <a:gd name="T2" fmla="*/ 45 w 1536"/>
              <a:gd name="T3" fmla="*/ 0 h 1185"/>
              <a:gd name="T4" fmla="*/ 0 w 1536"/>
              <a:gd name="T5" fmla="*/ 637 h 1185"/>
              <a:gd name="T6" fmla="*/ 441 w 1536"/>
              <a:gd name="T7" fmla="*/ 682 h 1185"/>
              <a:gd name="T8" fmla="*/ 440 w 1536"/>
              <a:gd name="T9" fmla="*/ 916 h 1185"/>
              <a:gd name="T10" fmla="*/ 452 w 1536"/>
              <a:gd name="T11" fmla="*/ 1185 h 1185"/>
              <a:gd name="T12" fmla="*/ 550 w 1536"/>
              <a:gd name="T13" fmla="*/ 957 h 1185"/>
              <a:gd name="T14" fmla="*/ 936 w 1536"/>
              <a:gd name="T15" fmla="*/ 957 h 1185"/>
              <a:gd name="T16" fmla="*/ 1034 w 1536"/>
              <a:gd name="T17" fmla="*/ 1185 h 1185"/>
              <a:gd name="T18" fmla="*/ 1047 w 1536"/>
              <a:gd name="T19" fmla="*/ 916 h 1185"/>
              <a:gd name="T20" fmla="*/ 1046 w 1536"/>
              <a:gd name="T21" fmla="*/ 682 h 1185"/>
              <a:gd name="T22" fmla="*/ 1535 w 1536"/>
              <a:gd name="T23" fmla="*/ 637 h 1185"/>
              <a:gd name="T24" fmla="*/ 1399 w 1536"/>
              <a:gd name="T25" fmla="*/ 224 h 1185"/>
              <a:gd name="T26" fmla="*/ 407 w 1536"/>
              <a:gd name="T27" fmla="*/ 1050 h 1185"/>
              <a:gd name="T28" fmla="*/ 452 w 1536"/>
              <a:gd name="T29" fmla="*/ 1005 h 1185"/>
              <a:gd name="T30" fmla="*/ 498 w 1536"/>
              <a:gd name="T31" fmla="*/ 1050 h 1185"/>
              <a:gd name="T32" fmla="*/ 1034 w 1536"/>
              <a:gd name="T33" fmla="*/ 1005 h 1185"/>
              <a:gd name="T34" fmla="*/ 1034 w 1536"/>
              <a:gd name="T35" fmla="*/ 1005 h 1185"/>
              <a:gd name="T36" fmla="*/ 1034 w 1536"/>
              <a:gd name="T37" fmla="*/ 1095 h 1185"/>
              <a:gd name="T38" fmla="*/ 1034 w 1536"/>
              <a:gd name="T39" fmla="*/ 1005 h 1185"/>
              <a:gd name="T40" fmla="*/ 1085 w 1536"/>
              <a:gd name="T41" fmla="*/ 314 h 1185"/>
              <a:gd name="T42" fmla="*/ 814 w 1536"/>
              <a:gd name="T43" fmla="*/ 408 h 1185"/>
              <a:gd name="T44" fmla="*/ 453 w 1536"/>
              <a:gd name="T45" fmla="*/ 314 h 1185"/>
              <a:gd name="T46" fmla="*/ 724 w 1536"/>
              <a:gd name="T47" fmla="*/ 408 h 1185"/>
              <a:gd name="T48" fmla="*/ 453 w 1536"/>
              <a:gd name="T49" fmla="*/ 314 h 1185"/>
              <a:gd name="T50" fmla="*/ 363 w 1536"/>
              <a:gd name="T51" fmla="*/ 314 h 1185"/>
              <a:gd name="T52" fmla="*/ 90 w 1536"/>
              <a:gd name="T53" fmla="*/ 408 h 1185"/>
              <a:gd name="T54" fmla="*/ 743 w 1536"/>
              <a:gd name="T55" fmla="*/ 747 h 1185"/>
              <a:gd name="T56" fmla="*/ 861 w 1536"/>
              <a:gd name="T57" fmla="*/ 682 h 1185"/>
              <a:gd name="T58" fmla="*/ 1445 w 1536"/>
              <a:gd name="T59" fmla="*/ 592 h 1185"/>
              <a:gd name="T60" fmla="*/ 90 w 1536"/>
              <a:gd name="T61" fmla="*/ 498 h 1185"/>
              <a:gd name="T62" fmla="*/ 1445 w 1536"/>
              <a:gd name="T63" fmla="*/ 592 h 1185"/>
              <a:gd name="T64" fmla="*/ 1175 w 1536"/>
              <a:gd name="T65" fmla="*/ 408 h 1185"/>
              <a:gd name="T66" fmla="*/ 1399 w 1536"/>
              <a:gd name="T67" fmla="*/ 314 h 1185"/>
              <a:gd name="T68" fmla="*/ 1445 w 1536"/>
              <a:gd name="T69" fmla="*/ 408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6" h="1185">
                <a:moveTo>
                  <a:pt x="1399" y="224"/>
                </a:moveTo>
                <a:cubicBezTo>
                  <a:pt x="90" y="224"/>
                  <a:pt x="90" y="224"/>
                  <a:pt x="90" y="224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20"/>
                  <a:pt x="69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62"/>
                  <a:pt x="20" y="682"/>
                  <a:pt x="45" y="682"/>
                </a:cubicBezTo>
                <a:cubicBezTo>
                  <a:pt x="441" y="682"/>
                  <a:pt x="441" y="682"/>
                  <a:pt x="441" y="682"/>
                </a:cubicBezTo>
                <a:cubicBezTo>
                  <a:pt x="651" y="799"/>
                  <a:pt x="651" y="799"/>
                  <a:pt x="651" y="799"/>
                </a:cubicBezTo>
                <a:cubicBezTo>
                  <a:pt x="440" y="916"/>
                  <a:pt x="440" y="916"/>
                  <a:pt x="440" y="916"/>
                </a:cubicBezTo>
                <a:cubicBezTo>
                  <a:pt x="371" y="922"/>
                  <a:pt x="317" y="980"/>
                  <a:pt x="317" y="1050"/>
                </a:cubicBezTo>
                <a:cubicBezTo>
                  <a:pt x="317" y="1125"/>
                  <a:pt x="378" y="1185"/>
                  <a:pt x="452" y="1185"/>
                </a:cubicBezTo>
                <a:cubicBezTo>
                  <a:pt x="527" y="1185"/>
                  <a:pt x="588" y="1125"/>
                  <a:pt x="588" y="1050"/>
                </a:cubicBezTo>
                <a:cubicBezTo>
                  <a:pt x="588" y="1014"/>
                  <a:pt x="573" y="982"/>
                  <a:pt x="550" y="957"/>
                </a:cubicBezTo>
                <a:cubicBezTo>
                  <a:pt x="743" y="850"/>
                  <a:pt x="743" y="850"/>
                  <a:pt x="743" y="850"/>
                </a:cubicBezTo>
                <a:cubicBezTo>
                  <a:pt x="936" y="957"/>
                  <a:pt x="936" y="957"/>
                  <a:pt x="936" y="957"/>
                </a:cubicBezTo>
                <a:cubicBezTo>
                  <a:pt x="913" y="982"/>
                  <a:pt x="899" y="1014"/>
                  <a:pt x="899" y="1050"/>
                </a:cubicBezTo>
                <a:cubicBezTo>
                  <a:pt x="899" y="1125"/>
                  <a:pt x="960" y="1185"/>
                  <a:pt x="1034" y="1185"/>
                </a:cubicBezTo>
                <a:cubicBezTo>
                  <a:pt x="1109" y="1185"/>
                  <a:pt x="1170" y="1125"/>
                  <a:pt x="1170" y="1050"/>
                </a:cubicBezTo>
                <a:cubicBezTo>
                  <a:pt x="1170" y="980"/>
                  <a:pt x="1116" y="922"/>
                  <a:pt x="1047" y="916"/>
                </a:cubicBezTo>
                <a:cubicBezTo>
                  <a:pt x="836" y="799"/>
                  <a:pt x="836" y="799"/>
                  <a:pt x="836" y="799"/>
                </a:cubicBezTo>
                <a:cubicBezTo>
                  <a:pt x="1046" y="682"/>
                  <a:pt x="1046" y="682"/>
                  <a:pt x="1046" y="682"/>
                </a:cubicBezTo>
                <a:cubicBezTo>
                  <a:pt x="1490" y="682"/>
                  <a:pt x="1490" y="682"/>
                  <a:pt x="1490" y="682"/>
                </a:cubicBezTo>
                <a:cubicBezTo>
                  <a:pt x="1515" y="682"/>
                  <a:pt x="1535" y="662"/>
                  <a:pt x="1535" y="637"/>
                </a:cubicBezTo>
                <a:cubicBezTo>
                  <a:pt x="1535" y="360"/>
                  <a:pt x="1535" y="360"/>
                  <a:pt x="1535" y="360"/>
                </a:cubicBezTo>
                <a:cubicBezTo>
                  <a:pt x="1536" y="285"/>
                  <a:pt x="1474" y="224"/>
                  <a:pt x="1399" y="224"/>
                </a:cubicBezTo>
                <a:close/>
                <a:moveTo>
                  <a:pt x="452" y="1095"/>
                </a:moveTo>
                <a:cubicBezTo>
                  <a:pt x="428" y="1095"/>
                  <a:pt x="407" y="1075"/>
                  <a:pt x="407" y="1050"/>
                </a:cubicBezTo>
                <a:cubicBezTo>
                  <a:pt x="407" y="1025"/>
                  <a:pt x="428" y="1005"/>
                  <a:pt x="452" y="1005"/>
                </a:cubicBezTo>
                <a:cubicBezTo>
                  <a:pt x="452" y="1005"/>
                  <a:pt x="452" y="1005"/>
                  <a:pt x="452" y="1005"/>
                </a:cubicBezTo>
                <a:cubicBezTo>
                  <a:pt x="453" y="1005"/>
                  <a:pt x="453" y="1005"/>
                  <a:pt x="453" y="1005"/>
                </a:cubicBezTo>
                <a:cubicBezTo>
                  <a:pt x="477" y="1005"/>
                  <a:pt x="498" y="1025"/>
                  <a:pt x="498" y="1050"/>
                </a:cubicBezTo>
                <a:cubicBezTo>
                  <a:pt x="498" y="1075"/>
                  <a:pt x="477" y="1095"/>
                  <a:pt x="452" y="1095"/>
                </a:cubicBezTo>
                <a:close/>
                <a:moveTo>
                  <a:pt x="1034" y="1005"/>
                </a:moveTo>
                <a:cubicBezTo>
                  <a:pt x="1034" y="1005"/>
                  <a:pt x="1034" y="1005"/>
                  <a:pt x="1034" y="1005"/>
                </a:cubicBezTo>
                <a:cubicBezTo>
                  <a:pt x="1034" y="1005"/>
                  <a:pt x="1034" y="1005"/>
                  <a:pt x="1034" y="1005"/>
                </a:cubicBezTo>
                <a:cubicBezTo>
                  <a:pt x="1059" y="1005"/>
                  <a:pt x="1079" y="1025"/>
                  <a:pt x="1079" y="1050"/>
                </a:cubicBezTo>
                <a:cubicBezTo>
                  <a:pt x="1079" y="1075"/>
                  <a:pt x="1059" y="1095"/>
                  <a:pt x="1034" y="1095"/>
                </a:cubicBezTo>
                <a:cubicBezTo>
                  <a:pt x="1010" y="1095"/>
                  <a:pt x="989" y="1075"/>
                  <a:pt x="989" y="1050"/>
                </a:cubicBezTo>
                <a:cubicBezTo>
                  <a:pt x="989" y="1025"/>
                  <a:pt x="1009" y="1005"/>
                  <a:pt x="1034" y="1005"/>
                </a:cubicBezTo>
                <a:close/>
                <a:moveTo>
                  <a:pt x="814" y="314"/>
                </a:moveTo>
                <a:cubicBezTo>
                  <a:pt x="1085" y="314"/>
                  <a:pt x="1085" y="314"/>
                  <a:pt x="1085" y="314"/>
                </a:cubicBezTo>
                <a:cubicBezTo>
                  <a:pt x="1085" y="408"/>
                  <a:pt x="1085" y="408"/>
                  <a:pt x="1085" y="408"/>
                </a:cubicBezTo>
                <a:cubicBezTo>
                  <a:pt x="814" y="408"/>
                  <a:pt x="814" y="408"/>
                  <a:pt x="814" y="408"/>
                </a:cubicBezTo>
                <a:lnTo>
                  <a:pt x="814" y="314"/>
                </a:lnTo>
                <a:close/>
                <a:moveTo>
                  <a:pt x="453" y="314"/>
                </a:moveTo>
                <a:cubicBezTo>
                  <a:pt x="724" y="314"/>
                  <a:pt x="724" y="314"/>
                  <a:pt x="724" y="314"/>
                </a:cubicBezTo>
                <a:cubicBezTo>
                  <a:pt x="724" y="408"/>
                  <a:pt x="724" y="408"/>
                  <a:pt x="724" y="408"/>
                </a:cubicBezTo>
                <a:cubicBezTo>
                  <a:pt x="453" y="408"/>
                  <a:pt x="453" y="408"/>
                  <a:pt x="453" y="408"/>
                </a:cubicBezTo>
                <a:lnTo>
                  <a:pt x="453" y="314"/>
                </a:lnTo>
                <a:close/>
                <a:moveTo>
                  <a:pt x="90" y="314"/>
                </a:moveTo>
                <a:cubicBezTo>
                  <a:pt x="363" y="314"/>
                  <a:pt x="363" y="314"/>
                  <a:pt x="363" y="314"/>
                </a:cubicBezTo>
                <a:cubicBezTo>
                  <a:pt x="363" y="408"/>
                  <a:pt x="363" y="408"/>
                  <a:pt x="363" y="408"/>
                </a:cubicBezTo>
                <a:cubicBezTo>
                  <a:pt x="90" y="408"/>
                  <a:pt x="90" y="408"/>
                  <a:pt x="90" y="408"/>
                </a:cubicBezTo>
                <a:lnTo>
                  <a:pt x="90" y="314"/>
                </a:lnTo>
                <a:close/>
                <a:moveTo>
                  <a:pt x="743" y="747"/>
                </a:moveTo>
                <a:cubicBezTo>
                  <a:pt x="626" y="682"/>
                  <a:pt x="626" y="682"/>
                  <a:pt x="626" y="682"/>
                </a:cubicBezTo>
                <a:cubicBezTo>
                  <a:pt x="861" y="682"/>
                  <a:pt x="861" y="682"/>
                  <a:pt x="861" y="682"/>
                </a:cubicBezTo>
                <a:lnTo>
                  <a:pt x="743" y="747"/>
                </a:lnTo>
                <a:close/>
                <a:moveTo>
                  <a:pt x="1445" y="592"/>
                </a:moveTo>
                <a:cubicBezTo>
                  <a:pt x="90" y="592"/>
                  <a:pt x="90" y="592"/>
                  <a:pt x="90" y="592"/>
                </a:cubicBezTo>
                <a:cubicBezTo>
                  <a:pt x="90" y="498"/>
                  <a:pt x="90" y="498"/>
                  <a:pt x="90" y="498"/>
                </a:cubicBezTo>
                <a:cubicBezTo>
                  <a:pt x="1445" y="498"/>
                  <a:pt x="1445" y="498"/>
                  <a:pt x="1445" y="498"/>
                </a:cubicBezTo>
                <a:lnTo>
                  <a:pt x="1445" y="592"/>
                </a:lnTo>
                <a:close/>
                <a:moveTo>
                  <a:pt x="1445" y="408"/>
                </a:moveTo>
                <a:cubicBezTo>
                  <a:pt x="1175" y="408"/>
                  <a:pt x="1175" y="408"/>
                  <a:pt x="1175" y="408"/>
                </a:cubicBezTo>
                <a:cubicBezTo>
                  <a:pt x="1175" y="314"/>
                  <a:pt x="1175" y="314"/>
                  <a:pt x="1175" y="314"/>
                </a:cubicBezTo>
                <a:cubicBezTo>
                  <a:pt x="1399" y="314"/>
                  <a:pt x="1399" y="314"/>
                  <a:pt x="1399" y="314"/>
                </a:cubicBezTo>
                <a:cubicBezTo>
                  <a:pt x="1425" y="314"/>
                  <a:pt x="1445" y="335"/>
                  <a:pt x="1445" y="360"/>
                </a:cubicBezTo>
                <a:lnTo>
                  <a:pt x="1445" y="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408"/>
          <p:cNvSpPr>
            <a:spLocks noEditPoints="1"/>
          </p:cNvSpPr>
          <p:nvPr/>
        </p:nvSpPr>
        <p:spPr bwMode="auto">
          <a:xfrm>
            <a:off x="1535757" y="1890891"/>
            <a:ext cx="220757" cy="392387"/>
          </a:xfrm>
          <a:custGeom>
            <a:avLst/>
            <a:gdLst>
              <a:gd name="T0" fmla="*/ 45 w 864"/>
              <a:gd name="T1" fmla="*/ 813 h 1536"/>
              <a:gd name="T2" fmla="*/ 70 w 864"/>
              <a:gd name="T3" fmla="*/ 813 h 1536"/>
              <a:gd name="T4" fmla="*/ 70 w 864"/>
              <a:gd name="T5" fmla="*/ 1491 h 1536"/>
              <a:gd name="T6" fmla="*/ 115 w 864"/>
              <a:gd name="T7" fmla="*/ 1536 h 1536"/>
              <a:gd name="T8" fmla="*/ 749 w 864"/>
              <a:gd name="T9" fmla="*/ 1536 h 1536"/>
              <a:gd name="T10" fmla="*/ 794 w 864"/>
              <a:gd name="T11" fmla="*/ 1491 h 1536"/>
              <a:gd name="T12" fmla="*/ 794 w 864"/>
              <a:gd name="T13" fmla="*/ 813 h 1536"/>
              <a:gd name="T14" fmla="*/ 819 w 864"/>
              <a:gd name="T15" fmla="*/ 813 h 1536"/>
              <a:gd name="T16" fmla="*/ 864 w 864"/>
              <a:gd name="T17" fmla="*/ 768 h 1536"/>
              <a:gd name="T18" fmla="*/ 864 w 864"/>
              <a:gd name="T19" fmla="*/ 587 h 1536"/>
              <a:gd name="T20" fmla="*/ 819 w 864"/>
              <a:gd name="T21" fmla="*/ 542 h 1536"/>
              <a:gd name="T22" fmla="*/ 771 w 864"/>
              <a:gd name="T23" fmla="*/ 542 h 1536"/>
              <a:gd name="T24" fmla="*/ 567 w 864"/>
              <a:gd name="T25" fmla="*/ 265 h 1536"/>
              <a:gd name="T26" fmla="*/ 567 w 864"/>
              <a:gd name="T27" fmla="*/ 135 h 1536"/>
              <a:gd name="T28" fmla="*/ 432 w 864"/>
              <a:gd name="T29" fmla="*/ 0 h 1536"/>
              <a:gd name="T30" fmla="*/ 297 w 864"/>
              <a:gd name="T31" fmla="*/ 135 h 1536"/>
              <a:gd name="T32" fmla="*/ 297 w 864"/>
              <a:gd name="T33" fmla="*/ 265 h 1536"/>
              <a:gd name="T34" fmla="*/ 93 w 864"/>
              <a:gd name="T35" fmla="*/ 542 h 1536"/>
              <a:gd name="T36" fmla="*/ 45 w 864"/>
              <a:gd name="T37" fmla="*/ 542 h 1536"/>
              <a:gd name="T38" fmla="*/ 0 w 864"/>
              <a:gd name="T39" fmla="*/ 587 h 1536"/>
              <a:gd name="T40" fmla="*/ 0 w 864"/>
              <a:gd name="T41" fmla="*/ 768 h 1536"/>
              <a:gd name="T42" fmla="*/ 45 w 864"/>
              <a:gd name="T43" fmla="*/ 813 h 1536"/>
              <a:gd name="T44" fmla="*/ 704 w 864"/>
              <a:gd name="T45" fmla="*/ 1446 h 1536"/>
              <a:gd name="T46" fmla="*/ 160 w 864"/>
              <a:gd name="T47" fmla="*/ 1446 h 1536"/>
              <a:gd name="T48" fmla="*/ 160 w 864"/>
              <a:gd name="T49" fmla="*/ 1141 h 1536"/>
              <a:gd name="T50" fmla="*/ 287 w 864"/>
              <a:gd name="T51" fmla="*/ 1141 h 1536"/>
              <a:gd name="T52" fmla="*/ 332 w 864"/>
              <a:gd name="T53" fmla="*/ 1096 h 1536"/>
              <a:gd name="T54" fmla="*/ 379 w 864"/>
              <a:gd name="T55" fmla="*/ 1049 h 1536"/>
              <a:gd name="T56" fmla="*/ 426 w 864"/>
              <a:gd name="T57" fmla="*/ 1096 h 1536"/>
              <a:gd name="T58" fmla="*/ 471 w 864"/>
              <a:gd name="T59" fmla="*/ 1141 h 1536"/>
              <a:gd name="T60" fmla="*/ 704 w 864"/>
              <a:gd name="T61" fmla="*/ 1141 h 1536"/>
              <a:gd name="T62" fmla="*/ 704 w 864"/>
              <a:gd name="T63" fmla="*/ 1446 h 1536"/>
              <a:gd name="T64" fmla="*/ 704 w 864"/>
              <a:gd name="T65" fmla="*/ 1051 h 1536"/>
              <a:gd name="T66" fmla="*/ 508 w 864"/>
              <a:gd name="T67" fmla="*/ 1051 h 1536"/>
              <a:gd name="T68" fmla="*/ 379 w 864"/>
              <a:gd name="T69" fmla="*/ 959 h 1536"/>
              <a:gd name="T70" fmla="*/ 249 w 864"/>
              <a:gd name="T71" fmla="*/ 1051 h 1536"/>
              <a:gd name="T72" fmla="*/ 160 w 864"/>
              <a:gd name="T73" fmla="*/ 1051 h 1536"/>
              <a:gd name="T74" fmla="*/ 160 w 864"/>
              <a:gd name="T75" fmla="*/ 813 h 1536"/>
              <a:gd name="T76" fmla="*/ 704 w 864"/>
              <a:gd name="T77" fmla="*/ 813 h 1536"/>
              <a:gd name="T78" fmla="*/ 704 w 864"/>
              <a:gd name="T79" fmla="*/ 1051 h 1536"/>
              <a:gd name="T80" fmla="*/ 356 w 864"/>
              <a:gd name="T81" fmla="*/ 339 h 1536"/>
              <a:gd name="T82" fmla="*/ 387 w 864"/>
              <a:gd name="T83" fmla="*/ 296 h 1536"/>
              <a:gd name="T84" fmla="*/ 387 w 864"/>
              <a:gd name="T85" fmla="*/ 135 h 1536"/>
              <a:gd name="T86" fmla="*/ 432 w 864"/>
              <a:gd name="T87" fmla="*/ 90 h 1536"/>
              <a:gd name="T88" fmla="*/ 477 w 864"/>
              <a:gd name="T89" fmla="*/ 135 h 1536"/>
              <a:gd name="T90" fmla="*/ 477 w 864"/>
              <a:gd name="T91" fmla="*/ 296 h 1536"/>
              <a:gd name="T92" fmla="*/ 508 w 864"/>
              <a:gd name="T93" fmla="*/ 339 h 1536"/>
              <a:gd name="T94" fmla="*/ 680 w 864"/>
              <a:gd name="T95" fmla="*/ 542 h 1536"/>
              <a:gd name="T96" fmla="*/ 184 w 864"/>
              <a:gd name="T97" fmla="*/ 542 h 1536"/>
              <a:gd name="T98" fmla="*/ 356 w 864"/>
              <a:gd name="T99" fmla="*/ 339 h 1536"/>
              <a:gd name="T100" fmla="*/ 90 w 864"/>
              <a:gd name="T101" fmla="*/ 632 h 1536"/>
              <a:gd name="T102" fmla="*/ 774 w 864"/>
              <a:gd name="T103" fmla="*/ 632 h 1536"/>
              <a:gd name="T104" fmla="*/ 774 w 864"/>
              <a:gd name="T105" fmla="*/ 723 h 1536"/>
              <a:gd name="T106" fmla="*/ 90 w 864"/>
              <a:gd name="T107" fmla="*/ 723 h 1536"/>
              <a:gd name="T108" fmla="*/ 90 w 864"/>
              <a:gd name="T109" fmla="*/ 63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4" h="1536">
                <a:moveTo>
                  <a:pt x="45" y="813"/>
                </a:moveTo>
                <a:cubicBezTo>
                  <a:pt x="70" y="813"/>
                  <a:pt x="70" y="813"/>
                  <a:pt x="70" y="813"/>
                </a:cubicBezTo>
                <a:cubicBezTo>
                  <a:pt x="70" y="1491"/>
                  <a:pt x="70" y="1491"/>
                  <a:pt x="70" y="1491"/>
                </a:cubicBezTo>
                <a:cubicBezTo>
                  <a:pt x="70" y="1516"/>
                  <a:pt x="90" y="1536"/>
                  <a:pt x="115" y="1536"/>
                </a:cubicBezTo>
                <a:cubicBezTo>
                  <a:pt x="749" y="1536"/>
                  <a:pt x="749" y="1536"/>
                  <a:pt x="749" y="1536"/>
                </a:cubicBezTo>
                <a:cubicBezTo>
                  <a:pt x="774" y="1536"/>
                  <a:pt x="794" y="1516"/>
                  <a:pt x="794" y="1491"/>
                </a:cubicBezTo>
                <a:cubicBezTo>
                  <a:pt x="794" y="813"/>
                  <a:pt x="794" y="813"/>
                  <a:pt x="794" y="813"/>
                </a:cubicBezTo>
                <a:cubicBezTo>
                  <a:pt x="819" y="813"/>
                  <a:pt x="819" y="813"/>
                  <a:pt x="819" y="813"/>
                </a:cubicBezTo>
                <a:cubicBezTo>
                  <a:pt x="844" y="813"/>
                  <a:pt x="864" y="793"/>
                  <a:pt x="864" y="768"/>
                </a:cubicBezTo>
                <a:cubicBezTo>
                  <a:pt x="864" y="587"/>
                  <a:pt x="864" y="587"/>
                  <a:pt x="864" y="587"/>
                </a:cubicBezTo>
                <a:cubicBezTo>
                  <a:pt x="864" y="562"/>
                  <a:pt x="844" y="542"/>
                  <a:pt x="819" y="542"/>
                </a:cubicBezTo>
                <a:cubicBezTo>
                  <a:pt x="771" y="542"/>
                  <a:pt x="771" y="542"/>
                  <a:pt x="771" y="542"/>
                </a:cubicBezTo>
                <a:cubicBezTo>
                  <a:pt x="758" y="419"/>
                  <a:pt x="680" y="314"/>
                  <a:pt x="567" y="265"/>
                </a:cubicBezTo>
                <a:cubicBezTo>
                  <a:pt x="567" y="135"/>
                  <a:pt x="567" y="135"/>
                  <a:pt x="567" y="135"/>
                </a:cubicBezTo>
                <a:cubicBezTo>
                  <a:pt x="567" y="61"/>
                  <a:pt x="506" y="0"/>
                  <a:pt x="432" y="0"/>
                </a:cubicBezTo>
                <a:cubicBezTo>
                  <a:pt x="358" y="0"/>
                  <a:pt x="297" y="61"/>
                  <a:pt x="297" y="135"/>
                </a:cubicBezTo>
                <a:cubicBezTo>
                  <a:pt x="297" y="265"/>
                  <a:pt x="297" y="265"/>
                  <a:pt x="297" y="265"/>
                </a:cubicBezTo>
                <a:cubicBezTo>
                  <a:pt x="184" y="314"/>
                  <a:pt x="106" y="419"/>
                  <a:pt x="93" y="542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20" y="542"/>
                  <a:pt x="0" y="562"/>
                  <a:pt x="0" y="587"/>
                </a:cubicBezTo>
                <a:cubicBezTo>
                  <a:pt x="0" y="768"/>
                  <a:pt x="0" y="768"/>
                  <a:pt x="0" y="768"/>
                </a:cubicBezTo>
                <a:cubicBezTo>
                  <a:pt x="0" y="793"/>
                  <a:pt x="20" y="813"/>
                  <a:pt x="45" y="813"/>
                </a:cubicBezTo>
                <a:close/>
                <a:moveTo>
                  <a:pt x="704" y="1446"/>
                </a:moveTo>
                <a:cubicBezTo>
                  <a:pt x="160" y="1446"/>
                  <a:pt x="160" y="1446"/>
                  <a:pt x="160" y="1446"/>
                </a:cubicBezTo>
                <a:cubicBezTo>
                  <a:pt x="160" y="1141"/>
                  <a:pt x="160" y="1141"/>
                  <a:pt x="160" y="1141"/>
                </a:cubicBezTo>
                <a:cubicBezTo>
                  <a:pt x="287" y="1141"/>
                  <a:pt x="287" y="1141"/>
                  <a:pt x="287" y="1141"/>
                </a:cubicBezTo>
                <a:cubicBezTo>
                  <a:pt x="312" y="1141"/>
                  <a:pt x="332" y="1121"/>
                  <a:pt x="332" y="1096"/>
                </a:cubicBezTo>
                <a:cubicBezTo>
                  <a:pt x="332" y="1070"/>
                  <a:pt x="353" y="1049"/>
                  <a:pt x="379" y="1049"/>
                </a:cubicBezTo>
                <a:cubicBezTo>
                  <a:pt x="405" y="1049"/>
                  <a:pt x="426" y="1070"/>
                  <a:pt x="426" y="1096"/>
                </a:cubicBezTo>
                <a:cubicBezTo>
                  <a:pt x="426" y="1121"/>
                  <a:pt x="446" y="1141"/>
                  <a:pt x="471" y="1141"/>
                </a:cubicBezTo>
                <a:cubicBezTo>
                  <a:pt x="704" y="1141"/>
                  <a:pt x="704" y="1141"/>
                  <a:pt x="704" y="1141"/>
                </a:cubicBezTo>
                <a:lnTo>
                  <a:pt x="704" y="1446"/>
                </a:lnTo>
                <a:close/>
                <a:moveTo>
                  <a:pt x="704" y="1051"/>
                </a:moveTo>
                <a:cubicBezTo>
                  <a:pt x="508" y="1051"/>
                  <a:pt x="508" y="1051"/>
                  <a:pt x="508" y="1051"/>
                </a:cubicBezTo>
                <a:cubicBezTo>
                  <a:pt x="489" y="998"/>
                  <a:pt x="439" y="959"/>
                  <a:pt x="379" y="959"/>
                </a:cubicBezTo>
                <a:cubicBezTo>
                  <a:pt x="319" y="959"/>
                  <a:pt x="268" y="998"/>
                  <a:pt x="249" y="1051"/>
                </a:cubicBezTo>
                <a:cubicBezTo>
                  <a:pt x="160" y="1051"/>
                  <a:pt x="160" y="1051"/>
                  <a:pt x="160" y="1051"/>
                </a:cubicBezTo>
                <a:cubicBezTo>
                  <a:pt x="160" y="813"/>
                  <a:pt x="160" y="813"/>
                  <a:pt x="160" y="813"/>
                </a:cubicBezTo>
                <a:cubicBezTo>
                  <a:pt x="704" y="813"/>
                  <a:pt x="704" y="813"/>
                  <a:pt x="704" y="813"/>
                </a:cubicBezTo>
                <a:lnTo>
                  <a:pt x="704" y="1051"/>
                </a:lnTo>
                <a:close/>
                <a:moveTo>
                  <a:pt x="356" y="339"/>
                </a:moveTo>
                <a:cubicBezTo>
                  <a:pt x="374" y="333"/>
                  <a:pt x="387" y="316"/>
                  <a:pt x="387" y="296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7" y="111"/>
                  <a:pt x="407" y="90"/>
                  <a:pt x="432" y="90"/>
                </a:cubicBezTo>
                <a:cubicBezTo>
                  <a:pt x="457" y="90"/>
                  <a:pt x="477" y="111"/>
                  <a:pt x="477" y="135"/>
                </a:cubicBezTo>
                <a:cubicBezTo>
                  <a:pt x="477" y="296"/>
                  <a:pt x="477" y="296"/>
                  <a:pt x="477" y="296"/>
                </a:cubicBezTo>
                <a:cubicBezTo>
                  <a:pt x="477" y="316"/>
                  <a:pt x="490" y="333"/>
                  <a:pt x="508" y="339"/>
                </a:cubicBezTo>
                <a:cubicBezTo>
                  <a:pt x="601" y="369"/>
                  <a:pt x="667" y="448"/>
                  <a:pt x="680" y="542"/>
                </a:cubicBezTo>
                <a:cubicBezTo>
                  <a:pt x="184" y="542"/>
                  <a:pt x="184" y="542"/>
                  <a:pt x="184" y="542"/>
                </a:cubicBezTo>
                <a:cubicBezTo>
                  <a:pt x="197" y="448"/>
                  <a:pt x="263" y="369"/>
                  <a:pt x="356" y="339"/>
                </a:cubicBezTo>
                <a:close/>
                <a:moveTo>
                  <a:pt x="90" y="632"/>
                </a:moveTo>
                <a:cubicBezTo>
                  <a:pt x="774" y="632"/>
                  <a:pt x="774" y="632"/>
                  <a:pt x="774" y="632"/>
                </a:cubicBezTo>
                <a:cubicBezTo>
                  <a:pt x="774" y="723"/>
                  <a:pt x="774" y="723"/>
                  <a:pt x="774" y="723"/>
                </a:cubicBezTo>
                <a:cubicBezTo>
                  <a:pt x="90" y="723"/>
                  <a:pt x="90" y="723"/>
                  <a:pt x="90" y="723"/>
                </a:cubicBezTo>
                <a:lnTo>
                  <a:pt x="90" y="6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415"/>
          <p:cNvSpPr>
            <a:spLocks noEditPoints="1"/>
          </p:cNvSpPr>
          <p:nvPr/>
        </p:nvSpPr>
        <p:spPr bwMode="auto">
          <a:xfrm>
            <a:off x="1486161" y="2564953"/>
            <a:ext cx="319949" cy="392387"/>
          </a:xfrm>
          <a:custGeom>
            <a:avLst/>
            <a:gdLst>
              <a:gd name="T0" fmla="*/ 558 w 1252"/>
              <a:gd name="T1" fmla="*/ 1144 h 1536"/>
              <a:gd name="T2" fmla="*/ 214 w 1252"/>
              <a:gd name="T3" fmla="*/ 1406 h 1536"/>
              <a:gd name="T4" fmla="*/ 473 w 1252"/>
              <a:gd name="T5" fmla="*/ 1406 h 1536"/>
              <a:gd name="T6" fmla="*/ 558 w 1252"/>
              <a:gd name="T7" fmla="*/ 1248 h 1536"/>
              <a:gd name="T8" fmla="*/ 672 w 1252"/>
              <a:gd name="T9" fmla="*/ 1406 h 1536"/>
              <a:gd name="T10" fmla="*/ 931 w 1252"/>
              <a:gd name="T11" fmla="*/ 1406 h 1536"/>
              <a:gd name="T12" fmla="*/ 651 w 1252"/>
              <a:gd name="T13" fmla="*/ 1194 h 1536"/>
              <a:gd name="T14" fmla="*/ 817 w 1252"/>
              <a:gd name="T15" fmla="*/ 1144 h 1536"/>
              <a:gd name="T16" fmla="*/ 1144 w 1252"/>
              <a:gd name="T17" fmla="*/ 255 h 1536"/>
              <a:gd name="T18" fmla="*/ 1252 w 1252"/>
              <a:gd name="T19" fmla="*/ 147 h 1536"/>
              <a:gd name="T20" fmla="*/ 1054 w 1252"/>
              <a:gd name="T21" fmla="*/ 255 h 1536"/>
              <a:gd name="T22" fmla="*/ 617 w 1252"/>
              <a:gd name="T23" fmla="*/ 527 h 1536"/>
              <a:gd name="T24" fmla="*/ 572 w 1252"/>
              <a:gd name="T25" fmla="*/ 0 h 1536"/>
              <a:gd name="T26" fmla="*/ 0 w 1252"/>
              <a:gd name="T27" fmla="*/ 817 h 1536"/>
              <a:gd name="T28" fmla="*/ 343 w 1252"/>
              <a:gd name="T29" fmla="*/ 1446 h 1536"/>
              <a:gd name="T30" fmla="*/ 343 w 1252"/>
              <a:gd name="T31" fmla="*/ 1367 h 1536"/>
              <a:gd name="T32" fmla="*/ 343 w 1252"/>
              <a:gd name="T33" fmla="*/ 1367 h 1536"/>
              <a:gd name="T34" fmla="*/ 343 w 1252"/>
              <a:gd name="T35" fmla="*/ 1446 h 1536"/>
              <a:gd name="T36" fmla="*/ 802 w 1252"/>
              <a:gd name="T37" fmla="*/ 1367 h 1536"/>
              <a:gd name="T38" fmla="*/ 841 w 1252"/>
              <a:gd name="T39" fmla="*/ 1406 h 1536"/>
              <a:gd name="T40" fmla="*/ 762 w 1252"/>
              <a:gd name="T41" fmla="*/ 1406 h 1536"/>
              <a:gd name="T42" fmla="*/ 527 w 1252"/>
              <a:gd name="T43" fmla="*/ 92 h 1536"/>
              <a:gd name="T44" fmla="*/ 92 w 1252"/>
              <a:gd name="T45" fmla="*/ 527 h 1536"/>
              <a:gd name="T46" fmla="*/ 90 w 1252"/>
              <a:gd name="T47" fmla="*/ 617 h 1536"/>
              <a:gd name="T48" fmla="*/ 212 w 1252"/>
              <a:gd name="T49" fmla="*/ 652 h 1536"/>
              <a:gd name="T50" fmla="*/ 349 w 1252"/>
              <a:gd name="T51" fmla="*/ 617 h 1536"/>
              <a:gd name="T52" fmla="*/ 436 w 1252"/>
              <a:gd name="T53" fmla="*/ 617 h 1536"/>
              <a:gd name="T54" fmla="*/ 572 w 1252"/>
              <a:gd name="T55" fmla="*/ 652 h 1536"/>
              <a:gd name="T56" fmla="*/ 709 w 1252"/>
              <a:gd name="T57" fmla="*/ 617 h 1536"/>
              <a:gd name="T58" fmla="*/ 796 w 1252"/>
              <a:gd name="T59" fmla="*/ 617 h 1536"/>
              <a:gd name="T60" fmla="*/ 932 w 1252"/>
              <a:gd name="T61" fmla="*/ 652 h 1536"/>
              <a:gd name="T62" fmla="*/ 1054 w 1252"/>
              <a:gd name="T63" fmla="*/ 617 h 1536"/>
              <a:gd name="T64" fmla="*/ 90 w 1252"/>
              <a:gd name="T65" fmla="*/ 707 h 1536"/>
              <a:gd name="T66" fmla="*/ 90 w 1252"/>
              <a:gd name="T67" fmla="*/ 797 h 1536"/>
              <a:gd name="T68" fmla="*/ 1054 w 1252"/>
              <a:gd name="T69" fmla="*/ 817 h 1536"/>
              <a:gd name="T70" fmla="*/ 328 w 1252"/>
              <a:gd name="T71" fmla="*/ 1054 h 1536"/>
              <a:gd name="T72" fmla="*/ 90 w 1252"/>
              <a:gd name="T73" fmla="*/ 797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2" h="1536">
                <a:moveTo>
                  <a:pt x="328" y="1144"/>
                </a:moveTo>
                <a:cubicBezTo>
                  <a:pt x="558" y="1144"/>
                  <a:pt x="558" y="1144"/>
                  <a:pt x="558" y="1144"/>
                </a:cubicBezTo>
                <a:cubicBezTo>
                  <a:pt x="330" y="1277"/>
                  <a:pt x="330" y="1277"/>
                  <a:pt x="330" y="1277"/>
                </a:cubicBezTo>
                <a:cubicBezTo>
                  <a:pt x="265" y="1284"/>
                  <a:pt x="214" y="1339"/>
                  <a:pt x="214" y="1406"/>
                </a:cubicBezTo>
                <a:cubicBezTo>
                  <a:pt x="214" y="1478"/>
                  <a:pt x="272" y="1536"/>
                  <a:pt x="343" y="1536"/>
                </a:cubicBezTo>
                <a:cubicBezTo>
                  <a:pt x="415" y="1536"/>
                  <a:pt x="473" y="1478"/>
                  <a:pt x="473" y="1406"/>
                </a:cubicBezTo>
                <a:cubicBezTo>
                  <a:pt x="473" y="1372"/>
                  <a:pt x="460" y="1341"/>
                  <a:pt x="438" y="1318"/>
                </a:cubicBezTo>
                <a:cubicBezTo>
                  <a:pt x="558" y="1248"/>
                  <a:pt x="558" y="1248"/>
                  <a:pt x="558" y="1248"/>
                </a:cubicBezTo>
                <a:cubicBezTo>
                  <a:pt x="703" y="1322"/>
                  <a:pt x="703" y="1322"/>
                  <a:pt x="703" y="1322"/>
                </a:cubicBezTo>
                <a:cubicBezTo>
                  <a:pt x="684" y="1345"/>
                  <a:pt x="672" y="1374"/>
                  <a:pt x="672" y="1406"/>
                </a:cubicBezTo>
                <a:cubicBezTo>
                  <a:pt x="672" y="1478"/>
                  <a:pt x="730" y="1536"/>
                  <a:pt x="802" y="1536"/>
                </a:cubicBezTo>
                <a:cubicBezTo>
                  <a:pt x="873" y="1536"/>
                  <a:pt x="931" y="1478"/>
                  <a:pt x="931" y="1406"/>
                </a:cubicBezTo>
                <a:cubicBezTo>
                  <a:pt x="931" y="1339"/>
                  <a:pt x="879" y="1283"/>
                  <a:pt x="814" y="1277"/>
                </a:cubicBezTo>
                <a:cubicBezTo>
                  <a:pt x="651" y="1194"/>
                  <a:pt x="651" y="1194"/>
                  <a:pt x="651" y="1194"/>
                </a:cubicBezTo>
                <a:cubicBezTo>
                  <a:pt x="737" y="1144"/>
                  <a:pt x="737" y="1144"/>
                  <a:pt x="737" y="1144"/>
                </a:cubicBezTo>
                <a:cubicBezTo>
                  <a:pt x="817" y="1144"/>
                  <a:pt x="817" y="1144"/>
                  <a:pt x="817" y="1144"/>
                </a:cubicBezTo>
                <a:cubicBezTo>
                  <a:pt x="998" y="1144"/>
                  <a:pt x="1144" y="997"/>
                  <a:pt x="1144" y="817"/>
                </a:cubicBezTo>
                <a:cubicBezTo>
                  <a:pt x="1144" y="255"/>
                  <a:pt x="1144" y="255"/>
                  <a:pt x="1144" y="255"/>
                </a:cubicBezTo>
                <a:cubicBezTo>
                  <a:pt x="1144" y="220"/>
                  <a:pt x="1172" y="192"/>
                  <a:pt x="1207" y="192"/>
                </a:cubicBezTo>
                <a:cubicBezTo>
                  <a:pt x="1231" y="192"/>
                  <a:pt x="1252" y="172"/>
                  <a:pt x="1252" y="147"/>
                </a:cubicBezTo>
                <a:cubicBezTo>
                  <a:pt x="1252" y="123"/>
                  <a:pt x="1231" y="102"/>
                  <a:pt x="1207" y="102"/>
                </a:cubicBezTo>
                <a:cubicBezTo>
                  <a:pt x="1123" y="102"/>
                  <a:pt x="1054" y="171"/>
                  <a:pt x="1054" y="255"/>
                </a:cubicBezTo>
                <a:cubicBezTo>
                  <a:pt x="1054" y="527"/>
                  <a:pt x="1054" y="527"/>
                  <a:pt x="1054" y="527"/>
                </a:cubicBezTo>
                <a:cubicBezTo>
                  <a:pt x="617" y="527"/>
                  <a:pt x="617" y="527"/>
                  <a:pt x="617" y="527"/>
                </a:cubicBezTo>
                <a:cubicBezTo>
                  <a:pt x="617" y="45"/>
                  <a:pt x="617" y="45"/>
                  <a:pt x="617" y="45"/>
                </a:cubicBezTo>
                <a:cubicBezTo>
                  <a:pt x="617" y="20"/>
                  <a:pt x="597" y="0"/>
                  <a:pt x="572" y="0"/>
                </a:cubicBezTo>
                <a:cubicBezTo>
                  <a:pt x="257" y="0"/>
                  <a:pt x="0" y="257"/>
                  <a:pt x="0" y="572"/>
                </a:cubicBezTo>
                <a:cubicBezTo>
                  <a:pt x="0" y="817"/>
                  <a:pt x="0" y="817"/>
                  <a:pt x="0" y="817"/>
                </a:cubicBezTo>
                <a:cubicBezTo>
                  <a:pt x="0" y="997"/>
                  <a:pt x="147" y="1144"/>
                  <a:pt x="328" y="1144"/>
                </a:cubicBezTo>
                <a:close/>
                <a:moveTo>
                  <a:pt x="343" y="1446"/>
                </a:moveTo>
                <a:cubicBezTo>
                  <a:pt x="321" y="1446"/>
                  <a:pt x="304" y="1428"/>
                  <a:pt x="304" y="1406"/>
                </a:cubicBezTo>
                <a:cubicBezTo>
                  <a:pt x="304" y="1385"/>
                  <a:pt x="321" y="1367"/>
                  <a:pt x="343" y="1367"/>
                </a:cubicBezTo>
                <a:cubicBezTo>
                  <a:pt x="343" y="1367"/>
                  <a:pt x="343" y="1367"/>
                  <a:pt x="343" y="1367"/>
                </a:cubicBezTo>
                <a:cubicBezTo>
                  <a:pt x="343" y="1367"/>
                  <a:pt x="343" y="1367"/>
                  <a:pt x="343" y="1367"/>
                </a:cubicBezTo>
                <a:cubicBezTo>
                  <a:pt x="365" y="1367"/>
                  <a:pt x="383" y="1385"/>
                  <a:pt x="383" y="1406"/>
                </a:cubicBezTo>
                <a:cubicBezTo>
                  <a:pt x="383" y="1428"/>
                  <a:pt x="365" y="1446"/>
                  <a:pt x="343" y="1446"/>
                </a:cubicBezTo>
                <a:close/>
                <a:moveTo>
                  <a:pt x="801" y="1367"/>
                </a:moveTo>
                <a:cubicBezTo>
                  <a:pt x="802" y="1367"/>
                  <a:pt x="802" y="1367"/>
                  <a:pt x="802" y="1367"/>
                </a:cubicBezTo>
                <a:cubicBezTo>
                  <a:pt x="802" y="1367"/>
                  <a:pt x="802" y="1367"/>
                  <a:pt x="802" y="1367"/>
                </a:cubicBezTo>
                <a:cubicBezTo>
                  <a:pt x="823" y="1367"/>
                  <a:pt x="841" y="1385"/>
                  <a:pt x="841" y="1406"/>
                </a:cubicBezTo>
                <a:cubicBezTo>
                  <a:pt x="841" y="1428"/>
                  <a:pt x="823" y="1446"/>
                  <a:pt x="802" y="1446"/>
                </a:cubicBezTo>
                <a:cubicBezTo>
                  <a:pt x="780" y="1446"/>
                  <a:pt x="762" y="1428"/>
                  <a:pt x="762" y="1406"/>
                </a:cubicBezTo>
                <a:cubicBezTo>
                  <a:pt x="762" y="1385"/>
                  <a:pt x="780" y="1367"/>
                  <a:pt x="801" y="1367"/>
                </a:cubicBezTo>
                <a:close/>
                <a:moveTo>
                  <a:pt x="527" y="92"/>
                </a:moveTo>
                <a:cubicBezTo>
                  <a:pt x="527" y="527"/>
                  <a:pt x="527" y="527"/>
                  <a:pt x="527" y="527"/>
                </a:cubicBezTo>
                <a:cubicBezTo>
                  <a:pt x="92" y="527"/>
                  <a:pt x="92" y="527"/>
                  <a:pt x="92" y="527"/>
                </a:cubicBezTo>
                <a:cubicBezTo>
                  <a:pt x="114" y="297"/>
                  <a:pt x="297" y="113"/>
                  <a:pt x="527" y="92"/>
                </a:cubicBezTo>
                <a:close/>
                <a:moveTo>
                  <a:pt x="90" y="617"/>
                </a:moveTo>
                <a:cubicBezTo>
                  <a:pt x="169" y="617"/>
                  <a:pt x="169" y="617"/>
                  <a:pt x="169" y="617"/>
                </a:cubicBezTo>
                <a:cubicBezTo>
                  <a:pt x="173" y="637"/>
                  <a:pt x="191" y="652"/>
                  <a:pt x="212" y="652"/>
                </a:cubicBezTo>
                <a:cubicBezTo>
                  <a:pt x="234" y="652"/>
                  <a:pt x="251" y="637"/>
                  <a:pt x="256" y="617"/>
                </a:cubicBezTo>
                <a:cubicBezTo>
                  <a:pt x="349" y="617"/>
                  <a:pt x="349" y="617"/>
                  <a:pt x="349" y="617"/>
                </a:cubicBezTo>
                <a:cubicBezTo>
                  <a:pt x="353" y="637"/>
                  <a:pt x="371" y="652"/>
                  <a:pt x="392" y="652"/>
                </a:cubicBezTo>
                <a:cubicBezTo>
                  <a:pt x="414" y="652"/>
                  <a:pt x="431" y="637"/>
                  <a:pt x="436" y="617"/>
                </a:cubicBezTo>
                <a:cubicBezTo>
                  <a:pt x="529" y="617"/>
                  <a:pt x="529" y="617"/>
                  <a:pt x="529" y="617"/>
                </a:cubicBezTo>
                <a:cubicBezTo>
                  <a:pt x="533" y="637"/>
                  <a:pt x="551" y="652"/>
                  <a:pt x="572" y="652"/>
                </a:cubicBezTo>
                <a:cubicBezTo>
                  <a:pt x="594" y="652"/>
                  <a:pt x="611" y="637"/>
                  <a:pt x="616" y="617"/>
                </a:cubicBezTo>
                <a:cubicBezTo>
                  <a:pt x="709" y="617"/>
                  <a:pt x="709" y="617"/>
                  <a:pt x="709" y="617"/>
                </a:cubicBezTo>
                <a:cubicBezTo>
                  <a:pt x="713" y="637"/>
                  <a:pt x="731" y="652"/>
                  <a:pt x="752" y="652"/>
                </a:cubicBezTo>
                <a:cubicBezTo>
                  <a:pt x="774" y="652"/>
                  <a:pt x="791" y="637"/>
                  <a:pt x="796" y="617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93" y="637"/>
                  <a:pt x="911" y="652"/>
                  <a:pt x="932" y="652"/>
                </a:cubicBezTo>
                <a:cubicBezTo>
                  <a:pt x="954" y="652"/>
                  <a:pt x="971" y="637"/>
                  <a:pt x="976" y="617"/>
                </a:cubicBezTo>
                <a:cubicBezTo>
                  <a:pt x="1054" y="617"/>
                  <a:pt x="1054" y="617"/>
                  <a:pt x="1054" y="617"/>
                </a:cubicBezTo>
                <a:cubicBezTo>
                  <a:pt x="1054" y="707"/>
                  <a:pt x="1054" y="707"/>
                  <a:pt x="1054" y="707"/>
                </a:cubicBezTo>
                <a:cubicBezTo>
                  <a:pt x="90" y="707"/>
                  <a:pt x="90" y="707"/>
                  <a:pt x="90" y="707"/>
                </a:cubicBezTo>
                <a:lnTo>
                  <a:pt x="90" y="617"/>
                </a:lnTo>
                <a:close/>
                <a:moveTo>
                  <a:pt x="90" y="797"/>
                </a:moveTo>
                <a:cubicBezTo>
                  <a:pt x="1054" y="797"/>
                  <a:pt x="1054" y="797"/>
                  <a:pt x="1054" y="797"/>
                </a:cubicBezTo>
                <a:cubicBezTo>
                  <a:pt x="1054" y="817"/>
                  <a:pt x="1054" y="817"/>
                  <a:pt x="1054" y="817"/>
                </a:cubicBezTo>
                <a:cubicBezTo>
                  <a:pt x="1054" y="948"/>
                  <a:pt x="948" y="1054"/>
                  <a:pt x="817" y="1054"/>
                </a:cubicBezTo>
                <a:cubicBezTo>
                  <a:pt x="328" y="1054"/>
                  <a:pt x="328" y="1054"/>
                  <a:pt x="328" y="1054"/>
                </a:cubicBezTo>
                <a:cubicBezTo>
                  <a:pt x="197" y="1054"/>
                  <a:pt x="90" y="948"/>
                  <a:pt x="90" y="817"/>
                </a:cubicBezTo>
                <a:lnTo>
                  <a:pt x="90" y="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Freeform 422"/>
          <p:cNvSpPr>
            <a:spLocks noEditPoints="1"/>
          </p:cNvSpPr>
          <p:nvPr/>
        </p:nvSpPr>
        <p:spPr bwMode="auto">
          <a:xfrm>
            <a:off x="1530907" y="3237373"/>
            <a:ext cx="230457" cy="392387"/>
          </a:xfrm>
          <a:custGeom>
            <a:avLst/>
            <a:gdLst>
              <a:gd name="T0" fmla="*/ 644 w 902"/>
              <a:gd name="T1" fmla="*/ 0 h 1536"/>
              <a:gd name="T2" fmla="*/ 45 w 902"/>
              <a:gd name="T3" fmla="*/ 0 h 1536"/>
              <a:gd name="T4" fmla="*/ 0 w 902"/>
              <a:gd name="T5" fmla="*/ 45 h 1536"/>
              <a:gd name="T6" fmla="*/ 0 w 902"/>
              <a:gd name="T7" fmla="*/ 1194 h 1536"/>
              <a:gd name="T8" fmla="*/ 343 w 902"/>
              <a:gd name="T9" fmla="*/ 1536 h 1536"/>
              <a:gd name="T10" fmla="*/ 346 w 902"/>
              <a:gd name="T11" fmla="*/ 1536 h 1536"/>
              <a:gd name="T12" fmla="*/ 509 w 902"/>
              <a:gd name="T13" fmla="*/ 1495 h 1536"/>
              <a:gd name="T14" fmla="*/ 648 w 902"/>
              <a:gd name="T15" fmla="*/ 1536 h 1536"/>
              <a:gd name="T16" fmla="*/ 902 w 902"/>
              <a:gd name="T17" fmla="*/ 1282 h 1536"/>
              <a:gd name="T18" fmla="*/ 789 w 902"/>
              <a:gd name="T19" fmla="*/ 1038 h 1536"/>
              <a:gd name="T20" fmla="*/ 689 w 902"/>
              <a:gd name="T21" fmla="*/ 910 h 1536"/>
              <a:gd name="T22" fmla="*/ 689 w 902"/>
              <a:gd name="T23" fmla="*/ 45 h 1536"/>
              <a:gd name="T24" fmla="*/ 644 w 902"/>
              <a:gd name="T25" fmla="*/ 0 h 1536"/>
              <a:gd name="T26" fmla="*/ 480 w 902"/>
              <a:gd name="T27" fmla="*/ 90 h 1536"/>
              <a:gd name="T28" fmla="*/ 599 w 902"/>
              <a:gd name="T29" fmla="*/ 90 h 1536"/>
              <a:gd name="T30" fmla="*/ 599 w 902"/>
              <a:gd name="T31" fmla="*/ 325 h 1536"/>
              <a:gd name="T32" fmla="*/ 480 w 902"/>
              <a:gd name="T33" fmla="*/ 325 h 1536"/>
              <a:gd name="T34" fmla="*/ 480 w 902"/>
              <a:gd name="T35" fmla="*/ 90 h 1536"/>
              <a:gd name="T36" fmla="*/ 299 w 902"/>
              <a:gd name="T37" fmla="*/ 90 h 1536"/>
              <a:gd name="T38" fmla="*/ 390 w 902"/>
              <a:gd name="T39" fmla="*/ 90 h 1536"/>
              <a:gd name="T40" fmla="*/ 390 w 902"/>
              <a:gd name="T41" fmla="*/ 325 h 1536"/>
              <a:gd name="T42" fmla="*/ 299 w 902"/>
              <a:gd name="T43" fmla="*/ 325 h 1536"/>
              <a:gd name="T44" fmla="*/ 299 w 902"/>
              <a:gd name="T45" fmla="*/ 90 h 1536"/>
              <a:gd name="T46" fmla="*/ 91 w 902"/>
              <a:gd name="T47" fmla="*/ 90 h 1536"/>
              <a:gd name="T48" fmla="*/ 209 w 902"/>
              <a:gd name="T49" fmla="*/ 90 h 1536"/>
              <a:gd name="T50" fmla="*/ 209 w 902"/>
              <a:gd name="T51" fmla="*/ 325 h 1536"/>
              <a:gd name="T52" fmla="*/ 91 w 902"/>
              <a:gd name="T53" fmla="*/ 325 h 1536"/>
              <a:gd name="T54" fmla="*/ 91 w 902"/>
              <a:gd name="T55" fmla="*/ 90 h 1536"/>
              <a:gd name="T56" fmla="*/ 90 w 902"/>
              <a:gd name="T57" fmla="*/ 415 h 1536"/>
              <a:gd name="T58" fmla="*/ 599 w 902"/>
              <a:gd name="T59" fmla="*/ 415 h 1536"/>
              <a:gd name="T60" fmla="*/ 599 w 902"/>
              <a:gd name="T61" fmla="*/ 699 h 1536"/>
              <a:gd name="T62" fmla="*/ 90 w 902"/>
              <a:gd name="T63" fmla="*/ 699 h 1536"/>
              <a:gd name="T64" fmla="*/ 90 w 902"/>
              <a:gd name="T65" fmla="*/ 415 h 1536"/>
              <a:gd name="T66" fmla="*/ 346 w 902"/>
              <a:gd name="T67" fmla="*/ 1446 h 1536"/>
              <a:gd name="T68" fmla="*/ 343 w 902"/>
              <a:gd name="T69" fmla="*/ 1446 h 1536"/>
              <a:gd name="T70" fmla="*/ 90 w 902"/>
              <a:gd name="T71" fmla="*/ 1194 h 1536"/>
              <a:gd name="T72" fmla="*/ 90 w 902"/>
              <a:gd name="T73" fmla="*/ 789 h 1536"/>
              <a:gd name="T74" fmla="*/ 599 w 902"/>
              <a:gd name="T75" fmla="*/ 789 h 1536"/>
              <a:gd name="T76" fmla="*/ 599 w 902"/>
              <a:gd name="T77" fmla="*/ 920 h 1536"/>
              <a:gd name="T78" fmla="*/ 507 w 902"/>
              <a:gd name="T79" fmla="*/ 1038 h 1536"/>
              <a:gd name="T80" fmla="*/ 394 w 902"/>
              <a:gd name="T81" fmla="*/ 1282 h 1536"/>
              <a:gd name="T82" fmla="*/ 440 w 902"/>
              <a:gd name="T83" fmla="*/ 1428 h 1536"/>
              <a:gd name="T84" fmla="*/ 346 w 902"/>
              <a:gd name="T85" fmla="*/ 1446 h 1536"/>
              <a:gd name="T86" fmla="*/ 716 w 902"/>
              <a:gd name="T87" fmla="*/ 1090 h 1536"/>
              <a:gd name="T88" fmla="*/ 811 w 902"/>
              <a:gd name="T89" fmla="*/ 1282 h 1536"/>
              <a:gd name="T90" fmla="*/ 648 w 902"/>
              <a:gd name="T91" fmla="*/ 1446 h 1536"/>
              <a:gd name="T92" fmla="*/ 546 w 902"/>
              <a:gd name="T93" fmla="*/ 1411 h 1536"/>
              <a:gd name="T94" fmla="*/ 537 w 902"/>
              <a:gd name="T95" fmla="*/ 1402 h 1536"/>
              <a:gd name="T96" fmla="*/ 484 w 902"/>
              <a:gd name="T97" fmla="*/ 1282 h 1536"/>
              <a:gd name="T98" fmla="*/ 648 w 902"/>
              <a:gd name="T99" fmla="*/ 1002 h 1536"/>
              <a:gd name="T100" fmla="*/ 716 w 902"/>
              <a:gd name="T101" fmla="*/ 109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02" h="1536">
                <a:moveTo>
                  <a:pt x="644" y="0"/>
                </a:move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1194"/>
                  <a:pt x="0" y="1194"/>
                  <a:pt x="0" y="1194"/>
                </a:cubicBezTo>
                <a:cubicBezTo>
                  <a:pt x="0" y="1383"/>
                  <a:pt x="154" y="1536"/>
                  <a:pt x="343" y="1536"/>
                </a:cubicBezTo>
                <a:cubicBezTo>
                  <a:pt x="346" y="1536"/>
                  <a:pt x="346" y="1536"/>
                  <a:pt x="346" y="1536"/>
                </a:cubicBezTo>
                <a:cubicBezTo>
                  <a:pt x="404" y="1536"/>
                  <a:pt x="460" y="1522"/>
                  <a:pt x="509" y="1495"/>
                </a:cubicBezTo>
                <a:cubicBezTo>
                  <a:pt x="549" y="1521"/>
                  <a:pt x="597" y="1536"/>
                  <a:pt x="648" y="1536"/>
                </a:cubicBezTo>
                <a:cubicBezTo>
                  <a:pt x="788" y="1536"/>
                  <a:pt x="902" y="1422"/>
                  <a:pt x="902" y="1282"/>
                </a:cubicBezTo>
                <a:cubicBezTo>
                  <a:pt x="902" y="1224"/>
                  <a:pt x="865" y="1144"/>
                  <a:pt x="789" y="1038"/>
                </a:cubicBezTo>
                <a:cubicBezTo>
                  <a:pt x="747" y="979"/>
                  <a:pt x="705" y="929"/>
                  <a:pt x="689" y="910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20"/>
                  <a:pt x="668" y="0"/>
                  <a:pt x="644" y="0"/>
                </a:cubicBezTo>
                <a:close/>
                <a:moveTo>
                  <a:pt x="480" y="90"/>
                </a:moveTo>
                <a:cubicBezTo>
                  <a:pt x="599" y="90"/>
                  <a:pt x="599" y="90"/>
                  <a:pt x="599" y="90"/>
                </a:cubicBezTo>
                <a:cubicBezTo>
                  <a:pt x="599" y="325"/>
                  <a:pt x="599" y="325"/>
                  <a:pt x="599" y="325"/>
                </a:cubicBezTo>
                <a:cubicBezTo>
                  <a:pt x="480" y="325"/>
                  <a:pt x="480" y="325"/>
                  <a:pt x="480" y="325"/>
                </a:cubicBezTo>
                <a:lnTo>
                  <a:pt x="480" y="90"/>
                </a:lnTo>
                <a:close/>
                <a:moveTo>
                  <a:pt x="299" y="90"/>
                </a:moveTo>
                <a:cubicBezTo>
                  <a:pt x="390" y="90"/>
                  <a:pt x="390" y="90"/>
                  <a:pt x="390" y="90"/>
                </a:cubicBezTo>
                <a:cubicBezTo>
                  <a:pt x="390" y="325"/>
                  <a:pt x="390" y="325"/>
                  <a:pt x="390" y="325"/>
                </a:cubicBezTo>
                <a:cubicBezTo>
                  <a:pt x="299" y="325"/>
                  <a:pt x="299" y="325"/>
                  <a:pt x="299" y="325"/>
                </a:cubicBezTo>
                <a:lnTo>
                  <a:pt x="299" y="90"/>
                </a:lnTo>
                <a:close/>
                <a:moveTo>
                  <a:pt x="91" y="90"/>
                </a:moveTo>
                <a:cubicBezTo>
                  <a:pt x="209" y="90"/>
                  <a:pt x="209" y="90"/>
                  <a:pt x="209" y="90"/>
                </a:cubicBezTo>
                <a:cubicBezTo>
                  <a:pt x="209" y="325"/>
                  <a:pt x="209" y="325"/>
                  <a:pt x="209" y="325"/>
                </a:cubicBezTo>
                <a:cubicBezTo>
                  <a:pt x="91" y="325"/>
                  <a:pt x="91" y="325"/>
                  <a:pt x="91" y="325"/>
                </a:cubicBezTo>
                <a:lnTo>
                  <a:pt x="91" y="90"/>
                </a:lnTo>
                <a:close/>
                <a:moveTo>
                  <a:pt x="90" y="415"/>
                </a:moveTo>
                <a:cubicBezTo>
                  <a:pt x="599" y="415"/>
                  <a:pt x="599" y="415"/>
                  <a:pt x="599" y="415"/>
                </a:cubicBezTo>
                <a:cubicBezTo>
                  <a:pt x="599" y="699"/>
                  <a:pt x="599" y="699"/>
                  <a:pt x="599" y="699"/>
                </a:cubicBezTo>
                <a:cubicBezTo>
                  <a:pt x="90" y="699"/>
                  <a:pt x="90" y="699"/>
                  <a:pt x="90" y="699"/>
                </a:cubicBezTo>
                <a:lnTo>
                  <a:pt x="90" y="415"/>
                </a:lnTo>
                <a:close/>
                <a:moveTo>
                  <a:pt x="346" y="1446"/>
                </a:moveTo>
                <a:cubicBezTo>
                  <a:pt x="343" y="1446"/>
                  <a:pt x="343" y="1446"/>
                  <a:pt x="343" y="1446"/>
                </a:cubicBezTo>
                <a:cubicBezTo>
                  <a:pt x="204" y="1446"/>
                  <a:pt x="90" y="1333"/>
                  <a:pt x="90" y="1194"/>
                </a:cubicBezTo>
                <a:cubicBezTo>
                  <a:pt x="90" y="789"/>
                  <a:pt x="90" y="789"/>
                  <a:pt x="90" y="789"/>
                </a:cubicBezTo>
                <a:cubicBezTo>
                  <a:pt x="599" y="789"/>
                  <a:pt x="599" y="789"/>
                  <a:pt x="599" y="789"/>
                </a:cubicBezTo>
                <a:cubicBezTo>
                  <a:pt x="599" y="920"/>
                  <a:pt x="599" y="920"/>
                  <a:pt x="599" y="920"/>
                </a:cubicBezTo>
                <a:cubicBezTo>
                  <a:pt x="579" y="944"/>
                  <a:pt x="543" y="987"/>
                  <a:pt x="507" y="1038"/>
                </a:cubicBezTo>
                <a:cubicBezTo>
                  <a:pt x="431" y="1144"/>
                  <a:pt x="394" y="1224"/>
                  <a:pt x="394" y="1282"/>
                </a:cubicBezTo>
                <a:cubicBezTo>
                  <a:pt x="394" y="1337"/>
                  <a:pt x="411" y="1387"/>
                  <a:pt x="440" y="1428"/>
                </a:cubicBezTo>
                <a:cubicBezTo>
                  <a:pt x="411" y="1440"/>
                  <a:pt x="379" y="1446"/>
                  <a:pt x="346" y="1446"/>
                </a:cubicBezTo>
                <a:close/>
                <a:moveTo>
                  <a:pt x="716" y="1090"/>
                </a:moveTo>
                <a:cubicBezTo>
                  <a:pt x="802" y="1212"/>
                  <a:pt x="811" y="1265"/>
                  <a:pt x="811" y="1282"/>
                </a:cubicBezTo>
                <a:cubicBezTo>
                  <a:pt x="811" y="1373"/>
                  <a:pt x="738" y="1446"/>
                  <a:pt x="648" y="1446"/>
                </a:cubicBezTo>
                <a:cubicBezTo>
                  <a:pt x="610" y="1446"/>
                  <a:pt x="574" y="1433"/>
                  <a:pt x="546" y="1411"/>
                </a:cubicBezTo>
                <a:cubicBezTo>
                  <a:pt x="543" y="1407"/>
                  <a:pt x="540" y="1405"/>
                  <a:pt x="537" y="1402"/>
                </a:cubicBezTo>
                <a:cubicBezTo>
                  <a:pt x="504" y="1372"/>
                  <a:pt x="484" y="1330"/>
                  <a:pt x="484" y="1282"/>
                </a:cubicBezTo>
                <a:cubicBezTo>
                  <a:pt x="484" y="1221"/>
                  <a:pt x="574" y="1091"/>
                  <a:pt x="648" y="1002"/>
                </a:cubicBezTo>
                <a:cubicBezTo>
                  <a:pt x="666" y="1025"/>
                  <a:pt x="691" y="1056"/>
                  <a:pt x="716" y="10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429"/>
          <p:cNvSpPr>
            <a:spLocks noEditPoints="1"/>
          </p:cNvSpPr>
          <p:nvPr/>
        </p:nvSpPr>
        <p:spPr bwMode="auto">
          <a:xfrm>
            <a:off x="1449473" y="3909792"/>
            <a:ext cx="393325" cy="392387"/>
          </a:xfrm>
          <a:custGeom>
            <a:avLst/>
            <a:gdLst>
              <a:gd name="T0" fmla="*/ 0 w 1539"/>
              <a:gd name="T1" fmla="*/ 1491 h 1536"/>
              <a:gd name="T2" fmla="*/ 1191 w 1539"/>
              <a:gd name="T3" fmla="*/ 1536 h 1536"/>
              <a:gd name="T4" fmla="*/ 1191 w 1539"/>
              <a:gd name="T5" fmla="*/ 1446 h 1536"/>
              <a:gd name="T6" fmla="*/ 1167 w 1539"/>
              <a:gd name="T7" fmla="*/ 1298 h 1536"/>
              <a:gd name="T8" fmla="*/ 1528 w 1539"/>
              <a:gd name="T9" fmla="*/ 1280 h 1536"/>
              <a:gd name="T10" fmla="*/ 1485 w 1539"/>
              <a:gd name="T11" fmla="*/ 1092 h 1536"/>
              <a:gd name="T12" fmla="*/ 1534 w 1539"/>
              <a:gd name="T13" fmla="*/ 916 h 1536"/>
              <a:gd name="T14" fmla="*/ 1534 w 1539"/>
              <a:gd name="T15" fmla="*/ 620 h 1536"/>
              <a:gd name="T16" fmla="*/ 1485 w 1539"/>
              <a:gd name="T17" fmla="*/ 444 h 1536"/>
              <a:gd name="T18" fmla="*/ 1528 w 1539"/>
              <a:gd name="T19" fmla="*/ 256 h 1536"/>
              <a:gd name="T20" fmla="*/ 1167 w 1539"/>
              <a:gd name="T21" fmla="*/ 238 h 1536"/>
              <a:gd name="T22" fmla="*/ 1191 w 1539"/>
              <a:gd name="T23" fmla="*/ 90 h 1536"/>
              <a:gd name="T24" fmla="*/ 1191 w 1539"/>
              <a:gd name="T25" fmla="*/ 0 h 1536"/>
              <a:gd name="T26" fmla="*/ 0 w 1539"/>
              <a:gd name="T27" fmla="*/ 45 h 1536"/>
              <a:gd name="T28" fmla="*/ 70 w 1539"/>
              <a:gd name="T29" fmla="*/ 90 h 1536"/>
              <a:gd name="T30" fmla="*/ 45 w 1539"/>
              <a:gd name="T31" fmla="*/ 1446 h 1536"/>
              <a:gd name="T32" fmla="*/ 1429 w 1539"/>
              <a:gd name="T33" fmla="*/ 328 h 1536"/>
              <a:gd name="T34" fmla="*/ 1395 w 1539"/>
              <a:gd name="T35" fmla="*/ 459 h 1536"/>
              <a:gd name="T36" fmla="*/ 1395 w 1539"/>
              <a:gd name="T37" fmla="*/ 754 h 1536"/>
              <a:gd name="T38" fmla="*/ 1444 w 1539"/>
              <a:gd name="T39" fmla="*/ 930 h 1536"/>
              <a:gd name="T40" fmla="*/ 1395 w 1539"/>
              <a:gd name="T41" fmla="*/ 1106 h 1536"/>
              <a:gd name="T42" fmla="*/ 1167 w 1539"/>
              <a:gd name="T43" fmla="*/ 1208 h 1536"/>
              <a:gd name="T44" fmla="*/ 160 w 1539"/>
              <a:gd name="T45" fmla="*/ 90 h 1536"/>
              <a:gd name="T46" fmla="*/ 1077 w 1539"/>
              <a:gd name="T47" fmla="*/ 194 h 1536"/>
              <a:gd name="T48" fmla="*/ 160 w 1539"/>
              <a:gd name="T49" fmla="*/ 90 h 1536"/>
              <a:gd name="T50" fmla="*/ 1077 w 1539"/>
              <a:gd name="T51" fmla="*/ 284 h 1536"/>
              <a:gd name="T52" fmla="*/ 160 w 1539"/>
              <a:gd name="T53" fmla="*/ 1250 h 1536"/>
              <a:gd name="T54" fmla="*/ 160 w 1539"/>
              <a:gd name="T55" fmla="*/ 1340 h 1536"/>
              <a:gd name="T56" fmla="*/ 1077 w 1539"/>
              <a:gd name="T57" fmla="*/ 1446 h 1536"/>
              <a:gd name="T58" fmla="*/ 160 w 1539"/>
              <a:gd name="T59" fmla="*/ 1340 h 1536"/>
              <a:gd name="T60" fmla="*/ 751 w 1539"/>
              <a:gd name="T61" fmla="*/ 630 h 1536"/>
              <a:gd name="T62" fmla="*/ 706 w 1539"/>
              <a:gd name="T63" fmla="*/ 494 h 1536"/>
              <a:gd name="T64" fmla="*/ 486 w 1539"/>
              <a:gd name="T65" fmla="*/ 539 h 1536"/>
              <a:gd name="T66" fmla="*/ 400 w 1539"/>
              <a:gd name="T67" fmla="*/ 630 h 1536"/>
              <a:gd name="T68" fmla="*/ 355 w 1539"/>
              <a:gd name="T69" fmla="*/ 857 h 1536"/>
              <a:gd name="T70" fmla="*/ 486 w 1539"/>
              <a:gd name="T71" fmla="*/ 902 h 1536"/>
              <a:gd name="T72" fmla="*/ 531 w 1539"/>
              <a:gd name="T73" fmla="*/ 1038 h 1536"/>
              <a:gd name="T74" fmla="*/ 751 w 1539"/>
              <a:gd name="T75" fmla="*/ 993 h 1536"/>
              <a:gd name="T76" fmla="*/ 837 w 1539"/>
              <a:gd name="T77" fmla="*/ 902 h 1536"/>
              <a:gd name="T78" fmla="*/ 882 w 1539"/>
              <a:gd name="T79" fmla="*/ 675 h 1536"/>
              <a:gd name="T80" fmla="*/ 792 w 1539"/>
              <a:gd name="T81" fmla="*/ 812 h 1536"/>
              <a:gd name="T82" fmla="*/ 661 w 1539"/>
              <a:gd name="T83" fmla="*/ 857 h 1536"/>
              <a:gd name="T84" fmla="*/ 576 w 1539"/>
              <a:gd name="T85" fmla="*/ 948 h 1536"/>
              <a:gd name="T86" fmla="*/ 531 w 1539"/>
              <a:gd name="T87" fmla="*/ 812 h 1536"/>
              <a:gd name="T88" fmla="*/ 445 w 1539"/>
              <a:gd name="T89" fmla="*/ 720 h 1536"/>
              <a:gd name="T90" fmla="*/ 576 w 1539"/>
              <a:gd name="T91" fmla="*/ 675 h 1536"/>
              <a:gd name="T92" fmla="*/ 661 w 1539"/>
              <a:gd name="T93" fmla="*/ 584 h 1536"/>
              <a:gd name="T94" fmla="*/ 706 w 1539"/>
              <a:gd name="T95" fmla="*/ 720 h 1536"/>
              <a:gd name="T96" fmla="*/ 792 w 1539"/>
              <a:gd name="T97" fmla="*/ 81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9" h="1536">
                <a:moveTo>
                  <a:pt x="45" y="1446"/>
                </a:moveTo>
                <a:cubicBezTo>
                  <a:pt x="21" y="1446"/>
                  <a:pt x="0" y="1466"/>
                  <a:pt x="0" y="1491"/>
                </a:cubicBezTo>
                <a:cubicBezTo>
                  <a:pt x="0" y="1516"/>
                  <a:pt x="21" y="1536"/>
                  <a:pt x="45" y="1536"/>
                </a:cubicBezTo>
                <a:cubicBezTo>
                  <a:pt x="1191" y="1536"/>
                  <a:pt x="1191" y="1536"/>
                  <a:pt x="1191" y="1536"/>
                </a:cubicBezTo>
                <a:cubicBezTo>
                  <a:pt x="1216" y="1536"/>
                  <a:pt x="1236" y="1516"/>
                  <a:pt x="1236" y="1491"/>
                </a:cubicBezTo>
                <a:cubicBezTo>
                  <a:pt x="1236" y="1466"/>
                  <a:pt x="1216" y="1446"/>
                  <a:pt x="1191" y="1446"/>
                </a:cubicBezTo>
                <a:cubicBezTo>
                  <a:pt x="1167" y="1446"/>
                  <a:pt x="1167" y="1446"/>
                  <a:pt x="1167" y="1446"/>
                </a:cubicBezTo>
                <a:cubicBezTo>
                  <a:pt x="1167" y="1298"/>
                  <a:pt x="1167" y="1298"/>
                  <a:pt x="1167" y="1298"/>
                </a:cubicBezTo>
                <a:cubicBezTo>
                  <a:pt x="1491" y="1298"/>
                  <a:pt x="1491" y="1298"/>
                  <a:pt x="1491" y="1298"/>
                </a:cubicBezTo>
                <a:cubicBezTo>
                  <a:pt x="1506" y="1298"/>
                  <a:pt x="1519" y="1292"/>
                  <a:pt x="1528" y="1280"/>
                </a:cubicBezTo>
                <a:cubicBezTo>
                  <a:pt x="1536" y="1268"/>
                  <a:pt x="1539" y="1253"/>
                  <a:pt x="1534" y="1239"/>
                </a:cubicBezTo>
                <a:cubicBezTo>
                  <a:pt x="1485" y="1092"/>
                  <a:pt x="1485" y="1092"/>
                  <a:pt x="1485" y="1092"/>
                </a:cubicBezTo>
                <a:cubicBezTo>
                  <a:pt x="1534" y="944"/>
                  <a:pt x="1534" y="944"/>
                  <a:pt x="1534" y="944"/>
                </a:cubicBezTo>
                <a:cubicBezTo>
                  <a:pt x="1537" y="935"/>
                  <a:pt x="1537" y="925"/>
                  <a:pt x="1534" y="916"/>
                </a:cubicBezTo>
                <a:cubicBezTo>
                  <a:pt x="1485" y="768"/>
                  <a:pt x="1485" y="768"/>
                  <a:pt x="1485" y="768"/>
                </a:cubicBezTo>
                <a:cubicBezTo>
                  <a:pt x="1534" y="620"/>
                  <a:pt x="1534" y="620"/>
                  <a:pt x="1534" y="620"/>
                </a:cubicBezTo>
                <a:cubicBezTo>
                  <a:pt x="1537" y="611"/>
                  <a:pt x="1537" y="601"/>
                  <a:pt x="1534" y="592"/>
                </a:cubicBezTo>
                <a:cubicBezTo>
                  <a:pt x="1485" y="444"/>
                  <a:pt x="1485" y="444"/>
                  <a:pt x="1485" y="444"/>
                </a:cubicBezTo>
                <a:cubicBezTo>
                  <a:pt x="1534" y="297"/>
                  <a:pt x="1534" y="297"/>
                  <a:pt x="1534" y="297"/>
                </a:cubicBezTo>
                <a:cubicBezTo>
                  <a:pt x="1539" y="283"/>
                  <a:pt x="1536" y="268"/>
                  <a:pt x="1528" y="256"/>
                </a:cubicBezTo>
                <a:cubicBezTo>
                  <a:pt x="1519" y="244"/>
                  <a:pt x="1506" y="238"/>
                  <a:pt x="1491" y="238"/>
                </a:cubicBezTo>
                <a:cubicBezTo>
                  <a:pt x="1167" y="238"/>
                  <a:pt x="1167" y="238"/>
                  <a:pt x="1167" y="238"/>
                </a:cubicBezTo>
                <a:cubicBezTo>
                  <a:pt x="1167" y="90"/>
                  <a:pt x="1167" y="90"/>
                  <a:pt x="1167" y="90"/>
                </a:cubicBezTo>
                <a:cubicBezTo>
                  <a:pt x="1191" y="90"/>
                  <a:pt x="1191" y="90"/>
                  <a:pt x="1191" y="90"/>
                </a:cubicBezTo>
                <a:cubicBezTo>
                  <a:pt x="1216" y="90"/>
                  <a:pt x="1236" y="70"/>
                  <a:pt x="1236" y="45"/>
                </a:cubicBezTo>
                <a:cubicBezTo>
                  <a:pt x="1236" y="20"/>
                  <a:pt x="1216" y="0"/>
                  <a:pt x="1191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70"/>
                  <a:pt x="21" y="90"/>
                  <a:pt x="45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1446"/>
                  <a:pt x="70" y="1446"/>
                  <a:pt x="70" y="1446"/>
                </a:cubicBezTo>
                <a:lnTo>
                  <a:pt x="45" y="1446"/>
                </a:lnTo>
                <a:close/>
                <a:moveTo>
                  <a:pt x="1167" y="328"/>
                </a:moveTo>
                <a:cubicBezTo>
                  <a:pt x="1429" y="328"/>
                  <a:pt x="1429" y="328"/>
                  <a:pt x="1429" y="328"/>
                </a:cubicBezTo>
                <a:cubicBezTo>
                  <a:pt x="1395" y="430"/>
                  <a:pt x="1395" y="430"/>
                  <a:pt x="1395" y="430"/>
                </a:cubicBezTo>
                <a:cubicBezTo>
                  <a:pt x="1392" y="439"/>
                  <a:pt x="1392" y="449"/>
                  <a:pt x="1395" y="459"/>
                </a:cubicBezTo>
                <a:cubicBezTo>
                  <a:pt x="1444" y="606"/>
                  <a:pt x="1444" y="606"/>
                  <a:pt x="1444" y="606"/>
                </a:cubicBezTo>
                <a:cubicBezTo>
                  <a:pt x="1395" y="754"/>
                  <a:pt x="1395" y="754"/>
                  <a:pt x="1395" y="754"/>
                </a:cubicBezTo>
                <a:cubicBezTo>
                  <a:pt x="1392" y="763"/>
                  <a:pt x="1392" y="773"/>
                  <a:pt x="1395" y="782"/>
                </a:cubicBezTo>
                <a:cubicBezTo>
                  <a:pt x="1444" y="930"/>
                  <a:pt x="1444" y="930"/>
                  <a:pt x="1444" y="930"/>
                </a:cubicBezTo>
                <a:cubicBezTo>
                  <a:pt x="1395" y="1077"/>
                  <a:pt x="1395" y="1077"/>
                  <a:pt x="1395" y="1077"/>
                </a:cubicBezTo>
                <a:cubicBezTo>
                  <a:pt x="1392" y="1087"/>
                  <a:pt x="1392" y="1097"/>
                  <a:pt x="1395" y="1106"/>
                </a:cubicBezTo>
                <a:cubicBezTo>
                  <a:pt x="1429" y="1208"/>
                  <a:pt x="1429" y="1208"/>
                  <a:pt x="1429" y="1208"/>
                </a:cubicBezTo>
                <a:cubicBezTo>
                  <a:pt x="1167" y="1208"/>
                  <a:pt x="1167" y="1208"/>
                  <a:pt x="1167" y="1208"/>
                </a:cubicBezTo>
                <a:lnTo>
                  <a:pt x="1167" y="328"/>
                </a:lnTo>
                <a:close/>
                <a:moveTo>
                  <a:pt x="160" y="90"/>
                </a:moveTo>
                <a:cubicBezTo>
                  <a:pt x="1077" y="90"/>
                  <a:pt x="1077" y="90"/>
                  <a:pt x="1077" y="90"/>
                </a:cubicBezTo>
                <a:cubicBezTo>
                  <a:pt x="1077" y="194"/>
                  <a:pt x="1077" y="194"/>
                  <a:pt x="1077" y="194"/>
                </a:cubicBezTo>
                <a:cubicBezTo>
                  <a:pt x="160" y="194"/>
                  <a:pt x="160" y="194"/>
                  <a:pt x="160" y="194"/>
                </a:cubicBezTo>
                <a:lnTo>
                  <a:pt x="160" y="90"/>
                </a:lnTo>
                <a:close/>
                <a:moveTo>
                  <a:pt x="160" y="284"/>
                </a:moveTo>
                <a:cubicBezTo>
                  <a:pt x="1077" y="284"/>
                  <a:pt x="1077" y="284"/>
                  <a:pt x="1077" y="284"/>
                </a:cubicBezTo>
                <a:cubicBezTo>
                  <a:pt x="1077" y="1250"/>
                  <a:pt x="1077" y="1250"/>
                  <a:pt x="1077" y="1250"/>
                </a:cubicBezTo>
                <a:cubicBezTo>
                  <a:pt x="160" y="1250"/>
                  <a:pt x="160" y="1250"/>
                  <a:pt x="160" y="1250"/>
                </a:cubicBezTo>
                <a:lnTo>
                  <a:pt x="160" y="284"/>
                </a:lnTo>
                <a:close/>
                <a:moveTo>
                  <a:pt x="160" y="1340"/>
                </a:moveTo>
                <a:cubicBezTo>
                  <a:pt x="1077" y="1340"/>
                  <a:pt x="1077" y="1340"/>
                  <a:pt x="1077" y="1340"/>
                </a:cubicBezTo>
                <a:cubicBezTo>
                  <a:pt x="1077" y="1446"/>
                  <a:pt x="1077" y="1446"/>
                  <a:pt x="1077" y="1446"/>
                </a:cubicBezTo>
                <a:cubicBezTo>
                  <a:pt x="160" y="1446"/>
                  <a:pt x="160" y="1446"/>
                  <a:pt x="160" y="1446"/>
                </a:cubicBezTo>
                <a:lnTo>
                  <a:pt x="160" y="1340"/>
                </a:lnTo>
                <a:close/>
                <a:moveTo>
                  <a:pt x="837" y="630"/>
                </a:moveTo>
                <a:cubicBezTo>
                  <a:pt x="751" y="630"/>
                  <a:pt x="751" y="630"/>
                  <a:pt x="751" y="630"/>
                </a:cubicBezTo>
                <a:cubicBezTo>
                  <a:pt x="751" y="539"/>
                  <a:pt x="751" y="539"/>
                  <a:pt x="751" y="539"/>
                </a:cubicBezTo>
                <a:cubicBezTo>
                  <a:pt x="751" y="514"/>
                  <a:pt x="731" y="494"/>
                  <a:pt x="706" y="494"/>
                </a:cubicBezTo>
                <a:cubicBezTo>
                  <a:pt x="531" y="494"/>
                  <a:pt x="531" y="494"/>
                  <a:pt x="531" y="494"/>
                </a:cubicBezTo>
                <a:cubicBezTo>
                  <a:pt x="506" y="494"/>
                  <a:pt x="486" y="514"/>
                  <a:pt x="486" y="539"/>
                </a:cubicBezTo>
                <a:cubicBezTo>
                  <a:pt x="486" y="630"/>
                  <a:pt x="486" y="630"/>
                  <a:pt x="486" y="630"/>
                </a:cubicBezTo>
                <a:cubicBezTo>
                  <a:pt x="400" y="630"/>
                  <a:pt x="400" y="630"/>
                  <a:pt x="400" y="630"/>
                </a:cubicBezTo>
                <a:cubicBezTo>
                  <a:pt x="375" y="630"/>
                  <a:pt x="355" y="650"/>
                  <a:pt x="355" y="675"/>
                </a:cubicBezTo>
                <a:cubicBezTo>
                  <a:pt x="355" y="857"/>
                  <a:pt x="355" y="857"/>
                  <a:pt x="355" y="857"/>
                </a:cubicBezTo>
                <a:cubicBezTo>
                  <a:pt x="355" y="882"/>
                  <a:pt x="375" y="902"/>
                  <a:pt x="400" y="902"/>
                </a:cubicBezTo>
                <a:cubicBezTo>
                  <a:pt x="486" y="902"/>
                  <a:pt x="486" y="902"/>
                  <a:pt x="486" y="902"/>
                </a:cubicBezTo>
                <a:cubicBezTo>
                  <a:pt x="486" y="993"/>
                  <a:pt x="486" y="993"/>
                  <a:pt x="486" y="993"/>
                </a:cubicBezTo>
                <a:cubicBezTo>
                  <a:pt x="486" y="1018"/>
                  <a:pt x="506" y="1038"/>
                  <a:pt x="531" y="1038"/>
                </a:cubicBezTo>
                <a:cubicBezTo>
                  <a:pt x="706" y="1038"/>
                  <a:pt x="706" y="1038"/>
                  <a:pt x="706" y="1038"/>
                </a:cubicBezTo>
                <a:cubicBezTo>
                  <a:pt x="731" y="1038"/>
                  <a:pt x="751" y="1018"/>
                  <a:pt x="751" y="993"/>
                </a:cubicBezTo>
                <a:cubicBezTo>
                  <a:pt x="751" y="902"/>
                  <a:pt x="751" y="902"/>
                  <a:pt x="751" y="902"/>
                </a:cubicBezTo>
                <a:cubicBezTo>
                  <a:pt x="837" y="902"/>
                  <a:pt x="837" y="902"/>
                  <a:pt x="837" y="902"/>
                </a:cubicBezTo>
                <a:cubicBezTo>
                  <a:pt x="862" y="902"/>
                  <a:pt x="882" y="882"/>
                  <a:pt x="882" y="857"/>
                </a:cubicBezTo>
                <a:cubicBezTo>
                  <a:pt x="882" y="675"/>
                  <a:pt x="882" y="675"/>
                  <a:pt x="882" y="675"/>
                </a:cubicBezTo>
                <a:cubicBezTo>
                  <a:pt x="882" y="650"/>
                  <a:pt x="862" y="630"/>
                  <a:pt x="837" y="630"/>
                </a:cubicBezTo>
                <a:close/>
                <a:moveTo>
                  <a:pt x="792" y="812"/>
                </a:moveTo>
                <a:cubicBezTo>
                  <a:pt x="706" y="812"/>
                  <a:pt x="706" y="812"/>
                  <a:pt x="706" y="812"/>
                </a:cubicBezTo>
                <a:cubicBezTo>
                  <a:pt x="681" y="812"/>
                  <a:pt x="661" y="832"/>
                  <a:pt x="661" y="857"/>
                </a:cubicBezTo>
                <a:cubicBezTo>
                  <a:pt x="661" y="948"/>
                  <a:pt x="661" y="948"/>
                  <a:pt x="661" y="948"/>
                </a:cubicBezTo>
                <a:cubicBezTo>
                  <a:pt x="576" y="948"/>
                  <a:pt x="576" y="948"/>
                  <a:pt x="576" y="948"/>
                </a:cubicBezTo>
                <a:cubicBezTo>
                  <a:pt x="576" y="857"/>
                  <a:pt x="576" y="857"/>
                  <a:pt x="576" y="857"/>
                </a:cubicBezTo>
                <a:cubicBezTo>
                  <a:pt x="576" y="832"/>
                  <a:pt x="556" y="812"/>
                  <a:pt x="531" y="812"/>
                </a:cubicBezTo>
                <a:cubicBezTo>
                  <a:pt x="445" y="812"/>
                  <a:pt x="445" y="812"/>
                  <a:pt x="445" y="812"/>
                </a:cubicBezTo>
                <a:cubicBezTo>
                  <a:pt x="445" y="720"/>
                  <a:pt x="445" y="720"/>
                  <a:pt x="445" y="720"/>
                </a:cubicBezTo>
                <a:cubicBezTo>
                  <a:pt x="531" y="720"/>
                  <a:pt x="531" y="720"/>
                  <a:pt x="531" y="720"/>
                </a:cubicBezTo>
                <a:cubicBezTo>
                  <a:pt x="556" y="720"/>
                  <a:pt x="576" y="700"/>
                  <a:pt x="576" y="675"/>
                </a:cubicBezTo>
                <a:cubicBezTo>
                  <a:pt x="576" y="584"/>
                  <a:pt x="576" y="584"/>
                  <a:pt x="576" y="584"/>
                </a:cubicBezTo>
                <a:cubicBezTo>
                  <a:pt x="661" y="584"/>
                  <a:pt x="661" y="584"/>
                  <a:pt x="661" y="584"/>
                </a:cubicBezTo>
                <a:cubicBezTo>
                  <a:pt x="661" y="675"/>
                  <a:pt x="661" y="675"/>
                  <a:pt x="661" y="675"/>
                </a:cubicBezTo>
                <a:cubicBezTo>
                  <a:pt x="661" y="700"/>
                  <a:pt x="681" y="720"/>
                  <a:pt x="706" y="720"/>
                </a:cubicBezTo>
                <a:cubicBezTo>
                  <a:pt x="792" y="720"/>
                  <a:pt x="792" y="720"/>
                  <a:pt x="792" y="720"/>
                </a:cubicBezTo>
                <a:lnTo>
                  <a:pt x="792" y="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436"/>
          <p:cNvSpPr>
            <a:spLocks noEditPoints="1"/>
          </p:cNvSpPr>
          <p:nvPr/>
        </p:nvSpPr>
        <p:spPr bwMode="auto">
          <a:xfrm>
            <a:off x="1563293" y="4583620"/>
            <a:ext cx="165685" cy="392387"/>
          </a:xfrm>
          <a:custGeom>
            <a:avLst/>
            <a:gdLst>
              <a:gd name="T0" fmla="*/ 324 w 648"/>
              <a:gd name="T1" fmla="*/ 0 h 1536"/>
              <a:gd name="T2" fmla="*/ 188 w 648"/>
              <a:gd name="T3" fmla="*/ 135 h 1536"/>
              <a:gd name="T4" fmla="*/ 188 w 648"/>
              <a:gd name="T5" fmla="*/ 366 h 1536"/>
              <a:gd name="T6" fmla="*/ 144 w 648"/>
              <a:gd name="T7" fmla="*/ 411 h 1536"/>
              <a:gd name="T8" fmla="*/ 144 w 648"/>
              <a:gd name="T9" fmla="*/ 516 h 1536"/>
              <a:gd name="T10" fmla="*/ 114 w 648"/>
              <a:gd name="T11" fmla="*/ 558 h 1536"/>
              <a:gd name="T12" fmla="*/ 114 w 648"/>
              <a:gd name="T13" fmla="*/ 642 h 1536"/>
              <a:gd name="T14" fmla="*/ 17 w 648"/>
              <a:gd name="T15" fmla="*/ 718 h 1536"/>
              <a:gd name="T16" fmla="*/ 0 w 648"/>
              <a:gd name="T17" fmla="*/ 754 h 1536"/>
              <a:gd name="T18" fmla="*/ 0 w 648"/>
              <a:gd name="T19" fmla="*/ 1491 h 1536"/>
              <a:gd name="T20" fmla="*/ 45 w 648"/>
              <a:gd name="T21" fmla="*/ 1536 h 1536"/>
              <a:gd name="T22" fmla="*/ 603 w 648"/>
              <a:gd name="T23" fmla="*/ 1536 h 1536"/>
              <a:gd name="T24" fmla="*/ 648 w 648"/>
              <a:gd name="T25" fmla="*/ 1491 h 1536"/>
              <a:gd name="T26" fmla="*/ 648 w 648"/>
              <a:gd name="T27" fmla="*/ 754 h 1536"/>
              <a:gd name="T28" fmla="*/ 631 w 648"/>
              <a:gd name="T29" fmla="*/ 718 h 1536"/>
              <a:gd name="T30" fmla="*/ 534 w 648"/>
              <a:gd name="T31" fmla="*/ 642 h 1536"/>
              <a:gd name="T32" fmla="*/ 534 w 648"/>
              <a:gd name="T33" fmla="*/ 558 h 1536"/>
              <a:gd name="T34" fmla="*/ 504 w 648"/>
              <a:gd name="T35" fmla="*/ 516 h 1536"/>
              <a:gd name="T36" fmla="*/ 504 w 648"/>
              <a:gd name="T37" fmla="*/ 411 h 1536"/>
              <a:gd name="T38" fmla="*/ 460 w 648"/>
              <a:gd name="T39" fmla="*/ 366 h 1536"/>
              <a:gd name="T40" fmla="*/ 460 w 648"/>
              <a:gd name="T41" fmla="*/ 135 h 1536"/>
              <a:gd name="T42" fmla="*/ 324 w 648"/>
              <a:gd name="T43" fmla="*/ 0 h 1536"/>
              <a:gd name="T44" fmla="*/ 278 w 648"/>
              <a:gd name="T45" fmla="*/ 135 h 1536"/>
              <a:gd name="T46" fmla="*/ 324 w 648"/>
              <a:gd name="T47" fmla="*/ 90 h 1536"/>
              <a:gd name="T48" fmla="*/ 370 w 648"/>
              <a:gd name="T49" fmla="*/ 135 h 1536"/>
              <a:gd name="T50" fmla="*/ 370 w 648"/>
              <a:gd name="T51" fmla="*/ 366 h 1536"/>
              <a:gd name="T52" fmla="*/ 278 w 648"/>
              <a:gd name="T53" fmla="*/ 366 h 1536"/>
              <a:gd name="T54" fmla="*/ 278 w 648"/>
              <a:gd name="T55" fmla="*/ 135 h 1536"/>
              <a:gd name="T56" fmla="*/ 234 w 648"/>
              <a:gd name="T57" fmla="*/ 456 h 1536"/>
              <a:gd name="T58" fmla="*/ 414 w 648"/>
              <a:gd name="T59" fmla="*/ 456 h 1536"/>
              <a:gd name="T60" fmla="*/ 414 w 648"/>
              <a:gd name="T61" fmla="*/ 513 h 1536"/>
              <a:gd name="T62" fmla="*/ 234 w 648"/>
              <a:gd name="T63" fmla="*/ 513 h 1536"/>
              <a:gd name="T64" fmla="*/ 234 w 648"/>
              <a:gd name="T65" fmla="*/ 456 h 1536"/>
              <a:gd name="T66" fmla="*/ 558 w 648"/>
              <a:gd name="T67" fmla="*/ 1446 h 1536"/>
              <a:gd name="T68" fmla="*/ 90 w 648"/>
              <a:gd name="T69" fmla="*/ 1446 h 1536"/>
              <a:gd name="T70" fmla="*/ 90 w 648"/>
              <a:gd name="T71" fmla="*/ 1349 h 1536"/>
              <a:gd name="T72" fmla="*/ 558 w 648"/>
              <a:gd name="T73" fmla="*/ 1349 h 1536"/>
              <a:gd name="T74" fmla="*/ 558 w 648"/>
              <a:gd name="T75" fmla="*/ 1446 h 1536"/>
              <a:gd name="T76" fmla="*/ 462 w 648"/>
              <a:gd name="T77" fmla="*/ 700 h 1536"/>
              <a:gd name="T78" fmla="*/ 558 w 648"/>
              <a:gd name="T79" fmla="*/ 775 h 1536"/>
              <a:gd name="T80" fmla="*/ 558 w 648"/>
              <a:gd name="T81" fmla="*/ 1259 h 1536"/>
              <a:gd name="T82" fmla="*/ 90 w 648"/>
              <a:gd name="T83" fmla="*/ 1259 h 1536"/>
              <a:gd name="T84" fmla="*/ 90 w 648"/>
              <a:gd name="T85" fmla="*/ 775 h 1536"/>
              <a:gd name="T86" fmla="*/ 186 w 648"/>
              <a:gd name="T87" fmla="*/ 700 h 1536"/>
              <a:gd name="T88" fmla="*/ 204 w 648"/>
              <a:gd name="T89" fmla="*/ 664 h 1536"/>
              <a:gd name="T90" fmla="*/ 204 w 648"/>
              <a:gd name="T91" fmla="*/ 603 h 1536"/>
              <a:gd name="T92" fmla="*/ 444 w 648"/>
              <a:gd name="T93" fmla="*/ 603 h 1536"/>
              <a:gd name="T94" fmla="*/ 444 w 648"/>
              <a:gd name="T95" fmla="*/ 664 h 1536"/>
              <a:gd name="T96" fmla="*/ 462 w 648"/>
              <a:gd name="T97" fmla="*/ 700 h 1536"/>
              <a:gd name="T98" fmla="*/ 357 w 648"/>
              <a:gd name="T99" fmla="*/ 829 h 1536"/>
              <a:gd name="T100" fmla="*/ 324 w 648"/>
              <a:gd name="T101" fmla="*/ 814 h 1536"/>
              <a:gd name="T102" fmla="*/ 291 w 648"/>
              <a:gd name="T103" fmla="*/ 829 h 1536"/>
              <a:gd name="T104" fmla="*/ 242 w 648"/>
              <a:gd name="T105" fmla="*/ 889 h 1536"/>
              <a:gd name="T106" fmla="*/ 189 w 648"/>
              <a:gd name="T107" fmla="*/ 1009 h 1536"/>
              <a:gd name="T108" fmla="*/ 324 w 648"/>
              <a:gd name="T109" fmla="*/ 1144 h 1536"/>
              <a:gd name="T110" fmla="*/ 459 w 648"/>
              <a:gd name="T111" fmla="*/ 1009 h 1536"/>
              <a:gd name="T112" fmla="*/ 406 w 648"/>
              <a:gd name="T113" fmla="*/ 889 h 1536"/>
              <a:gd name="T114" fmla="*/ 357 w 648"/>
              <a:gd name="T115" fmla="*/ 829 h 1536"/>
              <a:gd name="T116" fmla="*/ 324 w 648"/>
              <a:gd name="T117" fmla="*/ 1054 h 1536"/>
              <a:gd name="T118" fmla="*/ 279 w 648"/>
              <a:gd name="T119" fmla="*/ 1009 h 1536"/>
              <a:gd name="T120" fmla="*/ 324 w 648"/>
              <a:gd name="T121" fmla="*/ 930 h 1536"/>
              <a:gd name="T122" fmla="*/ 369 w 648"/>
              <a:gd name="T123" fmla="*/ 1009 h 1536"/>
              <a:gd name="T124" fmla="*/ 324 w 648"/>
              <a:gd name="T125" fmla="*/ 105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1536">
                <a:moveTo>
                  <a:pt x="324" y="0"/>
                </a:moveTo>
                <a:cubicBezTo>
                  <a:pt x="249" y="0"/>
                  <a:pt x="188" y="61"/>
                  <a:pt x="188" y="135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63" y="366"/>
                  <a:pt x="144" y="386"/>
                  <a:pt x="144" y="411"/>
                </a:cubicBezTo>
                <a:cubicBezTo>
                  <a:pt x="144" y="516"/>
                  <a:pt x="144" y="516"/>
                  <a:pt x="144" y="516"/>
                </a:cubicBezTo>
                <a:cubicBezTo>
                  <a:pt x="126" y="522"/>
                  <a:pt x="114" y="538"/>
                  <a:pt x="114" y="558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7" y="718"/>
                  <a:pt x="17" y="718"/>
                  <a:pt x="17" y="718"/>
                </a:cubicBezTo>
                <a:cubicBezTo>
                  <a:pt x="6" y="727"/>
                  <a:pt x="0" y="740"/>
                  <a:pt x="0" y="754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5"/>
                  <a:pt x="20" y="1536"/>
                  <a:pt x="45" y="1536"/>
                </a:cubicBezTo>
                <a:cubicBezTo>
                  <a:pt x="603" y="1536"/>
                  <a:pt x="603" y="1536"/>
                  <a:pt x="603" y="1536"/>
                </a:cubicBezTo>
                <a:cubicBezTo>
                  <a:pt x="628" y="1536"/>
                  <a:pt x="648" y="1515"/>
                  <a:pt x="648" y="1491"/>
                </a:cubicBezTo>
                <a:cubicBezTo>
                  <a:pt x="648" y="754"/>
                  <a:pt x="648" y="754"/>
                  <a:pt x="648" y="754"/>
                </a:cubicBezTo>
                <a:cubicBezTo>
                  <a:pt x="648" y="740"/>
                  <a:pt x="642" y="727"/>
                  <a:pt x="631" y="718"/>
                </a:cubicBezTo>
                <a:cubicBezTo>
                  <a:pt x="534" y="642"/>
                  <a:pt x="534" y="642"/>
                  <a:pt x="534" y="642"/>
                </a:cubicBezTo>
                <a:cubicBezTo>
                  <a:pt x="534" y="558"/>
                  <a:pt x="534" y="558"/>
                  <a:pt x="534" y="558"/>
                </a:cubicBezTo>
                <a:cubicBezTo>
                  <a:pt x="534" y="538"/>
                  <a:pt x="522" y="522"/>
                  <a:pt x="504" y="516"/>
                </a:cubicBezTo>
                <a:cubicBezTo>
                  <a:pt x="504" y="411"/>
                  <a:pt x="504" y="411"/>
                  <a:pt x="504" y="411"/>
                </a:cubicBezTo>
                <a:cubicBezTo>
                  <a:pt x="504" y="386"/>
                  <a:pt x="484" y="366"/>
                  <a:pt x="460" y="366"/>
                </a:cubicBezTo>
                <a:cubicBezTo>
                  <a:pt x="460" y="135"/>
                  <a:pt x="460" y="135"/>
                  <a:pt x="460" y="135"/>
                </a:cubicBezTo>
                <a:cubicBezTo>
                  <a:pt x="460" y="61"/>
                  <a:pt x="399" y="0"/>
                  <a:pt x="324" y="0"/>
                </a:cubicBezTo>
                <a:close/>
                <a:moveTo>
                  <a:pt x="278" y="135"/>
                </a:moveTo>
                <a:cubicBezTo>
                  <a:pt x="278" y="110"/>
                  <a:pt x="299" y="90"/>
                  <a:pt x="324" y="90"/>
                </a:cubicBezTo>
                <a:cubicBezTo>
                  <a:pt x="349" y="90"/>
                  <a:pt x="370" y="110"/>
                  <a:pt x="370" y="135"/>
                </a:cubicBezTo>
                <a:cubicBezTo>
                  <a:pt x="370" y="366"/>
                  <a:pt x="370" y="366"/>
                  <a:pt x="370" y="366"/>
                </a:cubicBezTo>
                <a:cubicBezTo>
                  <a:pt x="278" y="366"/>
                  <a:pt x="278" y="366"/>
                  <a:pt x="278" y="366"/>
                </a:cubicBezTo>
                <a:lnTo>
                  <a:pt x="278" y="135"/>
                </a:lnTo>
                <a:close/>
                <a:moveTo>
                  <a:pt x="234" y="456"/>
                </a:moveTo>
                <a:cubicBezTo>
                  <a:pt x="414" y="456"/>
                  <a:pt x="414" y="456"/>
                  <a:pt x="414" y="456"/>
                </a:cubicBezTo>
                <a:cubicBezTo>
                  <a:pt x="414" y="513"/>
                  <a:pt x="414" y="513"/>
                  <a:pt x="414" y="513"/>
                </a:cubicBezTo>
                <a:cubicBezTo>
                  <a:pt x="234" y="513"/>
                  <a:pt x="234" y="513"/>
                  <a:pt x="234" y="513"/>
                </a:cubicBezTo>
                <a:lnTo>
                  <a:pt x="234" y="456"/>
                </a:lnTo>
                <a:close/>
                <a:moveTo>
                  <a:pt x="558" y="1446"/>
                </a:moveTo>
                <a:cubicBezTo>
                  <a:pt x="90" y="1446"/>
                  <a:pt x="90" y="1446"/>
                  <a:pt x="90" y="1446"/>
                </a:cubicBezTo>
                <a:cubicBezTo>
                  <a:pt x="90" y="1349"/>
                  <a:pt x="90" y="1349"/>
                  <a:pt x="90" y="1349"/>
                </a:cubicBezTo>
                <a:cubicBezTo>
                  <a:pt x="558" y="1349"/>
                  <a:pt x="558" y="1349"/>
                  <a:pt x="558" y="1349"/>
                </a:cubicBezTo>
                <a:lnTo>
                  <a:pt x="558" y="1446"/>
                </a:lnTo>
                <a:close/>
                <a:moveTo>
                  <a:pt x="462" y="700"/>
                </a:moveTo>
                <a:cubicBezTo>
                  <a:pt x="558" y="775"/>
                  <a:pt x="558" y="775"/>
                  <a:pt x="558" y="775"/>
                </a:cubicBezTo>
                <a:cubicBezTo>
                  <a:pt x="558" y="1259"/>
                  <a:pt x="558" y="1259"/>
                  <a:pt x="558" y="1259"/>
                </a:cubicBezTo>
                <a:cubicBezTo>
                  <a:pt x="90" y="1259"/>
                  <a:pt x="90" y="1259"/>
                  <a:pt x="90" y="1259"/>
                </a:cubicBezTo>
                <a:cubicBezTo>
                  <a:pt x="90" y="775"/>
                  <a:pt x="90" y="775"/>
                  <a:pt x="90" y="775"/>
                </a:cubicBezTo>
                <a:cubicBezTo>
                  <a:pt x="186" y="700"/>
                  <a:pt x="186" y="700"/>
                  <a:pt x="186" y="700"/>
                </a:cubicBezTo>
                <a:cubicBezTo>
                  <a:pt x="197" y="691"/>
                  <a:pt x="204" y="678"/>
                  <a:pt x="204" y="664"/>
                </a:cubicBezTo>
                <a:cubicBezTo>
                  <a:pt x="204" y="603"/>
                  <a:pt x="204" y="603"/>
                  <a:pt x="204" y="603"/>
                </a:cubicBezTo>
                <a:cubicBezTo>
                  <a:pt x="444" y="603"/>
                  <a:pt x="444" y="603"/>
                  <a:pt x="444" y="603"/>
                </a:cubicBezTo>
                <a:cubicBezTo>
                  <a:pt x="444" y="664"/>
                  <a:pt x="444" y="664"/>
                  <a:pt x="444" y="664"/>
                </a:cubicBezTo>
                <a:cubicBezTo>
                  <a:pt x="444" y="678"/>
                  <a:pt x="451" y="691"/>
                  <a:pt x="462" y="700"/>
                </a:cubicBezTo>
                <a:close/>
                <a:moveTo>
                  <a:pt x="357" y="829"/>
                </a:moveTo>
                <a:cubicBezTo>
                  <a:pt x="349" y="820"/>
                  <a:pt x="337" y="814"/>
                  <a:pt x="324" y="814"/>
                </a:cubicBezTo>
                <a:cubicBezTo>
                  <a:pt x="311" y="814"/>
                  <a:pt x="299" y="820"/>
                  <a:pt x="291" y="829"/>
                </a:cubicBezTo>
                <a:cubicBezTo>
                  <a:pt x="290" y="830"/>
                  <a:pt x="266" y="856"/>
                  <a:pt x="242" y="889"/>
                </a:cubicBezTo>
                <a:cubicBezTo>
                  <a:pt x="206" y="940"/>
                  <a:pt x="189" y="978"/>
                  <a:pt x="189" y="1009"/>
                </a:cubicBezTo>
                <a:cubicBezTo>
                  <a:pt x="189" y="1084"/>
                  <a:pt x="250" y="1144"/>
                  <a:pt x="324" y="1144"/>
                </a:cubicBezTo>
                <a:cubicBezTo>
                  <a:pt x="398" y="1144"/>
                  <a:pt x="459" y="1084"/>
                  <a:pt x="459" y="1009"/>
                </a:cubicBezTo>
                <a:cubicBezTo>
                  <a:pt x="459" y="978"/>
                  <a:pt x="442" y="940"/>
                  <a:pt x="406" y="889"/>
                </a:cubicBezTo>
                <a:cubicBezTo>
                  <a:pt x="382" y="856"/>
                  <a:pt x="358" y="830"/>
                  <a:pt x="357" y="829"/>
                </a:cubicBezTo>
                <a:close/>
                <a:moveTo>
                  <a:pt x="324" y="1054"/>
                </a:moveTo>
                <a:cubicBezTo>
                  <a:pt x="299" y="1054"/>
                  <a:pt x="279" y="1034"/>
                  <a:pt x="279" y="1009"/>
                </a:cubicBezTo>
                <a:cubicBezTo>
                  <a:pt x="279" y="997"/>
                  <a:pt x="299" y="964"/>
                  <a:pt x="324" y="930"/>
                </a:cubicBezTo>
                <a:cubicBezTo>
                  <a:pt x="349" y="964"/>
                  <a:pt x="368" y="997"/>
                  <a:pt x="369" y="1009"/>
                </a:cubicBezTo>
                <a:cubicBezTo>
                  <a:pt x="369" y="1034"/>
                  <a:pt x="349" y="1054"/>
                  <a:pt x="324" y="1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443"/>
          <p:cNvSpPr>
            <a:spLocks noEditPoints="1"/>
          </p:cNvSpPr>
          <p:nvPr/>
        </p:nvSpPr>
        <p:spPr bwMode="auto">
          <a:xfrm>
            <a:off x="1448769" y="5257447"/>
            <a:ext cx="394733" cy="393325"/>
          </a:xfrm>
          <a:custGeom>
            <a:avLst/>
            <a:gdLst>
              <a:gd name="T0" fmla="*/ 1287 w 1545"/>
              <a:gd name="T1" fmla="*/ 17 h 1540"/>
              <a:gd name="T2" fmla="*/ 1224 w 1545"/>
              <a:gd name="T3" fmla="*/ 17 h 1540"/>
              <a:gd name="T4" fmla="*/ 1224 w 1545"/>
              <a:gd name="T5" fmla="*/ 81 h 1540"/>
              <a:gd name="T6" fmla="*/ 1312 w 1545"/>
              <a:gd name="T7" fmla="*/ 169 h 1540"/>
              <a:gd name="T8" fmla="*/ 1112 w 1545"/>
              <a:gd name="T9" fmla="*/ 368 h 1540"/>
              <a:gd name="T10" fmla="*/ 970 w 1545"/>
              <a:gd name="T11" fmla="*/ 226 h 1540"/>
              <a:gd name="T12" fmla="*/ 906 w 1545"/>
              <a:gd name="T13" fmla="*/ 226 h 1540"/>
              <a:gd name="T14" fmla="*/ 906 w 1545"/>
              <a:gd name="T15" fmla="*/ 290 h 1540"/>
              <a:gd name="T16" fmla="*/ 917 w 1545"/>
              <a:gd name="T17" fmla="*/ 301 h 1540"/>
              <a:gd name="T18" fmla="*/ 500 w 1545"/>
              <a:gd name="T19" fmla="*/ 718 h 1540"/>
              <a:gd name="T20" fmla="*/ 435 w 1545"/>
              <a:gd name="T21" fmla="*/ 918 h 1540"/>
              <a:gd name="T22" fmla="*/ 309 w 1545"/>
              <a:gd name="T23" fmla="*/ 1044 h 1540"/>
              <a:gd name="T24" fmla="*/ 309 w 1545"/>
              <a:gd name="T25" fmla="*/ 1108 h 1540"/>
              <a:gd name="T26" fmla="*/ 341 w 1545"/>
              <a:gd name="T27" fmla="*/ 1140 h 1540"/>
              <a:gd name="T28" fmla="*/ 17 w 1545"/>
              <a:gd name="T29" fmla="*/ 1463 h 1540"/>
              <a:gd name="T30" fmla="*/ 17 w 1545"/>
              <a:gd name="T31" fmla="*/ 1527 h 1540"/>
              <a:gd name="T32" fmla="*/ 49 w 1545"/>
              <a:gd name="T33" fmla="*/ 1540 h 1540"/>
              <a:gd name="T34" fmla="*/ 81 w 1545"/>
              <a:gd name="T35" fmla="*/ 1527 h 1540"/>
              <a:gd name="T36" fmla="*/ 404 w 1545"/>
              <a:gd name="T37" fmla="*/ 1204 h 1540"/>
              <a:gd name="T38" fmla="*/ 436 w 1545"/>
              <a:gd name="T39" fmla="*/ 1235 h 1540"/>
              <a:gd name="T40" fmla="*/ 468 w 1545"/>
              <a:gd name="T41" fmla="*/ 1249 h 1540"/>
              <a:gd name="T42" fmla="*/ 500 w 1545"/>
              <a:gd name="T43" fmla="*/ 1235 h 1540"/>
              <a:gd name="T44" fmla="*/ 626 w 1545"/>
              <a:gd name="T45" fmla="*/ 1109 h 1540"/>
              <a:gd name="T46" fmla="*/ 826 w 1545"/>
              <a:gd name="T47" fmla="*/ 1044 h 1540"/>
              <a:gd name="T48" fmla="*/ 1244 w 1545"/>
              <a:gd name="T49" fmla="*/ 627 h 1540"/>
              <a:gd name="T50" fmla="*/ 1254 w 1545"/>
              <a:gd name="T51" fmla="*/ 638 h 1540"/>
              <a:gd name="T52" fmla="*/ 1286 w 1545"/>
              <a:gd name="T53" fmla="*/ 651 h 1540"/>
              <a:gd name="T54" fmla="*/ 1318 w 1545"/>
              <a:gd name="T55" fmla="*/ 638 h 1540"/>
              <a:gd name="T56" fmla="*/ 1318 w 1545"/>
              <a:gd name="T57" fmla="*/ 574 h 1540"/>
              <a:gd name="T58" fmla="*/ 1176 w 1545"/>
              <a:gd name="T59" fmla="*/ 432 h 1540"/>
              <a:gd name="T60" fmla="*/ 1375 w 1545"/>
              <a:gd name="T61" fmla="*/ 232 h 1540"/>
              <a:gd name="T62" fmla="*/ 1463 w 1545"/>
              <a:gd name="T63" fmla="*/ 320 h 1540"/>
              <a:gd name="T64" fmla="*/ 1495 w 1545"/>
              <a:gd name="T65" fmla="*/ 334 h 1540"/>
              <a:gd name="T66" fmla="*/ 1527 w 1545"/>
              <a:gd name="T67" fmla="*/ 320 h 1540"/>
              <a:gd name="T68" fmla="*/ 1527 w 1545"/>
              <a:gd name="T69" fmla="*/ 257 h 1540"/>
              <a:gd name="T70" fmla="*/ 1287 w 1545"/>
              <a:gd name="T71" fmla="*/ 17 h 1540"/>
              <a:gd name="T72" fmla="*/ 763 w 1545"/>
              <a:gd name="T73" fmla="*/ 981 h 1540"/>
              <a:gd name="T74" fmla="*/ 624 w 1545"/>
              <a:gd name="T75" fmla="*/ 1017 h 1540"/>
              <a:gd name="T76" fmla="*/ 580 w 1545"/>
              <a:gd name="T77" fmla="*/ 1028 h 1540"/>
              <a:gd name="T78" fmla="*/ 468 w 1545"/>
              <a:gd name="T79" fmla="*/ 1140 h 1540"/>
              <a:gd name="T80" fmla="*/ 404 w 1545"/>
              <a:gd name="T81" fmla="*/ 1076 h 1540"/>
              <a:gd name="T82" fmla="*/ 516 w 1545"/>
              <a:gd name="T83" fmla="*/ 964 h 1540"/>
              <a:gd name="T84" fmla="*/ 528 w 1545"/>
              <a:gd name="T85" fmla="*/ 920 h 1540"/>
              <a:gd name="T86" fmla="*/ 546 w 1545"/>
              <a:gd name="T87" fmla="*/ 802 h 1540"/>
              <a:gd name="T88" fmla="*/ 579 w 1545"/>
              <a:gd name="T89" fmla="*/ 835 h 1540"/>
              <a:gd name="T90" fmla="*/ 610 w 1545"/>
              <a:gd name="T91" fmla="*/ 848 h 1540"/>
              <a:gd name="T92" fmla="*/ 642 w 1545"/>
              <a:gd name="T93" fmla="*/ 835 h 1540"/>
              <a:gd name="T94" fmla="*/ 642 w 1545"/>
              <a:gd name="T95" fmla="*/ 771 h 1540"/>
              <a:gd name="T96" fmla="*/ 608 w 1545"/>
              <a:gd name="T97" fmla="*/ 737 h 1540"/>
              <a:gd name="T98" fmla="*/ 672 w 1545"/>
              <a:gd name="T99" fmla="*/ 673 h 1540"/>
              <a:gd name="T100" fmla="*/ 706 w 1545"/>
              <a:gd name="T101" fmla="*/ 708 h 1540"/>
              <a:gd name="T102" fmla="*/ 738 w 1545"/>
              <a:gd name="T103" fmla="*/ 721 h 1540"/>
              <a:gd name="T104" fmla="*/ 770 w 1545"/>
              <a:gd name="T105" fmla="*/ 708 h 1540"/>
              <a:gd name="T106" fmla="*/ 770 w 1545"/>
              <a:gd name="T107" fmla="*/ 644 h 1540"/>
              <a:gd name="T108" fmla="*/ 735 w 1545"/>
              <a:gd name="T109" fmla="*/ 610 h 1540"/>
              <a:gd name="T110" fmla="*/ 797 w 1545"/>
              <a:gd name="T111" fmla="*/ 548 h 1540"/>
              <a:gd name="T112" fmla="*/ 996 w 1545"/>
              <a:gd name="T113" fmla="*/ 747 h 1540"/>
              <a:gd name="T114" fmla="*/ 763 w 1545"/>
              <a:gd name="T115" fmla="*/ 981 h 1540"/>
              <a:gd name="T116" fmla="*/ 1180 w 1545"/>
              <a:gd name="T117" fmla="*/ 564 h 1540"/>
              <a:gd name="T118" fmla="*/ 1060 w 1545"/>
              <a:gd name="T119" fmla="*/ 684 h 1540"/>
              <a:gd name="T120" fmla="*/ 860 w 1545"/>
              <a:gd name="T121" fmla="*/ 484 h 1540"/>
              <a:gd name="T122" fmla="*/ 981 w 1545"/>
              <a:gd name="T123" fmla="*/ 364 h 1540"/>
              <a:gd name="T124" fmla="*/ 1180 w 1545"/>
              <a:gd name="T125" fmla="*/ 564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5" h="1540">
                <a:moveTo>
                  <a:pt x="1287" y="17"/>
                </a:moveTo>
                <a:cubicBezTo>
                  <a:pt x="1270" y="0"/>
                  <a:pt x="1241" y="0"/>
                  <a:pt x="1224" y="17"/>
                </a:cubicBezTo>
                <a:cubicBezTo>
                  <a:pt x="1206" y="35"/>
                  <a:pt x="1206" y="63"/>
                  <a:pt x="1224" y="81"/>
                </a:cubicBezTo>
                <a:cubicBezTo>
                  <a:pt x="1312" y="169"/>
                  <a:pt x="1312" y="169"/>
                  <a:pt x="1312" y="169"/>
                </a:cubicBezTo>
                <a:cubicBezTo>
                  <a:pt x="1112" y="368"/>
                  <a:pt x="1112" y="368"/>
                  <a:pt x="1112" y="368"/>
                </a:cubicBezTo>
                <a:cubicBezTo>
                  <a:pt x="970" y="226"/>
                  <a:pt x="970" y="226"/>
                  <a:pt x="970" y="226"/>
                </a:cubicBezTo>
                <a:cubicBezTo>
                  <a:pt x="952" y="209"/>
                  <a:pt x="924" y="209"/>
                  <a:pt x="906" y="226"/>
                </a:cubicBezTo>
                <a:cubicBezTo>
                  <a:pt x="889" y="244"/>
                  <a:pt x="889" y="272"/>
                  <a:pt x="906" y="290"/>
                </a:cubicBezTo>
                <a:cubicBezTo>
                  <a:pt x="917" y="301"/>
                  <a:pt x="917" y="301"/>
                  <a:pt x="917" y="301"/>
                </a:cubicBezTo>
                <a:cubicBezTo>
                  <a:pt x="500" y="718"/>
                  <a:pt x="500" y="718"/>
                  <a:pt x="500" y="718"/>
                </a:cubicBezTo>
                <a:cubicBezTo>
                  <a:pt x="447" y="771"/>
                  <a:pt x="423" y="845"/>
                  <a:pt x="435" y="918"/>
                </a:cubicBezTo>
                <a:cubicBezTo>
                  <a:pt x="309" y="1044"/>
                  <a:pt x="309" y="1044"/>
                  <a:pt x="309" y="1044"/>
                </a:cubicBezTo>
                <a:cubicBezTo>
                  <a:pt x="291" y="1062"/>
                  <a:pt x="291" y="1091"/>
                  <a:pt x="309" y="1108"/>
                </a:cubicBezTo>
                <a:cubicBezTo>
                  <a:pt x="341" y="1140"/>
                  <a:pt x="341" y="1140"/>
                  <a:pt x="341" y="1140"/>
                </a:cubicBezTo>
                <a:cubicBezTo>
                  <a:pt x="17" y="1463"/>
                  <a:pt x="17" y="1463"/>
                  <a:pt x="17" y="1463"/>
                </a:cubicBezTo>
                <a:cubicBezTo>
                  <a:pt x="0" y="1481"/>
                  <a:pt x="0" y="1509"/>
                  <a:pt x="17" y="1527"/>
                </a:cubicBezTo>
                <a:cubicBezTo>
                  <a:pt x="26" y="1536"/>
                  <a:pt x="38" y="1540"/>
                  <a:pt x="49" y="1540"/>
                </a:cubicBezTo>
                <a:cubicBezTo>
                  <a:pt x="61" y="1540"/>
                  <a:pt x="72" y="1536"/>
                  <a:pt x="81" y="1527"/>
                </a:cubicBezTo>
                <a:cubicBezTo>
                  <a:pt x="404" y="1204"/>
                  <a:pt x="404" y="1204"/>
                  <a:pt x="404" y="1204"/>
                </a:cubicBezTo>
                <a:cubicBezTo>
                  <a:pt x="436" y="1235"/>
                  <a:pt x="436" y="1235"/>
                  <a:pt x="436" y="1235"/>
                </a:cubicBezTo>
                <a:cubicBezTo>
                  <a:pt x="445" y="1244"/>
                  <a:pt x="456" y="1249"/>
                  <a:pt x="468" y="1249"/>
                </a:cubicBezTo>
                <a:cubicBezTo>
                  <a:pt x="479" y="1249"/>
                  <a:pt x="491" y="1244"/>
                  <a:pt x="500" y="1235"/>
                </a:cubicBezTo>
                <a:cubicBezTo>
                  <a:pt x="626" y="1109"/>
                  <a:pt x="626" y="1109"/>
                  <a:pt x="626" y="1109"/>
                </a:cubicBezTo>
                <a:cubicBezTo>
                  <a:pt x="699" y="1121"/>
                  <a:pt x="773" y="1097"/>
                  <a:pt x="826" y="1044"/>
                </a:cubicBezTo>
                <a:cubicBezTo>
                  <a:pt x="1244" y="627"/>
                  <a:pt x="1244" y="627"/>
                  <a:pt x="1244" y="627"/>
                </a:cubicBezTo>
                <a:cubicBezTo>
                  <a:pt x="1254" y="638"/>
                  <a:pt x="1254" y="638"/>
                  <a:pt x="1254" y="638"/>
                </a:cubicBezTo>
                <a:cubicBezTo>
                  <a:pt x="1263" y="647"/>
                  <a:pt x="1275" y="651"/>
                  <a:pt x="1286" y="651"/>
                </a:cubicBezTo>
                <a:cubicBezTo>
                  <a:pt x="1298" y="651"/>
                  <a:pt x="1309" y="647"/>
                  <a:pt x="1318" y="638"/>
                </a:cubicBezTo>
                <a:cubicBezTo>
                  <a:pt x="1335" y="620"/>
                  <a:pt x="1335" y="592"/>
                  <a:pt x="1318" y="574"/>
                </a:cubicBezTo>
                <a:cubicBezTo>
                  <a:pt x="1176" y="432"/>
                  <a:pt x="1176" y="432"/>
                  <a:pt x="1176" y="432"/>
                </a:cubicBezTo>
                <a:cubicBezTo>
                  <a:pt x="1375" y="232"/>
                  <a:pt x="1375" y="232"/>
                  <a:pt x="1375" y="232"/>
                </a:cubicBezTo>
                <a:cubicBezTo>
                  <a:pt x="1463" y="320"/>
                  <a:pt x="1463" y="320"/>
                  <a:pt x="1463" y="320"/>
                </a:cubicBezTo>
                <a:cubicBezTo>
                  <a:pt x="1472" y="329"/>
                  <a:pt x="1484" y="334"/>
                  <a:pt x="1495" y="334"/>
                </a:cubicBezTo>
                <a:cubicBezTo>
                  <a:pt x="1507" y="334"/>
                  <a:pt x="1518" y="329"/>
                  <a:pt x="1527" y="320"/>
                </a:cubicBezTo>
                <a:cubicBezTo>
                  <a:pt x="1545" y="303"/>
                  <a:pt x="1545" y="274"/>
                  <a:pt x="1527" y="257"/>
                </a:cubicBezTo>
                <a:lnTo>
                  <a:pt x="1287" y="17"/>
                </a:lnTo>
                <a:close/>
                <a:moveTo>
                  <a:pt x="763" y="981"/>
                </a:moveTo>
                <a:cubicBezTo>
                  <a:pt x="726" y="1017"/>
                  <a:pt x="673" y="1031"/>
                  <a:pt x="624" y="1017"/>
                </a:cubicBezTo>
                <a:cubicBezTo>
                  <a:pt x="608" y="1012"/>
                  <a:pt x="591" y="1016"/>
                  <a:pt x="580" y="1028"/>
                </a:cubicBezTo>
                <a:cubicBezTo>
                  <a:pt x="468" y="1140"/>
                  <a:pt x="468" y="1140"/>
                  <a:pt x="468" y="1140"/>
                </a:cubicBezTo>
                <a:cubicBezTo>
                  <a:pt x="404" y="1076"/>
                  <a:pt x="404" y="1076"/>
                  <a:pt x="404" y="1076"/>
                </a:cubicBezTo>
                <a:cubicBezTo>
                  <a:pt x="516" y="964"/>
                  <a:pt x="516" y="964"/>
                  <a:pt x="516" y="964"/>
                </a:cubicBezTo>
                <a:cubicBezTo>
                  <a:pt x="528" y="953"/>
                  <a:pt x="532" y="936"/>
                  <a:pt x="528" y="920"/>
                </a:cubicBezTo>
                <a:cubicBezTo>
                  <a:pt x="516" y="880"/>
                  <a:pt x="523" y="837"/>
                  <a:pt x="546" y="802"/>
                </a:cubicBezTo>
                <a:cubicBezTo>
                  <a:pt x="579" y="835"/>
                  <a:pt x="579" y="835"/>
                  <a:pt x="579" y="835"/>
                </a:cubicBezTo>
                <a:cubicBezTo>
                  <a:pt x="587" y="844"/>
                  <a:pt x="599" y="848"/>
                  <a:pt x="610" y="848"/>
                </a:cubicBezTo>
                <a:cubicBezTo>
                  <a:pt x="622" y="848"/>
                  <a:pt x="633" y="844"/>
                  <a:pt x="642" y="835"/>
                </a:cubicBezTo>
                <a:cubicBezTo>
                  <a:pt x="660" y="817"/>
                  <a:pt x="660" y="789"/>
                  <a:pt x="642" y="771"/>
                </a:cubicBezTo>
                <a:cubicBezTo>
                  <a:pt x="608" y="737"/>
                  <a:pt x="608" y="737"/>
                  <a:pt x="608" y="737"/>
                </a:cubicBezTo>
                <a:cubicBezTo>
                  <a:pt x="672" y="673"/>
                  <a:pt x="672" y="673"/>
                  <a:pt x="672" y="673"/>
                </a:cubicBezTo>
                <a:cubicBezTo>
                  <a:pt x="706" y="708"/>
                  <a:pt x="706" y="708"/>
                  <a:pt x="706" y="708"/>
                </a:cubicBezTo>
                <a:cubicBezTo>
                  <a:pt x="715" y="716"/>
                  <a:pt x="726" y="721"/>
                  <a:pt x="738" y="721"/>
                </a:cubicBezTo>
                <a:cubicBezTo>
                  <a:pt x="749" y="721"/>
                  <a:pt x="761" y="716"/>
                  <a:pt x="770" y="708"/>
                </a:cubicBezTo>
                <a:cubicBezTo>
                  <a:pt x="787" y="690"/>
                  <a:pt x="787" y="661"/>
                  <a:pt x="770" y="644"/>
                </a:cubicBezTo>
                <a:cubicBezTo>
                  <a:pt x="735" y="610"/>
                  <a:pt x="735" y="610"/>
                  <a:pt x="735" y="610"/>
                </a:cubicBezTo>
                <a:cubicBezTo>
                  <a:pt x="797" y="548"/>
                  <a:pt x="797" y="548"/>
                  <a:pt x="797" y="548"/>
                </a:cubicBezTo>
                <a:cubicBezTo>
                  <a:pt x="996" y="747"/>
                  <a:pt x="996" y="747"/>
                  <a:pt x="996" y="747"/>
                </a:cubicBezTo>
                <a:lnTo>
                  <a:pt x="763" y="981"/>
                </a:lnTo>
                <a:close/>
                <a:moveTo>
                  <a:pt x="1180" y="564"/>
                </a:moveTo>
                <a:cubicBezTo>
                  <a:pt x="1060" y="684"/>
                  <a:pt x="1060" y="684"/>
                  <a:pt x="1060" y="684"/>
                </a:cubicBezTo>
                <a:cubicBezTo>
                  <a:pt x="860" y="484"/>
                  <a:pt x="860" y="484"/>
                  <a:pt x="860" y="484"/>
                </a:cubicBezTo>
                <a:cubicBezTo>
                  <a:pt x="981" y="364"/>
                  <a:pt x="981" y="364"/>
                  <a:pt x="981" y="364"/>
                </a:cubicBezTo>
                <a:lnTo>
                  <a:pt x="1180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450"/>
          <p:cNvSpPr>
            <a:spLocks noEditPoints="1"/>
          </p:cNvSpPr>
          <p:nvPr/>
        </p:nvSpPr>
        <p:spPr bwMode="auto">
          <a:xfrm>
            <a:off x="1480529" y="5931432"/>
            <a:ext cx="331213" cy="392387"/>
          </a:xfrm>
          <a:custGeom>
            <a:avLst/>
            <a:gdLst>
              <a:gd name="T0" fmla="*/ 337 w 1296"/>
              <a:gd name="T1" fmla="*/ 765 h 1536"/>
              <a:gd name="T2" fmla="*/ 180 w 1296"/>
              <a:gd name="T3" fmla="*/ 720 h 1536"/>
              <a:gd name="T4" fmla="*/ 337 w 1296"/>
              <a:gd name="T5" fmla="*/ 675 h 1536"/>
              <a:gd name="T6" fmla="*/ 337 w 1296"/>
              <a:gd name="T7" fmla="*/ 495 h 1536"/>
              <a:gd name="T8" fmla="*/ 180 w 1296"/>
              <a:gd name="T9" fmla="*/ 540 h 1536"/>
              <a:gd name="T10" fmla="*/ 337 w 1296"/>
              <a:gd name="T11" fmla="*/ 585 h 1536"/>
              <a:gd name="T12" fmla="*/ 337 w 1296"/>
              <a:gd name="T13" fmla="*/ 495 h 1536"/>
              <a:gd name="T14" fmla="*/ 225 w 1296"/>
              <a:gd name="T15" fmla="*/ 315 h 1536"/>
              <a:gd name="T16" fmla="*/ 225 w 1296"/>
              <a:gd name="T17" fmla="*/ 405 h 1536"/>
              <a:gd name="T18" fmla="*/ 382 w 1296"/>
              <a:gd name="T19" fmla="*/ 360 h 1536"/>
              <a:gd name="T20" fmla="*/ 1296 w 1296"/>
              <a:gd name="T21" fmla="*/ 309 h 1536"/>
              <a:gd name="T22" fmla="*/ 1251 w 1296"/>
              <a:gd name="T23" fmla="*/ 721 h 1536"/>
              <a:gd name="T24" fmla="*/ 1192 w 1296"/>
              <a:gd name="T25" fmla="*/ 1491 h 1536"/>
              <a:gd name="T26" fmla="*/ 450 w 1296"/>
              <a:gd name="T27" fmla="*/ 1536 h 1536"/>
              <a:gd name="T28" fmla="*/ 405 w 1296"/>
              <a:gd name="T29" fmla="*/ 1395 h 1536"/>
              <a:gd name="T30" fmla="*/ 236 w 1296"/>
              <a:gd name="T31" fmla="*/ 1350 h 1536"/>
              <a:gd name="T32" fmla="*/ 266 w 1296"/>
              <a:gd name="T33" fmla="*/ 1222 h 1536"/>
              <a:gd name="T34" fmla="*/ 0 w 1296"/>
              <a:gd name="T35" fmla="*/ 1177 h 1536"/>
              <a:gd name="T36" fmla="*/ 45 w 1296"/>
              <a:gd name="T37" fmla="*/ 135 h 1536"/>
              <a:gd name="T38" fmla="*/ 450 w 1296"/>
              <a:gd name="T39" fmla="*/ 0 h 1536"/>
              <a:gd name="T40" fmla="*/ 855 w 1296"/>
              <a:gd name="T41" fmla="*/ 135 h 1536"/>
              <a:gd name="T42" fmla="*/ 900 w 1296"/>
              <a:gd name="T43" fmla="*/ 1177 h 1536"/>
              <a:gd name="T44" fmla="*/ 634 w 1296"/>
              <a:gd name="T45" fmla="*/ 1222 h 1536"/>
              <a:gd name="T46" fmla="*/ 664 w 1296"/>
              <a:gd name="T47" fmla="*/ 1350 h 1536"/>
              <a:gd name="T48" fmla="*/ 495 w 1296"/>
              <a:gd name="T49" fmla="*/ 1395 h 1536"/>
              <a:gd name="T50" fmla="*/ 1102 w 1296"/>
              <a:gd name="T51" fmla="*/ 1446 h 1536"/>
              <a:gd name="T52" fmla="*/ 1043 w 1296"/>
              <a:gd name="T53" fmla="*/ 721 h 1536"/>
              <a:gd name="T54" fmla="*/ 998 w 1296"/>
              <a:gd name="T55" fmla="*/ 309 h 1536"/>
              <a:gd name="T56" fmla="*/ 1102 w 1296"/>
              <a:gd name="T57" fmla="*/ 264 h 1536"/>
              <a:gd name="T58" fmla="*/ 1147 w 1296"/>
              <a:gd name="T59" fmla="*/ 189 h 1536"/>
              <a:gd name="T60" fmla="*/ 1192 w 1296"/>
              <a:gd name="T61" fmla="*/ 264 h 1536"/>
              <a:gd name="T62" fmla="*/ 1296 w 1296"/>
              <a:gd name="T63" fmla="*/ 309 h 1536"/>
              <a:gd name="T64" fmla="*/ 521 w 1296"/>
              <a:gd name="T65" fmla="*/ 135 h 1536"/>
              <a:gd name="T66" fmla="*/ 379 w 1296"/>
              <a:gd name="T67" fmla="*/ 135 h 1536"/>
              <a:gd name="T68" fmla="*/ 810 w 1296"/>
              <a:gd name="T69" fmla="*/ 855 h 1536"/>
              <a:gd name="T70" fmla="*/ 90 w 1296"/>
              <a:gd name="T71" fmla="*/ 225 h 1536"/>
              <a:gd name="T72" fmla="*/ 544 w 1296"/>
              <a:gd name="T73" fmla="*/ 1305 h 1536"/>
              <a:gd name="T74" fmla="*/ 589 w 1296"/>
              <a:gd name="T75" fmla="*/ 1132 h 1536"/>
              <a:gd name="T76" fmla="*/ 810 w 1296"/>
              <a:gd name="T77" fmla="*/ 945 h 1536"/>
              <a:gd name="T78" fmla="*/ 90 w 1296"/>
              <a:gd name="T79" fmla="*/ 1132 h 1536"/>
              <a:gd name="T80" fmla="*/ 356 w 1296"/>
              <a:gd name="T81" fmla="*/ 1177 h 1536"/>
              <a:gd name="T82" fmla="*/ 544 w 1296"/>
              <a:gd name="T83" fmla="*/ 1305 h 1536"/>
              <a:gd name="T84" fmla="*/ 1088 w 1296"/>
              <a:gd name="T85" fmla="*/ 354 h 1536"/>
              <a:gd name="T86" fmla="*/ 1206 w 1296"/>
              <a:gd name="T87" fmla="*/ 63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96" h="1536">
                <a:moveTo>
                  <a:pt x="382" y="720"/>
                </a:moveTo>
                <a:cubicBezTo>
                  <a:pt x="382" y="745"/>
                  <a:pt x="362" y="765"/>
                  <a:pt x="337" y="765"/>
                </a:cubicBezTo>
                <a:cubicBezTo>
                  <a:pt x="225" y="765"/>
                  <a:pt x="225" y="765"/>
                  <a:pt x="225" y="765"/>
                </a:cubicBezTo>
                <a:cubicBezTo>
                  <a:pt x="200" y="765"/>
                  <a:pt x="180" y="745"/>
                  <a:pt x="180" y="720"/>
                </a:cubicBezTo>
                <a:cubicBezTo>
                  <a:pt x="180" y="695"/>
                  <a:pt x="200" y="675"/>
                  <a:pt x="225" y="675"/>
                </a:cubicBezTo>
                <a:cubicBezTo>
                  <a:pt x="337" y="675"/>
                  <a:pt x="337" y="675"/>
                  <a:pt x="337" y="675"/>
                </a:cubicBezTo>
                <a:cubicBezTo>
                  <a:pt x="362" y="675"/>
                  <a:pt x="382" y="695"/>
                  <a:pt x="382" y="720"/>
                </a:cubicBezTo>
                <a:close/>
                <a:moveTo>
                  <a:pt x="337" y="495"/>
                </a:moveTo>
                <a:cubicBezTo>
                  <a:pt x="225" y="495"/>
                  <a:pt x="225" y="495"/>
                  <a:pt x="225" y="495"/>
                </a:cubicBezTo>
                <a:cubicBezTo>
                  <a:pt x="200" y="495"/>
                  <a:pt x="180" y="515"/>
                  <a:pt x="180" y="540"/>
                </a:cubicBezTo>
                <a:cubicBezTo>
                  <a:pt x="180" y="565"/>
                  <a:pt x="200" y="585"/>
                  <a:pt x="225" y="585"/>
                </a:cubicBezTo>
                <a:cubicBezTo>
                  <a:pt x="337" y="585"/>
                  <a:pt x="337" y="585"/>
                  <a:pt x="337" y="585"/>
                </a:cubicBezTo>
                <a:cubicBezTo>
                  <a:pt x="362" y="585"/>
                  <a:pt x="382" y="565"/>
                  <a:pt x="382" y="540"/>
                </a:cubicBezTo>
                <a:cubicBezTo>
                  <a:pt x="382" y="515"/>
                  <a:pt x="362" y="495"/>
                  <a:pt x="337" y="495"/>
                </a:cubicBezTo>
                <a:close/>
                <a:moveTo>
                  <a:pt x="337" y="315"/>
                </a:moveTo>
                <a:cubicBezTo>
                  <a:pt x="225" y="315"/>
                  <a:pt x="225" y="315"/>
                  <a:pt x="225" y="315"/>
                </a:cubicBezTo>
                <a:cubicBezTo>
                  <a:pt x="200" y="315"/>
                  <a:pt x="180" y="335"/>
                  <a:pt x="180" y="360"/>
                </a:cubicBezTo>
                <a:cubicBezTo>
                  <a:pt x="180" y="385"/>
                  <a:pt x="200" y="405"/>
                  <a:pt x="225" y="405"/>
                </a:cubicBezTo>
                <a:cubicBezTo>
                  <a:pt x="337" y="405"/>
                  <a:pt x="337" y="405"/>
                  <a:pt x="337" y="405"/>
                </a:cubicBezTo>
                <a:cubicBezTo>
                  <a:pt x="362" y="405"/>
                  <a:pt x="382" y="385"/>
                  <a:pt x="382" y="360"/>
                </a:cubicBezTo>
                <a:cubicBezTo>
                  <a:pt x="382" y="335"/>
                  <a:pt x="362" y="315"/>
                  <a:pt x="337" y="315"/>
                </a:cubicBezTo>
                <a:close/>
                <a:moveTo>
                  <a:pt x="1296" y="309"/>
                </a:moveTo>
                <a:cubicBezTo>
                  <a:pt x="1296" y="676"/>
                  <a:pt x="1296" y="676"/>
                  <a:pt x="1296" y="676"/>
                </a:cubicBezTo>
                <a:cubicBezTo>
                  <a:pt x="1296" y="701"/>
                  <a:pt x="1276" y="721"/>
                  <a:pt x="1251" y="721"/>
                </a:cubicBezTo>
                <a:cubicBezTo>
                  <a:pt x="1192" y="721"/>
                  <a:pt x="1192" y="721"/>
                  <a:pt x="1192" y="721"/>
                </a:cubicBezTo>
                <a:cubicBezTo>
                  <a:pt x="1192" y="1491"/>
                  <a:pt x="1192" y="1491"/>
                  <a:pt x="1192" y="1491"/>
                </a:cubicBezTo>
                <a:cubicBezTo>
                  <a:pt x="1192" y="1516"/>
                  <a:pt x="1172" y="1536"/>
                  <a:pt x="1147" y="1536"/>
                </a:cubicBezTo>
                <a:cubicBezTo>
                  <a:pt x="450" y="1536"/>
                  <a:pt x="450" y="1536"/>
                  <a:pt x="450" y="1536"/>
                </a:cubicBezTo>
                <a:cubicBezTo>
                  <a:pt x="425" y="1536"/>
                  <a:pt x="405" y="1516"/>
                  <a:pt x="405" y="1491"/>
                </a:cubicBezTo>
                <a:cubicBezTo>
                  <a:pt x="405" y="1395"/>
                  <a:pt x="405" y="1395"/>
                  <a:pt x="405" y="1395"/>
                </a:cubicBezTo>
                <a:cubicBezTo>
                  <a:pt x="281" y="1395"/>
                  <a:pt x="281" y="1395"/>
                  <a:pt x="281" y="1395"/>
                </a:cubicBezTo>
                <a:cubicBezTo>
                  <a:pt x="256" y="1395"/>
                  <a:pt x="236" y="1375"/>
                  <a:pt x="236" y="1350"/>
                </a:cubicBezTo>
                <a:cubicBezTo>
                  <a:pt x="236" y="1330"/>
                  <a:pt x="249" y="1314"/>
                  <a:pt x="266" y="1307"/>
                </a:cubicBezTo>
                <a:cubicBezTo>
                  <a:pt x="266" y="1222"/>
                  <a:pt x="266" y="1222"/>
                  <a:pt x="266" y="1222"/>
                </a:cubicBezTo>
                <a:cubicBezTo>
                  <a:pt x="45" y="1222"/>
                  <a:pt x="45" y="1222"/>
                  <a:pt x="45" y="1222"/>
                </a:cubicBezTo>
                <a:cubicBezTo>
                  <a:pt x="20" y="1222"/>
                  <a:pt x="0" y="1202"/>
                  <a:pt x="0" y="1177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55"/>
                  <a:pt x="20" y="135"/>
                  <a:pt x="45" y="135"/>
                </a:cubicBezTo>
                <a:cubicBezTo>
                  <a:pt x="285" y="135"/>
                  <a:pt x="285" y="135"/>
                  <a:pt x="285" y="135"/>
                </a:cubicBezTo>
                <a:cubicBezTo>
                  <a:pt x="301" y="58"/>
                  <a:pt x="369" y="0"/>
                  <a:pt x="450" y="0"/>
                </a:cubicBezTo>
                <a:cubicBezTo>
                  <a:pt x="532" y="0"/>
                  <a:pt x="600" y="58"/>
                  <a:pt x="615" y="135"/>
                </a:cubicBezTo>
                <a:cubicBezTo>
                  <a:pt x="855" y="135"/>
                  <a:pt x="855" y="135"/>
                  <a:pt x="855" y="135"/>
                </a:cubicBezTo>
                <a:cubicBezTo>
                  <a:pt x="880" y="135"/>
                  <a:pt x="900" y="155"/>
                  <a:pt x="900" y="180"/>
                </a:cubicBezTo>
                <a:cubicBezTo>
                  <a:pt x="900" y="1177"/>
                  <a:pt x="900" y="1177"/>
                  <a:pt x="900" y="1177"/>
                </a:cubicBezTo>
                <a:cubicBezTo>
                  <a:pt x="900" y="1202"/>
                  <a:pt x="880" y="1222"/>
                  <a:pt x="855" y="1222"/>
                </a:cubicBezTo>
                <a:cubicBezTo>
                  <a:pt x="634" y="1222"/>
                  <a:pt x="634" y="1222"/>
                  <a:pt x="634" y="1222"/>
                </a:cubicBezTo>
                <a:cubicBezTo>
                  <a:pt x="634" y="1307"/>
                  <a:pt x="634" y="1307"/>
                  <a:pt x="634" y="1307"/>
                </a:cubicBezTo>
                <a:cubicBezTo>
                  <a:pt x="652" y="1314"/>
                  <a:pt x="664" y="1330"/>
                  <a:pt x="664" y="1350"/>
                </a:cubicBezTo>
                <a:cubicBezTo>
                  <a:pt x="664" y="1375"/>
                  <a:pt x="644" y="1395"/>
                  <a:pt x="619" y="1395"/>
                </a:cubicBezTo>
                <a:cubicBezTo>
                  <a:pt x="495" y="1395"/>
                  <a:pt x="495" y="1395"/>
                  <a:pt x="495" y="1395"/>
                </a:cubicBezTo>
                <a:cubicBezTo>
                  <a:pt x="495" y="1446"/>
                  <a:pt x="495" y="1446"/>
                  <a:pt x="495" y="1446"/>
                </a:cubicBezTo>
                <a:cubicBezTo>
                  <a:pt x="1102" y="1446"/>
                  <a:pt x="1102" y="1446"/>
                  <a:pt x="1102" y="1446"/>
                </a:cubicBezTo>
                <a:cubicBezTo>
                  <a:pt x="1102" y="721"/>
                  <a:pt x="1102" y="721"/>
                  <a:pt x="1102" y="721"/>
                </a:cubicBezTo>
                <a:cubicBezTo>
                  <a:pt x="1043" y="721"/>
                  <a:pt x="1043" y="721"/>
                  <a:pt x="1043" y="721"/>
                </a:cubicBezTo>
                <a:cubicBezTo>
                  <a:pt x="1019" y="721"/>
                  <a:pt x="998" y="701"/>
                  <a:pt x="998" y="676"/>
                </a:cubicBezTo>
                <a:cubicBezTo>
                  <a:pt x="998" y="309"/>
                  <a:pt x="998" y="309"/>
                  <a:pt x="998" y="309"/>
                </a:cubicBezTo>
                <a:cubicBezTo>
                  <a:pt x="998" y="284"/>
                  <a:pt x="1019" y="264"/>
                  <a:pt x="1043" y="264"/>
                </a:cubicBezTo>
                <a:cubicBezTo>
                  <a:pt x="1102" y="264"/>
                  <a:pt x="1102" y="264"/>
                  <a:pt x="1102" y="264"/>
                </a:cubicBezTo>
                <a:cubicBezTo>
                  <a:pt x="1102" y="234"/>
                  <a:pt x="1102" y="234"/>
                  <a:pt x="1102" y="234"/>
                </a:cubicBezTo>
                <a:cubicBezTo>
                  <a:pt x="1102" y="210"/>
                  <a:pt x="1122" y="189"/>
                  <a:pt x="1147" y="189"/>
                </a:cubicBezTo>
                <a:cubicBezTo>
                  <a:pt x="1172" y="189"/>
                  <a:pt x="1192" y="210"/>
                  <a:pt x="1192" y="234"/>
                </a:cubicBezTo>
                <a:cubicBezTo>
                  <a:pt x="1192" y="264"/>
                  <a:pt x="1192" y="264"/>
                  <a:pt x="1192" y="264"/>
                </a:cubicBezTo>
                <a:cubicBezTo>
                  <a:pt x="1251" y="264"/>
                  <a:pt x="1251" y="264"/>
                  <a:pt x="1251" y="264"/>
                </a:cubicBezTo>
                <a:cubicBezTo>
                  <a:pt x="1276" y="264"/>
                  <a:pt x="1296" y="284"/>
                  <a:pt x="1296" y="309"/>
                </a:cubicBezTo>
                <a:close/>
                <a:moveTo>
                  <a:pt x="379" y="135"/>
                </a:moveTo>
                <a:cubicBezTo>
                  <a:pt x="521" y="135"/>
                  <a:pt x="521" y="135"/>
                  <a:pt x="521" y="135"/>
                </a:cubicBezTo>
                <a:cubicBezTo>
                  <a:pt x="508" y="109"/>
                  <a:pt x="481" y="90"/>
                  <a:pt x="450" y="90"/>
                </a:cubicBezTo>
                <a:cubicBezTo>
                  <a:pt x="419" y="90"/>
                  <a:pt x="392" y="109"/>
                  <a:pt x="379" y="135"/>
                </a:cubicBezTo>
                <a:close/>
                <a:moveTo>
                  <a:pt x="90" y="855"/>
                </a:moveTo>
                <a:cubicBezTo>
                  <a:pt x="810" y="855"/>
                  <a:pt x="810" y="855"/>
                  <a:pt x="810" y="855"/>
                </a:cubicBezTo>
                <a:cubicBezTo>
                  <a:pt x="810" y="225"/>
                  <a:pt x="810" y="225"/>
                  <a:pt x="810" y="225"/>
                </a:cubicBezTo>
                <a:cubicBezTo>
                  <a:pt x="90" y="225"/>
                  <a:pt x="90" y="225"/>
                  <a:pt x="90" y="225"/>
                </a:cubicBezTo>
                <a:lnTo>
                  <a:pt x="90" y="855"/>
                </a:lnTo>
                <a:close/>
                <a:moveTo>
                  <a:pt x="544" y="1305"/>
                </a:moveTo>
                <a:cubicBezTo>
                  <a:pt x="544" y="1177"/>
                  <a:pt x="544" y="1177"/>
                  <a:pt x="544" y="1177"/>
                </a:cubicBezTo>
                <a:cubicBezTo>
                  <a:pt x="544" y="1152"/>
                  <a:pt x="564" y="1132"/>
                  <a:pt x="589" y="1132"/>
                </a:cubicBezTo>
                <a:cubicBezTo>
                  <a:pt x="810" y="1132"/>
                  <a:pt x="810" y="1132"/>
                  <a:pt x="810" y="1132"/>
                </a:cubicBezTo>
                <a:cubicBezTo>
                  <a:pt x="810" y="945"/>
                  <a:pt x="810" y="945"/>
                  <a:pt x="810" y="945"/>
                </a:cubicBezTo>
                <a:cubicBezTo>
                  <a:pt x="90" y="945"/>
                  <a:pt x="90" y="945"/>
                  <a:pt x="90" y="945"/>
                </a:cubicBezTo>
                <a:cubicBezTo>
                  <a:pt x="90" y="1132"/>
                  <a:pt x="90" y="1132"/>
                  <a:pt x="90" y="1132"/>
                </a:cubicBezTo>
                <a:cubicBezTo>
                  <a:pt x="311" y="1132"/>
                  <a:pt x="311" y="1132"/>
                  <a:pt x="311" y="1132"/>
                </a:cubicBezTo>
                <a:cubicBezTo>
                  <a:pt x="336" y="1132"/>
                  <a:pt x="356" y="1152"/>
                  <a:pt x="356" y="1177"/>
                </a:cubicBezTo>
                <a:cubicBezTo>
                  <a:pt x="356" y="1305"/>
                  <a:pt x="356" y="1305"/>
                  <a:pt x="356" y="1305"/>
                </a:cubicBezTo>
                <a:lnTo>
                  <a:pt x="544" y="1305"/>
                </a:lnTo>
                <a:close/>
                <a:moveTo>
                  <a:pt x="1206" y="354"/>
                </a:moveTo>
                <a:cubicBezTo>
                  <a:pt x="1088" y="354"/>
                  <a:pt x="1088" y="354"/>
                  <a:pt x="1088" y="354"/>
                </a:cubicBezTo>
                <a:cubicBezTo>
                  <a:pt x="1088" y="631"/>
                  <a:pt x="1088" y="631"/>
                  <a:pt x="1088" y="631"/>
                </a:cubicBezTo>
                <a:cubicBezTo>
                  <a:pt x="1206" y="631"/>
                  <a:pt x="1206" y="631"/>
                  <a:pt x="1206" y="631"/>
                </a:cubicBezTo>
                <a:lnTo>
                  <a:pt x="120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 409"/>
          <p:cNvSpPr>
            <a:spLocks noEditPoints="1"/>
          </p:cNvSpPr>
          <p:nvPr/>
        </p:nvSpPr>
        <p:spPr bwMode="auto">
          <a:xfrm>
            <a:off x="2175828" y="1889405"/>
            <a:ext cx="393012" cy="395359"/>
          </a:xfrm>
          <a:custGeom>
            <a:avLst/>
            <a:gdLst>
              <a:gd name="T0" fmla="*/ 1470 w 1538"/>
              <a:gd name="T1" fmla="*/ 1548 h 1548"/>
              <a:gd name="T2" fmla="*/ 1538 w 1538"/>
              <a:gd name="T3" fmla="*/ 1319 h 1548"/>
              <a:gd name="T4" fmla="*/ 1385 w 1538"/>
              <a:gd name="T5" fmla="*/ 669 h 1548"/>
              <a:gd name="T6" fmla="*/ 1269 w 1538"/>
              <a:gd name="T7" fmla="*/ 704 h 1548"/>
              <a:gd name="T8" fmla="*/ 1457 w 1538"/>
              <a:gd name="T9" fmla="*/ 445 h 1548"/>
              <a:gd name="T10" fmla="*/ 734 w 1538"/>
              <a:gd name="T11" fmla="*/ 69 h 1548"/>
              <a:gd name="T12" fmla="*/ 11 w 1538"/>
              <a:gd name="T13" fmla="*/ 445 h 1548"/>
              <a:gd name="T14" fmla="*/ 182 w 1538"/>
              <a:gd name="T15" fmla="*/ 689 h 1548"/>
              <a:gd name="T16" fmla="*/ 577 w 1538"/>
              <a:gd name="T17" fmla="*/ 1126 h 1548"/>
              <a:gd name="T18" fmla="*/ 333 w 1538"/>
              <a:gd name="T19" fmla="*/ 917 h 1548"/>
              <a:gd name="T20" fmla="*/ 168 w 1538"/>
              <a:gd name="T21" fmla="*/ 1060 h 1548"/>
              <a:gd name="T22" fmla="*/ 499 w 1538"/>
              <a:gd name="T23" fmla="*/ 1532 h 1548"/>
              <a:gd name="T24" fmla="*/ 1177 w 1538"/>
              <a:gd name="T25" fmla="*/ 666 h 1548"/>
              <a:gd name="T26" fmla="*/ 1056 w 1538"/>
              <a:gd name="T27" fmla="*/ 712 h 1548"/>
              <a:gd name="T28" fmla="*/ 885 w 1538"/>
              <a:gd name="T29" fmla="*/ 683 h 1548"/>
              <a:gd name="T30" fmla="*/ 1327 w 1538"/>
              <a:gd name="T31" fmla="*/ 515 h 1548"/>
              <a:gd name="T32" fmla="*/ 557 w 1538"/>
              <a:gd name="T33" fmla="*/ 111 h 1548"/>
              <a:gd name="T34" fmla="*/ 734 w 1538"/>
              <a:gd name="T35" fmla="*/ 185 h 1548"/>
              <a:gd name="T36" fmla="*/ 910 w 1538"/>
              <a:gd name="T37" fmla="*/ 111 h 1548"/>
              <a:gd name="T38" fmla="*/ 885 w 1538"/>
              <a:gd name="T39" fmla="*/ 425 h 1548"/>
              <a:gd name="T40" fmla="*/ 885 w 1538"/>
              <a:gd name="T41" fmla="*/ 400 h 1548"/>
              <a:gd name="T42" fmla="*/ 578 w 1538"/>
              <a:gd name="T43" fmla="*/ 408 h 1548"/>
              <a:gd name="T44" fmla="*/ 141 w 1538"/>
              <a:gd name="T45" fmla="*/ 425 h 1548"/>
              <a:gd name="T46" fmla="*/ 245 w 1538"/>
              <a:gd name="T47" fmla="*/ 625 h 1548"/>
              <a:gd name="T48" fmla="*/ 578 w 1538"/>
              <a:gd name="T49" fmla="*/ 515 h 1548"/>
              <a:gd name="T50" fmla="*/ 245 w 1538"/>
              <a:gd name="T51" fmla="*/ 625 h 1548"/>
              <a:gd name="T52" fmla="*/ 280 w 1538"/>
              <a:gd name="T53" fmla="*/ 1022 h 1548"/>
              <a:gd name="T54" fmla="*/ 370 w 1538"/>
              <a:gd name="T55" fmla="*/ 1029 h 1548"/>
              <a:gd name="T56" fmla="*/ 638 w 1538"/>
              <a:gd name="T57" fmla="*/ 1287 h 1548"/>
              <a:gd name="T58" fmla="*/ 667 w 1538"/>
              <a:gd name="T59" fmla="*/ 896 h 1548"/>
              <a:gd name="T60" fmla="*/ 668 w 1538"/>
              <a:gd name="T61" fmla="*/ 408 h 1548"/>
              <a:gd name="T62" fmla="*/ 795 w 1538"/>
              <a:gd name="T63" fmla="*/ 404 h 1548"/>
              <a:gd name="T64" fmla="*/ 840 w 1538"/>
              <a:gd name="T65" fmla="*/ 867 h 1548"/>
              <a:gd name="T66" fmla="*/ 885 w 1538"/>
              <a:gd name="T67" fmla="*/ 822 h 1548"/>
              <a:gd name="T68" fmla="*/ 1013 w 1538"/>
              <a:gd name="T69" fmla="*/ 822 h 1548"/>
              <a:gd name="T70" fmla="*/ 1058 w 1538"/>
              <a:gd name="T71" fmla="*/ 867 h 1548"/>
              <a:gd name="T72" fmla="*/ 1103 w 1538"/>
              <a:gd name="T73" fmla="*/ 819 h 1548"/>
              <a:gd name="T74" fmla="*/ 1231 w 1538"/>
              <a:gd name="T75" fmla="*/ 819 h 1548"/>
              <a:gd name="T76" fmla="*/ 1276 w 1538"/>
              <a:gd name="T77" fmla="*/ 867 h 1548"/>
              <a:gd name="T78" fmla="*/ 1321 w 1538"/>
              <a:gd name="T79" fmla="*/ 822 h 1548"/>
              <a:gd name="T80" fmla="*/ 1449 w 1538"/>
              <a:gd name="T81" fmla="*/ 822 h 1548"/>
              <a:gd name="T82" fmla="*/ 1434 w 1538"/>
              <a:gd name="T83" fmla="*/ 1459 h 1548"/>
              <a:gd name="T84" fmla="*/ 274 w 1538"/>
              <a:gd name="T85" fmla="*/ 1114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" h="1548">
                <a:moveTo>
                  <a:pt x="534" y="1548"/>
                </a:moveTo>
                <a:cubicBezTo>
                  <a:pt x="1470" y="1548"/>
                  <a:pt x="1470" y="1548"/>
                  <a:pt x="1470" y="1548"/>
                </a:cubicBezTo>
                <a:cubicBezTo>
                  <a:pt x="1491" y="1548"/>
                  <a:pt x="1508" y="1535"/>
                  <a:pt x="1514" y="1515"/>
                </a:cubicBezTo>
                <a:cubicBezTo>
                  <a:pt x="1530" y="1451"/>
                  <a:pt x="1538" y="1385"/>
                  <a:pt x="1538" y="1319"/>
                </a:cubicBezTo>
                <a:cubicBezTo>
                  <a:pt x="1538" y="822"/>
                  <a:pt x="1538" y="822"/>
                  <a:pt x="1538" y="822"/>
                </a:cubicBezTo>
                <a:cubicBezTo>
                  <a:pt x="1538" y="738"/>
                  <a:pt x="1469" y="669"/>
                  <a:pt x="1385" y="669"/>
                </a:cubicBezTo>
                <a:cubicBezTo>
                  <a:pt x="1343" y="669"/>
                  <a:pt x="1305" y="685"/>
                  <a:pt x="1277" y="712"/>
                </a:cubicBezTo>
                <a:cubicBezTo>
                  <a:pt x="1275" y="710"/>
                  <a:pt x="1272" y="707"/>
                  <a:pt x="1269" y="704"/>
                </a:cubicBezTo>
                <a:cubicBezTo>
                  <a:pt x="1384" y="600"/>
                  <a:pt x="1454" y="501"/>
                  <a:pt x="1457" y="496"/>
                </a:cubicBezTo>
                <a:cubicBezTo>
                  <a:pt x="1468" y="481"/>
                  <a:pt x="1468" y="460"/>
                  <a:pt x="1457" y="445"/>
                </a:cubicBezTo>
                <a:cubicBezTo>
                  <a:pt x="1448" y="432"/>
                  <a:pt x="1237" y="135"/>
                  <a:pt x="941" y="27"/>
                </a:cubicBezTo>
                <a:cubicBezTo>
                  <a:pt x="868" y="0"/>
                  <a:pt x="789" y="18"/>
                  <a:pt x="734" y="69"/>
                </a:cubicBezTo>
                <a:cubicBezTo>
                  <a:pt x="679" y="18"/>
                  <a:pt x="599" y="0"/>
                  <a:pt x="526" y="27"/>
                </a:cubicBezTo>
                <a:cubicBezTo>
                  <a:pt x="231" y="135"/>
                  <a:pt x="19" y="432"/>
                  <a:pt x="11" y="445"/>
                </a:cubicBezTo>
                <a:cubicBezTo>
                  <a:pt x="0" y="460"/>
                  <a:pt x="0" y="481"/>
                  <a:pt x="11" y="496"/>
                </a:cubicBezTo>
                <a:cubicBezTo>
                  <a:pt x="13" y="500"/>
                  <a:pt x="77" y="590"/>
                  <a:pt x="182" y="689"/>
                </a:cubicBezTo>
                <a:cubicBezTo>
                  <a:pt x="313" y="813"/>
                  <a:pt x="446" y="894"/>
                  <a:pt x="577" y="930"/>
                </a:cubicBezTo>
                <a:cubicBezTo>
                  <a:pt x="577" y="1126"/>
                  <a:pt x="577" y="1126"/>
                  <a:pt x="577" y="1126"/>
                </a:cubicBezTo>
                <a:cubicBezTo>
                  <a:pt x="438" y="969"/>
                  <a:pt x="438" y="969"/>
                  <a:pt x="438" y="969"/>
                </a:cubicBezTo>
                <a:cubicBezTo>
                  <a:pt x="411" y="939"/>
                  <a:pt x="373" y="920"/>
                  <a:pt x="333" y="917"/>
                </a:cubicBezTo>
                <a:cubicBezTo>
                  <a:pt x="292" y="914"/>
                  <a:pt x="252" y="927"/>
                  <a:pt x="221" y="954"/>
                </a:cubicBezTo>
                <a:cubicBezTo>
                  <a:pt x="190" y="981"/>
                  <a:pt x="171" y="1019"/>
                  <a:pt x="168" y="1060"/>
                </a:cubicBezTo>
                <a:cubicBezTo>
                  <a:pt x="165" y="1101"/>
                  <a:pt x="179" y="1140"/>
                  <a:pt x="205" y="1171"/>
                </a:cubicBezTo>
                <a:cubicBezTo>
                  <a:pt x="499" y="1532"/>
                  <a:pt x="499" y="1532"/>
                  <a:pt x="499" y="1532"/>
                </a:cubicBezTo>
                <a:cubicBezTo>
                  <a:pt x="507" y="1542"/>
                  <a:pt x="520" y="1548"/>
                  <a:pt x="534" y="1548"/>
                </a:cubicBezTo>
                <a:close/>
                <a:moveTo>
                  <a:pt x="1177" y="666"/>
                </a:moveTo>
                <a:cubicBezTo>
                  <a:pt x="1174" y="665"/>
                  <a:pt x="1170" y="665"/>
                  <a:pt x="1167" y="665"/>
                </a:cubicBezTo>
                <a:cubicBezTo>
                  <a:pt x="1123" y="665"/>
                  <a:pt x="1084" y="683"/>
                  <a:pt x="1056" y="712"/>
                </a:cubicBezTo>
                <a:cubicBezTo>
                  <a:pt x="1029" y="685"/>
                  <a:pt x="991" y="669"/>
                  <a:pt x="949" y="669"/>
                </a:cubicBezTo>
                <a:cubicBezTo>
                  <a:pt x="926" y="669"/>
                  <a:pt x="905" y="674"/>
                  <a:pt x="885" y="683"/>
                </a:cubicBezTo>
                <a:cubicBezTo>
                  <a:pt x="885" y="515"/>
                  <a:pt x="885" y="515"/>
                  <a:pt x="885" y="515"/>
                </a:cubicBezTo>
                <a:cubicBezTo>
                  <a:pt x="1327" y="515"/>
                  <a:pt x="1327" y="515"/>
                  <a:pt x="1327" y="515"/>
                </a:cubicBezTo>
                <a:cubicBezTo>
                  <a:pt x="1291" y="557"/>
                  <a:pt x="1240" y="612"/>
                  <a:pt x="1177" y="666"/>
                </a:cubicBezTo>
                <a:close/>
                <a:moveTo>
                  <a:pt x="557" y="111"/>
                </a:moveTo>
                <a:cubicBezTo>
                  <a:pt x="609" y="92"/>
                  <a:pt x="667" y="114"/>
                  <a:pt x="695" y="162"/>
                </a:cubicBezTo>
                <a:cubicBezTo>
                  <a:pt x="703" y="176"/>
                  <a:pt x="718" y="185"/>
                  <a:pt x="734" y="185"/>
                </a:cubicBezTo>
                <a:cubicBezTo>
                  <a:pt x="750" y="185"/>
                  <a:pt x="765" y="176"/>
                  <a:pt x="773" y="162"/>
                </a:cubicBezTo>
                <a:cubicBezTo>
                  <a:pt x="801" y="114"/>
                  <a:pt x="858" y="92"/>
                  <a:pt x="910" y="111"/>
                </a:cubicBezTo>
                <a:cubicBezTo>
                  <a:pt x="1095" y="179"/>
                  <a:pt x="1248" y="334"/>
                  <a:pt x="1327" y="425"/>
                </a:cubicBezTo>
                <a:cubicBezTo>
                  <a:pt x="885" y="425"/>
                  <a:pt x="885" y="425"/>
                  <a:pt x="885" y="425"/>
                </a:cubicBezTo>
                <a:cubicBezTo>
                  <a:pt x="885" y="402"/>
                  <a:pt x="885" y="402"/>
                  <a:pt x="885" y="402"/>
                </a:cubicBezTo>
                <a:cubicBezTo>
                  <a:pt x="885" y="401"/>
                  <a:pt x="885" y="401"/>
                  <a:pt x="885" y="400"/>
                </a:cubicBezTo>
                <a:cubicBezTo>
                  <a:pt x="881" y="318"/>
                  <a:pt x="813" y="254"/>
                  <a:pt x="732" y="254"/>
                </a:cubicBezTo>
                <a:cubicBezTo>
                  <a:pt x="647" y="254"/>
                  <a:pt x="578" y="323"/>
                  <a:pt x="578" y="408"/>
                </a:cubicBezTo>
                <a:cubicBezTo>
                  <a:pt x="578" y="425"/>
                  <a:pt x="578" y="425"/>
                  <a:pt x="578" y="425"/>
                </a:cubicBezTo>
                <a:cubicBezTo>
                  <a:pt x="141" y="425"/>
                  <a:pt x="141" y="425"/>
                  <a:pt x="141" y="425"/>
                </a:cubicBezTo>
                <a:cubicBezTo>
                  <a:pt x="219" y="334"/>
                  <a:pt x="372" y="179"/>
                  <a:pt x="557" y="111"/>
                </a:cubicBezTo>
                <a:close/>
                <a:moveTo>
                  <a:pt x="245" y="625"/>
                </a:moveTo>
                <a:cubicBezTo>
                  <a:pt x="203" y="585"/>
                  <a:pt x="167" y="547"/>
                  <a:pt x="140" y="515"/>
                </a:cubicBezTo>
                <a:cubicBezTo>
                  <a:pt x="578" y="515"/>
                  <a:pt x="578" y="515"/>
                  <a:pt x="578" y="515"/>
                </a:cubicBezTo>
                <a:cubicBezTo>
                  <a:pt x="577" y="837"/>
                  <a:pt x="577" y="837"/>
                  <a:pt x="577" y="837"/>
                </a:cubicBezTo>
                <a:cubicBezTo>
                  <a:pt x="442" y="792"/>
                  <a:pt x="324" y="699"/>
                  <a:pt x="245" y="625"/>
                </a:cubicBezTo>
                <a:close/>
                <a:moveTo>
                  <a:pt x="274" y="1112"/>
                </a:moveTo>
                <a:cubicBezTo>
                  <a:pt x="250" y="1086"/>
                  <a:pt x="253" y="1045"/>
                  <a:pt x="280" y="1022"/>
                </a:cubicBezTo>
                <a:cubicBezTo>
                  <a:pt x="306" y="999"/>
                  <a:pt x="347" y="1002"/>
                  <a:pt x="370" y="1029"/>
                </a:cubicBezTo>
                <a:cubicBezTo>
                  <a:pt x="370" y="1029"/>
                  <a:pt x="370" y="1029"/>
                  <a:pt x="370" y="1029"/>
                </a:cubicBezTo>
                <a:cubicBezTo>
                  <a:pt x="588" y="1274"/>
                  <a:pt x="588" y="1274"/>
                  <a:pt x="588" y="1274"/>
                </a:cubicBezTo>
                <a:cubicBezTo>
                  <a:pt x="601" y="1288"/>
                  <a:pt x="621" y="1293"/>
                  <a:pt x="638" y="1287"/>
                </a:cubicBezTo>
                <a:cubicBezTo>
                  <a:pt x="655" y="1280"/>
                  <a:pt x="667" y="1263"/>
                  <a:pt x="667" y="1245"/>
                </a:cubicBezTo>
                <a:cubicBezTo>
                  <a:pt x="667" y="896"/>
                  <a:pt x="667" y="896"/>
                  <a:pt x="667" y="896"/>
                </a:cubicBezTo>
                <a:cubicBezTo>
                  <a:pt x="667" y="896"/>
                  <a:pt x="667" y="896"/>
                  <a:pt x="667" y="896"/>
                </a:cubicBezTo>
                <a:cubicBezTo>
                  <a:pt x="668" y="408"/>
                  <a:pt x="668" y="408"/>
                  <a:pt x="668" y="408"/>
                </a:cubicBezTo>
                <a:cubicBezTo>
                  <a:pt x="668" y="373"/>
                  <a:pt x="696" y="344"/>
                  <a:pt x="732" y="344"/>
                </a:cubicBezTo>
                <a:cubicBezTo>
                  <a:pt x="765" y="344"/>
                  <a:pt x="793" y="370"/>
                  <a:pt x="795" y="404"/>
                </a:cubicBezTo>
                <a:cubicBezTo>
                  <a:pt x="795" y="822"/>
                  <a:pt x="795" y="822"/>
                  <a:pt x="795" y="822"/>
                </a:cubicBezTo>
                <a:cubicBezTo>
                  <a:pt x="795" y="847"/>
                  <a:pt x="815" y="867"/>
                  <a:pt x="840" y="867"/>
                </a:cubicBezTo>
                <a:cubicBezTo>
                  <a:pt x="840" y="867"/>
                  <a:pt x="840" y="867"/>
                  <a:pt x="840" y="867"/>
                </a:cubicBezTo>
                <a:cubicBezTo>
                  <a:pt x="865" y="867"/>
                  <a:pt x="885" y="847"/>
                  <a:pt x="885" y="822"/>
                </a:cubicBezTo>
                <a:cubicBezTo>
                  <a:pt x="885" y="787"/>
                  <a:pt x="914" y="759"/>
                  <a:pt x="949" y="759"/>
                </a:cubicBezTo>
                <a:cubicBezTo>
                  <a:pt x="984" y="759"/>
                  <a:pt x="1013" y="787"/>
                  <a:pt x="1013" y="822"/>
                </a:cubicBezTo>
                <a:cubicBezTo>
                  <a:pt x="1013" y="847"/>
                  <a:pt x="1033" y="867"/>
                  <a:pt x="1058" y="867"/>
                </a:cubicBezTo>
                <a:cubicBezTo>
                  <a:pt x="1058" y="867"/>
                  <a:pt x="1058" y="867"/>
                  <a:pt x="1058" y="867"/>
                </a:cubicBezTo>
                <a:cubicBezTo>
                  <a:pt x="1083" y="867"/>
                  <a:pt x="1103" y="847"/>
                  <a:pt x="1103" y="823"/>
                </a:cubicBezTo>
                <a:cubicBezTo>
                  <a:pt x="1103" y="819"/>
                  <a:pt x="1103" y="819"/>
                  <a:pt x="1103" y="819"/>
                </a:cubicBezTo>
                <a:cubicBezTo>
                  <a:pt x="1103" y="784"/>
                  <a:pt x="1132" y="755"/>
                  <a:pt x="1167" y="755"/>
                </a:cubicBezTo>
                <a:cubicBezTo>
                  <a:pt x="1202" y="755"/>
                  <a:pt x="1231" y="784"/>
                  <a:pt x="1231" y="819"/>
                </a:cubicBezTo>
                <a:cubicBezTo>
                  <a:pt x="1231" y="822"/>
                  <a:pt x="1231" y="822"/>
                  <a:pt x="1231" y="822"/>
                </a:cubicBezTo>
                <a:cubicBezTo>
                  <a:pt x="1231" y="847"/>
                  <a:pt x="1251" y="867"/>
                  <a:pt x="1276" y="867"/>
                </a:cubicBezTo>
                <a:cubicBezTo>
                  <a:pt x="1276" y="867"/>
                  <a:pt x="1276" y="867"/>
                  <a:pt x="1276" y="867"/>
                </a:cubicBezTo>
                <a:cubicBezTo>
                  <a:pt x="1301" y="867"/>
                  <a:pt x="1321" y="847"/>
                  <a:pt x="1321" y="822"/>
                </a:cubicBezTo>
                <a:cubicBezTo>
                  <a:pt x="1321" y="787"/>
                  <a:pt x="1349" y="759"/>
                  <a:pt x="1385" y="759"/>
                </a:cubicBezTo>
                <a:cubicBezTo>
                  <a:pt x="1420" y="759"/>
                  <a:pt x="1449" y="787"/>
                  <a:pt x="1449" y="822"/>
                </a:cubicBezTo>
                <a:cubicBezTo>
                  <a:pt x="1449" y="1319"/>
                  <a:pt x="1449" y="1319"/>
                  <a:pt x="1449" y="1319"/>
                </a:cubicBezTo>
                <a:cubicBezTo>
                  <a:pt x="1449" y="1366"/>
                  <a:pt x="1444" y="1413"/>
                  <a:pt x="1434" y="1459"/>
                </a:cubicBezTo>
                <a:cubicBezTo>
                  <a:pt x="555" y="1459"/>
                  <a:pt x="555" y="1459"/>
                  <a:pt x="555" y="1459"/>
                </a:cubicBezTo>
                <a:cubicBezTo>
                  <a:pt x="274" y="1114"/>
                  <a:pt x="274" y="1114"/>
                  <a:pt x="274" y="1114"/>
                </a:cubicBezTo>
                <a:cubicBezTo>
                  <a:pt x="274" y="1113"/>
                  <a:pt x="274" y="1113"/>
                  <a:pt x="274" y="1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416"/>
          <p:cNvSpPr>
            <a:spLocks noEditPoints="1"/>
          </p:cNvSpPr>
          <p:nvPr/>
        </p:nvSpPr>
        <p:spPr bwMode="auto">
          <a:xfrm>
            <a:off x="2176141" y="2605787"/>
            <a:ext cx="392387" cy="310718"/>
          </a:xfrm>
          <a:custGeom>
            <a:avLst/>
            <a:gdLst>
              <a:gd name="T0" fmla="*/ 1304 w 1536"/>
              <a:gd name="T1" fmla="*/ 729 h 1216"/>
              <a:gd name="T2" fmla="*/ 1138 w 1536"/>
              <a:gd name="T3" fmla="*/ 1017 h 1216"/>
              <a:gd name="T4" fmla="*/ 1536 w 1536"/>
              <a:gd name="T5" fmla="*/ 1017 h 1216"/>
              <a:gd name="T6" fmla="*/ 1371 w 1536"/>
              <a:gd name="T7" fmla="*/ 729 h 1216"/>
              <a:gd name="T8" fmla="*/ 1337 w 1536"/>
              <a:gd name="T9" fmla="*/ 1126 h 1216"/>
              <a:gd name="T10" fmla="*/ 1337 w 1536"/>
              <a:gd name="T11" fmla="*/ 828 h 1216"/>
              <a:gd name="T12" fmla="*/ 1337 w 1536"/>
              <a:gd name="T13" fmla="*/ 1126 h 1216"/>
              <a:gd name="T14" fmla="*/ 816 w 1536"/>
              <a:gd name="T15" fmla="*/ 63 h 1216"/>
              <a:gd name="T16" fmla="*/ 17 w 1536"/>
              <a:gd name="T17" fmla="*/ 545 h 1216"/>
              <a:gd name="T18" fmla="*/ 0 w 1536"/>
              <a:gd name="T19" fmla="*/ 942 h 1216"/>
              <a:gd name="T20" fmla="*/ 163 w 1536"/>
              <a:gd name="T21" fmla="*/ 1068 h 1216"/>
              <a:gd name="T22" fmla="*/ 920 w 1536"/>
              <a:gd name="T23" fmla="*/ 1167 h 1216"/>
              <a:gd name="T24" fmla="*/ 1022 w 1536"/>
              <a:gd name="T25" fmla="*/ 943 h 1216"/>
              <a:gd name="T26" fmla="*/ 1022 w 1536"/>
              <a:gd name="T27" fmla="*/ 759 h 1216"/>
              <a:gd name="T28" fmla="*/ 1047 w 1536"/>
              <a:gd name="T29" fmla="*/ 626 h 1216"/>
              <a:gd name="T30" fmla="*/ 1315 w 1536"/>
              <a:gd name="T31" fmla="*/ 626 h 1216"/>
              <a:gd name="T32" fmla="*/ 1308 w 1536"/>
              <a:gd name="T33" fmla="*/ 356 h 1216"/>
              <a:gd name="T34" fmla="*/ 803 w 1536"/>
              <a:gd name="T35" fmla="*/ 253 h 1216"/>
              <a:gd name="T36" fmla="*/ 786 w 1536"/>
              <a:gd name="T37" fmla="*/ 1077 h 1216"/>
              <a:gd name="T38" fmla="*/ 786 w 1536"/>
              <a:gd name="T39" fmla="*/ 986 h 1216"/>
              <a:gd name="T40" fmla="*/ 965 w 1536"/>
              <a:gd name="T41" fmla="*/ 1032 h 1216"/>
              <a:gd name="T42" fmla="*/ 923 w 1536"/>
              <a:gd name="T43" fmla="*/ 896 h 1216"/>
              <a:gd name="T44" fmla="*/ 590 w 1536"/>
              <a:gd name="T45" fmla="*/ 851 h 1216"/>
              <a:gd name="T46" fmla="*/ 923 w 1536"/>
              <a:gd name="T47" fmla="*/ 806 h 1216"/>
              <a:gd name="T48" fmla="*/ 923 w 1536"/>
              <a:gd name="T49" fmla="*/ 896 h 1216"/>
              <a:gd name="T50" fmla="*/ 623 w 1536"/>
              <a:gd name="T51" fmla="*/ 626 h 1216"/>
              <a:gd name="T52" fmla="*/ 920 w 1536"/>
              <a:gd name="T53" fmla="*/ 626 h 1216"/>
              <a:gd name="T54" fmla="*/ 965 w 1536"/>
              <a:gd name="T55" fmla="*/ 671 h 1216"/>
              <a:gd name="T56" fmla="*/ 623 w 1536"/>
              <a:gd name="T57" fmla="*/ 716 h 1216"/>
              <a:gd name="T58" fmla="*/ 1308 w 1536"/>
              <a:gd name="T59" fmla="*/ 446 h 1216"/>
              <a:gd name="T60" fmla="*/ 1311 w 1536"/>
              <a:gd name="T61" fmla="*/ 536 h 1216"/>
              <a:gd name="T62" fmla="*/ 488 w 1536"/>
              <a:gd name="T63" fmla="*/ 671 h 1216"/>
              <a:gd name="T64" fmla="*/ 500 w 1536"/>
              <a:gd name="T65" fmla="*/ 851 h 1216"/>
              <a:gd name="T66" fmla="*/ 659 w 1536"/>
              <a:gd name="T67" fmla="*/ 986 h 1216"/>
              <a:gd name="T68" fmla="*/ 659 w 1536"/>
              <a:gd name="T69" fmla="*/ 1077 h 1216"/>
              <a:gd name="T70" fmla="*/ 211 w 1536"/>
              <a:gd name="T71" fmla="*/ 992 h 1216"/>
              <a:gd name="T72" fmla="*/ 90 w 1536"/>
              <a:gd name="T73" fmla="*/ 601 h 1216"/>
              <a:gd name="T74" fmla="*/ 685 w 1536"/>
              <a:gd name="T75" fmla="*/ 117 h 1216"/>
              <a:gd name="T76" fmla="*/ 744 w 1536"/>
              <a:gd name="T77" fmla="*/ 185 h 1216"/>
              <a:gd name="T78" fmla="*/ 540 w 1536"/>
              <a:gd name="T79" fmla="*/ 366 h 1216"/>
              <a:gd name="T80" fmla="*/ 570 w 1536"/>
              <a:gd name="T81" fmla="*/ 445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36" h="1216">
                <a:moveTo>
                  <a:pt x="1337" y="713"/>
                </a:moveTo>
                <a:cubicBezTo>
                  <a:pt x="1324" y="713"/>
                  <a:pt x="1312" y="719"/>
                  <a:pt x="1304" y="729"/>
                </a:cubicBezTo>
                <a:cubicBezTo>
                  <a:pt x="1302" y="730"/>
                  <a:pt x="1263" y="774"/>
                  <a:pt x="1224" y="830"/>
                </a:cubicBezTo>
                <a:cubicBezTo>
                  <a:pt x="1166" y="910"/>
                  <a:pt x="1138" y="971"/>
                  <a:pt x="1138" y="1017"/>
                </a:cubicBezTo>
                <a:cubicBezTo>
                  <a:pt x="1138" y="1127"/>
                  <a:pt x="1227" y="1216"/>
                  <a:pt x="1337" y="1216"/>
                </a:cubicBezTo>
                <a:cubicBezTo>
                  <a:pt x="1447" y="1216"/>
                  <a:pt x="1536" y="1127"/>
                  <a:pt x="1536" y="1017"/>
                </a:cubicBezTo>
                <a:cubicBezTo>
                  <a:pt x="1536" y="971"/>
                  <a:pt x="1508" y="910"/>
                  <a:pt x="1451" y="830"/>
                </a:cubicBezTo>
                <a:cubicBezTo>
                  <a:pt x="1411" y="774"/>
                  <a:pt x="1373" y="730"/>
                  <a:pt x="1371" y="729"/>
                </a:cubicBezTo>
                <a:cubicBezTo>
                  <a:pt x="1362" y="719"/>
                  <a:pt x="1350" y="713"/>
                  <a:pt x="1337" y="713"/>
                </a:cubicBezTo>
                <a:close/>
                <a:moveTo>
                  <a:pt x="1337" y="1126"/>
                </a:moveTo>
                <a:cubicBezTo>
                  <a:pt x="1277" y="1126"/>
                  <a:pt x="1228" y="1077"/>
                  <a:pt x="1228" y="1017"/>
                </a:cubicBezTo>
                <a:cubicBezTo>
                  <a:pt x="1228" y="979"/>
                  <a:pt x="1285" y="894"/>
                  <a:pt x="1337" y="828"/>
                </a:cubicBezTo>
                <a:cubicBezTo>
                  <a:pt x="1389" y="894"/>
                  <a:pt x="1446" y="979"/>
                  <a:pt x="1446" y="1017"/>
                </a:cubicBezTo>
                <a:cubicBezTo>
                  <a:pt x="1446" y="1077"/>
                  <a:pt x="1397" y="1126"/>
                  <a:pt x="1337" y="1126"/>
                </a:cubicBezTo>
                <a:close/>
                <a:moveTo>
                  <a:pt x="803" y="253"/>
                </a:moveTo>
                <a:cubicBezTo>
                  <a:pt x="859" y="204"/>
                  <a:pt x="865" y="119"/>
                  <a:pt x="816" y="63"/>
                </a:cubicBezTo>
                <a:cubicBezTo>
                  <a:pt x="768" y="7"/>
                  <a:pt x="683" y="0"/>
                  <a:pt x="626" y="49"/>
                </a:cubicBezTo>
                <a:cubicBezTo>
                  <a:pt x="17" y="545"/>
                  <a:pt x="17" y="545"/>
                  <a:pt x="17" y="545"/>
                </a:cubicBezTo>
                <a:cubicBezTo>
                  <a:pt x="6" y="553"/>
                  <a:pt x="0" y="566"/>
                  <a:pt x="0" y="580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57"/>
                  <a:pt x="8" y="972"/>
                  <a:pt x="21" y="980"/>
                </a:cubicBezTo>
                <a:cubicBezTo>
                  <a:pt x="163" y="1068"/>
                  <a:pt x="163" y="1068"/>
                  <a:pt x="163" y="1068"/>
                </a:cubicBezTo>
                <a:cubicBezTo>
                  <a:pt x="267" y="1133"/>
                  <a:pt x="386" y="1167"/>
                  <a:pt x="508" y="1167"/>
                </a:cubicBezTo>
                <a:cubicBezTo>
                  <a:pt x="920" y="1167"/>
                  <a:pt x="920" y="1167"/>
                  <a:pt x="920" y="1167"/>
                </a:cubicBezTo>
                <a:cubicBezTo>
                  <a:pt x="994" y="1167"/>
                  <a:pt x="1055" y="1106"/>
                  <a:pt x="1055" y="1032"/>
                </a:cubicBezTo>
                <a:cubicBezTo>
                  <a:pt x="1055" y="998"/>
                  <a:pt x="1042" y="967"/>
                  <a:pt x="1022" y="943"/>
                </a:cubicBezTo>
                <a:cubicBezTo>
                  <a:pt x="1044" y="919"/>
                  <a:pt x="1058" y="887"/>
                  <a:pt x="1058" y="851"/>
                </a:cubicBezTo>
                <a:cubicBezTo>
                  <a:pt x="1058" y="816"/>
                  <a:pt x="1044" y="784"/>
                  <a:pt x="1022" y="759"/>
                </a:cubicBezTo>
                <a:cubicBezTo>
                  <a:pt x="1042" y="736"/>
                  <a:pt x="1055" y="705"/>
                  <a:pt x="1055" y="671"/>
                </a:cubicBezTo>
                <a:cubicBezTo>
                  <a:pt x="1055" y="655"/>
                  <a:pt x="1052" y="640"/>
                  <a:pt x="1047" y="626"/>
                </a:cubicBezTo>
                <a:cubicBezTo>
                  <a:pt x="1313" y="626"/>
                  <a:pt x="1313" y="626"/>
                  <a:pt x="1313" y="626"/>
                </a:cubicBezTo>
                <a:cubicBezTo>
                  <a:pt x="1313" y="626"/>
                  <a:pt x="1314" y="626"/>
                  <a:pt x="1315" y="626"/>
                </a:cubicBezTo>
                <a:cubicBezTo>
                  <a:pt x="1387" y="622"/>
                  <a:pt x="1443" y="562"/>
                  <a:pt x="1443" y="491"/>
                </a:cubicBezTo>
                <a:cubicBezTo>
                  <a:pt x="1443" y="416"/>
                  <a:pt x="1382" y="356"/>
                  <a:pt x="1308" y="356"/>
                </a:cubicBezTo>
                <a:cubicBezTo>
                  <a:pt x="689" y="355"/>
                  <a:pt x="689" y="355"/>
                  <a:pt x="689" y="355"/>
                </a:cubicBezTo>
                <a:lnTo>
                  <a:pt x="803" y="253"/>
                </a:lnTo>
                <a:close/>
                <a:moveTo>
                  <a:pt x="920" y="1077"/>
                </a:moveTo>
                <a:cubicBezTo>
                  <a:pt x="786" y="1077"/>
                  <a:pt x="786" y="1077"/>
                  <a:pt x="786" y="1077"/>
                </a:cubicBezTo>
                <a:cubicBezTo>
                  <a:pt x="761" y="1077"/>
                  <a:pt x="741" y="1056"/>
                  <a:pt x="741" y="1032"/>
                </a:cubicBezTo>
                <a:cubicBezTo>
                  <a:pt x="741" y="1007"/>
                  <a:pt x="761" y="986"/>
                  <a:pt x="786" y="986"/>
                </a:cubicBezTo>
                <a:cubicBezTo>
                  <a:pt x="920" y="986"/>
                  <a:pt x="920" y="986"/>
                  <a:pt x="920" y="986"/>
                </a:cubicBezTo>
                <a:cubicBezTo>
                  <a:pt x="945" y="986"/>
                  <a:pt x="965" y="1007"/>
                  <a:pt x="965" y="1032"/>
                </a:cubicBezTo>
                <a:cubicBezTo>
                  <a:pt x="965" y="1056"/>
                  <a:pt x="945" y="1077"/>
                  <a:pt x="920" y="1077"/>
                </a:cubicBezTo>
                <a:close/>
                <a:moveTo>
                  <a:pt x="923" y="896"/>
                </a:moveTo>
                <a:cubicBezTo>
                  <a:pt x="635" y="896"/>
                  <a:pt x="635" y="896"/>
                  <a:pt x="635" y="896"/>
                </a:cubicBezTo>
                <a:cubicBezTo>
                  <a:pt x="610" y="896"/>
                  <a:pt x="590" y="876"/>
                  <a:pt x="590" y="851"/>
                </a:cubicBezTo>
                <a:cubicBezTo>
                  <a:pt x="590" y="826"/>
                  <a:pt x="610" y="806"/>
                  <a:pt x="635" y="806"/>
                </a:cubicBezTo>
                <a:cubicBezTo>
                  <a:pt x="923" y="806"/>
                  <a:pt x="923" y="806"/>
                  <a:pt x="923" y="806"/>
                </a:cubicBezTo>
                <a:cubicBezTo>
                  <a:pt x="947" y="806"/>
                  <a:pt x="968" y="826"/>
                  <a:pt x="968" y="851"/>
                </a:cubicBezTo>
                <a:cubicBezTo>
                  <a:pt x="968" y="876"/>
                  <a:pt x="947" y="896"/>
                  <a:pt x="923" y="896"/>
                </a:cubicBezTo>
                <a:close/>
                <a:moveTo>
                  <a:pt x="578" y="671"/>
                </a:moveTo>
                <a:cubicBezTo>
                  <a:pt x="578" y="646"/>
                  <a:pt x="598" y="626"/>
                  <a:pt x="623" y="626"/>
                </a:cubicBezTo>
                <a:cubicBezTo>
                  <a:pt x="920" y="626"/>
                  <a:pt x="920" y="626"/>
                  <a:pt x="920" y="626"/>
                </a:cubicBezTo>
                <a:cubicBezTo>
                  <a:pt x="920" y="626"/>
                  <a:pt x="920" y="626"/>
                  <a:pt x="920" y="626"/>
                </a:cubicBezTo>
                <a:cubicBezTo>
                  <a:pt x="920" y="626"/>
                  <a:pt x="920" y="626"/>
                  <a:pt x="920" y="626"/>
                </a:cubicBezTo>
                <a:cubicBezTo>
                  <a:pt x="945" y="626"/>
                  <a:pt x="965" y="646"/>
                  <a:pt x="965" y="671"/>
                </a:cubicBezTo>
                <a:cubicBezTo>
                  <a:pt x="965" y="696"/>
                  <a:pt x="945" y="716"/>
                  <a:pt x="920" y="716"/>
                </a:cubicBezTo>
                <a:cubicBezTo>
                  <a:pt x="623" y="716"/>
                  <a:pt x="623" y="716"/>
                  <a:pt x="623" y="716"/>
                </a:cubicBezTo>
                <a:cubicBezTo>
                  <a:pt x="598" y="716"/>
                  <a:pt x="578" y="696"/>
                  <a:pt x="578" y="671"/>
                </a:cubicBezTo>
                <a:close/>
                <a:moveTo>
                  <a:pt x="1308" y="446"/>
                </a:moveTo>
                <a:cubicBezTo>
                  <a:pt x="1333" y="446"/>
                  <a:pt x="1353" y="466"/>
                  <a:pt x="1353" y="491"/>
                </a:cubicBezTo>
                <a:cubicBezTo>
                  <a:pt x="1353" y="514"/>
                  <a:pt x="1335" y="534"/>
                  <a:pt x="1311" y="536"/>
                </a:cubicBezTo>
                <a:cubicBezTo>
                  <a:pt x="623" y="536"/>
                  <a:pt x="623" y="536"/>
                  <a:pt x="623" y="536"/>
                </a:cubicBezTo>
                <a:cubicBezTo>
                  <a:pt x="549" y="536"/>
                  <a:pt x="488" y="596"/>
                  <a:pt x="488" y="671"/>
                </a:cubicBezTo>
                <a:cubicBezTo>
                  <a:pt x="488" y="709"/>
                  <a:pt x="504" y="743"/>
                  <a:pt x="529" y="768"/>
                </a:cubicBezTo>
                <a:cubicBezTo>
                  <a:pt x="511" y="791"/>
                  <a:pt x="500" y="820"/>
                  <a:pt x="500" y="851"/>
                </a:cubicBezTo>
                <a:cubicBezTo>
                  <a:pt x="500" y="926"/>
                  <a:pt x="561" y="986"/>
                  <a:pt x="635" y="986"/>
                </a:cubicBezTo>
                <a:cubicBezTo>
                  <a:pt x="659" y="986"/>
                  <a:pt x="659" y="986"/>
                  <a:pt x="659" y="986"/>
                </a:cubicBezTo>
                <a:cubicBezTo>
                  <a:pt x="654" y="1001"/>
                  <a:pt x="651" y="1016"/>
                  <a:pt x="651" y="1032"/>
                </a:cubicBezTo>
                <a:cubicBezTo>
                  <a:pt x="651" y="1047"/>
                  <a:pt x="654" y="1063"/>
                  <a:pt x="659" y="1077"/>
                </a:cubicBezTo>
                <a:cubicBezTo>
                  <a:pt x="508" y="1077"/>
                  <a:pt x="508" y="1077"/>
                  <a:pt x="508" y="1077"/>
                </a:cubicBezTo>
                <a:cubicBezTo>
                  <a:pt x="403" y="1077"/>
                  <a:pt x="300" y="1047"/>
                  <a:pt x="211" y="992"/>
                </a:cubicBezTo>
                <a:cubicBezTo>
                  <a:pt x="90" y="917"/>
                  <a:pt x="90" y="917"/>
                  <a:pt x="90" y="917"/>
                </a:cubicBezTo>
                <a:cubicBezTo>
                  <a:pt x="90" y="601"/>
                  <a:pt x="90" y="601"/>
                  <a:pt x="90" y="601"/>
                </a:cubicBezTo>
                <a:cubicBezTo>
                  <a:pt x="684" y="118"/>
                  <a:pt x="684" y="118"/>
                  <a:pt x="684" y="118"/>
                </a:cubicBezTo>
                <a:cubicBezTo>
                  <a:pt x="684" y="118"/>
                  <a:pt x="684" y="117"/>
                  <a:pt x="685" y="117"/>
                </a:cubicBezTo>
                <a:cubicBezTo>
                  <a:pt x="704" y="101"/>
                  <a:pt x="732" y="103"/>
                  <a:pt x="748" y="122"/>
                </a:cubicBezTo>
                <a:cubicBezTo>
                  <a:pt x="765" y="140"/>
                  <a:pt x="763" y="169"/>
                  <a:pt x="744" y="185"/>
                </a:cubicBezTo>
                <a:cubicBezTo>
                  <a:pt x="744" y="185"/>
                  <a:pt x="744" y="186"/>
                  <a:pt x="744" y="186"/>
                </a:cubicBezTo>
                <a:cubicBezTo>
                  <a:pt x="540" y="366"/>
                  <a:pt x="540" y="366"/>
                  <a:pt x="540" y="366"/>
                </a:cubicBezTo>
                <a:cubicBezTo>
                  <a:pt x="526" y="379"/>
                  <a:pt x="522" y="398"/>
                  <a:pt x="528" y="416"/>
                </a:cubicBezTo>
                <a:cubicBezTo>
                  <a:pt x="535" y="433"/>
                  <a:pt x="552" y="445"/>
                  <a:pt x="570" y="445"/>
                </a:cubicBezTo>
                <a:lnTo>
                  <a:pt x="1308" y="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423"/>
          <p:cNvSpPr>
            <a:spLocks noEditPoints="1"/>
          </p:cNvSpPr>
          <p:nvPr/>
        </p:nvSpPr>
        <p:spPr bwMode="auto">
          <a:xfrm>
            <a:off x="2176141" y="3237373"/>
            <a:ext cx="392387" cy="392387"/>
          </a:xfrm>
          <a:custGeom>
            <a:avLst/>
            <a:gdLst>
              <a:gd name="T0" fmla="*/ 498 w 1536"/>
              <a:gd name="T1" fmla="*/ 1536 h 1536"/>
              <a:gd name="T2" fmla="*/ 1083 w 1536"/>
              <a:gd name="T3" fmla="*/ 1491 h 1536"/>
              <a:gd name="T4" fmla="*/ 1491 w 1536"/>
              <a:gd name="T5" fmla="*/ 1083 h 1536"/>
              <a:gd name="T6" fmla="*/ 1536 w 1536"/>
              <a:gd name="T7" fmla="*/ 498 h 1536"/>
              <a:gd name="T8" fmla="*/ 1083 w 1536"/>
              <a:gd name="T9" fmla="*/ 453 h 1536"/>
              <a:gd name="T10" fmla="*/ 1038 w 1536"/>
              <a:gd name="T11" fmla="*/ 0 h 1536"/>
              <a:gd name="T12" fmla="*/ 453 w 1536"/>
              <a:gd name="T13" fmla="*/ 45 h 1536"/>
              <a:gd name="T14" fmla="*/ 45 w 1536"/>
              <a:gd name="T15" fmla="*/ 453 h 1536"/>
              <a:gd name="T16" fmla="*/ 0 w 1536"/>
              <a:gd name="T17" fmla="*/ 1038 h 1536"/>
              <a:gd name="T18" fmla="*/ 453 w 1536"/>
              <a:gd name="T19" fmla="*/ 1083 h 1536"/>
              <a:gd name="T20" fmla="*/ 1083 w 1536"/>
              <a:gd name="T21" fmla="*/ 543 h 1536"/>
              <a:gd name="T22" fmla="*/ 1446 w 1536"/>
              <a:gd name="T23" fmla="*/ 993 h 1536"/>
              <a:gd name="T24" fmla="*/ 1083 w 1536"/>
              <a:gd name="T25" fmla="*/ 543 h 1536"/>
              <a:gd name="T26" fmla="*/ 993 w 1536"/>
              <a:gd name="T27" fmla="*/ 90 h 1536"/>
              <a:gd name="T28" fmla="*/ 543 w 1536"/>
              <a:gd name="T29" fmla="*/ 1446 h 1536"/>
              <a:gd name="T30" fmla="*/ 90 w 1536"/>
              <a:gd name="T31" fmla="*/ 993 h 1536"/>
              <a:gd name="T32" fmla="*/ 453 w 1536"/>
              <a:gd name="T33" fmla="*/ 543 h 1536"/>
              <a:gd name="T34" fmla="*/ 90 w 1536"/>
              <a:gd name="T35" fmla="*/ 993 h 1536"/>
              <a:gd name="T36" fmla="*/ 1247 w 1536"/>
              <a:gd name="T37" fmla="*/ 636 h 1536"/>
              <a:gd name="T38" fmla="*/ 1304 w 1536"/>
              <a:gd name="T39" fmla="*/ 699 h 1536"/>
              <a:gd name="T40" fmla="*/ 1220 w 1536"/>
              <a:gd name="T41" fmla="*/ 687 h 1536"/>
              <a:gd name="T42" fmla="*/ 1282 w 1536"/>
              <a:gd name="T43" fmla="*/ 899 h 1536"/>
              <a:gd name="T44" fmla="*/ 1225 w 1536"/>
              <a:gd name="T45" fmla="*/ 837 h 1536"/>
              <a:gd name="T46" fmla="*/ 1309 w 1536"/>
              <a:gd name="T47" fmla="*/ 849 h 1536"/>
              <a:gd name="T48" fmla="*/ 255 w 1536"/>
              <a:gd name="T49" fmla="*/ 636 h 1536"/>
              <a:gd name="T50" fmla="*/ 311 w 1536"/>
              <a:gd name="T51" fmla="*/ 699 h 1536"/>
              <a:gd name="T52" fmla="*/ 228 w 1536"/>
              <a:gd name="T53" fmla="*/ 687 h 1536"/>
              <a:gd name="T54" fmla="*/ 289 w 1536"/>
              <a:gd name="T55" fmla="*/ 899 h 1536"/>
              <a:gd name="T56" fmla="*/ 232 w 1536"/>
              <a:gd name="T57" fmla="*/ 837 h 1536"/>
              <a:gd name="T58" fmla="*/ 316 w 1536"/>
              <a:gd name="T59" fmla="*/ 849 h 1536"/>
              <a:gd name="T60" fmla="*/ 661 w 1536"/>
              <a:gd name="T61" fmla="*/ 183 h 1536"/>
              <a:gd name="T62" fmla="*/ 718 w 1536"/>
              <a:gd name="T63" fmla="*/ 246 h 1536"/>
              <a:gd name="T64" fmla="*/ 634 w 1536"/>
              <a:gd name="T65" fmla="*/ 234 h 1536"/>
              <a:gd name="T66" fmla="*/ 819 w 1536"/>
              <a:gd name="T67" fmla="*/ 204 h 1536"/>
              <a:gd name="T68" fmla="*/ 902 w 1536"/>
              <a:gd name="T69" fmla="*/ 216 h 1536"/>
              <a:gd name="T70" fmla="*/ 825 w 1536"/>
              <a:gd name="T71" fmla="*/ 255 h 1536"/>
              <a:gd name="T72" fmla="*/ 661 w 1536"/>
              <a:gd name="T73" fmla="*/ 363 h 1536"/>
              <a:gd name="T74" fmla="*/ 718 w 1536"/>
              <a:gd name="T75" fmla="*/ 426 h 1536"/>
              <a:gd name="T76" fmla="*/ 634 w 1536"/>
              <a:gd name="T77" fmla="*/ 414 h 1536"/>
              <a:gd name="T78" fmla="*/ 819 w 1536"/>
              <a:gd name="T79" fmla="*/ 384 h 1536"/>
              <a:gd name="T80" fmla="*/ 902 w 1536"/>
              <a:gd name="T81" fmla="*/ 396 h 1536"/>
              <a:gd name="T82" fmla="*/ 825 w 1536"/>
              <a:gd name="T83" fmla="*/ 435 h 1536"/>
              <a:gd name="T84" fmla="*/ 695 w 1536"/>
              <a:gd name="T85" fmla="*/ 1172 h 1536"/>
              <a:gd name="T86" fmla="*/ 639 w 1536"/>
              <a:gd name="T87" fmla="*/ 1110 h 1536"/>
              <a:gd name="T88" fmla="*/ 722 w 1536"/>
              <a:gd name="T89" fmla="*/ 1122 h 1536"/>
              <a:gd name="T90" fmla="*/ 819 w 1536"/>
              <a:gd name="T91" fmla="*/ 1110 h 1536"/>
              <a:gd name="T92" fmla="*/ 902 w 1536"/>
              <a:gd name="T93" fmla="*/ 1122 h 1536"/>
              <a:gd name="T94" fmla="*/ 825 w 1536"/>
              <a:gd name="T95" fmla="*/ 1161 h 1536"/>
              <a:gd name="T96" fmla="*/ 695 w 1536"/>
              <a:gd name="T97" fmla="*/ 1352 h 1536"/>
              <a:gd name="T98" fmla="*/ 639 w 1536"/>
              <a:gd name="T99" fmla="*/ 1290 h 1536"/>
              <a:gd name="T100" fmla="*/ 722 w 1536"/>
              <a:gd name="T101" fmla="*/ 1302 h 1536"/>
              <a:gd name="T102" fmla="*/ 875 w 1536"/>
              <a:gd name="T103" fmla="*/ 1352 h 1536"/>
              <a:gd name="T104" fmla="*/ 819 w 1536"/>
              <a:gd name="T105" fmla="*/ 1290 h 1536"/>
              <a:gd name="T106" fmla="*/ 902 w 1536"/>
              <a:gd name="T107" fmla="*/ 1302 h 1536"/>
              <a:gd name="T108" fmla="*/ 678 w 1536"/>
              <a:gd name="T109" fmla="*/ 545 h 1536"/>
              <a:gd name="T110" fmla="*/ 633 w 1536"/>
              <a:gd name="T111" fmla="*/ 946 h 1536"/>
              <a:gd name="T112" fmla="*/ 858 w 1536"/>
              <a:gd name="T113" fmla="*/ 991 h 1536"/>
              <a:gd name="T114" fmla="*/ 903 w 1536"/>
              <a:gd name="T115" fmla="*/ 590 h 1536"/>
              <a:gd name="T116" fmla="*/ 813 w 1536"/>
              <a:gd name="T117" fmla="*/ 901 h 1536"/>
              <a:gd name="T118" fmla="*/ 723 w 1536"/>
              <a:gd name="T119" fmla="*/ 635 h 1536"/>
              <a:gd name="T120" fmla="*/ 813 w 1536"/>
              <a:gd name="T121" fmla="*/ 90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6" h="1536">
                <a:moveTo>
                  <a:pt x="453" y="1491"/>
                </a:moveTo>
                <a:cubicBezTo>
                  <a:pt x="453" y="1516"/>
                  <a:pt x="473" y="1536"/>
                  <a:pt x="498" y="1536"/>
                </a:cubicBezTo>
                <a:cubicBezTo>
                  <a:pt x="1038" y="1536"/>
                  <a:pt x="1038" y="1536"/>
                  <a:pt x="1038" y="1536"/>
                </a:cubicBezTo>
                <a:cubicBezTo>
                  <a:pt x="1063" y="1536"/>
                  <a:pt x="1083" y="1516"/>
                  <a:pt x="1083" y="1491"/>
                </a:cubicBezTo>
                <a:cubicBezTo>
                  <a:pt x="1083" y="1083"/>
                  <a:pt x="1083" y="1083"/>
                  <a:pt x="1083" y="1083"/>
                </a:cubicBezTo>
                <a:cubicBezTo>
                  <a:pt x="1491" y="1083"/>
                  <a:pt x="1491" y="1083"/>
                  <a:pt x="1491" y="1083"/>
                </a:cubicBezTo>
                <a:cubicBezTo>
                  <a:pt x="1516" y="1083"/>
                  <a:pt x="1536" y="1063"/>
                  <a:pt x="1536" y="1038"/>
                </a:cubicBezTo>
                <a:cubicBezTo>
                  <a:pt x="1536" y="498"/>
                  <a:pt x="1536" y="498"/>
                  <a:pt x="1536" y="498"/>
                </a:cubicBezTo>
                <a:cubicBezTo>
                  <a:pt x="1536" y="473"/>
                  <a:pt x="1516" y="453"/>
                  <a:pt x="1491" y="453"/>
                </a:cubicBezTo>
                <a:cubicBezTo>
                  <a:pt x="1083" y="453"/>
                  <a:pt x="1083" y="453"/>
                  <a:pt x="1083" y="453"/>
                </a:cubicBezTo>
                <a:cubicBezTo>
                  <a:pt x="1083" y="45"/>
                  <a:pt x="1083" y="45"/>
                  <a:pt x="1083" y="45"/>
                </a:cubicBezTo>
                <a:cubicBezTo>
                  <a:pt x="1083" y="20"/>
                  <a:pt x="1063" y="0"/>
                  <a:pt x="103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73" y="0"/>
                  <a:pt x="453" y="20"/>
                  <a:pt x="453" y="45"/>
                </a:cubicBezTo>
                <a:cubicBezTo>
                  <a:pt x="453" y="453"/>
                  <a:pt x="453" y="453"/>
                  <a:pt x="453" y="453"/>
                </a:cubicBezTo>
                <a:cubicBezTo>
                  <a:pt x="45" y="453"/>
                  <a:pt x="45" y="453"/>
                  <a:pt x="45" y="453"/>
                </a:cubicBezTo>
                <a:cubicBezTo>
                  <a:pt x="20" y="453"/>
                  <a:pt x="0" y="473"/>
                  <a:pt x="0" y="498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63"/>
                  <a:pt x="20" y="1083"/>
                  <a:pt x="45" y="1083"/>
                </a:cubicBezTo>
                <a:cubicBezTo>
                  <a:pt x="453" y="1083"/>
                  <a:pt x="453" y="1083"/>
                  <a:pt x="453" y="1083"/>
                </a:cubicBezTo>
                <a:lnTo>
                  <a:pt x="453" y="1491"/>
                </a:lnTo>
                <a:close/>
                <a:moveTo>
                  <a:pt x="1083" y="543"/>
                </a:moveTo>
                <a:cubicBezTo>
                  <a:pt x="1446" y="543"/>
                  <a:pt x="1446" y="543"/>
                  <a:pt x="1446" y="543"/>
                </a:cubicBezTo>
                <a:cubicBezTo>
                  <a:pt x="1446" y="993"/>
                  <a:pt x="1446" y="993"/>
                  <a:pt x="1446" y="993"/>
                </a:cubicBezTo>
                <a:cubicBezTo>
                  <a:pt x="1083" y="993"/>
                  <a:pt x="1083" y="993"/>
                  <a:pt x="1083" y="993"/>
                </a:cubicBezTo>
                <a:lnTo>
                  <a:pt x="1083" y="543"/>
                </a:lnTo>
                <a:close/>
                <a:moveTo>
                  <a:pt x="543" y="90"/>
                </a:moveTo>
                <a:cubicBezTo>
                  <a:pt x="993" y="90"/>
                  <a:pt x="993" y="90"/>
                  <a:pt x="993" y="90"/>
                </a:cubicBezTo>
                <a:cubicBezTo>
                  <a:pt x="993" y="1446"/>
                  <a:pt x="993" y="1446"/>
                  <a:pt x="993" y="1446"/>
                </a:cubicBezTo>
                <a:cubicBezTo>
                  <a:pt x="543" y="1446"/>
                  <a:pt x="543" y="1446"/>
                  <a:pt x="543" y="1446"/>
                </a:cubicBezTo>
                <a:lnTo>
                  <a:pt x="543" y="90"/>
                </a:lnTo>
                <a:close/>
                <a:moveTo>
                  <a:pt x="90" y="993"/>
                </a:moveTo>
                <a:cubicBezTo>
                  <a:pt x="90" y="543"/>
                  <a:pt x="90" y="543"/>
                  <a:pt x="90" y="543"/>
                </a:cubicBezTo>
                <a:cubicBezTo>
                  <a:pt x="453" y="543"/>
                  <a:pt x="453" y="543"/>
                  <a:pt x="453" y="543"/>
                </a:cubicBezTo>
                <a:cubicBezTo>
                  <a:pt x="453" y="993"/>
                  <a:pt x="453" y="993"/>
                  <a:pt x="453" y="993"/>
                </a:cubicBezTo>
                <a:lnTo>
                  <a:pt x="90" y="993"/>
                </a:lnTo>
                <a:close/>
                <a:moveTo>
                  <a:pt x="1220" y="687"/>
                </a:moveTo>
                <a:cubicBezTo>
                  <a:pt x="1216" y="666"/>
                  <a:pt x="1228" y="645"/>
                  <a:pt x="1247" y="636"/>
                </a:cubicBezTo>
                <a:cubicBezTo>
                  <a:pt x="1265" y="629"/>
                  <a:pt x="1285" y="634"/>
                  <a:pt x="1298" y="648"/>
                </a:cubicBezTo>
                <a:cubicBezTo>
                  <a:pt x="1311" y="662"/>
                  <a:pt x="1313" y="682"/>
                  <a:pt x="1304" y="699"/>
                </a:cubicBezTo>
                <a:cubicBezTo>
                  <a:pt x="1295" y="716"/>
                  <a:pt x="1277" y="725"/>
                  <a:pt x="1258" y="722"/>
                </a:cubicBezTo>
                <a:cubicBezTo>
                  <a:pt x="1240" y="720"/>
                  <a:pt x="1224" y="705"/>
                  <a:pt x="1220" y="687"/>
                </a:cubicBezTo>
                <a:close/>
                <a:moveTo>
                  <a:pt x="1309" y="849"/>
                </a:moveTo>
                <a:cubicBezTo>
                  <a:pt x="1313" y="870"/>
                  <a:pt x="1301" y="891"/>
                  <a:pt x="1282" y="899"/>
                </a:cubicBezTo>
                <a:cubicBezTo>
                  <a:pt x="1265" y="907"/>
                  <a:pt x="1244" y="902"/>
                  <a:pt x="1231" y="888"/>
                </a:cubicBezTo>
                <a:cubicBezTo>
                  <a:pt x="1219" y="874"/>
                  <a:pt x="1216" y="853"/>
                  <a:pt x="1225" y="837"/>
                </a:cubicBezTo>
                <a:cubicBezTo>
                  <a:pt x="1234" y="820"/>
                  <a:pt x="1253" y="811"/>
                  <a:pt x="1271" y="813"/>
                </a:cubicBezTo>
                <a:cubicBezTo>
                  <a:pt x="1290" y="816"/>
                  <a:pt x="1305" y="831"/>
                  <a:pt x="1309" y="849"/>
                </a:cubicBezTo>
                <a:close/>
                <a:moveTo>
                  <a:pt x="228" y="687"/>
                </a:moveTo>
                <a:cubicBezTo>
                  <a:pt x="223" y="666"/>
                  <a:pt x="235" y="645"/>
                  <a:pt x="255" y="636"/>
                </a:cubicBezTo>
                <a:cubicBezTo>
                  <a:pt x="272" y="629"/>
                  <a:pt x="293" y="634"/>
                  <a:pt x="305" y="648"/>
                </a:cubicBezTo>
                <a:cubicBezTo>
                  <a:pt x="318" y="662"/>
                  <a:pt x="320" y="682"/>
                  <a:pt x="311" y="699"/>
                </a:cubicBezTo>
                <a:cubicBezTo>
                  <a:pt x="303" y="716"/>
                  <a:pt x="284" y="725"/>
                  <a:pt x="265" y="722"/>
                </a:cubicBezTo>
                <a:cubicBezTo>
                  <a:pt x="246" y="720"/>
                  <a:pt x="232" y="705"/>
                  <a:pt x="228" y="687"/>
                </a:cubicBezTo>
                <a:close/>
                <a:moveTo>
                  <a:pt x="316" y="849"/>
                </a:moveTo>
                <a:cubicBezTo>
                  <a:pt x="320" y="870"/>
                  <a:pt x="308" y="891"/>
                  <a:pt x="289" y="899"/>
                </a:cubicBezTo>
                <a:cubicBezTo>
                  <a:pt x="272" y="907"/>
                  <a:pt x="251" y="902"/>
                  <a:pt x="238" y="888"/>
                </a:cubicBezTo>
                <a:cubicBezTo>
                  <a:pt x="226" y="874"/>
                  <a:pt x="223" y="853"/>
                  <a:pt x="232" y="837"/>
                </a:cubicBezTo>
                <a:cubicBezTo>
                  <a:pt x="241" y="820"/>
                  <a:pt x="260" y="811"/>
                  <a:pt x="278" y="813"/>
                </a:cubicBezTo>
                <a:cubicBezTo>
                  <a:pt x="297" y="816"/>
                  <a:pt x="312" y="831"/>
                  <a:pt x="316" y="849"/>
                </a:cubicBezTo>
                <a:close/>
                <a:moveTo>
                  <a:pt x="634" y="234"/>
                </a:moveTo>
                <a:cubicBezTo>
                  <a:pt x="630" y="213"/>
                  <a:pt x="641" y="192"/>
                  <a:pt x="661" y="183"/>
                </a:cubicBezTo>
                <a:cubicBezTo>
                  <a:pt x="678" y="176"/>
                  <a:pt x="699" y="181"/>
                  <a:pt x="712" y="195"/>
                </a:cubicBezTo>
                <a:cubicBezTo>
                  <a:pt x="724" y="209"/>
                  <a:pt x="727" y="229"/>
                  <a:pt x="718" y="246"/>
                </a:cubicBezTo>
                <a:cubicBezTo>
                  <a:pt x="709" y="263"/>
                  <a:pt x="690" y="272"/>
                  <a:pt x="672" y="269"/>
                </a:cubicBezTo>
                <a:cubicBezTo>
                  <a:pt x="653" y="267"/>
                  <a:pt x="638" y="252"/>
                  <a:pt x="634" y="234"/>
                </a:cubicBezTo>
                <a:close/>
                <a:moveTo>
                  <a:pt x="825" y="255"/>
                </a:moveTo>
                <a:cubicBezTo>
                  <a:pt x="812" y="241"/>
                  <a:pt x="810" y="220"/>
                  <a:pt x="819" y="204"/>
                </a:cubicBezTo>
                <a:cubicBezTo>
                  <a:pt x="827" y="187"/>
                  <a:pt x="846" y="178"/>
                  <a:pt x="865" y="180"/>
                </a:cubicBezTo>
                <a:cubicBezTo>
                  <a:pt x="884" y="183"/>
                  <a:pt x="898" y="198"/>
                  <a:pt x="902" y="216"/>
                </a:cubicBezTo>
                <a:cubicBezTo>
                  <a:pt x="906" y="237"/>
                  <a:pt x="895" y="258"/>
                  <a:pt x="875" y="266"/>
                </a:cubicBezTo>
                <a:cubicBezTo>
                  <a:pt x="858" y="274"/>
                  <a:pt x="837" y="269"/>
                  <a:pt x="825" y="255"/>
                </a:cubicBezTo>
                <a:close/>
                <a:moveTo>
                  <a:pt x="634" y="414"/>
                </a:moveTo>
                <a:cubicBezTo>
                  <a:pt x="630" y="393"/>
                  <a:pt x="641" y="372"/>
                  <a:pt x="661" y="363"/>
                </a:cubicBezTo>
                <a:cubicBezTo>
                  <a:pt x="678" y="356"/>
                  <a:pt x="699" y="361"/>
                  <a:pt x="712" y="375"/>
                </a:cubicBezTo>
                <a:cubicBezTo>
                  <a:pt x="724" y="389"/>
                  <a:pt x="727" y="409"/>
                  <a:pt x="718" y="426"/>
                </a:cubicBezTo>
                <a:cubicBezTo>
                  <a:pt x="709" y="443"/>
                  <a:pt x="690" y="452"/>
                  <a:pt x="672" y="449"/>
                </a:cubicBezTo>
                <a:cubicBezTo>
                  <a:pt x="653" y="447"/>
                  <a:pt x="638" y="432"/>
                  <a:pt x="634" y="414"/>
                </a:cubicBezTo>
                <a:close/>
                <a:moveTo>
                  <a:pt x="825" y="435"/>
                </a:moveTo>
                <a:cubicBezTo>
                  <a:pt x="812" y="421"/>
                  <a:pt x="810" y="400"/>
                  <a:pt x="819" y="384"/>
                </a:cubicBezTo>
                <a:cubicBezTo>
                  <a:pt x="827" y="367"/>
                  <a:pt x="846" y="358"/>
                  <a:pt x="865" y="360"/>
                </a:cubicBezTo>
                <a:cubicBezTo>
                  <a:pt x="884" y="363"/>
                  <a:pt x="899" y="378"/>
                  <a:pt x="902" y="396"/>
                </a:cubicBezTo>
                <a:cubicBezTo>
                  <a:pt x="906" y="417"/>
                  <a:pt x="895" y="438"/>
                  <a:pt x="875" y="446"/>
                </a:cubicBezTo>
                <a:cubicBezTo>
                  <a:pt x="858" y="454"/>
                  <a:pt x="837" y="449"/>
                  <a:pt x="825" y="435"/>
                </a:cubicBezTo>
                <a:close/>
                <a:moveTo>
                  <a:pt x="722" y="1122"/>
                </a:moveTo>
                <a:cubicBezTo>
                  <a:pt x="726" y="1143"/>
                  <a:pt x="715" y="1164"/>
                  <a:pt x="695" y="1172"/>
                </a:cubicBezTo>
                <a:cubicBezTo>
                  <a:pt x="678" y="1179"/>
                  <a:pt x="658" y="1175"/>
                  <a:pt x="645" y="1161"/>
                </a:cubicBezTo>
                <a:cubicBezTo>
                  <a:pt x="632" y="1147"/>
                  <a:pt x="630" y="1126"/>
                  <a:pt x="639" y="1110"/>
                </a:cubicBezTo>
                <a:cubicBezTo>
                  <a:pt x="647" y="1093"/>
                  <a:pt x="666" y="1083"/>
                  <a:pt x="685" y="1086"/>
                </a:cubicBezTo>
                <a:cubicBezTo>
                  <a:pt x="704" y="1089"/>
                  <a:pt x="718" y="1103"/>
                  <a:pt x="722" y="1122"/>
                </a:cubicBezTo>
                <a:close/>
                <a:moveTo>
                  <a:pt x="825" y="1161"/>
                </a:moveTo>
                <a:cubicBezTo>
                  <a:pt x="812" y="1147"/>
                  <a:pt x="810" y="1126"/>
                  <a:pt x="819" y="1110"/>
                </a:cubicBezTo>
                <a:cubicBezTo>
                  <a:pt x="827" y="1093"/>
                  <a:pt x="846" y="1083"/>
                  <a:pt x="865" y="1086"/>
                </a:cubicBezTo>
                <a:cubicBezTo>
                  <a:pt x="884" y="1089"/>
                  <a:pt x="898" y="1103"/>
                  <a:pt x="902" y="1122"/>
                </a:cubicBezTo>
                <a:cubicBezTo>
                  <a:pt x="906" y="1143"/>
                  <a:pt x="895" y="1164"/>
                  <a:pt x="875" y="1172"/>
                </a:cubicBezTo>
                <a:cubicBezTo>
                  <a:pt x="858" y="1179"/>
                  <a:pt x="838" y="1175"/>
                  <a:pt x="825" y="1161"/>
                </a:cubicBezTo>
                <a:close/>
                <a:moveTo>
                  <a:pt x="722" y="1302"/>
                </a:moveTo>
                <a:cubicBezTo>
                  <a:pt x="726" y="1323"/>
                  <a:pt x="715" y="1344"/>
                  <a:pt x="695" y="1352"/>
                </a:cubicBezTo>
                <a:cubicBezTo>
                  <a:pt x="678" y="1359"/>
                  <a:pt x="658" y="1355"/>
                  <a:pt x="645" y="1341"/>
                </a:cubicBezTo>
                <a:cubicBezTo>
                  <a:pt x="632" y="1327"/>
                  <a:pt x="630" y="1306"/>
                  <a:pt x="639" y="1290"/>
                </a:cubicBezTo>
                <a:cubicBezTo>
                  <a:pt x="647" y="1273"/>
                  <a:pt x="666" y="1263"/>
                  <a:pt x="685" y="1266"/>
                </a:cubicBezTo>
                <a:cubicBezTo>
                  <a:pt x="704" y="1269"/>
                  <a:pt x="718" y="1283"/>
                  <a:pt x="722" y="1302"/>
                </a:cubicBezTo>
                <a:close/>
                <a:moveTo>
                  <a:pt x="902" y="1302"/>
                </a:moveTo>
                <a:cubicBezTo>
                  <a:pt x="906" y="1323"/>
                  <a:pt x="895" y="1344"/>
                  <a:pt x="875" y="1352"/>
                </a:cubicBezTo>
                <a:cubicBezTo>
                  <a:pt x="858" y="1359"/>
                  <a:pt x="838" y="1355"/>
                  <a:pt x="825" y="1341"/>
                </a:cubicBezTo>
                <a:cubicBezTo>
                  <a:pt x="812" y="1327"/>
                  <a:pt x="810" y="1306"/>
                  <a:pt x="819" y="1290"/>
                </a:cubicBezTo>
                <a:cubicBezTo>
                  <a:pt x="827" y="1273"/>
                  <a:pt x="846" y="1263"/>
                  <a:pt x="865" y="1266"/>
                </a:cubicBezTo>
                <a:cubicBezTo>
                  <a:pt x="884" y="1269"/>
                  <a:pt x="898" y="1283"/>
                  <a:pt x="902" y="1302"/>
                </a:cubicBezTo>
                <a:close/>
                <a:moveTo>
                  <a:pt x="858" y="545"/>
                </a:moveTo>
                <a:cubicBezTo>
                  <a:pt x="678" y="545"/>
                  <a:pt x="678" y="545"/>
                  <a:pt x="678" y="545"/>
                </a:cubicBezTo>
                <a:cubicBezTo>
                  <a:pt x="653" y="545"/>
                  <a:pt x="633" y="565"/>
                  <a:pt x="633" y="590"/>
                </a:cubicBezTo>
                <a:cubicBezTo>
                  <a:pt x="633" y="946"/>
                  <a:pt x="633" y="946"/>
                  <a:pt x="633" y="946"/>
                </a:cubicBezTo>
                <a:cubicBezTo>
                  <a:pt x="633" y="971"/>
                  <a:pt x="653" y="991"/>
                  <a:pt x="678" y="991"/>
                </a:cubicBezTo>
                <a:cubicBezTo>
                  <a:pt x="858" y="991"/>
                  <a:pt x="858" y="991"/>
                  <a:pt x="858" y="991"/>
                </a:cubicBezTo>
                <a:cubicBezTo>
                  <a:pt x="883" y="991"/>
                  <a:pt x="903" y="971"/>
                  <a:pt x="903" y="946"/>
                </a:cubicBezTo>
                <a:cubicBezTo>
                  <a:pt x="903" y="590"/>
                  <a:pt x="903" y="590"/>
                  <a:pt x="903" y="590"/>
                </a:cubicBezTo>
                <a:cubicBezTo>
                  <a:pt x="903" y="565"/>
                  <a:pt x="883" y="545"/>
                  <a:pt x="858" y="545"/>
                </a:cubicBezTo>
                <a:close/>
                <a:moveTo>
                  <a:pt x="813" y="901"/>
                </a:moveTo>
                <a:cubicBezTo>
                  <a:pt x="723" y="901"/>
                  <a:pt x="723" y="901"/>
                  <a:pt x="723" y="901"/>
                </a:cubicBezTo>
                <a:cubicBezTo>
                  <a:pt x="723" y="635"/>
                  <a:pt x="723" y="635"/>
                  <a:pt x="723" y="635"/>
                </a:cubicBezTo>
                <a:cubicBezTo>
                  <a:pt x="813" y="635"/>
                  <a:pt x="813" y="635"/>
                  <a:pt x="813" y="635"/>
                </a:cubicBezTo>
                <a:lnTo>
                  <a:pt x="813" y="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Freeform 430"/>
          <p:cNvSpPr>
            <a:spLocks noEditPoints="1"/>
          </p:cNvSpPr>
          <p:nvPr/>
        </p:nvSpPr>
        <p:spPr bwMode="auto">
          <a:xfrm>
            <a:off x="2206493" y="3909792"/>
            <a:ext cx="331683" cy="392387"/>
          </a:xfrm>
          <a:custGeom>
            <a:avLst/>
            <a:gdLst>
              <a:gd name="T0" fmla="*/ 447 w 1298"/>
              <a:gd name="T1" fmla="*/ 707 h 1536"/>
              <a:gd name="T2" fmla="*/ 279 w 1298"/>
              <a:gd name="T3" fmla="*/ 536 h 1536"/>
              <a:gd name="T4" fmla="*/ 173 w 1298"/>
              <a:gd name="T5" fmla="*/ 707 h 1536"/>
              <a:gd name="T6" fmla="*/ 310 w 1298"/>
              <a:gd name="T7" fmla="*/ 634 h 1536"/>
              <a:gd name="T8" fmla="*/ 310 w 1298"/>
              <a:gd name="T9" fmla="*/ 753 h 1536"/>
              <a:gd name="T10" fmla="*/ 310 w 1298"/>
              <a:gd name="T11" fmla="*/ 634 h 1536"/>
              <a:gd name="T12" fmla="*/ 537 w 1298"/>
              <a:gd name="T13" fmla="*/ 677 h 1536"/>
              <a:gd name="T14" fmla="*/ 835 w 1298"/>
              <a:gd name="T15" fmla="*/ 632 h 1536"/>
              <a:gd name="T16" fmla="*/ 835 w 1298"/>
              <a:gd name="T17" fmla="*/ 722 h 1536"/>
              <a:gd name="T18" fmla="*/ 462 w 1298"/>
              <a:gd name="T19" fmla="*/ 1338 h 1536"/>
              <a:gd name="T20" fmla="*/ 224 w 1298"/>
              <a:gd name="T21" fmla="*/ 1383 h 1536"/>
              <a:gd name="T22" fmla="*/ 224 w 1298"/>
              <a:gd name="T23" fmla="*/ 1293 h 1536"/>
              <a:gd name="T24" fmla="*/ 462 w 1298"/>
              <a:gd name="T25" fmla="*/ 1338 h 1536"/>
              <a:gd name="T26" fmla="*/ 417 w 1298"/>
              <a:gd name="T27" fmla="*/ 1203 h 1536"/>
              <a:gd name="T28" fmla="*/ 179 w 1298"/>
              <a:gd name="T29" fmla="*/ 1158 h 1536"/>
              <a:gd name="T30" fmla="*/ 417 w 1298"/>
              <a:gd name="T31" fmla="*/ 1113 h 1536"/>
              <a:gd name="T32" fmla="*/ 462 w 1298"/>
              <a:gd name="T33" fmla="*/ 978 h 1536"/>
              <a:gd name="T34" fmla="*/ 224 w 1298"/>
              <a:gd name="T35" fmla="*/ 1023 h 1536"/>
              <a:gd name="T36" fmla="*/ 224 w 1298"/>
              <a:gd name="T37" fmla="*/ 933 h 1536"/>
              <a:gd name="T38" fmla="*/ 462 w 1298"/>
              <a:gd name="T39" fmla="*/ 978 h 1536"/>
              <a:gd name="T40" fmla="*/ 1059 w 1298"/>
              <a:gd name="T41" fmla="*/ 310 h 1536"/>
              <a:gd name="T42" fmla="*/ 895 w 1298"/>
              <a:gd name="T43" fmla="*/ 265 h 1536"/>
              <a:gd name="T44" fmla="*/ 850 w 1298"/>
              <a:gd name="T45" fmla="*/ 166 h 1536"/>
              <a:gd name="T46" fmla="*/ 530 w 1298"/>
              <a:gd name="T47" fmla="*/ 0 h 1536"/>
              <a:gd name="T48" fmla="*/ 210 w 1298"/>
              <a:gd name="T49" fmla="*/ 166 h 1536"/>
              <a:gd name="T50" fmla="*/ 165 w 1298"/>
              <a:gd name="T51" fmla="*/ 265 h 1536"/>
              <a:gd name="T52" fmla="*/ 0 w 1298"/>
              <a:gd name="T53" fmla="*/ 310 h 1536"/>
              <a:gd name="T54" fmla="*/ 45 w 1298"/>
              <a:gd name="T55" fmla="*/ 1536 h 1536"/>
              <a:gd name="T56" fmla="*/ 1298 w 1298"/>
              <a:gd name="T57" fmla="*/ 1163 h 1536"/>
              <a:gd name="T58" fmla="*/ 255 w 1298"/>
              <a:gd name="T59" fmla="*/ 310 h 1536"/>
              <a:gd name="T60" fmla="*/ 255 w 1298"/>
              <a:gd name="T61" fmla="*/ 310 h 1536"/>
              <a:gd name="T62" fmla="*/ 409 w 1298"/>
              <a:gd name="T63" fmla="*/ 256 h 1536"/>
              <a:gd name="T64" fmla="*/ 452 w 1298"/>
              <a:gd name="T65" fmla="*/ 197 h 1536"/>
              <a:gd name="T66" fmla="*/ 530 w 1298"/>
              <a:gd name="T67" fmla="*/ 90 h 1536"/>
              <a:gd name="T68" fmla="*/ 608 w 1298"/>
              <a:gd name="T69" fmla="*/ 197 h 1536"/>
              <a:gd name="T70" fmla="*/ 651 w 1298"/>
              <a:gd name="T71" fmla="*/ 256 h 1536"/>
              <a:gd name="T72" fmla="*/ 805 w 1298"/>
              <a:gd name="T73" fmla="*/ 342 h 1536"/>
              <a:gd name="T74" fmla="*/ 255 w 1298"/>
              <a:gd name="T75" fmla="*/ 310 h 1536"/>
              <a:gd name="T76" fmla="*/ 90 w 1298"/>
              <a:gd name="T77" fmla="*/ 355 h 1536"/>
              <a:gd name="T78" fmla="*/ 165 w 1298"/>
              <a:gd name="T79" fmla="*/ 387 h 1536"/>
              <a:gd name="T80" fmla="*/ 850 w 1298"/>
              <a:gd name="T81" fmla="*/ 432 h 1536"/>
              <a:gd name="T82" fmla="*/ 895 w 1298"/>
              <a:gd name="T83" fmla="*/ 355 h 1536"/>
              <a:gd name="T84" fmla="*/ 969 w 1298"/>
              <a:gd name="T85" fmla="*/ 793 h 1536"/>
              <a:gd name="T86" fmla="*/ 552 w 1298"/>
              <a:gd name="T87" fmla="*/ 1163 h 1536"/>
              <a:gd name="T88" fmla="*/ 90 w 1298"/>
              <a:gd name="T89" fmla="*/ 1446 h 1536"/>
              <a:gd name="T90" fmla="*/ 642 w 1298"/>
              <a:gd name="T91" fmla="*/ 1163 h 1536"/>
              <a:gd name="T92" fmla="*/ 1208 w 1298"/>
              <a:gd name="T93" fmla="*/ 1163 h 1536"/>
              <a:gd name="T94" fmla="*/ 1056 w 1298"/>
              <a:gd name="T95" fmla="*/ 1101 h 1536"/>
              <a:gd name="T96" fmla="*/ 905 w 1298"/>
              <a:gd name="T97" fmla="*/ 1295 h 1536"/>
              <a:gd name="T98" fmla="*/ 795 w 1298"/>
              <a:gd name="T99" fmla="*/ 1174 h 1536"/>
              <a:gd name="T100" fmla="*/ 868 w 1298"/>
              <a:gd name="T101" fmla="*/ 1122 h 1536"/>
              <a:gd name="T102" fmla="*/ 980 w 1298"/>
              <a:gd name="T103" fmla="*/ 1052 h 1536"/>
              <a:gd name="T104" fmla="*/ 1056 w 1298"/>
              <a:gd name="T105" fmla="*/ 110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98" h="1536">
                <a:moveTo>
                  <a:pt x="310" y="843"/>
                </a:moveTo>
                <a:cubicBezTo>
                  <a:pt x="386" y="843"/>
                  <a:pt x="447" y="782"/>
                  <a:pt x="447" y="707"/>
                </a:cubicBezTo>
                <a:cubicBezTo>
                  <a:pt x="447" y="641"/>
                  <a:pt x="366" y="559"/>
                  <a:pt x="341" y="536"/>
                </a:cubicBezTo>
                <a:cubicBezTo>
                  <a:pt x="324" y="519"/>
                  <a:pt x="297" y="519"/>
                  <a:pt x="279" y="536"/>
                </a:cubicBezTo>
                <a:cubicBezTo>
                  <a:pt x="278" y="537"/>
                  <a:pt x="254" y="560"/>
                  <a:pt x="229" y="590"/>
                </a:cubicBezTo>
                <a:cubicBezTo>
                  <a:pt x="192" y="636"/>
                  <a:pt x="173" y="674"/>
                  <a:pt x="173" y="707"/>
                </a:cubicBezTo>
                <a:cubicBezTo>
                  <a:pt x="173" y="782"/>
                  <a:pt x="235" y="843"/>
                  <a:pt x="310" y="843"/>
                </a:cubicBezTo>
                <a:close/>
                <a:moveTo>
                  <a:pt x="310" y="634"/>
                </a:moveTo>
                <a:cubicBezTo>
                  <a:pt x="336" y="664"/>
                  <a:pt x="357" y="694"/>
                  <a:pt x="357" y="707"/>
                </a:cubicBezTo>
                <a:cubicBezTo>
                  <a:pt x="357" y="732"/>
                  <a:pt x="336" y="753"/>
                  <a:pt x="310" y="753"/>
                </a:cubicBezTo>
                <a:cubicBezTo>
                  <a:pt x="284" y="753"/>
                  <a:pt x="263" y="732"/>
                  <a:pt x="263" y="707"/>
                </a:cubicBezTo>
                <a:cubicBezTo>
                  <a:pt x="264" y="694"/>
                  <a:pt x="284" y="664"/>
                  <a:pt x="310" y="634"/>
                </a:cubicBezTo>
                <a:close/>
                <a:moveTo>
                  <a:pt x="582" y="722"/>
                </a:moveTo>
                <a:cubicBezTo>
                  <a:pt x="557" y="722"/>
                  <a:pt x="537" y="701"/>
                  <a:pt x="537" y="677"/>
                </a:cubicBezTo>
                <a:cubicBezTo>
                  <a:pt x="537" y="652"/>
                  <a:pt x="557" y="632"/>
                  <a:pt x="582" y="632"/>
                </a:cubicBezTo>
                <a:cubicBezTo>
                  <a:pt x="835" y="632"/>
                  <a:pt x="835" y="632"/>
                  <a:pt x="835" y="632"/>
                </a:cubicBezTo>
                <a:cubicBezTo>
                  <a:pt x="860" y="632"/>
                  <a:pt x="880" y="652"/>
                  <a:pt x="880" y="677"/>
                </a:cubicBezTo>
                <a:cubicBezTo>
                  <a:pt x="880" y="701"/>
                  <a:pt x="860" y="722"/>
                  <a:pt x="835" y="722"/>
                </a:cubicBezTo>
                <a:lnTo>
                  <a:pt x="582" y="722"/>
                </a:lnTo>
                <a:close/>
                <a:moveTo>
                  <a:pt x="462" y="1338"/>
                </a:moveTo>
                <a:cubicBezTo>
                  <a:pt x="462" y="1363"/>
                  <a:pt x="442" y="1383"/>
                  <a:pt x="417" y="1383"/>
                </a:cubicBezTo>
                <a:cubicBezTo>
                  <a:pt x="224" y="1383"/>
                  <a:pt x="224" y="1383"/>
                  <a:pt x="224" y="1383"/>
                </a:cubicBezTo>
                <a:cubicBezTo>
                  <a:pt x="199" y="1383"/>
                  <a:pt x="179" y="1363"/>
                  <a:pt x="179" y="1338"/>
                </a:cubicBezTo>
                <a:cubicBezTo>
                  <a:pt x="179" y="1314"/>
                  <a:pt x="199" y="1293"/>
                  <a:pt x="224" y="1293"/>
                </a:cubicBezTo>
                <a:cubicBezTo>
                  <a:pt x="417" y="1293"/>
                  <a:pt x="417" y="1293"/>
                  <a:pt x="417" y="1293"/>
                </a:cubicBezTo>
                <a:cubicBezTo>
                  <a:pt x="442" y="1293"/>
                  <a:pt x="462" y="1314"/>
                  <a:pt x="462" y="1338"/>
                </a:cubicBezTo>
                <a:close/>
                <a:moveTo>
                  <a:pt x="462" y="1158"/>
                </a:moveTo>
                <a:cubicBezTo>
                  <a:pt x="462" y="1183"/>
                  <a:pt x="442" y="1203"/>
                  <a:pt x="417" y="1203"/>
                </a:cubicBezTo>
                <a:cubicBezTo>
                  <a:pt x="224" y="1203"/>
                  <a:pt x="224" y="1203"/>
                  <a:pt x="224" y="1203"/>
                </a:cubicBezTo>
                <a:cubicBezTo>
                  <a:pt x="199" y="1203"/>
                  <a:pt x="179" y="1183"/>
                  <a:pt x="179" y="1158"/>
                </a:cubicBezTo>
                <a:cubicBezTo>
                  <a:pt x="179" y="1134"/>
                  <a:pt x="199" y="1113"/>
                  <a:pt x="224" y="1113"/>
                </a:cubicBezTo>
                <a:cubicBezTo>
                  <a:pt x="417" y="1113"/>
                  <a:pt x="417" y="1113"/>
                  <a:pt x="417" y="1113"/>
                </a:cubicBezTo>
                <a:cubicBezTo>
                  <a:pt x="442" y="1113"/>
                  <a:pt x="462" y="1134"/>
                  <a:pt x="462" y="1158"/>
                </a:cubicBezTo>
                <a:close/>
                <a:moveTo>
                  <a:pt x="462" y="978"/>
                </a:moveTo>
                <a:cubicBezTo>
                  <a:pt x="462" y="1003"/>
                  <a:pt x="442" y="1023"/>
                  <a:pt x="417" y="1023"/>
                </a:cubicBezTo>
                <a:cubicBezTo>
                  <a:pt x="224" y="1023"/>
                  <a:pt x="224" y="1023"/>
                  <a:pt x="224" y="1023"/>
                </a:cubicBezTo>
                <a:cubicBezTo>
                  <a:pt x="199" y="1023"/>
                  <a:pt x="179" y="1003"/>
                  <a:pt x="179" y="978"/>
                </a:cubicBezTo>
                <a:cubicBezTo>
                  <a:pt x="179" y="954"/>
                  <a:pt x="199" y="933"/>
                  <a:pt x="224" y="933"/>
                </a:cubicBezTo>
                <a:cubicBezTo>
                  <a:pt x="417" y="933"/>
                  <a:pt x="417" y="933"/>
                  <a:pt x="417" y="933"/>
                </a:cubicBezTo>
                <a:cubicBezTo>
                  <a:pt x="442" y="933"/>
                  <a:pt x="462" y="954"/>
                  <a:pt x="462" y="978"/>
                </a:cubicBezTo>
                <a:close/>
                <a:moveTo>
                  <a:pt x="1059" y="815"/>
                </a:moveTo>
                <a:cubicBezTo>
                  <a:pt x="1059" y="310"/>
                  <a:pt x="1059" y="310"/>
                  <a:pt x="1059" y="310"/>
                </a:cubicBezTo>
                <a:cubicBezTo>
                  <a:pt x="1059" y="285"/>
                  <a:pt x="1039" y="265"/>
                  <a:pt x="1014" y="265"/>
                </a:cubicBezTo>
                <a:cubicBezTo>
                  <a:pt x="895" y="265"/>
                  <a:pt x="895" y="265"/>
                  <a:pt x="895" y="265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5" y="186"/>
                  <a:pt x="875" y="166"/>
                  <a:pt x="850" y="166"/>
                </a:cubicBezTo>
                <a:cubicBezTo>
                  <a:pt x="702" y="166"/>
                  <a:pt x="702" y="166"/>
                  <a:pt x="702" y="166"/>
                </a:cubicBezTo>
                <a:cubicBezTo>
                  <a:pt x="698" y="74"/>
                  <a:pt x="623" y="0"/>
                  <a:pt x="530" y="0"/>
                </a:cubicBezTo>
                <a:cubicBezTo>
                  <a:pt x="437" y="0"/>
                  <a:pt x="361" y="74"/>
                  <a:pt x="358" y="166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185" y="166"/>
                  <a:pt x="165" y="186"/>
                  <a:pt x="165" y="21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20" y="265"/>
                  <a:pt x="0" y="285"/>
                  <a:pt x="0" y="310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6"/>
                  <a:pt x="20" y="1536"/>
                  <a:pt x="45" y="1536"/>
                </a:cubicBezTo>
                <a:cubicBezTo>
                  <a:pt x="925" y="1536"/>
                  <a:pt x="925" y="1536"/>
                  <a:pt x="925" y="1536"/>
                </a:cubicBezTo>
                <a:cubicBezTo>
                  <a:pt x="1131" y="1536"/>
                  <a:pt x="1298" y="1369"/>
                  <a:pt x="1298" y="1163"/>
                </a:cubicBezTo>
                <a:cubicBezTo>
                  <a:pt x="1298" y="1005"/>
                  <a:pt x="1199" y="869"/>
                  <a:pt x="1059" y="815"/>
                </a:cubicBezTo>
                <a:close/>
                <a:moveTo>
                  <a:pt x="255" y="310"/>
                </a:moveTo>
                <a:cubicBezTo>
                  <a:pt x="255" y="310"/>
                  <a:pt x="255" y="310"/>
                  <a:pt x="255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56"/>
                  <a:pt x="255" y="256"/>
                  <a:pt x="255" y="256"/>
                </a:cubicBezTo>
                <a:cubicBezTo>
                  <a:pt x="409" y="256"/>
                  <a:pt x="409" y="256"/>
                  <a:pt x="409" y="256"/>
                </a:cubicBezTo>
                <a:cubicBezTo>
                  <a:pt x="424" y="256"/>
                  <a:pt x="437" y="249"/>
                  <a:pt x="446" y="237"/>
                </a:cubicBezTo>
                <a:cubicBezTo>
                  <a:pt x="454" y="226"/>
                  <a:pt x="456" y="211"/>
                  <a:pt x="452" y="197"/>
                </a:cubicBezTo>
                <a:cubicBezTo>
                  <a:pt x="449" y="189"/>
                  <a:pt x="448" y="181"/>
                  <a:pt x="448" y="172"/>
                </a:cubicBezTo>
                <a:cubicBezTo>
                  <a:pt x="448" y="127"/>
                  <a:pt x="485" y="90"/>
                  <a:pt x="530" y="90"/>
                </a:cubicBezTo>
                <a:cubicBezTo>
                  <a:pt x="575" y="90"/>
                  <a:pt x="612" y="127"/>
                  <a:pt x="612" y="172"/>
                </a:cubicBezTo>
                <a:cubicBezTo>
                  <a:pt x="612" y="181"/>
                  <a:pt x="610" y="189"/>
                  <a:pt x="608" y="197"/>
                </a:cubicBezTo>
                <a:cubicBezTo>
                  <a:pt x="603" y="211"/>
                  <a:pt x="606" y="226"/>
                  <a:pt x="614" y="237"/>
                </a:cubicBezTo>
                <a:cubicBezTo>
                  <a:pt x="623" y="249"/>
                  <a:pt x="636" y="256"/>
                  <a:pt x="651" y="256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342"/>
                  <a:pt x="805" y="342"/>
                  <a:pt x="805" y="342"/>
                </a:cubicBezTo>
                <a:cubicBezTo>
                  <a:pt x="255" y="342"/>
                  <a:pt x="255" y="342"/>
                  <a:pt x="255" y="342"/>
                </a:cubicBezTo>
                <a:lnTo>
                  <a:pt x="255" y="310"/>
                </a:lnTo>
                <a:close/>
                <a:moveTo>
                  <a:pt x="90" y="1446"/>
                </a:moveTo>
                <a:cubicBezTo>
                  <a:pt x="90" y="355"/>
                  <a:pt x="90" y="355"/>
                  <a:pt x="90" y="355"/>
                </a:cubicBezTo>
                <a:cubicBezTo>
                  <a:pt x="165" y="355"/>
                  <a:pt x="165" y="355"/>
                  <a:pt x="165" y="355"/>
                </a:cubicBezTo>
                <a:cubicBezTo>
                  <a:pt x="165" y="387"/>
                  <a:pt x="165" y="387"/>
                  <a:pt x="165" y="387"/>
                </a:cubicBezTo>
                <a:cubicBezTo>
                  <a:pt x="165" y="412"/>
                  <a:pt x="185" y="432"/>
                  <a:pt x="210" y="432"/>
                </a:cubicBezTo>
                <a:cubicBezTo>
                  <a:pt x="850" y="432"/>
                  <a:pt x="850" y="432"/>
                  <a:pt x="850" y="432"/>
                </a:cubicBezTo>
                <a:cubicBezTo>
                  <a:pt x="875" y="432"/>
                  <a:pt x="895" y="412"/>
                  <a:pt x="895" y="387"/>
                </a:cubicBezTo>
                <a:cubicBezTo>
                  <a:pt x="895" y="355"/>
                  <a:pt x="895" y="355"/>
                  <a:pt x="895" y="355"/>
                </a:cubicBezTo>
                <a:cubicBezTo>
                  <a:pt x="969" y="355"/>
                  <a:pt x="969" y="355"/>
                  <a:pt x="969" y="355"/>
                </a:cubicBezTo>
                <a:cubicBezTo>
                  <a:pt x="969" y="793"/>
                  <a:pt x="969" y="793"/>
                  <a:pt x="969" y="793"/>
                </a:cubicBezTo>
                <a:cubicBezTo>
                  <a:pt x="955" y="791"/>
                  <a:pt x="940" y="790"/>
                  <a:pt x="925" y="790"/>
                </a:cubicBezTo>
                <a:cubicBezTo>
                  <a:pt x="719" y="790"/>
                  <a:pt x="552" y="957"/>
                  <a:pt x="552" y="1163"/>
                </a:cubicBezTo>
                <a:cubicBezTo>
                  <a:pt x="552" y="1276"/>
                  <a:pt x="602" y="1378"/>
                  <a:pt x="682" y="1446"/>
                </a:cubicBezTo>
                <a:lnTo>
                  <a:pt x="90" y="1446"/>
                </a:lnTo>
                <a:close/>
                <a:moveTo>
                  <a:pt x="925" y="1446"/>
                </a:moveTo>
                <a:cubicBezTo>
                  <a:pt x="769" y="1446"/>
                  <a:pt x="642" y="1319"/>
                  <a:pt x="642" y="1163"/>
                </a:cubicBezTo>
                <a:cubicBezTo>
                  <a:pt x="642" y="1007"/>
                  <a:pt x="769" y="880"/>
                  <a:pt x="925" y="880"/>
                </a:cubicBezTo>
                <a:cubicBezTo>
                  <a:pt x="1081" y="880"/>
                  <a:pt x="1208" y="1007"/>
                  <a:pt x="1208" y="1163"/>
                </a:cubicBezTo>
                <a:cubicBezTo>
                  <a:pt x="1208" y="1319"/>
                  <a:pt x="1081" y="1446"/>
                  <a:pt x="925" y="1446"/>
                </a:cubicBezTo>
                <a:close/>
                <a:moveTo>
                  <a:pt x="1056" y="1101"/>
                </a:moveTo>
                <a:cubicBezTo>
                  <a:pt x="942" y="1274"/>
                  <a:pt x="942" y="1274"/>
                  <a:pt x="942" y="1274"/>
                </a:cubicBezTo>
                <a:cubicBezTo>
                  <a:pt x="934" y="1287"/>
                  <a:pt x="920" y="1295"/>
                  <a:pt x="905" y="1295"/>
                </a:cubicBezTo>
                <a:cubicBezTo>
                  <a:pt x="890" y="1295"/>
                  <a:pt x="876" y="1288"/>
                  <a:pt x="868" y="1276"/>
                </a:cubicBezTo>
                <a:cubicBezTo>
                  <a:pt x="795" y="1174"/>
                  <a:pt x="795" y="1174"/>
                  <a:pt x="795" y="1174"/>
                </a:cubicBezTo>
                <a:cubicBezTo>
                  <a:pt x="781" y="1154"/>
                  <a:pt x="785" y="1126"/>
                  <a:pt x="806" y="1111"/>
                </a:cubicBezTo>
                <a:cubicBezTo>
                  <a:pt x="826" y="1097"/>
                  <a:pt x="854" y="1101"/>
                  <a:pt x="868" y="1122"/>
                </a:cubicBezTo>
                <a:cubicBezTo>
                  <a:pt x="903" y="1170"/>
                  <a:pt x="903" y="1170"/>
                  <a:pt x="903" y="1170"/>
                </a:cubicBezTo>
                <a:cubicBezTo>
                  <a:pt x="980" y="1052"/>
                  <a:pt x="980" y="1052"/>
                  <a:pt x="980" y="1052"/>
                </a:cubicBezTo>
                <a:cubicBezTo>
                  <a:pt x="994" y="1031"/>
                  <a:pt x="1022" y="1025"/>
                  <a:pt x="1043" y="1039"/>
                </a:cubicBezTo>
                <a:cubicBezTo>
                  <a:pt x="1063" y="1052"/>
                  <a:pt x="1069" y="1080"/>
                  <a:pt x="1056" y="1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437"/>
          <p:cNvSpPr>
            <a:spLocks noEditPoints="1"/>
          </p:cNvSpPr>
          <p:nvPr/>
        </p:nvSpPr>
        <p:spPr bwMode="auto">
          <a:xfrm>
            <a:off x="2216428" y="4583620"/>
            <a:ext cx="311813" cy="392387"/>
          </a:xfrm>
          <a:custGeom>
            <a:avLst/>
            <a:gdLst>
              <a:gd name="T0" fmla="*/ 894 w 1220"/>
              <a:gd name="T1" fmla="*/ 1412 h 1536"/>
              <a:gd name="T2" fmla="*/ 873 w 1220"/>
              <a:gd name="T3" fmla="*/ 1334 h 1536"/>
              <a:gd name="T4" fmla="*/ 527 w 1220"/>
              <a:gd name="T5" fmla="*/ 941 h 1536"/>
              <a:gd name="T6" fmla="*/ 482 w 1220"/>
              <a:gd name="T7" fmla="*/ 475 h 1536"/>
              <a:gd name="T8" fmla="*/ 340 w 1220"/>
              <a:gd name="T9" fmla="*/ 269 h 1536"/>
              <a:gd name="T10" fmla="*/ 951 w 1220"/>
              <a:gd name="T11" fmla="*/ 90 h 1536"/>
              <a:gd name="T12" fmla="*/ 951 w 1220"/>
              <a:gd name="T13" fmla="*/ 449 h 1536"/>
              <a:gd name="T14" fmla="*/ 819 w 1220"/>
              <a:gd name="T15" fmla="*/ 356 h 1536"/>
              <a:gd name="T16" fmla="*/ 819 w 1220"/>
              <a:gd name="T17" fmla="*/ 632 h 1536"/>
              <a:gd name="T18" fmla="*/ 951 w 1220"/>
              <a:gd name="T19" fmla="*/ 539 h 1536"/>
              <a:gd name="T20" fmla="*/ 951 w 1220"/>
              <a:gd name="T21" fmla="*/ 0 h 1536"/>
              <a:gd name="T22" fmla="*/ 250 w 1220"/>
              <a:gd name="T23" fmla="*/ 269 h 1536"/>
              <a:gd name="T24" fmla="*/ 114 w 1220"/>
              <a:gd name="T25" fmla="*/ 475 h 1536"/>
              <a:gd name="T26" fmla="*/ 69 w 1220"/>
              <a:gd name="T27" fmla="*/ 656 h 1536"/>
              <a:gd name="T28" fmla="*/ 45 w 1220"/>
              <a:gd name="T29" fmla="*/ 656 h 1536"/>
              <a:gd name="T30" fmla="*/ 45 w 1220"/>
              <a:gd name="T31" fmla="*/ 746 h 1536"/>
              <a:gd name="T32" fmla="*/ 69 w 1220"/>
              <a:gd name="T33" fmla="*/ 745 h 1536"/>
              <a:gd name="T34" fmla="*/ 66 w 1220"/>
              <a:gd name="T35" fmla="*/ 836 h 1536"/>
              <a:gd name="T36" fmla="*/ 0 w 1220"/>
              <a:gd name="T37" fmla="*/ 881 h 1536"/>
              <a:gd name="T38" fmla="*/ 66 w 1220"/>
              <a:gd name="T39" fmla="*/ 926 h 1536"/>
              <a:gd name="T40" fmla="*/ 70 w 1220"/>
              <a:gd name="T41" fmla="*/ 1048 h 1536"/>
              <a:gd name="T42" fmla="*/ 819 w 1220"/>
              <a:gd name="T43" fmla="*/ 542 h 1536"/>
              <a:gd name="T44" fmla="*/ 819 w 1220"/>
              <a:gd name="T45" fmla="*/ 446 h 1536"/>
              <a:gd name="T46" fmla="*/ 819 w 1220"/>
              <a:gd name="T47" fmla="*/ 542 h 1536"/>
              <a:gd name="T48" fmla="*/ 437 w 1220"/>
              <a:gd name="T49" fmla="*/ 565 h 1536"/>
              <a:gd name="T50" fmla="*/ 563 w 1220"/>
              <a:gd name="T51" fmla="*/ 1256 h 1536"/>
              <a:gd name="T52" fmla="*/ 566 w 1220"/>
              <a:gd name="T53" fmla="*/ 1446 h 1536"/>
              <a:gd name="T54" fmla="*/ 159 w 1220"/>
              <a:gd name="T55" fmla="*/ 565 h 1536"/>
              <a:gd name="T56" fmla="*/ 160 w 1220"/>
              <a:gd name="T57" fmla="*/ 1041 h 1536"/>
              <a:gd name="T58" fmla="*/ 160 w 1220"/>
              <a:gd name="T59" fmla="*/ 1041 h 1536"/>
              <a:gd name="T60" fmla="*/ 160 w 1220"/>
              <a:gd name="T61" fmla="*/ 1040 h 1536"/>
              <a:gd name="T62" fmla="*/ 160 w 1220"/>
              <a:gd name="T63" fmla="*/ 104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0" h="1536">
                <a:moveTo>
                  <a:pt x="566" y="1536"/>
                </a:moveTo>
                <a:cubicBezTo>
                  <a:pt x="687" y="1536"/>
                  <a:pt x="804" y="1492"/>
                  <a:pt x="894" y="1412"/>
                </a:cubicBezTo>
                <a:cubicBezTo>
                  <a:pt x="907" y="1401"/>
                  <a:pt x="912" y="1383"/>
                  <a:pt x="908" y="1367"/>
                </a:cubicBezTo>
                <a:cubicBezTo>
                  <a:pt x="904" y="1350"/>
                  <a:pt x="890" y="1338"/>
                  <a:pt x="873" y="1334"/>
                </a:cubicBezTo>
                <a:cubicBezTo>
                  <a:pt x="780" y="1315"/>
                  <a:pt x="694" y="1266"/>
                  <a:pt x="630" y="1195"/>
                </a:cubicBezTo>
                <a:cubicBezTo>
                  <a:pt x="563" y="1122"/>
                  <a:pt x="527" y="1034"/>
                  <a:pt x="527" y="941"/>
                </a:cubicBezTo>
                <a:cubicBezTo>
                  <a:pt x="527" y="520"/>
                  <a:pt x="527" y="520"/>
                  <a:pt x="527" y="520"/>
                </a:cubicBezTo>
                <a:cubicBezTo>
                  <a:pt x="527" y="495"/>
                  <a:pt x="507" y="475"/>
                  <a:pt x="482" y="475"/>
                </a:cubicBezTo>
                <a:cubicBezTo>
                  <a:pt x="340" y="475"/>
                  <a:pt x="340" y="475"/>
                  <a:pt x="340" y="475"/>
                </a:cubicBezTo>
                <a:cubicBezTo>
                  <a:pt x="340" y="269"/>
                  <a:pt x="340" y="269"/>
                  <a:pt x="340" y="269"/>
                </a:cubicBezTo>
                <a:cubicBezTo>
                  <a:pt x="340" y="171"/>
                  <a:pt x="421" y="90"/>
                  <a:pt x="520" y="90"/>
                </a:cubicBezTo>
                <a:cubicBezTo>
                  <a:pt x="951" y="90"/>
                  <a:pt x="951" y="90"/>
                  <a:pt x="951" y="90"/>
                </a:cubicBezTo>
                <a:cubicBezTo>
                  <a:pt x="1050" y="90"/>
                  <a:pt x="1130" y="171"/>
                  <a:pt x="1130" y="269"/>
                </a:cubicBezTo>
                <a:cubicBezTo>
                  <a:pt x="1130" y="368"/>
                  <a:pt x="1050" y="449"/>
                  <a:pt x="951" y="449"/>
                </a:cubicBezTo>
                <a:cubicBezTo>
                  <a:pt x="950" y="449"/>
                  <a:pt x="950" y="449"/>
                  <a:pt x="950" y="449"/>
                </a:cubicBezTo>
                <a:cubicBezTo>
                  <a:pt x="931" y="395"/>
                  <a:pt x="880" y="356"/>
                  <a:pt x="819" y="356"/>
                </a:cubicBezTo>
                <a:cubicBezTo>
                  <a:pt x="743" y="356"/>
                  <a:pt x="681" y="418"/>
                  <a:pt x="681" y="494"/>
                </a:cubicBezTo>
                <a:cubicBezTo>
                  <a:pt x="681" y="570"/>
                  <a:pt x="743" y="632"/>
                  <a:pt x="819" y="632"/>
                </a:cubicBezTo>
                <a:cubicBezTo>
                  <a:pt x="880" y="632"/>
                  <a:pt x="931" y="593"/>
                  <a:pt x="950" y="539"/>
                </a:cubicBezTo>
                <a:cubicBezTo>
                  <a:pt x="951" y="539"/>
                  <a:pt x="951" y="539"/>
                  <a:pt x="951" y="539"/>
                </a:cubicBezTo>
                <a:cubicBezTo>
                  <a:pt x="1100" y="539"/>
                  <a:pt x="1220" y="418"/>
                  <a:pt x="1220" y="269"/>
                </a:cubicBezTo>
                <a:cubicBezTo>
                  <a:pt x="1220" y="121"/>
                  <a:pt x="1100" y="0"/>
                  <a:pt x="951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371" y="0"/>
                  <a:pt x="250" y="121"/>
                  <a:pt x="250" y="269"/>
                </a:cubicBezTo>
                <a:cubicBezTo>
                  <a:pt x="250" y="475"/>
                  <a:pt x="250" y="475"/>
                  <a:pt x="250" y="475"/>
                </a:cubicBezTo>
                <a:cubicBezTo>
                  <a:pt x="114" y="475"/>
                  <a:pt x="114" y="475"/>
                  <a:pt x="114" y="475"/>
                </a:cubicBezTo>
                <a:cubicBezTo>
                  <a:pt x="90" y="475"/>
                  <a:pt x="69" y="495"/>
                  <a:pt x="69" y="520"/>
                </a:cubicBezTo>
                <a:cubicBezTo>
                  <a:pt x="69" y="656"/>
                  <a:pt x="69" y="656"/>
                  <a:pt x="69" y="656"/>
                </a:cubicBezTo>
                <a:cubicBezTo>
                  <a:pt x="68" y="656"/>
                  <a:pt x="67" y="656"/>
                  <a:pt x="66" y="656"/>
                </a:cubicBezTo>
                <a:cubicBezTo>
                  <a:pt x="45" y="656"/>
                  <a:pt x="45" y="656"/>
                  <a:pt x="45" y="656"/>
                </a:cubicBezTo>
                <a:cubicBezTo>
                  <a:pt x="20" y="656"/>
                  <a:pt x="0" y="676"/>
                  <a:pt x="0" y="701"/>
                </a:cubicBezTo>
                <a:cubicBezTo>
                  <a:pt x="0" y="726"/>
                  <a:pt x="20" y="746"/>
                  <a:pt x="45" y="746"/>
                </a:cubicBezTo>
                <a:cubicBezTo>
                  <a:pt x="66" y="746"/>
                  <a:pt x="66" y="746"/>
                  <a:pt x="66" y="746"/>
                </a:cubicBezTo>
                <a:cubicBezTo>
                  <a:pt x="67" y="746"/>
                  <a:pt x="68" y="746"/>
                  <a:pt x="69" y="745"/>
                </a:cubicBezTo>
                <a:cubicBezTo>
                  <a:pt x="69" y="836"/>
                  <a:pt x="69" y="836"/>
                  <a:pt x="69" y="836"/>
                </a:cubicBezTo>
                <a:cubicBezTo>
                  <a:pt x="68" y="836"/>
                  <a:pt x="67" y="836"/>
                  <a:pt x="66" y="836"/>
                </a:cubicBezTo>
                <a:cubicBezTo>
                  <a:pt x="45" y="836"/>
                  <a:pt x="45" y="836"/>
                  <a:pt x="45" y="836"/>
                </a:cubicBezTo>
                <a:cubicBezTo>
                  <a:pt x="20" y="836"/>
                  <a:pt x="0" y="856"/>
                  <a:pt x="0" y="881"/>
                </a:cubicBezTo>
                <a:cubicBezTo>
                  <a:pt x="0" y="906"/>
                  <a:pt x="20" y="926"/>
                  <a:pt x="45" y="926"/>
                </a:cubicBezTo>
                <a:cubicBezTo>
                  <a:pt x="66" y="926"/>
                  <a:pt x="66" y="926"/>
                  <a:pt x="66" y="926"/>
                </a:cubicBezTo>
                <a:cubicBezTo>
                  <a:pt x="67" y="926"/>
                  <a:pt x="68" y="926"/>
                  <a:pt x="69" y="925"/>
                </a:cubicBezTo>
                <a:cubicBezTo>
                  <a:pt x="70" y="1048"/>
                  <a:pt x="70" y="1048"/>
                  <a:pt x="70" y="1048"/>
                </a:cubicBezTo>
                <a:cubicBezTo>
                  <a:pt x="74" y="1318"/>
                  <a:pt x="295" y="1536"/>
                  <a:pt x="566" y="1536"/>
                </a:cubicBezTo>
                <a:close/>
                <a:moveTo>
                  <a:pt x="819" y="542"/>
                </a:moveTo>
                <a:cubicBezTo>
                  <a:pt x="793" y="542"/>
                  <a:pt x="771" y="520"/>
                  <a:pt x="771" y="494"/>
                </a:cubicBezTo>
                <a:cubicBezTo>
                  <a:pt x="771" y="467"/>
                  <a:pt x="793" y="446"/>
                  <a:pt x="819" y="446"/>
                </a:cubicBezTo>
                <a:cubicBezTo>
                  <a:pt x="846" y="446"/>
                  <a:pt x="867" y="467"/>
                  <a:pt x="867" y="494"/>
                </a:cubicBezTo>
                <a:cubicBezTo>
                  <a:pt x="867" y="520"/>
                  <a:pt x="846" y="542"/>
                  <a:pt x="819" y="542"/>
                </a:cubicBezTo>
                <a:close/>
                <a:moveTo>
                  <a:pt x="159" y="565"/>
                </a:moveTo>
                <a:cubicBezTo>
                  <a:pt x="437" y="565"/>
                  <a:pt x="437" y="565"/>
                  <a:pt x="437" y="565"/>
                </a:cubicBezTo>
                <a:cubicBezTo>
                  <a:pt x="437" y="941"/>
                  <a:pt x="437" y="941"/>
                  <a:pt x="437" y="941"/>
                </a:cubicBezTo>
                <a:cubicBezTo>
                  <a:pt x="437" y="1055"/>
                  <a:pt x="482" y="1167"/>
                  <a:pt x="563" y="1256"/>
                </a:cubicBezTo>
                <a:cubicBezTo>
                  <a:pt x="618" y="1317"/>
                  <a:pt x="688" y="1364"/>
                  <a:pt x="764" y="1395"/>
                </a:cubicBezTo>
                <a:cubicBezTo>
                  <a:pt x="704" y="1428"/>
                  <a:pt x="636" y="1446"/>
                  <a:pt x="566" y="1446"/>
                </a:cubicBezTo>
                <a:cubicBezTo>
                  <a:pt x="342" y="1446"/>
                  <a:pt x="160" y="1264"/>
                  <a:pt x="160" y="1040"/>
                </a:cubicBezTo>
                <a:lnTo>
                  <a:pt x="159" y="565"/>
                </a:lnTo>
                <a:close/>
                <a:moveTo>
                  <a:pt x="160" y="1041"/>
                </a:moveTo>
                <a:cubicBezTo>
                  <a:pt x="160" y="1041"/>
                  <a:pt x="160" y="1042"/>
                  <a:pt x="160" y="1041"/>
                </a:cubicBezTo>
                <a:close/>
                <a:moveTo>
                  <a:pt x="160" y="1041"/>
                </a:moveTo>
                <a:cubicBezTo>
                  <a:pt x="160" y="1041"/>
                  <a:pt x="160" y="1041"/>
                  <a:pt x="160" y="1041"/>
                </a:cubicBezTo>
                <a:cubicBezTo>
                  <a:pt x="160" y="1041"/>
                  <a:pt x="160" y="1041"/>
                  <a:pt x="160" y="1041"/>
                </a:cubicBezTo>
                <a:close/>
                <a:moveTo>
                  <a:pt x="160" y="1040"/>
                </a:moveTo>
                <a:cubicBezTo>
                  <a:pt x="160" y="1041"/>
                  <a:pt x="160" y="1041"/>
                  <a:pt x="160" y="1041"/>
                </a:cubicBezTo>
                <a:cubicBezTo>
                  <a:pt x="160" y="1041"/>
                  <a:pt x="160" y="1040"/>
                  <a:pt x="160" y="10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444"/>
          <p:cNvSpPr>
            <a:spLocks noEditPoints="1"/>
          </p:cNvSpPr>
          <p:nvPr/>
        </p:nvSpPr>
        <p:spPr bwMode="auto">
          <a:xfrm>
            <a:off x="2239974" y="5257916"/>
            <a:ext cx="264720" cy="392387"/>
          </a:xfrm>
          <a:custGeom>
            <a:avLst/>
            <a:gdLst>
              <a:gd name="T0" fmla="*/ 936 w 1036"/>
              <a:gd name="T1" fmla="*/ 1084 h 1536"/>
              <a:gd name="T2" fmla="*/ 653 w 1036"/>
              <a:gd name="T3" fmla="*/ 1039 h 1536"/>
              <a:gd name="T4" fmla="*/ 671 w 1036"/>
              <a:gd name="T5" fmla="*/ 572 h 1536"/>
              <a:gd name="T6" fmla="*/ 671 w 1036"/>
              <a:gd name="T7" fmla="*/ 90 h 1536"/>
              <a:gd name="T8" fmla="*/ 425 w 1036"/>
              <a:gd name="T9" fmla="*/ 0 h 1536"/>
              <a:gd name="T10" fmla="*/ 0 w 1036"/>
              <a:gd name="T11" fmla="*/ 135 h 1536"/>
              <a:gd name="T12" fmla="*/ 425 w 1036"/>
              <a:gd name="T13" fmla="*/ 270 h 1536"/>
              <a:gd name="T14" fmla="*/ 671 w 1036"/>
              <a:gd name="T15" fmla="*/ 180 h 1536"/>
              <a:gd name="T16" fmla="*/ 671 w 1036"/>
              <a:gd name="T17" fmla="*/ 482 h 1536"/>
              <a:gd name="T18" fmla="*/ 563 w 1036"/>
              <a:gd name="T19" fmla="*/ 527 h 1536"/>
              <a:gd name="T20" fmla="*/ 325 w 1036"/>
              <a:gd name="T21" fmla="*/ 1039 h 1536"/>
              <a:gd name="T22" fmla="*/ 280 w 1036"/>
              <a:gd name="T23" fmla="*/ 1247 h 1536"/>
              <a:gd name="T24" fmla="*/ 180 w 1036"/>
              <a:gd name="T25" fmla="*/ 1361 h 1536"/>
              <a:gd name="T26" fmla="*/ 225 w 1036"/>
              <a:gd name="T27" fmla="*/ 1536 h 1536"/>
              <a:gd name="T28" fmla="*/ 470 w 1036"/>
              <a:gd name="T29" fmla="*/ 1491 h 1536"/>
              <a:gd name="T30" fmla="*/ 456 w 1036"/>
              <a:gd name="T31" fmla="*/ 1328 h 1536"/>
              <a:gd name="T32" fmla="*/ 370 w 1036"/>
              <a:gd name="T33" fmla="*/ 1129 h 1536"/>
              <a:gd name="T34" fmla="*/ 846 w 1036"/>
              <a:gd name="T35" fmla="*/ 1247 h 1536"/>
              <a:gd name="T36" fmla="*/ 746 w 1036"/>
              <a:gd name="T37" fmla="*/ 1361 h 1536"/>
              <a:gd name="T38" fmla="*/ 791 w 1036"/>
              <a:gd name="T39" fmla="*/ 1536 h 1536"/>
              <a:gd name="T40" fmla="*/ 1036 w 1036"/>
              <a:gd name="T41" fmla="*/ 1491 h 1536"/>
              <a:gd name="T42" fmla="*/ 1022 w 1036"/>
              <a:gd name="T43" fmla="*/ 1328 h 1536"/>
              <a:gd name="T44" fmla="*/ 425 w 1036"/>
              <a:gd name="T45" fmla="*/ 180 h 1536"/>
              <a:gd name="T46" fmla="*/ 90 w 1036"/>
              <a:gd name="T47" fmla="*/ 135 h 1536"/>
              <a:gd name="T48" fmla="*/ 425 w 1036"/>
              <a:gd name="T49" fmla="*/ 90 h 1536"/>
              <a:gd name="T50" fmla="*/ 425 w 1036"/>
              <a:gd name="T51" fmla="*/ 180 h 1536"/>
              <a:gd name="T52" fmla="*/ 380 w 1036"/>
              <a:gd name="T53" fmla="*/ 1446 h 1536"/>
              <a:gd name="T54" fmla="*/ 270 w 1036"/>
              <a:gd name="T55" fmla="*/ 1380 h 1536"/>
              <a:gd name="T56" fmla="*/ 380 w 1036"/>
              <a:gd name="T57" fmla="*/ 1380 h 1536"/>
              <a:gd name="T58" fmla="*/ 836 w 1036"/>
              <a:gd name="T59" fmla="*/ 1446 h 1536"/>
              <a:gd name="T60" fmla="*/ 891 w 1036"/>
              <a:gd name="T61" fmla="*/ 1328 h 1536"/>
              <a:gd name="T62" fmla="*/ 946 w 1036"/>
              <a:gd name="T63" fmla="*/ 144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6" h="1536">
                <a:moveTo>
                  <a:pt x="936" y="1247"/>
                </a:moveTo>
                <a:cubicBezTo>
                  <a:pt x="936" y="1084"/>
                  <a:pt x="936" y="1084"/>
                  <a:pt x="936" y="1084"/>
                </a:cubicBezTo>
                <a:cubicBezTo>
                  <a:pt x="936" y="1059"/>
                  <a:pt x="916" y="1039"/>
                  <a:pt x="891" y="1039"/>
                </a:cubicBezTo>
                <a:cubicBezTo>
                  <a:pt x="653" y="1039"/>
                  <a:pt x="653" y="1039"/>
                  <a:pt x="653" y="1039"/>
                </a:cubicBezTo>
                <a:cubicBezTo>
                  <a:pt x="653" y="572"/>
                  <a:pt x="653" y="572"/>
                  <a:pt x="653" y="572"/>
                </a:cubicBezTo>
                <a:cubicBezTo>
                  <a:pt x="671" y="572"/>
                  <a:pt x="671" y="572"/>
                  <a:pt x="671" y="572"/>
                </a:cubicBezTo>
                <a:cubicBezTo>
                  <a:pt x="804" y="572"/>
                  <a:pt x="912" y="464"/>
                  <a:pt x="912" y="331"/>
                </a:cubicBezTo>
                <a:cubicBezTo>
                  <a:pt x="912" y="198"/>
                  <a:pt x="804" y="90"/>
                  <a:pt x="671" y="90"/>
                </a:cubicBezTo>
                <a:cubicBezTo>
                  <a:pt x="553" y="90"/>
                  <a:pt x="553" y="90"/>
                  <a:pt x="553" y="90"/>
                </a:cubicBezTo>
                <a:cubicBezTo>
                  <a:pt x="534" y="38"/>
                  <a:pt x="484" y="0"/>
                  <a:pt x="42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60" y="0"/>
                  <a:pt x="0" y="61"/>
                  <a:pt x="0" y="135"/>
                </a:cubicBezTo>
                <a:cubicBezTo>
                  <a:pt x="0" y="210"/>
                  <a:pt x="60" y="270"/>
                  <a:pt x="135" y="270"/>
                </a:cubicBezTo>
                <a:cubicBezTo>
                  <a:pt x="425" y="270"/>
                  <a:pt x="425" y="270"/>
                  <a:pt x="425" y="270"/>
                </a:cubicBezTo>
                <a:cubicBezTo>
                  <a:pt x="484" y="270"/>
                  <a:pt x="534" y="233"/>
                  <a:pt x="553" y="180"/>
                </a:cubicBezTo>
                <a:cubicBezTo>
                  <a:pt x="671" y="180"/>
                  <a:pt x="671" y="180"/>
                  <a:pt x="671" y="180"/>
                </a:cubicBezTo>
                <a:cubicBezTo>
                  <a:pt x="754" y="180"/>
                  <a:pt x="822" y="248"/>
                  <a:pt x="822" y="331"/>
                </a:cubicBezTo>
                <a:cubicBezTo>
                  <a:pt x="822" y="414"/>
                  <a:pt x="754" y="482"/>
                  <a:pt x="671" y="482"/>
                </a:cubicBezTo>
                <a:cubicBezTo>
                  <a:pt x="608" y="482"/>
                  <a:pt x="608" y="482"/>
                  <a:pt x="608" y="482"/>
                </a:cubicBezTo>
                <a:cubicBezTo>
                  <a:pt x="583" y="482"/>
                  <a:pt x="563" y="502"/>
                  <a:pt x="563" y="527"/>
                </a:cubicBezTo>
                <a:cubicBezTo>
                  <a:pt x="563" y="1039"/>
                  <a:pt x="563" y="1039"/>
                  <a:pt x="563" y="1039"/>
                </a:cubicBezTo>
                <a:cubicBezTo>
                  <a:pt x="325" y="1039"/>
                  <a:pt x="325" y="1039"/>
                  <a:pt x="325" y="1039"/>
                </a:cubicBezTo>
                <a:cubicBezTo>
                  <a:pt x="300" y="1039"/>
                  <a:pt x="280" y="1059"/>
                  <a:pt x="280" y="1084"/>
                </a:cubicBezTo>
                <a:cubicBezTo>
                  <a:pt x="280" y="1247"/>
                  <a:pt x="280" y="1247"/>
                  <a:pt x="280" y="1247"/>
                </a:cubicBezTo>
                <a:cubicBezTo>
                  <a:pt x="194" y="1328"/>
                  <a:pt x="194" y="1328"/>
                  <a:pt x="194" y="1328"/>
                </a:cubicBezTo>
                <a:cubicBezTo>
                  <a:pt x="185" y="1337"/>
                  <a:pt x="180" y="1349"/>
                  <a:pt x="180" y="1361"/>
                </a:cubicBezTo>
                <a:cubicBezTo>
                  <a:pt x="180" y="1491"/>
                  <a:pt x="180" y="1491"/>
                  <a:pt x="180" y="1491"/>
                </a:cubicBezTo>
                <a:cubicBezTo>
                  <a:pt x="180" y="1516"/>
                  <a:pt x="200" y="1536"/>
                  <a:pt x="225" y="1536"/>
                </a:cubicBezTo>
                <a:cubicBezTo>
                  <a:pt x="425" y="1536"/>
                  <a:pt x="425" y="1536"/>
                  <a:pt x="425" y="1536"/>
                </a:cubicBezTo>
                <a:cubicBezTo>
                  <a:pt x="450" y="1536"/>
                  <a:pt x="470" y="1516"/>
                  <a:pt x="470" y="1491"/>
                </a:cubicBezTo>
                <a:cubicBezTo>
                  <a:pt x="470" y="1361"/>
                  <a:pt x="470" y="1361"/>
                  <a:pt x="470" y="1361"/>
                </a:cubicBezTo>
                <a:cubicBezTo>
                  <a:pt x="470" y="1349"/>
                  <a:pt x="465" y="1337"/>
                  <a:pt x="456" y="1328"/>
                </a:cubicBezTo>
                <a:cubicBezTo>
                  <a:pt x="370" y="1247"/>
                  <a:pt x="370" y="1247"/>
                  <a:pt x="370" y="1247"/>
                </a:cubicBezTo>
                <a:cubicBezTo>
                  <a:pt x="370" y="1129"/>
                  <a:pt x="370" y="1129"/>
                  <a:pt x="370" y="1129"/>
                </a:cubicBezTo>
                <a:cubicBezTo>
                  <a:pt x="846" y="1129"/>
                  <a:pt x="846" y="1129"/>
                  <a:pt x="846" y="1129"/>
                </a:cubicBezTo>
                <a:cubicBezTo>
                  <a:pt x="846" y="1247"/>
                  <a:pt x="846" y="1247"/>
                  <a:pt x="846" y="1247"/>
                </a:cubicBezTo>
                <a:cubicBezTo>
                  <a:pt x="760" y="1328"/>
                  <a:pt x="760" y="1328"/>
                  <a:pt x="760" y="1328"/>
                </a:cubicBezTo>
                <a:cubicBezTo>
                  <a:pt x="751" y="1337"/>
                  <a:pt x="746" y="1349"/>
                  <a:pt x="746" y="1361"/>
                </a:cubicBezTo>
                <a:cubicBezTo>
                  <a:pt x="746" y="1491"/>
                  <a:pt x="746" y="1491"/>
                  <a:pt x="746" y="1491"/>
                </a:cubicBezTo>
                <a:cubicBezTo>
                  <a:pt x="746" y="1516"/>
                  <a:pt x="766" y="1536"/>
                  <a:pt x="791" y="1536"/>
                </a:cubicBezTo>
                <a:cubicBezTo>
                  <a:pt x="991" y="1536"/>
                  <a:pt x="991" y="1536"/>
                  <a:pt x="991" y="1536"/>
                </a:cubicBezTo>
                <a:cubicBezTo>
                  <a:pt x="1015" y="1536"/>
                  <a:pt x="1036" y="1516"/>
                  <a:pt x="1036" y="1491"/>
                </a:cubicBezTo>
                <a:cubicBezTo>
                  <a:pt x="1036" y="1361"/>
                  <a:pt x="1036" y="1361"/>
                  <a:pt x="1036" y="1361"/>
                </a:cubicBezTo>
                <a:cubicBezTo>
                  <a:pt x="1036" y="1349"/>
                  <a:pt x="1031" y="1337"/>
                  <a:pt x="1022" y="1328"/>
                </a:cubicBezTo>
                <a:lnTo>
                  <a:pt x="936" y="1247"/>
                </a:lnTo>
                <a:close/>
                <a:moveTo>
                  <a:pt x="42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10" y="180"/>
                  <a:pt x="90" y="160"/>
                  <a:pt x="90" y="135"/>
                </a:cubicBezTo>
                <a:cubicBezTo>
                  <a:pt x="90" y="110"/>
                  <a:pt x="110" y="90"/>
                  <a:pt x="135" y="90"/>
                </a:cubicBezTo>
                <a:cubicBezTo>
                  <a:pt x="425" y="90"/>
                  <a:pt x="425" y="90"/>
                  <a:pt x="425" y="90"/>
                </a:cubicBezTo>
                <a:cubicBezTo>
                  <a:pt x="450" y="90"/>
                  <a:pt x="471" y="110"/>
                  <a:pt x="471" y="135"/>
                </a:cubicBezTo>
                <a:cubicBezTo>
                  <a:pt x="471" y="160"/>
                  <a:pt x="450" y="180"/>
                  <a:pt x="425" y="180"/>
                </a:cubicBezTo>
                <a:close/>
                <a:moveTo>
                  <a:pt x="380" y="1380"/>
                </a:moveTo>
                <a:cubicBezTo>
                  <a:pt x="380" y="1446"/>
                  <a:pt x="380" y="1446"/>
                  <a:pt x="380" y="1446"/>
                </a:cubicBezTo>
                <a:cubicBezTo>
                  <a:pt x="270" y="1446"/>
                  <a:pt x="270" y="1446"/>
                  <a:pt x="270" y="1446"/>
                </a:cubicBezTo>
                <a:cubicBezTo>
                  <a:pt x="270" y="1380"/>
                  <a:pt x="270" y="1380"/>
                  <a:pt x="270" y="1380"/>
                </a:cubicBezTo>
                <a:cubicBezTo>
                  <a:pt x="325" y="1328"/>
                  <a:pt x="325" y="1328"/>
                  <a:pt x="325" y="1328"/>
                </a:cubicBezTo>
                <a:lnTo>
                  <a:pt x="380" y="1380"/>
                </a:lnTo>
                <a:close/>
                <a:moveTo>
                  <a:pt x="946" y="1446"/>
                </a:moveTo>
                <a:cubicBezTo>
                  <a:pt x="836" y="1446"/>
                  <a:pt x="836" y="1446"/>
                  <a:pt x="836" y="1446"/>
                </a:cubicBezTo>
                <a:cubicBezTo>
                  <a:pt x="836" y="1380"/>
                  <a:pt x="836" y="1380"/>
                  <a:pt x="836" y="1380"/>
                </a:cubicBezTo>
                <a:cubicBezTo>
                  <a:pt x="891" y="1328"/>
                  <a:pt x="891" y="1328"/>
                  <a:pt x="891" y="1328"/>
                </a:cubicBezTo>
                <a:cubicBezTo>
                  <a:pt x="946" y="1380"/>
                  <a:pt x="946" y="1380"/>
                  <a:pt x="946" y="1380"/>
                </a:cubicBezTo>
                <a:lnTo>
                  <a:pt x="946" y="1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Freeform 451"/>
          <p:cNvSpPr>
            <a:spLocks noEditPoints="1"/>
          </p:cNvSpPr>
          <p:nvPr/>
        </p:nvSpPr>
        <p:spPr bwMode="auto">
          <a:xfrm>
            <a:off x="2273924" y="5931432"/>
            <a:ext cx="196820" cy="392387"/>
          </a:xfrm>
          <a:custGeom>
            <a:avLst/>
            <a:gdLst>
              <a:gd name="T0" fmla="*/ 656 w 770"/>
              <a:gd name="T1" fmla="*/ 62 h 1536"/>
              <a:gd name="T2" fmla="*/ 587 w 770"/>
              <a:gd name="T3" fmla="*/ 41 h 1536"/>
              <a:gd name="T4" fmla="*/ 383 w 770"/>
              <a:gd name="T5" fmla="*/ 0 h 1536"/>
              <a:gd name="T6" fmla="*/ 200 w 770"/>
              <a:gd name="T7" fmla="*/ 44 h 1536"/>
              <a:gd name="T8" fmla="*/ 135 w 770"/>
              <a:gd name="T9" fmla="*/ 60 h 1536"/>
              <a:gd name="T10" fmla="*/ 0 w 770"/>
              <a:gd name="T11" fmla="*/ 195 h 1536"/>
              <a:gd name="T12" fmla="*/ 135 w 770"/>
              <a:gd name="T13" fmla="*/ 330 h 1536"/>
              <a:gd name="T14" fmla="*/ 318 w 770"/>
              <a:gd name="T15" fmla="*/ 287 h 1536"/>
              <a:gd name="T16" fmla="*/ 338 w 770"/>
              <a:gd name="T17" fmla="*/ 277 h 1536"/>
              <a:gd name="T18" fmla="*/ 338 w 770"/>
              <a:gd name="T19" fmla="*/ 1267 h 1536"/>
              <a:gd name="T20" fmla="*/ 261 w 770"/>
              <a:gd name="T21" fmla="*/ 1340 h 1536"/>
              <a:gd name="T22" fmla="*/ 247 w 770"/>
              <a:gd name="T23" fmla="*/ 1373 h 1536"/>
              <a:gd name="T24" fmla="*/ 247 w 770"/>
              <a:gd name="T25" fmla="*/ 1491 h 1536"/>
              <a:gd name="T26" fmla="*/ 292 w 770"/>
              <a:gd name="T27" fmla="*/ 1536 h 1536"/>
              <a:gd name="T28" fmla="*/ 474 w 770"/>
              <a:gd name="T29" fmla="*/ 1536 h 1536"/>
              <a:gd name="T30" fmla="*/ 519 w 770"/>
              <a:gd name="T31" fmla="*/ 1491 h 1536"/>
              <a:gd name="T32" fmla="*/ 519 w 770"/>
              <a:gd name="T33" fmla="*/ 1373 h 1536"/>
              <a:gd name="T34" fmla="*/ 505 w 770"/>
              <a:gd name="T35" fmla="*/ 1340 h 1536"/>
              <a:gd name="T36" fmla="*/ 428 w 770"/>
              <a:gd name="T37" fmla="*/ 1267 h 1536"/>
              <a:gd name="T38" fmla="*/ 428 w 770"/>
              <a:gd name="T39" fmla="*/ 273 h 1536"/>
              <a:gd name="T40" fmla="*/ 488 w 770"/>
              <a:gd name="T41" fmla="*/ 292 h 1536"/>
              <a:gd name="T42" fmla="*/ 606 w 770"/>
              <a:gd name="T43" fmla="*/ 328 h 1536"/>
              <a:gd name="T44" fmla="*/ 631 w 770"/>
              <a:gd name="T45" fmla="*/ 330 h 1536"/>
              <a:gd name="T46" fmla="*/ 764 w 770"/>
              <a:gd name="T47" fmla="*/ 220 h 1536"/>
              <a:gd name="T48" fmla="*/ 743 w 770"/>
              <a:gd name="T49" fmla="*/ 119 h 1536"/>
              <a:gd name="T50" fmla="*/ 656 w 770"/>
              <a:gd name="T51" fmla="*/ 62 h 1536"/>
              <a:gd name="T52" fmla="*/ 429 w 770"/>
              <a:gd name="T53" fmla="*/ 1392 h 1536"/>
              <a:gd name="T54" fmla="*/ 429 w 770"/>
              <a:gd name="T55" fmla="*/ 1446 h 1536"/>
              <a:gd name="T56" fmla="*/ 337 w 770"/>
              <a:gd name="T57" fmla="*/ 1446 h 1536"/>
              <a:gd name="T58" fmla="*/ 337 w 770"/>
              <a:gd name="T59" fmla="*/ 1392 h 1536"/>
              <a:gd name="T60" fmla="*/ 383 w 770"/>
              <a:gd name="T61" fmla="*/ 1349 h 1536"/>
              <a:gd name="T62" fmla="*/ 429 w 770"/>
              <a:gd name="T63" fmla="*/ 1392 h 1536"/>
              <a:gd name="T64" fmla="*/ 675 w 770"/>
              <a:gd name="T65" fmla="*/ 203 h 1536"/>
              <a:gd name="T66" fmla="*/ 631 w 770"/>
              <a:gd name="T67" fmla="*/ 240 h 1536"/>
              <a:gd name="T68" fmla="*/ 623 w 770"/>
              <a:gd name="T69" fmla="*/ 239 h 1536"/>
              <a:gd name="T70" fmla="*/ 521 w 770"/>
              <a:gd name="T71" fmla="*/ 208 h 1536"/>
              <a:gd name="T72" fmla="*/ 383 w 770"/>
              <a:gd name="T73" fmla="*/ 180 h 1536"/>
              <a:gd name="T74" fmla="*/ 279 w 770"/>
              <a:gd name="T75" fmla="*/ 206 h 1536"/>
              <a:gd name="T76" fmla="*/ 135 w 770"/>
              <a:gd name="T77" fmla="*/ 240 h 1536"/>
              <a:gd name="T78" fmla="*/ 90 w 770"/>
              <a:gd name="T79" fmla="*/ 195 h 1536"/>
              <a:gd name="T80" fmla="*/ 135 w 770"/>
              <a:gd name="T81" fmla="*/ 150 h 1536"/>
              <a:gd name="T82" fmla="*/ 240 w 770"/>
              <a:gd name="T83" fmla="*/ 125 h 1536"/>
              <a:gd name="T84" fmla="*/ 383 w 770"/>
              <a:gd name="T85" fmla="*/ 90 h 1536"/>
              <a:gd name="T86" fmla="*/ 554 w 770"/>
              <a:gd name="T87" fmla="*/ 124 h 1536"/>
              <a:gd name="T88" fmla="*/ 640 w 770"/>
              <a:gd name="T89" fmla="*/ 151 h 1536"/>
              <a:gd name="T90" fmla="*/ 675 w 770"/>
              <a:gd name="T91" fmla="*/ 203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70" h="1536">
                <a:moveTo>
                  <a:pt x="656" y="62"/>
                </a:moveTo>
                <a:cubicBezTo>
                  <a:pt x="629" y="57"/>
                  <a:pt x="611" y="50"/>
                  <a:pt x="587" y="41"/>
                </a:cubicBezTo>
                <a:cubicBezTo>
                  <a:pt x="541" y="23"/>
                  <a:pt x="484" y="0"/>
                  <a:pt x="383" y="0"/>
                </a:cubicBezTo>
                <a:cubicBezTo>
                  <a:pt x="290" y="0"/>
                  <a:pt x="238" y="25"/>
                  <a:pt x="200" y="44"/>
                </a:cubicBezTo>
                <a:cubicBezTo>
                  <a:pt x="175" y="56"/>
                  <a:pt x="166" y="60"/>
                  <a:pt x="135" y="60"/>
                </a:cubicBezTo>
                <a:cubicBezTo>
                  <a:pt x="61" y="60"/>
                  <a:pt x="0" y="121"/>
                  <a:pt x="0" y="195"/>
                </a:cubicBezTo>
                <a:cubicBezTo>
                  <a:pt x="0" y="270"/>
                  <a:pt x="61" y="330"/>
                  <a:pt x="135" y="330"/>
                </a:cubicBezTo>
                <a:cubicBezTo>
                  <a:pt x="228" y="330"/>
                  <a:pt x="280" y="305"/>
                  <a:pt x="318" y="287"/>
                </a:cubicBezTo>
                <a:cubicBezTo>
                  <a:pt x="326" y="283"/>
                  <a:pt x="332" y="280"/>
                  <a:pt x="338" y="277"/>
                </a:cubicBezTo>
                <a:cubicBezTo>
                  <a:pt x="338" y="1267"/>
                  <a:pt x="338" y="1267"/>
                  <a:pt x="338" y="1267"/>
                </a:cubicBezTo>
                <a:cubicBezTo>
                  <a:pt x="261" y="1340"/>
                  <a:pt x="261" y="1340"/>
                  <a:pt x="261" y="1340"/>
                </a:cubicBezTo>
                <a:cubicBezTo>
                  <a:pt x="252" y="1349"/>
                  <a:pt x="247" y="1361"/>
                  <a:pt x="247" y="1373"/>
                </a:cubicBezTo>
                <a:cubicBezTo>
                  <a:pt x="247" y="1491"/>
                  <a:pt x="247" y="1491"/>
                  <a:pt x="247" y="1491"/>
                </a:cubicBezTo>
                <a:cubicBezTo>
                  <a:pt x="247" y="1516"/>
                  <a:pt x="268" y="1536"/>
                  <a:pt x="292" y="1536"/>
                </a:cubicBezTo>
                <a:cubicBezTo>
                  <a:pt x="474" y="1536"/>
                  <a:pt x="474" y="1536"/>
                  <a:pt x="474" y="1536"/>
                </a:cubicBezTo>
                <a:cubicBezTo>
                  <a:pt x="499" y="1536"/>
                  <a:pt x="519" y="1516"/>
                  <a:pt x="519" y="1491"/>
                </a:cubicBezTo>
                <a:cubicBezTo>
                  <a:pt x="519" y="1373"/>
                  <a:pt x="519" y="1373"/>
                  <a:pt x="519" y="1373"/>
                </a:cubicBezTo>
                <a:cubicBezTo>
                  <a:pt x="519" y="1361"/>
                  <a:pt x="514" y="1349"/>
                  <a:pt x="505" y="1340"/>
                </a:cubicBezTo>
                <a:cubicBezTo>
                  <a:pt x="428" y="1267"/>
                  <a:pt x="428" y="1267"/>
                  <a:pt x="428" y="1267"/>
                </a:cubicBezTo>
                <a:cubicBezTo>
                  <a:pt x="428" y="273"/>
                  <a:pt x="428" y="273"/>
                  <a:pt x="428" y="273"/>
                </a:cubicBezTo>
                <a:cubicBezTo>
                  <a:pt x="449" y="277"/>
                  <a:pt x="466" y="283"/>
                  <a:pt x="488" y="292"/>
                </a:cubicBezTo>
                <a:cubicBezTo>
                  <a:pt x="517" y="303"/>
                  <a:pt x="554" y="318"/>
                  <a:pt x="606" y="328"/>
                </a:cubicBezTo>
                <a:cubicBezTo>
                  <a:pt x="614" y="329"/>
                  <a:pt x="623" y="330"/>
                  <a:pt x="631" y="330"/>
                </a:cubicBezTo>
                <a:cubicBezTo>
                  <a:pt x="696" y="330"/>
                  <a:pt x="752" y="284"/>
                  <a:pt x="764" y="220"/>
                </a:cubicBezTo>
                <a:cubicBezTo>
                  <a:pt x="770" y="185"/>
                  <a:pt x="763" y="149"/>
                  <a:pt x="743" y="119"/>
                </a:cubicBezTo>
                <a:cubicBezTo>
                  <a:pt x="722" y="89"/>
                  <a:pt x="692" y="69"/>
                  <a:pt x="656" y="62"/>
                </a:cubicBezTo>
                <a:close/>
                <a:moveTo>
                  <a:pt x="429" y="1392"/>
                </a:moveTo>
                <a:cubicBezTo>
                  <a:pt x="429" y="1446"/>
                  <a:pt x="429" y="1446"/>
                  <a:pt x="429" y="1446"/>
                </a:cubicBezTo>
                <a:cubicBezTo>
                  <a:pt x="337" y="1446"/>
                  <a:pt x="337" y="1446"/>
                  <a:pt x="337" y="1446"/>
                </a:cubicBezTo>
                <a:cubicBezTo>
                  <a:pt x="337" y="1392"/>
                  <a:pt x="337" y="1392"/>
                  <a:pt x="337" y="1392"/>
                </a:cubicBezTo>
                <a:cubicBezTo>
                  <a:pt x="383" y="1349"/>
                  <a:pt x="383" y="1349"/>
                  <a:pt x="383" y="1349"/>
                </a:cubicBezTo>
                <a:lnTo>
                  <a:pt x="429" y="1392"/>
                </a:lnTo>
                <a:close/>
                <a:moveTo>
                  <a:pt x="675" y="203"/>
                </a:moveTo>
                <a:cubicBezTo>
                  <a:pt x="671" y="225"/>
                  <a:pt x="652" y="240"/>
                  <a:pt x="631" y="240"/>
                </a:cubicBezTo>
                <a:cubicBezTo>
                  <a:pt x="628" y="240"/>
                  <a:pt x="626" y="240"/>
                  <a:pt x="623" y="239"/>
                </a:cubicBezTo>
                <a:cubicBezTo>
                  <a:pt x="579" y="231"/>
                  <a:pt x="548" y="219"/>
                  <a:pt x="521" y="208"/>
                </a:cubicBezTo>
                <a:cubicBezTo>
                  <a:pt x="481" y="192"/>
                  <a:pt x="450" y="180"/>
                  <a:pt x="383" y="180"/>
                </a:cubicBezTo>
                <a:cubicBezTo>
                  <a:pt x="332" y="180"/>
                  <a:pt x="308" y="191"/>
                  <a:pt x="279" y="206"/>
                </a:cubicBezTo>
                <a:cubicBezTo>
                  <a:pt x="245" y="222"/>
                  <a:pt x="208" y="240"/>
                  <a:pt x="135" y="240"/>
                </a:cubicBezTo>
                <a:cubicBezTo>
                  <a:pt x="110" y="240"/>
                  <a:pt x="90" y="220"/>
                  <a:pt x="90" y="195"/>
                </a:cubicBezTo>
                <a:cubicBezTo>
                  <a:pt x="90" y="170"/>
                  <a:pt x="110" y="150"/>
                  <a:pt x="135" y="150"/>
                </a:cubicBezTo>
                <a:cubicBezTo>
                  <a:pt x="187" y="150"/>
                  <a:pt x="210" y="139"/>
                  <a:pt x="240" y="125"/>
                </a:cubicBezTo>
                <a:cubicBezTo>
                  <a:pt x="273" y="108"/>
                  <a:pt x="311" y="90"/>
                  <a:pt x="383" y="90"/>
                </a:cubicBezTo>
                <a:cubicBezTo>
                  <a:pt x="467" y="90"/>
                  <a:pt x="511" y="108"/>
                  <a:pt x="554" y="124"/>
                </a:cubicBezTo>
                <a:cubicBezTo>
                  <a:pt x="580" y="135"/>
                  <a:pt x="604" y="144"/>
                  <a:pt x="640" y="151"/>
                </a:cubicBezTo>
                <a:cubicBezTo>
                  <a:pt x="664" y="156"/>
                  <a:pt x="680" y="179"/>
                  <a:pt x="675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410"/>
          <p:cNvSpPr>
            <a:spLocks noEditPoints="1"/>
          </p:cNvSpPr>
          <p:nvPr/>
        </p:nvSpPr>
        <p:spPr bwMode="auto">
          <a:xfrm>
            <a:off x="2993552" y="1890891"/>
            <a:ext cx="207771" cy="392387"/>
          </a:xfrm>
          <a:custGeom>
            <a:avLst/>
            <a:gdLst>
              <a:gd name="T0" fmla="*/ 545 w 813"/>
              <a:gd name="T1" fmla="*/ 1295 h 1536"/>
              <a:gd name="T2" fmla="*/ 591 w 813"/>
              <a:gd name="T3" fmla="*/ 1266 h 1536"/>
              <a:gd name="T4" fmla="*/ 632 w 813"/>
              <a:gd name="T5" fmla="*/ 1302 h 1536"/>
              <a:gd name="T6" fmla="*/ 608 w 813"/>
              <a:gd name="T7" fmla="*/ 1351 h 1536"/>
              <a:gd name="T8" fmla="*/ 557 w 813"/>
              <a:gd name="T9" fmla="*/ 1344 h 1536"/>
              <a:gd name="T10" fmla="*/ 545 w 813"/>
              <a:gd name="T11" fmla="*/ 1295 h 1536"/>
              <a:gd name="T12" fmla="*/ 245 w 813"/>
              <a:gd name="T13" fmla="*/ 1352 h 1536"/>
              <a:gd name="T14" fmla="*/ 270 w 813"/>
              <a:gd name="T15" fmla="*/ 1302 h 1536"/>
              <a:gd name="T16" fmla="*/ 229 w 813"/>
              <a:gd name="T17" fmla="*/ 1266 h 1536"/>
              <a:gd name="T18" fmla="*/ 184 w 813"/>
              <a:gd name="T19" fmla="*/ 1295 h 1536"/>
              <a:gd name="T20" fmla="*/ 195 w 813"/>
              <a:gd name="T21" fmla="*/ 1344 h 1536"/>
              <a:gd name="T22" fmla="*/ 245 w 813"/>
              <a:gd name="T23" fmla="*/ 1352 h 1536"/>
              <a:gd name="T24" fmla="*/ 0 w 813"/>
              <a:gd name="T25" fmla="*/ 1311 h 1536"/>
              <a:gd name="T26" fmla="*/ 181 w 813"/>
              <a:gd name="T27" fmla="*/ 1090 h 1536"/>
              <a:gd name="T28" fmla="*/ 181 w 813"/>
              <a:gd name="T29" fmla="*/ 700 h 1536"/>
              <a:gd name="T30" fmla="*/ 342 w 813"/>
              <a:gd name="T31" fmla="*/ 69 h 1536"/>
              <a:gd name="T32" fmla="*/ 367 w 813"/>
              <a:gd name="T33" fmla="*/ 24 h 1536"/>
              <a:gd name="T34" fmla="*/ 407 w 813"/>
              <a:gd name="T35" fmla="*/ 0 h 1536"/>
              <a:gd name="T36" fmla="*/ 446 w 813"/>
              <a:gd name="T37" fmla="*/ 24 h 1536"/>
              <a:gd name="T38" fmla="*/ 471 w 813"/>
              <a:gd name="T39" fmla="*/ 69 h 1536"/>
              <a:gd name="T40" fmla="*/ 632 w 813"/>
              <a:gd name="T41" fmla="*/ 700 h 1536"/>
              <a:gd name="T42" fmla="*/ 632 w 813"/>
              <a:gd name="T43" fmla="*/ 1090 h 1536"/>
              <a:gd name="T44" fmla="*/ 813 w 813"/>
              <a:gd name="T45" fmla="*/ 1311 h 1536"/>
              <a:gd name="T46" fmla="*/ 587 w 813"/>
              <a:gd name="T47" fmla="*/ 1536 h 1536"/>
              <a:gd name="T48" fmla="*/ 407 w 813"/>
              <a:gd name="T49" fmla="*/ 1446 h 1536"/>
              <a:gd name="T50" fmla="*/ 226 w 813"/>
              <a:gd name="T51" fmla="*/ 1536 h 1536"/>
              <a:gd name="T52" fmla="*/ 0 w 813"/>
              <a:gd name="T53" fmla="*/ 1311 h 1536"/>
              <a:gd name="T54" fmla="*/ 542 w 813"/>
              <a:gd name="T55" fmla="*/ 1130 h 1536"/>
              <a:gd name="T56" fmla="*/ 542 w 813"/>
              <a:gd name="T57" fmla="*/ 914 h 1536"/>
              <a:gd name="T58" fmla="*/ 452 w 813"/>
              <a:gd name="T59" fmla="*/ 955 h 1536"/>
              <a:gd name="T60" fmla="*/ 452 w 813"/>
              <a:gd name="T61" fmla="*/ 1311 h 1536"/>
              <a:gd name="T62" fmla="*/ 587 w 813"/>
              <a:gd name="T63" fmla="*/ 1446 h 1536"/>
              <a:gd name="T64" fmla="*/ 723 w 813"/>
              <a:gd name="T65" fmla="*/ 1311 h 1536"/>
              <a:gd name="T66" fmla="*/ 587 w 813"/>
              <a:gd name="T67" fmla="*/ 1175 h 1536"/>
              <a:gd name="T68" fmla="*/ 542 w 813"/>
              <a:gd name="T69" fmla="*/ 1130 h 1536"/>
              <a:gd name="T70" fmla="*/ 281 w 813"/>
              <a:gd name="T71" fmla="*/ 547 h 1536"/>
              <a:gd name="T72" fmla="*/ 362 w 813"/>
              <a:gd name="T73" fmla="*/ 513 h 1536"/>
              <a:gd name="T74" fmla="*/ 362 w 813"/>
              <a:gd name="T75" fmla="*/ 238 h 1536"/>
              <a:gd name="T76" fmla="*/ 281 w 813"/>
              <a:gd name="T77" fmla="*/ 547 h 1536"/>
              <a:gd name="T78" fmla="*/ 90 w 813"/>
              <a:gd name="T79" fmla="*/ 1311 h 1536"/>
              <a:gd name="T80" fmla="*/ 226 w 813"/>
              <a:gd name="T81" fmla="*/ 1446 h 1536"/>
              <a:gd name="T82" fmla="*/ 362 w 813"/>
              <a:gd name="T83" fmla="*/ 1311 h 1536"/>
              <a:gd name="T84" fmla="*/ 362 w 813"/>
              <a:gd name="T85" fmla="*/ 915 h 1536"/>
              <a:gd name="T86" fmla="*/ 407 w 813"/>
              <a:gd name="T87" fmla="*/ 870 h 1536"/>
              <a:gd name="T88" fmla="*/ 542 w 813"/>
              <a:gd name="T89" fmla="*/ 734 h 1536"/>
              <a:gd name="T90" fmla="*/ 542 w 813"/>
              <a:gd name="T91" fmla="*/ 700 h 1536"/>
              <a:gd name="T92" fmla="*/ 452 w 813"/>
              <a:gd name="T93" fmla="*/ 238 h 1536"/>
              <a:gd name="T94" fmla="*/ 452 w 813"/>
              <a:gd name="T95" fmla="*/ 553 h 1536"/>
              <a:gd name="T96" fmla="*/ 407 w 813"/>
              <a:gd name="T97" fmla="*/ 598 h 1536"/>
              <a:gd name="T98" fmla="*/ 271 w 813"/>
              <a:gd name="T99" fmla="*/ 734 h 1536"/>
              <a:gd name="T100" fmla="*/ 271 w 813"/>
              <a:gd name="T101" fmla="*/ 1130 h 1536"/>
              <a:gd name="T102" fmla="*/ 226 w 813"/>
              <a:gd name="T103" fmla="*/ 1175 h 1536"/>
              <a:gd name="T104" fmla="*/ 90 w 813"/>
              <a:gd name="T105" fmla="*/ 1311 h 1536"/>
              <a:gd name="T106" fmla="*/ 401 w 813"/>
              <a:gd name="T107" fmla="*/ 779 h 1536"/>
              <a:gd name="T108" fmla="*/ 446 w 813"/>
              <a:gd name="T109" fmla="*/ 755 h 1536"/>
              <a:gd name="T110" fmla="*/ 442 w 813"/>
              <a:gd name="T111" fmla="*/ 706 h 1536"/>
              <a:gd name="T112" fmla="*/ 391 w 813"/>
              <a:gd name="T113" fmla="*/ 692 h 1536"/>
              <a:gd name="T114" fmla="*/ 363 w 813"/>
              <a:gd name="T115" fmla="*/ 743 h 1536"/>
              <a:gd name="T116" fmla="*/ 401 w 813"/>
              <a:gd name="T117" fmla="*/ 77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3" h="1536">
                <a:moveTo>
                  <a:pt x="545" y="1295"/>
                </a:moveTo>
                <a:cubicBezTo>
                  <a:pt x="552" y="1277"/>
                  <a:pt x="571" y="1264"/>
                  <a:pt x="591" y="1266"/>
                </a:cubicBezTo>
                <a:cubicBezTo>
                  <a:pt x="611" y="1267"/>
                  <a:pt x="627" y="1282"/>
                  <a:pt x="632" y="1302"/>
                </a:cubicBezTo>
                <a:cubicBezTo>
                  <a:pt x="636" y="1321"/>
                  <a:pt x="626" y="1342"/>
                  <a:pt x="608" y="1351"/>
                </a:cubicBezTo>
                <a:cubicBezTo>
                  <a:pt x="591" y="1359"/>
                  <a:pt x="571" y="1356"/>
                  <a:pt x="557" y="1344"/>
                </a:cubicBezTo>
                <a:cubicBezTo>
                  <a:pt x="543" y="1332"/>
                  <a:pt x="539" y="1312"/>
                  <a:pt x="545" y="1295"/>
                </a:cubicBezTo>
                <a:close/>
                <a:moveTo>
                  <a:pt x="245" y="1352"/>
                </a:moveTo>
                <a:cubicBezTo>
                  <a:pt x="263" y="1343"/>
                  <a:pt x="274" y="1322"/>
                  <a:pt x="270" y="1302"/>
                </a:cubicBezTo>
                <a:cubicBezTo>
                  <a:pt x="266" y="1282"/>
                  <a:pt x="249" y="1267"/>
                  <a:pt x="229" y="1266"/>
                </a:cubicBezTo>
                <a:cubicBezTo>
                  <a:pt x="210" y="1264"/>
                  <a:pt x="191" y="1277"/>
                  <a:pt x="184" y="1295"/>
                </a:cubicBezTo>
                <a:cubicBezTo>
                  <a:pt x="178" y="1312"/>
                  <a:pt x="182" y="1331"/>
                  <a:pt x="195" y="1344"/>
                </a:cubicBezTo>
                <a:cubicBezTo>
                  <a:pt x="208" y="1356"/>
                  <a:pt x="228" y="1359"/>
                  <a:pt x="245" y="1352"/>
                </a:cubicBezTo>
                <a:close/>
                <a:moveTo>
                  <a:pt x="0" y="1311"/>
                </a:moveTo>
                <a:cubicBezTo>
                  <a:pt x="0" y="1202"/>
                  <a:pt x="78" y="1111"/>
                  <a:pt x="181" y="1090"/>
                </a:cubicBezTo>
                <a:cubicBezTo>
                  <a:pt x="181" y="700"/>
                  <a:pt x="181" y="700"/>
                  <a:pt x="181" y="700"/>
                </a:cubicBezTo>
                <a:cubicBezTo>
                  <a:pt x="181" y="480"/>
                  <a:pt x="237" y="262"/>
                  <a:pt x="342" y="69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75" y="9"/>
                  <a:pt x="390" y="0"/>
                  <a:pt x="407" y="0"/>
                </a:cubicBezTo>
                <a:cubicBezTo>
                  <a:pt x="423" y="0"/>
                  <a:pt x="438" y="9"/>
                  <a:pt x="446" y="24"/>
                </a:cubicBezTo>
                <a:cubicBezTo>
                  <a:pt x="471" y="69"/>
                  <a:pt x="471" y="69"/>
                  <a:pt x="471" y="69"/>
                </a:cubicBezTo>
                <a:cubicBezTo>
                  <a:pt x="577" y="262"/>
                  <a:pt x="632" y="480"/>
                  <a:pt x="632" y="700"/>
                </a:cubicBezTo>
                <a:cubicBezTo>
                  <a:pt x="632" y="1090"/>
                  <a:pt x="632" y="1090"/>
                  <a:pt x="632" y="1090"/>
                </a:cubicBezTo>
                <a:cubicBezTo>
                  <a:pt x="735" y="1111"/>
                  <a:pt x="813" y="1202"/>
                  <a:pt x="813" y="1311"/>
                </a:cubicBezTo>
                <a:cubicBezTo>
                  <a:pt x="813" y="1435"/>
                  <a:pt x="712" y="1536"/>
                  <a:pt x="587" y="1536"/>
                </a:cubicBezTo>
                <a:cubicBezTo>
                  <a:pt x="514" y="1536"/>
                  <a:pt x="448" y="1501"/>
                  <a:pt x="407" y="1446"/>
                </a:cubicBezTo>
                <a:cubicBezTo>
                  <a:pt x="366" y="1501"/>
                  <a:pt x="300" y="1536"/>
                  <a:pt x="226" y="1536"/>
                </a:cubicBezTo>
                <a:cubicBezTo>
                  <a:pt x="102" y="1536"/>
                  <a:pt x="0" y="1435"/>
                  <a:pt x="0" y="1311"/>
                </a:cubicBezTo>
                <a:close/>
                <a:moveTo>
                  <a:pt x="542" y="1130"/>
                </a:moveTo>
                <a:cubicBezTo>
                  <a:pt x="542" y="914"/>
                  <a:pt x="542" y="914"/>
                  <a:pt x="542" y="914"/>
                </a:cubicBezTo>
                <a:cubicBezTo>
                  <a:pt x="516" y="934"/>
                  <a:pt x="485" y="949"/>
                  <a:pt x="452" y="955"/>
                </a:cubicBezTo>
                <a:cubicBezTo>
                  <a:pt x="452" y="1311"/>
                  <a:pt x="452" y="1311"/>
                  <a:pt x="452" y="1311"/>
                </a:cubicBezTo>
                <a:cubicBezTo>
                  <a:pt x="452" y="1386"/>
                  <a:pt x="513" y="1446"/>
                  <a:pt x="587" y="1446"/>
                </a:cubicBezTo>
                <a:cubicBezTo>
                  <a:pt x="662" y="1446"/>
                  <a:pt x="723" y="1386"/>
                  <a:pt x="723" y="1311"/>
                </a:cubicBezTo>
                <a:cubicBezTo>
                  <a:pt x="723" y="1236"/>
                  <a:pt x="662" y="1175"/>
                  <a:pt x="587" y="1175"/>
                </a:cubicBezTo>
                <a:cubicBezTo>
                  <a:pt x="563" y="1175"/>
                  <a:pt x="542" y="1155"/>
                  <a:pt x="542" y="1130"/>
                </a:cubicBezTo>
                <a:close/>
                <a:moveTo>
                  <a:pt x="281" y="547"/>
                </a:moveTo>
                <a:cubicBezTo>
                  <a:pt x="305" y="531"/>
                  <a:pt x="332" y="519"/>
                  <a:pt x="362" y="513"/>
                </a:cubicBezTo>
                <a:cubicBezTo>
                  <a:pt x="362" y="238"/>
                  <a:pt x="362" y="238"/>
                  <a:pt x="362" y="238"/>
                </a:cubicBezTo>
                <a:cubicBezTo>
                  <a:pt x="321" y="337"/>
                  <a:pt x="294" y="441"/>
                  <a:pt x="281" y="547"/>
                </a:cubicBezTo>
                <a:close/>
                <a:moveTo>
                  <a:pt x="90" y="1311"/>
                </a:moveTo>
                <a:cubicBezTo>
                  <a:pt x="90" y="1386"/>
                  <a:pt x="151" y="1446"/>
                  <a:pt x="226" y="1446"/>
                </a:cubicBezTo>
                <a:cubicBezTo>
                  <a:pt x="301" y="1446"/>
                  <a:pt x="362" y="1386"/>
                  <a:pt x="362" y="1311"/>
                </a:cubicBezTo>
                <a:cubicBezTo>
                  <a:pt x="362" y="915"/>
                  <a:pt x="362" y="915"/>
                  <a:pt x="362" y="915"/>
                </a:cubicBezTo>
                <a:cubicBezTo>
                  <a:pt x="362" y="890"/>
                  <a:pt x="382" y="870"/>
                  <a:pt x="407" y="870"/>
                </a:cubicBezTo>
                <a:cubicBezTo>
                  <a:pt x="482" y="870"/>
                  <a:pt x="542" y="809"/>
                  <a:pt x="542" y="734"/>
                </a:cubicBezTo>
                <a:cubicBezTo>
                  <a:pt x="542" y="700"/>
                  <a:pt x="542" y="700"/>
                  <a:pt x="542" y="700"/>
                </a:cubicBezTo>
                <a:cubicBezTo>
                  <a:pt x="542" y="542"/>
                  <a:pt x="511" y="384"/>
                  <a:pt x="452" y="238"/>
                </a:cubicBezTo>
                <a:cubicBezTo>
                  <a:pt x="452" y="553"/>
                  <a:pt x="452" y="553"/>
                  <a:pt x="452" y="553"/>
                </a:cubicBezTo>
                <a:cubicBezTo>
                  <a:pt x="452" y="578"/>
                  <a:pt x="432" y="598"/>
                  <a:pt x="407" y="598"/>
                </a:cubicBezTo>
                <a:cubicBezTo>
                  <a:pt x="332" y="598"/>
                  <a:pt x="271" y="659"/>
                  <a:pt x="271" y="734"/>
                </a:cubicBezTo>
                <a:cubicBezTo>
                  <a:pt x="271" y="1130"/>
                  <a:pt x="271" y="1130"/>
                  <a:pt x="271" y="1130"/>
                </a:cubicBezTo>
                <a:cubicBezTo>
                  <a:pt x="271" y="1155"/>
                  <a:pt x="251" y="1175"/>
                  <a:pt x="226" y="1175"/>
                </a:cubicBezTo>
                <a:cubicBezTo>
                  <a:pt x="151" y="1175"/>
                  <a:pt x="90" y="1236"/>
                  <a:pt x="90" y="1311"/>
                </a:cubicBezTo>
                <a:close/>
                <a:moveTo>
                  <a:pt x="401" y="779"/>
                </a:moveTo>
                <a:cubicBezTo>
                  <a:pt x="419" y="781"/>
                  <a:pt x="438" y="772"/>
                  <a:pt x="446" y="755"/>
                </a:cubicBezTo>
                <a:cubicBezTo>
                  <a:pt x="455" y="740"/>
                  <a:pt x="453" y="720"/>
                  <a:pt x="442" y="706"/>
                </a:cubicBezTo>
                <a:cubicBezTo>
                  <a:pt x="430" y="691"/>
                  <a:pt x="409" y="685"/>
                  <a:pt x="391" y="692"/>
                </a:cubicBezTo>
                <a:cubicBezTo>
                  <a:pt x="370" y="700"/>
                  <a:pt x="359" y="721"/>
                  <a:pt x="363" y="743"/>
                </a:cubicBezTo>
                <a:cubicBezTo>
                  <a:pt x="366" y="762"/>
                  <a:pt x="382" y="776"/>
                  <a:pt x="401" y="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 417"/>
          <p:cNvSpPr>
            <a:spLocks noEditPoints="1"/>
          </p:cNvSpPr>
          <p:nvPr/>
        </p:nvSpPr>
        <p:spPr bwMode="auto">
          <a:xfrm>
            <a:off x="2901166" y="2564953"/>
            <a:ext cx="392543" cy="392387"/>
          </a:xfrm>
          <a:custGeom>
            <a:avLst/>
            <a:gdLst>
              <a:gd name="T0" fmla="*/ 1491 w 1536"/>
              <a:gd name="T1" fmla="*/ 0 h 1536"/>
              <a:gd name="T2" fmla="*/ 0 w 1536"/>
              <a:gd name="T3" fmla="*/ 1491 h 1536"/>
              <a:gd name="T4" fmla="*/ 1536 w 1536"/>
              <a:gd name="T5" fmla="*/ 1491 h 1536"/>
              <a:gd name="T6" fmla="*/ 90 w 1536"/>
              <a:gd name="T7" fmla="*/ 90 h 1536"/>
              <a:gd name="T8" fmla="*/ 1446 w 1536"/>
              <a:gd name="T9" fmla="*/ 1446 h 1536"/>
              <a:gd name="T10" fmla="*/ 1446 w 1536"/>
              <a:gd name="T11" fmla="*/ 90 h 1536"/>
              <a:gd name="T12" fmla="*/ 1221 w 1536"/>
              <a:gd name="T13" fmla="*/ 1250 h 1536"/>
              <a:gd name="T14" fmla="*/ 1036 w 1536"/>
              <a:gd name="T15" fmla="*/ 981 h 1536"/>
              <a:gd name="T16" fmla="*/ 1173 w 1536"/>
              <a:gd name="T17" fmla="*/ 1071 h 1536"/>
              <a:gd name="T18" fmla="*/ 1221 w 1536"/>
              <a:gd name="T19" fmla="*/ 1160 h 1536"/>
              <a:gd name="T20" fmla="*/ 1036 w 1536"/>
              <a:gd name="T21" fmla="*/ 1071 h 1536"/>
              <a:gd name="T22" fmla="*/ 1036 w 1536"/>
              <a:gd name="T23" fmla="*/ 1160 h 1536"/>
              <a:gd name="T24" fmla="*/ 1036 w 1536"/>
              <a:gd name="T25" fmla="*/ 890 h 1536"/>
              <a:gd name="T26" fmla="*/ 1221 w 1536"/>
              <a:gd name="T27" fmla="*/ 621 h 1536"/>
              <a:gd name="T28" fmla="*/ 1036 w 1536"/>
              <a:gd name="T29" fmla="*/ 890 h 1536"/>
              <a:gd name="T30" fmla="*/ 1266 w 1536"/>
              <a:gd name="T31" fmla="*/ 756 h 1536"/>
              <a:gd name="T32" fmla="*/ 1173 w 1536"/>
              <a:gd name="T33" fmla="*/ 711 h 1536"/>
              <a:gd name="T34" fmla="*/ 1083 w 1536"/>
              <a:gd name="T35" fmla="*/ 800 h 1536"/>
              <a:gd name="T36" fmla="*/ 1036 w 1536"/>
              <a:gd name="T37" fmla="*/ 711 h 1536"/>
              <a:gd name="T38" fmla="*/ 1356 w 1536"/>
              <a:gd name="T39" fmla="*/ 396 h 1536"/>
              <a:gd name="T40" fmla="*/ 901 w 1536"/>
              <a:gd name="T41" fmla="*/ 396 h 1536"/>
              <a:gd name="T42" fmla="*/ 1221 w 1536"/>
              <a:gd name="T43" fmla="*/ 351 h 1536"/>
              <a:gd name="T44" fmla="*/ 1173 w 1536"/>
              <a:gd name="T45" fmla="*/ 440 h 1536"/>
              <a:gd name="T46" fmla="*/ 1083 w 1536"/>
              <a:gd name="T47" fmla="*/ 351 h 1536"/>
              <a:gd name="T48" fmla="*/ 991 w 1536"/>
              <a:gd name="T49" fmla="*/ 396 h 1536"/>
              <a:gd name="T50" fmla="*/ 501 w 1536"/>
              <a:gd name="T51" fmla="*/ 1250 h 1536"/>
              <a:gd name="T52" fmla="*/ 316 w 1536"/>
              <a:gd name="T53" fmla="*/ 981 h 1536"/>
              <a:gd name="T54" fmla="*/ 453 w 1536"/>
              <a:gd name="T55" fmla="*/ 1071 h 1536"/>
              <a:gd name="T56" fmla="*/ 501 w 1536"/>
              <a:gd name="T57" fmla="*/ 1160 h 1536"/>
              <a:gd name="T58" fmla="*/ 316 w 1536"/>
              <a:gd name="T59" fmla="*/ 1071 h 1536"/>
              <a:gd name="T60" fmla="*/ 316 w 1536"/>
              <a:gd name="T61" fmla="*/ 1160 h 1536"/>
              <a:gd name="T62" fmla="*/ 316 w 1536"/>
              <a:gd name="T63" fmla="*/ 890 h 1536"/>
              <a:gd name="T64" fmla="*/ 501 w 1536"/>
              <a:gd name="T65" fmla="*/ 621 h 1536"/>
              <a:gd name="T66" fmla="*/ 316 w 1536"/>
              <a:gd name="T67" fmla="*/ 890 h 1536"/>
              <a:gd name="T68" fmla="*/ 546 w 1536"/>
              <a:gd name="T69" fmla="*/ 756 h 1536"/>
              <a:gd name="T70" fmla="*/ 453 w 1536"/>
              <a:gd name="T71" fmla="*/ 711 h 1536"/>
              <a:gd name="T72" fmla="*/ 363 w 1536"/>
              <a:gd name="T73" fmla="*/ 800 h 1536"/>
              <a:gd name="T74" fmla="*/ 316 w 1536"/>
              <a:gd name="T75" fmla="*/ 711 h 1536"/>
              <a:gd name="T76" fmla="*/ 636 w 1536"/>
              <a:gd name="T77" fmla="*/ 396 h 1536"/>
              <a:gd name="T78" fmla="*/ 181 w 1536"/>
              <a:gd name="T79" fmla="*/ 396 h 1536"/>
              <a:gd name="T80" fmla="*/ 501 w 1536"/>
              <a:gd name="T81" fmla="*/ 351 h 1536"/>
              <a:gd name="T82" fmla="*/ 453 w 1536"/>
              <a:gd name="T83" fmla="*/ 440 h 1536"/>
              <a:gd name="T84" fmla="*/ 363 w 1536"/>
              <a:gd name="T85" fmla="*/ 351 h 1536"/>
              <a:gd name="T86" fmla="*/ 271 w 1536"/>
              <a:gd name="T87" fmla="*/ 3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36" h="1536">
                <a:moveTo>
                  <a:pt x="1536" y="1491"/>
                </a:moveTo>
                <a:cubicBezTo>
                  <a:pt x="1536" y="45"/>
                  <a:pt x="1536" y="45"/>
                  <a:pt x="1536" y="45"/>
                </a:cubicBezTo>
                <a:cubicBezTo>
                  <a:pt x="1536" y="20"/>
                  <a:pt x="1516" y="0"/>
                  <a:pt x="1491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6"/>
                  <a:pt x="21" y="1536"/>
                  <a:pt x="45" y="1536"/>
                </a:cubicBezTo>
                <a:cubicBezTo>
                  <a:pt x="1491" y="1536"/>
                  <a:pt x="1491" y="1536"/>
                  <a:pt x="1491" y="1536"/>
                </a:cubicBezTo>
                <a:cubicBezTo>
                  <a:pt x="1516" y="1536"/>
                  <a:pt x="1536" y="1516"/>
                  <a:pt x="1536" y="1491"/>
                </a:cubicBezTo>
                <a:close/>
                <a:moveTo>
                  <a:pt x="723" y="1446"/>
                </a:moveTo>
                <a:cubicBezTo>
                  <a:pt x="90" y="1446"/>
                  <a:pt x="90" y="1446"/>
                  <a:pt x="90" y="1446"/>
                </a:cubicBezTo>
                <a:cubicBezTo>
                  <a:pt x="90" y="90"/>
                  <a:pt x="90" y="90"/>
                  <a:pt x="90" y="90"/>
                </a:cubicBezTo>
                <a:cubicBezTo>
                  <a:pt x="723" y="90"/>
                  <a:pt x="723" y="90"/>
                  <a:pt x="723" y="90"/>
                </a:cubicBezTo>
                <a:lnTo>
                  <a:pt x="723" y="1446"/>
                </a:lnTo>
                <a:close/>
                <a:moveTo>
                  <a:pt x="1446" y="1446"/>
                </a:moveTo>
                <a:cubicBezTo>
                  <a:pt x="813" y="1446"/>
                  <a:pt x="813" y="1446"/>
                  <a:pt x="813" y="1446"/>
                </a:cubicBezTo>
                <a:cubicBezTo>
                  <a:pt x="813" y="90"/>
                  <a:pt x="813" y="90"/>
                  <a:pt x="813" y="90"/>
                </a:cubicBezTo>
                <a:cubicBezTo>
                  <a:pt x="1446" y="90"/>
                  <a:pt x="1446" y="90"/>
                  <a:pt x="1446" y="90"/>
                </a:cubicBezTo>
                <a:lnTo>
                  <a:pt x="1446" y="1446"/>
                </a:lnTo>
                <a:close/>
                <a:moveTo>
                  <a:pt x="1036" y="1250"/>
                </a:moveTo>
                <a:cubicBezTo>
                  <a:pt x="1221" y="1250"/>
                  <a:pt x="1221" y="1250"/>
                  <a:pt x="1221" y="1250"/>
                </a:cubicBezTo>
                <a:cubicBezTo>
                  <a:pt x="1295" y="1250"/>
                  <a:pt x="1356" y="1190"/>
                  <a:pt x="1356" y="1116"/>
                </a:cubicBezTo>
                <a:cubicBezTo>
                  <a:pt x="1356" y="1041"/>
                  <a:pt x="1295" y="981"/>
                  <a:pt x="1221" y="981"/>
                </a:cubicBezTo>
                <a:cubicBezTo>
                  <a:pt x="1036" y="981"/>
                  <a:pt x="1036" y="981"/>
                  <a:pt x="1036" y="981"/>
                </a:cubicBezTo>
                <a:cubicBezTo>
                  <a:pt x="961" y="981"/>
                  <a:pt x="901" y="1041"/>
                  <a:pt x="901" y="1116"/>
                </a:cubicBezTo>
                <a:cubicBezTo>
                  <a:pt x="901" y="1190"/>
                  <a:pt x="961" y="1250"/>
                  <a:pt x="1036" y="1250"/>
                </a:cubicBezTo>
                <a:close/>
                <a:moveTo>
                  <a:pt x="1173" y="1071"/>
                </a:moveTo>
                <a:cubicBezTo>
                  <a:pt x="1221" y="1071"/>
                  <a:pt x="1221" y="1071"/>
                  <a:pt x="1221" y="1071"/>
                </a:cubicBezTo>
                <a:cubicBezTo>
                  <a:pt x="1246" y="1071"/>
                  <a:pt x="1266" y="1091"/>
                  <a:pt x="1266" y="1116"/>
                </a:cubicBezTo>
                <a:cubicBezTo>
                  <a:pt x="1266" y="1140"/>
                  <a:pt x="1246" y="1160"/>
                  <a:pt x="1221" y="1160"/>
                </a:cubicBezTo>
                <a:cubicBezTo>
                  <a:pt x="1173" y="1160"/>
                  <a:pt x="1173" y="1160"/>
                  <a:pt x="1173" y="1160"/>
                </a:cubicBezTo>
                <a:lnTo>
                  <a:pt x="1173" y="1071"/>
                </a:lnTo>
                <a:close/>
                <a:moveTo>
                  <a:pt x="1036" y="1071"/>
                </a:moveTo>
                <a:cubicBezTo>
                  <a:pt x="1083" y="1071"/>
                  <a:pt x="1083" y="1071"/>
                  <a:pt x="1083" y="1071"/>
                </a:cubicBezTo>
                <a:cubicBezTo>
                  <a:pt x="1083" y="1160"/>
                  <a:pt x="1083" y="1160"/>
                  <a:pt x="1083" y="1160"/>
                </a:cubicBezTo>
                <a:cubicBezTo>
                  <a:pt x="1036" y="1160"/>
                  <a:pt x="1036" y="1160"/>
                  <a:pt x="1036" y="1160"/>
                </a:cubicBezTo>
                <a:cubicBezTo>
                  <a:pt x="1011" y="1160"/>
                  <a:pt x="991" y="1140"/>
                  <a:pt x="991" y="1116"/>
                </a:cubicBezTo>
                <a:cubicBezTo>
                  <a:pt x="991" y="1091"/>
                  <a:pt x="1011" y="1071"/>
                  <a:pt x="1036" y="1071"/>
                </a:cubicBezTo>
                <a:close/>
                <a:moveTo>
                  <a:pt x="1036" y="890"/>
                </a:moveTo>
                <a:cubicBezTo>
                  <a:pt x="1221" y="890"/>
                  <a:pt x="1221" y="890"/>
                  <a:pt x="1221" y="890"/>
                </a:cubicBezTo>
                <a:cubicBezTo>
                  <a:pt x="1295" y="890"/>
                  <a:pt x="1356" y="830"/>
                  <a:pt x="1356" y="756"/>
                </a:cubicBezTo>
                <a:cubicBezTo>
                  <a:pt x="1356" y="681"/>
                  <a:pt x="1295" y="621"/>
                  <a:pt x="1221" y="621"/>
                </a:cubicBezTo>
                <a:cubicBezTo>
                  <a:pt x="1036" y="621"/>
                  <a:pt x="1036" y="621"/>
                  <a:pt x="1036" y="621"/>
                </a:cubicBezTo>
                <a:cubicBezTo>
                  <a:pt x="961" y="621"/>
                  <a:pt x="901" y="681"/>
                  <a:pt x="901" y="756"/>
                </a:cubicBezTo>
                <a:cubicBezTo>
                  <a:pt x="901" y="830"/>
                  <a:pt x="961" y="890"/>
                  <a:pt x="1036" y="890"/>
                </a:cubicBezTo>
                <a:close/>
                <a:moveTo>
                  <a:pt x="1173" y="711"/>
                </a:moveTo>
                <a:cubicBezTo>
                  <a:pt x="1221" y="711"/>
                  <a:pt x="1221" y="711"/>
                  <a:pt x="1221" y="711"/>
                </a:cubicBezTo>
                <a:cubicBezTo>
                  <a:pt x="1246" y="711"/>
                  <a:pt x="1266" y="731"/>
                  <a:pt x="1266" y="756"/>
                </a:cubicBezTo>
                <a:cubicBezTo>
                  <a:pt x="1266" y="780"/>
                  <a:pt x="1246" y="800"/>
                  <a:pt x="1221" y="800"/>
                </a:cubicBezTo>
                <a:cubicBezTo>
                  <a:pt x="1173" y="800"/>
                  <a:pt x="1173" y="800"/>
                  <a:pt x="1173" y="800"/>
                </a:cubicBezTo>
                <a:lnTo>
                  <a:pt x="1173" y="711"/>
                </a:lnTo>
                <a:close/>
                <a:moveTo>
                  <a:pt x="1036" y="711"/>
                </a:moveTo>
                <a:cubicBezTo>
                  <a:pt x="1083" y="711"/>
                  <a:pt x="1083" y="711"/>
                  <a:pt x="1083" y="711"/>
                </a:cubicBezTo>
                <a:cubicBezTo>
                  <a:pt x="1083" y="800"/>
                  <a:pt x="1083" y="800"/>
                  <a:pt x="1083" y="800"/>
                </a:cubicBezTo>
                <a:cubicBezTo>
                  <a:pt x="1036" y="800"/>
                  <a:pt x="1036" y="800"/>
                  <a:pt x="1036" y="800"/>
                </a:cubicBezTo>
                <a:cubicBezTo>
                  <a:pt x="1011" y="800"/>
                  <a:pt x="991" y="780"/>
                  <a:pt x="991" y="756"/>
                </a:cubicBezTo>
                <a:cubicBezTo>
                  <a:pt x="991" y="731"/>
                  <a:pt x="1011" y="711"/>
                  <a:pt x="1036" y="711"/>
                </a:cubicBezTo>
                <a:close/>
                <a:moveTo>
                  <a:pt x="1036" y="530"/>
                </a:moveTo>
                <a:cubicBezTo>
                  <a:pt x="1221" y="530"/>
                  <a:pt x="1221" y="530"/>
                  <a:pt x="1221" y="530"/>
                </a:cubicBezTo>
                <a:cubicBezTo>
                  <a:pt x="1295" y="530"/>
                  <a:pt x="1356" y="470"/>
                  <a:pt x="1356" y="396"/>
                </a:cubicBezTo>
                <a:cubicBezTo>
                  <a:pt x="1356" y="321"/>
                  <a:pt x="1295" y="261"/>
                  <a:pt x="1221" y="261"/>
                </a:cubicBezTo>
                <a:cubicBezTo>
                  <a:pt x="1036" y="261"/>
                  <a:pt x="1036" y="261"/>
                  <a:pt x="1036" y="261"/>
                </a:cubicBezTo>
                <a:cubicBezTo>
                  <a:pt x="961" y="261"/>
                  <a:pt x="901" y="321"/>
                  <a:pt x="901" y="396"/>
                </a:cubicBezTo>
                <a:cubicBezTo>
                  <a:pt x="901" y="470"/>
                  <a:pt x="961" y="530"/>
                  <a:pt x="1036" y="530"/>
                </a:cubicBezTo>
                <a:close/>
                <a:moveTo>
                  <a:pt x="1173" y="351"/>
                </a:moveTo>
                <a:cubicBezTo>
                  <a:pt x="1221" y="351"/>
                  <a:pt x="1221" y="351"/>
                  <a:pt x="1221" y="351"/>
                </a:cubicBezTo>
                <a:cubicBezTo>
                  <a:pt x="1246" y="351"/>
                  <a:pt x="1266" y="371"/>
                  <a:pt x="1266" y="396"/>
                </a:cubicBezTo>
                <a:cubicBezTo>
                  <a:pt x="1266" y="420"/>
                  <a:pt x="1246" y="440"/>
                  <a:pt x="1221" y="440"/>
                </a:cubicBezTo>
                <a:cubicBezTo>
                  <a:pt x="1173" y="440"/>
                  <a:pt x="1173" y="440"/>
                  <a:pt x="1173" y="440"/>
                </a:cubicBezTo>
                <a:lnTo>
                  <a:pt x="1173" y="351"/>
                </a:lnTo>
                <a:close/>
                <a:moveTo>
                  <a:pt x="1036" y="351"/>
                </a:moveTo>
                <a:cubicBezTo>
                  <a:pt x="1083" y="351"/>
                  <a:pt x="1083" y="351"/>
                  <a:pt x="1083" y="351"/>
                </a:cubicBezTo>
                <a:cubicBezTo>
                  <a:pt x="1083" y="440"/>
                  <a:pt x="1083" y="440"/>
                  <a:pt x="1083" y="440"/>
                </a:cubicBezTo>
                <a:cubicBezTo>
                  <a:pt x="1036" y="440"/>
                  <a:pt x="1036" y="440"/>
                  <a:pt x="1036" y="440"/>
                </a:cubicBezTo>
                <a:cubicBezTo>
                  <a:pt x="1011" y="440"/>
                  <a:pt x="991" y="420"/>
                  <a:pt x="991" y="396"/>
                </a:cubicBezTo>
                <a:cubicBezTo>
                  <a:pt x="991" y="371"/>
                  <a:pt x="1011" y="351"/>
                  <a:pt x="1036" y="351"/>
                </a:cubicBezTo>
                <a:close/>
                <a:moveTo>
                  <a:pt x="316" y="1250"/>
                </a:moveTo>
                <a:cubicBezTo>
                  <a:pt x="501" y="1250"/>
                  <a:pt x="501" y="1250"/>
                  <a:pt x="501" y="1250"/>
                </a:cubicBezTo>
                <a:cubicBezTo>
                  <a:pt x="575" y="1250"/>
                  <a:pt x="636" y="1190"/>
                  <a:pt x="636" y="1116"/>
                </a:cubicBezTo>
                <a:cubicBezTo>
                  <a:pt x="636" y="1041"/>
                  <a:pt x="575" y="981"/>
                  <a:pt x="501" y="981"/>
                </a:cubicBezTo>
                <a:cubicBezTo>
                  <a:pt x="316" y="981"/>
                  <a:pt x="316" y="981"/>
                  <a:pt x="316" y="981"/>
                </a:cubicBezTo>
                <a:cubicBezTo>
                  <a:pt x="241" y="981"/>
                  <a:pt x="181" y="1041"/>
                  <a:pt x="181" y="1116"/>
                </a:cubicBezTo>
                <a:cubicBezTo>
                  <a:pt x="181" y="1190"/>
                  <a:pt x="241" y="1250"/>
                  <a:pt x="316" y="1250"/>
                </a:cubicBezTo>
                <a:close/>
                <a:moveTo>
                  <a:pt x="453" y="1071"/>
                </a:moveTo>
                <a:cubicBezTo>
                  <a:pt x="501" y="1071"/>
                  <a:pt x="501" y="1071"/>
                  <a:pt x="501" y="1071"/>
                </a:cubicBezTo>
                <a:cubicBezTo>
                  <a:pt x="526" y="1071"/>
                  <a:pt x="546" y="1091"/>
                  <a:pt x="546" y="1116"/>
                </a:cubicBezTo>
                <a:cubicBezTo>
                  <a:pt x="546" y="1140"/>
                  <a:pt x="526" y="1160"/>
                  <a:pt x="501" y="1160"/>
                </a:cubicBezTo>
                <a:cubicBezTo>
                  <a:pt x="453" y="1160"/>
                  <a:pt x="453" y="1160"/>
                  <a:pt x="453" y="1160"/>
                </a:cubicBezTo>
                <a:lnTo>
                  <a:pt x="453" y="1071"/>
                </a:lnTo>
                <a:close/>
                <a:moveTo>
                  <a:pt x="316" y="1071"/>
                </a:moveTo>
                <a:cubicBezTo>
                  <a:pt x="363" y="1071"/>
                  <a:pt x="363" y="1071"/>
                  <a:pt x="363" y="1071"/>
                </a:cubicBezTo>
                <a:cubicBezTo>
                  <a:pt x="363" y="1160"/>
                  <a:pt x="363" y="1160"/>
                  <a:pt x="363" y="1160"/>
                </a:cubicBezTo>
                <a:cubicBezTo>
                  <a:pt x="316" y="1160"/>
                  <a:pt x="316" y="1160"/>
                  <a:pt x="316" y="1160"/>
                </a:cubicBezTo>
                <a:cubicBezTo>
                  <a:pt x="291" y="1160"/>
                  <a:pt x="271" y="1140"/>
                  <a:pt x="271" y="1116"/>
                </a:cubicBezTo>
                <a:cubicBezTo>
                  <a:pt x="271" y="1091"/>
                  <a:pt x="291" y="1071"/>
                  <a:pt x="316" y="1071"/>
                </a:cubicBezTo>
                <a:close/>
                <a:moveTo>
                  <a:pt x="316" y="890"/>
                </a:moveTo>
                <a:cubicBezTo>
                  <a:pt x="501" y="890"/>
                  <a:pt x="501" y="890"/>
                  <a:pt x="501" y="890"/>
                </a:cubicBezTo>
                <a:cubicBezTo>
                  <a:pt x="575" y="890"/>
                  <a:pt x="636" y="830"/>
                  <a:pt x="636" y="756"/>
                </a:cubicBezTo>
                <a:cubicBezTo>
                  <a:pt x="636" y="681"/>
                  <a:pt x="575" y="621"/>
                  <a:pt x="501" y="621"/>
                </a:cubicBezTo>
                <a:cubicBezTo>
                  <a:pt x="316" y="621"/>
                  <a:pt x="316" y="621"/>
                  <a:pt x="316" y="621"/>
                </a:cubicBezTo>
                <a:cubicBezTo>
                  <a:pt x="241" y="621"/>
                  <a:pt x="181" y="681"/>
                  <a:pt x="181" y="756"/>
                </a:cubicBezTo>
                <a:cubicBezTo>
                  <a:pt x="181" y="830"/>
                  <a:pt x="241" y="890"/>
                  <a:pt x="316" y="890"/>
                </a:cubicBezTo>
                <a:close/>
                <a:moveTo>
                  <a:pt x="453" y="711"/>
                </a:moveTo>
                <a:cubicBezTo>
                  <a:pt x="501" y="711"/>
                  <a:pt x="501" y="711"/>
                  <a:pt x="501" y="711"/>
                </a:cubicBezTo>
                <a:cubicBezTo>
                  <a:pt x="526" y="711"/>
                  <a:pt x="546" y="731"/>
                  <a:pt x="546" y="756"/>
                </a:cubicBezTo>
                <a:cubicBezTo>
                  <a:pt x="546" y="780"/>
                  <a:pt x="526" y="800"/>
                  <a:pt x="501" y="800"/>
                </a:cubicBezTo>
                <a:cubicBezTo>
                  <a:pt x="453" y="800"/>
                  <a:pt x="453" y="800"/>
                  <a:pt x="453" y="800"/>
                </a:cubicBezTo>
                <a:lnTo>
                  <a:pt x="453" y="711"/>
                </a:lnTo>
                <a:close/>
                <a:moveTo>
                  <a:pt x="316" y="711"/>
                </a:moveTo>
                <a:cubicBezTo>
                  <a:pt x="363" y="711"/>
                  <a:pt x="363" y="711"/>
                  <a:pt x="363" y="711"/>
                </a:cubicBezTo>
                <a:cubicBezTo>
                  <a:pt x="363" y="800"/>
                  <a:pt x="363" y="800"/>
                  <a:pt x="363" y="800"/>
                </a:cubicBezTo>
                <a:cubicBezTo>
                  <a:pt x="316" y="800"/>
                  <a:pt x="316" y="800"/>
                  <a:pt x="316" y="800"/>
                </a:cubicBezTo>
                <a:cubicBezTo>
                  <a:pt x="291" y="800"/>
                  <a:pt x="271" y="780"/>
                  <a:pt x="271" y="756"/>
                </a:cubicBezTo>
                <a:cubicBezTo>
                  <a:pt x="271" y="731"/>
                  <a:pt x="291" y="711"/>
                  <a:pt x="316" y="711"/>
                </a:cubicBezTo>
                <a:close/>
                <a:moveTo>
                  <a:pt x="316" y="530"/>
                </a:moveTo>
                <a:cubicBezTo>
                  <a:pt x="501" y="530"/>
                  <a:pt x="501" y="530"/>
                  <a:pt x="501" y="530"/>
                </a:cubicBezTo>
                <a:cubicBezTo>
                  <a:pt x="575" y="530"/>
                  <a:pt x="636" y="470"/>
                  <a:pt x="636" y="396"/>
                </a:cubicBezTo>
                <a:cubicBezTo>
                  <a:pt x="636" y="321"/>
                  <a:pt x="575" y="261"/>
                  <a:pt x="501" y="261"/>
                </a:cubicBezTo>
                <a:cubicBezTo>
                  <a:pt x="316" y="261"/>
                  <a:pt x="316" y="261"/>
                  <a:pt x="316" y="261"/>
                </a:cubicBezTo>
                <a:cubicBezTo>
                  <a:pt x="241" y="261"/>
                  <a:pt x="181" y="321"/>
                  <a:pt x="181" y="396"/>
                </a:cubicBezTo>
                <a:cubicBezTo>
                  <a:pt x="181" y="470"/>
                  <a:pt x="241" y="530"/>
                  <a:pt x="316" y="530"/>
                </a:cubicBezTo>
                <a:close/>
                <a:moveTo>
                  <a:pt x="453" y="351"/>
                </a:moveTo>
                <a:cubicBezTo>
                  <a:pt x="501" y="351"/>
                  <a:pt x="501" y="351"/>
                  <a:pt x="501" y="351"/>
                </a:cubicBezTo>
                <a:cubicBezTo>
                  <a:pt x="526" y="351"/>
                  <a:pt x="546" y="371"/>
                  <a:pt x="546" y="396"/>
                </a:cubicBezTo>
                <a:cubicBezTo>
                  <a:pt x="546" y="420"/>
                  <a:pt x="526" y="440"/>
                  <a:pt x="501" y="440"/>
                </a:cubicBezTo>
                <a:cubicBezTo>
                  <a:pt x="453" y="440"/>
                  <a:pt x="453" y="440"/>
                  <a:pt x="453" y="440"/>
                </a:cubicBezTo>
                <a:lnTo>
                  <a:pt x="453" y="351"/>
                </a:lnTo>
                <a:close/>
                <a:moveTo>
                  <a:pt x="316" y="351"/>
                </a:moveTo>
                <a:cubicBezTo>
                  <a:pt x="363" y="351"/>
                  <a:pt x="363" y="351"/>
                  <a:pt x="363" y="351"/>
                </a:cubicBezTo>
                <a:cubicBezTo>
                  <a:pt x="363" y="440"/>
                  <a:pt x="363" y="440"/>
                  <a:pt x="363" y="440"/>
                </a:cubicBezTo>
                <a:cubicBezTo>
                  <a:pt x="316" y="440"/>
                  <a:pt x="316" y="440"/>
                  <a:pt x="316" y="440"/>
                </a:cubicBezTo>
                <a:cubicBezTo>
                  <a:pt x="291" y="440"/>
                  <a:pt x="271" y="420"/>
                  <a:pt x="271" y="396"/>
                </a:cubicBezTo>
                <a:cubicBezTo>
                  <a:pt x="271" y="371"/>
                  <a:pt x="291" y="351"/>
                  <a:pt x="316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 424"/>
          <p:cNvSpPr>
            <a:spLocks noEditPoints="1"/>
          </p:cNvSpPr>
          <p:nvPr/>
        </p:nvSpPr>
        <p:spPr bwMode="auto">
          <a:xfrm>
            <a:off x="2971648" y="3237373"/>
            <a:ext cx="251579" cy="392387"/>
          </a:xfrm>
          <a:custGeom>
            <a:avLst/>
            <a:gdLst>
              <a:gd name="T0" fmla="*/ 687 w 985"/>
              <a:gd name="T1" fmla="*/ 316 h 1536"/>
              <a:gd name="T2" fmla="*/ 225 w 985"/>
              <a:gd name="T3" fmla="*/ 271 h 1536"/>
              <a:gd name="T4" fmla="*/ 180 w 985"/>
              <a:gd name="T5" fmla="*/ 714 h 1536"/>
              <a:gd name="T6" fmla="*/ 687 w 985"/>
              <a:gd name="T7" fmla="*/ 714 h 1536"/>
              <a:gd name="T8" fmla="*/ 270 w 985"/>
              <a:gd name="T9" fmla="*/ 720 h 1536"/>
              <a:gd name="T10" fmla="*/ 433 w 985"/>
              <a:gd name="T11" fmla="*/ 878 h 1536"/>
              <a:gd name="T12" fmla="*/ 270 w 985"/>
              <a:gd name="T13" fmla="*/ 630 h 1536"/>
              <a:gd name="T14" fmla="*/ 597 w 985"/>
              <a:gd name="T15" fmla="*/ 541 h 1536"/>
              <a:gd name="T16" fmla="*/ 597 w 985"/>
              <a:gd name="T17" fmla="*/ 452 h 1536"/>
              <a:gd name="T18" fmla="*/ 270 w 985"/>
              <a:gd name="T19" fmla="*/ 361 h 1536"/>
              <a:gd name="T20" fmla="*/ 597 w 985"/>
              <a:gd name="T21" fmla="*/ 452 h 1536"/>
              <a:gd name="T22" fmla="*/ 640 w 985"/>
              <a:gd name="T23" fmla="*/ 1362 h 1536"/>
              <a:gd name="T24" fmla="*/ 475 w 985"/>
              <a:gd name="T25" fmla="*/ 1362 h 1536"/>
              <a:gd name="T26" fmla="*/ 567 w 985"/>
              <a:gd name="T27" fmla="*/ 1191 h 1536"/>
              <a:gd name="T28" fmla="*/ 771 w 985"/>
              <a:gd name="T29" fmla="*/ 986 h 1536"/>
              <a:gd name="T30" fmla="*/ 867 w 985"/>
              <a:gd name="T31" fmla="*/ 137 h 1536"/>
              <a:gd name="T32" fmla="*/ 560 w 985"/>
              <a:gd name="T33" fmla="*/ 92 h 1536"/>
              <a:gd name="T34" fmla="*/ 306 w 985"/>
              <a:gd name="T35" fmla="*/ 92 h 1536"/>
              <a:gd name="T36" fmla="*/ 0 w 985"/>
              <a:gd name="T37" fmla="*/ 137 h 1536"/>
              <a:gd name="T38" fmla="*/ 95 w 985"/>
              <a:gd name="T39" fmla="*/ 986 h 1536"/>
              <a:gd name="T40" fmla="*/ 299 w 985"/>
              <a:gd name="T41" fmla="*/ 1191 h 1536"/>
              <a:gd name="T42" fmla="*/ 385 w 985"/>
              <a:gd name="T43" fmla="*/ 1362 h 1536"/>
              <a:gd name="T44" fmla="*/ 730 w 985"/>
              <a:gd name="T45" fmla="*/ 1362 h 1536"/>
              <a:gd name="T46" fmla="*/ 813 w 985"/>
              <a:gd name="T47" fmla="*/ 1193 h 1536"/>
              <a:gd name="T48" fmla="*/ 895 w 985"/>
              <a:gd name="T49" fmla="*/ 1491 h 1536"/>
              <a:gd name="T50" fmla="*/ 985 w 985"/>
              <a:gd name="T51" fmla="*/ 1491 h 1536"/>
              <a:gd name="T52" fmla="*/ 813 w 985"/>
              <a:gd name="T53" fmla="*/ 1103 h 1536"/>
              <a:gd name="T54" fmla="*/ 433 w 985"/>
              <a:gd name="T55" fmla="*/ 1235 h 1536"/>
              <a:gd name="T56" fmla="*/ 389 w 985"/>
              <a:gd name="T57" fmla="*/ 1093 h 1536"/>
              <a:gd name="T58" fmla="*/ 165 w 985"/>
              <a:gd name="T59" fmla="*/ 929 h 1536"/>
              <a:gd name="T60" fmla="*/ 90 w 985"/>
              <a:gd name="T61" fmla="*/ 181 h 1536"/>
              <a:gd name="T62" fmla="*/ 389 w 985"/>
              <a:gd name="T63" fmla="*/ 137 h 1536"/>
              <a:gd name="T64" fmla="*/ 433 w 985"/>
              <a:gd name="T65" fmla="*/ 90 h 1536"/>
              <a:gd name="T66" fmla="*/ 477 w 985"/>
              <a:gd name="T67" fmla="*/ 137 h 1536"/>
              <a:gd name="T68" fmla="*/ 777 w 985"/>
              <a:gd name="T69" fmla="*/ 181 h 1536"/>
              <a:gd name="T70" fmla="*/ 701 w 985"/>
              <a:gd name="T71" fmla="*/ 929 h 1536"/>
              <a:gd name="T72" fmla="*/ 477 w 985"/>
              <a:gd name="T73" fmla="*/ 1093 h 1536"/>
              <a:gd name="T74" fmla="*/ 433 w 985"/>
              <a:gd name="T75" fmla="*/ 12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85" h="1536">
                <a:moveTo>
                  <a:pt x="687" y="714"/>
                </a:moveTo>
                <a:cubicBezTo>
                  <a:pt x="687" y="316"/>
                  <a:pt x="687" y="316"/>
                  <a:pt x="687" y="316"/>
                </a:cubicBezTo>
                <a:cubicBezTo>
                  <a:pt x="687" y="291"/>
                  <a:pt x="667" y="271"/>
                  <a:pt x="642" y="271"/>
                </a:cubicBezTo>
                <a:cubicBezTo>
                  <a:pt x="225" y="271"/>
                  <a:pt x="225" y="271"/>
                  <a:pt x="225" y="271"/>
                </a:cubicBezTo>
                <a:cubicBezTo>
                  <a:pt x="200" y="271"/>
                  <a:pt x="180" y="291"/>
                  <a:pt x="180" y="316"/>
                </a:cubicBezTo>
                <a:cubicBezTo>
                  <a:pt x="180" y="714"/>
                  <a:pt x="180" y="714"/>
                  <a:pt x="180" y="714"/>
                </a:cubicBezTo>
                <a:cubicBezTo>
                  <a:pt x="180" y="854"/>
                  <a:pt x="293" y="968"/>
                  <a:pt x="433" y="968"/>
                </a:cubicBezTo>
                <a:cubicBezTo>
                  <a:pt x="573" y="968"/>
                  <a:pt x="687" y="854"/>
                  <a:pt x="687" y="714"/>
                </a:cubicBezTo>
                <a:close/>
                <a:moveTo>
                  <a:pt x="433" y="878"/>
                </a:moveTo>
                <a:cubicBezTo>
                  <a:pt x="345" y="878"/>
                  <a:pt x="272" y="807"/>
                  <a:pt x="270" y="720"/>
                </a:cubicBezTo>
                <a:cubicBezTo>
                  <a:pt x="597" y="720"/>
                  <a:pt x="597" y="720"/>
                  <a:pt x="597" y="720"/>
                </a:cubicBezTo>
                <a:cubicBezTo>
                  <a:pt x="594" y="807"/>
                  <a:pt x="522" y="878"/>
                  <a:pt x="433" y="878"/>
                </a:cubicBezTo>
                <a:close/>
                <a:moveTo>
                  <a:pt x="597" y="630"/>
                </a:moveTo>
                <a:cubicBezTo>
                  <a:pt x="270" y="630"/>
                  <a:pt x="270" y="630"/>
                  <a:pt x="270" y="630"/>
                </a:cubicBezTo>
                <a:cubicBezTo>
                  <a:pt x="270" y="541"/>
                  <a:pt x="270" y="541"/>
                  <a:pt x="270" y="541"/>
                </a:cubicBezTo>
                <a:cubicBezTo>
                  <a:pt x="597" y="541"/>
                  <a:pt x="597" y="541"/>
                  <a:pt x="597" y="541"/>
                </a:cubicBezTo>
                <a:lnTo>
                  <a:pt x="597" y="630"/>
                </a:lnTo>
                <a:close/>
                <a:moveTo>
                  <a:pt x="597" y="452"/>
                </a:moveTo>
                <a:cubicBezTo>
                  <a:pt x="270" y="452"/>
                  <a:pt x="270" y="452"/>
                  <a:pt x="270" y="452"/>
                </a:cubicBezTo>
                <a:cubicBezTo>
                  <a:pt x="270" y="361"/>
                  <a:pt x="270" y="361"/>
                  <a:pt x="270" y="361"/>
                </a:cubicBezTo>
                <a:cubicBezTo>
                  <a:pt x="597" y="361"/>
                  <a:pt x="597" y="361"/>
                  <a:pt x="597" y="361"/>
                </a:cubicBezTo>
                <a:lnTo>
                  <a:pt x="597" y="452"/>
                </a:lnTo>
                <a:close/>
                <a:moveTo>
                  <a:pt x="640" y="1275"/>
                </a:moveTo>
                <a:cubicBezTo>
                  <a:pt x="640" y="1277"/>
                  <a:pt x="640" y="1362"/>
                  <a:pt x="640" y="1362"/>
                </a:cubicBezTo>
                <a:cubicBezTo>
                  <a:pt x="640" y="1407"/>
                  <a:pt x="603" y="1444"/>
                  <a:pt x="558" y="1444"/>
                </a:cubicBezTo>
                <a:cubicBezTo>
                  <a:pt x="512" y="1444"/>
                  <a:pt x="475" y="1407"/>
                  <a:pt x="475" y="1362"/>
                </a:cubicBezTo>
                <a:cubicBezTo>
                  <a:pt x="475" y="1319"/>
                  <a:pt x="475" y="1319"/>
                  <a:pt x="475" y="1319"/>
                </a:cubicBezTo>
                <a:cubicBezTo>
                  <a:pt x="529" y="1301"/>
                  <a:pt x="567" y="1251"/>
                  <a:pt x="567" y="1191"/>
                </a:cubicBezTo>
                <a:cubicBezTo>
                  <a:pt x="567" y="1127"/>
                  <a:pt x="567" y="1127"/>
                  <a:pt x="567" y="1127"/>
                </a:cubicBezTo>
                <a:cubicBezTo>
                  <a:pt x="647" y="1101"/>
                  <a:pt x="718" y="1051"/>
                  <a:pt x="771" y="986"/>
                </a:cubicBezTo>
                <a:cubicBezTo>
                  <a:pt x="833" y="909"/>
                  <a:pt x="867" y="813"/>
                  <a:pt x="867" y="714"/>
                </a:cubicBezTo>
                <a:cubicBezTo>
                  <a:pt x="867" y="137"/>
                  <a:pt x="867" y="137"/>
                  <a:pt x="867" y="137"/>
                </a:cubicBezTo>
                <a:cubicBezTo>
                  <a:pt x="867" y="112"/>
                  <a:pt x="846" y="92"/>
                  <a:pt x="822" y="92"/>
                </a:cubicBezTo>
                <a:cubicBezTo>
                  <a:pt x="560" y="92"/>
                  <a:pt x="560" y="92"/>
                  <a:pt x="560" y="92"/>
                </a:cubicBezTo>
                <a:cubicBezTo>
                  <a:pt x="543" y="38"/>
                  <a:pt x="492" y="0"/>
                  <a:pt x="433" y="0"/>
                </a:cubicBezTo>
                <a:cubicBezTo>
                  <a:pt x="374" y="0"/>
                  <a:pt x="324" y="38"/>
                  <a:pt x="306" y="92"/>
                </a:cubicBezTo>
                <a:cubicBezTo>
                  <a:pt x="45" y="92"/>
                  <a:pt x="45" y="92"/>
                  <a:pt x="45" y="92"/>
                </a:cubicBezTo>
                <a:cubicBezTo>
                  <a:pt x="20" y="92"/>
                  <a:pt x="0" y="112"/>
                  <a:pt x="0" y="137"/>
                </a:cubicBezTo>
                <a:cubicBezTo>
                  <a:pt x="0" y="714"/>
                  <a:pt x="0" y="714"/>
                  <a:pt x="0" y="714"/>
                </a:cubicBezTo>
                <a:cubicBezTo>
                  <a:pt x="0" y="813"/>
                  <a:pt x="34" y="909"/>
                  <a:pt x="95" y="986"/>
                </a:cubicBezTo>
                <a:cubicBezTo>
                  <a:pt x="148" y="1051"/>
                  <a:pt x="220" y="1101"/>
                  <a:pt x="299" y="1127"/>
                </a:cubicBezTo>
                <a:cubicBezTo>
                  <a:pt x="299" y="1191"/>
                  <a:pt x="299" y="1191"/>
                  <a:pt x="299" y="1191"/>
                </a:cubicBezTo>
                <a:cubicBezTo>
                  <a:pt x="299" y="1248"/>
                  <a:pt x="335" y="1297"/>
                  <a:pt x="385" y="1316"/>
                </a:cubicBezTo>
                <a:cubicBezTo>
                  <a:pt x="385" y="1362"/>
                  <a:pt x="385" y="1362"/>
                  <a:pt x="385" y="1362"/>
                </a:cubicBezTo>
                <a:cubicBezTo>
                  <a:pt x="385" y="1457"/>
                  <a:pt x="463" y="1534"/>
                  <a:pt x="558" y="1534"/>
                </a:cubicBezTo>
                <a:cubicBezTo>
                  <a:pt x="653" y="1534"/>
                  <a:pt x="730" y="1457"/>
                  <a:pt x="730" y="1362"/>
                </a:cubicBezTo>
                <a:cubicBezTo>
                  <a:pt x="730" y="1362"/>
                  <a:pt x="730" y="1273"/>
                  <a:pt x="730" y="1272"/>
                </a:cubicBezTo>
                <a:cubicBezTo>
                  <a:pt x="732" y="1228"/>
                  <a:pt x="768" y="1193"/>
                  <a:pt x="813" y="1193"/>
                </a:cubicBezTo>
                <a:cubicBezTo>
                  <a:pt x="858" y="1193"/>
                  <a:pt x="895" y="1230"/>
                  <a:pt x="895" y="1275"/>
                </a:cubicBezTo>
                <a:cubicBezTo>
                  <a:pt x="895" y="1491"/>
                  <a:pt x="895" y="1491"/>
                  <a:pt x="895" y="1491"/>
                </a:cubicBezTo>
                <a:cubicBezTo>
                  <a:pt x="895" y="1516"/>
                  <a:pt x="915" y="1536"/>
                  <a:pt x="940" y="1536"/>
                </a:cubicBezTo>
                <a:cubicBezTo>
                  <a:pt x="965" y="1536"/>
                  <a:pt x="985" y="1516"/>
                  <a:pt x="985" y="1491"/>
                </a:cubicBezTo>
                <a:cubicBezTo>
                  <a:pt x="985" y="1275"/>
                  <a:pt x="985" y="1275"/>
                  <a:pt x="985" y="1275"/>
                </a:cubicBezTo>
                <a:cubicBezTo>
                  <a:pt x="985" y="1180"/>
                  <a:pt x="908" y="1103"/>
                  <a:pt x="813" y="1103"/>
                </a:cubicBezTo>
                <a:cubicBezTo>
                  <a:pt x="717" y="1103"/>
                  <a:pt x="640" y="1180"/>
                  <a:pt x="640" y="1275"/>
                </a:cubicBezTo>
                <a:close/>
                <a:moveTo>
                  <a:pt x="433" y="1235"/>
                </a:moveTo>
                <a:cubicBezTo>
                  <a:pt x="409" y="1235"/>
                  <a:pt x="389" y="1216"/>
                  <a:pt x="389" y="1191"/>
                </a:cubicBezTo>
                <a:cubicBezTo>
                  <a:pt x="389" y="1093"/>
                  <a:pt x="389" y="1093"/>
                  <a:pt x="389" y="1093"/>
                </a:cubicBezTo>
                <a:cubicBezTo>
                  <a:pt x="389" y="1072"/>
                  <a:pt x="375" y="1054"/>
                  <a:pt x="354" y="1049"/>
                </a:cubicBezTo>
                <a:cubicBezTo>
                  <a:pt x="280" y="1031"/>
                  <a:pt x="213" y="989"/>
                  <a:pt x="165" y="929"/>
                </a:cubicBezTo>
                <a:cubicBezTo>
                  <a:pt x="116" y="868"/>
                  <a:pt x="90" y="794"/>
                  <a:pt x="90" y="714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69" y="181"/>
                  <a:pt x="389" y="161"/>
                  <a:pt x="389" y="13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10"/>
                  <a:pt x="409" y="90"/>
                  <a:pt x="433" y="90"/>
                </a:cubicBezTo>
                <a:cubicBezTo>
                  <a:pt x="458" y="90"/>
                  <a:pt x="477" y="110"/>
                  <a:pt x="477" y="134"/>
                </a:cubicBezTo>
                <a:cubicBezTo>
                  <a:pt x="477" y="137"/>
                  <a:pt x="477" y="137"/>
                  <a:pt x="477" y="137"/>
                </a:cubicBezTo>
                <a:cubicBezTo>
                  <a:pt x="477" y="161"/>
                  <a:pt x="497" y="181"/>
                  <a:pt x="522" y="181"/>
                </a:cubicBezTo>
                <a:cubicBezTo>
                  <a:pt x="777" y="181"/>
                  <a:pt x="777" y="181"/>
                  <a:pt x="777" y="181"/>
                </a:cubicBezTo>
                <a:cubicBezTo>
                  <a:pt x="777" y="714"/>
                  <a:pt x="777" y="714"/>
                  <a:pt x="777" y="714"/>
                </a:cubicBezTo>
                <a:cubicBezTo>
                  <a:pt x="777" y="794"/>
                  <a:pt x="751" y="868"/>
                  <a:pt x="701" y="929"/>
                </a:cubicBezTo>
                <a:cubicBezTo>
                  <a:pt x="653" y="989"/>
                  <a:pt x="586" y="1031"/>
                  <a:pt x="512" y="1049"/>
                </a:cubicBezTo>
                <a:cubicBezTo>
                  <a:pt x="492" y="1054"/>
                  <a:pt x="477" y="1072"/>
                  <a:pt x="477" y="1093"/>
                </a:cubicBezTo>
                <a:cubicBezTo>
                  <a:pt x="477" y="1191"/>
                  <a:pt x="477" y="1191"/>
                  <a:pt x="477" y="1191"/>
                </a:cubicBezTo>
                <a:cubicBezTo>
                  <a:pt x="477" y="1216"/>
                  <a:pt x="458" y="1235"/>
                  <a:pt x="433" y="1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 431"/>
          <p:cNvSpPr>
            <a:spLocks noEditPoints="1"/>
          </p:cNvSpPr>
          <p:nvPr/>
        </p:nvSpPr>
        <p:spPr bwMode="auto">
          <a:xfrm>
            <a:off x="2901166" y="3909792"/>
            <a:ext cx="392543" cy="392387"/>
          </a:xfrm>
          <a:custGeom>
            <a:avLst/>
            <a:gdLst>
              <a:gd name="T0" fmla="*/ 986 w 1536"/>
              <a:gd name="T1" fmla="*/ 0 h 1536"/>
              <a:gd name="T2" fmla="*/ 573 w 1536"/>
              <a:gd name="T3" fmla="*/ 0 h 1536"/>
              <a:gd name="T4" fmla="*/ 311 w 1536"/>
              <a:gd name="T5" fmla="*/ 235 h 1536"/>
              <a:gd name="T6" fmla="*/ 311 w 1536"/>
              <a:gd name="T7" fmla="*/ 236 h 1536"/>
              <a:gd name="T8" fmla="*/ 204 w 1536"/>
              <a:gd name="T9" fmla="*/ 1045 h 1536"/>
              <a:gd name="T10" fmla="*/ 0 w 1536"/>
              <a:gd name="T11" fmla="*/ 1288 h 1536"/>
              <a:gd name="T12" fmla="*/ 248 w 1536"/>
              <a:gd name="T13" fmla="*/ 1536 h 1536"/>
              <a:gd name="T14" fmla="*/ 496 w 1536"/>
              <a:gd name="T15" fmla="*/ 1288 h 1536"/>
              <a:gd name="T16" fmla="*/ 294 w 1536"/>
              <a:gd name="T17" fmla="*/ 1045 h 1536"/>
              <a:gd name="T18" fmla="*/ 370 w 1536"/>
              <a:gd name="T19" fmla="*/ 480 h 1536"/>
              <a:gd name="T20" fmla="*/ 1199 w 1536"/>
              <a:gd name="T21" fmla="*/ 480 h 1536"/>
              <a:gd name="T22" fmla="*/ 1327 w 1536"/>
              <a:gd name="T23" fmla="*/ 1231 h 1536"/>
              <a:gd name="T24" fmla="*/ 1326 w 1536"/>
              <a:gd name="T25" fmla="*/ 1232 h 1536"/>
              <a:gd name="T26" fmla="*/ 1253 w 1536"/>
              <a:gd name="T27" fmla="*/ 1301 h 1536"/>
              <a:gd name="T28" fmla="*/ 1228 w 1536"/>
              <a:gd name="T29" fmla="*/ 1360 h 1536"/>
              <a:gd name="T30" fmla="*/ 1228 w 1536"/>
              <a:gd name="T31" fmla="*/ 1455 h 1536"/>
              <a:gd name="T32" fmla="*/ 1309 w 1536"/>
              <a:gd name="T33" fmla="*/ 1536 h 1536"/>
              <a:gd name="T34" fmla="*/ 1455 w 1536"/>
              <a:gd name="T35" fmla="*/ 1536 h 1536"/>
              <a:gd name="T36" fmla="*/ 1536 w 1536"/>
              <a:gd name="T37" fmla="*/ 1455 h 1536"/>
              <a:gd name="T38" fmla="*/ 1536 w 1536"/>
              <a:gd name="T39" fmla="*/ 1360 h 1536"/>
              <a:gd name="T40" fmla="*/ 1511 w 1536"/>
              <a:gd name="T41" fmla="*/ 1301 h 1536"/>
              <a:gd name="T42" fmla="*/ 1438 w 1536"/>
              <a:gd name="T43" fmla="*/ 1232 h 1536"/>
              <a:gd name="T44" fmla="*/ 1416 w 1536"/>
              <a:gd name="T45" fmla="*/ 1217 h 1536"/>
              <a:gd name="T46" fmla="*/ 1248 w 1536"/>
              <a:gd name="T47" fmla="*/ 235 h 1536"/>
              <a:gd name="T48" fmla="*/ 986 w 1536"/>
              <a:gd name="T49" fmla="*/ 0 h 1536"/>
              <a:gd name="T50" fmla="*/ 406 w 1536"/>
              <a:gd name="T51" fmla="*/ 1288 h 1536"/>
              <a:gd name="T52" fmla="*/ 248 w 1536"/>
              <a:gd name="T53" fmla="*/ 1446 h 1536"/>
              <a:gd name="T54" fmla="*/ 90 w 1536"/>
              <a:gd name="T55" fmla="*/ 1288 h 1536"/>
              <a:gd name="T56" fmla="*/ 248 w 1536"/>
              <a:gd name="T57" fmla="*/ 1131 h 1536"/>
              <a:gd name="T58" fmla="*/ 406 w 1536"/>
              <a:gd name="T59" fmla="*/ 1288 h 1536"/>
              <a:gd name="T60" fmla="*/ 381 w 1536"/>
              <a:gd name="T61" fmla="*/ 390 h 1536"/>
              <a:gd name="T62" fmla="*/ 400 w 1536"/>
              <a:gd name="T63" fmla="*/ 249 h 1536"/>
              <a:gd name="T64" fmla="*/ 573 w 1536"/>
              <a:gd name="T65" fmla="*/ 90 h 1536"/>
              <a:gd name="T66" fmla="*/ 986 w 1536"/>
              <a:gd name="T67" fmla="*/ 90 h 1536"/>
              <a:gd name="T68" fmla="*/ 1160 w 1536"/>
              <a:gd name="T69" fmla="*/ 250 h 1536"/>
              <a:gd name="T70" fmla="*/ 1184 w 1536"/>
              <a:gd name="T71" fmla="*/ 390 h 1536"/>
              <a:gd name="T72" fmla="*/ 381 w 1536"/>
              <a:gd name="T73" fmla="*/ 390 h 1536"/>
              <a:gd name="T74" fmla="*/ 1446 w 1536"/>
              <a:gd name="T75" fmla="*/ 1364 h 1536"/>
              <a:gd name="T76" fmla="*/ 1446 w 1536"/>
              <a:gd name="T77" fmla="*/ 1446 h 1536"/>
              <a:gd name="T78" fmla="*/ 1318 w 1536"/>
              <a:gd name="T79" fmla="*/ 1446 h 1536"/>
              <a:gd name="T80" fmla="*/ 1318 w 1536"/>
              <a:gd name="T81" fmla="*/ 1364 h 1536"/>
              <a:gd name="T82" fmla="*/ 1382 w 1536"/>
              <a:gd name="T83" fmla="*/ 1303 h 1536"/>
              <a:gd name="T84" fmla="*/ 1446 w 1536"/>
              <a:gd name="T85" fmla="*/ 1364 h 1536"/>
              <a:gd name="T86" fmla="*/ 291 w 1536"/>
              <a:gd name="T87" fmla="*/ 1275 h 1536"/>
              <a:gd name="T88" fmla="*/ 275 w 1536"/>
              <a:gd name="T89" fmla="*/ 1325 h 1536"/>
              <a:gd name="T90" fmla="*/ 223 w 1536"/>
              <a:gd name="T91" fmla="*/ 1326 h 1536"/>
              <a:gd name="T92" fmla="*/ 205 w 1536"/>
              <a:gd name="T93" fmla="*/ 1277 h 1536"/>
              <a:gd name="T94" fmla="*/ 244 w 1536"/>
              <a:gd name="T95" fmla="*/ 1244 h 1536"/>
              <a:gd name="T96" fmla="*/ 291 w 1536"/>
              <a:gd name="T97" fmla="*/ 127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6" h="1536">
                <a:moveTo>
                  <a:pt x="986" y="0"/>
                </a:moveTo>
                <a:cubicBezTo>
                  <a:pt x="573" y="0"/>
                  <a:pt x="573" y="0"/>
                  <a:pt x="573" y="0"/>
                </a:cubicBezTo>
                <a:cubicBezTo>
                  <a:pt x="444" y="0"/>
                  <a:pt x="334" y="99"/>
                  <a:pt x="311" y="235"/>
                </a:cubicBezTo>
                <a:cubicBezTo>
                  <a:pt x="311" y="235"/>
                  <a:pt x="311" y="236"/>
                  <a:pt x="311" y="236"/>
                </a:cubicBezTo>
                <a:cubicBezTo>
                  <a:pt x="204" y="1045"/>
                  <a:pt x="204" y="1045"/>
                  <a:pt x="204" y="1045"/>
                </a:cubicBezTo>
                <a:cubicBezTo>
                  <a:pt x="88" y="1066"/>
                  <a:pt x="0" y="1167"/>
                  <a:pt x="0" y="1288"/>
                </a:cubicBezTo>
                <a:cubicBezTo>
                  <a:pt x="0" y="1425"/>
                  <a:pt x="112" y="1536"/>
                  <a:pt x="248" y="1536"/>
                </a:cubicBezTo>
                <a:cubicBezTo>
                  <a:pt x="385" y="1536"/>
                  <a:pt x="496" y="1425"/>
                  <a:pt x="496" y="1288"/>
                </a:cubicBezTo>
                <a:cubicBezTo>
                  <a:pt x="496" y="1168"/>
                  <a:pt x="409" y="1067"/>
                  <a:pt x="294" y="1045"/>
                </a:cubicBezTo>
                <a:cubicBezTo>
                  <a:pt x="370" y="480"/>
                  <a:pt x="370" y="480"/>
                  <a:pt x="370" y="480"/>
                </a:cubicBezTo>
                <a:cubicBezTo>
                  <a:pt x="1199" y="480"/>
                  <a:pt x="1199" y="480"/>
                  <a:pt x="1199" y="480"/>
                </a:cubicBezTo>
                <a:cubicBezTo>
                  <a:pt x="1327" y="1231"/>
                  <a:pt x="1327" y="1231"/>
                  <a:pt x="1327" y="1231"/>
                </a:cubicBezTo>
                <a:cubicBezTo>
                  <a:pt x="1327" y="1231"/>
                  <a:pt x="1327" y="1232"/>
                  <a:pt x="1326" y="1232"/>
                </a:cubicBezTo>
                <a:cubicBezTo>
                  <a:pt x="1253" y="1301"/>
                  <a:pt x="1253" y="1301"/>
                  <a:pt x="1253" y="1301"/>
                </a:cubicBezTo>
                <a:cubicBezTo>
                  <a:pt x="1237" y="1317"/>
                  <a:pt x="1228" y="1338"/>
                  <a:pt x="1228" y="1360"/>
                </a:cubicBezTo>
                <a:cubicBezTo>
                  <a:pt x="1228" y="1455"/>
                  <a:pt x="1228" y="1455"/>
                  <a:pt x="1228" y="1455"/>
                </a:cubicBezTo>
                <a:cubicBezTo>
                  <a:pt x="1228" y="1500"/>
                  <a:pt x="1265" y="1536"/>
                  <a:pt x="1309" y="1536"/>
                </a:cubicBezTo>
                <a:cubicBezTo>
                  <a:pt x="1455" y="1536"/>
                  <a:pt x="1455" y="1536"/>
                  <a:pt x="1455" y="1536"/>
                </a:cubicBezTo>
                <a:cubicBezTo>
                  <a:pt x="1500" y="1536"/>
                  <a:pt x="1536" y="1500"/>
                  <a:pt x="1536" y="1455"/>
                </a:cubicBezTo>
                <a:cubicBezTo>
                  <a:pt x="1536" y="1360"/>
                  <a:pt x="1536" y="1360"/>
                  <a:pt x="1536" y="1360"/>
                </a:cubicBezTo>
                <a:cubicBezTo>
                  <a:pt x="1536" y="1338"/>
                  <a:pt x="1527" y="1317"/>
                  <a:pt x="1511" y="1301"/>
                </a:cubicBezTo>
                <a:cubicBezTo>
                  <a:pt x="1438" y="1232"/>
                  <a:pt x="1438" y="1232"/>
                  <a:pt x="1438" y="1232"/>
                </a:cubicBezTo>
                <a:cubicBezTo>
                  <a:pt x="1432" y="1225"/>
                  <a:pt x="1424" y="1220"/>
                  <a:pt x="1416" y="1217"/>
                </a:cubicBezTo>
                <a:cubicBezTo>
                  <a:pt x="1248" y="235"/>
                  <a:pt x="1248" y="235"/>
                  <a:pt x="1248" y="235"/>
                </a:cubicBezTo>
                <a:cubicBezTo>
                  <a:pt x="1226" y="99"/>
                  <a:pt x="1116" y="0"/>
                  <a:pt x="986" y="0"/>
                </a:cubicBezTo>
                <a:close/>
                <a:moveTo>
                  <a:pt x="406" y="1288"/>
                </a:moveTo>
                <a:cubicBezTo>
                  <a:pt x="406" y="1375"/>
                  <a:pt x="335" y="1446"/>
                  <a:pt x="248" y="1446"/>
                </a:cubicBezTo>
                <a:cubicBezTo>
                  <a:pt x="161" y="1446"/>
                  <a:pt x="90" y="1375"/>
                  <a:pt x="90" y="1288"/>
                </a:cubicBezTo>
                <a:cubicBezTo>
                  <a:pt x="90" y="1201"/>
                  <a:pt x="161" y="1131"/>
                  <a:pt x="248" y="1131"/>
                </a:cubicBezTo>
                <a:cubicBezTo>
                  <a:pt x="335" y="1131"/>
                  <a:pt x="406" y="1201"/>
                  <a:pt x="406" y="1288"/>
                </a:cubicBezTo>
                <a:close/>
                <a:moveTo>
                  <a:pt x="381" y="390"/>
                </a:moveTo>
                <a:cubicBezTo>
                  <a:pt x="400" y="249"/>
                  <a:pt x="400" y="249"/>
                  <a:pt x="400" y="249"/>
                </a:cubicBezTo>
                <a:cubicBezTo>
                  <a:pt x="416" y="157"/>
                  <a:pt x="488" y="90"/>
                  <a:pt x="573" y="90"/>
                </a:cubicBezTo>
                <a:cubicBezTo>
                  <a:pt x="986" y="90"/>
                  <a:pt x="986" y="90"/>
                  <a:pt x="986" y="90"/>
                </a:cubicBezTo>
                <a:cubicBezTo>
                  <a:pt x="1071" y="90"/>
                  <a:pt x="1144" y="157"/>
                  <a:pt x="1160" y="250"/>
                </a:cubicBezTo>
                <a:cubicBezTo>
                  <a:pt x="1184" y="390"/>
                  <a:pt x="1184" y="390"/>
                  <a:pt x="1184" y="390"/>
                </a:cubicBezTo>
                <a:lnTo>
                  <a:pt x="381" y="390"/>
                </a:lnTo>
                <a:close/>
                <a:moveTo>
                  <a:pt x="1446" y="1364"/>
                </a:moveTo>
                <a:cubicBezTo>
                  <a:pt x="1446" y="1446"/>
                  <a:pt x="1446" y="1446"/>
                  <a:pt x="1446" y="1446"/>
                </a:cubicBezTo>
                <a:cubicBezTo>
                  <a:pt x="1318" y="1446"/>
                  <a:pt x="1318" y="1446"/>
                  <a:pt x="1318" y="1446"/>
                </a:cubicBezTo>
                <a:cubicBezTo>
                  <a:pt x="1318" y="1364"/>
                  <a:pt x="1318" y="1364"/>
                  <a:pt x="1318" y="1364"/>
                </a:cubicBezTo>
                <a:cubicBezTo>
                  <a:pt x="1382" y="1303"/>
                  <a:pt x="1382" y="1303"/>
                  <a:pt x="1382" y="1303"/>
                </a:cubicBezTo>
                <a:lnTo>
                  <a:pt x="1446" y="1364"/>
                </a:lnTo>
                <a:close/>
                <a:moveTo>
                  <a:pt x="291" y="1275"/>
                </a:moveTo>
                <a:cubicBezTo>
                  <a:pt x="297" y="1293"/>
                  <a:pt x="290" y="1313"/>
                  <a:pt x="275" y="1325"/>
                </a:cubicBezTo>
                <a:cubicBezTo>
                  <a:pt x="260" y="1336"/>
                  <a:pt x="239" y="1336"/>
                  <a:pt x="223" y="1326"/>
                </a:cubicBezTo>
                <a:cubicBezTo>
                  <a:pt x="208" y="1315"/>
                  <a:pt x="200" y="1296"/>
                  <a:pt x="205" y="1277"/>
                </a:cubicBezTo>
                <a:cubicBezTo>
                  <a:pt x="209" y="1259"/>
                  <a:pt x="225" y="1246"/>
                  <a:pt x="244" y="1244"/>
                </a:cubicBezTo>
                <a:cubicBezTo>
                  <a:pt x="265" y="1242"/>
                  <a:pt x="285" y="1255"/>
                  <a:pt x="291" y="1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 438"/>
          <p:cNvSpPr>
            <a:spLocks noEditPoints="1"/>
          </p:cNvSpPr>
          <p:nvPr/>
        </p:nvSpPr>
        <p:spPr bwMode="auto">
          <a:xfrm>
            <a:off x="2901166" y="4583620"/>
            <a:ext cx="392543" cy="392387"/>
          </a:xfrm>
          <a:custGeom>
            <a:avLst/>
            <a:gdLst>
              <a:gd name="T0" fmla="*/ 1359 w 1536"/>
              <a:gd name="T1" fmla="*/ 584 h 1536"/>
              <a:gd name="T2" fmla="*/ 1033 w 1536"/>
              <a:gd name="T3" fmla="*/ 239 h 1536"/>
              <a:gd name="T4" fmla="*/ 764 w 1536"/>
              <a:gd name="T5" fmla="*/ 239 h 1536"/>
              <a:gd name="T6" fmla="*/ 0 w 1536"/>
              <a:gd name="T7" fmla="*/ 751 h 1536"/>
              <a:gd name="T8" fmla="*/ 202 w 1536"/>
              <a:gd name="T9" fmla="*/ 1446 h 1536"/>
              <a:gd name="T10" fmla="*/ 1079 w 1536"/>
              <a:gd name="T11" fmla="*/ 1446 h 1536"/>
              <a:gd name="T12" fmla="*/ 1491 w 1536"/>
              <a:gd name="T13" fmla="*/ 1446 h 1536"/>
              <a:gd name="T14" fmla="*/ 1533 w 1536"/>
              <a:gd name="T15" fmla="*/ 1029 h 1536"/>
              <a:gd name="T16" fmla="*/ 1381 w 1536"/>
              <a:gd name="T17" fmla="*/ 885 h 1536"/>
              <a:gd name="T18" fmla="*/ 1290 w 1536"/>
              <a:gd name="T19" fmla="*/ 651 h 1536"/>
              <a:gd name="T20" fmla="*/ 963 w 1536"/>
              <a:gd name="T21" fmla="*/ 380 h 1536"/>
              <a:gd name="T22" fmla="*/ 330 w 1536"/>
              <a:gd name="T23" fmla="*/ 1446 h 1536"/>
              <a:gd name="T24" fmla="*/ 375 w 1536"/>
              <a:gd name="T25" fmla="*/ 1401 h 1536"/>
              <a:gd name="T26" fmla="*/ 1161 w 1536"/>
              <a:gd name="T27" fmla="*/ 1401 h 1536"/>
              <a:gd name="T28" fmla="*/ 1206 w 1536"/>
              <a:gd name="T29" fmla="*/ 1446 h 1536"/>
              <a:gd name="T30" fmla="*/ 1385 w 1536"/>
              <a:gd name="T31" fmla="*/ 1125 h 1536"/>
              <a:gd name="T32" fmla="*/ 1446 w 1536"/>
              <a:gd name="T33" fmla="*/ 1356 h 1536"/>
              <a:gd name="T34" fmla="*/ 1079 w 1536"/>
              <a:gd name="T35" fmla="*/ 1356 h 1536"/>
              <a:gd name="T36" fmla="*/ 202 w 1536"/>
              <a:gd name="T37" fmla="*/ 1356 h 1536"/>
              <a:gd name="T38" fmla="*/ 1250 w 1536"/>
              <a:gd name="T39" fmla="*/ 1170 h 1536"/>
              <a:gd name="T40" fmla="*/ 90 w 1536"/>
              <a:gd name="T41" fmla="*/ 1080 h 1536"/>
              <a:gd name="T42" fmla="*/ 1014 w 1536"/>
              <a:gd name="T43" fmla="*/ 470 h 1536"/>
              <a:gd name="T44" fmla="*/ 1028 w 1536"/>
              <a:gd name="T45" fmla="*/ 470 h 1536"/>
              <a:gd name="T46" fmla="*/ 1127 w 1536"/>
              <a:gd name="T47" fmla="*/ 561 h 1536"/>
              <a:gd name="T48" fmla="*/ 1127 w 1536"/>
              <a:gd name="T49" fmla="*/ 975 h 1536"/>
              <a:gd name="T50" fmla="*/ 1446 w 1536"/>
              <a:gd name="T51" fmla="*/ 1080 h 1536"/>
              <a:gd name="T52" fmla="*/ 558 w 1536"/>
              <a:gd name="T53" fmla="*/ 606 h 1536"/>
              <a:gd name="T54" fmla="*/ 942 w 1536"/>
              <a:gd name="T55" fmla="*/ 977 h 1536"/>
              <a:gd name="T56" fmla="*/ 942 w 1536"/>
              <a:gd name="T57" fmla="*/ 561 h 1536"/>
              <a:gd name="T58" fmla="*/ 648 w 1536"/>
              <a:gd name="T59" fmla="*/ 651 h 1536"/>
              <a:gd name="T60" fmla="*/ 458 w 1536"/>
              <a:gd name="T61" fmla="*/ 769 h 1536"/>
              <a:gd name="T62" fmla="*/ 393 w 1536"/>
              <a:gd name="T63" fmla="*/ 835 h 1536"/>
              <a:gd name="T64" fmla="*/ 303 w 1536"/>
              <a:gd name="T65" fmla="*/ 814 h 1536"/>
              <a:gd name="T66" fmla="*/ 282 w 1536"/>
              <a:gd name="T67" fmla="*/ 724 h 1536"/>
              <a:gd name="T68" fmla="*/ 348 w 1536"/>
              <a:gd name="T69" fmla="*/ 658 h 1536"/>
              <a:gd name="T70" fmla="*/ 413 w 1536"/>
              <a:gd name="T71" fmla="*/ 724 h 1536"/>
              <a:gd name="T72" fmla="*/ 942 w 1536"/>
              <a:gd name="T73" fmla="*/ 45 h 1536"/>
              <a:gd name="T74" fmla="*/ 852 w 1536"/>
              <a:gd name="T75" fmla="*/ 64 h 1536"/>
              <a:gd name="T76" fmla="*/ 1145 w 1536"/>
              <a:gd name="T77" fmla="*/ 87 h 1536"/>
              <a:gd name="T78" fmla="*/ 1100 w 1536"/>
              <a:gd name="T79" fmla="*/ 178 h 1536"/>
              <a:gd name="T80" fmla="*/ 1082 w 1536"/>
              <a:gd name="T81" fmla="*/ 87 h 1536"/>
              <a:gd name="T82" fmla="*/ 725 w 1536"/>
              <a:gd name="T83" fmla="*/ 101 h 1536"/>
              <a:gd name="T84" fmla="*/ 662 w 1536"/>
              <a:gd name="T85" fmla="*/ 164 h 1536"/>
              <a:gd name="T86" fmla="*/ 712 w 1536"/>
              <a:gd name="T87" fmla="*/ 87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36" h="1536">
                <a:moveTo>
                  <a:pt x="1373" y="617"/>
                </a:moveTo>
                <a:cubicBezTo>
                  <a:pt x="1369" y="607"/>
                  <a:pt x="1365" y="596"/>
                  <a:pt x="1360" y="586"/>
                </a:cubicBezTo>
                <a:cubicBezTo>
                  <a:pt x="1359" y="585"/>
                  <a:pt x="1359" y="585"/>
                  <a:pt x="1359" y="584"/>
                </a:cubicBezTo>
                <a:cubicBezTo>
                  <a:pt x="1330" y="528"/>
                  <a:pt x="1289" y="481"/>
                  <a:pt x="1237" y="445"/>
                </a:cubicBezTo>
                <a:cubicBezTo>
                  <a:pt x="1182" y="408"/>
                  <a:pt x="1119" y="386"/>
                  <a:pt x="1054" y="381"/>
                </a:cubicBezTo>
                <a:cubicBezTo>
                  <a:pt x="1033" y="239"/>
                  <a:pt x="1033" y="239"/>
                  <a:pt x="1033" y="239"/>
                </a:cubicBezTo>
                <a:cubicBezTo>
                  <a:pt x="1030" y="217"/>
                  <a:pt x="1011" y="200"/>
                  <a:pt x="989" y="200"/>
                </a:cubicBezTo>
                <a:cubicBezTo>
                  <a:pt x="808" y="200"/>
                  <a:pt x="808" y="200"/>
                  <a:pt x="808" y="200"/>
                </a:cubicBezTo>
                <a:cubicBezTo>
                  <a:pt x="786" y="200"/>
                  <a:pt x="767" y="217"/>
                  <a:pt x="764" y="239"/>
                </a:cubicBezTo>
                <a:cubicBezTo>
                  <a:pt x="744" y="380"/>
                  <a:pt x="744" y="380"/>
                  <a:pt x="744" y="380"/>
                </a:cubicBezTo>
                <a:cubicBezTo>
                  <a:pt x="371" y="380"/>
                  <a:pt x="371" y="380"/>
                  <a:pt x="371" y="380"/>
                </a:cubicBezTo>
                <a:cubicBezTo>
                  <a:pt x="166" y="380"/>
                  <a:pt x="0" y="547"/>
                  <a:pt x="0" y="751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0" y="1425"/>
                  <a:pt x="20" y="1446"/>
                  <a:pt x="45" y="1446"/>
                </a:cubicBezTo>
                <a:cubicBezTo>
                  <a:pt x="202" y="1446"/>
                  <a:pt x="202" y="1446"/>
                  <a:pt x="202" y="1446"/>
                </a:cubicBezTo>
                <a:cubicBezTo>
                  <a:pt x="221" y="1498"/>
                  <a:pt x="271" y="1536"/>
                  <a:pt x="330" y="1536"/>
                </a:cubicBezTo>
                <a:cubicBezTo>
                  <a:pt x="388" y="1536"/>
                  <a:pt x="438" y="1498"/>
                  <a:pt x="457" y="1446"/>
                </a:cubicBezTo>
                <a:cubicBezTo>
                  <a:pt x="1079" y="1446"/>
                  <a:pt x="1079" y="1446"/>
                  <a:pt x="1079" y="1446"/>
                </a:cubicBezTo>
                <a:cubicBezTo>
                  <a:pt x="1097" y="1498"/>
                  <a:pt x="1147" y="1536"/>
                  <a:pt x="1206" y="1536"/>
                </a:cubicBezTo>
                <a:cubicBezTo>
                  <a:pt x="1264" y="1536"/>
                  <a:pt x="1315" y="1498"/>
                  <a:pt x="1333" y="1446"/>
                </a:cubicBezTo>
                <a:cubicBezTo>
                  <a:pt x="1491" y="1446"/>
                  <a:pt x="1491" y="1446"/>
                  <a:pt x="1491" y="1446"/>
                </a:cubicBezTo>
                <a:cubicBezTo>
                  <a:pt x="1516" y="1446"/>
                  <a:pt x="1536" y="1425"/>
                  <a:pt x="1536" y="1401"/>
                </a:cubicBezTo>
                <a:cubicBezTo>
                  <a:pt x="1536" y="1045"/>
                  <a:pt x="1536" y="1045"/>
                  <a:pt x="1536" y="1045"/>
                </a:cubicBezTo>
                <a:cubicBezTo>
                  <a:pt x="1536" y="1039"/>
                  <a:pt x="1535" y="1034"/>
                  <a:pt x="1533" y="1029"/>
                </a:cubicBezTo>
                <a:lnTo>
                  <a:pt x="1373" y="617"/>
                </a:lnTo>
                <a:close/>
                <a:moveTo>
                  <a:pt x="1290" y="651"/>
                </a:moveTo>
                <a:cubicBezTo>
                  <a:pt x="1381" y="885"/>
                  <a:pt x="1381" y="885"/>
                  <a:pt x="1381" y="885"/>
                </a:cubicBezTo>
                <a:cubicBezTo>
                  <a:pt x="1172" y="885"/>
                  <a:pt x="1172" y="885"/>
                  <a:pt x="1172" y="885"/>
                </a:cubicBezTo>
                <a:cubicBezTo>
                  <a:pt x="1172" y="651"/>
                  <a:pt x="1172" y="651"/>
                  <a:pt x="1172" y="651"/>
                </a:cubicBezTo>
                <a:lnTo>
                  <a:pt x="1290" y="651"/>
                </a:lnTo>
                <a:close/>
                <a:moveTo>
                  <a:pt x="847" y="290"/>
                </a:moveTo>
                <a:cubicBezTo>
                  <a:pt x="950" y="290"/>
                  <a:pt x="950" y="290"/>
                  <a:pt x="950" y="290"/>
                </a:cubicBezTo>
                <a:cubicBezTo>
                  <a:pt x="963" y="380"/>
                  <a:pt x="963" y="380"/>
                  <a:pt x="963" y="380"/>
                </a:cubicBezTo>
                <a:cubicBezTo>
                  <a:pt x="835" y="380"/>
                  <a:pt x="835" y="380"/>
                  <a:pt x="835" y="380"/>
                </a:cubicBezTo>
                <a:lnTo>
                  <a:pt x="847" y="290"/>
                </a:lnTo>
                <a:close/>
                <a:moveTo>
                  <a:pt x="330" y="1446"/>
                </a:moveTo>
                <a:cubicBezTo>
                  <a:pt x="305" y="1446"/>
                  <a:pt x="285" y="1425"/>
                  <a:pt x="285" y="1401"/>
                </a:cubicBezTo>
                <a:cubicBezTo>
                  <a:pt x="285" y="1376"/>
                  <a:pt x="305" y="1356"/>
                  <a:pt x="330" y="1356"/>
                </a:cubicBezTo>
                <a:cubicBezTo>
                  <a:pt x="354" y="1356"/>
                  <a:pt x="375" y="1376"/>
                  <a:pt x="375" y="1401"/>
                </a:cubicBezTo>
                <a:cubicBezTo>
                  <a:pt x="375" y="1425"/>
                  <a:pt x="354" y="1446"/>
                  <a:pt x="330" y="1446"/>
                </a:cubicBezTo>
                <a:close/>
                <a:moveTo>
                  <a:pt x="1206" y="1446"/>
                </a:moveTo>
                <a:cubicBezTo>
                  <a:pt x="1181" y="1446"/>
                  <a:pt x="1161" y="1425"/>
                  <a:pt x="1161" y="1401"/>
                </a:cubicBezTo>
                <a:cubicBezTo>
                  <a:pt x="1161" y="1376"/>
                  <a:pt x="1181" y="1356"/>
                  <a:pt x="1206" y="1356"/>
                </a:cubicBezTo>
                <a:cubicBezTo>
                  <a:pt x="1231" y="1356"/>
                  <a:pt x="1251" y="1376"/>
                  <a:pt x="1251" y="1401"/>
                </a:cubicBezTo>
                <a:cubicBezTo>
                  <a:pt x="1251" y="1425"/>
                  <a:pt x="1231" y="1446"/>
                  <a:pt x="1206" y="1446"/>
                </a:cubicBezTo>
                <a:close/>
                <a:moveTo>
                  <a:pt x="1446" y="1080"/>
                </a:moveTo>
                <a:cubicBezTo>
                  <a:pt x="1430" y="1080"/>
                  <a:pt x="1430" y="1080"/>
                  <a:pt x="1430" y="1080"/>
                </a:cubicBezTo>
                <a:cubicBezTo>
                  <a:pt x="1405" y="1080"/>
                  <a:pt x="1385" y="1100"/>
                  <a:pt x="1385" y="1125"/>
                </a:cubicBezTo>
                <a:cubicBezTo>
                  <a:pt x="1385" y="1150"/>
                  <a:pt x="1405" y="1170"/>
                  <a:pt x="1430" y="1170"/>
                </a:cubicBezTo>
                <a:cubicBezTo>
                  <a:pt x="1446" y="1170"/>
                  <a:pt x="1446" y="1170"/>
                  <a:pt x="1446" y="1170"/>
                </a:cubicBezTo>
                <a:cubicBezTo>
                  <a:pt x="1446" y="1356"/>
                  <a:pt x="1446" y="1356"/>
                  <a:pt x="1446" y="1356"/>
                </a:cubicBezTo>
                <a:cubicBezTo>
                  <a:pt x="1333" y="1356"/>
                  <a:pt x="1333" y="1356"/>
                  <a:pt x="1333" y="1356"/>
                </a:cubicBezTo>
                <a:cubicBezTo>
                  <a:pt x="1315" y="1303"/>
                  <a:pt x="1264" y="1266"/>
                  <a:pt x="1206" y="1266"/>
                </a:cubicBezTo>
                <a:cubicBezTo>
                  <a:pt x="1147" y="1266"/>
                  <a:pt x="1097" y="1303"/>
                  <a:pt x="1079" y="1356"/>
                </a:cubicBezTo>
                <a:cubicBezTo>
                  <a:pt x="457" y="1356"/>
                  <a:pt x="457" y="1356"/>
                  <a:pt x="457" y="1356"/>
                </a:cubicBezTo>
                <a:cubicBezTo>
                  <a:pt x="438" y="1303"/>
                  <a:pt x="388" y="1266"/>
                  <a:pt x="330" y="1266"/>
                </a:cubicBezTo>
                <a:cubicBezTo>
                  <a:pt x="271" y="1266"/>
                  <a:pt x="221" y="1303"/>
                  <a:pt x="202" y="1356"/>
                </a:cubicBezTo>
                <a:cubicBezTo>
                  <a:pt x="90" y="1356"/>
                  <a:pt x="90" y="1356"/>
                  <a:pt x="90" y="1356"/>
                </a:cubicBezTo>
                <a:cubicBezTo>
                  <a:pt x="90" y="1170"/>
                  <a:pt x="90" y="1170"/>
                  <a:pt x="90" y="1170"/>
                </a:cubicBezTo>
                <a:cubicBezTo>
                  <a:pt x="1250" y="1170"/>
                  <a:pt x="1250" y="1170"/>
                  <a:pt x="1250" y="1170"/>
                </a:cubicBezTo>
                <a:cubicBezTo>
                  <a:pt x="1275" y="1170"/>
                  <a:pt x="1295" y="1150"/>
                  <a:pt x="1295" y="1125"/>
                </a:cubicBezTo>
                <a:cubicBezTo>
                  <a:pt x="1295" y="1100"/>
                  <a:pt x="1275" y="1080"/>
                  <a:pt x="1250" y="1080"/>
                </a:cubicBezTo>
                <a:cubicBezTo>
                  <a:pt x="90" y="1080"/>
                  <a:pt x="90" y="1080"/>
                  <a:pt x="90" y="1080"/>
                </a:cubicBezTo>
                <a:cubicBezTo>
                  <a:pt x="90" y="751"/>
                  <a:pt x="90" y="751"/>
                  <a:pt x="90" y="751"/>
                </a:cubicBezTo>
                <a:cubicBezTo>
                  <a:pt x="90" y="596"/>
                  <a:pt x="216" y="470"/>
                  <a:pt x="371" y="470"/>
                </a:cubicBezTo>
                <a:cubicBezTo>
                  <a:pt x="1014" y="470"/>
                  <a:pt x="1014" y="470"/>
                  <a:pt x="1014" y="470"/>
                </a:cubicBezTo>
                <a:cubicBezTo>
                  <a:pt x="1014" y="470"/>
                  <a:pt x="1014" y="470"/>
                  <a:pt x="1014" y="470"/>
                </a:cubicBezTo>
                <a:cubicBezTo>
                  <a:pt x="1015" y="470"/>
                  <a:pt x="1015" y="470"/>
                  <a:pt x="1015" y="470"/>
                </a:cubicBezTo>
                <a:cubicBezTo>
                  <a:pt x="1028" y="470"/>
                  <a:pt x="1028" y="470"/>
                  <a:pt x="1028" y="470"/>
                </a:cubicBezTo>
                <a:cubicBezTo>
                  <a:pt x="1084" y="470"/>
                  <a:pt x="1139" y="487"/>
                  <a:pt x="1186" y="519"/>
                </a:cubicBezTo>
                <a:cubicBezTo>
                  <a:pt x="1204" y="531"/>
                  <a:pt x="1220" y="545"/>
                  <a:pt x="1234" y="561"/>
                </a:cubicBezTo>
                <a:cubicBezTo>
                  <a:pt x="1127" y="561"/>
                  <a:pt x="1127" y="561"/>
                  <a:pt x="1127" y="561"/>
                </a:cubicBezTo>
                <a:cubicBezTo>
                  <a:pt x="1102" y="561"/>
                  <a:pt x="1082" y="581"/>
                  <a:pt x="1082" y="606"/>
                </a:cubicBezTo>
                <a:cubicBezTo>
                  <a:pt x="1082" y="930"/>
                  <a:pt x="1082" y="930"/>
                  <a:pt x="1082" y="930"/>
                </a:cubicBezTo>
                <a:cubicBezTo>
                  <a:pt x="1082" y="955"/>
                  <a:pt x="1102" y="975"/>
                  <a:pt x="1127" y="975"/>
                </a:cubicBezTo>
                <a:cubicBezTo>
                  <a:pt x="1415" y="975"/>
                  <a:pt x="1415" y="975"/>
                  <a:pt x="1415" y="975"/>
                </a:cubicBezTo>
                <a:cubicBezTo>
                  <a:pt x="1446" y="1053"/>
                  <a:pt x="1446" y="1053"/>
                  <a:pt x="1446" y="1053"/>
                </a:cubicBezTo>
                <a:lnTo>
                  <a:pt x="1446" y="1080"/>
                </a:lnTo>
                <a:close/>
                <a:moveTo>
                  <a:pt x="942" y="561"/>
                </a:moveTo>
                <a:cubicBezTo>
                  <a:pt x="603" y="561"/>
                  <a:pt x="603" y="561"/>
                  <a:pt x="603" y="561"/>
                </a:cubicBezTo>
                <a:cubicBezTo>
                  <a:pt x="579" y="561"/>
                  <a:pt x="558" y="581"/>
                  <a:pt x="558" y="606"/>
                </a:cubicBezTo>
                <a:cubicBezTo>
                  <a:pt x="558" y="932"/>
                  <a:pt x="558" y="932"/>
                  <a:pt x="558" y="932"/>
                </a:cubicBezTo>
                <a:cubicBezTo>
                  <a:pt x="558" y="957"/>
                  <a:pt x="579" y="977"/>
                  <a:pt x="603" y="977"/>
                </a:cubicBezTo>
                <a:cubicBezTo>
                  <a:pt x="942" y="977"/>
                  <a:pt x="942" y="977"/>
                  <a:pt x="942" y="977"/>
                </a:cubicBezTo>
                <a:cubicBezTo>
                  <a:pt x="966" y="977"/>
                  <a:pt x="987" y="957"/>
                  <a:pt x="987" y="932"/>
                </a:cubicBezTo>
                <a:cubicBezTo>
                  <a:pt x="987" y="606"/>
                  <a:pt x="987" y="606"/>
                  <a:pt x="987" y="606"/>
                </a:cubicBezTo>
                <a:cubicBezTo>
                  <a:pt x="987" y="581"/>
                  <a:pt x="966" y="561"/>
                  <a:pt x="942" y="561"/>
                </a:cubicBezTo>
                <a:close/>
                <a:moveTo>
                  <a:pt x="897" y="887"/>
                </a:moveTo>
                <a:cubicBezTo>
                  <a:pt x="648" y="887"/>
                  <a:pt x="648" y="887"/>
                  <a:pt x="648" y="887"/>
                </a:cubicBezTo>
                <a:cubicBezTo>
                  <a:pt x="648" y="651"/>
                  <a:pt x="648" y="651"/>
                  <a:pt x="648" y="651"/>
                </a:cubicBezTo>
                <a:cubicBezTo>
                  <a:pt x="897" y="651"/>
                  <a:pt x="897" y="651"/>
                  <a:pt x="897" y="651"/>
                </a:cubicBezTo>
                <a:lnTo>
                  <a:pt x="897" y="887"/>
                </a:lnTo>
                <a:close/>
                <a:moveTo>
                  <a:pt x="458" y="769"/>
                </a:moveTo>
                <a:cubicBezTo>
                  <a:pt x="458" y="794"/>
                  <a:pt x="438" y="814"/>
                  <a:pt x="413" y="814"/>
                </a:cubicBezTo>
                <a:cubicBezTo>
                  <a:pt x="393" y="814"/>
                  <a:pt x="393" y="814"/>
                  <a:pt x="393" y="814"/>
                </a:cubicBezTo>
                <a:cubicBezTo>
                  <a:pt x="393" y="835"/>
                  <a:pt x="393" y="835"/>
                  <a:pt x="393" y="835"/>
                </a:cubicBezTo>
                <a:cubicBezTo>
                  <a:pt x="393" y="859"/>
                  <a:pt x="373" y="880"/>
                  <a:pt x="348" y="880"/>
                </a:cubicBezTo>
                <a:cubicBezTo>
                  <a:pt x="323" y="880"/>
                  <a:pt x="303" y="859"/>
                  <a:pt x="303" y="835"/>
                </a:cubicBezTo>
                <a:cubicBezTo>
                  <a:pt x="303" y="814"/>
                  <a:pt x="303" y="814"/>
                  <a:pt x="303" y="814"/>
                </a:cubicBezTo>
                <a:cubicBezTo>
                  <a:pt x="282" y="814"/>
                  <a:pt x="282" y="814"/>
                  <a:pt x="282" y="814"/>
                </a:cubicBezTo>
                <a:cubicBezTo>
                  <a:pt x="257" y="814"/>
                  <a:pt x="237" y="794"/>
                  <a:pt x="237" y="769"/>
                </a:cubicBezTo>
                <a:cubicBezTo>
                  <a:pt x="237" y="744"/>
                  <a:pt x="257" y="724"/>
                  <a:pt x="282" y="724"/>
                </a:cubicBezTo>
                <a:cubicBezTo>
                  <a:pt x="303" y="724"/>
                  <a:pt x="303" y="724"/>
                  <a:pt x="303" y="724"/>
                </a:cubicBezTo>
                <a:cubicBezTo>
                  <a:pt x="303" y="703"/>
                  <a:pt x="303" y="703"/>
                  <a:pt x="303" y="703"/>
                </a:cubicBezTo>
                <a:cubicBezTo>
                  <a:pt x="303" y="678"/>
                  <a:pt x="323" y="658"/>
                  <a:pt x="348" y="658"/>
                </a:cubicBezTo>
                <a:cubicBezTo>
                  <a:pt x="373" y="658"/>
                  <a:pt x="393" y="678"/>
                  <a:pt x="393" y="703"/>
                </a:cubicBezTo>
                <a:cubicBezTo>
                  <a:pt x="393" y="724"/>
                  <a:pt x="393" y="724"/>
                  <a:pt x="393" y="724"/>
                </a:cubicBezTo>
                <a:cubicBezTo>
                  <a:pt x="413" y="724"/>
                  <a:pt x="413" y="724"/>
                  <a:pt x="413" y="724"/>
                </a:cubicBezTo>
                <a:cubicBezTo>
                  <a:pt x="438" y="724"/>
                  <a:pt x="458" y="744"/>
                  <a:pt x="458" y="769"/>
                </a:cubicBezTo>
                <a:close/>
                <a:moveTo>
                  <a:pt x="897" y="0"/>
                </a:moveTo>
                <a:cubicBezTo>
                  <a:pt x="922" y="0"/>
                  <a:pt x="942" y="20"/>
                  <a:pt x="942" y="45"/>
                </a:cubicBezTo>
                <a:cubicBezTo>
                  <a:pt x="942" y="64"/>
                  <a:pt x="942" y="64"/>
                  <a:pt x="942" y="64"/>
                </a:cubicBezTo>
                <a:cubicBezTo>
                  <a:pt x="942" y="89"/>
                  <a:pt x="922" y="109"/>
                  <a:pt x="897" y="109"/>
                </a:cubicBezTo>
                <a:cubicBezTo>
                  <a:pt x="872" y="109"/>
                  <a:pt x="852" y="89"/>
                  <a:pt x="852" y="64"/>
                </a:cubicBezTo>
                <a:cubicBezTo>
                  <a:pt x="852" y="45"/>
                  <a:pt x="852" y="45"/>
                  <a:pt x="852" y="45"/>
                </a:cubicBezTo>
                <a:cubicBezTo>
                  <a:pt x="852" y="20"/>
                  <a:pt x="872" y="0"/>
                  <a:pt x="897" y="0"/>
                </a:cubicBezTo>
                <a:close/>
                <a:moveTo>
                  <a:pt x="1145" y="87"/>
                </a:moveTo>
                <a:cubicBezTo>
                  <a:pt x="1163" y="105"/>
                  <a:pt x="1163" y="133"/>
                  <a:pt x="1145" y="151"/>
                </a:cubicBezTo>
                <a:cubicBezTo>
                  <a:pt x="1132" y="164"/>
                  <a:pt x="1132" y="164"/>
                  <a:pt x="1132" y="164"/>
                </a:cubicBezTo>
                <a:cubicBezTo>
                  <a:pt x="1123" y="173"/>
                  <a:pt x="1111" y="178"/>
                  <a:pt x="1100" y="178"/>
                </a:cubicBezTo>
                <a:cubicBezTo>
                  <a:pt x="1088" y="178"/>
                  <a:pt x="1077" y="173"/>
                  <a:pt x="1068" y="164"/>
                </a:cubicBezTo>
                <a:cubicBezTo>
                  <a:pt x="1051" y="147"/>
                  <a:pt x="1051" y="118"/>
                  <a:pt x="1068" y="101"/>
                </a:cubicBezTo>
                <a:cubicBezTo>
                  <a:pt x="1082" y="87"/>
                  <a:pt x="1082" y="87"/>
                  <a:pt x="1082" y="87"/>
                </a:cubicBezTo>
                <a:cubicBezTo>
                  <a:pt x="1099" y="70"/>
                  <a:pt x="1128" y="70"/>
                  <a:pt x="1145" y="87"/>
                </a:cubicBezTo>
                <a:close/>
                <a:moveTo>
                  <a:pt x="712" y="87"/>
                </a:moveTo>
                <a:cubicBezTo>
                  <a:pt x="725" y="101"/>
                  <a:pt x="725" y="101"/>
                  <a:pt x="725" y="101"/>
                </a:cubicBezTo>
                <a:cubicBezTo>
                  <a:pt x="743" y="118"/>
                  <a:pt x="743" y="147"/>
                  <a:pt x="725" y="164"/>
                </a:cubicBezTo>
                <a:cubicBezTo>
                  <a:pt x="717" y="173"/>
                  <a:pt x="705" y="178"/>
                  <a:pt x="694" y="178"/>
                </a:cubicBezTo>
                <a:cubicBezTo>
                  <a:pt x="682" y="178"/>
                  <a:pt x="671" y="173"/>
                  <a:pt x="662" y="164"/>
                </a:cubicBezTo>
                <a:cubicBezTo>
                  <a:pt x="648" y="151"/>
                  <a:pt x="648" y="151"/>
                  <a:pt x="648" y="151"/>
                </a:cubicBezTo>
                <a:cubicBezTo>
                  <a:pt x="631" y="133"/>
                  <a:pt x="631" y="105"/>
                  <a:pt x="648" y="87"/>
                </a:cubicBezTo>
                <a:cubicBezTo>
                  <a:pt x="666" y="70"/>
                  <a:pt x="694" y="70"/>
                  <a:pt x="712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 445"/>
          <p:cNvSpPr>
            <a:spLocks noEditPoints="1"/>
          </p:cNvSpPr>
          <p:nvPr/>
        </p:nvSpPr>
        <p:spPr bwMode="auto">
          <a:xfrm>
            <a:off x="2901166" y="5257916"/>
            <a:ext cx="392543" cy="392387"/>
          </a:xfrm>
          <a:custGeom>
            <a:avLst/>
            <a:gdLst>
              <a:gd name="T0" fmla="*/ 1359 w 1536"/>
              <a:gd name="T1" fmla="*/ 396 h 1536"/>
              <a:gd name="T2" fmla="*/ 1314 w 1536"/>
              <a:gd name="T3" fmla="*/ 0 h 1536"/>
              <a:gd name="T4" fmla="*/ 112 w 1536"/>
              <a:gd name="T5" fmla="*/ 45 h 1536"/>
              <a:gd name="T6" fmla="*/ 45 w 1536"/>
              <a:gd name="T7" fmla="*/ 416 h 1536"/>
              <a:gd name="T8" fmla="*/ 0 w 1536"/>
              <a:gd name="T9" fmla="*/ 1491 h 1536"/>
              <a:gd name="T10" fmla="*/ 1315 w 1536"/>
              <a:gd name="T11" fmla="*/ 1536 h 1536"/>
              <a:gd name="T12" fmla="*/ 1536 w 1536"/>
              <a:gd name="T13" fmla="*/ 441 h 1536"/>
              <a:gd name="T14" fmla="*/ 90 w 1536"/>
              <a:gd name="T15" fmla="*/ 1446 h 1536"/>
              <a:gd name="T16" fmla="*/ 414 w 1536"/>
              <a:gd name="T17" fmla="*/ 506 h 1536"/>
              <a:gd name="T18" fmla="*/ 512 w 1536"/>
              <a:gd name="T19" fmla="*/ 634 h 1536"/>
              <a:gd name="T20" fmla="*/ 1094 w 1536"/>
              <a:gd name="T21" fmla="*/ 1314 h 1536"/>
              <a:gd name="T22" fmla="*/ 90 w 1536"/>
              <a:gd name="T23" fmla="*/ 1446 h 1536"/>
              <a:gd name="T24" fmla="*/ 1184 w 1536"/>
              <a:gd name="T25" fmla="*/ 1314 h 1536"/>
              <a:gd name="T26" fmla="*/ 1139 w 1536"/>
              <a:gd name="T27" fmla="*/ 544 h 1536"/>
              <a:gd name="T28" fmla="*/ 480 w 1536"/>
              <a:gd name="T29" fmla="*/ 439 h 1536"/>
              <a:gd name="T30" fmla="*/ 202 w 1536"/>
              <a:gd name="T31" fmla="*/ 416 h 1536"/>
              <a:gd name="T32" fmla="*/ 1269 w 1536"/>
              <a:gd name="T33" fmla="*/ 90 h 1536"/>
              <a:gd name="T34" fmla="*/ 1446 w 1536"/>
              <a:gd name="T35" fmla="*/ 1315 h 1536"/>
              <a:gd name="T36" fmla="*/ 1359 w 1536"/>
              <a:gd name="T37" fmla="*/ 486 h 1536"/>
              <a:gd name="T38" fmla="*/ 1446 w 1536"/>
              <a:gd name="T39" fmla="*/ 1315 h 1536"/>
              <a:gd name="T40" fmla="*/ 716 w 1536"/>
              <a:gd name="T41" fmla="*/ 923 h 1536"/>
              <a:gd name="T42" fmla="*/ 671 w 1536"/>
              <a:gd name="T43" fmla="*/ 787 h 1536"/>
              <a:gd name="T44" fmla="*/ 451 w 1536"/>
              <a:gd name="T45" fmla="*/ 832 h 1536"/>
              <a:gd name="T46" fmla="*/ 366 w 1536"/>
              <a:gd name="T47" fmla="*/ 923 h 1536"/>
              <a:gd name="T48" fmla="*/ 321 w 1536"/>
              <a:gd name="T49" fmla="*/ 1149 h 1536"/>
              <a:gd name="T50" fmla="*/ 451 w 1536"/>
              <a:gd name="T51" fmla="*/ 1194 h 1536"/>
              <a:gd name="T52" fmla="*/ 496 w 1536"/>
              <a:gd name="T53" fmla="*/ 1330 h 1536"/>
              <a:gd name="T54" fmla="*/ 716 w 1536"/>
              <a:gd name="T55" fmla="*/ 1285 h 1536"/>
              <a:gd name="T56" fmla="*/ 801 w 1536"/>
              <a:gd name="T57" fmla="*/ 1194 h 1536"/>
              <a:gd name="T58" fmla="*/ 846 w 1536"/>
              <a:gd name="T59" fmla="*/ 968 h 1536"/>
              <a:gd name="T60" fmla="*/ 756 w 1536"/>
              <a:gd name="T61" fmla="*/ 1104 h 1536"/>
              <a:gd name="T62" fmla="*/ 626 w 1536"/>
              <a:gd name="T63" fmla="*/ 1149 h 1536"/>
              <a:gd name="T64" fmla="*/ 541 w 1536"/>
              <a:gd name="T65" fmla="*/ 1240 h 1536"/>
              <a:gd name="T66" fmla="*/ 496 w 1536"/>
              <a:gd name="T67" fmla="*/ 1104 h 1536"/>
              <a:gd name="T68" fmla="*/ 411 w 1536"/>
              <a:gd name="T69" fmla="*/ 1013 h 1536"/>
              <a:gd name="T70" fmla="*/ 541 w 1536"/>
              <a:gd name="T71" fmla="*/ 968 h 1536"/>
              <a:gd name="T72" fmla="*/ 626 w 1536"/>
              <a:gd name="T73" fmla="*/ 877 h 1536"/>
              <a:gd name="T74" fmla="*/ 671 w 1536"/>
              <a:gd name="T75" fmla="*/ 1013 h 1536"/>
              <a:gd name="T76" fmla="*/ 756 w 1536"/>
              <a:gd name="T77" fmla="*/ 11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36" h="1536">
                <a:moveTo>
                  <a:pt x="1491" y="396"/>
                </a:moveTo>
                <a:cubicBezTo>
                  <a:pt x="1359" y="396"/>
                  <a:pt x="1359" y="396"/>
                  <a:pt x="1359" y="396"/>
                </a:cubicBezTo>
                <a:cubicBezTo>
                  <a:pt x="1359" y="45"/>
                  <a:pt x="1359" y="45"/>
                  <a:pt x="1359" y="45"/>
                </a:cubicBezTo>
                <a:cubicBezTo>
                  <a:pt x="1359" y="20"/>
                  <a:pt x="1339" y="0"/>
                  <a:pt x="131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32" y="0"/>
                  <a:pt x="112" y="20"/>
                  <a:pt x="112" y="45"/>
                </a:cubicBezTo>
                <a:cubicBezTo>
                  <a:pt x="112" y="416"/>
                  <a:pt x="112" y="416"/>
                  <a:pt x="112" y="416"/>
                </a:cubicBezTo>
                <a:cubicBezTo>
                  <a:pt x="45" y="416"/>
                  <a:pt x="45" y="416"/>
                  <a:pt x="45" y="416"/>
                </a:cubicBezTo>
                <a:cubicBezTo>
                  <a:pt x="20" y="416"/>
                  <a:pt x="0" y="436"/>
                  <a:pt x="0" y="461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6"/>
                  <a:pt x="20" y="1536"/>
                  <a:pt x="45" y="1536"/>
                </a:cubicBezTo>
                <a:cubicBezTo>
                  <a:pt x="1315" y="1536"/>
                  <a:pt x="1315" y="1536"/>
                  <a:pt x="1315" y="1536"/>
                </a:cubicBezTo>
                <a:cubicBezTo>
                  <a:pt x="1437" y="1536"/>
                  <a:pt x="1536" y="1437"/>
                  <a:pt x="1536" y="1315"/>
                </a:cubicBezTo>
                <a:cubicBezTo>
                  <a:pt x="1536" y="441"/>
                  <a:pt x="1536" y="441"/>
                  <a:pt x="1536" y="441"/>
                </a:cubicBezTo>
                <a:cubicBezTo>
                  <a:pt x="1536" y="416"/>
                  <a:pt x="1516" y="396"/>
                  <a:pt x="1491" y="396"/>
                </a:cubicBezTo>
                <a:close/>
                <a:moveTo>
                  <a:pt x="90" y="1446"/>
                </a:moveTo>
                <a:cubicBezTo>
                  <a:pt x="90" y="506"/>
                  <a:pt x="90" y="506"/>
                  <a:pt x="90" y="506"/>
                </a:cubicBezTo>
                <a:cubicBezTo>
                  <a:pt x="414" y="506"/>
                  <a:pt x="414" y="506"/>
                  <a:pt x="414" y="506"/>
                </a:cubicBezTo>
                <a:cubicBezTo>
                  <a:pt x="472" y="611"/>
                  <a:pt x="472" y="611"/>
                  <a:pt x="472" y="611"/>
                </a:cubicBezTo>
                <a:cubicBezTo>
                  <a:pt x="480" y="625"/>
                  <a:pt x="495" y="634"/>
                  <a:pt x="512" y="634"/>
                </a:cubicBezTo>
                <a:cubicBezTo>
                  <a:pt x="1094" y="634"/>
                  <a:pt x="1094" y="634"/>
                  <a:pt x="1094" y="634"/>
                </a:cubicBezTo>
                <a:cubicBezTo>
                  <a:pt x="1094" y="1314"/>
                  <a:pt x="1094" y="1314"/>
                  <a:pt x="1094" y="1314"/>
                </a:cubicBezTo>
                <a:cubicBezTo>
                  <a:pt x="1094" y="1363"/>
                  <a:pt x="1110" y="1409"/>
                  <a:pt x="1137" y="1446"/>
                </a:cubicBezTo>
                <a:lnTo>
                  <a:pt x="90" y="1446"/>
                </a:lnTo>
                <a:close/>
                <a:moveTo>
                  <a:pt x="1269" y="1437"/>
                </a:moveTo>
                <a:cubicBezTo>
                  <a:pt x="1219" y="1419"/>
                  <a:pt x="1184" y="1371"/>
                  <a:pt x="1184" y="1314"/>
                </a:cubicBezTo>
                <a:cubicBezTo>
                  <a:pt x="1184" y="589"/>
                  <a:pt x="1184" y="589"/>
                  <a:pt x="1184" y="589"/>
                </a:cubicBezTo>
                <a:cubicBezTo>
                  <a:pt x="1184" y="564"/>
                  <a:pt x="1164" y="544"/>
                  <a:pt x="1139" y="544"/>
                </a:cubicBezTo>
                <a:cubicBezTo>
                  <a:pt x="538" y="544"/>
                  <a:pt x="538" y="544"/>
                  <a:pt x="538" y="544"/>
                </a:cubicBezTo>
                <a:cubicBezTo>
                  <a:pt x="480" y="439"/>
                  <a:pt x="480" y="439"/>
                  <a:pt x="480" y="439"/>
                </a:cubicBezTo>
                <a:cubicBezTo>
                  <a:pt x="472" y="425"/>
                  <a:pt x="457" y="416"/>
                  <a:pt x="440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2" y="90"/>
                  <a:pt x="202" y="90"/>
                  <a:pt x="202" y="90"/>
                </a:cubicBezTo>
                <a:cubicBezTo>
                  <a:pt x="1269" y="90"/>
                  <a:pt x="1269" y="90"/>
                  <a:pt x="1269" y="90"/>
                </a:cubicBezTo>
                <a:lnTo>
                  <a:pt x="1269" y="1437"/>
                </a:lnTo>
                <a:close/>
                <a:moveTo>
                  <a:pt x="1446" y="1315"/>
                </a:moveTo>
                <a:cubicBezTo>
                  <a:pt x="1446" y="1372"/>
                  <a:pt x="1410" y="1420"/>
                  <a:pt x="1359" y="1438"/>
                </a:cubicBezTo>
                <a:cubicBezTo>
                  <a:pt x="1359" y="486"/>
                  <a:pt x="1359" y="486"/>
                  <a:pt x="1359" y="486"/>
                </a:cubicBezTo>
                <a:cubicBezTo>
                  <a:pt x="1446" y="486"/>
                  <a:pt x="1446" y="486"/>
                  <a:pt x="1446" y="486"/>
                </a:cubicBezTo>
                <a:lnTo>
                  <a:pt x="1446" y="1315"/>
                </a:lnTo>
                <a:close/>
                <a:moveTo>
                  <a:pt x="801" y="923"/>
                </a:moveTo>
                <a:cubicBezTo>
                  <a:pt x="716" y="923"/>
                  <a:pt x="716" y="923"/>
                  <a:pt x="716" y="923"/>
                </a:cubicBezTo>
                <a:cubicBezTo>
                  <a:pt x="716" y="832"/>
                  <a:pt x="716" y="832"/>
                  <a:pt x="716" y="832"/>
                </a:cubicBezTo>
                <a:cubicBezTo>
                  <a:pt x="716" y="807"/>
                  <a:pt x="695" y="787"/>
                  <a:pt x="671" y="787"/>
                </a:cubicBezTo>
                <a:cubicBezTo>
                  <a:pt x="496" y="787"/>
                  <a:pt x="496" y="787"/>
                  <a:pt x="496" y="787"/>
                </a:cubicBezTo>
                <a:cubicBezTo>
                  <a:pt x="472" y="787"/>
                  <a:pt x="451" y="807"/>
                  <a:pt x="451" y="832"/>
                </a:cubicBezTo>
                <a:cubicBezTo>
                  <a:pt x="451" y="923"/>
                  <a:pt x="451" y="923"/>
                  <a:pt x="451" y="923"/>
                </a:cubicBezTo>
                <a:cubicBezTo>
                  <a:pt x="366" y="923"/>
                  <a:pt x="366" y="923"/>
                  <a:pt x="366" y="923"/>
                </a:cubicBezTo>
                <a:cubicBezTo>
                  <a:pt x="341" y="923"/>
                  <a:pt x="321" y="943"/>
                  <a:pt x="321" y="968"/>
                </a:cubicBezTo>
                <a:cubicBezTo>
                  <a:pt x="321" y="1149"/>
                  <a:pt x="321" y="1149"/>
                  <a:pt x="321" y="1149"/>
                </a:cubicBezTo>
                <a:cubicBezTo>
                  <a:pt x="321" y="1173"/>
                  <a:pt x="341" y="1194"/>
                  <a:pt x="366" y="1194"/>
                </a:cubicBezTo>
                <a:cubicBezTo>
                  <a:pt x="451" y="1194"/>
                  <a:pt x="451" y="1194"/>
                  <a:pt x="451" y="1194"/>
                </a:cubicBezTo>
                <a:cubicBezTo>
                  <a:pt x="451" y="1285"/>
                  <a:pt x="451" y="1285"/>
                  <a:pt x="451" y="1285"/>
                </a:cubicBezTo>
                <a:cubicBezTo>
                  <a:pt x="451" y="1309"/>
                  <a:pt x="472" y="1330"/>
                  <a:pt x="496" y="1330"/>
                </a:cubicBezTo>
                <a:cubicBezTo>
                  <a:pt x="671" y="1330"/>
                  <a:pt x="671" y="1330"/>
                  <a:pt x="671" y="1330"/>
                </a:cubicBezTo>
                <a:cubicBezTo>
                  <a:pt x="695" y="1330"/>
                  <a:pt x="716" y="1309"/>
                  <a:pt x="716" y="1285"/>
                </a:cubicBezTo>
                <a:cubicBezTo>
                  <a:pt x="716" y="1194"/>
                  <a:pt x="716" y="1194"/>
                  <a:pt x="716" y="1194"/>
                </a:cubicBezTo>
                <a:cubicBezTo>
                  <a:pt x="801" y="1194"/>
                  <a:pt x="801" y="1194"/>
                  <a:pt x="801" y="1194"/>
                </a:cubicBezTo>
                <a:cubicBezTo>
                  <a:pt x="826" y="1194"/>
                  <a:pt x="846" y="1173"/>
                  <a:pt x="846" y="1149"/>
                </a:cubicBezTo>
                <a:cubicBezTo>
                  <a:pt x="846" y="968"/>
                  <a:pt x="846" y="968"/>
                  <a:pt x="846" y="968"/>
                </a:cubicBezTo>
                <a:cubicBezTo>
                  <a:pt x="846" y="943"/>
                  <a:pt x="826" y="923"/>
                  <a:pt x="801" y="923"/>
                </a:cubicBezTo>
                <a:close/>
                <a:moveTo>
                  <a:pt x="756" y="1104"/>
                </a:moveTo>
                <a:cubicBezTo>
                  <a:pt x="671" y="1104"/>
                  <a:pt x="671" y="1104"/>
                  <a:pt x="671" y="1104"/>
                </a:cubicBezTo>
                <a:cubicBezTo>
                  <a:pt x="646" y="1104"/>
                  <a:pt x="626" y="1124"/>
                  <a:pt x="626" y="1149"/>
                </a:cubicBezTo>
                <a:cubicBezTo>
                  <a:pt x="626" y="1240"/>
                  <a:pt x="626" y="1240"/>
                  <a:pt x="626" y="1240"/>
                </a:cubicBezTo>
                <a:cubicBezTo>
                  <a:pt x="541" y="1240"/>
                  <a:pt x="541" y="1240"/>
                  <a:pt x="541" y="1240"/>
                </a:cubicBezTo>
                <a:cubicBezTo>
                  <a:pt x="541" y="1149"/>
                  <a:pt x="541" y="1149"/>
                  <a:pt x="541" y="1149"/>
                </a:cubicBezTo>
                <a:cubicBezTo>
                  <a:pt x="541" y="1124"/>
                  <a:pt x="521" y="1104"/>
                  <a:pt x="496" y="1104"/>
                </a:cubicBezTo>
                <a:cubicBezTo>
                  <a:pt x="411" y="1104"/>
                  <a:pt x="411" y="1104"/>
                  <a:pt x="411" y="1104"/>
                </a:cubicBezTo>
                <a:cubicBezTo>
                  <a:pt x="411" y="1013"/>
                  <a:pt x="411" y="1013"/>
                  <a:pt x="411" y="1013"/>
                </a:cubicBezTo>
                <a:cubicBezTo>
                  <a:pt x="496" y="1013"/>
                  <a:pt x="496" y="1013"/>
                  <a:pt x="496" y="1013"/>
                </a:cubicBezTo>
                <a:cubicBezTo>
                  <a:pt x="521" y="1013"/>
                  <a:pt x="541" y="992"/>
                  <a:pt x="541" y="968"/>
                </a:cubicBezTo>
                <a:cubicBezTo>
                  <a:pt x="541" y="877"/>
                  <a:pt x="541" y="877"/>
                  <a:pt x="541" y="877"/>
                </a:cubicBezTo>
                <a:cubicBezTo>
                  <a:pt x="626" y="877"/>
                  <a:pt x="626" y="877"/>
                  <a:pt x="626" y="877"/>
                </a:cubicBezTo>
                <a:cubicBezTo>
                  <a:pt x="626" y="968"/>
                  <a:pt x="626" y="968"/>
                  <a:pt x="626" y="968"/>
                </a:cubicBezTo>
                <a:cubicBezTo>
                  <a:pt x="626" y="992"/>
                  <a:pt x="646" y="1013"/>
                  <a:pt x="671" y="1013"/>
                </a:cubicBezTo>
                <a:cubicBezTo>
                  <a:pt x="756" y="1013"/>
                  <a:pt x="756" y="1013"/>
                  <a:pt x="756" y="1013"/>
                </a:cubicBezTo>
                <a:lnTo>
                  <a:pt x="756" y="1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 452"/>
          <p:cNvSpPr>
            <a:spLocks noEditPoints="1"/>
          </p:cNvSpPr>
          <p:nvPr/>
        </p:nvSpPr>
        <p:spPr bwMode="auto">
          <a:xfrm>
            <a:off x="2901244" y="5931432"/>
            <a:ext cx="392387" cy="392387"/>
          </a:xfrm>
          <a:custGeom>
            <a:avLst/>
            <a:gdLst>
              <a:gd name="T0" fmla="*/ 1105 w 1536"/>
              <a:gd name="T1" fmla="*/ 1047 h 1536"/>
              <a:gd name="T2" fmla="*/ 1353 w 1536"/>
              <a:gd name="T3" fmla="*/ 458 h 1536"/>
              <a:gd name="T4" fmla="*/ 1305 w 1536"/>
              <a:gd name="T5" fmla="*/ 0 h 1536"/>
              <a:gd name="T6" fmla="*/ 1263 w 1536"/>
              <a:gd name="T7" fmla="*/ 459 h 1536"/>
              <a:gd name="T8" fmla="*/ 1105 w 1536"/>
              <a:gd name="T9" fmla="*/ 957 h 1536"/>
              <a:gd name="T10" fmla="*/ 523 w 1536"/>
              <a:gd name="T11" fmla="*/ 834 h 1536"/>
              <a:gd name="T12" fmla="*/ 783 w 1536"/>
              <a:gd name="T13" fmla="*/ 757 h 1536"/>
              <a:gd name="T14" fmla="*/ 828 w 1536"/>
              <a:gd name="T15" fmla="*/ 229 h 1536"/>
              <a:gd name="T16" fmla="*/ 45 w 1536"/>
              <a:gd name="T17" fmla="*/ 184 h 1536"/>
              <a:gd name="T18" fmla="*/ 0 w 1536"/>
              <a:gd name="T19" fmla="*/ 712 h 1536"/>
              <a:gd name="T20" fmla="*/ 85 w 1536"/>
              <a:gd name="T21" fmla="*/ 757 h 1536"/>
              <a:gd name="T22" fmla="*/ 297 w 1536"/>
              <a:gd name="T23" fmla="*/ 1379 h 1536"/>
              <a:gd name="T24" fmla="*/ 738 w 1536"/>
              <a:gd name="T25" fmla="*/ 1424 h 1536"/>
              <a:gd name="T26" fmla="*/ 956 w 1536"/>
              <a:gd name="T27" fmla="*/ 1469 h 1536"/>
              <a:gd name="T28" fmla="*/ 1330 w 1536"/>
              <a:gd name="T29" fmla="*/ 1536 h 1536"/>
              <a:gd name="T30" fmla="*/ 1330 w 1536"/>
              <a:gd name="T31" fmla="*/ 1124 h 1536"/>
              <a:gd name="T32" fmla="*/ 951 w 1536"/>
              <a:gd name="T33" fmla="*/ 1198 h 1536"/>
              <a:gd name="T34" fmla="*/ 738 w 1536"/>
              <a:gd name="T35" fmla="*/ 1243 h 1536"/>
              <a:gd name="T36" fmla="*/ 297 w 1536"/>
              <a:gd name="T37" fmla="*/ 1289 h 1536"/>
              <a:gd name="T38" fmla="*/ 175 w 1536"/>
              <a:gd name="T39" fmla="*/ 757 h 1536"/>
              <a:gd name="T40" fmla="*/ 433 w 1536"/>
              <a:gd name="T41" fmla="*/ 834 h 1536"/>
              <a:gd name="T42" fmla="*/ 1163 w 1536"/>
              <a:gd name="T43" fmla="*/ 232 h 1536"/>
              <a:gd name="T44" fmla="*/ 1394 w 1536"/>
              <a:gd name="T45" fmla="*/ 122 h 1536"/>
              <a:gd name="T46" fmla="*/ 1267 w 1536"/>
              <a:gd name="T47" fmla="*/ 256 h 1536"/>
              <a:gd name="T48" fmla="*/ 1329 w 1536"/>
              <a:gd name="T49" fmla="*/ 270 h 1536"/>
              <a:gd name="T50" fmla="*/ 1446 w 1536"/>
              <a:gd name="T51" fmla="*/ 232 h 1536"/>
              <a:gd name="T52" fmla="*/ 1163 w 1536"/>
              <a:gd name="T53" fmla="*/ 232 h 1536"/>
              <a:gd name="T54" fmla="*/ 973 w 1536"/>
              <a:gd name="T55" fmla="*/ 1288 h 1536"/>
              <a:gd name="T56" fmla="*/ 1108 w 1536"/>
              <a:gd name="T57" fmla="*/ 1214 h 1536"/>
              <a:gd name="T58" fmla="*/ 1446 w 1536"/>
              <a:gd name="T59" fmla="*/ 1330 h 1536"/>
              <a:gd name="T60" fmla="*/ 1108 w 1536"/>
              <a:gd name="T61" fmla="*/ 1446 h 1536"/>
              <a:gd name="T62" fmla="*/ 977 w 1536"/>
              <a:gd name="T63" fmla="*/ 1379 h 1536"/>
              <a:gd name="T64" fmla="*/ 828 w 1536"/>
              <a:gd name="T65" fmla="*/ 1288 h 1536"/>
              <a:gd name="T66" fmla="*/ 90 w 1536"/>
              <a:gd name="T67" fmla="*/ 667 h 1536"/>
              <a:gd name="T68" fmla="*/ 234 w 1536"/>
              <a:gd name="T69" fmla="*/ 274 h 1536"/>
              <a:gd name="T70" fmla="*/ 210 w 1536"/>
              <a:gd name="T71" fmla="*/ 577 h 1536"/>
              <a:gd name="T72" fmla="*/ 390 w 1536"/>
              <a:gd name="T73" fmla="*/ 667 h 1536"/>
              <a:gd name="T74" fmla="*/ 300 w 1536"/>
              <a:gd name="T75" fmla="*/ 364 h 1536"/>
              <a:gd name="T76" fmla="*/ 738 w 1536"/>
              <a:gd name="T77" fmla="*/ 274 h 1536"/>
              <a:gd name="T78" fmla="*/ 390 w 1536"/>
              <a:gd name="T79" fmla="*/ 667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36" h="1536">
                <a:moveTo>
                  <a:pt x="680" y="1047"/>
                </a:moveTo>
                <a:cubicBezTo>
                  <a:pt x="1105" y="1047"/>
                  <a:pt x="1105" y="1047"/>
                  <a:pt x="1105" y="1047"/>
                </a:cubicBezTo>
                <a:cubicBezTo>
                  <a:pt x="1242" y="1047"/>
                  <a:pt x="1353" y="952"/>
                  <a:pt x="1353" y="834"/>
                </a:cubicBezTo>
                <a:cubicBezTo>
                  <a:pt x="1353" y="458"/>
                  <a:pt x="1353" y="458"/>
                  <a:pt x="1353" y="458"/>
                </a:cubicBezTo>
                <a:cubicBezTo>
                  <a:pt x="1457" y="436"/>
                  <a:pt x="1536" y="343"/>
                  <a:pt x="1536" y="232"/>
                </a:cubicBezTo>
                <a:cubicBezTo>
                  <a:pt x="1536" y="104"/>
                  <a:pt x="1432" y="0"/>
                  <a:pt x="1305" y="0"/>
                </a:cubicBezTo>
                <a:cubicBezTo>
                  <a:pt x="1177" y="0"/>
                  <a:pt x="1073" y="104"/>
                  <a:pt x="1073" y="232"/>
                </a:cubicBezTo>
                <a:cubicBezTo>
                  <a:pt x="1073" y="345"/>
                  <a:pt x="1155" y="440"/>
                  <a:pt x="1263" y="459"/>
                </a:cubicBezTo>
                <a:cubicBezTo>
                  <a:pt x="1263" y="834"/>
                  <a:pt x="1263" y="834"/>
                  <a:pt x="1263" y="834"/>
                </a:cubicBezTo>
                <a:cubicBezTo>
                  <a:pt x="1263" y="902"/>
                  <a:pt x="1192" y="957"/>
                  <a:pt x="1105" y="957"/>
                </a:cubicBezTo>
                <a:cubicBezTo>
                  <a:pt x="680" y="957"/>
                  <a:pt x="680" y="957"/>
                  <a:pt x="680" y="957"/>
                </a:cubicBezTo>
                <a:cubicBezTo>
                  <a:pt x="593" y="957"/>
                  <a:pt x="523" y="902"/>
                  <a:pt x="523" y="834"/>
                </a:cubicBezTo>
                <a:cubicBezTo>
                  <a:pt x="523" y="757"/>
                  <a:pt x="523" y="757"/>
                  <a:pt x="523" y="757"/>
                </a:cubicBezTo>
                <a:cubicBezTo>
                  <a:pt x="783" y="757"/>
                  <a:pt x="783" y="757"/>
                  <a:pt x="783" y="757"/>
                </a:cubicBezTo>
                <a:cubicBezTo>
                  <a:pt x="807" y="757"/>
                  <a:pt x="828" y="737"/>
                  <a:pt x="828" y="712"/>
                </a:cubicBezTo>
                <a:cubicBezTo>
                  <a:pt x="828" y="229"/>
                  <a:pt x="828" y="229"/>
                  <a:pt x="828" y="229"/>
                </a:cubicBezTo>
                <a:cubicBezTo>
                  <a:pt x="828" y="204"/>
                  <a:pt x="807" y="184"/>
                  <a:pt x="783" y="184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20" y="184"/>
                  <a:pt x="0" y="204"/>
                  <a:pt x="0" y="229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737"/>
                  <a:pt x="20" y="757"/>
                  <a:pt x="45" y="757"/>
                </a:cubicBezTo>
                <a:cubicBezTo>
                  <a:pt x="85" y="757"/>
                  <a:pt x="85" y="757"/>
                  <a:pt x="85" y="757"/>
                </a:cubicBezTo>
                <a:cubicBezTo>
                  <a:pt x="85" y="1151"/>
                  <a:pt x="85" y="1151"/>
                  <a:pt x="85" y="1151"/>
                </a:cubicBezTo>
                <a:cubicBezTo>
                  <a:pt x="85" y="1277"/>
                  <a:pt x="180" y="1379"/>
                  <a:pt x="297" y="1379"/>
                </a:cubicBezTo>
                <a:cubicBezTo>
                  <a:pt x="738" y="1379"/>
                  <a:pt x="738" y="1379"/>
                  <a:pt x="738" y="1379"/>
                </a:cubicBezTo>
                <a:cubicBezTo>
                  <a:pt x="738" y="1424"/>
                  <a:pt x="738" y="1424"/>
                  <a:pt x="738" y="1424"/>
                </a:cubicBezTo>
                <a:cubicBezTo>
                  <a:pt x="738" y="1449"/>
                  <a:pt x="758" y="1469"/>
                  <a:pt x="783" y="1469"/>
                </a:cubicBezTo>
                <a:cubicBezTo>
                  <a:pt x="956" y="1469"/>
                  <a:pt x="956" y="1469"/>
                  <a:pt x="956" y="1469"/>
                </a:cubicBezTo>
                <a:cubicBezTo>
                  <a:pt x="995" y="1511"/>
                  <a:pt x="1050" y="1536"/>
                  <a:pt x="1108" y="1536"/>
                </a:cubicBezTo>
                <a:cubicBezTo>
                  <a:pt x="1330" y="1536"/>
                  <a:pt x="1330" y="1536"/>
                  <a:pt x="1330" y="1536"/>
                </a:cubicBezTo>
                <a:cubicBezTo>
                  <a:pt x="1444" y="1536"/>
                  <a:pt x="1536" y="1444"/>
                  <a:pt x="1536" y="1330"/>
                </a:cubicBezTo>
                <a:cubicBezTo>
                  <a:pt x="1536" y="1217"/>
                  <a:pt x="1444" y="1124"/>
                  <a:pt x="1330" y="1124"/>
                </a:cubicBezTo>
                <a:cubicBezTo>
                  <a:pt x="1108" y="1124"/>
                  <a:pt x="1108" y="1124"/>
                  <a:pt x="1108" y="1124"/>
                </a:cubicBezTo>
                <a:cubicBezTo>
                  <a:pt x="1047" y="1124"/>
                  <a:pt x="990" y="1151"/>
                  <a:pt x="951" y="1198"/>
                </a:cubicBezTo>
                <a:cubicBezTo>
                  <a:pt x="783" y="1198"/>
                  <a:pt x="783" y="1198"/>
                  <a:pt x="783" y="1198"/>
                </a:cubicBezTo>
                <a:cubicBezTo>
                  <a:pt x="758" y="1198"/>
                  <a:pt x="738" y="1218"/>
                  <a:pt x="738" y="1243"/>
                </a:cubicBezTo>
                <a:cubicBezTo>
                  <a:pt x="738" y="1289"/>
                  <a:pt x="738" y="1289"/>
                  <a:pt x="738" y="1289"/>
                </a:cubicBezTo>
                <a:cubicBezTo>
                  <a:pt x="297" y="1289"/>
                  <a:pt x="297" y="1289"/>
                  <a:pt x="297" y="1289"/>
                </a:cubicBezTo>
                <a:cubicBezTo>
                  <a:pt x="230" y="1289"/>
                  <a:pt x="175" y="1227"/>
                  <a:pt x="175" y="1151"/>
                </a:cubicBezTo>
                <a:cubicBezTo>
                  <a:pt x="175" y="757"/>
                  <a:pt x="175" y="757"/>
                  <a:pt x="175" y="757"/>
                </a:cubicBezTo>
                <a:cubicBezTo>
                  <a:pt x="433" y="757"/>
                  <a:pt x="433" y="757"/>
                  <a:pt x="433" y="757"/>
                </a:cubicBezTo>
                <a:cubicBezTo>
                  <a:pt x="433" y="834"/>
                  <a:pt x="433" y="834"/>
                  <a:pt x="433" y="834"/>
                </a:cubicBezTo>
                <a:cubicBezTo>
                  <a:pt x="433" y="952"/>
                  <a:pt x="544" y="1047"/>
                  <a:pt x="680" y="1047"/>
                </a:cubicBezTo>
                <a:close/>
                <a:moveTo>
                  <a:pt x="1163" y="232"/>
                </a:moveTo>
                <a:cubicBezTo>
                  <a:pt x="1163" y="154"/>
                  <a:pt x="1227" y="90"/>
                  <a:pt x="1305" y="90"/>
                </a:cubicBezTo>
                <a:cubicBezTo>
                  <a:pt x="1339" y="90"/>
                  <a:pt x="1370" y="102"/>
                  <a:pt x="1394" y="122"/>
                </a:cubicBezTo>
                <a:cubicBezTo>
                  <a:pt x="1281" y="194"/>
                  <a:pt x="1281" y="194"/>
                  <a:pt x="1281" y="194"/>
                </a:cubicBezTo>
                <a:cubicBezTo>
                  <a:pt x="1260" y="207"/>
                  <a:pt x="1253" y="235"/>
                  <a:pt x="1267" y="256"/>
                </a:cubicBezTo>
                <a:cubicBezTo>
                  <a:pt x="1275" y="269"/>
                  <a:pt x="1290" y="277"/>
                  <a:pt x="1305" y="277"/>
                </a:cubicBezTo>
                <a:cubicBezTo>
                  <a:pt x="1313" y="277"/>
                  <a:pt x="1321" y="274"/>
                  <a:pt x="1329" y="270"/>
                </a:cubicBezTo>
                <a:cubicBezTo>
                  <a:pt x="1442" y="198"/>
                  <a:pt x="1442" y="198"/>
                  <a:pt x="1442" y="198"/>
                </a:cubicBezTo>
                <a:cubicBezTo>
                  <a:pt x="1445" y="209"/>
                  <a:pt x="1446" y="220"/>
                  <a:pt x="1446" y="232"/>
                </a:cubicBezTo>
                <a:cubicBezTo>
                  <a:pt x="1446" y="310"/>
                  <a:pt x="1383" y="373"/>
                  <a:pt x="1305" y="373"/>
                </a:cubicBezTo>
                <a:cubicBezTo>
                  <a:pt x="1227" y="373"/>
                  <a:pt x="1163" y="310"/>
                  <a:pt x="1163" y="232"/>
                </a:cubicBezTo>
                <a:close/>
                <a:moveTo>
                  <a:pt x="828" y="1288"/>
                </a:moveTo>
                <a:cubicBezTo>
                  <a:pt x="973" y="1288"/>
                  <a:pt x="973" y="1288"/>
                  <a:pt x="973" y="1288"/>
                </a:cubicBezTo>
                <a:cubicBezTo>
                  <a:pt x="988" y="1288"/>
                  <a:pt x="1003" y="1280"/>
                  <a:pt x="1011" y="1267"/>
                </a:cubicBezTo>
                <a:cubicBezTo>
                  <a:pt x="1033" y="1234"/>
                  <a:pt x="1069" y="1214"/>
                  <a:pt x="1108" y="1214"/>
                </a:cubicBezTo>
                <a:cubicBezTo>
                  <a:pt x="1330" y="1214"/>
                  <a:pt x="1330" y="1214"/>
                  <a:pt x="1330" y="1214"/>
                </a:cubicBezTo>
                <a:cubicBezTo>
                  <a:pt x="1394" y="1214"/>
                  <a:pt x="1446" y="1266"/>
                  <a:pt x="1446" y="1330"/>
                </a:cubicBezTo>
                <a:cubicBezTo>
                  <a:pt x="1446" y="1394"/>
                  <a:pt x="1394" y="1446"/>
                  <a:pt x="1330" y="1446"/>
                </a:cubicBezTo>
                <a:cubicBezTo>
                  <a:pt x="1108" y="1446"/>
                  <a:pt x="1108" y="1446"/>
                  <a:pt x="1108" y="1446"/>
                </a:cubicBezTo>
                <a:cubicBezTo>
                  <a:pt x="1071" y="1446"/>
                  <a:pt x="1036" y="1428"/>
                  <a:pt x="1014" y="1397"/>
                </a:cubicBezTo>
                <a:cubicBezTo>
                  <a:pt x="1006" y="1386"/>
                  <a:pt x="992" y="1379"/>
                  <a:pt x="977" y="1379"/>
                </a:cubicBezTo>
                <a:cubicBezTo>
                  <a:pt x="828" y="1379"/>
                  <a:pt x="828" y="1379"/>
                  <a:pt x="828" y="1379"/>
                </a:cubicBezTo>
                <a:lnTo>
                  <a:pt x="828" y="1288"/>
                </a:lnTo>
                <a:close/>
                <a:moveTo>
                  <a:pt x="234" y="667"/>
                </a:moveTo>
                <a:cubicBezTo>
                  <a:pt x="90" y="667"/>
                  <a:pt x="90" y="667"/>
                  <a:pt x="90" y="667"/>
                </a:cubicBezTo>
                <a:cubicBezTo>
                  <a:pt x="90" y="274"/>
                  <a:pt x="90" y="274"/>
                  <a:pt x="90" y="274"/>
                </a:cubicBezTo>
                <a:cubicBezTo>
                  <a:pt x="234" y="274"/>
                  <a:pt x="234" y="274"/>
                  <a:pt x="234" y="274"/>
                </a:cubicBezTo>
                <a:cubicBezTo>
                  <a:pt x="219" y="301"/>
                  <a:pt x="210" y="332"/>
                  <a:pt x="210" y="364"/>
                </a:cubicBezTo>
                <a:cubicBezTo>
                  <a:pt x="210" y="577"/>
                  <a:pt x="210" y="577"/>
                  <a:pt x="210" y="577"/>
                </a:cubicBezTo>
                <a:cubicBezTo>
                  <a:pt x="210" y="609"/>
                  <a:pt x="219" y="640"/>
                  <a:pt x="234" y="667"/>
                </a:cubicBezTo>
                <a:close/>
                <a:moveTo>
                  <a:pt x="390" y="667"/>
                </a:moveTo>
                <a:cubicBezTo>
                  <a:pt x="340" y="667"/>
                  <a:pt x="300" y="626"/>
                  <a:pt x="300" y="577"/>
                </a:cubicBezTo>
                <a:cubicBezTo>
                  <a:pt x="300" y="364"/>
                  <a:pt x="300" y="364"/>
                  <a:pt x="300" y="364"/>
                </a:cubicBezTo>
                <a:cubicBezTo>
                  <a:pt x="300" y="315"/>
                  <a:pt x="340" y="274"/>
                  <a:pt x="390" y="274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38" y="667"/>
                  <a:pt x="738" y="667"/>
                  <a:pt x="738" y="667"/>
                </a:cubicBezTo>
                <a:lnTo>
                  <a:pt x="390" y="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411"/>
          <p:cNvSpPr>
            <a:spLocks noEditPoints="1"/>
          </p:cNvSpPr>
          <p:nvPr/>
        </p:nvSpPr>
        <p:spPr bwMode="auto">
          <a:xfrm>
            <a:off x="3626425" y="1889091"/>
            <a:ext cx="391762" cy="395986"/>
          </a:xfrm>
          <a:custGeom>
            <a:avLst/>
            <a:gdLst>
              <a:gd name="T0" fmla="*/ 523 w 1533"/>
              <a:gd name="T1" fmla="*/ 1449 h 1550"/>
              <a:gd name="T2" fmla="*/ 767 w 1533"/>
              <a:gd name="T3" fmla="*/ 1550 h 1550"/>
              <a:gd name="T4" fmla="*/ 1011 w 1533"/>
              <a:gd name="T5" fmla="*/ 1449 h 1550"/>
              <a:gd name="T6" fmla="*/ 1533 w 1533"/>
              <a:gd name="T7" fmla="*/ 1233 h 1550"/>
              <a:gd name="T8" fmla="*/ 1365 w 1533"/>
              <a:gd name="T9" fmla="*/ 905 h 1550"/>
              <a:gd name="T10" fmla="*/ 1123 w 1533"/>
              <a:gd name="T11" fmla="*/ 448 h 1550"/>
              <a:gd name="T12" fmla="*/ 1271 w 1533"/>
              <a:gd name="T13" fmla="*/ 81 h 1550"/>
              <a:gd name="T14" fmla="*/ 294 w 1533"/>
              <a:gd name="T15" fmla="*/ 57 h 1550"/>
              <a:gd name="T16" fmla="*/ 262 w 1533"/>
              <a:gd name="T17" fmla="*/ 121 h 1550"/>
              <a:gd name="T18" fmla="*/ 171 w 1533"/>
              <a:gd name="T19" fmla="*/ 904 h 1550"/>
              <a:gd name="T20" fmla="*/ 0 w 1533"/>
              <a:gd name="T21" fmla="*/ 1233 h 1550"/>
              <a:gd name="T22" fmla="*/ 1049 w 1533"/>
              <a:gd name="T23" fmla="*/ 988 h 1550"/>
              <a:gd name="T24" fmla="*/ 998 w 1533"/>
              <a:gd name="T25" fmla="*/ 1317 h 1550"/>
              <a:gd name="T26" fmla="*/ 769 w 1533"/>
              <a:gd name="T27" fmla="*/ 1460 h 1550"/>
              <a:gd name="T28" fmla="*/ 765 w 1533"/>
              <a:gd name="T29" fmla="*/ 1460 h 1550"/>
              <a:gd name="T30" fmla="*/ 536 w 1533"/>
              <a:gd name="T31" fmla="*/ 1317 h 1550"/>
              <a:gd name="T32" fmla="*/ 485 w 1533"/>
              <a:gd name="T33" fmla="*/ 988 h 1550"/>
              <a:gd name="T34" fmla="*/ 710 w 1533"/>
              <a:gd name="T35" fmla="*/ 751 h 1550"/>
              <a:gd name="T36" fmla="*/ 954 w 1533"/>
              <a:gd name="T37" fmla="*/ 1003 h 1550"/>
              <a:gd name="T38" fmla="*/ 1049 w 1533"/>
              <a:gd name="T39" fmla="*/ 988 h 1550"/>
              <a:gd name="T40" fmla="*/ 1164 w 1533"/>
              <a:gd name="T41" fmla="*/ 135 h 1550"/>
              <a:gd name="T42" fmla="*/ 761 w 1533"/>
              <a:gd name="T43" fmla="*/ 467 h 1550"/>
              <a:gd name="T44" fmla="*/ 370 w 1533"/>
              <a:gd name="T45" fmla="*/ 135 h 1550"/>
              <a:gd name="T46" fmla="*/ 248 w 1533"/>
              <a:gd name="T47" fmla="*/ 1094 h 1550"/>
              <a:gd name="T48" fmla="*/ 261 w 1533"/>
              <a:gd name="T49" fmla="*/ 904 h 1550"/>
              <a:gd name="T50" fmla="*/ 449 w 1533"/>
              <a:gd name="T51" fmla="*/ 545 h 1550"/>
              <a:gd name="T52" fmla="*/ 1037 w 1533"/>
              <a:gd name="T53" fmla="*/ 575 h 1550"/>
              <a:gd name="T54" fmla="*/ 1085 w 1533"/>
              <a:gd name="T55" fmla="*/ 546 h 1550"/>
              <a:gd name="T56" fmla="*/ 1275 w 1533"/>
              <a:gd name="T57" fmla="*/ 904 h 1550"/>
              <a:gd name="T58" fmla="*/ 1286 w 1533"/>
              <a:gd name="T59" fmla="*/ 1094 h 1550"/>
              <a:gd name="T60" fmla="*/ 1443 w 1533"/>
              <a:gd name="T61" fmla="*/ 1233 h 1550"/>
              <a:gd name="T62" fmla="*/ 1078 w 1533"/>
              <a:gd name="T63" fmla="*/ 1359 h 1550"/>
              <a:gd name="T64" fmla="*/ 1139 w 1533"/>
              <a:gd name="T65" fmla="*/ 988 h 1550"/>
              <a:gd name="T66" fmla="*/ 1137 w 1533"/>
              <a:gd name="T67" fmla="*/ 897 h 1550"/>
              <a:gd name="T68" fmla="*/ 1061 w 1533"/>
              <a:gd name="T69" fmla="*/ 870 h 1550"/>
              <a:gd name="T70" fmla="*/ 800 w 1533"/>
              <a:gd name="T71" fmla="*/ 759 h 1550"/>
              <a:gd name="T72" fmla="*/ 799 w 1533"/>
              <a:gd name="T73" fmla="*/ 676 h 1550"/>
              <a:gd name="T74" fmla="*/ 763 w 1533"/>
              <a:gd name="T75" fmla="*/ 658 h 1550"/>
              <a:gd name="T76" fmla="*/ 395 w 1533"/>
              <a:gd name="T77" fmla="*/ 929 h 1550"/>
              <a:gd name="T78" fmla="*/ 395 w 1533"/>
              <a:gd name="T79" fmla="*/ 1164 h 1550"/>
              <a:gd name="T80" fmla="*/ 216 w 1533"/>
              <a:gd name="T81" fmla="*/ 1359 h 1550"/>
              <a:gd name="T82" fmla="*/ 216 w 1533"/>
              <a:gd name="T83" fmla="*/ 1108 h 1550"/>
              <a:gd name="T84" fmla="*/ 767 w 1533"/>
              <a:gd name="T85" fmla="*/ 1343 h 1550"/>
              <a:gd name="T86" fmla="*/ 664 w 1533"/>
              <a:gd name="T87" fmla="*/ 1227 h 1550"/>
              <a:gd name="T88" fmla="*/ 767 w 1533"/>
              <a:gd name="T89" fmla="*/ 1253 h 1550"/>
              <a:gd name="T90" fmla="*/ 870 w 1533"/>
              <a:gd name="T91" fmla="*/ 1227 h 1550"/>
              <a:gd name="T92" fmla="*/ 662 w 1533"/>
              <a:gd name="T93" fmla="*/ 291 h 1550"/>
              <a:gd name="T94" fmla="*/ 722 w 1533"/>
              <a:gd name="T95" fmla="*/ 246 h 1550"/>
              <a:gd name="T96" fmla="*/ 767 w 1533"/>
              <a:gd name="T97" fmla="*/ 186 h 1550"/>
              <a:gd name="T98" fmla="*/ 812 w 1533"/>
              <a:gd name="T99" fmla="*/ 246 h 1550"/>
              <a:gd name="T100" fmla="*/ 872 w 1533"/>
              <a:gd name="T101" fmla="*/ 291 h 1550"/>
              <a:gd name="T102" fmla="*/ 812 w 1533"/>
              <a:gd name="T103" fmla="*/ 336 h 1550"/>
              <a:gd name="T104" fmla="*/ 767 w 1533"/>
              <a:gd name="T105" fmla="*/ 396 h 1550"/>
              <a:gd name="T106" fmla="*/ 722 w 1533"/>
              <a:gd name="T107" fmla="*/ 336 h 1550"/>
              <a:gd name="T108" fmla="*/ 662 w 1533"/>
              <a:gd name="T109" fmla="*/ 291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33" h="1550">
                <a:moveTo>
                  <a:pt x="216" y="1449"/>
                </a:moveTo>
                <a:cubicBezTo>
                  <a:pt x="523" y="1449"/>
                  <a:pt x="523" y="1449"/>
                  <a:pt x="523" y="1449"/>
                </a:cubicBezTo>
                <a:cubicBezTo>
                  <a:pt x="587" y="1513"/>
                  <a:pt x="673" y="1550"/>
                  <a:pt x="765" y="1550"/>
                </a:cubicBezTo>
                <a:cubicBezTo>
                  <a:pt x="766" y="1550"/>
                  <a:pt x="766" y="1550"/>
                  <a:pt x="767" y="1550"/>
                </a:cubicBezTo>
                <a:cubicBezTo>
                  <a:pt x="767" y="1550"/>
                  <a:pt x="768" y="1550"/>
                  <a:pt x="769" y="1550"/>
                </a:cubicBezTo>
                <a:cubicBezTo>
                  <a:pt x="860" y="1550"/>
                  <a:pt x="947" y="1513"/>
                  <a:pt x="1011" y="1449"/>
                </a:cubicBezTo>
                <a:cubicBezTo>
                  <a:pt x="1318" y="1449"/>
                  <a:pt x="1318" y="1449"/>
                  <a:pt x="1318" y="1449"/>
                </a:cubicBezTo>
                <a:cubicBezTo>
                  <a:pt x="1437" y="1449"/>
                  <a:pt x="1533" y="1352"/>
                  <a:pt x="1533" y="1233"/>
                </a:cubicBezTo>
                <a:cubicBezTo>
                  <a:pt x="1533" y="1130"/>
                  <a:pt x="1460" y="1043"/>
                  <a:pt x="1363" y="1022"/>
                </a:cubicBezTo>
                <a:cubicBezTo>
                  <a:pt x="1365" y="905"/>
                  <a:pt x="1365" y="905"/>
                  <a:pt x="1365" y="905"/>
                </a:cubicBezTo>
                <a:cubicBezTo>
                  <a:pt x="1365" y="905"/>
                  <a:pt x="1365" y="905"/>
                  <a:pt x="1365" y="904"/>
                </a:cubicBezTo>
                <a:cubicBezTo>
                  <a:pt x="1365" y="724"/>
                  <a:pt x="1275" y="556"/>
                  <a:pt x="1123" y="448"/>
                </a:cubicBezTo>
                <a:cubicBezTo>
                  <a:pt x="1169" y="338"/>
                  <a:pt x="1218" y="228"/>
                  <a:pt x="1272" y="121"/>
                </a:cubicBezTo>
                <a:cubicBezTo>
                  <a:pt x="1278" y="109"/>
                  <a:pt x="1278" y="94"/>
                  <a:pt x="1271" y="81"/>
                </a:cubicBezTo>
                <a:cubicBezTo>
                  <a:pt x="1265" y="68"/>
                  <a:pt x="1253" y="59"/>
                  <a:pt x="1239" y="57"/>
                </a:cubicBezTo>
                <a:cubicBezTo>
                  <a:pt x="926" y="0"/>
                  <a:pt x="608" y="0"/>
                  <a:pt x="294" y="57"/>
                </a:cubicBezTo>
                <a:cubicBezTo>
                  <a:pt x="281" y="59"/>
                  <a:pt x="269" y="68"/>
                  <a:pt x="262" y="81"/>
                </a:cubicBezTo>
                <a:cubicBezTo>
                  <a:pt x="256" y="94"/>
                  <a:pt x="256" y="109"/>
                  <a:pt x="262" y="121"/>
                </a:cubicBezTo>
                <a:cubicBezTo>
                  <a:pt x="316" y="228"/>
                  <a:pt x="365" y="338"/>
                  <a:pt x="411" y="449"/>
                </a:cubicBezTo>
                <a:cubicBezTo>
                  <a:pt x="260" y="557"/>
                  <a:pt x="171" y="724"/>
                  <a:pt x="171" y="904"/>
                </a:cubicBezTo>
                <a:cubicBezTo>
                  <a:pt x="171" y="1022"/>
                  <a:pt x="171" y="1022"/>
                  <a:pt x="171" y="1022"/>
                </a:cubicBezTo>
                <a:cubicBezTo>
                  <a:pt x="74" y="1043"/>
                  <a:pt x="0" y="1130"/>
                  <a:pt x="0" y="1233"/>
                </a:cubicBezTo>
                <a:cubicBezTo>
                  <a:pt x="0" y="1352"/>
                  <a:pt x="97" y="1449"/>
                  <a:pt x="216" y="1449"/>
                </a:cubicBezTo>
                <a:close/>
                <a:moveTo>
                  <a:pt x="1049" y="988"/>
                </a:moveTo>
                <a:cubicBezTo>
                  <a:pt x="1049" y="1053"/>
                  <a:pt x="1048" y="1152"/>
                  <a:pt x="1048" y="1161"/>
                </a:cubicBezTo>
                <a:cubicBezTo>
                  <a:pt x="1046" y="1215"/>
                  <a:pt x="1029" y="1269"/>
                  <a:pt x="998" y="1317"/>
                </a:cubicBezTo>
                <a:cubicBezTo>
                  <a:pt x="982" y="1341"/>
                  <a:pt x="982" y="1341"/>
                  <a:pt x="982" y="1341"/>
                </a:cubicBezTo>
                <a:cubicBezTo>
                  <a:pt x="934" y="1416"/>
                  <a:pt x="855" y="1460"/>
                  <a:pt x="769" y="1460"/>
                </a:cubicBezTo>
                <a:cubicBezTo>
                  <a:pt x="768" y="1460"/>
                  <a:pt x="767" y="1460"/>
                  <a:pt x="767" y="1460"/>
                </a:cubicBezTo>
                <a:cubicBezTo>
                  <a:pt x="766" y="1460"/>
                  <a:pt x="766" y="1460"/>
                  <a:pt x="765" y="1460"/>
                </a:cubicBezTo>
                <a:cubicBezTo>
                  <a:pt x="679" y="1460"/>
                  <a:pt x="600" y="1416"/>
                  <a:pt x="552" y="1341"/>
                </a:cubicBezTo>
                <a:cubicBezTo>
                  <a:pt x="536" y="1317"/>
                  <a:pt x="536" y="1317"/>
                  <a:pt x="536" y="1317"/>
                </a:cubicBezTo>
                <a:cubicBezTo>
                  <a:pt x="505" y="1269"/>
                  <a:pt x="488" y="1215"/>
                  <a:pt x="485" y="1161"/>
                </a:cubicBezTo>
                <a:cubicBezTo>
                  <a:pt x="485" y="1152"/>
                  <a:pt x="485" y="1053"/>
                  <a:pt x="485" y="988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5" y="851"/>
                  <a:pt x="556" y="767"/>
                  <a:pt x="710" y="751"/>
                </a:cubicBezTo>
                <a:cubicBezTo>
                  <a:pt x="710" y="754"/>
                  <a:pt x="710" y="756"/>
                  <a:pt x="710" y="759"/>
                </a:cubicBezTo>
                <a:cubicBezTo>
                  <a:pt x="710" y="894"/>
                  <a:pt x="819" y="1003"/>
                  <a:pt x="954" y="1003"/>
                </a:cubicBezTo>
                <a:cubicBezTo>
                  <a:pt x="987" y="1003"/>
                  <a:pt x="1019" y="997"/>
                  <a:pt x="1049" y="984"/>
                </a:cubicBezTo>
                <a:lnTo>
                  <a:pt x="1049" y="988"/>
                </a:lnTo>
                <a:close/>
                <a:moveTo>
                  <a:pt x="370" y="135"/>
                </a:moveTo>
                <a:cubicBezTo>
                  <a:pt x="633" y="94"/>
                  <a:pt x="900" y="94"/>
                  <a:pt x="1164" y="135"/>
                </a:cubicBezTo>
                <a:cubicBezTo>
                  <a:pt x="1109" y="249"/>
                  <a:pt x="1059" y="365"/>
                  <a:pt x="1013" y="481"/>
                </a:cubicBezTo>
                <a:cubicBezTo>
                  <a:pt x="930" y="472"/>
                  <a:pt x="846" y="467"/>
                  <a:pt x="761" y="467"/>
                </a:cubicBezTo>
                <a:cubicBezTo>
                  <a:pt x="681" y="467"/>
                  <a:pt x="600" y="471"/>
                  <a:pt x="520" y="480"/>
                </a:cubicBezTo>
                <a:cubicBezTo>
                  <a:pt x="516" y="470"/>
                  <a:pt x="419" y="239"/>
                  <a:pt x="370" y="135"/>
                </a:cubicBezTo>
                <a:close/>
                <a:moveTo>
                  <a:pt x="216" y="1108"/>
                </a:moveTo>
                <a:cubicBezTo>
                  <a:pt x="228" y="1108"/>
                  <a:pt x="239" y="1103"/>
                  <a:pt x="248" y="1094"/>
                </a:cubicBezTo>
                <a:cubicBezTo>
                  <a:pt x="256" y="1086"/>
                  <a:pt x="261" y="1075"/>
                  <a:pt x="261" y="1063"/>
                </a:cubicBezTo>
                <a:cubicBezTo>
                  <a:pt x="261" y="904"/>
                  <a:pt x="261" y="904"/>
                  <a:pt x="261" y="904"/>
                </a:cubicBezTo>
                <a:cubicBezTo>
                  <a:pt x="261" y="761"/>
                  <a:pt x="329" y="626"/>
                  <a:pt x="445" y="536"/>
                </a:cubicBezTo>
                <a:cubicBezTo>
                  <a:pt x="446" y="539"/>
                  <a:pt x="448" y="542"/>
                  <a:pt x="449" y="545"/>
                </a:cubicBezTo>
                <a:cubicBezTo>
                  <a:pt x="456" y="564"/>
                  <a:pt x="476" y="576"/>
                  <a:pt x="496" y="573"/>
                </a:cubicBezTo>
                <a:cubicBezTo>
                  <a:pt x="676" y="551"/>
                  <a:pt x="857" y="551"/>
                  <a:pt x="1037" y="575"/>
                </a:cubicBezTo>
                <a:cubicBezTo>
                  <a:pt x="1039" y="575"/>
                  <a:pt x="1041" y="575"/>
                  <a:pt x="1042" y="575"/>
                </a:cubicBezTo>
                <a:cubicBezTo>
                  <a:pt x="1061" y="575"/>
                  <a:pt x="1078" y="564"/>
                  <a:pt x="1085" y="546"/>
                </a:cubicBezTo>
                <a:cubicBezTo>
                  <a:pt x="1086" y="542"/>
                  <a:pt x="1087" y="539"/>
                  <a:pt x="1089" y="535"/>
                </a:cubicBezTo>
                <a:cubicBezTo>
                  <a:pt x="1206" y="625"/>
                  <a:pt x="1275" y="760"/>
                  <a:pt x="1275" y="904"/>
                </a:cubicBezTo>
                <a:cubicBezTo>
                  <a:pt x="1273" y="1062"/>
                  <a:pt x="1273" y="1062"/>
                  <a:pt x="1273" y="1062"/>
                </a:cubicBezTo>
                <a:cubicBezTo>
                  <a:pt x="1273" y="1074"/>
                  <a:pt x="1277" y="1086"/>
                  <a:pt x="1286" y="1094"/>
                </a:cubicBezTo>
                <a:cubicBezTo>
                  <a:pt x="1294" y="1103"/>
                  <a:pt x="1306" y="1108"/>
                  <a:pt x="1318" y="1108"/>
                </a:cubicBezTo>
                <a:cubicBezTo>
                  <a:pt x="1387" y="1108"/>
                  <a:pt x="1443" y="1164"/>
                  <a:pt x="1443" y="1233"/>
                </a:cubicBezTo>
                <a:cubicBezTo>
                  <a:pt x="1443" y="1302"/>
                  <a:pt x="1387" y="1359"/>
                  <a:pt x="1318" y="1359"/>
                </a:cubicBezTo>
                <a:cubicBezTo>
                  <a:pt x="1078" y="1359"/>
                  <a:pt x="1078" y="1359"/>
                  <a:pt x="1078" y="1359"/>
                </a:cubicBezTo>
                <a:cubicBezTo>
                  <a:pt x="1115" y="1299"/>
                  <a:pt x="1136" y="1232"/>
                  <a:pt x="1138" y="1164"/>
                </a:cubicBezTo>
                <a:cubicBezTo>
                  <a:pt x="1138" y="1163"/>
                  <a:pt x="1139" y="1160"/>
                  <a:pt x="1139" y="988"/>
                </a:cubicBezTo>
                <a:cubicBezTo>
                  <a:pt x="1139" y="929"/>
                  <a:pt x="1139" y="929"/>
                  <a:pt x="1139" y="929"/>
                </a:cubicBezTo>
                <a:cubicBezTo>
                  <a:pt x="1139" y="918"/>
                  <a:pt x="1138" y="908"/>
                  <a:pt x="1137" y="897"/>
                </a:cubicBezTo>
                <a:cubicBezTo>
                  <a:pt x="1134" y="880"/>
                  <a:pt x="1123" y="866"/>
                  <a:pt x="1107" y="860"/>
                </a:cubicBezTo>
                <a:cubicBezTo>
                  <a:pt x="1091" y="855"/>
                  <a:pt x="1073" y="859"/>
                  <a:pt x="1061" y="870"/>
                </a:cubicBezTo>
                <a:cubicBezTo>
                  <a:pt x="1032" y="898"/>
                  <a:pt x="994" y="913"/>
                  <a:pt x="954" y="913"/>
                </a:cubicBezTo>
                <a:cubicBezTo>
                  <a:pt x="869" y="913"/>
                  <a:pt x="800" y="844"/>
                  <a:pt x="800" y="759"/>
                </a:cubicBezTo>
                <a:cubicBezTo>
                  <a:pt x="800" y="744"/>
                  <a:pt x="802" y="730"/>
                  <a:pt x="806" y="716"/>
                </a:cubicBezTo>
                <a:cubicBezTo>
                  <a:pt x="810" y="702"/>
                  <a:pt x="808" y="687"/>
                  <a:pt x="799" y="676"/>
                </a:cubicBezTo>
                <a:cubicBezTo>
                  <a:pt x="791" y="664"/>
                  <a:pt x="777" y="658"/>
                  <a:pt x="763" y="658"/>
                </a:cubicBezTo>
                <a:cubicBezTo>
                  <a:pt x="763" y="658"/>
                  <a:pt x="763" y="658"/>
                  <a:pt x="763" y="658"/>
                </a:cubicBezTo>
                <a:cubicBezTo>
                  <a:pt x="670" y="658"/>
                  <a:pt x="582" y="681"/>
                  <a:pt x="517" y="722"/>
                </a:cubicBezTo>
                <a:cubicBezTo>
                  <a:pt x="438" y="771"/>
                  <a:pt x="395" y="844"/>
                  <a:pt x="395" y="929"/>
                </a:cubicBezTo>
                <a:cubicBezTo>
                  <a:pt x="395" y="988"/>
                  <a:pt x="395" y="988"/>
                  <a:pt x="395" y="988"/>
                </a:cubicBezTo>
                <a:cubicBezTo>
                  <a:pt x="395" y="1160"/>
                  <a:pt x="395" y="1163"/>
                  <a:pt x="395" y="1164"/>
                </a:cubicBezTo>
                <a:cubicBezTo>
                  <a:pt x="398" y="1232"/>
                  <a:pt x="419" y="1299"/>
                  <a:pt x="456" y="1359"/>
                </a:cubicBezTo>
                <a:cubicBezTo>
                  <a:pt x="216" y="1359"/>
                  <a:pt x="216" y="1359"/>
                  <a:pt x="216" y="1359"/>
                </a:cubicBezTo>
                <a:cubicBezTo>
                  <a:pt x="147" y="1359"/>
                  <a:pt x="90" y="1302"/>
                  <a:pt x="90" y="1233"/>
                </a:cubicBezTo>
                <a:cubicBezTo>
                  <a:pt x="90" y="1164"/>
                  <a:pt x="147" y="1108"/>
                  <a:pt x="216" y="1108"/>
                </a:cubicBezTo>
                <a:close/>
                <a:moveTo>
                  <a:pt x="877" y="1290"/>
                </a:moveTo>
                <a:cubicBezTo>
                  <a:pt x="850" y="1324"/>
                  <a:pt x="810" y="1343"/>
                  <a:pt x="767" y="1343"/>
                </a:cubicBezTo>
                <a:cubicBezTo>
                  <a:pt x="724" y="1343"/>
                  <a:pt x="683" y="1324"/>
                  <a:pt x="656" y="1290"/>
                </a:cubicBezTo>
                <a:cubicBezTo>
                  <a:pt x="641" y="1270"/>
                  <a:pt x="644" y="1242"/>
                  <a:pt x="664" y="1227"/>
                </a:cubicBezTo>
                <a:cubicBezTo>
                  <a:pt x="683" y="1211"/>
                  <a:pt x="711" y="1214"/>
                  <a:pt x="727" y="1234"/>
                </a:cubicBezTo>
                <a:cubicBezTo>
                  <a:pt x="737" y="1246"/>
                  <a:pt x="751" y="1253"/>
                  <a:pt x="767" y="1253"/>
                </a:cubicBezTo>
                <a:cubicBezTo>
                  <a:pt x="782" y="1253"/>
                  <a:pt x="797" y="1246"/>
                  <a:pt x="807" y="1234"/>
                </a:cubicBezTo>
                <a:cubicBezTo>
                  <a:pt x="822" y="1214"/>
                  <a:pt x="851" y="1211"/>
                  <a:pt x="870" y="1227"/>
                </a:cubicBezTo>
                <a:cubicBezTo>
                  <a:pt x="890" y="1242"/>
                  <a:pt x="893" y="1270"/>
                  <a:pt x="877" y="1290"/>
                </a:cubicBezTo>
                <a:close/>
                <a:moveTo>
                  <a:pt x="662" y="291"/>
                </a:moveTo>
                <a:cubicBezTo>
                  <a:pt x="662" y="266"/>
                  <a:pt x="682" y="246"/>
                  <a:pt x="707" y="246"/>
                </a:cubicBezTo>
                <a:cubicBezTo>
                  <a:pt x="722" y="246"/>
                  <a:pt x="722" y="246"/>
                  <a:pt x="722" y="246"/>
                </a:cubicBezTo>
                <a:cubicBezTo>
                  <a:pt x="722" y="231"/>
                  <a:pt x="722" y="231"/>
                  <a:pt x="722" y="231"/>
                </a:cubicBezTo>
                <a:cubicBezTo>
                  <a:pt x="722" y="206"/>
                  <a:pt x="742" y="186"/>
                  <a:pt x="767" y="186"/>
                </a:cubicBezTo>
                <a:cubicBezTo>
                  <a:pt x="792" y="186"/>
                  <a:pt x="812" y="206"/>
                  <a:pt x="812" y="231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27" y="246"/>
                  <a:pt x="827" y="246"/>
                  <a:pt x="827" y="246"/>
                </a:cubicBezTo>
                <a:cubicBezTo>
                  <a:pt x="852" y="246"/>
                  <a:pt x="872" y="266"/>
                  <a:pt x="872" y="291"/>
                </a:cubicBezTo>
                <a:cubicBezTo>
                  <a:pt x="872" y="316"/>
                  <a:pt x="852" y="336"/>
                  <a:pt x="827" y="336"/>
                </a:cubicBezTo>
                <a:cubicBezTo>
                  <a:pt x="812" y="336"/>
                  <a:pt x="812" y="336"/>
                  <a:pt x="812" y="336"/>
                </a:cubicBezTo>
                <a:cubicBezTo>
                  <a:pt x="812" y="351"/>
                  <a:pt x="812" y="351"/>
                  <a:pt x="812" y="351"/>
                </a:cubicBezTo>
                <a:cubicBezTo>
                  <a:pt x="812" y="376"/>
                  <a:pt x="792" y="396"/>
                  <a:pt x="767" y="396"/>
                </a:cubicBezTo>
                <a:cubicBezTo>
                  <a:pt x="742" y="396"/>
                  <a:pt x="722" y="376"/>
                  <a:pt x="722" y="351"/>
                </a:cubicBezTo>
                <a:cubicBezTo>
                  <a:pt x="722" y="336"/>
                  <a:pt x="722" y="336"/>
                  <a:pt x="722" y="336"/>
                </a:cubicBezTo>
                <a:cubicBezTo>
                  <a:pt x="707" y="336"/>
                  <a:pt x="707" y="336"/>
                  <a:pt x="707" y="336"/>
                </a:cubicBezTo>
                <a:cubicBezTo>
                  <a:pt x="682" y="336"/>
                  <a:pt x="662" y="316"/>
                  <a:pt x="662" y="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 418"/>
          <p:cNvSpPr>
            <a:spLocks noEditPoints="1"/>
          </p:cNvSpPr>
          <p:nvPr/>
        </p:nvSpPr>
        <p:spPr bwMode="auto">
          <a:xfrm>
            <a:off x="3626035" y="2565031"/>
            <a:ext cx="392543" cy="392230"/>
          </a:xfrm>
          <a:custGeom>
            <a:avLst/>
            <a:gdLst>
              <a:gd name="T0" fmla="*/ 1536 w 1536"/>
              <a:gd name="T1" fmla="*/ 509 h 1536"/>
              <a:gd name="T2" fmla="*/ 925 w 1536"/>
              <a:gd name="T3" fmla="*/ 464 h 1536"/>
              <a:gd name="T4" fmla="*/ 1348 w 1536"/>
              <a:gd name="T5" fmla="*/ 29 h 1536"/>
              <a:gd name="T6" fmla="*/ 229 w 1536"/>
              <a:gd name="T7" fmla="*/ 0 h 1536"/>
              <a:gd name="T8" fmla="*/ 198 w 1536"/>
              <a:gd name="T9" fmla="*/ 78 h 1536"/>
              <a:gd name="T10" fmla="*/ 45 w 1536"/>
              <a:gd name="T11" fmla="*/ 464 h 1536"/>
              <a:gd name="T12" fmla="*/ 0 w 1536"/>
              <a:gd name="T13" fmla="*/ 1491 h 1536"/>
              <a:gd name="T14" fmla="*/ 1491 w 1536"/>
              <a:gd name="T15" fmla="*/ 1536 h 1536"/>
              <a:gd name="T16" fmla="*/ 343 w 1536"/>
              <a:gd name="T17" fmla="*/ 90 h 1536"/>
              <a:gd name="T18" fmla="*/ 902 w 1536"/>
              <a:gd name="T19" fmla="*/ 363 h 1536"/>
              <a:gd name="T20" fmla="*/ 677 w 1536"/>
              <a:gd name="T21" fmla="*/ 331 h 1536"/>
              <a:gd name="T22" fmla="*/ 343 w 1536"/>
              <a:gd name="T23" fmla="*/ 90 h 1536"/>
              <a:gd name="T24" fmla="*/ 814 w 1536"/>
              <a:gd name="T25" fmla="*/ 570 h 1536"/>
              <a:gd name="T26" fmla="*/ 722 w 1536"/>
              <a:gd name="T27" fmla="*/ 421 h 1536"/>
              <a:gd name="T28" fmla="*/ 1446 w 1536"/>
              <a:gd name="T29" fmla="*/ 1446 h 1536"/>
              <a:gd name="T30" fmla="*/ 90 w 1536"/>
              <a:gd name="T31" fmla="*/ 554 h 1536"/>
              <a:gd name="T32" fmla="*/ 632 w 1536"/>
              <a:gd name="T33" fmla="*/ 615 h 1536"/>
              <a:gd name="T34" fmla="*/ 859 w 1536"/>
              <a:gd name="T35" fmla="*/ 660 h 1536"/>
              <a:gd name="T36" fmla="*/ 904 w 1536"/>
              <a:gd name="T37" fmla="*/ 554 h 1536"/>
              <a:gd name="T38" fmla="*/ 1446 w 1536"/>
              <a:gd name="T39" fmla="*/ 1446 h 1536"/>
              <a:gd name="T40" fmla="*/ 614 w 1536"/>
              <a:gd name="T41" fmla="*/ 901 h 1536"/>
              <a:gd name="T42" fmla="*/ 297 w 1536"/>
              <a:gd name="T43" fmla="*/ 901 h 1536"/>
              <a:gd name="T44" fmla="*/ 232 w 1536"/>
              <a:gd name="T45" fmla="*/ 1170 h 1536"/>
              <a:gd name="T46" fmla="*/ 277 w 1536"/>
              <a:gd name="T47" fmla="*/ 1338 h 1536"/>
              <a:gd name="T48" fmla="*/ 692 w 1536"/>
              <a:gd name="T49" fmla="*/ 1293 h 1536"/>
              <a:gd name="T50" fmla="*/ 562 w 1536"/>
              <a:gd name="T51" fmla="*/ 1018 h 1536"/>
              <a:gd name="T52" fmla="*/ 524 w 1536"/>
              <a:gd name="T53" fmla="*/ 901 h 1536"/>
              <a:gd name="T54" fmla="*/ 387 w 1536"/>
              <a:gd name="T55" fmla="*/ 901 h 1536"/>
              <a:gd name="T56" fmla="*/ 322 w 1536"/>
              <a:gd name="T57" fmla="*/ 1248 h 1536"/>
              <a:gd name="T58" fmla="*/ 386 w 1536"/>
              <a:gd name="T59" fmla="*/ 1106 h 1536"/>
              <a:gd name="T60" fmla="*/ 602 w 1536"/>
              <a:gd name="T61" fmla="*/ 1170 h 1536"/>
              <a:gd name="T62" fmla="*/ 322 w 1536"/>
              <a:gd name="T63" fmla="*/ 1248 h 1536"/>
              <a:gd name="T64" fmla="*/ 984 w 1536"/>
              <a:gd name="T65" fmla="*/ 1248 h 1536"/>
              <a:gd name="T66" fmla="*/ 1303 w 1536"/>
              <a:gd name="T67" fmla="*/ 1293 h 1536"/>
              <a:gd name="T68" fmla="*/ 984 w 1536"/>
              <a:gd name="T69" fmla="*/ 1338 h 1536"/>
              <a:gd name="T70" fmla="*/ 939 w 1536"/>
              <a:gd name="T71" fmla="*/ 1113 h 1536"/>
              <a:gd name="T72" fmla="*/ 1258 w 1536"/>
              <a:gd name="T73" fmla="*/ 1068 h 1536"/>
              <a:gd name="T74" fmla="*/ 1258 w 1536"/>
              <a:gd name="T75" fmla="*/ 1158 h 1536"/>
              <a:gd name="T76" fmla="*/ 939 w 1536"/>
              <a:gd name="T77" fmla="*/ 1113 h 1536"/>
              <a:gd name="T78" fmla="*/ 1032 w 1536"/>
              <a:gd name="T79" fmla="*/ 772 h 1536"/>
              <a:gd name="T80" fmla="*/ 1076 w 1536"/>
              <a:gd name="T81" fmla="*/ 728 h 1536"/>
              <a:gd name="T82" fmla="*/ 1166 w 1536"/>
              <a:gd name="T83" fmla="*/ 728 h 1536"/>
              <a:gd name="T84" fmla="*/ 1211 w 1536"/>
              <a:gd name="T85" fmla="*/ 772 h 1536"/>
              <a:gd name="T86" fmla="*/ 1211 w 1536"/>
              <a:gd name="T87" fmla="*/ 862 h 1536"/>
              <a:gd name="T88" fmla="*/ 1166 w 1536"/>
              <a:gd name="T89" fmla="*/ 907 h 1536"/>
              <a:gd name="T90" fmla="*/ 1076 w 1536"/>
              <a:gd name="T91" fmla="*/ 907 h 1536"/>
              <a:gd name="T92" fmla="*/ 1032 w 1536"/>
              <a:gd name="T93" fmla="*/ 86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6" h="1536">
                <a:moveTo>
                  <a:pt x="1536" y="1491"/>
                </a:moveTo>
                <a:cubicBezTo>
                  <a:pt x="1536" y="509"/>
                  <a:pt x="1536" y="509"/>
                  <a:pt x="1536" y="509"/>
                </a:cubicBezTo>
                <a:cubicBezTo>
                  <a:pt x="1536" y="485"/>
                  <a:pt x="1515" y="464"/>
                  <a:pt x="1491" y="464"/>
                </a:cubicBezTo>
                <a:cubicBezTo>
                  <a:pt x="925" y="464"/>
                  <a:pt x="925" y="464"/>
                  <a:pt x="925" y="464"/>
                </a:cubicBezTo>
                <a:cubicBezTo>
                  <a:pt x="1337" y="78"/>
                  <a:pt x="1337" y="78"/>
                  <a:pt x="1337" y="78"/>
                </a:cubicBezTo>
                <a:cubicBezTo>
                  <a:pt x="1350" y="65"/>
                  <a:pt x="1355" y="46"/>
                  <a:pt x="1348" y="29"/>
                </a:cubicBezTo>
                <a:cubicBezTo>
                  <a:pt x="1341" y="12"/>
                  <a:pt x="1325" y="0"/>
                  <a:pt x="1306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11" y="0"/>
                  <a:pt x="194" y="12"/>
                  <a:pt x="187" y="29"/>
                </a:cubicBezTo>
                <a:cubicBezTo>
                  <a:pt x="180" y="46"/>
                  <a:pt x="185" y="65"/>
                  <a:pt x="198" y="78"/>
                </a:cubicBezTo>
                <a:cubicBezTo>
                  <a:pt x="610" y="464"/>
                  <a:pt x="610" y="464"/>
                  <a:pt x="610" y="464"/>
                </a:cubicBezTo>
                <a:cubicBezTo>
                  <a:pt x="45" y="464"/>
                  <a:pt x="45" y="464"/>
                  <a:pt x="45" y="464"/>
                </a:cubicBezTo>
                <a:cubicBezTo>
                  <a:pt x="20" y="464"/>
                  <a:pt x="0" y="485"/>
                  <a:pt x="0" y="509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6"/>
                  <a:pt x="20" y="1536"/>
                  <a:pt x="45" y="1536"/>
                </a:cubicBezTo>
                <a:cubicBezTo>
                  <a:pt x="1491" y="1536"/>
                  <a:pt x="1491" y="1536"/>
                  <a:pt x="1491" y="1536"/>
                </a:cubicBezTo>
                <a:cubicBezTo>
                  <a:pt x="1515" y="1536"/>
                  <a:pt x="1536" y="1516"/>
                  <a:pt x="1536" y="1491"/>
                </a:cubicBezTo>
                <a:close/>
                <a:moveTo>
                  <a:pt x="343" y="90"/>
                </a:moveTo>
                <a:cubicBezTo>
                  <a:pt x="1192" y="90"/>
                  <a:pt x="1192" y="90"/>
                  <a:pt x="1192" y="90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6" y="345"/>
                  <a:pt x="879" y="331"/>
                  <a:pt x="859" y="331"/>
                </a:cubicBezTo>
                <a:cubicBezTo>
                  <a:pt x="677" y="331"/>
                  <a:pt x="677" y="331"/>
                  <a:pt x="677" y="331"/>
                </a:cubicBezTo>
                <a:cubicBezTo>
                  <a:pt x="656" y="331"/>
                  <a:pt x="639" y="345"/>
                  <a:pt x="634" y="363"/>
                </a:cubicBezTo>
                <a:lnTo>
                  <a:pt x="343" y="90"/>
                </a:lnTo>
                <a:close/>
                <a:moveTo>
                  <a:pt x="814" y="421"/>
                </a:moveTo>
                <a:cubicBezTo>
                  <a:pt x="814" y="570"/>
                  <a:pt x="814" y="570"/>
                  <a:pt x="814" y="570"/>
                </a:cubicBezTo>
                <a:cubicBezTo>
                  <a:pt x="722" y="570"/>
                  <a:pt x="722" y="570"/>
                  <a:pt x="722" y="570"/>
                </a:cubicBezTo>
                <a:cubicBezTo>
                  <a:pt x="722" y="421"/>
                  <a:pt x="722" y="421"/>
                  <a:pt x="722" y="421"/>
                </a:cubicBezTo>
                <a:lnTo>
                  <a:pt x="814" y="421"/>
                </a:lnTo>
                <a:close/>
                <a:moveTo>
                  <a:pt x="1446" y="1446"/>
                </a:moveTo>
                <a:cubicBezTo>
                  <a:pt x="90" y="1446"/>
                  <a:pt x="90" y="1446"/>
                  <a:pt x="90" y="1446"/>
                </a:cubicBezTo>
                <a:cubicBezTo>
                  <a:pt x="90" y="554"/>
                  <a:pt x="90" y="554"/>
                  <a:pt x="90" y="554"/>
                </a:cubicBezTo>
                <a:cubicBezTo>
                  <a:pt x="632" y="554"/>
                  <a:pt x="632" y="554"/>
                  <a:pt x="632" y="554"/>
                </a:cubicBezTo>
                <a:cubicBezTo>
                  <a:pt x="632" y="615"/>
                  <a:pt x="632" y="615"/>
                  <a:pt x="632" y="615"/>
                </a:cubicBezTo>
                <a:cubicBezTo>
                  <a:pt x="632" y="639"/>
                  <a:pt x="652" y="660"/>
                  <a:pt x="677" y="660"/>
                </a:cubicBezTo>
                <a:cubicBezTo>
                  <a:pt x="859" y="660"/>
                  <a:pt x="859" y="660"/>
                  <a:pt x="859" y="660"/>
                </a:cubicBezTo>
                <a:cubicBezTo>
                  <a:pt x="883" y="660"/>
                  <a:pt x="904" y="639"/>
                  <a:pt x="904" y="615"/>
                </a:cubicBezTo>
                <a:cubicBezTo>
                  <a:pt x="904" y="554"/>
                  <a:pt x="904" y="554"/>
                  <a:pt x="904" y="554"/>
                </a:cubicBezTo>
                <a:cubicBezTo>
                  <a:pt x="1446" y="554"/>
                  <a:pt x="1446" y="554"/>
                  <a:pt x="1446" y="554"/>
                </a:cubicBezTo>
                <a:lnTo>
                  <a:pt x="1446" y="1446"/>
                </a:lnTo>
                <a:close/>
                <a:moveTo>
                  <a:pt x="562" y="1018"/>
                </a:moveTo>
                <a:cubicBezTo>
                  <a:pt x="594" y="989"/>
                  <a:pt x="614" y="947"/>
                  <a:pt x="614" y="901"/>
                </a:cubicBezTo>
                <a:cubicBezTo>
                  <a:pt x="614" y="814"/>
                  <a:pt x="543" y="743"/>
                  <a:pt x="456" y="743"/>
                </a:cubicBezTo>
                <a:cubicBezTo>
                  <a:pt x="368" y="743"/>
                  <a:pt x="297" y="814"/>
                  <a:pt x="297" y="901"/>
                </a:cubicBezTo>
                <a:cubicBezTo>
                  <a:pt x="297" y="948"/>
                  <a:pt x="318" y="991"/>
                  <a:pt x="351" y="1020"/>
                </a:cubicBezTo>
                <a:cubicBezTo>
                  <a:pt x="283" y="1036"/>
                  <a:pt x="232" y="1097"/>
                  <a:pt x="232" y="1170"/>
                </a:cubicBezTo>
                <a:cubicBezTo>
                  <a:pt x="232" y="1293"/>
                  <a:pt x="232" y="1293"/>
                  <a:pt x="232" y="1293"/>
                </a:cubicBezTo>
                <a:cubicBezTo>
                  <a:pt x="232" y="1318"/>
                  <a:pt x="252" y="1338"/>
                  <a:pt x="277" y="1338"/>
                </a:cubicBezTo>
                <a:cubicBezTo>
                  <a:pt x="647" y="1338"/>
                  <a:pt x="647" y="1338"/>
                  <a:pt x="647" y="1338"/>
                </a:cubicBezTo>
                <a:cubicBezTo>
                  <a:pt x="672" y="1338"/>
                  <a:pt x="692" y="1318"/>
                  <a:pt x="692" y="1293"/>
                </a:cubicBezTo>
                <a:cubicBezTo>
                  <a:pt x="692" y="1170"/>
                  <a:pt x="692" y="1170"/>
                  <a:pt x="692" y="1170"/>
                </a:cubicBezTo>
                <a:cubicBezTo>
                  <a:pt x="692" y="1094"/>
                  <a:pt x="636" y="1030"/>
                  <a:pt x="562" y="1018"/>
                </a:cubicBezTo>
                <a:close/>
                <a:moveTo>
                  <a:pt x="456" y="833"/>
                </a:moveTo>
                <a:cubicBezTo>
                  <a:pt x="493" y="833"/>
                  <a:pt x="524" y="863"/>
                  <a:pt x="524" y="901"/>
                </a:cubicBezTo>
                <a:cubicBezTo>
                  <a:pt x="524" y="939"/>
                  <a:pt x="493" y="970"/>
                  <a:pt x="456" y="970"/>
                </a:cubicBezTo>
                <a:cubicBezTo>
                  <a:pt x="418" y="970"/>
                  <a:pt x="387" y="939"/>
                  <a:pt x="387" y="901"/>
                </a:cubicBezTo>
                <a:cubicBezTo>
                  <a:pt x="387" y="863"/>
                  <a:pt x="418" y="833"/>
                  <a:pt x="456" y="833"/>
                </a:cubicBezTo>
                <a:close/>
                <a:moveTo>
                  <a:pt x="322" y="1248"/>
                </a:moveTo>
                <a:cubicBezTo>
                  <a:pt x="322" y="1170"/>
                  <a:pt x="322" y="1170"/>
                  <a:pt x="322" y="1170"/>
                </a:cubicBezTo>
                <a:cubicBezTo>
                  <a:pt x="322" y="1135"/>
                  <a:pt x="351" y="1106"/>
                  <a:pt x="386" y="1106"/>
                </a:cubicBezTo>
                <a:cubicBezTo>
                  <a:pt x="538" y="1106"/>
                  <a:pt x="538" y="1106"/>
                  <a:pt x="538" y="1106"/>
                </a:cubicBezTo>
                <a:cubicBezTo>
                  <a:pt x="573" y="1106"/>
                  <a:pt x="602" y="1135"/>
                  <a:pt x="602" y="1170"/>
                </a:cubicBezTo>
                <a:cubicBezTo>
                  <a:pt x="602" y="1248"/>
                  <a:pt x="602" y="1248"/>
                  <a:pt x="602" y="1248"/>
                </a:cubicBezTo>
                <a:lnTo>
                  <a:pt x="322" y="1248"/>
                </a:lnTo>
                <a:close/>
                <a:moveTo>
                  <a:pt x="939" y="1293"/>
                </a:moveTo>
                <a:cubicBezTo>
                  <a:pt x="939" y="1268"/>
                  <a:pt x="959" y="1248"/>
                  <a:pt x="984" y="1248"/>
                </a:cubicBezTo>
                <a:cubicBezTo>
                  <a:pt x="1258" y="1248"/>
                  <a:pt x="1258" y="1248"/>
                  <a:pt x="1258" y="1248"/>
                </a:cubicBezTo>
                <a:cubicBezTo>
                  <a:pt x="1283" y="1248"/>
                  <a:pt x="1303" y="1268"/>
                  <a:pt x="1303" y="1293"/>
                </a:cubicBezTo>
                <a:cubicBezTo>
                  <a:pt x="1303" y="1318"/>
                  <a:pt x="1283" y="1338"/>
                  <a:pt x="1258" y="1338"/>
                </a:cubicBezTo>
                <a:cubicBezTo>
                  <a:pt x="984" y="1338"/>
                  <a:pt x="984" y="1338"/>
                  <a:pt x="984" y="1338"/>
                </a:cubicBezTo>
                <a:cubicBezTo>
                  <a:pt x="959" y="1338"/>
                  <a:pt x="939" y="1318"/>
                  <a:pt x="939" y="1293"/>
                </a:cubicBezTo>
                <a:close/>
                <a:moveTo>
                  <a:pt x="939" y="1113"/>
                </a:moveTo>
                <a:cubicBezTo>
                  <a:pt x="939" y="1088"/>
                  <a:pt x="959" y="1068"/>
                  <a:pt x="984" y="1068"/>
                </a:cubicBezTo>
                <a:cubicBezTo>
                  <a:pt x="1258" y="1068"/>
                  <a:pt x="1258" y="1068"/>
                  <a:pt x="1258" y="1068"/>
                </a:cubicBezTo>
                <a:cubicBezTo>
                  <a:pt x="1283" y="1068"/>
                  <a:pt x="1303" y="1088"/>
                  <a:pt x="1303" y="1113"/>
                </a:cubicBezTo>
                <a:cubicBezTo>
                  <a:pt x="1303" y="1138"/>
                  <a:pt x="1283" y="1158"/>
                  <a:pt x="1258" y="1158"/>
                </a:cubicBezTo>
                <a:cubicBezTo>
                  <a:pt x="984" y="1158"/>
                  <a:pt x="984" y="1158"/>
                  <a:pt x="984" y="1158"/>
                </a:cubicBezTo>
                <a:cubicBezTo>
                  <a:pt x="959" y="1158"/>
                  <a:pt x="939" y="1138"/>
                  <a:pt x="939" y="1113"/>
                </a:cubicBezTo>
                <a:close/>
                <a:moveTo>
                  <a:pt x="987" y="817"/>
                </a:moveTo>
                <a:cubicBezTo>
                  <a:pt x="987" y="793"/>
                  <a:pt x="1007" y="772"/>
                  <a:pt x="1032" y="772"/>
                </a:cubicBezTo>
                <a:cubicBezTo>
                  <a:pt x="1076" y="772"/>
                  <a:pt x="1076" y="772"/>
                  <a:pt x="1076" y="772"/>
                </a:cubicBezTo>
                <a:cubicBezTo>
                  <a:pt x="1076" y="728"/>
                  <a:pt x="1076" y="728"/>
                  <a:pt x="1076" y="728"/>
                </a:cubicBezTo>
                <a:cubicBezTo>
                  <a:pt x="1076" y="703"/>
                  <a:pt x="1096" y="683"/>
                  <a:pt x="1121" y="683"/>
                </a:cubicBezTo>
                <a:cubicBezTo>
                  <a:pt x="1146" y="683"/>
                  <a:pt x="1166" y="703"/>
                  <a:pt x="1166" y="728"/>
                </a:cubicBezTo>
                <a:cubicBezTo>
                  <a:pt x="1166" y="772"/>
                  <a:pt x="1166" y="772"/>
                  <a:pt x="1166" y="772"/>
                </a:cubicBezTo>
                <a:cubicBezTo>
                  <a:pt x="1211" y="772"/>
                  <a:pt x="1211" y="772"/>
                  <a:pt x="1211" y="772"/>
                </a:cubicBezTo>
                <a:cubicBezTo>
                  <a:pt x="1235" y="772"/>
                  <a:pt x="1256" y="793"/>
                  <a:pt x="1256" y="817"/>
                </a:cubicBezTo>
                <a:cubicBezTo>
                  <a:pt x="1256" y="842"/>
                  <a:pt x="1235" y="862"/>
                  <a:pt x="1211" y="862"/>
                </a:cubicBezTo>
                <a:cubicBezTo>
                  <a:pt x="1166" y="862"/>
                  <a:pt x="1166" y="862"/>
                  <a:pt x="1166" y="862"/>
                </a:cubicBezTo>
                <a:cubicBezTo>
                  <a:pt x="1166" y="907"/>
                  <a:pt x="1166" y="907"/>
                  <a:pt x="1166" y="907"/>
                </a:cubicBezTo>
                <a:cubicBezTo>
                  <a:pt x="1166" y="932"/>
                  <a:pt x="1146" y="952"/>
                  <a:pt x="1121" y="952"/>
                </a:cubicBezTo>
                <a:cubicBezTo>
                  <a:pt x="1096" y="952"/>
                  <a:pt x="1076" y="932"/>
                  <a:pt x="1076" y="907"/>
                </a:cubicBezTo>
                <a:cubicBezTo>
                  <a:pt x="1076" y="862"/>
                  <a:pt x="1076" y="862"/>
                  <a:pt x="1076" y="862"/>
                </a:cubicBezTo>
                <a:cubicBezTo>
                  <a:pt x="1032" y="862"/>
                  <a:pt x="1032" y="862"/>
                  <a:pt x="1032" y="862"/>
                </a:cubicBezTo>
                <a:cubicBezTo>
                  <a:pt x="1007" y="862"/>
                  <a:pt x="987" y="842"/>
                  <a:pt x="987" y="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Freeform 425"/>
          <p:cNvSpPr>
            <a:spLocks noEditPoints="1"/>
          </p:cNvSpPr>
          <p:nvPr/>
        </p:nvSpPr>
        <p:spPr bwMode="auto">
          <a:xfrm>
            <a:off x="3687364" y="3237373"/>
            <a:ext cx="269884" cy="392387"/>
          </a:xfrm>
          <a:custGeom>
            <a:avLst/>
            <a:gdLst>
              <a:gd name="T0" fmla="*/ 901 w 1056"/>
              <a:gd name="T1" fmla="*/ 1377 h 1536"/>
              <a:gd name="T2" fmla="*/ 1056 w 1056"/>
              <a:gd name="T3" fmla="*/ 537 h 1536"/>
              <a:gd name="T4" fmla="*/ 863 w 1056"/>
              <a:gd name="T5" fmla="*/ 410 h 1536"/>
              <a:gd name="T6" fmla="*/ 721 w 1056"/>
              <a:gd name="T7" fmla="*/ 92 h 1536"/>
              <a:gd name="T8" fmla="*/ 528 w 1056"/>
              <a:gd name="T9" fmla="*/ 0 h 1536"/>
              <a:gd name="T10" fmla="*/ 334 w 1056"/>
              <a:gd name="T11" fmla="*/ 62 h 1536"/>
              <a:gd name="T12" fmla="*/ 193 w 1056"/>
              <a:gd name="T13" fmla="*/ 254 h 1536"/>
              <a:gd name="T14" fmla="*/ 0 w 1056"/>
              <a:gd name="T15" fmla="*/ 382 h 1536"/>
              <a:gd name="T16" fmla="*/ 156 w 1056"/>
              <a:gd name="T17" fmla="*/ 1377 h 1536"/>
              <a:gd name="T18" fmla="*/ 90 w 1056"/>
              <a:gd name="T19" fmla="*/ 381 h 1536"/>
              <a:gd name="T20" fmla="*/ 193 w 1056"/>
              <a:gd name="T21" fmla="*/ 381 h 1536"/>
              <a:gd name="T22" fmla="*/ 238 w 1056"/>
              <a:gd name="T23" fmla="*/ 728 h 1536"/>
              <a:gd name="T24" fmla="*/ 283 w 1056"/>
              <a:gd name="T25" fmla="*/ 199 h 1536"/>
              <a:gd name="T26" fmla="*/ 386 w 1056"/>
              <a:gd name="T27" fmla="*/ 199 h 1536"/>
              <a:gd name="T28" fmla="*/ 431 w 1056"/>
              <a:gd name="T29" fmla="*/ 638 h 1536"/>
              <a:gd name="T30" fmla="*/ 476 w 1056"/>
              <a:gd name="T31" fmla="*/ 593 h 1536"/>
              <a:gd name="T32" fmla="*/ 528 w 1056"/>
              <a:gd name="T33" fmla="*/ 90 h 1536"/>
              <a:gd name="T34" fmla="*/ 580 w 1056"/>
              <a:gd name="T35" fmla="*/ 593 h 1536"/>
              <a:gd name="T36" fmla="*/ 625 w 1056"/>
              <a:gd name="T37" fmla="*/ 638 h 1536"/>
              <a:gd name="T38" fmla="*/ 670 w 1056"/>
              <a:gd name="T39" fmla="*/ 229 h 1536"/>
              <a:gd name="T40" fmla="*/ 773 w 1056"/>
              <a:gd name="T41" fmla="*/ 229 h 1536"/>
              <a:gd name="T42" fmla="*/ 818 w 1056"/>
              <a:gd name="T43" fmla="*/ 848 h 1536"/>
              <a:gd name="T44" fmla="*/ 863 w 1056"/>
              <a:gd name="T45" fmla="*/ 803 h 1536"/>
              <a:gd name="T46" fmla="*/ 914 w 1056"/>
              <a:gd name="T47" fmla="*/ 490 h 1536"/>
              <a:gd name="T48" fmla="*/ 966 w 1056"/>
              <a:gd name="T49" fmla="*/ 996 h 1536"/>
              <a:gd name="T50" fmla="*/ 529 w 1056"/>
              <a:gd name="T51" fmla="*/ 1446 h 1536"/>
              <a:gd name="T52" fmla="*/ 92 w 1056"/>
              <a:gd name="T53" fmla="*/ 996 h 1536"/>
              <a:gd name="T54" fmla="*/ 237 w 1056"/>
              <a:gd name="T55" fmla="*/ 1122 h 1536"/>
              <a:gd name="T56" fmla="*/ 242 w 1056"/>
              <a:gd name="T57" fmla="*/ 1051 h 1536"/>
              <a:gd name="T58" fmla="*/ 306 w 1056"/>
              <a:gd name="T59" fmla="*/ 987 h 1536"/>
              <a:gd name="T60" fmla="*/ 391 w 1056"/>
              <a:gd name="T61" fmla="*/ 968 h 1536"/>
              <a:gd name="T62" fmla="*/ 358 w 1056"/>
              <a:gd name="T63" fmla="*/ 871 h 1536"/>
              <a:gd name="T64" fmla="*/ 455 w 1056"/>
              <a:gd name="T65" fmla="*/ 905 h 1536"/>
              <a:gd name="T66" fmla="*/ 473 w 1056"/>
              <a:gd name="T67" fmla="*/ 819 h 1536"/>
              <a:gd name="T68" fmla="*/ 537 w 1056"/>
              <a:gd name="T69" fmla="*/ 756 h 1536"/>
              <a:gd name="T70" fmla="*/ 608 w 1056"/>
              <a:gd name="T71" fmla="*/ 751 h 1536"/>
              <a:gd name="T72" fmla="*/ 672 w 1056"/>
              <a:gd name="T73" fmla="*/ 815 h 1536"/>
              <a:gd name="T74" fmla="*/ 668 w 1056"/>
              <a:gd name="T75" fmla="*/ 886 h 1536"/>
              <a:gd name="T76" fmla="*/ 636 w 1056"/>
              <a:gd name="T77" fmla="*/ 963 h 1536"/>
              <a:gd name="T78" fmla="*/ 571 w 1056"/>
              <a:gd name="T79" fmla="*/ 916 h 1536"/>
              <a:gd name="T80" fmla="*/ 552 w 1056"/>
              <a:gd name="T81" fmla="*/ 1002 h 1536"/>
              <a:gd name="T82" fmla="*/ 520 w 1056"/>
              <a:gd name="T83" fmla="*/ 1079 h 1536"/>
              <a:gd name="T84" fmla="*/ 455 w 1056"/>
              <a:gd name="T85" fmla="*/ 1032 h 1536"/>
              <a:gd name="T86" fmla="*/ 436 w 1056"/>
              <a:gd name="T87" fmla="*/ 1118 h 1536"/>
              <a:gd name="T88" fmla="*/ 404 w 1056"/>
              <a:gd name="T89" fmla="*/ 1194 h 1536"/>
              <a:gd name="T90" fmla="*/ 339 w 1056"/>
              <a:gd name="T91" fmla="*/ 1148 h 1536"/>
              <a:gd name="T92" fmla="*/ 269 w 1056"/>
              <a:gd name="T93" fmla="*/ 1199 h 1536"/>
              <a:gd name="T94" fmla="*/ 237 w 1056"/>
              <a:gd name="T95" fmla="*/ 112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56" h="1536">
                <a:moveTo>
                  <a:pt x="529" y="1536"/>
                </a:moveTo>
                <a:cubicBezTo>
                  <a:pt x="669" y="1536"/>
                  <a:pt x="802" y="1479"/>
                  <a:pt x="901" y="1377"/>
                </a:cubicBezTo>
                <a:cubicBezTo>
                  <a:pt x="1001" y="1275"/>
                  <a:pt x="1056" y="1139"/>
                  <a:pt x="1056" y="996"/>
                </a:cubicBezTo>
                <a:cubicBezTo>
                  <a:pt x="1056" y="996"/>
                  <a:pt x="1056" y="745"/>
                  <a:pt x="1056" y="537"/>
                </a:cubicBezTo>
                <a:cubicBezTo>
                  <a:pt x="1056" y="462"/>
                  <a:pt x="992" y="400"/>
                  <a:pt x="914" y="400"/>
                </a:cubicBezTo>
                <a:cubicBezTo>
                  <a:pt x="896" y="400"/>
                  <a:pt x="879" y="404"/>
                  <a:pt x="863" y="410"/>
                </a:cubicBezTo>
                <a:cubicBezTo>
                  <a:pt x="863" y="229"/>
                  <a:pt x="863" y="229"/>
                  <a:pt x="863" y="229"/>
                </a:cubicBezTo>
                <a:cubicBezTo>
                  <a:pt x="863" y="154"/>
                  <a:pt x="799" y="92"/>
                  <a:pt x="721" y="92"/>
                </a:cubicBezTo>
                <a:cubicBezTo>
                  <a:pt x="701" y="92"/>
                  <a:pt x="682" y="96"/>
                  <a:pt x="665" y="104"/>
                </a:cubicBezTo>
                <a:cubicBezTo>
                  <a:pt x="649" y="44"/>
                  <a:pt x="594" y="0"/>
                  <a:pt x="528" y="0"/>
                </a:cubicBezTo>
                <a:cubicBezTo>
                  <a:pt x="472" y="0"/>
                  <a:pt x="423" y="32"/>
                  <a:pt x="400" y="77"/>
                </a:cubicBezTo>
                <a:cubicBezTo>
                  <a:pt x="381" y="67"/>
                  <a:pt x="358" y="62"/>
                  <a:pt x="334" y="62"/>
                </a:cubicBezTo>
                <a:cubicBezTo>
                  <a:pt x="256" y="62"/>
                  <a:pt x="193" y="123"/>
                  <a:pt x="193" y="199"/>
                </a:cubicBezTo>
                <a:cubicBezTo>
                  <a:pt x="193" y="254"/>
                  <a:pt x="193" y="254"/>
                  <a:pt x="193" y="254"/>
                </a:cubicBezTo>
                <a:cubicBezTo>
                  <a:pt x="177" y="248"/>
                  <a:pt x="160" y="244"/>
                  <a:pt x="142" y="244"/>
                </a:cubicBezTo>
                <a:cubicBezTo>
                  <a:pt x="64" y="244"/>
                  <a:pt x="0" y="306"/>
                  <a:pt x="0" y="382"/>
                </a:cubicBezTo>
                <a:cubicBezTo>
                  <a:pt x="2" y="996"/>
                  <a:pt x="2" y="996"/>
                  <a:pt x="2" y="996"/>
                </a:cubicBezTo>
                <a:cubicBezTo>
                  <a:pt x="2" y="1139"/>
                  <a:pt x="56" y="1275"/>
                  <a:pt x="156" y="1377"/>
                </a:cubicBezTo>
                <a:cubicBezTo>
                  <a:pt x="256" y="1479"/>
                  <a:pt x="388" y="1536"/>
                  <a:pt x="529" y="1536"/>
                </a:cubicBezTo>
                <a:close/>
                <a:moveTo>
                  <a:pt x="90" y="381"/>
                </a:moveTo>
                <a:cubicBezTo>
                  <a:pt x="90" y="355"/>
                  <a:pt x="113" y="334"/>
                  <a:pt x="142" y="334"/>
                </a:cubicBezTo>
                <a:cubicBezTo>
                  <a:pt x="170" y="334"/>
                  <a:pt x="193" y="355"/>
                  <a:pt x="193" y="381"/>
                </a:cubicBezTo>
                <a:cubicBezTo>
                  <a:pt x="193" y="683"/>
                  <a:pt x="193" y="683"/>
                  <a:pt x="193" y="683"/>
                </a:cubicBezTo>
                <a:cubicBezTo>
                  <a:pt x="193" y="708"/>
                  <a:pt x="213" y="728"/>
                  <a:pt x="238" y="728"/>
                </a:cubicBezTo>
                <a:cubicBezTo>
                  <a:pt x="263" y="728"/>
                  <a:pt x="283" y="708"/>
                  <a:pt x="283" y="683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3" y="173"/>
                  <a:pt x="306" y="152"/>
                  <a:pt x="334" y="152"/>
                </a:cubicBezTo>
                <a:cubicBezTo>
                  <a:pt x="363" y="152"/>
                  <a:pt x="386" y="173"/>
                  <a:pt x="386" y="199"/>
                </a:cubicBezTo>
                <a:cubicBezTo>
                  <a:pt x="386" y="593"/>
                  <a:pt x="386" y="593"/>
                  <a:pt x="386" y="593"/>
                </a:cubicBezTo>
                <a:cubicBezTo>
                  <a:pt x="386" y="618"/>
                  <a:pt x="406" y="638"/>
                  <a:pt x="431" y="638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56" y="638"/>
                  <a:pt x="476" y="618"/>
                  <a:pt x="476" y="593"/>
                </a:cubicBezTo>
                <a:cubicBezTo>
                  <a:pt x="476" y="137"/>
                  <a:pt x="476" y="137"/>
                  <a:pt x="476" y="137"/>
                </a:cubicBezTo>
                <a:cubicBezTo>
                  <a:pt x="476" y="111"/>
                  <a:pt x="499" y="90"/>
                  <a:pt x="528" y="90"/>
                </a:cubicBezTo>
                <a:cubicBezTo>
                  <a:pt x="556" y="90"/>
                  <a:pt x="579" y="111"/>
                  <a:pt x="579" y="137"/>
                </a:cubicBezTo>
                <a:cubicBezTo>
                  <a:pt x="580" y="593"/>
                  <a:pt x="580" y="593"/>
                  <a:pt x="580" y="593"/>
                </a:cubicBezTo>
                <a:cubicBezTo>
                  <a:pt x="580" y="618"/>
                  <a:pt x="600" y="638"/>
                  <a:pt x="625" y="638"/>
                </a:cubicBezTo>
                <a:cubicBezTo>
                  <a:pt x="625" y="638"/>
                  <a:pt x="625" y="638"/>
                  <a:pt x="625" y="638"/>
                </a:cubicBezTo>
                <a:cubicBezTo>
                  <a:pt x="649" y="638"/>
                  <a:pt x="670" y="618"/>
                  <a:pt x="670" y="593"/>
                </a:cubicBezTo>
                <a:cubicBezTo>
                  <a:pt x="670" y="229"/>
                  <a:pt x="670" y="229"/>
                  <a:pt x="670" y="229"/>
                </a:cubicBezTo>
                <a:cubicBezTo>
                  <a:pt x="670" y="203"/>
                  <a:pt x="693" y="182"/>
                  <a:pt x="721" y="182"/>
                </a:cubicBezTo>
                <a:cubicBezTo>
                  <a:pt x="749" y="182"/>
                  <a:pt x="773" y="203"/>
                  <a:pt x="773" y="229"/>
                </a:cubicBezTo>
                <a:cubicBezTo>
                  <a:pt x="773" y="803"/>
                  <a:pt x="773" y="803"/>
                  <a:pt x="773" y="803"/>
                </a:cubicBezTo>
                <a:cubicBezTo>
                  <a:pt x="773" y="828"/>
                  <a:pt x="793" y="848"/>
                  <a:pt x="818" y="848"/>
                </a:cubicBezTo>
                <a:cubicBezTo>
                  <a:pt x="818" y="848"/>
                  <a:pt x="818" y="848"/>
                  <a:pt x="818" y="848"/>
                </a:cubicBezTo>
                <a:cubicBezTo>
                  <a:pt x="843" y="848"/>
                  <a:pt x="863" y="828"/>
                  <a:pt x="863" y="803"/>
                </a:cubicBezTo>
                <a:cubicBezTo>
                  <a:pt x="863" y="537"/>
                  <a:pt x="863" y="537"/>
                  <a:pt x="863" y="537"/>
                </a:cubicBezTo>
                <a:cubicBezTo>
                  <a:pt x="863" y="511"/>
                  <a:pt x="886" y="490"/>
                  <a:pt x="914" y="490"/>
                </a:cubicBezTo>
                <a:cubicBezTo>
                  <a:pt x="943" y="490"/>
                  <a:pt x="966" y="511"/>
                  <a:pt x="966" y="537"/>
                </a:cubicBezTo>
                <a:cubicBezTo>
                  <a:pt x="966" y="623"/>
                  <a:pt x="966" y="996"/>
                  <a:pt x="966" y="996"/>
                </a:cubicBezTo>
                <a:cubicBezTo>
                  <a:pt x="966" y="1116"/>
                  <a:pt x="920" y="1229"/>
                  <a:pt x="837" y="1314"/>
                </a:cubicBezTo>
                <a:cubicBezTo>
                  <a:pt x="754" y="1399"/>
                  <a:pt x="645" y="1446"/>
                  <a:pt x="529" y="1446"/>
                </a:cubicBezTo>
                <a:cubicBezTo>
                  <a:pt x="413" y="1446"/>
                  <a:pt x="303" y="1399"/>
                  <a:pt x="220" y="1314"/>
                </a:cubicBezTo>
                <a:cubicBezTo>
                  <a:pt x="137" y="1229"/>
                  <a:pt x="92" y="1116"/>
                  <a:pt x="92" y="996"/>
                </a:cubicBezTo>
                <a:lnTo>
                  <a:pt x="90" y="381"/>
                </a:lnTo>
                <a:close/>
                <a:moveTo>
                  <a:pt x="237" y="1122"/>
                </a:moveTo>
                <a:cubicBezTo>
                  <a:pt x="275" y="1084"/>
                  <a:pt x="275" y="1084"/>
                  <a:pt x="275" y="1084"/>
                </a:cubicBezTo>
                <a:cubicBezTo>
                  <a:pt x="242" y="1051"/>
                  <a:pt x="242" y="1051"/>
                  <a:pt x="242" y="1051"/>
                </a:cubicBezTo>
                <a:cubicBezTo>
                  <a:pt x="224" y="1033"/>
                  <a:pt x="224" y="1005"/>
                  <a:pt x="242" y="987"/>
                </a:cubicBezTo>
                <a:cubicBezTo>
                  <a:pt x="259" y="970"/>
                  <a:pt x="288" y="970"/>
                  <a:pt x="306" y="987"/>
                </a:cubicBezTo>
                <a:cubicBezTo>
                  <a:pt x="339" y="1021"/>
                  <a:pt x="339" y="1021"/>
                  <a:pt x="339" y="1021"/>
                </a:cubicBezTo>
                <a:cubicBezTo>
                  <a:pt x="391" y="968"/>
                  <a:pt x="391" y="968"/>
                  <a:pt x="391" y="968"/>
                </a:cubicBezTo>
                <a:cubicBezTo>
                  <a:pt x="358" y="935"/>
                  <a:pt x="358" y="935"/>
                  <a:pt x="358" y="935"/>
                </a:cubicBezTo>
                <a:cubicBezTo>
                  <a:pt x="340" y="917"/>
                  <a:pt x="340" y="889"/>
                  <a:pt x="358" y="871"/>
                </a:cubicBezTo>
                <a:cubicBezTo>
                  <a:pt x="375" y="854"/>
                  <a:pt x="404" y="854"/>
                  <a:pt x="421" y="871"/>
                </a:cubicBezTo>
                <a:cubicBezTo>
                  <a:pt x="455" y="905"/>
                  <a:pt x="455" y="905"/>
                  <a:pt x="455" y="905"/>
                </a:cubicBezTo>
                <a:cubicBezTo>
                  <a:pt x="507" y="853"/>
                  <a:pt x="507" y="853"/>
                  <a:pt x="507" y="853"/>
                </a:cubicBezTo>
                <a:cubicBezTo>
                  <a:pt x="473" y="819"/>
                  <a:pt x="473" y="819"/>
                  <a:pt x="473" y="819"/>
                </a:cubicBezTo>
                <a:cubicBezTo>
                  <a:pt x="456" y="802"/>
                  <a:pt x="456" y="773"/>
                  <a:pt x="473" y="756"/>
                </a:cubicBezTo>
                <a:cubicBezTo>
                  <a:pt x="491" y="738"/>
                  <a:pt x="520" y="738"/>
                  <a:pt x="537" y="756"/>
                </a:cubicBezTo>
                <a:cubicBezTo>
                  <a:pt x="571" y="789"/>
                  <a:pt x="571" y="789"/>
                  <a:pt x="571" y="789"/>
                </a:cubicBezTo>
                <a:cubicBezTo>
                  <a:pt x="608" y="751"/>
                  <a:pt x="608" y="751"/>
                  <a:pt x="608" y="751"/>
                </a:cubicBezTo>
                <a:cubicBezTo>
                  <a:pt x="626" y="734"/>
                  <a:pt x="655" y="734"/>
                  <a:pt x="672" y="751"/>
                </a:cubicBezTo>
                <a:cubicBezTo>
                  <a:pt x="690" y="769"/>
                  <a:pt x="690" y="797"/>
                  <a:pt x="672" y="815"/>
                </a:cubicBezTo>
                <a:cubicBezTo>
                  <a:pt x="634" y="853"/>
                  <a:pt x="634" y="853"/>
                  <a:pt x="634" y="853"/>
                </a:cubicBezTo>
                <a:cubicBezTo>
                  <a:pt x="668" y="886"/>
                  <a:pt x="668" y="886"/>
                  <a:pt x="668" y="886"/>
                </a:cubicBezTo>
                <a:cubicBezTo>
                  <a:pt x="685" y="904"/>
                  <a:pt x="685" y="932"/>
                  <a:pt x="668" y="950"/>
                </a:cubicBezTo>
                <a:cubicBezTo>
                  <a:pt x="659" y="959"/>
                  <a:pt x="647" y="963"/>
                  <a:pt x="636" y="963"/>
                </a:cubicBezTo>
                <a:cubicBezTo>
                  <a:pt x="624" y="963"/>
                  <a:pt x="613" y="959"/>
                  <a:pt x="604" y="950"/>
                </a:cubicBezTo>
                <a:cubicBezTo>
                  <a:pt x="571" y="916"/>
                  <a:pt x="571" y="916"/>
                  <a:pt x="571" y="916"/>
                </a:cubicBezTo>
                <a:cubicBezTo>
                  <a:pt x="518" y="968"/>
                  <a:pt x="518" y="968"/>
                  <a:pt x="518" y="968"/>
                </a:cubicBezTo>
                <a:cubicBezTo>
                  <a:pt x="552" y="1002"/>
                  <a:pt x="552" y="1002"/>
                  <a:pt x="552" y="1002"/>
                </a:cubicBezTo>
                <a:cubicBezTo>
                  <a:pt x="569" y="1019"/>
                  <a:pt x="569" y="1048"/>
                  <a:pt x="552" y="1066"/>
                </a:cubicBezTo>
                <a:cubicBezTo>
                  <a:pt x="543" y="1074"/>
                  <a:pt x="532" y="1079"/>
                  <a:pt x="520" y="1079"/>
                </a:cubicBezTo>
                <a:cubicBezTo>
                  <a:pt x="508" y="1079"/>
                  <a:pt x="497" y="1074"/>
                  <a:pt x="488" y="1066"/>
                </a:cubicBezTo>
                <a:cubicBezTo>
                  <a:pt x="455" y="1032"/>
                  <a:pt x="455" y="1032"/>
                  <a:pt x="455" y="1032"/>
                </a:cubicBezTo>
                <a:cubicBezTo>
                  <a:pt x="403" y="1084"/>
                  <a:pt x="403" y="1084"/>
                  <a:pt x="403" y="1084"/>
                </a:cubicBezTo>
                <a:cubicBezTo>
                  <a:pt x="436" y="1118"/>
                  <a:pt x="436" y="1118"/>
                  <a:pt x="436" y="1118"/>
                </a:cubicBezTo>
                <a:cubicBezTo>
                  <a:pt x="454" y="1135"/>
                  <a:pt x="454" y="1164"/>
                  <a:pt x="436" y="1181"/>
                </a:cubicBezTo>
                <a:cubicBezTo>
                  <a:pt x="427" y="1190"/>
                  <a:pt x="416" y="1194"/>
                  <a:pt x="404" y="1194"/>
                </a:cubicBezTo>
                <a:cubicBezTo>
                  <a:pt x="393" y="1194"/>
                  <a:pt x="381" y="1190"/>
                  <a:pt x="372" y="1181"/>
                </a:cubicBezTo>
                <a:cubicBezTo>
                  <a:pt x="339" y="1148"/>
                  <a:pt x="339" y="1148"/>
                  <a:pt x="339" y="1148"/>
                </a:cubicBezTo>
                <a:cubicBezTo>
                  <a:pt x="301" y="1186"/>
                  <a:pt x="301" y="1186"/>
                  <a:pt x="301" y="1186"/>
                </a:cubicBezTo>
                <a:cubicBezTo>
                  <a:pt x="292" y="1195"/>
                  <a:pt x="281" y="1199"/>
                  <a:pt x="269" y="1199"/>
                </a:cubicBezTo>
                <a:cubicBezTo>
                  <a:pt x="258" y="1199"/>
                  <a:pt x="246" y="1195"/>
                  <a:pt x="237" y="1186"/>
                </a:cubicBezTo>
                <a:cubicBezTo>
                  <a:pt x="220" y="1168"/>
                  <a:pt x="220" y="1140"/>
                  <a:pt x="237" y="1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 432"/>
          <p:cNvSpPr>
            <a:spLocks noEditPoints="1"/>
          </p:cNvSpPr>
          <p:nvPr/>
        </p:nvSpPr>
        <p:spPr bwMode="auto">
          <a:xfrm>
            <a:off x="3626035" y="3909948"/>
            <a:ext cx="392543" cy="392074"/>
          </a:xfrm>
          <a:custGeom>
            <a:avLst/>
            <a:gdLst>
              <a:gd name="T0" fmla="*/ 1536 w 1536"/>
              <a:gd name="T1" fmla="*/ 517 h 1535"/>
              <a:gd name="T2" fmla="*/ 1350 w 1536"/>
              <a:gd name="T3" fmla="*/ 392 h 1535"/>
              <a:gd name="T4" fmla="*/ 1213 w 1536"/>
              <a:gd name="T5" fmla="*/ 89 h 1535"/>
              <a:gd name="T6" fmla="*/ 1028 w 1536"/>
              <a:gd name="T7" fmla="*/ 0 h 1535"/>
              <a:gd name="T8" fmla="*/ 843 w 1536"/>
              <a:gd name="T9" fmla="*/ 59 h 1535"/>
              <a:gd name="T10" fmla="*/ 705 w 1536"/>
              <a:gd name="T11" fmla="*/ 242 h 1535"/>
              <a:gd name="T12" fmla="*/ 521 w 1536"/>
              <a:gd name="T13" fmla="*/ 368 h 1535"/>
              <a:gd name="T14" fmla="*/ 506 w 1536"/>
              <a:gd name="T15" fmla="*/ 684 h 1535"/>
              <a:gd name="T16" fmla="*/ 321 w 1536"/>
              <a:gd name="T17" fmla="*/ 743 h 1535"/>
              <a:gd name="T18" fmla="*/ 184 w 1536"/>
              <a:gd name="T19" fmla="*/ 926 h 1535"/>
              <a:gd name="T20" fmla="*/ 0 w 1536"/>
              <a:gd name="T21" fmla="*/ 1052 h 1535"/>
              <a:gd name="T22" fmla="*/ 45 w 1536"/>
              <a:gd name="T23" fmla="*/ 1535 h 1535"/>
              <a:gd name="T24" fmla="*/ 1536 w 1536"/>
              <a:gd name="T25" fmla="*/ 1490 h 1535"/>
              <a:gd name="T26" fmla="*/ 90 w 1536"/>
              <a:gd name="T27" fmla="*/ 1445 h 1535"/>
              <a:gd name="T28" fmla="*/ 137 w 1536"/>
              <a:gd name="T29" fmla="*/ 1008 h 1535"/>
              <a:gd name="T30" fmla="*/ 184 w 1536"/>
              <a:gd name="T31" fmla="*/ 1280 h 1535"/>
              <a:gd name="T32" fmla="*/ 229 w 1536"/>
              <a:gd name="T33" fmla="*/ 1325 h 1535"/>
              <a:gd name="T34" fmla="*/ 274 w 1536"/>
              <a:gd name="T35" fmla="*/ 877 h 1535"/>
              <a:gd name="T36" fmla="*/ 369 w 1536"/>
              <a:gd name="T37" fmla="*/ 877 h 1535"/>
              <a:gd name="T38" fmla="*/ 414 w 1536"/>
              <a:gd name="T39" fmla="*/ 1239 h 1535"/>
              <a:gd name="T40" fmla="*/ 459 w 1536"/>
              <a:gd name="T41" fmla="*/ 1194 h 1535"/>
              <a:gd name="T42" fmla="*/ 506 w 1536"/>
              <a:gd name="T43" fmla="*/ 774 h 1535"/>
              <a:gd name="T44" fmla="*/ 554 w 1536"/>
              <a:gd name="T45" fmla="*/ 1194 h 1535"/>
              <a:gd name="T46" fmla="*/ 599 w 1536"/>
              <a:gd name="T47" fmla="*/ 1239 h 1535"/>
              <a:gd name="T48" fmla="*/ 644 w 1536"/>
              <a:gd name="T49" fmla="*/ 906 h 1535"/>
              <a:gd name="T50" fmla="*/ 739 w 1536"/>
              <a:gd name="T51" fmla="*/ 906 h 1535"/>
              <a:gd name="T52" fmla="*/ 784 w 1536"/>
              <a:gd name="T53" fmla="*/ 1380 h 1535"/>
              <a:gd name="T54" fmla="*/ 829 w 1536"/>
              <a:gd name="T55" fmla="*/ 1335 h 1535"/>
              <a:gd name="T56" fmla="*/ 877 w 1536"/>
              <a:gd name="T57" fmla="*/ 1158 h 1535"/>
              <a:gd name="T58" fmla="*/ 924 w 1536"/>
              <a:gd name="T59" fmla="*/ 1445 h 1535"/>
              <a:gd name="T60" fmla="*/ 1014 w 1536"/>
              <a:gd name="T61" fmla="*/ 1445 h 1535"/>
              <a:gd name="T62" fmla="*/ 877 w 1536"/>
              <a:gd name="T63" fmla="*/ 1068 h 1535"/>
              <a:gd name="T64" fmla="*/ 829 w 1536"/>
              <a:gd name="T65" fmla="*/ 906 h 1535"/>
              <a:gd name="T66" fmla="*/ 639 w 1536"/>
              <a:gd name="T67" fmla="*/ 783 h 1535"/>
              <a:gd name="T68" fmla="*/ 611 w 1536"/>
              <a:gd name="T69" fmla="*/ 368 h 1535"/>
              <a:gd name="T70" fmla="*/ 705 w 1536"/>
              <a:gd name="T71" fmla="*/ 368 h 1535"/>
              <a:gd name="T72" fmla="*/ 750 w 1536"/>
              <a:gd name="T73" fmla="*/ 641 h 1535"/>
              <a:gd name="T74" fmla="*/ 795 w 1536"/>
              <a:gd name="T75" fmla="*/ 596 h 1535"/>
              <a:gd name="T76" fmla="*/ 843 w 1536"/>
              <a:gd name="T77" fmla="*/ 149 h 1535"/>
              <a:gd name="T78" fmla="*/ 891 w 1536"/>
              <a:gd name="T79" fmla="*/ 510 h 1535"/>
              <a:gd name="T80" fmla="*/ 936 w 1536"/>
              <a:gd name="T81" fmla="*/ 555 h 1535"/>
              <a:gd name="T82" fmla="*/ 981 w 1536"/>
              <a:gd name="T83" fmla="*/ 134 h 1535"/>
              <a:gd name="T84" fmla="*/ 1075 w 1536"/>
              <a:gd name="T85" fmla="*/ 134 h 1535"/>
              <a:gd name="T86" fmla="*/ 1121 w 1536"/>
              <a:gd name="T87" fmla="*/ 555 h 1535"/>
              <a:gd name="T88" fmla="*/ 1166 w 1536"/>
              <a:gd name="T89" fmla="*/ 510 h 1535"/>
              <a:gd name="T90" fmla="*/ 1213 w 1536"/>
              <a:gd name="T91" fmla="*/ 179 h 1535"/>
              <a:gd name="T92" fmla="*/ 1260 w 1536"/>
              <a:gd name="T93" fmla="*/ 651 h 1535"/>
              <a:gd name="T94" fmla="*/ 1305 w 1536"/>
              <a:gd name="T95" fmla="*/ 696 h 1535"/>
              <a:gd name="T96" fmla="*/ 1351 w 1536"/>
              <a:gd name="T97" fmla="*/ 517 h 1535"/>
              <a:gd name="T98" fmla="*/ 1446 w 1536"/>
              <a:gd name="T99" fmla="*/ 517 h 1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36" h="1535">
                <a:moveTo>
                  <a:pt x="1536" y="1490"/>
                </a:moveTo>
                <a:cubicBezTo>
                  <a:pt x="1536" y="517"/>
                  <a:pt x="1536" y="517"/>
                  <a:pt x="1536" y="517"/>
                </a:cubicBezTo>
                <a:cubicBezTo>
                  <a:pt x="1536" y="443"/>
                  <a:pt x="1474" y="384"/>
                  <a:pt x="1398" y="384"/>
                </a:cubicBezTo>
                <a:cubicBezTo>
                  <a:pt x="1381" y="384"/>
                  <a:pt x="1365" y="387"/>
                  <a:pt x="1350" y="392"/>
                </a:cubicBezTo>
                <a:cubicBezTo>
                  <a:pt x="1350" y="222"/>
                  <a:pt x="1350" y="222"/>
                  <a:pt x="1350" y="222"/>
                </a:cubicBezTo>
                <a:cubicBezTo>
                  <a:pt x="1350" y="149"/>
                  <a:pt x="1289" y="89"/>
                  <a:pt x="1213" y="89"/>
                </a:cubicBezTo>
                <a:cubicBezTo>
                  <a:pt x="1194" y="89"/>
                  <a:pt x="1177" y="92"/>
                  <a:pt x="1161" y="99"/>
                </a:cubicBezTo>
                <a:cubicBezTo>
                  <a:pt x="1145" y="42"/>
                  <a:pt x="1091" y="0"/>
                  <a:pt x="1028" y="0"/>
                </a:cubicBezTo>
                <a:cubicBezTo>
                  <a:pt x="974" y="0"/>
                  <a:pt x="928" y="30"/>
                  <a:pt x="905" y="74"/>
                </a:cubicBezTo>
                <a:cubicBezTo>
                  <a:pt x="886" y="65"/>
                  <a:pt x="865" y="59"/>
                  <a:pt x="843" y="59"/>
                </a:cubicBezTo>
                <a:cubicBezTo>
                  <a:pt x="767" y="59"/>
                  <a:pt x="705" y="119"/>
                  <a:pt x="705" y="193"/>
                </a:cubicBezTo>
                <a:cubicBezTo>
                  <a:pt x="705" y="242"/>
                  <a:pt x="705" y="242"/>
                  <a:pt x="705" y="242"/>
                </a:cubicBezTo>
                <a:cubicBezTo>
                  <a:pt x="691" y="237"/>
                  <a:pt x="675" y="234"/>
                  <a:pt x="658" y="234"/>
                </a:cubicBezTo>
                <a:cubicBezTo>
                  <a:pt x="583" y="234"/>
                  <a:pt x="521" y="294"/>
                  <a:pt x="521" y="368"/>
                </a:cubicBezTo>
                <a:cubicBezTo>
                  <a:pt x="521" y="685"/>
                  <a:pt x="521" y="685"/>
                  <a:pt x="521" y="685"/>
                </a:cubicBezTo>
                <a:cubicBezTo>
                  <a:pt x="516" y="685"/>
                  <a:pt x="511" y="684"/>
                  <a:pt x="506" y="684"/>
                </a:cubicBezTo>
                <a:cubicBezTo>
                  <a:pt x="453" y="684"/>
                  <a:pt x="406" y="714"/>
                  <a:pt x="384" y="758"/>
                </a:cubicBezTo>
                <a:cubicBezTo>
                  <a:pt x="365" y="749"/>
                  <a:pt x="344" y="743"/>
                  <a:pt x="321" y="743"/>
                </a:cubicBezTo>
                <a:cubicBezTo>
                  <a:pt x="245" y="743"/>
                  <a:pt x="184" y="803"/>
                  <a:pt x="184" y="877"/>
                </a:cubicBezTo>
                <a:cubicBezTo>
                  <a:pt x="184" y="926"/>
                  <a:pt x="184" y="926"/>
                  <a:pt x="184" y="926"/>
                </a:cubicBezTo>
                <a:cubicBezTo>
                  <a:pt x="169" y="921"/>
                  <a:pt x="153" y="918"/>
                  <a:pt x="137" y="918"/>
                </a:cubicBezTo>
                <a:cubicBezTo>
                  <a:pt x="61" y="918"/>
                  <a:pt x="0" y="978"/>
                  <a:pt x="0" y="1052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1515"/>
                  <a:pt x="20" y="1535"/>
                  <a:pt x="45" y="1535"/>
                </a:cubicBezTo>
                <a:cubicBezTo>
                  <a:pt x="1491" y="1535"/>
                  <a:pt x="1491" y="1535"/>
                  <a:pt x="1491" y="1535"/>
                </a:cubicBezTo>
                <a:cubicBezTo>
                  <a:pt x="1515" y="1535"/>
                  <a:pt x="1536" y="1515"/>
                  <a:pt x="1536" y="1490"/>
                </a:cubicBezTo>
                <a:close/>
                <a:moveTo>
                  <a:pt x="924" y="1445"/>
                </a:moveTo>
                <a:cubicBezTo>
                  <a:pt x="90" y="1445"/>
                  <a:pt x="90" y="1445"/>
                  <a:pt x="90" y="1445"/>
                </a:cubicBezTo>
                <a:cubicBezTo>
                  <a:pt x="90" y="1052"/>
                  <a:pt x="90" y="1052"/>
                  <a:pt x="90" y="1052"/>
                </a:cubicBezTo>
                <a:cubicBezTo>
                  <a:pt x="90" y="1028"/>
                  <a:pt x="111" y="1008"/>
                  <a:pt x="137" y="1008"/>
                </a:cubicBezTo>
                <a:cubicBezTo>
                  <a:pt x="163" y="1008"/>
                  <a:pt x="184" y="1028"/>
                  <a:pt x="184" y="1052"/>
                </a:cubicBezTo>
                <a:cubicBezTo>
                  <a:pt x="184" y="1280"/>
                  <a:pt x="184" y="1280"/>
                  <a:pt x="184" y="1280"/>
                </a:cubicBezTo>
                <a:cubicBezTo>
                  <a:pt x="184" y="1305"/>
                  <a:pt x="204" y="1325"/>
                  <a:pt x="229" y="1325"/>
                </a:cubicBezTo>
                <a:cubicBezTo>
                  <a:pt x="229" y="1325"/>
                  <a:pt x="229" y="1325"/>
                  <a:pt x="229" y="1325"/>
                </a:cubicBezTo>
                <a:cubicBezTo>
                  <a:pt x="254" y="1325"/>
                  <a:pt x="274" y="1305"/>
                  <a:pt x="274" y="1280"/>
                </a:cubicBezTo>
                <a:cubicBezTo>
                  <a:pt x="274" y="877"/>
                  <a:pt x="274" y="877"/>
                  <a:pt x="274" y="877"/>
                </a:cubicBezTo>
                <a:cubicBezTo>
                  <a:pt x="274" y="853"/>
                  <a:pt x="295" y="833"/>
                  <a:pt x="321" y="833"/>
                </a:cubicBezTo>
                <a:cubicBezTo>
                  <a:pt x="347" y="833"/>
                  <a:pt x="369" y="853"/>
                  <a:pt x="369" y="877"/>
                </a:cubicBezTo>
                <a:cubicBezTo>
                  <a:pt x="369" y="1194"/>
                  <a:pt x="369" y="1194"/>
                  <a:pt x="369" y="1194"/>
                </a:cubicBezTo>
                <a:cubicBezTo>
                  <a:pt x="369" y="1219"/>
                  <a:pt x="389" y="1239"/>
                  <a:pt x="414" y="1239"/>
                </a:cubicBezTo>
                <a:cubicBezTo>
                  <a:pt x="414" y="1239"/>
                  <a:pt x="414" y="1239"/>
                  <a:pt x="414" y="1239"/>
                </a:cubicBezTo>
                <a:cubicBezTo>
                  <a:pt x="439" y="1239"/>
                  <a:pt x="459" y="1219"/>
                  <a:pt x="459" y="1194"/>
                </a:cubicBezTo>
                <a:cubicBezTo>
                  <a:pt x="459" y="818"/>
                  <a:pt x="459" y="818"/>
                  <a:pt x="459" y="818"/>
                </a:cubicBezTo>
                <a:cubicBezTo>
                  <a:pt x="459" y="794"/>
                  <a:pt x="480" y="774"/>
                  <a:pt x="506" y="774"/>
                </a:cubicBezTo>
                <a:cubicBezTo>
                  <a:pt x="532" y="774"/>
                  <a:pt x="554" y="794"/>
                  <a:pt x="554" y="818"/>
                </a:cubicBezTo>
                <a:cubicBezTo>
                  <a:pt x="554" y="1194"/>
                  <a:pt x="554" y="1194"/>
                  <a:pt x="554" y="1194"/>
                </a:cubicBezTo>
                <a:cubicBezTo>
                  <a:pt x="554" y="1219"/>
                  <a:pt x="574" y="1239"/>
                  <a:pt x="599" y="1239"/>
                </a:cubicBezTo>
                <a:cubicBezTo>
                  <a:pt x="599" y="1239"/>
                  <a:pt x="599" y="1239"/>
                  <a:pt x="599" y="1239"/>
                </a:cubicBezTo>
                <a:cubicBezTo>
                  <a:pt x="624" y="1239"/>
                  <a:pt x="644" y="1219"/>
                  <a:pt x="644" y="1194"/>
                </a:cubicBezTo>
                <a:cubicBezTo>
                  <a:pt x="644" y="906"/>
                  <a:pt x="644" y="906"/>
                  <a:pt x="644" y="906"/>
                </a:cubicBezTo>
                <a:cubicBezTo>
                  <a:pt x="644" y="882"/>
                  <a:pt x="665" y="863"/>
                  <a:pt x="691" y="863"/>
                </a:cubicBezTo>
                <a:cubicBezTo>
                  <a:pt x="718" y="863"/>
                  <a:pt x="739" y="882"/>
                  <a:pt x="739" y="906"/>
                </a:cubicBezTo>
                <a:cubicBezTo>
                  <a:pt x="739" y="1335"/>
                  <a:pt x="739" y="1335"/>
                  <a:pt x="739" y="1335"/>
                </a:cubicBezTo>
                <a:cubicBezTo>
                  <a:pt x="739" y="1360"/>
                  <a:pt x="759" y="1380"/>
                  <a:pt x="784" y="1380"/>
                </a:cubicBezTo>
                <a:cubicBezTo>
                  <a:pt x="784" y="1380"/>
                  <a:pt x="784" y="1380"/>
                  <a:pt x="784" y="1380"/>
                </a:cubicBezTo>
                <a:cubicBezTo>
                  <a:pt x="809" y="1380"/>
                  <a:pt x="829" y="1360"/>
                  <a:pt x="829" y="1335"/>
                </a:cubicBezTo>
                <a:cubicBezTo>
                  <a:pt x="829" y="1201"/>
                  <a:pt x="829" y="1201"/>
                  <a:pt x="829" y="1201"/>
                </a:cubicBezTo>
                <a:cubicBezTo>
                  <a:pt x="829" y="1177"/>
                  <a:pt x="850" y="1158"/>
                  <a:pt x="877" y="1158"/>
                </a:cubicBezTo>
                <a:cubicBezTo>
                  <a:pt x="903" y="1158"/>
                  <a:pt x="924" y="1177"/>
                  <a:pt x="924" y="1201"/>
                </a:cubicBezTo>
                <a:lnTo>
                  <a:pt x="924" y="1445"/>
                </a:lnTo>
                <a:close/>
                <a:moveTo>
                  <a:pt x="1446" y="1445"/>
                </a:moveTo>
                <a:cubicBezTo>
                  <a:pt x="1014" y="1445"/>
                  <a:pt x="1014" y="1445"/>
                  <a:pt x="1014" y="1445"/>
                </a:cubicBezTo>
                <a:cubicBezTo>
                  <a:pt x="1014" y="1201"/>
                  <a:pt x="1014" y="1201"/>
                  <a:pt x="1014" y="1201"/>
                </a:cubicBezTo>
                <a:cubicBezTo>
                  <a:pt x="1014" y="1127"/>
                  <a:pt x="952" y="1068"/>
                  <a:pt x="877" y="1068"/>
                </a:cubicBezTo>
                <a:cubicBezTo>
                  <a:pt x="860" y="1068"/>
                  <a:pt x="844" y="1071"/>
                  <a:pt x="829" y="1076"/>
                </a:cubicBezTo>
                <a:cubicBezTo>
                  <a:pt x="829" y="906"/>
                  <a:pt x="829" y="906"/>
                  <a:pt x="829" y="906"/>
                </a:cubicBezTo>
                <a:cubicBezTo>
                  <a:pt x="829" y="833"/>
                  <a:pt x="767" y="773"/>
                  <a:pt x="691" y="773"/>
                </a:cubicBezTo>
                <a:cubicBezTo>
                  <a:pt x="673" y="773"/>
                  <a:pt x="655" y="776"/>
                  <a:pt x="639" y="783"/>
                </a:cubicBezTo>
                <a:cubicBezTo>
                  <a:pt x="634" y="764"/>
                  <a:pt x="624" y="747"/>
                  <a:pt x="612" y="732"/>
                </a:cubicBezTo>
                <a:cubicBezTo>
                  <a:pt x="611" y="368"/>
                  <a:pt x="611" y="368"/>
                  <a:pt x="611" y="368"/>
                </a:cubicBezTo>
                <a:cubicBezTo>
                  <a:pt x="611" y="344"/>
                  <a:pt x="632" y="324"/>
                  <a:pt x="658" y="324"/>
                </a:cubicBezTo>
                <a:cubicBezTo>
                  <a:pt x="684" y="324"/>
                  <a:pt x="705" y="344"/>
                  <a:pt x="705" y="368"/>
                </a:cubicBezTo>
                <a:cubicBezTo>
                  <a:pt x="705" y="596"/>
                  <a:pt x="705" y="596"/>
                  <a:pt x="705" y="596"/>
                </a:cubicBezTo>
                <a:cubicBezTo>
                  <a:pt x="705" y="621"/>
                  <a:pt x="725" y="641"/>
                  <a:pt x="750" y="641"/>
                </a:cubicBezTo>
                <a:cubicBezTo>
                  <a:pt x="750" y="641"/>
                  <a:pt x="750" y="641"/>
                  <a:pt x="750" y="641"/>
                </a:cubicBezTo>
                <a:cubicBezTo>
                  <a:pt x="775" y="641"/>
                  <a:pt x="795" y="621"/>
                  <a:pt x="795" y="596"/>
                </a:cubicBezTo>
                <a:cubicBezTo>
                  <a:pt x="795" y="193"/>
                  <a:pt x="795" y="193"/>
                  <a:pt x="795" y="193"/>
                </a:cubicBezTo>
                <a:cubicBezTo>
                  <a:pt x="795" y="169"/>
                  <a:pt x="817" y="149"/>
                  <a:pt x="843" y="149"/>
                </a:cubicBezTo>
                <a:cubicBezTo>
                  <a:pt x="869" y="149"/>
                  <a:pt x="890" y="169"/>
                  <a:pt x="890" y="193"/>
                </a:cubicBezTo>
                <a:cubicBezTo>
                  <a:pt x="891" y="510"/>
                  <a:pt x="891" y="510"/>
                  <a:pt x="891" y="510"/>
                </a:cubicBezTo>
                <a:cubicBezTo>
                  <a:pt x="891" y="535"/>
                  <a:pt x="911" y="555"/>
                  <a:pt x="936" y="555"/>
                </a:cubicBezTo>
                <a:cubicBezTo>
                  <a:pt x="936" y="555"/>
                  <a:pt x="936" y="555"/>
                  <a:pt x="936" y="555"/>
                </a:cubicBezTo>
                <a:cubicBezTo>
                  <a:pt x="960" y="555"/>
                  <a:pt x="981" y="535"/>
                  <a:pt x="981" y="510"/>
                </a:cubicBezTo>
                <a:cubicBezTo>
                  <a:pt x="981" y="134"/>
                  <a:pt x="981" y="134"/>
                  <a:pt x="981" y="134"/>
                </a:cubicBezTo>
                <a:cubicBezTo>
                  <a:pt x="981" y="110"/>
                  <a:pt x="1002" y="90"/>
                  <a:pt x="1028" y="90"/>
                </a:cubicBezTo>
                <a:cubicBezTo>
                  <a:pt x="1054" y="90"/>
                  <a:pt x="1075" y="110"/>
                  <a:pt x="1075" y="134"/>
                </a:cubicBezTo>
                <a:cubicBezTo>
                  <a:pt x="1076" y="510"/>
                  <a:pt x="1076" y="510"/>
                  <a:pt x="1076" y="510"/>
                </a:cubicBezTo>
                <a:cubicBezTo>
                  <a:pt x="1076" y="535"/>
                  <a:pt x="1096" y="555"/>
                  <a:pt x="1121" y="555"/>
                </a:cubicBezTo>
                <a:cubicBezTo>
                  <a:pt x="1121" y="555"/>
                  <a:pt x="1121" y="555"/>
                  <a:pt x="1121" y="555"/>
                </a:cubicBezTo>
                <a:cubicBezTo>
                  <a:pt x="1146" y="555"/>
                  <a:pt x="1166" y="535"/>
                  <a:pt x="1166" y="510"/>
                </a:cubicBezTo>
                <a:cubicBezTo>
                  <a:pt x="1166" y="222"/>
                  <a:pt x="1166" y="222"/>
                  <a:pt x="1166" y="222"/>
                </a:cubicBezTo>
                <a:cubicBezTo>
                  <a:pt x="1166" y="198"/>
                  <a:pt x="1187" y="179"/>
                  <a:pt x="1213" y="179"/>
                </a:cubicBezTo>
                <a:cubicBezTo>
                  <a:pt x="1239" y="179"/>
                  <a:pt x="1260" y="198"/>
                  <a:pt x="1260" y="222"/>
                </a:cubicBezTo>
                <a:cubicBezTo>
                  <a:pt x="1260" y="651"/>
                  <a:pt x="1260" y="651"/>
                  <a:pt x="1260" y="651"/>
                </a:cubicBezTo>
                <a:cubicBezTo>
                  <a:pt x="1260" y="676"/>
                  <a:pt x="1281" y="696"/>
                  <a:pt x="1305" y="696"/>
                </a:cubicBezTo>
                <a:cubicBezTo>
                  <a:pt x="1305" y="696"/>
                  <a:pt x="1305" y="696"/>
                  <a:pt x="1305" y="696"/>
                </a:cubicBezTo>
                <a:cubicBezTo>
                  <a:pt x="1330" y="696"/>
                  <a:pt x="1350" y="676"/>
                  <a:pt x="1350" y="651"/>
                </a:cubicBezTo>
                <a:cubicBezTo>
                  <a:pt x="1351" y="517"/>
                  <a:pt x="1351" y="517"/>
                  <a:pt x="1351" y="517"/>
                </a:cubicBezTo>
                <a:cubicBezTo>
                  <a:pt x="1351" y="493"/>
                  <a:pt x="1372" y="474"/>
                  <a:pt x="1398" y="474"/>
                </a:cubicBezTo>
                <a:cubicBezTo>
                  <a:pt x="1424" y="474"/>
                  <a:pt x="1446" y="493"/>
                  <a:pt x="1446" y="517"/>
                </a:cubicBezTo>
                <a:lnTo>
                  <a:pt x="1446" y="1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 439"/>
          <p:cNvSpPr>
            <a:spLocks noEditPoints="1"/>
          </p:cNvSpPr>
          <p:nvPr/>
        </p:nvSpPr>
        <p:spPr bwMode="auto">
          <a:xfrm>
            <a:off x="3710911" y="4582055"/>
            <a:ext cx="222791" cy="395516"/>
          </a:xfrm>
          <a:custGeom>
            <a:avLst/>
            <a:gdLst>
              <a:gd name="T0" fmla="*/ 104 w 872"/>
              <a:gd name="T1" fmla="*/ 1469 h 1548"/>
              <a:gd name="T2" fmla="*/ 111 w 872"/>
              <a:gd name="T3" fmla="*/ 1532 h 1548"/>
              <a:gd name="T4" fmla="*/ 174 w 872"/>
              <a:gd name="T5" fmla="*/ 1525 h 1548"/>
              <a:gd name="T6" fmla="*/ 436 w 872"/>
              <a:gd name="T7" fmla="*/ 1310 h 1548"/>
              <a:gd name="T8" fmla="*/ 697 w 872"/>
              <a:gd name="T9" fmla="*/ 1525 h 1548"/>
              <a:gd name="T10" fmla="*/ 732 w 872"/>
              <a:gd name="T11" fmla="*/ 1542 h 1548"/>
              <a:gd name="T12" fmla="*/ 760 w 872"/>
              <a:gd name="T13" fmla="*/ 1532 h 1548"/>
              <a:gd name="T14" fmla="*/ 767 w 872"/>
              <a:gd name="T15" fmla="*/ 1469 h 1548"/>
              <a:gd name="T16" fmla="*/ 523 w 872"/>
              <a:gd name="T17" fmla="*/ 1258 h 1548"/>
              <a:gd name="T18" fmla="*/ 872 w 872"/>
              <a:gd name="T19" fmla="*/ 778 h 1548"/>
              <a:gd name="T20" fmla="*/ 521 w 872"/>
              <a:gd name="T21" fmla="*/ 298 h 1548"/>
              <a:gd name="T22" fmla="*/ 768 w 872"/>
              <a:gd name="T23" fmla="*/ 79 h 1548"/>
              <a:gd name="T24" fmla="*/ 761 w 872"/>
              <a:gd name="T25" fmla="*/ 16 h 1548"/>
              <a:gd name="T26" fmla="*/ 698 w 872"/>
              <a:gd name="T27" fmla="*/ 23 h 1548"/>
              <a:gd name="T28" fmla="*/ 436 w 872"/>
              <a:gd name="T29" fmla="*/ 246 h 1548"/>
              <a:gd name="T30" fmla="*/ 174 w 872"/>
              <a:gd name="T31" fmla="*/ 23 h 1548"/>
              <a:gd name="T32" fmla="*/ 110 w 872"/>
              <a:gd name="T33" fmla="*/ 16 h 1548"/>
              <a:gd name="T34" fmla="*/ 103 w 872"/>
              <a:gd name="T35" fmla="*/ 79 h 1548"/>
              <a:gd name="T36" fmla="*/ 350 w 872"/>
              <a:gd name="T37" fmla="*/ 298 h 1548"/>
              <a:gd name="T38" fmla="*/ 0 w 872"/>
              <a:gd name="T39" fmla="*/ 778 h 1548"/>
              <a:gd name="T40" fmla="*/ 349 w 872"/>
              <a:gd name="T41" fmla="*/ 1258 h 1548"/>
              <a:gd name="T42" fmla="*/ 104 w 872"/>
              <a:gd name="T43" fmla="*/ 1469 h 1548"/>
              <a:gd name="T44" fmla="*/ 269 w 872"/>
              <a:gd name="T45" fmla="*/ 474 h 1548"/>
              <a:gd name="T46" fmla="*/ 436 w 872"/>
              <a:gd name="T47" fmla="*/ 351 h 1548"/>
              <a:gd name="T48" fmla="*/ 601 w 872"/>
              <a:gd name="T49" fmla="*/ 473 h 1548"/>
              <a:gd name="T50" fmla="*/ 707 w 872"/>
              <a:gd name="T51" fmla="*/ 587 h 1548"/>
              <a:gd name="T52" fmla="*/ 164 w 872"/>
              <a:gd name="T53" fmla="*/ 587 h 1548"/>
              <a:gd name="T54" fmla="*/ 269 w 872"/>
              <a:gd name="T55" fmla="*/ 474 h 1548"/>
              <a:gd name="T56" fmla="*/ 90 w 872"/>
              <a:gd name="T57" fmla="*/ 778 h 1548"/>
              <a:gd name="T58" fmla="*/ 112 w 872"/>
              <a:gd name="T59" fmla="*/ 677 h 1548"/>
              <a:gd name="T60" fmla="*/ 760 w 872"/>
              <a:gd name="T61" fmla="*/ 677 h 1548"/>
              <a:gd name="T62" fmla="*/ 782 w 872"/>
              <a:gd name="T63" fmla="*/ 778 h 1548"/>
              <a:gd name="T64" fmla="*/ 760 w 872"/>
              <a:gd name="T65" fmla="*/ 880 h 1548"/>
              <a:gd name="T66" fmla="*/ 112 w 872"/>
              <a:gd name="T67" fmla="*/ 880 h 1548"/>
              <a:gd name="T68" fmla="*/ 90 w 872"/>
              <a:gd name="T69" fmla="*/ 778 h 1548"/>
              <a:gd name="T70" fmla="*/ 270 w 872"/>
              <a:gd name="T71" fmla="*/ 1084 h 1548"/>
              <a:gd name="T72" fmla="*/ 164 w 872"/>
              <a:gd name="T73" fmla="*/ 970 h 1548"/>
              <a:gd name="T74" fmla="*/ 707 w 872"/>
              <a:gd name="T75" fmla="*/ 970 h 1548"/>
              <a:gd name="T76" fmla="*/ 602 w 872"/>
              <a:gd name="T77" fmla="*/ 1083 h 1548"/>
              <a:gd name="T78" fmla="*/ 436 w 872"/>
              <a:gd name="T79" fmla="*/ 1206 h 1548"/>
              <a:gd name="T80" fmla="*/ 270 w 872"/>
              <a:gd name="T81" fmla="*/ 1084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2" h="1548">
                <a:moveTo>
                  <a:pt x="104" y="1469"/>
                </a:moveTo>
                <a:cubicBezTo>
                  <a:pt x="89" y="1488"/>
                  <a:pt x="92" y="1517"/>
                  <a:pt x="111" y="1532"/>
                </a:cubicBezTo>
                <a:cubicBezTo>
                  <a:pt x="130" y="1548"/>
                  <a:pt x="159" y="1545"/>
                  <a:pt x="174" y="1525"/>
                </a:cubicBezTo>
                <a:cubicBezTo>
                  <a:pt x="260" y="1418"/>
                  <a:pt x="386" y="1339"/>
                  <a:pt x="436" y="1310"/>
                </a:cubicBezTo>
                <a:cubicBezTo>
                  <a:pt x="485" y="1339"/>
                  <a:pt x="611" y="1418"/>
                  <a:pt x="697" y="1525"/>
                </a:cubicBezTo>
                <a:cubicBezTo>
                  <a:pt x="706" y="1536"/>
                  <a:pt x="719" y="1542"/>
                  <a:pt x="732" y="1542"/>
                </a:cubicBezTo>
                <a:cubicBezTo>
                  <a:pt x="742" y="1542"/>
                  <a:pt x="752" y="1539"/>
                  <a:pt x="760" y="1532"/>
                </a:cubicBezTo>
                <a:cubicBezTo>
                  <a:pt x="779" y="1517"/>
                  <a:pt x="783" y="1488"/>
                  <a:pt x="767" y="1469"/>
                </a:cubicBezTo>
                <a:cubicBezTo>
                  <a:pt x="690" y="1374"/>
                  <a:pt x="588" y="1300"/>
                  <a:pt x="523" y="1258"/>
                </a:cubicBezTo>
                <a:cubicBezTo>
                  <a:pt x="640" y="1180"/>
                  <a:pt x="872" y="999"/>
                  <a:pt x="872" y="778"/>
                </a:cubicBezTo>
                <a:cubicBezTo>
                  <a:pt x="872" y="557"/>
                  <a:pt x="638" y="376"/>
                  <a:pt x="521" y="298"/>
                </a:cubicBezTo>
                <a:cubicBezTo>
                  <a:pt x="587" y="255"/>
                  <a:pt x="691" y="177"/>
                  <a:pt x="768" y="79"/>
                </a:cubicBezTo>
                <a:cubicBezTo>
                  <a:pt x="784" y="59"/>
                  <a:pt x="780" y="31"/>
                  <a:pt x="761" y="16"/>
                </a:cubicBezTo>
                <a:cubicBezTo>
                  <a:pt x="741" y="0"/>
                  <a:pt x="713" y="4"/>
                  <a:pt x="698" y="23"/>
                </a:cubicBezTo>
                <a:cubicBezTo>
                  <a:pt x="612" y="133"/>
                  <a:pt x="486" y="216"/>
                  <a:pt x="436" y="246"/>
                </a:cubicBezTo>
                <a:cubicBezTo>
                  <a:pt x="385" y="216"/>
                  <a:pt x="259" y="133"/>
                  <a:pt x="174" y="23"/>
                </a:cubicBezTo>
                <a:cubicBezTo>
                  <a:pt x="158" y="4"/>
                  <a:pt x="130" y="0"/>
                  <a:pt x="110" y="16"/>
                </a:cubicBezTo>
                <a:cubicBezTo>
                  <a:pt x="91" y="31"/>
                  <a:pt x="87" y="59"/>
                  <a:pt x="103" y="79"/>
                </a:cubicBezTo>
                <a:cubicBezTo>
                  <a:pt x="180" y="177"/>
                  <a:pt x="284" y="255"/>
                  <a:pt x="350" y="298"/>
                </a:cubicBezTo>
                <a:cubicBezTo>
                  <a:pt x="233" y="376"/>
                  <a:pt x="0" y="557"/>
                  <a:pt x="0" y="778"/>
                </a:cubicBezTo>
                <a:cubicBezTo>
                  <a:pt x="0" y="999"/>
                  <a:pt x="232" y="1180"/>
                  <a:pt x="349" y="1258"/>
                </a:cubicBezTo>
                <a:cubicBezTo>
                  <a:pt x="283" y="1300"/>
                  <a:pt x="181" y="1374"/>
                  <a:pt x="104" y="1469"/>
                </a:cubicBezTo>
                <a:close/>
                <a:moveTo>
                  <a:pt x="269" y="474"/>
                </a:moveTo>
                <a:cubicBezTo>
                  <a:pt x="335" y="415"/>
                  <a:pt x="402" y="371"/>
                  <a:pt x="436" y="351"/>
                </a:cubicBezTo>
                <a:cubicBezTo>
                  <a:pt x="469" y="371"/>
                  <a:pt x="535" y="414"/>
                  <a:pt x="601" y="473"/>
                </a:cubicBezTo>
                <a:cubicBezTo>
                  <a:pt x="637" y="504"/>
                  <a:pt x="675" y="543"/>
                  <a:pt x="707" y="587"/>
                </a:cubicBezTo>
                <a:cubicBezTo>
                  <a:pt x="164" y="587"/>
                  <a:pt x="164" y="587"/>
                  <a:pt x="164" y="587"/>
                </a:cubicBezTo>
                <a:cubicBezTo>
                  <a:pt x="196" y="543"/>
                  <a:pt x="234" y="505"/>
                  <a:pt x="269" y="474"/>
                </a:cubicBezTo>
                <a:close/>
                <a:moveTo>
                  <a:pt x="90" y="778"/>
                </a:moveTo>
                <a:cubicBezTo>
                  <a:pt x="90" y="744"/>
                  <a:pt x="98" y="709"/>
                  <a:pt x="112" y="677"/>
                </a:cubicBezTo>
                <a:cubicBezTo>
                  <a:pt x="760" y="677"/>
                  <a:pt x="760" y="677"/>
                  <a:pt x="760" y="677"/>
                </a:cubicBezTo>
                <a:cubicBezTo>
                  <a:pt x="773" y="709"/>
                  <a:pt x="782" y="744"/>
                  <a:pt x="782" y="778"/>
                </a:cubicBezTo>
                <a:cubicBezTo>
                  <a:pt x="782" y="813"/>
                  <a:pt x="773" y="848"/>
                  <a:pt x="760" y="880"/>
                </a:cubicBezTo>
                <a:cubicBezTo>
                  <a:pt x="112" y="880"/>
                  <a:pt x="112" y="880"/>
                  <a:pt x="112" y="880"/>
                </a:cubicBezTo>
                <a:cubicBezTo>
                  <a:pt x="98" y="848"/>
                  <a:pt x="90" y="813"/>
                  <a:pt x="90" y="778"/>
                </a:cubicBezTo>
                <a:close/>
                <a:moveTo>
                  <a:pt x="270" y="1084"/>
                </a:moveTo>
                <a:cubicBezTo>
                  <a:pt x="235" y="1053"/>
                  <a:pt x="196" y="1014"/>
                  <a:pt x="164" y="970"/>
                </a:cubicBezTo>
                <a:cubicBezTo>
                  <a:pt x="707" y="970"/>
                  <a:pt x="707" y="970"/>
                  <a:pt x="707" y="970"/>
                </a:cubicBezTo>
                <a:cubicBezTo>
                  <a:pt x="675" y="1013"/>
                  <a:pt x="637" y="1052"/>
                  <a:pt x="602" y="1083"/>
                </a:cubicBezTo>
                <a:cubicBezTo>
                  <a:pt x="536" y="1142"/>
                  <a:pt x="469" y="1186"/>
                  <a:pt x="436" y="1206"/>
                </a:cubicBezTo>
                <a:cubicBezTo>
                  <a:pt x="402" y="1186"/>
                  <a:pt x="336" y="1143"/>
                  <a:pt x="270" y="10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7" name="Freeform 446"/>
          <p:cNvSpPr>
            <a:spLocks noEditPoints="1"/>
          </p:cNvSpPr>
          <p:nvPr/>
        </p:nvSpPr>
        <p:spPr bwMode="auto">
          <a:xfrm>
            <a:off x="3626191" y="5257916"/>
            <a:ext cx="392230" cy="392387"/>
          </a:xfrm>
          <a:custGeom>
            <a:avLst/>
            <a:gdLst>
              <a:gd name="T0" fmla="*/ 1422 w 1535"/>
              <a:gd name="T1" fmla="*/ 1190 h 1536"/>
              <a:gd name="T2" fmla="*/ 1305 w 1535"/>
              <a:gd name="T3" fmla="*/ 930 h 1536"/>
              <a:gd name="T4" fmla="*/ 1154 w 1535"/>
              <a:gd name="T5" fmla="*/ 841 h 1536"/>
              <a:gd name="T6" fmla="*/ 894 w 1535"/>
              <a:gd name="T7" fmla="*/ 355 h 1536"/>
              <a:gd name="T8" fmla="*/ 298 w 1535"/>
              <a:gd name="T9" fmla="*/ 207 h 1536"/>
              <a:gd name="T10" fmla="*/ 45 w 1535"/>
              <a:gd name="T11" fmla="*/ 0 h 1536"/>
              <a:gd name="T12" fmla="*/ 45 w 1535"/>
              <a:gd name="T13" fmla="*/ 90 h 1536"/>
              <a:gd name="T14" fmla="*/ 208 w 1535"/>
              <a:gd name="T15" fmla="*/ 207 h 1536"/>
              <a:gd name="T16" fmla="*/ 0 w 1535"/>
              <a:gd name="T17" fmla="*/ 1121 h 1536"/>
              <a:gd name="T18" fmla="*/ 830 w 1535"/>
              <a:gd name="T19" fmla="*/ 1121 h 1536"/>
              <a:gd name="T20" fmla="*/ 1064 w 1535"/>
              <a:gd name="T21" fmla="*/ 991 h 1536"/>
              <a:gd name="T22" fmla="*/ 1199 w 1535"/>
              <a:gd name="T23" fmla="*/ 1536 h 1536"/>
              <a:gd name="T24" fmla="*/ 1199 w 1535"/>
              <a:gd name="T25" fmla="*/ 1266 h 1536"/>
              <a:gd name="T26" fmla="*/ 1154 w 1535"/>
              <a:gd name="T27" fmla="*/ 931 h 1536"/>
              <a:gd name="T28" fmla="*/ 1220 w 1535"/>
              <a:gd name="T29" fmla="*/ 959 h 1536"/>
              <a:gd name="T30" fmla="*/ 1422 w 1535"/>
              <a:gd name="T31" fmla="*/ 1280 h 1536"/>
              <a:gd name="T32" fmla="*/ 1535 w 1535"/>
              <a:gd name="T33" fmla="*/ 1235 h 1536"/>
              <a:gd name="T34" fmla="*/ 298 w 1535"/>
              <a:gd name="T35" fmla="*/ 445 h 1536"/>
              <a:gd name="T36" fmla="*/ 1064 w 1535"/>
              <a:gd name="T37" fmla="*/ 616 h 1536"/>
              <a:gd name="T38" fmla="*/ 525 w 1535"/>
              <a:gd name="T39" fmla="*/ 721 h 1536"/>
              <a:gd name="T40" fmla="*/ 298 w 1535"/>
              <a:gd name="T41" fmla="*/ 723 h 1536"/>
              <a:gd name="T42" fmla="*/ 415 w 1535"/>
              <a:gd name="T43" fmla="*/ 1446 h 1536"/>
              <a:gd name="T44" fmla="*/ 415 w 1535"/>
              <a:gd name="T45" fmla="*/ 796 h 1536"/>
              <a:gd name="T46" fmla="*/ 415 w 1535"/>
              <a:gd name="T47" fmla="*/ 1446 h 1536"/>
              <a:gd name="T48" fmla="*/ 767 w 1535"/>
              <a:gd name="T49" fmla="*/ 901 h 1536"/>
              <a:gd name="T50" fmla="*/ 1064 w 1535"/>
              <a:gd name="T51" fmla="*/ 811 h 1536"/>
              <a:gd name="T52" fmla="*/ 1199 w 1535"/>
              <a:gd name="T53" fmla="*/ 1356 h 1536"/>
              <a:gd name="T54" fmla="*/ 1199 w 1535"/>
              <a:gd name="T55" fmla="*/ 1446 h 1536"/>
              <a:gd name="T56" fmla="*/ 1199 w 1535"/>
              <a:gd name="T57" fmla="*/ 1356 h 1536"/>
              <a:gd name="T58" fmla="*/ 180 w 1535"/>
              <a:gd name="T59" fmla="*/ 1121 h 1536"/>
              <a:gd name="T60" fmla="*/ 650 w 1535"/>
              <a:gd name="T61" fmla="*/ 1121 h 1536"/>
              <a:gd name="T62" fmla="*/ 415 w 1535"/>
              <a:gd name="T63" fmla="*/ 1266 h 1536"/>
              <a:gd name="T64" fmla="*/ 415 w 1535"/>
              <a:gd name="T65" fmla="*/ 976 h 1536"/>
              <a:gd name="T66" fmla="*/ 415 w 1535"/>
              <a:gd name="T67" fmla="*/ 1266 h 1536"/>
              <a:gd name="T68" fmla="*/ 432 w 1535"/>
              <a:gd name="T69" fmla="*/ 1163 h 1536"/>
              <a:gd name="T70" fmla="*/ 376 w 1535"/>
              <a:gd name="T71" fmla="*/ 1100 h 1536"/>
              <a:gd name="T72" fmla="*/ 459 w 1535"/>
              <a:gd name="T73" fmla="*/ 111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5" h="1536">
                <a:moveTo>
                  <a:pt x="1490" y="1190"/>
                </a:moveTo>
                <a:cubicBezTo>
                  <a:pt x="1422" y="1190"/>
                  <a:pt x="1422" y="1190"/>
                  <a:pt x="1422" y="1190"/>
                </a:cubicBezTo>
                <a:cubicBezTo>
                  <a:pt x="1405" y="1190"/>
                  <a:pt x="1389" y="1179"/>
                  <a:pt x="1383" y="1162"/>
                </a:cubicBezTo>
                <a:cubicBezTo>
                  <a:pt x="1305" y="930"/>
                  <a:pt x="1305" y="930"/>
                  <a:pt x="1305" y="930"/>
                </a:cubicBezTo>
                <a:cubicBezTo>
                  <a:pt x="1287" y="877"/>
                  <a:pt x="1238" y="841"/>
                  <a:pt x="1181" y="841"/>
                </a:cubicBezTo>
                <a:cubicBezTo>
                  <a:pt x="1154" y="841"/>
                  <a:pt x="1154" y="841"/>
                  <a:pt x="1154" y="841"/>
                </a:cubicBezTo>
                <a:cubicBezTo>
                  <a:pt x="1154" y="616"/>
                  <a:pt x="1154" y="616"/>
                  <a:pt x="1154" y="616"/>
                </a:cubicBezTo>
                <a:cubicBezTo>
                  <a:pt x="1154" y="472"/>
                  <a:pt x="1037" y="355"/>
                  <a:pt x="894" y="355"/>
                </a:cubicBezTo>
                <a:cubicBezTo>
                  <a:pt x="298" y="355"/>
                  <a:pt x="298" y="355"/>
                  <a:pt x="298" y="355"/>
                </a:cubicBezTo>
                <a:cubicBezTo>
                  <a:pt x="298" y="207"/>
                  <a:pt x="298" y="207"/>
                  <a:pt x="298" y="207"/>
                </a:cubicBezTo>
                <a:cubicBezTo>
                  <a:pt x="298" y="93"/>
                  <a:pt x="205" y="0"/>
                  <a:pt x="91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70"/>
                  <a:pt x="21" y="90"/>
                  <a:pt x="45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155" y="90"/>
                  <a:pt x="208" y="142"/>
                  <a:pt x="208" y="207"/>
                </a:cubicBezTo>
                <a:cubicBezTo>
                  <a:pt x="208" y="762"/>
                  <a:pt x="208" y="762"/>
                  <a:pt x="208" y="762"/>
                </a:cubicBezTo>
                <a:cubicBezTo>
                  <a:pt x="84" y="834"/>
                  <a:pt x="0" y="968"/>
                  <a:pt x="0" y="1121"/>
                </a:cubicBezTo>
                <a:cubicBezTo>
                  <a:pt x="0" y="1350"/>
                  <a:pt x="186" y="1536"/>
                  <a:pt x="415" y="1536"/>
                </a:cubicBezTo>
                <a:cubicBezTo>
                  <a:pt x="644" y="1536"/>
                  <a:pt x="830" y="1350"/>
                  <a:pt x="830" y="1121"/>
                </a:cubicBezTo>
                <a:cubicBezTo>
                  <a:pt x="830" y="1076"/>
                  <a:pt x="823" y="1032"/>
                  <a:pt x="809" y="991"/>
                </a:cubicBezTo>
                <a:cubicBezTo>
                  <a:pt x="1064" y="991"/>
                  <a:pt x="1064" y="991"/>
                  <a:pt x="1064" y="991"/>
                </a:cubicBezTo>
                <a:cubicBezTo>
                  <a:pt x="1064" y="1401"/>
                  <a:pt x="1064" y="1401"/>
                  <a:pt x="1064" y="1401"/>
                </a:cubicBezTo>
                <a:cubicBezTo>
                  <a:pt x="1064" y="1475"/>
                  <a:pt x="1124" y="1536"/>
                  <a:pt x="1199" y="1536"/>
                </a:cubicBezTo>
                <a:cubicBezTo>
                  <a:pt x="1273" y="1536"/>
                  <a:pt x="1334" y="1475"/>
                  <a:pt x="1334" y="1401"/>
                </a:cubicBezTo>
                <a:cubicBezTo>
                  <a:pt x="1334" y="1327"/>
                  <a:pt x="1273" y="1266"/>
                  <a:pt x="1199" y="1266"/>
                </a:cubicBezTo>
                <a:cubicBezTo>
                  <a:pt x="1183" y="1266"/>
                  <a:pt x="1168" y="1269"/>
                  <a:pt x="1154" y="1274"/>
                </a:cubicBezTo>
                <a:cubicBezTo>
                  <a:pt x="1154" y="931"/>
                  <a:pt x="1154" y="931"/>
                  <a:pt x="1154" y="931"/>
                </a:cubicBezTo>
                <a:cubicBezTo>
                  <a:pt x="1181" y="931"/>
                  <a:pt x="1181" y="931"/>
                  <a:pt x="1181" y="931"/>
                </a:cubicBezTo>
                <a:cubicBezTo>
                  <a:pt x="1199" y="931"/>
                  <a:pt x="1214" y="942"/>
                  <a:pt x="1220" y="959"/>
                </a:cubicBezTo>
                <a:cubicBezTo>
                  <a:pt x="1298" y="1191"/>
                  <a:pt x="1298" y="1191"/>
                  <a:pt x="1298" y="1191"/>
                </a:cubicBezTo>
                <a:cubicBezTo>
                  <a:pt x="1316" y="1244"/>
                  <a:pt x="1366" y="1280"/>
                  <a:pt x="1422" y="1280"/>
                </a:cubicBezTo>
                <a:cubicBezTo>
                  <a:pt x="1490" y="1280"/>
                  <a:pt x="1490" y="1280"/>
                  <a:pt x="1490" y="1280"/>
                </a:cubicBezTo>
                <a:cubicBezTo>
                  <a:pt x="1515" y="1280"/>
                  <a:pt x="1535" y="1260"/>
                  <a:pt x="1535" y="1235"/>
                </a:cubicBezTo>
                <a:cubicBezTo>
                  <a:pt x="1535" y="1210"/>
                  <a:pt x="1515" y="1190"/>
                  <a:pt x="1490" y="1190"/>
                </a:cubicBezTo>
                <a:close/>
                <a:moveTo>
                  <a:pt x="298" y="445"/>
                </a:moveTo>
                <a:cubicBezTo>
                  <a:pt x="894" y="445"/>
                  <a:pt x="894" y="445"/>
                  <a:pt x="894" y="445"/>
                </a:cubicBezTo>
                <a:cubicBezTo>
                  <a:pt x="988" y="445"/>
                  <a:pt x="1064" y="522"/>
                  <a:pt x="1064" y="616"/>
                </a:cubicBezTo>
                <a:cubicBezTo>
                  <a:pt x="1064" y="721"/>
                  <a:pt x="1064" y="721"/>
                  <a:pt x="1064" y="721"/>
                </a:cubicBezTo>
                <a:cubicBezTo>
                  <a:pt x="525" y="721"/>
                  <a:pt x="525" y="721"/>
                  <a:pt x="525" y="721"/>
                </a:cubicBezTo>
                <a:cubicBezTo>
                  <a:pt x="490" y="712"/>
                  <a:pt x="453" y="706"/>
                  <a:pt x="415" y="706"/>
                </a:cubicBezTo>
                <a:cubicBezTo>
                  <a:pt x="374" y="706"/>
                  <a:pt x="335" y="712"/>
                  <a:pt x="298" y="723"/>
                </a:cubicBezTo>
                <a:lnTo>
                  <a:pt x="298" y="445"/>
                </a:lnTo>
                <a:close/>
                <a:moveTo>
                  <a:pt x="415" y="1446"/>
                </a:moveTo>
                <a:cubicBezTo>
                  <a:pt x="236" y="1446"/>
                  <a:pt x="90" y="1300"/>
                  <a:pt x="90" y="1121"/>
                </a:cubicBezTo>
                <a:cubicBezTo>
                  <a:pt x="90" y="942"/>
                  <a:pt x="236" y="796"/>
                  <a:pt x="415" y="796"/>
                </a:cubicBezTo>
                <a:cubicBezTo>
                  <a:pt x="594" y="796"/>
                  <a:pt x="740" y="942"/>
                  <a:pt x="740" y="1121"/>
                </a:cubicBezTo>
                <a:cubicBezTo>
                  <a:pt x="740" y="1300"/>
                  <a:pt x="594" y="1446"/>
                  <a:pt x="415" y="1446"/>
                </a:cubicBezTo>
                <a:close/>
                <a:moveTo>
                  <a:pt x="1064" y="901"/>
                </a:moveTo>
                <a:cubicBezTo>
                  <a:pt x="767" y="901"/>
                  <a:pt x="767" y="901"/>
                  <a:pt x="767" y="901"/>
                </a:cubicBezTo>
                <a:cubicBezTo>
                  <a:pt x="746" y="868"/>
                  <a:pt x="720" y="837"/>
                  <a:pt x="690" y="811"/>
                </a:cubicBezTo>
                <a:cubicBezTo>
                  <a:pt x="1064" y="811"/>
                  <a:pt x="1064" y="811"/>
                  <a:pt x="1064" y="811"/>
                </a:cubicBezTo>
                <a:lnTo>
                  <a:pt x="1064" y="901"/>
                </a:lnTo>
                <a:close/>
                <a:moveTo>
                  <a:pt x="1199" y="1356"/>
                </a:moveTo>
                <a:cubicBezTo>
                  <a:pt x="1224" y="1356"/>
                  <a:pt x="1244" y="1376"/>
                  <a:pt x="1244" y="1401"/>
                </a:cubicBezTo>
                <a:cubicBezTo>
                  <a:pt x="1244" y="1426"/>
                  <a:pt x="1224" y="1446"/>
                  <a:pt x="1199" y="1446"/>
                </a:cubicBezTo>
                <a:cubicBezTo>
                  <a:pt x="1174" y="1446"/>
                  <a:pt x="1154" y="1426"/>
                  <a:pt x="1154" y="1401"/>
                </a:cubicBezTo>
                <a:cubicBezTo>
                  <a:pt x="1154" y="1376"/>
                  <a:pt x="1174" y="1356"/>
                  <a:pt x="1199" y="1356"/>
                </a:cubicBezTo>
                <a:close/>
                <a:moveTo>
                  <a:pt x="415" y="886"/>
                </a:moveTo>
                <a:cubicBezTo>
                  <a:pt x="286" y="886"/>
                  <a:pt x="180" y="992"/>
                  <a:pt x="180" y="1121"/>
                </a:cubicBezTo>
                <a:cubicBezTo>
                  <a:pt x="180" y="1251"/>
                  <a:pt x="286" y="1356"/>
                  <a:pt x="415" y="1356"/>
                </a:cubicBezTo>
                <a:cubicBezTo>
                  <a:pt x="545" y="1356"/>
                  <a:pt x="650" y="1251"/>
                  <a:pt x="650" y="1121"/>
                </a:cubicBezTo>
                <a:cubicBezTo>
                  <a:pt x="650" y="992"/>
                  <a:pt x="545" y="886"/>
                  <a:pt x="415" y="886"/>
                </a:cubicBezTo>
                <a:close/>
                <a:moveTo>
                  <a:pt x="415" y="1266"/>
                </a:moveTo>
                <a:cubicBezTo>
                  <a:pt x="335" y="1266"/>
                  <a:pt x="270" y="1201"/>
                  <a:pt x="270" y="1121"/>
                </a:cubicBezTo>
                <a:cubicBezTo>
                  <a:pt x="270" y="1041"/>
                  <a:pt x="335" y="976"/>
                  <a:pt x="415" y="976"/>
                </a:cubicBezTo>
                <a:cubicBezTo>
                  <a:pt x="495" y="976"/>
                  <a:pt x="560" y="1041"/>
                  <a:pt x="560" y="1121"/>
                </a:cubicBezTo>
                <a:cubicBezTo>
                  <a:pt x="560" y="1201"/>
                  <a:pt x="495" y="1266"/>
                  <a:pt x="415" y="1266"/>
                </a:cubicBezTo>
                <a:close/>
                <a:moveTo>
                  <a:pt x="459" y="1112"/>
                </a:moveTo>
                <a:cubicBezTo>
                  <a:pt x="464" y="1133"/>
                  <a:pt x="452" y="1155"/>
                  <a:pt x="432" y="1163"/>
                </a:cubicBezTo>
                <a:cubicBezTo>
                  <a:pt x="415" y="1170"/>
                  <a:pt x="394" y="1165"/>
                  <a:pt x="382" y="1151"/>
                </a:cubicBezTo>
                <a:cubicBezTo>
                  <a:pt x="369" y="1137"/>
                  <a:pt x="367" y="1117"/>
                  <a:pt x="376" y="1100"/>
                </a:cubicBezTo>
                <a:cubicBezTo>
                  <a:pt x="384" y="1083"/>
                  <a:pt x="403" y="1074"/>
                  <a:pt x="422" y="1077"/>
                </a:cubicBezTo>
                <a:cubicBezTo>
                  <a:pt x="441" y="1080"/>
                  <a:pt x="455" y="1094"/>
                  <a:pt x="459" y="1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 453"/>
          <p:cNvSpPr>
            <a:spLocks noEditPoints="1"/>
          </p:cNvSpPr>
          <p:nvPr/>
        </p:nvSpPr>
        <p:spPr bwMode="auto">
          <a:xfrm>
            <a:off x="3673831" y="5930650"/>
            <a:ext cx="296950" cy="393951"/>
          </a:xfrm>
          <a:custGeom>
            <a:avLst/>
            <a:gdLst>
              <a:gd name="T0" fmla="*/ 713 w 1162"/>
              <a:gd name="T1" fmla="*/ 448 h 1542"/>
              <a:gd name="T2" fmla="*/ 668 w 1162"/>
              <a:gd name="T3" fmla="*/ 312 h 1542"/>
              <a:gd name="T4" fmla="*/ 449 w 1162"/>
              <a:gd name="T5" fmla="*/ 357 h 1542"/>
              <a:gd name="T6" fmla="*/ 362 w 1162"/>
              <a:gd name="T7" fmla="*/ 448 h 1542"/>
              <a:gd name="T8" fmla="*/ 317 w 1162"/>
              <a:gd name="T9" fmla="*/ 674 h 1542"/>
              <a:gd name="T10" fmla="*/ 449 w 1162"/>
              <a:gd name="T11" fmla="*/ 719 h 1542"/>
              <a:gd name="T12" fmla="*/ 494 w 1162"/>
              <a:gd name="T13" fmla="*/ 855 h 1542"/>
              <a:gd name="T14" fmla="*/ 713 w 1162"/>
              <a:gd name="T15" fmla="*/ 810 h 1542"/>
              <a:gd name="T16" fmla="*/ 800 w 1162"/>
              <a:gd name="T17" fmla="*/ 719 h 1542"/>
              <a:gd name="T18" fmla="*/ 845 w 1162"/>
              <a:gd name="T19" fmla="*/ 493 h 1542"/>
              <a:gd name="T20" fmla="*/ 755 w 1162"/>
              <a:gd name="T21" fmla="*/ 629 h 1542"/>
              <a:gd name="T22" fmla="*/ 623 w 1162"/>
              <a:gd name="T23" fmla="*/ 674 h 1542"/>
              <a:gd name="T24" fmla="*/ 539 w 1162"/>
              <a:gd name="T25" fmla="*/ 765 h 1542"/>
              <a:gd name="T26" fmla="*/ 494 w 1162"/>
              <a:gd name="T27" fmla="*/ 629 h 1542"/>
              <a:gd name="T28" fmla="*/ 407 w 1162"/>
              <a:gd name="T29" fmla="*/ 538 h 1542"/>
              <a:gd name="T30" fmla="*/ 539 w 1162"/>
              <a:gd name="T31" fmla="*/ 493 h 1542"/>
              <a:gd name="T32" fmla="*/ 623 w 1162"/>
              <a:gd name="T33" fmla="*/ 402 h 1542"/>
              <a:gd name="T34" fmla="*/ 668 w 1162"/>
              <a:gd name="T35" fmla="*/ 538 h 1542"/>
              <a:gd name="T36" fmla="*/ 755 w 1162"/>
              <a:gd name="T37" fmla="*/ 629 h 1542"/>
              <a:gd name="T38" fmla="*/ 176 w 1162"/>
              <a:gd name="T39" fmla="*/ 0 h 1542"/>
              <a:gd name="T40" fmla="*/ 0 w 1162"/>
              <a:gd name="T41" fmla="*/ 1281 h 1542"/>
              <a:gd name="T42" fmla="*/ 202 w 1162"/>
              <a:gd name="T43" fmla="*/ 1457 h 1542"/>
              <a:gd name="T44" fmla="*/ 258 w 1162"/>
              <a:gd name="T45" fmla="*/ 1535 h 1542"/>
              <a:gd name="T46" fmla="*/ 427 w 1162"/>
              <a:gd name="T47" fmla="*/ 1535 h 1542"/>
              <a:gd name="T48" fmla="*/ 484 w 1162"/>
              <a:gd name="T49" fmla="*/ 1457 h 1542"/>
              <a:gd name="T50" fmla="*/ 1162 w 1162"/>
              <a:gd name="T51" fmla="*/ 1412 h 1542"/>
              <a:gd name="T52" fmla="*/ 986 w 1162"/>
              <a:gd name="T53" fmla="*/ 0 h 1542"/>
              <a:gd name="T54" fmla="*/ 354 w 1162"/>
              <a:gd name="T55" fmla="*/ 1423 h 1542"/>
              <a:gd name="T56" fmla="*/ 292 w 1162"/>
              <a:gd name="T57" fmla="*/ 1433 h 1542"/>
              <a:gd name="T58" fmla="*/ 394 w 1162"/>
              <a:gd name="T59" fmla="*/ 1321 h 1542"/>
              <a:gd name="T60" fmla="*/ 1072 w 1162"/>
              <a:gd name="T61" fmla="*/ 1367 h 1542"/>
              <a:gd name="T62" fmla="*/ 484 w 1162"/>
              <a:gd name="T63" fmla="*/ 1276 h 1542"/>
              <a:gd name="T64" fmla="*/ 247 w 1162"/>
              <a:gd name="T65" fmla="*/ 1231 h 1542"/>
              <a:gd name="T66" fmla="*/ 202 w 1162"/>
              <a:gd name="T67" fmla="*/ 1367 h 1542"/>
              <a:gd name="T68" fmla="*/ 90 w 1162"/>
              <a:gd name="T69" fmla="*/ 1281 h 1542"/>
              <a:gd name="T70" fmla="*/ 176 w 1162"/>
              <a:gd name="T71" fmla="*/ 1140 h 1542"/>
              <a:gd name="T72" fmla="*/ 1072 w 1162"/>
              <a:gd name="T73" fmla="*/ 1367 h 1542"/>
              <a:gd name="T74" fmla="*/ 176 w 1162"/>
              <a:gd name="T75" fmla="*/ 1051 h 1542"/>
              <a:gd name="T76" fmla="*/ 90 w 1162"/>
              <a:gd name="T77" fmla="*/ 176 h 1542"/>
              <a:gd name="T78" fmla="*/ 986 w 1162"/>
              <a:gd name="T79" fmla="*/ 90 h 1542"/>
              <a:gd name="T80" fmla="*/ 1072 w 1162"/>
              <a:gd name="T81" fmla="*/ 1051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2" h="1542">
                <a:moveTo>
                  <a:pt x="800" y="448"/>
                </a:moveTo>
                <a:cubicBezTo>
                  <a:pt x="713" y="448"/>
                  <a:pt x="713" y="448"/>
                  <a:pt x="713" y="448"/>
                </a:cubicBezTo>
                <a:cubicBezTo>
                  <a:pt x="713" y="357"/>
                  <a:pt x="713" y="357"/>
                  <a:pt x="713" y="357"/>
                </a:cubicBezTo>
                <a:cubicBezTo>
                  <a:pt x="713" y="332"/>
                  <a:pt x="693" y="312"/>
                  <a:pt x="668" y="312"/>
                </a:cubicBezTo>
                <a:cubicBezTo>
                  <a:pt x="494" y="312"/>
                  <a:pt x="494" y="312"/>
                  <a:pt x="494" y="312"/>
                </a:cubicBezTo>
                <a:cubicBezTo>
                  <a:pt x="469" y="312"/>
                  <a:pt x="449" y="332"/>
                  <a:pt x="449" y="357"/>
                </a:cubicBezTo>
                <a:cubicBezTo>
                  <a:pt x="449" y="448"/>
                  <a:pt x="449" y="448"/>
                  <a:pt x="449" y="448"/>
                </a:cubicBezTo>
                <a:cubicBezTo>
                  <a:pt x="362" y="448"/>
                  <a:pt x="362" y="448"/>
                  <a:pt x="362" y="448"/>
                </a:cubicBezTo>
                <a:cubicBezTo>
                  <a:pt x="338" y="448"/>
                  <a:pt x="317" y="468"/>
                  <a:pt x="317" y="493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7" y="699"/>
                  <a:pt x="338" y="719"/>
                  <a:pt x="362" y="719"/>
                </a:cubicBezTo>
                <a:cubicBezTo>
                  <a:pt x="449" y="719"/>
                  <a:pt x="449" y="719"/>
                  <a:pt x="449" y="719"/>
                </a:cubicBezTo>
                <a:cubicBezTo>
                  <a:pt x="449" y="810"/>
                  <a:pt x="449" y="810"/>
                  <a:pt x="449" y="810"/>
                </a:cubicBezTo>
                <a:cubicBezTo>
                  <a:pt x="449" y="835"/>
                  <a:pt x="469" y="855"/>
                  <a:pt x="494" y="855"/>
                </a:cubicBezTo>
                <a:cubicBezTo>
                  <a:pt x="668" y="855"/>
                  <a:pt x="668" y="855"/>
                  <a:pt x="668" y="855"/>
                </a:cubicBezTo>
                <a:cubicBezTo>
                  <a:pt x="693" y="855"/>
                  <a:pt x="713" y="835"/>
                  <a:pt x="713" y="810"/>
                </a:cubicBezTo>
                <a:cubicBezTo>
                  <a:pt x="713" y="719"/>
                  <a:pt x="713" y="719"/>
                  <a:pt x="713" y="719"/>
                </a:cubicBezTo>
                <a:cubicBezTo>
                  <a:pt x="800" y="719"/>
                  <a:pt x="800" y="719"/>
                  <a:pt x="800" y="719"/>
                </a:cubicBezTo>
                <a:cubicBezTo>
                  <a:pt x="824" y="719"/>
                  <a:pt x="845" y="699"/>
                  <a:pt x="845" y="674"/>
                </a:cubicBezTo>
                <a:cubicBezTo>
                  <a:pt x="845" y="493"/>
                  <a:pt x="845" y="493"/>
                  <a:pt x="845" y="493"/>
                </a:cubicBezTo>
                <a:cubicBezTo>
                  <a:pt x="845" y="468"/>
                  <a:pt x="824" y="448"/>
                  <a:pt x="800" y="448"/>
                </a:cubicBezTo>
                <a:close/>
                <a:moveTo>
                  <a:pt x="755" y="629"/>
                </a:moveTo>
                <a:cubicBezTo>
                  <a:pt x="668" y="629"/>
                  <a:pt x="668" y="629"/>
                  <a:pt x="668" y="629"/>
                </a:cubicBezTo>
                <a:cubicBezTo>
                  <a:pt x="644" y="629"/>
                  <a:pt x="623" y="649"/>
                  <a:pt x="623" y="674"/>
                </a:cubicBezTo>
                <a:cubicBezTo>
                  <a:pt x="623" y="765"/>
                  <a:pt x="623" y="765"/>
                  <a:pt x="623" y="765"/>
                </a:cubicBezTo>
                <a:cubicBezTo>
                  <a:pt x="539" y="765"/>
                  <a:pt x="539" y="765"/>
                  <a:pt x="539" y="765"/>
                </a:cubicBezTo>
                <a:cubicBezTo>
                  <a:pt x="539" y="674"/>
                  <a:pt x="539" y="674"/>
                  <a:pt x="539" y="674"/>
                </a:cubicBezTo>
                <a:cubicBezTo>
                  <a:pt x="539" y="649"/>
                  <a:pt x="518" y="629"/>
                  <a:pt x="494" y="629"/>
                </a:cubicBezTo>
                <a:cubicBezTo>
                  <a:pt x="407" y="629"/>
                  <a:pt x="407" y="629"/>
                  <a:pt x="407" y="629"/>
                </a:cubicBezTo>
                <a:cubicBezTo>
                  <a:pt x="407" y="538"/>
                  <a:pt x="407" y="538"/>
                  <a:pt x="407" y="538"/>
                </a:cubicBezTo>
                <a:cubicBezTo>
                  <a:pt x="494" y="538"/>
                  <a:pt x="494" y="538"/>
                  <a:pt x="494" y="538"/>
                </a:cubicBezTo>
                <a:cubicBezTo>
                  <a:pt x="518" y="538"/>
                  <a:pt x="539" y="518"/>
                  <a:pt x="539" y="493"/>
                </a:cubicBezTo>
                <a:cubicBezTo>
                  <a:pt x="539" y="402"/>
                  <a:pt x="539" y="402"/>
                  <a:pt x="539" y="402"/>
                </a:cubicBezTo>
                <a:cubicBezTo>
                  <a:pt x="623" y="402"/>
                  <a:pt x="623" y="402"/>
                  <a:pt x="623" y="402"/>
                </a:cubicBezTo>
                <a:cubicBezTo>
                  <a:pt x="623" y="493"/>
                  <a:pt x="623" y="493"/>
                  <a:pt x="623" y="493"/>
                </a:cubicBezTo>
                <a:cubicBezTo>
                  <a:pt x="623" y="518"/>
                  <a:pt x="644" y="538"/>
                  <a:pt x="668" y="538"/>
                </a:cubicBezTo>
                <a:cubicBezTo>
                  <a:pt x="755" y="538"/>
                  <a:pt x="755" y="538"/>
                  <a:pt x="755" y="538"/>
                </a:cubicBezTo>
                <a:lnTo>
                  <a:pt x="755" y="629"/>
                </a:lnTo>
                <a:close/>
                <a:moveTo>
                  <a:pt x="98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79" y="0"/>
                  <a:pt x="0" y="79"/>
                  <a:pt x="0" y="176"/>
                </a:cubicBezTo>
                <a:cubicBezTo>
                  <a:pt x="0" y="1281"/>
                  <a:pt x="0" y="1281"/>
                  <a:pt x="0" y="1281"/>
                </a:cubicBezTo>
                <a:cubicBezTo>
                  <a:pt x="0" y="1378"/>
                  <a:pt x="79" y="1457"/>
                  <a:pt x="176" y="1457"/>
                </a:cubicBezTo>
                <a:cubicBezTo>
                  <a:pt x="202" y="1457"/>
                  <a:pt x="202" y="1457"/>
                  <a:pt x="202" y="1457"/>
                </a:cubicBezTo>
                <a:cubicBezTo>
                  <a:pt x="202" y="1491"/>
                  <a:pt x="202" y="1491"/>
                  <a:pt x="202" y="1491"/>
                </a:cubicBezTo>
                <a:cubicBezTo>
                  <a:pt x="202" y="1520"/>
                  <a:pt x="230" y="1542"/>
                  <a:pt x="258" y="1535"/>
                </a:cubicBezTo>
                <a:cubicBezTo>
                  <a:pt x="343" y="1513"/>
                  <a:pt x="343" y="1513"/>
                  <a:pt x="343" y="1513"/>
                </a:cubicBezTo>
                <a:cubicBezTo>
                  <a:pt x="427" y="1535"/>
                  <a:pt x="427" y="1535"/>
                  <a:pt x="427" y="1535"/>
                </a:cubicBezTo>
                <a:cubicBezTo>
                  <a:pt x="455" y="1542"/>
                  <a:pt x="484" y="1520"/>
                  <a:pt x="484" y="1491"/>
                </a:cubicBezTo>
                <a:cubicBezTo>
                  <a:pt x="484" y="1457"/>
                  <a:pt x="484" y="1457"/>
                  <a:pt x="484" y="1457"/>
                </a:cubicBezTo>
                <a:cubicBezTo>
                  <a:pt x="1117" y="1457"/>
                  <a:pt x="1117" y="1457"/>
                  <a:pt x="1117" y="1457"/>
                </a:cubicBezTo>
                <a:cubicBezTo>
                  <a:pt x="1142" y="1457"/>
                  <a:pt x="1162" y="1437"/>
                  <a:pt x="1162" y="1412"/>
                </a:cubicBezTo>
                <a:cubicBezTo>
                  <a:pt x="1162" y="176"/>
                  <a:pt x="1162" y="176"/>
                  <a:pt x="1162" y="176"/>
                </a:cubicBezTo>
                <a:cubicBezTo>
                  <a:pt x="1162" y="79"/>
                  <a:pt x="1083" y="0"/>
                  <a:pt x="986" y="0"/>
                </a:cubicBezTo>
                <a:close/>
                <a:moveTo>
                  <a:pt x="394" y="1433"/>
                </a:moveTo>
                <a:cubicBezTo>
                  <a:pt x="354" y="1423"/>
                  <a:pt x="354" y="1423"/>
                  <a:pt x="354" y="1423"/>
                </a:cubicBezTo>
                <a:cubicBezTo>
                  <a:pt x="347" y="1421"/>
                  <a:pt x="339" y="1421"/>
                  <a:pt x="332" y="1423"/>
                </a:cubicBezTo>
                <a:cubicBezTo>
                  <a:pt x="292" y="1433"/>
                  <a:pt x="292" y="1433"/>
                  <a:pt x="292" y="1433"/>
                </a:cubicBezTo>
                <a:cubicBezTo>
                  <a:pt x="292" y="1321"/>
                  <a:pt x="292" y="1321"/>
                  <a:pt x="292" y="1321"/>
                </a:cubicBezTo>
                <a:cubicBezTo>
                  <a:pt x="394" y="1321"/>
                  <a:pt x="394" y="1321"/>
                  <a:pt x="394" y="1321"/>
                </a:cubicBezTo>
                <a:lnTo>
                  <a:pt x="394" y="1433"/>
                </a:lnTo>
                <a:close/>
                <a:moveTo>
                  <a:pt x="1072" y="1367"/>
                </a:moveTo>
                <a:cubicBezTo>
                  <a:pt x="484" y="1367"/>
                  <a:pt x="484" y="1367"/>
                  <a:pt x="484" y="1367"/>
                </a:cubicBezTo>
                <a:cubicBezTo>
                  <a:pt x="484" y="1276"/>
                  <a:pt x="484" y="1276"/>
                  <a:pt x="484" y="1276"/>
                </a:cubicBezTo>
                <a:cubicBezTo>
                  <a:pt x="484" y="1251"/>
                  <a:pt x="463" y="1231"/>
                  <a:pt x="439" y="1231"/>
                </a:cubicBezTo>
                <a:cubicBezTo>
                  <a:pt x="247" y="1231"/>
                  <a:pt x="247" y="1231"/>
                  <a:pt x="247" y="1231"/>
                </a:cubicBezTo>
                <a:cubicBezTo>
                  <a:pt x="222" y="1231"/>
                  <a:pt x="202" y="1251"/>
                  <a:pt x="202" y="1276"/>
                </a:cubicBezTo>
                <a:cubicBezTo>
                  <a:pt x="202" y="1367"/>
                  <a:pt x="202" y="1367"/>
                  <a:pt x="202" y="1367"/>
                </a:cubicBezTo>
                <a:cubicBezTo>
                  <a:pt x="176" y="1367"/>
                  <a:pt x="176" y="1367"/>
                  <a:pt x="176" y="1367"/>
                </a:cubicBezTo>
                <a:cubicBezTo>
                  <a:pt x="128" y="1367"/>
                  <a:pt x="90" y="1328"/>
                  <a:pt x="90" y="1281"/>
                </a:cubicBezTo>
                <a:cubicBezTo>
                  <a:pt x="90" y="1227"/>
                  <a:pt x="90" y="1227"/>
                  <a:pt x="90" y="1227"/>
                </a:cubicBezTo>
                <a:cubicBezTo>
                  <a:pt x="90" y="1179"/>
                  <a:pt x="128" y="1140"/>
                  <a:pt x="176" y="1140"/>
                </a:cubicBezTo>
                <a:cubicBezTo>
                  <a:pt x="1072" y="1140"/>
                  <a:pt x="1072" y="1140"/>
                  <a:pt x="1072" y="1140"/>
                </a:cubicBezTo>
                <a:lnTo>
                  <a:pt x="1072" y="1367"/>
                </a:lnTo>
                <a:close/>
                <a:moveTo>
                  <a:pt x="1072" y="1051"/>
                </a:moveTo>
                <a:cubicBezTo>
                  <a:pt x="176" y="1051"/>
                  <a:pt x="176" y="1051"/>
                  <a:pt x="176" y="1051"/>
                </a:cubicBezTo>
                <a:cubicBezTo>
                  <a:pt x="144" y="1051"/>
                  <a:pt x="115" y="1059"/>
                  <a:pt x="90" y="1073"/>
                </a:cubicBezTo>
                <a:cubicBezTo>
                  <a:pt x="90" y="176"/>
                  <a:pt x="90" y="176"/>
                  <a:pt x="90" y="176"/>
                </a:cubicBezTo>
                <a:cubicBezTo>
                  <a:pt x="90" y="129"/>
                  <a:pt x="128" y="90"/>
                  <a:pt x="176" y="90"/>
                </a:cubicBezTo>
                <a:cubicBezTo>
                  <a:pt x="986" y="90"/>
                  <a:pt x="986" y="90"/>
                  <a:pt x="986" y="90"/>
                </a:cubicBezTo>
                <a:cubicBezTo>
                  <a:pt x="1034" y="90"/>
                  <a:pt x="1072" y="129"/>
                  <a:pt x="1072" y="176"/>
                </a:cubicBezTo>
                <a:lnTo>
                  <a:pt x="1072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Freeform 412"/>
          <p:cNvSpPr>
            <a:spLocks noEditPoints="1"/>
          </p:cNvSpPr>
          <p:nvPr/>
        </p:nvSpPr>
        <p:spPr bwMode="auto">
          <a:xfrm>
            <a:off x="4350904" y="1890265"/>
            <a:ext cx="413665" cy="393638"/>
          </a:xfrm>
          <a:custGeom>
            <a:avLst/>
            <a:gdLst>
              <a:gd name="T0" fmla="*/ 176 w 1619"/>
              <a:gd name="T1" fmla="*/ 897 h 1541"/>
              <a:gd name="T2" fmla="*/ 227 w 1619"/>
              <a:gd name="T3" fmla="*/ 1083 h 1541"/>
              <a:gd name="T4" fmla="*/ 416 w 1619"/>
              <a:gd name="T5" fmla="*/ 1517 h 1541"/>
              <a:gd name="T6" fmla="*/ 483 w 1619"/>
              <a:gd name="T7" fmla="*/ 1536 h 1541"/>
              <a:gd name="T8" fmla="*/ 523 w 1619"/>
              <a:gd name="T9" fmla="*/ 1530 h 1541"/>
              <a:gd name="T10" fmla="*/ 691 w 1619"/>
              <a:gd name="T11" fmla="*/ 1261 h 1541"/>
              <a:gd name="T12" fmla="*/ 810 w 1619"/>
              <a:gd name="T13" fmla="*/ 1057 h 1541"/>
              <a:gd name="T14" fmla="*/ 928 w 1619"/>
              <a:gd name="T15" fmla="*/ 1261 h 1541"/>
              <a:gd name="T16" fmla="*/ 1096 w 1619"/>
              <a:gd name="T17" fmla="*/ 1530 h 1541"/>
              <a:gd name="T18" fmla="*/ 1204 w 1619"/>
              <a:gd name="T19" fmla="*/ 1517 h 1541"/>
              <a:gd name="T20" fmla="*/ 1393 w 1619"/>
              <a:gd name="T21" fmla="*/ 1083 h 1541"/>
              <a:gd name="T22" fmla="*/ 1443 w 1619"/>
              <a:gd name="T23" fmla="*/ 897 h 1541"/>
              <a:gd name="T24" fmla="*/ 1476 w 1619"/>
              <a:gd name="T25" fmla="*/ 822 h 1541"/>
              <a:gd name="T26" fmla="*/ 1549 w 1619"/>
              <a:gd name="T27" fmla="*/ 300 h 1541"/>
              <a:gd name="T28" fmla="*/ 1157 w 1619"/>
              <a:gd name="T29" fmla="*/ 0 h 1541"/>
              <a:gd name="T30" fmla="*/ 1156 w 1619"/>
              <a:gd name="T31" fmla="*/ 0 h 1541"/>
              <a:gd name="T32" fmla="*/ 937 w 1619"/>
              <a:gd name="T33" fmla="*/ 100 h 1541"/>
              <a:gd name="T34" fmla="*/ 810 w 1619"/>
              <a:gd name="T35" fmla="*/ 168 h 1541"/>
              <a:gd name="T36" fmla="*/ 682 w 1619"/>
              <a:gd name="T37" fmla="*/ 100 h 1541"/>
              <a:gd name="T38" fmla="*/ 464 w 1619"/>
              <a:gd name="T39" fmla="*/ 0 h 1541"/>
              <a:gd name="T40" fmla="*/ 463 w 1619"/>
              <a:gd name="T41" fmla="*/ 0 h 1541"/>
              <a:gd name="T42" fmla="*/ 70 w 1619"/>
              <a:gd name="T43" fmla="*/ 300 h 1541"/>
              <a:gd name="T44" fmla="*/ 143 w 1619"/>
              <a:gd name="T45" fmla="*/ 822 h 1541"/>
              <a:gd name="T46" fmla="*/ 176 w 1619"/>
              <a:gd name="T47" fmla="*/ 897 h 1541"/>
              <a:gd name="T48" fmla="*/ 155 w 1619"/>
              <a:gd name="T49" fmla="*/ 329 h 1541"/>
              <a:gd name="T50" fmla="*/ 276 w 1619"/>
              <a:gd name="T51" fmla="*/ 156 h 1541"/>
              <a:gd name="T52" fmla="*/ 463 w 1619"/>
              <a:gd name="T53" fmla="*/ 90 h 1541"/>
              <a:gd name="T54" fmla="*/ 464 w 1619"/>
              <a:gd name="T55" fmla="*/ 90 h 1541"/>
              <a:gd name="T56" fmla="*/ 626 w 1619"/>
              <a:gd name="T57" fmla="*/ 170 h 1541"/>
              <a:gd name="T58" fmla="*/ 807 w 1619"/>
              <a:gd name="T59" fmla="*/ 258 h 1541"/>
              <a:gd name="T60" fmla="*/ 809 w 1619"/>
              <a:gd name="T61" fmla="*/ 258 h 1541"/>
              <a:gd name="T62" fmla="*/ 810 w 1619"/>
              <a:gd name="T63" fmla="*/ 258 h 1541"/>
              <a:gd name="T64" fmla="*/ 812 w 1619"/>
              <a:gd name="T65" fmla="*/ 258 h 1541"/>
              <a:gd name="T66" fmla="*/ 993 w 1619"/>
              <a:gd name="T67" fmla="*/ 170 h 1541"/>
              <a:gd name="T68" fmla="*/ 1156 w 1619"/>
              <a:gd name="T69" fmla="*/ 90 h 1541"/>
              <a:gd name="T70" fmla="*/ 1156 w 1619"/>
              <a:gd name="T71" fmla="*/ 90 h 1541"/>
              <a:gd name="T72" fmla="*/ 1343 w 1619"/>
              <a:gd name="T73" fmla="*/ 156 h 1541"/>
              <a:gd name="T74" fmla="*/ 1464 w 1619"/>
              <a:gd name="T75" fmla="*/ 329 h 1541"/>
              <a:gd name="T76" fmla="*/ 1447 w 1619"/>
              <a:gd name="T77" fmla="*/ 661 h 1541"/>
              <a:gd name="T78" fmla="*/ 1402 w 1619"/>
              <a:gd name="T79" fmla="*/ 768 h 1541"/>
              <a:gd name="T80" fmla="*/ 1394 w 1619"/>
              <a:gd name="T81" fmla="*/ 786 h 1541"/>
              <a:gd name="T82" fmla="*/ 1360 w 1619"/>
              <a:gd name="T83" fmla="*/ 862 h 1541"/>
              <a:gd name="T84" fmla="*/ 1305 w 1619"/>
              <a:gd name="T85" fmla="*/ 1063 h 1541"/>
              <a:gd name="T86" fmla="*/ 1240 w 1619"/>
              <a:gd name="T87" fmla="*/ 1302 h 1541"/>
              <a:gd name="T88" fmla="*/ 1158 w 1619"/>
              <a:gd name="T89" fmla="*/ 1440 h 1541"/>
              <a:gd name="T90" fmla="*/ 1121 w 1619"/>
              <a:gd name="T91" fmla="*/ 1444 h 1541"/>
              <a:gd name="T92" fmla="*/ 1015 w 1619"/>
              <a:gd name="T93" fmla="*/ 1237 h 1541"/>
              <a:gd name="T94" fmla="*/ 954 w 1619"/>
              <a:gd name="T95" fmla="*/ 1064 h 1541"/>
              <a:gd name="T96" fmla="*/ 812 w 1619"/>
              <a:gd name="T97" fmla="*/ 967 h 1541"/>
              <a:gd name="T98" fmla="*/ 810 w 1619"/>
              <a:gd name="T99" fmla="*/ 967 h 1541"/>
              <a:gd name="T100" fmla="*/ 809 w 1619"/>
              <a:gd name="T101" fmla="*/ 967 h 1541"/>
              <a:gd name="T102" fmla="*/ 807 w 1619"/>
              <a:gd name="T103" fmla="*/ 967 h 1541"/>
              <a:gd name="T104" fmla="*/ 665 w 1619"/>
              <a:gd name="T105" fmla="*/ 1064 h 1541"/>
              <a:gd name="T106" fmla="*/ 604 w 1619"/>
              <a:gd name="T107" fmla="*/ 1237 h 1541"/>
              <a:gd name="T108" fmla="*/ 498 w 1619"/>
              <a:gd name="T109" fmla="*/ 1444 h 1541"/>
              <a:gd name="T110" fmla="*/ 461 w 1619"/>
              <a:gd name="T111" fmla="*/ 1440 h 1541"/>
              <a:gd name="T112" fmla="*/ 379 w 1619"/>
              <a:gd name="T113" fmla="*/ 1302 h 1541"/>
              <a:gd name="T114" fmla="*/ 314 w 1619"/>
              <a:gd name="T115" fmla="*/ 1063 h 1541"/>
              <a:gd name="T116" fmla="*/ 259 w 1619"/>
              <a:gd name="T117" fmla="*/ 862 h 1541"/>
              <a:gd name="T118" fmla="*/ 225 w 1619"/>
              <a:gd name="T119" fmla="*/ 786 h 1541"/>
              <a:gd name="T120" fmla="*/ 155 w 1619"/>
              <a:gd name="T121" fmla="*/ 329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9" h="1541">
                <a:moveTo>
                  <a:pt x="176" y="897"/>
                </a:moveTo>
                <a:cubicBezTo>
                  <a:pt x="193" y="937"/>
                  <a:pt x="209" y="1008"/>
                  <a:pt x="227" y="1083"/>
                </a:cubicBezTo>
                <a:cubicBezTo>
                  <a:pt x="267" y="1258"/>
                  <a:pt x="313" y="1457"/>
                  <a:pt x="416" y="1517"/>
                </a:cubicBezTo>
                <a:cubicBezTo>
                  <a:pt x="437" y="1530"/>
                  <a:pt x="460" y="1536"/>
                  <a:pt x="483" y="1536"/>
                </a:cubicBezTo>
                <a:cubicBezTo>
                  <a:pt x="496" y="1536"/>
                  <a:pt x="509" y="1534"/>
                  <a:pt x="523" y="1530"/>
                </a:cubicBezTo>
                <a:cubicBezTo>
                  <a:pt x="625" y="1501"/>
                  <a:pt x="659" y="1379"/>
                  <a:pt x="691" y="1261"/>
                </a:cubicBezTo>
                <a:cubicBezTo>
                  <a:pt x="725" y="1138"/>
                  <a:pt x="751" y="1057"/>
                  <a:pt x="810" y="1057"/>
                </a:cubicBezTo>
                <a:cubicBezTo>
                  <a:pt x="868" y="1057"/>
                  <a:pt x="894" y="1138"/>
                  <a:pt x="928" y="1261"/>
                </a:cubicBezTo>
                <a:cubicBezTo>
                  <a:pt x="960" y="1379"/>
                  <a:pt x="994" y="1501"/>
                  <a:pt x="1096" y="1530"/>
                </a:cubicBezTo>
                <a:cubicBezTo>
                  <a:pt x="1134" y="1541"/>
                  <a:pt x="1171" y="1537"/>
                  <a:pt x="1204" y="1517"/>
                </a:cubicBezTo>
                <a:cubicBezTo>
                  <a:pt x="1306" y="1457"/>
                  <a:pt x="1352" y="1258"/>
                  <a:pt x="1393" y="1083"/>
                </a:cubicBezTo>
                <a:cubicBezTo>
                  <a:pt x="1410" y="1008"/>
                  <a:pt x="1426" y="937"/>
                  <a:pt x="1443" y="897"/>
                </a:cubicBezTo>
                <a:cubicBezTo>
                  <a:pt x="1454" y="872"/>
                  <a:pt x="1465" y="847"/>
                  <a:pt x="1476" y="822"/>
                </a:cubicBezTo>
                <a:cubicBezTo>
                  <a:pt x="1547" y="665"/>
                  <a:pt x="1619" y="503"/>
                  <a:pt x="1549" y="300"/>
                </a:cubicBezTo>
                <a:cubicBezTo>
                  <a:pt x="1486" y="119"/>
                  <a:pt x="1332" y="1"/>
                  <a:pt x="1157" y="0"/>
                </a:cubicBezTo>
                <a:cubicBezTo>
                  <a:pt x="1156" y="0"/>
                  <a:pt x="1156" y="0"/>
                  <a:pt x="1156" y="0"/>
                </a:cubicBezTo>
                <a:cubicBezTo>
                  <a:pt x="1064" y="0"/>
                  <a:pt x="996" y="53"/>
                  <a:pt x="937" y="100"/>
                </a:cubicBezTo>
                <a:cubicBezTo>
                  <a:pt x="891" y="136"/>
                  <a:pt x="851" y="168"/>
                  <a:pt x="810" y="168"/>
                </a:cubicBezTo>
                <a:cubicBezTo>
                  <a:pt x="768" y="168"/>
                  <a:pt x="728" y="136"/>
                  <a:pt x="682" y="100"/>
                </a:cubicBezTo>
                <a:cubicBezTo>
                  <a:pt x="623" y="53"/>
                  <a:pt x="556" y="0"/>
                  <a:pt x="464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287" y="1"/>
                  <a:pt x="133" y="119"/>
                  <a:pt x="70" y="300"/>
                </a:cubicBezTo>
                <a:cubicBezTo>
                  <a:pt x="0" y="503"/>
                  <a:pt x="73" y="665"/>
                  <a:pt x="143" y="822"/>
                </a:cubicBezTo>
                <a:cubicBezTo>
                  <a:pt x="154" y="847"/>
                  <a:pt x="165" y="872"/>
                  <a:pt x="176" y="897"/>
                </a:cubicBezTo>
                <a:close/>
                <a:moveTo>
                  <a:pt x="155" y="329"/>
                </a:moveTo>
                <a:cubicBezTo>
                  <a:pt x="180" y="258"/>
                  <a:pt x="222" y="198"/>
                  <a:pt x="276" y="156"/>
                </a:cubicBezTo>
                <a:cubicBezTo>
                  <a:pt x="331" y="113"/>
                  <a:pt x="395" y="91"/>
                  <a:pt x="463" y="90"/>
                </a:cubicBezTo>
                <a:cubicBezTo>
                  <a:pt x="463" y="90"/>
                  <a:pt x="463" y="90"/>
                  <a:pt x="464" y="90"/>
                </a:cubicBezTo>
                <a:cubicBezTo>
                  <a:pt x="524" y="90"/>
                  <a:pt x="574" y="129"/>
                  <a:pt x="626" y="170"/>
                </a:cubicBezTo>
                <a:cubicBezTo>
                  <a:pt x="680" y="213"/>
                  <a:pt x="736" y="257"/>
                  <a:pt x="807" y="258"/>
                </a:cubicBezTo>
                <a:cubicBezTo>
                  <a:pt x="808" y="258"/>
                  <a:pt x="808" y="258"/>
                  <a:pt x="809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1" y="258"/>
                  <a:pt x="811" y="258"/>
                  <a:pt x="812" y="258"/>
                </a:cubicBezTo>
                <a:cubicBezTo>
                  <a:pt x="883" y="257"/>
                  <a:pt x="939" y="213"/>
                  <a:pt x="993" y="170"/>
                </a:cubicBezTo>
                <a:cubicBezTo>
                  <a:pt x="1045" y="129"/>
                  <a:pt x="1095" y="90"/>
                  <a:pt x="1156" y="90"/>
                </a:cubicBezTo>
                <a:cubicBezTo>
                  <a:pt x="1156" y="90"/>
                  <a:pt x="1156" y="90"/>
                  <a:pt x="1156" y="90"/>
                </a:cubicBezTo>
                <a:cubicBezTo>
                  <a:pt x="1224" y="91"/>
                  <a:pt x="1288" y="113"/>
                  <a:pt x="1343" y="156"/>
                </a:cubicBezTo>
                <a:cubicBezTo>
                  <a:pt x="1397" y="198"/>
                  <a:pt x="1439" y="258"/>
                  <a:pt x="1464" y="329"/>
                </a:cubicBezTo>
                <a:cubicBezTo>
                  <a:pt x="1506" y="451"/>
                  <a:pt x="1487" y="555"/>
                  <a:pt x="1447" y="661"/>
                </a:cubicBezTo>
                <a:cubicBezTo>
                  <a:pt x="1402" y="768"/>
                  <a:pt x="1402" y="768"/>
                  <a:pt x="1402" y="768"/>
                </a:cubicBezTo>
                <a:cubicBezTo>
                  <a:pt x="1399" y="774"/>
                  <a:pt x="1397" y="780"/>
                  <a:pt x="1394" y="786"/>
                </a:cubicBezTo>
                <a:cubicBezTo>
                  <a:pt x="1383" y="810"/>
                  <a:pt x="1371" y="836"/>
                  <a:pt x="1360" y="862"/>
                </a:cubicBezTo>
                <a:cubicBezTo>
                  <a:pt x="1340" y="909"/>
                  <a:pt x="1324" y="980"/>
                  <a:pt x="1305" y="1063"/>
                </a:cubicBezTo>
                <a:cubicBezTo>
                  <a:pt x="1287" y="1141"/>
                  <a:pt x="1266" y="1230"/>
                  <a:pt x="1240" y="1302"/>
                </a:cubicBezTo>
                <a:cubicBezTo>
                  <a:pt x="1208" y="1395"/>
                  <a:pt x="1177" y="1428"/>
                  <a:pt x="1158" y="1440"/>
                </a:cubicBezTo>
                <a:cubicBezTo>
                  <a:pt x="1146" y="1446"/>
                  <a:pt x="1135" y="1448"/>
                  <a:pt x="1121" y="1444"/>
                </a:cubicBezTo>
                <a:cubicBezTo>
                  <a:pt x="1067" y="1428"/>
                  <a:pt x="1041" y="1331"/>
                  <a:pt x="1015" y="1237"/>
                </a:cubicBezTo>
                <a:cubicBezTo>
                  <a:pt x="998" y="1176"/>
                  <a:pt x="981" y="1113"/>
                  <a:pt x="954" y="1064"/>
                </a:cubicBezTo>
                <a:cubicBezTo>
                  <a:pt x="919" y="1001"/>
                  <a:pt x="871" y="968"/>
                  <a:pt x="812" y="967"/>
                </a:cubicBezTo>
                <a:cubicBezTo>
                  <a:pt x="811" y="967"/>
                  <a:pt x="811" y="967"/>
                  <a:pt x="810" y="967"/>
                </a:cubicBezTo>
                <a:cubicBezTo>
                  <a:pt x="809" y="967"/>
                  <a:pt x="809" y="967"/>
                  <a:pt x="809" y="967"/>
                </a:cubicBezTo>
                <a:cubicBezTo>
                  <a:pt x="808" y="967"/>
                  <a:pt x="808" y="967"/>
                  <a:pt x="807" y="967"/>
                </a:cubicBezTo>
                <a:cubicBezTo>
                  <a:pt x="748" y="968"/>
                  <a:pt x="700" y="1001"/>
                  <a:pt x="665" y="1064"/>
                </a:cubicBezTo>
                <a:cubicBezTo>
                  <a:pt x="638" y="1113"/>
                  <a:pt x="621" y="1176"/>
                  <a:pt x="604" y="1237"/>
                </a:cubicBezTo>
                <a:cubicBezTo>
                  <a:pt x="578" y="1331"/>
                  <a:pt x="552" y="1428"/>
                  <a:pt x="498" y="1444"/>
                </a:cubicBezTo>
                <a:cubicBezTo>
                  <a:pt x="484" y="1448"/>
                  <a:pt x="473" y="1446"/>
                  <a:pt x="461" y="1440"/>
                </a:cubicBezTo>
                <a:cubicBezTo>
                  <a:pt x="442" y="1428"/>
                  <a:pt x="412" y="1395"/>
                  <a:pt x="379" y="1302"/>
                </a:cubicBezTo>
                <a:cubicBezTo>
                  <a:pt x="353" y="1230"/>
                  <a:pt x="332" y="1141"/>
                  <a:pt x="314" y="1063"/>
                </a:cubicBezTo>
                <a:cubicBezTo>
                  <a:pt x="295" y="980"/>
                  <a:pt x="279" y="909"/>
                  <a:pt x="259" y="862"/>
                </a:cubicBezTo>
                <a:cubicBezTo>
                  <a:pt x="248" y="836"/>
                  <a:pt x="236" y="810"/>
                  <a:pt x="225" y="786"/>
                </a:cubicBezTo>
                <a:cubicBezTo>
                  <a:pt x="156" y="632"/>
                  <a:pt x="97" y="498"/>
                  <a:pt x="155" y="3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419"/>
          <p:cNvSpPr>
            <a:spLocks noEditPoints="1"/>
          </p:cNvSpPr>
          <p:nvPr/>
        </p:nvSpPr>
        <p:spPr bwMode="auto">
          <a:xfrm>
            <a:off x="4361621" y="2564953"/>
            <a:ext cx="392230" cy="392387"/>
          </a:xfrm>
          <a:custGeom>
            <a:avLst/>
            <a:gdLst>
              <a:gd name="T0" fmla="*/ 351 w 1535"/>
              <a:gd name="T1" fmla="*/ 957 h 1536"/>
              <a:gd name="T2" fmla="*/ 440 w 1535"/>
              <a:gd name="T3" fmla="*/ 1296 h 1536"/>
              <a:gd name="T4" fmla="*/ 728 w 1535"/>
              <a:gd name="T5" fmla="*/ 1536 h 1536"/>
              <a:gd name="T6" fmla="*/ 1284 w 1535"/>
              <a:gd name="T7" fmla="*/ 1469 h 1536"/>
              <a:gd name="T8" fmla="*/ 1372 w 1535"/>
              <a:gd name="T9" fmla="*/ 1117 h 1536"/>
              <a:gd name="T10" fmla="*/ 1326 w 1535"/>
              <a:gd name="T11" fmla="*/ 700 h 1536"/>
              <a:gd name="T12" fmla="*/ 1282 w 1535"/>
              <a:gd name="T13" fmla="*/ 1117 h 1536"/>
              <a:gd name="T14" fmla="*/ 1084 w 1535"/>
              <a:gd name="T15" fmla="*/ 1446 h 1536"/>
              <a:gd name="T16" fmla="*/ 530 w 1535"/>
              <a:gd name="T17" fmla="*/ 1296 h 1536"/>
              <a:gd name="T18" fmla="*/ 620 w 1535"/>
              <a:gd name="T19" fmla="*/ 957 h 1536"/>
              <a:gd name="T20" fmla="*/ 630 w 1535"/>
              <a:gd name="T21" fmla="*/ 880 h 1536"/>
              <a:gd name="T22" fmla="*/ 971 w 1535"/>
              <a:gd name="T23" fmla="*/ 137 h 1536"/>
              <a:gd name="T24" fmla="*/ 803 w 1535"/>
              <a:gd name="T25" fmla="*/ 92 h 1536"/>
              <a:gd name="T26" fmla="*/ 758 w 1535"/>
              <a:gd name="T27" fmla="*/ 0 h 1536"/>
              <a:gd name="T28" fmla="*/ 531 w 1535"/>
              <a:gd name="T29" fmla="*/ 137 h 1536"/>
              <a:gd name="T30" fmla="*/ 758 w 1535"/>
              <a:gd name="T31" fmla="*/ 275 h 1536"/>
              <a:gd name="T32" fmla="*/ 803 w 1535"/>
              <a:gd name="T33" fmla="*/ 182 h 1536"/>
              <a:gd name="T34" fmla="*/ 881 w 1535"/>
              <a:gd name="T35" fmla="*/ 539 h 1536"/>
              <a:gd name="T36" fmla="*/ 341 w 1535"/>
              <a:gd name="T37" fmla="*/ 790 h 1536"/>
              <a:gd name="T38" fmla="*/ 90 w 1535"/>
              <a:gd name="T39" fmla="*/ 182 h 1536"/>
              <a:gd name="T40" fmla="*/ 168 w 1535"/>
              <a:gd name="T41" fmla="*/ 230 h 1536"/>
              <a:gd name="T42" fmla="*/ 303 w 1535"/>
              <a:gd name="T43" fmla="*/ 275 h 1536"/>
              <a:gd name="T44" fmla="*/ 303 w 1535"/>
              <a:gd name="T45" fmla="*/ 0 h 1536"/>
              <a:gd name="T46" fmla="*/ 168 w 1535"/>
              <a:gd name="T47" fmla="*/ 45 h 1536"/>
              <a:gd name="T48" fmla="*/ 45 w 1535"/>
              <a:gd name="T49" fmla="*/ 92 h 1536"/>
              <a:gd name="T50" fmla="*/ 0 w 1535"/>
              <a:gd name="T51" fmla="*/ 539 h 1536"/>
              <a:gd name="T52" fmla="*/ 351 w 1535"/>
              <a:gd name="T53" fmla="*/ 880 h 1536"/>
              <a:gd name="T54" fmla="*/ 1326 w 1535"/>
              <a:gd name="T55" fmla="*/ 790 h 1536"/>
              <a:gd name="T56" fmla="*/ 1326 w 1535"/>
              <a:gd name="T57" fmla="*/ 1032 h 1536"/>
              <a:gd name="T58" fmla="*/ 713 w 1535"/>
              <a:gd name="T59" fmla="*/ 185 h 1536"/>
              <a:gd name="T60" fmla="*/ 621 w 1535"/>
              <a:gd name="T61" fmla="*/ 137 h 1536"/>
              <a:gd name="T62" fmla="*/ 713 w 1535"/>
              <a:gd name="T63" fmla="*/ 90 h 1536"/>
              <a:gd name="T64" fmla="*/ 441 w 1535"/>
              <a:gd name="T65" fmla="*/ 880 h 1536"/>
              <a:gd name="T66" fmla="*/ 530 w 1535"/>
              <a:gd name="T67" fmla="*/ 957 h 1536"/>
              <a:gd name="T68" fmla="*/ 441 w 1535"/>
              <a:gd name="T69" fmla="*/ 957 h 1536"/>
              <a:gd name="T70" fmla="*/ 258 w 1535"/>
              <a:gd name="T71" fmla="*/ 90 h 1536"/>
              <a:gd name="T72" fmla="*/ 350 w 1535"/>
              <a:gd name="T73" fmla="*/ 137 h 1536"/>
              <a:gd name="T74" fmla="*/ 258 w 1535"/>
              <a:gd name="T75" fmla="*/ 185 h 1536"/>
              <a:gd name="T76" fmla="*/ 1292 w 1535"/>
              <a:gd name="T77" fmla="*/ 941 h 1536"/>
              <a:gd name="T78" fmla="*/ 1332 w 1535"/>
              <a:gd name="T79" fmla="*/ 867 h 1536"/>
              <a:gd name="T80" fmla="*/ 1343 w 1535"/>
              <a:gd name="T81" fmla="*/ 953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35" h="1536">
                <a:moveTo>
                  <a:pt x="351" y="880"/>
                </a:moveTo>
                <a:cubicBezTo>
                  <a:pt x="351" y="957"/>
                  <a:pt x="351" y="957"/>
                  <a:pt x="351" y="957"/>
                </a:cubicBezTo>
                <a:cubicBezTo>
                  <a:pt x="351" y="1015"/>
                  <a:pt x="388" y="1065"/>
                  <a:pt x="440" y="1083"/>
                </a:cubicBezTo>
                <a:cubicBezTo>
                  <a:pt x="440" y="1296"/>
                  <a:pt x="440" y="1296"/>
                  <a:pt x="440" y="1296"/>
                </a:cubicBezTo>
                <a:cubicBezTo>
                  <a:pt x="440" y="1362"/>
                  <a:pt x="471" y="1423"/>
                  <a:pt x="528" y="1469"/>
                </a:cubicBezTo>
                <a:cubicBezTo>
                  <a:pt x="582" y="1512"/>
                  <a:pt x="653" y="1536"/>
                  <a:pt x="728" y="1536"/>
                </a:cubicBezTo>
                <a:cubicBezTo>
                  <a:pt x="1084" y="1536"/>
                  <a:pt x="1084" y="1536"/>
                  <a:pt x="1084" y="1536"/>
                </a:cubicBezTo>
                <a:cubicBezTo>
                  <a:pt x="1159" y="1536"/>
                  <a:pt x="1230" y="1512"/>
                  <a:pt x="1284" y="1469"/>
                </a:cubicBezTo>
                <a:cubicBezTo>
                  <a:pt x="1341" y="1423"/>
                  <a:pt x="1372" y="1362"/>
                  <a:pt x="1372" y="1296"/>
                </a:cubicBezTo>
                <a:cubicBezTo>
                  <a:pt x="1372" y="1117"/>
                  <a:pt x="1372" y="1117"/>
                  <a:pt x="1372" y="1117"/>
                </a:cubicBezTo>
                <a:cubicBezTo>
                  <a:pt x="1465" y="1095"/>
                  <a:pt x="1535" y="1011"/>
                  <a:pt x="1535" y="911"/>
                </a:cubicBezTo>
                <a:cubicBezTo>
                  <a:pt x="1535" y="795"/>
                  <a:pt x="1441" y="700"/>
                  <a:pt x="1326" y="700"/>
                </a:cubicBezTo>
                <a:cubicBezTo>
                  <a:pt x="1210" y="700"/>
                  <a:pt x="1116" y="795"/>
                  <a:pt x="1116" y="911"/>
                </a:cubicBezTo>
                <a:cubicBezTo>
                  <a:pt x="1116" y="1012"/>
                  <a:pt x="1188" y="1097"/>
                  <a:pt x="1282" y="1117"/>
                </a:cubicBezTo>
                <a:cubicBezTo>
                  <a:pt x="1282" y="1296"/>
                  <a:pt x="1282" y="1296"/>
                  <a:pt x="1282" y="1296"/>
                </a:cubicBezTo>
                <a:cubicBezTo>
                  <a:pt x="1282" y="1379"/>
                  <a:pt x="1193" y="1446"/>
                  <a:pt x="1084" y="1446"/>
                </a:cubicBezTo>
                <a:cubicBezTo>
                  <a:pt x="728" y="1446"/>
                  <a:pt x="728" y="1446"/>
                  <a:pt x="728" y="1446"/>
                </a:cubicBezTo>
                <a:cubicBezTo>
                  <a:pt x="619" y="1446"/>
                  <a:pt x="530" y="1379"/>
                  <a:pt x="530" y="1296"/>
                </a:cubicBezTo>
                <a:cubicBezTo>
                  <a:pt x="530" y="1083"/>
                  <a:pt x="530" y="1083"/>
                  <a:pt x="530" y="1083"/>
                </a:cubicBezTo>
                <a:cubicBezTo>
                  <a:pt x="582" y="1065"/>
                  <a:pt x="620" y="1015"/>
                  <a:pt x="620" y="957"/>
                </a:cubicBezTo>
                <a:cubicBezTo>
                  <a:pt x="620" y="880"/>
                  <a:pt x="620" y="880"/>
                  <a:pt x="620" y="880"/>
                </a:cubicBezTo>
                <a:cubicBezTo>
                  <a:pt x="630" y="880"/>
                  <a:pt x="630" y="880"/>
                  <a:pt x="630" y="880"/>
                </a:cubicBezTo>
                <a:cubicBezTo>
                  <a:pt x="818" y="880"/>
                  <a:pt x="971" y="727"/>
                  <a:pt x="971" y="539"/>
                </a:cubicBezTo>
                <a:cubicBezTo>
                  <a:pt x="971" y="137"/>
                  <a:pt x="971" y="137"/>
                  <a:pt x="971" y="137"/>
                </a:cubicBezTo>
                <a:cubicBezTo>
                  <a:pt x="971" y="112"/>
                  <a:pt x="951" y="92"/>
                  <a:pt x="926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45"/>
                  <a:pt x="803" y="45"/>
                  <a:pt x="803" y="45"/>
                </a:cubicBezTo>
                <a:cubicBezTo>
                  <a:pt x="803" y="20"/>
                  <a:pt x="783" y="0"/>
                  <a:pt x="758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592" y="0"/>
                  <a:pt x="531" y="62"/>
                  <a:pt x="531" y="137"/>
                </a:cubicBezTo>
                <a:cubicBezTo>
                  <a:pt x="531" y="213"/>
                  <a:pt x="592" y="275"/>
                  <a:pt x="668" y="275"/>
                </a:cubicBezTo>
                <a:cubicBezTo>
                  <a:pt x="758" y="275"/>
                  <a:pt x="758" y="275"/>
                  <a:pt x="758" y="275"/>
                </a:cubicBezTo>
                <a:cubicBezTo>
                  <a:pt x="783" y="275"/>
                  <a:pt x="803" y="255"/>
                  <a:pt x="803" y="230"/>
                </a:cubicBezTo>
                <a:cubicBezTo>
                  <a:pt x="803" y="182"/>
                  <a:pt x="803" y="182"/>
                  <a:pt x="803" y="182"/>
                </a:cubicBezTo>
                <a:cubicBezTo>
                  <a:pt x="881" y="182"/>
                  <a:pt x="881" y="182"/>
                  <a:pt x="881" y="182"/>
                </a:cubicBezTo>
                <a:cubicBezTo>
                  <a:pt x="881" y="539"/>
                  <a:pt x="881" y="539"/>
                  <a:pt x="881" y="539"/>
                </a:cubicBezTo>
                <a:cubicBezTo>
                  <a:pt x="881" y="678"/>
                  <a:pt x="768" y="790"/>
                  <a:pt x="630" y="790"/>
                </a:cubicBezTo>
                <a:cubicBezTo>
                  <a:pt x="341" y="790"/>
                  <a:pt x="341" y="790"/>
                  <a:pt x="341" y="790"/>
                </a:cubicBezTo>
                <a:cubicBezTo>
                  <a:pt x="203" y="790"/>
                  <a:pt x="90" y="678"/>
                  <a:pt x="90" y="539"/>
                </a:cubicBezTo>
                <a:cubicBezTo>
                  <a:pt x="90" y="182"/>
                  <a:pt x="90" y="182"/>
                  <a:pt x="90" y="182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8" y="230"/>
                  <a:pt x="168" y="230"/>
                  <a:pt x="168" y="230"/>
                </a:cubicBezTo>
                <a:cubicBezTo>
                  <a:pt x="168" y="255"/>
                  <a:pt x="188" y="275"/>
                  <a:pt x="213" y="275"/>
                </a:cubicBezTo>
                <a:cubicBezTo>
                  <a:pt x="303" y="275"/>
                  <a:pt x="303" y="275"/>
                  <a:pt x="303" y="275"/>
                </a:cubicBezTo>
                <a:cubicBezTo>
                  <a:pt x="379" y="275"/>
                  <a:pt x="440" y="213"/>
                  <a:pt x="440" y="137"/>
                </a:cubicBezTo>
                <a:cubicBezTo>
                  <a:pt x="440" y="62"/>
                  <a:pt x="379" y="0"/>
                  <a:pt x="30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188" y="0"/>
                  <a:pt x="168" y="20"/>
                  <a:pt x="168" y="45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45" y="92"/>
                  <a:pt x="45" y="92"/>
                  <a:pt x="45" y="92"/>
                </a:cubicBezTo>
                <a:cubicBezTo>
                  <a:pt x="20" y="92"/>
                  <a:pt x="0" y="112"/>
                  <a:pt x="0" y="137"/>
                </a:cubicBezTo>
                <a:cubicBezTo>
                  <a:pt x="0" y="539"/>
                  <a:pt x="0" y="539"/>
                  <a:pt x="0" y="539"/>
                </a:cubicBezTo>
                <a:cubicBezTo>
                  <a:pt x="0" y="727"/>
                  <a:pt x="153" y="880"/>
                  <a:pt x="341" y="880"/>
                </a:cubicBezTo>
                <a:lnTo>
                  <a:pt x="351" y="880"/>
                </a:lnTo>
                <a:close/>
                <a:moveTo>
                  <a:pt x="1206" y="911"/>
                </a:moveTo>
                <a:cubicBezTo>
                  <a:pt x="1206" y="844"/>
                  <a:pt x="1260" y="790"/>
                  <a:pt x="1326" y="790"/>
                </a:cubicBezTo>
                <a:cubicBezTo>
                  <a:pt x="1391" y="790"/>
                  <a:pt x="1445" y="844"/>
                  <a:pt x="1445" y="911"/>
                </a:cubicBezTo>
                <a:cubicBezTo>
                  <a:pt x="1445" y="978"/>
                  <a:pt x="1391" y="1032"/>
                  <a:pt x="1326" y="1032"/>
                </a:cubicBezTo>
                <a:cubicBezTo>
                  <a:pt x="1260" y="1032"/>
                  <a:pt x="1206" y="978"/>
                  <a:pt x="1206" y="911"/>
                </a:cubicBezTo>
                <a:close/>
                <a:moveTo>
                  <a:pt x="713" y="185"/>
                </a:moveTo>
                <a:cubicBezTo>
                  <a:pt x="668" y="185"/>
                  <a:pt x="668" y="185"/>
                  <a:pt x="668" y="185"/>
                </a:cubicBezTo>
                <a:cubicBezTo>
                  <a:pt x="642" y="185"/>
                  <a:pt x="621" y="163"/>
                  <a:pt x="621" y="137"/>
                </a:cubicBezTo>
                <a:cubicBezTo>
                  <a:pt x="621" y="111"/>
                  <a:pt x="642" y="90"/>
                  <a:pt x="668" y="90"/>
                </a:cubicBezTo>
                <a:cubicBezTo>
                  <a:pt x="713" y="90"/>
                  <a:pt x="713" y="90"/>
                  <a:pt x="713" y="90"/>
                </a:cubicBezTo>
                <a:lnTo>
                  <a:pt x="713" y="185"/>
                </a:lnTo>
                <a:close/>
                <a:moveTo>
                  <a:pt x="441" y="880"/>
                </a:moveTo>
                <a:cubicBezTo>
                  <a:pt x="530" y="880"/>
                  <a:pt x="530" y="880"/>
                  <a:pt x="530" y="880"/>
                </a:cubicBezTo>
                <a:cubicBezTo>
                  <a:pt x="530" y="957"/>
                  <a:pt x="530" y="957"/>
                  <a:pt x="530" y="957"/>
                </a:cubicBezTo>
                <a:cubicBezTo>
                  <a:pt x="530" y="981"/>
                  <a:pt x="510" y="1001"/>
                  <a:pt x="485" y="1001"/>
                </a:cubicBezTo>
                <a:cubicBezTo>
                  <a:pt x="461" y="1001"/>
                  <a:pt x="441" y="981"/>
                  <a:pt x="441" y="957"/>
                </a:cubicBezTo>
                <a:lnTo>
                  <a:pt x="441" y="880"/>
                </a:lnTo>
                <a:close/>
                <a:moveTo>
                  <a:pt x="258" y="90"/>
                </a:moveTo>
                <a:cubicBezTo>
                  <a:pt x="303" y="90"/>
                  <a:pt x="303" y="90"/>
                  <a:pt x="303" y="90"/>
                </a:cubicBezTo>
                <a:cubicBezTo>
                  <a:pt x="329" y="90"/>
                  <a:pt x="350" y="111"/>
                  <a:pt x="350" y="137"/>
                </a:cubicBezTo>
                <a:cubicBezTo>
                  <a:pt x="350" y="163"/>
                  <a:pt x="329" y="185"/>
                  <a:pt x="303" y="185"/>
                </a:cubicBezTo>
                <a:cubicBezTo>
                  <a:pt x="258" y="185"/>
                  <a:pt x="258" y="185"/>
                  <a:pt x="258" y="185"/>
                </a:cubicBezTo>
                <a:lnTo>
                  <a:pt x="258" y="90"/>
                </a:lnTo>
                <a:close/>
                <a:moveTo>
                  <a:pt x="1292" y="941"/>
                </a:moveTo>
                <a:cubicBezTo>
                  <a:pt x="1280" y="927"/>
                  <a:pt x="1277" y="906"/>
                  <a:pt x="1286" y="890"/>
                </a:cubicBezTo>
                <a:cubicBezTo>
                  <a:pt x="1295" y="873"/>
                  <a:pt x="1314" y="864"/>
                  <a:pt x="1332" y="867"/>
                </a:cubicBezTo>
                <a:cubicBezTo>
                  <a:pt x="1351" y="869"/>
                  <a:pt x="1366" y="884"/>
                  <a:pt x="1370" y="902"/>
                </a:cubicBezTo>
                <a:cubicBezTo>
                  <a:pt x="1374" y="923"/>
                  <a:pt x="1362" y="945"/>
                  <a:pt x="1343" y="953"/>
                </a:cubicBezTo>
                <a:cubicBezTo>
                  <a:pt x="1325" y="960"/>
                  <a:pt x="1305" y="955"/>
                  <a:pt x="1292" y="9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426"/>
          <p:cNvSpPr>
            <a:spLocks noEditPoints="1"/>
          </p:cNvSpPr>
          <p:nvPr/>
        </p:nvSpPr>
        <p:spPr bwMode="auto">
          <a:xfrm>
            <a:off x="4361465" y="3237373"/>
            <a:ext cx="392543" cy="392387"/>
          </a:xfrm>
          <a:custGeom>
            <a:avLst/>
            <a:gdLst>
              <a:gd name="T0" fmla="*/ 747 w 1536"/>
              <a:gd name="T1" fmla="*/ 643 h 1536"/>
              <a:gd name="T2" fmla="*/ 974 w 1536"/>
              <a:gd name="T3" fmla="*/ 521 h 1536"/>
              <a:gd name="T4" fmla="*/ 1104 w 1536"/>
              <a:gd name="T5" fmla="*/ 68 h 1536"/>
              <a:gd name="T6" fmla="*/ 768 w 1536"/>
              <a:gd name="T7" fmla="*/ 80 h 1536"/>
              <a:gd name="T8" fmla="*/ 433 w 1536"/>
              <a:gd name="T9" fmla="*/ 67 h 1536"/>
              <a:gd name="T10" fmla="*/ 561 w 1536"/>
              <a:gd name="T11" fmla="*/ 521 h 1536"/>
              <a:gd name="T12" fmla="*/ 726 w 1536"/>
              <a:gd name="T13" fmla="*/ 183 h 1536"/>
              <a:gd name="T14" fmla="*/ 811 w 1536"/>
              <a:gd name="T15" fmla="*/ 183 h 1536"/>
              <a:gd name="T16" fmla="*/ 1041 w 1536"/>
              <a:gd name="T17" fmla="*/ 131 h 1536"/>
              <a:gd name="T18" fmla="*/ 919 w 1536"/>
              <a:gd name="T19" fmla="*/ 450 h 1536"/>
              <a:gd name="T20" fmla="*/ 456 w 1536"/>
              <a:gd name="T21" fmla="*/ 229 h 1536"/>
              <a:gd name="T22" fmla="*/ 1249 w 1536"/>
              <a:gd name="T23" fmla="*/ 194 h 1536"/>
              <a:gd name="T24" fmla="*/ 1217 w 1536"/>
              <a:gd name="T25" fmla="*/ 567 h 1536"/>
              <a:gd name="T26" fmla="*/ 822 w 1536"/>
              <a:gd name="T27" fmla="*/ 921 h 1536"/>
              <a:gd name="T28" fmla="*/ 714 w 1536"/>
              <a:gd name="T29" fmla="*/ 921 h 1536"/>
              <a:gd name="T30" fmla="*/ 319 w 1536"/>
              <a:gd name="T31" fmla="*/ 567 h 1536"/>
              <a:gd name="T32" fmla="*/ 287 w 1536"/>
              <a:gd name="T33" fmla="*/ 194 h 1536"/>
              <a:gd name="T34" fmla="*/ 0 w 1536"/>
              <a:gd name="T35" fmla="*/ 194 h 1536"/>
              <a:gd name="T36" fmla="*/ 77 w 1536"/>
              <a:gd name="T37" fmla="*/ 1001 h 1536"/>
              <a:gd name="T38" fmla="*/ 421 w 1536"/>
              <a:gd name="T39" fmla="*/ 1491 h 1536"/>
              <a:gd name="T40" fmla="*/ 1071 w 1536"/>
              <a:gd name="T41" fmla="*/ 1536 h 1536"/>
              <a:gd name="T42" fmla="*/ 1116 w 1536"/>
              <a:gd name="T43" fmla="*/ 1369 h 1536"/>
              <a:gd name="T44" fmla="*/ 1536 w 1536"/>
              <a:gd name="T45" fmla="*/ 805 h 1536"/>
              <a:gd name="T46" fmla="*/ 1392 w 1536"/>
              <a:gd name="T47" fmla="*/ 45 h 1536"/>
              <a:gd name="T48" fmla="*/ 723 w 1536"/>
              <a:gd name="T49" fmla="*/ 1446 h 1536"/>
              <a:gd name="T50" fmla="*/ 511 w 1536"/>
              <a:gd name="T51" fmla="*/ 1352 h 1536"/>
              <a:gd name="T52" fmla="*/ 142 w 1536"/>
              <a:gd name="T53" fmla="*/ 940 h 1536"/>
              <a:gd name="T54" fmla="*/ 90 w 1536"/>
              <a:gd name="T55" fmla="*/ 194 h 1536"/>
              <a:gd name="T56" fmla="*/ 197 w 1536"/>
              <a:gd name="T57" fmla="*/ 194 h 1536"/>
              <a:gd name="T58" fmla="*/ 216 w 1536"/>
              <a:gd name="T59" fmla="*/ 821 h 1536"/>
              <a:gd name="T60" fmla="*/ 467 w 1536"/>
              <a:gd name="T61" fmla="*/ 1065 h 1536"/>
              <a:gd name="T62" fmla="*/ 499 w 1536"/>
              <a:gd name="T63" fmla="*/ 989 h 1536"/>
              <a:gd name="T64" fmla="*/ 282 w 1536"/>
              <a:gd name="T65" fmla="*/ 674 h 1536"/>
              <a:gd name="T66" fmla="*/ 356 w 1536"/>
              <a:gd name="T67" fmla="*/ 674 h 1536"/>
              <a:gd name="T68" fmla="*/ 723 w 1536"/>
              <a:gd name="T69" fmla="*/ 1159 h 1536"/>
              <a:gd name="T70" fmla="*/ 1446 w 1536"/>
              <a:gd name="T71" fmla="*/ 194 h 1536"/>
              <a:gd name="T72" fmla="*/ 1394 w 1536"/>
              <a:gd name="T73" fmla="*/ 940 h 1536"/>
              <a:gd name="T74" fmla="*/ 1026 w 1536"/>
              <a:gd name="T75" fmla="*/ 1352 h 1536"/>
              <a:gd name="T76" fmla="*/ 814 w 1536"/>
              <a:gd name="T77" fmla="*/ 1446 h 1536"/>
              <a:gd name="T78" fmla="*/ 888 w 1536"/>
              <a:gd name="T79" fmla="*/ 983 h 1536"/>
              <a:gd name="T80" fmla="*/ 1217 w 1536"/>
              <a:gd name="T81" fmla="*/ 657 h 1536"/>
              <a:gd name="T82" fmla="*/ 1255 w 1536"/>
              <a:gd name="T83" fmla="*/ 759 h 1536"/>
              <a:gd name="T84" fmla="*/ 1039 w 1536"/>
              <a:gd name="T85" fmla="*/ 1053 h 1536"/>
              <a:gd name="T86" fmla="*/ 1102 w 1536"/>
              <a:gd name="T87" fmla="*/ 1051 h 1536"/>
              <a:gd name="T88" fmla="*/ 1339 w 1536"/>
              <a:gd name="T89" fmla="*/ 637 h 1536"/>
              <a:gd name="T90" fmla="*/ 1392 w 1536"/>
              <a:gd name="T91" fmla="*/ 1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36" h="1536">
                <a:moveTo>
                  <a:pt x="561" y="521"/>
                </a:moveTo>
                <a:cubicBezTo>
                  <a:pt x="653" y="593"/>
                  <a:pt x="743" y="641"/>
                  <a:pt x="747" y="643"/>
                </a:cubicBezTo>
                <a:cubicBezTo>
                  <a:pt x="760" y="650"/>
                  <a:pt x="776" y="650"/>
                  <a:pt x="789" y="643"/>
                </a:cubicBezTo>
                <a:cubicBezTo>
                  <a:pt x="793" y="641"/>
                  <a:pt x="883" y="593"/>
                  <a:pt x="974" y="521"/>
                </a:cubicBezTo>
                <a:cubicBezTo>
                  <a:pt x="1104" y="419"/>
                  <a:pt x="1170" y="321"/>
                  <a:pt x="1170" y="229"/>
                </a:cubicBezTo>
                <a:cubicBezTo>
                  <a:pt x="1171" y="169"/>
                  <a:pt x="1147" y="111"/>
                  <a:pt x="1104" y="68"/>
                </a:cubicBezTo>
                <a:cubicBezTo>
                  <a:pt x="1061" y="24"/>
                  <a:pt x="1003" y="0"/>
                  <a:pt x="941" y="0"/>
                </a:cubicBezTo>
                <a:cubicBezTo>
                  <a:pt x="874" y="0"/>
                  <a:pt x="811" y="30"/>
                  <a:pt x="768" y="80"/>
                </a:cubicBezTo>
                <a:cubicBezTo>
                  <a:pt x="726" y="30"/>
                  <a:pt x="663" y="0"/>
                  <a:pt x="595" y="0"/>
                </a:cubicBezTo>
                <a:cubicBezTo>
                  <a:pt x="534" y="0"/>
                  <a:pt x="476" y="24"/>
                  <a:pt x="433" y="67"/>
                </a:cubicBezTo>
                <a:cubicBezTo>
                  <a:pt x="390" y="110"/>
                  <a:pt x="366" y="168"/>
                  <a:pt x="366" y="229"/>
                </a:cubicBezTo>
                <a:cubicBezTo>
                  <a:pt x="365" y="320"/>
                  <a:pt x="431" y="419"/>
                  <a:pt x="561" y="521"/>
                </a:cubicBezTo>
                <a:close/>
                <a:moveTo>
                  <a:pt x="595" y="90"/>
                </a:moveTo>
                <a:cubicBezTo>
                  <a:pt x="654" y="90"/>
                  <a:pt x="706" y="127"/>
                  <a:pt x="726" y="183"/>
                </a:cubicBezTo>
                <a:cubicBezTo>
                  <a:pt x="732" y="201"/>
                  <a:pt x="749" y="213"/>
                  <a:pt x="768" y="213"/>
                </a:cubicBezTo>
                <a:cubicBezTo>
                  <a:pt x="787" y="213"/>
                  <a:pt x="804" y="201"/>
                  <a:pt x="811" y="183"/>
                </a:cubicBezTo>
                <a:cubicBezTo>
                  <a:pt x="830" y="127"/>
                  <a:pt x="883" y="90"/>
                  <a:pt x="941" y="90"/>
                </a:cubicBezTo>
                <a:cubicBezTo>
                  <a:pt x="979" y="90"/>
                  <a:pt x="1014" y="105"/>
                  <a:pt x="1041" y="131"/>
                </a:cubicBezTo>
                <a:cubicBezTo>
                  <a:pt x="1067" y="158"/>
                  <a:pt x="1081" y="192"/>
                  <a:pt x="1080" y="229"/>
                </a:cubicBezTo>
                <a:cubicBezTo>
                  <a:pt x="1080" y="289"/>
                  <a:pt x="1023" y="368"/>
                  <a:pt x="919" y="450"/>
                </a:cubicBezTo>
                <a:cubicBezTo>
                  <a:pt x="860" y="497"/>
                  <a:pt x="799" y="534"/>
                  <a:pt x="768" y="552"/>
                </a:cubicBezTo>
                <a:cubicBezTo>
                  <a:pt x="668" y="495"/>
                  <a:pt x="455" y="349"/>
                  <a:pt x="456" y="229"/>
                </a:cubicBezTo>
                <a:cubicBezTo>
                  <a:pt x="457" y="153"/>
                  <a:pt x="519" y="90"/>
                  <a:pt x="595" y="90"/>
                </a:cubicBezTo>
                <a:close/>
                <a:moveTo>
                  <a:pt x="1249" y="194"/>
                </a:moveTo>
                <a:cubicBezTo>
                  <a:pt x="1249" y="571"/>
                  <a:pt x="1249" y="571"/>
                  <a:pt x="1249" y="571"/>
                </a:cubicBezTo>
                <a:cubicBezTo>
                  <a:pt x="1239" y="568"/>
                  <a:pt x="1228" y="567"/>
                  <a:pt x="1217" y="567"/>
                </a:cubicBezTo>
                <a:cubicBezTo>
                  <a:pt x="1179" y="567"/>
                  <a:pt x="1142" y="583"/>
                  <a:pt x="1115" y="612"/>
                </a:cubicBezTo>
                <a:cubicBezTo>
                  <a:pt x="822" y="921"/>
                  <a:pt x="822" y="921"/>
                  <a:pt x="822" y="921"/>
                </a:cubicBezTo>
                <a:cubicBezTo>
                  <a:pt x="801" y="943"/>
                  <a:pt x="783" y="968"/>
                  <a:pt x="768" y="995"/>
                </a:cubicBezTo>
                <a:cubicBezTo>
                  <a:pt x="754" y="968"/>
                  <a:pt x="735" y="943"/>
                  <a:pt x="714" y="921"/>
                </a:cubicBezTo>
                <a:cubicBezTo>
                  <a:pt x="422" y="612"/>
                  <a:pt x="422" y="612"/>
                  <a:pt x="422" y="612"/>
                </a:cubicBezTo>
                <a:cubicBezTo>
                  <a:pt x="394" y="583"/>
                  <a:pt x="358" y="567"/>
                  <a:pt x="319" y="567"/>
                </a:cubicBezTo>
                <a:cubicBezTo>
                  <a:pt x="308" y="567"/>
                  <a:pt x="298" y="568"/>
                  <a:pt x="287" y="571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87" y="112"/>
                  <a:pt x="223" y="45"/>
                  <a:pt x="144" y="45"/>
                </a:cubicBezTo>
                <a:cubicBezTo>
                  <a:pt x="65" y="45"/>
                  <a:pt x="0" y="112"/>
                  <a:pt x="0" y="194"/>
                </a:cubicBezTo>
                <a:cubicBezTo>
                  <a:pt x="0" y="805"/>
                  <a:pt x="0" y="805"/>
                  <a:pt x="0" y="805"/>
                </a:cubicBezTo>
                <a:cubicBezTo>
                  <a:pt x="0" y="879"/>
                  <a:pt x="27" y="949"/>
                  <a:pt x="77" y="1001"/>
                </a:cubicBezTo>
                <a:cubicBezTo>
                  <a:pt x="421" y="1369"/>
                  <a:pt x="421" y="1369"/>
                  <a:pt x="421" y="1369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21" y="1516"/>
                  <a:pt x="441" y="1536"/>
                  <a:pt x="466" y="1536"/>
                </a:cubicBezTo>
                <a:cubicBezTo>
                  <a:pt x="1071" y="1536"/>
                  <a:pt x="1071" y="1536"/>
                  <a:pt x="1071" y="1536"/>
                </a:cubicBezTo>
                <a:cubicBezTo>
                  <a:pt x="1096" y="1536"/>
                  <a:pt x="1116" y="1516"/>
                  <a:pt x="1116" y="1491"/>
                </a:cubicBezTo>
                <a:cubicBezTo>
                  <a:pt x="1116" y="1369"/>
                  <a:pt x="1116" y="1369"/>
                  <a:pt x="1116" y="1369"/>
                </a:cubicBezTo>
                <a:cubicBezTo>
                  <a:pt x="1460" y="1001"/>
                  <a:pt x="1460" y="1001"/>
                  <a:pt x="1460" y="1001"/>
                </a:cubicBezTo>
                <a:cubicBezTo>
                  <a:pt x="1509" y="949"/>
                  <a:pt x="1536" y="879"/>
                  <a:pt x="1536" y="805"/>
                </a:cubicBezTo>
                <a:cubicBezTo>
                  <a:pt x="1536" y="194"/>
                  <a:pt x="1536" y="194"/>
                  <a:pt x="1536" y="194"/>
                </a:cubicBezTo>
                <a:cubicBezTo>
                  <a:pt x="1536" y="112"/>
                  <a:pt x="1472" y="45"/>
                  <a:pt x="1392" y="45"/>
                </a:cubicBezTo>
                <a:cubicBezTo>
                  <a:pt x="1313" y="45"/>
                  <a:pt x="1249" y="112"/>
                  <a:pt x="1249" y="194"/>
                </a:cubicBezTo>
                <a:close/>
                <a:moveTo>
                  <a:pt x="723" y="1446"/>
                </a:moveTo>
                <a:cubicBezTo>
                  <a:pt x="511" y="1446"/>
                  <a:pt x="511" y="1446"/>
                  <a:pt x="511" y="1446"/>
                </a:cubicBezTo>
                <a:cubicBezTo>
                  <a:pt x="511" y="1352"/>
                  <a:pt x="511" y="1352"/>
                  <a:pt x="511" y="1352"/>
                </a:cubicBezTo>
                <a:cubicBezTo>
                  <a:pt x="511" y="1340"/>
                  <a:pt x="506" y="1329"/>
                  <a:pt x="498" y="1321"/>
                </a:cubicBezTo>
                <a:cubicBezTo>
                  <a:pt x="142" y="940"/>
                  <a:pt x="142" y="940"/>
                  <a:pt x="142" y="940"/>
                </a:cubicBezTo>
                <a:cubicBezTo>
                  <a:pt x="109" y="904"/>
                  <a:pt x="90" y="856"/>
                  <a:pt x="90" y="805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61"/>
                  <a:pt x="114" y="135"/>
                  <a:pt x="144" y="135"/>
                </a:cubicBezTo>
                <a:cubicBezTo>
                  <a:pt x="173" y="135"/>
                  <a:pt x="197" y="161"/>
                  <a:pt x="197" y="194"/>
                </a:cubicBezTo>
                <a:cubicBezTo>
                  <a:pt x="197" y="637"/>
                  <a:pt x="197" y="637"/>
                  <a:pt x="197" y="637"/>
                </a:cubicBezTo>
                <a:cubicBezTo>
                  <a:pt x="163" y="694"/>
                  <a:pt x="169" y="771"/>
                  <a:pt x="216" y="821"/>
                </a:cubicBezTo>
                <a:cubicBezTo>
                  <a:pt x="434" y="1051"/>
                  <a:pt x="434" y="1051"/>
                  <a:pt x="434" y="1051"/>
                </a:cubicBezTo>
                <a:cubicBezTo>
                  <a:pt x="443" y="1060"/>
                  <a:pt x="455" y="1065"/>
                  <a:pt x="467" y="1065"/>
                </a:cubicBezTo>
                <a:cubicBezTo>
                  <a:pt x="478" y="1065"/>
                  <a:pt x="489" y="1061"/>
                  <a:pt x="498" y="1053"/>
                </a:cubicBezTo>
                <a:cubicBezTo>
                  <a:pt x="516" y="1035"/>
                  <a:pt x="517" y="1007"/>
                  <a:pt x="499" y="989"/>
                </a:cubicBezTo>
                <a:cubicBezTo>
                  <a:pt x="282" y="759"/>
                  <a:pt x="282" y="759"/>
                  <a:pt x="282" y="759"/>
                </a:cubicBezTo>
                <a:cubicBezTo>
                  <a:pt x="260" y="736"/>
                  <a:pt x="260" y="697"/>
                  <a:pt x="282" y="674"/>
                </a:cubicBezTo>
                <a:cubicBezTo>
                  <a:pt x="292" y="663"/>
                  <a:pt x="305" y="657"/>
                  <a:pt x="319" y="657"/>
                </a:cubicBezTo>
                <a:cubicBezTo>
                  <a:pt x="333" y="657"/>
                  <a:pt x="346" y="663"/>
                  <a:pt x="356" y="674"/>
                </a:cubicBezTo>
                <a:cubicBezTo>
                  <a:pt x="649" y="983"/>
                  <a:pt x="649" y="983"/>
                  <a:pt x="649" y="983"/>
                </a:cubicBezTo>
                <a:cubicBezTo>
                  <a:pt x="693" y="1029"/>
                  <a:pt x="720" y="1093"/>
                  <a:pt x="723" y="1159"/>
                </a:cubicBezTo>
                <a:lnTo>
                  <a:pt x="723" y="1446"/>
                </a:lnTo>
                <a:close/>
                <a:moveTo>
                  <a:pt x="1446" y="194"/>
                </a:moveTo>
                <a:cubicBezTo>
                  <a:pt x="1446" y="805"/>
                  <a:pt x="1446" y="805"/>
                  <a:pt x="1446" y="805"/>
                </a:cubicBezTo>
                <a:cubicBezTo>
                  <a:pt x="1446" y="856"/>
                  <a:pt x="1428" y="904"/>
                  <a:pt x="1394" y="940"/>
                </a:cubicBezTo>
                <a:cubicBezTo>
                  <a:pt x="1038" y="1321"/>
                  <a:pt x="1038" y="1321"/>
                  <a:pt x="1038" y="1321"/>
                </a:cubicBezTo>
                <a:cubicBezTo>
                  <a:pt x="1030" y="1329"/>
                  <a:pt x="1026" y="1340"/>
                  <a:pt x="1026" y="1352"/>
                </a:cubicBezTo>
                <a:cubicBezTo>
                  <a:pt x="1026" y="1446"/>
                  <a:pt x="1026" y="1446"/>
                  <a:pt x="1026" y="1446"/>
                </a:cubicBezTo>
                <a:cubicBezTo>
                  <a:pt x="814" y="1446"/>
                  <a:pt x="814" y="1446"/>
                  <a:pt x="814" y="1446"/>
                </a:cubicBezTo>
                <a:cubicBezTo>
                  <a:pt x="813" y="1159"/>
                  <a:pt x="813" y="1159"/>
                  <a:pt x="813" y="1159"/>
                </a:cubicBezTo>
                <a:cubicBezTo>
                  <a:pt x="817" y="1093"/>
                  <a:pt x="843" y="1029"/>
                  <a:pt x="888" y="983"/>
                </a:cubicBezTo>
                <a:cubicBezTo>
                  <a:pt x="1180" y="674"/>
                  <a:pt x="1180" y="674"/>
                  <a:pt x="1180" y="674"/>
                </a:cubicBezTo>
                <a:cubicBezTo>
                  <a:pt x="1190" y="663"/>
                  <a:pt x="1203" y="657"/>
                  <a:pt x="1217" y="657"/>
                </a:cubicBezTo>
                <a:cubicBezTo>
                  <a:pt x="1231" y="657"/>
                  <a:pt x="1245" y="663"/>
                  <a:pt x="1255" y="674"/>
                </a:cubicBezTo>
                <a:cubicBezTo>
                  <a:pt x="1277" y="697"/>
                  <a:pt x="1277" y="736"/>
                  <a:pt x="1255" y="759"/>
                </a:cubicBezTo>
                <a:cubicBezTo>
                  <a:pt x="1037" y="989"/>
                  <a:pt x="1037" y="989"/>
                  <a:pt x="1037" y="989"/>
                </a:cubicBezTo>
                <a:cubicBezTo>
                  <a:pt x="1020" y="1007"/>
                  <a:pt x="1021" y="1035"/>
                  <a:pt x="1039" y="1053"/>
                </a:cubicBezTo>
                <a:cubicBezTo>
                  <a:pt x="1047" y="1061"/>
                  <a:pt x="1059" y="1065"/>
                  <a:pt x="1070" y="1065"/>
                </a:cubicBezTo>
                <a:cubicBezTo>
                  <a:pt x="1082" y="1065"/>
                  <a:pt x="1093" y="1060"/>
                  <a:pt x="1102" y="1051"/>
                </a:cubicBezTo>
                <a:cubicBezTo>
                  <a:pt x="1320" y="821"/>
                  <a:pt x="1320" y="821"/>
                  <a:pt x="1320" y="821"/>
                </a:cubicBezTo>
                <a:cubicBezTo>
                  <a:pt x="1367" y="771"/>
                  <a:pt x="1374" y="694"/>
                  <a:pt x="1339" y="637"/>
                </a:cubicBezTo>
                <a:cubicBezTo>
                  <a:pt x="1339" y="194"/>
                  <a:pt x="1339" y="194"/>
                  <a:pt x="1339" y="194"/>
                </a:cubicBezTo>
                <a:cubicBezTo>
                  <a:pt x="1339" y="161"/>
                  <a:pt x="1363" y="135"/>
                  <a:pt x="1392" y="135"/>
                </a:cubicBezTo>
                <a:cubicBezTo>
                  <a:pt x="1422" y="135"/>
                  <a:pt x="1446" y="161"/>
                  <a:pt x="1446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 433"/>
          <p:cNvSpPr>
            <a:spLocks noEditPoints="1"/>
          </p:cNvSpPr>
          <p:nvPr/>
        </p:nvSpPr>
        <p:spPr bwMode="auto">
          <a:xfrm>
            <a:off x="4389235" y="3909792"/>
            <a:ext cx="337002" cy="392387"/>
          </a:xfrm>
          <a:custGeom>
            <a:avLst/>
            <a:gdLst>
              <a:gd name="T0" fmla="*/ 54 w 1319"/>
              <a:gd name="T1" fmla="*/ 1482 h 1536"/>
              <a:gd name="T2" fmla="*/ 159 w 1319"/>
              <a:gd name="T3" fmla="*/ 1536 h 1536"/>
              <a:gd name="T4" fmla="*/ 1116 w 1319"/>
              <a:gd name="T5" fmla="*/ 1530 h 1536"/>
              <a:gd name="T6" fmla="*/ 1228 w 1319"/>
              <a:gd name="T7" fmla="*/ 1138 h 1536"/>
              <a:gd name="T8" fmla="*/ 1139 w 1319"/>
              <a:gd name="T9" fmla="*/ 706 h 1536"/>
              <a:gd name="T10" fmla="*/ 938 w 1319"/>
              <a:gd name="T11" fmla="*/ 467 h 1536"/>
              <a:gd name="T12" fmla="*/ 958 w 1319"/>
              <a:gd name="T13" fmla="*/ 298 h 1536"/>
              <a:gd name="T14" fmla="*/ 1003 w 1319"/>
              <a:gd name="T15" fmla="*/ 45 h 1536"/>
              <a:gd name="T16" fmla="*/ 294 w 1319"/>
              <a:gd name="T17" fmla="*/ 0 h 1536"/>
              <a:gd name="T18" fmla="*/ 249 w 1319"/>
              <a:gd name="T19" fmla="*/ 253 h 1536"/>
              <a:gd name="T20" fmla="*/ 314 w 1319"/>
              <a:gd name="T21" fmla="*/ 298 h 1536"/>
              <a:gd name="T22" fmla="*/ 124 w 1319"/>
              <a:gd name="T23" fmla="*/ 677 h 1536"/>
              <a:gd name="T24" fmla="*/ 114 w 1319"/>
              <a:gd name="T25" fmla="*/ 1156 h 1536"/>
              <a:gd name="T26" fmla="*/ 54 w 1319"/>
              <a:gd name="T27" fmla="*/ 1219 h 1536"/>
              <a:gd name="T28" fmla="*/ 593 w 1319"/>
              <a:gd name="T29" fmla="*/ 1446 h 1536"/>
              <a:gd name="T30" fmla="*/ 399 w 1319"/>
              <a:gd name="T31" fmla="*/ 1400 h 1536"/>
              <a:gd name="T32" fmla="*/ 544 w 1319"/>
              <a:gd name="T33" fmla="*/ 1255 h 1536"/>
              <a:gd name="T34" fmla="*/ 593 w 1319"/>
              <a:gd name="T35" fmla="*/ 1446 h 1536"/>
              <a:gd name="T36" fmla="*/ 261 w 1319"/>
              <a:gd name="T37" fmla="*/ 1140 h 1536"/>
              <a:gd name="T38" fmla="*/ 408 w 1319"/>
              <a:gd name="T39" fmla="*/ 1032 h 1536"/>
              <a:gd name="T40" fmla="*/ 504 w 1319"/>
              <a:gd name="T41" fmla="*/ 1128 h 1536"/>
              <a:gd name="T42" fmla="*/ 396 w 1319"/>
              <a:gd name="T43" fmla="*/ 1275 h 1536"/>
              <a:gd name="T44" fmla="*/ 683 w 1319"/>
              <a:gd name="T45" fmla="*/ 1446 h 1536"/>
              <a:gd name="T46" fmla="*/ 796 w 1319"/>
              <a:gd name="T47" fmla="*/ 1255 h 1536"/>
              <a:gd name="T48" fmla="*/ 862 w 1319"/>
              <a:gd name="T49" fmla="*/ 1420 h 1536"/>
              <a:gd name="T50" fmla="*/ 1192 w 1319"/>
              <a:gd name="T51" fmla="*/ 1239 h 1536"/>
              <a:gd name="T52" fmla="*/ 1165 w 1319"/>
              <a:gd name="T53" fmla="*/ 1404 h 1536"/>
              <a:gd name="T54" fmla="*/ 1192 w 1319"/>
              <a:gd name="T55" fmla="*/ 1239 h 1536"/>
              <a:gd name="T56" fmla="*/ 936 w 1319"/>
              <a:gd name="T57" fmla="*/ 1367 h 1536"/>
              <a:gd name="T58" fmla="*/ 1064 w 1319"/>
              <a:gd name="T59" fmla="*/ 1160 h 1536"/>
              <a:gd name="T60" fmla="*/ 1049 w 1319"/>
              <a:gd name="T61" fmla="*/ 1070 h 1536"/>
              <a:gd name="T62" fmla="*/ 866 w 1319"/>
              <a:gd name="T63" fmla="*/ 1179 h 1536"/>
              <a:gd name="T64" fmla="*/ 590 w 1319"/>
              <a:gd name="T65" fmla="*/ 1165 h 1536"/>
              <a:gd name="T66" fmla="*/ 540 w 1319"/>
              <a:gd name="T67" fmla="*/ 996 h 1536"/>
              <a:gd name="T68" fmla="*/ 467 w 1319"/>
              <a:gd name="T69" fmla="*/ 751 h 1536"/>
              <a:gd name="T70" fmla="*/ 1049 w 1319"/>
              <a:gd name="T71" fmla="*/ 1070 h 1536"/>
              <a:gd name="T72" fmla="*/ 913 w 1319"/>
              <a:gd name="T73" fmla="*/ 90 h 1536"/>
              <a:gd name="T74" fmla="*/ 339 w 1319"/>
              <a:gd name="T75" fmla="*/ 208 h 1536"/>
              <a:gd name="T76" fmla="*/ 204 w 1319"/>
              <a:gd name="T77" fmla="*/ 723 h 1536"/>
              <a:gd name="T78" fmla="*/ 404 w 1319"/>
              <a:gd name="T79" fmla="*/ 468 h 1536"/>
              <a:gd name="T80" fmla="*/ 848 w 1319"/>
              <a:gd name="T81" fmla="*/ 298 h 1536"/>
              <a:gd name="T82" fmla="*/ 860 w 1319"/>
              <a:gd name="T83" fmla="*/ 515 h 1536"/>
              <a:gd name="T84" fmla="*/ 422 w 1319"/>
              <a:gd name="T85" fmla="*/ 661 h 1536"/>
              <a:gd name="T86" fmla="*/ 377 w 1319"/>
              <a:gd name="T87" fmla="*/ 945 h 1536"/>
              <a:gd name="T88" fmla="*/ 204 w 1319"/>
              <a:gd name="T89" fmla="*/ 1070 h 1536"/>
              <a:gd name="T90" fmla="*/ 118 w 1319"/>
              <a:gd name="T91" fmla="*/ 1283 h 1536"/>
              <a:gd name="T92" fmla="*/ 333 w 1319"/>
              <a:gd name="T93" fmla="*/ 1339 h 1536"/>
              <a:gd name="T94" fmla="*/ 185 w 1319"/>
              <a:gd name="T95" fmla="*/ 1446 h 1536"/>
              <a:gd name="T96" fmla="*/ 90 w 1319"/>
              <a:gd name="T97" fmla="*/ 135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9" h="1536">
                <a:moveTo>
                  <a:pt x="0" y="1351"/>
                </a:moveTo>
                <a:cubicBezTo>
                  <a:pt x="0" y="1400"/>
                  <a:pt x="19" y="1447"/>
                  <a:pt x="54" y="1482"/>
                </a:cubicBezTo>
                <a:cubicBezTo>
                  <a:pt x="77" y="1505"/>
                  <a:pt x="105" y="1521"/>
                  <a:pt x="135" y="1529"/>
                </a:cubicBezTo>
                <a:cubicBezTo>
                  <a:pt x="142" y="1534"/>
                  <a:pt x="150" y="1536"/>
                  <a:pt x="159" y="1536"/>
                </a:cubicBezTo>
                <a:cubicBezTo>
                  <a:pt x="1094" y="1536"/>
                  <a:pt x="1094" y="1536"/>
                  <a:pt x="1094" y="1536"/>
                </a:cubicBezTo>
                <a:cubicBezTo>
                  <a:pt x="1102" y="1536"/>
                  <a:pt x="1110" y="1534"/>
                  <a:pt x="1116" y="1530"/>
                </a:cubicBezTo>
                <a:cubicBezTo>
                  <a:pt x="1157" y="1521"/>
                  <a:pt x="1196" y="1500"/>
                  <a:pt x="1229" y="1468"/>
                </a:cubicBezTo>
                <a:cubicBezTo>
                  <a:pt x="1319" y="1377"/>
                  <a:pt x="1319" y="1229"/>
                  <a:pt x="1228" y="1138"/>
                </a:cubicBezTo>
                <a:cubicBezTo>
                  <a:pt x="1202" y="1112"/>
                  <a:pt x="1171" y="1093"/>
                  <a:pt x="1139" y="1082"/>
                </a:cubicBezTo>
                <a:cubicBezTo>
                  <a:pt x="1139" y="706"/>
                  <a:pt x="1139" y="706"/>
                  <a:pt x="1139" y="706"/>
                </a:cubicBezTo>
                <a:cubicBezTo>
                  <a:pt x="1139" y="695"/>
                  <a:pt x="1134" y="685"/>
                  <a:pt x="1127" y="676"/>
                </a:cubicBezTo>
                <a:cubicBezTo>
                  <a:pt x="938" y="467"/>
                  <a:pt x="938" y="467"/>
                  <a:pt x="938" y="467"/>
                </a:cubicBezTo>
                <a:cubicBezTo>
                  <a:pt x="938" y="298"/>
                  <a:pt x="938" y="298"/>
                  <a:pt x="938" y="298"/>
                </a:cubicBezTo>
                <a:cubicBezTo>
                  <a:pt x="958" y="298"/>
                  <a:pt x="958" y="298"/>
                  <a:pt x="958" y="298"/>
                </a:cubicBezTo>
                <a:cubicBezTo>
                  <a:pt x="983" y="298"/>
                  <a:pt x="1003" y="278"/>
                  <a:pt x="1003" y="253"/>
                </a:cubicBezTo>
                <a:cubicBezTo>
                  <a:pt x="1003" y="45"/>
                  <a:pt x="1003" y="45"/>
                  <a:pt x="1003" y="45"/>
                </a:cubicBezTo>
                <a:cubicBezTo>
                  <a:pt x="1003" y="20"/>
                  <a:pt x="983" y="0"/>
                  <a:pt x="958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69" y="0"/>
                  <a:pt x="249" y="20"/>
                  <a:pt x="249" y="45"/>
                </a:cubicBezTo>
                <a:cubicBezTo>
                  <a:pt x="249" y="253"/>
                  <a:pt x="249" y="253"/>
                  <a:pt x="249" y="253"/>
                </a:cubicBezTo>
                <a:cubicBezTo>
                  <a:pt x="249" y="278"/>
                  <a:pt x="269" y="298"/>
                  <a:pt x="294" y="298"/>
                </a:cubicBezTo>
                <a:cubicBezTo>
                  <a:pt x="314" y="298"/>
                  <a:pt x="314" y="298"/>
                  <a:pt x="314" y="298"/>
                </a:cubicBezTo>
                <a:cubicBezTo>
                  <a:pt x="314" y="452"/>
                  <a:pt x="314" y="452"/>
                  <a:pt x="314" y="452"/>
                </a:cubicBezTo>
                <a:cubicBezTo>
                  <a:pt x="124" y="677"/>
                  <a:pt x="124" y="677"/>
                  <a:pt x="124" y="677"/>
                </a:cubicBezTo>
                <a:cubicBezTo>
                  <a:pt x="118" y="686"/>
                  <a:pt x="114" y="696"/>
                  <a:pt x="114" y="706"/>
                </a:cubicBezTo>
                <a:cubicBezTo>
                  <a:pt x="114" y="1156"/>
                  <a:pt x="114" y="1156"/>
                  <a:pt x="114" y="1156"/>
                </a:cubicBezTo>
                <a:cubicBezTo>
                  <a:pt x="114" y="1157"/>
                  <a:pt x="114" y="1158"/>
                  <a:pt x="114" y="1159"/>
                </a:cubicBezTo>
                <a:cubicBezTo>
                  <a:pt x="54" y="1219"/>
                  <a:pt x="54" y="1219"/>
                  <a:pt x="54" y="1219"/>
                </a:cubicBezTo>
                <a:cubicBezTo>
                  <a:pt x="19" y="1254"/>
                  <a:pt x="0" y="1301"/>
                  <a:pt x="0" y="1351"/>
                </a:cubicBezTo>
                <a:close/>
                <a:moveTo>
                  <a:pt x="593" y="1446"/>
                </a:moveTo>
                <a:cubicBezTo>
                  <a:pt x="480" y="1446"/>
                  <a:pt x="480" y="1446"/>
                  <a:pt x="480" y="1446"/>
                </a:cubicBezTo>
                <a:cubicBezTo>
                  <a:pt x="447" y="1446"/>
                  <a:pt x="416" y="1428"/>
                  <a:pt x="399" y="1400"/>
                </a:cubicBezTo>
                <a:cubicBezTo>
                  <a:pt x="540" y="1259"/>
                  <a:pt x="540" y="1259"/>
                  <a:pt x="540" y="1259"/>
                </a:cubicBezTo>
                <a:cubicBezTo>
                  <a:pt x="541" y="1258"/>
                  <a:pt x="542" y="1256"/>
                  <a:pt x="544" y="1255"/>
                </a:cubicBezTo>
                <a:cubicBezTo>
                  <a:pt x="593" y="1255"/>
                  <a:pt x="593" y="1255"/>
                  <a:pt x="593" y="1255"/>
                </a:cubicBezTo>
                <a:lnTo>
                  <a:pt x="593" y="1446"/>
                </a:lnTo>
                <a:close/>
                <a:moveTo>
                  <a:pt x="396" y="1275"/>
                </a:moveTo>
                <a:cubicBezTo>
                  <a:pt x="261" y="1140"/>
                  <a:pt x="261" y="1140"/>
                  <a:pt x="261" y="1140"/>
                </a:cubicBezTo>
                <a:cubicBezTo>
                  <a:pt x="341" y="1060"/>
                  <a:pt x="341" y="1060"/>
                  <a:pt x="341" y="1060"/>
                </a:cubicBezTo>
                <a:cubicBezTo>
                  <a:pt x="359" y="1041"/>
                  <a:pt x="384" y="1032"/>
                  <a:pt x="408" y="1032"/>
                </a:cubicBezTo>
                <a:cubicBezTo>
                  <a:pt x="433" y="1032"/>
                  <a:pt x="457" y="1041"/>
                  <a:pt x="476" y="1060"/>
                </a:cubicBezTo>
                <a:cubicBezTo>
                  <a:pt x="494" y="1078"/>
                  <a:pt x="504" y="1102"/>
                  <a:pt x="504" y="1128"/>
                </a:cubicBezTo>
                <a:cubicBezTo>
                  <a:pt x="504" y="1153"/>
                  <a:pt x="494" y="1177"/>
                  <a:pt x="476" y="1195"/>
                </a:cubicBezTo>
                <a:lnTo>
                  <a:pt x="396" y="1275"/>
                </a:lnTo>
                <a:close/>
                <a:moveTo>
                  <a:pt x="796" y="1446"/>
                </a:moveTo>
                <a:cubicBezTo>
                  <a:pt x="683" y="1446"/>
                  <a:pt x="683" y="1446"/>
                  <a:pt x="683" y="1446"/>
                </a:cubicBezTo>
                <a:cubicBezTo>
                  <a:pt x="683" y="1255"/>
                  <a:pt x="683" y="1255"/>
                  <a:pt x="683" y="1255"/>
                </a:cubicBezTo>
                <a:cubicBezTo>
                  <a:pt x="796" y="1255"/>
                  <a:pt x="796" y="1255"/>
                  <a:pt x="796" y="1255"/>
                </a:cubicBezTo>
                <a:cubicBezTo>
                  <a:pt x="809" y="1255"/>
                  <a:pt x="822" y="1258"/>
                  <a:pt x="834" y="1263"/>
                </a:cubicBezTo>
                <a:cubicBezTo>
                  <a:pt x="825" y="1316"/>
                  <a:pt x="834" y="1372"/>
                  <a:pt x="862" y="1420"/>
                </a:cubicBezTo>
                <a:cubicBezTo>
                  <a:pt x="844" y="1436"/>
                  <a:pt x="820" y="1446"/>
                  <a:pt x="796" y="1446"/>
                </a:cubicBezTo>
                <a:close/>
                <a:moveTo>
                  <a:pt x="1192" y="1239"/>
                </a:moveTo>
                <a:cubicBezTo>
                  <a:pt x="1202" y="1258"/>
                  <a:pt x="1207" y="1280"/>
                  <a:pt x="1207" y="1303"/>
                </a:cubicBezTo>
                <a:cubicBezTo>
                  <a:pt x="1207" y="1341"/>
                  <a:pt x="1192" y="1377"/>
                  <a:pt x="1165" y="1404"/>
                </a:cubicBezTo>
                <a:cubicBezTo>
                  <a:pt x="1120" y="1449"/>
                  <a:pt x="1053" y="1458"/>
                  <a:pt x="999" y="1431"/>
                </a:cubicBezTo>
                <a:lnTo>
                  <a:pt x="1192" y="1239"/>
                </a:lnTo>
                <a:close/>
                <a:moveTo>
                  <a:pt x="1128" y="1175"/>
                </a:moveTo>
                <a:cubicBezTo>
                  <a:pt x="936" y="1367"/>
                  <a:pt x="936" y="1367"/>
                  <a:pt x="936" y="1367"/>
                </a:cubicBezTo>
                <a:cubicBezTo>
                  <a:pt x="909" y="1314"/>
                  <a:pt x="918" y="1246"/>
                  <a:pt x="962" y="1202"/>
                </a:cubicBezTo>
                <a:cubicBezTo>
                  <a:pt x="990" y="1174"/>
                  <a:pt x="1027" y="1160"/>
                  <a:pt x="1064" y="1160"/>
                </a:cubicBezTo>
                <a:cubicBezTo>
                  <a:pt x="1086" y="1160"/>
                  <a:pt x="1108" y="1165"/>
                  <a:pt x="1128" y="1175"/>
                </a:cubicBezTo>
                <a:close/>
                <a:moveTo>
                  <a:pt x="1049" y="1070"/>
                </a:moveTo>
                <a:cubicBezTo>
                  <a:pt x="994" y="1074"/>
                  <a:pt x="940" y="1096"/>
                  <a:pt x="899" y="1138"/>
                </a:cubicBezTo>
                <a:cubicBezTo>
                  <a:pt x="886" y="1151"/>
                  <a:pt x="875" y="1164"/>
                  <a:pt x="866" y="1179"/>
                </a:cubicBezTo>
                <a:cubicBezTo>
                  <a:pt x="844" y="1170"/>
                  <a:pt x="820" y="1165"/>
                  <a:pt x="796" y="1165"/>
                </a:cubicBezTo>
                <a:cubicBezTo>
                  <a:pt x="590" y="1165"/>
                  <a:pt x="590" y="1165"/>
                  <a:pt x="590" y="1165"/>
                </a:cubicBezTo>
                <a:cubicBezTo>
                  <a:pt x="593" y="1153"/>
                  <a:pt x="594" y="1140"/>
                  <a:pt x="594" y="1128"/>
                </a:cubicBezTo>
                <a:cubicBezTo>
                  <a:pt x="594" y="1078"/>
                  <a:pt x="575" y="1031"/>
                  <a:pt x="540" y="996"/>
                </a:cubicBezTo>
                <a:cubicBezTo>
                  <a:pt x="519" y="975"/>
                  <a:pt x="494" y="961"/>
                  <a:pt x="467" y="952"/>
                </a:cubicBezTo>
                <a:cubicBezTo>
                  <a:pt x="467" y="751"/>
                  <a:pt x="467" y="751"/>
                  <a:pt x="467" y="751"/>
                </a:cubicBezTo>
                <a:cubicBezTo>
                  <a:pt x="1049" y="751"/>
                  <a:pt x="1049" y="751"/>
                  <a:pt x="1049" y="751"/>
                </a:cubicBezTo>
                <a:lnTo>
                  <a:pt x="1049" y="1070"/>
                </a:lnTo>
                <a:close/>
                <a:moveTo>
                  <a:pt x="339" y="90"/>
                </a:moveTo>
                <a:cubicBezTo>
                  <a:pt x="913" y="90"/>
                  <a:pt x="913" y="90"/>
                  <a:pt x="913" y="90"/>
                </a:cubicBezTo>
                <a:cubicBezTo>
                  <a:pt x="913" y="208"/>
                  <a:pt x="913" y="208"/>
                  <a:pt x="913" y="208"/>
                </a:cubicBezTo>
                <a:cubicBezTo>
                  <a:pt x="339" y="208"/>
                  <a:pt x="339" y="208"/>
                  <a:pt x="339" y="208"/>
                </a:cubicBezTo>
                <a:lnTo>
                  <a:pt x="339" y="90"/>
                </a:lnTo>
                <a:close/>
                <a:moveTo>
                  <a:pt x="204" y="723"/>
                </a:moveTo>
                <a:cubicBezTo>
                  <a:pt x="394" y="497"/>
                  <a:pt x="394" y="497"/>
                  <a:pt x="394" y="497"/>
                </a:cubicBezTo>
                <a:cubicBezTo>
                  <a:pt x="401" y="489"/>
                  <a:pt x="404" y="479"/>
                  <a:pt x="404" y="468"/>
                </a:cubicBezTo>
                <a:cubicBezTo>
                  <a:pt x="404" y="298"/>
                  <a:pt x="404" y="298"/>
                  <a:pt x="404" y="298"/>
                </a:cubicBezTo>
                <a:cubicBezTo>
                  <a:pt x="848" y="298"/>
                  <a:pt x="848" y="298"/>
                  <a:pt x="848" y="298"/>
                </a:cubicBezTo>
                <a:cubicBezTo>
                  <a:pt x="848" y="485"/>
                  <a:pt x="848" y="485"/>
                  <a:pt x="848" y="485"/>
                </a:cubicBezTo>
                <a:cubicBezTo>
                  <a:pt x="848" y="496"/>
                  <a:pt x="852" y="506"/>
                  <a:pt x="860" y="515"/>
                </a:cubicBezTo>
                <a:cubicBezTo>
                  <a:pt x="992" y="661"/>
                  <a:pt x="992" y="661"/>
                  <a:pt x="992" y="661"/>
                </a:cubicBezTo>
                <a:cubicBezTo>
                  <a:pt x="422" y="661"/>
                  <a:pt x="422" y="661"/>
                  <a:pt x="422" y="661"/>
                </a:cubicBezTo>
                <a:cubicBezTo>
                  <a:pt x="397" y="661"/>
                  <a:pt x="377" y="682"/>
                  <a:pt x="377" y="706"/>
                </a:cubicBezTo>
                <a:cubicBezTo>
                  <a:pt x="377" y="945"/>
                  <a:pt x="377" y="945"/>
                  <a:pt x="377" y="945"/>
                </a:cubicBezTo>
                <a:cubicBezTo>
                  <a:pt x="341" y="951"/>
                  <a:pt x="305" y="968"/>
                  <a:pt x="277" y="996"/>
                </a:cubicBezTo>
                <a:cubicBezTo>
                  <a:pt x="204" y="1070"/>
                  <a:pt x="204" y="1070"/>
                  <a:pt x="204" y="1070"/>
                </a:cubicBezTo>
                <a:lnTo>
                  <a:pt x="204" y="723"/>
                </a:lnTo>
                <a:close/>
                <a:moveTo>
                  <a:pt x="118" y="1283"/>
                </a:moveTo>
                <a:cubicBezTo>
                  <a:pt x="197" y="1203"/>
                  <a:pt x="197" y="1203"/>
                  <a:pt x="197" y="1203"/>
                </a:cubicBezTo>
                <a:cubicBezTo>
                  <a:pt x="333" y="1339"/>
                  <a:pt x="333" y="1339"/>
                  <a:pt x="333" y="1339"/>
                </a:cubicBezTo>
                <a:cubicBezTo>
                  <a:pt x="253" y="1418"/>
                  <a:pt x="253" y="1418"/>
                  <a:pt x="253" y="1418"/>
                </a:cubicBezTo>
                <a:cubicBezTo>
                  <a:pt x="235" y="1436"/>
                  <a:pt x="211" y="1446"/>
                  <a:pt x="185" y="1446"/>
                </a:cubicBezTo>
                <a:cubicBezTo>
                  <a:pt x="160" y="1446"/>
                  <a:pt x="136" y="1436"/>
                  <a:pt x="118" y="1418"/>
                </a:cubicBezTo>
                <a:cubicBezTo>
                  <a:pt x="100" y="1400"/>
                  <a:pt x="90" y="1376"/>
                  <a:pt x="90" y="1351"/>
                </a:cubicBezTo>
                <a:cubicBezTo>
                  <a:pt x="90" y="1325"/>
                  <a:pt x="100" y="1301"/>
                  <a:pt x="118" y="1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Freeform 440"/>
          <p:cNvSpPr>
            <a:spLocks noEditPoints="1"/>
          </p:cNvSpPr>
          <p:nvPr/>
        </p:nvSpPr>
        <p:spPr bwMode="auto">
          <a:xfrm>
            <a:off x="4360213" y="4599578"/>
            <a:ext cx="395046" cy="360470"/>
          </a:xfrm>
          <a:custGeom>
            <a:avLst/>
            <a:gdLst>
              <a:gd name="T0" fmla="*/ 1044 w 1546"/>
              <a:gd name="T1" fmla="*/ 1321 h 1411"/>
              <a:gd name="T2" fmla="*/ 909 w 1546"/>
              <a:gd name="T3" fmla="*/ 1190 h 1411"/>
              <a:gd name="T4" fmla="*/ 976 w 1546"/>
              <a:gd name="T5" fmla="*/ 949 h 1411"/>
              <a:gd name="T6" fmla="*/ 1327 w 1546"/>
              <a:gd name="T7" fmla="*/ 1153 h 1411"/>
              <a:gd name="T8" fmla="*/ 1519 w 1546"/>
              <a:gd name="T9" fmla="*/ 1112 h 1411"/>
              <a:gd name="T10" fmla="*/ 1476 w 1546"/>
              <a:gd name="T11" fmla="*/ 923 h 1411"/>
              <a:gd name="T12" fmla="*/ 1089 w 1546"/>
              <a:gd name="T13" fmla="*/ 691 h 1411"/>
              <a:gd name="T14" fmla="*/ 1010 w 1546"/>
              <a:gd name="T15" fmla="*/ 52 h 1411"/>
              <a:gd name="T16" fmla="*/ 764 w 1546"/>
              <a:gd name="T17" fmla="*/ 51 h 1411"/>
              <a:gd name="T18" fmla="*/ 473 w 1546"/>
              <a:gd name="T19" fmla="*/ 128 h 1411"/>
              <a:gd name="T20" fmla="*/ 661 w 1546"/>
              <a:gd name="T21" fmla="*/ 379 h 1411"/>
              <a:gd name="T22" fmla="*/ 724 w 1546"/>
              <a:gd name="T23" fmla="*/ 379 h 1411"/>
              <a:gd name="T24" fmla="*/ 836 w 1546"/>
              <a:gd name="T25" fmla="*/ 194 h 1411"/>
              <a:gd name="T26" fmla="*/ 868 w 1546"/>
              <a:gd name="T27" fmla="*/ 112 h 1411"/>
              <a:gd name="T28" fmla="*/ 999 w 1546"/>
              <a:gd name="T29" fmla="*/ 206 h 1411"/>
              <a:gd name="T30" fmla="*/ 598 w 1546"/>
              <a:gd name="T31" fmla="*/ 678 h 1411"/>
              <a:gd name="T32" fmla="*/ 266 w 1546"/>
              <a:gd name="T33" fmla="*/ 176 h 1411"/>
              <a:gd name="T34" fmla="*/ 76 w 1546"/>
              <a:gd name="T35" fmla="*/ 127 h 1411"/>
              <a:gd name="T36" fmla="*/ 24 w 1546"/>
              <a:gd name="T37" fmla="*/ 313 h 1411"/>
              <a:gd name="T38" fmla="*/ 489 w 1546"/>
              <a:gd name="T39" fmla="*/ 949 h 1411"/>
              <a:gd name="T40" fmla="*/ 638 w 1546"/>
              <a:gd name="T41" fmla="*/ 1190 h 1411"/>
              <a:gd name="T42" fmla="*/ 503 w 1546"/>
              <a:gd name="T43" fmla="*/ 1321 h 1411"/>
              <a:gd name="T44" fmla="*/ 503 w 1546"/>
              <a:gd name="T45" fmla="*/ 1411 h 1411"/>
              <a:gd name="T46" fmla="*/ 1089 w 1546"/>
              <a:gd name="T47" fmla="*/ 1366 h 1411"/>
              <a:gd name="T48" fmla="*/ 692 w 1546"/>
              <a:gd name="T49" fmla="*/ 283 h 1411"/>
              <a:gd name="T50" fmla="*/ 596 w 1546"/>
              <a:gd name="T51" fmla="*/ 132 h 1411"/>
              <a:gd name="T52" fmla="*/ 720 w 1546"/>
              <a:gd name="T53" fmla="*/ 132 h 1411"/>
              <a:gd name="T54" fmla="*/ 720 w 1546"/>
              <a:gd name="T55" fmla="*/ 256 h 1411"/>
              <a:gd name="T56" fmla="*/ 445 w 1546"/>
              <a:gd name="T57" fmla="*/ 836 h 1411"/>
              <a:gd name="T58" fmla="*/ 97 w 1546"/>
              <a:gd name="T59" fmla="*/ 234 h 1411"/>
              <a:gd name="T60" fmla="*/ 120 w 1546"/>
              <a:gd name="T61" fmla="*/ 206 h 1411"/>
              <a:gd name="T62" fmla="*/ 478 w 1546"/>
              <a:gd name="T63" fmla="*/ 702 h 1411"/>
              <a:gd name="T64" fmla="*/ 1031 w 1546"/>
              <a:gd name="T65" fmla="*/ 769 h 1411"/>
              <a:gd name="T66" fmla="*/ 1429 w 1546"/>
              <a:gd name="T67" fmla="*/ 1001 h 1411"/>
              <a:gd name="T68" fmla="*/ 1444 w 1546"/>
              <a:gd name="T69" fmla="*/ 1062 h 1411"/>
              <a:gd name="T70" fmla="*/ 1050 w 1546"/>
              <a:gd name="T71" fmla="*/ 880 h 1411"/>
              <a:gd name="T72" fmla="*/ 489 w 1546"/>
              <a:gd name="T73" fmla="*/ 859 h 1411"/>
              <a:gd name="T74" fmla="*/ 818 w 1546"/>
              <a:gd name="T75" fmla="*/ 1156 h 1411"/>
              <a:gd name="T76" fmla="*/ 728 w 1546"/>
              <a:gd name="T77" fmla="*/ 949 h 1411"/>
              <a:gd name="T78" fmla="*/ 669 w 1546"/>
              <a:gd name="T79" fmla="*/ 1321 h 1411"/>
              <a:gd name="T80" fmla="*/ 837 w 1546"/>
              <a:gd name="T81" fmla="*/ 1246 h 1411"/>
              <a:gd name="T82" fmla="*/ 669 w 1546"/>
              <a:gd name="T83" fmla="*/ 132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6" h="1411">
                <a:moveTo>
                  <a:pt x="1089" y="1366"/>
                </a:moveTo>
                <a:cubicBezTo>
                  <a:pt x="1089" y="1341"/>
                  <a:pt x="1069" y="1321"/>
                  <a:pt x="1044" y="1321"/>
                </a:cubicBezTo>
                <a:cubicBezTo>
                  <a:pt x="980" y="1321"/>
                  <a:pt x="980" y="1321"/>
                  <a:pt x="980" y="1321"/>
                </a:cubicBezTo>
                <a:cubicBezTo>
                  <a:pt x="909" y="1190"/>
                  <a:pt x="909" y="1190"/>
                  <a:pt x="909" y="1190"/>
                </a:cubicBezTo>
                <a:cubicBezTo>
                  <a:pt x="909" y="949"/>
                  <a:pt x="909" y="949"/>
                  <a:pt x="909" y="949"/>
                </a:cubicBezTo>
                <a:cubicBezTo>
                  <a:pt x="976" y="949"/>
                  <a:pt x="976" y="949"/>
                  <a:pt x="976" y="949"/>
                </a:cubicBezTo>
                <a:cubicBezTo>
                  <a:pt x="986" y="949"/>
                  <a:pt x="995" y="952"/>
                  <a:pt x="1003" y="957"/>
                </a:cubicBezTo>
                <a:cubicBezTo>
                  <a:pt x="1327" y="1153"/>
                  <a:pt x="1327" y="1153"/>
                  <a:pt x="1327" y="1153"/>
                </a:cubicBezTo>
                <a:cubicBezTo>
                  <a:pt x="1350" y="1167"/>
                  <a:pt x="1376" y="1174"/>
                  <a:pt x="1401" y="1174"/>
                </a:cubicBezTo>
                <a:cubicBezTo>
                  <a:pt x="1447" y="1174"/>
                  <a:pt x="1492" y="1152"/>
                  <a:pt x="1519" y="1112"/>
                </a:cubicBezTo>
                <a:cubicBezTo>
                  <a:pt x="1539" y="1081"/>
                  <a:pt x="1546" y="1045"/>
                  <a:pt x="1538" y="1010"/>
                </a:cubicBezTo>
                <a:cubicBezTo>
                  <a:pt x="1530" y="974"/>
                  <a:pt x="1508" y="943"/>
                  <a:pt x="1476" y="923"/>
                </a:cubicBezTo>
                <a:cubicBezTo>
                  <a:pt x="1105" y="699"/>
                  <a:pt x="1105" y="699"/>
                  <a:pt x="1105" y="699"/>
                </a:cubicBezTo>
                <a:cubicBezTo>
                  <a:pt x="1100" y="696"/>
                  <a:pt x="1094" y="693"/>
                  <a:pt x="1089" y="691"/>
                </a:cubicBezTo>
                <a:cubicBezTo>
                  <a:pt x="1089" y="206"/>
                  <a:pt x="1089" y="206"/>
                  <a:pt x="1089" y="206"/>
                </a:cubicBezTo>
                <a:cubicBezTo>
                  <a:pt x="1089" y="144"/>
                  <a:pt x="1060" y="88"/>
                  <a:pt x="1010" y="52"/>
                </a:cubicBezTo>
                <a:cubicBezTo>
                  <a:pt x="960" y="16"/>
                  <a:pt x="898" y="7"/>
                  <a:pt x="839" y="26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694" y="0"/>
                  <a:pt x="596" y="5"/>
                  <a:pt x="533" y="68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456" y="145"/>
                  <a:pt x="456" y="174"/>
                  <a:pt x="473" y="191"/>
                </a:cubicBezTo>
                <a:cubicBezTo>
                  <a:pt x="661" y="379"/>
                  <a:pt x="661" y="379"/>
                  <a:pt x="661" y="379"/>
                </a:cubicBezTo>
                <a:cubicBezTo>
                  <a:pt x="669" y="387"/>
                  <a:pt x="681" y="392"/>
                  <a:pt x="692" y="392"/>
                </a:cubicBezTo>
                <a:cubicBezTo>
                  <a:pt x="704" y="392"/>
                  <a:pt x="716" y="387"/>
                  <a:pt x="724" y="379"/>
                </a:cubicBezTo>
                <a:cubicBezTo>
                  <a:pt x="784" y="319"/>
                  <a:pt x="784" y="319"/>
                  <a:pt x="784" y="319"/>
                </a:cubicBezTo>
                <a:cubicBezTo>
                  <a:pt x="817" y="286"/>
                  <a:pt x="836" y="241"/>
                  <a:pt x="836" y="194"/>
                </a:cubicBezTo>
                <a:cubicBezTo>
                  <a:pt x="836" y="170"/>
                  <a:pt x="831" y="148"/>
                  <a:pt x="823" y="127"/>
                </a:cubicBezTo>
                <a:cubicBezTo>
                  <a:pt x="868" y="112"/>
                  <a:pt x="868" y="112"/>
                  <a:pt x="868" y="112"/>
                </a:cubicBezTo>
                <a:cubicBezTo>
                  <a:pt x="898" y="101"/>
                  <a:pt x="931" y="106"/>
                  <a:pt x="957" y="125"/>
                </a:cubicBezTo>
                <a:cubicBezTo>
                  <a:pt x="984" y="144"/>
                  <a:pt x="999" y="174"/>
                  <a:pt x="999" y="206"/>
                </a:cubicBezTo>
                <a:cubicBezTo>
                  <a:pt x="999" y="678"/>
                  <a:pt x="999" y="678"/>
                  <a:pt x="999" y="678"/>
                </a:cubicBezTo>
                <a:cubicBezTo>
                  <a:pt x="598" y="678"/>
                  <a:pt x="598" y="678"/>
                  <a:pt x="598" y="678"/>
                </a:cubicBezTo>
                <a:cubicBezTo>
                  <a:pt x="580" y="678"/>
                  <a:pt x="564" y="669"/>
                  <a:pt x="555" y="655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227" y="113"/>
                  <a:pt x="142" y="91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43" y="146"/>
                  <a:pt x="19" y="175"/>
                  <a:pt x="10" y="211"/>
                </a:cubicBezTo>
                <a:cubicBezTo>
                  <a:pt x="0" y="246"/>
                  <a:pt x="6" y="282"/>
                  <a:pt x="24" y="313"/>
                </a:cubicBezTo>
                <a:cubicBezTo>
                  <a:pt x="368" y="882"/>
                  <a:pt x="368" y="882"/>
                  <a:pt x="368" y="882"/>
                </a:cubicBezTo>
                <a:cubicBezTo>
                  <a:pt x="393" y="924"/>
                  <a:pt x="439" y="949"/>
                  <a:pt x="489" y="949"/>
                </a:cubicBezTo>
                <a:cubicBezTo>
                  <a:pt x="638" y="949"/>
                  <a:pt x="638" y="949"/>
                  <a:pt x="638" y="949"/>
                </a:cubicBezTo>
                <a:cubicBezTo>
                  <a:pt x="638" y="1190"/>
                  <a:pt x="638" y="1190"/>
                  <a:pt x="638" y="1190"/>
                </a:cubicBezTo>
                <a:cubicBezTo>
                  <a:pt x="566" y="1321"/>
                  <a:pt x="566" y="1321"/>
                  <a:pt x="566" y="1321"/>
                </a:cubicBezTo>
                <a:cubicBezTo>
                  <a:pt x="503" y="1321"/>
                  <a:pt x="503" y="1321"/>
                  <a:pt x="503" y="1321"/>
                </a:cubicBezTo>
                <a:cubicBezTo>
                  <a:pt x="478" y="1321"/>
                  <a:pt x="458" y="1341"/>
                  <a:pt x="458" y="1366"/>
                </a:cubicBezTo>
                <a:cubicBezTo>
                  <a:pt x="458" y="1391"/>
                  <a:pt x="478" y="1411"/>
                  <a:pt x="503" y="1411"/>
                </a:cubicBezTo>
                <a:cubicBezTo>
                  <a:pt x="1044" y="1411"/>
                  <a:pt x="1044" y="1411"/>
                  <a:pt x="1044" y="1411"/>
                </a:cubicBezTo>
                <a:cubicBezTo>
                  <a:pt x="1069" y="1411"/>
                  <a:pt x="1089" y="1391"/>
                  <a:pt x="1089" y="1366"/>
                </a:cubicBezTo>
                <a:close/>
                <a:moveTo>
                  <a:pt x="720" y="256"/>
                </a:moveTo>
                <a:cubicBezTo>
                  <a:pt x="692" y="283"/>
                  <a:pt x="692" y="283"/>
                  <a:pt x="692" y="283"/>
                </a:cubicBezTo>
                <a:cubicBezTo>
                  <a:pt x="569" y="160"/>
                  <a:pt x="569" y="160"/>
                  <a:pt x="569" y="160"/>
                </a:cubicBezTo>
                <a:cubicBezTo>
                  <a:pt x="596" y="132"/>
                  <a:pt x="596" y="132"/>
                  <a:pt x="596" y="132"/>
                </a:cubicBezTo>
                <a:cubicBezTo>
                  <a:pt x="613" y="116"/>
                  <a:pt x="635" y="106"/>
                  <a:pt x="658" y="106"/>
                </a:cubicBezTo>
                <a:cubicBezTo>
                  <a:pt x="682" y="106"/>
                  <a:pt x="704" y="116"/>
                  <a:pt x="720" y="132"/>
                </a:cubicBezTo>
                <a:cubicBezTo>
                  <a:pt x="737" y="149"/>
                  <a:pt x="746" y="171"/>
                  <a:pt x="746" y="194"/>
                </a:cubicBezTo>
                <a:cubicBezTo>
                  <a:pt x="746" y="217"/>
                  <a:pt x="737" y="239"/>
                  <a:pt x="720" y="256"/>
                </a:cubicBezTo>
                <a:close/>
                <a:moveTo>
                  <a:pt x="489" y="859"/>
                </a:moveTo>
                <a:cubicBezTo>
                  <a:pt x="471" y="859"/>
                  <a:pt x="454" y="850"/>
                  <a:pt x="445" y="836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96" y="257"/>
                  <a:pt x="94" y="245"/>
                  <a:pt x="97" y="234"/>
                </a:cubicBezTo>
                <a:cubicBezTo>
                  <a:pt x="100" y="222"/>
                  <a:pt x="108" y="212"/>
                  <a:pt x="119" y="206"/>
                </a:cubicBezTo>
                <a:cubicBezTo>
                  <a:pt x="119" y="206"/>
                  <a:pt x="119" y="206"/>
                  <a:pt x="120" y="206"/>
                </a:cubicBezTo>
                <a:cubicBezTo>
                  <a:pt x="143" y="193"/>
                  <a:pt x="175" y="201"/>
                  <a:pt x="189" y="223"/>
                </a:cubicBezTo>
                <a:cubicBezTo>
                  <a:pt x="478" y="702"/>
                  <a:pt x="478" y="702"/>
                  <a:pt x="478" y="702"/>
                </a:cubicBezTo>
                <a:cubicBezTo>
                  <a:pt x="503" y="743"/>
                  <a:pt x="549" y="769"/>
                  <a:pt x="598" y="769"/>
                </a:cubicBezTo>
                <a:cubicBezTo>
                  <a:pt x="1031" y="769"/>
                  <a:pt x="1031" y="769"/>
                  <a:pt x="1031" y="769"/>
                </a:cubicBezTo>
                <a:cubicBezTo>
                  <a:pt x="1041" y="769"/>
                  <a:pt x="1050" y="771"/>
                  <a:pt x="1058" y="776"/>
                </a:cubicBezTo>
                <a:cubicBezTo>
                  <a:pt x="1429" y="1001"/>
                  <a:pt x="1429" y="1001"/>
                  <a:pt x="1429" y="1001"/>
                </a:cubicBezTo>
                <a:cubicBezTo>
                  <a:pt x="1440" y="1007"/>
                  <a:pt x="1447" y="1017"/>
                  <a:pt x="1450" y="1029"/>
                </a:cubicBezTo>
                <a:cubicBezTo>
                  <a:pt x="1453" y="1040"/>
                  <a:pt x="1450" y="1052"/>
                  <a:pt x="1444" y="1062"/>
                </a:cubicBezTo>
                <a:cubicBezTo>
                  <a:pt x="1429" y="1084"/>
                  <a:pt x="1397" y="1090"/>
                  <a:pt x="1374" y="1076"/>
                </a:cubicBezTo>
                <a:cubicBezTo>
                  <a:pt x="1050" y="880"/>
                  <a:pt x="1050" y="880"/>
                  <a:pt x="1050" y="880"/>
                </a:cubicBezTo>
                <a:cubicBezTo>
                  <a:pt x="1028" y="866"/>
                  <a:pt x="1002" y="859"/>
                  <a:pt x="976" y="859"/>
                </a:cubicBezTo>
                <a:lnTo>
                  <a:pt x="489" y="859"/>
                </a:lnTo>
                <a:close/>
                <a:moveTo>
                  <a:pt x="818" y="949"/>
                </a:moveTo>
                <a:cubicBezTo>
                  <a:pt x="818" y="1156"/>
                  <a:pt x="818" y="1156"/>
                  <a:pt x="818" y="1156"/>
                </a:cubicBezTo>
                <a:cubicBezTo>
                  <a:pt x="728" y="1156"/>
                  <a:pt x="728" y="1156"/>
                  <a:pt x="728" y="1156"/>
                </a:cubicBezTo>
                <a:cubicBezTo>
                  <a:pt x="728" y="949"/>
                  <a:pt x="728" y="949"/>
                  <a:pt x="728" y="949"/>
                </a:cubicBezTo>
                <a:lnTo>
                  <a:pt x="818" y="949"/>
                </a:lnTo>
                <a:close/>
                <a:moveTo>
                  <a:pt x="669" y="1321"/>
                </a:moveTo>
                <a:cubicBezTo>
                  <a:pt x="710" y="1246"/>
                  <a:pt x="710" y="1246"/>
                  <a:pt x="710" y="1246"/>
                </a:cubicBezTo>
                <a:cubicBezTo>
                  <a:pt x="837" y="1246"/>
                  <a:pt x="837" y="1246"/>
                  <a:pt x="837" y="1246"/>
                </a:cubicBezTo>
                <a:cubicBezTo>
                  <a:pt x="878" y="1321"/>
                  <a:pt x="878" y="1321"/>
                  <a:pt x="878" y="1321"/>
                </a:cubicBezTo>
                <a:lnTo>
                  <a:pt x="669" y="13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Freeform 447"/>
          <p:cNvSpPr>
            <a:spLocks noEditPoints="1"/>
          </p:cNvSpPr>
          <p:nvPr/>
        </p:nvSpPr>
        <p:spPr bwMode="auto">
          <a:xfrm>
            <a:off x="4411608" y="5257916"/>
            <a:ext cx="292256" cy="392387"/>
          </a:xfrm>
          <a:custGeom>
            <a:avLst/>
            <a:gdLst>
              <a:gd name="T0" fmla="*/ 0 w 1144"/>
              <a:gd name="T1" fmla="*/ 574 h 1536"/>
              <a:gd name="T2" fmla="*/ 179 w 1144"/>
              <a:gd name="T3" fmla="*/ 1287 h 1536"/>
              <a:gd name="T4" fmla="*/ 390 w 1144"/>
              <a:gd name="T5" fmla="*/ 1536 h 1536"/>
              <a:gd name="T6" fmla="*/ 965 w 1144"/>
              <a:gd name="T7" fmla="*/ 1325 h 1536"/>
              <a:gd name="T8" fmla="*/ 1144 w 1144"/>
              <a:gd name="T9" fmla="*/ 1078 h 1536"/>
              <a:gd name="T10" fmla="*/ 572 w 1144"/>
              <a:gd name="T11" fmla="*/ 0 h 1536"/>
              <a:gd name="T12" fmla="*/ 932 w 1144"/>
              <a:gd name="T13" fmla="*/ 1199 h 1536"/>
              <a:gd name="T14" fmla="*/ 875 w 1144"/>
              <a:gd name="T15" fmla="*/ 1244 h 1536"/>
              <a:gd name="T16" fmla="*/ 753 w 1144"/>
              <a:gd name="T17" fmla="*/ 1446 h 1536"/>
              <a:gd name="T18" fmla="*/ 269 w 1144"/>
              <a:gd name="T19" fmla="*/ 1325 h 1536"/>
              <a:gd name="T20" fmla="*/ 224 w 1144"/>
              <a:gd name="T21" fmla="*/ 1199 h 1536"/>
              <a:gd name="T22" fmla="*/ 90 w 1144"/>
              <a:gd name="T23" fmla="*/ 1078 h 1536"/>
              <a:gd name="T24" fmla="*/ 572 w 1144"/>
              <a:gd name="T25" fmla="*/ 90 h 1536"/>
              <a:gd name="T26" fmla="*/ 1054 w 1144"/>
              <a:gd name="T27" fmla="*/ 1078 h 1536"/>
              <a:gd name="T28" fmla="*/ 845 w 1144"/>
              <a:gd name="T29" fmla="*/ 908 h 1536"/>
              <a:gd name="T30" fmla="*/ 873 w 1144"/>
              <a:gd name="T31" fmla="*/ 1000 h 1536"/>
              <a:gd name="T32" fmla="*/ 810 w 1144"/>
              <a:gd name="T33" fmla="*/ 1000 h 1536"/>
              <a:gd name="T34" fmla="*/ 754 w 1144"/>
              <a:gd name="T35" fmla="*/ 1000 h 1536"/>
              <a:gd name="T36" fmla="*/ 690 w 1144"/>
              <a:gd name="T37" fmla="*/ 1000 h 1536"/>
              <a:gd name="T38" fmla="*/ 718 w 1144"/>
              <a:gd name="T39" fmla="*/ 908 h 1536"/>
              <a:gd name="T40" fmla="*/ 690 w 1144"/>
              <a:gd name="T41" fmla="*/ 816 h 1536"/>
              <a:gd name="T42" fmla="*/ 782 w 1144"/>
              <a:gd name="T43" fmla="*/ 844 h 1536"/>
              <a:gd name="T44" fmla="*/ 873 w 1144"/>
              <a:gd name="T45" fmla="*/ 816 h 1536"/>
              <a:gd name="T46" fmla="*/ 453 w 1144"/>
              <a:gd name="T47" fmla="*/ 880 h 1536"/>
              <a:gd name="T48" fmla="*/ 453 w 1144"/>
              <a:gd name="T49" fmla="*/ 936 h 1536"/>
              <a:gd name="T50" fmla="*/ 422 w 1144"/>
              <a:gd name="T51" fmla="*/ 1013 h 1536"/>
              <a:gd name="T52" fmla="*/ 362 w 1144"/>
              <a:gd name="T53" fmla="*/ 971 h 1536"/>
              <a:gd name="T54" fmla="*/ 302 w 1144"/>
              <a:gd name="T55" fmla="*/ 1013 h 1536"/>
              <a:gd name="T56" fmla="*/ 270 w 1144"/>
              <a:gd name="T57" fmla="*/ 936 h 1536"/>
              <a:gd name="T58" fmla="*/ 270 w 1144"/>
              <a:gd name="T59" fmla="*/ 880 h 1536"/>
              <a:gd name="T60" fmla="*/ 334 w 1144"/>
              <a:gd name="T61" fmla="*/ 816 h 1536"/>
              <a:gd name="T62" fmla="*/ 390 w 1144"/>
              <a:gd name="T63" fmla="*/ 816 h 1536"/>
              <a:gd name="T64" fmla="*/ 453 w 1144"/>
              <a:gd name="T65" fmla="*/ 88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4" h="1536">
                <a:moveTo>
                  <a:pt x="572" y="0"/>
                </a:moveTo>
                <a:cubicBezTo>
                  <a:pt x="256" y="0"/>
                  <a:pt x="0" y="258"/>
                  <a:pt x="0" y="574"/>
                </a:cubicBezTo>
                <a:cubicBezTo>
                  <a:pt x="0" y="1078"/>
                  <a:pt x="0" y="1078"/>
                  <a:pt x="0" y="1078"/>
                </a:cubicBezTo>
                <a:cubicBezTo>
                  <a:pt x="0" y="1183"/>
                  <a:pt x="78" y="1271"/>
                  <a:pt x="179" y="1287"/>
                </a:cubicBezTo>
                <a:cubicBezTo>
                  <a:pt x="179" y="1325"/>
                  <a:pt x="179" y="1325"/>
                  <a:pt x="179" y="1325"/>
                </a:cubicBezTo>
                <a:cubicBezTo>
                  <a:pt x="179" y="1441"/>
                  <a:pt x="273" y="1536"/>
                  <a:pt x="390" y="1536"/>
                </a:cubicBezTo>
                <a:cubicBezTo>
                  <a:pt x="753" y="1536"/>
                  <a:pt x="753" y="1536"/>
                  <a:pt x="753" y="1536"/>
                </a:cubicBezTo>
                <a:cubicBezTo>
                  <a:pt x="870" y="1536"/>
                  <a:pt x="965" y="1441"/>
                  <a:pt x="965" y="1325"/>
                </a:cubicBezTo>
                <a:cubicBezTo>
                  <a:pt x="965" y="1287"/>
                  <a:pt x="965" y="1287"/>
                  <a:pt x="965" y="1287"/>
                </a:cubicBezTo>
                <a:cubicBezTo>
                  <a:pt x="1066" y="1271"/>
                  <a:pt x="1144" y="1183"/>
                  <a:pt x="1144" y="1078"/>
                </a:cubicBezTo>
                <a:cubicBezTo>
                  <a:pt x="1144" y="574"/>
                  <a:pt x="1144" y="574"/>
                  <a:pt x="1144" y="574"/>
                </a:cubicBezTo>
                <a:cubicBezTo>
                  <a:pt x="1144" y="258"/>
                  <a:pt x="887" y="0"/>
                  <a:pt x="572" y="0"/>
                </a:cubicBezTo>
                <a:close/>
                <a:moveTo>
                  <a:pt x="1054" y="1078"/>
                </a:moveTo>
                <a:cubicBezTo>
                  <a:pt x="1054" y="1145"/>
                  <a:pt x="999" y="1199"/>
                  <a:pt x="932" y="1199"/>
                </a:cubicBezTo>
                <a:cubicBezTo>
                  <a:pt x="920" y="1199"/>
                  <a:pt x="920" y="1199"/>
                  <a:pt x="920" y="1199"/>
                </a:cubicBezTo>
                <a:cubicBezTo>
                  <a:pt x="895" y="1199"/>
                  <a:pt x="875" y="1219"/>
                  <a:pt x="875" y="1244"/>
                </a:cubicBezTo>
                <a:cubicBezTo>
                  <a:pt x="875" y="1325"/>
                  <a:pt x="875" y="1325"/>
                  <a:pt x="875" y="1325"/>
                </a:cubicBezTo>
                <a:cubicBezTo>
                  <a:pt x="875" y="1392"/>
                  <a:pt x="820" y="1446"/>
                  <a:pt x="753" y="1446"/>
                </a:cubicBezTo>
                <a:cubicBezTo>
                  <a:pt x="390" y="1446"/>
                  <a:pt x="390" y="1446"/>
                  <a:pt x="390" y="1446"/>
                </a:cubicBezTo>
                <a:cubicBezTo>
                  <a:pt x="323" y="1446"/>
                  <a:pt x="269" y="1392"/>
                  <a:pt x="269" y="1325"/>
                </a:cubicBezTo>
                <a:cubicBezTo>
                  <a:pt x="269" y="1244"/>
                  <a:pt x="269" y="1244"/>
                  <a:pt x="269" y="1244"/>
                </a:cubicBezTo>
                <a:cubicBezTo>
                  <a:pt x="269" y="1219"/>
                  <a:pt x="249" y="1199"/>
                  <a:pt x="224" y="1199"/>
                </a:cubicBezTo>
                <a:cubicBezTo>
                  <a:pt x="211" y="1199"/>
                  <a:pt x="211" y="1199"/>
                  <a:pt x="211" y="1199"/>
                </a:cubicBezTo>
                <a:cubicBezTo>
                  <a:pt x="144" y="1199"/>
                  <a:pt x="90" y="1145"/>
                  <a:pt x="90" y="1078"/>
                </a:cubicBezTo>
                <a:cubicBezTo>
                  <a:pt x="90" y="574"/>
                  <a:pt x="90" y="574"/>
                  <a:pt x="90" y="574"/>
                </a:cubicBezTo>
                <a:cubicBezTo>
                  <a:pt x="90" y="307"/>
                  <a:pt x="306" y="90"/>
                  <a:pt x="572" y="90"/>
                </a:cubicBezTo>
                <a:cubicBezTo>
                  <a:pt x="837" y="90"/>
                  <a:pt x="1054" y="307"/>
                  <a:pt x="1054" y="574"/>
                </a:cubicBezTo>
                <a:lnTo>
                  <a:pt x="1054" y="1078"/>
                </a:lnTo>
                <a:close/>
                <a:moveTo>
                  <a:pt x="873" y="880"/>
                </a:moveTo>
                <a:cubicBezTo>
                  <a:pt x="845" y="908"/>
                  <a:pt x="845" y="908"/>
                  <a:pt x="845" y="908"/>
                </a:cubicBezTo>
                <a:cubicBezTo>
                  <a:pt x="873" y="936"/>
                  <a:pt x="873" y="936"/>
                  <a:pt x="873" y="936"/>
                </a:cubicBezTo>
                <a:cubicBezTo>
                  <a:pt x="891" y="953"/>
                  <a:pt x="891" y="982"/>
                  <a:pt x="873" y="1000"/>
                </a:cubicBezTo>
                <a:cubicBezTo>
                  <a:pt x="865" y="1008"/>
                  <a:pt x="853" y="1013"/>
                  <a:pt x="842" y="1013"/>
                </a:cubicBezTo>
                <a:cubicBezTo>
                  <a:pt x="830" y="1013"/>
                  <a:pt x="819" y="1008"/>
                  <a:pt x="810" y="1000"/>
                </a:cubicBezTo>
                <a:cubicBezTo>
                  <a:pt x="782" y="971"/>
                  <a:pt x="782" y="971"/>
                  <a:pt x="782" y="971"/>
                </a:cubicBezTo>
                <a:cubicBezTo>
                  <a:pt x="754" y="1000"/>
                  <a:pt x="754" y="1000"/>
                  <a:pt x="754" y="1000"/>
                </a:cubicBezTo>
                <a:cubicBezTo>
                  <a:pt x="745" y="1008"/>
                  <a:pt x="733" y="1013"/>
                  <a:pt x="722" y="1013"/>
                </a:cubicBezTo>
                <a:cubicBezTo>
                  <a:pt x="710" y="1013"/>
                  <a:pt x="699" y="1008"/>
                  <a:pt x="690" y="1000"/>
                </a:cubicBezTo>
                <a:cubicBezTo>
                  <a:pt x="672" y="982"/>
                  <a:pt x="672" y="953"/>
                  <a:pt x="690" y="936"/>
                </a:cubicBezTo>
                <a:cubicBezTo>
                  <a:pt x="718" y="908"/>
                  <a:pt x="718" y="908"/>
                  <a:pt x="718" y="908"/>
                </a:cubicBezTo>
                <a:cubicBezTo>
                  <a:pt x="690" y="880"/>
                  <a:pt x="690" y="880"/>
                  <a:pt x="690" y="880"/>
                </a:cubicBezTo>
                <a:cubicBezTo>
                  <a:pt x="672" y="862"/>
                  <a:pt x="672" y="834"/>
                  <a:pt x="690" y="816"/>
                </a:cubicBezTo>
                <a:cubicBezTo>
                  <a:pt x="708" y="799"/>
                  <a:pt x="736" y="799"/>
                  <a:pt x="754" y="816"/>
                </a:cubicBezTo>
                <a:cubicBezTo>
                  <a:pt x="782" y="844"/>
                  <a:pt x="782" y="844"/>
                  <a:pt x="782" y="844"/>
                </a:cubicBezTo>
                <a:cubicBezTo>
                  <a:pt x="810" y="816"/>
                  <a:pt x="810" y="816"/>
                  <a:pt x="810" y="816"/>
                </a:cubicBezTo>
                <a:cubicBezTo>
                  <a:pt x="827" y="799"/>
                  <a:pt x="856" y="799"/>
                  <a:pt x="873" y="816"/>
                </a:cubicBezTo>
                <a:cubicBezTo>
                  <a:pt x="891" y="834"/>
                  <a:pt x="891" y="862"/>
                  <a:pt x="873" y="880"/>
                </a:cubicBezTo>
                <a:close/>
                <a:moveTo>
                  <a:pt x="453" y="880"/>
                </a:moveTo>
                <a:cubicBezTo>
                  <a:pt x="425" y="908"/>
                  <a:pt x="425" y="908"/>
                  <a:pt x="425" y="908"/>
                </a:cubicBezTo>
                <a:cubicBezTo>
                  <a:pt x="453" y="936"/>
                  <a:pt x="453" y="936"/>
                  <a:pt x="453" y="936"/>
                </a:cubicBezTo>
                <a:cubicBezTo>
                  <a:pt x="471" y="953"/>
                  <a:pt x="471" y="982"/>
                  <a:pt x="453" y="1000"/>
                </a:cubicBezTo>
                <a:cubicBezTo>
                  <a:pt x="445" y="1008"/>
                  <a:pt x="433" y="1013"/>
                  <a:pt x="422" y="1013"/>
                </a:cubicBezTo>
                <a:cubicBezTo>
                  <a:pt x="410" y="1013"/>
                  <a:pt x="399" y="1008"/>
                  <a:pt x="390" y="1000"/>
                </a:cubicBezTo>
                <a:cubicBezTo>
                  <a:pt x="362" y="971"/>
                  <a:pt x="362" y="971"/>
                  <a:pt x="362" y="971"/>
                </a:cubicBezTo>
                <a:cubicBezTo>
                  <a:pt x="334" y="1000"/>
                  <a:pt x="334" y="1000"/>
                  <a:pt x="334" y="1000"/>
                </a:cubicBezTo>
                <a:cubicBezTo>
                  <a:pt x="325" y="1008"/>
                  <a:pt x="313" y="1013"/>
                  <a:pt x="302" y="1013"/>
                </a:cubicBezTo>
                <a:cubicBezTo>
                  <a:pt x="290" y="1013"/>
                  <a:pt x="279" y="1008"/>
                  <a:pt x="270" y="1000"/>
                </a:cubicBezTo>
                <a:cubicBezTo>
                  <a:pt x="252" y="982"/>
                  <a:pt x="252" y="953"/>
                  <a:pt x="270" y="936"/>
                </a:cubicBezTo>
                <a:cubicBezTo>
                  <a:pt x="298" y="908"/>
                  <a:pt x="298" y="908"/>
                  <a:pt x="298" y="908"/>
                </a:cubicBezTo>
                <a:cubicBezTo>
                  <a:pt x="270" y="880"/>
                  <a:pt x="270" y="880"/>
                  <a:pt x="270" y="880"/>
                </a:cubicBezTo>
                <a:cubicBezTo>
                  <a:pt x="252" y="862"/>
                  <a:pt x="252" y="834"/>
                  <a:pt x="270" y="816"/>
                </a:cubicBezTo>
                <a:cubicBezTo>
                  <a:pt x="288" y="799"/>
                  <a:pt x="316" y="799"/>
                  <a:pt x="334" y="816"/>
                </a:cubicBezTo>
                <a:cubicBezTo>
                  <a:pt x="362" y="844"/>
                  <a:pt x="362" y="844"/>
                  <a:pt x="362" y="844"/>
                </a:cubicBezTo>
                <a:cubicBezTo>
                  <a:pt x="390" y="816"/>
                  <a:pt x="390" y="816"/>
                  <a:pt x="390" y="816"/>
                </a:cubicBezTo>
                <a:cubicBezTo>
                  <a:pt x="407" y="799"/>
                  <a:pt x="436" y="799"/>
                  <a:pt x="453" y="816"/>
                </a:cubicBezTo>
                <a:cubicBezTo>
                  <a:pt x="471" y="834"/>
                  <a:pt x="471" y="862"/>
                  <a:pt x="453" y="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Freeform 454"/>
          <p:cNvSpPr>
            <a:spLocks noEditPoints="1"/>
          </p:cNvSpPr>
          <p:nvPr/>
        </p:nvSpPr>
        <p:spPr bwMode="auto">
          <a:xfrm>
            <a:off x="4431947" y="5931432"/>
            <a:ext cx="251579" cy="392387"/>
          </a:xfrm>
          <a:custGeom>
            <a:avLst/>
            <a:gdLst>
              <a:gd name="T0" fmla="*/ 215 w 984"/>
              <a:gd name="T1" fmla="*/ 663 h 1536"/>
              <a:gd name="T2" fmla="*/ 347 w 984"/>
              <a:gd name="T3" fmla="*/ 742 h 1536"/>
              <a:gd name="T4" fmla="*/ 504 w 984"/>
              <a:gd name="T5" fmla="*/ 742 h 1536"/>
              <a:gd name="T6" fmla="*/ 575 w 984"/>
              <a:gd name="T7" fmla="*/ 425 h 1536"/>
              <a:gd name="T8" fmla="*/ 747 w 984"/>
              <a:gd name="T9" fmla="*/ 21 h 1536"/>
              <a:gd name="T10" fmla="*/ 351 w 984"/>
              <a:gd name="T11" fmla="*/ 0 h 1536"/>
              <a:gd name="T12" fmla="*/ 310 w 984"/>
              <a:gd name="T13" fmla="*/ 26 h 1536"/>
              <a:gd name="T14" fmla="*/ 27 w 984"/>
              <a:gd name="T15" fmla="*/ 375 h 1536"/>
              <a:gd name="T16" fmla="*/ 127 w 984"/>
              <a:gd name="T17" fmla="*/ 646 h 1536"/>
              <a:gd name="T18" fmla="*/ 225 w 984"/>
              <a:gd name="T19" fmla="*/ 355 h 1536"/>
              <a:gd name="T20" fmla="*/ 380 w 984"/>
              <a:gd name="T21" fmla="*/ 90 h 1536"/>
              <a:gd name="T22" fmla="*/ 479 w 984"/>
              <a:gd name="T23" fmla="*/ 415 h 1536"/>
              <a:gd name="T24" fmla="*/ 529 w 984"/>
              <a:gd name="T25" fmla="*/ 597 h 1536"/>
              <a:gd name="T26" fmla="*/ 383 w 984"/>
              <a:gd name="T27" fmla="*/ 659 h 1536"/>
              <a:gd name="T28" fmla="*/ 219 w 984"/>
              <a:gd name="T29" fmla="*/ 573 h 1536"/>
              <a:gd name="T30" fmla="*/ 163 w 984"/>
              <a:gd name="T31" fmla="*/ 564 h 1536"/>
              <a:gd name="T32" fmla="*/ 108 w 984"/>
              <a:gd name="T33" fmla="*/ 415 h 1536"/>
              <a:gd name="T34" fmla="*/ 584 w 984"/>
              <a:gd name="T35" fmla="*/ 855 h 1536"/>
              <a:gd name="T36" fmla="*/ 349 w 984"/>
              <a:gd name="T37" fmla="*/ 844 h 1536"/>
              <a:gd name="T38" fmla="*/ 195 w 984"/>
              <a:gd name="T39" fmla="*/ 845 h 1536"/>
              <a:gd name="T40" fmla="*/ 25 w 984"/>
              <a:gd name="T41" fmla="*/ 1078 h 1536"/>
              <a:gd name="T42" fmla="*/ 201 w 984"/>
              <a:gd name="T43" fmla="*/ 1497 h 1536"/>
              <a:gd name="T44" fmla="*/ 590 w 984"/>
              <a:gd name="T45" fmla="*/ 1536 h 1536"/>
              <a:gd name="T46" fmla="*/ 633 w 984"/>
              <a:gd name="T47" fmla="*/ 1481 h 1536"/>
              <a:gd name="T48" fmla="*/ 658 w 984"/>
              <a:gd name="T49" fmla="*/ 993 h 1536"/>
              <a:gd name="T50" fmla="*/ 471 w 984"/>
              <a:gd name="T51" fmla="*/ 1165 h 1536"/>
              <a:gd name="T52" fmla="*/ 285 w 984"/>
              <a:gd name="T53" fmla="*/ 1446 h 1536"/>
              <a:gd name="T54" fmla="*/ 210 w 984"/>
              <a:gd name="T55" fmla="*/ 1152 h 1536"/>
              <a:gd name="T56" fmla="*/ 133 w 984"/>
              <a:gd name="T57" fmla="*/ 978 h 1536"/>
              <a:gd name="T58" fmla="*/ 222 w 984"/>
              <a:gd name="T59" fmla="*/ 933 h 1536"/>
              <a:gd name="T60" fmla="*/ 399 w 984"/>
              <a:gd name="T61" fmla="*/ 919 h 1536"/>
              <a:gd name="T62" fmla="*/ 527 w 984"/>
              <a:gd name="T63" fmla="*/ 925 h 1536"/>
              <a:gd name="T64" fmla="*/ 499 w 984"/>
              <a:gd name="T65" fmla="*/ 1113 h 1536"/>
              <a:gd name="T66" fmla="*/ 939 w 984"/>
              <a:gd name="T67" fmla="*/ 813 h 1536"/>
              <a:gd name="T68" fmla="*/ 826 w 984"/>
              <a:gd name="T69" fmla="*/ 768 h 1536"/>
              <a:gd name="T70" fmla="*/ 939 w 984"/>
              <a:gd name="T71" fmla="*/ 723 h 1536"/>
              <a:gd name="T72" fmla="*/ 871 w 984"/>
              <a:gd name="T73" fmla="*/ 940 h 1536"/>
              <a:gd name="T74" fmla="*/ 839 w 984"/>
              <a:gd name="T75" fmla="*/ 1017 h 1536"/>
              <a:gd name="T76" fmla="*/ 759 w 984"/>
              <a:gd name="T77" fmla="*/ 955 h 1536"/>
              <a:gd name="T78" fmla="*/ 822 w 984"/>
              <a:gd name="T79" fmla="*/ 892 h 1536"/>
              <a:gd name="T80" fmla="*/ 759 w 984"/>
              <a:gd name="T81" fmla="*/ 644 h 1536"/>
              <a:gd name="T82" fmla="*/ 807 w 984"/>
              <a:gd name="T83" fmla="*/ 532 h 1536"/>
              <a:gd name="T84" fmla="*/ 871 w 984"/>
              <a:gd name="T85" fmla="*/ 595 h 1536"/>
              <a:gd name="T86" fmla="*/ 791 w 984"/>
              <a:gd name="T87" fmla="*/ 657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84" h="1536">
                <a:moveTo>
                  <a:pt x="127" y="646"/>
                </a:moveTo>
                <a:cubicBezTo>
                  <a:pt x="155" y="658"/>
                  <a:pt x="185" y="664"/>
                  <a:pt x="215" y="663"/>
                </a:cubicBezTo>
                <a:cubicBezTo>
                  <a:pt x="238" y="662"/>
                  <a:pt x="260" y="671"/>
                  <a:pt x="275" y="689"/>
                </a:cubicBezTo>
                <a:cubicBezTo>
                  <a:pt x="295" y="712"/>
                  <a:pt x="319" y="729"/>
                  <a:pt x="347" y="742"/>
                </a:cubicBezTo>
                <a:cubicBezTo>
                  <a:pt x="373" y="753"/>
                  <a:pt x="399" y="758"/>
                  <a:pt x="426" y="758"/>
                </a:cubicBezTo>
                <a:cubicBezTo>
                  <a:pt x="453" y="758"/>
                  <a:pt x="479" y="753"/>
                  <a:pt x="504" y="742"/>
                </a:cubicBezTo>
                <a:cubicBezTo>
                  <a:pt x="555" y="721"/>
                  <a:pt x="593" y="681"/>
                  <a:pt x="613" y="629"/>
                </a:cubicBezTo>
                <a:cubicBezTo>
                  <a:pt x="640" y="559"/>
                  <a:pt x="624" y="479"/>
                  <a:pt x="575" y="425"/>
                </a:cubicBezTo>
                <a:cubicBezTo>
                  <a:pt x="749" y="65"/>
                  <a:pt x="749" y="65"/>
                  <a:pt x="749" y="65"/>
                </a:cubicBezTo>
                <a:cubicBezTo>
                  <a:pt x="756" y="51"/>
                  <a:pt x="755" y="35"/>
                  <a:pt x="747" y="21"/>
                </a:cubicBezTo>
                <a:cubicBezTo>
                  <a:pt x="739" y="8"/>
                  <a:pt x="724" y="0"/>
                  <a:pt x="709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33" y="0"/>
                  <a:pt x="317" y="10"/>
                  <a:pt x="310" y="26"/>
                </a:cubicBezTo>
                <a:cubicBezTo>
                  <a:pt x="204" y="263"/>
                  <a:pt x="204" y="263"/>
                  <a:pt x="204" y="263"/>
                </a:cubicBezTo>
                <a:cubicBezTo>
                  <a:pt x="130" y="265"/>
                  <a:pt x="61" y="307"/>
                  <a:pt x="27" y="375"/>
                </a:cubicBezTo>
                <a:cubicBezTo>
                  <a:pt x="3" y="425"/>
                  <a:pt x="0" y="481"/>
                  <a:pt x="20" y="532"/>
                </a:cubicBezTo>
                <a:cubicBezTo>
                  <a:pt x="39" y="584"/>
                  <a:pt x="77" y="624"/>
                  <a:pt x="127" y="646"/>
                </a:cubicBezTo>
                <a:close/>
                <a:moveTo>
                  <a:pt x="108" y="415"/>
                </a:moveTo>
                <a:cubicBezTo>
                  <a:pt x="129" y="371"/>
                  <a:pt x="177" y="347"/>
                  <a:pt x="225" y="355"/>
                </a:cubicBezTo>
                <a:cubicBezTo>
                  <a:pt x="245" y="358"/>
                  <a:pt x="265" y="348"/>
                  <a:pt x="274" y="329"/>
                </a:cubicBezTo>
                <a:cubicBezTo>
                  <a:pt x="380" y="90"/>
                  <a:pt x="380" y="90"/>
                  <a:pt x="380" y="90"/>
                </a:cubicBezTo>
                <a:cubicBezTo>
                  <a:pt x="637" y="90"/>
                  <a:pt x="637" y="90"/>
                  <a:pt x="637" y="90"/>
                </a:cubicBezTo>
                <a:cubicBezTo>
                  <a:pt x="479" y="415"/>
                  <a:pt x="479" y="415"/>
                  <a:pt x="479" y="415"/>
                </a:cubicBezTo>
                <a:cubicBezTo>
                  <a:pt x="470" y="435"/>
                  <a:pt x="475" y="458"/>
                  <a:pt x="492" y="471"/>
                </a:cubicBezTo>
                <a:cubicBezTo>
                  <a:pt x="531" y="500"/>
                  <a:pt x="546" y="552"/>
                  <a:pt x="529" y="597"/>
                </a:cubicBezTo>
                <a:cubicBezTo>
                  <a:pt x="518" y="625"/>
                  <a:pt x="497" y="648"/>
                  <a:pt x="469" y="659"/>
                </a:cubicBezTo>
                <a:cubicBezTo>
                  <a:pt x="441" y="671"/>
                  <a:pt x="411" y="671"/>
                  <a:pt x="383" y="659"/>
                </a:cubicBezTo>
                <a:cubicBezTo>
                  <a:pt x="368" y="652"/>
                  <a:pt x="354" y="643"/>
                  <a:pt x="343" y="630"/>
                </a:cubicBezTo>
                <a:cubicBezTo>
                  <a:pt x="312" y="593"/>
                  <a:pt x="267" y="573"/>
                  <a:pt x="219" y="573"/>
                </a:cubicBezTo>
                <a:cubicBezTo>
                  <a:pt x="216" y="573"/>
                  <a:pt x="214" y="573"/>
                  <a:pt x="211" y="573"/>
                </a:cubicBezTo>
                <a:cubicBezTo>
                  <a:pt x="195" y="573"/>
                  <a:pt x="179" y="570"/>
                  <a:pt x="163" y="564"/>
                </a:cubicBezTo>
                <a:cubicBezTo>
                  <a:pt x="135" y="552"/>
                  <a:pt x="114" y="530"/>
                  <a:pt x="104" y="501"/>
                </a:cubicBezTo>
                <a:cubicBezTo>
                  <a:pt x="93" y="473"/>
                  <a:pt x="95" y="442"/>
                  <a:pt x="108" y="415"/>
                </a:cubicBezTo>
                <a:close/>
                <a:moveTo>
                  <a:pt x="658" y="993"/>
                </a:moveTo>
                <a:cubicBezTo>
                  <a:pt x="653" y="938"/>
                  <a:pt x="627" y="889"/>
                  <a:pt x="584" y="855"/>
                </a:cubicBezTo>
                <a:cubicBezTo>
                  <a:pt x="541" y="820"/>
                  <a:pt x="487" y="805"/>
                  <a:pt x="432" y="813"/>
                </a:cubicBezTo>
                <a:cubicBezTo>
                  <a:pt x="402" y="817"/>
                  <a:pt x="374" y="827"/>
                  <a:pt x="349" y="844"/>
                </a:cubicBezTo>
                <a:cubicBezTo>
                  <a:pt x="330" y="857"/>
                  <a:pt x="306" y="860"/>
                  <a:pt x="284" y="853"/>
                </a:cubicBezTo>
                <a:cubicBezTo>
                  <a:pt x="255" y="843"/>
                  <a:pt x="225" y="841"/>
                  <a:pt x="195" y="845"/>
                </a:cubicBezTo>
                <a:cubicBezTo>
                  <a:pt x="141" y="852"/>
                  <a:pt x="93" y="881"/>
                  <a:pt x="60" y="925"/>
                </a:cubicBezTo>
                <a:cubicBezTo>
                  <a:pt x="28" y="970"/>
                  <a:pt x="16" y="1024"/>
                  <a:pt x="25" y="1078"/>
                </a:cubicBezTo>
                <a:cubicBezTo>
                  <a:pt x="39" y="1153"/>
                  <a:pt x="94" y="1213"/>
                  <a:pt x="165" y="1234"/>
                </a:cubicBezTo>
                <a:cubicBezTo>
                  <a:pt x="201" y="1497"/>
                  <a:pt x="201" y="1497"/>
                  <a:pt x="201" y="1497"/>
                </a:cubicBezTo>
                <a:cubicBezTo>
                  <a:pt x="204" y="1519"/>
                  <a:pt x="223" y="1536"/>
                  <a:pt x="245" y="1536"/>
                </a:cubicBezTo>
                <a:cubicBezTo>
                  <a:pt x="590" y="1536"/>
                  <a:pt x="590" y="1536"/>
                  <a:pt x="590" y="1536"/>
                </a:cubicBezTo>
                <a:cubicBezTo>
                  <a:pt x="603" y="1536"/>
                  <a:pt x="616" y="1529"/>
                  <a:pt x="625" y="1519"/>
                </a:cubicBezTo>
                <a:cubicBezTo>
                  <a:pt x="633" y="1508"/>
                  <a:pt x="636" y="1494"/>
                  <a:pt x="633" y="1481"/>
                </a:cubicBezTo>
                <a:cubicBezTo>
                  <a:pt x="567" y="1179"/>
                  <a:pt x="567" y="1179"/>
                  <a:pt x="567" y="1179"/>
                </a:cubicBezTo>
                <a:cubicBezTo>
                  <a:pt x="628" y="1139"/>
                  <a:pt x="664" y="1068"/>
                  <a:pt x="658" y="993"/>
                </a:cubicBezTo>
                <a:close/>
                <a:moveTo>
                  <a:pt x="499" y="1113"/>
                </a:moveTo>
                <a:cubicBezTo>
                  <a:pt x="478" y="1121"/>
                  <a:pt x="467" y="1143"/>
                  <a:pt x="471" y="1165"/>
                </a:cubicBezTo>
                <a:cubicBezTo>
                  <a:pt x="533" y="1446"/>
                  <a:pt x="533" y="1446"/>
                  <a:pt x="533" y="1446"/>
                </a:cubicBezTo>
                <a:cubicBezTo>
                  <a:pt x="285" y="1446"/>
                  <a:pt x="285" y="1446"/>
                  <a:pt x="285" y="1446"/>
                </a:cubicBezTo>
                <a:cubicBezTo>
                  <a:pt x="250" y="1190"/>
                  <a:pt x="250" y="1190"/>
                  <a:pt x="250" y="1190"/>
                </a:cubicBezTo>
                <a:cubicBezTo>
                  <a:pt x="247" y="1170"/>
                  <a:pt x="231" y="1154"/>
                  <a:pt x="210" y="1152"/>
                </a:cubicBezTo>
                <a:cubicBezTo>
                  <a:pt x="162" y="1147"/>
                  <a:pt x="123" y="1110"/>
                  <a:pt x="114" y="1062"/>
                </a:cubicBezTo>
                <a:cubicBezTo>
                  <a:pt x="109" y="1032"/>
                  <a:pt x="115" y="1002"/>
                  <a:pt x="133" y="978"/>
                </a:cubicBezTo>
                <a:cubicBezTo>
                  <a:pt x="151" y="954"/>
                  <a:pt x="177" y="938"/>
                  <a:pt x="207" y="934"/>
                </a:cubicBezTo>
                <a:cubicBezTo>
                  <a:pt x="212" y="933"/>
                  <a:pt x="217" y="933"/>
                  <a:pt x="222" y="933"/>
                </a:cubicBezTo>
                <a:cubicBezTo>
                  <a:pt x="233" y="933"/>
                  <a:pt x="245" y="935"/>
                  <a:pt x="256" y="938"/>
                </a:cubicBezTo>
                <a:cubicBezTo>
                  <a:pt x="304" y="954"/>
                  <a:pt x="356" y="947"/>
                  <a:pt x="399" y="919"/>
                </a:cubicBezTo>
                <a:cubicBezTo>
                  <a:pt x="412" y="910"/>
                  <a:pt x="428" y="904"/>
                  <a:pt x="444" y="902"/>
                </a:cubicBezTo>
                <a:cubicBezTo>
                  <a:pt x="474" y="898"/>
                  <a:pt x="504" y="906"/>
                  <a:pt x="527" y="925"/>
                </a:cubicBezTo>
                <a:cubicBezTo>
                  <a:pt x="551" y="944"/>
                  <a:pt x="565" y="971"/>
                  <a:pt x="568" y="1001"/>
                </a:cubicBezTo>
                <a:cubicBezTo>
                  <a:pt x="572" y="1049"/>
                  <a:pt x="544" y="1095"/>
                  <a:pt x="499" y="1113"/>
                </a:cubicBezTo>
                <a:close/>
                <a:moveTo>
                  <a:pt x="984" y="768"/>
                </a:moveTo>
                <a:cubicBezTo>
                  <a:pt x="984" y="793"/>
                  <a:pt x="964" y="813"/>
                  <a:pt x="939" y="813"/>
                </a:cubicBezTo>
                <a:cubicBezTo>
                  <a:pt x="871" y="813"/>
                  <a:pt x="871" y="813"/>
                  <a:pt x="871" y="813"/>
                </a:cubicBezTo>
                <a:cubicBezTo>
                  <a:pt x="846" y="813"/>
                  <a:pt x="826" y="793"/>
                  <a:pt x="826" y="768"/>
                </a:cubicBezTo>
                <a:cubicBezTo>
                  <a:pt x="826" y="743"/>
                  <a:pt x="846" y="723"/>
                  <a:pt x="871" y="723"/>
                </a:cubicBezTo>
                <a:cubicBezTo>
                  <a:pt x="939" y="723"/>
                  <a:pt x="939" y="723"/>
                  <a:pt x="939" y="723"/>
                </a:cubicBezTo>
                <a:cubicBezTo>
                  <a:pt x="964" y="723"/>
                  <a:pt x="984" y="743"/>
                  <a:pt x="984" y="768"/>
                </a:cubicBezTo>
                <a:close/>
                <a:moveTo>
                  <a:pt x="871" y="940"/>
                </a:moveTo>
                <a:cubicBezTo>
                  <a:pt x="888" y="958"/>
                  <a:pt x="888" y="986"/>
                  <a:pt x="871" y="1004"/>
                </a:cubicBezTo>
                <a:cubicBezTo>
                  <a:pt x="862" y="1012"/>
                  <a:pt x="850" y="1017"/>
                  <a:pt x="839" y="1017"/>
                </a:cubicBezTo>
                <a:cubicBezTo>
                  <a:pt x="827" y="1017"/>
                  <a:pt x="816" y="1012"/>
                  <a:pt x="807" y="1004"/>
                </a:cubicBezTo>
                <a:cubicBezTo>
                  <a:pt x="759" y="955"/>
                  <a:pt x="759" y="955"/>
                  <a:pt x="759" y="955"/>
                </a:cubicBezTo>
                <a:cubicBezTo>
                  <a:pt x="741" y="938"/>
                  <a:pt x="741" y="909"/>
                  <a:pt x="759" y="892"/>
                </a:cubicBezTo>
                <a:cubicBezTo>
                  <a:pt x="776" y="874"/>
                  <a:pt x="805" y="874"/>
                  <a:pt x="822" y="892"/>
                </a:cubicBezTo>
                <a:lnTo>
                  <a:pt x="871" y="940"/>
                </a:lnTo>
                <a:close/>
                <a:moveTo>
                  <a:pt x="759" y="644"/>
                </a:moveTo>
                <a:cubicBezTo>
                  <a:pt x="741" y="626"/>
                  <a:pt x="741" y="598"/>
                  <a:pt x="759" y="580"/>
                </a:cubicBezTo>
                <a:cubicBezTo>
                  <a:pt x="807" y="532"/>
                  <a:pt x="807" y="532"/>
                  <a:pt x="807" y="532"/>
                </a:cubicBezTo>
                <a:cubicBezTo>
                  <a:pt x="825" y="514"/>
                  <a:pt x="853" y="514"/>
                  <a:pt x="871" y="532"/>
                </a:cubicBezTo>
                <a:cubicBezTo>
                  <a:pt x="888" y="549"/>
                  <a:pt x="888" y="578"/>
                  <a:pt x="871" y="595"/>
                </a:cubicBezTo>
                <a:cubicBezTo>
                  <a:pt x="822" y="644"/>
                  <a:pt x="822" y="644"/>
                  <a:pt x="822" y="644"/>
                </a:cubicBezTo>
                <a:cubicBezTo>
                  <a:pt x="814" y="652"/>
                  <a:pt x="802" y="657"/>
                  <a:pt x="791" y="657"/>
                </a:cubicBezTo>
                <a:cubicBezTo>
                  <a:pt x="779" y="657"/>
                  <a:pt x="768" y="652"/>
                  <a:pt x="759" y="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Freeform 413"/>
          <p:cNvSpPr>
            <a:spLocks noEditPoints="1"/>
          </p:cNvSpPr>
          <p:nvPr/>
        </p:nvSpPr>
        <p:spPr bwMode="auto">
          <a:xfrm>
            <a:off x="5236219" y="1890891"/>
            <a:ext cx="114368" cy="392387"/>
          </a:xfrm>
          <a:custGeom>
            <a:avLst/>
            <a:gdLst>
              <a:gd name="T0" fmla="*/ 44 w 448"/>
              <a:gd name="T1" fmla="*/ 981 h 1536"/>
              <a:gd name="T2" fmla="*/ 69 w 448"/>
              <a:gd name="T3" fmla="*/ 1259 h 1536"/>
              <a:gd name="T4" fmla="*/ 62 w 448"/>
              <a:gd name="T5" fmla="*/ 1378 h 1536"/>
              <a:gd name="T6" fmla="*/ 151 w 448"/>
              <a:gd name="T7" fmla="*/ 1523 h 1536"/>
              <a:gd name="T8" fmla="*/ 224 w 448"/>
              <a:gd name="T9" fmla="*/ 1536 h 1536"/>
              <a:gd name="T10" fmla="*/ 297 w 448"/>
              <a:gd name="T11" fmla="*/ 1523 h 1536"/>
              <a:gd name="T12" fmla="*/ 386 w 448"/>
              <a:gd name="T13" fmla="*/ 1378 h 1536"/>
              <a:gd name="T14" fmla="*/ 379 w 448"/>
              <a:gd name="T15" fmla="*/ 1259 h 1536"/>
              <a:gd name="T16" fmla="*/ 404 w 448"/>
              <a:gd name="T17" fmla="*/ 981 h 1536"/>
              <a:gd name="T18" fmla="*/ 444 w 448"/>
              <a:gd name="T19" fmla="*/ 815 h 1536"/>
              <a:gd name="T20" fmla="*/ 448 w 448"/>
              <a:gd name="T21" fmla="*/ 791 h 1536"/>
              <a:gd name="T22" fmla="*/ 448 w 448"/>
              <a:gd name="T23" fmla="*/ 45 h 1536"/>
              <a:gd name="T24" fmla="*/ 403 w 448"/>
              <a:gd name="T25" fmla="*/ 0 h 1536"/>
              <a:gd name="T26" fmla="*/ 45 w 448"/>
              <a:gd name="T27" fmla="*/ 0 h 1536"/>
              <a:gd name="T28" fmla="*/ 0 w 448"/>
              <a:gd name="T29" fmla="*/ 45 h 1536"/>
              <a:gd name="T30" fmla="*/ 0 w 448"/>
              <a:gd name="T31" fmla="*/ 791 h 1536"/>
              <a:gd name="T32" fmla="*/ 4 w 448"/>
              <a:gd name="T33" fmla="*/ 815 h 1536"/>
              <a:gd name="T34" fmla="*/ 44 w 448"/>
              <a:gd name="T35" fmla="*/ 981 h 1536"/>
              <a:gd name="T36" fmla="*/ 264 w 448"/>
              <a:gd name="T37" fmla="*/ 1439 h 1536"/>
              <a:gd name="T38" fmla="*/ 224 w 448"/>
              <a:gd name="T39" fmla="*/ 1447 h 1536"/>
              <a:gd name="T40" fmla="*/ 184 w 448"/>
              <a:gd name="T41" fmla="*/ 1439 h 1536"/>
              <a:gd name="T42" fmla="*/ 150 w 448"/>
              <a:gd name="T43" fmla="*/ 1395 h 1536"/>
              <a:gd name="T44" fmla="*/ 151 w 448"/>
              <a:gd name="T45" fmla="*/ 1387 h 1536"/>
              <a:gd name="T46" fmla="*/ 153 w 448"/>
              <a:gd name="T47" fmla="*/ 1356 h 1536"/>
              <a:gd name="T48" fmla="*/ 295 w 448"/>
              <a:gd name="T49" fmla="*/ 1356 h 1536"/>
              <a:gd name="T50" fmla="*/ 297 w 448"/>
              <a:gd name="T51" fmla="*/ 1387 h 1536"/>
              <a:gd name="T52" fmla="*/ 298 w 448"/>
              <a:gd name="T53" fmla="*/ 1395 h 1536"/>
              <a:gd name="T54" fmla="*/ 264 w 448"/>
              <a:gd name="T55" fmla="*/ 1439 h 1536"/>
              <a:gd name="T56" fmla="*/ 90 w 448"/>
              <a:gd name="T57" fmla="*/ 90 h 1536"/>
              <a:gd name="T58" fmla="*/ 358 w 448"/>
              <a:gd name="T59" fmla="*/ 90 h 1536"/>
              <a:gd name="T60" fmla="*/ 358 w 448"/>
              <a:gd name="T61" fmla="*/ 181 h 1536"/>
              <a:gd name="T62" fmla="*/ 90 w 448"/>
              <a:gd name="T63" fmla="*/ 181 h 1536"/>
              <a:gd name="T64" fmla="*/ 90 w 448"/>
              <a:gd name="T65" fmla="*/ 90 h 1536"/>
              <a:gd name="T66" fmla="*/ 90 w 448"/>
              <a:gd name="T67" fmla="*/ 271 h 1536"/>
              <a:gd name="T68" fmla="*/ 358 w 448"/>
              <a:gd name="T69" fmla="*/ 271 h 1536"/>
              <a:gd name="T70" fmla="*/ 357 w 448"/>
              <a:gd name="T71" fmla="*/ 791 h 1536"/>
              <a:gd name="T72" fmla="*/ 357 w 448"/>
              <a:gd name="T73" fmla="*/ 793 h 1536"/>
              <a:gd name="T74" fmla="*/ 317 w 448"/>
              <a:gd name="T75" fmla="*/ 960 h 1536"/>
              <a:gd name="T76" fmla="*/ 289 w 448"/>
              <a:gd name="T77" fmla="*/ 1265 h 1536"/>
              <a:gd name="T78" fmla="*/ 289 w 448"/>
              <a:gd name="T79" fmla="*/ 1266 h 1536"/>
              <a:gd name="T80" fmla="*/ 159 w 448"/>
              <a:gd name="T81" fmla="*/ 1266 h 1536"/>
              <a:gd name="T82" fmla="*/ 159 w 448"/>
              <a:gd name="T83" fmla="*/ 1265 h 1536"/>
              <a:gd name="T84" fmla="*/ 131 w 448"/>
              <a:gd name="T85" fmla="*/ 960 h 1536"/>
              <a:gd name="T86" fmla="*/ 91 w 448"/>
              <a:gd name="T87" fmla="*/ 793 h 1536"/>
              <a:gd name="T88" fmla="*/ 90 w 448"/>
              <a:gd name="T89" fmla="*/ 791 h 1536"/>
              <a:gd name="T90" fmla="*/ 90 w 448"/>
              <a:gd name="T91" fmla="*/ 271 h 1536"/>
              <a:gd name="T92" fmla="*/ 179 w 448"/>
              <a:gd name="T93" fmla="*/ 678 h 1536"/>
              <a:gd name="T94" fmla="*/ 179 w 448"/>
              <a:gd name="T95" fmla="*/ 480 h 1536"/>
              <a:gd name="T96" fmla="*/ 224 w 448"/>
              <a:gd name="T97" fmla="*/ 435 h 1536"/>
              <a:gd name="T98" fmla="*/ 269 w 448"/>
              <a:gd name="T99" fmla="*/ 480 h 1536"/>
              <a:gd name="T100" fmla="*/ 269 w 448"/>
              <a:gd name="T101" fmla="*/ 678 h 1536"/>
              <a:gd name="T102" fmla="*/ 224 w 448"/>
              <a:gd name="T103" fmla="*/ 723 h 1536"/>
              <a:gd name="T104" fmla="*/ 179 w 448"/>
              <a:gd name="T105" fmla="*/ 67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" h="1536">
                <a:moveTo>
                  <a:pt x="44" y="981"/>
                </a:moveTo>
                <a:cubicBezTo>
                  <a:pt x="66" y="1073"/>
                  <a:pt x="75" y="1167"/>
                  <a:pt x="69" y="1259"/>
                </a:cubicBezTo>
                <a:cubicBezTo>
                  <a:pt x="62" y="1378"/>
                  <a:pt x="62" y="1378"/>
                  <a:pt x="62" y="1378"/>
                </a:cubicBezTo>
                <a:cubicBezTo>
                  <a:pt x="49" y="1438"/>
                  <a:pt x="85" y="1497"/>
                  <a:pt x="151" y="1523"/>
                </a:cubicBezTo>
                <a:cubicBezTo>
                  <a:pt x="174" y="1532"/>
                  <a:pt x="198" y="1536"/>
                  <a:pt x="224" y="1536"/>
                </a:cubicBezTo>
                <a:cubicBezTo>
                  <a:pt x="250" y="1536"/>
                  <a:pt x="274" y="1532"/>
                  <a:pt x="297" y="1523"/>
                </a:cubicBezTo>
                <a:cubicBezTo>
                  <a:pt x="363" y="1497"/>
                  <a:pt x="399" y="1438"/>
                  <a:pt x="386" y="1378"/>
                </a:cubicBezTo>
                <a:cubicBezTo>
                  <a:pt x="379" y="1259"/>
                  <a:pt x="379" y="1259"/>
                  <a:pt x="379" y="1259"/>
                </a:cubicBezTo>
                <a:cubicBezTo>
                  <a:pt x="373" y="1167"/>
                  <a:pt x="382" y="1073"/>
                  <a:pt x="404" y="981"/>
                </a:cubicBezTo>
                <a:cubicBezTo>
                  <a:pt x="444" y="815"/>
                  <a:pt x="444" y="815"/>
                  <a:pt x="444" y="815"/>
                </a:cubicBezTo>
                <a:cubicBezTo>
                  <a:pt x="446" y="807"/>
                  <a:pt x="448" y="799"/>
                  <a:pt x="448" y="791"/>
                </a:cubicBezTo>
                <a:cubicBezTo>
                  <a:pt x="448" y="45"/>
                  <a:pt x="448" y="45"/>
                  <a:pt x="448" y="45"/>
                </a:cubicBezTo>
                <a:cubicBezTo>
                  <a:pt x="448" y="21"/>
                  <a:pt x="427" y="0"/>
                  <a:pt x="40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1" y="0"/>
                  <a:pt x="0" y="21"/>
                  <a:pt x="0" y="45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799"/>
                  <a:pt x="2" y="807"/>
                  <a:pt x="4" y="815"/>
                </a:cubicBezTo>
                <a:lnTo>
                  <a:pt x="44" y="981"/>
                </a:lnTo>
                <a:close/>
                <a:moveTo>
                  <a:pt x="264" y="1439"/>
                </a:moveTo>
                <a:cubicBezTo>
                  <a:pt x="252" y="1444"/>
                  <a:pt x="238" y="1447"/>
                  <a:pt x="224" y="1447"/>
                </a:cubicBezTo>
                <a:cubicBezTo>
                  <a:pt x="210" y="1447"/>
                  <a:pt x="196" y="1444"/>
                  <a:pt x="184" y="1439"/>
                </a:cubicBezTo>
                <a:cubicBezTo>
                  <a:pt x="159" y="1430"/>
                  <a:pt x="146" y="1412"/>
                  <a:pt x="150" y="1395"/>
                </a:cubicBezTo>
                <a:cubicBezTo>
                  <a:pt x="151" y="1393"/>
                  <a:pt x="151" y="1390"/>
                  <a:pt x="151" y="1387"/>
                </a:cubicBezTo>
                <a:cubicBezTo>
                  <a:pt x="153" y="1356"/>
                  <a:pt x="153" y="1356"/>
                  <a:pt x="153" y="1356"/>
                </a:cubicBezTo>
                <a:cubicBezTo>
                  <a:pt x="295" y="1356"/>
                  <a:pt x="295" y="1356"/>
                  <a:pt x="295" y="1356"/>
                </a:cubicBezTo>
                <a:cubicBezTo>
                  <a:pt x="297" y="1387"/>
                  <a:pt x="297" y="1387"/>
                  <a:pt x="297" y="1387"/>
                </a:cubicBezTo>
                <a:cubicBezTo>
                  <a:pt x="297" y="1390"/>
                  <a:pt x="297" y="1393"/>
                  <a:pt x="298" y="1395"/>
                </a:cubicBezTo>
                <a:cubicBezTo>
                  <a:pt x="302" y="1412"/>
                  <a:pt x="289" y="1430"/>
                  <a:pt x="264" y="1439"/>
                </a:cubicBezTo>
                <a:close/>
                <a:moveTo>
                  <a:pt x="90" y="90"/>
                </a:moveTo>
                <a:cubicBezTo>
                  <a:pt x="358" y="90"/>
                  <a:pt x="358" y="90"/>
                  <a:pt x="358" y="90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90" y="181"/>
                  <a:pt x="90" y="181"/>
                  <a:pt x="90" y="181"/>
                </a:cubicBezTo>
                <a:lnTo>
                  <a:pt x="90" y="90"/>
                </a:lnTo>
                <a:close/>
                <a:moveTo>
                  <a:pt x="90" y="271"/>
                </a:moveTo>
                <a:cubicBezTo>
                  <a:pt x="358" y="271"/>
                  <a:pt x="358" y="271"/>
                  <a:pt x="358" y="271"/>
                </a:cubicBezTo>
                <a:cubicBezTo>
                  <a:pt x="357" y="791"/>
                  <a:pt x="357" y="791"/>
                  <a:pt x="357" y="791"/>
                </a:cubicBezTo>
                <a:cubicBezTo>
                  <a:pt x="357" y="792"/>
                  <a:pt x="357" y="793"/>
                  <a:pt x="357" y="793"/>
                </a:cubicBezTo>
                <a:cubicBezTo>
                  <a:pt x="317" y="960"/>
                  <a:pt x="317" y="960"/>
                  <a:pt x="317" y="960"/>
                </a:cubicBezTo>
                <a:cubicBezTo>
                  <a:pt x="292" y="1060"/>
                  <a:pt x="283" y="1163"/>
                  <a:pt x="289" y="1265"/>
                </a:cubicBezTo>
                <a:cubicBezTo>
                  <a:pt x="289" y="1266"/>
                  <a:pt x="289" y="1266"/>
                  <a:pt x="289" y="1266"/>
                </a:cubicBezTo>
                <a:cubicBezTo>
                  <a:pt x="159" y="1266"/>
                  <a:pt x="159" y="1266"/>
                  <a:pt x="159" y="1266"/>
                </a:cubicBezTo>
                <a:cubicBezTo>
                  <a:pt x="159" y="1265"/>
                  <a:pt x="159" y="1265"/>
                  <a:pt x="159" y="1265"/>
                </a:cubicBezTo>
                <a:cubicBezTo>
                  <a:pt x="165" y="1163"/>
                  <a:pt x="156" y="1060"/>
                  <a:pt x="131" y="960"/>
                </a:cubicBezTo>
                <a:cubicBezTo>
                  <a:pt x="91" y="793"/>
                  <a:pt x="91" y="793"/>
                  <a:pt x="91" y="793"/>
                </a:cubicBezTo>
                <a:cubicBezTo>
                  <a:pt x="91" y="793"/>
                  <a:pt x="91" y="792"/>
                  <a:pt x="90" y="791"/>
                </a:cubicBezTo>
                <a:lnTo>
                  <a:pt x="90" y="271"/>
                </a:lnTo>
                <a:close/>
                <a:moveTo>
                  <a:pt x="179" y="678"/>
                </a:moveTo>
                <a:cubicBezTo>
                  <a:pt x="179" y="480"/>
                  <a:pt x="179" y="480"/>
                  <a:pt x="179" y="480"/>
                </a:cubicBezTo>
                <a:cubicBezTo>
                  <a:pt x="179" y="455"/>
                  <a:pt x="199" y="435"/>
                  <a:pt x="224" y="435"/>
                </a:cubicBezTo>
                <a:cubicBezTo>
                  <a:pt x="249" y="435"/>
                  <a:pt x="269" y="455"/>
                  <a:pt x="269" y="480"/>
                </a:cubicBezTo>
                <a:cubicBezTo>
                  <a:pt x="269" y="678"/>
                  <a:pt x="269" y="678"/>
                  <a:pt x="269" y="678"/>
                </a:cubicBezTo>
                <a:cubicBezTo>
                  <a:pt x="269" y="702"/>
                  <a:pt x="249" y="723"/>
                  <a:pt x="224" y="723"/>
                </a:cubicBezTo>
                <a:cubicBezTo>
                  <a:pt x="199" y="723"/>
                  <a:pt x="179" y="702"/>
                  <a:pt x="179" y="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" name="Freeform 420"/>
          <p:cNvSpPr>
            <a:spLocks noEditPoints="1"/>
          </p:cNvSpPr>
          <p:nvPr/>
        </p:nvSpPr>
        <p:spPr bwMode="auto">
          <a:xfrm>
            <a:off x="5097210" y="2565109"/>
            <a:ext cx="392387" cy="392074"/>
          </a:xfrm>
          <a:custGeom>
            <a:avLst/>
            <a:gdLst>
              <a:gd name="T0" fmla="*/ 900 w 1536"/>
              <a:gd name="T1" fmla="*/ 947 h 1535"/>
              <a:gd name="T2" fmla="*/ 855 w 1536"/>
              <a:gd name="T3" fmla="*/ 811 h 1535"/>
              <a:gd name="T4" fmla="*/ 636 w 1536"/>
              <a:gd name="T5" fmla="*/ 856 h 1535"/>
              <a:gd name="T6" fmla="*/ 549 w 1536"/>
              <a:gd name="T7" fmla="*/ 947 h 1535"/>
              <a:gd name="T8" fmla="*/ 504 w 1536"/>
              <a:gd name="T9" fmla="*/ 1173 h 1535"/>
              <a:gd name="T10" fmla="*/ 636 w 1536"/>
              <a:gd name="T11" fmla="*/ 1218 h 1535"/>
              <a:gd name="T12" fmla="*/ 681 w 1536"/>
              <a:gd name="T13" fmla="*/ 1355 h 1535"/>
              <a:gd name="T14" fmla="*/ 900 w 1536"/>
              <a:gd name="T15" fmla="*/ 1310 h 1535"/>
              <a:gd name="T16" fmla="*/ 987 w 1536"/>
              <a:gd name="T17" fmla="*/ 1218 h 1535"/>
              <a:gd name="T18" fmla="*/ 1032 w 1536"/>
              <a:gd name="T19" fmla="*/ 992 h 1535"/>
              <a:gd name="T20" fmla="*/ 942 w 1536"/>
              <a:gd name="T21" fmla="*/ 1128 h 1535"/>
              <a:gd name="T22" fmla="*/ 810 w 1536"/>
              <a:gd name="T23" fmla="*/ 1173 h 1535"/>
              <a:gd name="T24" fmla="*/ 726 w 1536"/>
              <a:gd name="T25" fmla="*/ 1265 h 1535"/>
              <a:gd name="T26" fmla="*/ 681 w 1536"/>
              <a:gd name="T27" fmla="*/ 1128 h 1535"/>
              <a:gd name="T28" fmla="*/ 594 w 1536"/>
              <a:gd name="T29" fmla="*/ 1037 h 1535"/>
              <a:gd name="T30" fmla="*/ 726 w 1536"/>
              <a:gd name="T31" fmla="*/ 992 h 1535"/>
              <a:gd name="T32" fmla="*/ 810 w 1536"/>
              <a:gd name="T33" fmla="*/ 901 h 1535"/>
              <a:gd name="T34" fmla="*/ 855 w 1536"/>
              <a:gd name="T35" fmla="*/ 1037 h 1535"/>
              <a:gd name="T36" fmla="*/ 942 w 1536"/>
              <a:gd name="T37" fmla="*/ 1128 h 1535"/>
              <a:gd name="T38" fmla="*/ 1536 w 1536"/>
              <a:gd name="T39" fmla="*/ 528 h 1535"/>
              <a:gd name="T40" fmla="*/ 1087 w 1536"/>
              <a:gd name="T41" fmla="*/ 323 h 1535"/>
              <a:gd name="T42" fmla="*/ 950 w 1536"/>
              <a:gd name="T43" fmla="*/ 0 h 1535"/>
              <a:gd name="T44" fmla="*/ 449 w 1536"/>
              <a:gd name="T45" fmla="*/ 137 h 1535"/>
              <a:gd name="T46" fmla="*/ 205 w 1536"/>
              <a:gd name="T47" fmla="*/ 323 h 1535"/>
              <a:gd name="T48" fmla="*/ 0 w 1536"/>
              <a:gd name="T49" fmla="*/ 1490 h 1535"/>
              <a:gd name="T50" fmla="*/ 1491 w 1536"/>
              <a:gd name="T51" fmla="*/ 1535 h 1535"/>
              <a:gd name="T52" fmla="*/ 539 w 1536"/>
              <a:gd name="T53" fmla="*/ 137 h 1535"/>
              <a:gd name="T54" fmla="*/ 950 w 1536"/>
              <a:gd name="T55" fmla="*/ 90 h 1535"/>
              <a:gd name="T56" fmla="*/ 997 w 1536"/>
              <a:gd name="T57" fmla="*/ 323 h 1535"/>
              <a:gd name="T58" fmla="*/ 539 w 1536"/>
              <a:gd name="T59" fmla="*/ 137 h 1535"/>
              <a:gd name="T60" fmla="*/ 90 w 1536"/>
              <a:gd name="T61" fmla="*/ 1445 h 1535"/>
              <a:gd name="T62" fmla="*/ 180 w 1536"/>
              <a:gd name="T63" fmla="*/ 714 h 1535"/>
              <a:gd name="T64" fmla="*/ 315 w 1536"/>
              <a:gd name="T65" fmla="*/ 893 h 1535"/>
              <a:gd name="T66" fmla="*/ 451 w 1536"/>
              <a:gd name="T67" fmla="*/ 714 h 1535"/>
              <a:gd name="T68" fmla="*/ 1085 w 1536"/>
              <a:gd name="T69" fmla="*/ 757 h 1535"/>
              <a:gd name="T70" fmla="*/ 1356 w 1536"/>
              <a:gd name="T71" fmla="*/ 757 h 1535"/>
              <a:gd name="T72" fmla="*/ 1446 w 1536"/>
              <a:gd name="T73" fmla="*/ 714 h 1535"/>
              <a:gd name="T74" fmla="*/ 270 w 1536"/>
              <a:gd name="T75" fmla="*/ 757 h 1535"/>
              <a:gd name="T76" fmla="*/ 361 w 1536"/>
              <a:gd name="T77" fmla="*/ 598 h 1535"/>
              <a:gd name="T78" fmla="*/ 315 w 1536"/>
              <a:gd name="T79" fmla="*/ 803 h 1535"/>
              <a:gd name="T80" fmla="*/ 1175 w 1536"/>
              <a:gd name="T81" fmla="*/ 757 h 1535"/>
              <a:gd name="T82" fmla="*/ 1266 w 1536"/>
              <a:gd name="T83" fmla="*/ 598 h 1535"/>
              <a:gd name="T84" fmla="*/ 1221 w 1536"/>
              <a:gd name="T85" fmla="*/ 803 h 1535"/>
              <a:gd name="T86" fmla="*/ 1175 w 1536"/>
              <a:gd name="T87" fmla="*/ 757 h 1535"/>
              <a:gd name="T88" fmla="*/ 1356 w 1536"/>
              <a:gd name="T89" fmla="*/ 624 h 1535"/>
              <a:gd name="T90" fmla="*/ 1311 w 1536"/>
              <a:gd name="T91" fmla="*/ 508 h 1535"/>
              <a:gd name="T92" fmla="*/ 1085 w 1536"/>
              <a:gd name="T93" fmla="*/ 553 h 1535"/>
              <a:gd name="T94" fmla="*/ 451 w 1536"/>
              <a:gd name="T95" fmla="*/ 624 h 1535"/>
              <a:gd name="T96" fmla="*/ 406 w 1536"/>
              <a:gd name="T97" fmla="*/ 508 h 1535"/>
              <a:gd name="T98" fmla="*/ 180 w 1536"/>
              <a:gd name="T99" fmla="*/ 553 h 1535"/>
              <a:gd name="T100" fmla="*/ 90 w 1536"/>
              <a:gd name="T101" fmla="*/ 624 h 1535"/>
              <a:gd name="T102" fmla="*/ 205 w 1536"/>
              <a:gd name="T103" fmla="*/ 413 h 1535"/>
              <a:gd name="T104" fmla="*/ 1446 w 1536"/>
              <a:gd name="T105" fmla="*/ 528 h 1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36" h="1535">
                <a:moveTo>
                  <a:pt x="987" y="947"/>
                </a:moveTo>
                <a:cubicBezTo>
                  <a:pt x="900" y="947"/>
                  <a:pt x="900" y="947"/>
                  <a:pt x="900" y="947"/>
                </a:cubicBezTo>
                <a:cubicBezTo>
                  <a:pt x="900" y="856"/>
                  <a:pt x="900" y="856"/>
                  <a:pt x="900" y="856"/>
                </a:cubicBezTo>
                <a:cubicBezTo>
                  <a:pt x="900" y="831"/>
                  <a:pt x="880" y="811"/>
                  <a:pt x="855" y="811"/>
                </a:cubicBezTo>
                <a:cubicBezTo>
                  <a:pt x="681" y="811"/>
                  <a:pt x="681" y="811"/>
                  <a:pt x="681" y="811"/>
                </a:cubicBezTo>
                <a:cubicBezTo>
                  <a:pt x="656" y="811"/>
                  <a:pt x="636" y="831"/>
                  <a:pt x="636" y="856"/>
                </a:cubicBezTo>
                <a:cubicBezTo>
                  <a:pt x="636" y="947"/>
                  <a:pt x="636" y="947"/>
                  <a:pt x="636" y="947"/>
                </a:cubicBezTo>
                <a:cubicBezTo>
                  <a:pt x="549" y="947"/>
                  <a:pt x="549" y="947"/>
                  <a:pt x="549" y="947"/>
                </a:cubicBezTo>
                <a:cubicBezTo>
                  <a:pt x="524" y="947"/>
                  <a:pt x="504" y="967"/>
                  <a:pt x="504" y="992"/>
                </a:cubicBezTo>
                <a:cubicBezTo>
                  <a:pt x="504" y="1173"/>
                  <a:pt x="504" y="1173"/>
                  <a:pt x="504" y="1173"/>
                </a:cubicBezTo>
                <a:cubicBezTo>
                  <a:pt x="504" y="1198"/>
                  <a:pt x="524" y="1218"/>
                  <a:pt x="549" y="1218"/>
                </a:cubicBezTo>
                <a:cubicBezTo>
                  <a:pt x="636" y="1218"/>
                  <a:pt x="636" y="1218"/>
                  <a:pt x="636" y="1218"/>
                </a:cubicBezTo>
                <a:cubicBezTo>
                  <a:pt x="636" y="1310"/>
                  <a:pt x="636" y="1310"/>
                  <a:pt x="636" y="1310"/>
                </a:cubicBezTo>
                <a:cubicBezTo>
                  <a:pt x="636" y="1335"/>
                  <a:pt x="656" y="1355"/>
                  <a:pt x="681" y="1355"/>
                </a:cubicBezTo>
                <a:cubicBezTo>
                  <a:pt x="855" y="1355"/>
                  <a:pt x="855" y="1355"/>
                  <a:pt x="855" y="1355"/>
                </a:cubicBezTo>
                <a:cubicBezTo>
                  <a:pt x="880" y="1355"/>
                  <a:pt x="900" y="1335"/>
                  <a:pt x="900" y="1310"/>
                </a:cubicBezTo>
                <a:cubicBezTo>
                  <a:pt x="900" y="1218"/>
                  <a:pt x="900" y="1218"/>
                  <a:pt x="900" y="1218"/>
                </a:cubicBezTo>
                <a:cubicBezTo>
                  <a:pt x="987" y="1218"/>
                  <a:pt x="987" y="1218"/>
                  <a:pt x="987" y="1218"/>
                </a:cubicBezTo>
                <a:cubicBezTo>
                  <a:pt x="1012" y="1218"/>
                  <a:pt x="1032" y="1198"/>
                  <a:pt x="1032" y="1173"/>
                </a:cubicBezTo>
                <a:cubicBezTo>
                  <a:pt x="1032" y="992"/>
                  <a:pt x="1032" y="992"/>
                  <a:pt x="1032" y="992"/>
                </a:cubicBezTo>
                <a:cubicBezTo>
                  <a:pt x="1032" y="967"/>
                  <a:pt x="1012" y="947"/>
                  <a:pt x="987" y="947"/>
                </a:cubicBezTo>
                <a:close/>
                <a:moveTo>
                  <a:pt x="942" y="1128"/>
                </a:moveTo>
                <a:cubicBezTo>
                  <a:pt x="855" y="1128"/>
                  <a:pt x="855" y="1128"/>
                  <a:pt x="855" y="1128"/>
                </a:cubicBezTo>
                <a:cubicBezTo>
                  <a:pt x="831" y="1128"/>
                  <a:pt x="810" y="1149"/>
                  <a:pt x="810" y="1173"/>
                </a:cubicBezTo>
                <a:cubicBezTo>
                  <a:pt x="810" y="1265"/>
                  <a:pt x="810" y="1265"/>
                  <a:pt x="810" y="1265"/>
                </a:cubicBezTo>
                <a:cubicBezTo>
                  <a:pt x="726" y="1265"/>
                  <a:pt x="726" y="1265"/>
                  <a:pt x="726" y="1265"/>
                </a:cubicBezTo>
                <a:cubicBezTo>
                  <a:pt x="726" y="1173"/>
                  <a:pt x="726" y="1173"/>
                  <a:pt x="726" y="1173"/>
                </a:cubicBezTo>
                <a:cubicBezTo>
                  <a:pt x="726" y="1149"/>
                  <a:pt x="705" y="1128"/>
                  <a:pt x="681" y="1128"/>
                </a:cubicBezTo>
                <a:cubicBezTo>
                  <a:pt x="594" y="1128"/>
                  <a:pt x="594" y="1128"/>
                  <a:pt x="594" y="1128"/>
                </a:cubicBezTo>
                <a:cubicBezTo>
                  <a:pt x="594" y="1037"/>
                  <a:pt x="594" y="1037"/>
                  <a:pt x="594" y="1037"/>
                </a:cubicBezTo>
                <a:cubicBezTo>
                  <a:pt x="681" y="1037"/>
                  <a:pt x="681" y="1037"/>
                  <a:pt x="681" y="1037"/>
                </a:cubicBezTo>
                <a:cubicBezTo>
                  <a:pt x="705" y="1037"/>
                  <a:pt x="726" y="1017"/>
                  <a:pt x="726" y="992"/>
                </a:cubicBezTo>
                <a:cubicBezTo>
                  <a:pt x="726" y="901"/>
                  <a:pt x="726" y="901"/>
                  <a:pt x="726" y="901"/>
                </a:cubicBezTo>
                <a:cubicBezTo>
                  <a:pt x="810" y="901"/>
                  <a:pt x="810" y="901"/>
                  <a:pt x="810" y="901"/>
                </a:cubicBezTo>
                <a:cubicBezTo>
                  <a:pt x="810" y="992"/>
                  <a:pt x="810" y="992"/>
                  <a:pt x="810" y="992"/>
                </a:cubicBezTo>
                <a:cubicBezTo>
                  <a:pt x="810" y="1017"/>
                  <a:pt x="831" y="1037"/>
                  <a:pt x="855" y="1037"/>
                </a:cubicBezTo>
                <a:cubicBezTo>
                  <a:pt x="942" y="1037"/>
                  <a:pt x="942" y="1037"/>
                  <a:pt x="942" y="1037"/>
                </a:cubicBezTo>
                <a:lnTo>
                  <a:pt x="942" y="1128"/>
                </a:lnTo>
                <a:close/>
                <a:moveTo>
                  <a:pt x="1536" y="1490"/>
                </a:moveTo>
                <a:cubicBezTo>
                  <a:pt x="1536" y="528"/>
                  <a:pt x="1536" y="528"/>
                  <a:pt x="1536" y="528"/>
                </a:cubicBezTo>
                <a:cubicBezTo>
                  <a:pt x="1536" y="415"/>
                  <a:pt x="1444" y="323"/>
                  <a:pt x="1331" y="323"/>
                </a:cubicBezTo>
                <a:cubicBezTo>
                  <a:pt x="1087" y="323"/>
                  <a:pt x="1087" y="323"/>
                  <a:pt x="1087" y="323"/>
                </a:cubicBezTo>
                <a:cubicBezTo>
                  <a:pt x="1087" y="137"/>
                  <a:pt x="1087" y="137"/>
                  <a:pt x="1087" y="137"/>
                </a:cubicBezTo>
                <a:cubicBezTo>
                  <a:pt x="1087" y="61"/>
                  <a:pt x="1026" y="0"/>
                  <a:pt x="950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10" y="0"/>
                  <a:pt x="449" y="61"/>
                  <a:pt x="449" y="137"/>
                </a:cubicBezTo>
                <a:cubicBezTo>
                  <a:pt x="449" y="323"/>
                  <a:pt x="449" y="323"/>
                  <a:pt x="449" y="323"/>
                </a:cubicBezTo>
                <a:cubicBezTo>
                  <a:pt x="205" y="323"/>
                  <a:pt x="205" y="323"/>
                  <a:pt x="205" y="323"/>
                </a:cubicBezTo>
                <a:cubicBezTo>
                  <a:pt x="92" y="323"/>
                  <a:pt x="0" y="415"/>
                  <a:pt x="0" y="528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1515"/>
                  <a:pt x="20" y="1535"/>
                  <a:pt x="45" y="1535"/>
                </a:cubicBezTo>
                <a:cubicBezTo>
                  <a:pt x="1491" y="1535"/>
                  <a:pt x="1491" y="1535"/>
                  <a:pt x="1491" y="1535"/>
                </a:cubicBezTo>
                <a:cubicBezTo>
                  <a:pt x="1516" y="1535"/>
                  <a:pt x="1536" y="1515"/>
                  <a:pt x="1536" y="1490"/>
                </a:cubicBezTo>
                <a:close/>
                <a:moveTo>
                  <a:pt x="539" y="137"/>
                </a:moveTo>
                <a:cubicBezTo>
                  <a:pt x="539" y="111"/>
                  <a:pt x="560" y="90"/>
                  <a:pt x="586" y="90"/>
                </a:cubicBezTo>
                <a:cubicBezTo>
                  <a:pt x="950" y="90"/>
                  <a:pt x="950" y="90"/>
                  <a:pt x="950" y="90"/>
                </a:cubicBezTo>
                <a:cubicBezTo>
                  <a:pt x="976" y="90"/>
                  <a:pt x="997" y="111"/>
                  <a:pt x="997" y="137"/>
                </a:cubicBezTo>
                <a:cubicBezTo>
                  <a:pt x="997" y="323"/>
                  <a:pt x="997" y="323"/>
                  <a:pt x="997" y="323"/>
                </a:cubicBezTo>
                <a:cubicBezTo>
                  <a:pt x="539" y="323"/>
                  <a:pt x="539" y="323"/>
                  <a:pt x="539" y="323"/>
                </a:cubicBezTo>
                <a:lnTo>
                  <a:pt x="539" y="137"/>
                </a:lnTo>
                <a:close/>
                <a:moveTo>
                  <a:pt x="1446" y="1445"/>
                </a:moveTo>
                <a:cubicBezTo>
                  <a:pt x="90" y="1445"/>
                  <a:pt x="90" y="1445"/>
                  <a:pt x="90" y="1445"/>
                </a:cubicBezTo>
                <a:cubicBezTo>
                  <a:pt x="90" y="714"/>
                  <a:pt x="90" y="714"/>
                  <a:pt x="90" y="714"/>
                </a:cubicBezTo>
                <a:cubicBezTo>
                  <a:pt x="180" y="714"/>
                  <a:pt x="180" y="714"/>
                  <a:pt x="180" y="714"/>
                </a:cubicBezTo>
                <a:cubicBezTo>
                  <a:pt x="180" y="757"/>
                  <a:pt x="180" y="757"/>
                  <a:pt x="180" y="757"/>
                </a:cubicBezTo>
                <a:cubicBezTo>
                  <a:pt x="180" y="832"/>
                  <a:pt x="241" y="893"/>
                  <a:pt x="315" y="893"/>
                </a:cubicBezTo>
                <a:cubicBezTo>
                  <a:pt x="390" y="893"/>
                  <a:pt x="451" y="832"/>
                  <a:pt x="451" y="757"/>
                </a:cubicBezTo>
                <a:cubicBezTo>
                  <a:pt x="451" y="714"/>
                  <a:pt x="451" y="714"/>
                  <a:pt x="451" y="714"/>
                </a:cubicBezTo>
                <a:cubicBezTo>
                  <a:pt x="1085" y="714"/>
                  <a:pt x="1085" y="714"/>
                  <a:pt x="1085" y="714"/>
                </a:cubicBezTo>
                <a:cubicBezTo>
                  <a:pt x="1085" y="757"/>
                  <a:pt x="1085" y="757"/>
                  <a:pt x="1085" y="757"/>
                </a:cubicBezTo>
                <a:cubicBezTo>
                  <a:pt x="1085" y="832"/>
                  <a:pt x="1146" y="893"/>
                  <a:pt x="1221" y="893"/>
                </a:cubicBezTo>
                <a:cubicBezTo>
                  <a:pt x="1295" y="893"/>
                  <a:pt x="1356" y="832"/>
                  <a:pt x="1356" y="757"/>
                </a:cubicBezTo>
                <a:cubicBezTo>
                  <a:pt x="1356" y="714"/>
                  <a:pt x="1356" y="714"/>
                  <a:pt x="1356" y="714"/>
                </a:cubicBezTo>
                <a:cubicBezTo>
                  <a:pt x="1446" y="714"/>
                  <a:pt x="1446" y="714"/>
                  <a:pt x="1446" y="714"/>
                </a:cubicBezTo>
                <a:lnTo>
                  <a:pt x="1446" y="1445"/>
                </a:lnTo>
                <a:close/>
                <a:moveTo>
                  <a:pt x="270" y="757"/>
                </a:moveTo>
                <a:cubicBezTo>
                  <a:pt x="270" y="598"/>
                  <a:pt x="270" y="598"/>
                  <a:pt x="270" y="598"/>
                </a:cubicBezTo>
                <a:cubicBezTo>
                  <a:pt x="361" y="598"/>
                  <a:pt x="361" y="598"/>
                  <a:pt x="361" y="598"/>
                </a:cubicBezTo>
                <a:cubicBezTo>
                  <a:pt x="361" y="757"/>
                  <a:pt x="361" y="757"/>
                  <a:pt x="361" y="757"/>
                </a:cubicBezTo>
                <a:cubicBezTo>
                  <a:pt x="361" y="783"/>
                  <a:pt x="341" y="803"/>
                  <a:pt x="315" y="803"/>
                </a:cubicBezTo>
                <a:cubicBezTo>
                  <a:pt x="290" y="803"/>
                  <a:pt x="270" y="783"/>
                  <a:pt x="270" y="757"/>
                </a:cubicBezTo>
                <a:close/>
                <a:moveTo>
                  <a:pt x="1175" y="757"/>
                </a:moveTo>
                <a:cubicBezTo>
                  <a:pt x="1175" y="598"/>
                  <a:pt x="1175" y="598"/>
                  <a:pt x="1175" y="598"/>
                </a:cubicBezTo>
                <a:cubicBezTo>
                  <a:pt x="1266" y="598"/>
                  <a:pt x="1266" y="598"/>
                  <a:pt x="1266" y="598"/>
                </a:cubicBezTo>
                <a:cubicBezTo>
                  <a:pt x="1266" y="757"/>
                  <a:pt x="1266" y="757"/>
                  <a:pt x="1266" y="757"/>
                </a:cubicBezTo>
                <a:cubicBezTo>
                  <a:pt x="1266" y="783"/>
                  <a:pt x="1246" y="803"/>
                  <a:pt x="1221" y="803"/>
                </a:cubicBezTo>
                <a:cubicBezTo>
                  <a:pt x="1221" y="803"/>
                  <a:pt x="1221" y="803"/>
                  <a:pt x="1221" y="803"/>
                </a:cubicBezTo>
                <a:cubicBezTo>
                  <a:pt x="1195" y="803"/>
                  <a:pt x="1175" y="783"/>
                  <a:pt x="1175" y="757"/>
                </a:cubicBezTo>
                <a:close/>
                <a:moveTo>
                  <a:pt x="1446" y="624"/>
                </a:moveTo>
                <a:cubicBezTo>
                  <a:pt x="1356" y="624"/>
                  <a:pt x="1356" y="624"/>
                  <a:pt x="1356" y="624"/>
                </a:cubicBezTo>
                <a:cubicBezTo>
                  <a:pt x="1356" y="553"/>
                  <a:pt x="1356" y="553"/>
                  <a:pt x="1356" y="553"/>
                </a:cubicBezTo>
                <a:cubicBezTo>
                  <a:pt x="1356" y="529"/>
                  <a:pt x="1336" y="508"/>
                  <a:pt x="1311" y="508"/>
                </a:cubicBezTo>
                <a:cubicBezTo>
                  <a:pt x="1130" y="508"/>
                  <a:pt x="1130" y="508"/>
                  <a:pt x="1130" y="508"/>
                </a:cubicBezTo>
                <a:cubicBezTo>
                  <a:pt x="1105" y="508"/>
                  <a:pt x="1085" y="529"/>
                  <a:pt x="1085" y="553"/>
                </a:cubicBezTo>
                <a:cubicBezTo>
                  <a:pt x="1085" y="624"/>
                  <a:pt x="1085" y="624"/>
                  <a:pt x="1085" y="624"/>
                </a:cubicBezTo>
                <a:cubicBezTo>
                  <a:pt x="451" y="624"/>
                  <a:pt x="451" y="624"/>
                  <a:pt x="451" y="624"/>
                </a:cubicBezTo>
                <a:cubicBezTo>
                  <a:pt x="451" y="553"/>
                  <a:pt x="451" y="553"/>
                  <a:pt x="451" y="553"/>
                </a:cubicBezTo>
                <a:cubicBezTo>
                  <a:pt x="451" y="529"/>
                  <a:pt x="431" y="508"/>
                  <a:pt x="406" y="508"/>
                </a:cubicBezTo>
                <a:cubicBezTo>
                  <a:pt x="225" y="508"/>
                  <a:pt x="225" y="508"/>
                  <a:pt x="225" y="508"/>
                </a:cubicBezTo>
                <a:cubicBezTo>
                  <a:pt x="200" y="508"/>
                  <a:pt x="180" y="529"/>
                  <a:pt x="180" y="553"/>
                </a:cubicBezTo>
                <a:cubicBezTo>
                  <a:pt x="180" y="624"/>
                  <a:pt x="180" y="624"/>
                  <a:pt x="180" y="624"/>
                </a:cubicBezTo>
                <a:cubicBezTo>
                  <a:pt x="90" y="624"/>
                  <a:pt x="90" y="624"/>
                  <a:pt x="90" y="624"/>
                </a:cubicBezTo>
                <a:cubicBezTo>
                  <a:pt x="90" y="528"/>
                  <a:pt x="90" y="528"/>
                  <a:pt x="90" y="528"/>
                </a:cubicBezTo>
                <a:cubicBezTo>
                  <a:pt x="90" y="464"/>
                  <a:pt x="141" y="413"/>
                  <a:pt x="205" y="413"/>
                </a:cubicBezTo>
                <a:cubicBezTo>
                  <a:pt x="1331" y="413"/>
                  <a:pt x="1331" y="413"/>
                  <a:pt x="1331" y="413"/>
                </a:cubicBezTo>
                <a:cubicBezTo>
                  <a:pt x="1395" y="413"/>
                  <a:pt x="1446" y="464"/>
                  <a:pt x="1446" y="528"/>
                </a:cubicBezTo>
                <a:lnTo>
                  <a:pt x="1446" y="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Freeform 427"/>
          <p:cNvSpPr>
            <a:spLocks noEditPoints="1"/>
          </p:cNvSpPr>
          <p:nvPr/>
        </p:nvSpPr>
        <p:spPr bwMode="auto">
          <a:xfrm>
            <a:off x="5096897" y="3249341"/>
            <a:ext cx="393013" cy="368450"/>
          </a:xfrm>
          <a:custGeom>
            <a:avLst/>
            <a:gdLst>
              <a:gd name="T0" fmla="*/ 376 w 1538"/>
              <a:gd name="T1" fmla="*/ 1145 h 1442"/>
              <a:gd name="T2" fmla="*/ 745 w 1538"/>
              <a:gd name="T3" fmla="*/ 1435 h 1442"/>
              <a:gd name="T4" fmla="*/ 769 w 1538"/>
              <a:gd name="T5" fmla="*/ 1442 h 1442"/>
              <a:gd name="T6" fmla="*/ 793 w 1538"/>
              <a:gd name="T7" fmla="*/ 1435 h 1442"/>
              <a:gd name="T8" fmla="*/ 1160 w 1538"/>
              <a:gd name="T9" fmla="*/ 1145 h 1442"/>
              <a:gd name="T10" fmla="*/ 1416 w 1538"/>
              <a:gd name="T11" fmla="*/ 846 h 1442"/>
              <a:gd name="T12" fmla="*/ 1537 w 1538"/>
              <a:gd name="T13" fmla="*/ 491 h 1442"/>
              <a:gd name="T14" fmla="*/ 1392 w 1538"/>
              <a:gd name="T15" fmla="*/ 118 h 1442"/>
              <a:gd name="T16" fmla="*/ 1120 w 1538"/>
              <a:gd name="T17" fmla="*/ 0 h 1442"/>
              <a:gd name="T18" fmla="*/ 769 w 1538"/>
              <a:gd name="T19" fmla="*/ 226 h 1442"/>
              <a:gd name="T20" fmla="*/ 418 w 1538"/>
              <a:gd name="T21" fmla="*/ 0 h 1442"/>
              <a:gd name="T22" fmla="*/ 121 w 1538"/>
              <a:gd name="T23" fmla="*/ 147 h 1442"/>
              <a:gd name="T24" fmla="*/ 1 w 1538"/>
              <a:gd name="T25" fmla="*/ 490 h 1442"/>
              <a:gd name="T26" fmla="*/ 120 w 1538"/>
              <a:gd name="T27" fmla="*/ 846 h 1442"/>
              <a:gd name="T28" fmla="*/ 376 w 1538"/>
              <a:gd name="T29" fmla="*/ 1145 h 1442"/>
              <a:gd name="T30" fmla="*/ 1100 w 1538"/>
              <a:gd name="T31" fmla="*/ 1079 h 1442"/>
              <a:gd name="T32" fmla="*/ 769 w 1538"/>
              <a:gd name="T33" fmla="*/ 1343 h 1442"/>
              <a:gd name="T34" fmla="*/ 436 w 1538"/>
              <a:gd name="T35" fmla="*/ 1079 h 1442"/>
              <a:gd name="T36" fmla="*/ 165 w 1538"/>
              <a:gd name="T37" fmla="*/ 745 h 1442"/>
              <a:gd name="T38" fmla="*/ 402 w 1538"/>
              <a:gd name="T39" fmla="*/ 745 h 1442"/>
              <a:gd name="T40" fmla="*/ 402 w 1538"/>
              <a:gd name="T41" fmla="*/ 868 h 1442"/>
              <a:gd name="T42" fmla="*/ 536 w 1538"/>
              <a:gd name="T43" fmla="*/ 1001 h 1442"/>
              <a:gd name="T44" fmla="*/ 670 w 1538"/>
              <a:gd name="T45" fmla="*/ 868 h 1442"/>
              <a:gd name="T46" fmla="*/ 670 w 1538"/>
              <a:gd name="T47" fmla="*/ 602 h 1442"/>
              <a:gd name="T48" fmla="*/ 714 w 1538"/>
              <a:gd name="T49" fmla="*/ 558 h 1442"/>
              <a:gd name="T50" fmla="*/ 758 w 1538"/>
              <a:gd name="T51" fmla="*/ 602 h 1442"/>
              <a:gd name="T52" fmla="*/ 758 w 1538"/>
              <a:gd name="T53" fmla="*/ 727 h 1442"/>
              <a:gd name="T54" fmla="*/ 891 w 1538"/>
              <a:gd name="T55" fmla="*/ 860 h 1442"/>
              <a:gd name="T56" fmla="*/ 1025 w 1538"/>
              <a:gd name="T57" fmla="*/ 727 h 1442"/>
              <a:gd name="T58" fmla="*/ 1025 w 1538"/>
              <a:gd name="T59" fmla="*/ 542 h 1442"/>
              <a:gd name="T60" fmla="*/ 1069 w 1538"/>
              <a:gd name="T61" fmla="*/ 498 h 1442"/>
              <a:gd name="T62" fmla="*/ 1113 w 1538"/>
              <a:gd name="T63" fmla="*/ 542 h 1442"/>
              <a:gd name="T64" fmla="*/ 1113 w 1538"/>
              <a:gd name="T65" fmla="*/ 577 h 1442"/>
              <a:gd name="T66" fmla="*/ 1158 w 1538"/>
              <a:gd name="T67" fmla="*/ 622 h 1442"/>
              <a:gd name="T68" fmla="*/ 1425 w 1538"/>
              <a:gd name="T69" fmla="*/ 622 h 1442"/>
              <a:gd name="T70" fmla="*/ 1100 w 1538"/>
              <a:gd name="T71" fmla="*/ 1079 h 1442"/>
              <a:gd name="T72" fmla="*/ 190 w 1538"/>
              <a:gd name="T73" fmla="*/ 205 h 1442"/>
              <a:gd name="T74" fmla="*/ 418 w 1538"/>
              <a:gd name="T75" fmla="*/ 90 h 1442"/>
              <a:gd name="T76" fmla="*/ 726 w 1538"/>
              <a:gd name="T77" fmla="*/ 355 h 1442"/>
              <a:gd name="T78" fmla="*/ 769 w 1538"/>
              <a:gd name="T79" fmla="*/ 387 h 1442"/>
              <a:gd name="T80" fmla="*/ 812 w 1538"/>
              <a:gd name="T81" fmla="*/ 355 h 1442"/>
              <a:gd name="T82" fmla="*/ 1120 w 1538"/>
              <a:gd name="T83" fmla="*/ 90 h 1442"/>
              <a:gd name="T84" fmla="*/ 1328 w 1538"/>
              <a:gd name="T85" fmla="*/ 182 h 1442"/>
              <a:gd name="T86" fmla="*/ 1447 w 1538"/>
              <a:gd name="T87" fmla="*/ 490 h 1442"/>
              <a:gd name="T88" fmla="*/ 1445 w 1538"/>
              <a:gd name="T89" fmla="*/ 532 h 1442"/>
              <a:gd name="T90" fmla="*/ 1202 w 1538"/>
              <a:gd name="T91" fmla="*/ 532 h 1442"/>
              <a:gd name="T92" fmla="*/ 1069 w 1538"/>
              <a:gd name="T93" fmla="*/ 409 h 1442"/>
              <a:gd name="T94" fmla="*/ 935 w 1538"/>
              <a:gd name="T95" fmla="*/ 542 h 1442"/>
              <a:gd name="T96" fmla="*/ 935 w 1538"/>
              <a:gd name="T97" fmla="*/ 727 h 1442"/>
              <a:gd name="T98" fmla="*/ 891 w 1538"/>
              <a:gd name="T99" fmla="*/ 771 h 1442"/>
              <a:gd name="T100" fmla="*/ 847 w 1538"/>
              <a:gd name="T101" fmla="*/ 727 h 1442"/>
              <a:gd name="T102" fmla="*/ 847 w 1538"/>
              <a:gd name="T103" fmla="*/ 602 h 1442"/>
              <a:gd name="T104" fmla="*/ 714 w 1538"/>
              <a:gd name="T105" fmla="*/ 469 h 1442"/>
              <a:gd name="T106" fmla="*/ 580 w 1538"/>
              <a:gd name="T107" fmla="*/ 602 h 1442"/>
              <a:gd name="T108" fmla="*/ 580 w 1538"/>
              <a:gd name="T109" fmla="*/ 868 h 1442"/>
              <a:gd name="T110" fmla="*/ 536 w 1538"/>
              <a:gd name="T111" fmla="*/ 911 h 1442"/>
              <a:gd name="T112" fmla="*/ 492 w 1538"/>
              <a:gd name="T113" fmla="*/ 868 h 1442"/>
              <a:gd name="T114" fmla="*/ 492 w 1538"/>
              <a:gd name="T115" fmla="*/ 701 h 1442"/>
              <a:gd name="T116" fmla="*/ 447 w 1538"/>
              <a:gd name="T117" fmla="*/ 656 h 1442"/>
              <a:gd name="T118" fmla="*/ 123 w 1538"/>
              <a:gd name="T119" fmla="*/ 656 h 1442"/>
              <a:gd name="T120" fmla="*/ 91 w 1538"/>
              <a:gd name="T121" fmla="*/ 491 h 1442"/>
              <a:gd name="T122" fmla="*/ 190 w 1538"/>
              <a:gd name="T123" fmla="*/ 20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8" h="1442">
                <a:moveTo>
                  <a:pt x="376" y="1145"/>
                </a:moveTo>
                <a:cubicBezTo>
                  <a:pt x="558" y="1317"/>
                  <a:pt x="737" y="1430"/>
                  <a:pt x="745" y="1435"/>
                </a:cubicBezTo>
                <a:cubicBezTo>
                  <a:pt x="752" y="1440"/>
                  <a:pt x="761" y="1442"/>
                  <a:pt x="769" y="1442"/>
                </a:cubicBezTo>
                <a:cubicBezTo>
                  <a:pt x="777" y="1442"/>
                  <a:pt x="786" y="1440"/>
                  <a:pt x="793" y="1435"/>
                </a:cubicBezTo>
                <a:cubicBezTo>
                  <a:pt x="801" y="1430"/>
                  <a:pt x="979" y="1316"/>
                  <a:pt x="1160" y="1145"/>
                </a:cubicBezTo>
                <a:cubicBezTo>
                  <a:pt x="1268" y="1044"/>
                  <a:pt x="1354" y="943"/>
                  <a:pt x="1416" y="846"/>
                </a:cubicBezTo>
                <a:cubicBezTo>
                  <a:pt x="1496" y="722"/>
                  <a:pt x="1536" y="602"/>
                  <a:pt x="1537" y="491"/>
                </a:cubicBezTo>
                <a:cubicBezTo>
                  <a:pt x="1538" y="348"/>
                  <a:pt x="1485" y="212"/>
                  <a:pt x="1392" y="118"/>
                </a:cubicBezTo>
                <a:cubicBezTo>
                  <a:pt x="1316" y="42"/>
                  <a:pt x="1220" y="0"/>
                  <a:pt x="1120" y="0"/>
                </a:cubicBezTo>
                <a:cubicBezTo>
                  <a:pt x="976" y="0"/>
                  <a:pt x="845" y="88"/>
                  <a:pt x="769" y="226"/>
                </a:cubicBezTo>
                <a:cubicBezTo>
                  <a:pt x="693" y="88"/>
                  <a:pt x="562" y="0"/>
                  <a:pt x="418" y="0"/>
                </a:cubicBezTo>
                <a:cubicBezTo>
                  <a:pt x="305" y="0"/>
                  <a:pt x="200" y="53"/>
                  <a:pt x="121" y="147"/>
                </a:cubicBezTo>
                <a:cubicBezTo>
                  <a:pt x="44" y="239"/>
                  <a:pt x="2" y="361"/>
                  <a:pt x="1" y="490"/>
                </a:cubicBezTo>
                <a:cubicBezTo>
                  <a:pt x="0" y="602"/>
                  <a:pt x="40" y="721"/>
                  <a:pt x="120" y="846"/>
                </a:cubicBezTo>
                <a:cubicBezTo>
                  <a:pt x="182" y="943"/>
                  <a:pt x="268" y="1044"/>
                  <a:pt x="376" y="1145"/>
                </a:cubicBezTo>
                <a:close/>
                <a:moveTo>
                  <a:pt x="1100" y="1079"/>
                </a:moveTo>
                <a:cubicBezTo>
                  <a:pt x="962" y="1209"/>
                  <a:pt x="823" y="1307"/>
                  <a:pt x="769" y="1343"/>
                </a:cubicBezTo>
                <a:cubicBezTo>
                  <a:pt x="714" y="1307"/>
                  <a:pt x="574" y="1209"/>
                  <a:pt x="436" y="1079"/>
                </a:cubicBezTo>
                <a:cubicBezTo>
                  <a:pt x="341" y="989"/>
                  <a:pt x="234" y="872"/>
                  <a:pt x="165" y="745"/>
                </a:cubicBezTo>
                <a:cubicBezTo>
                  <a:pt x="402" y="745"/>
                  <a:pt x="402" y="745"/>
                  <a:pt x="402" y="745"/>
                </a:cubicBezTo>
                <a:cubicBezTo>
                  <a:pt x="402" y="868"/>
                  <a:pt x="402" y="868"/>
                  <a:pt x="402" y="868"/>
                </a:cubicBezTo>
                <a:cubicBezTo>
                  <a:pt x="402" y="941"/>
                  <a:pt x="462" y="1001"/>
                  <a:pt x="536" y="1001"/>
                </a:cubicBezTo>
                <a:cubicBezTo>
                  <a:pt x="610" y="1001"/>
                  <a:pt x="670" y="941"/>
                  <a:pt x="670" y="868"/>
                </a:cubicBezTo>
                <a:cubicBezTo>
                  <a:pt x="670" y="602"/>
                  <a:pt x="670" y="602"/>
                  <a:pt x="670" y="602"/>
                </a:cubicBezTo>
                <a:cubicBezTo>
                  <a:pt x="670" y="578"/>
                  <a:pt x="690" y="558"/>
                  <a:pt x="714" y="558"/>
                </a:cubicBezTo>
                <a:cubicBezTo>
                  <a:pt x="738" y="558"/>
                  <a:pt x="758" y="578"/>
                  <a:pt x="758" y="602"/>
                </a:cubicBezTo>
                <a:cubicBezTo>
                  <a:pt x="758" y="727"/>
                  <a:pt x="758" y="727"/>
                  <a:pt x="758" y="727"/>
                </a:cubicBezTo>
                <a:cubicBezTo>
                  <a:pt x="758" y="800"/>
                  <a:pt x="818" y="860"/>
                  <a:pt x="891" y="860"/>
                </a:cubicBezTo>
                <a:cubicBezTo>
                  <a:pt x="965" y="860"/>
                  <a:pt x="1025" y="800"/>
                  <a:pt x="1025" y="727"/>
                </a:cubicBezTo>
                <a:cubicBezTo>
                  <a:pt x="1025" y="542"/>
                  <a:pt x="1025" y="542"/>
                  <a:pt x="1025" y="542"/>
                </a:cubicBezTo>
                <a:cubicBezTo>
                  <a:pt x="1025" y="518"/>
                  <a:pt x="1045" y="498"/>
                  <a:pt x="1069" y="498"/>
                </a:cubicBezTo>
                <a:cubicBezTo>
                  <a:pt x="1093" y="498"/>
                  <a:pt x="1113" y="518"/>
                  <a:pt x="1113" y="542"/>
                </a:cubicBezTo>
                <a:cubicBezTo>
                  <a:pt x="1113" y="577"/>
                  <a:pt x="1113" y="577"/>
                  <a:pt x="1113" y="577"/>
                </a:cubicBezTo>
                <a:cubicBezTo>
                  <a:pt x="1113" y="602"/>
                  <a:pt x="1133" y="622"/>
                  <a:pt x="1158" y="622"/>
                </a:cubicBezTo>
                <a:cubicBezTo>
                  <a:pt x="1425" y="622"/>
                  <a:pt x="1425" y="622"/>
                  <a:pt x="1425" y="622"/>
                </a:cubicBezTo>
                <a:cubicBezTo>
                  <a:pt x="1371" y="794"/>
                  <a:pt x="1226" y="960"/>
                  <a:pt x="1100" y="1079"/>
                </a:cubicBezTo>
                <a:close/>
                <a:moveTo>
                  <a:pt x="190" y="205"/>
                </a:moveTo>
                <a:cubicBezTo>
                  <a:pt x="251" y="131"/>
                  <a:pt x="333" y="90"/>
                  <a:pt x="418" y="90"/>
                </a:cubicBezTo>
                <a:cubicBezTo>
                  <a:pt x="555" y="90"/>
                  <a:pt x="679" y="197"/>
                  <a:pt x="726" y="355"/>
                </a:cubicBezTo>
                <a:cubicBezTo>
                  <a:pt x="732" y="374"/>
                  <a:pt x="749" y="387"/>
                  <a:pt x="769" y="387"/>
                </a:cubicBezTo>
                <a:cubicBezTo>
                  <a:pt x="789" y="387"/>
                  <a:pt x="806" y="374"/>
                  <a:pt x="812" y="355"/>
                </a:cubicBezTo>
                <a:cubicBezTo>
                  <a:pt x="859" y="197"/>
                  <a:pt x="983" y="90"/>
                  <a:pt x="1120" y="90"/>
                </a:cubicBezTo>
                <a:cubicBezTo>
                  <a:pt x="1195" y="90"/>
                  <a:pt x="1270" y="123"/>
                  <a:pt x="1328" y="182"/>
                </a:cubicBezTo>
                <a:cubicBezTo>
                  <a:pt x="1404" y="259"/>
                  <a:pt x="1448" y="371"/>
                  <a:pt x="1447" y="490"/>
                </a:cubicBezTo>
                <a:cubicBezTo>
                  <a:pt x="1447" y="504"/>
                  <a:pt x="1446" y="518"/>
                  <a:pt x="1445" y="532"/>
                </a:cubicBezTo>
                <a:cubicBezTo>
                  <a:pt x="1202" y="532"/>
                  <a:pt x="1202" y="532"/>
                  <a:pt x="1202" y="532"/>
                </a:cubicBezTo>
                <a:cubicBezTo>
                  <a:pt x="1197" y="463"/>
                  <a:pt x="1139" y="409"/>
                  <a:pt x="1069" y="409"/>
                </a:cubicBezTo>
                <a:cubicBezTo>
                  <a:pt x="995" y="409"/>
                  <a:pt x="935" y="469"/>
                  <a:pt x="935" y="542"/>
                </a:cubicBezTo>
                <a:cubicBezTo>
                  <a:pt x="935" y="727"/>
                  <a:pt x="935" y="727"/>
                  <a:pt x="935" y="727"/>
                </a:cubicBezTo>
                <a:cubicBezTo>
                  <a:pt x="935" y="751"/>
                  <a:pt x="916" y="771"/>
                  <a:pt x="891" y="771"/>
                </a:cubicBezTo>
                <a:cubicBezTo>
                  <a:pt x="867" y="771"/>
                  <a:pt x="847" y="751"/>
                  <a:pt x="847" y="727"/>
                </a:cubicBezTo>
                <a:cubicBezTo>
                  <a:pt x="847" y="602"/>
                  <a:pt x="847" y="602"/>
                  <a:pt x="847" y="602"/>
                </a:cubicBezTo>
                <a:cubicBezTo>
                  <a:pt x="847" y="529"/>
                  <a:pt x="787" y="469"/>
                  <a:pt x="714" y="469"/>
                </a:cubicBezTo>
                <a:cubicBezTo>
                  <a:pt x="640" y="469"/>
                  <a:pt x="580" y="529"/>
                  <a:pt x="580" y="602"/>
                </a:cubicBezTo>
                <a:cubicBezTo>
                  <a:pt x="580" y="868"/>
                  <a:pt x="580" y="868"/>
                  <a:pt x="580" y="868"/>
                </a:cubicBezTo>
                <a:cubicBezTo>
                  <a:pt x="580" y="892"/>
                  <a:pt x="560" y="911"/>
                  <a:pt x="536" y="911"/>
                </a:cubicBezTo>
                <a:cubicBezTo>
                  <a:pt x="512" y="911"/>
                  <a:pt x="492" y="892"/>
                  <a:pt x="492" y="868"/>
                </a:cubicBezTo>
                <a:cubicBezTo>
                  <a:pt x="492" y="701"/>
                  <a:pt x="492" y="701"/>
                  <a:pt x="492" y="701"/>
                </a:cubicBezTo>
                <a:cubicBezTo>
                  <a:pt x="492" y="676"/>
                  <a:pt x="472" y="656"/>
                  <a:pt x="447" y="656"/>
                </a:cubicBezTo>
                <a:cubicBezTo>
                  <a:pt x="123" y="656"/>
                  <a:pt x="123" y="656"/>
                  <a:pt x="123" y="656"/>
                </a:cubicBezTo>
                <a:cubicBezTo>
                  <a:pt x="103" y="601"/>
                  <a:pt x="91" y="546"/>
                  <a:pt x="91" y="491"/>
                </a:cubicBezTo>
                <a:cubicBezTo>
                  <a:pt x="91" y="382"/>
                  <a:pt x="127" y="281"/>
                  <a:pt x="19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Freeform 434"/>
          <p:cNvSpPr>
            <a:spLocks noEditPoints="1"/>
          </p:cNvSpPr>
          <p:nvPr/>
        </p:nvSpPr>
        <p:spPr bwMode="auto">
          <a:xfrm>
            <a:off x="5097210" y="3909792"/>
            <a:ext cx="392387" cy="392387"/>
          </a:xfrm>
          <a:custGeom>
            <a:avLst/>
            <a:gdLst>
              <a:gd name="T0" fmla="*/ 678 w 1536"/>
              <a:gd name="T1" fmla="*/ 995 h 1536"/>
              <a:gd name="T2" fmla="*/ 723 w 1536"/>
              <a:gd name="T3" fmla="*/ 950 h 1536"/>
              <a:gd name="T4" fmla="*/ 813 w 1536"/>
              <a:gd name="T5" fmla="*/ 950 h 1536"/>
              <a:gd name="T6" fmla="*/ 857 w 1536"/>
              <a:gd name="T7" fmla="*/ 995 h 1536"/>
              <a:gd name="T8" fmla="*/ 857 w 1536"/>
              <a:gd name="T9" fmla="*/ 1085 h 1536"/>
              <a:gd name="T10" fmla="*/ 813 w 1536"/>
              <a:gd name="T11" fmla="*/ 1129 h 1536"/>
              <a:gd name="T12" fmla="*/ 723 w 1536"/>
              <a:gd name="T13" fmla="*/ 1129 h 1536"/>
              <a:gd name="T14" fmla="*/ 678 w 1536"/>
              <a:gd name="T15" fmla="*/ 1085 h 1536"/>
              <a:gd name="T16" fmla="*/ 315 w 1536"/>
              <a:gd name="T17" fmla="*/ 1536 h 1536"/>
              <a:gd name="T18" fmla="*/ 90 w 1536"/>
              <a:gd name="T19" fmla="*/ 1491 h 1536"/>
              <a:gd name="T20" fmla="*/ 45 w 1536"/>
              <a:gd name="T21" fmla="*/ 812 h 1536"/>
              <a:gd name="T22" fmla="*/ 45 w 1536"/>
              <a:gd name="T23" fmla="*/ 722 h 1536"/>
              <a:gd name="T24" fmla="*/ 503 w 1536"/>
              <a:gd name="T25" fmla="*/ 538 h 1536"/>
              <a:gd name="T26" fmla="*/ 722 w 1536"/>
              <a:gd name="T27" fmla="*/ 351 h 1536"/>
              <a:gd name="T28" fmla="*/ 768 w 1536"/>
              <a:gd name="T29" fmla="*/ 0 h 1536"/>
              <a:gd name="T30" fmla="*/ 814 w 1536"/>
              <a:gd name="T31" fmla="*/ 351 h 1536"/>
              <a:gd name="T32" fmla="*/ 1033 w 1536"/>
              <a:gd name="T33" fmla="*/ 538 h 1536"/>
              <a:gd name="T34" fmla="*/ 1491 w 1536"/>
              <a:gd name="T35" fmla="*/ 722 h 1536"/>
              <a:gd name="T36" fmla="*/ 1491 w 1536"/>
              <a:gd name="T37" fmla="*/ 812 h 1536"/>
              <a:gd name="T38" fmla="*/ 1446 w 1536"/>
              <a:gd name="T39" fmla="*/ 1491 h 1536"/>
              <a:gd name="T40" fmla="*/ 1221 w 1536"/>
              <a:gd name="T41" fmla="*/ 1536 h 1536"/>
              <a:gd name="T42" fmla="*/ 1176 w 1536"/>
              <a:gd name="T43" fmla="*/ 1360 h 1536"/>
              <a:gd name="T44" fmla="*/ 360 w 1536"/>
              <a:gd name="T45" fmla="*/ 1491 h 1536"/>
              <a:gd name="T46" fmla="*/ 768 w 1536"/>
              <a:gd name="T47" fmla="*/ 267 h 1536"/>
              <a:gd name="T48" fmla="*/ 768 w 1536"/>
              <a:gd name="T49" fmla="*/ 90 h 1536"/>
              <a:gd name="T50" fmla="*/ 768 w 1536"/>
              <a:gd name="T51" fmla="*/ 267 h 1536"/>
              <a:gd name="T52" fmla="*/ 943 w 1536"/>
              <a:gd name="T53" fmla="*/ 722 h 1536"/>
              <a:gd name="T54" fmla="*/ 845 w 1536"/>
              <a:gd name="T55" fmla="*/ 441 h 1536"/>
              <a:gd name="T56" fmla="*/ 593 w 1536"/>
              <a:gd name="T57" fmla="*/ 538 h 1536"/>
              <a:gd name="T58" fmla="*/ 315 w 1536"/>
              <a:gd name="T59" fmla="*/ 1270 h 1536"/>
              <a:gd name="T60" fmla="*/ 1266 w 1536"/>
              <a:gd name="T61" fmla="*/ 1315 h 1536"/>
              <a:gd name="T62" fmla="*/ 1356 w 1536"/>
              <a:gd name="T63" fmla="*/ 1446 h 1536"/>
              <a:gd name="T64" fmla="*/ 180 w 1536"/>
              <a:gd name="T65" fmla="*/ 812 h 1536"/>
              <a:gd name="T66" fmla="*/ 270 w 1536"/>
              <a:gd name="T67" fmla="*/ 1446 h 1536"/>
              <a:gd name="T68" fmla="*/ 315 w 1536"/>
              <a:gd name="T69" fmla="*/ 127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6" h="1536">
                <a:moveTo>
                  <a:pt x="633" y="1040"/>
                </a:moveTo>
                <a:cubicBezTo>
                  <a:pt x="633" y="1015"/>
                  <a:pt x="654" y="995"/>
                  <a:pt x="678" y="995"/>
                </a:cubicBezTo>
                <a:cubicBezTo>
                  <a:pt x="723" y="995"/>
                  <a:pt x="723" y="995"/>
                  <a:pt x="723" y="995"/>
                </a:cubicBezTo>
                <a:cubicBezTo>
                  <a:pt x="723" y="950"/>
                  <a:pt x="723" y="950"/>
                  <a:pt x="723" y="950"/>
                </a:cubicBezTo>
                <a:cubicBezTo>
                  <a:pt x="723" y="926"/>
                  <a:pt x="743" y="905"/>
                  <a:pt x="768" y="905"/>
                </a:cubicBezTo>
                <a:cubicBezTo>
                  <a:pt x="793" y="905"/>
                  <a:pt x="813" y="926"/>
                  <a:pt x="813" y="950"/>
                </a:cubicBezTo>
                <a:cubicBezTo>
                  <a:pt x="813" y="995"/>
                  <a:pt x="813" y="995"/>
                  <a:pt x="813" y="995"/>
                </a:cubicBezTo>
                <a:cubicBezTo>
                  <a:pt x="857" y="995"/>
                  <a:pt x="857" y="995"/>
                  <a:pt x="857" y="995"/>
                </a:cubicBezTo>
                <a:cubicBezTo>
                  <a:pt x="882" y="995"/>
                  <a:pt x="902" y="1015"/>
                  <a:pt x="902" y="1040"/>
                </a:cubicBezTo>
                <a:cubicBezTo>
                  <a:pt x="902" y="1065"/>
                  <a:pt x="882" y="1085"/>
                  <a:pt x="857" y="1085"/>
                </a:cubicBezTo>
                <a:cubicBezTo>
                  <a:pt x="813" y="1085"/>
                  <a:pt x="813" y="1085"/>
                  <a:pt x="813" y="1085"/>
                </a:cubicBezTo>
                <a:cubicBezTo>
                  <a:pt x="813" y="1129"/>
                  <a:pt x="813" y="1129"/>
                  <a:pt x="813" y="1129"/>
                </a:cubicBezTo>
                <a:cubicBezTo>
                  <a:pt x="813" y="1154"/>
                  <a:pt x="793" y="1174"/>
                  <a:pt x="768" y="1174"/>
                </a:cubicBezTo>
                <a:cubicBezTo>
                  <a:pt x="743" y="1174"/>
                  <a:pt x="723" y="1154"/>
                  <a:pt x="723" y="1129"/>
                </a:cubicBezTo>
                <a:cubicBezTo>
                  <a:pt x="723" y="1085"/>
                  <a:pt x="723" y="1085"/>
                  <a:pt x="723" y="1085"/>
                </a:cubicBezTo>
                <a:cubicBezTo>
                  <a:pt x="678" y="1085"/>
                  <a:pt x="678" y="1085"/>
                  <a:pt x="678" y="1085"/>
                </a:cubicBezTo>
                <a:cubicBezTo>
                  <a:pt x="654" y="1085"/>
                  <a:pt x="633" y="1065"/>
                  <a:pt x="633" y="1040"/>
                </a:cubicBezTo>
                <a:close/>
                <a:moveTo>
                  <a:pt x="315" y="1536"/>
                </a:moveTo>
                <a:cubicBezTo>
                  <a:pt x="135" y="1536"/>
                  <a:pt x="135" y="1536"/>
                  <a:pt x="135" y="1536"/>
                </a:cubicBezTo>
                <a:cubicBezTo>
                  <a:pt x="110" y="1536"/>
                  <a:pt x="90" y="1516"/>
                  <a:pt x="90" y="1491"/>
                </a:cubicBezTo>
                <a:cubicBezTo>
                  <a:pt x="90" y="812"/>
                  <a:pt x="90" y="812"/>
                  <a:pt x="90" y="812"/>
                </a:cubicBezTo>
                <a:cubicBezTo>
                  <a:pt x="45" y="812"/>
                  <a:pt x="45" y="812"/>
                  <a:pt x="45" y="812"/>
                </a:cubicBezTo>
                <a:cubicBezTo>
                  <a:pt x="20" y="812"/>
                  <a:pt x="0" y="792"/>
                  <a:pt x="0" y="767"/>
                </a:cubicBezTo>
                <a:cubicBezTo>
                  <a:pt x="0" y="742"/>
                  <a:pt x="20" y="722"/>
                  <a:pt x="45" y="722"/>
                </a:cubicBezTo>
                <a:cubicBezTo>
                  <a:pt x="503" y="722"/>
                  <a:pt x="503" y="722"/>
                  <a:pt x="503" y="722"/>
                </a:cubicBezTo>
                <a:cubicBezTo>
                  <a:pt x="503" y="538"/>
                  <a:pt x="503" y="538"/>
                  <a:pt x="503" y="538"/>
                </a:cubicBezTo>
                <a:cubicBezTo>
                  <a:pt x="503" y="435"/>
                  <a:pt x="587" y="351"/>
                  <a:pt x="691" y="351"/>
                </a:cubicBezTo>
                <a:cubicBezTo>
                  <a:pt x="722" y="351"/>
                  <a:pt x="722" y="351"/>
                  <a:pt x="722" y="351"/>
                </a:cubicBezTo>
                <a:cubicBezTo>
                  <a:pt x="646" y="330"/>
                  <a:pt x="589" y="261"/>
                  <a:pt x="589" y="178"/>
                </a:cubicBezTo>
                <a:cubicBezTo>
                  <a:pt x="589" y="80"/>
                  <a:pt x="670" y="0"/>
                  <a:pt x="768" y="0"/>
                </a:cubicBezTo>
                <a:cubicBezTo>
                  <a:pt x="866" y="0"/>
                  <a:pt x="947" y="80"/>
                  <a:pt x="947" y="178"/>
                </a:cubicBezTo>
                <a:cubicBezTo>
                  <a:pt x="947" y="261"/>
                  <a:pt x="890" y="330"/>
                  <a:pt x="814" y="351"/>
                </a:cubicBezTo>
                <a:cubicBezTo>
                  <a:pt x="845" y="351"/>
                  <a:pt x="845" y="351"/>
                  <a:pt x="845" y="351"/>
                </a:cubicBezTo>
                <a:cubicBezTo>
                  <a:pt x="949" y="351"/>
                  <a:pt x="1033" y="435"/>
                  <a:pt x="1033" y="538"/>
                </a:cubicBezTo>
                <a:cubicBezTo>
                  <a:pt x="1033" y="722"/>
                  <a:pt x="1033" y="722"/>
                  <a:pt x="1033" y="722"/>
                </a:cubicBezTo>
                <a:cubicBezTo>
                  <a:pt x="1491" y="722"/>
                  <a:pt x="1491" y="722"/>
                  <a:pt x="1491" y="722"/>
                </a:cubicBezTo>
                <a:cubicBezTo>
                  <a:pt x="1516" y="722"/>
                  <a:pt x="1536" y="742"/>
                  <a:pt x="1536" y="767"/>
                </a:cubicBezTo>
                <a:cubicBezTo>
                  <a:pt x="1536" y="792"/>
                  <a:pt x="1516" y="812"/>
                  <a:pt x="1491" y="812"/>
                </a:cubicBezTo>
                <a:cubicBezTo>
                  <a:pt x="1446" y="812"/>
                  <a:pt x="1446" y="812"/>
                  <a:pt x="1446" y="812"/>
                </a:cubicBezTo>
                <a:cubicBezTo>
                  <a:pt x="1446" y="1491"/>
                  <a:pt x="1446" y="1491"/>
                  <a:pt x="1446" y="1491"/>
                </a:cubicBezTo>
                <a:cubicBezTo>
                  <a:pt x="1446" y="1516"/>
                  <a:pt x="1426" y="1536"/>
                  <a:pt x="1401" y="1536"/>
                </a:cubicBezTo>
                <a:cubicBezTo>
                  <a:pt x="1221" y="1536"/>
                  <a:pt x="1221" y="1536"/>
                  <a:pt x="1221" y="1536"/>
                </a:cubicBezTo>
                <a:cubicBezTo>
                  <a:pt x="1196" y="1536"/>
                  <a:pt x="1176" y="1516"/>
                  <a:pt x="1176" y="1491"/>
                </a:cubicBezTo>
                <a:cubicBezTo>
                  <a:pt x="1176" y="1360"/>
                  <a:pt x="1176" y="1360"/>
                  <a:pt x="1176" y="1360"/>
                </a:cubicBezTo>
                <a:cubicBezTo>
                  <a:pt x="360" y="1360"/>
                  <a:pt x="360" y="1360"/>
                  <a:pt x="360" y="1360"/>
                </a:cubicBezTo>
                <a:cubicBezTo>
                  <a:pt x="360" y="1491"/>
                  <a:pt x="360" y="1491"/>
                  <a:pt x="360" y="1491"/>
                </a:cubicBezTo>
                <a:cubicBezTo>
                  <a:pt x="360" y="1516"/>
                  <a:pt x="340" y="1536"/>
                  <a:pt x="315" y="1536"/>
                </a:cubicBezTo>
                <a:close/>
                <a:moveTo>
                  <a:pt x="768" y="267"/>
                </a:moveTo>
                <a:cubicBezTo>
                  <a:pt x="817" y="267"/>
                  <a:pt x="856" y="227"/>
                  <a:pt x="856" y="178"/>
                </a:cubicBezTo>
                <a:cubicBezTo>
                  <a:pt x="856" y="129"/>
                  <a:pt x="817" y="90"/>
                  <a:pt x="768" y="90"/>
                </a:cubicBezTo>
                <a:cubicBezTo>
                  <a:pt x="719" y="90"/>
                  <a:pt x="679" y="129"/>
                  <a:pt x="679" y="178"/>
                </a:cubicBezTo>
                <a:cubicBezTo>
                  <a:pt x="679" y="227"/>
                  <a:pt x="719" y="267"/>
                  <a:pt x="768" y="267"/>
                </a:cubicBezTo>
                <a:close/>
                <a:moveTo>
                  <a:pt x="593" y="722"/>
                </a:moveTo>
                <a:cubicBezTo>
                  <a:pt x="943" y="722"/>
                  <a:pt x="943" y="722"/>
                  <a:pt x="943" y="722"/>
                </a:cubicBezTo>
                <a:cubicBezTo>
                  <a:pt x="943" y="538"/>
                  <a:pt x="943" y="538"/>
                  <a:pt x="943" y="538"/>
                </a:cubicBezTo>
                <a:cubicBezTo>
                  <a:pt x="943" y="485"/>
                  <a:pt x="899" y="441"/>
                  <a:pt x="845" y="441"/>
                </a:cubicBezTo>
                <a:cubicBezTo>
                  <a:pt x="691" y="441"/>
                  <a:pt x="691" y="441"/>
                  <a:pt x="691" y="441"/>
                </a:cubicBezTo>
                <a:cubicBezTo>
                  <a:pt x="637" y="441"/>
                  <a:pt x="593" y="485"/>
                  <a:pt x="593" y="538"/>
                </a:cubicBezTo>
                <a:lnTo>
                  <a:pt x="593" y="722"/>
                </a:lnTo>
                <a:close/>
                <a:moveTo>
                  <a:pt x="315" y="1270"/>
                </a:moveTo>
                <a:cubicBezTo>
                  <a:pt x="1221" y="1270"/>
                  <a:pt x="1221" y="1270"/>
                  <a:pt x="1221" y="1270"/>
                </a:cubicBezTo>
                <a:cubicBezTo>
                  <a:pt x="1246" y="1270"/>
                  <a:pt x="1266" y="1290"/>
                  <a:pt x="1266" y="1315"/>
                </a:cubicBezTo>
                <a:cubicBezTo>
                  <a:pt x="1266" y="1446"/>
                  <a:pt x="1266" y="1446"/>
                  <a:pt x="1266" y="1446"/>
                </a:cubicBezTo>
                <a:cubicBezTo>
                  <a:pt x="1356" y="1446"/>
                  <a:pt x="1356" y="1446"/>
                  <a:pt x="1356" y="1446"/>
                </a:cubicBezTo>
                <a:cubicBezTo>
                  <a:pt x="1356" y="812"/>
                  <a:pt x="1356" y="812"/>
                  <a:pt x="1356" y="812"/>
                </a:cubicBezTo>
                <a:cubicBezTo>
                  <a:pt x="180" y="812"/>
                  <a:pt x="180" y="812"/>
                  <a:pt x="180" y="812"/>
                </a:cubicBezTo>
                <a:cubicBezTo>
                  <a:pt x="180" y="1446"/>
                  <a:pt x="180" y="1446"/>
                  <a:pt x="180" y="1446"/>
                </a:cubicBezTo>
                <a:cubicBezTo>
                  <a:pt x="270" y="1446"/>
                  <a:pt x="270" y="1446"/>
                  <a:pt x="270" y="1446"/>
                </a:cubicBezTo>
                <a:cubicBezTo>
                  <a:pt x="270" y="1315"/>
                  <a:pt x="270" y="1315"/>
                  <a:pt x="270" y="1315"/>
                </a:cubicBezTo>
                <a:cubicBezTo>
                  <a:pt x="270" y="1290"/>
                  <a:pt x="290" y="1270"/>
                  <a:pt x="315" y="12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Freeform 441"/>
          <p:cNvSpPr>
            <a:spLocks noEditPoints="1"/>
          </p:cNvSpPr>
          <p:nvPr/>
        </p:nvSpPr>
        <p:spPr bwMode="auto">
          <a:xfrm>
            <a:off x="5097132" y="4583620"/>
            <a:ext cx="392543" cy="392387"/>
          </a:xfrm>
          <a:custGeom>
            <a:avLst/>
            <a:gdLst>
              <a:gd name="T0" fmla="*/ 1491 w 1536"/>
              <a:gd name="T1" fmla="*/ 847 h 1536"/>
              <a:gd name="T2" fmla="*/ 1185 w 1536"/>
              <a:gd name="T3" fmla="*/ 453 h 1536"/>
              <a:gd name="T4" fmla="*/ 768 w 1536"/>
              <a:gd name="T5" fmla="*/ 0 h 1536"/>
              <a:gd name="T6" fmla="*/ 350 w 1536"/>
              <a:gd name="T7" fmla="*/ 454 h 1536"/>
              <a:gd name="T8" fmla="*/ 45 w 1536"/>
              <a:gd name="T9" fmla="*/ 847 h 1536"/>
              <a:gd name="T10" fmla="*/ 45 w 1536"/>
              <a:gd name="T11" fmla="*/ 1536 h 1536"/>
              <a:gd name="T12" fmla="*/ 305 w 1536"/>
              <a:gd name="T13" fmla="*/ 1446 h 1536"/>
              <a:gd name="T14" fmla="*/ 305 w 1536"/>
              <a:gd name="T15" fmla="*/ 937 h 1536"/>
              <a:gd name="T16" fmla="*/ 768 w 1536"/>
              <a:gd name="T17" fmla="*/ 90 h 1536"/>
              <a:gd name="T18" fmla="*/ 536 w 1536"/>
              <a:gd name="T19" fmla="*/ 454 h 1536"/>
              <a:gd name="T20" fmla="*/ 598 w 1536"/>
              <a:gd name="T21" fmla="*/ 1446 h 1536"/>
              <a:gd name="T22" fmla="*/ 723 w 1536"/>
              <a:gd name="T23" fmla="*/ 1446 h 1536"/>
              <a:gd name="T24" fmla="*/ 813 w 1536"/>
              <a:gd name="T25" fmla="*/ 1265 h 1536"/>
              <a:gd name="T26" fmla="*/ 1140 w 1536"/>
              <a:gd name="T27" fmla="*/ 1446 h 1536"/>
              <a:gd name="T28" fmla="*/ 982 w 1536"/>
              <a:gd name="T29" fmla="*/ 1175 h 1536"/>
              <a:gd name="T30" fmla="*/ 508 w 1536"/>
              <a:gd name="T31" fmla="*/ 1446 h 1536"/>
              <a:gd name="T32" fmla="*/ 1140 w 1536"/>
              <a:gd name="T33" fmla="*/ 543 h 1536"/>
              <a:gd name="T34" fmla="*/ 1230 w 1536"/>
              <a:gd name="T35" fmla="*/ 1446 h 1536"/>
              <a:gd name="T36" fmla="*/ 1446 w 1536"/>
              <a:gd name="T37" fmla="*/ 1446 h 1536"/>
              <a:gd name="T38" fmla="*/ 813 w 1536"/>
              <a:gd name="T39" fmla="*/ 320 h 1536"/>
              <a:gd name="T40" fmla="*/ 723 w 1536"/>
              <a:gd name="T41" fmla="*/ 326 h 1536"/>
              <a:gd name="T42" fmla="*/ 672 w 1536"/>
              <a:gd name="T43" fmla="*/ 275 h 1536"/>
              <a:gd name="T44" fmla="*/ 723 w 1536"/>
              <a:gd name="T45" fmla="*/ 225 h 1536"/>
              <a:gd name="T46" fmla="*/ 813 w 1536"/>
              <a:gd name="T47" fmla="*/ 230 h 1536"/>
              <a:gd name="T48" fmla="*/ 919 w 1536"/>
              <a:gd name="T49" fmla="*/ 680 h 1536"/>
              <a:gd name="T50" fmla="*/ 1046 w 1536"/>
              <a:gd name="T51" fmla="*/ 680 h 1536"/>
              <a:gd name="T52" fmla="*/ 919 w 1536"/>
              <a:gd name="T53" fmla="*/ 680 h 1536"/>
              <a:gd name="T54" fmla="*/ 1001 w 1536"/>
              <a:gd name="T55" fmla="*/ 995 h 1536"/>
              <a:gd name="T56" fmla="*/ 964 w 1536"/>
              <a:gd name="T57" fmla="*/ 1085 h 1536"/>
              <a:gd name="T58" fmla="*/ 964 w 1536"/>
              <a:gd name="T59" fmla="*/ 815 h 1536"/>
              <a:gd name="T60" fmla="*/ 1001 w 1536"/>
              <a:gd name="T61" fmla="*/ 905 h 1536"/>
              <a:gd name="T62" fmla="*/ 704 w 1536"/>
              <a:gd name="T63" fmla="*/ 680 h 1536"/>
              <a:gd name="T64" fmla="*/ 831 w 1536"/>
              <a:gd name="T65" fmla="*/ 680 h 1536"/>
              <a:gd name="T66" fmla="*/ 704 w 1536"/>
              <a:gd name="T67" fmla="*/ 680 h 1536"/>
              <a:gd name="T68" fmla="*/ 786 w 1536"/>
              <a:gd name="T69" fmla="*/ 995 h 1536"/>
              <a:gd name="T70" fmla="*/ 749 w 1536"/>
              <a:gd name="T71" fmla="*/ 1085 h 1536"/>
              <a:gd name="T72" fmla="*/ 749 w 1536"/>
              <a:gd name="T73" fmla="*/ 815 h 1536"/>
              <a:gd name="T74" fmla="*/ 786 w 1536"/>
              <a:gd name="T75" fmla="*/ 905 h 1536"/>
              <a:gd name="T76" fmla="*/ 490 w 1536"/>
              <a:gd name="T77" fmla="*/ 680 h 1536"/>
              <a:gd name="T78" fmla="*/ 617 w 1536"/>
              <a:gd name="T79" fmla="*/ 680 h 1536"/>
              <a:gd name="T80" fmla="*/ 490 w 1536"/>
              <a:gd name="T81" fmla="*/ 680 h 1536"/>
              <a:gd name="T82" fmla="*/ 572 w 1536"/>
              <a:gd name="T83" fmla="*/ 995 h 1536"/>
              <a:gd name="T84" fmla="*/ 535 w 1536"/>
              <a:gd name="T85" fmla="*/ 1085 h 1536"/>
              <a:gd name="T86" fmla="*/ 535 w 1536"/>
              <a:gd name="T87" fmla="*/ 815 h 1536"/>
              <a:gd name="T88" fmla="*/ 572 w 1536"/>
              <a:gd name="T89" fmla="*/ 90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36" h="1536">
                <a:moveTo>
                  <a:pt x="1536" y="1491"/>
                </a:moveTo>
                <a:cubicBezTo>
                  <a:pt x="1536" y="892"/>
                  <a:pt x="1536" y="892"/>
                  <a:pt x="1536" y="892"/>
                </a:cubicBezTo>
                <a:cubicBezTo>
                  <a:pt x="1536" y="868"/>
                  <a:pt x="1516" y="847"/>
                  <a:pt x="1491" y="847"/>
                </a:cubicBezTo>
                <a:cubicBezTo>
                  <a:pt x="1230" y="847"/>
                  <a:pt x="1230" y="847"/>
                  <a:pt x="1230" y="847"/>
                </a:cubicBezTo>
                <a:cubicBezTo>
                  <a:pt x="1230" y="498"/>
                  <a:pt x="1230" y="498"/>
                  <a:pt x="1230" y="498"/>
                </a:cubicBezTo>
                <a:cubicBezTo>
                  <a:pt x="1230" y="474"/>
                  <a:pt x="1210" y="453"/>
                  <a:pt x="1185" y="453"/>
                </a:cubicBezTo>
                <a:cubicBezTo>
                  <a:pt x="1089" y="453"/>
                  <a:pt x="1089" y="453"/>
                  <a:pt x="1089" y="453"/>
                </a:cubicBezTo>
                <a:cubicBezTo>
                  <a:pt x="1089" y="321"/>
                  <a:pt x="1089" y="321"/>
                  <a:pt x="1089" y="321"/>
                </a:cubicBezTo>
                <a:cubicBezTo>
                  <a:pt x="1089" y="144"/>
                  <a:pt x="945" y="0"/>
                  <a:pt x="768" y="0"/>
                </a:cubicBezTo>
                <a:cubicBezTo>
                  <a:pt x="590" y="0"/>
                  <a:pt x="446" y="144"/>
                  <a:pt x="446" y="321"/>
                </a:cubicBezTo>
                <a:cubicBezTo>
                  <a:pt x="446" y="454"/>
                  <a:pt x="446" y="454"/>
                  <a:pt x="446" y="454"/>
                </a:cubicBezTo>
                <a:cubicBezTo>
                  <a:pt x="350" y="454"/>
                  <a:pt x="350" y="454"/>
                  <a:pt x="350" y="454"/>
                </a:cubicBezTo>
                <a:cubicBezTo>
                  <a:pt x="326" y="454"/>
                  <a:pt x="305" y="474"/>
                  <a:pt x="305" y="499"/>
                </a:cubicBezTo>
                <a:cubicBezTo>
                  <a:pt x="305" y="847"/>
                  <a:pt x="305" y="847"/>
                  <a:pt x="305" y="847"/>
                </a:cubicBezTo>
                <a:cubicBezTo>
                  <a:pt x="45" y="847"/>
                  <a:pt x="45" y="847"/>
                  <a:pt x="45" y="847"/>
                </a:cubicBezTo>
                <a:cubicBezTo>
                  <a:pt x="20" y="847"/>
                  <a:pt x="0" y="868"/>
                  <a:pt x="0" y="892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15"/>
                  <a:pt x="20" y="1536"/>
                  <a:pt x="45" y="1536"/>
                </a:cubicBezTo>
                <a:cubicBezTo>
                  <a:pt x="1491" y="1536"/>
                  <a:pt x="1491" y="1536"/>
                  <a:pt x="1491" y="1536"/>
                </a:cubicBezTo>
                <a:cubicBezTo>
                  <a:pt x="1516" y="1536"/>
                  <a:pt x="1536" y="1515"/>
                  <a:pt x="1536" y="1491"/>
                </a:cubicBezTo>
                <a:close/>
                <a:moveTo>
                  <a:pt x="305" y="1446"/>
                </a:moveTo>
                <a:cubicBezTo>
                  <a:pt x="90" y="1446"/>
                  <a:pt x="90" y="1446"/>
                  <a:pt x="90" y="1446"/>
                </a:cubicBezTo>
                <a:cubicBezTo>
                  <a:pt x="90" y="937"/>
                  <a:pt x="90" y="937"/>
                  <a:pt x="90" y="937"/>
                </a:cubicBezTo>
                <a:cubicBezTo>
                  <a:pt x="305" y="937"/>
                  <a:pt x="305" y="937"/>
                  <a:pt x="305" y="937"/>
                </a:cubicBezTo>
                <a:lnTo>
                  <a:pt x="305" y="1446"/>
                </a:lnTo>
                <a:close/>
                <a:moveTo>
                  <a:pt x="536" y="321"/>
                </a:moveTo>
                <a:cubicBezTo>
                  <a:pt x="536" y="193"/>
                  <a:pt x="640" y="90"/>
                  <a:pt x="768" y="90"/>
                </a:cubicBezTo>
                <a:cubicBezTo>
                  <a:pt x="895" y="90"/>
                  <a:pt x="999" y="193"/>
                  <a:pt x="999" y="321"/>
                </a:cubicBezTo>
                <a:cubicBezTo>
                  <a:pt x="999" y="454"/>
                  <a:pt x="999" y="454"/>
                  <a:pt x="999" y="454"/>
                </a:cubicBezTo>
                <a:cubicBezTo>
                  <a:pt x="536" y="454"/>
                  <a:pt x="536" y="454"/>
                  <a:pt x="536" y="454"/>
                </a:cubicBezTo>
                <a:lnTo>
                  <a:pt x="536" y="321"/>
                </a:lnTo>
                <a:close/>
                <a:moveTo>
                  <a:pt x="723" y="1446"/>
                </a:moveTo>
                <a:cubicBezTo>
                  <a:pt x="598" y="1446"/>
                  <a:pt x="598" y="1446"/>
                  <a:pt x="598" y="1446"/>
                </a:cubicBezTo>
                <a:cubicBezTo>
                  <a:pt x="598" y="1265"/>
                  <a:pt x="598" y="1265"/>
                  <a:pt x="598" y="1265"/>
                </a:cubicBezTo>
                <a:cubicBezTo>
                  <a:pt x="723" y="1265"/>
                  <a:pt x="723" y="1265"/>
                  <a:pt x="723" y="1265"/>
                </a:cubicBezTo>
                <a:lnTo>
                  <a:pt x="723" y="1446"/>
                </a:lnTo>
                <a:close/>
                <a:moveTo>
                  <a:pt x="937" y="1446"/>
                </a:moveTo>
                <a:cubicBezTo>
                  <a:pt x="813" y="1446"/>
                  <a:pt x="813" y="1446"/>
                  <a:pt x="813" y="1446"/>
                </a:cubicBezTo>
                <a:cubicBezTo>
                  <a:pt x="813" y="1265"/>
                  <a:pt x="813" y="1265"/>
                  <a:pt x="813" y="1265"/>
                </a:cubicBezTo>
                <a:cubicBezTo>
                  <a:pt x="937" y="1265"/>
                  <a:pt x="937" y="1265"/>
                  <a:pt x="937" y="1265"/>
                </a:cubicBezTo>
                <a:lnTo>
                  <a:pt x="937" y="1446"/>
                </a:lnTo>
                <a:close/>
                <a:moveTo>
                  <a:pt x="1140" y="1446"/>
                </a:moveTo>
                <a:cubicBezTo>
                  <a:pt x="1027" y="1446"/>
                  <a:pt x="1027" y="1446"/>
                  <a:pt x="1027" y="1446"/>
                </a:cubicBezTo>
                <a:cubicBezTo>
                  <a:pt x="1027" y="1220"/>
                  <a:pt x="1027" y="1220"/>
                  <a:pt x="1027" y="1220"/>
                </a:cubicBezTo>
                <a:cubicBezTo>
                  <a:pt x="1027" y="1195"/>
                  <a:pt x="1007" y="1175"/>
                  <a:pt x="982" y="1175"/>
                </a:cubicBezTo>
                <a:cubicBezTo>
                  <a:pt x="553" y="1175"/>
                  <a:pt x="553" y="1175"/>
                  <a:pt x="553" y="1175"/>
                </a:cubicBezTo>
                <a:cubicBezTo>
                  <a:pt x="528" y="1175"/>
                  <a:pt x="508" y="1195"/>
                  <a:pt x="508" y="1220"/>
                </a:cubicBezTo>
                <a:cubicBezTo>
                  <a:pt x="508" y="1446"/>
                  <a:pt x="508" y="1446"/>
                  <a:pt x="508" y="1446"/>
                </a:cubicBezTo>
                <a:cubicBezTo>
                  <a:pt x="395" y="1446"/>
                  <a:pt x="395" y="1446"/>
                  <a:pt x="395" y="1446"/>
                </a:cubicBezTo>
                <a:cubicBezTo>
                  <a:pt x="395" y="543"/>
                  <a:pt x="395" y="543"/>
                  <a:pt x="395" y="543"/>
                </a:cubicBezTo>
                <a:cubicBezTo>
                  <a:pt x="1140" y="543"/>
                  <a:pt x="1140" y="543"/>
                  <a:pt x="1140" y="543"/>
                </a:cubicBezTo>
                <a:lnTo>
                  <a:pt x="1140" y="1446"/>
                </a:lnTo>
                <a:close/>
                <a:moveTo>
                  <a:pt x="1446" y="1446"/>
                </a:moveTo>
                <a:cubicBezTo>
                  <a:pt x="1230" y="1446"/>
                  <a:pt x="1230" y="1446"/>
                  <a:pt x="1230" y="1446"/>
                </a:cubicBezTo>
                <a:cubicBezTo>
                  <a:pt x="1230" y="937"/>
                  <a:pt x="1230" y="937"/>
                  <a:pt x="1230" y="937"/>
                </a:cubicBezTo>
                <a:cubicBezTo>
                  <a:pt x="1446" y="937"/>
                  <a:pt x="1446" y="937"/>
                  <a:pt x="1446" y="937"/>
                </a:cubicBezTo>
                <a:lnTo>
                  <a:pt x="1446" y="1446"/>
                </a:lnTo>
                <a:close/>
                <a:moveTo>
                  <a:pt x="864" y="275"/>
                </a:moveTo>
                <a:cubicBezTo>
                  <a:pt x="864" y="300"/>
                  <a:pt x="844" y="320"/>
                  <a:pt x="819" y="320"/>
                </a:cubicBezTo>
                <a:cubicBezTo>
                  <a:pt x="813" y="320"/>
                  <a:pt x="813" y="320"/>
                  <a:pt x="813" y="320"/>
                </a:cubicBezTo>
                <a:cubicBezTo>
                  <a:pt x="813" y="326"/>
                  <a:pt x="813" y="326"/>
                  <a:pt x="813" y="326"/>
                </a:cubicBezTo>
                <a:cubicBezTo>
                  <a:pt x="813" y="351"/>
                  <a:pt x="793" y="371"/>
                  <a:pt x="768" y="371"/>
                </a:cubicBezTo>
                <a:cubicBezTo>
                  <a:pt x="743" y="371"/>
                  <a:pt x="723" y="351"/>
                  <a:pt x="723" y="326"/>
                </a:cubicBezTo>
                <a:cubicBezTo>
                  <a:pt x="723" y="320"/>
                  <a:pt x="723" y="320"/>
                  <a:pt x="723" y="320"/>
                </a:cubicBezTo>
                <a:cubicBezTo>
                  <a:pt x="717" y="320"/>
                  <a:pt x="717" y="320"/>
                  <a:pt x="717" y="320"/>
                </a:cubicBezTo>
                <a:cubicBezTo>
                  <a:pt x="692" y="320"/>
                  <a:pt x="672" y="300"/>
                  <a:pt x="672" y="275"/>
                </a:cubicBezTo>
                <a:cubicBezTo>
                  <a:pt x="672" y="251"/>
                  <a:pt x="692" y="230"/>
                  <a:pt x="717" y="230"/>
                </a:cubicBezTo>
                <a:cubicBezTo>
                  <a:pt x="723" y="230"/>
                  <a:pt x="723" y="230"/>
                  <a:pt x="723" y="230"/>
                </a:cubicBezTo>
                <a:cubicBezTo>
                  <a:pt x="723" y="225"/>
                  <a:pt x="723" y="225"/>
                  <a:pt x="723" y="225"/>
                </a:cubicBezTo>
                <a:cubicBezTo>
                  <a:pt x="723" y="200"/>
                  <a:pt x="743" y="180"/>
                  <a:pt x="768" y="180"/>
                </a:cubicBezTo>
                <a:cubicBezTo>
                  <a:pt x="793" y="180"/>
                  <a:pt x="813" y="200"/>
                  <a:pt x="813" y="225"/>
                </a:cubicBezTo>
                <a:cubicBezTo>
                  <a:pt x="813" y="230"/>
                  <a:pt x="813" y="230"/>
                  <a:pt x="813" y="230"/>
                </a:cubicBezTo>
                <a:cubicBezTo>
                  <a:pt x="819" y="230"/>
                  <a:pt x="819" y="230"/>
                  <a:pt x="819" y="230"/>
                </a:cubicBezTo>
                <a:cubicBezTo>
                  <a:pt x="844" y="230"/>
                  <a:pt x="864" y="251"/>
                  <a:pt x="864" y="275"/>
                </a:cubicBezTo>
                <a:close/>
                <a:moveTo>
                  <a:pt x="919" y="680"/>
                </a:moveTo>
                <a:cubicBezTo>
                  <a:pt x="919" y="655"/>
                  <a:pt x="939" y="635"/>
                  <a:pt x="964" y="635"/>
                </a:cubicBezTo>
                <a:cubicBezTo>
                  <a:pt x="1001" y="635"/>
                  <a:pt x="1001" y="635"/>
                  <a:pt x="1001" y="635"/>
                </a:cubicBezTo>
                <a:cubicBezTo>
                  <a:pt x="1026" y="635"/>
                  <a:pt x="1046" y="655"/>
                  <a:pt x="1046" y="680"/>
                </a:cubicBezTo>
                <a:cubicBezTo>
                  <a:pt x="1046" y="704"/>
                  <a:pt x="1026" y="725"/>
                  <a:pt x="1001" y="725"/>
                </a:cubicBezTo>
                <a:cubicBezTo>
                  <a:pt x="964" y="725"/>
                  <a:pt x="964" y="725"/>
                  <a:pt x="964" y="725"/>
                </a:cubicBezTo>
                <a:cubicBezTo>
                  <a:pt x="939" y="725"/>
                  <a:pt x="919" y="704"/>
                  <a:pt x="919" y="680"/>
                </a:cubicBezTo>
                <a:close/>
                <a:moveTo>
                  <a:pt x="919" y="1040"/>
                </a:moveTo>
                <a:cubicBezTo>
                  <a:pt x="919" y="1015"/>
                  <a:pt x="939" y="995"/>
                  <a:pt x="964" y="995"/>
                </a:cubicBezTo>
                <a:cubicBezTo>
                  <a:pt x="1001" y="995"/>
                  <a:pt x="1001" y="995"/>
                  <a:pt x="1001" y="995"/>
                </a:cubicBezTo>
                <a:cubicBezTo>
                  <a:pt x="1026" y="995"/>
                  <a:pt x="1046" y="1015"/>
                  <a:pt x="1046" y="1040"/>
                </a:cubicBezTo>
                <a:cubicBezTo>
                  <a:pt x="1046" y="1064"/>
                  <a:pt x="1026" y="1085"/>
                  <a:pt x="1001" y="1085"/>
                </a:cubicBezTo>
                <a:cubicBezTo>
                  <a:pt x="964" y="1085"/>
                  <a:pt x="964" y="1085"/>
                  <a:pt x="964" y="1085"/>
                </a:cubicBezTo>
                <a:cubicBezTo>
                  <a:pt x="939" y="1085"/>
                  <a:pt x="919" y="1064"/>
                  <a:pt x="919" y="1040"/>
                </a:cubicBezTo>
                <a:close/>
                <a:moveTo>
                  <a:pt x="919" y="860"/>
                </a:moveTo>
                <a:cubicBezTo>
                  <a:pt x="919" y="835"/>
                  <a:pt x="939" y="815"/>
                  <a:pt x="964" y="815"/>
                </a:cubicBezTo>
                <a:cubicBezTo>
                  <a:pt x="1001" y="815"/>
                  <a:pt x="1001" y="815"/>
                  <a:pt x="1001" y="815"/>
                </a:cubicBezTo>
                <a:cubicBezTo>
                  <a:pt x="1026" y="815"/>
                  <a:pt x="1046" y="835"/>
                  <a:pt x="1046" y="860"/>
                </a:cubicBezTo>
                <a:cubicBezTo>
                  <a:pt x="1046" y="884"/>
                  <a:pt x="1026" y="905"/>
                  <a:pt x="1001" y="905"/>
                </a:cubicBezTo>
                <a:cubicBezTo>
                  <a:pt x="964" y="905"/>
                  <a:pt x="964" y="905"/>
                  <a:pt x="964" y="905"/>
                </a:cubicBezTo>
                <a:cubicBezTo>
                  <a:pt x="939" y="905"/>
                  <a:pt x="919" y="884"/>
                  <a:pt x="919" y="860"/>
                </a:cubicBezTo>
                <a:close/>
                <a:moveTo>
                  <a:pt x="704" y="680"/>
                </a:moveTo>
                <a:cubicBezTo>
                  <a:pt x="704" y="655"/>
                  <a:pt x="724" y="635"/>
                  <a:pt x="749" y="635"/>
                </a:cubicBezTo>
                <a:cubicBezTo>
                  <a:pt x="786" y="635"/>
                  <a:pt x="786" y="635"/>
                  <a:pt x="786" y="635"/>
                </a:cubicBezTo>
                <a:cubicBezTo>
                  <a:pt x="811" y="635"/>
                  <a:pt x="831" y="655"/>
                  <a:pt x="831" y="680"/>
                </a:cubicBezTo>
                <a:cubicBezTo>
                  <a:pt x="831" y="704"/>
                  <a:pt x="811" y="725"/>
                  <a:pt x="786" y="725"/>
                </a:cubicBezTo>
                <a:cubicBezTo>
                  <a:pt x="749" y="725"/>
                  <a:pt x="749" y="725"/>
                  <a:pt x="749" y="725"/>
                </a:cubicBezTo>
                <a:cubicBezTo>
                  <a:pt x="724" y="725"/>
                  <a:pt x="704" y="704"/>
                  <a:pt x="704" y="680"/>
                </a:cubicBezTo>
                <a:close/>
                <a:moveTo>
                  <a:pt x="704" y="1040"/>
                </a:moveTo>
                <a:cubicBezTo>
                  <a:pt x="704" y="1015"/>
                  <a:pt x="724" y="995"/>
                  <a:pt x="749" y="995"/>
                </a:cubicBezTo>
                <a:cubicBezTo>
                  <a:pt x="786" y="995"/>
                  <a:pt x="786" y="995"/>
                  <a:pt x="786" y="995"/>
                </a:cubicBezTo>
                <a:cubicBezTo>
                  <a:pt x="811" y="995"/>
                  <a:pt x="831" y="1015"/>
                  <a:pt x="831" y="1040"/>
                </a:cubicBezTo>
                <a:cubicBezTo>
                  <a:pt x="831" y="1064"/>
                  <a:pt x="811" y="1085"/>
                  <a:pt x="786" y="1085"/>
                </a:cubicBezTo>
                <a:cubicBezTo>
                  <a:pt x="749" y="1085"/>
                  <a:pt x="749" y="1085"/>
                  <a:pt x="749" y="1085"/>
                </a:cubicBezTo>
                <a:cubicBezTo>
                  <a:pt x="724" y="1085"/>
                  <a:pt x="704" y="1064"/>
                  <a:pt x="704" y="1040"/>
                </a:cubicBezTo>
                <a:close/>
                <a:moveTo>
                  <a:pt x="704" y="860"/>
                </a:moveTo>
                <a:cubicBezTo>
                  <a:pt x="704" y="835"/>
                  <a:pt x="724" y="815"/>
                  <a:pt x="749" y="815"/>
                </a:cubicBezTo>
                <a:cubicBezTo>
                  <a:pt x="786" y="815"/>
                  <a:pt x="786" y="815"/>
                  <a:pt x="786" y="815"/>
                </a:cubicBezTo>
                <a:cubicBezTo>
                  <a:pt x="811" y="815"/>
                  <a:pt x="831" y="835"/>
                  <a:pt x="831" y="860"/>
                </a:cubicBezTo>
                <a:cubicBezTo>
                  <a:pt x="831" y="884"/>
                  <a:pt x="811" y="905"/>
                  <a:pt x="786" y="905"/>
                </a:cubicBezTo>
                <a:cubicBezTo>
                  <a:pt x="749" y="905"/>
                  <a:pt x="749" y="905"/>
                  <a:pt x="749" y="905"/>
                </a:cubicBezTo>
                <a:cubicBezTo>
                  <a:pt x="724" y="905"/>
                  <a:pt x="704" y="884"/>
                  <a:pt x="704" y="860"/>
                </a:cubicBezTo>
                <a:close/>
                <a:moveTo>
                  <a:pt x="490" y="680"/>
                </a:moveTo>
                <a:cubicBezTo>
                  <a:pt x="490" y="655"/>
                  <a:pt x="510" y="635"/>
                  <a:pt x="535" y="635"/>
                </a:cubicBezTo>
                <a:cubicBezTo>
                  <a:pt x="572" y="635"/>
                  <a:pt x="572" y="635"/>
                  <a:pt x="572" y="635"/>
                </a:cubicBezTo>
                <a:cubicBezTo>
                  <a:pt x="597" y="635"/>
                  <a:pt x="617" y="655"/>
                  <a:pt x="617" y="680"/>
                </a:cubicBezTo>
                <a:cubicBezTo>
                  <a:pt x="617" y="704"/>
                  <a:pt x="597" y="725"/>
                  <a:pt x="572" y="725"/>
                </a:cubicBezTo>
                <a:cubicBezTo>
                  <a:pt x="535" y="725"/>
                  <a:pt x="535" y="725"/>
                  <a:pt x="535" y="725"/>
                </a:cubicBezTo>
                <a:cubicBezTo>
                  <a:pt x="510" y="725"/>
                  <a:pt x="490" y="704"/>
                  <a:pt x="490" y="680"/>
                </a:cubicBezTo>
                <a:close/>
                <a:moveTo>
                  <a:pt x="490" y="1040"/>
                </a:moveTo>
                <a:cubicBezTo>
                  <a:pt x="490" y="1015"/>
                  <a:pt x="510" y="995"/>
                  <a:pt x="535" y="995"/>
                </a:cubicBezTo>
                <a:cubicBezTo>
                  <a:pt x="572" y="995"/>
                  <a:pt x="572" y="995"/>
                  <a:pt x="572" y="995"/>
                </a:cubicBezTo>
                <a:cubicBezTo>
                  <a:pt x="597" y="995"/>
                  <a:pt x="617" y="1015"/>
                  <a:pt x="617" y="1040"/>
                </a:cubicBezTo>
                <a:cubicBezTo>
                  <a:pt x="617" y="1064"/>
                  <a:pt x="597" y="1085"/>
                  <a:pt x="572" y="1085"/>
                </a:cubicBezTo>
                <a:cubicBezTo>
                  <a:pt x="535" y="1085"/>
                  <a:pt x="535" y="1085"/>
                  <a:pt x="535" y="1085"/>
                </a:cubicBezTo>
                <a:cubicBezTo>
                  <a:pt x="510" y="1085"/>
                  <a:pt x="490" y="1064"/>
                  <a:pt x="490" y="1040"/>
                </a:cubicBezTo>
                <a:close/>
                <a:moveTo>
                  <a:pt x="490" y="860"/>
                </a:moveTo>
                <a:cubicBezTo>
                  <a:pt x="490" y="835"/>
                  <a:pt x="510" y="815"/>
                  <a:pt x="535" y="815"/>
                </a:cubicBezTo>
                <a:cubicBezTo>
                  <a:pt x="572" y="815"/>
                  <a:pt x="572" y="815"/>
                  <a:pt x="572" y="815"/>
                </a:cubicBezTo>
                <a:cubicBezTo>
                  <a:pt x="597" y="815"/>
                  <a:pt x="617" y="835"/>
                  <a:pt x="617" y="860"/>
                </a:cubicBezTo>
                <a:cubicBezTo>
                  <a:pt x="617" y="884"/>
                  <a:pt x="597" y="905"/>
                  <a:pt x="572" y="905"/>
                </a:cubicBezTo>
                <a:cubicBezTo>
                  <a:pt x="535" y="905"/>
                  <a:pt x="535" y="905"/>
                  <a:pt x="535" y="905"/>
                </a:cubicBezTo>
                <a:cubicBezTo>
                  <a:pt x="510" y="905"/>
                  <a:pt x="490" y="884"/>
                  <a:pt x="490" y="8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Freeform 448"/>
          <p:cNvSpPr>
            <a:spLocks noEditPoints="1"/>
          </p:cNvSpPr>
          <p:nvPr/>
        </p:nvSpPr>
        <p:spPr bwMode="auto">
          <a:xfrm>
            <a:off x="5139296" y="5257916"/>
            <a:ext cx="308214" cy="392387"/>
          </a:xfrm>
          <a:custGeom>
            <a:avLst/>
            <a:gdLst>
              <a:gd name="T0" fmla="*/ 558 w 1206"/>
              <a:gd name="T1" fmla="*/ 1333 h 1536"/>
              <a:gd name="T2" fmla="*/ 520 w 1206"/>
              <a:gd name="T3" fmla="*/ 1446 h 1536"/>
              <a:gd name="T4" fmla="*/ 520 w 1206"/>
              <a:gd name="T5" fmla="*/ 1536 h 1536"/>
              <a:gd name="T6" fmla="*/ 911 w 1206"/>
              <a:gd name="T7" fmla="*/ 1491 h 1536"/>
              <a:gd name="T8" fmla="*/ 828 w 1206"/>
              <a:gd name="T9" fmla="*/ 1446 h 1536"/>
              <a:gd name="T10" fmla="*/ 911 w 1206"/>
              <a:gd name="T11" fmla="*/ 1333 h 1536"/>
              <a:gd name="T12" fmla="*/ 911 w 1206"/>
              <a:gd name="T13" fmla="*/ 1031 h 1536"/>
              <a:gd name="T14" fmla="*/ 828 w 1206"/>
              <a:gd name="T15" fmla="*/ 998 h 1536"/>
              <a:gd name="T16" fmla="*/ 1123 w 1206"/>
              <a:gd name="T17" fmla="*/ 690 h 1536"/>
              <a:gd name="T18" fmla="*/ 1161 w 1206"/>
              <a:gd name="T19" fmla="*/ 365 h 1536"/>
              <a:gd name="T20" fmla="*/ 180 w 1206"/>
              <a:gd name="T21" fmla="*/ 410 h 1536"/>
              <a:gd name="T22" fmla="*/ 478 w 1206"/>
              <a:gd name="T23" fmla="*/ 876 h 1536"/>
              <a:gd name="T24" fmla="*/ 558 w 1206"/>
              <a:gd name="T25" fmla="*/ 1016 h 1536"/>
              <a:gd name="T26" fmla="*/ 90 w 1206"/>
              <a:gd name="T27" fmla="*/ 428 h 1536"/>
              <a:gd name="T28" fmla="*/ 480 w 1206"/>
              <a:gd name="T29" fmla="*/ 183 h 1536"/>
              <a:gd name="T30" fmla="*/ 776 w 1206"/>
              <a:gd name="T31" fmla="*/ 277 h 1536"/>
              <a:gd name="T32" fmla="*/ 776 w 1206"/>
              <a:gd name="T33" fmla="*/ 0 h 1536"/>
              <a:gd name="T34" fmla="*/ 480 w 1206"/>
              <a:gd name="T35" fmla="*/ 93 h 1536"/>
              <a:gd name="T36" fmla="*/ 0 w 1206"/>
              <a:gd name="T37" fmla="*/ 428 h 1536"/>
              <a:gd name="T38" fmla="*/ 558 w 1206"/>
              <a:gd name="T39" fmla="*/ 1108 h 1536"/>
              <a:gd name="T40" fmla="*/ 482 w 1206"/>
              <a:gd name="T41" fmla="*/ 1243 h 1536"/>
              <a:gd name="T42" fmla="*/ 376 w 1206"/>
              <a:gd name="T43" fmla="*/ 1439 h 1536"/>
              <a:gd name="T44" fmla="*/ 482 w 1206"/>
              <a:gd name="T45" fmla="*/ 1333 h 1536"/>
              <a:gd name="T46" fmla="*/ 648 w 1206"/>
              <a:gd name="T47" fmla="*/ 1446 h 1536"/>
              <a:gd name="T48" fmla="*/ 738 w 1206"/>
              <a:gd name="T49" fmla="*/ 1121 h 1536"/>
              <a:gd name="T50" fmla="*/ 911 w 1206"/>
              <a:gd name="T51" fmla="*/ 1121 h 1536"/>
              <a:gd name="T52" fmla="*/ 911 w 1206"/>
              <a:gd name="T53" fmla="*/ 1243 h 1536"/>
              <a:gd name="T54" fmla="*/ 828 w 1206"/>
              <a:gd name="T55" fmla="*/ 1121 h 1536"/>
              <a:gd name="T56" fmla="*/ 516 w 1206"/>
              <a:gd name="T57" fmla="*/ 794 h 1536"/>
              <a:gd name="T58" fmla="*/ 1113 w 1206"/>
              <a:gd name="T59" fmla="*/ 455 h 1536"/>
              <a:gd name="T60" fmla="*/ 738 w 1206"/>
              <a:gd name="T61" fmla="*/ 998 h 1536"/>
              <a:gd name="T62" fmla="*/ 648 w 1206"/>
              <a:gd name="T63" fmla="*/ 1029 h 1536"/>
              <a:gd name="T64" fmla="*/ 516 w 1206"/>
              <a:gd name="T65" fmla="*/ 794 h 1536"/>
              <a:gd name="T66" fmla="*/ 776 w 1206"/>
              <a:gd name="T67" fmla="*/ 90 h 1536"/>
              <a:gd name="T68" fmla="*/ 776 w 1206"/>
              <a:gd name="T69" fmla="*/ 187 h 1536"/>
              <a:gd name="T70" fmla="*/ 562 w 1206"/>
              <a:gd name="T71" fmla="*/ 13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06" h="1536">
                <a:moveTo>
                  <a:pt x="482" y="1333"/>
                </a:moveTo>
                <a:cubicBezTo>
                  <a:pt x="558" y="1333"/>
                  <a:pt x="558" y="1333"/>
                  <a:pt x="558" y="1333"/>
                </a:cubicBezTo>
                <a:cubicBezTo>
                  <a:pt x="558" y="1446"/>
                  <a:pt x="558" y="1446"/>
                  <a:pt x="558" y="1446"/>
                </a:cubicBezTo>
                <a:cubicBezTo>
                  <a:pt x="520" y="1446"/>
                  <a:pt x="520" y="1446"/>
                  <a:pt x="520" y="1446"/>
                </a:cubicBezTo>
                <a:cubicBezTo>
                  <a:pt x="495" y="1446"/>
                  <a:pt x="475" y="1466"/>
                  <a:pt x="475" y="1491"/>
                </a:cubicBezTo>
                <a:cubicBezTo>
                  <a:pt x="475" y="1516"/>
                  <a:pt x="495" y="1536"/>
                  <a:pt x="520" y="1536"/>
                </a:cubicBezTo>
                <a:cubicBezTo>
                  <a:pt x="866" y="1536"/>
                  <a:pt x="866" y="1536"/>
                  <a:pt x="866" y="1536"/>
                </a:cubicBezTo>
                <a:cubicBezTo>
                  <a:pt x="891" y="1536"/>
                  <a:pt x="911" y="1516"/>
                  <a:pt x="911" y="1491"/>
                </a:cubicBezTo>
                <a:cubicBezTo>
                  <a:pt x="911" y="1466"/>
                  <a:pt x="891" y="1446"/>
                  <a:pt x="866" y="1446"/>
                </a:cubicBezTo>
                <a:cubicBezTo>
                  <a:pt x="828" y="1446"/>
                  <a:pt x="828" y="1446"/>
                  <a:pt x="828" y="1446"/>
                </a:cubicBezTo>
                <a:cubicBezTo>
                  <a:pt x="828" y="1333"/>
                  <a:pt x="828" y="1333"/>
                  <a:pt x="828" y="1333"/>
                </a:cubicBezTo>
                <a:cubicBezTo>
                  <a:pt x="911" y="1333"/>
                  <a:pt x="911" y="1333"/>
                  <a:pt x="911" y="1333"/>
                </a:cubicBezTo>
                <a:cubicBezTo>
                  <a:pt x="994" y="1333"/>
                  <a:pt x="1062" y="1265"/>
                  <a:pt x="1062" y="1182"/>
                </a:cubicBezTo>
                <a:cubicBezTo>
                  <a:pt x="1062" y="1098"/>
                  <a:pt x="994" y="1031"/>
                  <a:pt x="911" y="1031"/>
                </a:cubicBezTo>
                <a:cubicBezTo>
                  <a:pt x="828" y="1031"/>
                  <a:pt x="828" y="1031"/>
                  <a:pt x="828" y="1031"/>
                </a:cubicBezTo>
                <a:cubicBezTo>
                  <a:pt x="828" y="998"/>
                  <a:pt x="828" y="998"/>
                  <a:pt x="828" y="998"/>
                </a:cubicBezTo>
                <a:cubicBezTo>
                  <a:pt x="828" y="946"/>
                  <a:pt x="859" y="898"/>
                  <a:pt x="908" y="876"/>
                </a:cubicBezTo>
                <a:cubicBezTo>
                  <a:pt x="995" y="835"/>
                  <a:pt x="1070" y="771"/>
                  <a:pt x="1123" y="690"/>
                </a:cubicBezTo>
                <a:cubicBezTo>
                  <a:pt x="1177" y="607"/>
                  <a:pt x="1206" y="510"/>
                  <a:pt x="1206" y="410"/>
                </a:cubicBezTo>
                <a:cubicBezTo>
                  <a:pt x="1206" y="385"/>
                  <a:pt x="1186" y="365"/>
                  <a:pt x="1161" y="365"/>
                </a:cubicBezTo>
                <a:cubicBezTo>
                  <a:pt x="225" y="365"/>
                  <a:pt x="225" y="365"/>
                  <a:pt x="225" y="365"/>
                </a:cubicBezTo>
                <a:cubicBezTo>
                  <a:pt x="201" y="365"/>
                  <a:pt x="180" y="385"/>
                  <a:pt x="180" y="410"/>
                </a:cubicBezTo>
                <a:cubicBezTo>
                  <a:pt x="180" y="510"/>
                  <a:pt x="209" y="607"/>
                  <a:pt x="263" y="690"/>
                </a:cubicBezTo>
                <a:cubicBezTo>
                  <a:pt x="316" y="771"/>
                  <a:pt x="391" y="835"/>
                  <a:pt x="478" y="876"/>
                </a:cubicBezTo>
                <a:cubicBezTo>
                  <a:pt x="527" y="898"/>
                  <a:pt x="558" y="946"/>
                  <a:pt x="558" y="998"/>
                </a:cubicBezTo>
                <a:cubicBezTo>
                  <a:pt x="558" y="1016"/>
                  <a:pt x="558" y="1016"/>
                  <a:pt x="558" y="1016"/>
                </a:cubicBezTo>
                <a:cubicBezTo>
                  <a:pt x="448" y="991"/>
                  <a:pt x="348" y="936"/>
                  <a:pt x="267" y="854"/>
                </a:cubicBezTo>
                <a:cubicBezTo>
                  <a:pt x="153" y="740"/>
                  <a:pt x="90" y="589"/>
                  <a:pt x="90" y="428"/>
                </a:cubicBezTo>
                <a:cubicBezTo>
                  <a:pt x="90" y="293"/>
                  <a:pt x="200" y="183"/>
                  <a:pt x="335" y="183"/>
                </a:cubicBezTo>
                <a:cubicBezTo>
                  <a:pt x="480" y="183"/>
                  <a:pt x="480" y="183"/>
                  <a:pt x="480" y="183"/>
                </a:cubicBezTo>
                <a:cubicBezTo>
                  <a:pt x="498" y="238"/>
                  <a:pt x="550" y="277"/>
                  <a:pt x="611" y="277"/>
                </a:cubicBezTo>
                <a:cubicBezTo>
                  <a:pt x="776" y="277"/>
                  <a:pt x="776" y="277"/>
                  <a:pt x="776" y="277"/>
                </a:cubicBezTo>
                <a:cubicBezTo>
                  <a:pt x="852" y="277"/>
                  <a:pt x="914" y="215"/>
                  <a:pt x="914" y="138"/>
                </a:cubicBezTo>
                <a:cubicBezTo>
                  <a:pt x="914" y="62"/>
                  <a:pt x="852" y="0"/>
                  <a:pt x="776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550" y="0"/>
                  <a:pt x="498" y="39"/>
                  <a:pt x="480" y="93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150" y="93"/>
                  <a:pt x="0" y="244"/>
                  <a:pt x="0" y="428"/>
                </a:cubicBezTo>
                <a:cubicBezTo>
                  <a:pt x="0" y="613"/>
                  <a:pt x="72" y="787"/>
                  <a:pt x="203" y="918"/>
                </a:cubicBezTo>
                <a:cubicBezTo>
                  <a:pt x="301" y="1016"/>
                  <a:pt x="424" y="1081"/>
                  <a:pt x="558" y="1108"/>
                </a:cubicBezTo>
                <a:cubicBezTo>
                  <a:pt x="558" y="1243"/>
                  <a:pt x="558" y="1243"/>
                  <a:pt x="558" y="1243"/>
                </a:cubicBezTo>
                <a:cubicBezTo>
                  <a:pt x="482" y="1243"/>
                  <a:pt x="482" y="1243"/>
                  <a:pt x="482" y="1243"/>
                </a:cubicBezTo>
                <a:cubicBezTo>
                  <a:pt x="399" y="1243"/>
                  <a:pt x="331" y="1311"/>
                  <a:pt x="331" y="1394"/>
                </a:cubicBezTo>
                <a:cubicBezTo>
                  <a:pt x="331" y="1419"/>
                  <a:pt x="351" y="1439"/>
                  <a:pt x="376" y="1439"/>
                </a:cubicBezTo>
                <a:cubicBezTo>
                  <a:pt x="401" y="1439"/>
                  <a:pt x="421" y="1419"/>
                  <a:pt x="421" y="1394"/>
                </a:cubicBezTo>
                <a:cubicBezTo>
                  <a:pt x="421" y="1360"/>
                  <a:pt x="448" y="1333"/>
                  <a:pt x="482" y="1333"/>
                </a:cubicBezTo>
                <a:close/>
                <a:moveTo>
                  <a:pt x="738" y="1446"/>
                </a:moveTo>
                <a:cubicBezTo>
                  <a:pt x="648" y="1446"/>
                  <a:pt x="648" y="1446"/>
                  <a:pt x="648" y="1446"/>
                </a:cubicBezTo>
                <a:cubicBezTo>
                  <a:pt x="648" y="1119"/>
                  <a:pt x="648" y="1119"/>
                  <a:pt x="648" y="1119"/>
                </a:cubicBezTo>
                <a:cubicBezTo>
                  <a:pt x="663" y="1120"/>
                  <a:pt x="738" y="1121"/>
                  <a:pt x="738" y="1121"/>
                </a:cubicBezTo>
                <a:lnTo>
                  <a:pt x="738" y="1446"/>
                </a:lnTo>
                <a:close/>
                <a:moveTo>
                  <a:pt x="911" y="1121"/>
                </a:moveTo>
                <a:cubicBezTo>
                  <a:pt x="945" y="1121"/>
                  <a:pt x="972" y="1148"/>
                  <a:pt x="972" y="1182"/>
                </a:cubicBezTo>
                <a:cubicBezTo>
                  <a:pt x="972" y="1216"/>
                  <a:pt x="945" y="1243"/>
                  <a:pt x="911" y="1243"/>
                </a:cubicBezTo>
                <a:cubicBezTo>
                  <a:pt x="828" y="1243"/>
                  <a:pt x="828" y="1243"/>
                  <a:pt x="828" y="1243"/>
                </a:cubicBezTo>
                <a:cubicBezTo>
                  <a:pt x="828" y="1121"/>
                  <a:pt x="828" y="1121"/>
                  <a:pt x="828" y="1121"/>
                </a:cubicBezTo>
                <a:lnTo>
                  <a:pt x="911" y="1121"/>
                </a:lnTo>
                <a:close/>
                <a:moveTo>
                  <a:pt x="516" y="794"/>
                </a:moveTo>
                <a:cubicBezTo>
                  <a:pt x="381" y="731"/>
                  <a:pt x="289" y="601"/>
                  <a:pt x="273" y="455"/>
                </a:cubicBezTo>
                <a:cubicBezTo>
                  <a:pt x="1113" y="455"/>
                  <a:pt x="1113" y="455"/>
                  <a:pt x="1113" y="455"/>
                </a:cubicBezTo>
                <a:cubicBezTo>
                  <a:pt x="1097" y="601"/>
                  <a:pt x="1006" y="731"/>
                  <a:pt x="870" y="794"/>
                </a:cubicBezTo>
                <a:cubicBezTo>
                  <a:pt x="790" y="831"/>
                  <a:pt x="738" y="911"/>
                  <a:pt x="738" y="998"/>
                </a:cubicBezTo>
                <a:cubicBezTo>
                  <a:pt x="738" y="1031"/>
                  <a:pt x="738" y="1031"/>
                  <a:pt x="738" y="1031"/>
                </a:cubicBezTo>
                <a:cubicBezTo>
                  <a:pt x="738" y="1031"/>
                  <a:pt x="663" y="1030"/>
                  <a:pt x="648" y="1029"/>
                </a:cubicBezTo>
                <a:cubicBezTo>
                  <a:pt x="648" y="998"/>
                  <a:pt x="648" y="998"/>
                  <a:pt x="648" y="998"/>
                </a:cubicBezTo>
                <a:cubicBezTo>
                  <a:pt x="648" y="911"/>
                  <a:pt x="596" y="831"/>
                  <a:pt x="516" y="794"/>
                </a:cubicBezTo>
                <a:close/>
                <a:moveTo>
                  <a:pt x="611" y="90"/>
                </a:moveTo>
                <a:cubicBezTo>
                  <a:pt x="776" y="90"/>
                  <a:pt x="776" y="90"/>
                  <a:pt x="776" y="90"/>
                </a:cubicBezTo>
                <a:cubicBezTo>
                  <a:pt x="802" y="90"/>
                  <a:pt x="824" y="112"/>
                  <a:pt x="824" y="138"/>
                </a:cubicBezTo>
                <a:cubicBezTo>
                  <a:pt x="824" y="165"/>
                  <a:pt x="802" y="187"/>
                  <a:pt x="776" y="187"/>
                </a:cubicBezTo>
                <a:cubicBezTo>
                  <a:pt x="611" y="187"/>
                  <a:pt x="611" y="187"/>
                  <a:pt x="611" y="187"/>
                </a:cubicBezTo>
                <a:cubicBezTo>
                  <a:pt x="584" y="187"/>
                  <a:pt x="562" y="165"/>
                  <a:pt x="562" y="138"/>
                </a:cubicBezTo>
                <a:cubicBezTo>
                  <a:pt x="562" y="112"/>
                  <a:pt x="584" y="90"/>
                  <a:pt x="611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2" name="Freeform 455"/>
          <p:cNvSpPr>
            <a:spLocks noEditPoints="1"/>
          </p:cNvSpPr>
          <p:nvPr/>
        </p:nvSpPr>
        <p:spPr bwMode="auto">
          <a:xfrm>
            <a:off x="5097132" y="5931432"/>
            <a:ext cx="392543" cy="392387"/>
          </a:xfrm>
          <a:custGeom>
            <a:avLst/>
            <a:gdLst>
              <a:gd name="T0" fmla="*/ 412 w 1536"/>
              <a:gd name="T1" fmla="*/ 1146 h 1536"/>
              <a:gd name="T2" fmla="*/ 330 w 1536"/>
              <a:gd name="T3" fmla="*/ 1221 h 1536"/>
              <a:gd name="T4" fmla="*/ 412 w 1536"/>
              <a:gd name="T5" fmla="*/ 1476 h 1536"/>
              <a:gd name="T6" fmla="*/ 493 w 1536"/>
              <a:gd name="T7" fmla="*/ 1221 h 1536"/>
              <a:gd name="T8" fmla="*/ 412 w 1536"/>
              <a:gd name="T9" fmla="*/ 1386 h 1536"/>
              <a:gd name="T10" fmla="*/ 412 w 1536"/>
              <a:gd name="T11" fmla="*/ 1262 h 1536"/>
              <a:gd name="T12" fmla="*/ 412 w 1536"/>
              <a:gd name="T13" fmla="*/ 1386 h 1536"/>
              <a:gd name="T14" fmla="*/ 1341 w 1536"/>
              <a:gd name="T15" fmla="*/ 396 h 1536"/>
              <a:gd name="T16" fmla="*/ 1411 w 1536"/>
              <a:gd name="T17" fmla="*/ 258 h 1536"/>
              <a:gd name="T18" fmla="*/ 1456 w 1536"/>
              <a:gd name="T19" fmla="*/ 45 h 1536"/>
              <a:gd name="T20" fmla="*/ 777 w 1536"/>
              <a:gd name="T21" fmla="*/ 0 h 1536"/>
              <a:gd name="T22" fmla="*/ 732 w 1536"/>
              <a:gd name="T23" fmla="*/ 213 h 1536"/>
              <a:gd name="T24" fmla="*/ 847 w 1536"/>
              <a:gd name="T25" fmla="*/ 258 h 1536"/>
              <a:gd name="T26" fmla="*/ 697 w 1536"/>
              <a:gd name="T27" fmla="*/ 396 h 1536"/>
              <a:gd name="T28" fmla="*/ 652 w 1536"/>
              <a:gd name="T29" fmla="*/ 1491 h 1536"/>
              <a:gd name="T30" fmla="*/ 1491 w 1536"/>
              <a:gd name="T31" fmla="*/ 1536 h 1536"/>
              <a:gd name="T32" fmla="*/ 1536 w 1536"/>
              <a:gd name="T33" fmla="*/ 441 h 1536"/>
              <a:gd name="T34" fmla="*/ 1230 w 1536"/>
              <a:gd name="T35" fmla="*/ 90 h 1536"/>
              <a:gd name="T36" fmla="*/ 1366 w 1536"/>
              <a:gd name="T37" fmla="*/ 168 h 1536"/>
              <a:gd name="T38" fmla="*/ 1230 w 1536"/>
              <a:gd name="T39" fmla="*/ 90 h 1536"/>
              <a:gd name="T40" fmla="*/ 1140 w 1536"/>
              <a:gd name="T41" fmla="*/ 90 h 1536"/>
              <a:gd name="T42" fmla="*/ 1048 w 1536"/>
              <a:gd name="T43" fmla="*/ 168 h 1536"/>
              <a:gd name="T44" fmla="*/ 822 w 1536"/>
              <a:gd name="T45" fmla="*/ 168 h 1536"/>
              <a:gd name="T46" fmla="*/ 958 w 1536"/>
              <a:gd name="T47" fmla="*/ 90 h 1536"/>
              <a:gd name="T48" fmla="*/ 822 w 1536"/>
              <a:gd name="T49" fmla="*/ 168 h 1536"/>
              <a:gd name="T50" fmla="*/ 1219 w 1536"/>
              <a:gd name="T51" fmla="*/ 744 h 1536"/>
              <a:gd name="T52" fmla="*/ 742 w 1536"/>
              <a:gd name="T53" fmla="*/ 1184 h 1536"/>
              <a:gd name="T54" fmla="*/ 1446 w 1536"/>
              <a:gd name="T55" fmla="*/ 1446 h 1536"/>
              <a:gd name="T56" fmla="*/ 742 w 1536"/>
              <a:gd name="T57" fmla="*/ 1274 h 1536"/>
              <a:gd name="T58" fmla="*/ 1309 w 1536"/>
              <a:gd name="T59" fmla="*/ 1229 h 1536"/>
              <a:gd name="T60" fmla="*/ 1264 w 1536"/>
              <a:gd name="T61" fmla="*/ 654 h 1536"/>
              <a:gd name="T62" fmla="*/ 742 w 1536"/>
              <a:gd name="T63" fmla="*/ 486 h 1536"/>
              <a:gd name="T64" fmla="*/ 937 w 1536"/>
              <a:gd name="T65" fmla="*/ 441 h 1536"/>
              <a:gd name="T66" fmla="*/ 1251 w 1536"/>
              <a:gd name="T67" fmla="*/ 258 h 1536"/>
              <a:gd name="T68" fmla="*/ 1296 w 1536"/>
              <a:gd name="T69" fmla="*/ 486 h 1536"/>
              <a:gd name="T70" fmla="*/ 1446 w 1536"/>
              <a:gd name="T71" fmla="*/ 1446 h 1536"/>
              <a:gd name="T72" fmla="*/ 331 w 1536"/>
              <a:gd name="T73" fmla="*/ 397 h 1536"/>
              <a:gd name="T74" fmla="*/ 390 w 1536"/>
              <a:gd name="T75" fmla="*/ 352 h 1536"/>
              <a:gd name="T76" fmla="*/ 331 w 1536"/>
              <a:gd name="T77" fmla="*/ 306 h 1536"/>
              <a:gd name="T78" fmla="*/ 292 w 1536"/>
              <a:gd name="T79" fmla="*/ 40 h 1536"/>
              <a:gd name="T80" fmla="*/ 196 w 1536"/>
              <a:gd name="T81" fmla="*/ 0 h 1536"/>
              <a:gd name="T82" fmla="*/ 60 w 1536"/>
              <a:gd name="T83" fmla="*/ 306 h 1536"/>
              <a:gd name="T84" fmla="*/ 0 w 1536"/>
              <a:gd name="T85" fmla="*/ 352 h 1536"/>
              <a:gd name="T86" fmla="*/ 60 w 1536"/>
              <a:gd name="T87" fmla="*/ 397 h 1536"/>
              <a:gd name="T88" fmla="*/ 95 w 1536"/>
              <a:gd name="T89" fmla="*/ 1355 h 1536"/>
              <a:gd name="T90" fmla="*/ 145 w 1536"/>
              <a:gd name="T91" fmla="*/ 1332 h 1536"/>
              <a:gd name="T92" fmla="*/ 330 w 1536"/>
              <a:gd name="T93" fmla="*/ 958 h 1536"/>
              <a:gd name="T94" fmla="*/ 150 w 1536"/>
              <a:gd name="T95" fmla="*/ 1124 h 1536"/>
              <a:gd name="T96" fmla="*/ 186 w 1536"/>
              <a:gd name="T97" fmla="*/ 891 h 1536"/>
              <a:gd name="T98" fmla="*/ 150 w 1536"/>
              <a:gd name="T99" fmla="*/ 755 h 1536"/>
              <a:gd name="T100" fmla="*/ 150 w 1536"/>
              <a:gd name="T101" fmla="*/ 667 h 1536"/>
              <a:gd name="T102" fmla="*/ 186 w 1536"/>
              <a:gd name="T103" fmla="*/ 531 h 1536"/>
              <a:gd name="T104" fmla="*/ 150 w 1536"/>
              <a:gd name="T105" fmla="*/ 397 h 1536"/>
              <a:gd name="T106" fmla="*/ 240 w 1536"/>
              <a:gd name="T107" fmla="*/ 947 h 1536"/>
              <a:gd name="T108" fmla="*/ 150 w 1536"/>
              <a:gd name="T109" fmla="*/ 306 h 1536"/>
              <a:gd name="T110" fmla="*/ 196 w 1536"/>
              <a:gd name="T111" fmla="*/ 90 h 1536"/>
              <a:gd name="T112" fmla="*/ 228 w 1536"/>
              <a:gd name="T113" fmla="*/ 103 h 1536"/>
              <a:gd name="T114" fmla="*/ 241 w 1536"/>
              <a:gd name="T115" fmla="*/ 30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6" h="1536">
                <a:moveTo>
                  <a:pt x="445" y="1161"/>
                </a:moveTo>
                <a:cubicBezTo>
                  <a:pt x="437" y="1152"/>
                  <a:pt x="424" y="1146"/>
                  <a:pt x="412" y="1146"/>
                </a:cubicBezTo>
                <a:cubicBezTo>
                  <a:pt x="399" y="1146"/>
                  <a:pt x="387" y="1152"/>
                  <a:pt x="378" y="1161"/>
                </a:cubicBezTo>
                <a:cubicBezTo>
                  <a:pt x="377" y="1162"/>
                  <a:pt x="354" y="1188"/>
                  <a:pt x="330" y="1221"/>
                </a:cubicBezTo>
                <a:cubicBezTo>
                  <a:pt x="294" y="1272"/>
                  <a:pt x="277" y="1310"/>
                  <a:pt x="277" y="1341"/>
                </a:cubicBezTo>
                <a:cubicBezTo>
                  <a:pt x="277" y="1416"/>
                  <a:pt x="337" y="1476"/>
                  <a:pt x="412" y="1476"/>
                </a:cubicBezTo>
                <a:cubicBezTo>
                  <a:pt x="486" y="1476"/>
                  <a:pt x="547" y="1416"/>
                  <a:pt x="547" y="1341"/>
                </a:cubicBezTo>
                <a:cubicBezTo>
                  <a:pt x="547" y="1310"/>
                  <a:pt x="530" y="1272"/>
                  <a:pt x="493" y="1221"/>
                </a:cubicBezTo>
                <a:cubicBezTo>
                  <a:pt x="470" y="1188"/>
                  <a:pt x="446" y="1162"/>
                  <a:pt x="445" y="1161"/>
                </a:cubicBezTo>
                <a:close/>
                <a:moveTo>
                  <a:pt x="412" y="1386"/>
                </a:moveTo>
                <a:cubicBezTo>
                  <a:pt x="387" y="1386"/>
                  <a:pt x="367" y="1366"/>
                  <a:pt x="367" y="1341"/>
                </a:cubicBezTo>
                <a:cubicBezTo>
                  <a:pt x="367" y="1329"/>
                  <a:pt x="386" y="1296"/>
                  <a:pt x="412" y="1262"/>
                </a:cubicBezTo>
                <a:cubicBezTo>
                  <a:pt x="437" y="1296"/>
                  <a:pt x="456" y="1329"/>
                  <a:pt x="457" y="1341"/>
                </a:cubicBezTo>
                <a:cubicBezTo>
                  <a:pt x="457" y="1366"/>
                  <a:pt x="436" y="1386"/>
                  <a:pt x="412" y="1386"/>
                </a:cubicBezTo>
                <a:close/>
                <a:moveTo>
                  <a:pt x="1491" y="396"/>
                </a:moveTo>
                <a:cubicBezTo>
                  <a:pt x="1341" y="396"/>
                  <a:pt x="1341" y="396"/>
                  <a:pt x="1341" y="396"/>
                </a:cubicBezTo>
                <a:cubicBezTo>
                  <a:pt x="1341" y="258"/>
                  <a:pt x="1341" y="258"/>
                  <a:pt x="1341" y="258"/>
                </a:cubicBezTo>
                <a:cubicBezTo>
                  <a:pt x="1411" y="258"/>
                  <a:pt x="1411" y="258"/>
                  <a:pt x="1411" y="258"/>
                </a:cubicBezTo>
                <a:cubicBezTo>
                  <a:pt x="1436" y="258"/>
                  <a:pt x="1456" y="238"/>
                  <a:pt x="1456" y="213"/>
                </a:cubicBezTo>
                <a:cubicBezTo>
                  <a:pt x="1456" y="45"/>
                  <a:pt x="1456" y="45"/>
                  <a:pt x="1456" y="45"/>
                </a:cubicBezTo>
                <a:cubicBezTo>
                  <a:pt x="1456" y="20"/>
                  <a:pt x="1436" y="0"/>
                  <a:pt x="1411" y="0"/>
                </a:cubicBezTo>
                <a:cubicBezTo>
                  <a:pt x="777" y="0"/>
                  <a:pt x="777" y="0"/>
                  <a:pt x="777" y="0"/>
                </a:cubicBezTo>
                <a:cubicBezTo>
                  <a:pt x="752" y="0"/>
                  <a:pt x="732" y="20"/>
                  <a:pt x="732" y="45"/>
                </a:cubicBezTo>
                <a:cubicBezTo>
                  <a:pt x="732" y="213"/>
                  <a:pt x="732" y="213"/>
                  <a:pt x="732" y="213"/>
                </a:cubicBezTo>
                <a:cubicBezTo>
                  <a:pt x="732" y="238"/>
                  <a:pt x="752" y="258"/>
                  <a:pt x="777" y="258"/>
                </a:cubicBezTo>
                <a:cubicBezTo>
                  <a:pt x="847" y="258"/>
                  <a:pt x="847" y="258"/>
                  <a:pt x="847" y="258"/>
                </a:cubicBezTo>
                <a:cubicBezTo>
                  <a:pt x="847" y="396"/>
                  <a:pt x="847" y="396"/>
                  <a:pt x="847" y="396"/>
                </a:cubicBezTo>
                <a:cubicBezTo>
                  <a:pt x="697" y="396"/>
                  <a:pt x="697" y="396"/>
                  <a:pt x="697" y="396"/>
                </a:cubicBezTo>
                <a:cubicBezTo>
                  <a:pt x="672" y="396"/>
                  <a:pt x="652" y="416"/>
                  <a:pt x="652" y="441"/>
                </a:cubicBezTo>
                <a:cubicBezTo>
                  <a:pt x="652" y="1491"/>
                  <a:pt x="652" y="1491"/>
                  <a:pt x="652" y="1491"/>
                </a:cubicBezTo>
                <a:cubicBezTo>
                  <a:pt x="652" y="1516"/>
                  <a:pt x="672" y="1536"/>
                  <a:pt x="697" y="1536"/>
                </a:cubicBezTo>
                <a:cubicBezTo>
                  <a:pt x="1491" y="1536"/>
                  <a:pt x="1491" y="1536"/>
                  <a:pt x="1491" y="1536"/>
                </a:cubicBezTo>
                <a:cubicBezTo>
                  <a:pt x="1516" y="1536"/>
                  <a:pt x="1536" y="1516"/>
                  <a:pt x="1536" y="1491"/>
                </a:cubicBezTo>
                <a:cubicBezTo>
                  <a:pt x="1536" y="441"/>
                  <a:pt x="1536" y="441"/>
                  <a:pt x="1536" y="441"/>
                </a:cubicBezTo>
                <a:cubicBezTo>
                  <a:pt x="1536" y="416"/>
                  <a:pt x="1516" y="396"/>
                  <a:pt x="1491" y="396"/>
                </a:cubicBezTo>
                <a:close/>
                <a:moveTo>
                  <a:pt x="1230" y="90"/>
                </a:moveTo>
                <a:cubicBezTo>
                  <a:pt x="1366" y="90"/>
                  <a:pt x="1366" y="90"/>
                  <a:pt x="1366" y="90"/>
                </a:cubicBezTo>
                <a:cubicBezTo>
                  <a:pt x="1366" y="168"/>
                  <a:pt x="1366" y="168"/>
                  <a:pt x="1366" y="168"/>
                </a:cubicBezTo>
                <a:cubicBezTo>
                  <a:pt x="1230" y="168"/>
                  <a:pt x="1230" y="168"/>
                  <a:pt x="1230" y="168"/>
                </a:cubicBezTo>
                <a:lnTo>
                  <a:pt x="1230" y="90"/>
                </a:lnTo>
                <a:close/>
                <a:moveTo>
                  <a:pt x="1048" y="90"/>
                </a:moveTo>
                <a:cubicBezTo>
                  <a:pt x="1140" y="90"/>
                  <a:pt x="1140" y="90"/>
                  <a:pt x="1140" y="90"/>
                </a:cubicBezTo>
                <a:cubicBezTo>
                  <a:pt x="1140" y="168"/>
                  <a:pt x="1140" y="168"/>
                  <a:pt x="1140" y="168"/>
                </a:cubicBezTo>
                <a:cubicBezTo>
                  <a:pt x="1048" y="168"/>
                  <a:pt x="1048" y="168"/>
                  <a:pt x="1048" y="168"/>
                </a:cubicBezTo>
                <a:lnTo>
                  <a:pt x="1048" y="90"/>
                </a:lnTo>
                <a:close/>
                <a:moveTo>
                  <a:pt x="822" y="168"/>
                </a:moveTo>
                <a:cubicBezTo>
                  <a:pt x="822" y="90"/>
                  <a:pt x="822" y="90"/>
                  <a:pt x="822" y="90"/>
                </a:cubicBezTo>
                <a:cubicBezTo>
                  <a:pt x="958" y="90"/>
                  <a:pt x="958" y="90"/>
                  <a:pt x="958" y="90"/>
                </a:cubicBezTo>
                <a:cubicBezTo>
                  <a:pt x="958" y="168"/>
                  <a:pt x="958" y="168"/>
                  <a:pt x="958" y="168"/>
                </a:cubicBezTo>
                <a:lnTo>
                  <a:pt x="822" y="168"/>
                </a:lnTo>
                <a:close/>
                <a:moveTo>
                  <a:pt x="742" y="744"/>
                </a:moveTo>
                <a:cubicBezTo>
                  <a:pt x="1219" y="744"/>
                  <a:pt x="1219" y="744"/>
                  <a:pt x="1219" y="744"/>
                </a:cubicBezTo>
                <a:cubicBezTo>
                  <a:pt x="1219" y="1184"/>
                  <a:pt x="1219" y="1184"/>
                  <a:pt x="1219" y="1184"/>
                </a:cubicBezTo>
                <a:cubicBezTo>
                  <a:pt x="742" y="1184"/>
                  <a:pt x="742" y="1184"/>
                  <a:pt x="742" y="1184"/>
                </a:cubicBezTo>
                <a:lnTo>
                  <a:pt x="742" y="744"/>
                </a:lnTo>
                <a:close/>
                <a:moveTo>
                  <a:pt x="1446" y="1446"/>
                </a:moveTo>
                <a:cubicBezTo>
                  <a:pt x="742" y="1446"/>
                  <a:pt x="742" y="1446"/>
                  <a:pt x="742" y="1446"/>
                </a:cubicBezTo>
                <a:cubicBezTo>
                  <a:pt x="742" y="1274"/>
                  <a:pt x="742" y="1274"/>
                  <a:pt x="742" y="1274"/>
                </a:cubicBezTo>
                <a:cubicBezTo>
                  <a:pt x="1264" y="1274"/>
                  <a:pt x="1264" y="1274"/>
                  <a:pt x="1264" y="1274"/>
                </a:cubicBezTo>
                <a:cubicBezTo>
                  <a:pt x="1289" y="1274"/>
                  <a:pt x="1309" y="1254"/>
                  <a:pt x="1309" y="1229"/>
                </a:cubicBezTo>
                <a:cubicBezTo>
                  <a:pt x="1309" y="699"/>
                  <a:pt x="1309" y="699"/>
                  <a:pt x="1309" y="699"/>
                </a:cubicBezTo>
                <a:cubicBezTo>
                  <a:pt x="1309" y="674"/>
                  <a:pt x="1289" y="654"/>
                  <a:pt x="1264" y="654"/>
                </a:cubicBezTo>
                <a:cubicBezTo>
                  <a:pt x="742" y="654"/>
                  <a:pt x="742" y="654"/>
                  <a:pt x="742" y="654"/>
                </a:cubicBezTo>
                <a:cubicBezTo>
                  <a:pt x="742" y="486"/>
                  <a:pt x="742" y="486"/>
                  <a:pt x="742" y="486"/>
                </a:cubicBezTo>
                <a:cubicBezTo>
                  <a:pt x="892" y="486"/>
                  <a:pt x="892" y="486"/>
                  <a:pt x="892" y="486"/>
                </a:cubicBezTo>
                <a:cubicBezTo>
                  <a:pt x="917" y="486"/>
                  <a:pt x="937" y="466"/>
                  <a:pt x="937" y="441"/>
                </a:cubicBezTo>
                <a:cubicBezTo>
                  <a:pt x="937" y="258"/>
                  <a:pt x="937" y="258"/>
                  <a:pt x="937" y="258"/>
                </a:cubicBezTo>
                <a:cubicBezTo>
                  <a:pt x="1251" y="258"/>
                  <a:pt x="1251" y="258"/>
                  <a:pt x="1251" y="258"/>
                </a:cubicBezTo>
                <a:cubicBezTo>
                  <a:pt x="1251" y="441"/>
                  <a:pt x="1251" y="441"/>
                  <a:pt x="1251" y="441"/>
                </a:cubicBezTo>
                <a:cubicBezTo>
                  <a:pt x="1251" y="466"/>
                  <a:pt x="1271" y="486"/>
                  <a:pt x="1296" y="486"/>
                </a:cubicBezTo>
                <a:cubicBezTo>
                  <a:pt x="1446" y="486"/>
                  <a:pt x="1446" y="486"/>
                  <a:pt x="1446" y="486"/>
                </a:cubicBezTo>
                <a:lnTo>
                  <a:pt x="1446" y="1446"/>
                </a:lnTo>
                <a:close/>
                <a:moveTo>
                  <a:pt x="330" y="958"/>
                </a:moveTo>
                <a:cubicBezTo>
                  <a:pt x="331" y="397"/>
                  <a:pt x="331" y="397"/>
                  <a:pt x="331" y="397"/>
                </a:cubicBezTo>
                <a:cubicBezTo>
                  <a:pt x="345" y="397"/>
                  <a:pt x="345" y="397"/>
                  <a:pt x="345" y="397"/>
                </a:cubicBezTo>
                <a:cubicBezTo>
                  <a:pt x="370" y="397"/>
                  <a:pt x="390" y="376"/>
                  <a:pt x="390" y="352"/>
                </a:cubicBezTo>
                <a:cubicBezTo>
                  <a:pt x="390" y="327"/>
                  <a:pt x="370" y="306"/>
                  <a:pt x="345" y="306"/>
                </a:cubicBezTo>
                <a:cubicBezTo>
                  <a:pt x="331" y="306"/>
                  <a:pt x="331" y="306"/>
                  <a:pt x="331" y="306"/>
                </a:cubicBezTo>
                <a:cubicBezTo>
                  <a:pt x="331" y="136"/>
                  <a:pt x="331" y="136"/>
                  <a:pt x="331" y="136"/>
                </a:cubicBezTo>
                <a:cubicBezTo>
                  <a:pt x="331" y="100"/>
                  <a:pt x="317" y="65"/>
                  <a:pt x="292" y="40"/>
                </a:cubicBezTo>
                <a:cubicBezTo>
                  <a:pt x="266" y="14"/>
                  <a:pt x="232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22" y="0"/>
                  <a:pt x="61" y="60"/>
                  <a:pt x="60" y="135"/>
                </a:cubicBezTo>
                <a:cubicBezTo>
                  <a:pt x="60" y="306"/>
                  <a:pt x="60" y="306"/>
                  <a:pt x="60" y="306"/>
                </a:cubicBezTo>
                <a:cubicBezTo>
                  <a:pt x="45" y="306"/>
                  <a:pt x="45" y="306"/>
                  <a:pt x="45" y="306"/>
                </a:cubicBezTo>
                <a:cubicBezTo>
                  <a:pt x="20" y="306"/>
                  <a:pt x="0" y="327"/>
                  <a:pt x="0" y="352"/>
                </a:cubicBezTo>
                <a:cubicBezTo>
                  <a:pt x="0" y="376"/>
                  <a:pt x="20" y="397"/>
                  <a:pt x="45" y="397"/>
                </a:cubicBezTo>
                <a:cubicBezTo>
                  <a:pt x="60" y="397"/>
                  <a:pt x="60" y="397"/>
                  <a:pt x="60" y="397"/>
                </a:cubicBezTo>
                <a:cubicBezTo>
                  <a:pt x="60" y="1311"/>
                  <a:pt x="60" y="1311"/>
                  <a:pt x="60" y="1311"/>
                </a:cubicBezTo>
                <a:cubicBezTo>
                  <a:pt x="60" y="1332"/>
                  <a:pt x="74" y="1350"/>
                  <a:pt x="95" y="1355"/>
                </a:cubicBezTo>
                <a:cubicBezTo>
                  <a:pt x="98" y="1356"/>
                  <a:pt x="102" y="1356"/>
                  <a:pt x="105" y="1356"/>
                </a:cubicBezTo>
                <a:cubicBezTo>
                  <a:pt x="122" y="1356"/>
                  <a:pt x="137" y="1347"/>
                  <a:pt x="145" y="1332"/>
                </a:cubicBezTo>
                <a:cubicBezTo>
                  <a:pt x="325" y="978"/>
                  <a:pt x="325" y="978"/>
                  <a:pt x="325" y="978"/>
                </a:cubicBezTo>
                <a:cubicBezTo>
                  <a:pt x="328" y="972"/>
                  <a:pt x="330" y="965"/>
                  <a:pt x="330" y="958"/>
                </a:cubicBezTo>
                <a:close/>
                <a:moveTo>
                  <a:pt x="240" y="947"/>
                </a:moveTo>
                <a:cubicBezTo>
                  <a:pt x="150" y="1124"/>
                  <a:pt x="150" y="1124"/>
                  <a:pt x="150" y="1124"/>
                </a:cubicBezTo>
                <a:cubicBezTo>
                  <a:pt x="150" y="935"/>
                  <a:pt x="150" y="935"/>
                  <a:pt x="150" y="935"/>
                </a:cubicBezTo>
                <a:cubicBezTo>
                  <a:pt x="171" y="931"/>
                  <a:pt x="186" y="913"/>
                  <a:pt x="186" y="891"/>
                </a:cubicBezTo>
                <a:cubicBezTo>
                  <a:pt x="186" y="869"/>
                  <a:pt x="171" y="851"/>
                  <a:pt x="150" y="847"/>
                </a:cubicBezTo>
                <a:cubicBezTo>
                  <a:pt x="150" y="755"/>
                  <a:pt x="150" y="755"/>
                  <a:pt x="150" y="755"/>
                </a:cubicBezTo>
                <a:cubicBezTo>
                  <a:pt x="171" y="751"/>
                  <a:pt x="186" y="733"/>
                  <a:pt x="186" y="711"/>
                </a:cubicBezTo>
                <a:cubicBezTo>
                  <a:pt x="186" y="689"/>
                  <a:pt x="171" y="671"/>
                  <a:pt x="150" y="667"/>
                </a:cubicBezTo>
                <a:cubicBezTo>
                  <a:pt x="150" y="575"/>
                  <a:pt x="150" y="575"/>
                  <a:pt x="150" y="575"/>
                </a:cubicBezTo>
                <a:cubicBezTo>
                  <a:pt x="171" y="571"/>
                  <a:pt x="186" y="553"/>
                  <a:pt x="186" y="531"/>
                </a:cubicBezTo>
                <a:cubicBezTo>
                  <a:pt x="186" y="509"/>
                  <a:pt x="171" y="491"/>
                  <a:pt x="150" y="487"/>
                </a:cubicBezTo>
                <a:cubicBezTo>
                  <a:pt x="150" y="397"/>
                  <a:pt x="150" y="397"/>
                  <a:pt x="150" y="397"/>
                </a:cubicBezTo>
                <a:cubicBezTo>
                  <a:pt x="241" y="397"/>
                  <a:pt x="241" y="397"/>
                  <a:pt x="241" y="397"/>
                </a:cubicBezTo>
                <a:lnTo>
                  <a:pt x="240" y="947"/>
                </a:lnTo>
                <a:close/>
                <a:moveTo>
                  <a:pt x="241" y="306"/>
                </a:moveTo>
                <a:cubicBezTo>
                  <a:pt x="150" y="306"/>
                  <a:pt x="150" y="306"/>
                  <a:pt x="150" y="306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50" y="110"/>
                  <a:pt x="171" y="90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208" y="90"/>
                  <a:pt x="219" y="95"/>
                  <a:pt x="228" y="103"/>
                </a:cubicBezTo>
                <a:cubicBezTo>
                  <a:pt x="236" y="112"/>
                  <a:pt x="241" y="123"/>
                  <a:pt x="241" y="135"/>
                </a:cubicBezTo>
                <a:lnTo>
                  <a:pt x="241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57950" y="1193480"/>
            <a:ext cx="50101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آیکون های آموزش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1" name="Freeform 5"/>
          <p:cNvSpPr>
            <a:spLocks noEditPoints="1"/>
          </p:cNvSpPr>
          <p:nvPr/>
        </p:nvSpPr>
        <p:spPr bwMode="auto">
          <a:xfrm>
            <a:off x="6749487" y="1889385"/>
            <a:ext cx="299060" cy="392681"/>
          </a:xfrm>
          <a:custGeom>
            <a:avLst/>
            <a:gdLst>
              <a:gd name="T0" fmla="*/ 1104 w 1248"/>
              <a:gd name="T1" fmla="*/ 1639 h 1639"/>
              <a:gd name="T2" fmla="*/ 1248 w 1248"/>
              <a:gd name="T3" fmla="*/ 240 h 1639"/>
              <a:gd name="T4" fmla="*/ 952 w 1248"/>
              <a:gd name="T5" fmla="*/ 96 h 1639"/>
              <a:gd name="T6" fmla="*/ 432 w 1248"/>
              <a:gd name="T7" fmla="*/ 0 h 1639"/>
              <a:gd name="T8" fmla="*/ 144 w 1248"/>
              <a:gd name="T9" fmla="*/ 96 h 1639"/>
              <a:gd name="T10" fmla="*/ 0 w 1248"/>
              <a:gd name="T11" fmla="*/ 1495 h 1639"/>
              <a:gd name="T12" fmla="*/ 432 w 1248"/>
              <a:gd name="T13" fmla="*/ 96 h 1639"/>
              <a:gd name="T14" fmla="*/ 864 w 1248"/>
              <a:gd name="T15" fmla="*/ 144 h 1639"/>
              <a:gd name="T16" fmla="*/ 432 w 1248"/>
              <a:gd name="T17" fmla="*/ 192 h 1639"/>
              <a:gd name="T18" fmla="*/ 432 w 1248"/>
              <a:gd name="T19" fmla="*/ 96 h 1639"/>
              <a:gd name="T20" fmla="*/ 144 w 1248"/>
              <a:gd name="T21" fmla="*/ 192 h 1639"/>
              <a:gd name="T22" fmla="*/ 432 w 1248"/>
              <a:gd name="T23" fmla="*/ 288 h 1639"/>
              <a:gd name="T24" fmla="*/ 952 w 1248"/>
              <a:gd name="T25" fmla="*/ 192 h 1639"/>
              <a:gd name="T26" fmla="*/ 1152 w 1248"/>
              <a:gd name="T27" fmla="*/ 240 h 1639"/>
              <a:gd name="T28" fmla="*/ 1104 w 1248"/>
              <a:gd name="T29" fmla="*/ 1543 h 1639"/>
              <a:gd name="T30" fmla="*/ 96 w 1248"/>
              <a:gd name="T31" fmla="*/ 1495 h 1639"/>
              <a:gd name="T32" fmla="*/ 240 w 1248"/>
              <a:gd name="T33" fmla="*/ 1447 h 1639"/>
              <a:gd name="T34" fmla="*/ 1056 w 1248"/>
              <a:gd name="T35" fmla="*/ 1399 h 1639"/>
              <a:gd name="T36" fmla="*/ 1008 w 1248"/>
              <a:gd name="T37" fmla="*/ 384 h 1639"/>
              <a:gd name="T38" fmla="*/ 192 w 1248"/>
              <a:gd name="T39" fmla="*/ 432 h 1639"/>
              <a:gd name="T40" fmla="*/ 240 w 1248"/>
              <a:gd name="T41" fmla="*/ 1447 h 1639"/>
              <a:gd name="T42" fmla="*/ 960 w 1248"/>
              <a:gd name="T43" fmla="*/ 480 h 1639"/>
              <a:gd name="T44" fmla="*/ 288 w 1248"/>
              <a:gd name="T45" fmla="*/ 1351 h 1639"/>
              <a:gd name="T46" fmla="*/ 480 w 1248"/>
              <a:gd name="T47" fmla="*/ 631 h 1639"/>
              <a:gd name="T48" fmla="*/ 384 w 1248"/>
              <a:gd name="T49" fmla="*/ 631 h 1639"/>
              <a:gd name="T50" fmla="*/ 480 w 1248"/>
              <a:gd name="T51" fmla="*/ 631 h 1639"/>
              <a:gd name="T52" fmla="*/ 432 w 1248"/>
              <a:gd name="T53" fmla="*/ 871 h 1639"/>
              <a:gd name="T54" fmla="*/ 432 w 1248"/>
              <a:gd name="T55" fmla="*/ 775 h 1639"/>
              <a:gd name="T56" fmla="*/ 480 w 1248"/>
              <a:gd name="T57" fmla="*/ 1015 h 1639"/>
              <a:gd name="T58" fmla="*/ 384 w 1248"/>
              <a:gd name="T59" fmla="*/ 1015 h 1639"/>
              <a:gd name="T60" fmla="*/ 480 w 1248"/>
              <a:gd name="T61" fmla="*/ 1015 h 1639"/>
              <a:gd name="T62" fmla="*/ 432 w 1248"/>
              <a:gd name="T63" fmla="*/ 1255 h 1639"/>
              <a:gd name="T64" fmla="*/ 432 w 1248"/>
              <a:gd name="T65" fmla="*/ 1159 h 1639"/>
              <a:gd name="T66" fmla="*/ 864 w 1248"/>
              <a:gd name="T67" fmla="*/ 631 h 1639"/>
              <a:gd name="T68" fmla="*/ 624 w 1248"/>
              <a:gd name="T69" fmla="*/ 679 h 1639"/>
              <a:gd name="T70" fmla="*/ 624 w 1248"/>
              <a:gd name="T71" fmla="*/ 583 h 1639"/>
              <a:gd name="T72" fmla="*/ 864 w 1248"/>
              <a:gd name="T73" fmla="*/ 631 h 1639"/>
              <a:gd name="T74" fmla="*/ 816 w 1248"/>
              <a:gd name="T75" fmla="*/ 871 h 1639"/>
              <a:gd name="T76" fmla="*/ 576 w 1248"/>
              <a:gd name="T77" fmla="*/ 823 h 1639"/>
              <a:gd name="T78" fmla="*/ 816 w 1248"/>
              <a:gd name="T79" fmla="*/ 775 h 1639"/>
              <a:gd name="T80" fmla="*/ 864 w 1248"/>
              <a:gd name="T81" fmla="*/ 1015 h 1639"/>
              <a:gd name="T82" fmla="*/ 624 w 1248"/>
              <a:gd name="T83" fmla="*/ 1063 h 1639"/>
              <a:gd name="T84" fmla="*/ 624 w 1248"/>
              <a:gd name="T85" fmla="*/ 967 h 1639"/>
              <a:gd name="T86" fmla="*/ 864 w 1248"/>
              <a:gd name="T87" fmla="*/ 1015 h 1639"/>
              <a:gd name="T88" fmla="*/ 816 w 1248"/>
              <a:gd name="T89" fmla="*/ 1255 h 1639"/>
              <a:gd name="T90" fmla="*/ 576 w 1248"/>
              <a:gd name="T91" fmla="*/ 1207 h 1639"/>
              <a:gd name="T92" fmla="*/ 816 w 1248"/>
              <a:gd name="T93" fmla="*/ 115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8" h="1639">
                <a:moveTo>
                  <a:pt x="144" y="1639"/>
                </a:moveTo>
                <a:cubicBezTo>
                  <a:pt x="1104" y="1639"/>
                  <a:pt x="1104" y="1639"/>
                  <a:pt x="1104" y="1639"/>
                </a:cubicBezTo>
                <a:cubicBezTo>
                  <a:pt x="1183" y="1639"/>
                  <a:pt x="1248" y="1574"/>
                  <a:pt x="1248" y="1495"/>
                </a:cubicBezTo>
                <a:cubicBezTo>
                  <a:pt x="1248" y="240"/>
                  <a:pt x="1248" y="240"/>
                  <a:pt x="1248" y="240"/>
                </a:cubicBezTo>
                <a:cubicBezTo>
                  <a:pt x="1248" y="161"/>
                  <a:pt x="1183" y="96"/>
                  <a:pt x="1104" y="96"/>
                </a:cubicBezTo>
                <a:cubicBezTo>
                  <a:pt x="952" y="96"/>
                  <a:pt x="952" y="96"/>
                  <a:pt x="952" y="96"/>
                </a:cubicBezTo>
                <a:cubicBezTo>
                  <a:pt x="932" y="40"/>
                  <a:pt x="878" y="0"/>
                  <a:pt x="816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369" y="0"/>
                  <a:pt x="316" y="40"/>
                  <a:pt x="296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64" y="96"/>
                  <a:pt x="0" y="161"/>
                  <a:pt x="0" y="240"/>
                </a:cubicBezTo>
                <a:cubicBezTo>
                  <a:pt x="0" y="1495"/>
                  <a:pt x="0" y="1495"/>
                  <a:pt x="0" y="1495"/>
                </a:cubicBezTo>
                <a:cubicBezTo>
                  <a:pt x="0" y="1574"/>
                  <a:pt x="64" y="1639"/>
                  <a:pt x="144" y="1639"/>
                </a:cubicBezTo>
                <a:close/>
                <a:moveTo>
                  <a:pt x="432" y="96"/>
                </a:moveTo>
                <a:cubicBezTo>
                  <a:pt x="816" y="96"/>
                  <a:pt x="816" y="96"/>
                  <a:pt x="816" y="96"/>
                </a:cubicBezTo>
                <a:cubicBezTo>
                  <a:pt x="842" y="96"/>
                  <a:pt x="864" y="118"/>
                  <a:pt x="864" y="144"/>
                </a:cubicBezTo>
                <a:cubicBezTo>
                  <a:pt x="864" y="171"/>
                  <a:pt x="842" y="192"/>
                  <a:pt x="816" y="192"/>
                </a:cubicBezTo>
                <a:cubicBezTo>
                  <a:pt x="432" y="192"/>
                  <a:pt x="432" y="192"/>
                  <a:pt x="432" y="192"/>
                </a:cubicBezTo>
                <a:cubicBezTo>
                  <a:pt x="405" y="192"/>
                  <a:pt x="384" y="171"/>
                  <a:pt x="384" y="144"/>
                </a:cubicBezTo>
                <a:cubicBezTo>
                  <a:pt x="384" y="118"/>
                  <a:pt x="405" y="96"/>
                  <a:pt x="432" y="96"/>
                </a:cubicBezTo>
                <a:close/>
                <a:moveTo>
                  <a:pt x="96" y="240"/>
                </a:moveTo>
                <a:cubicBezTo>
                  <a:pt x="96" y="214"/>
                  <a:pt x="117" y="192"/>
                  <a:pt x="144" y="192"/>
                </a:cubicBezTo>
                <a:cubicBezTo>
                  <a:pt x="296" y="192"/>
                  <a:pt x="296" y="192"/>
                  <a:pt x="296" y="192"/>
                </a:cubicBezTo>
                <a:cubicBezTo>
                  <a:pt x="316" y="248"/>
                  <a:pt x="369" y="288"/>
                  <a:pt x="432" y="288"/>
                </a:cubicBezTo>
                <a:cubicBezTo>
                  <a:pt x="816" y="288"/>
                  <a:pt x="816" y="288"/>
                  <a:pt x="816" y="288"/>
                </a:cubicBezTo>
                <a:cubicBezTo>
                  <a:pt x="878" y="288"/>
                  <a:pt x="932" y="248"/>
                  <a:pt x="952" y="192"/>
                </a:cubicBezTo>
                <a:cubicBezTo>
                  <a:pt x="1104" y="192"/>
                  <a:pt x="1104" y="192"/>
                  <a:pt x="1104" y="192"/>
                </a:cubicBezTo>
                <a:cubicBezTo>
                  <a:pt x="1130" y="192"/>
                  <a:pt x="1152" y="214"/>
                  <a:pt x="1152" y="240"/>
                </a:cubicBezTo>
                <a:cubicBezTo>
                  <a:pt x="1152" y="1495"/>
                  <a:pt x="1152" y="1495"/>
                  <a:pt x="1152" y="1495"/>
                </a:cubicBezTo>
                <a:cubicBezTo>
                  <a:pt x="1152" y="1521"/>
                  <a:pt x="1130" y="1543"/>
                  <a:pt x="1104" y="1543"/>
                </a:cubicBezTo>
                <a:cubicBezTo>
                  <a:pt x="144" y="1543"/>
                  <a:pt x="144" y="1543"/>
                  <a:pt x="144" y="1543"/>
                </a:cubicBezTo>
                <a:cubicBezTo>
                  <a:pt x="117" y="1543"/>
                  <a:pt x="96" y="1521"/>
                  <a:pt x="96" y="1495"/>
                </a:cubicBezTo>
                <a:lnTo>
                  <a:pt x="96" y="240"/>
                </a:lnTo>
                <a:close/>
                <a:moveTo>
                  <a:pt x="240" y="1447"/>
                </a:moveTo>
                <a:cubicBezTo>
                  <a:pt x="1008" y="1447"/>
                  <a:pt x="1008" y="1447"/>
                  <a:pt x="1008" y="1447"/>
                </a:cubicBezTo>
                <a:cubicBezTo>
                  <a:pt x="1034" y="1447"/>
                  <a:pt x="1056" y="1425"/>
                  <a:pt x="1056" y="1399"/>
                </a:cubicBezTo>
                <a:cubicBezTo>
                  <a:pt x="1056" y="432"/>
                  <a:pt x="1056" y="432"/>
                  <a:pt x="1056" y="432"/>
                </a:cubicBezTo>
                <a:cubicBezTo>
                  <a:pt x="1056" y="406"/>
                  <a:pt x="1034" y="384"/>
                  <a:pt x="1008" y="384"/>
                </a:cubicBezTo>
                <a:cubicBezTo>
                  <a:pt x="240" y="384"/>
                  <a:pt x="240" y="384"/>
                  <a:pt x="240" y="384"/>
                </a:cubicBezTo>
                <a:cubicBezTo>
                  <a:pt x="213" y="384"/>
                  <a:pt x="192" y="406"/>
                  <a:pt x="192" y="432"/>
                </a:cubicBezTo>
                <a:cubicBezTo>
                  <a:pt x="192" y="1399"/>
                  <a:pt x="192" y="1399"/>
                  <a:pt x="192" y="1399"/>
                </a:cubicBezTo>
                <a:cubicBezTo>
                  <a:pt x="192" y="1425"/>
                  <a:pt x="213" y="1447"/>
                  <a:pt x="240" y="1447"/>
                </a:cubicBezTo>
                <a:close/>
                <a:moveTo>
                  <a:pt x="288" y="480"/>
                </a:moveTo>
                <a:cubicBezTo>
                  <a:pt x="960" y="480"/>
                  <a:pt x="960" y="480"/>
                  <a:pt x="960" y="480"/>
                </a:cubicBezTo>
                <a:cubicBezTo>
                  <a:pt x="960" y="1351"/>
                  <a:pt x="960" y="1351"/>
                  <a:pt x="960" y="1351"/>
                </a:cubicBezTo>
                <a:cubicBezTo>
                  <a:pt x="288" y="1351"/>
                  <a:pt x="288" y="1351"/>
                  <a:pt x="288" y="1351"/>
                </a:cubicBezTo>
                <a:lnTo>
                  <a:pt x="288" y="480"/>
                </a:lnTo>
                <a:close/>
                <a:moveTo>
                  <a:pt x="480" y="631"/>
                </a:moveTo>
                <a:cubicBezTo>
                  <a:pt x="480" y="657"/>
                  <a:pt x="458" y="679"/>
                  <a:pt x="432" y="679"/>
                </a:cubicBezTo>
                <a:cubicBezTo>
                  <a:pt x="405" y="679"/>
                  <a:pt x="384" y="657"/>
                  <a:pt x="384" y="631"/>
                </a:cubicBezTo>
                <a:cubicBezTo>
                  <a:pt x="384" y="604"/>
                  <a:pt x="405" y="583"/>
                  <a:pt x="432" y="583"/>
                </a:cubicBezTo>
                <a:cubicBezTo>
                  <a:pt x="458" y="583"/>
                  <a:pt x="480" y="604"/>
                  <a:pt x="480" y="631"/>
                </a:cubicBezTo>
                <a:close/>
                <a:moveTo>
                  <a:pt x="480" y="823"/>
                </a:moveTo>
                <a:cubicBezTo>
                  <a:pt x="480" y="849"/>
                  <a:pt x="458" y="871"/>
                  <a:pt x="432" y="871"/>
                </a:cubicBezTo>
                <a:cubicBezTo>
                  <a:pt x="405" y="871"/>
                  <a:pt x="384" y="849"/>
                  <a:pt x="384" y="823"/>
                </a:cubicBezTo>
                <a:cubicBezTo>
                  <a:pt x="384" y="796"/>
                  <a:pt x="405" y="775"/>
                  <a:pt x="432" y="775"/>
                </a:cubicBezTo>
                <a:cubicBezTo>
                  <a:pt x="458" y="775"/>
                  <a:pt x="480" y="796"/>
                  <a:pt x="480" y="823"/>
                </a:cubicBezTo>
                <a:close/>
                <a:moveTo>
                  <a:pt x="480" y="1015"/>
                </a:moveTo>
                <a:cubicBezTo>
                  <a:pt x="480" y="1041"/>
                  <a:pt x="458" y="1063"/>
                  <a:pt x="432" y="1063"/>
                </a:cubicBezTo>
                <a:cubicBezTo>
                  <a:pt x="405" y="1063"/>
                  <a:pt x="384" y="1041"/>
                  <a:pt x="384" y="1015"/>
                </a:cubicBezTo>
                <a:cubicBezTo>
                  <a:pt x="384" y="988"/>
                  <a:pt x="405" y="967"/>
                  <a:pt x="432" y="967"/>
                </a:cubicBezTo>
                <a:cubicBezTo>
                  <a:pt x="458" y="967"/>
                  <a:pt x="480" y="988"/>
                  <a:pt x="480" y="1015"/>
                </a:cubicBezTo>
                <a:close/>
                <a:moveTo>
                  <a:pt x="480" y="1207"/>
                </a:moveTo>
                <a:cubicBezTo>
                  <a:pt x="480" y="1233"/>
                  <a:pt x="458" y="1255"/>
                  <a:pt x="432" y="1255"/>
                </a:cubicBezTo>
                <a:cubicBezTo>
                  <a:pt x="405" y="1255"/>
                  <a:pt x="384" y="1233"/>
                  <a:pt x="384" y="1207"/>
                </a:cubicBezTo>
                <a:cubicBezTo>
                  <a:pt x="384" y="1180"/>
                  <a:pt x="405" y="1159"/>
                  <a:pt x="432" y="1159"/>
                </a:cubicBezTo>
                <a:cubicBezTo>
                  <a:pt x="458" y="1159"/>
                  <a:pt x="480" y="1180"/>
                  <a:pt x="480" y="1207"/>
                </a:cubicBezTo>
                <a:close/>
                <a:moveTo>
                  <a:pt x="864" y="631"/>
                </a:moveTo>
                <a:cubicBezTo>
                  <a:pt x="864" y="657"/>
                  <a:pt x="842" y="679"/>
                  <a:pt x="816" y="679"/>
                </a:cubicBezTo>
                <a:cubicBezTo>
                  <a:pt x="624" y="679"/>
                  <a:pt x="624" y="679"/>
                  <a:pt x="624" y="679"/>
                </a:cubicBezTo>
                <a:cubicBezTo>
                  <a:pt x="597" y="679"/>
                  <a:pt x="576" y="657"/>
                  <a:pt x="576" y="631"/>
                </a:cubicBezTo>
                <a:cubicBezTo>
                  <a:pt x="576" y="604"/>
                  <a:pt x="597" y="583"/>
                  <a:pt x="624" y="583"/>
                </a:cubicBezTo>
                <a:cubicBezTo>
                  <a:pt x="816" y="583"/>
                  <a:pt x="816" y="583"/>
                  <a:pt x="816" y="583"/>
                </a:cubicBezTo>
                <a:cubicBezTo>
                  <a:pt x="842" y="583"/>
                  <a:pt x="864" y="604"/>
                  <a:pt x="864" y="631"/>
                </a:cubicBezTo>
                <a:close/>
                <a:moveTo>
                  <a:pt x="864" y="823"/>
                </a:moveTo>
                <a:cubicBezTo>
                  <a:pt x="864" y="849"/>
                  <a:pt x="842" y="871"/>
                  <a:pt x="816" y="871"/>
                </a:cubicBezTo>
                <a:cubicBezTo>
                  <a:pt x="624" y="871"/>
                  <a:pt x="624" y="871"/>
                  <a:pt x="624" y="871"/>
                </a:cubicBezTo>
                <a:cubicBezTo>
                  <a:pt x="597" y="871"/>
                  <a:pt x="576" y="849"/>
                  <a:pt x="576" y="823"/>
                </a:cubicBezTo>
                <a:cubicBezTo>
                  <a:pt x="576" y="796"/>
                  <a:pt x="597" y="775"/>
                  <a:pt x="624" y="775"/>
                </a:cubicBezTo>
                <a:cubicBezTo>
                  <a:pt x="816" y="775"/>
                  <a:pt x="816" y="775"/>
                  <a:pt x="816" y="775"/>
                </a:cubicBezTo>
                <a:cubicBezTo>
                  <a:pt x="842" y="775"/>
                  <a:pt x="864" y="796"/>
                  <a:pt x="864" y="823"/>
                </a:cubicBezTo>
                <a:close/>
                <a:moveTo>
                  <a:pt x="864" y="1015"/>
                </a:moveTo>
                <a:cubicBezTo>
                  <a:pt x="864" y="1041"/>
                  <a:pt x="842" y="1063"/>
                  <a:pt x="816" y="1063"/>
                </a:cubicBezTo>
                <a:cubicBezTo>
                  <a:pt x="624" y="1063"/>
                  <a:pt x="624" y="1063"/>
                  <a:pt x="624" y="1063"/>
                </a:cubicBezTo>
                <a:cubicBezTo>
                  <a:pt x="597" y="1063"/>
                  <a:pt x="576" y="1041"/>
                  <a:pt x="576" y="1015"/>
                </a:cubicBezTo>
                <a:cubicBezTo>
                  <a:pt x="576" y="988"/>
                  <a:pt x="597" y="967"/>
                  <a:pt x="624" y="967"/>
                </a:cubicBezTo>
                <a:cubicBezTo>
                  <a:pt x="816" y="967"/>
                  <a:pt x="816" y="967"/>
                  <a:pt x="816" y="967"/>
                </a:cubicBezTo>
                <a:cubicBezTo>
                  <a:pt x="842" y="967"/>
                  <a:pt x="864" y="988"/>
                  <a:pt x="864" y="1015"/>
                </a:cubicBezTo>
                <a:close/>
                <a:moveTo>
                  <a:pt x="864" y="1207"/>
                </a:moveTo>
                <a:cubicBezTo>
                  <a:pt x="864" y="1233"/>
                  <a:pt x="842" y="1255"/>
                  <a:pt x="816" y="1255"/>
                </a:cubicBezTo>
                <a:cubicBezTo>
                  <a:pt x="624" y="1255"/>
                  <a:pt x="624" y="1255"/>
                  <a:pt x="624" y="1255"/>
                </a:cubicBezTo>
                <a:cubicBezTo>
                  <a:pt x="597" y="1255"/>
                  <a:pt x="576" y="1233"/>
                  <a:pt x="576" y="1207"/>
                </a:cubicBezTo>
                <a:cubicBezTo>
                  <a:pt x="576" y="1180"/>
                  <a:pt x="597" y="1159"/>
                  <a:pt x="624" y="1159"/>
                </a:cubicBezTo>
                <a:cubicBezTo>
                  <a:pt x="816" y="1159"/>
                  <a:pt x="816" y="1159"/>
                  <a:pt x="816" y="1159"/>
                </a:cubicBezTo>
                <a:cubicBezTo>
                  <a:pt x="842" y="1159"/>
                  <a:pt x="864" y="1180"/>
                  <a:pt x="864" y="1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9" name="Freeform 12"/>
          <p:cNvSpPr>
            <a:spLocks noEditPoints="1"/>
          </p:cNvSpPr>
          <p:nvPr/>
        </p:nvSpPr>
        <p:spPr bwMode="auto">
          <a:xfrm>
            <a:off x="6723074" y="2560524"/>
            <a:ext cx="351886" cy="400311"/>
          </a:xfrm>
          <a:custGeom>
            <a:avLst/>
            <a:gdLst>
              <a:gd name="T0" fmla="*/ 184 w 1468"/>
              <a:gd name="T1" fmla="*/ 809 h 1671"/>
              <a:gd name="T2" fmla="*/ 142 w 1468"/>
              <a:gd name="T3" fmla="*/ 911 h 1671"/>
              <a:gd name="T4" fmla="*/ 184 w 1468"/>
              <a:gd name="T5" fmla="*/ 1012 h 1671"/>
              <a:gd name="T6" fmla="*/ 14 w 1468"/>
              <a:gd name="T7" fmla="*/ 1182 h 1671"/>
              <a:gd name="T8" fmla="*/ 0 w 1468"/>
              <a:gd name="T9" fmla="*/ 1216 h 1671"/>
              <a:gd name="T10" fmla="*/ 0 w 1468"/>
              <a:gd name="T11" fmla="*/ 1623 h 1671"/>
              <a:gd name="T12" fmla="*/ 30 w 1468"/>
              <a:gd name="T13" fmla="*/ 1667 h 1671"/>
              <a:gd name="T14" fmla="*/ 48 w 1468"/>
              <a:gd name="T15" fmla="*/ 1671 h 1671"/>
              <a:gd name="T16" fmla="*/ 82 w 1468"/>
              <a:gd name="T17" fmla="*/ 1657 h 1671"/>
              <a:gd name="T18" fmla="*/ 455 w 1468"/>
              <a:gd name="T19" fmla="*/ 1284 h 1671"/>
              <a:gd name="T20" fmla="*/ 557 w 1468"/>
              <a:gd name="T21" fmla="*/ 1326 h 1671"/>
              <a:gd name="T22" fmla="*/ 659 w 1468"/>
              <a:gd name="T23" fmla="*/ 1284 h 1671"/>
              <a:gd name="T24" fmla="*/ 1337 w 1468"/>
              <a:gd name="T25" fmla="*/ 605 h 1671"/>
              <a:gd name="T26" fmla="*/ 1337 w 1468"/>
              <a:gd name="T27" fmla="*/ 131 h 1671"/>
              <a:gd name="T28" fmla="*/ 862 w 1468"/>
              <a:gd name="T29" fmla="*/ 131 h 1671"/>
              <a:gd name="T30" fmla="*/ 184 w 1468"/>
              <a:gd name="T31" fmla="*/ 809 h 1671"/>
              <a:gd name="T32" fmla="*/ 96 w 1468"/>
              <a:gd name="T33" fmla="*/ 1507 h 1671"/>
              <a:gd name="T34" fmla="*/ 96 w 1468"/>
              <a:gd name="T35" fmla="*/ 1236 h 1671"/>
              <a:gd name="T36" fmla="*/ 252 w 1468"/>
              <a:gd name="T37" fmla="*/ 1080 h 1671"/>
              <a:gd name="T38" fmla="*/ 387 w 1468"/>
              <a:gd name="T39" fmla="*/ 1216 h 1671"/>
              <a:gd name="T40" fmla="*/ 96 w 1468"/>
              <a:gd name="T41" fmla="*/ 1507 h 1671"/>
              <a:gd name="T42" fmla="*/ 1099 w 1468"/>
              <a:gd name="T43" fmla="*/ 128 h 1671"/>
              <a:gd name="T44" fmla="*/ 1269 w 1468"/>
              <a:gd name="T45" fmla="*/ 198 h 1671"/>
              <a:gd name="T46" fmla="*/ 1300 w 1468"/>
              <a:gd name="T47" fmla="*/ 500 h 1671"/>
              <a:gd name="T48" fmla="*/ 967 w 1468"/>
              <a:gd name="T49" fmla="*/ 168 h 1671"/>
              <a:gd name="T50" fmla="*/ 1099 w 1468"/>
              <a:gd name="T51" fmla="*/ 128 h 1671"/>
              <a:gd name="T52" fmla="*/ 1099 w 1468"/>
              <a:gd name="T53" fmla="*/ 436 h 1671"/>
              <a:gd name="T54" fmla="*/ 964 w 1468"/>
              <a:gd name="T55" fmla="*/ 572 h 1671"/>
              <a:gd name="T56" fmla="*/ 896 w 1468"/>
              <a:gd name="T57" fmla="*/ 504 h 1671"/>
              <a:gd name="T58" fmla="*/ 1032 w 1468"/>
              <a:gd name="T59" fmla="*/ 368 h 1671"/>
              <a:gd name="T60" fmla="*/ 1099 w 1468"/>
              <a:gd name="T61" fmla="*/ 436 h 1671"/>
              <a:gd name="T62" fmla="*/ 964 w 1468"/>
              <a:gd name="T63" fmla="*/ 300 h 1671"/>
              <a:gd name="T64" fmla="*/ 455 w 1468"/>
              <a:gd name="T65" fmla="*/ 809 h 1671"/>
              <a:gd name="T66" fmla="*/ 413 w 1468"/>
              <a:gd name="T67" fmla="*/ 911 h 1671"/>
              <a:gd name="T68" fmla="*/ 455 w 1468"/>
              <a:gd name="T69" fmla="*/ 1012 h 1671"/>
              <a:gd name="T70" fmla="*/ 557 w 1468"/>
              <a:gd name="T71" fmla="*/ 1055 h 1671"/>
              <a:gd name="T72" fmla="*/ 659 w 1468"/>
              <a:gd name="T73" fmla="*/ 1012 h 1671"/>
              <a:gd name="T74" fmla="*/ 1167 w 1468"/>
              <a:gd name="T75" fmla="*/ 504 h 1671"/>
              <a:gd name="T76" fmla="*/ 1235 w 1468"/>
              <a:gd name="T77" fmla="*/ 572 h 1671"/>
              <a:gd name="T78" fmla="*/ 591 w 1468"/>
              <a:gd name="T79" fmla="*/ 1216 h 1671"/>
              <a:gd name="T80" fmla="*/ 557 w 1468"/>
              <a:gd name="T81" fmla="*/ 1230 h 1671"/>
              <a:gd name="T82" fmla="*/ 523 w 1468"/>
              <a:gd name="T83" fmla="*/ 1216 h 1671"/>
              <a:gd name="T84" fmla="*/ 252 w 1468"/>
              <a:gd name="T85" fmla="*/ 945 h 1671"/>
              <a:gd name="T86" fmla="*/ 238 w 1468"/>
              <a:gd name="T87" fmla="*/ 911 h 1671"/>
              <a:gd name="T88" fmla="*/ 252 w 1468"/>
              <a:gd name="T89" fmla="*/ 877 h 1671"/>
              <a:gd name="T90" fmla="*/ 896 w 1468"/>
              <a:gd name="T91" fmla="*/ 232 h 1671"/>
              <a:gd name="T92" fmla="*/ 964 w 1468"/>
              <a:gd name="T93" fmla="*/ 300 h 1671"/>
              <a:gd name="T94" fmla="*/ 896 w 1468"/>
              <a:gd name="T95" fmla="*/ 639 h 1671"/>
              <a:gd name="T96" fmla="*/ 591 w 1468"/>
              <a:gd name="T97" fmla="*/ 945 h 1671"/>
              <a:gd name="T98" fmla="*/ 557 w 1468"/>
              <a:gd name="T99" fmla="*/ 959 h 1671"/>
              <a:gd name="T100" fmla="*/ 523 w 1468"/>
              <a:gd name="T101" fmla="*/ 945 h 1671"/>
              <a:gd name="T102" fmla="*/ 509 w 1468"/>
              <a:gd name="T103" fmla="*/ 911 h 1671"/>
              <a:gd name="T104" fmla="*/ 523 w 1468"/>
              <a:gd name="T105" fmla="*/ 877 h 1671"/>
              <a:gd name="T106" fmla="*/ 828 w 1468"/>
              <a:gd name="T107" fmla="*/ 572 h 1671"/>
              <a:gd name="T108" fmla="*/ 896 w 1468"/>
              <a:gd name="T109" fmla="*/ 639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68" h="1671">
                <a:moveTo>
                  <a:pt x="184" y="809"/>
                </a:moveTo>
                <a:cubicBezTo>
                  <a:pt x="157" y="836"/>
                  <a:pt x="142" y="872"/>
                  <a:pt x="142" y="911"/>
                </a:cubicBezTo>
                <a:cubicBezTo>
                  <a:pt x="142" y="949"/>
                  <a:pt x="157" y="985"/>
                  <a:pt x="184" y="1012"/>
                </a:cubicBezTo>
                <a:cubicBezTo>
                  <a:pt x="14" y="1182"/>
                  <a:pt x="14" y="1182"/>
                  <a:pt x="14" y="1182"/>
                </a:cubicBezTo>
                <a:cubicBezTo>
                  <a:pt x="5" y="1191"/>
                  <a:pt x="0" y="1203"/>
                  <a:pt x="0" y="1216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0" y="1642"/>
                  <a:pt x="12" y="1660"/>
                  <a:pt x="30" y="1667"/>
                </a:cubicBezTo>
                <a:cubicBezTo>
                  <a:pt x="36" y="1670"/>
                  <a:pt x="42" y="1671"/>
                  <a:pt x="48" y="1671"/>
                </a:cubicBezTo>
                <a:cubicBezTo>
                  <a:pt x="61" y="1671"/>
                  <a:pt x="73" y="1666"/>
                  <a:pt x="82" y="1657"/>
                </a:cubicBezTo>
                <a:cubicBezTo>
                  <a:pt x="455" y="1284"/>
                  <a:pt x="455" y="1284"/>
                  <a:pt x="455" y="1284"/>
                </a:cubicBezTo>
                <a:cubicBezTo>
                  <a:pt x="482" y="1311"/>
                  <a:pt x="518" y="1326"/>
                  <a:pt x="557" y="1326"/>
                </a:cubicBezTo>
                <a:cubicBezTo>
                  <a:pt x="595" y="1326"/>
                  <a:pt x="631" y="1311"/>
                  <a:pt x="659" y="1284"/>
                </a:cubicBezTo>
                <a:cubicBezTo>
                  <a:pt x="1337" y="605"/>
                  <a:pt x="1337" y="605"/>
                  <a:pt x="1337" y="605"/>
                </a:cubicBezTo>
                <a:cubicBezTo>
                  <a:pt x="1468" y="475"/>
                  <a:pt x="1468" y="262"/>
                  <a:pt x="1337" y="131"/>
                </a:cubicBezTo>
                <a:cubicBezTo>
                  <a:pt x="1206" y="0"/>
                  <a:pt x="993" y="0"/>
                  <a:pt x="862" y="131"/>
                </a:cubicBezTo>
                <a:lnTo>
                  <a:pt x="184" y="809"/>
                </a:lnTo>
                <a:close/>
                <a:moveTo>
                  <a:pt x="96" y="1507"/>
                </a:moveTo>
                <a:cubicBezTo>
                  <a:pt x="96" y="1236"/>
                  <a:pt x="96" y="1236"/>
                  <a:pt x="96" y="1236"/>
                </a:cubicBezTo>
                <a:cubicBezTo>
                  <a:pt x="252" y="1080"/>
                  <a:pt x="252" y="1080"/>
                  <a:pt x="252" y="1080"/>
                </a:cubicBezTo>
                <a:cubicBezTo>
                  <a:pt x="387" y="1216"/>
                  <a:pt x="387" y="1216"/>
                  <a:pt x="387" y="1216"/>
                </a:cubicBezTo>
                <a:lnTo>
                  <a:pt x="96" y="1507"/>
                </a:lnTo>
                <a:close/>
                <a:moveTo>
                  <a:pt x="1099" y="128"/>
                </a:moveTo>
                <a:cubicBezTo>
                  <a:pt x="1161" y="128"/>
                  <a:pt x="1222" y="152"/>
                  <a:pt x="1269" y="198"/>
                </a:cubicBezTo>
                <a:cubicBezTo>
                  <a:pt x="1351" y="280"/>
                  <a:pt x="1361" y="407"/>
                  <a:pt x="1300" y="500"/>
                </a:cubicBezTo>
                <a:cubicBezTo>
                  <a:pt x="967" y="168"/>
                  <a:pt x="967" y="168"/>
                  <a:pt x="967" y="168"/>
                </a:cubicBezTo>
                <a:cubicBezTo>
                  <a:pt x="1007" y="142"/>
                  <a:pt x="1053" y="128"/>
                  <a:pt x="1099" y="128"/>
                </a:cubicBezTo>
                <a:close/>
                <a:moveTo>
                  <a:pt x="1099" y="436"/>
                </a:moveTo>
                <a:cubicBezTo>
                  <a:pt x="964" y="572"/>
                  <a:pt x="964" y="572"/>
                  <a:pt x="964" y="572"/>
                </a:cubicBezTo>
                <a:cubicBezTo>
                  <a:pt x="896" y="504"/>
                  <a:pt x="896" y="504"/>
                  <a:pt x="896" y="504"/>
                </a:cubicBezTo>
                <a:cubicBezTo>
                  <a:pt x="1032" y="368"/>
                  <a:pt x="1032" y="368"/>
                  <a:pt x="1032" y="368"/>
                </a:cubicBezTo>
                <a:lnTo>
                  <a:pt x="1099" y="436"/>
                </a:lnTo>
                <a:close/>
                <a:moveTo>
                  <a:pt x="964" y="300"/>
                </a:moveTo>
                <a:cubicBezTo>
                  <a:pt x="455" y="809"/>
                  <a:pt x="455" y="809"/>
                  <a:pt x="455" y="809"/>
                </a:cubicBezTo>
                <a:cubicBezTo>
                  <a:pt x="428" y="836"/>
                  <a:pt x="413" y="872"/>
                  <a:pt x="413" y="911"/>
                </a:cubicBezTo>
                <a:cubicBezTo>
                  <a:pt x="413" y="949"/>
                  <a:pt x="428" y="985"/>
                  <a:pt x="455" y="1012"/>
                </a:cubicBezTo>
                <a:cubicBezTo>
                  <a:pt x="482" y="1040"/>
                  <a:pt x="518" y="1055"/>
                  <a:pt x="557" y="1055"/>
                </a:cubicBezTo>
                <a:cubicBezTo>
                  <a:pt x="595" y="1055"/>
                  <a:pt x="631" y="1040"/>
                  <a:pt x="659" y="1012"/>
                </a:cubicBezTo>
                <a:cubicBezTo>
                  <a:pt x="1167" y="504"/>
                  <a:pt x="1167" y="504"/>
                  <a:pt x="1167" y="504"/>
                </a:cubicBezTo>
                <a:cubicBezTo>
                  <a:pt x="1235" y="572"/>
                  <a:pt x="1235" y="572"/>
                  <a:pt x="1235" y="572"/>
                </a:cubicBezTo>
                <a:cubicBezTo>
                  <a:pt x="591" y="1216"/>
                  <a:pt x="591" y="1216"/>
                  <a:pt x="591" y="1216"/>
                </a:cubicBezTo>
                <a:cubicBezTo>
                  <a:pt x="582" y="1225"/>
                  <a:pt x="570" y="1230"/>
                  <a:pt x="557" y="1230"/>
                </a:cubicBezTo>
                <a:cubicBezTo>
                  <a:pt x="544" y="1230"/>
                  <a:pt x="532" y="1225"/>
                  <a:pt x="523" y="1216"/>
                </a:cubicBezTo>
                <a:cubicBezTo>
                  <a:pt x="252" y="945"/>
                  <a:pt x="252" y="945"/>
                  <a:pt x="252" y="945"/>
                </a:cubicBezTo>
                <a:cubicBezTo>
                  <a:pt x="243" y="936"/>
                  <a:pt x="238" y="924"/>
                  <a:pt x="238" y="911"/>
                </a:cubicBezTo>
                <a:cubicBezTo>
                  <a:pt x="238" y="898"/>
                  <a:pt x="243" y="886"/>
                  <a:pt x="252" y="877"/>
                </a:cubicBezTo>
                <a:cubicBezTo>
                  <a:pt x="896" y="232"/>
                  <a:pt x="896" y="232"/>
                  <a:pt x="896" y="232"/>
                </a:cubicBezTo>
                <a:lnTo>
                  <a:pt x="964" y="300"/>
                </a:lnTo>
                <a:close/>
                <a:moveTo>
                  <a:pt x="896" y="639"/>
                </a:moveTo>
                <a:cubicBezTo>
                  <a:pt x="591" y="945"/>
                  <a:pt x="591" y="945"/>
                  <a:pt x="591" y="945"/>
                </a:cubicBezTo>
                <a:cubicBezTo>
                  <a:pt x="582" y="954"/>
                  <a:pt x="570" y="959"/>
                  <a:pt x="557" y="959"/>
                </a:cubicBezTo>
                <a:cubicBezTo>
                  <a:pt x="544" y="959"/>
                  <a:pt x="532" y="954"/>
                  <a:pt x="523" y="945"/>
                </a:cubicBezTo>
                <a:cubicBezTo>
                  <a:pt x="514" y="936"/>
                  <a:pt x="509" y="924"/>
                  <a:pt x="509" y="911"/>
                </a:cubicBezTo>
                <a:cubicBezTo>
                  <a:pt x="509" y="898"/>
                  <a:pt x="514" y="886"/>
                  <a:pt x="523" y="877"/>
                </a:cubicBezTo>
                <a:cubicBezTo>
                  <a:pt x="828" y="572"/>
                  <a:pt x="828" y="572"/>
                  <a:pt x="828" y="572"/>
                </a:cubicBezTo>
                <a:lnTo>
                  <a:pt x="896" y="6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0" name="Freeform 25"/>
          <p:cNvSpPr>
            <a:spLocks noEditPoints="1"/>
          </p:cNvSpPr>
          <p:nvPr/>
        </p:nvSpPr>
        <p:spPr bwMode="auto">
          <a:xfrm>
            <a:off x="6702677" y="3911754"/>
            <a:ext cx="392681" cy="392387"/>
          </a:xfrm>
          <a:custGeom>
            <a:avLst/>
            <a:gdLst>
              <a:gd name="T0" fmla="*/ 912 w 1638"/>
              <a:gd name="T1" fmla="*/ 966 h 1638"/>
              <a:gd name="T2" fmla="*/ 912 w 1638"/>
              <a:gd name="T3" fmla="*/ 1254 h 1638"/>
              <a:gd name="T4" fmla="*/ 864 w 1638"/>
              <a:gd name="T5" fmla="*/ 1110 h 1638"/>
              <a:gd name="T6" fmla="*/ 960 w 1638"/>
              <a:gd name="T7" fmla="*/ 1110 h 1638"/>
              <a:gd name="T8" fmla="*/ 864 w 1638"/>
              <a:gd name="T9" fmla="*/ 1110 h 1638"/>
              <a:gd name="T10" fmla="*/ 1615 w 1638"/>
              <a:gd name="T11" fmla="*/ 1014 h 1638"/>
              <a:gd name="T12" fmla="*/ 1638 w 1638"/>
              <a:gd name="T13" fmla="*/ 822 h 1638"/>
              <a:gd name="T14" fmla="*/ 1612 w 1638"/>
              <a:gd name="T15" fmla="*/ 616 h 1638"/>
              <a:gd name="T16" fmla="*/ 1411 w 1638"/>
              <a:gd name="T17" fmla="*/ 257 h 1638"/>
              <a:gd name="T18" fmla="*/ 1381 w 1638"/>
              <a:gd name="T19" fmla="*/ 228 h 1638"/>
              <a:gd name="T20" fmla="*/ 816 w 1638"/>
              <a:gd name="T21" fmla="*/ 0 h 1638"/>
              <a:gd name="T22" fmla="*/ 0 w 1638"/>
              <a:gd name="T23" fmla="*/ 822 h 1638"/>
              <a:gd name="T24" fmla="*/ 239 w 1638"/>
              <a:gd name="T25" fmla="*/ 1399 h 1638"/>
              <a:gd name="T26" fmla="*/ 816 w 1638"/>
              <a:gd name="T27" fmla="*/ 1638 h 1638"/>
              <a:gd name="T28" fmla="*/ 1542 w 1638"/>
              <a:gd name="T29" fmla="*/ 822 h 1638"/>
              <a:gd name="T30" fmla="*/ 1494 w 1638"/>
              <a:gd name="T31" fmla="*/ 966 h 1638"/>
              <a:gd name="T32" fmla="*/ 1494 w 1638"/>
              <a:gd name="T33" fmla="*/ 672 h 1638"/>
              <a:gd name="T34" fmla="*/ 1542 w 1638"/>
              <a:gd name="T35" fmla="*/ 822 h 1638"/>
              <a:gd name="T36" fmla="*/ 816 w 1638"/>
              <a:gd name="T37" fmla="*/ 96 h 1638"/>
              <a:gd name="T38" fmla="*/ 1225 w 1638"/>
              <a:gd name="T39" fmla="*/ 345 h 1638"/>
              <a:gd name="T40" fmla="*/ 375 w 1638"/>
              <a:gd name="T41" fmla="*/ 378 h 1638"/>
              <a:gd name="T42" fmla="*/ 342 w 1638"/>
              <a:gd name="T43" fmla="*/ 1228 h 1638"/>
              <a:gd name="T44" fmla="*/ 96 w 1638"/>
              <a:gd name="T45" fmla="*/ 822 h 1638"/>
              <a:gd name="T46" fmla="*/ 646 w 1638"/>
              <a:gd name="T47" fmla="*/ 646 h 1638"/>
              <a:gd name="T48" fmla="*/ 616 w 1638"/>
              <a:gd name="T49" fmla="*/ 955 h 1638"/>
              <a:gd name="T50" fmla="*/ 480 w 1638"/>
              <a:gd name="T51" fmla="*/ 822 h 1638"/>
              <a:gd name="T52" fmla="*/ 1021 w 1638"/>
              <a:gd name="T53" fmla="*/ 550 h 1638"/>
              <a:gd name="T54" fmla="*/ 816 w 1638"/>
              <a:gd name="T55" fmla="*/ 576 h 1638"/>
              <a:gd name="T56" fmla="*/ 686 w 1638"/>
              <a:gd name="T57" fmla="*/ 884 h 1638"/>
              <a:gd name="T58" fmla="*/ 714 w 1638"/>
              <a:gd name="T59" fmla="*/ 714 h 1638"/>
              <a:gd name="T60" fmla="*/ 882 w 1638"/>
              <a:gd name="T61" fmla="*/ 688 h 1638"/>
              <a:gd name="T62" fmla="*/ 510 w 1638"/>
              <a:gd name="T63" fmla="*/ 514 h 1638"/>
              <a:gd name="T64" fmla="*/ 479 w 1638"/>
              <a:gd name="T65" fmla="*/ 1092 h 1638"/>
              <a:gd name="T66" fmla="*/ 288 w 1638"/>
              <a:gd name="T67" fmla="*/ 822 h 1638"/>
              <a:gd name="T68" fmla="*/ 1157 w 1638"/>
              <a:gd name="T69" fmla="*/ 413 h 1638"/>
              <a:gd name="T70" fmla="*/ 816 w 1638"/>
              <a:gd name="T71" fmla="*/ 384 h 1638"/>
              <a:gd name="T72" fmla="*/ 342 w 1638"/>
              <a:gd name="T73" fmla="*/ 1364 h 1638"/>
              <a:gd name="T74" fmla="*/ 714 w 1638"/>
              <a:gd name="T75" fmla="*/ 992 h 1638"/>
              <a:gd name="T76" fmla="*/ 1362 w 1638"/>
              <a:gd name="T77" fmla="*/ 344 h 1638"/>
              <a:gd name="T78" fmla="*/ 1494 w 1638"/>
              <a:gd name="T79" fmla="*/ 576 h 1638"/>
              <a:gd name="T80" fmla="*/ 1254 w 1638"/>
              <a:gd name="T81" fmla="*/ 822 h 1638"/>
              <a:gd name="T82" fmla="*/ 1501 w 1638"/>
              <a:gd name="T83" fmla="*/ 1062 h 1638"/>
              <a:gd name="T84" fmla="*/ 816 w 1638"/>
              <a:gd name="T85" fmla="*/ 1350 h 1638"/>
              <a:gd name="T86" fmla="*/ 816 w 1638"/>
              <a:gd name="T87" fmla="*/ 1446 h 1638"/>
              <a:gd name="T88" fmla="*/ 816 w 1638"/>
              <a:gd name="T89" fmla="*/ 1542 h 1638"/>
              <a:gd name="T90" fmla="*/ 816 w 1638"/>
              <a:gd name="T91" fmla="*/ 1446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8" h="1638">
                <a:moveTo>
                  <a:pt x="1056" y="1110"/>
                </a:moveTo>
                <a:cubicBezTo>
                  <a:pt x="1056" y="1031"/>
                  <a:pt x="991" y="966"/>
                  <a:pt x="912" y="966"/>
                </a:cubicBezTo>
                <a:cubicBezTo>
                  <a:pt x="833" y="966"/>
                  <a:pt x="768" y="1031"/>
                  <a:pt x="768" y="1110"/>
                </a:cubicBezTo>
                <a:cubicBezTo>
                  <a:pt x="768" y="1190"/>
                  <a:pt x="833" y="1254"/>
                  <a:pt x="912" y="1254"/>
                </a:cubicBezTo>
                <a:cubicBezTo>
                  <a:pt x="991" y="1254"/>
                  <a:pt x="1056" y="1190"/>
                  <a:pt x="1056" y="1110"/>
                </a:cubicBezTo>
                <a:close/>
                <a:moveTo>
                  <a:pt x="864" y="1110"/>
                </a:moveTo>
                <a:cubicBezTo>
                  <a:pt x="864" y="1084"/>
                  <a:pt x="885" y="1062"/>
                  <a:pt x="912" y="1062"/>
                </a:cubicBezTo>
                <a:cubicBezTo>
                  <a:pt x="938" y="1062"/>
                  <a:pt x="960" y="1084"/>
                  <a:pt x="960" y="1110"/>
                </a:cubicBezTo>
                <a:cubicBezTo>
                  <a:pt x="960" y="1137"/>
                  <a:pt x="938" y="1158"/>
                  <a:pt x="912" y="1158"/>
                </a:cubicBezTo>
                <a:cubicBezTo>
                  <a:pt x="885" y="1158"/>
                  <a:pt x="864" y="1137"/>
                  <a:pt x="864" y="1110"/>
                </a:cubicBezTo>
                <a:close/>
                <a:moveTo>
                  <a:pt x="1396" y="1400"/>
                </a:moveTo>
                <a:cubicBezTo>
                  <a:pt x="1505" y="1292"/>
                  <a:pt x="1580" y="1159"/>
                  <a:pt x="1615" y="1014"/>
                </a:cubicBezTo>
                <a:cubicBezTo>
                  <a:pt x="1616" y="1012"/>
                  <a:pt x="1617" y="1009"/>
                  <a:pt x="1617" y="1006"/>
                </a:cubicBezTo>
                <a:cubicBezTo>
                  <a:pt x="1631" y="946"/>
                  <a:pt x="1638" y="885"/>
                  <a:pt x="1638" y="822"/>
                </a:cubicBezTo>
                <a:cubicBezTo>
                  <a:pt x="1638" y="761"/>
                  <a:pt x="1631" y="700"/>
                  <a:pt x="1618" y="641"/>
                </a:cubicBezTo>
                <a:cubicBezTo>
                  <a:pt x="1618" y="632"/>
                  <a:pt x="1616" y="623"/>
                  <a:pt x="1612" y="616"/>
                </a:cubicBezTo>
                <a:cubicBezTo>
                  <a:pt x="1602" y="578"/>
                  <a:pt x="1589" y="540"/>
                  <a:pt x="1573" y="504"/>
                </a:cubicBezTo>
                <a:cubicBezTo>
                  <a:pt x="1534" y="412"/>
                  <a:pt x="1480" y="329"/>
                  <a:pt x="1411" y="257"/>
                </a:cubicBezTo>
                <a:cubicBezTo>
                  <a:pt x="1408" y="250"/>
                  <a:pt x="1405" y="244"/>
                  <a:pt x="1399" y="239"/>
                </a:cubicBezTo>
                <a:cubicBezTo>
                  <a:pt x="1394" y="234"/>
                  <a:pt x="1388" y="230"/>
                  <a:pt x="1381" y="228"/>
                </a:cubicBezTo>
                <a:cubicBezTo>
                  <a:pt x="1309" y="159"/>
                  <a:pt x="1226" y="104"/>
                  <a:pt x="1135" y="65"/>
                </a:cubicBezTo>
                <a:cubicBezTo>
                  <a:pt x="1033" y="22"/>
                  <a:pt x="926" y="0"/>
                  <a:pt x="816" y="0"/>
                </a:cubicBezTo>
                <a:cubicBezTo>
                  <a:pt x="598" y="0"/>
                  <a:pt x="393" y="86"/>
                  <a:pt x="239" y="242"/>
                </a:cubicBezTo>
                <a:cubicBezTo>
                  <a:pt x="85" y="398"/>
                  <a:pt x="0" y="604"/>
                  <a:pt x="0" y="822"/>
                </a:cubicBezTo>
                <a:cubicBezTo>
                  <a:pt x="0" y="1040"/>
                  <a:pt x="85" y="1245"/>
                  <a:pt x="239" y="1399"/>
                </a:cubicBezTo>
                <a:cubicBezTo>
                  <a:pt x="239" y="1399"/>
                  <a:pt x="239" y="1399"/>
                  <a:pt x="239" y="1399"/>
                </a:cubicBezTo>
                <a:cubicBezTo>
                  <a:pt x="239" y="1399"/>
                  <a:pt x="239" y="1399"/>
                  <a:pt x="239" y="1399"/>
                </a:cubicBezTo>
                <a:cubicBezTo>
                  <a:pt x="393" y="1554"/>
                  <a:pt x="598" y="1638"/>
                  <a:pt x="816" y="1638"/>
                </a:cubicBezTo>
                <a:cubicBezTo>
                  <a:pt x="1034" y="1638"/>
                  <a:pt x="1240" y="1554"/>
                  <a:pt x="1396" y="1400"/>
                </a:cubicBezTo>
                <a:close/>
                <a:moveTo>
                  <a:pt x="1542" y="822"/>
                </a:moveTo>
                <a:cubicBezTo>
                  <a:pt x="1542" y="870"/>
                  <a:pt x="1538" y="917"/>
                  <a:pt x="1529" y="962"/>
                </a:cubicBezTo>
                <a:cubicBezTo>
                  <a:pt x="1517" y="965"/>
                  <a:pt x="1506" y="966"/>
                  <a:pt x="1494" y="966"/>
                </a:cubicBezTo>
                <a:cubicBezTo>
                  <a:pt x="1415" y="966"/>
                  <a:pt x="1350" y="902"/>
                  <a:pt x="1350" y="822"/>
                </a:cubicBezTo>
                <a:cubicBezTo>
                  <a:pt x="1350" y="741"/>
                  <a:pt x="1416" y="672"/>
                  <a:pt x="1494" y="672"/>
                </a:cubicBezTo>
                <a:cubicBezTo>
                  <a:pt x="1506" y="672"/>
                  <a:pt x="1517" y="673"/>
                  <a:pt x="1527" y="676"/>
                </a:cubicBezTo>
                <a:cubicBezTo>
                  <a:pt x="1537" y="723"/>
                  <a:pt x="1542" y="772"/>
                  <a:pt x="1542" y="822"/>
                </a:cubicBezTo>
                <a:close/>
                <a:moveTo>
                  <a:pt x="96" y="822"/>
                </a:moveTo>
                <a:cubicBezTo>
                  <a:pt x="96" y="422"/>
                  <a:pt x="419" y="96"/>
                  <a:pt x="816" y="96"/>
                </a:cubicBezTo>
                <a:cubicBezTo>
                  <a:pt x="999" y="96"/>
                  <a:pt x="1166" y="164"/>
                  <a:pt x="1294" y="276"/>
                </a:cubicBezTo>
                <a:cubicBezTo>
                  <a:pt x="1225" y="345"/>
                  <a:pt x="1225" y="345"/>
                  <a:pt x="1225" y="345"/>
                </a:cubicBezTo>
                <a:cubicBezTo>
                  <a:pt x="1112" y="246"/>
                  <a:pt x="968" y="192"/>
                  <a:pt x="816" y="192"/>
                </a:cubicBezTo>
                <a:cubicBezTo>
                  <a:pt x="650" y="192"/>
                  <a:pt x="493" y="258"/>
                  <a:pt x="375" y="378"/>
                </a:cubicBezTo>
                <a:cubicBezTo>
                  <a:pt x="257" y="498"/>
                  <a:pt x="192" y="656"/>
                  <a:pt x="192" y="822"/>
                </a:cubicBezTo>
                <a:cubicBezTo>
                  <a:pt x="192" y="973"/>
                  <a:pt x="245" y="1115"/>
                  <a:pt x="342" y="1228"/>
                </a:cubicBezTo>
                <a:cubicBezTo>
                  <a:pt x="274" y="1296"/>
                  <a:pt x="274" y="1296"/>
                  <a:pt x="274" y="1296"/>
                </a:cubicBezTo>
                <a:cubicBezTo>
                  <a:pt x="163" y="1169"/>
                  <a:pt x="96" y="1004"/>
                  <a:pt x="96" y="822"/>
                </a:cubicBezTo>
                <a:close/>
                <a:moveTo>
                  <a:pt x="816" y="576"/>
                </a:moveTo>
                <a:cubicBezTo>
                  <a:pt x="752" y="576"/>
                  <a:pt x="692" y="601"/>
                  <a:pt x="646" y="646"/>
                </a:cubicBezTo>
                <a:cubicBezTo>
                  <a:pt x="602" y="690"/>
                  <a:pt x="576" y="756"/>
                  <a:pt x="576" y="822"/>
                </a:cubicBezTo>
                <a:cubicBezTo>
                  <a:pt x="576" y="870"/>
                  <a:pt x="590" y="916"/>
                  <a:pt x="616" y="955"/>
                </a:cubicBezTo>
                <a:cubicBezTo>
                  <a:pt x="547" y="1024"/>
                  <a:pt x="547" y="1024"/>
                  <a:pt x="547" y="1024"/>
                </a:cubicBezTo>
                <a:cubicBezTo>
                  <a:pt x="503" y="966"/>
                  <a:pt x="480" y="896"/>
                  <a:pt x="480" y="822"/>
                </a:cubicBezTo>
                <a:cubicBezTo>
                  <a:pt x="480" y="637"/>
                  <a:pt x="634" y="480"/>
                  <a:pt x="816" y="480"/>
                </a:cubicBezTo>
                <a:cubicBezTo>
                  <a:pt x="891" y="480"/>
                  <a:pt x="962" y="505"/>
                  <a:pt x="1021" y="550"/>
                </a:cubicBezTo>
                <a:cubicBezTo>
                  <a:pt x="952" y="618"/>
                  <a:pt x="952" y="618"/>
                  <a:pt x="952" y="618"/>
                </a:cubicBezTo>
                <a:cubicBezTo>
                  <a:pt x="912" y="591"/>
                  <a:pt x="865" y="576"/>
                  <a:pt x="816" y="576"/>
                </a:cubicBezTo>
                <a:close/>
                <a:moveTo>
                  <a:pt x="882" y="688"/>
                </a:moveTo>
                <a:cubicBezTo>
                  <a:pt x="686" y="884"/>
                  <a:pt x="686" y="884"/>
                  <a:pt x="686" y="884"/>
                </a:cubicBezTo>
                <a:cubicBezTo>
                  <a:pt x="677" y="865"/>
                  <a:pt x="672" y="844"/>
                  <a:pt x="672" y="822"/>
                </a:cubicBezTo>
                <a:cubicBezTo>
                  <a:pt x="672" y="782"/>
                  <a:pt x="688" y="740"/>
                  <a:pt x="714" y="714"/>
                </a:cubicBezTo>
                <a:cubicBezTo>
                  <a:pt x="741" y="687"/>
                  <a:pt x="778" y="672"/>
                  <a:pt x="816" y="672"/>
                </a:cubicBezTo>
                <a:cubicBezTo>
                  <a:pt x="839" y="672"/>
                  <a:pt x="862" y="678"/>
                  <a:pt x="882" y="688"/>
                </a:cubicBezTo>
                <a:close/>
                <a:moveTo>
                  <a:pt x="816" y="384"/>
                </a:moveTo>
                <a:cubicBezTo>
                  <a:pt x="701" y="384"/>
                  <a:pt x="592" y="430"/>
                  <a:pt x="510" y="514"/>
                </a:cubicBezTo>
                <a:cubicBezTo>
                  <a:pt x="429" y="598"/>
                  <a:pt x="384" y="707"/>
                  <a:pt x="384" y="822"/>
                </a:cubicBezTo>
                <a:cubicBezTo>
                  <a:pt x="384" y="921"/>
                  <a:pt x="417" y="1016"/>
                  <a:pt x="479" y="1092"/>
                </a:cubicBezTo>
                <a:cubicBezTo>
                  <a:pt x="410" y="1160"/>
                  <a:pt x="410" y="1160"/>
                  <a:pt x="410" y="1160"/>
                </a:cubicBezTo>
                <a:cubicBezTo>
                  <a:pt x="331" y="1065"/>
                  <a:pt x="288" y="947"/>
                  <a:pt x="288" y="822"/>
                </a:cubicBezTo>
                <a:cubicBezTo>
                  <a:pt x="288" y="528"/>
                  <a:pt x="525" y="288"/>
                  <a:pt x="816" y="288"/>
                </a:cubicBezTo>
                <a:cubicBezTo>
                  <a:pt x="942" y="288"/>
                  <a:pt x="1062" y="332"/>
                  <a:pt x="1157" y="413"/>
                </a:cubicBezTo>
                <a:cubicBezTo>
                  <a:pt x="1089" y="481"/>
                  <a:pt x="1089" y="481"/>
                  <a:pt x="1089" y="481"/>
                </a:cubicBezTo>
                <a:cubicBezTo>
                  <a:pt x="1012" y="418"/>
                  <a:pt x="917" y="384"/>
                  <a:pt x="816" y="384"/>
                </a:cubicBezTo>
                <a:close/>
                <a:moveTo>
                  <a:pt x="591" y="1506"/>
                </a:moveTo>
                <a:cubicBezTo>
                  <a:pt x="498" y="1476"/>
                  <a:pt x="414" y="1427"/>
                  <a:pt x="342" y="1364"/>
                </a:cubicBezTo>
                <a:cubicBezTo>
                  <a:pt x="714" y="992"/>
                  <a:pt x="714" y="992"/>
                  <a:pt x="714" y="992"/>
                </a:cubicBezTo>
                <a:cubicBezTo>
                  <a:pt x="714" y="992"/>
                  <a:pt x="714" y="992"/>
                  <a:pt x="714" y="992"/>
                </a:cubicBezTo>
                <a:cubicBezTo>
                  <a:pt x="714" y="992"/>
                  <a:pt x="714" y="992"/>
                  <a:pt x="714" y="992"/>
                </a:cubicBezTo>
                <a:cubicBezTo>
                  <a:pt x="1362" y="344"/>
                  <a:pt x="1362" y="344"/>
                  <a:pt x="1362" y="344"/>
                </a:cubicBezTo>
                <a:cubicBezTo>
                  <a:pt x="1421" y="412"/>
                  <a:pt x="1468" y="490"/>
                  <a:pt x="1499" y="576"/>
                </a:cubicBezTo>
                <a:cubicBezTo>
                  <a:pt x="1498" y="576"/>
                  <a:pt x="1496" y="576"/>
                  <a:pt x="1494" y="576"/>
                </a:cubicBezTo>
                <a:cubicBezTo>
                  <a:pt x="1430" y="576"/>
                  <a:pt x="1370" y="602"/>
                  <a:pt x="1324" y="650"/>
                </a:cubicBezTo>
                <a:cubicBezTo>
                  <a:pt x="1279" y="697"/>
                  <a:pt x="1254" y="758"/>
                  <a:pt x="1254" y="822"/>
                </a:cubicBezTo>
                <a:cubicBezTo>
                  <a:pt x="1254" y="955"/>
                  <a:pt x="1362" y="1062"/>
                  <a:pt x="1494" y="1062"/>
                </a:cubicBezTo>
                <a:cubicBezTo>
                  <a:pt x="1496" y="1062"/>
                  <a:pt x="1499" y="1062"/>
                  <a:pt x="1501" y="1062"/>
                </a:cubicBezTo>
                <a:cubicBezTo>
                  <a:pt x="1426" y="1272"/>
                  <a:pt x="1255" y="1438"/>
                  <a:pt x="1041" y="1507"/>
                </a:cubicBezTo>
                <a:cubicBezTo>
                  <a:pt x="1007" y="1415"/>
                  <a:pt x="918" y="1350"/>
                  <a:pt x="816" y="1350"/>
                </a:cubicBezTo>
                <a:cubicBezTo>
                  <a:pt x="714" y="1350"/>
                  <a:pt x="625" y="1415"/>
                  <a:pt x="591" y="1506"/>
                </a:cubicBezTo>
                <a:close/>
                <a:moveTo>
                  <a:pt x="816" y="1446"/>
                </a:moveTo>
                <a:cubicBezTo>
                  <a:pt x="874" y="1446"/>
                  <a:pt x="924" y="1481"/>
                  <a:pt x="947" y="1531"/>
                </a:cubicBezTo>
                <a:cubicBezTo>
                  <a:pt x="904" y="1538"/>
                  <a:pt x="861" y="1542"/>
                  <a:pt x="816" y="1542"/>
                </a:cubicBezTo>
                <a:cubicBezTo>
                  <a:pt x="771" y="1542"/>
                  <a:pt x="727" y="1538"/>
                  <a:pt x="685" y="1530"/>
                </a:cubicBezTo>
                <a:cubicBezTo>
                  <a:pt x="708" y="1480"/>
                  <a:pt x="758" y="1446"/>
                  <a:pt x="816" y="1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1" name="Freeform 19"/>
          <p:cNvSpPr>
            <a:spLocks noEditPoints="1"/>
          </p:cNvSpPr>
          <p:nvPr/>
        </p:nvSpPr>
        <p:spPr bwMode="auto">
          <a:xfrm>
            <a:off x="6702090" y="3240614"/>
            <a:ext cx="393854" cy="392534"/>
          </a:xfrm>
          <a:custGeom>
            <a:avLst/>
            <a:gdLst>
              <a:gd name="T0" fmla="*/ 0 w 1644"/>
              <a:gd name="T1" fmla="*/ 48 h 1638"/>
              <a:gd name="T2" fmla="*/ 48 w 1644"/>
              <a:gd name="T3" fmla="*/ 1638 h 1638"/>
              <a:gd name="T4" fmla="*/ 480 w 1644"/>
              <a:gd name="T5" fmla="*/ 1590 h 1638"/>
              <a:gd name="T6" fmla="*/ 432 w 1644"/>
              <a:gd name="T7" fmla="*/ 0 h 1638"/>
              <a:gd name="T8" fmla="*/ 384 w 1644"/>
              <a:gd name="T9" fmla="*/ 198 h 1638"/>
              <a:gd name="T10" fmla="*/ 192 w 1644"/>
              <a:gd name="T11" fmla="*/ 246 h 1638"/>
              <a:gd name="T12" fmla="*/ 384 w 1644"/>
              <a:gd name="T13" fmla="*/ 294 h 1638"/>
              <a:gd name="T14" fmla="*/ 336 w 1644"/>
              <a:gd name="T15" fmla="*/ 390 h 1638"/>
              <a:gd name="T16" fmla="*/ 336 w 1644"/>
              <a:gd name="T17" fmla="*/ 486 h 1638"/>
              <a:gd name="T18" fmla="*/ 384 w 1644"/>
              <a:gd name="T19" fmla="*/ 582 h 1638"/>
              <a:gd name="T20" fmla="*/ 192 w 1644"/>
              <a:gd name="T21" fmla="*/ 630 h 1638"/>
              <a:gd name="T22" fmla="*/ 384 w 1644"/>
              <a:gd name="T23" fmla="*/ 678 h 1638"/>
              <a:gd name="T24" fmla="*/ 336 w 1644"/>
              <a:gd name="T25" fmla="*/ 774 h 1638"/>
              <a:gd name="T26" fmla="*/ 336 w 1644"/>
              <a:gd name="T27" fmla="*/ 870 h 1638"/>
              <a:gd name="T28" fmla="*/ 384 w 1644"/>
              <a:gd name="T29" fmla="*/ 966 h 1638"/>
              <a:gd name="T30" fmla="*/ 192 w 1644"/>
              <a:gd name="T31" fmla="*/ 1014 h 1638"/>
              <a:gd name="T32" fmla="*/ 384 w 1644"/>
              <a:gd name="T33" fmla="*/ 1062 h 1638"/>
              <a:gd name="T34" fmla="*/ 336 w 1644"/>
              <a:gd name="T35" fmla="*/ 1158 h 1638"/>
              <a:gd name="T36" fmla="*/ 336 w 1644"/>
              <a:gd name="T37" fmla="*/ 1254 h 1638"/>
              <a:gd name="T38" fmla="*/ 384 w 1644"/>
              <a:gd name="T39" fmla="*/ 1350 h 1638"/>
              <a:gd name="T40" fmla="*/ 192 w 1644"/>
              <a:gd name="T41" fmla="*/ 1398 h 1638"/>
              <a:gd name="T42" fmla="*/ 384 w 1644"/>
              <a:gd name="T43" fmla="*/ 1446 h 1638"/>
              <a:gd name="T44" fmla="*/ 96 w 1644"/>
              <a:gd name="T45" fmla="*/ 1542 h 1638"/>
              <a:gd name="T46" fmla="*/ 384 w 1644"/>
              <a:gd name="T47" fmla="*/ 96 h 1638"/>
              <a:gd name="T48" fmla="*/ 1522 w 1644"/>
              <a:gd name="T49" fmla="*/ 1254 h 1638"/>
              <a:gd name="T50" fmla="*/ 1590 w 1644"/>
              <a:gd name="T51" fmla="*/ 1206 h 1638"/>
              <a:gd name="T52" fmla="*/ 1488 w 1644"/>
              <a:gd name="T53" fmla="*/ 1158 h 1638"/>
              <a:gd name="T54" fmla="*/ 1350 w 1644"/>
              <a:gd name="T55" fmla="*/ 438 h 1638"/>
              <a:gd name="T56" fmla="*/ 1254 w 1644"/>
              <a:gd name="T57" fmla="*/ 144 h 1638"/>
              <a:gd name="T58" fmla="*/ 966 w 1644"/>
              <a:gd name="T59" fmla="*/ 144 h 1638"/>
              <a:gd name="T60" fmla="*/ 870 w 1644"/>
              <a:gd name="T61" fmla="*/ 438 h 1638"/>
              <a:gd name="T62" fmla="*/ 732 w 1644"/>
              <a:gd name="T63" fmla="*/ 1158 h 1638"/>
              <a:gd name="T64" fmla="*/ 630 w 1644"/>
              <a:gd name="T65" fmla="*/ 1206 h 1638"/>
              <a:gd name="T66" fmla="*/ 698 w 1644"/>
              <a:gd name="T67" fmla="*/ 1254 h 1638"/>
              <a:gd name="T68" fmla="*/ 614 w 1644"/>
              <a:gd name="T69" fmla="*/ 1635 h 1638"/>
              <a:gd name="T70" fmla="*/ 676 w 1644"/>
              <a:gd name="T71" fmla="*/ 1606 h 1638"/>
              <a:gd name="T72" fmla="*/ 1062 w 1644"/>
              <a:gd name="T73" fmla="*/ 1254 h 1638"/>
              <a:gd name="T74" fmla="*/ 1110 w 1644"/>
              <a:gd name="T75" fmla="*/ 1350 h 1638"/>
              <a:gd name="T76" fmla="*/ 1158 w 1644"/>
              <a:gd name="T77" fmla="*/ 1254 h 1638"/>
              <a:gd name="T78" fmla="*/ 1545 w 1644"/>
              <a:gd name="T79" fmla="*/ 1606 h 1638"/>
              <a:gd name="T80" fmla="*/ 1606 w 1644"/>
              <a:gd name="T81" fmla="*/ 1635 h 1638"/>
              <a:gd name="T82" fmla="*/ 1522 w 1644"/>
              <a:gd name="T83" fmla="*/ 1254 h 1638"/>
              <a:gd name="T84" fmla="*/ 1110 w 1644"/>
              <a:gd name="T85" fmla="*/ 96 h 1638"/>
              <a:gd name="T86" fmla="*/ 1158 w 1644"/>
              <a:gd name="T87" fmla="*/ 203 h 1638"/>
              <a:gd name="T88" fmla="*/ 1062 w 1644"/>
              <a:gd name="T89" fmla="*/ 203 h 1638"/>
              <a:gd name="T90" fmla="*/ 1110 w 1644"/>
              <a:gd name="T91" fmla="*/ 294 h 1638"/>
              <a:gd name="T92" fmla="*/ 1110 w 1644"/>
              <a:gd name="T93" fmla="*/ 582 h 1638"/>
              <a:gd name="T94" fmla="*/ 1110 w 1644"/>
              <a:gd name="T95" fmla="*/ 294 h 1638"/>
              <a:gd name="T96" fmla="*/ 1158 w 1644"/>
              <a:gd name="T97" fmla="*/ 1110 h 1638"/>
              <a:gd name="T98" fmla="*/ 1062 w 1644"/>
              <a:gd name="T99" fmla="*/ 1110 h 1638"/>
              <a:gd name="T100" fmla="*/ 834 w 1644"/>
              <a:gd name="T101" fmla="*/ 1158 h 1638"/>
              <a:gd name="T102" fmla="*/ 1110 w 1644"/>
              <a:gd name="T103" fmla="*/ 678 h 1638"/>
              <a:gd name="T104" fmla="*/ 1387 w 1644"/>
              <a:gd name="T105" fmla="*/ 1158 h 1638"/>
              <a:gd name="T106" fmla="*/ 1062 w 1644"/>
              <a:gd name="T107" fmla="*/ 438 h 1638"/>
              <a:gd name="T108" fmla="*/ 1158 w 1644"/>
              <a:gd name="T109" fmla="*/ 438 h 1638"/>
              <a:gd name="T110" fmla="*/ 1062 w 1644"/>
              <a:gd name="T111" fmla="*/ 43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44" h="1638"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1590"/>
                  <a:pt x="0" y="1590"/>
                  <a:pt x="0" y="1590"/>
                </a:cubicBezTo>
                <a:cubicBezTo>
                  <a:pt x="0" y="1617"/>
                  <a:pt x="21" y="1638"/>
                  <a:pt x="48" y="1638"/>
                </a:cubicBezTo>
                <a:cubicBezTo>
                  <a:pt x="432" y="1638"/>
                  <a:pt x="432" y="1638"/>
                  <a:pt x="432" y="1638"/>
                </a:cubicBezTo>
                <a:cubicBezTo>
                  <a:pt x="458" y="1638"/>
                  <a:pt x="480" y="1617"/>
                  <a:pt x="480" y="1590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21"/>
                  <a:pt x="458" y="0"/>
                  <a:pt x="432" y="0"/>
                </a:cubicBezTo>
                <a:lnTo>
                  <a:pt x="48" y="0"/>
                </a:lnTo>
                <a:close/>
                <a:moveTo>
                  <a:pt x="384" y="198"/>
                </a:moveTo>
                <a:cubicBezTo>
                  <a:pt x="240" y="198"/>
                  <a:pt x="240" y="198"/>
                  <a:pt x="240" y="198"/>
                </a:cubicBezTo>
                <a:cubicBezTo>
                  <a:pt x="213" y="198"/>
                  <a:pt x="192" y="220"/>
                  <a:pt x="192" y="246"/>
                </a:cubicBezTo>
                <a:cubicBezTo>
                  <a:pt x="192" y="273"/>
                  <a:pt x="213" y="294"/>
                  <a:pt x="240" y="294"/>
                </a:cubicBezTo>
                <a:cubicBezTo>
                  <a:pt x="384" y="294"/>
                  <a:pt x="384" y="294"/>
                  <a:pt x="384" y="294"/>
                </a:cubicBezTo>
                <a:cubicBezTo>
                  <a:pt x="384" y="390"/>
                  <a:pt x="384" y="390"/>
                  <a:pt x="384" y="390"/>
                </a:cubicBezTo>
                <a:cubicBezTo>
                  <a:pt x="336" y="390"/>
                  <a:pt x="336" y="390"/>
                  <a:pt x="336" y="390"/>
                </a:cubicBezTo>
                <a:cubicBezTo>
                  <a:pt x="309" y="390"/>
                  <a:pt x="288" y="412"/>
                  <a:pt x="288" y="438"/>
                </a:cubicBezTo>
                <a:cubicBezTo>
                  <a:pt x="288" y="465"/>
                  <a:pt x="309" y="486"/>
                  <a:pt x="336" y="486"/>
                </a:cubicBezTo>
                <a:cubicBezTo>
                  <a:pt x="384" y="486"/>
                  <a:pt x="384" y="486"/>
                  <a:pt x="384" y="486"/>
                </a:cubicBezTo>
                <a:cubicBezTo>
                  <a:pt x="384" y="582"/>
                  <a:pt x="384" y="582"/>
                  <a:pt x="384" y="582"/>
                </a:cubicBezTo>
                <a:cubicBezTo>
                  <a:pt x="240" y="582"/>
                  <a:pt x="240" y="582"/>
                  <a:pt x="240" y="582"/>
                </a:cubicBezTo>
                <a:cubicBezTo>
                  <a:pt x="213" y="582"/>
                  <a:pt x="192" y="604"/>
                  <a:pt x="192" y="630"/>
                </a:cubicBezTo>
                <a:cubicBezTo>
                  <a:pt x="192" y="657"/>
                  <a:pt x="213" y="678"/>
                  <a:pt x="240" y="678"/>
                </a:cubicBezTo>
                <a:cubicBezTo>
                  <a:pt x="384" y="678"/>
                  <a:pt x="384" y="678"/>
                  <a:pt x="384" y="678"/>
                </a:cubicBezTo>
                <a:cubicBezTo>
                  <a:pt x="384" y="774"/>
                  <a:pt x="384" y="774"/>
                  <a:pt x="384" y="774"/>
                </a:cubicBezTo>
                <a:cubicBezTo>
                  <a:pt x="336" y="774"/>
                  <a:pt x="336" y="774"/>
                  <a:pt x="336" y="774"/>
                </a:cubicBezTo>
                <a:cubicBezTo>
                  <a:pt x="309" y="774"/>
                  <a:pt x="288" y="796"/>
                  <a:pt x="288" y="822"/>
                </a:cubicBezTo>
                <a:cubicBezTo>
                  <a:pt x="288" y="849"/>
                  <a:pt x="309" y="870"/>
                  <a:pt x="336" y="870"/>
                </a:cubicBezTo>
                <a:cubicBezTo>
                  <a:pt x="384" y="870"/>
                  <a:pt x="384" y="870"/>
                  <a:pt x="384" y="870"/>
                </a:cubicBezTo>
                <a:cubicBezTo>
                  <a:pt x="384" y="966"/>
                  <a:pt x="384" y="966"/>
                  <a:pt x="384" y="966"/>
                </a:cubicBezTo>
                <a:cubicBezTo>
                  <a:pt x="240" y="966"/>
                  <a:pt x="240" y="966"/>
                  <a:pt x="240" y="966"/>
                </a:cubicBezTo>
                <a:cubicBezTo>
                  <a:pt x="213" y="966"/>
                  <a:pt x="192" y="988"/>
                  <a:pt x="192" y="1014"/>
                </a:cubicBezTo>
                <a:cubicBezTo>
                  <a:pt x="192" y="1041"/>
                  <a:pt x="213" y="1062"/>
                  <a:pt x="240" y="1062"/>
                </a:cubicBezTo>
                <a:cubicBezTo>
                  <a:pt x="384" y="1062"/>
                  <a:pt x="384" y="1062"/>
                  <a:pt x="384" y="1062"/>
                </a:cubicBezTo>
                <a:cubicBezTo>
                  <a:pt x="384" y="1158"/>
                  <a:pt x="384" y="1158"/>
                  <a:pt x="384" y="1158"/>
                </a:cubicBezTo>
                <a:cubicBezTo>
                  <a:pt x="336" y="1158"/>
                  <a:pt x="336" y="1158"/>
                  <a:pt x="336" y="1158"/>
                </a:cubicBezTo>
                <a:cubicBezTo>
                  <a:pt x="309" y="1158"/>
                  <a:pt x="288" y="1180"/>
                  <a:pt x="288" y="1206"/>
                </a:cubicBezTo>
                <a:cubicBezTo>
                  <a:pt x="288" y="1233"/>
                  <a:pt x="309" y="1254"/>
                  <a:pt x="336" y="1254"/>
                </a:cubicBezTo>
                <a:cubicBezTo>
                  <a:pt x="384" y="1254"/>
                  <a:pt x="384" y="1254"/>
                  <a:pt x="384" y="1254"/>
                </a:cubicBezTo>
                <a:cubicBezTo>
                  <a:pt x="384" y="1350"/>
                  <a:pt x="384" y="1350"/>
                  <a:pt x="384" y="1350"/>
                </a:cubicBezTo>
                <a:cubicBezTo>
                  <a:pt x="240" y="1350"/>
                  <a:pt x="240" y="1350"/>
                  <a:pt x="240" y="1350"/>
                </a:cubicBezTo>
                <a:cubicBezTo>
                  <a:pt x="213" y="1350"/>
                  <a:pt x="192" y="1372"/>
                  <a:pt x="192" y="1398"/>
                </a:cubicBezTo>
                <a:cubicBezTo>
                  <a:pt x="192" y="1425"/>
                  <a:pt x="213" y="1446"/>
                  <a:pt x="240" y="1446"/>
                </a:cubicBezTo>
                <a:cubicBezTo>
                  <a:pt x="384" y="1446"/>
                  <a:pt x="384" y="1446"/>
                  <a:pt x="384" y="1446"/>
                </a:cubicBezTo>
                <a:cubicBezTo>
                  <a:pt x="384" y="1542"/>
                  <a:pt x="384" y="1542"/>
                  <a:pt x="384" y="1542"/>
                </a:cubicBezTo>
                <a:cubicBezTo>
                  <a:pt x="96" y="1542"/>
                  <a:pt x="96" y="1542"/>
                  <a:pt x="96" y="1542"/>
                </a:cubicBezTo>
                <a:cubicBezTo>
                  <a:pt x="96" y="96"/>
                  <a:pt x="96" y="96"/>
                  <a:pt x="96" y="96"/>
                </a:cubicBezTo>
                <a:cubicBezTo>
                  <a:pt x="384" y="96"/>
                  <a:pt x="384" y="96"/>
                  <a:pt x="384" y="96"/>
                </a:cubicBezTo>
                <a:lnTo>
                  <a:pt x="384" y="198"/>
                </a:lnTo>
                <a:close/>
                <a:moveTo>
                  <a:pt x="1522" y="1254"/>
                </a:moveTo>
                <a:cubicBezTo>
                  <a:pt x="1542" y="1254"/>
                  <a:pt x="1542" y="1254"/>
                  <a:pt x="1542" y="1254"/>
                </a:cubicBezTo>
                <a:cubicBezTo>
                  <a:pt x="1569" y="1254"/>
                  <a:pt x="1590" y="1233"/>
                  <a:pt x="1590" y="1206"/>
                </a:cubicBezTo>
                <a:cubicBezTo>
                  <a:pt x="1590" y="1180"/>
                  <a:pt x="1569" y="1158"/>
                  <a:pt x="1542" y="1158"/>
                </a:cubicBezTo>
                <a:cubicBezTo>
                  <a:pt x="1488" y="1158"/>
                  <a:pt x="1488" y="1158"/>
                  <a:pt x="1488" y="1158"/>
                </a:cubicBezTo>
                <a:cubicBezTo>
                  <a:pt x="1290" y="597"/>
                  <a:pt x="1290" y="597"/>
                  <a:pt x="1290" y="597"/>
                </a:cubicBezTo>
                <a:cubicBezTo>
                  <a:pt x="1327" y="555"/>
                  <a:pt x="1350" y="499"/>
                  <a:pt x="1350" y="438"/>
                </a:cubicBezTo>
                <a:cubicBezTo>
                  <a:pt x="1350" y="360"/>
                  <a:pt x="1313" y="290"/>
                  <a:pt x="1254" y="246"/>
                </a:cubicBezTo>
                <a:cubicBezTo>
                  <a:pt x="1254" y="144"/>
                  <a:pt x="1254" y="144"/>
                  <a:pt x="1254" y="144"/>
                </a:cubicBezTo>
                <a:cubicBezTo>
                  <a:pt x="1254" y="64"/>
                  <a:pt x="1190" y="0"/>
                  <a:pt x="1110" y="0"/>
                </a:cubicBezTo>
                <a:cubicBezTo>
                  <a:pt x="1031" y="0"/>
                  <a:pt x="966" y="64"/>
                  <a:pt x="966" y="144"/>
                </a:cubicBezTo>
                <a:cubicBezTo>
                  <a:pt x="966" y="246"/>
                  <a:pt x="966" y="246"/>
                  <a:pt x="966" y="246"/>
                </a:cubicBezTo>
                <a:cubicBezTo>
                  <a:pt x="908" y="290"/>
                  <a:pt x="870" y="360"/>
                  <a:pt x="870" y="438"/>
                </a:cubicBezTo>
                <a:cubicBezTo>
                  <a:pt x="870" y="499"/>
                  <a:pt x="893" y="555"/>
                  <a:pt x="931" y="597"/>
                </a:cubicBezTo>
                <a:cubicBezTo>
                  <a:pt x="732" y="1158"/>
                  <a:pt x="732" y="1158"/>
                  <a:pt x="732" y="1158"/>
                </a:cubicBezTo>
                <a:cubicBezTo>
                  <a:pt x="678" y="1158"/>
                  <a:pt x="678" y="1158"/>
                  <a:pt x="678" y="1158"/>
                </a:cubicBezTo>
                <a:cubicBezTo>
                  <a:pt x="652" y="1158"/>
                  <a:pt x="630" y="1180"/>
                  <a:pt x="630" y="1206"/>
                </a:cubicBezTo>
                <a:cubicBezTo>
                  <a:pt x="630" y="1233"/>
                  <a:pt x="652" y="1254"/>
                  <a:pt x="678" y="1254"/>
                </a:cubicBezTo>
                <a:cubicBezTo>
                  <a:pt x="698" y="1254"/>
                  <a:pt x="698" y="1254"/>
                  <a:pt x="698" y="1254"/>
                </a:cubicBezTo>
                <a:cubicBezTo>
                  <a:pt x="585" y="1574"/>
                  <a:pt x="585" y="1574"/>
                  <a:pt x="585" y="1574"/>
                </a:cubicBezTo>
                <a:cubicBezTo>
                  <a:pt x="576" y="1599"/>
                  <a:pt x="589" y="1627"/>
                  <a:pt x="614" y="1635"/>
                </a:cubicBezTo>
                <a:cubicBezTo>
                  <a:pt x="620" y="1637"/>
                  <a:pt x="625" y="1638"/>
                  <a:pt x="630" y="1638"/>
                </a:cubicBezTo>
                <a:cubicBezTo>
                  <a:pt x="650" y="1638"/>
                  <a:pt x="669" y="1626"/>
                  <a:pt x="676" y="1606"/>
                </a:cubicBezTo>
                <a:cubicBezTo>
                  <a:pt x="800" y="1254"/>
                  <a:pt x="800" y="1254"/>
                  <a:pt x="800" y="1254"/>
                </a:cubicBezTo>
                <a:cubicBezTo>
                  <a:pt x="1062" y="1254"/>
                  <a:pt x="1062" y="1254"/>
                  <a:pt x="1062" y="1254"/>
                </a:cubicBezTo>
                <a:cubicBezTo>
                  <a:pt x="1062" y="1302"/>
                  <a:pt x="1062" y="1302"/>
                  <a:pt x="1062" y="1302"/>
                </a:cubicBezTo>
                <a:cubicBezTo>
                  <a:pt x="1062" y="1329"/>
                  <a:pt x="1084" y="1350"/>
                  <a:pt x="1110" y="1350"/>
                </a:cubicBezTo>
                <a:cubicBezTo>
                  <a:pt x="1137" y="1350"/>
                  <a:pt x="1158" y="1329"/>
                  <a:pt x="1158" y="1302"/>
                </a:cubicBezTo>
                <a:cubicBezTo>
                  <a:pt x="1158" y="1254"/>
                  <a:pt x="1158" y="1254"/>
                  <a:pt x="1158" y="1254"/>
                </a:cubicBezTo>
                <a:cubicBezTo>
                  <a:pt x="1421" y="1254"/>
                  <a:pt x="1421" y="1254"/>
                  <a:pt x="1421" y="1254"/>
                </a:cubicBezTo>
                <a:cubicBezTo>
                  <a:pt x="1545" y="1606"/>
                  <a:pt x="1545" y="1606"/>
                  <a:pt x="1545" y="1606"/>
                </a:cubicBezTo>
                <a:cubicBezTo>
                  <a:pt x="1552" y="1626"/>
                  <a:pt x="1571" y="1638"/>
                  <a:pt x="1590" y="1638"/>
                </a:cubicBezTo>
                <a:cubicBezTo>
                  <a:pt x="1596" y="1638"/>
                  <a:pt x="1601" y="1637"/>
                  <a:pt x="1606" y="1635"/>
                </a:cubicBezTo>
                <a:cubicBezTo>
                  <a:pt x="1631" y="1627"/>
                  <a:pt x="1644" y="1599"/>
                  <a:pt x="1636" y="1574"/>
                </a:cubicBezTo>
                <a:lnTo>
                  <a:pt x="1522" y="1254"/>
                </a:lnTo>
                <a:close/>
                <a:moveTo>
                  <a:pt x="1062" y="144"/>
                </a:moveTo>
                <a:cubicBezTo>
                  <a:pt x="1062" y="117"/>
                  <a:pt x="1084" y="96"/>
                  <a:pt x="1110" y="96"/>
                </a:cubicBezTo>
                <a:cubicBezTo>
                  <a:pt x="1137" y="96"/>
                  <a:pt x="1158" y="117"/>
                  <a:pt x="1158" y="144"/>
                </a:cubicBezTo>
                <a:cubicBezTo>
                  <a:pt x="1158" y="203"/>
                  <a:pt x="1158" y="203"/>
                  <a:pt x="1158" y="203"/>
                </a:cubicBezTo>
                <a:cubicBezTo>
                  <a:pt x="1143" y="200"/>
                  <a:pt x="1127" y="198"/>
                  <a:pt x="1110" y="198"/>
                </a:cubicBezTo>
                <a:cubicBezTo>
                  <a:pt x="1094" y="198"/>
                  <a:pt x="1078" y="200"/>
                  <a:pt x="1062" y="203"/>
                </a:cubicBezTo>
                <a:lnTo>
                  <a:pt x="1062" y="144"/>
                </a:lnTo>
                <a:close/>
                <a:moveTo>
                  <a:pt x="1110" y="294"/>
                </a:moveTo>
                <a:cubicBezTo>
                  <a:pt x="1190" y="294"/>
                  <a:pt x="1254" y="359"/>
                  <a:pt x="1254" y="438"/>
                </a:cubicBezTo>
                <a:cubicBezTo>
                  <a:pt x="1254" y="518"/>
                  <a:pt x="1190" y="582"/>
                  <a:pt x="1110" y="582"/>
                </a:cubicBezTo>
                <a:cubicBezTo>
                  <a:pt x="1031" y="582"/>
                  <a:pt x="966" y="518"/>
                  <a:pt x="966" y="438"/>
                </a:cubicBezTo>
                <a:cubicBezTo>
                  <a:pt x="966" y="359"/>
                  <a:pt x="1031" y="294"/>
                  <a:pt x="1110" y="294"/>
                </a:cubicBezTo>
                <a:close/>
                <a:moveTo>
                  <a:pt x="1158" y="1158"/>
                </a:moveTo>
                <a:cubicBezTo>
                  <a:pt x="1158" y="1110"/>
                  <a:pt x="1158" y="1110"/>
                  <a:pt x="1158" y="1110"/>
                </a:cubicBezTo>
                <a:cubicBezTo>
                  <a:pt x="1158" y="1084"/>
                  <a:pt x="1137" y="1062"/>
                  <a:pt x="1110" y="1062"/>
                </a:cubicBezTo>
                <a:cubicBezTo>
                  <a:pt x="1084" y="1062"/>
                  <a:pt x="1062" y="1084"/>
                  <a:pt x="1062" y="1110"/>
                </a:cubicBezTo>
                <a:cubicBezTo>
                  <a:pt x="1062" y="1158"/>
                  <a:pt x="1062" y="1158"/>
                  <a:pt x="1062" y="1158"/>
                </a:cubicBezTo>
                <a:cubicBezTo>
                  <a:pt x="834" y="1158"/>
                  <a:pt x="834" y="1158"/>
                  <a:pt x="834" y="1158"/>
                </a:cubicBezTo>
                <a:cubicBezTo>
                  <a:pt x="1011" y="657"/>
                  <a:pt x="1011" y="657"/>
                  <a:pt x="1011" y="657"/>
                </a:cubicBezTo>
                <a:cubicBezTo>
                  <a:pt x="1042" y="670"/>
                  <a:pt x="1075" y="678"/>
                  <a:pt x="1110" y="678"/>
                </a:cubicBezTo>
                <a:cubicBezTo>
                  <a:pt x="1146" y="678"/>
                  <a:pt x="1179" y="670"/>
                  <a:pt x="1209" y="657"/>
                </a:cubicBezTo>
                <a:cubicBezTo>
                  <a:pt x="1387" y="1158"/>
                  <a:pt x="1387" y="1158"/>
                  <a:pt x="1387" y="1158"/>
                </a:cubicBezTo>
                <a:lnTo>
                  <a:pt x="1158" y="1158"/>
                </a:lnTo>
                <a:close/>
                <a:moveTo>
                  <a:pt x="1062" y="438"/>
                </a:moveTo>
                <a:cubicBezTo>
                  <a:pt x="1062" y="412"/>
                  <a:pt x="1084" y="390"/>
                  <a:pt x="1110" y="390"/>
                </a:cubicBezTo>
                <a:cubicBezTo>
                  <a:pt x="1137" y="390"/>
                  <a:pt x="1158" y="412"/>
                  <a:pt x="1158" y="438"/>
                </a:cubicBezTo>
                <a:cubicBezTo>
                  <a:pt x="1158" y="465"/>
                  <a:pt x="1137" y="486"/>
                  <a:pt x="1110" y="486"/>
                </a:cubicBezTo>
                <a:cubicBezTo>
                  <a:pt x="1084" y="486"/>
                  <a:pt x="1062" y="465"/>
                  <a:pt x="106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2" name="Freeform 39"/>
          <p:cNvSpPr>
            <a:spLocks noEditPoints="1"/>
          </p:cNvSpPr>
          <p:nvPr/>
        </p:nvSpPr>
        <p:spPr bwMode="auto">
          <a:xfrm>
            <a:off x="6749487" y="5260269"/>
            <a:ext cx="299060" cy="392681"/>
          </a:xfrm>
          <a:custGeom>
            <a:avLst/>
            <a:gdLst>
              <a:gd name="T0" fmla="*/ 1248 w 1248"/>
              <a:gd name="T1" fmla="*/ 144 h 1639"/>
              <a:gd name="T2" fmla="*/ 144 w 1248"/>
              <a:gd name="T3" fmla="*/ 0 h 1639"/>
              <a:gd name="T4" fmla="*/ 0 w 1248"/>
              <a:gd name="T5" fmla="*/ 452 h 1639"/>
              <a:gd name="T6" fmla="*/ 96 w 1248"/>
              <a:gd name="T7" fmla="*/ 820 h 1639"/>
              <a:gd name="T8" fmla="*/ 0 w 1248"/>
              <a:gd name="T9" fmla="*/ 1187 h 1639"/>
              <a:gd name="T10" fmla="*/ 144 w 1248"/>
              <a:gd name="T11" fmla="*/ 1639 h 1639"/>
              <a:gd name="T12" fmla="*/ 1248 w 1248"/>
              <a:gd name="T13" fmla="*/ 1495 h 1639"/>
              <a:gd name="T14" fmla="*/ 1216 w 1248"/>
              <a:gd name="T15" fmla="*/ 1067 h 1639"/>
              <a:gd name="T16" fmla="*/ 1216 w 1248"/>
              <a:gd name="T17" fmla="*/ 572 h 1639"/>
              <a:gd name="T18" fmla="*/ 576 w 1248"/>
              <a:gd name="T19" fmla="*/ 96 h 1639"/>
              <a:gd name="T20" fmla="*/ 864 w 1248"/>
              <a:gd name="T21" fmla="*/ 532 h 1639"/>
              <a:gd name="T22" fmla="*/ 620 w 1248"/>
              <a:gd name="T23" fmla="*/ 505 h 1639"/>
              <a:gd name="T24" fmla="*/ 617 w 1248"/>
              <a:gd name="T25" fmla="*/ 507 h 1639"/>
              <a:gd name="T26" fmla="*/ 576 w 1248"/>
              <a:gd name="T27" fmla="*/ 96 h 1639"/>
              <a:gd name="T28" fmla="*/ 821 w 1248"/>
              <a:gd name="T29" fmla="*/ 826 h 1639"/>
              <a:gd name="T30" fmla="*/ 720 w 1248"/>
              <a:gd name="T31" fmla="*/ 580 h 1639"/>
              <a:gd name="T32" fmla="*/ 619 w 1248"/>
              <a:gd name="T33" fmla="*/ 621 h 1639"/>
              <a:gd name="T34" fmla="*/ 720 w 1248"/>
              <a:gd name="T35" fmla="*/ 868 h 1639"/>
              <a:gd name="T36" fmla="*/ 619 w 1248"/>
              <a:gd name="T37" fmla="*/ 621 h 1639"/>
              <a:gd name="T38" fmla="*/ 720 w 1248"/>
              <a:gd name="T39" fmla="*/ 964 h 1639"/>
              <a:gd name="T40" fmla="*/ 821 w 1248"/>
              <a:gd name="T41" fmla="*/ 941 h 1639"/>
              <a:gd name="T42" fmla="*/ 864 w 1248"/>
              <a:gd name="T43" fmla="*/ 915 h 1639"/>
              <a:gd name="T44" fmla="*/ 624 w 1248"/>
              <a:gd name="T45" fmla="*/ 1351 h 1639"/>
              <a:gd name="T46" fmla="*/ 576 w 1248"/>
              <a:gd name="T47" fmla="*/ 915 h 1639"/>
              <a:gd name="T48" fmla="*/ 480 w 1248"/>
              <a:gd name="T49" fmla="*/ 96 h 1639"/>
              <a:gd name="T50" fmla="*/ 384 w 1248"/>
              <a:gd name="T51" fmla="*/ 1108 h 1639"/>
              <a:gd name="T52" fmla="*/ 1152 w 1248"/>
              <a:gd name="T53" fmla="*/ 452 h 1639"/>
              <a:gd name="T54" fmla="*/ 1056 w 1248"/>
              <a:gd name="T55" fmla="*/ 820 h 1639"/>
              <a:gd name="T56" fmla="*/ 1152 w 1248"/>
              <a:gd name="T57" fmla="*/ 1187 h 1639"/>
              <a:gd name="T58" fmla="*/ 1104 w 1248"/>
              <a:gd name="T59" fmla="*/ 1543 h 1639"/>
              <a:gd name="T60" fmla="*/ 96 w 1248"/>
              <a:gd name="T61" fmla="*/ 1495 h 1639"/>
              <a:gd name="T62" fmla="*/ 113 w 1248"/>
              <a:gd name="T63" fmla="*/ 1118 h 1639"/>
              <a:gd name="T64" fmla="*/ 113 w 1248"/>
              <a:gd name="T65" fmla="*/ 521 h 1639"/>
              <a:gd name="T66" fmla="*/ 96 w 1248"/>
              <a:gd name="T67" fmla="*/ 144 h 1639"/>
              <a:gd name="T68" fmla="*/ 288 w 1248"/>
              <a:gd name="T69" fmla="*/ 96 h 1639"/>
              <a:gd name="T70" fmla="*/ 507 w 1248"/>
              <a:gd name="T71" fmla="*/ 1426 h 1639"/>
              <a:gd name="T72" fmla="*/ 624 w 1248"/>
              <a:gd name="T73" fmla="*/ 1447 h 1639"/>
              <a:gd name="T74" fmla="*/ 960 w 1248"/>
              <a:gd name="T75" fmla="*/ 96 h 1639"/>
              <a:gd name="T76" fmla="*/ 1152 w 1248"/>
              <a:gd name="T77" fmla="*/ 144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8" h="1639">
                <a:moveTo>
                  <a:pt x="1248" y="452"/>
                </a:moveTo>
                <a:cubicBezTo>
                  <a:pt x="1248" y="144"/>
                  <a:pt x="1248" y="144"/>
                  <a:pt x="1248" y="144"/>
                </a:cubicBezTo>
                <a:cubicBezTo>
                  <a:pt x="1248" y="65"/>
                  <a:pt x="1183" y="0"/>
                  <a:pt x="110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4" y="0"/>
                  <a:pt x="0" y="65"/>
                  <a:pt x="0" y="144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98"/>
                  <a:pt x="11" y="539"/>
                  <a:pt x="32" y="572"/>
                </a:cubicBezTo>
                <a:cubicBezTo>
                  <a:pt x="73" y="637"/>
                  <a:pt x="96" y="725"/>
                  <a:pt x="96" y="820"/>
                </a:cubicBezTo>
                <a:cubicBezTo>
                  <a:pt x="96" y="914"/>
                  <a:pt x="73" y="1002"/>
                  <a:pt x="32" y="1067"/>
                </a:cubicBezTo>
                <a:cubicBezTo>
                  <a:pt x="11" y="1100"/>
                  <a:pt x="0" y="1142"/>
                  <a:pt x="0" y="1187"/>
                </a:cubicBezTo>
                <a:cubicBezTo>
                  <a:pt x="0" y="1495"/>
                  <a:pt x="0" y="1495"/>
                  <a:pt x="0" y="1495"/>
                </a:cubicBezTo>
                <a:cubicBezTo>
                  <a:pt x="0" y="1574"/>
                  <a:pt x="64" y="1639"/>
                  <a:pt x="144" y="1639"/>
                </a:cubicBezTo>
                <a:cubicBezTo>
                  <a:pt x="1104" y="1639"/>
                  <a:pt x="1104" y="1639"/>
                  <a:pt x="1104" y="1639"/>
                </a:cubicBezTo>
                <a:cubicBezTo>
                  <a:pt x="1183" y="1639"/>
                  <a:pt x="1248" y="1574"/>
                  <a:pt x="1248" y="1495"/>
                </a:cubicBezTo>
                <a:cubicBezTo>
                  <a:pt x="1248" y="1187"/>
                  <a:pt x="1248" y="1187"/>
                  <a:pt x="1248" y="1187"/>
                </a:cubicBezTo>
                <a:cubicBezTo>
                  <a:pt x="1248" y="1142"/>
                  <a:pt x="1237" y="1100"/>
                  <a:pt x="1216" y="1067"/>
                </a:cubicBezTo>
                <a:cubicBezTo>
                  <a:pt x="1174" y="1002"/>
                  <a:pt x="1152" y="914"/>
                  <a:pt x="1152" y="820"/>
                </a:cubicBezTo>
                <a:cubicBezTo>
                  <a:pt x="1152" y="725"/>
                  <a:pt x="1174" y="637"/>
                  <a:pt x="1216" y="572"/>
                </a:cubicBezTo>
                <a:cubicBezTo>
                  <a:pt x="1237" y="539"/>
                  <a:pt x="1248" y="498"/>
                  <a:pt x="1248" y="452"/>
                </a:cubicBezTo>
                <a:close/>
                <a:moveTo>
                  <a:pt x="576" y="96"/>
                </a:moveTo>
                <a:cubicBezTo>
                  <a:pt x="864" y="96"/>
                  <a:pt x="864" y="96"/>
                  <a:pt x="864" y="96"/>
                </a:cubicBezTo>
                <a:cubicBezTo>
                  <a:pt x="864" y="532"/>
                  <a:pt x="864" y="532"/>
                  <a:pt x="864" y="532"/>
                </a:cubicBezTo>
                <a:cubicBezTo>
                  <a:pt x="824" y="502"/>
                  <a:pt x="774" y="484"/>
                  <a:pt x="720" y="484"/>
                </a:cubicBezTo>
                <a:cubicBezTo>
                  <a:pt x="684" y="484"/>
                  <a:pt x="650" y="491"/>
                  <a:pt x="620" y="505"/>
                </a:cubicBezTo>
                <a:cubicBezTo>
                  <a:pt x="619" y="506"/>
                  <a:pt x="619" y="506"/>
                  <a:pt x="618" y="506"/>
                </a:cubicBezTo>
                <a:cubicBezTo>
                  <a:pt x="618" y="506"/>
                  <a:pt x="618" y="506"/>
                  <a:pt x="617" y="507"/>
                </a:cubicBezTo>
                <a:cubicBezTo>
                  <a:pt x="603" y="514"/>
                  <a:pt x="589" y="522"/>
                  <a:pt x="576" y="532"/>
                </a:cubicBezTo>
                <a:lnTo>
                  <a:pt x="576" y="96"/>
                </a:lnTo>
                <a:close/>
                <a:moveTo>
                  <a:pt x="864" y="724"/>
                </a:moveTo>
                <a:cubicBezTo>
                  <a:pt x="864" y="764"/>
                  <a:pt x="847" y="800"/>
                  <a:pt x="821" y="826"/>
                </a:cubicBezTo>
                <a:cubicBezTo>
                  <a:pt x="706" y="580"/>
                  <a:pt x="706" y="580"/>
                  <a:pt x="706" y="580"/>
                </a:cubicBezTo>
                <a:cubicBezTo>
                  <a:pt x="710" y="580"/>
                  <a:pt x="715" y="580"/>
                  <a:pt x="720" y="580"/>
                </a:cubicBezTo>
                <a:cubicBezTo>
                  <a:pt x="799" y="580"/>
                  <a:pt x="864" y="644"/>
                  <a:pt x="864" y="724"/>
                </a:cubicBezTo>
                <a:close/>
                <a:moveTo>
                  <a:pt x="619" y="621"/>
                </a:moveTo>
                <a:cubicBezTo>
                  <a:pt x="734" y="867"/>
                  <a:pt x="734" y="867"/>
                  <a:pt x="734" y="867"/>
                </a:cubicBezTo>
                <a:cubicBezTo>
                  <a:pt x="729" y="867"/>
                  <a:pt x="724" y="868"/>
                  <a:pt x="720" y="868"/>
                </a:cubicBezTo>
                <a:cubicBezTo>
                  <a:pt x="640" y="868"/>
                  <a:pt x="576" y="803"/>
                  <a:pt x="576" y="724"/>
                </a:cubicBezTo>
                <a:cubicBezTo>
                  <a:pt x="576" y="683"/>
                  <a:pt x="592" y="647"/>
                  <a:pt x="619" y="621"/>
                </a:cubicBezTo>
                <a:close/>
                <a:moveTo>
                  <a:pt x="576" y="915"/>
                </a:moveTo>
                <a:cubicBezTo>
                  <a:pt x="616" y="946"/>
                  <a:pt x="666" y="964"/>
                  <a:pt x="720" y="964"/>
                </a:cubicBezTo>
                <a:cubicBezTo>
                  <a:pt x="755" y="964"/>
                  <a:pt x="789" y="956"/>
                  <a:pt x="820" y="942"/>
                </a:cubicBezTo>
                <a:cubicBezTo>
                  <a:pt x="820" y="941"/>
                  <a:pt x="821" y="941"/>
                  <a:pt x="821" y="941"/>
                </a:cubicBezTo>
                <a:cubicBezTo>
                  <a:pt x="822" y="941"/>
                  <a:pt x="822" y="941"/>
                  <a:pt x="822" y="941"/>
                </a:cubicBezTo>
                <a:cubicBezTo>
                  <a:pt x="837" y="934"/>
                  <a:pt x="851" y="925"/>
                  <a:pt x="864" y="915"/>
                </a:cubicBezTo>
                <a:cubicBezTo>
                  <a:pt x="864" y="1108"/>
                  <a:pt x="864" y="1108"/>
                  <a:pt x="864" y="1108"/>
                </a:cubicBezTo>
                <a:cubicBezTo>
                  <a:pt x="864" y="1242"/>
                  <a:pt x="756" y="1351"/>
                  <a:pt x="624" y="1351"/>
                </a:cubicBezTo>
                <a:cubicBezTo>
                  <a:pt x="607" y="1351"/>
                  <a:pt x="591" y="1349"/>
                  <a:pt x="576" y="1346"/>
                </a:cubicBezTo>
                <a:lnTo>
                  <a:pt x="576" y="915"/>
                </a:lnTo>
                <a:close/>
                <a:moveTo>
                  <a:pt x="384" y="96"/>
                </a:moveTo>
                <a:cubicBezTo>
                  <a:pt x="480" y="96"/>
                  <a:pt x="480" y="96"/>
                  <a:pt x="480" y="96"/>
                </a:cubicBezTo>
                <a:cubicBezTo>
                  <a:pt x="480" y="1302"/>
                  <a:pt x="480" y="1302"/>
                  <a:pt x="480" y="1302"/>
                </a:cubicBezTo>
                <a:cubicBezTo>
                  <a:pt x="422" y="1258"/>
                  <a:pt x="384" y="1187"/>
                  <a:pt x="384" y="1108"/>
                </a:cubicBezTo>
                <a:lnTo>
                  <a:pt x="384" y="96"/>
                </a:lnTo>
                <a:close/>
                <a:moveTo>
                  <a:pt x="1152" y="452"/>
                </a:moveTo>
                <a:cubicBezTo>
                  <a:pt x="1152" y="479"/>
                  <a:pt x="1146" y="503"/>
                  <a:pt x="1134" y="521"/>
                </a:cubicBezTo>
                <a:cubicBezTo>
                  <a:pt x="1084" y="601"/>
                  <a:pt x="1056" y="707"/>
                  <a:pt x="1056" y="820"/>
                </a:cubicBezTo>
                <a:cubicBezTo>
                  <a:pt x="1056" y="932"/>
                  <a:pt x="1084" y="1038"/>
                  <a:pt x="1134" y="1118"/>
                </a:cubicBezTo>
                <a:cubicBezTo>
                  <a:pt x="1146" y="1136"/>
                  <a:pt x="1152" y="1160"/>
                  <a:pt x="1152" y="1187"/>
                </a:cubicBezTo>
                <a:cubicBezTo>
                  <a:pt x="1152" y="1495"/>
                  <a:pt x="1152" y="1495"/>
                  <a:pt x="1152" y="1495"/>
                </a:cubicBezTo>
                <a:cubicBezTo>
                  <a:pt x="1152" y="1521"/>
                  <a:pt x="1130" y="1543"/>
                  <a:pt x="1104" y="1543"/>
                </a:cubicBezTo>
                <a:cubicBezTo>
                  <a:pt x="144" y="1543"/>
                  <a:pt x="144" y="1543"/>
                  <a:pt x="144" y="1543"/>
                </a:cubicBezTo>
                <a:cubicBezTo>
                  <a:pt x="117" y="1543"/>
                  <a:pt x="96" y="1521"/>
                  <a:pt x="96" y="1495"/>
                </a:cubicBezTo>
                <a:cubicBezTo>
                  <a:pt x="96" y="1187"/>
                  <a:pt x="96" y="1187"/>
                  <a:pt x="96" y="1187"/>
                </a:cubicBezTo>
                <a:cubicBezTo>
                  <a:pt x="96" y="1160"/>
                  <a:pt x="102" y="1136"/>
                  <a:pt x="113" y="1118"/>
                </a:cubicBezTo>
                <a:cubicBezTo>
                  <a:pt x="164" y="1038"/>
                  <a:pt x="192" y="932"/>
                  <a:pt x="192" y="820"/>
                </a:cubicBezTo>
                <a:cubicBezTo>
                  <a:pt x="192" y="707"/>
                  <a:pt x="164" y="601"/>
                  <a:pt x="113" y="521"/>
                </a:cubicBezTo>
                <a:cubicBezTo>
                  <a:pt x="102" y="503"/>
                  <a:pt x="96" y="479"/>
                  <a:pt x="96" y="452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8"/>
                  <a:pt x="117" y="96"/>
                  <a:pt x="144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88" y="1108"/>
                  <a:pt x="288" y="1108"/>
                  <a:pt x="288" y="1108"/>
                </a:cubicBezTo>
                <a:cubicBezTo>
                  <a:pt x="288" y="1253"/>
                  <a:pt x="379" y="1378"/>
                  <a:pt x="507" y="1426"/>
                </a:cubicBezTo>
                <a:cubicBezTo>
                  <a:pt x="510" y="1427"/>
                  <a:pt x="513" y="1428"/>
                  <a:pt x="516" y="1429"/>
                </a:cubicBezTo>
                <a:cubicBezTo>
                  <a:pt x="550" y="1440"/>
                  <a:pt x="586" y="1447"/>
                  <a:pt x="624" y="1447"/>
                </a:cubicBezTo>
                <a:cubicBezTo>
                  <a:pt x="809" y="1447"/>
                  <a:pt x="960" y="1295"/>
                  <a:pt x="960" y="1108"/>
                </a:cubicBezTo>
                <a:cubicBezTo>
                  <a:pt x="960" y="96"/>
                  <a:pt x="960" y="96"/>
                  <a:pt x="960" y="96"/>
                </a:cubicBezTo>
                <a:cubicBezTo>
                  <a:pt x="1104" y="96"/>
                  <a:pt x="1104" y="96"/>
                  <a:pt x="1104" y="96"/>
                </a:cubicBezTo>
                <a:cubicBezTo>
                  <a:pt x="1130" y="96"/>
                  <a:pt x="1152" y="118"/>
                  <a:pt x="1152" y="144"/>
                </a:cubicBezTo>
                <a:lnTo>
                  <a:pt x="1152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3" name="Freeform 46"/>
          <p:cNvSpPr>
            <a:spLocks noEditPoints="1"/>
          </p:cNvSpPr>
          <p:nvPr/>
        </p:nvSpPr>
        <p:spPr bwMode="auto">
          <a:xfrm>
            <a:off x="6702604" y="5931994"/>
            <a:ext cx="392827" cy="392387"/>
          </a:xfrm>
          <a:custGeom>
            <a:avLst/>
            <a:gdLst>
              <a:gd name="T0" fmla="*/ 1543 w 1639"/>
              <a:gd name="T1" fmla="*/ 531 h 1638"/>
              <a:gd name="T2" fmla="*/ 1399 w 1639"/>
              <a:gd name="T3" fmla="*/ 384 h 1638"/>
              <a:gd name="T4" fmla="*/ 1159 w 1639"/>
              <a:gd name="T5" fmla="*/ 392 h 1638"/>
              <a:gd name="T6" fmla="*/ 1015 w 1639"/>
              <a:gd name="T7" fmla="*/ 0 h 1638"/>
              <a:gd name="T8" fmla="*/ 576 w 1639"/>
              <a:gd name="T9" fmla="*/ 144 h 1638"/>
              <a:gd name="T10" fmla="*/ 528 w 1639"/>
              <a:gd name="T11" fmla="*/ 288 h 1638"/>
              <a:gd name="T12" fmla="*/ 96 w 1639"/>
              <a:gd name="T13" fmla="*/ 432 h 1638"/>
              <a:gd name="T14" fmla="*/ 0 w 1639"/>
              <a:gd name="T15" fmla="*/ 1494 h 1638"/>
              <a:gd name="T16" fmla="*/ 1495 w 1639"/>
              <a:gd name="T17" fmla="*/ 1638 h 1638"/>
              <a:gd name="T18" fmla="*/ 1543 w 1639"/>
              <a:gd name="T19" fmla="*/ 1359 h 1638"/>
              <a:gd name="T20" fmla="*/ 1207 w 1639"/>
              <a:gd name="T21" fmla="*/ 480 h 1638"/>
              <a:gd name="T22" fmla="*/ 1447 w 1639"/>
              <a:gd name="T23" fmla="*/ 531 h 1638"/>
              <a:gd name="T24" fmla="*/ 1159 w 1639"/>
              <a:gd name="T25" fmla="*/ 1350 h 1638"/>
              <a:gd name="T26" fmla="*/ 672 w 1639"/>
              <a:gd name="T27" fmla="*/ 144 h 1638"/>
              <a:gd name="T28" fmla="*/ 1015 w 1639"/>
              <a:gd name="T29" fmla="*/ 96 h 1638"/>
              <a:gd name="T30" fmla="*/ 1063 w 1639"/>
              <a:gd name="T31" fmla="*/ 192 h 1638"/>
              <a:gd name="T32" fmla="*/ 672 w 1639"/>
              <a:gd name="T33" fmla="*/ 144 h 1638"/>
              <a:gd name="T34" fmla="*/ 1063 w 1639"/>
              <a:gd name="T35" fmla="*/ 288 h 1638"/>
              <a:gd name="T36" fmla="*/ 672 w 1639"/>
              <a:gd name="T37" fmla="*/ 1158 h 1638"/>
              <a:gd name="T38" fmla="*/ 672 w 1639"/>
              <a:gd name="T39" fmla="*/ 1254 h 1638"/>
              <a:gd name="T40" fmla="*/ 1063 w 1639"/>
              <a:gd name="T41" fmla="*/ 1350 h 1638"/>
              <a:gd name="T42" fmla="*/ 672 w 1639"/>
              <a:gd name="T43" fmla="*/ 1254 h 1638"/>
              <a:gd name="T44" fmla="*/ 240 w 1639"/>
              <a:gd name="T45" fmla="*/ 384 h 1638"/>
              <a:gd name="T46" fmla="*/ 576 w 1639"/>
              <a:gd name="T47" fmla="*/ 432 h 1638"/>
              <a:gd name="T48" fmla="*/ 192 w 1639"/>
              <a:gd name="T49" fmla="*/ 870 h 1638"/>
              <a:gd name="T50" fmla="*/ 192 w 1639"/>
              <a:gd name="T51" fmla="*/ 966 h 1638"/>
              <a:gd name="T52" fmla="*/ 576 w 1639"/>
              <a:gd name="T53" fmla="*/ 1062 h 1638"/>
              <a:gd name="T54" fmla="*/ 192 w 1639"/>
              <a:gd name="T55" fmla="*/ 966 h 1638"/>
              <a:gd name="T56" fmla="*/ 576 w 1639"/>
              <a:gd name="T57" fmla="*/ 1158 h 1638"/>
              <a:gd name="T58" fmla="*/ 192 w 1639"/>
              <a:gd name="T59" fmla="*/ 1350 h 1638"/>
              <a:gd name="T60" fmla="*/ 1495 w 1639"/>
              <a:gd name="T61" fmla="*/ 1542 h 1638"/>
              <a:gd name="T62" fmla="*/ 96 w 1639"/>
              <a:gd name="T63" fmla="*/ 1494 h 1638"/>
              <a:gd name="T64" fmla="*/ 1495 w 1639"/>
              <a:gd name="T65" fmla="*/ 1446 h 1638"/>
              <a:gd name="T66" fmla="*/ 1495 w 1639"/>
              <a:gd name="T67" fmla="*/ 1542 h 1638"/>
              <a:gd name="T68" fmla="*/ 432 w 1639"/>
              <a:gd name="T69" fmla="*/ 678 h 1638"/>
              <a:gd name="T70" fmla="*/ 288 w 1639"/>
              <a:gd name="T71" fmla="*/ 630 h 1638"/>
              <a:gd name="T72" fmla="*/ 432 w 1639"/>
              <a:gd name="T73" fmla="*/ 582 h 1638"/>
              <a:gd name="T74" fmla="*/ 967 w 1639"/>
              <a:gd name="T75" fmla="*/ 432 h 1638"/>
              <a:gd name="T76" fmla="*/ 816 w 1639"/>
              <a:gd name="T77" fmla="*/ 480 h 1638"/>
              <a:gd name="T78" fmla="*/ 816 w 1639"/>
              <a:gd name="T79" fmla="*/ 384 h 1638"/>
              <a:gd name="T80" fmla="*/ 967 w 1639"/>
              <a:gd name="T81" fmla="*/ 432 h 1638"/>
              <a:gd name="T82" fmla="*/ 919 w 1639"/>
              <a:gd name="T83" fmla="*/ 678 h 1638"/>
              <a:gd name="T84" fmla="*/ 768 w 1639"/>
              <a:gd name="T85" fmla="*/ 630 h 1638"/>
              <a:gd name="T86" fmla="*/ 919 w 1639"/>
              <a:gd name="T87" fmla="*/ 582 h 1638"/>
              <a:gd name="T88" fmla="*/ 967 w 1639"/>
              <a:gd name="T89" fmla="*/ 822 h 1638"/>
              <a:gd name="T90" fmla="*/ 816 w 1639"/>
              <a:gd name="T91" fmla="*/ 870 h 1638"/>
              <a:gd name="T92" fmla="*/ 816 w 1639"/>
              <a:gd name="T93" fmla="*/ 774 h 1638"/>
              <a:gd name="T94" fmla="*/ 967 w 1639"/>
              <a:gd name="T95" fmla="*/ 822 h 1638"/>
              <a:gd name="T96" fmla="*/ 919 w 1639"/>
              <a:gd name="T97" fmla="*/ 1062 h 1638"/>
              <a:gd name="T98" fmla="*/ 768 w 1639"/>
              <a:gd name="T99" fmla="*/ 1014 h 1638"/>
              <a:gd name="T100" fmla="*/ 919 w 1639"/>
              <a:gd name="T101" fmla="*/ 966 h 1638"/>
              <a:gd name="T102" fmla="*/ 1351 w 1639"/>
              <a:gd name="T103" fmla="*/ 630 h 1638"/>
              <a:gd name="T104" fmla="*/ 1303 w 1639"/>
              <a:gd name="T105" fmla="*/ 1062 h 1638"/>
              <a:gd name="T106" fmla="*/ 1255 w 1639"/>
              <a:gd name="T107" fmla="*/ 630 h 1638"/>
              <a:gd name="T108" fmla="*/ 1351 w 1639"/>
              <a:gd name="T109" fmla="*/ 630 h 1638"/>
              <a:gd name="T110" fmla="*/ 1303 w 1639"/>
              <a:gd name="T111" fmla="*/ 1254 h 1638"/>
              <a:gd name="T112" fmla="*/ 1303 w 1639"/>
              <a:gd name="T113" fmla="*/ 115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39" h="1638">
                <a:moveTo>
                  <a:pt x="1543" y="1359"/>
                </a:moveTo>
                <a:cubicBezTo>
                  <a:pt x="1543" y="531"/>
                  <a:pt x="1543" y="531"/>
                  <a:pt x="1543" y="531"/>
                </a:cubicBezTo>
                <a:cubicBezTo>
                  <a:pt x="1543" y="493"/>
                  <a:pt x="1528" y="456"/>
                  <a:pt x="1501" y="429"/>
                </a:cubicBezTo>
                <a:cubicBezTo>
                  <a:pt x="1474" y="400"/>
                  <a:pt x="1437" y="384"/>
                  <a:pt x="1399" y="384"/>
                </a:cubicBezTo>
                <a:cubicBezTo>
                  <a:pt x="1207" y="384"/>
                  <a:pt x="1207" y="384"/>
                  <a:pt x="1207" y="384"/>
                </a:cubicBezTo>
                <a:cubicBezTo>
                  <a:pt x="1190" y="384"/>
                  <a:pt x="1174" y="387"/>
                  <a:pt x="1159" y="392"/>
                </a:cubicBezTo>
                <a:cubicBezTo>
                  <a:pt x="1159" y="144"/>
                  <a:pt x="1159" y="144"/>
                  <a:pt x="1159" y="144"/>
                </a:cubicBezTo>
                <a:cubicBezTo>
                  <a:pt x="1159" y="65"/>
                  <a:pt x="1094" y="0"/>
                  <a:pt x="1015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641" y="0"/>
                  <a:pt x="576" y="65"/>
                  <a:pt x="576" y="144"/>
                </a:cubicBezTo>
                <a:cubicBezTo>
                  <a:pt x="576" y="296"/>
                  <a:pt x="576" y="296"/>
                  <a:pt x="576" y="296"/>
                </a:cubicBezTo>
                <a:cubicBezTo>
                  <a:pt x="561" y="291"/>
                  <a:pt x="545" y="288"/>
                  <a:pt x="528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161" y="288"/>
                  <a:pt x="96" y="353"/>
                  <a:pt x="96" y="432"/>
                </a:cubicBezTo>
                <a:cubicBezTo>
                  <a:pt x="96" y="1359"/>
                  <a:pt x="96" y="1359"/>
                  <a:pt x="96" y="1359"/>
                </a:cubicBezTo>
                <a:cubicBezTo>
                  <a:pt x="40" y="1378"/>
                  <a:pt x="0" y="1432"/>
                  <a:pt x="0" y="1494"/>
                </a:cubicBezTo>
                <a:cubicBezTo>
                  <a:pt x="0" y="1574"/>
                  <a:pt x="65" y="1638"/>
                  <a:pt x="144" y="1638"/>
                </a:cubicBezTo>
                <a:cubicBezTo>
                  <a:pt x="1495" y="1638"/>
                  <a:pt x="1495" y="1638"/>
                  <a:pt x="1495" y="1638"/>
                </a:cubicBezTo>
                <a:cubicBezTo>
                  <a:pt x="1574" y="1638"/>
                  <a:pt x="1639" y="1574"/>
                  <a:pt x="1639" y="1494"/>
                </a:cubicBezTo>
                <a:cubicBezTo>
                  <a:pt x="1639" y="1432"/>
                  <a:pt x="1598" y="1378"/>
                  <a:pt x="1543" y="1359"/>
                </a:cubicBezTo>
                <a:close/>
                <a:moveTo>
                  <a:pt x="1159" y="531"/>
                </a:moveTo>
                <a:cubicBezTo>
                  <a:pt x="1159" y="504"/>
                  <a:pt x="1181" y="480"/>
                  <a:pt x="1207" y="480"/>
                </a:cubicBezTo>
                <a:cubicBezTo>
                  <a:pt x="1399" y="480"/>
                  <a:pt x="1399" y="480"/>
                  <a:pt x="1399" y="480"/>
                </a:cubicBezTo>
                <a:cubicBezTo>
                  <a:pt x="1424" y="480"/>
                  <a:pt x="1447" y="504"/>
                  <a:pt x="1447" y="531"/>
                </a:cubicBezTo>
                <a:cubicBezTo>
                  <a:pt x="1447" y="1350"/>
                  <a:pt x="1447" y="1350"/>
                  <a:pt x="1447" y="1350"/>
                </a:cubicBezTo>
                <a:cubicBezTo>
                  <a:pt x="1159" y="1350"/>
                  <a:pt x="1159" y="1350"/>
                  <a:pt x="1159" y="1350"/>
                </a:cubicBezTo>
                <a:lnTo>
                  <a:pt x="1159" y="531"/>
                </a:lnTo>
                <a:close/>
                <a:moveTo>
                  <a:pt x="672" y="144"/>
                </a:moveTo>
                <a:cubicBezTo>
                  <a:pt x="672" y="118"/>
                  <a:pt x="694" y="96"/>
                  <a:pt x="720" y="96"/>
                </a:cubicBezTo>
                <a:cubicBezTo>
                  <a:pt x="1015" y="96"/>
                  <a:pt x="1015" y="96"/>
                  <a:pt x="1015" y="96"/>
                </a:cubicBezTo>
                <a:cubicBezTo>
                  <a:pt x="1041" y="96"/>
                  <a:pt x="1063" y="118"/>
                  <a:pt x="1063" y="144"/>
                </a:cubicBezTo>
                <a:cubicBezTo>
                  <a:pt x="1063" y="192"/>
                  <a:pt x="1063" y="192"/>
                  <a:pt x="1063" y="192"/>
                </a:cubicBezTo>
                <a:cubicBezTo>
                  <a:pt x="672" y="192"/>
                  <a:pt x="672" y="192"/>
                  <a:pt x="672" y="192"/>
                </a:cubicBezTo>
                <a:lnTo>
                  <a:pt x="672" y="144"/>
                </a:lnTo>
                <a:close/>
                <a:moveTo>
                  <a:pt x="672" y="288"/>
                </a:moveTo>
                <a:cubicBezTo>
                  <a:pt x="1063" y="288"/>
                  <a:pt x="1063" y="288"/>
                  <a:pt x="1063" y="288"/>
                </a:cubicBezTo>
                <a:cubicBezTo>
                  <a:pt x="1063" y="1158"/>
                  <a:pt x="1063" y="1158"/>
                  <a:pt x="1063" y="1158"/>
                </a:cubicBezTo>
                <a:cubicBezTo>
                  <a:pt x="672" y="1158"/>
                  <a:pt x="672" y="1158"/>
                  <a:pt x="672" y="1158"/>
                </a:cubicBezTo>
                <a:lnTo>
                  <a:pt x="672" y="288"/>
                </a:lnTo>
                <a:close/>
                <a:moveTo>
                  <a:pt x="672" y="1254"/>
                </a:moveTo>
                <a:cubicBezTo>
                  <a:pt x="1063" y="1254"/>
                  <a:pt x="1063" y="1254"/>
                  <a:pt x="1063" y="1254"/>
                </a:cubicBezTo>
                <a:cubicBezTo>
                  <a:pt x="1063" y="1350"/>
                  <a:pt x="1063" y="1350"/>
                  <a:pt x="1063" y="1350"/>
                </a:cubicBezTo>
                <a:cubicBezTo>
                  <a:pt x="672" y="1350"/>
                  <a:pt x="672" y="1350"/>
                  <a:pt x="672" y="1350"/>
                </a:cubicBezTo>
                <a:lnTo>
                  <a:pt x="672" y="1254"/>
                </a:lnTo>
                <a:close/>
                <a:moveTo>
                  <a:pt x="192" y="432"/>
                </a:moveTo>
                <a:cubicBezTo>
                  <a:pt x="192" y="406"/>
                  <a:pt x="214" y="384"/>
                  <a:pt x="240" y="384"/>
                </a:cubicBezTo>
                <a:cubicBezTo>
                  <a:pt x="528" y="384"/>
                  <a:pt x="528" y="384"/>
                  <a:pt x="528" y="384"/>
                </a:cubicBezTo>
                <a:cubicBezTo>
                  <a:pt x="555" y="384"/>
                  <a:pt x="576" y="406"/>
                  <a:pt x="576" y="432"/>
                </a:cubicBezTo>
                <a:cubicBezTo>
                  <a:pt x="576" y="870"/>
                  <a:pt x="576" y="870"/>
                  <a:pt x="576" y="870"/>
                </a:cubicBezTo>
                <a:cubicBezTo>
                  <a:pt x="192" y="870"/>
                  <a:pt x="192" y="870"/>
                  <a:pt x="192" y="870"/>
                </a:cubicBezTo>
                <a:lnTo>
                  <a:pt x="192" y="432"/>
                </a:lnTo>
                <a:close/>
                <a:moveTo>
                  <a:pt x="192" y="966"/>
                </a:moveTo>
                <a:cubicBezTo>
                  <a:pt x="576" y="966"/>
                  <a:pt x="576" y="966"/>
                  <a:pt x="576" y="966"/>
                </a:cubicBezTo>
                <a:cubicBezTo>
                  <a:pt x="576" y="1062"/>
                  <a:pt x="576" y="1062"/>
                  <a:pt x="576" y="1062"/>
                </a:cubicBezTo>
                <a:cubicBezTo>
                  <a:pt x="192" y="1062"/>
                  <a:pt x="192" y="1062"/>
                  <a:pt x="192" y="1062"/>
                </a:cubicBezTo>
                <a:lnTo>
                  <a:pt x="192" y="966"/>
                </a:lnTo>
                <a:close/>
                <a:moveTo>
                  <a:pt x="192" y="1158"/>
                </a:moveTo>
                <a:cubicBezTo>
                  <a:pt x="576" y="1158"/>
                  <a:pt x="576" y="1158"/>
                  <a:pt x="576" y="1158"/>
                </a:cubicBezTo>
                <a:cubicBezTo>
                  <a:pt x="576" y="1350"/>
                  <a:pt x="576" y="1350"/>
                  <a:pt x="576" y="1350"/>
                </a:cubicBezTo>
                <a:cubicBezTo>
                  <a:pt x="192" y="1350"/>
                  <a:pt x="192" y="1350"/>
                  <a:pt x="192" y="1350"/>
                </a:cubicBezTo>
                <a:lnTo>
                  <a:pt x="192" y="1158"/>
                </a:lnTo>
                <a:close/>
                <a:moveTo>
                  <a:pt x="1495" y="1542"/>
                </a:moveTo>
                <a:cubicBezTo>
                  <a:pt x="144" y="1542"/>
                  <a:pt x="144" y="1542"/>
                  <a:pt x="144" y="1542"/>
                </a:cubicBezTo>
                <a:cubicBezTo>
                  <a:pt x="118" y="1542"/>
                  <a:pt x="96" y="1521"/>
                  <a:pt x="96" y="1494"/>
                </a:cubicBezTo>
                <a:cubicBezTo>
                  <a:pt x="96" y="1468"/>
                  <a:pt x="118" y="1446"/>
                  <a:pt x="144" y="1446"/>
                </a:cubicBezTo>
                <a:cubicBezTo>
                  <a:pt x="1495" y="1446"/>
                  <a:pt x="1495" y="1446"/>
                  <a:pt x="1495" y="1446"/>
                </a:cubicBezTo>
                <a:cubicBezTo>
                  <a:pt x="1521" y="1446"/>
                  <a:pt x="1543" y="1468"/>
                  <a:pt x="1543" y="1494"/>
                </a:cubicBezTo>
                <a:cubicBezTo>
                  <a:pt x="1543" y="1521"/>
                  <a:pt x="1521" y="1542"/>
                  <a:pt x="1495" y="1542"/>
                </a:cubicBezTo>
                <a:close/>
                <a:moveTo>
                  <a:pt x="480" y="630"/>
                </a:moveTo>
                <a:cubicBezTo>
                  <a:pt x="480" y="657"/>
                  <a:pt x="459" y="678"/>
                  <a:pt x="432" y="678"/>
                </a:cubicBezTo>
                <a:cubicBezTo>
                  <a:pt x="336" y="678"/>
                  <a:pt x="336" y="678"/>
                  <a:pt x="336" y="678"/>
                </a:cubicBezTo>
                <a:cubicBezTo>
                  <a:pt x="310" y="678"/>
                  <a:pt x="288" y="657"/>
                  <a:pt x="288" y="630"/>
                </a:cubicBezTo>
                <a:cubicBezTo>
                  <a:pt x="288" y="604"/>
                  <a:pt x="310" y="582"/>
                  <a:pt x="336" y="582"/>
                </a:cubicBezTo>
                <a:cubicBezTo>
                  <a:pt x="432" y="582"/>
                  <a:pt x="432" y="582"/>
                  <a:pt x="432" y="582"/>
                </a:cubicBezTo>
                <a:cubicBezTo>
                  <a:pt x="459" y="582"/>
                  <a:pt x="480" y="604"/>
                  <a:pt x="480" y="630"/>
                </a:cubicBezTo>
                <a:close/>
                <a:moveTo>
                  <a:pt x="967" y="432"/>
                </a:moveTo>
                <a:cubicBezTo>
                  <a:pt x="967" y="459"/>
                  <a:pt x="945" y="480"/>
                  <a:pt x="919" y="480"/>
                </a:cubicBezTo>
                <a:cubicBezTo>
                  <a:pt x="816" y="480"/>
                  <a:pt x="816" y="480"/>
                  <a:pt x="816" y="480"/>
                </a:cubicBezTo>
                <a:cubicBezTo>
                  <a:pt x="790" y="480"/>
                  <a:pt x="768" y="459"/>
                  <a:pt x="768" y="432"/>
                </a:cubicBezTo>
                <a:cubicBezTo>
                  <a:pt x="768" y="405"/>
                  <a:pt x="790" y="384"/>
                  <a:pt x="816" y="384"/>
                </a:cubicBezTo>
                <a:cubicBezTo>
                  <a:pt x="919" y="384"/>
                  <a:pt x="919" y="384"/>
                  <a:pt x="919" y="384"/>
                </a:cubicBezTo>
                <a:cubicBezTo>
                  <a:pt x="945" y="384"/>
                  <a:pt x="967" y="405"/>
                  <a:pt x="967" y="432"/>
                </a:cubicBezTo>
                <a:close/>
                <a:moveTo>
                  <a:pt x="967" y="630"/>
                </a:moveTo>
                <a:cubicBezTo>
                  <a:pt x="967" y="657"/>
                  <a:pt x="945" y="678"/>
                  <a:pt x="919" y="678"/>
                </a:cubicBezTo>
                <a:cubicBezTo>
                  <a:pt x="816" y="678"/>
                  <a:pt x="816" y="678"/>
                  <a:pt x="816" y="678"/>
                </a:cubicBezTo>
                <a:cubicBezTo>
                  <a:pt x="790" y="678"/>
                  <a:pt x="768" y="657"/>
                  <a:pt x="768" y="630"/>
                </a:cubicBezTo>
                <a:cubicBezTo>
                  <a:pt x="768" y="604"/>
                  <a:pt x="790" y="582"/>
                  <a:pt x="816" y="582"/>
                </a:cubicBezTo>
                <a:cubicBezTo>
                  <a:pt x="919" y="582"/>
                  <a:pt x="919" y="582"/>
                  <a:pt x="919" y="582"/>
                </a:cubicBezTo>
                <a:cubicBezTo>
                  <a:pt x="945" y="582"/>
                  <a:pt x="967" y="604"/>
                  <a:pt x="967" y="630"/>
                </a:cubicBezTo>
                <a:close/>
                <a:moveTo>
                  <a:pt x="967" y="822"/>
                </a:moveTo>
                <a:cubicBezTo>
                  <a:pt x="967" y="849"/>
                  <a:pt x="945" y="870"/>
                  <a:pt x="919" y="870"/>
                </a:cubicBezTo>
                <a:cubicBezTo>
                  <a:pt x="816" y="870"/>
                  <a:pt x="816" y="870"/>
                  <a:pt x="816" y="870"/>
                </a:cubicBezTo>
                <a:cubicBezTo>
                  <a:pt x="790" y="870"/>
                  <a:pt x="768" y="849"/>
                  <a:pt x="768" y="822"/>
                </a:cubicBezTo>
                <a:cubicBezTo>
                  <a:pt x="768" y="796"/>
                  <a:pt x="790" y="774"/>
                  <a:pt x="816" y="774"/>
                </a:cubicBezTo>
                <a:cubicBezTo>
                  <a:pt x="919" y="774"/>
                  <a:pt x="919" y="774"/>
                  <a:pt x="919" y="774"/>
                </a:cubicBezTo>
                <a:cubicBezTo>
                  <a:pt x="945" y="774"/>
                  <a:pt x="967" y="796"/>
                  <a:pt x="967" y="822"/>
                </a:cubicBezTo>
                <a:close/>
                <a:moveTo>
                  <a:pt x="967" y="1014"/>
                </a:moveTo>
                <a:cubicBezTo>
                  <a:pt x="967" y="1041"/>
                  <a:pt x="945" y="1062"/>
                  <a:pt x="919" y="1062"/>
                </a:cubicBezTo>
                <a:cubicBezTo>
                  <a:pt x="816" y="1062"/>
                  <a:pt x="816" y="1062"/>
                  <a:pt x="816" y="1062"/>
                </a:cubicBezTo>
                <a:cubicBezTo>
                  <a:pt x="790" y="1062"/>
                  <a:pt x="768" y="1041"/>
                  <a:pt x="768" y="1014"/>
                </a:cubicBezTo>
                <a:cubicBezTo>
                  <a:pt x="768" y="988"/>
                  <a:pt x="790" y="966"/>
                  <a:pt x="816" y="966"/>
                </a:cubicBezTo>
                <a:cubicBezTo>
                  <a:pt x="919" y="966"/>
                  <a:pt x="919" y="966"/>
                  <a:pt x="919" y="966"/>
                </a:cubicBezTo>
                <a:cubicBezTo>
                  <a:pt x="945" y="966"/>
                  <a:pt x="967" y="988"/>
                  <a:pt x="967" y="1014"/>
                </a:cubicBezTo>
                <a:close/>
                <a:moveTo>
                  <a:pt x="1351" y="630"/>
                </a:moveTo>
                <a:cubicBezTo>
                  <a:pt x="1351" y="1014"/>
                  <a:pt x="1351" y="1014"/>
                  <a:pt x="1351" y="1014"/>
                </a:cubicBezTo>
                <a:cubicBezTo>
                  <a:pt x="1351" y="1041"/>
                  <a:pt x="1329" y="1062"/>
                  <a:pt x="1303" y="1062"/>
                </a:cubicBezTo>
                <a:cubicBezTo>
                  <a:pt x="1276" y="1062"/>
                  <a:pt x="1255" y="1041"/>
                  <a:pt x="1255" y="1014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04"/>
                  <a:pt x="1276" y="582"/>
                  <a:pt x="1303" y="582"/>
                </a:cubicBezTo>
                <a:cubicBezTo>
                  <a:pt x="1329" y="582"/>
                  <a:pt x="1351" y="604"/>
                  <a:pt x="1351" y="630"/>
                </a:cubicBezTo>
                <a:close/>
                <a:moveTo>
                  <a:pt x="1351" y="1206"/>
                </a:moveTo>
                <a:cubicBezTo>
                  <a:pt x="1351" y="1233"/>
                  <a:pt x="1329" y="1254"/>
                  <a:pt x="1303" y="1254"/>
                </a:cubicBezTo>
                <a:cubicBezTo>
                  <a:pt x="1276" y="1254"/>
                  <a:pt x="1255" y="1233"/>
                  <a:pt x="1255" y="1206"/>
                </a:cubicBezTo>
                <a:cubicBezTo>
                  <a:pt x="1255" y="1180"/>
                  <a:pt x="1276" y="1158"/>
                  <a:pt x="1303" y="1158"/>
                </a:cubicBezTo>
                <a:cubicBezTo>
                  <a:pt x="1329" y="1158"/>
                  <a:pt x="1351" y="1180"/>
                  <a:pt x="1351" y="1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4" name="Freeform 32"/>
          <p:cNvSpPr>
            <a:spLocks noEditPoints="1"/>
          </p:cNvSpPr>
          <p:nvPr/>
        </p:nvSpPr>
        <p:spPr bwMode="auto">
          <a:xfrm>
            <a:off x="6703484" y="4585094"/>
            <a:ext cx="391067" cy="392387"/>
          </a:xfrm>
          <a:custGeom>
            <a:avLst/>
            <a:gdLst>
              <a:gd name="T0" fmla="*/ 72 w 1632"/>
              <a:gd name="T1" fmla="*/ 901 h 1638"/>
              <a:gd name="T2" fmla="*/ 480 w 1632"/>
              <a:gd name="T3" fmla="*/ 1638 h 1638"/>
              <a:gd name="T4" fmla="*/ 952 w 1632"/>
              <a:gd name="T5" fmla="*/ 1068 h 1638"/>
              <a:gd name="T6" fmla="*/ 720 w 1632"/>
              <a:gd name="T7" fmla="*/ 736 h 1638"/>
              <a:gd name="T8" fmla="*/ 864 w 1632"/>
              <a:gd name="T9" fmla="*/ 144 h 1638"/>
              <a:gd name="T10" fmla="*/ 240 w 1632"/>
              <a:gd name="T11" fmla="*/ 0 h 1638"/>
              <a:gd name="T12" fmla="*/ 240 w 1632"/>
              <a:gd name="T13" fmla="*/ 288 h 1638"/>
              <a:gd name="T14" fmla="*/ 84 w 1632"/>
              <a:gd name="T15" fmla="*/ 882 h 1638"/>
              <a:gd name="T16" fmla="*/ 480 w 1632"/>
              <a:gd name="T17" fmla="*/ 1542 h 1638"/>
              <a:gd name="T18" fmla="*/ 146 w 1632"/>
              <a:gd name="T19" fmla="*/ 964 h 1638"/>
              <a:gd name="T20" fmla="*/ 658 w 1632"/>
              <a:gd name="T21" fmla="*/ 1150 h 1638"/>
              <a:gd name="T22" fmla="*/ 863 w 1632"/>
              <a:gd name="T23" fmla="*/ 1134 h 1638"/>
              <a:gd name="T24" fmla="*/ 192 w 1632"/>
              <a:gd name="T25" fmla="*/ 144 h 1638"/>
              <a:gd name="T26" fmla="*/ 720 w 1632"/>
              <a:gd name="T27" fmla="*/ 96 h 1638"/>
              <a:gd name="T28" fmla="*/ 720 w 1632"/>
              <a:gd name="T29" fmla="*/ 192 h 1638"/>
              <a:gd name="T30" fmla="*/ 192 w 1632"/>
              <a:gd name="T31" fmla="*/ 144 h 1638"/>
              <a:gd name="T32" fmla="*/ 336 w 1632"/>
              <a:gd name="T33" fmla="*/ 764 h 1638"/>
              <a:gd name="T34" fmla="*/ 624 w 1632"/>
              <a:gd name="T35" fmla="*/ 288 h 1638"/>
              <a:gd name="T36" fmla="*/ 528 w 1632"/>
              <a:gd name="T37" fmla="*/ 384 h 1638"/>
              <a:gd name="T38" fmla="*/ 528 w 1632"/>
              <a:gd name="T39" fmla="*/ 480 h 1638"/>
              <a:gd name="T40" fmla="*/ 624 w 1632"/>
              <a:gd name="T41" fmla="*/ 576 h 1638"/>
              <a:gd name="T42" fmla="*/ 480 w 1632"/>
              <a:gd name="T43" fmla="*/ 624 h 1638"/>
              <a:gd name="T44" fmla="*/ 624 w 1632"/>
              <a:gd name="T45" fmla="*/ 672 h 1638"/>
              <a:gd name="T46" fmla="*/ 651 w 1632"/>
              <a:gd name="T47" fmla="*/ 807 h 1638"/>
              <a:gd name="T48" fmla="*/ 461 w 1632"/>
              <a:gd name="T49" fmla="*/ 971 h 1638"/>
              <a:gd name="T50" fmla="*/ 309 w 1632"/>
              <a:gd name="T51" fmla="*/ 807 h 1638"/>
              <a:gd name="T52" fmla="*/ 1536 w 1632"/>
              <a:gd name="T53" fmla="*/ 279 h 1638"/>
              <a:gd name="T54" fmla="*/ 1488 w 1632"/>
              <a:gd name="T55" fmla="*/ 0 h 1638"/>
              <a:gd name="T56" fmla="*/ 960 w 1632"/>
              <a:gd name="T57" fmla="*/ 144 h 1638"/>
              <a:gd name="T58" fmla="*/ 1056 w 1632"/>
              <a:gd name="T59" fmla="*/ 1398 h 1638"/>
              <a:gd name="T60" fmla="*/ 1536 w 1632"/>
              <a:gd name="T61" fmla="*/ 1398 h 1638"/>
              <a:gd name="T62" fmla="*/ 1056 w 1632"/>
              <a:gd name="T63" fmla="*/ 144 h 1638"/>
              <a:gd name="T64" fmla="*/ 1488 w 1632"/>
              <a:gd name="T65" fmla="*/ 96 h 1638"/>
              <a:gd name="T66" fmla="*/ 1488 w 1632"/>
              <a:gd name="T67" fmla="*/ 192 h 1638"/>
              <a:gd name="T68" fmla="*/ 1440 w 1632"/>
              <a:gd name="T69" fmla="*/ 1398 h 1638"/>
              <a:gd name="T70" fmla="*/ 1152 w 1632"/>
              <a:gd name="T71" fmla="*/ 1398 h 1638"/>
              <a:gd name="T72" fmla="*/ 1269 w 1632"/>
              <a:gd name="T73" fmla="*/ 1047 h 1638"/>
              <a:gd name="T74" fmla="*/ 1440 w 1632"/>
              <a:gd name="T75" fmla="*/ 1099 h 1638"/>
              <a:gd name="T76" fmla="*/ 1440 w 1632"/>
              <a:gd name="T77" fmla="*/ 384 h 1638"/>
              <a:gd name="T78" fmla="*/ 1344 w 1632"/>
              <a:gd name="T79" fmla="*/ 432 h 1638"/>
              <a:gd name="T80" fmla="*/ 1440 w 1632"/>
              <a:gd name="T81" fmla="*/ 480 h 1638"/>
              <a:gd name="T82" fmla="*/ 1392 w 1632"/>
              <a:gd name="T83" fmla="*/ 576 h 1638"/>
              <a:gd name="T84" fmla="*/ 1392 w 1632"/>
              <a:gd name="T85" fmla="*/ 672 h 1638"/>
              <a:gd name="T86" fmla="*/ 1440 w 1632"/>
              <a:gd name="T87" fmla="*/ 768 h 1638"/>
              <a:gd name="T88" fmla="*/ 1344 w 1632"/>
              <a:gd name="T89" fmla="*/ 816 h 1638"/>
              <a:gd name="T90" fmla="*/ 1440 w 1632"/>
              <a:gd name="T91" fmla="*/ 864 h 1638"/>
              <a:gd name="T92" fmla="*/ 1323 w 1632"/>
              <a:gd name="T93" fmla="*/ 968 h 1638"/>
              <a:gd name="T94" fmla="*/ 1152 w 1632"/>
              <a:gd name="T95" fmla="*/ 288 h 1638"/>
              <a:gd name="T96" fmla="*/ 1440 w 1632"/>
              <a:gd name="T97" fmla="*/ 384 h 1638"/>
              <a:gd name="T98" fmla="*/ 432 w 1632"/>
              <a:gd name="T99" fmla="*/ 1446 h 1638"/>
              <a:gd name="T100" fmla="*/ 432 w 1632"/>
              <a:gd name="T101" fmla="*/ 1350 h 1638"/>
              <a:gd name="T102" fmla="*/ 384 w 1632"/>
              <a:gd name="T103" fmla="*/ 1206 h 1638"/>
              <a:gd name="T104" fmla="*/ 288 w 1632"/>
              <a:gd name="T105" fmla="*/ 1206 h 1638"/>
              <a:gd name="T106" fmla="*/ 384 w 1632"/>
              <a:gd name="T107" fmla="*/ 1206 h 1638"/>
              <a:gd name="T108" fmla="*/ 624 w 1632"/>
              <a:gd name="T109" fmla="*/ 1350 h 1638"/>
              <a:gd name="T110" fmla="*/ 624 w 1632"/>
              <a:gd name="T111" fmla="*/ 1254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2" h="1638">
                <a:moveTo>
                  <a:pt x="84" y="882"/>
                </a:moveTo>
                <a:cubicBezTo>
                  <a:pt x="78" y="888"/>
                  <a:pt x="74" y="894"/>
                  <a:pt x="72" y="901"/>
                </a:cubicBezTo>
                <a:cubicBezTo>
                  <a:pt x="26" y="976"/>
                  <a:pt x="0" y="1064"/>
                  <a:pt x="0" y="1155"/>
                </a:cubicBezTo>
                <a:cubicBezTo>
                  <a:pt x="0" y="1421"/>
                  <a:pt x="215" y="1638"/>
                  <a:pt x="480" y="1638"/>
                </a:cubicBezTo>
                <a:cubicBezTo>
                  <a:pt x="745" y="1638"/>
                  <a:pt x="960" y="1421"/>
                  <a:pt x="960" y="1155"/>
                </a:cubicBezTo>
                <a:cubicBezTo>
                  <a:pt x="960" y="1125"/>
                  <a:pt x="957" y="1096"/>
                  <a:pt x="952" y="1068"/>
                </a:cubicBezTo>
                <a:cubicBezTo>
                  <a:pt x="952" y="1062"/>
                  <a:pt x="951" y="1056"/>
                  <a:pt x="948" y="1050"/>
                </a:cubicBezTo>
                <a:cubicBezTo>
                  <a:pt x="919" y="919"/>
                  <a:pt x="836" y="803"/>
                  <a:pt x="720" y="736"/>
                </a:cubicBezTo>
                <a:cubicBezTo>
                  <a:pt x="720" y="288"/>
                  <a:pt x="720" y="288"/>
                  <a:pt x="720" y="288"/>
                </a:cubicBezTo>
                <a:cubicBezTo>
                  <a:pt x="799" y="288"/>
                  <a:pt x="864" y="223"/>
                  <a:pt x="864" y="144"/>
                </a:cubicBezTo>
                <a:cubicBezTo>
                  <a:pt x="864" y="64"/>
                  <a:pt x="799" y="0"/>
                  <a:pt x="72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161" y="0"/>
                  <a:pt x="96" y="64"/>
                  <a:pt x="96" y="144"/>
                </a:cubicBezTo>
                <a:cubicBezTo>
                  <a:pt x="96" y="223"/>
                  <a:pt x="161" y="288"/>
                  <a:pt x="240" y="288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177" y="772"/>
                  <a:pt x="124" y="823"/>
                  <a:pt x="84" y="882"/>
                </a:cubicBezTo>
                <a:close/>
                <a:moveTo>
                  <a:pt x="864" y="1155"/>
                </a:moveTo>
                <a:cubicBezTo>
                  <a:pt x="864" y="1368"/>
                  <a:pt x="692" y="1542"/>
                  <a:pt x="480" y="1542"/>
                </a:cubicBezTo>
                <a:cubicBezTo>
                  <a:pt x="268" y="1542"/>
                  <a:pt x="96" y="1368"/>
                  <a:pt x="96" y="1155"/>
                </a:cubicBezTo>
                <a:cubicBezTo>
                  <a:pt x="96" y="1087"/>
                  <a:pt x="114" y="1021"/>
                  <a:pt x="146" y="964"/>
                </a:cubicBezTo>
                <a:cubicBezTo>
                  <a:pt x="233" y="964"/>
                  <a:pt x="321" y="993"/>
                  <a:pt x="408" y="1051"/>
                </a:cubicBezTo>
                <a:cubicBezTo>
                  <a:pt x="489" y="1105"/>
                  <a:pt x="574" y="1139"/>
                  <a:pt x="658" y="1150"/>
                </a:cubicBezTo>
                <a:cubicBezTo>
                  <a:pt x="679" y="1153"/>
                  <a:pt x="701" y="1154"/>
                  <a:pt x="722" y="1154"/>
                </a:cubicBezTo>
                <a:cubicBezTo>
                  <a:pt x="769" y="1154"/>
                  <a:pt x="816" y="1147"/>
                  <a:pt x="863" y="1134"/>
                </a:cubicBezTo>
                <a:cubicBezTo>
                  <a:pt x="864" y="1141"/>
                  <a:pt x="864" y="1148"/>
                  <a:pt x="864" y="1155"/>
                </a:cubicBezTo>
                <a:close/>
                <a:moveTo>
                  <a:pt x="192" y="144"/>
                </a:moveTo>
                <a:cubicBezTo>
                  <a:pt x="192" y="117"/>
                  <a:pt x="213" y="96"/>
                  <a:pt x="240" y="96"/>
                </a:cubicBezTo>
                <a:cubicBezTo>
                  <a:pt x="720" y="96"/>
                  <a:pt x="720" y="96"/>
                  <a:pt x="720" y="96"/>
                </a:cubicBezTo>
                <a:cubicBezTo>
                  <a:pt x="746" y="96"/>
                  <a:pt x="768" y="117"/>
                  <a:pt x="768" y="144"/>
                </a:cubicBezTo>
                <a:cubicBezTo>
                  <a:pt x="768" y="170"/>
                  <a:pt x="746" y="192"/>
                  <a:pt x="720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13" y="192"/>
                  <a:pt x="192" y="170"/>
                  <a:pt x="192" y="144"/>
                </a:cubicBezTo>
                <a:close/>
                <a:moveTo>
                  <a:pt x="309" y="807"/>
                </a:moveTo>
                <a:cubicBezTo>
                  <a:pt x="326" y="799"/>
                  <a:pt x="336" y="783"/>
                  <a:pt x="336" y="764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624" y="288"/>
                  <a:pt x="624" y="288"/>
                  <a:pt x="624" y="288"/>
                </a:cubicBezTo>
                <a:cubicBezTo>
                  <a:pt x="624" y="384"/>
                  <a:pt x="624" y="384"/>
                  <a:pt x="624" y="384"/>
                </a:cubicBezTo>
                <a:cubicBezTo>
                  <a:pt x="528" y="384"/>
                  <a:pt x="528" y="384"/>
                  <a:pt x="528" y="384"/>
                </a:cubicBezTo>
                <a:cubicBezTo>
                  <a:pt x="501" y="384"/>
                  <a:pt x="480" y="405"/>
                  <a:pt x="480" y="432"/>
                </a:cubicBezTo>
                <a:cubicBezTo>
                  <a:pt x="480" y="458"/>
                  <a:pt x="501" y="480"/>
                  <a:pt x="528" y="480"/>
                </a:cubicBezTo>
                <a:cubicBezTo>
                  <a:pt x="624" y="480"/>
                  <a:pt x="624" y="480"/>
                  <a:pt x="624" y="480"/>
                </a:cubicBezTo>
                <a:cubicBezTo>
                  <a:pt x="624" y="576"/>
                  <a:pt x="624" y="576"/>
                  <a:pt x="624" y="576"/>
                </a:cubicBezTo>
                <a:cubicBezTo>
                  <a:pt x="528" y="576"/>
                  <a:pt x="528" y="576"/>
                  <a:pt x="528" y="576"/>
                </a:cubicBezTo>
                <a:cubicBezTo>
                  <a:pt x="501" y="576"/>
                  <a:pt x="480" y="597"/>
                  <a:pt x="480" y="624"/>
                </a:cubicBezTo>
                <a:cubicBezTo>
                  <a:pt x="480" y="650"/>
                  <a:pt x="501" y="672"/>
                  <a:pt x="528" y="672"/>
                </a:cubicBezTo>
                <a:cubicBezTo>
                  <a:pt x="624" y="672"/>
                  <a:pt x="624" y="672"/>
                  <a:pt x="624" y="672"/>
                </a:cubicBezTo>
                <a:cubicBezTo>
                  <a:pt x="624" y="764"/>
                  <a:pt x="624" y="764"/>
                  <a:pt x="624" y="764"/>
                </a:cubicBezTo>
                <a:cubicBezTo>
                  <a:pt x="624" y="783"/>
                  <a:pt x="634" y="799"/>
                  <a:pt x="651" y="807"/>
                </a:cubicBezTo>
                <a:cubicBezTo>
                  <a:pt x="745" y="854"/>
                  <a:pt x="815" y="939"/>
                  <a:pt x="846" y="1038"/>
                </a:cubicBezTo>
                <a:cubicBezTo>
                  <a:pt x="718" y="1079"/>
                  <a:pt x="589" y="1056"/>
                  <a:pt x="461" y="971"/>
                </a:cubicBezTo>
                <a:cubicBezTo>
                  <a:pt x="381" y="918"/>
                  <a:pt x="299" y="885"/>
                  <a:pt x="216" y="873"/>
                </a:cubicBezTo>
                <a:cubicBezTo>
                  <a:pt x="244" y="847"/>
                  <a:pt x="275" y="825"/>
                  <a:pt x="309" y="807"/>
                </a:cubicBezTo>
                <a:close/>
                <a:moveTo>
                  <a:pt x="1536" y="1398"/>
                </a:moveTo>
                <a:cubicBezTo>
                  <a:pt x="1536" y="279"/>
                  <a:pt x="1536" y="279"/>
                  <a:pt x="1536" y="279"/>
                </a:cubicBezTo>
                <a:cubicBezTo>
                  <a:pt x="1592" y="259"/>
                  <a:pt x="1632" y="206"/>
                  <a:pt x="1632" y="144"/>
                </a:cubicBezTo>
                <a:cubicBezTo>
                  <a:pt x="1632" y="64"/>
                  <a:pt x="1567" y="0"/>
                  <a:pt x="1488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025" y="0"/>
                  <a:pt x="960" y="64"/>
                  <a:pt x="960" y="144"/>
                </a:cubicBezTo>
                <a:cubicBezTo>
                  <a:pt x="960" y="206"/>
                  <a:pt x="1000" y="259"/>
                  <a:pt x="1056" y="279"/>
                </a:cubicBezTo>
                <a:cubicBezTo>
                  <a:pt x="1056" y="1398"/>
                  <a:pt x="1056" y="1398"/>
                  <a:pt x="1056" y="1398"/>
                </a:cubicBezTo>
                <a:cubicBezTo>
                  <a:pt x="1056" y="1530"/>
                  <a:pt x="1164" y="1638"/>
                  <a:pt x="1296" y="1638"/>
                </a:cubicBezTo>
                <a:cubicBezTo>
                  <a:pt x="1428" y="1638"/>
                  <a:pt x="1536" y="1530"/>
                  <a:pt x="1536" y="1398"/>
                </a:cubicBezTo>
                <a:close/>
                <a:moveTo>
                  <a:pt x="1104" y="192"/>
                </a:moveTo>
                <a:cubicBezTo>
                  <a:pt x="1077" y="192"/>
                  <a:pt x="1056" y="170"/>
                  <a:pt x="1056" y="144"/>
                </a:cubicBezTo>
                <a:cubicBezTo>
                  <a:pt x="1056" y="117"/>
                  <a:pt x="1077" y="96"/>
                  <a:pt x="1104" y="96"/>
                </a:cubicBezTo>
                <a:cubicBezTo>
                  <a:pt x="1488" y="96"/>
                  <a:pt x="1488" y="96"/>
                  <a:pt x="1488" y="96"/>
                </a:cubicBezTo>
                <a:cubicBezTo>
                  <a:pt x="1514" y="96"/>
                  <a:pt x="1536" y="117"/>
                  <a:pt x="1536" y="144"/>
                </a:cubicBezTo>
                <a:cubicBezTo>
                  <a:pt x="1536" y="170"/>
                  <a:pt x="1514" y="192"/>
                  <a:pt x="1488" y="192"/>
                </a:cubicBezTo>
                <a:lnTo>
                  <a:pt x="1104" y="192"/>
                </a:lnTo>
                <a:close/>
                <a:moveTo>
                  <a:pt x="1440" y="1398"/>
                </a:moveTo>
                <a:cubicBezTo>
                  <a:pt x="1440" y="1477"/>
                  <a:pt x="1375" y="1542"/>
                  <a:pt x="1296" y="1542"/>
                </a:cubicBezTo>
                <a:cubicBezTo>
                  <a:pt x="1217" y="1542"/>
                  <a:pt x="1152" y="1477"/>
                  <a:pt x="1152" y="1398"/>
                </a:cubicBezTo>
                <a:cubicBezTo>
                  <a:pt x="1152" y="1012"/>
                  <a:pt x="1152" y="1012"/>
                  <a:pt x="1152" y="1012"/>
                </a:cubicBezTo>
                <a:cubicBezTo>
                  <a:pt x="1193" y="1012"/>
                  <a:pt x="1234" y="1024"/>
                  <a:pt x="1269" y="1047"/>
                </a:cubicBezTo>
                <a:cubicBezTo>
                  <a:pt x="1320" y="1082"/>
                  <a:pt x="1379" y="1099"/>
                  <a:pt x="1439" y="1099"/>
                </a:cubicBezTo>
                <a:cubicBezTo>
                  <a:pt x="1440" y="1099"/>
                  <a:pt x="1440" y="1099"/>
                  <a:pt x="1440" y="1099"/>
                </a:cubicBezTo>
                <a:lnTo>
                  <a:pt x="1440" y="1398"/>
                </a:lnTo>
                <a:close/>
                <a:moveTo>
                  <a:pt x="1440" y="384"/>
                </a:moveTo>
                <a:cubicBezTo>
                  <a:pt x="1392" y="384"/>
                  <a:pt x="1392" y="384"/>
                  <a:pt x="1392" y="384"/>
                </a:cubicBezTo>
                <a:cubicBezTo>
                  <a:pt x="1365" y="384"/>
                  <a:pt x="1344" y="405"/>
                  <a:pt x="1344" y="432"/>
                </a:cubicBezTo>
                <a:cubicBezTo>
                  <a:pt x="1344" y="458"/>
                  <a:pt x="1365" y="480"/>
                  <a:pt x="1392" y="480"/>
                </a:cubicBezTo>
                <a:cubicBezTo>
                  <a:pt x="1440" y="480"/>
                  <a:pt x="1440" y="480"/>
                  <a:pt x="1440" y="480"/>
                </a:cubicBezTo>
                <a:cubicBezTo>
                  <a:pt x="1440" y="576"/>
                  <a:pt x="1440" y="576"/>
                  <a:pt x="1440" y="576"/>
                </a:cubicBezTo>
                <a:cubicBezTo>
                  <a:pt x="1392" y="576"/>
                  <a:pt x="1392" y="576"/>
                  <a:pt x="1392" y="576"/>
                </a:cubicBezTo>
                <a:cubicBezTo>
                  <a:pt x="1365" y="576"/>
                  <a:pt x="1344" y="597"/>
                  <a:pt x="1344" y="624"/>
                </a:cubicBezTo>
                <a:cubicBezTo>
                  <a:pt x="1344" y="650"/>
                  <a:pt x="1365" y="672"/>
                  <a:pt x="1392" y="672"/>
                </a:cubicBezTo>
                <a:cubicBezTo>
                  <a:pt x="1440" y="672"/>
                  <a:pt x="1440" y="672"/>
                  <a:pt x="1440" y="672"/>
                </a:cubicBezTo>
                <a:cubicBezTo>
                  <a:pt x="1440" y="768"/>
                  <a:pt x="1440" y="768"/>
                  <a:pt x="1440" y="768"/>
                </a:cubicBezTo>
                <a:cubicBezTo>
                  <a:pt x="1392" y="768"/>
                  <a:pt x="1392" y="768"/>
                  <a:pt x="1392" y="768"/>
                </a:cubicBezTo>
                <a:cubicBezTo>
                  <a:pt x="1365" y="768"/>
                  <a:pt x="1344" y="789"/>
                  <a:pt x="1344" y="816"/>
                </a:cubicBezTo>
                <a:cubicBezTo>
                  <a:pt x="1344" y="842"/>
                  <a:pt x="1365" y="864"/>
                  <a:pt x="1392" y="864"/>
                </a:cubicBezTo>
                <a:cubicBezTo>
                  <a:pt x="1440" y="864"/>
                  <a:pt x="1440" y="864"/>
                  <a:pt x="1440" y="864"/>
                </a:cubicBezTo>
                <a:cubicBezTo>
                  <a:pt x="1440" y="1003"/>
                  <a:pt x="1440" y="1003"/>
                  <a:pt x="1440" y="1003"/>
                </a:cubicBezTo>
                <a:cubicBezTo>
                  <a:pt x="1398" y="1003"/>
                  <a:pt x="1358" y="991"/>
                  <a:pt x="1323" y="968"/>
                </a:cubicBezTo>
                <a:cubicBezTo>
                  <a:pt x="1271" y="933"/>
                  <a:pt x="1212" y="916"/>
                  <a:pt x="1152" y="916"/>
                </a:cubicBezTo>
                <a:cubicBezTo>
                  <a:pt x="1152" y="288"/>
                  <a:pt x="1152" y="288"/>
                  <a:pt x="1152" y="288"/>
                </a:cubicBezTo>
                <a:cubicBezTo>
                  <a:pt x="1440" y="288"/>
                  <a:pt x="1440" y="288"/>
                  <a:pt x="1440" y="288"/>
                </a:cubicBezTo>
                <a:lnTo>
                  <a:pt x="1440" y="384"/>
                </a:lnTo>
                <a:close/>
                <a:moveTo>
                  <a:pt x="480" y="1398"/>
                </a:moveTo>
                <a:cubicBezTo>
                  <a:pt x="480" y="1424"/>
                  <a:pt x="458" y="1446"/>
                  <a:pt x="432" y="1446"/>
                </a:cubicBezTo>
                <a:cubicBezTo>
                  <a:pt x="405" y="1446"/>
                  <a:pt x="384" y="1424"/>
                  <a:pt x="384" y="1398"/>
                </a:cubicBezTo>
                <a:cubicBezTo>
                  <a:pt x="384" y="1371"/>
                  <a:pt x="405" y="1350"/>
                  <a:pt x="432" y="1350"/>
                </a:cubicBezTo>
                <a:cubicBezTo>
                  <a:pt x="458" y="1350"/>
                  <a:pt x="480" y="1371"/>
                  <a:pt x="480" y="1398"/>
                </a:cubicBezTo>
                <a:close/>
                <a:moveTo>
                  <a:pt x="384" y="1206"/>
                </a:moveTo>
                <a:cubicBezTo>
                  <a:pt x="384" y="1232"/>
                  <a:pt x="362" y="1254"/>
                  <a:pt x="336" y="1254"/>
                </a:cubicBezTo>
                <a:cubicBezTo>
                  <a:pt x="309" y="1254"/>
                  <a:pt x="288" y="1232"/>
                  <a:pt x="288" y="1206"/>
                </a:cubicBezTo>
                <a:cubicBezTo>
                  <a:pt x="288" y="1179"/>
                  <a:pt x="309" y="1158"/>
                  <a:pt x="336" y="1158"/>
                </a:cubicBezTo>
                <a:cubicBezTo>
                  <a:pt x="362" y="1158"/>
                  <a:pt x="384" y="1179"/>
                  <a:pt x="384" y="1206"/>
                </a:cubicBezTo>
                <a:close/>
                <a:moveTo>
                  <a:pt x="672" y="1302"/>
                </a:moveTo>
                <a:cubicBezTo>
                  <a:pt x="672" y="1328"/>
                  <a:pt x="650" y="1350"/>
                  <a:pt x="624" y="1350"/>
                </a:cubicBezTo>
                <a:cubicBezTo>
                  <a:pt x="597" y="1350"/>
                  <a:pt x="576" y="1328"/>
                  <a:pt x="576" y="1302"/>
                </a:cubicBezTo>
                <a:cubicBezTo>
                  <a:pt x="576" y="1275"/>
                  <a:pt x="597" y="1254"/>
                  <a:pt x="624" y="1254"/>
                </a:cubicBezTo>
                <a:cubicBezTo>
                  <a:pt x="650" y="1254"/>
                  <a:pt x="672" y="1275"/>
                  <a:pt x="672" y="1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5" name="Freeform 6"/>
          <p:cNvSpPr>
            <a:spLocks noEditPoints="1"/>
          </p:cNvSpPr>
          <p:nvPr/>
        </p:nvSpPr>
        <p:spPr bwMode="auto">
          <a:xfrm>
            <a:off x="7466637" y="1889385"/>
            <a:ext cx="321951" cy="392681"/>
          </a:xfrm>
          <a:custGeom>
            <a:avLst/>
            <a:gdLst>
              <a:gd name="T0" fmla="*/ 1200 w 1344"/>
              <a:gd name="T1" fmla="*/ 1639 h 1639"/>
              <a:gd name="T2" fmla="*/ 1344 w 1344"/>
              <a:gd name="T3" fmla="*/ 144 h 1639"/>
              <a:gd name="T4" fmla="*/ 48 w 1344"/>
              <a:gd name="T5" fmla="*/ 0 h 1639"/>
              <a:gd name="T6" fmla="*/ 0 w 1344"/>
              <a:gd name="T7" fmla="*/ 1591 h 1639"/>
              <a:gd name="T8" fmla="*/ 1056 w 1344"/>
              <a:gd name="T9" fmla="*/ 96 h 1639"/>
              <a:gd name="T10" fmla="*/ 1248 w 1344"/>
              <a:gd name="T11" fmla="*/ 144 h 1639"/>
              <a:gd name="T12" fmla="*/ 1056 w 1344"/>
              <a:gd name="T13" fmla="*/ 576 h 1639"/>
              <a:gd name="T14" fmla="*/ 1056 w 1344"/>
              <a:gd name="T15" fmla="*/ 672 h 1639"/>
              <a:gd name="T16" fmla="*/ 1248 w 1344"/>
              <a:gd name="T17" fmla="*/ 960 h 1639"/>
              <a:gd name="T18" fmla="*/ 1056 w 1344"/>
              <a:gd name="T19" fmla="*/ 672 h 1639"/>
              <a:gd name="T20" fmla="*/ 1248 w 1344"/>
              <a:gd name="T21" fmla="*/ 1056 h 1639"/>
              <a:gd name="T22" fmla="*/ 1200 w 1344"/>
              <a:gd name="T23" fmla="*/ 1543 h 1639"/>
              <a:gd name="T24" fmla="*/ 1056 w 1344"/>
              <a:gd name="T25" fmla="*/ 1056 h 1639"/>
              <a:gd name="T26" fmla="*/ 960 w 1344"/>
              <a:gd name="T27" fmla="*/ 96 h 1639"/>
              <a:gd name="T28" fmla="*/ 864 w 1344"/>
              <a:gd name="T29" fmla="*/ 1543 h 1639"/>
              <a:gd name="T30" fmla="*/ 288 w 1344"/>
              <a:gd name="T31" fmla="*/ 96 h 1639"/>
              <a:gd name="T32" fmla="*/ 480 w 1344"/>
              <a:gd name="T33" fmla="*/ 288 h 1639"/>
              <a:gd name="T34" fmla="*/ 384 w 1344"/>
              <a:gd name="T35" fmla="*/ 192 h 1639"/>
              <a:gd name="T36" fmla="*/ 288 w 1344"/>
              <a:gd name="T37" fmla="*/ 288 h 1639"/>
              <a:gd name="T38" fmla="*/ 96 w 1344"/>
              <a:gd name="T39" fmla="*/ 96 h 1639"/>
              <a:gd name="T40" fmla="*/ 192 w 1344"/>
              <a:gd name="T41" fmla="*/ 432 h 1639"/>
              <a:gd name="T42" fmla="*/ 278 w 1344"/>
              <a:gd name="T43" fmla="*/ 461 h 1639"/>
              <a:gd name="T44" fmla="*/ 489 w 1344"/>
              <a:gd name="T45" fmla="*/ 461 h 1639"/>
              <a:gd name="T46" fmla="*/ 543 w 1344"/>
              <a:gd name="T47" fmla="*/ 478 h 1639"/>
              <a:gd name="T48" fmla="*/ 576 w 1344"/>
              <a:gd name="T49" fmla="*/ 96 h 1639"/>
              <a:gd name="T50" fmla="*/ 768 w 1344"/>
              <a:gd name="T51" fmla="*/ 576 h 1639"/>
              <a:gd name="T52" fmla="*/ 96 w 1344"/>
              <a:gd name="T53" fmla="*/ 96 h 1639"/>
              <a:gd name="T54" fmla="*/ 768 w 1344"/>
              <a:gd name="T55" fmla="*/ 672 h 1639"/>
              <a:gd name="T56" fmla="*/ 96 w 1344"/>
              <a:gd name="T57" fmla="*/ 960 h 1639"/>
              <a:gd name="T58" fmla="*/ 96 w 1344"/>
              <a:gd name="T59" fmla="*/ 1056 h 1639"/>
              <a:gd name="T60" fmla="*/ 768 w 1344"/>
              <a:gd name="T61" fmla="*/ 1543 h 1639"/>
              <a:gd name="T62" fmla="*/ 96 w 1344"/>
              <a:gd name="T63" fmla="*/ 1056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4" h="1639">
                <a:moveTo>
                  <a:pt x="48" y="1639"/>
                </a:moveTo>
                <a:cubicBezTo>
                  <a:pt x="1200" y="1639"/>
                  <a:pt x="1200" y="1639"/>
                  <a:pt x="1200" y="1639"/>
                </a:cubicBezTo>
                <a:cubicBezTo>
                  <a:pt x="1279" y="1639"/>
                  <a:pt x="1344" y="1574"/>
                  <a:pt x="1344" y="1495"/>
                </a:cubicBezTo>
                <a:cubicBezTo>
                  <a:pt x="1344" y="144"/>
                  <a:pt x="1344" y="144"/>
                  <a:pt x="1344" y="144"/>
                </a:cubicBezTo>
                <a:cubicBezTo>
                  <a:pt x="1344" y="65"/>
                  <a:pt x="1279" y="0"/>
                  <a:pt x="120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17"/>
                  <a:pt x="21" y="1639"/>
                  <a:pt x="48" y="1639"/>
                </a:cubicBezTo>
                <a:close/>
                <a:moveTo>
                  <a:pt x="1056" y="96"/>
                </a:moveTo>
                <a:cubicBezTo>
                  <a:pt x="1200" y="96"/>
                  <a:pt x="1200" y="96"/>
                  <a:pt x="1200" y="96"/>
                </a:cubicBezTo>
                <a:cubicBezTo>
                  <a:pt x="1226" y="96"/>
                  <a:pt x="1248" y="118"/>
                  <a:pt x="1248" y="144"/>
                </a:cubicBezTo>
                <a:cubicBezTo>
                  <a:pt x="1248" y="576"/>
                  <a:pt x="1248" y="576"/>
                  <a:pt x="1248" y="576"/>
                </a:cubicBezTo>
                <a:cubicBezTo>
                  <a:pt x="1056" y="576"/>
                  <a:pt x="1056" y="576"/>
                  <a:pt x="1056" y="576"/>
                </a:cubicBezTo>
                <a:lnTo>
                  <a:pt x="1056" y="96"/>
                </a:lnTo>
                <a:close/>
                <a:moveTo>
                  <a:pt x="1056" y="672"/>
                </a:moveTo>
                <a:cubicBezTo>
                  <a:pt x="1248" y="672"/>
                  <a:pt x="1248" y="672"/>
                  <a:pt x="1248" y="672"/>
                </a:cubicBezTo>
                <a:cubicBezTo>
                  <a:pt x="1248" y="960"/>
                  <a:pt x="1248" y="960"/>
                  <a:pt x="1248" y="960"/>
                </a:cubicBezTo>
                <a:cubicBezTo>
                  <a:pt x="1056" y="960"/>
                  <a:pt x="1056" y="960"/>
                  <a:pt x="1056" y="960"/>
                </a:cubicBezTo>
                <a:lnTo>
                  <a:pt x="1056" y="672"/>
                </a:lnTo>
                <a:close/>
                <a:moveTo>
                  <a:pt x="1056" y="1056"/>
                </a:moveTo>
                <a:cubicBezTo>
                  <a:pt x="1248" y="1056"/>
                  <a:pt x="1248" y="1056"/>
                  <a:pt x="1248" y="1056"/>
                </a:cubicBezTo>
                <a:cubicBezTo>
                  <a:pt x="1248" y="1495"/>
                  <a:pt x="1248" y="1495"/>
                  <a:pt x="1248" y="1495"/>
                </a:cubicBezTo>
                <a:cubicBezTo>
                  <a:pt x="1248" y="1521"/>
                  <a:pt x="1226" y="1543"/>
                  <a:pt x="1200" y="1543"/>
                </a:cubicBezTo>
                <a:cubicBezTo>
                  <a:pt x="1056" y="1543"/>
                  <a:pt x="1056" y="1543"/>
                  <a:pt x="1056" y="1543"/>
                </a:cubicBezTo>
                <a:lnTo>
                  <a:pt x="1056" y="1056"/>
                </a:lnTo>
                <a:close/>
                <a:moveTo>
                  <a:pt x="864" y="96"/>
                </a:moveTo>
                <a:cubicBezTo>
                  <a:pt x="960" y="96"/>
                  <a:pt x="960" y="96"/>
                  <a:pt x="960" y="96"/>
                </a:cubicBezTo>
                <a:cubicBezTo>
                  <a:pt x="960" y="1543"/>
                  <a:pt x="960" y="1543"/>
                  <a:pt x="960" y="1543"/>
                </a:cubicBezTo>
                <a:cubicBezTo>
                  <a:pt x="864" y="1543"/>
                  <a:pt x="864" y="1543"/>
                  <a:pt x="864" y="1543"/>
                </a:cubicBezTo>
                <a:lnTo>
                  <a:pt x="864" y="96"/>
                </a:lnTo>
                <a:close/>
                <a:moveTo>
                  <a:pt x="288" y="96"/>
                </a:moveTo>
                <a:cubicBezTo>
                  <a:pt x="480" y="96"/>
                  <a:pt x="480" y="96"/>
                  <a:pt x="480" y="96"/>
                </a:cubicBezTo>
                <a:cubicBezTo>
                  <a:pt x="480" y="288"/>
                  <a:pt x="480" y="288"/>
                  <a:pt x="480" y="288"/>
                </a:cubicBezTo>
                <a:cubicBezTo>
                  <a:pt x="422" y="212"/>
                  <a:pt x="422" y="212"/>
                  <a:pt x="422" y="212"/>
                </a:cubicBezTo>
                <a:cubicBezTo>
                  <a:pt x="413" y="200"/>
                  <a:pt x="399" y="192"/>
                  <a:pt x="384" y="192"/>
                </a:cubicBezTo>
                <a:cubicBezTo>
                  <a:pt x="368" y="192"/>
                  <a:pt x="354" y="200"/>
                  <a:pt x="345" y="212"/>
                </a:cubicBezTo>
                <a:cubicBezTo>
                  <a:pt x="288" y="288"/>
                  <a:pt x="288" y="288"/>
                  <a:pt x="288" y="288"/>
                </a:cubicBezTo>
                <a:lnTo>
                  <a:pt x="288" y="96"/>
                </a:lnTo>
                <a:close/>
                <a:moveTo>
                  <a:pt x="96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432"/>
                  <a:pt x="192" y="432"/>
                  <a:pt x="192" y="432"/>
                </a:cubicBezTo>
                <a:cubicBezTo>
                  <a:pt x="192" y="453"/>
                  <a:pt x="205" y="471"/>
                  <a:pt x="224" y="478"/>
                </a:cubicBezTo>
                <a:cubicBezTo>
                  <a:pt x="244" y="485"/>
                  <a:pt x="266" y="478"/>
                  <a:pt x="278" y="461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489" y="461"/>
                  <a:pt x="489" y="461"/>
                  <a:pt x="489" y="461"/>
                </a:cubicBezTo>
                <a:cubicBezTo>
                  <a:pt x="498" y="474"/>
                  <a:pt x="513" y="480"/>
                  <a:pt x="528" y="480"/>
                </a:cubicBezTo>
                <a:cubicBezTo>
                  <a:pt x="533" y="480"/>
                  <a:pt x="538" y="480"/>
                  <a:pt x="543" y="478"/>
                </a:cubicBezTo>
                <a:cubicBezTo>
                  <a:pt x="562" y="471"/>
                  <a:pt x="576" y="453"/>
                  <a:pt x="576" y="432"/>
                </a:cubicBezTo>
                <a:cubicBezTo>
                  <a:pt x="576" y="96"/>
                  <a:pt x="576" y="96"/>
                  <a:pt x="576" y="96"/>
                </a:cubicBezTo>
                <a:cubicBezTo>
                  <a:pt x="768" y="96"/>
                  <a:pt x="768" y="96"/>
                  <a:pt x="768" y="96"/>
                </a:cubicBezTo>
                <a:cubicBezTo>
                  <a:pt x="768" y="576"/>
                  <a:pt x="768" y="576"/>
                  <a:pt x="768" y="576"/>
                </a:cubicBezTo>
                <a:cubicBezTo>
                  <a:pt x="96" y="576"/>
                  <a:pt x="96" y="576"/>
                  <a:pt x="96" y="576"/>
                </a:cubicBezTo>
                <a:lnTo>
                  <a:pt x="96" y="96"/>
                </a:lnTo>
                <a:close/>
                <a:moveTo>
                  <a:pt x="96" y="672"/>
                </a:moveTo>
                <a:cubicBezTo>
                  <a:pt x="768" y="672"/>
                  <a:pt x="768" y="672"/>
                  <a:pt x="768" y="672"/>
                </a:cubicBezTo>
                <a:cubicBezTo>
                  <a:pt x="768" y="960"/>
                  <a:pt x="768" y="960"/>
                  <a:pt x="768" y="960"/>
                </a:cubicBezTo>
                <a:cubicBezTo>
                  <a:pt x="96" y="960"/>
                  <a:pt x="96" y="960"/>
                  <a:pt x="96" y="960"/>
                </a:cubicBezTo>
                <a:lnTo>
                  <a:pt x="96" y="672"/>
                </a:lnTo>
                <a:close/>
                <a:moveTo>
                  <a:pt x="96" y="1056"/>
                </a:moveTo>
                <a:cubicBezTo>
                  <a:pt x="768" y="1056"/>
                  <a:pt x="768" y="1056"/>
                  <a:pt x="768" y="1056"/>
                </a:cubicBezTo>
                <a:cubicBezTo>
                  <a:pt x="768" y="1543"/>
                  <a:pt x="768" y="1543"/>
                  <a:pt x="768" y="1543"/>
                </a:cubicBezTo>
                <a:cubicBezTo>
                  <a:pt x="96" y="1543"/>
                  <a:pt x="96" y="1543"/>
                  <a:pt x="96" y="1543"/>
                </a:cubicBezTo>
                <a:lnTo>
                  <a:pt x="96" y="1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7487988" y="2561551"/>
            <a:ext cx="279249" cy="398257"/>
          </a:xfrm>
          <a:custGeom>
            <a:avLst/>
            <a:gdLst>
              <a:gd name="T0" fmla="*/ 733 w 1165"/>
              <a:gd name="T1" fmla="*/ 1462 h 1662"/>
              <a:gd name="T2" fmla="*/ 900 w 1165"/>
              <a:gd name="T3" fmla="*/ 1090 h 1662"/>
              <a:gd name="T4" fmla="*/ 465 w 1165"/>
              <a:gd name="T5" fmla="*/ 37 h 1662"/>
              <a:gd name="T6" fmla="*/ 275 w 1165"/>
              <a:gd name="T7" fmla="*/ 1089 h 1662"/>
              <a:gd name="T8" fmla="*/ 445 w 1165"/>
              <a:gd name="T9" fmla="*/ 1462 h 1662"/>
              <a:gd name="T10" fmla="*/ 589 w 1165"/>
              <a:gd name="T11" fmla="*/ 1566 h 1662"/>
              <a:gd name="T12" fmla="*/ 637 w 1165"/>
              <a:gd name="T13" fmla="*/ 1470 h 1662"/>
              <a:gd name="T14" fmla="*/ 589 w 1165"/>
              <a:gd name="T15" fmla="*/ 1566 h 1662"/>
              <a:gd name="T16" fmla="*/ 493 w 1165"/>
              <a:gd name="T17" fmla="*/ 1374 h 1662"/>
              <a:gd name="T18" fmla="*/ 733 w 1165"/>
              <a:gd name="T19" fmla="*/ 1278 h 1662"/>
              <a:gd name="T20" fmla="*/ 327 w 1165"/>
              <a:gd name="T21" fmla="*/ 1008 h 1662"/>
              <a:gd name="T22" fmla="*/ 587 w 1165"/>
              <a:gd name="T23" fmla="*/ 120 h 1662"/>
              <a:gd name="T24" fmla="*/ 848 w 1165"/>
              <a:gd name="T25" fmla="*/ 1010 h 1662"/>
              <a:gd name="T26" fmla="*/ 637 w 1165"/>
              <a:gd name="T27" fmla="*/ 1049 h 1662"/>
              <a:gd name="T28" fmla="*/ 829 w 1165"/>
              <a:gd name="T29" fmla="*/ 650 h 1662"/>
              <a:gd name="T30" fmla="*/ 828 w 1165"/>
              <a:gd name="T31" fmla="*/ 644 h 1662"/>
              <a:gd name="T32" fmla="*/ 827 w 1165"/>
              <a:gd name="T33" fmla="*/ 637 h 1662"/>
              <a:gd name="T34" fmla="*/ 826 w 1165"/>
              <a:gd name="T35" fmla="*/ 631 h 1662"/>
              <a:gd name="T36" fmla="*/ 822 w 1165"/>
              <a:gd name="T37" fmla="*/ 624 h 1662"/>
              <a:gd name="T38" fmla="*/ 818 w 1165"/>
              <a:gd name="T39" fmla="*/ 618 h 1662"/>
              <a:gd name="T40" fmla="*/ 814 w 1165"/>
              <a:gd name="T41" fmla="*/ 614 h 1662"/>
              <a:gd name="T42" fmla="*/ 809 w 1165"/>
              <a:gd name="T43" fmla="*/ 609 h 1662"/>
              <a:gd name="T44" fmla="*/ 802 w 1165"/>
              <a:gd name="T45" fmla="*/ 605 h 1662"/>
              <a:gd name="T46" fmla="*/ 798 w 1165"/>
              <a:gd name="T47" fmla="*/ 603 h 1662"/>
              <a:gd name="T48" fmla="*/ 791 w 1165"/>
              <a:gd name="T49" fmla="*/ 601 h 1662"/>
              <a:gd name="T50" fmla="*/ 785 w 1165"/>
              <a:gd name="T51" fmla="*/ 600 h 1662"/>
              <a:gd name="T52" fmla="*/ 780 w 1165"/>
              <a:gd name="T53" fmla="*/ 600 h 1662"/>
              <a:gd name="T54" fmla="*/ 773 w 1165"/>
              <a:gd name="T55" fmla="*/ 601 h 1662"/>
              <a:gd name="T56" fmla="*/ 766 w 1165"/>
              <a:gd name="T57" fmla="*/ 602 h 1662"/>
              <a:gd name="T58" fmla="*/ 760 w 1165"/>
              <a:gd name="T59" fmla="*/ 605 h 1662"/>
              <a:gd name="T60" fmla="*/ 753 w 1165"/>
              <a:gd name="T61" fmla="*/ 608 h 1662"/>
              <a:gd name="T62" fmla="*/ 748 w 1165"/>
              <a:gd name="T63" fmla="*/ 613 h 1662"/>
              <a:gd name="T64" fmla="*/ 743 w 1165"/>
              <a:gd name="T65" fmla="*/ 618 h 1662"/>
              <a:gd name="T66" fmla="*/ 739 w 1165"/>
              <a:gd name="T67" fmla="*/ 623 h 1662"/>
              <a:gd name="T68" fmla="*/ 706 w 1165"/>
              <a:gd name="T69" fmla="*/ 691 h 1662"/>
              <a:gd name="T70" fmla="*/ 589 w 1165"/>
              <a:gd name="T71" fmla="*/ 600 h 1662"/>
              <a:gd name="T72" fmla="*/ 471 w 1165"/>
              <a:gd name="T73" fmla="*/ 691 h 1662"/>
              <a:gd name="T74" fmla="*/ 438 w 1165"/>
              <a:gd name="T75" fmla="*/ 624 h 1662"/>
              <a:gd name="T76" fmla="*/ 434 w 1165"/>
              <a:gd name="T77" fmla="*/ 618 h 1662"/>
              <a:gd name="T78" fmla="*/ 430 w 1165"/>
              <a:gd name="T79" fmla="*/ 613 h 1662"/>
              <a:gd name="T80" fmla="*/ 424 w 1165"/>
              <a:gd name="T81" fmla="*/ 608 h 1662"/>
              <a:gd name="T82" fmla="*/ 418 w 1165"/>
              <a:gd name="T83" fmla="*/ 605 h 1662"/>
              <a:gd name="T84" fmla="*/ 412 w 1165"/>
              <a:gd name="T85" fmla="*/ 602 h 1662"/>
              <a:gd name="T86" fmla="*/ 405 w 1165"/>
              <a:gd name="T87" fmla="*/ 601 h 1662"/>
              <a:gd name="T88" fmla="*/ 397 w 1165"/>
              <a:gd name="T89" fmla="*/ 600 h 1662"/>
              <a:gd name="T90" fmla="*/ 393 w 1165"/>
              <a:gd name="T91" fmla="*/ 600 h 1662"/>
              <a:gd name="T92" fmla="*/ 386 w 1165"/>
              <a:gd name="T93" fmla="*/ 601 h 1662"/>
              <a:gd name="T94" fmla="*/ 379 w 1165"/>
              <a:gd name="T95" fmla="*/ 603 h 1662"/>
              <a:gd name="T96" fmla="*/ 375 w 1165"/>
              <a:gd name="T97" fmla="*/ 605 h 1662"/>
              <a:gd name="T98" fmla="*/ 368 w 1165"/>
              <a:gd name="T99" fmla="*/ 609 h 1662"/>
              <a:gd name="T100" fmla="*/ 363 w 1165"/>
              <a:gd name="T101" fmla="*/ 614 h 1662"/>
              <a:gd name="T102" fmla="*/ 359 w 1165"/>
              <a:gd name="T103" fmla="*/ 618 h 1662"/>
              <a:gd name="T104" fmla="*/ 355 w 1165"/>
              <a:gd name="T105" fmla="*/ 624 h 1662"/>
              <a:gd name="T106" fmla="*/ 352 w 1165"/>
              <a:gd name="T107" fmla="*/ 631 h 1662"/>
              <a:gd name="T108" fmla="*/ 350 w 1165"/>
              <a:gd name="T109" fmla="*/ 637 h 1662"/>
              <a:gd name="T110" fmla="*/ 349 w 1165"/>
              <a:gd name="T111" fmla="*/ 644 h 1662"/>
              <a:gd name="T112" fmla="*/ 349 w 1165"/>
              <a:gd name="T113" fmla="*/ 650 h 1662"/>
              <a:gd name="T114" fmla="*/ 541 w 1165"/>
              <a:gd name="T115" fmla="*/ 1049 h 1662"/>
              <a:gd name="T116" fmla="*/ 589 w 1165"/>
              <a:gd name="T117" fmla="*/ 930 h 1662"/>
              <a:gd name="T118" fmla="*/ 658 w 1165"/>
              <a:gd name="T119" fmla="*/ 789 h 1662"/>
              <a:gd name="T120" fmla="*/ 253 w 1165"/>
              <a:gd name="T121" fmla="*/ 648 h 1662"/>
              <a:gd name="T122" fmla="*/ 637 w 1165"/>
              <a:gd name="T123" fmla="*/ 26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5" h="1662">
                <a:moveTo>
                  <a:pt x="589" y="1662"/>
                </a:moveTo>
                <a:cubicBezTo>
                  <a:pt x="668" y="1662"/>
                  <a:pt x="733" y="1598"/>
                  <a:pt x="733" y="1518"/>
                </a:cubicBezTo>
                <a:cubicBezTo>
                  <a:pt x="733" y="1462"/>
                  <a:pt x="733" y="1462"/>
                  <a:pt x="733" y="1462"/>
                </a:cubicBezTo>
                <a:cubicBezTo>
                  <a:pt x="788" y="1442"/>
                  <a:pt x="829" y="1389"/>
                  <a:pt x="829" y="1326"/>
                </a:cubicBezTo>
                <a:cubicBezTo>
                  <a:pt x="829" y="1211"/>
                  <a:pt x="829" y="1211"/>
                  <a:pt x="829" y="1211"/>
                </a:cubicBezTo>
                <a:cubicBezTo>
                  <a:pt x="829" y="1164"/>
                  <a:pt x="855" y="1119"/>
                  <a:pt x="900" y="1090"/>
                </a:cubicBezTo>
                <a:cubicBezTo>
                  <a:pt x="1063" y="985"/>
                  <a:pt x="1165" y="797"/>
                  <a:pt x="1165" y="600"/>
                </a:cubicBezTo>
                <a:cubicBezTo>
                  <a:pt x="1165" y="426"/>
                  <a:pt x="1087" y="263"/>
                  <a:pt x="951" y="152"/>
                </a:cubicBezTo>
                <a:cubicBezTo>
                  <a:pt x="815" y="42"/>
                  <a:pt x="638" y="0"/>
                  <a:pt x="465" y="37"/>
                </a:cubicBezTo>
                <a:cubicBezTo>
                  <a:pt x="247" y="83"/>
                  <a:pt x="70" y="260"/>
                  <a:pt x="25" y="478"/>
                </a:cubicBezTo>
                <a:cubicBezTo>
                  <a:pt x="0" y="598"/>
                  <a:pt x="12" y="720"/>
                  <a:pt x="60" y="831"/>
                </a:cubicBezTo>
                <a:cubicBezTo>
                  <a:pt x="105" y="937"/>
                  <a:pt x="180" y="1027"/>
                  <a:pt x="275" y="1089"/>
                </a:cubicBezTo>
                <a:cubicBezTo>
                  <a:pt x="321" y="1119"/>
                  <a:pt x="349" y="1166"/>
                  <a:pt x="349" y="1214"/>
                </a:cubicBezTo>
                <a:cubicBezTo>
                  <a:pt x="349" y="1326"/>
                  <a:pt x="349" y="1326"/>
                  <a:pt x="349" y="1326"/>
                </a:cubicBezTo>
                <a:cubicBezTo>
                  <a:pt x="349" y="1389"/>
                  <a:pt x="389" y="1442"/>
                  <a:pt x="445" y="1462"/>
                </a:cubicBezTo>
                <a:cubicBezTo>
                  <a:pt x="445" y="1518"/>
                  <a:pt x="445" y="1518"/>
                  <a:pt x="445" y="1518"/>
                </a:cubicBezTo>
                <a:cubicBezTo>
                  <a:pt x="445" y="1598"/>
                  <a:pt x="509" y="1662"/>
                  <a:pt x="589" y="1662"/>
                </a:cubicBezTo>
                <a:close/>
                <a:moveTo>
                  <a:pt x="589" y="1566"/>
                </a:moveTo>
                <a:cubicBezTo>
                  <a:pt x="562" y="1566"/>
                  <a:pt x="541" y="1545"/>
                  <a:pt x="541" y="1518"/>
                </a:cubicBezTo>
                <a:cubicBezTo>
                  <a:pt x="541" y="1470"/>
                  <a:pt x="541" y="1470"/>
                  <a:pt x="541" y="1470"/>
                </a:cubicBezTo>
                <a:cubicBezTo>
                  <a:pt x="637" y="1470"/>
                  <a:pt x="637" y="1470"/>
                  <a:pt x="637" y="1470"/>
                </a:cubicBezTo>
                <a:cubicBezTo>
                  <a:pt x="637" y="1518"/>
                  <a:pt x="637" y="1518"/>
                  <a:pt x="637" y="1518"/>
                </a:cubicBezTo>
                <a:cubicBezTo>
                  <a:pt x="637" y="1518"/>
                  <a:pt x="637" y="1518"/>
                  <a:pt x="637" y="1518"/>
                </a:cubicBezTo>
                <a:cubicBezTo>
                  <a:pt x="637" y="1545"/>
                  <a:pt x="615" y="1566"/>
                  <a:pt x="589" y="1566"/>
                </a:cubicBezTo>
                <a:close/>
                <a:moveTo>
                  <a:pt x="733" y="1326"/>
                </a:moveTo>
                <a:cubicBezTo>
                  <a:pt x="733" y="1353"/>
                  <a:pt x="711" y="1374"/>
                  <a:pt x="685" y="1374"/>
                </a:cubicBezTo>
                <a:cubicBezTo>
                  <a:pt x="493" y="1374"/>
                  <a:pt x="493" y="1374"/>
                  <a:pt x="493" y="1374"/>
                </a:cubicBezTo>
                <a:cubicBezTo>
                  <a:pt x="466" y="1374"/>
                  <a:pt x="445" y="1353"/>
                  <a:pt x="445" y="1326"/>
                </a:cubicBezTo>
                <a:cubicBezTo>
                  <a:pt x="445" y="1278"/>
                  <a:pt x="445" y="1278"/>
                  <a:pt x="445" y="1278"/>
                </a:cubicBezTo>
                <a:cubicBezTo>
                  <a:pt x="733" y="1278"/>
                  <a:pt x="733" y="1278"/>
                  <a:pt x="733" y="1278"/>
                </a:cubicBezTo>
                <a:lnTo>
                  <a:pt x="733" y="1326"/>
                </a:lnTo>
                <a:close/>
                <a:moveTo>
                  <a:pt x="442" y="1182"/>
                </a:moveTo>
                <a:cubicBezTo>
                  <a:pt x="432" y="1113"/>
                  <a:pt x="391" y="1050"/>
                  <a:pt x="327" y="1008"/>
                </a:cubicBezTo>
                <a:cubicBezTo>
                  <a:pt x="162" y="901"/>
                  <a:pt x="78" y="695"/>
                  <a:pt x="119" y="497"/>
                </a:cubicBezTo>
                <a:cubicBezTo>
                  <a:pt x="157" y="316"/>
                  <a:pt x="304" y="169"/>
                  <a:pt x="484" y="131"/>
                </a:cubicBezTo>
                <a:cubicBezTo>
                  <a:pt x="519" y="124"/>
                  <a:pt x="553" y="120"/>
                  <a:pt x="587" y="120"/>
                </a:cubicBezTo>
                <a:cubicBezTo>
                  <a:pt x="698" y="120"/>
                  <a:pt x="804" y="157"/>
                  <a:pt x="890" y="227"/>
                </a:cubicBezTo>
                <a:cubicBezTo>
                  <a:pt x="1004" y="319"/>
                  <a:pt x="1069" y="455"/>
                  <a:pt x="1069" y="600"/>
                </a:cubicBezTo>
                <a:cubicBezTo>
                  <a:pt x="1069" y="765"/>
                  <a:pt x="984" y="922"/>
                  <a:pt x="848" y="1010"/>
                </a:cubicBezTo>
                <a:cubicBezTo>
                  <a:pt x="784" y="1050"/>
                  <a:pt x="743" y="1114"/>
                  <a:pt x="734" y="1182"/>
                </a:cubicBezTo>
                <a:cubicBezTo>
                  <a:pt x="637" y="1182"/>
                  <a:pt x="637" y="1182"/>
                  <a:pt x="637" y="1182"/>
                </a:cubicBezTo>
                <a:cubicBezTo>
                  <a:pt x="637" y="1049"/>
                  <a:pt x="637" y="1049"/>
                  <a:pt x="637" y="1049"/>
                </a:cubicBezTo>
                <a:cubicBezTo>
                  <a:pt x="782" y="754"/>
                  <a:pt x="782" y="754"/>
                  <a:pt x="782" y="754"/>
                </a:cubicBezTo>
                <a:cubicBezTo>
                  <a:pt x="810" y="728"/>
                  <a:pt x="828" y="691"/>
                  <a:pt x="829" y="651"/>
                </a:cubicBezTo>
                <a:cubicBezTo>
                  <a:pt x="829" y="651"/>
                  <a:pt x="829" y="651"/>
                  <a:pt x="829" y="650"/>
                </a:cubicBezTo>
                <a:cubicBezTo>
                  <a:pt x="829" y="650"/>
                  <a:pt x="829" y="649"/>
                  <a:pt x="829" y="648"/>
                </a:cubicBezTo>
                <a:cubicBezTo>
                  <a:pt x="829" y="648"/>
                  <a:pt x="829" y="647"/>
                  <a:pt x="829" y="647"/>
                </a:cubicBezTo>
                <a:cubicBezTo>
                  <a:pt x="829" y="646"/>
                  <a:pt x="828" y="645"/>
                  <a:pt x="828" y="644"/>
                </a:cubicBezTo>
                <a:cubicBezTo>
                  <a:pt x="828" y="644"/>
                  <a:pt x="828" y="643"/>
                  <a:pt x="828" y="642"/>
                </a:cubicBezTo>
                <a:cubicBezTo>
                  <a:pt x="828" y="641"/>
                  <a:pt x="828" y="641"/>
                  <a:pt x="828" y="640"/>
                </a:cubicBezTo>
                <a:cubicBezTo>
                  <a:pt x="828" y="639"/>
                  <a:pt x="828" y="638"/>
                  <a:pt x="827" y="637"/>
                </a:cubicBezTo>
                <a:cubicBezTo>
                  <a:pt x="827" y="637"/>
                  <a:pt x="827" y="636"/>
                  <a:pt x="827" y="636"/>
                </a:cubicBezTo>
                <a:cubicBezTo>
                  <a:pt x="827" y="635"/>
                  <a:pt x="826" y="634"/>
                  <a:pt x="826" y="633"/>
                </a:cubicBezTo>
                <a:cubicBezTo>
                  <a:pt x="826" y="632"/>
                  <a:pt x="826" y="632"/>
                  <a:pt x="826" y="631"/>
                </a:cubicBezTo>
                <a:cubicBezTo>
                  <a:pt x="825" y="630"/>
                  <a:pt x="825" y="629"/>
                  <a:pt x="824" y="629"/>
                </a:cubicBezTo>
                <a:cubicBezTo>
                  <a:pt x="824" y="628"/>
                  <a:pt x="824" y="627"/>
                  <a:pt x="824" y="627"/>
                </a:cubicBezTo>
                <a:cubicBezTo>
                  <a:pt x="823" y="626"/>
                  <a:pt x="823" y="625"/>
                  <a:pt x="822" y="624"/>
                </a:cubicBezTo>
                <a:cubicBezTo>
                  <a:pt x="822" y="624"/>
                  <a:pt x="822" y="623"/>
                  <a:pt x="821" y="623"/>
                </a:cubicBezTo>
                <a:cubicBezTo>
                  <a:pt x="821" y="622"/>
                  <a:pt x="821" y="621"/>
                  <a:pt x="820" y="621"/>
                </a:cubicBezTo>
                <a:cubicBezTo>
                  <a:pt x="820" y="620"/>
                  <a:pt x="819" y="619"/>
                  <a:pt x="818" y="618"/>
                </a:cubicBezTo>
                <a:cubicBezTo>
                  <a:pt x="818" y="618"/>
                  <a:pt x="818" y="617"/>
                  <a:pt x="817" y="617"/>
                </a:cubicBezTo>
                <a:cubicBezTo>
                  <a:pt x="817" y="616"/>
                  <a:pt x="816" y="616"/>
                  <a:pt x="815" y="615"/>
                </a:cubicBezTo>
                <a:cubicBezTo>
                  <a:pt x="815" y="614"/>
                  <a:pt x="815" y="614"/>
                  <a:pt x="814" y="614"/>
                </a:cubicBezTo>
                <a:cubicBezTo>
                  <a:pt x="814" y="613"/>
                  <a:pt x="813" y="612"/>
                  <a:pt x="812" y="612"/>
                </a:cubicBezTo>
                <a:cubicBezTo>
                  <a:pt x="812" y="611"/>
                  <a:pt x="811" y="611"/>
                  <a:pt x="811" y="610"/>
                </a:cubicBezTo>
                <a:cubicBezTo>
                  <a:pt x="810" y="610"/>
                  <a:pt x="809" y="609"/>
                  <a:pt x="809" y="609"/>
                </a:cubicBezTo>
                <a:cubicBezTo>
                  <a:pt x="808" y="609"/>
                  <a:pt x="807" y="608"/>
                  <a:pt x="807" y="608"/>
                </a:cubicBezTo>
                <a:cubicBezTo>
                  <a:pt x="806" y="607"/>
                  <a:pt x="806" y="607"/>
                  <a:pt x="805" y="607"/>
                </a:cubicBezTo>
                <a:cubicBezTo>
                  <a:pt x="804" y="606"/>
                  <a:pt x="803" y="606"/>
                  <a:pt x="802" y="605"/>
                </a:cubicBezTo>
                <a:cubicBezTo>
                  <a:pt x="802" y="605"/>
                  <a:pt x="802" y="605"/>
                  <a:pt x="802" y="605"/>
                </a:cubicBezTo>
                <a:cubicBezTo>
                  <a:pt x="801" y="605"/>
                  <a:pt x="801" y="605"/>
                  <a:pt x="801" y="604"/>
                </a:cubicBezTo>
                <a:cubicBezTo>
                  <a:pt x="800" y="604"/>
                  <a:pt x="799" y="604"/>
                  <a:pt x="798" y="603"/>
                </a:cubicBezTo>
                <a:cubicBezTo>
                  <a:pt x="797" y="603"/>
                  <a:pt x="797" y="603"/>
                  <a:pt x="796" y="603"/>
                </a:cubicBezTo>
                <a:cubicBezTo>
                  <a:pt x="795" y="602"/>
                  <a:pt x="795" y="602"/>
                  <a:pt x="794" y="602"/>
                </a:cubicBezTo>
                <a:cubicBezTo>
                  <a:pt x="793" y="602"/>
                  <a:pt x="792" y="601"/>
                  <a:pt x="791" y="601"/>
                </a:cubicBezTo>
                <a:cubicBezTo>
                  <a:pt x="791" y="601"/>
                  <a:pt x="790" y="601"/>
                  <a:pt x="789" y="601"/>
                </a:cubicBezTo>
                <a:cubicBezTo>
                  <a:pt x="788" y="601"/>
                  <a:pt x="787" y="600"/>
                  <a:pt x="787" y="600"/>
                </a:cubicBezTo>
                <a:cubicBezTo>
                  <a:pt x="786" y="600"/>
                  <a:pt x="785" y="600"/>
                  <a:pt x="785" y="600"/>
                </a:cubicBezTo>
                <a:cubicBezTo>
                  <a:pt x="784" y="600"/>
                  <a:pt x="783" y="600"/>
                  <a:pt x="782" y="600"/>
                </a:cubicBezTo>
                <a:cubicBezTo>
                  <a:pt x="781" y="600"/>
                  <a:pt x="781" y="600"/>
                  <a:pt x="781" y="600"/>
                </a:cubicBezTo>
                <a:cubicBezTo>
                  <a:pt x="780" y="600"/>
                  <a:pt x="780" y="600"/>
                  <a:pt x="780" y="600"/>
                </a:cubicBezTo>
                <a:cubicBezTo>
                  <a:pt x="779" y="600"/>
                  <a:pt x="778" y="600"/>
                  <a:pt x="777" y="600"/>
                </a:cubicBezTo>
                <a:cubicBezTo>
                  <a:pt x="776" y="600"/>
                  <a:pt x="776" y="600"/>
                  <a:pt x="775" y="600"/>
                </a:cubicBezTo>
                <a:cubicBezTo>
                  <a:pt x="774" y="600"/>
                  <a:pt x="773" y="600"/>
                  <a:pt x="773" y="601"/>
                </a:cubicBezTo>
                <a:cubicBezTo>
                  <a:pt x="772" y="601"/>
                  <a:pt x="771" y="601"/>
                  <a:pt x="770" y="601"/>
                </a:cubicBezTo>
                <a:cubicBezTo>
                  <a:pt x="769" y="601"/>
                  <a:pt x="769" y="601"/>
                  <a:pt x="768" y="602"/>
                </a:cubicBezTo>
                <a:cubicBezTo>
                  <a:pt x="767" y="602"/>
                  <a:pt x="766" y="602"/>
                  <a:pt x="766" y="602"/>
                </a:cubicBezTo>
                <a:cubicBezTo>
                  <a:pt x="765" y="603"/>
                  <a:pt x="764" y="603"/>
                  <a:pt x="764" y="603"/>
                </a:cubicBezTo>
                <a:cubicBezTo>
                  <a:pt x="763" y="603"/>
                  <a:pt x="762" y="604"/>
                  <a:pt x="761" y="604"/>
                </a:cubicBezTo>
                <a:cubicBezTo>
                  <a:pt x="761" y="604"/>
                  <a:pt x="760" y="605"/>
                  <a:pt x="760" y="605"/>
                </a:cubicBezTo>
                <a:cubicBezTo>
                  <a:pt x="759" y="605"/>
                  <a:pt x="758" y="606"/>
                  <a:pt x="757" y="606"/>
                </a:cubicBezTo>
                <a:cubicBezTo>
                  <a:pt x="757" y="606"/>
                  <a:pt x="756" y="607"/>
                  <a:pt x="755" y="607"/>
                </a:cubicBezTo>
                <a:cubicBezTo>
                  <a:pt x="755" y="608"/>
                  <a:pt x="754" y="608"/>
                  <a:pt x="753" y="608"/>
                </a:cubicBezTo>
                <a:cubicBezTo>
                  <a:pt x="753" y="609"/>
                  <a:pt x="752" y="609"/>
                  <a:pt x="751" y="610"/>
                </a:cubicBezTo>
                <a:cubicBezTo>
                  <a:pt x="751" y="610"/>
                  <a:pt x="750" y="611"/>
                  <a:pt x="750" y="611"/>
                </a:cubicBezTo>
                <a:cubicBezTo>
                  <a:pt x="749" y="612"/>
                  <a:pt x="748" y="612"/>
                  <a:pt x="748" y="613"/>
                </a:cubicBezTo>
                <a:cubicBezTo>
                  <a:pt x="747" y="613"/>
                  <a:pt x="747" y="614"/>
                  <a:pt x="746" y="614"/>
                </a:cubicBezTo>
                <a:cubicBezTo>
                  <a:pt x="746" y="615"/>
                  <a:pt x="745" y="616"/>
                  <a:pt x="744" y="616"/>
                </a:cubicBezTo>
                <a:cubicBezTo>
                  <a:pt x="744" y="617"/>
                  <a:pt x="744" y="617"/>
                  <a:pt x="743" y="618"/>
                </a:cubicBezTo>
                <a:cubicBezTo>
                  <a:pt x="743" y="618"/>
                  <a:pt x="742" y="619"/>
                  <a:pt x="742" y="620"/>
                </a:cubicBezTo>
                <a:cubicBezTo>
                  <a:pt x="741" y="620"/>
                  <a:pt x="741" y="621"/>
                  <a:pt x="740" y="622"/>
                </a:cubicBezTo>
                <a:cubicBezTo>
                  <a:pt x="740" y="622"/>
                  <a:pt x="740" y="623"/>
                  <a:pt x="739" y="623"/>
                </a:cubicBezTo>
                <a:cubicBezTo>
                  <a:pt x="739" y="624"/>
                  <a:pt x="738" y="625"/>
                  <a:pt x="738" y="626"/>
                </a:cubicBezTo>
                <a:cubicBezTo>
                  <a:pt x="738" y="626"/>
                  <a:pt x="738" y="626"/>
                  <a:pt x="738" y="627"/>
                </a:cubicBezTo>
                <a:cubicBezTo>
                  <a:pt x="706" y="691"/>
                  <a:pt x="706" y="691"/>
                  <a:pt x="706" y="691"/>
                </a:cubicBezTo>
                <a:cubicBezTo>
                  <a:pt x="700" y="694"/>
                  <a:pt x="692" y="696"/>
                  <a:pt x="685" y="696"/>
                </a:cubicBezTo>
                <a:cubicBezTo>
                  <a:pt x="658" y="696"/>
                  <a:pt x="637" y="674"/>
                  <a:pt x="637" y="648"/>
                </a:cubicBezTo>
                <a:cubicBezTo>
                  <a:pt x="637" y="621"/>
                  <a:pt x="615" y="600"/>
                  <a:pt x="589" y="600"/>
                </a:cubicBezTo>
                <a:cubicBezTo>
                  <a:pt x="562" y="600"/>
                  <a:pt x="541" y="621"/>
                  <a:pt x="541" y="648"/>
                </a:cubicBezTo>
                <a:cubicBezTo>
                  <a:pt x="541" y="674"/>
                  <a:pt x="519" y="696"/>
                  <a:pt x="493" y="696"/>
                </a:cubicBezTo>
                <a:cubicBezTo>
                  <a:pt x="485" y="696"/>
                  <a:pt x="478" y="694"/>
                  <a:pt x="471" y="691"/>
                </a:cubicBezTo>
                <a:cubicBezTo>
                  <a:pt x="440" y="627"/>
                  <a:pt x="440" y="627"/>
                  <a:pt x="440" y="627"/>
                </a:cubicBezTo>
                <a:cubicBezTo>
                  <a:pt x="440" y="626"/>
                  <a:pt x="439" y="626"/>
                  <a:pt x="439" y="626"/>
                </a:cubicBezTo>
                <a:cubicBezTo>
                  <a:pt x="439" y="625"/>
                  <a:pt x="438" y="624"/>
                  <a:pt x="438" y="624"/>
                </a:cubicBezTo>
                <a:cubicBezTo>
                  <a:pt x="438" y="623"/>
                  <a:pt x="437" y="622"/>
                  <a:pt x="437" y="622"/>
                </a:cubicBezTo>
                <a:cubicBezTo>
                  <a:pt x="436" y="621"/>
                  <a:pt x="436" y="620"/>
                  <a:pt x="435" y="620"/>
                </a:cubicBezTo>
                <a:cubicBezTo>
                  <a:pt x="435" y="619"/>
                  <a:pt x="434" y="618"/>
                  <a:pt x="434" y="618"/>
                </a:cubicBezTo>
                <a:cubicBezTo>
                  <a:pt x="434" y="617"/>
                  <a:pt x="433" y="617"/>
                  <a:pt x="433" y="616"/>
                </a:cubicBezTo>
                <a:cubicBezTo>
                  <a:pt x="432" y="616"/>
                  <a:pt x="431" y="615"/>
                  <a:pt x="431" y="614"/>
                </a:cubicBezTo>
                <a:cubicBezTo>
                  <a:pt x="430" y="614"/>
                  <a:pt x="430" y="613"/>
                  <a:pt x="430" y="613"/>
                </a:cubicBezTo>
                <a:cubicBezTo>
                  <a:pt x="429" y="612"/>
                  <a:pt x="428" y="612"/>
                  <a:pt x="427" y="611"/>
                </a:cubicBezTo>
                <a:cubicBezTo>
                  <a:pt x="427" y="611"/>
                  <a:pt x="426" y="610"/>
                  <a:pt x="426" y="610"/>
                </a:cubicBezTo>
                <a:cubicBezTo>
                  <a:pt x="425" y="609"/>
                  <a:pt x="425" y="609"/>
                  <a:pt x="424" y="608"/>
                </a:cubicBezTo>
                <a:cubicBezTo>
                  <a:pt x="423" y="608"/>
                  <a:pt x="423" y="608"/>
                  <a:pt x="422" y="607"/>
                </a:cubicBezTo>
                <a:cubicBezTo>
                  <a:pt x="421" y="607"/>
                  <a:pt x="421" y="606"/>
                  <a:pt x="420" y="606"/>
                </a:cubicBezTo>
                <a:cubicBezTo>
                  <a:pt x="419" y="606"/>
                  <a:pt x="418" y="605"/>
                  <a:pt x="418" y="605"/>
                </a:cubicBezTo>
                <a:cubicBezTo>
                  <a:pt x="417" y="605"/>
                  <a:pt x="416" y="604"/>
                  <a:pt x="416" y="604"/>
                </a:cubicBezTo>
                <a:cubicBezTo>
                  <a:pt x="415" y="604"/>
                  <a:pt x="414" y="603"/>
                  <a:pt x="413" y="603"/>
                </a:cubicBezTo>
                <a:cubicBezTo>
                  <a:pt x="413" y="603"/>
                  <a:pt x="412" y="603"/>
                  <a:pt x="412" y="602"/>
                </a:cubicBezTo>
                <a:cubicBezTo>
                  <a:pt x="411" y="602"/>
                  <a:pt x="410" y="602"/>
                  <a:pt x="409" y="602"/>
                </a:cubicBezTo>
                <a:cubicBezTo>
                  <a:pt x="408" y="601"/>
                  <a:pt x="408" y="601"/>
                  <a:pt x="407" y="601"/>
                </a:cubicBezTo>
                <a:cubicBezTo>
                  <a:pt x="406" y="601"/>
                  <a:pt x="405" y="601"/>
                  <a:pt x="405" y="601"/>
                </a:cubicBezTo>
                <a:cubicBezTo>
                  <a:pt x="404" y="600"/>
                  <a:pt x="403" y="600"/>
                  <a:pt x="402" y="600"/>
                </a:cubicBezTo>
                <a:cubicBezTo>
                  <a:pt x="402" y="600"/>
                  <a:pt x="401" y="600"/>
                  <a:pt x="400" y="600"/>
                </a:cubicBezTo>
                <a:cubicBezTo>
                  <a:pt x="399" y="600"/>
                  <a:pt x="398" y="600"/>
                  <a:pt x="397" y="600"/>
                </a:cubicBezTo>
                <a:cubicBezTo>
                  <a:pt x="397" y="600"/>
                  <a:pt x="397" y="600"/>
                  <a:pt x="397" y="600"/>
                </a:cubicBezTo>
                <a:cubicBezTo>
                  <a:pt x="396" y="600"/>
                  <a:pt x="396" y="600"/>
                  <a:pt x="395" y="600"/>
                </a:cubicBezTo>
                <a:cubicBezTo>
                  <a:pt x="395" y="600"/>
                  <a:pt x="394" y="600"/>
                  <a:pt x="393" y="600"/>
                </a:cubicBezTo>
                <a:cubicBezTo>
                  <a:pt x="392" y="600"/>
                  <a:pt x="391" y="600"/>
                  <a:pt x="391" y="600"/>
                </a:cubicBezTo>
                <a:cubicBezTo>
                  <a:pt x="390" y="600"/>
                  <a:pt x="389" y="601"/>
                  <a:pt x="388" y="601"/>
                </a:cubicBezTo>
                <a:cubicBezTo>
                  <a:pt x="387" y="601"/>
                  <a:pt x="386" y="601"/>
                  <a:pt x="386" y="601"/>
                </a:cubicBezTo>
                <a:cubicBezTo>
                  <a:pt x="385" y="601"/>
                  <a:pt x="384" y="602"/>
                  <a:pt x="383" y="602"/>
                </a:cubicBezTo>
                <a:cubicBezTo>
                  <a:pt x="383" y="602"/>
                  <a:pt x="382" y="602"/>
                  <a:pt x="381" y="603"/>
                </a:cubicBezTo>
                <a:cubicBezTo>
                  <a:pt x="380" y="603"/>
                  <a:pt x="380" y="603"/>
                  <a:pt x="379" y="603"/>
                </a:cubicBezTo>
                <a:cubicBezTo>
                  <a:pt x="378" y="604"/>
                  <a:pt x="377" y="604"/>
                  <a:pt x="376" y="604"/>
                </a:cubicBezTo>
                <a:cubicBezTo>
                  <a:pt x="376" y="605"/>
                  <a:pt x="376" y="605"/>
                  <a:pt x="375" y="605"/>
                </a:cubicBezTo>
                <a:cubicBezTo>
                  <a:pt x="375" y="605"/>
                  <a:pt x="375" y="605"/>
                  <a:pt x="375" y="605"/>
                </a:cubicBezTo>
                <a:cubicBezTo>
                  <a:pt x="374" y="606"/>
                  <a:pt x="373" y="606"/>
                  <a:pt x="372" y="607"/>
                </a:cubicBezTo>
                <a:cubicBezTo>
                  <a:pt x="372" y="607"/>
                  <a:pt x="371" y="607"/>
                  <a:pt x="370" y="608"/>
                </a:cubicBezTo>
                <a:cubicBezTo>
                  <a:pt x="370" y="608"/>
                  <a:pt x="369" y="609"/>
                  <a:pt x="368" y="609"/>
                </a:cubicBezTo>
                <a:cubicBezTo>
                  <a:pt x="368" y="610"/>
                  <a:pt x="367" y="610"/>
                  <a:pt x="367" y="610"/>
                </a:cubicBezTo>
                <a:cubicBezTo>
                  <a:pt x="366" y="611"/>
                  <a:pt x="366" y="611"/>
                  <a:pt x="365" y="612"/>
                </a:cubicBezTo>
                <a:cubicBezTo>
                  <a:pt x="364" y="612"/>
                  <a:pt x="364" y="613"/>
                  <a:pt x="363" y="614"/>
                </a:cubicBezTo>
                <a:cubicBezTo>
                  <a:pt x="363" y="614"/>
                  <a:pt x="362" y="614"/>
                  <a:pt x="362" y="615"/>
                </a:cubicBezTo>
                <a:cubicBezTo>
                  <a:pt x="361" y="616"/>
                  <a:pt x="360" y="616"/>
                  <a:pt x="360" y="617"/>
                </a:cubicBezTo>
                <a:cubicBezTo>
                  <a:pt x="359" y="617"/>
                  <a:pt x="359" y="618"/>
                  <a:pt x="359" y="618"/>
                </a:cubicBezTo>
                <a:cubicBezTo>
                  <a:pt x="358" y="619"/>
                  <a:pt x="358" y="620"/>
                  <a:pt x="357" y="621"/>
                </a:cubicBezTo>
                <a:cubicBezTo>
                  <a:pt x="357" y="621"/>
                  <a:pt x="356" y="622"/>
                  <a:pt x="356" y="623"/>
                </a:cubicBezTo>
                <a:cubicBezTo>
                  <a:pt x="355" y="623"/>
                  <a:pt x="355" y="624"/>
                  <a:pt x="355" y="624"/>
                </a:cubicBezTo>
                <a:cubicBezTo>
                  <a:pt x="354" y="625"/>
                  <a:pt x="354" y="626"/>
                  <a:pt x="353" y="627"/>
                </a:cubicBezTo>
                <a:cubicBezTo>
                  <a:pt x="353" y="627"/>
                  <a:pt x="353" y="628"/>
                  <a:pt x="353" y="629"/>
                </a:cubicBezTo>
                <a:cubicBezTo>
                  <a:pt x="352" y="629"/>
                  <a:pt x="352" y="630"/>
                  <a:pt x="352" y="631"/>
                </a:cubicBezTo>
                <a:cubicBezTo>
                  <a:pt x="351" y="632"/>
                  <a:pt x="351" y="632"/>
                  <a:pt x="351" y="633"/>
                </a:cubicBezTo>
                <a:cubicBezTo>
                  <a:pt x="351" y="634"/>
                  <a:pt x="350" y="635"/>
                  <a:pt x="350" y="636"/>
                </a:cubicBezTo>
                <a:cubicBezTo>
                  <a:pt x="350" y="636"/>
                  <a:pt x="350" y="637"/>
                  <a:pt x="350" y="637"/>
                </a:cubicBezTo>
                <a:cubicBezTo>
                  <a:pt x="350" y="638"/>
                  <a:pt x="349" y="639"/>
                  <a:pt x="349" y="640"/>
                </a:cubicBezTo>
                <a:cubicBezTo>
                  <a:pt x="349" y="641"/>
                  <a:pt x="349" y="641"/>
                  <a:pt x="349" y="642"/>
                </a:cubicBezTo>
                <a:cubicBezTo>
                  <a:pt x="349" y="643"/>
                  <a:pt x="349" y="644"/>
                  <a:pt x="349" y="644"/>
                </a:cubicBezTo>
                <a:cubicBezTo>
                  <a:pt x="349" y="645"/>
                  <a:pt x="349" y="646"/>
                  <a:pt x="349" y="647"/>
                </a:cubicBezTo>
                <a:cubicBezTo>
                  <a:pt x="349" y="647"/>
                  <a:pt x="349" y="648"/>
                  <a:pt x="349" y="648"/>
                </a:cubicBezTo>
                <a:cubicBezTo>
                  <a:pt x="349" y="649"/>
                  <a:pt x="349" y="650"/>
                  <a:pt x="349" y="650"/>
                </a:cubicBezTo>
                <a:cubicBezTo>
                  <a:pt x="349" y="651"/>
                  <a:pt x="349" y="651"/>
                  <a:pt x="349" y="651"/>
                </a:cubicBezTo>
                <a:cubicBezTo>
                  <a:pt x="349" y="691"/>
                  <a:pt x="367" y="728"/>
                  <a:pt x="395" y="754"/>
                </a:cubicBezTo>
                <a:cubicBezTo>
                  <a:pt x="541" y="1049"/>
                  <a:pt x="541" y="1049"/>
                  <a:pt x="541" y="1049"/>
                </a:cubicBezTo>
                <a:cubicBezTo>
                  <a:pt x="541" y="1182"/>
                  <a:pt x="541" y="1182"/>
                  <a:pt x="541" y="1182"/>
                </a:cubicBezTo>
                <a:lnTo>
                  <a:pt x="442" y="1182"/>
                </a:lnTo>
                <a:close/>
                <a:moveTo>
                  <a:pt x="589" y="930"/>
                </a:moveTo>
                <a:cubicBezTo>
                  <a:pt x="520" y="789"/>
                  <a:pt x="520" y="789"/>
                  <a:pt x="520" y="789"/>
                </a:cubicBezTo>
                <a:cubicBezTo>
                  <a:pt x="546" y="784"/>
                  <a:pt x="569" y="772"/>
                  <a:pt x="589" y="755"/>
                </a:cubicBezTo>
                <a:cubicBezTo>
                  <a:pt x="608" y="772"/>
                  <a:pt x="631" y="784"/>
                  <a:pt x="658" y="789"/>
                </a:cubicBezTo>
                <a:lnTo>
                  <a:pt x="589" y="930"/>
                </a:lnTo>
                <a:close/>
                <a:moveTo>
                  <a:pt x="301" y="600"/>
                </a:moveTo>
                <a:cubicBezTo>
                  <a:pt x="301" y="626"/>
                  <a:pt x="279" y="648"/>
                  <a:pt x="253" y="648"/>
                </a:cubicBezTo>
                <a:cubicBezTo>
                  <a:pt x="226" y="648"/>
                  <a:pt x="205" y="626"/>
                  <a:pt x="205" y="600"/>
                </a:cubicBezTo>
                <a:cubicBezTo>
                  <a:pt x="205" y="388"/>
                  <a:pt x="377" y="216"/>
                  <a:pt x="589" y="216"/>
                </a:cubicBezTo>
                <a:cubicBezTo>
                  <a:pt x="615" y="216"/>
                  <a:pt x="637" y="237"/>
                  <a:pt x="637" y="264"/>
                </a:cubicBezTo>
                <a:cubicBezTo>
                  <a:pt x="637" y="290"/>
                  <a:pt x="615" y="312"/>
                  <a:pt x="589" y="312"/>
                </a:cubicBezTo>
                <a:cubicBezTo>
                  <a:pt x="430" y="312"/>
                  <a:pt x="301" y="441"/>
                  <a:pt x="301" y="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7" name="Freeform 26"/>
          <p:cNvSpPr>
            <a:spLocks noEditPoints="1"/>
          </p:cNvSpPr>
          <p:nvPr/>
        </p:nvSpPr>
        <p:spPr bwMode="auto">
          <a:xfrm>
            <a:off x="7431199" y="3911607"/>
            <a:ext cx="392827" cy="392681"/>
          </a:xfrm>
          <a:custGeom>
            <a:avLst/>
            <a:gdLst>
              <a:gd name="T0" fmla="*/ 1398 w 1639"/>
              <a:gd name="T1" fmla="*/ 1398 h 1639"/>
              <a:gd name="T2" fmla="*/ 1423 w 1639"/>
              <a:gd name="T3" fmla="*/ 1372 h 1639"/>
              <a:gd name="T4" fmla="*/ 1430 w 1639"/>
              <a:gd name="T5" fmla="*/ 1367 h 1639"/>
              <a:gd name="T6" fmla="*/ 1443 w 1639"/>
              <a:gd name="T7" fmla="*/ 1350 h 1639"/>
              <a:gd name="T8" fmla="*/ 1639 w 1639"/>
              <a:gd name="T9" fmla="*/ 819 h 1639"/>
              <a:gd name="T10" fmla="*/ 1443 w 1639"/>
              <a:gd name="T11" fmla="*/ 289 h 1639"/>
              <a:gd name="T12" fmla="*/ 1430 w 1639"/>
              <a:gd name="T13" fmla="*/ 272 h 1639"/>
              <a:gd name="T14" fmla="*/ 1423 w 1639"/>
              <a:gd name="T15" fmla="*/ 267 h 1639"/>
              <a:gd name="T16" fmla="*/ 1398 w 1639"/>
              <a:gd name="T17" fmla="*/ 241 h 1639"/>
              <a:gd name="T18" fmla="*/ 819 w 1639"/>
              <a:gd name="T19" fmla="*/ 0 h 1639"/>
              <a:gd name="T20" fmla="*/ 241 w 1639"/>
              <a:gd name="T21" fmla="*/ 241 h 1639"/>
              <a:gd name="T22" fmla="*/ 216 w 1639"/>
              <a:gd name="T23" fmla="*/ 267 h 1639"/>
              <a:gd name="T24" fmla="*/ 208 w 1639"/>
              <a:gd name="T25" fmla="*/ 272 h 1639"/>
              <a:gd name="T26" fmla="*/ 196 w 1639"/>
              <a:gd name="T27" fmla="*/ 289 h 1639"/>
              <a:gd name="T28" fmla="*/ 0 w 1639"/>
              <a:gd name="T29" fmla="*/ 819 h 1639"/>
              <a:gd name="T30" fmla="*/ 196 w 1639"/>
              <a:gd name="T31" fmla="*/ 1350 h 1639"/>
              <a:gd name="T32" fmla="*/ 208 w 1639"/>
              <a:gd name="T33" fmla="*/ 1367 h 1639"/>
              <a:gd name="T34" fmla="*/ 216 w 1639"/>
              <a:gd name="T35" fmla="*/ 1372 h 1639"/>
              <a:gd name="T36" fmla="*/ 241 w 1639"/>
              <a:gd name="T37" fmla="*/ 1398 h 1639"/>
              <a:gd name="T38" fmla="*/ 819 w 1639"/>
              <a:gd name="T39" fmla="*/ 1639 h 1639"/>
              <a:gd name="T40" fmla="*/ 1398 w 1639"/>
              <a:gd name="T41" fmla="*/ 1398 h 1639"/>
              <a:gd name="T42" fmla="*/ 1398 w 1639"/>
              <a:gd name="T43" fmla="*/ 1253 h 1639"/>
              <a:gd name="T44" fmla="*/ 1256 w 1639"/>
              <a:gd name="T45" fmla="*/ 867 h 1639"/>
              <a:gd name="T46" fmla="*/ 1541 w 1639"/>
              <a:gd name="T47" fmla="*/ 867 h 1639"/>
              <a:gd name="T48" fmla="*/ 1398 w 1639"/>
              <a:gd name="T49" fmla="*/ 1253 h 1639"/>
              <a:gd name="T50" fmla="*/ 1541 w 1639"/>
              <a:gd name="T51" fmla="*/ 771 h 1639"/>
              <a:gd name="T52" fmla="*/ 1256 w 1639"/>
              <a:gd name="T53" fmla="*/ 771 h 1639"/>
              <a:gd name="T54" fmla="*/ 1398 w 1639"/>
              <a:gd name="T55" fmla="*/ 386 h 1639"/>
              <a:gd name="T56" fmla="*/ 1541 w 1639"/>
              <a:gd name="T57" fmla="*/ 771 h 1639"/>
              <a:gd name="T58" fmla="*/ 867 w 1639"/>
              <a:gd name="T59" fmla="*/ 98 h 1639"/>
              <a:gd name="T60" fmla="*/ 1334 w 1639"/>
              <a:gd name="T61" fmla="*/ 311 h 1639"/>
              <a:gd name="T62" fmla="*/ 1160 w 1639"/>
              <a:gd name="T63" fmla="*/ 771 h 1639"/>
              <a:gd name="T64" fmla="*/ 867 w 1639"/>
              <a:gd name="T65" fmla="*/ 771 h 1639"/>
              <a:gd name="T66" fmla="*/ 867 w 1639"/>
              <a:gd name="T67" fmla="*/ 98 h 1639"/>
              <a:gd name="T68" fmla="*/ 867 w 1639"/>
              <a:gd name="T69" fmla="*/ 867 h 1639"/>
              <a:gd name="T70" fmla="*/ 1160 w 1639"/>
              <a:gd name="T71" fmla="*/ 867 h 1639"/>
              <a:gd name="T72" fmla="*/ 1334 w 1639"/>
              <a:gd name="T73" fmla="*/ 1327 h 1639"/>
              <a:gd name="T74" fmla="*/ 867 w 1639"/>
              <a:gd name="T75" fmla="*/ 1541 h 1639"/>
              <a:gd name="T76" fmla="*/ 867 w 1639"/>
              <a:gd name="T77" fmla="*/ 867 h 1639"/>
              <a:gd name="T78" fmla="*/ 241 w 1639"/>
              <a:gd name="T79" fmla="*/ 386 h 1639"/>
              <a:gd name="T80" fmla="*/ 383 w 1639"/>
              <a:gd name="T81" fmla="*/ 771 h 1639"/>
              <a:gd name="T82" fmla="*/ 98 w 1639"/>
              <a:gd name="T83" fmla="*/ 771 h 1639"/>
              <a:gd name="T84" fmla="*/ 241 w 1639"/>
              <a:gd name="T85" fmla="*/ 386 h 1639"/>
              <a:gd name="T86" fmla="*/ 98 w 1639"/>
              <a:gd name="T87" fmla="*/ 867 h 1639"/>
              <a:gd name="T88" fmla="*/ 383 w 1639"/>
              <a:gd name="T89" fmla="*/ 867 h 1639"/>
              <a:gd name="T90" fmla="*/ 241 w 1639"/>
              <a:gd name="T91" fmla="*/ 1253 h 1639"/>
              <a:gd name="T92" fmla="*/ 98 w 1639"/>
              <a:gd name="T93" fmla="*/ 867 h 1639"/>
              <a:gd name="T94" fmla="*/ 771 w 1639"/>
              <a:gd name="T95" fmla="*/ 1541 h 1639"/>
              <a:gd name="T96" fmla="*/ 305 w 1639"/>
              <a:gd name="T97" fmla="*/ 1327 h 1639"/>
              <a:gd name="T98" fmla="*/ 479 w 1639"/>
              <a:gd name="T99" fmla="*/ 867 h 1639"/>
              <a:gd name="T100" fmla="*/ 771 w 1639"/>
              <a:gd name="T101" fmla="*/ 867 h 1639"/>
              <a:gd name="T102" fmla="*/ 771 w 1639"/>
              <a:gd name="T103" fmla="*/ 1541 h 1639"/>
              <a:gd name="T104" fmla="*/ 771 w 1639"/>
              <a:gd name="T105" fmla="*/ 771 h 1639"/>
              <a:gd name="T106" fmla="*/ 479 w 1639"/>
              <a:gd name="T107" fmla="*/ 771 h 1639"/>
              <a:gd name="T108" fmla="*/ 305 w 1639"/>
              <a:gd name="T109" fmla="*/ 311 h 1639"/>
              <a:gd name="T110" fmla="*/ 771 w 1639"/>
              <a:gd name="T111" fmla="*/ 98 h 1639"/>
              <a:gd name="T112" fmla="*/ 771 w 1639"/>
              <a:gd name="T113" fmla="*/ 771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39" h="1639">
                <a:moveTo>
                  <a:pt x="1398" y="1398"/>
                </a:moveTo>
                <a:cubicBezTo>
                  <a:pt x="1407" y="1389"/>
                  <a:pt x="1415" y="1381"/>
                  <a:pt x="1423" y="1372"/>
                </a:cubicBezTo>
                <a:cubicBezTo>
                  <a:pt x="1425" y="1370"/>
                  <a:pt x="1428" y="1369"/>
                  <a:pt x="1430" y="1367"/>
                </a:cubicBezTo>
                <a:cubicBezTo>
                  <a:pt x="1436" y="1362"/>
                  <a:pt x="1440" y="1356"/>
                  <a:pt x="1443" y="1350"/>
                </a:cubicBezTo>
                <a:cubicBezTo>
                  <a:pt x="1569" y="1201"/>
                  <a:pt x="1639" y="1015"/>
                  <a:pt x="1639" y="819"/>
                </a:cubicBezTo>
                <a:cubicBezTo>
                  <a:pt x="1639" y="623"/>
                  <a:pt x="1569" y="437"/>
                  <a:pt x="1443" y="289"/>
                </a:cubicBezTo>
                <a:cubicBezTo>
                  <a:pt x="1440" y="283"/>
                  <a:pt x="1436" y="277"/>
                  <a:pt x="1430" y="272"/>
                </a:cubicBezTo>
                <a:cubicBezTo>
                  <a:pt x="1428" y="270"/>
                  <a:pt x="1425" y="268"/>
                  <a:pt x="1423" y="267"/>
                </a:cubicBezTo>
                <a:cubicBezTo>
                  <a:pt x="1415" y="258"/>
                  <a:pt x="1407" y="249"/>
                  <a:pt x="1398" y="241"/>
                </a:cubicBezTo>
                <a:cubicBezTo>
                  <a:pt x="1243" y="86"/>
                  <a:pt x="1037" y="0"/>
                  <a:pt x="819" y="0"/>
                </a:cubicBezTo>
                <a:cubicBezTo>
                  <a:pt x="601" y="0"/>
                  <a:pt x="396" y="86"/>
                  <a:pt x="241" y="241"/>
                </a:cubicBezTo>
                <a:cubicBezTo>
                  <a:pt x="232" y="249"/>
                  <a:pt x="224" y="258"/>
                  <a:pt x="216" y="267"/>
                </a:cubicBezTo>
                <a:cubicBezTo>
                  <a:pt x="213" y="268"/>
                  <a:pt x="211" y="270"/>
                  <a:pt x="208" y="272"/>
                </a:cubicBezTo>
                <a:cubicBezTo>
                  <a:pt x="203" y="277"/>
                  <a:pt x="199" y="283"/>
                  <a:pt x="196" y="289"/>
                </a:cubicBezTo>
                <a:cubicBezTo>
                  <a:pt x="69" y="437"/>
                  <a:pt x="0" y="623"/>
                  <a:pt x="0" y="819"/>
                </a:cubicBezTo>
                <a:cubicBezTo>
                  <a:pt x="0" y="1015"/>
                  <a:pt x="69" y="1201"/>
                  <a:pt x="196" y="1350"/>
                </a:cubicBezTo>
                <a:cubicBezTo>
                  <a:pt x="199" y="1356"/>
                  <a:pt x="203" y="1362"/>
                  <a:pt x="208" y="1367"/>
                </a:cubicBezTo>
                <a:cubicBezTo>
                  <a:pt x="211" y="1369"/>
                  <a:pt x="213" y="1370"/>
                  <a:pt x="216" y="1372"/>
                </a:cubicBezTo>
                <a:cubicBezTo>
                  <a:pt x="224" y="1381"/>
                  <a:pt x="232" y="1389"/>
                  <a:pt x="241" y="1398"/>
                </a:cubicBezTo>
                <a:cubicBezTo>
                  <a:pt x="396" y="1553"/>
                  <a:pt x="601" y="1639"/>
                  <a:pt x="819" y="1639"/>
                </a:cubicBezTo>
                <a:cubicBezTo>
                  <a:pt x="1037" y="1639"/>
                  <a:pt x="1243" y="1553"/>
                  <a:pt x="1398" y="1398"/>
                </a:cubicBezTo>
                <a:close/>
                <a:moveTo>
                  <a:pt x="1398" y="1253"/>
                </a:moveTo>
                <a:cubicBezTo>
                  <a:pt x="1314" y="1142"/>
                  <a:pt x="1265" y="1008"/>
                  <a:pt x="1256" y="867"/>
                </a:cubicBezTo>
                <a:cubicBezTo>
                  <a:pt x="1541" y="867"/>
                  <a:pt x="1541" y="867"/>
                  <a:pt x="1541" y="867"/>
                </a:cubicBezTo>
                <a:cubicBezTo>
                  <a:pt x="1531" y="1012"/>
                  <a:pt x="1480" y="1144"/>
                  <a:pt x="1398" y="1253"/>
                </a:cubicBezTo>
                <a:close/>
                <a:moveTo>
                  <a:pt x="1541" y="771"/>
                </a:moveTo>
                <a:cubicBezTo>
                  <a:pt x="1256" y="771"/>
                  <a:pt x="1256" y="771"/>
                  <a:pt x="1256" y="771"/>
                </a:cubicBezTo>
                <a:cubicBezTo>
                  <a:pt x="1265" y="631"/>
                  <a:pt x="1314" y="497"/>
                  <a:pt x="1398" y="386"/>
                </a:cubicBezTo>
                <a:cubicBezTo>
                  <a:pt x="1480" y="494"/>
                  <a:pt x="1531" y="627"/>
                  <a:pt x="1541" y="771"/>
                </a:cubicBezTo>
                <a:close/>
                <a:moveTo>
                  <a:pt x="867" y="98"/>
                </a:moveTo>
                <a:cubicBezTo>
                  <a:pt x="1049" y="110"/>
                  <a:pt x="1213" y="189"/>
                  <a:pt x="1334" y="311"/>
                </a:cubicBezTo>
                <a:cubicBezTo>
                  <a:pt x="1230" y="443"/>
                  <a:pt x="1170" y="603"/>
                  <a:pt x="1160" y="771"/>
                </a:cubicBezTo>
                <a:cubicBezTo>
                  <a:pt x="867" y="771"/>
                  <a:pt x="867" y="771"/>
                  <a:pt x="867" y="771"/>
                </a:cubicBezTo>
                <a:lnTo>
                  <a:pt x="867" y="98"/>
                </a:lnTo>
                <a:close/>
                <a:moveTo>
                  <a:pt x="867" y="867"/>
                </a:moveTo>
                <a:cubicBezTo>
                  <a:pt x="1160" y="867"/>
                  <a:pt x="1160" y="867"/>
                  <a:pt x="1160" y="867"/>
                </a:cubicBezTo>
                <a:cubicBezTo>
                  <a:pt x="1170" y="1036"/>
                  <a:pt x="1230" y="1196"/>
                  <a:pt x="1334" y="1327"/>
                </a:cubicBezTo>
                <a:cubicBezTo>
                  <a:pt x="1213" y="1450"/>
                  <a:pt x="1049" y="1529"/>
                  <a:pt x="867" y="1541"/>
                </a:cubicBezTo>
                <a:lnTo>
                  <a:pt x="867" y="867"/>
                </a:lnTo>
                <a:close/>
                <a:moveTo>
                  <a:pt x="241" y="386"/>
                </a:moveTo>
                <a:cubicBezTo>
                  <a:pt x="324" y="497"/>
                  <a:pt x="373" y="631"/>
                  <a:pt x="383" y="771"/>
                </a:cubicBezTo>
                <a:cubicBezTo>
                  <a:pt x="98" y="771"/>
                  <a:pt x="98" y="771"/>
                  <a:pt x="98" y="771"/>
                </a:cubicBezTo>
                <a:cubicBezTo>
                  <a:pt x="107" y="627"/>
                  <a:pt x="159" y="494"/>
                  <a:pt x="241" y="386"/>
                </a:cubicBezTo>
                <a:close/>
                <a:moveTo>
                  <a:pt x="98" y="867"/>
                </a:moveTo>
                <a:cubicBezTo>
                  <a:pt x="383" y="867"/>
                  <a:pt x="383" y="867"/>
                  <a:pt x="383" y="867"/>
                </a:cubicBezTo>
                <a:cubicBezTo>
                  <a:pt x="373" y="1008"/>
                  <a:pt x="324" y="1142"/>
                  <a:pt x="241" y="1253"/>
                </a:cubicBezTo>
                <a:cubicBezTo>
                  <a:pt x="159" y="1144"/>
                  <a:pt x="107" y="1012"/>
                  <a:pt x="98" y="867"/>
                </a:cubicBezTo>
                <a:close/>
                <a:moveTo>
                  <a:pt x="771" y="1541"/>
                </a:moveTo>
                <a:cubicBezTo>
                  <a:pt x="590" y="1529"/>
                  <a:pt x="426" y="1450"/>
                  <a:pt x="305" y="1327"/>
                </a:cubicBezTo>
                <a:cubicBezTo>
                  <a:pt x="409" y="1196"/>
                  <a:pt x="469" y="1036"/>
                  <a:pt x="479" y="867"/>
                </a:cubicBezTo>
                <a:cubicBezTo>
                  <a:pt x="771" y="867"/>
                  <a:pt x="771" y="867"/>
                  <a:pt x="771" y="867"/>
                </a:cubicBezTo>
                <a:lnTo>
                  <a:pt x="771" y="1541"/>
                </a:lnTo>
                <a:close/>
                <a:moveTo>
                  <a:pt x="771" y="771"/>
                </a:moveTo>
                <a:cubicBezTo>
                  <a:pt x="479" y="771"/>
                  <a:pt x="479" y="771"/>
                  <a:pt x="479" y="771"/>
                </a:cubicBezTo>
                <a:cubicBezTo>
                  <a:pt x="469" y="603"/>
                  <a:pt x="409" y="443"/>
                  <a:pt x="305" y="311"/>
                </a:cubicBezTo>
                <a:cubicBezTo>
                  <a:pt x="426" y="189"/>
                  <a:pt x="590" y="110"/>
                  <a:pt x="771" y="98"/>
                </a:cubicBezTo>
                <a:lnTo>
                  <a:pt x="771" y="7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8" name="Freeform 20"/>
          <p:cNvSpPr>
            <a:spLocks noEditPoints="1"/>
          </p:cNvSpPr>
          <p:nvPr/>
        </p:nvSpPr>
        <p:spPr bwMode="auto">
          <a:xfrm>
            <a:off x="7424521" y="3292781"/>
            <a:ext cx="406182" cy="288201"/>
          </a:xfrm>
          <a:custGeom>
            <a:avLst/>
            <a:gdLst>
              <a:gd name="T0" fmla="*/ 1036 w 1695"/>
              <a:gd name="T1" fmla="*/ 609 h 1203"/>
              <a:gd name="T2" fmla="*/ 652 w 1695"/>
              <a:gd name="T3" fmla="*/ 609 h 1203"/>
              <a:gd name="T4" fmla="*/ 844 w 1695"/>
              <a:gd name="T5" fmla="*/ 513 h 1203"/>
              <a:gd name="T6" fmla="*/ 844 w 1695"/>
              <a:gd name="T7" fmla="*/ 705 h 1203"/>
              <a:gd name="T8" fmla="*/ 844 w 1695"/>
              <a:gd name="T9" fmla="*/ 513 h 1203"/>
              <a:gd name="T10" fmla="*/ 844 w 1695"/>
              <a:gd name="T11" fmla="*/ 1091 h 1203"/>
              <a:gd name="T12" fmla="*/ 1320 w 1695"/>
              <a:gd name="T13" fmla="*/ 1203 h 1203"/>
              <a:gd name="T14" fmla="*/ 1547 w 1695"/>
              <a:gd name="T15" fmla="*/ 651 h 1203"/>
              <a:gd name="T16" fmla="*/ 1614 w 1695"/>
              <a:gd name="T17" fmla="*/ 460 h 1203"/>
              <a:gd name="T18" fmla="*/ 1232 w 1695"/>
              <a:gd name="T19" fmla="*/ 21 h 1203"/>
              <a:gd name="T20" fmla="*/ 457 w 1695"/>
              <a:gd name="T21" fmla="*/ 21 h 1203"/>
              <a:gd name="T22" fmla="*/ 31 w 1695"/>
              <a:gd name="T23" fmla="*/ 328 h 1203"/>
              <a:gd name="T24" fmla="*/ 79 w 1695"/>
              <a:gd name="T25" fmla="*/ 499 h 1203"/>
              <a:gd name="T26" fmla="*/ 57 w 1695"/>
              <a:gd name="T27" fmla="*/ 1065 h 1203"/>
              <a:gd name="T28" fmla="*/ 457 w 1695"/>
              <a:gd name="T29" fmla="*/ 1198 h 1203"/>
              <a:gd name="T30" fmla="*/ 1242 w 1695"/>
              <a:gd name="T31" fmla="*/ 1102 h 1203"/>
              <a:gd name="T32" fmla="*/ 1060 w 1695"/>
              <a:gd name="T33" fmla="*/ 983 h 1203"/>
              <a:gd name="T34" fmla="*/ 1228 w 1695"/>
              <a:gd name="T35" fmla="*/ 945 h 1203"/>
              <a:gd name="T36" fmla="*/ 1367 w 1695"/>
              <a:gd name="T37" fmla="*/ 763 h 1203"/>
              <a:gd name="T38" fmla="*/ 1470 w 1695"/>
              <a:gd name="T39" fmla="*/ 708 h 1203"/>
              <a:gd name="T40" fmla="*/ 1180 w 1695"/>
              <a:gd name="T41" fmla="*/ 801 h 1203"/>
              <a:gd name="T42" fmla="*/ 1276 w 1695"/>
              <a:gd name="T43" fmla="*/ 801 h 1203"/>
              <a:gd name="T44" fmla="*/ 1180 w 1695"/>
              <a:gd name="T45" fmla="*/ 801 h 1203"/>
              <a:gd name="T46" fmla="*/ 1550 w 1695"/>
              <a:gd name="T47" fmla="*/ 201 h 1203"/>
              <a:gd name="T48" fmla="*/ 1451 w 1695"/>
              <a:gd name="T49" fmla="*/ 536 h 1203"/>
              <a:gd name="T50" fmla="*/ 964 w 1695"/>
              <a:gd name="T51" fmla="*/ 183 h 1203"/>
              <a:gd name="T52" fmla="*/ 1012 w 1695"/>
              <a:gd name="T53" fmla="*/ 318 h 1203"/>
              <a:gd name="T54" fmla="*/ 1311 w 1695"/>
              <a:gd name="T55" fmla="*/ 684 h 1203"/>
              <a:gd name="T56" fmla="*/ 1084 w 1695"/>
              <a:gd name="T57" fmla="*/ 801 h 1203"/>
              <a:gd name="T58" fmla="*/ 1012 w 1695"/>
              <a:gd name="T59" fmla="*/ 900 h 1203"/>
              <a:gd name="T60" fmla="*/ 676 w 1695"/>
              <a:gd name="T61" fmla="*/ 900 h 1203"/>
              <a:gd name="T62" fmla="*/ 348 w 1695"/>
              <a:gd name="T63" fmla="*/ 564 h 1203"/>
              <a:gd name="T64" fmla="*/ 844 w 1695"/>
              <a:gd name="T65" fmla="*/ 232 h 1203"/>
              <a:gd name="T66" fmla="*/ 140 w 1695"/>
              <a:gd name="T67" fmla="*/ 201 h 1203"/>
              <a:gd name="T68" fmla="*/ 724 w 1695"/>
              <a:gd name="T69" fmla="*/ 183 h 1203"/>
              <a:gd name="T70" fmla="*/ 307 w 1695"/>
              <a:gd name="T71" fmla="*/ 470 h 1203"/>
              <a:gd name="T72" fmla="*/ 170 w 1695"/>
              <a:gd name="T73" fmla="*/ 431 h 1203"/>
              <a:gd name="T74" fmla="*/ 246 w 1695"/>
              <a:gd name="T75" fmla="*/ 595 h 1203"/>
              <a:gd name="T76" fmla="*/ 180 w 1695"/>
              <a:gd name="T77" fmla="*/ 612 h 1203"/>
              <a:gd name="T78" fmla="*/ 204 w 1695"/>
              <a:gd name="T79" fmla="*/ 523 h 1203"/>
              <a:gd name="T80" fmla="*/ 246 w 1695"/>
              <a:gd name="T81" fmla="*/ 595 h 1203"/>
              <a:gd name="T82" fmla="*/ 216 w 1695"/>
              <a:gd name="T83" fmla="*/ 714 h 1203"/>
              <a:gd name="T84" fmla="*/ 260 w 1695"/>
              <a:gd name="T85" fmla="*/ 703 h 1203"/>
              <a:gd name="T86" fmla="*/ 724 w 1695"/>
              <a:gd name="T87" fmla="*/ 1035 h 1203"/>
              <a:gd name="T88" fmla="*/ 140 w 1695"/>
              <a:gd name="T89" fmla="*/ 1017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95" h="1203">
                <a:moveTo>
                  <a:pt x="844" y="801"/>
                </a:moveTo>
                <a:cubicBezTo>
                  <a:pt x="950" y="801"/>
                  <a:pt x="1036" y="715"/>
                  <a:pt x="1036" y="609"/>
                </a:cubicBezTo>
                <a:cubicBezTo>
                  <a:pt x="1036" y="503"/>
                  <a:pt x="950" y="417"/>
                  <a:pt x="844" y="417"/>
                </a:cubicBezTo>
                <a:cubicBezTo>
                  <a:pt x="738" y="417"/>
                  <a:pt x="652" y="503"/>
                  <a:pt x="652" y="609"/>
                </a:cubicBezTo>
                <a:cubicBezTo>
                  <a:pt x="652" y="715"/>
                  <a:pt x="738" y="801"/>
                  <a:pt x="844" y="801"/>
                </a:cubicBezTo>
                <a:close/>
                <a:moveTo>
                  <a:pt x="844" y="513"/>
                </a:moveTo>
                <a:cubicBezTo>
                  <a:pt x="897" y="513"/>
                  <a:pt x="940" y="556"/>
                  <a:pt x="940" y="609"/>
                </a:cubicBezTo>
                <a:cubicBezTo>
                  <a:pt x="940" y="662"/>
                  <a:pt x="897" y="705"/>
                  <a:pt x="844" y="705"/>
                </a:cubicBezTo>
                <a:cubicBezTo>
                  <a:pt x="791" y="705"/>
                  <a:pt x="748" y="662"/>
                  <a:pt x="748" y="609"/>
                </a:cubicBezTo>
                <a:cubicBezTo>
                  <a:pt x="748" y="556"/>
                  <a:pt x="791" y="513"/>
                  <a:pt x="844" y="513"/>
                </a:cubicBezTo>
                <a:close/>
                <a:moveTo>
                  <a:pt x="457" y="1198"/>
                </a:moveTo>
                <a:cubicBezTo>
                  <a:pt x="576" y="1185"/>
                  <a:pt x="709" y="1148"/>
                  <a:pt x="844" y="1091"/>
                </a:cubicBezTo>
                <a:cubicBezTo>
                  <a:pt x="979" y="1148"/>
                  <a:pt x="1112" y="1185"/>
                  <a:pt x="1232" y="1198"/>
                </a:cubicBezTo>
                <a:cubicBezTo>
                  <a:pt x="1263" y="1201"/>
                  <a:pt x="1292" y="1203"/>
                  <a:pt x="1320" y="1203"/>
                </a:cubicBezTo>
                <a:cubicBezTo>
                  <a:pt x="1472" y="1203"/>
                  <a:pt x="1582" y="1155"/>
                  <a:pt x="1634" y="1065"/>
                </a:cubicBezTo>
                <a:cubicBezTo>
                  <a:pt x="1695" y="959"/>
                  <a:pt x="1664" y="812"/>
                  <a:pt x="1547" y="651"/>
                </a:cubicBezTo>
                <a:cubicBezTo>
                  <a:pt x="1537" y="637"/>
                  <a:pt x="1526" y="623"/>
                  <a:pt x="1515" y="609"/>
                </a:cubicBezTo>
                <a:cubicBezTo>
                  <a:pt x="1556" y="559"/>
                  <a:pt x="1589" y="509"/>
                  <a:pt x="1614" y="460"/>
                </a:cubicBezTo>
                <a:cubicBezTo>
                  <a:pt x="1674" y="341"/>
                  <a:pt x="1681" y="235"/>
                  <a:pt x="1634" y="153"/>
                </a:cubicBezTo>
                <a:cubicBezTo>
                  <a:pt x="1572" y="47"/>
                  <a:pt x="1430" y="0"/>
                  <a:pt x="1232" y="21"/>
                </a:cubicBezTo>
                <a:cubicBezTo>
                  <a:pt x="1112" y="34"/>
                  <a:pt x="979" y="70"/>
                  <a:pt x="844" y="127"/>
                </a:cubicBezTo>
                <a:cubicBezTo>
                  <a:pt x="709" y="70"/>
                  <a:pt x="577" y="34"/>
                  <a:pt x="457" y="21"/>
                </a:cubicBezTo>
                <a:cubicBezTo>
                  <a:pt x="261" y="0"/>
                  <a:pt x="118" y="47"/>
                  <a:pt x="57" y="153"/>
                </a:cubicBezTo>
                <a:cubicBezTo>
                  <a:pt x="28" y="203"/>
                  <a:pt x="20" y="262"/>
                  <a:pt x="31" y="328"/>
                </a:cubicBezTo>
                <a:cubicBezTo>
                  <a:pt x="40" y="377"/>
                  <a:pt x="59" y="429"/>
                  <a:pt x="90" y="484"/>
                </a:cubicBezTo>
                <a:cubicBezTo>
                  <a:pt x="86" y="488"/>
                  <a:pt x="83" y="493"/>
                  <a:pt x="79" y="499"/>
                </a:cubicBezTo>
                <a:cubicBezTo>
                  <a:pt x="42" y="563"/>
                  <a:pt x="60" y="644"/>
                  <a:pt x="119" y="687"/>
                </a:cubicBezTo>
                <a:cubicBezTo>
                  <a:pt x="22" y="834"/>
                  <a:pt x="0" y="967"/>
                  <a:pt x="57" y="1065"/>
                </a:cubicBezTo>
                <a:cubicBezTo>
                  <a:pt x="109" y="1155"/>
                  <a:pt x="218" y="1203"/>
                  <a:pt x="370" y="1203"/>
                </a:cubicBezTo>
                <a:cubicBezTo>
                  <a:pt x="397" y="1203"/>
                  <a:pt x="427" y="1201"/>
                  <a:pt x="457" y="1198"/>
                </a:cubicBezTo>
                <a:close/>
                <a:moveTo>
                  <a:pt x="1550" y="1017"/>
                </a:moveTo>
                <a:cubicBezTo>
                  <a:pt x="1510" y="1088"/>
                  <a:pt x="1397" y="1119"/>
                  <a:pt x="1242" y="1102"/>
                </a:cubicBezTo>
                <a:cubicBezTo>
                  <a:pt x="1156" y="1093"/>
                  <a:pt x="1061" y="1070"/>
                  <a:pt x="964" y="1035"/>
                </a:cubicBezTo>
                <a:cubicBezTo>
                  <a:pt x="996" y="1019"/>
                  <a:pt x="1028" y="1002"/>
                  <a:pt x="1060" y="983"/>
                </a:cubicBezTo>
                <a:cubicBezTo>
                  <a:pt x="1092" y="965"/>
                  <a:pt x="1124" y="945"/>
                  <a:pt x="1154" y="925"/>
                </a:cubicBezTo>
                <a:cubicBezTo>
                  <a:pt x="1176" y="938"/>
                  <a:pt x="1201" y="945"/>
                  <a:pt x="1228" y="945"/>
                </a:cubicBezTo>
                <a:cubicBezTo>
                  <a:pt x="1307" y="945"/>
                  <a:pt x="1372" y="881"/>
                  <a:pt x="1372" y="801"/>
                </a:cubicBezTo>
                <a:cubicBezTo>
                  <a:pt x="1372" y="788"/>
                  <a:pt x="1370" y="776"/>
                  <a:pt x="1367" y="763"/>
                </a:cubicBezTo>
                <a:cubicBezTo>
                  <a:pt x="1397" y="737"/>
                  <a:pt x="1425" y="710"/>
                  <a:pt x="1451" y="682"/>
                </a:cubicBezTo>
                <a:cubicBezTo>
                  <a:pt x="1457" y="691"/>
                  <a:pt x="1464" y="699"/>
                  <a:pt x="1470" y="708"/>
                </a:cubicBezTo>
                <a:cubicBezTo>
                  <a:pt x="1562" y="834"/>
                  <a:pt x="1591" y="947"/>
                  <a:pt x="1550" y="1017"/>
                </a:cubicBezTo>
                <a:close/>
                <a:moveTo>
                  <a:pt x="1180" y="801"/>
                </a:moveTo>
                <a:cubicBezTo>
                  <a:pt x="1180" y="775"/>
                  <a:pt x="1201" y="753"/>
                  <a:pt x="1228" y="753"/>
                </a:cubicBezTo>
                <a:cubicBezTo>
                  <a:pt x="1254" y="753"/>
                  <a:pt x="1276" y="775"/>
                  <a:pt x="1276" y="801"/>
                </a:cubicBezTo>
                <a:cubicBezTo>
                  <a:pt x="1276" y="828"/>
                  <a:pt x="1254" y="849"/>
                  <a:pt x="1228" y="849"/>
                </a:cubicBezTo>
                <a:cubicBezTo>
                  <a:pt x="1201" y="849"/>
                  <a:pt x="1180" y="828"/>
                  <a:pt x="1180" y="801"/>
                </a:cubicBezTo>
                <a:close/>
                <a:moveTo>
                  <a:pt x="1242" y="116"/>
                </a:moveTo>
                <a:cubicBezTo>
                  <a:pt x="1397" y="100"/>
                  <a:pt x="1510" y="131"/>
                  <a:pt x="1550" y="201"/>
                </a:cubicBezTo>
                <a:cubicBezTo>
                  <a:pt x="1589" y="267"/>
                  <a:pt x="1559" y="355"/>
                  <a:pt x="1528" y="417"/>
                </a:cubicBezTo>
                <a:cubicBezTo>
                  <a:pt x="1508" y="456"/>
                  <a:pt x="1482" y="496"/>
                  <a:pt x="1451" y="536"/>
                </a:cubicBezTo>
                <a:cubicBezTo>
                  <a:pt x="1347" y="427"/>
                  <a:pt x="1212" y="323"/>
                  <a:pt x="1060" y="235"/>
                </a:cubicBezTo>
                <a:cubicBezTo>
                  <a:pt x="1028" y="217"/>
                  <a:pt x="996" y="200"/>
                  <a:pt x="964" y="183"/>
                </a:cubicBezTo>
                <a:cubicBezTo>
                  <a:pt x="1061" y="149"/>
                  <a:pt x="1156" y="126"/>
                  <a:pt x="1242" y="116"/>
                </a:cubicBezTo>
                <a:close/>
                <a:moveTo>
                  <a:pt x="1012" y="318"/>
                </a:moveTo>
                <a:cubicBezTo>
                  <a:pt x="1160" y="404"/>
                  <a:pt x="1290" y="505"/>
                  <a:pt x="1388" y="609"/>
                </a:cubicBezTo>
                <a:cubicBezTo>
                  <a:pt x="1364" y="634"/>
                  <a:pt x="1339" y="659"/>
                  <a:pt x="1311" y="684"/>
                </a:cubicBezTo>
                <a:cubicBezTo>
                  <a:pt x="1288" y="667"/>
                  <a:pt x="1259" y="657"/>
                  <a:pt x="1228" y="657"/>
                </a:cubicBezTo>
                <a:cubicBezTo>
                  <a:pt x="1148" y="657"/>
                  <a:pt x="1084" y="722"/>
                  <a:pt x="1084" y="801"/>
                </a:cubicBezTo>
                <a:cubicBezTo>
                  <a:pt x="1084" y="819"/>
                  <a:pt x="1087" y="835"/>
                  <a:pt x="1093" y="851"/>
                </a:cubicBezTo>
                <a:cubicBezTo>
                  <a:pt x="1066" y="868"/>
                  <a:pt x="1039" y="885"/>
                  <a:pt x="1012" y="900"/>
                </a:cubicBezTo>
                <a:cubicBezTo>
                  <a:pt x="956" y="933"/>
                  <a:pt x="900" y="961"/>
                  <a:pt x="844" y="987"/>
                </a:cubicBezTo>
                <a:cubicBezTo>
                  <a:pt x="788" y="961"/>
                  <a:pt x="732" y="933"/>
                  <a:pt x="676" y="900"/>
                </a:cubicBezTo>
                <a:cubicBezTo>
                  <a:pt x="547" y="826"/>
                  <a:pt x="428" y="736"/>
                  <a:pt x="331" y="638"/>
                </a:cubicBezTo>
                <a:cubicBezTo>
                  <a:pt x="344" y="615"/>
                  <a:pt x="349" y="589"/>
                  <a:pt x="348" y="564"/>
                </a:cubicBezTo>
                <a:cubicBezTo>
                  <a:pt x="443" y="471"/>
                  <a:pt x="554" y="389"/>
                  <a:pt x="676" y="318"/>
                </a:cubicBezTo>
                <a:cubicBezTo>
                  <a:pt x="732" y="286"/>
                  <a:pt x="788" y="257"/>
                  <a:pt x="844" y="232"/>
                </a:cubicBezTo>
                <a:cubicBezTo>
                  <a:pt x="900" y="257"/>
                  <a:pt x="956" y="286"/>
                  <a:pt x="1012" y="318"/>
                </a:cubicBezTo>
                <a:close/>
                <a:moveTo>
                  <a:pt x="140" y="201"/>
                </a:moveTo>
                <a:cubicBezTo>
                  <a:pt x="181" y="131"/>
                  <a:pt x="293" y="100"/>
                  <a:pt x="447" y="116"/>
                </a:cubicBezTo>
                <a:cubicBezTo>
                  <a:pt x="533" y="126"/>
                  <a:pt x="627" y="148"/>
                  <a:pt x="724" y="183"/>
                </a:cubicBezTo>
                <a:cubicBezTo>
                  <a:pt x="692" y="200"/>
                  <a:pt x="660" y="217"/>
                  <a:pt x="628" y="235"/>
                </a:cubicBezTo>
                <a:cubicBezTo>
                  <a:pt x="510" y="303"/>
                  <a:pt x="402" y="382"/>
                  <a:pt x="307" y="470"/>
                </a:cubicBezTo>
                <a:cubicBezTo>
                  <a:pt x="298" y="461"/>
                  <a:pt x="288" y="453"/>
                  <a:pt x="276" y="446"/>
                </a:cubicBezTo>
                <a:cubicBezTo>
                  <a:pt x="243" y="427"/>
                  <a:pt x="205" y="422"/>
                  <a:pt x="170" y="431"/>
                </a:cubicBezTo>
                <a:cubicBezTo>
                  <a:pt x="119" y="337"/>
                  <a:pt x="108" y="256"/>
                  <a:pt x="140" y="201"/>
                </a:cubicBezTo>
                <a:close/>
                <a:moveTo>
                  <a:pt x="246" y="595"/>
                </a:moveTo>
                <a:cubicBezTo>
                  <a:pt x="239" y="606"/>
                  <a:pt x="229" y="614"/>
                  <a:pt x="217" y="617"/>
                </a:cubicBezTo>
                <a:cubicBezTo>
                  <a:pt x="204" y="620"/>
                  <a:pt x="191" y="619"/>
                  <a:pt x="180" y="612"/>
                </a:cubicBezTo>
                <a:cubicBezTo>
                  <a:pt x="157" y="599"/>
                  <a:pt x="149" y="570"/>
                  <a:pt x="163" y="547"/>
                </a:cubicBezTo>
                <a:cubicBezTo>
                  <a:pt x="171" y="531"/>
                  <a:pt x="188" y="523"/>
                  <a:pt x="204" y="523"/>
                </a:cubicBezTo>
                <a:cubicBezTo>
                  <a:pt x="212" y="523"/>
                  <a:pt x="221" y="525"/>
                  <a:pt x="228" y="529"/>
                </a:cubicBezTo>
                <a:cubicBezTo>
                  <a:pt x="251" y="542"/>
                  <a:pt x="259" y="572"/>
                  <a:pt x="246" y="595"/>
                </a:cubicBezTo>
                <a:close/>
                <a:moveTo>
                  <a:pt x="140" y="1017"/>
                </a:moveTo>
                <a:cubicBezTo>
                  <a:pt x="100" y="948"/>
                  <a:pt x="128" y="838"/>
                  <a:pt x="216" y="714"/>
                </a:cubicBezTo>
                <a:cubicBezTo>
                  <a:pt x="225" y="713"/>
                  <a:pt x="233" y="712"/>
                  <a:pt x="241" y="710"/>
                </a:cubicBezTo>
                <a:cubicBezTo>
                  <a:pt x="248" y="708"/>
                  <a:pt x="254" y="706"/>
                  <a:pt x="260" y="703"/>
                </a:cubicBezTo>
                <a:cubicBezTo>
                  <a:pt x="364" y="808"/>
                  <a:pt x="490" y="904"/>
                  <a:pt x="628" y="983"/>
                </a:cubicBezTo>
                <a:cubicBezTo>
                  <a:pt x="660" y="1002"/>
                  <a:pt x="692" y="1019"/>
                  <a:pt x="724" y="1035"/>
                </a:cubicBezTo>
                <a:cubicBezTo>
                  <a:pt x="627" y="1070"/>
                  <a:pt x="533" y="1093"/>
                  <a:pt x="447" y="1102"/>
                </a:cubicBezTo>
                <a:cubicBezTo>
                  <a:pt x="293" y="1119"/>
                  <a:pt x="181" y="1088"/>
                  <a:pt x="140" y="1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9" name="Freeform 40"/>
          <p:cNvSpPr>
            <a:spLocks noEditPoints="1"/>
          </p:cNvSpPr>
          <p:nvPr/>
        </p:nvSpPr>
        <p:spPr bwMode="auto">
          <a:xfrm>
            <a:off x="7431199" y="5260269"/>
            <a:ext cx="392827" cy="392681"/>
          </a:xfrm>
          <a:custGeom>
            <a:avLst/>
            <a:gdLst>
              <a:gd name="T0" fmla="*/ 1447 w 1639"/>
              <a:gd name="T1" fmla="*/ 871 h 1639"/>
              <a:gd name="T2" fmla="*/ 1263 w 1639"/>
              <a:gd name="T3" fmla="*/ 378 h 1639"/>
              <a:gd name="T4" fmla="*/ 1111 w 1639"/>
              <a:gd name="T5" fmla="*/ 240 h 1639"/>
              <a:gd name="T6" fmla="*/ 768 w 1639"/>
              <a:gd name="T7" fmla="*/ 0 h 1639"/>
              <a:gd name="T8" fmla="*/ 528 w 1639"/>
              <a:gd name="T9" fmla="*/ 265 h 1639"/>
              <a:gd name="T10" fmla="*/ 192 w 1639"/>
              <a:gd name="T11" fmla="*/ 823 h 1639"/>
              <a:gd name="T12" fmla="*/ 144 w 1639"/>
              <a:gd name="T13" fmla="*/ 871 h 1639"/>
              <a:gd name="T14" fmla="*/ 0 w 1639"/>
              <a:gd name="T15" fmla="*/ 1303 h 1639"/>
              <a:gd name="T16" fmla="*/ 241 w 1639"/>
              <a:gd name="T17" fmla="*/ 1543 h 1639"/>
              <a:gd name="T18" fmla="*/ 1207 w 1639"/>
              <a:gd name="T19" fmla="*/ 1639 h 1639"/>
              <a:gd name="T20" fmla="*/ 1399 w 1639"/>
              <a:gd name="T21" fmla="*/ 1543 h 1639"/>
              <a:gd name="T22" fmla="*/ 1639 w 1639"/>
              <a:gd name="T23" fmla="*/ 1015 h 1639"/>
              <a:gd name="T24" fmla="*/ 96 w 1639"/>
              <a:gd name="T25" fmla="*/ 1015 h 1639"/>
              <a:gd name="T26" fmla="*/ 192 w 1639"/>
              <a:gd name="T27" fmla="*/ 967 h 1639"/>
              <a:gd name="T28" fmla="*/ 96 w 1639"/>
              <a:gd name="T29" fmla="*/ 1063 h 1639"/>
              <a:gd name="T30" fmla="*/ 96 w 1639"/>
              <a:gd name="T31" fmla="*/ 1303 h 1639"/>
              <a:gd name="T32" fmla="*/ 192 w 1639"/>
              <a:gd name="T33" fmla="*/ 1159 h 1639"/>
              <a:gd name="T34" fmla="*/ 196 w 1639"/>
              <a:gd name="T35" fmla="*/ 1440 h 1639"/>
              <a:gd name="T36" fmla="*/ 768 w 1639"/>
              <a:gd name="T37" fmla="*/ 96 h 1639"/>
              <a:gd name="T38" fmla="*/ 1014 w 1639"/>
              <a:gd name="T39" fmla="*/ 224 h 1639"/>
              <a:gd name="T40" fmla="*/ 625 w 1639"/>
              <a:gd name="T41" fmla="*/ 224 h 1639"/>
              <a:gd name="T42" fmla="*/ 820 w 1639"/>
              <a:gd name="T43" fmla="*/ 288 h 1639"/>
              <a:gd name="T44" fmla="*/ 1222 w 1639"/>
              <a:gd name="T45" fmla="*/ 657 h 1639"/>
              <a:gd name="T46" fmla="*/ 417 w 1639"/>
              <a:gd name="T47" fmla="*/ 657 h 1639"/>
              <a:gd name="T48" fmla="*/ 820 w 1639"/>
              <a:gd name="T49" fmla="*/ 288 h 1639"/>
              <a:gd name="T50" fmla="*/ 1207 w 1639"/>
              <a:gd name="T51" fmla="*/ 1543 h 1639"/>
              <a:gd name="T52" fmla="*/ 288 w 1639"/>
              <a:gd name="T53" fmla="*/ 1399 h 1639"/>
              <a:gd name="T54" fmla="*/ 506 w 1639"/>
              <a:gd name="T55" fmla="*/ 694 h 1639"/>
              <a:gd name="T56" fmla="*/ 1133 w 1639"/>
              <a:gd name="T57" fmla="*/ 694 h 1639"/>
              <a:gd name="T58" fmla="*/ 1351 w 1639"/>
              <a:gd name="T59" fmla="*/ 1399 h 1639"/>
              <a:gd name="T60" fmla="*/ 1443 w 1639"/>
              <a:gd name="T61" fmla="*/ 1440 h 1639"/>
              <a:gd name="T62" fmla="*/ 1447 w 1639"/>
              <a:gd name="T63" fmla="*/ 1159 h 1639"/>
              <a:gd name="T64" fmla="*/ 1543 w 1639"/>
              <a:gd name="T65" fmla="*/ 1303 h 1639"/>
              <a:gd name="T66" fmla="*/ 1447 w 1639"/>
              <a:gd name="T67" fmla="*/ 1063 h 1639"/>
              <a:gd name="T68" fmla="*/ 1495 w 1639"/>
              <a:gd name="T69" fmla="*/ 967 h 1639"/>
              <a:gd name="T70" fmla="*/ 1543 w 1639"/>
              <a:gd name="T71" fmla="*/ 1063 h 1639"/>
              <a:gd name="T72" fmla="*/ 384 w 1639"/>
              <a:gd name="T73" fmla="*/ 1015 h 1639"/>
              <a:gd name="T74" fmla="*/ 432 w 1639"/>
              <a:gd name="T75" fmla="*/ 1159 h 1639"/>
              <a:gd name="T76" fmla="*/ 576 w 1639"/>
              <a:gd name="T77" fmla="*/ 1447 h 1639"/>
              <a:gd name="T78" fmla="*/ 1207 w 1639"/>
              <a:gd name="T79" fmla="*/ 1303 h 1639"/>
              <a:gd name="T80" fmla="*/ 1255 w 1639"/>
              <a:gd name="T81" fmla="*/ 1111 h 1639"/>
              <a:gd name="T82" fmla="*/ 1111 w 1639"/>
              <a:gd name="T83" fmla="*/ 871 h 1639"/>
              <a:gd name="T84" fmla="*/ 1111 w 1639"/>
              <a:gd name="T85" fmla="*/ 1303 h 1639"/>
              <a:gd name="T86" fmla="*/ 576 w 1639"/>
              <a:gd name="T87" fmla="*/ 1351 h 1639"/>
              <a:gd name="T88" fmla="*/ 528 w 1639"/>
              <a:gd name="T89" fmla="*/ 1159 h 1639"/>
              <a:gd name="T90" fmla="*/ 871 w 1639"/>
              <a:gd name="T91" fmla="*/ 1207 h 1639"/>
              <a:gd name="T92" fmla="*/ 967 w 1639"/>
              <a:gd name="T93" fmla="*/ 1207 h 1639"/>
              <a:gd name="T94" fmla="*/ 1111 w 1639"/>
              <a:gd name="T95" fmla="*/ 1159 h 1639"/>
              <a:gd name="T96" fmla="*/ 1159 w 1639"/>
              <a:gd name="T97" fmla="*/ 1015 h 1639"/>
              <a:gd name="T98" fmla="*/ 480 w 1639"/>
              <a:gd name="T99" fmla="*/ 1063 h 1639"/>
              <a:gd name="T100" fmla="*/ 528 w 1639"/>
              <a:gd name="T101" fmla="*/ 967 h 1639"/>
              <a:gd name="T102" fmla="*/ 1159 w 1639"/>
              <a:gd name="T103" fmla="*/ 1015 h 1639"/>
              <a:gd name="T104" fmla="*/ 720 w 1639"/>
              <a:gd name="T105" fmla="*/ 679 h 1639"/>
              <a:gd name="T106" fmla="*/ 967 w 1639"/>
              <a:gd name="T107" fmla="*/ 727 h 1639"/>
              <a:gd name="T108" fmla="*/ 720 w 1639"/>
              <a:gd name="T109" fmla="*/ 77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9" h="1639">
                <a:moveTo>
                  <a:pt x="1495" y="871"/>
                </a:moveTo>
                <a:cubicBezTo>
                  <a:pt x="1447" y="871"/>
                  <a:pt x="1447" y="871"/>
                  <a:pt x="1447" y="871"/>
                </a:cubicBezTo>
                <a:cubicBezTo>
                  <a:pt x="1447" y="823"/>
                  <a:pt x="1447" y="823"/>
                  <a:pt x="1447" y="823"/>
                </a:cubicBezTo>
                <a:cubicBezTo>
                  <a:pt x="1447" y="656"/>
                  <a:pt x="1381" y="498"/>
                  <a:pt x="1263" y="378"/>
                </a:cubicBezTo>
                <a:cubicBezTo>
                  <a:pt x="1217" y="333"/>
                  <a:pt x="1166" y="295"/>
                  <a:pt x="1111" y="265"/>
                </a:cubicBezTo>
                <a:cubicBezTo>
                  <a:pt x="1111" y="240"/>
                  <a:pt x="1111" y="240"/>
                  <a:pt x="1111" y="240"/>
                </a:cubicBezTo>
                <a:cubicBezTo>
                  <a:pt x="1111" y="108"/>
                  <a:pt x="1003" y="0"/>
                  <a:pt x="871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636" y="0"/>
                  <a:pt x="528" y="108"/>
                  <a:pt x="528" y="240"/>
                </a:cubicBezTo>
                <a:cubicBezTo>
                  <a:pt x="528" y="265"/>
                  <a:pt x="528" y="265"/>
                  <a:pt x="528" y="265"/>
                </a:cubicBezTo>
                <a:cubicBezTo>
                  <a:pt x="473" y="295"/>
                  <a:pt x="422" y="333"/>
                  <a:pt x="377" y="378"/>
                </a:cubicBezTo>
                <a:cubicBezTo>
                  <a:pt x="258" y="498"/>
                  <a:pt x="192" y="656"/>
                  <a:pt x="192" y="823"/>
                </a:cubicBezTo>
                <a:cubicBezTo>
                  <a:pt x="192" y="871"/>
                  <a:pt x="192" y="871"/>
                  <a:pt x="192" y="871"/>
                </a:cubicBezTo>
                <a:cubicBezTo>
                  <a:pt x="144" y="871"/>
                  <a:pt x="144" y="871"/>
                  <a:pt x="144" y="871"/>
                </a:cubicBezTo>
                <a:cubicBezTo>
                  <a:pt x="65" y="871"/>
                  <a:pt x="0" y="935"/>
                  <a:pt x="0" y="1015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0" y="1435"/>
                  <a:pt x="108" y="1543"/>
                  <a:pt x="240" y="1543"/>
                </a:cubicBezTo>
                <a:cubicBezTo>
                  <a:pt x="241" y="1543"/>
                  <a:pt x="241" y="1543"/>
                  <a:pt x="241" y="1543"/>
                </a:cubicBezTo>
                <a:cubicBezTo>
                  <a:pt x="284" y="1601"/>
                  <a:pt x="354" y="1639"/>
                  <a:pt x="432" y="1639"/>
                </a:cubicBezTo>
                <a:cubicBezTo>
                  <a:pt x="1207" y="1639"/>
                  <a:pt x="1207" y="1639"/>
                  <a:pt x="1207" y="1639"/>
                </a:cubicBezTo>
                <a:cubicBezTo>
                  <a:pt x="1285" y="1639"/>
                  <a:pt x="1355" y="1601"/>
                  <a:pt x="1399" y="1543"/>
                </a:cubicBezTo>
                <a:cubicBezTo>
                  <a:pt x="1399" y="1543"/>
                  <a:pt x="1399" y="1543"/>
                  <a:pt x="1399" y="1543"/>
                </a:cubicBezTo>
                <a:cubicBezTo>
                  <a:pt x="1531" y="1543"/>
                  <a:pt x="1639" y="1435"/>
                  <a:pt x="1639" y="1303"/>
                </a:cubicBezTo>
                <a:cubicBezTo>
                  <a:pt x="1639" y="1015"/>
                  <a:pt x="1639" y="1015"/>
                  <a:pt x="1639" y="1015"/>
                </a:cubicBezTo>
                <a:cubicBezTo>
                  <a:pt x="1639" y="935"/>
                  <a:pt x="1574" y="871"/>
                  <a:pt x="1495" y="871"/>
                </a:cubicBezTo>
                <a:close/>
                <a:moveTo>
                  <a:pt x="96" y="1015"/>
                </a:moveTo>
                <a:cubicBezTo>
                  <a:pt x="96" y="988"/>
                  <a:pt x="118" y="967"/>
                  <a:pt x="144" y="967"/>
                </a:cubicBezTo>
                <a:cubicBezTo>
                  <a:pt x="192" y="967"/>
                  <a:pt x="192" y="967"/>
                  <a:pt x="192" y="967"/>
                </a:cubicBezTo>
                <a:cubicBezTo>
                  <a:pt x="192" y="1063"/>
                  <a:pt x="192" y="1063"/>
                  <a:pt x="192" y="1063"/>
                </a:cubicBezTo>
                <a:cubicBezTo>
                  <a:pt x="96" y="1063"/>
                  <a:pt x="96" y="1063"/>
                  <a:pt x="96" y="1063"/>
                </a:cubicBezTo>
                <a:lnTo>
                  <a:pt x="96" y="1015"/>
                </a:lnTo>
                <a:close/>
                <a:moveTo>
                  <a:pt x="96" y="1303"/>
                </a:moveTo>
                <a:cubicBezTo>
                  <a:pt x="96" y="1159"/>
                  <a:pt x="96" y="1159"/>
                  <a:pt x="96" y="1159"/>
                </a:cubicBezTo>
                <a:cubicBezTo>
                  <a:pt x="192" y="1159"/>
                  <a:pt x="192" y="1159"/>
                  <a:pt x="192" y="1159"/>
                </a:cubicBezTo>
                <a:cubicBezTo>
                  <a:pt x="192" y="1399"/>
                  <a:pt x="192" y="1399"/>
                  <a:pt x="192" y="1399"/>
                </a:cubicBezTo>
                <a:cubicBezTo>
                  <a:pt x="192" y="1413"/>
                  <a:pt x="194" y="1426"/>
                  <a:pt x="196" y="1440"/>
                </a:cubicBezTo>
                <a:cubicBezTo>
                  <a:pt x="138" y="1421"/>
                  <a:pt x="96" y="1367"/>
                  <a:pt x="96" y="1303"/>
                </a:cubicBezTo>
                <a:close/>
                <a:moveTo>
                  <a:pt x="768" y="96"/>
                </a:moveTo>
                <a:cubicBezTo>
                  <a:pt x="871" y="96"/>
                  <a:pt x="871" y="96"/>
                  <a:pt x="871" y="96"/>
                </a:cubicBezTo>
                <a:cubicBezTo>
                  <a:pt x="944" y="96"/>
                  <a:pt x="1005" y="152"/>
                  <a:pt x="1014" y="224"/>
                </a:cubicBezTo>
                <a:cubicBezTo>
                  <a:pt x="952" y="203"/>
                  <a:pt x="886" y="192"/>
                  <a:pt x="820" y="192"/>
                </a:cubicBezTo>
                <a:cubicBezTo>
                  <a:pt x="753" y="192"/>
                  <a:pt x="687" y="203"/>
                  <a:pt x="625" y="224"/>
                </a:cubicBezTo>
                <a:cubicBezTo>
                  <a:pt x="634" y="152"/>
                  <a:pt x="695" y="96"/>
                  <a:pt x="768" y="96"/>
                </a:cubicBezTo>
                <a:close/>
                <a:moveTo>
                  <a:pt x="820" y="288"/>
                </a:moveTo>
                <a:cubicBezTo>
                  <a:pt x="1094" y="288"/>
                  <a:pt x="1321" y="499"/>
                  <a:pt x="1348" y="768"/>
                </a:cubicBezTo>
                <a:cubicBezTo>
                  <a:pt x="1292" y="753"/>
                  <a:pt x="1245" y="713"/>
                  <a:pt x="1222" y="657"/>
                </a:cubicBezTo>
                <a:cubicBezTo>
                  <a:pt x="1154" y="494"/>
                  <a:pt x="992" y="384"/>
                  <a:pt x="820" y="384"/>
                </a:cubicBezTo>
                <a:cubicBezTo>
                  <a:pt x="647" y="384"/>
                  <a:pt x="485" y="494"/>
                  <a:pt x="417" y="657"/>
                </a:cubicBezTo>
                <a:cubicBezTo>
                  <a:pt x="394" y="713"/>
                  <a:pt x="347" y="753"/>
                  <a:pt x="291" y="768"/>
                </a:cubicBezTo>
                <a:cubicBezTo>
                  <a:pt x="319" y="499"/>
                  <a:pt x="545" y="288"/>
                  <a:pt x="820" y="288"/>
                </a:cubicBezTo>
                <a:close/>
                <a:moveTo>
                  <a:pt x="1351" y="1399"/>
                </a:moveTo>
                <a:cubicBezTo>
                  <a:pt x="1351" y="1478"/>
                  <a:pt x="1286" y="1543"/>
                  <a:pt x="1207" y="1543"/>
                </a:cubicBezTo>
                <a:cubicBezTo>
                  <a:pt x="432" y="1543"/>
                  <a:pt x="432" y="1543"/>
                  <a:pt x="432" y="1543"/>
                </a:cubicBezTo>
                <a:cubicBezTo>
                  <a:pt x="353" y="1543"/>
                  <a:pt x="288" y="1478"/>
                  <a:pt x="288" y="1399"/>
                </a:cubicBezTo>
                <a:cubicBezTo>
                  <a:pt x="288" y="867"/>
                  <a:pt x="288" y="867"/>
                  <a:pt x="288" y="867"/>
                </a:cubicBezTo>
                <a:cubicBezTo>
                  <a:pt x="385" y="851"/>
                  <a:pt x="468" y="786"/>
                  <a:pt x="506" y="694"/>
                </a:cubicBezTo>
                <a:cubicBezTo>
                  <a:pt x="559" y="566"/>
                  <a:pt x="685" y="480"/>
                  <a:pt x="820" y="480"/>
                </a:cubicBezTo>
                <a:cubicBezTo>
                  <a:pt x="954" y="480"/>
                  <a:pt x="1080" y="566"/>
                  <a:pt x="1133" y="694"/>
                </a:cubicBezTo>
                <a:cubicBezTo>
                  <a:pt x="1172" y="786"/>
                  <a:pt x="1254" y="851"/>
                  <a:pt x="1351" y="867"/>
                </a:cubicBezTo>
                <a:lnTo>
                  <a:pt x="1351" y="1399"/>
                </a:lnTo>
                <a:close/>
                <a:moveTo>
                  <a:pt x="1543" y="1303"/>
                </a:moveTo>
                <a:cubicBezTo>
                  <a:pt x="1543" y="1367"/>
                  <a:pt x="1501" y="1421"/>
                  <a:pt x="1443" y="1440"/>
                </a:cubicBezTo>
                <a:cubicBezTo>
                  <a:pt x="1446" y="1426"/>
                  <a:pt x="1447" y="1413"/>
                  <a:pt x="1447" y="1399"/>
                </a:cubicBezTo>
                <a:cubicBezTo>
                  <a:pt x="1447" y="1159"/>
                  <a:pt x="1447" y="1159"/>
                  <a:pt x="1447" y="1159"/>
                </a:cubicBezTo>
                <a:cubicBezTo>
                  <a:pt x="1543" y="1159"/>
                  <a:pt x="1543" y="1159"/>
                  <a:pt x="1543" y="1159"/>
                </a:cubicBezTo>
                <a:lnTo>
                  <a:pt x="1543" y="1303"/>
                </a:lnTo>
                <a:close/>
                <a:moveTo>
                  <a:pt x="1543" y="1063"/>
                </a:moveTo>
                <a:cubicBezTo>
                  <a:pt x="1447" y="1063"/>
                  <a:pt x="1447" y="1063"/>
                  <a:pt x="1447" y="1063"/>
                </a:cubicBezTo>
                <a:cubicBezTo>
                  <a:pt x="1447" y="967"/>
                  <a:pt x="1447" y="967"/>
                  <a:pt x="1447" y="967"/>
                </a:cubicBezTo>
                <a:cubicBezTo>
                  <a:pt x="1495" y="967"/>
                  <a:pt x="1495" y="967"/>
                  <a:pt x="1495" y="967"/>
                </a:cubicBezTo>
                <a:cubicBezTo>
                  <a:pt x="1521" y="967"/>
                  <a:pt x="1543" y="988"/>
                  <a:pt x="1543" y="1015"/>
                </a:cubicBezTo>
                <a:lnTo>
                  <a:pt x="1543" y="1063"/>
                </a:lnTo>
                <a:close/>
                <a:moveTo>
                  <a:pt x="528" y="871"/>
                </a:moveTo>
                <a:cubicBezTo>
                  <a:pt x="449" y="871"/>
                  <a:pt x="384" y="935"/>
                  <a:pt x="384" y="1015"/>
                </a:cubicBezTo>
                <a:cubicBezTo>
                  <a:pt x="384" y="1111"/>
                  <a:pt x="384" y="1111"/>
                  <a:pt x="384" y="1111"/>
                </a:cubicBezTo>
                <a:cubicBezTo>
                  <a:pt x="384" y="1137"/>
                  <a:pt x="406" y="1159"/>
                  <a:pt x="432" y="1159"/>
                </a:cubicBezTo>
                <a:cubicBezTo>
                  <a:pt x="432" y="1303"/>
                  <a:pt x="432" y="1303"/>
                  <a:pt x="432" y="1303"/>
                </a:cubicBezTo>
                <a:cubicBezTo>
                  <a:pt x="432" y="1382"/>
                  <a:pt x="497" y="1447"/>
                  <a:pt x="576" y="1447"/>
                </a:cubicBezTo>
                <a:cubicBezTo>
                  <a:pt x="1063" y="1447"/>
                  <a:pt x="1063" y="1447"/>
                  <a:pt x="1063" y="1447"/>
                </a:cubicBezTo>
                <a:cubicBezTo>
                  <a:pt x="1142" y="1447"/>
                  <a:pt x="1207" y="1382"/>
                  <a:pt x="1207" y="1303"/>
                </a:cubicBezTo>
                <a:cubicBezTo>
                  <a:pt x="1207" y="1159"/>
                  <a:pt x="1207" y="1159"/>
                  <a:pt x="1207" y="1159"/>
                </a:cubicBezTo>
                <a:cubicBezTo>
                  <a:pt x="1233" y="1159"/>
                  <a:pt x="1255" y="1137"/>
                  <a:pt x="1255" y="1111"/>
                </a:cubicBezTo>
                <a:cubicBezTo>
                  <a:pt x="1255" y="1015"/>
                  <a:pt x="1255" y="1015"/>
                  <a:pt x="1255" y="1015"/>
                </a:cubicBezTo>
                <a:cubicBezTo>
                  <a:pt x="1255" y="935"/>
                  <a:pt x="1190" y="871"/>
                  <a:pt x="1111" y="871"/>
                </a:cubicBezTo>
                <a:lnTo>
                  <a:pt x="528" y="871"/>
                </a:lnTo>
                <a:close/>
                <a:moveTo>
                  <a:pt x="1111" y="1303"/>
                </a:moveTo>
                <a:cubicBezTo>
                  <a:pt x="1111" y="1329"/>
                  <a:pt x="1089" y="1351"/>
                  <a:pt x="1063" y="1351"/>
                </a:cubicBezTo>
                <a:cubicBezTo>
                  <a:pt x="576" y="1351"/>
                  <a:pt x="576" y="1351"/>
                  <a:pt x="576" y="1351"/>
                </a:cubicBezTo>
                <a:cubicBezTo>
                  <a:pt x="550" y="1351"/>
                  <a:pt x="528" y="1329"/>
                  <a:pt x="528" y="1303"/>
                </a:cubicBezTo>
                <a:cubicBezTo>
                  <a:pt x="528" y="1159"/>
                  <a:pt x="528" y="1159"/>
                  <a:pt x="528" y="1159"/>
                </a:cubicBezTo>
                <a:cubicBezTo>
                  <a:pt x="871" y="1159"/>
                  <a:pt x="871" y="1159"/>
                  <a:pt x="871" y="1159"/>
                </a:cubicBezTo>
                <a:cubicBezTo>
                  <a:pt x="871" y="1207"/>
                  <a:pt x="871" y="1207"/>
                  <a:pt x="871" y="1207"/>
                </a:cubicBezTo>
                <a:cubicBezTo>
                  <a:pt x="871" y="1233"/>
                  <a:pt x="892" y="1255"/>
                  <a:pt x="919" y="1255"/>
                </a:cubicBezTo>
                <a:cubicBezTo>
                  <a:pt x="945" y="1255"/>
                  <a:pt x="967" y="1233"/>
                  <a:pt x="967" y="1207"/>
                </a:cubicBezTo>
                <a:cubicBezTo>
                  <a:pt x="967" y="1159"/>
                  <a:pt x="967" y="1159"/>
                  <a:pt x="967" y="1159"/>
                </a:cubicBezTo>
                <a:cubicBezTo>
                  <a:pt x="1111" y="1159"/>
                  <a:pt x="1111" y="1159"/>
                  <a:pt x="1111" y="1159"/>
                </a:cubicBezTo>
                <a:lnTo>
                  <a:pt x="1111" y="1303"/>
                </a:lnTo>
                <a:close/>
                <a:moveTo>
                  <a:pt x="1159" y="1015"/>
                </a:moveTo>
                <a:cubicBezTo>
                  <a:pt x="1159" y="1063"/>
                  <a:pt x="1159" y="1063"/>
                  <a:pt x="1159" y="1063"/>
                </a:cubicBezTo>
                <a:cubicBezTo>
                  <a:pt x="480" y="1063"/>
                  <a:pt x="480" y="1063"/>
                  <a:pt x="480" y="1063"/>
                </a:cubicBezTo>
                <a:cubicBezTo>
                  <a:pt x="480" y="1015"/>
                  <a:pt x="480" y="1015"/>
                  <a:pt x="480" y="1015"/>
                </a:cubicBezTo>
                <a:cubicBezTo>
                  <a:pt x="480" y="988"/>
                  <a:pt x="502" y="967"/>
                  <a:pt x="528" y="967"/>
                </a:cubicBezTo>
                <a:cubicBezTo>
                  <a:pt x="1111" y="967"/>
                  <a:pt x="1111" y="967"/>
                  <a:pt x="1111" y="967"/>
                </a:cubicBezTo>
                <a:cubicBezTo>
                  <a:pt x="1137" y="967"/>
                  <a:pt x="1159" y="988"/>
                  <a:pt x="1159" y="1015"/>
                </a:cubicBezTo>
                <a:close/>
                <a:moveTo>
                  <a:pt x="672" y="727"/>
                </a:moveTo>
                <a:cubicBezTo>
                  <a:pt x="672" y="700"/>
                  <a:pt x="694" y="679"/>
                  <a:pt x="720" y="679"/>
                </a:cubicBezTo>
                <a:cubicBezTo>
                  <a:pt x="919" y="679"/>
                  <a:pt x="919" y="679"/>
                  <a:pt x="919" y="679"/>
                </a:cubicBezTo>
                <a:cubicBezTo>
                  <a:pt x="945" y="679"/>
                  <a:pt x="967" y="700"/>
                  <a:pt x="967" y="727"/>
                </a:cubicBezTo>
                <a:cubicBezTo>
                  <a:pt x="967" y="753"/>
                  <a:pt x="945" y="775"/>
                  <a:pt x="919" y="775"/>
                </a:cubicBezTo>
                <a:cubicBezTo>
                  <a:pt x="720" y="775"/>
                  <a:pt x="720" y="775"/>
                  <a:pt x="720" y="775"/>
                </a:cubicBezTo>
                <a:cubicBezTo>
                  <a:pt x="694" y="775"/>
                  <a:pt x="672" y="753"/>
                  <a:pt x="672" y="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0" name="Freeform 47"/>
          <p:cNvSpPr>
            <a:spLocks noEditPoints="1"/>
          </p:cNvSpPr>
          <p:nvPr/>
        </p:nvSpPr>
        <p:spPr bwMode="auto">
          <a:xfrm>
            <a:off x="7464435" y="5931994"/>
            <a:ext cx="326354" cy="392387"/>
          </a:xfrm>
          <a:custGeom>
            <a:avLst/>
            <a:gdLst>
              <a:gd name="T0" fmla="*/ 921 w 1362"/>
              <a:gd name="T1" fmla="*/ 280 h 1638"/>
              <a:gd name="T2" fmla="*/ 873 w 1362"/>
              <a:gd name="T3" fmla="*/ 0 h 1638"/>
              <a:gd name="T4" fmla="*/ 345 w 1362"/>
              <a:gd name="T5" fmla="*/ 144 h 1638"/>
              <a:gd name="T6" fmla="*/ 441 w 1362"/>
              <a:gd name="T7" fmla="*/ 611 h 1638"/>
              <a:gd name="T8" fmla="*/ 43 w 1362"/>
              <a:gd name="T9" fmla="*/ 1517 h 1638"/>
              <a:gd name="T10" fmla="*/ 1110 w 1362"/>
              <a:gd name="T11" fmla="*/ 1638 h 1638"/>
              <a:gd name="T12" fmla="*/ 1316 w 1362"/>
              <a:gd name="T13" fmla="*/ 1275 h 1638"/>
              <a:gd name="T14" fmla="*/ 489 w 1362"/>
              <a:gd name="T15" fmla="*/ 96 h 1638"/>
              <a:gd name="T16" fmla="*/ 921 w 1362"/>
              <a:gd name="T17" fmla="*/ 144 h 1638"/>
              <a:gd name="T18" fmla="*/ 489 w 1362"/>
              <a:gd name="T19" fmla="*/ 192 h 1638"/>
              <a:gd name="T20" fmla="*/ 489 w 1362"/>
              <a:gd name="T21" fmla="*/ 96 h 1638"/>
              <a:gd name="T22" fmla="*/ 537 w 1362"/>
              <a:gd name="T23" fmla="*/ 624 h 1638"/>
              <a:gd name="T24" fmla="*/ 825 w 1362"/>
              <a:gd name="T25" fmla="*/ 288 h 1638"/>
              <a:gd name="T26" fmla="*/ 777 w 1362"/>
              <a:gd name="T27" fmla="*/ 384 h 1638"/>
              <a:gd name="T28" fmla="*/ 777 w 1362"/>
              <a:gd name="T29" fmla="*/ 480 h 1638"/>
              <a:gd name="T30" fmla="*/ 825 w 1362"/>
              <a:gd name="T31" fmla="*/ 576 h 1638"/>
              <a:gd name="T32" fmla="*/ 729 w 1362"/>
              <a:gd name="T33" fmla="*/ 624 h 1638"/>
              <a:gd name="T34" fmla="*/ 846 w 1362"/>
              <a:gd name="T35" fmla="*/ 672 h 1638"/>
              <a:gd name="T36" fmla="*/ 921 w 1362"/>
              <a:gd name="T37" fmla="*/ 1062 h 1638"/>
              <a:gd name="T38" fmla="*/ 441 w 1362"/>
              <a:gd name="T39" fmla="*/ 870 h 1638"/>
              <a:gd name="T40" fmla="*/ 530 w 1362"/>
              <a:gd name="T41" fmla="*/ 648 h 1638"/>
              <a:gd name="T42" fmla="*/ 1110 w 1362"/>
              <a:gd name="T43" fmla="*/ 1542 h 1638"/>
              <a:gd name="T44" fmla="*/ 127 w 1362"/>
              <a:gd name="T45" fmla="*/ 1469 h 1638"/>
              <a:gd name="T46" fmla="*/ 326 w 1362"/>
              <a:gd name="T47" fmla="*/ 993 h 1638"/>
              <a:gd name="T48" fmla="*/ 649 w 1362"/>
              <a:gd name="T49" fmla="*/ 1050 h 1638"/>
              <a:gd name="T50" fmla="*/ 1105 w 1362"/>
              <a:gd name="T51" fmla="*/ 1109 h 1638"/>
              <a:gd name="T52" fmla="*/ 1233 w 1362"/>
              <a:gd name="T53" fmla="*/ 1324 h 1638"/>
              <a:gd name="T54" fmla="*/ 441 w 1362"/>
              <a:gd name="T55" fmla="*/ 1206 h 1638"/>
              <a:gd name="T56" fmla="*/ 345 w 1362"/>
              <a:gd name="T57" fmla="*/ 1206 h 1638"/>
              <a:gd name="T58" fmla="*/ 441 w 1362"/>
              <a:gd name="T59" fmla="*/ 1206 h 1638"/>
              <a:gd name="T60" fmla="*/ 969 w 1362"/>
              <a:gd name="T61" fmla="*/ 1350 h 1638"/>
              <a:gd name="T62" fmla="*/ 969 w 1362"/>
              <a:gd name="T63" fmla="*/ 1254 h 1638"/>
              <a:gd name="T64" fmla="*/ 729 w 1362"/>
              <a:gd name="T65" fmla="*/ 1398 h 1638"/>
              <a:gd name="T66" fmla="*/ 633 w 1362"/>
              <a:gd name="T67" fmla="*/ 1398 h 1638"/>
              <a:gd name="T68" fmla="*/ 729 w 1362"/>
              <a:gd name="T69" fmla="*/ 139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2" h="1638">
                <a:moveTo>
                  <a:pt x="921" y="611"/>
                </a:moveTo>
                <a:cubicBezTo>
                  <a:pt x="921" y="280"/>
                  <a:pt x="921" y="280"/>
                  <a:pt x="921" y="280"/>
                </a:cubicBezTo>
                <a:cubicBezTo>
                  <a:pt x="977" y="260"/>
                  <a:pt x="1017" y="207"/>
                  <a:pt x="1017" y="144"/>
                </a:cubicBezTo>
                <a:cubicBezTo>
                  <a:pt x="1017" y="65"/>
                  <a:pt x="952" y="0"/>
                  <a:pt x="873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10" y="0"/>
                  <a:pt x="345" y="65"/>
                  <a:pt x="345" y="144"/>
                </a:cubicBezTo>
                <a:cubicBezTo>
                  <a:pt x="345" y="207"/>
                  <a:pt x="385" y="260"/>
                  <a:pt x="441" y="280"/>
                </a:cubicBezTo>
                <a:cubicBezTo>
                  <a:pt x="441" y="611"/>
                  <a:pt x="441" y="611"/>
                  <a:pt x="441" y="611"/>
                </a:cubicBezTo>
                <a:cubicBezTo>
                  <a:pt x="46" y="1275"/>
                  <a:pt x="46" y="1275"/>
                  <a:pt x="46" y="1275"/>
                </a:cubicBezTo>
                <a:cubicBezTo>
                  <a:pt x="1" y="1350"/>
                  <a:pt x="0" y="1440"/>
                  <a:pt x="43" y="1517"/>
                </a:cubicBezTo>
                <a:cubicBezTo>
                  <a:pt x="86" y="1593"/>
                  <a:pt x="165" y="1638"/>
                  <a:pt x="252" y="1638"/>
                </a:cubicBezTo>
                <a:cubicBezTo>
                  <a:pt x="1110" y="1638"/>
                  <a:pt x="1110" y="1638"/>
                  <a:pt x="1110" y="1638"/>
                </a:cubicBezTo>
                <a:cubicBezTo>
                  <a:pt x="1198" y="1638"/>
                  <a:pt x="1276" y="1593"/>
                  <a:pt x="1319" y="1517"/>
                </a:cubicBezTo>
                <a:cubicBezTo>
                  <a:pt x="1362" y="1440"/>
                  <a:pt x="1361" y="1350"/>
                  <a:pt x="1316" y="1275"/>
                </a:cubicBezTo>
                <a:lnTo>
                  <a:pt x="921" y="611"/>
                </a:lnTo>
                <a:close/>
                <a:moveTo>
                  <a:pt x="489" y="96"/>
                </a:moveTo>
                <a:cubicBezTo>
                  <a:pt x="873" y="96"/>
                  <a:pt x="873" y="96"/>
                  <a:pt x="873" y="96"/>
                </a:cubicBezTo>
                <a:cubicBezTo>
                  <a:pt x="900" y="96"/>
                  <a:pt x="921" y="117"/>
                  <a:pt x="921" y="144"/>
                </a:cubicBezTo>
                <a:cubicBezTo>
                  <a:pt x="921" y="170"/>
                  <a:pt x="900" y="192"/>
                  <a:pt x="873" y="192"/>
                </a:cubicBezTo>
                <a:cubicBezTo>
                  <a:pt x="489" y="192"/>
                  <a:pt x="489" y="192"/>
                  <a:pt x="489" y="192"/>
                </a:cubicBezTo>
                <a:cubicBezTo>
                  <a:pt x="463" y="192"/>
                  <a:pt x="441" y="170"/>
                  <a:pt x="441" y="144"/>
                </a:cubicBezTo>
                <a:cubicBezTo>
                  <a:pt x="441" y="117"/>
                  <a:pt x="463" y="96"/>
                  <a:pt x="489" y="96"/>
                </a:cubicBezTo>
                <a:close/>
                <a:moveTo>
                  <a:pt x="530" y="648"/>
                </a:moveTo>
                <a:cubicBezTo>
                  <a:pt x="535" y="641"/>
                  <a:pt x="537" y="633"/>
                  <a:pt x="537" y="624"/>
                </a:cubicBezTo>
                <a:cubicBezTo>
                  <a:pt x="537" y="288"/>
                  <a:pt x="537" y="288"/>
                  <a:pt x="537" y="288"/>
                </a:cubicBezTo>
                <a:cubicBezTo>
                  <a:pt x="825" y="288"/>
                  <a:pt x="825" y="288"/>
                  <a:pt x="825" y="288"/>
                </a:cubicBezTo>
                <a:cubicBezTo>
                  <a:pt x="825" y="384"/>
                  <a:pt x="825" y="384"/>
                  <a:pt x="825" y="384"/>
                </a:cubicBezTo>
                <a:cubicBezTo>
                  <a:pt x="777" y="384"/>
                  <a:pt x="777" y="384"/>
                  <a:pt x="777" y="384"/>
                </a:cubicBezTo>
                <a:cubicBezTo>
                  <a:pt x="751" y="384"/>
                  <a:pt x="729" y="405"/>
                  <a:pt x="729" y="432"/>
                </a:cubicBezTo>
                <a:cubicBezTo>
                  <a:pt x="729" y="458"/>
                  <a:pt x="751" y="480"/>
                  <a:pt x="777" y="480"/>
                </a:cubicBezTo>
                <a:cubicBezTo>
                  <a:pt x="825" y="480"/>
                  <a:pt x="825" y="480"/>
                  <a:pt x="825" y="480"/>
                </a:cubicBezTo>
                <a:cubicBezTo>
                  <a:pt x="825" y="576"/>
                  <a:pt x="825" y="576"/>
                  <a:pt x="825" y="576"/>
                </a:cubicBezTo>
                <a:cubicBezTo>
                  <a:pt x="777" y="576"/>
                  <a:pt x="777" y="576"/>
                  <a:pt x="777" y="576"/>
                </a:cubicBezTo>
                <a:cubicBezTo>
                  <a:pt x="751" y="576"/>
                  <a:pt x="729" y="597"/>
                  <a:pt x="729" y="624"/>
                </a:cubicBezTo>
                <a:cubicBezTo>
                  <a:pt x="729" y="650"/>
                  <a:pt x="751" y="672"/>
                  <a:pt x="777" y="672"/>
                </a:cubicBezTo>
                <a:cubicBezTo>
                  <a:pt x="846" y="672"/>
                  <a:pt x="846" y="672"/>
                  <a:pt x="846" y="672"/>
                </a:cubicBezTo>
                <a:cubicBezTo>
                  <a:pt x="1056" y="1026"/>
                  <a:pt x="1056" y="1026"/>
                  <a:pt x="1056" y="1026"/>
                </a:cubicBezTo>
                <a:cubicBezTo>
                  <a:pt x="1021" y="1044"/>
                  <a:pt x="973" y="1062"/>
                  <a:pt x="921" y="1062"/>
                </a:cubicBezTo>
                <a:cubicBezTo>
                  <a:pt x="809" y="1062"/>
                  <a:pt x="714" y="979"/>
                  <a:pt x="713" y="978"/>
                </a:cubicBezTo>
                <a:cubicBezTo>
                  <a:pt x="707" y="973"/>
                  <a:pt x="590" y="870"/>
                  <a:pt x="441" y="870"/>
                </a:cubicBezTo>
                <a:cubicBezTo>
                  <a:pt x="426" y="870"/>
                  <a:pt x="412" y="871"/>
                  <a:pt x="397" y="873"/>
                </a:cubicBezTo>
                <a:lnTo>
                  <a:pt x="530" y="648"/>
                </a:lnTo>
                <a:close/>
                <a:moveTo>
                  <a:pt x="1235" y="1469"/>
                </a:moveTo>
                <a:cubicBezTo>
                  <a:pt x="1209" y="1515"/>
                  <a:pt x="1163" y="1542"/>
                  <a:pt x="1110" y="1542"/>
                </a:cubicBezTo>
                <a:cubicBezTo>
                  <a:pt x="252" y="1542"/>
                  <a:pt x="252" y="1542"/>
                  <a:pt x="252" y="1542"/>
                </a:cubicBezTo>
                <a:cubicBezTo>
                  <a:pt x="200" y="1542"/>
                  <a:pt x="153" y="1515"/>
                  <a:pt x="127" y="1469"/>
                </a:cubicBezTo>
                <a:cubicBezTo>
                  <a:pt x="101" y="1424"/>
                  <a:pt x="102" y="1369"/>
                  <a:pt x="129" y="1324"/>
                </a:cubicBezTo>
                <a:cubicBezTo>
                  <a:pt x="326" y="993"/>
                  <a:pt x="326" y="993"/>
                  <a:pt x="326" y="993"/>
                </a:cubicBezTo>
                <a:cubicBezTo>
                  <a:pt x="365" y="975"/>
                  <a:pt x="404" y="966"/>
                  <a:pt x="441" y="966"/>
                </a:cubicBezTo>
                <a:cubicBezTo>
                  <a:pt x="553" y="966"/>
                  <a:pt x="648" y="1049"/>
                  <a:pt x="649" y="1050"/>
                </a:cubicBezTo>
                <a:cubicBezTo>
                  <a:pt x="654" y="1055"/>
                  <a:pt x="772" y="1158"/>
                  <a:pt x="921" y="1158"/>
                </a:cubicBezTo>
                <a:cubicBezTo>
                  <a:pt x="992" y="1158"/>
                  <a:pt x="1056" y="1135"/>
                  <a:pt x="1105" y="1109"/>
                </a:cubicBezTo>
                <a:cubicBezTo>
                  <a:pt x="1233" y="1324"/>
                  <a:pt x="1233" y="1324"/>
                  <a:pt x="1233" y="1324"/>
                </a:cubicBezTo>
                <a:cubicBezTo>
                  <a:pt x="1233" y="1324"/>
                  <a:pt x="1233" y="1324"/>
                  <a:pt x="1233" y="1324"/>
                </a:cubicBezTo>
                <a:cubicBezTo>
                  <a:pt x="1260" y="1369"/>
                  <a:pt x="1261" y="1424"/>
                  <a:pt x="1235" y="1469"/>
                </a:cubicBezTo>
                <a:close/>
                <a:moveTo>
                  <a:pt x="441" y="1206"/>
                </a:moveTo>
                <a:cubicBezTo>
                  <a:pt x="441" y="1233"/>
                  <a:pt x="419" y="1254"/>
                  <a:pt x="393" y="1254"/>
                </a:cubicBezTo>
                <a:cubicBezTo>
                  <a:pt x="366" y="1254"/>
                  <a:pt x="345" y="1233"/>
                  <a:pt x="345" y="1206"/>
                </a:cubicBezTo>
                <a:cubicBezTo>
                  <a:pt x="345" y="1180"/>
                  <a:pt x="366" y="1158"/>
                  <a:pt x="393" y="1158"/>
                </a:cubicBezTo>
                <a:cubicBezTo>
                  <a:pt x="419" y="1158"/>
                  <a:pt x="441" y="1180"/>
                  <a:pt x="441" y="1206"/>
                </a:cubicBezTo>
                <a:close/>
                <a:moveTo>
                  <a:pt x="1017" y="1302"/>
                </a:moveTo>
                <a:cubicBezTo>
                  <a:pt x="1017" y="1329"/>
                  <a:pt x="995" y="1350"/>
                  <a:pt x="969" y="1350"/>
                </a:cubicBezTo>
                <a:cubicBezTo>
                  <a:pt x="942" y="1350"/>
                  <a:pt x="921" y="1329"/>
                  <a:pt x="921" y="1302"/>
                </a:cubicBezTo>
                <a:cubicBezTo>
                  <a:pt x="921" y="1276"/>
                  <a:pt x="942" y="1254"/>
                  <a:pt x="969" y="1254"/>
                </a:cubicBezTo>
                <a:cubicBezTo>
                  <a:pt x="995" y="1254"/>
                  <a:pt x="1017" y="1276"/>
                  <a:pt x="1017" y="1302"/>
                </a:cubicBezTo>
                <a:close/>
                <a:moveTo>
                  <a:pt x="729" y="1398"/>
                </a:moveTo>
                <a:cubicBezTo>
                  <a:pt x="729" y="1425"/>
                  <a:pt x="707" y="1446"/>
                  <a:pt x="681" y="1446"/>
                </a:cubicBezTo>
                <a:cubicBezTo>
                  <a:pt x="654" y="1446"/>
                  <a:pt x="633" y="1425"/>
                  <a:pt x="633" y="1398"/>
                </a:cubicBezTo>
                <a:cubicBezTo>
                  <a:pt x="633" y="1372"/>
                  <a:pt x="654" y="1350"/>
                  <a:pt x="681" y="1350"/>
                </a:cubicBezTo>
                <a:cubicBezTo>
                  <a:pt x="707" y="1350"/>
                  <a:pt x="729" y="1372"/>
                  <a:pt x="729" y="1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1" name="Freeform 33"/>
          <p:cNvSpPr>
            <a:spLocks noEditPoints="1"/>
          </p:cNvSpPr>
          <p:nvPr/>
        </p:nvSpPr>
        <p:spPr bwMode="auto">
          <a:xfrm>
            <a:off x="7431199" y="4581132"/>
            <a:ext cx="392827" cy="400311"/>
          </a:xfrm>
          <a:custGeom>
            <a:avLst/>
            <a:gdLst>
              <a:gd name="T0" fmla="*/ 888 w 1639"/>
              <a:gd name="T1" fmla="*/ 1263 h 1671"/>
              <a:gd name="T2" fmla="*/ 1300 w 1639"/>
              <a:gd name="T3" fmla="*/ 1654 h 1671"/>
              <a:gd name="T4" fmla="*/ 1347 w 1639"/>
              <a:gd name="T5" fmla="*/ 1615 h 1671"/>
              <a:gd name="T6" fmla="*/ 1515 w 1639"/>
              <a:gd name="T7" fmla="*/ 1448 h 1671"/>
              <a:gd name="T8" fmla="*/ 1540 w 1639"/>
              <a:gd name="T9" fmla="*/ 1366 h 1671"/>
              <a:gd name="T10" fmla="*/ 1515 w 1639"/>
              <a:gd name="T11" fmla="*/ 1173 h 1671"/>
              <a:gd name="T12" fmla="*/ 1540 w 1639"/>
              <a:gd name="T13" fmla="*/ 1092 h 1671"/>
              <a:gd name="T14" fmla="*/ 1540 w 1639"/>
              <a:gd name="T15" fmla="*/ 612 h 1671"/>
              <a:gd name="T16" fmla="*/ 1540 w 1639"/>
              <a:gd name="T17" fmla="*/ 132 h 1671"/>
              <a:gd name="T18" fmla="*/ 100 w 1639"/>
              <a:gd name="T19" fmla="*/ 1092 h 1671"/>
              <a:gd name="T20" fmla="*/ 100 w 1639"/>
              <a:gd name="T21" fmla="*/ 1572 h 1671"/>
              <a:gd name="T22" fmla="*/ 580 w 1639"/>
              <a:gd name="T23" fmla="*/ 1572 h 1671"/>
              <a:gd name="T24" fmla="*/ 343 w 1639"/>
              <a:gd name="T25" fmla="*/ 1397 h 1671"/>
              <a:gd name="T26" fmla="*/ 582 w 1639"/>
              <a:gd name="T27" fmla="*/ 1332 h 1671"/>
              <a:gd name="T28" fmla="*/ 1407 w 1639"/>
              <a:gd name="T29" fmla="*/ 1370 h 1671"/>
              <a:gd name="T30" fmla="*/ 1286 w 1639"/>
              <a:gd name="T31" fmla="*/ 1425 h 1671"/>
              <a:gd name="T32" fmla="*/ 957 w 1639"/>
              <a:gd name="T33" fmla="*/ 1194 h 1671"/>
              <a:gd name="T34" fmla="*/ 1288 w 1639"/>
              <a:gd name="T35" fmla="*/ 1251 h 1671"/>
              <a:gd name="T36" fmla="*/ 1407 w 1639"/>
              <a:gd name="T37" fmla="*/ 1370 h 1671"/>
              <a:gd name="T38" fmla="*/ 1324 w 1639"/>
              <a:gd name="T39" fmla="*/ 1113 h 1671"/>
              <a:gd name="T40" fmla="*/ 1162 w 1639"/>
              <a:gd name="T41" fmla="*/ 989 h 1671"/>
              <a:gd name="T42" fmla="*/ 1407 w 1639"/>
              <a:gd name="T43" fmla="*/ 1096 h 1671"/>
              <a:gd name="T44" fmla="*/ 1471 w 1639"/>
              <a:gd name="T45" fmla="*/ 200 h 1671"/>
              <a:gd name="T46" fmla="*/ 1471 w 1639"/>
              <a:gd name="T47" fmla="*/ 543 h 1671"/>
              <a:gd name="T48" fmla="*/ 1127 w 1639"/>
              <a:gd name="T49" fmla="*/ 545 h 1671"/>
              <a:gd name="T50" fmla="*/ 1128 w 1639"/>
              <a:gd name="T51" fmla="*/ 200 h 1671"/>
              <a:gd name="T52" fmla="*/ 1058 w 1639"/>
              <a:gd name="T53" fmla="*/ 613 h 1671"/>
              <a:gd name="T54" fmla="*/ 1040 w 1639"/>
              <a:gd name="T55" fmla="*/ 974 h 1671"/>
              <a:gd name="T56" fmla="*/ 697 w 1639"/>
              <a:gd name="T57" fmla="*/ 632 h 1671"/>
              <a:gd name="T58" fmla="*/ 608 w 1639"/>
              <a:gd name="T59" fmla="*/ 721 h 1671"/>
              <a:gd name="T60" fmla="*/ 950 w 1639"/>
              <a:gd name="T61" fmla="*/ 1064 h 1671"/>
              <a:gd name="T62" fmla="*/ 679 w 1639"/>
              <a:gd name="T63" fmla="*/ 1332 h 1671"/>
              <a:gd name="T64" fmla="*/ 340 w 1639"/>
              <a:gd name="T65" fmla="*/ 992 h 1671"/>
              <a:gd name="T66" fmla="*/ 608 w 1639"/>
              <a:gd name="T67" fmla="*/ 721 h 1671"/>
              <a:gd name="T68" fmla="*/ 168 w 1639"/>
              <a:gd name="T69" fmla="*/ 1160 h 1671"/>
              <a:gd name="T70" fmla="*/ 474 w 1639"/>
              <a:gd name="T71" fmla="*/ 1129 h 1671"/>
              <a:gd name="T72" fmla="*/ 237 w 1639"/>
              <a:gd name="T73" fmla="*/ 1434 h 1671"/>
              <a:gd name="T74" fmla="*/ 340 w 1639"/>
              <a:gd name="T75" fmla="*/ 1574 h 1671"/>
              <a:gd name="T76" fmla="*/ 97 w 1639"/>
              <a:gd name="T77" fmla="*/ 1332 h 1671"/>
              <a:gd name="T78" fmla="*/ 1348 w 1639"/>
              <a:gd name="T79" fmla="*/ 372 h 1671"/>
              <a:gd name="T80" fmla="*/ 1334 w 1639"/>
              <a:gd name="T81" fmla="*/ 269 h 1671"/>
              <a:gd name="T82" fmla="*/ 1445 w 1639"/>
              <a:gd name="T83" fmla="*/ 372 h 1671"/>
              <a:gd name="T84" fmla="*/ 1368 w 1639"/>
              <a:gd name="T85" fmla="*/ 489 h 1671"/>
              <a:gd name="T86" fmla="*/ 1334 w 1639"/>
              <a:gd name="T87" fmla="*/ 406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671">
                <a:moveTo>
                  <a:pt x="580" y="1572"/>
                </a:moveTo>
                <a:cubicBezTo>
                  <a:pt x="888" y="1263"/>
                  <a:pt x="888" y="1263"/>
                  <a:pt x="888" y="1263"/>
                </a:cubicBezTo>
                <a:cubicBezTo>
                  <a:pt x="1265" y="1640"/>
                  <a:pt x="1265" y="1640"/>
                  <a:pt x="1265" y="1640"/>
                </a:cubicBezTo>
                <a:cubicBezTo>
                  <a:pt x="1275" y="1649"/>
                  <a:pt x="1287" y="1654"/>
                  <a:pt x="1300" y="1654"/>
                </a:cubicBezTo>
                <a:cubicBezTo>
                  <a:pt x="1304" y="1654"/>
                  <a:pt x="1309" y="1654"/>
                  <a:pt x="1314" y="1652"/>
                </a:cubicBezTo>
                <a:cubicBezTo>
                  <a:pt x="1331" y="1647"/>
                  <a:pt x="1344" y="1633"/>
                  <a:pt x="1347" y="1615"/>
                </a:cubicBezTo>
                <a:cubicBezTo>
                  <a:pt x="1375" y="1476"/>
                  <a:pt x="1375" y="1476"/>
                  <a:pt x="1375" y="1476"/>
                </a:cubicBezTo>
                <a:cubicBezTo>
                  <a:pt x="1515" y="1448"/>
                  <a:pt x="1515" y="1448"/>
                  <a:pt x="1515" y="1448"/>
                </a:cubicBezTo>
                <a:cubicBezTo>
                  <a:pt x="1532" y="1444"/>
                  <a:pt x="1546" y="1431"/>
                  <a:pt x="1552" y="1414"/>
                </a:cubicBezTo>
                <a:cubicBezTo>
                  <a:pt x="1557" y="1397"/>
                  <a:pt x="1552" y="1379"/>
                  <a:pt x="1540" y="1366"/>
                </a:cubicBezTo>
                <a:cubicBezTo>
                  <a:pt x="1375" y="1201"/>
                  <a:pt x="1375" y="1201"/>
                  <a:pt x="1375" y="1201"/>
                </a:cubicBezTo>
                <a:cubicBezTo>
                  <a:pt x="1515" y="1173"/>
                  <a:pt x="1515" y="1173"/>
                  <a:pt x="1515" y="1173"/>
                </a:cubicBezTo>
                <a:cubicBezTo>
                  <a:pt x="1532" y="1170"/>
                  <a:pt x="1546" y="1157"/>
                  <a:pt x="1552" y="1140"/>
                </a:cubicBezTo>
                <a:cubicBezTo>
                  <a:pt x="1557" y="1123"/>
                  <a:pt x="1552" y="1104"/>
                  <a:pt x="1540" y="1092"/>
                </a:cubicBezTo>
                <a:cubicBezTo>
                  <a:pt x="1300" y="852"/>
                  <a:pt x="1300" y="852"/>
                  <a:pt x="1300" y="852"/>
                </a:cubicBezTo>
                <a:cubicBezTo>
                  <a:pt x="1540" y="612"/>
                  <a:pt x="1540" y="612"/>
                  <a:pt x="1540" y="612"/>
                </a:cubicBezTo>
                <a:cubicBezTo>
                  <a:pt x="1604" y="548"/>
                  <a:pt x="1639" y="462"/>
                  <a:pt x="1639" y="372"/>
                </a:cubicBezTo>
                <a:cubicBezTo>
                  <a:pt x="1639" y="281"/>
                  <a:pt x="1604" y="196"/>
                  <a:pt x="1540" y="132"/>
                </a:cubicBezTo>
                <a:cubicBezTo>
                  <a:pt x="1407" y="0"/>
                  <a:pt x="1192" y="0"/>
                  <a:pt x="1060" y="132"/>
                </a:cubicBezTo>
                <a:cubicBezTo>
                  <a:pt x="100" y="1092"/>
                  <a:pt x="100" y="1092"/>
                  <a:pt x="100" y="1092"/>
                </a:cubicBezTo>
                <a:cubicBezTo>
                  <a:pt x="36" y="1156"/>
                  <a:pt x="0" y="1241"/>
                  <a:pt x="0" y="1332"/>
                </a:cubicBezTo>
                <a:cubicBezTo>
                  <a:pt x="0" y="1422"/>
                  <a:pt x="36" y="1507"/>
                  <a:pt x="100" y="1572"/>
                </a:cubicBezTo>
                <a:cubicBezTo>
                  <a:pt x="164" y="1636"/>
                  <a:pt x="249" y="1671"/>
                  <a:pt x="340" y="1671"/>
                </a:cubicBezTo>
                <a:cubicBezTo>
                  <a:pt x="430" y="1671"/>
                  <a:pt x="516" y="1636"/>
                  <a:pt x="580" y="1572"/>
                </a:cubicBezTo>
                <a:close/>
                <a:moveTo>
                  <a:pt x="565" y="1420"/>
                </a:moveTo>
                <a:cubicBezTo>
                  <a:pt x="492" y="1449"/>
                  <a:pt x="409" y="1440"/>
                  <a:pt x="343" y="1397"/>
                </a:cubicBezTo>
                <a:cubicBezTo>
                  <a:pt x="542" y="1198"/>
                  <a:pt x="542" y="1198"/>
                  <a:pt x="542" y="1198"/>
                </a:cubicBezTo>
                <a:cubicBezTo>
                  <a:pt x="568" y="1237"/>
                  <a:pt x="582" y="1283"/>
                  <a:pt x="582" y="1332"/>
                </a:cubicBezTo>
                <a:cubicBezTo>
                  <a:pt x="582" y="1362"/>
                  <a:pt x="576" y="1392"/>
                  <a:pt x="565" y="1420"/>
                </a:cubicBezTo>
                <a:close/>
                <a:moveTo>
                  <a:pt x="1407" y="1370"/>
                </a:moveTo>
                <a:cubicBezTo>
                  <a:pt x="1324" y="1387"/>
                  <a:pt x="1324" y="1387"/>
                  <a:pt x="1324" y="1387"/>
                </a:cubicBezTo>
                <a:cubicBezTo>
                  <a:pt x="1305" y="1391"/>
                  <a:pt x="1290" y="1406"/>
                  <a:pt x="1286" y="1425"/>
                </a:cubicBezTo>
                <a:cubicBezTo>
                  <a:pt x="1270" y="1507"/>
                  <a:pt x="1270" y="1507"/>
                  <a:pt x="1270" y="1507"/>
                </a:cubicBezTo>
                <a:cubicBezTo>
                  <a:pt x="957" y="1194"/>
                  <a:pt x="957" y="1194"/>
                  <a:pt x="957" y="1194"/>
                </a:cubicBezTo>
                <a:cubicBezTo>
                  <a:pt x="1094" y="1057"/>
                  <a:pt x="1094" y="1057"/>
                  <a:pt x="1094" y="1057"/>
                </a:cubicBezTo>
                <a:cubicBezTo>
                  <a:pt x="1288" y="1251"/>
                  <a:pt x="1288" y="1251"/>
                  <a:pt x="1288" y="1251"/>
                </a:cubicBezTo>
                <a:cubicBezTo>
                  <a:pt x="1288" y="1252"/>
                  <a:pt x="1288" y="1252"/>
                  <a:pt x="1288" y="1252"/>
                </a:cubicBezTo>
                <a:lnTo>
                  <a:pt x="1407" y="1370"/>
                </a:lnTo>
                <a:close/>
                <a:moveTo>
                  <a:pt x="1407" y="1096"/>
                </a:moveTo>
                <a:cubicBezTo>
                  <a:pt x="1324" y="1113"/>
                  <a:pt x="1324" y="1113"/>
                  <a:pt x="1324" y="1113"/>
                </a:cubicBezTo>
                <a:cubicBezTo>
                  <a:pt x="1315" y="1115"/>
                  <a:pt x="1306" y="1119"/>
                  <a:pt x="1300" y="1126"/>
                </a:cubicBezTo>
                <a:cubicBezTo>
                  <a:pt x="1162" y="989"/>
                  <a:pt x="1162" y="989"/>
                  <a:pt x="1162" y="989"/>
                </a:cubicBezTo>
                <a:cubicBezTo>
                  <a:pt x="1231" y="920"/>
                  <a:pt x="1231" y="920"/>
                  <a:pt x="1231" y="920"/>
                </a:cubicBezTo>
                <a:lnTo>
                  <a:pt x="1407" y="1096"/>
                </a:lnTo>
                <a:close/>
                <a:moveTo>
                  <a:pt x="1128" y="200"/>
                </a:moveTo>
                <a:cubicBezTo>
                  <a:pt x="1223" y="106"/>
                  <a:pt x="1376" y="106"/>
                  <a:pt x="1471" y="200"/>
                </a:cubicBezTo>
                <a:cubicBezTo>
                  <a:pt x="1517" y="246"/>
                  <a:pt x="1542" y="307"/>
                  <a:pt x="1542" y="372"/>
                </a:cubicBezTo>
                <a:cubicBezTo>
                  <a:pt x="1542" y="437"/>
                  <a:pt x="1517" y="497"/>
                  <a:pt x="1471" y="543"/>
                </a:cubicBezTo>
                <a:cubicBezTo>
                  <a:pt x="1246" y="769"/>
                  <a:pt x="1246" y="769"/>
                  <a:pt x="1246" y="769"/>
                </a:cubicBezTo>
                <a:cubicBezTo>
                  <a:pt x="1229" y="685"/>
                  <a:pt x="1189" y="606"/>
                  <a:pt x="1127" y="545"/>
                </a:cubicBezTo>
                <a:cubicBezTo>
                  <a:pt x="1065" y="483"/>
                  <a:pt x="987" y="442"/>
                  <a:pt x="903" y="426"/>
                </a:cubicBezTo>
                <a:lnTo>
                  <a:pt x="1128" y="200"/>
                </a:lnTo>
                <a:close/>
                <a:moveTo>
                  <a:pt x="813" y="515"/>
                </a:moveTo>
                <a:cubicBezTo>
                  <a:pt x="905" y="513"/>
                  <a:pt x="993" y="548"/>
                  <a:pt x="1058" y="613"/>
                </a:cubicBezTo>
                <a:cubicBezTo>
                  <a:pt x="1123" y="678"/>
                  <a:pt x="1158" y="767"/>
                  <a:pt x="1156" y="858"/>
                </a:cubicBezTo>
                <a:cubicBezTo>
                  <a:pt x="1040" y="974"/>
                  <a:pt x="1040" y="974"/>
                  <a:pt x="1040" y="974"/>
                </a:cubicBezTo>
                <a:cubicBezTo>
                  <a:pt x="1024" y="890"/>
                  <a:pt x="983" y="812"/>
                  <a:pt x="921" y="750"/>
                </a:cubicBezTo>
                <a:cubicBezTo>
                  <a:pt x="859" y="688"/>
                  <a:pt x="781" y="648"/>
                  <a:pt x="697" y="632"/>
                </a:cubicBezTo>
                <a:lnTo>
                  <a:pt x="813" y="515"/>
                </a:lnTo>
                <a:close/>
                <a:moveTo>
                  <a:pt x="608" y="721"/>
                </a:moveTo>
                <a:cubicBezTo>
                  <a:pt x="699" y="719"/>
                  <a:pt x="788" y="754"/>
                  <a:pt x="853" y="819"/>
                </a:cubicBezTo>
                <a:cubicBezTo>
                  <a:pt x="918" y="884"/>
                  <a:pt x="953" y="972"/>
                  <a:pt x="950" y="1064"/>
                </a:cubicBezTo>
                <a:cubicBezTo>
                  <a:pt x="679" y="1335"/>
                  <a:pt x="679" y="1335"/>
                  <a:pt x="679" y="1335"/>
                </a:cubicBezTo>
                <a:cubicBezTo>
                  <a:pt x="679" y="1334"/>
                  <a:pt x="679" y="1333"/>
                  <a:pt x="679" y="1332"/>
                </a:cubicBezTo>
                <a:cubicBezTo>
                  <a:pt x="679" y="1241"/>
                  <a:pt x="644" y="1156"/>
                  <a:pt x="580" y="1092"/>
                </a:cubicBezTo>
                <a:cubicBezTo>
                  <a:pt x="516" y="1028"/>
                  <a:pt x="430" y="992"/>
                  <a:pt x="340" y="992"/>
                </a:cubicBezTo>
                <a:cubicBezTo>
                  <a:pt x="339" y="992"/>
                  <a:pt x="337" y="992"/>
                  <a:pt x="336" y="992"/>
                </a:cubicBezTo>
                <a:lnTo>
                  <a:pt x="608" y="721"/>
                </a:lnTo>
                <a:close/>
                <a:moveTo>
                  <a:pt x="97" y="1332"/>
                </a:moveTo>
                <a:cubicBezTo>
                  <a:pt x="97" y="1267"/>
                  <a:pt x="123" y="1206"/>
                  <a:pt x="168" y="1160"/>
                </a:cubicBezTo>
                <a:cubicBezTo>
                  <a:pt x="214" y="1114"/>
                  <a:pt x="275" y="1089"/>
                  <a:pt x="340" y="1089"/>
                </a:cubicBezTo>
                <a:cubicBezTo>
                  <a:pt x="388" y="1089"/>
                  <a:pt x="434" y="1103"/>
                  <a:pt x="474" y="1129"/>
                </a:cubicBezTo>
                <a:cubicBezTo>
                  <a:pt x="237" y="1366"/>
                  <a:pt x="237" y="1366"/>
                  <a:pt x="237" y="1366"/>
                </a:cubicBezTo>
                <a:cubicBezTo>
                  <a:pt x="218" y="1385"/>
                  <a:pt x="218" y="1416"/>
                  <a:pt x="237" y="1434"/>
                </a:cubicBezTo>
                <a:cubicBezTo>
                  <a:pt x="301" y="1499"/>
                  <a:pt x="387" y="1533"/>
                  <a:pt x="474" y="1534"/>
                </a:cubicBezTo>
                <a:cubicBezTo>
                  <a:pt x="434" y="1560"/>
                  <a:pt x="388" y="1574"/>
                  <a:pt x="340" y="1574"/>
                </a:cubicBezTo>
                <a:cubicBezTo>
                  <a:pt x="275" y="1574"/>
                  <a:pt x="214" y="1549"/>
                  <a:pt x="168" y="1503"/>
                </a:cubicBezTo>
                <a:cubicBezTo>
                  <a:pt x="123" y="1457"/>
                  <a:pt x="97" y="1396"/>
                  <a:pt x="97" y="1332"/>
                </a:cubicBezTo>
                <a:close/>
                <a:moveTo>
                  <a:pt x="1334" y="406"/>
                </a:moveTo>
                <a:cubicBezTo>
                  <a:pt x="1343" y="397"/>
                  <a:pt x="1348" y="385"/>
                  <a:pt x="1348" y="372"/>
                </a:cubicBezTo>
                <a:cubicBezTo>
                  <a:pt x="1348" y="359"/>
                  <a:pt x="1343" y="347"/>
                  <a:pt x="1334" y="338"/>
                </a:cubicBezTo>
                <a:cubicBezTo>
                  <a:pt x="1315" y="319"/>
                  <a:pt x="1315" y="288"/>
                  <a:pt x="1334" y="269"/>
                </a:cubicBezTo>
                <a:cubicBezTo>
                  <a:pt x="1353" y="250"/>
                  <a:pt x="1383" y="250"/>
                  <a:pt x="1402" y="269"/>
                </a:cubicBezTo>
                <a:cubicBezTo>
                  <a:pt x="1430" y="296"/>
                  <a:pt x="1445" y="333"/>
                  <a:pt x="1445" y="372"/>
                </a:cubicBezTo>
                <a:cubicBezTo>
                  <a:pt x="1445" y="411"/>
                  <a:pt x="1430" y="447"/>
                  <a:pt x="1402" y="475"/>
                </a:cubicBezTo>
                <a:cubicBezTo>
                  <a:pt x="1393" y="484"/>
                  <a:pt x="1381" y="489"/>
                  <a:pt x="1368" y="489"/>
                </a:cubicBezTo>
                <a:cubicBezTo>
                  <a:pt x="1356" y="489"/>
                  <a:pt x="1343" y="484"/>
                  <a:pt x="1334" y="475"/>
                </a:cubicBezTo>
                <a:cubicBezTo>
                  <a:pt x="1315" y="456"/>
                  <a:pt x="1315" y="425"/>
                  <a:pt x="1334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2" name="Freeform 8"/>
          <p:cNvSpPr>
            <a:spLocks noEditPoints="1"/>
          </p:cNvSpPr>
          <p:nvPr/>
        </p:nvSpPr>
        <p:spPr bwMode="auto">
          <a:xfrm>
            <a:off x="8883692" y="1889091"/>
            <a:ext cx="392828" cy="393268"/>
          </a:xfrm>
          <a:custGeom>
            <a:avLst/>
            <a:gdLst>
              <a:gd name="T0" fmla="*/ 944 w 1639"/>
              <a:gd name="T1" fmla="*/ 1248 h 1641"/>
              <a:gd name="T2" fmla="*/ 967 w 1639"/>
              <a:gd name="T3" fmla="*/ 1591 h 1641"/>
              <a:gd name="T4" fmla="*/ 1041 w 1639"/>
              <a:gd name="T5" fmla="*/ 1631 h 1641"/>
              <a:gd name="T6" fmla="*/ 1276 w 1639"/>
              <a:gd name="T7" fmla="*/ 1631 h 1641"/>
              <a:gd name="T8" fmla="*/ 1325 w 1639"/>
              <a:gd name="T9" fmla="*/ 1633 h 1641"/>
              <a:gd name="T10" fmla="*/ 1351 w 1639"/>
              <a:gd name="T11" fmla="*/ 1271 h 1641"/>
              <a:gd name="T12" fmla="*/ 1495 w 1639"/>
              <a:gd name="T13" fmla="*/ 1248 h 1641"/>
              <a:gd name="T14" fmla="*/ 1639 w 1639"/>
              <a:gd name="T15" fmla="*/ 144 h 1641"/>
              <a:gd name="T16" fmla="*/ 144 w 1639"/>
              <a:gd name="T17" fmla="*/ 0 h 1641"/>
              <a:gd name="T18" fmla="*/ 0 w 1639"/>
              <a:gd name="T19" fmla="*/ 1104 h 1641"/>
              <a:gd name="T20" fmla="*/ 1255 w 1639"/>
              <a:gd name="T21" fmla="*/ 1501 h 1641"/>
              <a:gd name="T22" fmla="*/ 1132 w 1639"/>
              <a:gd name="T23" fmla="*/ 1455 h 1641"/>
              <a:gd name="T24" fmla="*/ 1063 w 1639"/>
              <a:gd name="T25" fmla="*/ 1328 h 1641"/>
              <a:gd name="T26" fmla="*/ 1255 w 1639"/>
              <a:gd name="T27" fmla="*/ 1328 h 1641"/>
              <a:gd name="T28" fmla="*/ 1159 w 1639"/>
              <a:gd name="T29" fmla="*/ 1248 h 1641"/>
              <a:gd name="T30" fmla="*/ 1159 w 1639"/>
              <a:gd name="T31" fmla="*/ 864 h 1641"/>
              <a:gd name="T32" fmla="*/ 1159 w 1639"/>
              <a:gd name="T33" fmla="*/ 1248 h 1641"/>
              <a:gd name="T34" fmla="*/ 1285 w 1639"/>
              <a:gd name="T35" fmla="*/ 797 h 1641"/>
              <a:gd name="T36" fmla="*/ 887 w 1639"/>
              <a:gd name="T37" fmla="*/ 960 h 1641"/>
              <a:gd name="T38" fmla="*/ 288 w 1639"/>
              <a:gd name="T39" fmla="*/ 773 h 1641"/>
              <a:gd name="T40" fmla="*/ 476 w 1639"/>
              <a:gd name="T41" fmla="*/ 288 h 1641"/>
              <a:gd name="T42" fmla="*/ 1351 w 1639"/>
              <a:gd name="T43" fmla="*/ 475 h 1641"/>
              <a:gd name="T44" fmla="*/ 96 w 1639"/>
              <a:gd name="T45" fmla="*/ 144 h 1641"/>
              <a:gd name="T46" fmla="*/ 1495 w 1639"/>
              <a:gd name="T47" fmla="*/ 96 h 1641"/>
              <a:gd name="T48" fmla="*/ 1543 w 1639"/>
              <a:gd name="T49" fmla="*/ 1104 h 1641"/>
              <a:gd name="T50" fmla="*/ 1430 w 1639"/>
              <a:gd name="T51" fmla="*/ 1152 h 1641"/>
              <a:gd name="T52" fmla="*/ 1375 w 1639"/>
              <a:gd name="T53" fmla="*/ 866 h 1641"/>
              <a:gd name="T54" fmla="*/ 1447 w 1639"/>
              <a:gd name="T55" fmla="*/ 816 h 1641"/>
              <a:gd name="T56" fmla="*/ 1399 w 1639"/>
              <a:gd name="T57" fmla="*/ 384 h 1641"/>
              <a:gd name="T58" fmla="*/ 1207 w 1639"/>
              <a:gd name="T59" fmla="*/ 192 h 1641"/>
              <a:gd name="T60" fmla="*/ 384 w 1639"/>
              <a:gd name="T61" fmla="*/ 240 h 1641"/>
              <a:gd name="T62" fmla="*/ 192 w 1639"/>
              <a:gd name="T63" fmla="*/ 432 h 1641"/>
              <a:gd name="T64" fmla="*/ 240 w 1639"/>
              <a:gd name="T65" fmla="*/ 864 h 1641"/>
              <a:gd name="T66" fmla="*/ 432 w 1639"/>
              <a:gd name="T67" fmla="*/ 1056 h 1641"/>
              <a:gd name="T68" fmla="*/ 887 w 1639"/>
              <a:gd name="T69" fmla="*/ 1152 h 1641"/>
              <a:gd name="T70" fmla="*/ 96 w 1639"/>
              <a:gd name="T71" fmla="*/ 1104 h 1641"/>
              <a:gd name="T72" fmla="*/ 576 w 1639"/>
              <a:gd name="T73" fmla="*/ 432 h 1641"/>
              <a:gd name="T74" fmla="*/ 1015 w 1639"/>
              <a:gd name="T75" fmla="*/ 384 h 1641"/>
              <a:gd name="T76" fmla="*/ 1015 w 1639"/>
              <a:gd name="T77" fmla="*/ 480 h 1641"/>
              <a:gd name="T78" fmla="*/ 576 w 1639"/>
              <a:gd name="T79" fmla="*/ 432 h 1641"/>
              <a:gd name="T80" fmla="*/ 1255 w 1639"/>
              <a:gd name="T81" fmla="*/ 624 h 1641"/>
              <a:gd name="T82" fmla="*/ 432 w 1639"/>
              <a:gd name="T83" fmla="*/ 672 h 1641"/>
              <a:gd name="T84" fmla="*/ 432 w 1639"/>
              <a:gd name="T85" fmla="*/ 576 h 1641"/>
              <a:gd name="T86" fmla="*/ 871 w 1639"/>
              <a:gd name="T87" fmla="*/ 816 h 1641"/>
              <a:gd name="T88" fmla="*/ 624 w 1639"/>
              <a:gd name="T89" fmla="*/ 864 h 1641"/>
              <a:gd name="T90" fmla="*/ 624 w 1639"/>
              <a:gd name="T91" fmla="*/ 768 h 1641"/>
              <a:gd name="T92" fmla="*/ 871 w 1639"/>
              <a:gd name="T93" fmla="*/ 81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39" h="1641">
                <a:moveTo>
                  <a:pt x="144" y="1248"/>
                </a:moveTo>
                <a:cubicBezTo>
                  <a:pt x="944" y="1248"/>
                  <a:pt x="944" y="1248"/>
                  <a:pt x="944" y="1248"/>
                </a:cubicBezTo>
                <a:cubicBezTo>
                  <a:pt x="951" y="1256"/>
                  <a:pt x="959" y="1264"/>
                  <a:pt x="967" y="1271"/>
                </a:cubicBezTo>
                <a:cubicBezTo>
                  <a:pt x="967" y="1591"/>
                  <a:pt x="967" y="1591"/>
                  <a:pt x="967" y="1591"/>
                </a:cubicBezTo>
                <a:cubicBezTo>
                  <a:pt x="967" y="1608"/>
                  <a:pt x="977" y="1625"/>
                  <a:pt x="992" y="1633"/>
                </a:cubicBezTo>
                <a:cubicBezTo>
                  <a:pt x="1008" y="1641"/>
                  <a:pt x="1027" y="1640"/>
                  <a:pt x="1041" y="1631"/>
                </a:cubicBezTo>
                <a:cubicBezTo>
                  <a:pt x="1159" y="1552"/>
                  <a:pt x="1159" y="1552"/>
                  <a:pt x="1159" y="1552"/>
                </a:cubicBezTo>
                <a:cubicBezTo>
                  <a:pt x="1276" y="1631"/>
                  <a:pt x="1276" y="1631"/>
                  <a:pt x="1276" y="1631"/>
                </a:cubicBezTo>
                <a:cubicBezTo>
                  <a:pt x="1284" y="1636"/>
                  <a:pt x="1294" y="1639"/>
                  <a:pt x="1303" y="1639"/>
                </a:cubicBezTo>
                <a:cubicBezTo>
                  <a:pt x="1311" y="1639"/>
                  <a:pt x="1318" y="1637"/>
                  <a:pt x="1325" y="1633"/>
                </a:cubicBezTo>
                <a:cubicBezTo>
                  <a:pt x="1341" y="1625"/>
                  <a:pt x="1351" y="1608"/>
                  <a:pt x="1351" y="1591"/>
                </a:cubicBezTo>
                <a:cubicBezTo>
                  <a:pt x="1351" y="1271"/>
                  <a:pt x="1351" y="1271"/>
                  <a:pt x="1351" y="1271"/>
                </a:cubicBezTo>
                <a:cubicBezTo>
                  <a:pt x="1359" y="1264"/>
                  <a:pt x="1366" y="1256"/>
                  <a:pt x="1373" y="1248"/>
                </a:cubicBezTo>
                <a:cubicBezTo>
                  <a:pt x="1495" y="1248"/>
                  <a:pt x="1495" y="1248"/>
                  <a:pt x="1495" y="1248"/>
                </a:cubicBezTo>
                <a:cubicBezTo>
                  <a:pt x="1574" y="1248"/>
                  <a:pt x="1639" y="1184"/>
                  <a:pt x="1639" y="1104"/>
                </a:cubicBezTo>
                <a:cubicBezTo>
                  <a:pt x="1639" y="144"/>
                  <a:pt x="1639" y="144"/>
                  <a:pt x="1639" y="144"/>
                </a:cubicBezTo>
                <a:cubicBezTo>
                  <a:pt x="1639" y="65"/>
                  <a:pt x="1574" y="0"/>
                  <a:pt x="149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5" y="0"/>
                  <a:pt x="0" y="65"/>
                  <a:pt x="0" y="144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84"/>
                  <a:pt x="65" y="1248"/>
                  <a:pt x="144" y="1248"/>
                </a:cubicBezTo>
                <a:close/>
                <a:moveTo>
                  <a:pt x="1255" y="1501"/>
                </a:moveTo>
                <a:cubicBezTo>
                  <a:pt x="1185" y="1455"/>
                  <a:pt x="1185" y="1455"/>
                  <a:pt x="1185" y="1455"/>
                </a:cubicBezTo>
                <a:cubicBezTo>
                  <a:pt x="1169" y="1444"/>
                  <a:pt x="1148" y="1444"/>
                  <a:pt x="1132" y="1455"/>
                </a:cubicBezTo>
                <a:cubicBezTo>
                  <a:pt x="1063" y="1501"/>
                  <a:pt x="1063" y="1501"/>
                  <a:pt x="1063" y="1501"/>
                </a:cubicBezTo>
                <a:cubicBezTo>
                  <a:pt x="1063" y="1328"/>
                  <a:pt x="1063" y="1328"/>
                  <a:pt x="1063" y="1328"/>
                </a:cubicBezTo>
                <a:cubicBezTo>
                  <a:pt x="1093" y="1338"/>
                  <a:pt x="1125" y="1344"/>
                  <a:pt x="1159" y="1344"/>
                </a:cubicBezTo>
                <a:cubicBezTo>
                  <a:pt x="1192" y="1344"/>
                  <a:pt x="1225" y="1338"/>
                  <a:pt x="1255" y="1328"/>
                </a:cubicBezTo>
                <a:lnTo>
                  <a:pt x="1255" y="1501"/>
                </a:lnTo>
                <a:close/>
                <a:moveTo>
                  <a:pt x="1159" y="1248"/>
                </a:moveTo>
                <a:cubicBezTo>
                  <a:pt x="1053" y="1248"/>
                  <a:pt x="967" y="1162"/>
                  <a:pt x="967" y="1056"/>
                </a:cubicBezTo>
                <a:cubicBezTo>
                  <a:pt x="967" y="950"/>
                  <a:pt x="1053" y="864"/>
                  <a:pt x="1159" y="864"/>
                </a:cubicBezTo>
                <a:cubicBezTo>
                  <a:pt x="1265" y="864"/>
                  <a:pt x="1351" y="950"/>
                  <a:pt x="1351" y="1056"/>
                </a:cubicBezTo>
                <a:cubicBezTo>
                  <a:pt x="1351" y="1162"/>
                  <a:pt x="1265" y="1248"/>
                  <a:pt x="1159" y="1248"/>
                </a:cubicBezTo>
                <a:close/>
                <a:moveTo>
                  <a:pt x="1351" y="773"/>
                </a:moveTo>
                <a:cubicBezTo>
                  <a:pt x="1328" y="778"/>
                  <a:pt x="1305" y="786"/>
                  <a:pt x="1285" y="797"/>
                </a:cubicBezTo>
                <a:cubicBezTo>
                  <a:pt x="1247" y="779"/>
                  <a:pt x="1204" y="768"/>
                  <a:pt x="1159" y="768"/>
                </a:cubicBezTo>
                <a:cubicBezTo>
                  <a:pt x="1034" y="768"/>
                  <a:pt x="927" y="848"/>
                  <a:pt x="887" y="960"/>
                </a:cubicBezTo>
                <a:cubicBezTo>
                  <a:pt x="476" y="960"/>
                  <a:pt x="476" y="960"/>
                  <a:pt x="476" y="960"/>
                </a:cubicBezTo>
                <a:cubicBezTo>
                  <a:pt x="456" y="866"/>
                  <a:pt x="382" y="792"/>
                  <a:pt x="288" y="773"/>
                </a:cubicBezTo>
                <a:cubicBezTo>
                  <a:pt x="288" y="475"/>
                  <a:pt x="288" y="475"/>
                  <a:pt x="288" y="475"/>
                </a:cubicBezTo>
                <a:cubicBezTo>
                  <a:pt x="382" y="456"/>
                  <a:pt x="456" y="382"/>
                  <a:pt x="476" y="288"/>
                </a:cubicBezTo>
                <a:cubicBezTo>
                  <a:pt x="1164" y="288"/>
                  <a:pt x="1164" y="288"/>
                  <a:pt x="1164" y="288"/>
                </a:cubicBezTo>
                <a:cubicBezTo>
                  <a:pt x="1183" y="382"/>
                  <a:pt x="1257" y="456"/>
                  <a:pt x="1351" y="475"/>
                </a:cubicBezTo>
                <a:lnTo>
                  <a:pt x="1351" y="773"/>
                </a:lnTo>
                <a:close/>
                <a:moveTo>
                  <a:pt x="96" y="144"/>
                </a:moveTo>
                <a:cubicBezTo>
                  <a:pt x="96" y="118"/>
                  <a:pt x="118" y="96"/>
                  <a:pt x="144" y="96"/>
                </a:cubicBezTo>
                <a:cubicBezTo>
                  <a:pt x="1495" y="96"/>
                  <a:pt x="1495" y="96"/>
                  <a:pt x="1495" y="96"/>
                </a:cubicBezTo>
                <a:cubicBezTo>
                  <a:pt x="1521" y="96"/>
                  <a:pt x="1543" y="118"/>
                  <a:pt x="1543" y="144"/>
                </a:cubicBezTo>
                <a:cubicBezTo>
                  <a:pt x="1543" y="1104"/>
                  <a:pt x="1543" y="1104"/>
                  <a:pt x="1543" y="1104"/>
                </a:cubicBezTo>
                <a:cubicBezTo>
                  <a:pt x="1543" y="1131"/>
                  <a:pt x="1521" y="1152"/>
                  <a:pt x="1495" y="1152"/>
                </a:cubicBezTo>
                <a:cubicBezTo>
                  <a:pt x="1430" y="1152"/>
                  <a:pt x="1430" y="1152"/>
                  <a:pt x="1430" y="1152"/>
                </a:cubicBezTo>
                <a:cubicBezTo>
                  <a:pt x="1441" y="1122"/>
                  <a:pt x="1447" y="1090"/>
                  <a:pt x="1447" y="1056"/>
                </a:cubicBezTo>
                <a:cubicBezTo>
                  <a:pt x="1447" y="983"/>
                  <a:pt x="1420" y="917"/>
                  <a:pt x="1375" y="866"/>
                </a:cubicBezTo>
                <a:cubicBezTo>
                  <a:pt x="1383" y="865"/>
                  <a:pt x="1391" y="864"/>
                  <a:pt x="1399" y="864"/>
                </a:cubicBezTo>
                <a:cubicBezTo>
                  <a:pt x="1425" y="864"/>
                  <a:pt x="1447" y="843"/>
                  <a:pt x="1447" y="816"/>
                </a:cubicBezTo>
                <a:cubicBezTo>
                  <a:pt x="1447" y="432"/>
                  <a:pt x="1447" y="432"/>
                  <a:pt x="1447" y="432"/>
                </a:cubicBezTo>
                <a:cubicBezTo>
                  <a:pt x="1447" y="406"/>
                  <a:pt x="1425" y="384"/>
                  <a:pt x="1399" y="384"/>
                </a:cubicBezTo>
                <a:cubicBezTo>
                  <a:pt x="1319" y="384"/>
                  <a:pt x="1255" y="320"/>
                  <a:pt x="1255" y="240"/>
                </a:cubicBezTo>
                <a:cubicBezTo>
                  <a:pt x="1255" y="214"/>
                  <a:pt x="1233" y="192"/>
                  <a:pt x="1207" y="192"/>
                </a:cubicBezTo>
                <a:cubicBezTo>
                  <a:pt x="432" y="192"/>
                  <a:pt x="432" y="192"/>
                  <a:pt x="432" y="192"/>
                </a:cubicBezTo>
                <a:cubicBezTo>
                  <a:pt x="406" y="192"/>
                  <a:pt x="384" y="214"/>
                  <a:pt x="384" y="240"/>
                </a:cubicBezTo>
                <a:cubicBezTo>
                  <a:pt x="384" y="320"/>
                  <a:pt x="320" y="384"/>
                  <a:pt x="240" y="384"/>
                </a:cubicBezTo>
                <a:cubicBezTo>
                  <a:pt x="214" y="384"/>
                  <a:pt x="192" y="406"/>
                  <a:pt x="192" y="432"/>
                </a:cubicBezTo>
                <a:cubicBezTo>
                  <a:pt x="192" y="816"/>
                  <a:pt x="192" y="816"/>
                  <a:pt x="192" y="816"/>
                </a:cubicBezTo>
                <a:cubicBezTo>
                  <a:pt x="192" y="843"/>
                  <a:pt x="214" y="864"/>
                  <a:pt x="240" y="864"/>
                </a:cubicBezTo>
                <a:cubicBezTo>
                  <a:pt x="320" y="864"/>
                  <a:pt x="384" y="929"/>
                  <a:pt x="384" y="1008"/>
                </a:cubicBezTo>
                <a:cubicBezTo>
                  <a:pt x="384" y="1035"/>
                  <a:pt x="406" y="1056"/>
                  <a:pt x="432" y="1056"/>
                </a:cubicBezTo>
                <a:cubicBezTo>
                  <a:pt x="871" y="1056"/>
                  <a:pt x="871" y="1056"/>
                  <a:pt x="871" y="1056"/>
                </a:cubicBezTo>
                <a:cubicBezTo>
                  <a:pt x="871" y="1090"/>
                  <a:pt x="877" y="1122"/>
                  <a:pt x="887" y="1152"/>
                </a:cubicBezTo>
                <a:cubicBezTo>
                  <a:pt x="144" y="1152"/>
                  <a:pt x="144" y="1152"/>
                  <a:pt x="144" y="1152"/>
                </a:cubicBezTo>
                <a:cubicBezTo>
                  <a:pt x="118" y="1152"/>
                  <a:pt x="96" y="1131"/>
                  <a:pt x="96" y="1104"/>
                </a:cubicBezTo>
                <a:lnTo>
                  <a:pt x="96" y="144"/>
                </a:lnTo>
                <a:close/>
                <a:moveTo>
                  <a:pt x="576" y="432"/>
                </a:moveTo>
                <a:cubicBezTo>
                  <a:pt x="576" y="406"/>
                  <a:pt x="598" y="384"/>
                  <a:pt x="624" y="384"/>
                </a:cubicBezTo>
                <a:cubicBezTo>
                  <a:pt x="1015" y="384"/>
                  <a:pt x="1015" y="384"/>
                  <a:pt x="1015" y="384"/>
                </a:cubicBezTo>
                <a:cubicBezTo>
                  <a:pt x="1041" y="384"/>
                  <a:pt x="1063" y="406"/>
                  <a:pt x="1063" y="432"/>
                </a:cubicBezTo>
                <a:cubicBezTo>
                  <a:pt x="1063" y="459"/>
                  <a:pt x="1041" y="480"/>
                  <a:pt x="1015" y="480"/>
                </a:cubicBezTo>
                <a:cubicBezTo>
                  <a:pt x="624" y="480"/>
                  <a:pt x="624" y="480"/>
                  <a:pt x="624" y="480"/>
                </a:cubicBezTo>
                <a:cubicBezTo>
                  <a:pt x="598" y="480"/>
                  <a:pt x="576" y="459"/>
                  <a:pt x="576" y="432"/>
                </a:cubicBezTo>
                <a:close/>
                <a:moveTo>
                  <a:pt x="1207" y="576"/>
                </a:moveTo>
                <a:cubicBezTo>
                  <a:pt x="1233" y="576"/>
                  <a:pt x="1255" y="598"/>
                  <a:pt x="1255" y="624"/>
                </a:cubicBezTo>
                <a:cubicBezTo>
                  <a:pt x="1255" y="651"/>
                  <a:pt x="1233" y="672"/>
                  <a:pt x="1207" y="672"/>
                </a:cubicBezTo>
                <a:cubicBezTo>
                  <a:pt x="432" y="672"/>
                  <a:pt x="432" y="672"/>
                  <a:pt x="432" y="672"/>
                </a:cubicBezTo>
                <a:cubicBezTo>
                  <a:pt x="406" y="672"/>
                  <a:pt x="384" y="651"/>
                  <a:pt x="384" y="624"/>
                </a:cubicBezTo>
                <a:cubicBezTo>
                  <a:pt x="384" y="598"/>
                  <a:pt x="406" y="576"/>
                  <a:pt x="432" y="576"/>
                </a:cubicBezTo>
                <a:lnTo>
                  <a:pt x="1207" y="576"/>
                </a:lnTo>
                <a:close/>
                <a:moveTo>
                  <a:pt x="871" y="816"/>
                </a:moveTo>
                <a:cubicBezTo>
                  <a:pt x="871" y="843"/>
                  <a:pt x="849" y="864"/>
                  <a:pt x="823" y="864"/>
                </a:cubicBezTo>
                <a:cubicBezTo>
                  <a:pt x="624" y="864"/>
                  <a:pt x="624" y="864"/>
                  <a:pt x="624" y="864"/>
                </a:cubicBezTo>
                <a:cubicBezTo>
                  <a:pt x="598" y="864"/>
                  <a:pt x="576" y="843"/>
                  <a:pt x="576" y="816"/>
                </a:cubicBezTo>
                <a:cubicBezTo>
                  <a:pt x="576" y="790"/>
                  <a:pt x="598" y="768"/>
                  <a:pt x="624" y="768"/>
                </a:cubicBezTo>
                <a:cubicBezTo>
                  <a:pt x="823" y="768"/>
                  <a:pt x="823" y="768"/>
                  <a:pt x="823" y="768"/>
                </a:cubicBezTo>
                <a:cubicBezTo>
                  <a:pt x="849" y="768"/>
                  <a:pt x="871" y="790"/>
                  <a:pt x="871" y="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3" name="Freeform 15"/>
          <p:cNvSpPr>
            <a:spLocks noEditPoints="1"/>
          </p:cNvSpPr>
          <p:nvPr/>
        </p:nvSpPr>
        <p:spPr bwMode="auto">
          <a:xfrm>
            <a:off x="8883766" y="2564412"/>
            <a:ext cx="392681" cy="392534"/>
          </a:xfrm>
          <a:custGeom>
            <a:avLst/>
            <a:gdLst>
              <a:gd name="T0" fmla="*/ 336 w 1639"/>
              <a:gd name="T1" fmla="*/ 1638 h 1638"/>
              <a:gd name="T2" fmla="*/ 432 w 1639"/>
              <a:gd name="T3" fmla="*/ 1506 h 1638"/>
              <a:gd name="T4" fmla="*/ 528 w 1639"/>
              <a:gd name="T5" fmla="*/ 1638 h 1638"/>
              <a:gd name="T6" fmla="*/ 1154 w 1639"/>
              <a:gd name="T7" fmla="*/ 1612 h 1638"/>
              <a:gd name="T8" fmla="*/ 1260 w 1639"/>
              <a:gd name="T9" fmla="*/ 1612 h 1638"/>
              <a:gd name="T10" fmla="*/ 1495 w 1639"/>
              <a:gd name="T11" fmla="*/ 1638 h 1638"/>
              <a:gd name="T12" fmla="*/ 1543 w 1639"/>
              <a:gd name="T13" fmla="*/ 1358 h 1638"/>
              <a:gd name="T14" fmla="*/ 1399 w 1639"/>
              <a:gd name="T15" fmla="*/ 678 h 1638"/>
              <a:gd name="T16" fmla="*/ 1018 w 1639"/>
              <a:gd name="T17" fmla="*/ 499 h 1638"/>
              <a:gd name="T18" fmla="*/ 1024 w 1639"/>
              <a:gd name="T19" fmla="*/ 84 h 1638"/>
              <a:gd name="T20" fmla="*/ 615 w 1639"/>
              <a:gd name="T21" fmla="*/ 84 h 1638"/>
              <a:gd name="T22" fmla="*/ 621 w 1639"/>
              <a:gd name="T23" fmla="*/ 499 h 1638"/>
              <a:gd name="T24" fmla="*/ 240 w 1639"/>
              <a:gd name="T25" fmla="*/ 678 h 1638"/>
              <a:gd name="T26" fmla="*/ 96 w 1639"/>
              <a:gd name="T27" fmla="*/ 1358 h 1638"/>
              <a:gd name="T28" fmla="*/ 144 w 1639"/>
              <a:gd name="T29" fmla="*/ 1638 h 1638"/>
              <a:gd name="T30" fmla="*/ 558 w 1639"/>
              <a:gd name="T31" fmla="*/ 1542 h 1638"/>
              <a:gd name="T32" fmla="*/ 1129 w 1639"/>
              <a:gd name="T33" fmla="*/ 1446 h 1638"/>
              <a:gd name="T34" fmla="*/ 1543 w 1639"/>
              <a:gd name="T35" fmla="*/ 1494 h 1638"/>
              <a:gd name="T36" fmla="*/ 1332 w 1639"/>
              <a:gd name="T37" fmla="*/ 1542 h 1638"/>
              <a:gd name="T38" fmla="*/ 1495 w 1639"/>
              <a:gd name="T39" fmla="*/ 1446 h 1638"/>
              <a:gd name="T40" fmla="*/ 1399 w 1639"/>
              <a:gd name="T41" fmla="*/ 774 h 1638"/>
              <a:gd name="T42" fmla="*/ 1447 w 1639"/>
              <a:gd name="T43" fmla="*/ 870 h 1638"/>
              <a:gd name="T44" fmla="*/ 1255 w 1639"/>
              <a:gd name="T45" fmla="*/ 918 h 1638"/>
              <a:gd name="T46" fmla="*/ 1447 w 1639"/>
              <a:gd name="T47" fmla="*/ 966 h 1638"/>
              <a:gd name="T48" fmla="*/ 1244 w 1639"/>
              <a:gd name="T49" fmla="*/ 1350 h 1638"/>
              <a:gd name="T50" fmla="*/ 1399 w 1639"/>
              <a:gd name="T51" fmla="*/ 774 h 1638"/>
              <a:gd name="T52" fmla="*/ 1015 w 1639"/>
              <a:gd name="T53" fmla="*/ 288 h 1638"/>
              <a:gd name="T54" fmla="*/ 918 w 1639"/>
              <a:gd name="T55" fmla="*/ 494 h 1638"/>
              <a:gd name="T56" fmla="*/ 673 w 1639"/>
              <a:gd name="T57" fmla="*/ 678 h 1638"/>
              <a:gd name="T58" fmla="*/ 703 w 1639"/>
              <a:gd name="T59" fmla="*/ 443 h 1638"/>
              <a:gd name="T60" fmla="*/ 820 w 1639"/>
              <a:gd name="T61" fmla="*/ 96 h 1638"/>
              <a:gd name="T62" fmla="*/ 992 w 1639"/>
              <a:gd name="T63" fmla="*/ 774 h 1638"/>
              <a:gd name="T64" fmla="*/ 495 w 1639"/>
              <a:gd name="T65" fmla="*/ 1350 h 1638"/>
              <a:gd name="T66" fmla="*/ 192 w 1639"/>
              <a:gd name="T67" fmla="*/ 966 h 1638"/>
              <a:gd name="T68" fmla="*/ 384 w 1639"/>
              <a:gd name="T69" fmla="*/ 918 h 1638"/>
              <a:gd name="T70" fmla="*/ 192 w 1639"/>
              <a:gd name="T71" fmla="*/ 870 h 1638"/>
              <a:gd name="T72" fmla="*/ 240 w 1639"/>
              <a:gd name="T73" fmla="*/ 774 h 1638"/>
              <a:gd name="T74" fmla="*/ 395 w 1639"/>
              <a:gd name="T75" fmla="*/ 1350 h 1638"/>
              <a:gd name="T76" fmla="*/ 192 w 1639"/>
              <a:gd name="T77" fmla="*/ 966 h 1638"/>
              <a:gd name="T78" fmla="*/ 355 w 1639"/>
              <a:gd name="T79" fmla="*/ 1446 h 1638"/>
              <a:gd name="T80" fmla="*/ 144 w 1639"/>
              <a:gd name="T81" fmla="*/ 1542 h 1638"/>
              <a:gd name="T82" fmla="*/ 144 w 1639"/>
              <a:gd name="T83" fmla="*/ 1446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9" h="1638">
                <a:moveTo>
                  <a:pt x="144" y="1638"/>
                </a:moveTo>
                <a:cubicBezTo>
                  <a:pt x="336" y="1638"/>
                  <a:pt x="336" y="1638"/>
                  <a:pt x="336" y="1638"/>
                </a:cubicBezTo>
                <a:cubicBezTo>
                  <a:pt x="355" y="1638"/>
                  <a:pt x="371" y="1628"/>
                  <a:pt x="379" y="1612"/>
                </a:cubicBezTo>
                <a:cubicBezTo>
                  <a:pt x="432" y="1506"/>
                  <a:pt x="432" y="1506"/>
                  <a:pt x="432" y="1506"/>
                </a:cubicBezTo>
                <a:cubicBezTo>
                  <a:pt x="485" y="1612"/>
                  <a:pt x="485" y="1612"/>
                  <a:pt x="485" y="1612"/>
                </a:cubicBezTo>
                <a:cubicBezTo>
                  <a:pt x="494" y="1628"/>
                  <a:pt x="510" y="1638"/>
                  <a:pt x="528" y="1638"/>
                </a:cubicBezTo>
                <a:cubicBezTo>
                  <a:pt x="1111" y="1638"/>
                  <a:pt x="1111" y="1638"/>
                  <a:pt x="1111" y="1638"/>
                </a:cubicBezTo>
                <a:cubicBezTo>
                  <a:pt x="1129" y="1638"/>
                  <a:pt x="1146" y="1628"/>
                  <a:pt x="1154" y="1612"/>
                </a:cubicBezTo>
                <a:cubicBezTo>
                  <a:pt x="1207" y="1506"/>
                  <a:pt x="1207" y="1506"/>
                  <a:pt x="1207" y="1506"/>
                </a:cubicBezTo>
                <a:cubicBezTo>
                  <a:pt x="1260" y="1612"/>
                  <a:pt x="1260" y="1612"/>
                  <a:pt x="1260" y="1612"/>
                </a:cubicBezTo>
                <a:cubicBezTo>
                  <a:pt x="1268" y="1628"/>
                  <a:pt x="1285" y="1638"/>
                  <a:pt x="1303" y="1638"/>
                </a:cubicBezTo>
                <a:cubicBezTo>
                  <a:pt x="1495" y="1638"/>
                  <a:pt x="1495" y="1638"/>
                  <a:pt x="1495" y="1638"/>
                </a:cubicBezTo>
                <a:cubicBezTo>
                  <a:pt x="1574" y="1638"/>
                  <a:pt x="1639" y="1574"/>
                  <a:pt x="1639" y="1494"/>
                </a:cubicBezTo>
                <a:cubicBezTo>
                  <a:pt x="1639" y="1432"/>
                  <a:pt x="1599" y="1378"/>
                  <a:pt x="1543" y="1358"/>
                </a:cubicBezTo>
                <a:cubicBezTo>
                  <a:pt x="1543" y="822"/>
                  <a:pt x="1543" y="822"/>
                  <a:pt x="1543" y="822"/>
                </a:cubicBezTo>
                <a:cubicBezTo>
                  <a:pt x="1543" y="743"/>
                  <a:pt x="1478" y="678"/>
                  <a:pt x="1399" y="678"/>
                </a:cubicBezTo>
                <a:cubicBezTo>
                  <a:pt x="1066" y="678"/>
                  <a:pt x="1066" y="678"/>
                  <a:pt x="1066" y="678"/>
                </a:cubicBezTo>
                <a:cubicBezTo>
                  <a:pt x="1018" y="499"/>
                  <a:pt x="1018" y="499"/>
                  <a:pt x="1018" y="499"/>
                </a:cubicBezTo>
                <a:cubicBezTo>
                  <a:pt x="1077" y="445"/>
                  <a:pt x="1111" y="368"/>
                  <a:pt x="1111" y="288"/>
                </a:cubicBezTo>
                <a:cubicBezTo>
                  <a:pt x="1111" y="211"/>
                  <a:pt x="1080" y="139"/>
                  <a:pt x="1024" y="84"/>
                </a:cubicBezTo>
                <a:cubicBezTo>
                  <a:pt x="969" y="30"/>
                  <a:pt x="896" y="0"/>
                  <a:pt x="820" y="0"/>
                </a:cubicBezTo>
                <a:cubicBezTo>
                  <a:pt x="743" y="0"/>
                  <a:pt x="670" y="30"/>
                  <a:pt x="615" y="84"/>
                </a:cubicBezTo>
                <a:cubicBezTo>
                  <a:pt x="559" y="139"/>
                  <a:pt x="528" y="211"/>
                  <a:pt x="528" y="288"/>
                </a:cubicBezTo>
                <a:cubicBezTo>
                  <a:pt x="528" y="368"/>
                  <a:pt x="562" y="445"/>
                  <a:pt x="621" y="499"/>
                </a:cubicBezTo>
                <a:cubicBezTo>
                  <a:pt x="573" y="678"/>
                  <a:pt x="573" y="678"/>
                  <a:pt x="573" y="678"/>
                </a:cubicBezTo>
                <a:cubicBezTo>
                  <a:pt x="240" y="678"/>
                  <a:pt x="240" y="678"/>
                  <a:pt x="240" y="678"/>
                </a:cubicBezTo>
                <a:cubicBezTo>
                  <a:pt x="161" y="678"/>
                  <a:pt x="96" y="743"/>
                  <a:pt x="96" y="822"/>
                </a:cubicBezTo>
                <a:cubicBezTo>
                  <a:pt x="96" y="1358"/>
                  <a:pt x="96" y="1358"/>
                  <a:pt x="96" y="1358"/>
                </a:cubicBezTo>
                <a:cubicBezTo>
                  <a:pt x="40" y="1378"/>
                  <a:pt x="0" y="1432"/>
                  <a:pt x="0" y="1494"/>
                </a:cubicBezTo>
                <a:cubicBezTo>
                  <a:pt x="0" y="1574"/>
                  <a:pt x="65" y="1638"/>
                  <a:pt x="144" y="1638"/>
                </a:cubicBezTo>
                <a:close/>
                <a:moveTo>
                  <a:pt x="1081" y="1542"/>
                </a:moveTo>
                <a:cubicBezTo>
                  <a:pt x="558" y="1542"/>
                  <a:pt x="558" y="1542"/>
                  <a:pt x="558" y="1542"/>
                </a:cubicBezTo>
                <a:cubicBezTo>
                  <a:pt x="510" y="1446"/>
                  <a:pt x="510" y="1446"/>
                  <a:pt x="510" y="1446"/>
                </a:cubicBezTo>
                <a:cubicBezTo>
                  <a:pt x="1129" y="1446"/>
                  <a:pt x="1129" y="1446"/>
                  <a:pt x="1129" y="1446"/>
                </a:cubicBezTo>
                <a:lnTo>
                  <a:pt x="1081" y="1542"/>
                </a:lnTo>
                <a:close/>
                <a:moveTo>
                  <a:pt x="1543" y="1494"/>
                </a:moveTo>
                <a:cubicBezTo>
                  <a:pt x="1543" y="1521"/>
                  <a:pt x="1521" y="1542"/>
                  <a:pt x="1495" y="1542"/>
                </a:cubicBezTo>
                <a:cubicBezTo>
                  <a:pt x="1332" y="1542"/>
                  <a:pt x="1332" y="1542"/>
                  <a:pt x="1332" y="1542"/>
                </a:cubicBezTo>
                <a:cubicBezTo>
                  <a:pt x="1284" y="1446"/>
                  <a:pt x="1284" y="1446"/>
                  <a:pt x="1284" y="1446"/>
                </a:cubicBezTo>
                <a:cubicBezTo>
                  <a:pt x="1495" y="1446"/>
                  <a:pt x="1495" y="1446"/>
                  <a:pt x="1495" y="1446"/>
                </a:cubicBezTo>
                <a:cubicBezTo>
                  <a:pt x="1521" y="1446"/>
                  <a:pt x="1543" y="1468"/>
                  <a:pt x="1543" y="1494"/>
                </a:cubicBezTo>
                <a:close/>
                <a:moveTo>
                  <a:pt x="1399" y="774"/>
                </a:moveTo>
                <a:cubicBezTo>
                  <a:pt x="1425" y="774"/>
                  <a:pt x="1447" y="796"/>
                  <a:pt x="1447" y="822"/>
                </a:cubicBezTo>
                <a:cubicBezTo>
                  <a:pt x="1447" y="870"/>
                  <a:pt x="1447" y="870"/>
                  <a:pt x="1447" y="870"/>
                </a:cubicBezTo>
                <a:cubicBezTo>
                  <a:pt x="1303" y="870"/>
                  <a:pt x="1303" y="870"/>
                  <a:pt x="1303" y="870"/>
                </a:cubicBezTo>
                <a:cubicBezTo>
                  <a:pt x="1276" y="870"/>
                  <a:pt x="1255" y="892"/>
                  <a:pt x="1255" y="918"/>
                </a:cubicBezTo>
                <a:cubicBezTo>
                  <a:pt x="1255" y="945"/>
                  <a:pt x="1276" y="966"/>
                  <a:pt x="1303" y="966"/>
                </a:cubicBezTo>
                <a:cubicBezTo>
                  <a:pt x="1447" y="966"/>
                  <a:pt x="1447" y="966"/>
                  <a:pt x="1447" y="966"/>
                </a:cubicBezTo>
                <a:cubicBezTo>
                  <a:pt x="1447" y="1350"/>
                  <a:pt x="1447" y="1350"/>
                  <a:pt x="1447" y="1350"/>
                </a:cubicBezTo>
                <a:cubicBezTo>
                  <a:pt x="1244" y="1350"/>
                  <a:pt x="1244" y="1350"/>
                  <a:pt x="1244" y="1350"/>
                </a:cubicBezTo>
                <a:cubicBezTo>
                  <a:pt x="1091" y="774"/>
                  <a:pt x="1091" y="774"/>
                  <a:pt x="1091" y="774"/>
                </a:cubicBezTo>
                <a:lnTo>
                  <a:pt x="1399" y="774"/>
                </a:lnTo>
                <a:close/>
                <a:moveTo>
                  <a:pt x="820" y="96"/>
                </a:moveTo>
                <a:cubicBezTo>
                  <a:pt x="925" y="96"/>
                  <a:pt x="1015" y="184"/>
                  <a:pt x="1015" y="288"/>
                </a:cubicBezTo>
                <a:cubicBezTo>
                  <a:pt x="1015" y="349"/>
                  <a:pt x="985" y="407"/>
                  <a:pt x="936" y="443"/>
                </a:cubicBezTo>
                <a:cubicBezTo>
                  <a:pt x="920" y="455"/>
                  <a:pt x="913" y="475"/>
                  <a:pt x="918" y="494"/>
                </a:cubicBezTo>
                <a:cubicBezTo>
                  <a:pt x="966" y="678"/>
                  <a:pt x="966" y="678"/>
                  <a:pt x="966" y="678"/>
                </a:cubicBezTo>
                <a:cubicBezTo>
                  <a:pt x="673" y="678"/>
                  <a:pt x="673" y="678"/>
                  <a:pt x="673" y="678"/>
                </a:cubicBezTo>
                <a:cubicBezTo>
                  <a:pt x="721" y="494"/>
                  <a:pt x="721" y="494"/>
                  <a:pt x="721" y="494"/>
                </a:cubicBezTo>
                <a:cubicBezTo>
                  <a:pt x="726" y="475"/>
                  <a:pt x="719" y="455"/>
                  <a:pt x="703" y="443"/>
                </a:cubicBezTo>
                <a:cubicBezTo>
                  <a:pt x="654" y="407"/>
                  <a:pt x="624" y="349"/>
                  <a:pt x="624" y="288"/>
                </a:cubicBezTo>
                <a:cubicBezTo>
                  <a:pt x="624" y="184"/>
                  <a:pt x="714" y="96"/>
                  <a:pt x="820" y="96"/>
                </a:cubicBezTo>
                <a:close/>
                <a:moveTo>
                  <a:pt x="647" y="774"/>
                </a:moveTo>
                <a:cubicBezTo>
                  <a:pt x="992" y="774"/>
                  <a:pt x="992" y="774"/>
                  <a:pt x="992" y="774"/>
                </a:cubicBezTo>
                <a:cubicBezTo>
                  <a:pt x="1144" y="1350"/>
                  <a:pt x="1144" y="1350"/>
                  <a:pt x="1144" y="1350"/>
                </a:cubicBezTo>
                <a:cubicBezTo>
                  <a:pt x="495" y="1350"/>
                  <a:pt x="495" y="1350"/>
                  <a:pt x="495" y="1350"/>
                </a:cubicBezTo>
                <a:lnTo>
                  <a:pt x="647" y="774"/>
                </a:lnTo>
                <a:close/>
                <a:moveTo>
                  <a:pt x="192" y="966"/>
                </a:moveTo>
                <a:cubicBezTo>
                  <a:pt x="336" y="966"/>
                  <a:pt x="336" y="966"/>
                  <a:pt x="336" y="966"/>
                </a:cubicBezTo>
                <a:cubicBezTo>
                  <a:pt x="363" y="966"/>
                  <a:pt x="384" y="945"/>
                  <a:pt x="384" y="918"/>
                </a:cubicBezTo>
                <a:cubicBezTo>
                  <a:pt x="384" y="892"/>
                  <a:pt x="363" y="870"/>
                  <a:pt x="336" y="870"/>
                </a:cubicBezTo>
                <a:cubicBezTo>
                  <a:pt x="192" y="870"/>
                  <a:pt x="192" y="870"/>
                  <a:pt x="192" y="870"/>
                </a:cubicBezTo>
                <a:cubicBezTo>
                  <a:pt x="192" y="822"/>
                  <a:pt x="192" y="822"/>
                  <a:pt x="192" y="822"/>
                </a:cubicBezTo>
                <a:cubicBezTo>
                  <a:pt x="192" y="796"/>
                  <a:pt x="214" y="774"/>
                  <a:pt x="240" y="774"/>
                </a:cubicBezTo>
                <a:cubicBezTo>
                  <a:pt x="548" y="774"/>
                  <a:pt x="548" y="774"/>
                  <a:pt x="548" y="774"/>
                </a:cubicBezTo>
                <a:cubicBezTo>
                  <a:pt x="395" y="1350"/>
                  <a:pt x="395" y="1350"/>
                  <a:pt x="395" y="1350"/>
                </a:cubicBezTo>
                <a:cubicBezTo>
                  <a:pt x="192" y="1350"/>
                  <a:pt x="192" y="1350"/>
                  <a:pt x="192" y="1350"/>
                </a:cubicBezTo>
                <a:lnTo>
                  <a:pt x="192" y="966"/>
                </a:lnTo>
                <a:close/>
                <a:moveTo>
                  <a:pt x="144" y="1446"/>
                </a:moveTo>
                <a:cubicBezTo>
                  <a:pt x="355" y="1446"/>
                  <a:pt x="355" y="1446"/>
                  <a:pt x="355" y="1446"/>
                </a:cubicBezTo>
                <a:cubicBezTo>
                  <a:pt x="307" y="1542"/>
                  <a:pt x="307" y="1542"/>
                  <a:pt x="307" y="1542"/>
                </a:cubicBezTo>
                <a:cubicBezTo>
                  <a:pt x="144" y="1542"/>
                  <a:pt x="144" y="1542"/>
                  <a:pt x="144" y="1542"/>
                </a:cubicBezTo>
                <a:cubicBezTo>
                  <a:pt x="118" y="1542"/>
                  <a:pt x="96" y="1521"/>
                  <a:pt x="96" y="1494"/>
                </a:cubicBezTo>
                <a:cubicBezTo>
                  <a:pt x="96" y="1468"/>
                  <a:pt x="118" y="1446"/>
                  <a:pt x="144" y="1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4" name="Freeform 28"/>
          <p:cNvSpPr>
            <a:spLocks noEditPoints="1"/>
          </p:cNvSpPr>
          <p:nvPr/>
        </p:nvSpPr>
        <p:spPr bwMode="auto">
          <a:xfrm>
            <a:off x="8883766" y="3911240"/>
            <a:ext cx="392681" cy="393415"/>
          </a:xfrm>
          <a:custGeom>
            <a:avLst/>
            <a:gdLst>
              <a:gd name="T0" fmla="*/ 990 w 1639"/>
              <a:gd name="T1" fmla="*/ 1564 h 1642"/>
              <a:gd name="T2" fmla="*/ 1156 w 1639"/>
              <a:gd name="T3" fmla="*/ 1590 h 1642"/>
              <a:gd name="T4" fmla="*/ 1300 w 1639"/>
              <a:gd name="T5" fmla="*/ 1562 h 1642"/>
              <a:gd name="T6" fmla="*/ 1414 w 1639"/>
              <a:gd name="T7" fmla="*/ 1635 h 1642"/>
              <a:gd name="T8" fmla="*/ 1495 w 1639"/>
              <a:gd name="T9" fmla="*/ 1440 h 1642"/>
              <a:gd name="T10" fmla="*/ 1495 w 1639"/>
              <a:gd name="T11" fmla="*/ 96 h 1642"/>
              <a:gd name="T12" fmla="*/ 1396 w 1639"/>
              <a:gd name="T13" fmla="*/ 0 h 1642"/>
              <a:gd name="T14" fmla="*/ 628 w 1639"/>
              <a:gd name="T15" fmla="*/ 0 h 1642"/>
              <a:gd name="T16" fmla="*/ 196 w 1639"/>
              <a:gd name="T17" fmla="*/ 96 h 1642"/>
              <a:gd name="T18" fmla="*/ 0 w 1639"/>
              <a:gd name="T19" fmla="*/ 1296 h 1642"/>
              <a:gd name="T20" fmla="*/ 649 w 1639"/>
              <a:gd name="T21" fmla="*/ 1564 h 1642"/>
              <a:gd name="T22" fmla="*/ 1543 w 1639"/>
              <a:gd name="T23" fmla="*/ 240 h 1642"/>
              <a:gd name="T24" fmla="*/ 1444 w 1639"/>
              <a:gd name="T25" fmla="*/ 1344 h 1642"/>
              <a:gd name="T26" fmla="*/ 1334 w 1639"/>
              <a:gd name="T27" fmla="*/ 1460 h 1642"/>
              <a:gd name="T28" fmla="*/ 1252 w 1639"/>
              <a:gd name="T29" fmla="*/ 1248 h 1642"/>
              <a:gd name="T30" fmla="*/ 868 w 1639"/>
              <a:gd name="T31" fmla="*/ 240 h 1642"/>
              <a:gd name="T32" fmla="*/ 1348 w 1639"/>
              <a:gd name="T33" fmla="*/ 1152 h 1642"/>
              <a:gd name="T34" fmla="*/ 868 w 1639"/>
              <a:gd name="T35" fmla="*/ 240 h 1642"/>
              <a:gd name="T36" fmla="*/ 772 w 1639"/>
              <a:gd name="T37" fmla="*/ 240 h 1642"/>
              <a:gd name="T38" fmla="*/ 292 w 1639"/>
              <a:gd name="T39" fmla="*/ 1152 h 1642"/>
              <a:gd name="T40" fmla="*/ 96 w 1639"/>
              <a:gd name="T41" fmla="*/ 240 h 1642"/>
              <a:gd name="T42" fmla="*/ 196 w 1639"/>
              <a:gd name="T43" fmla="*/ 1200 h 1642"/>
              <a:gd name="T44" fmla="*/ 772 w 1639"/>
              <a:gd name="T45" fmla="*/ 1392 h 1642"/>
              <a:gd name="T46" fmla="*/ 1012 w 1639"/>
              <a:gd name="T47" fmla="*/ 1248 h 1642"/>
              <a:gd name="T48" fmla="*/ 1012 w 1639"/>
              <a:gd name="T49" fmla="*/ 1344 h 1642"/>
              <a:gd name="T50" fmla="*/ 676 w 1639"/>
              <a:gd name="T51" fmla="*/ 1392 h 1642"/>
              <a:gd name="T52" fmla="*/ 96 w 1639"/>
              <a:gd name="T53" fmla="*/ 1296 h 1642"/>
              <a:gd name="T54" fmla="*/ 1252 w 1639"/>
              <a:gd name="T55" fmla="*/ 432 h 1642"/>
              <a:gd name="T56" fmla="*/ 1012 w 1639"/>
              <a:gd name="T57" fmla="*/ 192 h 1642"/>
              <a:gd name="T58" fmla="*/ 1012 w 1639"/>
              <a:gd name="T59" fmla="*/ 480 h 1642"/>
              <a:gd name="T60" fmla="*/ 1156 w 1639"/>
              <a:gd name="T61" fmla="*/ 384 h 1642"/>
              <a:gd name="T62" fmla="*/ 964 w 1639"/>
              <a:gd name="T63" fmla="*/ 624 h 1642"/>
              <a:gd name="T64" fmla="*/ 1252 w 1639"/>
              <a:gd name="T65" fmla="*/ 624 h 1642"/>
              <a:gd name="T66" fmla="*/ 964 w 1639"/>
              <a:gd name="T67" fmla="*/ 624 h 1642"/>
              <a:gd name="T68" fmla="*/ 1204 w 1639"/>
              <a:gd name="T69" fmla="*/ 768 h 1642"/>
              <a:gd name="T70" fmla="*/ 1012 w 1639"/>
              <a:gd name="T71" fmla="*/ 864 h 1642"/>
              <a:gd name="T72" fmla="*/ 964 w 1639"/>
              <a:gd name="T73" fmla="*/ 1008 h 1642"/>
              <a:gd name="T74" fmla="*/ 1252 w 1639"/>
              <a:gd name="T75" fmla="*/ 1008 h 1642"/>
              <a:gd name="T76" fmla="*/ 388 w 1639"/>
              <a:gd name="T77" fmla="*/ 624 h 1642"/>
              <a:gd name="T78" fmla="*/ 676 w 1639"/>
              <a:gd name="T79" fmla="*/ 624 h 1642"/>
              <a:gd name="T80" fmla="*/ 388 w 1639"/>
              <a:gd name="T81" fmla="*/ 624 h 1642"/>
              <a:gd name="T82" fmla="*/ 628 w 1639"/>
              <a:gd name="T83" fmla="*/ 384 h 1642"/>
              <a:gd name="T84" fmla="*/ 436 w 1639"/>
              <a:gd name="T85" fmla="*/ 480 h 1642"/>
              <a:gd name="T86" fmla="*/ 532 w 1639"/>
              <a:gd name="T87" fmla="*/ 192 h 1642"/>
              <a:gd name="T88" fmla="*/ 628 w 1639"/>
              <a:gd name="T89" fmla="*/ 288 h 1642"/>
              <a:gd name="T90" fmla="*/ 388 w 1639"/>
              <a:gd name="T91" fmla="*/ 816 h 1642"/>
              <a:gd name="T92" fmla="*/ 676 w 1639"/>
              <a:gd name="T93" fmla="*/ 816 h 1642"/>
              <a:gd name="T94" fmla="*/ 388 w 1639"/>
              <a:gd name="T95" fmla="*/ 816 h 1642"/>
              <a:gd name="T96" fmla="*/ 388 w 1639"/>
              <a:gd name="T97" fmla="*/ 1008 h 1642"/>
              <a:gd name="T98" fmla="*/ 676 w 1639"/>
              <a:gd name="T99" fmla="*/ 1008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9" h="1642">
                <a:moveTo>
                  <a:pt x="649" y="1564"/>
                </a:moveTo>
                <a:cubicBezTo>
                  <a:pt x="695" y="1612"/>
                  <a:pt x="756" y="1638"/>
                  <a:pt x="820" y="1638"/>
                </a:cubicBezTo>
                <a:cubicBezTo>
                  <a:pt x="884" y="1638"/>
                  <a:pt x="944" y="1612"/>
                  <a:pt x="990" y="1564"/>
                </a:cubicBezTo>
                <a:cubicBezTo>
                  <a:pt x="1024" y="1529"/>
                  <a:pt x="1046" y="1486"/>
                  <a:pt x="1055" y="1440"/>
                </a:cubicBezTo>
                <a:cubicBezTo>
                  <a:pt x="1156" y="1440"/>
                  <a:pt x="1156" y="1440"/>
                  <a:pt x="1156" y="1440"/>
                </a:cubicBezTo>
                <a:cubicBezTo>
                  <a:pt x="1156" y="1590"/>
                  <a:pt x="1156" y="1590"/>
                  <a:pt x="1156" y="1590"/>
                </a:cubicBezTo>
                <a:cubicBezTo>
                  <a:pt x="1156" y="1610"/>
                  <a:pt x="1167" y="1627"/>
                  <a:pt x="1185" y="1635"/>
                </a:cubicBezTo>
                <a:cubicBezTo>
                  <a:pt x="1203" y="1642"/>
                  <a:pt x="1224" y="1638"/>
                  <a:pt x="1238" y="1624"/>
                </a:cubicBezTo>
                <a:cubicBezTo>
                  <a:pt x="1300" y="1562"/>
                  <a:pt x="1300" y="1562"/>
                  <a:pt x="1300" y="1562"/>
                </a:cubicBezTo>
                <a:cubicBezTo>
                  <a:pt x="1362" y="1624"/>
                  <a:pt x="1362" y="1624"/>
                  <a:pt x="1362" y="1624"/>
                </a:cubicBezTo>
                <a:cubicBezTo>
                  <a:pt x="1371" y="1634"/>
                  <a:pt x="1383" y="1638"/>
                  <a:pt x="1396" y="1638"/>
                </a:cubicBezTo>
                <a:cubicBezTo>
                  <a:pt x="1402" y="1638"/>
                  <a:pt x="1408" y="1637"/>
                  <a:pt x="1414" y="1635"/>
                </a:cubicBezTo>
                <a:cubicBezTo>
                  <a:pt x="1432" y="1627"/>
                  <a:pt x="1444" y="1610"/>
                  <a:pt x="1444" y="1590"/>
                </a:cubicBezTo>
                <a:cubicBezTo>
                  <a:pt x="1444" y="1440"/>
                  <a:pt x="1444" y="1440"/>
                  <a:pt x="1444" y="1440"/>
                </a:cubicBezTo>
                <a:cubicBezTo>
                  <a:pt x="1495" y="1440"/>
                  <a:pt x="1495" y="1440"/>
                  <a:pt x="1495" y="1440"/>
                </a:cubicBezTo>
                <a:cubicBezTo>
                  <a:pt x="1574" y="1440"/>
                  <a:pt x="1639" y="1375"/>
                  <a:pt x="1639" y="1296"/>
                </a:cubicBezTo>
                <a:cubicBezTo>
                  <a:pt x="1639" y="240"/>
                  <a:pt x="1639" y="240"/>
                  <a:pt x="1639" y="240"/>
                </a:cubicBezTo>
                <a:cubicBezTo>
                  <a:pt x="1639" y="161"/>
                  <a:pt x="1574" y="96"/>
                  <a:pt x="1495" y="96"/>
                </a:cubicBezTo>
                <a:cubicBezTo>
                  <a:pt x="1444" y="96"/>
                  <a:pt x="1444" y="96"/>
                  <a:pt x="1444" y="96"/>
                </a:cubicBezTo>
                <a:cubicBezTo>
                  <a:pt x="1444" y="48"/>
                  <a:pt x="1444" y="48"/>
                  <a:pt x="1444" y="48"/>
                </a:cubicBezTo>
                <a:cubicBezTo>
                  <a:pt x="1444" y="21"/>
                  <a:pt x="1422" y="0"/>
                  <a:pt x="1396" y="0"/>
                </a:cubicBezTo>
                <a:cubicBezTo>
                  <a:pt x="1012" y="0"/>
                  <a:pt x="1012" y="0"/>
                  <a:pt x="1012" y="0"/>
                </a:cubicBezTo>
                <a:cubicBezTo>
                  <a:pt x="933" y="0"/>
                  <a:pt x="864" y="38"/>
                  <a:pt x="820" y="96"/>
                </a:cubicBezTo>
                <a:cubicBezTo>
                  <a:pt x="776" y="38"/>
                  <a:pt x="706" y="0"/>
                  <a:pt x="628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7" y="0"/>
                  <a:pt x="196" y="21"/>
                  <a:pt x="196" y="48"/>
                </a:cubicBezTo>
                <a:cubicBezTo>
                  <a:pt x="196" y="96"/>
                  <a:pt x="196" y="96"/>
                  <a:pt x="196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65" y="96"/>
                  <a:pt x="0" y="161"/>
                  <a:pt x="0" y="240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75"/>
                  <a:pt x="65" y="1440"/>
                  <a:pt x="144" y="1440"/>
                </a:cubicBezTo>
                <a:cubicBezTo>
                  <a:pt x="584" y="1440"/>
                  <a:pt x="584" y="1440"/>
                  <a:pt x="584" y="1440"/>
                </a:cubicBezTo>
                <a:cubicBezTo>
                  <a:pt x="594" y="1486"/>
                  <a:pt x="616" y="1529"/>
                  <a:pt x="649" y="1564"/>
                </a:cubicBezTo>
                <a:close/>
                <a:moveTo>
                  <a:pt x="1444" y="192"/>
                </a:moveTo>
                <a:cubicBezTo>
                  <a:pt x="1495" y="192"/>
                  <a:pt x="1495" y="192"/>
                  <a:pt x="1495" y="192"/>
                </a:cubicBezTo>
                <a:cubicBezTo>
                  <a:pt x="1521" y="192"/>
                  <a:pt x="1543" y="214"/>
                  <a:pt x="1543" y="240"/>
                </a:cubicBezTo>
                <a:cubicBezTo>
                  <a:pt x="1543" y="1296"/>
                  <a:pt x="1543" y="1296"/>
                  <a:pt x="1543" y="1296"/>
                </a:cubicBezTo>
                <a:cubicBezTo>
                  <a:pt x="1543" y="1322"/>
                  <a:pt x="1521" y="1344"/>
                  <a:pt x="1495" y="1344"/>
                </a:cubicBezTo>
                <a:cubicBezTo>
                  <a:pt x="1444" y="1344"/>
                  <a:pt x="1444" y="1344"/>
                  <a:pt x="1444" y="1344"/>
                </a:cubicBezTo>
                <a:lnTo>
                  <a:pt x="1444" y="192"/>
                </a:lnTo>
                <a:close/>
                <a:moveTo>
                  <a:pt x="1348" y="1475"/>
                </a:moveTo>
                <a:cubicBezTo>
                  <a:pt x="1334" y="1460"/>
                  <a:pt x="1334" y="1460"/>
                  <a:pt x="1334" y="1460"/>
                </a:cubicBezTo>
                <a:cubicBezTo>
                  <a:pt x="1315" y="1442"/>
                  <a:pt x="1284" y="1442"/>
                  <a:pt x="1266" y="1460"/>
                </a:cubicBezTo>
                <a:cubicBezTo>
                  <a:pt x="1252" y="1475"/>
                  <a:pt x="1252" y="1475"/>
                  <a:pt x="1252" y="1475"/>
                </a:cubicBezTo>
                <a:cubicBezTo>
                  <a:pt x="1252" y="1248"/>
                  <a:pt x="1252" y="1248"/>
                  <a:pt x="1252" y="1248"/>
                </a:cubicBezTo>
                <a:cubicBezTo>
                  <a:pt x="1348" y="1248"/>
                  <a:pt x="1348" y="1248"/>
                  <a:pt x="1348" y="1248"/>
                </a:cubicBezTo>
                <a:lnTo>
                  <a:pt x="1348" y="1475"/>
                </a:lnTo>
                <a:close/>
                <a:moveTo>
                  <a:pt x="868" y="240"/>
                </a:moveTo>
                <a:cubicBezTo>
                  <a:pt x="868" y="161"/>
                  <a:pt x="932" y="96"/>
                  <a:pt x="1012" y="96"/>
                </a:cubicBezTo>
                <a:cubicBezTo>
                  <a:pt x="1348" y="96"/>
                  <a:pt x="1348" y="96"/>
                  <a:pt x="1348" y="96"/>
                </a:cubicBezTo>
                <a:cubicBezTo>
                  <a:pt x="1348" y="1152"/>
                  <a:pt x="1348" y="1152"/>
                  <a:pt x="1348" y="1152"/>
                </a:cubicBezTo>
                <a:cubicBezTo>
                  <a:pt x="1012" y="1152"/>
                  <a:pt x="1012" y="1152"/>
                  <a:pt x="1012" y="1152"/>
                </a:cubicBezTo>
                <a:cubicBezTo>
                  <a:pt x="958" y="1152"/>
                  <a:pt x="908" y="1170"/>
                  <a:pt x="868" y="1200"/>
                </a:cubicBezTo>
                <a:lnTo>
                  <a:pt x="868" y="240"/>
                </a:lnTo>
                <a:close/>
                <a:moveTo>
                  <a:pt x="292" y="96"/>
                </a:moveTo>
                <a:cubicBezTo>
                  <a:pt x="628" y="96"/>
                  <a:pt x="628" y="96"/>
                  <a:pt x="628" y="96"/>
                </a:cubicBezTo>
                <a:cubicBezTo>
                  <a:pt x="707" y="96"/>
                  <a:pt x="772" y="161"/>
                  <a:pt x="772" y="240"/>
                </a:cubicBezTo>
                <a:cubicBezTo>
                  <a:pt x="772" y="1200"/>
                  <a:pt x="772" y="1200"/>
                  <a:pt x="772" y="1200"/>
                </a:cubicBezTo>
                <a:cubicBezTo>
                  <a:pt x="732" y="1170"/>
                  <a:pt x="682" y="1152"/>
                  <a:pt x="628" y="1152"/>
                </a:cubicBezTo>
                <a:cubicBezTo>
                  <a:pt x="292" y="1152"/>
                  <a:pt x="292" y="1152"/>
                  <a:pt x="292" y="1152"/>
                </a:cubicBezTo>
                <a:lnTo>
                  <a:pt x="292" y="96"/>
                </a:lnTo>
                <a:close/>
                <a:moveTo>
                  <a:pt x="96" y="1296"/>
                </a:moveTo>
                <a:cubicBezTo>
                  <a:pt x="96" y="240"/>
                  <a:pt x="96" y="240"/>
                  <a:pt x="96" y="240"/>
                </a:cubicBezTo>
                <a:cubicBezTo>
                  <a:pt x="96" y="214"/>
                  <a:pt x="118" y="192"/>
                  <a:pt x="14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1200"/>
                  <a:pt x="196" y="1200"/>
                  <a:pt x="196" y="1200"/>
                </a:cubicBezTo>
                <a:cubicBezTo>
                  <a:pt x="196" y="1227"/>
                  <a:pt x="217" y="1248"/>
                  <a:pt x="244" y="1248"/>
                </a:cubicBezTo>
                <a:cubicBezTo>
                  <a:pt x="628" y="1248"/>
                  <a:pt x="628" y="1248"/>
                  <a:pt x="628" y="1248"/>
                </a:cubicBezTo>
                <a:cubicBezTo>
                  <a:pt x="707" y="1248"/>
                  <a:pt x="772" y="1313"/>
                  <a:pt x="772" y="1392"/>
                </a:cubicBezTo>
                <a:cubicBezTo>
                  <a:pt x="772" y="1419"/>
                  <a:pt x="793" y="1440"/>
                  <a:pt x="820" y="1440"/>
                </a:cubicBezTo>
                <a:cubicBezTo>
                  <a:pt x="846" y="1440"/>
                  <a:pt x="868" y="1419"/>
                  <a:pt x="868" y="1392"/>
                </a:cubicBezTo>
                <a:cubicBezTo>
                  <a:pt x="868" y="1313"/>
                  <a:pt x="932" y="1248"/>
                  <a:pt x="1012" y="1248"/>
                </a:cubicBezTo>
                <a:cubicBezTo>
                  <a:pt x="1156" y="1248"/>
                  <a:pt x="1156" y="1248"/>
                  <a:pt x="1156" y="1248"/>
                </a:cubicBezTo>
                <a:cubicBezTo>
                  <a:pt x="1156" y="1344"/>
                  <a:pt x="1156" y="1344"/>
                  <a:pt x="1156" y="1344"/>
                </a:cubicBezTo>
                <a:cubicBezTo>
                  <a:pt x="1012" y="1344"/>
                  <a:pt x="1012" y="1344"/>
                  <a:pt x="1012" y="1344"/>
                </a:cubicBezTo>
                <a:cubicBezTo>
                  <a:pt x="985" y="1344"/>
                  <a:pt x="964" y="1365"/>
                  <a:pt x="964" y="1392"/>
                </a:cubicBezTo>
                <a:cubicBezTo>
                  <a:pt x="964" y="1474"/>
                  <a:pt x="898" y="1542"/>
                  <a:pt x="820" y="1542"/>
                </a:cubicBezTo>
                <a:cubicBezTo>
                  <a:pt x="742" y="1542"/>
                  <a:pt x="676" y="1474"/>
                  <a:pt x="676" y="1392"/>
                </a:cubicBezTo>
                <a:cubicBezTo>
                  <a:pt x="676" y="1365"/>
                  <a:pt x="654" y="1344"/>
                  <a:pt x="628" y="1344"/>
                </a:cubicBezTo>
                <a:cubicBezTo>
                  <a:pt x="144" y="1344"/>
                  <a:pt x="144" y="1344"/>
                  <a:pt x="144" y="1344"/>
                </a:cubicBezTo>
                <a:cubicBezTo>
                  <a:pt x="118" y="1344"/>
                  <a:pt x="96" y="1322"/>
                  <a:pt x="96" y="1296"/>
                </a:cubicBezTo>
                <a:close/>
                <a:moveTo>
                  <a:pt x="1012" y="480"/>
                </a:moveTo>
                <a:cubicBezTo>
                  <a:pt x="1204" y="480"/>
                  <a:pt x="1204" y="480"/>
                  <a:pt x="1204" y="480"/>
                </a:cubicBezTo>
                <a:cubicBezTo>
                  <a:pt x="1230" y="480"/>
                  <a:pt x="1252" y="459"/>
                  <a:pt x="1252" y="432"/>
                </a:cubicBezTo>
                <a:cubicBezTo>
                  <a:pt x="1252" y="240"/>
                  <a:pt x="1252" y="240"/>
                  <a:pt x="1252" y="240"/>
                </a:cubicBezTo>
                <a:cubicBezTo>
                  <a:pt x="1252" y="213"/>
                  <a:pt x="1230" y="192"/>
                  <a:pt x="1204" y="192"/>
                </a:cubicBezTo>
                <a:cubicBezTo>
                  <a:pt x="1012" y="192"/>
                  <a:pt x="1012" y="192"/>
                  <a:pt x="1012" y="192"/>
                </a:cubicBezTo>
                <a:cubicBezTo>
                  <a:pt x="985" y="192"/>
                  <a:pt x="964" y="213"/>
                  <a:pt x="964" y="240"/>
                </a:cubicBezTo>
                <a:cubicBezTo>
                  <a:pt x="964" y="432"/>
                  <a:pt x="964" y="432"/>
                  <a:pt x="964" y="432"/>
                </a:cubicBezTo>
                <a:cubicBezTo>
                  <a:pt x="964" y="459"/>
                  <a:pt x="985" y="480"/>
                  <a:pt x="1012" y="480"/>
                </a:cubicBezTo>
                <a:close/>
                <a:moveTo>
                  <a:pt x="1060" y="288"/>
                </a:moveTo>
                <a:cubicBezTo>
                  <a:pt x="1156" y="288"/>
                  <a:pt x="1156" y="288"/>
                  <a:pt x="1156" y="288"/>
                </a:cubicBezTo>
                <a:cubicBezTo>
                  <a:pt x="1156" y="384"/>
                  <a:pt x="1156" y="384"/>
                  <a:pt x="1156" y="384"/>
                </a:cubicBezTo>
                <a:cubicBezTo>
                  <a:pt x="1060" y="384"/>
                  <a:pt x="1060" y="384"/>
                  <a:pt x="1060" y="384"/>
                </a:cubicBezTo>
                <a:lnTo>
                  <a:pt x="1060" y="288"/>
                </a:lnTo>
                <a:close/>
                <a:moveTo>
                  <a:pt x="964" y="624"/>
                </a:moveTo>
                <a:cubicBezTo>
                  <a:pt x="964" y="597"/>
                  <a:pt x="985" y="576"/>
                  <a:pt x="1012" y="576"/>
                </a:cubicBezTo>
                <a:cubicBezTo>
                  <a:pt x="1204" y="576"/>
                  <a:pt x="1204" y="576"/>
                  <a:pt x="1204" y="576"/>
                </a:cubicBezTo>
                <a:cubicBezTo>
                  <a:pt x="1230" y="576"/>
                  <a:pt x="1252" y="597"/>
                  <a:pt x="1252" y="624"/>
                </a:cubicBezTo>
                <a:cubicBezTo>
                  <a:pt x="1252" y="651"/>
                  <a:pt x="1230" y="672"/>
                  <a:pt x="1204" y="672"/>
                </a:cubicBezTo>
                <a:cubicBezTo>
                  <a:pt x="1012" y="672"/>
                  <a:pt x="1012" y="672"/>
                  <a:pt x="1012" y="672"/>
                </a:cubicBezTo>
                <a:cubicBezTo>
                  <a:pt x="985" y="672"/>
                  <a:pt x="964" y="651"/>
                  <a:pt x="964" y="624"/>
                </a:cubicBezTo>
                <a:close/>
                <a:moveTo>
                  <a:pt x="964" y="816"/>
                </a:moveTo>
                <a:cubicBezTo>
                  <a:pt x="964" y="789"/>
                  <a:pt x="985" y="768"/>
                  <a:pt x="1012" y="768"/>
                </a:cubicBezTo>
                <a:cubicBezTo>
                  <a:pt x="1204" y="768"/>
                  <a:pt x="1204" y="768"/>
                  <a:pt x="1204" y="768"/>
                </a:cubicBezTo>
                <a:cubicBezTo>
                  <a:pt x="1230" y="768"/>
                  <a:pt x="1252" y="789"/>
                  <a:pt x="1252" y="816"/>
                </a:cubicBezTo>
                <a:cubicBezTo>
                  <a:pt x="1252" y="843"/>
                  <a:pt x="1230" y="864"/>
                  <a:pt x="1204" y="864"/>
                </a:cubicBezTo>
                <a:cubicBezTo>
                  <a:pt x="1012" y="864"/>
                  <a:pt x="1012" y="864"/>
                  <a:pt x="1012" y="864"/>
                </a:cubicBezTo>
                <a:cubicBezTo>
                  <a:pt x="985" y="864"/>
                  <a:pt x="964" y="843"/>
                  <a:pt x="964" y="816"/>
                </a:cubicBezTo>
                <a:close/>
                <a:moveTo>
                  <a:pt x="1012" y="1056"/>
                </a:moveTo>
                <a:cubicBezTo>
                  <a:pt x="985" y="1056"/>
                  <a:pt x="964" y="1035"/>
                  <a:pt x="964" y="1008"/>
                </a:cubicBezTo>
                <a:cubicBezTo>
                  <a:pt x="964" y="981"/>
                  <a:pt x="985" y="960"/>
                  <a:pt x="1012" y="960"/>
                </a:cubicBezTo>
                <a:cubicBezTo>
                  <a:pt x="1204" y="960"/>
                  <a:pt x="1204" y="960"/>
                  <a:pt x="1204" y="960"/>
                </a:cubicBezTo>
                <a:cubicBezTo>
                  <a:pt x="1230" y="960"/>
                  <a:pt x="1252" y="981"/>
                  <a:pt x="1252" y="1008"/>
                </a:cubicBezTo>
                <a:cubicBezTo>
                  <a:pt x="1252" y="1035"/>
                  <a:pt x="1230" y="1056"/>
                  <a:pt x="1204" y="1056"/>
                </a:cubicBezTo>
                <a:lnTo>
                  <a:pt x="1012" y="1056"/>
                </a:lnTo>
                <a:close/>
                <a:moveTo>
                  <a:pt x="388" y="624"/>
                </a:moveTo>
                <a:cubicBezTo>
                  <a:pt x="388" y="597"/>
                  <a:pt x="409" y="576"/>
                  <a:pt x="436" y="576"/>
                </a:cubicBezTo>
                <a:cubicBezTo>
                  <a:pt x="628" y="576"/>
                  <a:pt x="628" y="576"/>
                  <a:pt x="628" y="576"/>
                </a:cubicBezTo>
                <a:cubicBezTo>
                  <a:pt x="654" y="576"/>
                  <a:pt x="676" y="597"/>
                  <a:pt x="676" y="624"/>
                </a:cubicBezTo>
                <a:cubicBezTo>
                  <a:pt x="676" y="651"/>
                  <a:pt x="654" y="672"/>
                  <a:pt x="628" y="672"/>
                </a:cubicBezTo>
                <a:cubicBezTo>
                  <a:pt x="436" y="672"/>
                  <a:pt x="436" y="672"/>
                  <a:pt x="436" y="672"/>
                </a:cubicBezTo>
                <a:cubicBezTo>
                  <a:pt x="409" y="672"/>
                  <a:pt x="388" y="651"/>
                  <a:pt x="388" y="624"/>
                </a:cubicBezTo>
                <a:close/>
                <a:moveTo>
                  <a:pt x="388" y="432"/>
                </a:moveTo>
                <a:cubicBezTo>
                  <a:pt x="388" y="405"/>
                  <a:pt x="409" y="384"/>
                  <a:pt x="436" y="384"/>
                </a:cubicBezTo>
                <a:cubicBezTo>
                  <a:pt x="628" y="384"/>
                  <a:pt x="628" y="384"/>
                  <a:pt x="628" y="384"/>
                </a:cubicBezTo>
                <a:cubicBezTo>
                  <a:pt x="654" y="384"/>
                  <a:pt x="676" y="405"/>
                  <a:pt x="676" y="432"/>
                </a:cubicBezTo>
                <a:cubicBezTo>
                  <a:pt x="676" y="459"/>
                  <a:pt x="654" y="480"/>
                  <a:pt x="628" y="480"/>
                </a:cubicBezTo>
                <a:cubicBezTo>
                  <a:pt x="436" y="480"/>
                  <a:pt x="436" y="480"/>
                  <a:pt x="436" y="480"/>
                </a:cubicBezTo>
                <a:cubicBezTo>
                  <a:pt x="409" y="480"/>
                  <a:pt x="388" y="459"/>
                  <a:pt x="388" y="432"/>
                </a:cubicBezTo>
                <a:close/>
                <a:moveTo>
                  <a:pt x="484" y="240"/>
                </a:moveTo>
                <a:cubicBezTo>
                  <a:pt x="484" y="213"/>
                  <a:pt x="505" y="192"/>
                  <a:pt x="532" y="192"/>
                </a:cubicBezTo>
                <a:cubicBezTo>
                  <a:pt x="628" y="192"/>
                  <a:pt x="628" y="192"/>
                  <a:pt x="628" y="192"/>
                </a:cubicBezTo>
                <a:cubicBezTo>
                  <a:pt x="654" y="192"/>
                  <a:pt x="676" y="213"/>
                  <a:pt x="676" y="240"/>
                </a:cubicBezTo>
                <a:cubicBezTo>
                  <a:pt x="676" y="267"/>
                  <a:pt x="654" y="288"/>
                  <a:pt x="628" y="288"/>
                </a:cubicBezTo>
                <a:cubicBezTo>
                  <a:pt x="532" y="288"/>
                  <a:pt x="532" y="288"/>
                  <a:pt x="532" y="288"/>
                </a:cubicBezTo>
                <a:cubicBezTo>
                  <a:pt x="505" y="288"/>
                  <a:pt x="484" y="267"/>
                  <a:pt x="484" y="240"/>
                </a:cubicBezTo>
                <a:close/>
                <a:moveTo>
                  <a:pt x="388" y="816"/>
                </a:moveTo>
                <a:cubicBezTo>
                  <a:pt x="388" y="789"/>
                  <a:pt x="409" y="768"/>
                  <a:pt x="436" y="768"/>
                </a:cubicBezTo>
                <a:cubicBezTo>
                  <a:pt x="628" y="768"/>
                  <a:pt x="628" y="768"/>
                  <a:pt x="628" y="768"/>
                </a:cubicBezTo>
                <a:cubicBezTo>
                  <a:pt x="654" y="768"/>
                  <a:pt x="676" y="789"/>
                  <a:pt x="676" y="816"/>
                </a:cubicBezTo>
                <a:cubicBezTo>
                  <a:pt x="676" y="843"/>
                  <a:pt x="654" y="864"/>
                  <a:pt x="628" y="864"/>
                </a:cubicBezTo>
                <a:cubicBezTo>
                  <a:pt x="436" y="864"/>
                  <a:pt x="436" y="864"/>
                  <a:pt x="436" y="864"/>
                </a:cubicBezTo>
                <a:cubicBezTo>
                  <a:pt x="409" y="864"/>
                  <a:pt x="388" y="843"/>
                  <a:pt x="388" y="816"/>
                </a:cubicBezTo>
                <a:close/>
                <a:moveTo>
                  <a:pt x="628" y="1056"/>
                </a:moveTo>
                <a:cubicBezTo>
                  <a:pt x="436" y="1056"/>
                  <a:pt x="436" y="1056"/>
                  <a:pt x="436" y="1056"/>
                </a:cubicBezTo>
                <a:cubicBezTo>
                  <a:pt x="409" y="1056"/>
                  <a:pt x="388" y="1035"/>
                  <a:pt x="388" y="1008"/>
                </a:cubicBezTo>
                <a:cubicBezTo>
                  <a:pt x="388" y="981"/>
                  <a:pt x="409" y="960"/>
                  <a:pt x="436" y="960"/>
                </a:cubicBezTo>
                <a:cubicBezTo>
                  <a:pt x="628" y="960"/>
                  <a:pt x="628" y="960"/>
                  <a:pt x="628" y="960"/>
                </a:cubicBezTo>
                <a:cubicBezTo>
                  <a:pt x="654" y="960"/>
                  <a:pt x="676" y="981"/>
                  <a:pt x="676" y="1008"/>
                </a:cubicBezTo>
                <a:cubicBezTo>
                  <a:pt x="676" y="1035"/>
                  <a:pt x="654" y="1056"/>
                  <a:pt x="628" y="10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5" name="Freeform 34"/>
          <p:cNvSpPr>
            <a:spLocks noEditPoints="1"/>
          </p:cNvSpPr>
          <p:nvPr/>
        </p:nvSpPr>
        <p:spPr bwMode="auto">
          <a:xfrm>
            <a:off x="8883692" y="3252867"/>
            <a:ext cx="392828" cy="368028"/>
          </a:xfrm>
          <a:custGeom>
            <a:avLst/>
            <a:gdLst>
              <a:gd name="T0" fmla="*/ 1348 w 1639"/>
              <a:gd name="T1" fmla="*/ 144 h 1536"/>
              <a:gd name="T2" fmla="*/ 1012 w 1639"/>
              <a:gd name="T3" fmla="*/ 0 h 1536"/>
              <a:gd name="T4" fmla="*/ 436 w 1639"/>
              <a:gd name="T5" fmla="*/ 0 h 1536"/>
              <a:gd name="T6" fmla="*/ 192 w 1639"/>
              <a:gd name="T7" fmla="*/ 48 h 1536"/>
              <a:gd name="T8" fmla="*/ 96 w 1639"/>
              <a:gd name="T9" fmla="*/ 1440 h 1536"/>
              <a:gd name="T10" fmla="*/ 48 w 1639"/>
              <a:gd name="T11" fmla="*/ 1536 h 1536"/>
              <a:gd name="T12" fmla="*/ 1591 w 1639"/>
              <a:gd name="T13" fmla="*/ 1440 h 1536"/>
              <a:gd name="T14" fmla="*/ 1495 w 1639"/>
              <a:gd name="T15" fmla="*/ 0 h 1536"/>
              <a:gd name="T16" fmla="*/ 1204 w 1639"/>
              <a:gd name="T17" fmla="*/ 96 h 1536"/>
              <a:gd name="T18" fmla="*/ 1204 w 1639"/>
              <a:gd name="T19" fmla="*/ 288 h 1536"/>
              <a:gd name="T20" fmla="*/ 964 w 1639"/>
              <a:gd name="T21" fmla="*/ 144 h 1536"/>
              <a:gd name="T22" fmla="*/ 1060 w 1639"/>
              <a:gd name="T23" fmla="*/ 240 h 1536"/>
              <a:gd name="T24" fmla="*/ 964 w 1639"/>
              <a:gd name="T25" fmla="*/ 144 h 1536"/>
              <a:gd name="T26" fmla="*/ 484 w 1639"/>
              <a:gd name="T27" fmla="*/ 144 h 1536"/>
              <a:gd name="T28" fmla="*/ 388 w 1639"/>
              <a:gd name="T29" fmla="*/ 240 h 1536"/>
              <a:gd name="T30" fmla="*/ 192 w 1639"/>
              <a:gd name="T31" fmla="*/ 1440 h 1536"/>
              <a:gd name="T32" fmla="*/ 436 w 1639"/>
              <a:gd name="T33" fmla="*/ 1344 h 1536"/>
              <a:gd name="T34" fmla="*/ 820 w 1639"/>
              <a:gd name="T35" fmla="*/ 1344 h 1536"/>
              <a:gd name="T36" fmla="*/ 1204 w 1639"/>
              <a:gd name="T37" fmla="*/ 1344 h 1536"/>
              <a:gd name="T38" fmla="*/ 1447 w 1639"/>
              <a:gd name="T39" fmla="*/ 1440 h 1536"/>
              <a:gd name="T40" fmla="*/ 436 w 1639"/>
              <a:gd name="T41" fmla="*/ 1056 h 1536"/>
              <a:gd name="T42" fmla="*/ 436 w 1639"/>
              <a:gd name="T43" fmla="*/ 1248 h 1536"/>
              <a:gd name="T44" fmla="*/ 772 w 1639"/>
              <a:gd name="T45" fmla="*/ 1104 h 1536"/>
              <a:gd name="T46" fmla="*/ 868 w 1639"/>
              <a:gd name="T47" fmla="*/ 1200 h 1536"/>
              <a:gd name="T48" fmla="*/ 1156 w 1639"/>
              <a:gd name="T49" fmla="*/ 1200 h 1536"/>
              <a:gd name="T50" fmla="*/ 1252 w 1639"/>
              <a:gd name="T51" fmla="*/ 1104 h 1536"/>
              <a:gd name="T52" fmla="*/ 1156 w 1639"/>
              <a:gd name="T53" fmla="*/ 1200 h 1536"/>
              <a:gd name="T54" fmla="*/ 1204 w 1639"/>
              <a:gd name="T55" fmla="*/ 960 h 1536"/>
              <a:gd name="T56" fmla="*/ 820 w 1639"/>
              <a:gd name="T57" fmla="*/ 960 h 1536"/>
              <a:gd name="T58" fmla="*/ 436 w 1639"/>
              <a:gd name="T59" fmla="*/ 960 h 1536"/>
              <a:gd name="T60" fmla="*/ 192 w 1639"/>
              <a:gd name="T61" fmla="*/ 720 h 1536"/>
              <a:gd name="T62" fmla="*/ 532 w 1639"/>
              <a:gd name="T63" fmla="*/ 827 h 1536"/>
              <a:gd name="T64" fmla="*/ 1060 w 1639"/>
              <a:gd name="T65" fmla="*/ 720 h 1536"/>
              <a:gd name="T66" fmla="*/ 1447 w 1639"/>
              <a:gd name="T67" fmla="*/ 720 h 1536"/>
              <a:gd name="T68" fmla="*/ 388 w 1639"/>
              <a:gd name="T69" fmla="*/ 624 h 1536"/>
              <a:gd name="T70" fmla="*/ 484 w 1639"/>
              <a:gd name="T71" fmla="*/ 720 h 1536"/>
              <a:gd name="T72" fmla="*/ 580 w 1639"/>
              <a:gd name="T73" fmla="*/ 720 h 1536"/>
              <a:gd name="T74" fmla="*/ 676 w 1639"/>
              <a:gd name="T75" fmla="*/ 624 h 1536"/>
              <a:gd name="T76" fmla="*/ 580 w 1639"/>
              <a:gd name="T77" fmla="*/ 720 h 1536"/>
              <a:gd name="T78" fmla="*/ 1204 w 1639"/>
              <a:gd name="T79" fmla="*/ 576 h 1536"/>
              <a:gd name="T80" fmla="*/ 1204 w 1639"/>
              <a:gd name="T81" fmla="*/ 768 h 1536"/>
              <a:gd name="T82" fmla="*/ 1348 w 1639"/>
              <a:gd name="T83" fmla="*/ 624 h 1536"/>
              <a:gd name="T84" fmla="*/ 772 w 1639"/>
              <a:gd name="T85" fmla="*/ 624 h 1536"/>
              <a:gd name="T86" fmla="*/ 436 w 1639"/>
              <a:gd name="T87" fmla="*/ 480 h 1536"/>
              <a:gd name="T88" fmla="*/ 192 w 1639"/>
              <a:gd name="T89" fmla="*/ 240 h 1536"/>
              <a:gd name="T90" fmla="*/ 580 w 1639"/>
              <a:gd name="T91" fmla="*/ 240 h 1536"/>
              <a:gd name="T92" fmla="*/ 1108 w 1639"/>
              <a:gd name="T93" fmla="*/ 347 h 1536"/>
              <a:gd name="T94" fmla="*/ 1447 w 1639"/>
              <a:gd name="T95" fmla="*/ 24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39" h="1536">
                <a:moveTo>
                  <a:pt x="1447" y="48"/>
                </a:moveTo>
                <a:cubicBezTo>
                  <a:pt x="1447" y="144"/>
                  <a:pt x="1447" y="144"/>
                  <a:pt x="1447" y="144"/>
                </a:cubicBezTo>
                <a:cubicBezTo>
                  <a:pt x="1348" y="144"/>
                  <a:pt x="1348" y="144"/>
                  <a:pt x="1348" y="144"/>
                </a:cubicBezTo>
                <a:cubicBezTo>
                  <a:pt x="1348" y="65"/>
                  <a:pt x="1283" y="0"/>
                  <a:pt x="1204" y="0"/>
                </a:cubicBezTo>
                <a:cubicBezTo>
                  <a:pt x="1167" y="0"/>
                  <a:pt x="1133" y="14"/>
                  <a:pt x="1108" y="37"/>
                </a:cubicBezTo>
                <a:cubicBezTo>
                  <a:pt x="1082" y="14"/>
                  <a:pt x="1049" y="0"/>
                  <a:pt x="1012" y="0"/>
                </a:cubicBezTo>
                <a:cubicBezTo>
                  <a:pt x="932" y="0"/>
                  <a:pt x="868" y="65"/>
                  <a:pt x="868" y="144"/>
                </a:cubicBezTo>
                <a:cubicBezTo>
                  <a:pt x="580" y="144"/>
                  <a:pt x="580" y="144"/>
                  <a:pt x="580" y="144"/>
                </a:cubicBezTo>
                <a:cubicBezTo>
                  <a:pt x="580" y="65"/>
                  <a:pt x="515" y="0"/>
                  <a:pt x="436" y="0"/>
                </a:cubicBezTo>
                <a:cubicBezTo>
                  <a:pt x="356" y="0"/>
                  <a:pt x="292" y="65"/>
                  <a:pt x="292" y="144"/>
                </a:cubicBezTo>
                <a:cubicBezTo>
                  <a:pt x="192" y="144"/>
                  <a:pt x="192" y="144"/>
                  <a:pt x="192" y="144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22"/>
                  <a:pt x="171" y="0"/>
                  <a:pt x="144" y="0"/>
                </a:cubicBezTo>
                <a:cubicBezTo>
                  <a:pt x="118" y="0"/>
                  <a:pt x="96" y="22"/>
                  <a:pt x="96" y="48"/>
                </a:cubicBezTo>
                <a:cubicBezTo>
                  <a:pt x="96" y="1440"/>
                  <a:pt x="96" y="1440"/>
                  <a:pt x="96" y="1440"/>
                </a:cubicBezTo>
                <a:cubicBezTo>
                  <a:pt x="48" y="1440"/>
                  <a:pt x="48" y="1440"/>
                  <a:pt x="48" y="1440"/>
                </a:cubicBezTo>
                <a:cubicBezTo>
                  <a:pt x="22" y="1440"/>
                  <a:pt x="0" y="1462"/>
                  <a:pt x="0" y="1488"/>
                </a:cubicBezTo>
                <a:cubicBezTo>
                  <a:pt x="0" y="1515"/>
                  <a:pt x="22" y="1536"/>
                  <a:pt x="48" y="1536"/>
                </a:cubicBezTo>
                <a:cubicBezTo>
                  <a:pt x="1591" y="1536"/>
                  <a:pt x="1591" y="1536"/>
                  <a:pt x="1591" y="1536"/>
                </a:cubicBezTo>
                <a:cubicBezTo>
                  <a:pt x="1617" y="1536"/>
                  <a:pt x="1639" y="1515"/>
                  <a:pt x="1639" y="1488"/>
                </a:cubicBezTo>
                <a:cubicBezTo>
                  <a:pt x="1639" y="1462"/>
                  <a:pt x="1617" y="1440"/>
                  <a:pt x="1591" y="1440"/>
                </a:cubicBezTo>
                <a:cubicBezTo>
                  <a:pt x="1543" y="1440"/>
                  <a:pt x="1543" y="1440"/>
                  <a:pt x="1543" y="1440"/>
                </a:cubicBezTo>
                <a:cubicBezTo>
                  <a:pt x="1543" y="48"/>
                  <a:pt x="1543" y="48"/>
                  <a:pt x="1543" y="48"/>
                </a:cubicBezTo>
                <a:cubicBezTo>
                  <a:pt x="1543" y="22"/>
                  <a:pt x="1521" y="0"/>
                  <a:pt x="1495" y="0"/>
                </a:cubicBezTo>
                <a:cubicBezTo>
                  <a:pt x="1468" y="0"/>
                  <a:pt x="1447" y="22"/>
                  <a:pt x="1447" y="48"/>
                </a:cubicBezTo>
                <a:close/>
                <a:moveTo>
                  <a:pt x="1156" y="144"/>
                </a:moveTo>
                <a:cubicBezTo>
                  <a:pt x="1156" y="118"/>
                  <a:pt x="1177" y="96"/>
                  <a:pt x="1204" y="96"/>
                </a:cubicBezTo>
                <a:cubicBezTo>
                  <a:pt x="1230" y="96"/>
                  <a:pt x="1252" y="118"/>
                  <a:pt x="1252" y="144"/>
                </a:cubicBezTo>
                <a:cubicBezTo>
                  <a:pt x="1252" y="240"/>
                  <a:pt x="1252" y="240"/>
                  <a:pt x="1252" y="240"/>
                </a:cubicBezTo>
                <a:cubicBezTo>
                  <a:pt x="1252" y="267"/>
                  <a:pt x="1230" y="288"/>
                  <a:pt x="1204" y="288"/>
                </a:cubicBezTo>
                <a:cubicBezTo>
                  <a:pt x="1177" y="288"/>
                  <a:pt x="1156" y="267"/>
                  <a:pt x="1156" y="240"/>
                </a:cubicBezTo>
                <a:lnTo>
                  <a:pt x="1156" y="144"/>
                </a:lnTo>
                <a:close/>
                <a:moveTo>
                  <a:pt x="964" y="144"/>
                </a:moveTo>
                <a:cubicBezTo>
                  <a:pt x="964" y="118"/>
                  <a:pt x="985" y="96"/>
                  <a:pt x="1012" y="96"/>
                </a:cubicBezTo>
                <a:cubicBezTo>
                  <a:pt x="1038" y="96"/>
                  <a:pt x="1060" y="118"/>
                  <a:pt x="1060" y="144"/>
                </a:cubicBezTo>
                <a:cubicBezTo>
                  <a:pt x="1060" y="240"/>
                  <a:pt x="1060" y="240"/>
                  <a:pt x="1060" y="240"/>
                </a:cubicBezTo>
                <a:cubicBezTo>
                  <a:pt x="1060" y="267"/>
                  <a:pt x="1038" y="288"/>
                  <a:pt x="1012" y="288"/>
                </a:cubicBezTo>
                <a:cubicBezTo>
                  <a:pt x="985" y="288"/>
                  <a:pt x="964" y="267"/>
                  <a:pt x="964" y="240"/>
                </a:cubicBezTo>
                <a:lnTo>
                  <a:pt x="964" y="144"/>
                </a:lnTo>
                <a:close/>
                <a:moveTo>
                  <a:pt x="388" y="144"/>
                </a:moveTo>
                <a:cubicBezTo>
                  <a:pt x="388" y="118"/>
                  <a:pt x="409" y="96"/>
                  <a:pt x="436" y="96"/>
                </a:cubicBezTo>
                <a:cubicBezTo>
                  <a:pt x="462" y="96"/>
                  <a:pt x="484" y="118"/>
                  <a:pt x="484" y="144"/>
                </a:cubicBezTo>
                <a:cubicBezTo>
                  <a:pt x="484" y="240"/>
                  <a:pt x="484" y="240"/>
                  <a:pt x="484" y="240"/>
                </a:cubicBezTo>
                <a:cubicBezTo>
                  <a:pt x="484" y="267"/>
                  <a:pt x="462" y="288"/>
                  <a:pt x="436" y="288"/>
                </a:cubicBezTo>
                <a:cubicBezTo>
                  <a:pt x="409" y="288"/>
                  <a:pt x="388" y="267"/>
                  <a:pt x="388" y="240"/>
                </a:cubicBezTo>
                <a:lnTo>
                  <a:pt x="388" y="144"/>
                </a:lnTo>
                <a:close/>
                <a:moveTo>
                  <a:pt x="1447" y="1440"/>
                </a:moveTo>
                <a:cubicBezTo>
                  <a:pt x="192" y="1440"/>
                  <a:pt x="192" y="1440"/>
                  <a:pt x="192" y="1440"/>
                </a:cubicBezTo>
                <a:cubicBezTo>
                  <a:pt x="192" y="1200"/>
                  <a:pt x="192" y="1200"/>
                  <a:pt x="192" y="1200"/>
                </a:cubicBezTo>
                <a:cubicBezTo>
                  <a:pt x="292" y="1200"/>
                  <a:pt x="292" y="1200"/>
                  <a:pt x="292" y="1200"/>
                </a:cubicBezTo>
                <a:cubicBezTo>
                  <a:pt x="292" y="1280"/>
                  <a:pt x="356" y="1344"/>
                  <a:pt x="436" y="1344"/>
                </a:cubicBezTo>
                <a:cubicBezTo>
                  <a:pt x="515" y="1344"/>
                  <a:pt x="580" y="1280"/>
                  <a:pt x="580" y="1200"/>
                </a:cubicBezTo>
                <a:cubicBezTo>
                  <a:pt x="676" y="1200"/>
                  <a:pt x="676" y="1200"/>
                  <a:pt x="676" y="1200"/>
                </a:cubicBezTo>
                <a:cubicBezTo>
                  <a:pt x="676" y="1280"/>
                  <a:pt x="740" y="1344"/>
                  <a:pt x="820" y="1344"/>
                </a:cubicBezTo>
                <a:cubicBezTo>
                  <a:pt x="899" y="1344"/>
                  <a:pt x="964" y="1280"/>
                  <a:pt x="964" y="1200"/>
                </a:cubicBezTo>
                <a:cubicBezTo>
                  <a:pt x="1060" y="1200"/>
                  <a:pt x="1060" y="1200"/>
                  <a:pt x="1060" y="1200"/>
                </a:cubicBezTo>
                <a:cubicBezTo>
                  <a:pt x="1060" y="1280"/>
                  <a:pt x="1124" y="1344"/>
                  <a:pt x="1204" y="1344"/>
                </a:cubicBezTo>
                <a:cubicBezTo>
                  <a:pt x="1283" y="1344"/>
                  <a:pt x="1348" y="1280"/>
                  <a:pt x="1348" y="1200"/>
                </a:cubicBezTo>
                <a:cubicBezTo>
                  <a:pt x="1447" y="1200"/>
                  <a:pt x="1447" y="1200"/>
                  <a:pt x="1447" y="1200"/>
                </a:cubicBezTo>
                <a:lnTo>
                  <a:pt x="1447" y="1440"/>
                </a:lnTo>
                <a:close/>
                <a:moveTo>
                  <a:pt x="388" y="1200"/>
                </a:moveTo>
                <a:cubicBezTo>
                  <a:pt x="388" y="1104"/>
                  <a:pt x="388" y="1104"/>
                  <a:pt x="388" y="1104"/>
                </a:cubicBezTo>
                <a:cubicBezTo>
                  <a:pt x="388" y="1078"/>
                  <a:pt x="409" y="1056"/>
                  <a:pt x="436" y="1056"/>
                </a:cubicBezTo>
                <a:cubicBezTo>
                  <a:pt x="462" y="1056"/>
                  <a:pt x="484" y="1078"/>
                  <a:pt x="484" y="1104"/>
                </a:cubicBezTo>
                <a:cubicBezTo>
                  <a:pt x="484" y="1200"/>
                  <a:pt x="484" y="1200"/>
                  <a:pt x="484" y="1200"/>
                </a:cubicBezTo>
                <a:cubicBezTo>
                  <a:pt x="484" y="1227"/>
                  <a:pt x="462" y="1248"/>
                  <a:pt x="436" y="1248"/>
                </a:cubicBezTo>
                <a:cubicBezTo>
                  <a:pt x="409" y="1248"/>
                  <a:pt x="388" y="1227"/>
                  <a:pt x="388" y="1200"/>
                </a:cubicBezTo>
                <a:close/>
                <a:moveTo>
                  <a:pt x="772" y="1200"/>
                </a:moveTo>
                <a:cubicBezTo>
                  <a:pt x="772" y="1104"/>
                  <a:pt x="772" y="1104"/>
                  <a:pt x="772" y="1104"/>
                </a:cubicBezTo>
                <a:cubicBezTo>
                  <a:pt x="772" y="1078"/>
                  <a:pt x="793" y="1056"/>
                  <a:pt x="820" y="1056"/>
                </a:cubicBezTo>
                <a:cubicBezTo>
                  <a:pt x="846" y="1056"/>
                  <a:pt x="868" y="1078"/>
                  <a:pt x="868" y="1104"/>
                </a:cubicBezTo>
                <a:cubicBezTo>
                  <a:pt x="868" y="1200"/>
                  <a:pt x="868" y="1200"/>
                  <a:pt x="868" y="1200"/>
                </a:cubicBezTo>
                <a:cubicBezTo>
                  <a:pt x="868" y="1227"/>
                  <a:pt x="846" y="1248"/>
                  <a:pt x="820" y="1248"/>
                </a:cubicBezTo>
                <a:cubicBezTo>
                  <a:pt x="793" y="1248"/>
                  <a:pt x="772" y="1227"/>
                  <a:pt x="772" y="1200"/>
                </a:cubicBezTo>
                <a:close/>
                <a:moveTo>
                  <a:pt x="1156" y="1200"/>
                </a:moveTo>
                <a:cubicBezTo>
                  <a:pt x="1156" y="1104"/>
                  <a:pt x="1156" y="1104"/>
                  <a:pt x="1156" y="1104"/>
                </a:cubicBezTo>
                <a:cubicBezTo>
                  <a:pt x="1156" y="1078"/>
                  <a:pt x="1177" y="1056"/>
                  <a:pt x="1204" y="1056"/>
                </a:cubicBezTo>
                <a:cubicBezTo>
                  <a:pt x="1230" y="1056"/>
                  <a:pt x="1252" y="1078"/>
                  <a:pt x="1252" y="1104"/>
                </a:cubicBezTo>
                <a:cubicBezTo>
                  <a:pt x="1252" y="1200"/>
                  <a:pt x="1252" y="1200"/>
                  <a:pt x="1252" y="1200"/>
                </a:cubicBezTo>
                <a:cubicBezTo>
                  <a:pt x="1252" y="1227"/>
                  <a:pt x="1230" y="1248"/>
                  <a:pt x="1204" y="1248"/>
                </a:cubicBezTo>
                <a:cubicBezTo>
                  <a:pt x="1177" y="1248"/>
                  <a:pt x="1156" y="1227"/>
                  <a:pt x="1156" y="1200"/>
                </a:cubicBezTo>
                <a:close/>
                <a:moveTo>
                  <a:pt x="1447" y="1104"/>
                </a:moveTo>
                <a:cubicBezTo>
                  <a:pt x="1348" y="1104"/>
                  <a:pt x="1348" y="1104"/>
                  <a:pt x="1348" y="1104"/>
                </a:cubicBezTo>
                <a:cubicBezTo>
                  <a:pt x="1348" y="1025"/>
                  <a:pt x="1283" y="960"/>
                  <a:pt x="1204" y="960"/>
                </a:cubicBezTo>
                <a:cubicBezTo>
                  <a:pt x="1124" y="960"/>
                  <a:pt x="1060" y="1025"/>
                  <a:pt x="1060" y="1104"/>
                </a:cubicBezTo>
                <a:cubicBezTo>
                  <a:pt x="964" y="1104"/>
                  <a:pt x="964" y="1104"/>
                  <a:pt x="964" y="1104"/>
                </a:cubicBezTo>
                <a:cubicBezTo>
                  <a:pt x="964" y="1025"/>
                  <a:pt x="899" y="960"/>
                  <a:pt x="820" y="960"/>
                </a:cubicBezTo>
                <a:cubicBezTo>
                  <a:pt x="740" y="960"/>
                  <a:pt x="676" y="1025"/>
                  <a:pt x="676" y="1104"/>
                </a:cubicBezTo>
                <a:cubicBezTo>
                  <a:pt x="580" y="1104"/>
                  <a:pt x="580" y="1104"/>
                  <a:pt x="580" y="1104"/>
                </a:cubicBezTo>
                <a:cubicBezTo>
                  <a:pt x="580" y="1025"/>
                  <a:pt x="515" y="960"/>
                  <a:pt x="436" y="960"/>
                </a:cubicBezTo>
                <a:cubicBezTo>
                  <a:pt x="356" y="960"/>
                  <a:pt x="292" y="1025"/>
                  <a:pt x="292" y="1104"/>
                </a:cubicBezTo>
                <a:cubicBezTo>
                  <a:pt x="192" y="1104"/>
                  <a:pt x="192" y="1104"/>
                  <a:pt x="192" y="1104"/>
                </a:cubicBezTo>
                <a:cubicBezTo>
                  <a:pt x="192" y="720"/>
                  <a:pt x="192" y="720"/>
                  <a:pt x="192" y="720"/>
                </a:cubicBezTo>
                <a:cubicBezTo>
                  <a:pt x="292" y="720"/>
                  <a:pt x="292" y="720"/>
                  <a:pt x="292" y="720"/>
                </a:cubicBezTo>
                <a:cubicBezTo>
                  <a:pt x="292" y="800"/>
                  <a:pt x="356" y="864"/>
                  <a:pt x="436" y="864"/>
                </a:cubicBezTo>
                <a:cubicBezTo>
                  <a:pt x="473" y="864"/>
                  <a:pt x="506" y="850"/>
                  <a:pt x="532" y="827"/>
                </a:cubicBezTo>
                <a:cubicBezTo>
                  <a:pt x="557" y="850"/>
                  <a:pt x="591" y="864"/>
                  <a:pt x="628" y="864"/>
                </a:cubicBezTo>
                <a:cubicBezTo>
                  <a:pt x="707" y="864"/>
                  <a:pt x="772" y="800"/>
                  <a:pt x="772" y="720"/>
                </a:cubicBezTo>
                <a:cubicBezTo>
                  <a:pt x="1060" y="720"/>
                  <a:pt x="1060" y="720"/>
                  <a:pt x="1060" y="720"/>
                </a:cubicBezTo>
                <a:cubicBezTo>
                  <a:pt x="1060" y="800"/>
                  <a:pt x="1124" y="864"/>
                  <a:pt x="1204" y="864"/>
                </a:cubicBezTo>
                <a:cubicBezTo>
                  <a:pt x="1283" y="864"/>
                  <a:pt x="1348" y="800"/>
                  <a:pt x="1348" y="720"/>
                </a:cubicBezTo>
                <a:cubicBezTo>
                  <a:pt x="1447" y="720"/>
                  <a:pt x="1447" y="720"/>
                  <a:pt x="1447" y="720"/>
                </a:cubicBezTo>
                <a:lnTo>
                  <a:pt x="1447" y="1104"/>
                </a:lnTo>
                <a:close/>
                <a:moveTo>
                  <a:pt x="388" y="720"/>
                </a:moveTo>
                <a:cubicBezTo>
                  <a:pt x="388" y="624"/>
                  <a:pt x="388" y="624"/>
                  <a:pt x="388" y="624"/>
                </a:cubicBezTo>
                <a:cubicBezTo>
                  <a:pt x="388" y="598"/>
                  <a:pt x="409" y="576"/>
                  <a:pt x="436" y="576"/>
                </a:cubicBezTo>
                <a:cubicBezTo>
                  <a:pt x="462" y="576"/>
                  <a:pt x="484" y="598"/>
                  <a:pt x="484" y="624"/>
                </a:cubicBezTo>
                <a:cubicBezTo>
                  <a:pt x="484" y="720"/>
                  <a:pt x="484" y="720"/>
                  <a:pt x="484" y="720"/>
                </a:cubicBezTo>
                <a:cubicBezTo>
                  <a:pt x="484" y="747"/>
                  <a:pt x="462" y="768"/>
                  <a:pt x="436" y="768"/>
                </a:cubicBezTo>
                <a:cubicBezTo>
                  <a:pt x="409" y="768"/>
                  <a:pt x="388" y="747"/>
                  <a:pt x="388" y="720"/>
                </a:cubicBezTo>
                <a:close/>
                <a:moveTo>
                  <a:pt x="580" y="720"/>
                </a:moveTo>
                <a:cubicBezTo>
                  <a:pt x="580" y="624"/>
                  <a:pt x="580" y="624"/>
                  <a:pt x="580" y="624"/>
                </a:cubicBezTo>
                <a:cubicBezTo>
                  <a:pt x="580" y="598"/>
                  <a:pt x="601" y="576"/>
                  <a:pt x="628" y="576"/>
                </a:cubicBezTo>
                <a:cubicBezTo>
                  <a:pt x="654" y="576"/>
                  <a:pt x="676" y="598"/>
                  <a:pt x="676" y="624"/>
                </a:cubicBezTo>
                <a:cubicBezTo>
                  <a:pt x="676" y="720"/>
                  <a:pt x="676" y="720"/>
                  <a:pt x="676" y="720"/>
                </a:cubicBezTo>
                <a:cubicBezTo>
                  <a:pt x="676" y="747"/>
                  <a:pt x="654" y="768"/>
                  <a:pt x="628" y="768"/>
                </a:cubicBezTo>
                <a:cubicBezTo>
                  <a:pt x="601" y="768"/>
                  <a:pt x="580" y="747"/>
                  <a:pt x="580" y="720"/>
                </a:cubicBezTo>
                <a:close/>
                <a:moveTo>
                  <a:pt x="1156" y="720"/>
                </a:moveTo>
                <a:cubicBezTo>
                  <a:pt x="1156" y="624"/>
                  <a:pt x="1156" y="624"/>
                  <a:pt x="1156" y="624"/>
                </a:cubicBezTo>
                <a:cubicBezTo>
                  <a:pt x="1156" y="598"/>
                  <a:pt x="1177" y="576"/>
                  <a:pt x="1204" y="576"/>
                </a:cubicBezTo>
                <a:cubicBezTo>
                  <a:pt x="1230" y="576"/>
                  <a:pt x="1252" y="598"/>
                  <a:pt x="1252" y="624"/>
                </a:cubicBezTo>
                <a:cubicBezTo>
                  <a:pt x="1252" y="720"/>
                  <a:pt x="1252" y="720"/>
                  <a:pt x="1252" y="720"/>
                </a:cubicBezTo>
                <a:cubicBezTo>
                  <a:pt x="1252" y="747"/>
                  <a:pt x="1230" y="768"/>
                  <a:pt x="1204" y="768"/>
                </a:cubicBezTo>
                <a:cubicBezTo>
                  <a:pt x="1177" y="768"/>
                  <a:pt x="1156" y="747"/>
                  <a:pt x="1156" y="720"/>
                </a:cubicBezTo>
                <a:close/>
                <a:moveTo>
                  <a:pt x="1447" y="624"/>
                </a:moveTo>
                <a:cubicBezTo>
                  <a:pt x="1348" y="624"/>
                  <a:pt x="1348" y="624"/>
                  <a:pt x="1348" y="624"/>
                </a:cubicBezTo>
                <a:cubicBezTo>
                  <a:pt x="1348" y="545"/>
                  <a:pt x="1283" y="480"/>
                  <a:pt x="1204" y="480"/>
                </a:cubicBezTo>
                <a:cubicBezTo>
                  <a:pt x="1124" y="480"/>
                  <a:pt x="1060" y="545"/>
                  <a:pt x="1060" y="624"/>
                </a:cubicBezTo>
                <a:cubicBezTo>
                  <a:pt x="772" y="624"/>
                  <a:pt x="772" y="624"/>
                  <a:pt x="772" y="624"/>
                </a:cubicBezTo>
                <a:cubicBezTo>
                  <a:pt x="772" y="545"/>
                  <a:pt x="707" y="480"/>
                  <a:pt x="628" y="480"/>
                </a:cubicBezTo>
                <a:cubicBezTo>
                  <a:pt x="591" y="480"/>
                  <a:pt x="557" y="494"/>
                  <a:pt x="532" y="517"/>
                </a:cubicBezTo>
                <a:cubicBezTo>
                  <a:pt x="506" y="494"/>
                  <a:pt x="473" y="480"/>
                  <a:pt x="436" y="480"/>
                </a:cubicBezTo>
                <a:cubicBezTo>
                  <a:pt x="356" y="480"/>
                  <a:pt x="292" y="545"/>
                  <a:pt x="292" y="624"/>
                </a:cubicBezTo>
                <a:cubicBezTo>
                  <a:pt x="192" y="624"/>
                  <a:pt x="192" y="624"/>
                  <a:pt x="192" y="624"/>
                </a:cubicBezTo>
                <a:cubicBezTo>
                  <a:pt x="192" y="240"/>
                  <a:pt x="192" y="240"/>
                  <a:pt x="192" y="240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320"/>
                  <a:pt x="356" y="384"/>
                  <a:pt x="436" y="384"/>
                </a:cubicBezTo>
                <a:cubicBezTo>
                  <a:pt x="515" y="384"/>
                  <a:pt x="580" y="320"/>
                  <a:pt x="580" y="240"/>
                </a:cubicBezTo>
                <a:cubicBezTo>
                  <a:pt x="868" y="240"/>
                  <a:pt x="868" y="240"/>
                  <a:pt x="868" y="240"/>
                </a:cubicBezTo>
                <a:cubicBezTo>
                  <a:pt x="868" y="320"/>
                  <a:pt x="932" y="384"/>
                  <a:pt x="1012" y="384"/>
                </a:cubicBezTo>
                <a:cubicBezTo>
                  <a:pt x="1049" y="384"/>
                  <a:pt x="1082" y="370"/>
                  <a:pt x="1108" y="347"/>
                </a:cubicBezTo>
                <a:cubicBezTo>
                  <a:pt x="1133" y="370"/>
                  <a:pt x="1167" y="384"/>
                  <a:pt x="1204" y="384"/>
                </a:cubicBezTo>
                <a:cubicBezTo>
                  <a:pt x="1283" y="384"/>
                  <a:pt x="1348" y="320"/>
                  <a:pt x="1348" y="240"/>
                </a:cubicBezTo>
                <a:cubicBezTo>
                  <a:pt x="1447" y="240"/>
                  <a:pt x="1447" y="240"/>
                  <a:pt x="1447" y="240"/>
                </a:cubicBezTo>
                <a:lnTo>
                  <a:pt x="1447" y="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6" name="Freeform 42"/>
          <p:cNvSpPr>
            <a:spLocks noEditPoints="1"/>
          </p:cNvSpPr>
          <p:nvPr/>
        </p:nvSpPr>
        <p:spPr bwMode="auto">
          <a:xfrm>
            <a:off x="8882885" y="5260269"/>
            <a:ext cx="394442" cy="392681"/>
          </a:xfrm>
          <a:custGeom>
            <a:avLst/>
            <a:gdLst>
              <a:gd name="T0" fmla="*/ 1207 w 1646"/>
              <a:gd name="T1" fmla="*/ 676 h 1639"/>
              <a:gd name="T2" fmla="*/ 439 w 1646"/>
              <a:gd name="T3" fmla="*/ 676 h 1639"/>
              <a:gd name="T4" fmla="*/ 823 w 1646"/>
              <a:gd name="T5" fmla="*/ 384 h 1639"/>
              <a:gd name="T6" fmla="*/ 823 w 1646"/>
              <a:gd name="T7" fmla="*/ 964 h 1639"/>
              <a:gd name="T8" fmla="*/ 823 w 1646"/>
              <a:gd name="T9" fmla="*/ 384 h 1639"/>
              <a:gd name="T10" fmla="*/ 1015 w 1646"/>
              <a:gd name="T11" fmla="*/ 676 h 1639"/>
              <a:gd name="T12" fmla="*/ 823 w 1646"/>
              <a:gd name="T13" fmla="*/ 480 h 1639"/>
              <a:gd name="T14" fmla="*/ 631 w 1646"/>
              <a:gd name="T15" fmla="*/ 676 h 1639"/>
              <a:gd name="T16" fmla="*/ 823 w 1646"/>
              <a:gd name="T17" fmla="*/ 576 h 1639"/>
              <a:gd name="T18" fmla="*/ 823 w 1646"/>
              <a:gd name="T19" fmla="*/ 772 h 1639"/>
              <a:gd name="T20" fmla="*/ 823 w 1646"/>
              <a:gd name="T21" fmla="*/ 576 h 1639"/>
              <a:gd name="T22" fmla="*/ 325 w 1646"/>
              <a:gd name="T23" fmla="*/ 1635 h 1639"/>
              <a:gd name="T24" fmla="*/ 377 w 1646"/>
              <a:gd name="T25" fmla="*/ 1625 h 1639"/>
              <a:gd name="T26" fmla="*/ 823 w 1646"/>
              <a:gd name="T27" fmla="*/ 1348 h 1639"/>
              <a:gd name="T28" fmla="*/ 1269 w 1646"/>
              <a:gd name="T29" fmla="*/ 1625 h 1639"/>
              <a:gd name="T30" fmla="*/ 1321 w 1646"/>
              <a:gd name="T31" fmla="*/ 1635 h 1639"/>
              <a:gd name="T32" fmla="*/ 1351 w 1646"/>
              <a:gd name="T33" fmla="*/ 1348 h 1639"/>
              <a:gd name="T34" fmla="*/ 1639 w 1646"/>
              <a:gd name="T35" fmla="*/ 1318 h 1639"/>
              <a:gd name="T36" fmla="*/ 1392 w 1646"/>
              <a:gd name="T37" fmla="*/ 1032 h 1639"/>
              <a:gd name="T38" fmla="*/ 1418 w 1646"/>
              <a:gd name="T39" fmla="*/ 835 h 1639"/>
              <a:gd name="T40" fmla="*/ 1417 w 1646"/>
              <a:gd name="T41" fmla="*/ 513 h 1639"/>
              <a:gd name="T42" fmla="*/ 1258 w 1646"/>
              <a:gd name="T43" fmla="*/ 237 h 1639"/>
              <a:gd name="T44" fmla="*/ 982 w 1646"/>
              <a:gd name="T45" fmla="*/ 78 h 1639"/>
              <a:gd name="T46" fmla="*/ 664 w 1646"/>
              <a:gd name="T47" fmla="*/ 78 h 1639"/>
              <a:gd name="T48" fmla="*/ 388 w 1646"/>
              <a:gd name="T49" fmla="*/ 237 h 1639"/>
              <a:gd name="T50" fmla="*/ 229 w 1646"/>
              <a:gd name="T51" fmla="*/ 513 h 1639"/>
              <a:gd name="T52" fmla="*/ 229 w 1646"/>
              <a:gd name="T53" fmla="*/ 835 h 1639"/>
              <a:gd name="T54" fmla="*/ 255 w 1646"/>
              <a:gd name="T55" fmla="*/ 1032 h 1639"/>
              <a:gd name="T56" fmla="*/ 7 w 1646"/>
              <a:gd name="T57" fmla="*/ 1318 h 1639"/>
              <a:gd name="T58" fmla="*/ 295 w 1646"/>
              <a:gd name="T59" fmla="*/ 1348 h 1639"/>
              <a:gd name="T60" fmla="*/ 391 w 1646"/>
              <a:gd name="T61" fmla="*/ 1474 h 1639"/>
              <a:gd name="T62" fmla="*/ 467 w 1646"/>
              <a:gd name="T63" fmla="*/ 1244 h 1639"/>
              <a:gd name="T64" fmla="*/ 580 w 1646"/>
              <a:gd name="T65" fmla="*/ 1283 h 1639"/>
              <a:gd name="T66" fmla="*/ 1255 w 1646"/>
              <a:gd name="T67" fmla="*/ 1474 h 1639"/>
              <a:gd name="T68" fmla="*/ 1159 w 1646"/>
              <a:gd name="T69" fmla="*/ 1258 h 1639"/>
              <a:gd name="T70" fmla="*/ 1255 w 1646"/>
              <a:gd name="T71" fmla="*/ 1319 h 1639"/>
              <a:gd name="T72" fmla="*/ 1477 w 1646"/>
              <a:gd name="T73" fmla="*/ 1252 h 1639"/>
              <a:gd name="T74" fmla="*/ 1239 w 1646"/>
              <a:gd name="T75" fmla="*/ 1168 h 1639"/>
              <a:gd name="T76" fmla="*/ 1316 w 1646"/>
              <a:gd name="T77" fmla="*/ 1092 h 1639"/>
              <a:gd name="T78" fmla="*/ 247 w 1646"/>
              <a:gd name="T79" fmla="*/ 676 h 1639"/>
              <a:gd name="T80" fmla="*/ 330 w 1646"/>
              <a:gd name="T81" fmla="*/ 508 h 1639"/>
              <a:gd name="T82" fmla="*/ 434 w 1646"/>
              <a:gd name="T83" fmla="*/ 327 h 1639"/>
              <a:gd name="T84" fmla="*/ 535 w 1646"/>
              <a:gd name="T85" fmla="*/ 174 h 1639"/>
              <a:gd name="T86" fmla="*/ 719 w 1646"/>
              <a:gd name="T87" fmla="*/ 163 h 1639"/>
              <a:gd name="T88" fmla="*/ 927 w 1646"/>
              <a:gd name="T89" fmla="*/ 163 h 1639"/>
              <a:gd name="T90" fmla="*/ 1111 w 1646"/>
              <a:gd name="T91" fmla="*/ 174 h 1639"/>
              <a:gd name="T92" fmla="*/ 1212 w 1646"/>
              <a:gd name="T93" fmla="*/ 327 h 1639"/>
              <a:gd name="T94" fmla="*/ 1316 w 1646"/>
              <a:gd name="T95" fmla="*/ 508 h 1639"/>
              <a:gd name="T96" fmla="*/ 1399 w 1646"/>
              <a:gd name="T97" fmla="*/ 676 h 1639"/>
              <a:gd name="T98" fmla="*/ 1316 w 1646"/>
              <a:gd name="T99" fmla="*/ 840 h 1639"/>
              <a:gd name="T100" fmla="*/ 1212 w 1646"/>
              <a:gd name="T101" fmla="*/ 1021 h 1639"/>
              <a:gd name="T102" fmla="*/ 1111 w 1646"/>
              <a:gd name="T103" fmla="*/ 1174 h 1639"/>
              <a:gd name="T104" fmla="*/ 927 w 1646"/>
              <a:gd name="T105" fmla="*/ 1185 h 1639"/>
              <a:gd name="T106" fmla="*/ 719 w 1646"/>
              <a:gd name="T107" fmla="*/ 1185 h 1639"/>
              <a:gd name="T108" fmla="*/ 659 w 1646"/>
              <a:gd name="T109" fmla="*/ 1169 h 1639"/>
              <a:gd name="T110" fmla="*/ 478 w 1646"/>
              <a:gd name="T111" fmla="*/ 1064 h 1639"/>
              <a:gd name="T112" fmla="*/ 324 w 1646"/>
              <a:gd name="T113" fmla="*/ 964 h 1639"/>
              <a:gd name="T114" fmla="*/ 314 w 1646"/>
              <a:gd name="T115" fmla="*/ 780 h 1639"/>
              <a:gd name="T116" fmla="*/ 169 w 1646"/>
              <a:gd name="T117" fmla="*/ 1252 h 1639"/>
              <a:gd name="T118" fmla="*/ 388 w 1646"/>
              <a:gd name="T119" fmla="*/ 1111 h 1639"/>
              <a:gd name="T120" fmla="*/ 323 w 1646"/>
              <a:gd name="T121" fmla="*/ 1252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6" h="1639">
                <a:moveTo>
                  <a:pt x="823" y="1060"/>
                </a:moveTo>
                <a:cubicBezTo>
                  <a:pt x="1035" y="1060"/>
                  <a:pt x="1207" y="887"/>
                  <a:pt x="1207" y="676"/>
                </a:cubicBezTo>
                <a:cubicBezTo>
                  <a:pt x="1207" y="462"/>
                  <a:pt x="1035" y="288"/>
                  <a:pt x="823" y="288"/>
                </a:cubicBezTo>
                <a:cubicBezTo>
                  <a:pt x="611" y="288"/>
                  <a:pt x="439" y="462"/>
                  <a:pt x="439" y="676"/>
                </a:cubicBezTo>
                <a:cubicBezTo>
                  <a:pt x="439" y="887"/>
                  <a:pt x="611" y="1060"/>
                  <a:pt x="823" y="1060"/>
                </a:cubicBezTo>
                <a:close/>
                <a:moveTo>
                  <a:pt x="823" y="384"/>
                </a:moveTo>
                <a:cubicBezTo>
                  <a:pt x="982" y="384"/>
                  <a:pt x="1111" y="515"/>
                  <a:pt x="1111" y="676"/>
                </a:cubicBezTo>
                <a:cubicBezTo>
                  <a:pt x="1111" y="834"/>
                  <a:pt x="982" y="964"/>
                  <a:pt x="823" y="964"/>
                </a:cubicBezTo>
                <a:cubicBezTo>
                  <a:pt x="664" y="964"/>
                  <a:pt x="535" y="834"/>
                  <a:pt x="535" y="676"/>
                </a:cubicBezTo>
                <a:cubicBezTo>
                  <a:pt x="535" y="515"/>
                  <a:pt x="664" y="384"/>
                  <a:pt x="823" y="384"/>
                </a:cubicBezTo>
                <a:close/>
                <a:moveTo>
                  <a:pt x="823" y="868"/>
                </a:moveTo>
                <a:cubicBezTo>
                  <a:pt x="929" y="868"/>
                  <a:pt x="1015" y="781"/>
                  <a:pt x="1015" y="676"/>
                </a:cubicBezTo>
                <a:cubicBezTo>
                  <a:pt x="1015" y="624"/>
                  <a:pt x="995" y="576"/>
                  <a:pt x="959" y="539"/>
                </a:cubicBezTo>
                <a:cubicBezTo>
                  <a:pt x="923" y="501"/>
                  <a:pt x="874" y="480"/>
                  <a:pt x="823" y="480"/>
                </a:cubicBezTo>
                <a:cubicBezTo>
                  <a:pt x="772" y="480"/>
                  <a:pt x="723" y="501"/>
                  <a:pt x="687" y="539"/>
                </a:cubicBezTo>
                <a:cubicBezTo>
                  <a:pt x="651" y="576"/>
                  <a:pt x="631" y="624"/>
                  <a:pt x="631" y="676"/>
                </a:cubicBezTo>
                <a:cubicBezTo>
                  <a:pt x="631" y="781"/>
                  <a:pt x="717" y="868"/>
                  <a:pt x="823" y="868"/>
                </a:cubicBezTo>
                <a:close/>
                <a:moveTo>
                  <a:pt x="823" y="576"/>
                </a:moveTo>
                <a:cubicBezTo>
                  <a:pt x="875" y="576"/>
                  <a:pt x="919" y="622"/>
                  <a:pt x="919" y="676"/>
                </a:cubicBezTo>
                <a:cubicBezTo>
                  <a:pt x="919" y="728"/>
                  <a:pt x="876" y="772"/>
                  <a:pt x="823" y="772"/>
                </a:cubicBezTo>
                <a:cubicBezTo>
                  <a:pt x="770" y="772"/>
                  <a:pt x="727" y="728"/>
                  <a:pt x="727" y="676"/>
                </a:cubicBezTo>
                <a:cubicBezTo>
                  <a:pt x="727" y="622"/>
                  <a:pt x="771" y="576"/>
                  <a:pt x="823" y="576"/>
                </a:cubicBezTo>
                <a:close/>
                <a:moveTo>
                  <a:pt x="295" y="1591"/>
                </a:moveTo>
                <a:cubicBezTo>
                  <a:pt x="295" y="1610"/>
                  <a:pt x="307" y="1628"/>
                  <a:pt x="325" y="1635"/>
                </a:cubicBezTo>
                <a:cubicBezTo>
                  <a:pt x="331" y="1638"/>
                  <a:pt x="337" y="1639"/>
                  <a:pt x="343" y="1639"/>
                </a:cubicBezTo>
                <a:cubicBezTo>
                  <a:pt x="356" y="1639"/>
                  <a:pt x="368" y="1634"/>
                  <a:pt x="377" y="1625"/>
                </a:cubicBezTo>
                <a:cubicBezTo>
                  <a:pt x="697" y="1302"/>
                  <a:pt x="697" y="1302"/>
                  <a:pt x="697" y="1302"/>
                </a:cubicBezTo>
                <a:cubicBezTo>
                  <a:pt x="735" y="1332"/>
                  <a:pt x="778" y="1348"/>
                  <a:pt x="823" y="1348"/>
                </a:cubicBezTo>
                <a:cubicBezTo>
                  <a:pt x="868" y="1348"/>
                  <a:pt x="911" y="1332"/>
                  <a:pt x="949" y="1302"/>
                </a:cubicBezTo>
                <a:cubicBezTo>
                  <a:pt x="1269" y="1625"/>
                  <a:pt x="1269" y="1625"/>
                  <a:pt x="1269" y="1625"/>
                </a:cubicBezTo>
                <a:cubicBezTo>
                  <a:pt x="1278" y="1634"/>
                  <a:pt x="1290" y="1639"/>
                  <a:pt x="1303" y="1639"/>
                </a:cubicBezTo>
                <a:cubicBezTo>
                  <a:pt x="1309" y="1639"/>
                  <a:pt x="1315" y="1638"/>
                  <a:pt x="1321" y="1635"/>
                </a:cubicBezTo>
                <a:cubicBezTo>
                  <a:pt x="1339" y="1628"/>
                  <a:pt x="1351" y="1610"/>
                  <a:pt x="1351" y="1591"/>
                </a:cubicBezTo>
                <a:cubicBezTo>
                  <a:pt x="1351" y="1348"/>
                  <a:pt x="1351" y="1348"/>
                  <a:pt x="1351" y="1348"/>
                </a:cubicBezTo>
                <a:cubicBezTo>
                  <a:pt x="1594" y="1348"/>
                  <a:pt x="1594" y="1348"/>
                  <a:pt x="1594" y="1348"/>
                </a:cubicBezTo>
                <a:cubicBezTo>
                  <a:pt x="1614" y="1348"/>
                  <a:pt x="1631" y="1336"/>
                  <a:pt x="1639" y="1318"/>
                </a:cubicBezTo>
                <a:cubicBezTo>
                  <a:pt x="1646" y="1300"/>
                  <a:pt x="1642" y="1279"/>
                  <a:pt x="1628" y="1265"/>
                </a:cubicBezTo>
                <a:cubicBezTo>
                  <a:pt x="1392" y="1032"/>
                  <a:pt x="1392" y="1032"/>
                  <a:pt x="1392" y="1032"/>
                </a:cubicBezTo>
                <a:cubicBezTo>
                  <a:pt x="1396" y="1025"/>
                  <a:pt x="1401" y="1019"/>
                  <a:pt x="1405" y="1012"/>
                </a:cubicBezTo>
                <a:cubicBezTo>
                  <a:pt x="1434" y="961"/>
                  <a:pt x="1439" y="899"/>
                  <a:pt x="1418" y="835"/>
                </a:cubicBezTo>
                <a:cubicBezTo>
                  <a:pt x="1468" y="790"/>
                  <a:pt x="1495" y="734"/>
                  <a:pt x="1495" y="676"/>
                </a:cubicBezTo>
                <a:cubicBezTo>
                  <a:pt x="1495" y="616"/>
                  <a:pt x="1467" y="558"/>
                  <a:pt x="1417" y="513"/>
                </a:cubicBezTo>
                <a:cubicBezTo>
                  <a:pt x="1439" y="449"/>
                  <a:pt x="1434" y="387"/>
                  <a:pt x="1405" y="336"/>
                </a:cubicBezTo>
                <a:cubicBezTo>
                  <a:pt x="1376" y="285"/>
                  <a:pt x="1324" y="251"/>
                  <a:pt x="1258" y="237"/>
                </a:cubicBezTo>
                <a:cubicBezTo>
                  <a:pt x="1244" y="171"/>
                  <a:pt x="1210" y="120"/>
                  <a:pt x="1159" y="90"/>
                </a:cubicBezTo>
                <a:cubicBezTo>
                  <a:pt x="1108" y="61"/>
                  <a:pt x="1046" y="57"/>
                  <a:pt x="982" y="78"/>
                </a:cubicBezTo>
                <a:cubicBezTo>
                  <a:pt x="937" y="28"/>
                  <a:pt x="882" y="0"/>
                  <a:pt x="823" y="0"/>
                </a:cubicBezTo>
                <a:cubicBezTo>
                  <a:pt x="764" y="0"/>
                  <a:pt x="709" y="28"/>
                  <a:pt x="664" y="78"/>
                </a:cubicBezTo>
                <a:cubicBezTo>
                  <a:pt x="600" y="57"/>
                  <a:pt x="538" y="61"/>
                  <a:pt x="487" y="90"/>
                </a:cubicBezTo>
                <a:cubicBezTo>
                  <a:pt x="436" y="120"/>
                  <a:pt x="402" y="171"/>
                  <a:pt x="388" y="237"/>
                </a:cubicBezTo>
                <a:cubicBezTo>
                  <a:pt x="322" y="251"/>
                  <a:pt x="271" y="285"/>
                  <a:pt x="241" y="336"/>
                </a:cubicBezTo>
                <a:cubicBezTo>
                  <a:pt x="212" y="387"/>
                  <a:pt x="207" y="449"/>
                  <a:pt x="229" y="513"/>
                </a:cubicBezTo>
                <a:cubicBezTo>
                  <a:pt x="179" y="558"/>
                  <a:pt x="151" y="616"/>
                  <a:pt x="151" y="676"/>
                </a:cubicBezTo>
                <a:cubicBezTo>
                  <a:pt x="151" y="734"/>
                  <a:pt x="178" y="790"/>
                  <a:pt x="229" y="835"/>
                </a:cubicBezTo>
                <a:cubicBezTo>
                  <a:pt x="208" y="899"/>
                  <a:pt x="212" y="961"/>
                  <a:pt x="241" y="1012"/>
                </a:cubicBezTo>
                <a:cubicBezTo>
                  <a:pt x="245" y="1019"/>
                  <a:pt x="250" y="1025"/>
                  <a:pt x="255" y="1032"/>
                </a:cubicBezTo>
                <a:cubicBezTo>
                  <a:pt x="18" y="1265"/>
                  <a:pt x="18" y="1265"/>
                  <a:pt x="18" y="1265"/>
                </a:cubicBezTo>
                <a:cubicBezTo>
                  <a:pt x="4" y="1279"/>
                  <a:pt x="0" y="1300"/>
                  <a:pt x="7" y="1318"/>
                </a:cubicBezTo>
                <a:cubicBezTo>
                  <a:pt x="15" y="1336"/>
                  <a:pt x="32" y="1348"/>
                  <a:pt x="52" y="1348"/>
                </a:cubicBezTo>
                <a:cubicBezTo>
                  <a:pt x="295" y="1348"/>
                  <a:pt x="295" y="1348"/>
                  <a:pt x="295" y="1348"/>
                </a:cubicBezTo>
                <a:lnTo>
                  <a:pt x="295" y="1591"/>
                </a:lnTo>
                <a:close/>
                <a:moveTo>
                  <a:pt x="391" y="1474"/>
                </a:moveTo>
                <a:cubicBezTo>
                  <a:pt x="391" y="1319"/>
                  <a:pt x="391" y="1319"/>
                  <a:pt x="391" y="1319"/>
                </a:cubicBezTo>
                <a:cubicBezTo>
                  <a:pt x="467" y="1244"/>
                  <a:pt x="467" y="1244"/>
                  <a:pt x="467" y="1244"/>
                </a:cubicBezTo>
                <a:cubicBezTo>
                  <a:pt x="473" y="1249"/>
                  <a:pt x="480" y="1253"/>
                  <a:pt x="487" y="1258"/>
                </a:cubicBezTo>
                <a:cubicBezTo>
                  <a:pt x="515" y="1274"/>
                  <a:pt x="547" y="1282"/>
                  <a:pt x="580" y="1283"/>
                </a:cubicBezTo>
                <a:lnTo>
                  <a:pt x="391" y="1474"/>
                </a:lnTo>
                <a:close/>
                <a:moveTo>
                  <a:pt x="1255" y="1474"/>
                </a:moveTo>
                <a:cubicBezTo>
                  <a:pt x="1066" y="1283"/>
                  <a:pt x="1066" y="1283"/>
                  <a:pt x="1066" y="1283"/>
                </a:cubicBezTo>
                <a:cubicBezTo>
                  <a:pt x="1099" y="1282"/>
                  <a:pt x="1131" y="1274"/>
                  <a:pt x="1159" y="1258"/>
                </a:cubicBezTo>
                <a:cubicBezTo>
                  <a:pt x="1166" y="1253"/>
                  <a:pt x="1173" y="1249"/>
                  <a:pt x="1179" y="1244"/>
                </a:cubicBezTo>
                <a:cubicBezTo>
                  <a:pt x="1255" y="1319"/>
                  <a:pt x="1255" y="1319"/>
                  <a:pt x="1255" y="1319"/>
                </a:cubicBezTo>
                <a:lnTo>
                  <a:pt x="1255" y="1474"/>
                </a:lnTo>
                <a:close/>
                <a:moveTo>
                  <a:pt x="1477" y="1252"/>
                </a:moveTo>
                <a:cubicBezTo>
                  <a:pt x="1323" y="1252"/>
                  <a:pt x="1323" y="1252"/>
                  <a:pt x="1323" y="1252"/>
                </a:cubicBezTo>
                <a:cubicBezTo>
                  <a:pt x="1239" y="1168"/>
                  <a:pt x="1239" y="1168"/>
                  <a:pt x="1239" y="1168"/>
                </a:cubicBezTo>
                <a:cubicBezTo>
                  <a:pt x="1248" y="1150"/>
                  <a:pt x="1254" y="1131"/>
                  <a:pt x="1258" y="1111"/>
                </a:cubicBezTo>
                <a:cubicBezTo>
                  <a:pt x="1279" y="1106"/>
                  <a:pt x="1298" y="1100"/>
                  <a:pt x="1316" y="1092"/>
                </a:cubicBezTo>
                <a:lnTo>
                  <a:pt x="1477" y="1252"/>
                </a:lnTo>
                <a:close/>
                <a:moveTo>
                  <a:pt x="247" y="676"/>
                </a:moveTo>
                <a:cubicBezTo>
                  <a:pt x="247" y="637"/>
                  <a:pt x="272" y="597"/>
                  <a:pt x="314" y="568"/>
                </a:cubicBezTo>
                <a:cubicBezTo>
                  <a:pt x="333" y="555"/>
                  <a:pt x="340" y="529"/>
                  <a:pt x="330" y="508"/>
                </a:cubicBezTo>
                <a:cubicBezTo>
                  <a:pt x="317" y="481"/>
                  <a:pt x="299" y="428"/>
                  <a:pt x="324" y="384"/>
                </a:cubicBezTo>
                <a:cubicBezTo>
                  <a:pt x="349" y="341"/>
                  <a:pt x="404" y="330"/>
                  <a:pt x="434" y="327"/>
                </a:cubicBezTo>
                <a:cubicBezTo>
                  <a:pt x="458" y="325"/>
                  <a:pt x="476" y="307"/>
                  <a:pt x="478" y="283"/>
                </a:cubicBezTo>
                <a:cubicBezTo>
                  <a:pt x="481" y="253"/>
                  <a:pt x="491" y="199"/>
                  <a:pt x="535" y="174"/>
                </a:cubicBezTo>
                <a:cubicBezTo>
                  <a:pt x="579" y="148"/>
                  <a:pt x="631" y="166"/>
                  <a:pt x="659" y="179"/>
                </a:cubicBezTo>
                <a:cubicBezTo>
                  <a:pt x="680" y="189"/>
                  <a:pt x="705" y="182"/>
                  <a:pt x="719" y="163"/>
                </a:cubicBezTo>
                <a:cubicBezTo>
                  <a:pt x="736" y="138"/>
                  <a:pt x="773" y="96"/>
                  <a:pt x="823" y="96"/>
                </a:cubicBezTo>
                <a:cubicBezTo>
                  <a:pt x="874" y="96"/>
                  <a:pt x="910" y="138"/>
                  <a:pt x="927" y="163"/>
                </a:cubicBezTo>
                <a:cubicBezTo>
                  <a:pt x="941" y="182"/>
                  <a:pt x="966" y="189"/>
                  <a:pt x="987" y="179"/>
                </a:cubicBezTo>
                <a:cubicBezTo>
                  <a:pt x="1015" y="166"/>
                  <a:pt x="1067" y="148"/>
                  <a:pt x="1111" y="174"/>
                </a:cubicBezTo>
                <a:cubicBezTo>
                  <a:pt x="1155" y="199"/>
                  <a:pt x="1166" y="253"/>
                  <a:pt x="1168" y="283"/>
                </a:cubicBezTo>
                <a:cubicBezTo>
                  <a:pt x="1170" y="307"/>
                  <a:pt x="1189" y="325"/>
                  <a:pt x="1212" y="327"/>
                </a:cubicBezTo>
                <a:cubicBezTo>
                  <a:pt x="1242" y="330"/>
                  <a:pt x="1297" y="341"/>
                  <a:pt x="1322" y="384"/>
                </a:cubicBezTo>
                <a:cubicBezTo>
                  <a:pt x="1347" y="428"/>
                  <a:pt x="1329" y="481"/>
                  <a:pt x="1316" y="508"/>
                </a:cubicBezTo>
                <a:cubicBezTo>
                  <a:pt x="1306" y="529"/>
                  <a:pt x="1313" y="555"/>
                  <a:pt x="1332" y="568"/>
                </a:cubicBezTo>
                <a:cubicBezTo>
                  <a:pt x="1374" y="597"/>
                  <a:pt x="1399" y="637"/>
                  <a:pt x="1399" y="676"/>
                </a:cubicBezTo>
                <a:cubicBezTo>
                  <a:pt x="1399" y="726"/>
                  <a:pt x="1357" y="763"/>
                  <a:pt x="1332" y="780"/>
                </a:cubicBezTo>
                <a:cubicBezTo>
                  <a:pt x="1313" y="793"/>
                  <a:pt x="1306" y="819"/>
                  <a:pt x="1316" y="840"/>
                </a:cubicBezTo>
                <a:cubicBezTo>
                  <a:pt x="1329" y="867"/>
                  <a:pt x="1347" y="920"/>
                  <a:pt x="1322" y="964"/>
                </a:cubicBezTo>
                <a:cubicBezTo>
                  <a:pt x="1297" y="1007"/>
                  <a:pt x="1242" y="1018"/>
                  <a:pt x="1212" y="1021"/>
                </a:cubicBezTo>
                <a:cubicBezTo>
                  <a:pt x="1189" y="1023"/>
                  <a:pt x="1170" y="1041"/>
                  <a:pt x="1168" y="1064"/>
                </a:cubicBezTo>
                <a:cubicBezTo>
                  <a:pt x="1166" y="1095"/>
                  <a:pt x="1155" y="1149"/>
                  <a:pt x="1111" y="1174"/>
                </a:cubicBezTo>
                <a:cubicBezTo>
                  <a:pt x="1067" y="1200"/>
                  <a:pt x="1015" y="1182"/>
                  <a:pt x="987" y="1169"/>
                </a:cubicBezTo>
                <a:cubicBezTo>
                  <a:pt x="966" y="1159"/>
                  <a:pt x="941" y="1166"/>
                  <a:pt x="927" y="1185"/>
                </a:cubicBezTo>
                <a:cubicBezTo>
                  <a:pt x="910" y="1210"/>
                  <a:pt x="874" y="1252"/>
                  <a:pt x="823" y="1252"/>
                </a:cubicBezTo>
                <a:cubicBezTo>
                  <a:pt x="773" y="1252"/>
                  <a:pt x="736" y="1210"/>
                  <a:pt x="719" y="1185"/>
                </a:cubicBezTo>
                <a:cubicBezTo>
                  <a:pt x="709" y="1172"/>
                  <a:pt x="695" y="1164"/>
                  <a:pt x="679" y="1164"/>
                </a:cubicBezTo>
                <a:cubicBezTo>
                  <a:pt x="672" y="1164"/>
                  <a:pt x="665" y="1166"/>
                  <a:pt x="659" y="1169"/>
                </a:cubicBezTo>
                <a:cubicBezTo>
                  <a:pt x="631" y="1182"/>
                  <a:pt x="579" y="1200"/>
                  <a:pt x="535" y="1174"/>
                </a:cubicBezTo>
                <a:cubicBezTo>
                  <a:pt x="491" y="1149"/>
                  <a:pt x="481" y="1095"/>
                  <a:pt x="478" y="1064"/>
                </a:cubicBezTo>
                <a:cubicBezTo>
                  <a:pt x="476" y="1041"/>
                  <a:pt x="458" y="1023"/>
                  <a:pt x="434" y="1021"/>
                </a:cubicBezTo>
                <a:cubicBezTo>
                  <a:pt x="404" y="1018"/>
                  <a:pt x="349" y="1007"/>
                  <a:pt x="324" y="964"/>
                </a:cubicBezTo>
                <a:cubicBezTo>
                  <a:pt x="299" y="920"/>
                  <a:pt x="317" y="867"/>
                  <a:pt x="330" y="840"/>
                </a:cubicBezTo>
                <a:cubicBezTo>
                  <a:pt x="340" y="819"/>
                  <a:pt x="333" y="793"/>
                  <a:pt x="314" y="780"/>
                </a:cubicBezTo>
                <a:cubicBezTo>
                  <a:pt x="289" y="763"/>
                  <a:pt x="247" y="726"/>
                  <a:pt x="247" y="676"/>
                </a:cubicBezTo>
                <a:close/>
                <a:moveTo>
                  <a:pt x="169" y="1252"/>
                </a:moveTo>
                <a:cubicBezTo>
                  <a:pt x="330" y="1092"/>
                  <a:pt x="330" y="1092"/>
                  <a:pt x="330" y="1092"/>
                </a:cubicBezTo>
                <a:cubicBezTo>
                  <a:pt x="348" y="1100"/>
                  <a:pt x="367" y="1106"/>
                  <a:pt x="388" y="1111"/>
                </a:cubicBezTo>
                <a:cubicBezTo>
                  <a:pt x="392" y="1131"/>
                  <a:pt x="398" y="1150"/>
                  <a:pt x="407" y="1168"/>
                </a:cubicBezTo>
                <a:cubicBezTo>
                  <a:pt x="323" y="1252"/>
                  <a:pt x="323" y="1252"/>
                  <a:pt x="323" y="1252"/>
                </a:cubicBezTo>
                <a:lnTo>
                  <a:pt x="169" y="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7" name="Freeform 49"/>
          <p:cNvSpPr>
            <a:spLocks noEditPoints="1"/>
          </p:cNvSpPr>
          <p:nvPr/>
        </p:nvSpPr>
        <p:spPr bwMode="auto">
          <a:xfrm>
            <a:off x="8883693" y="5931847"/>
            <a:ext cx="392827" cy="392681"/>
          </a:xfrm>
          <a:custGeom>
            <a:avLst/>
            <a:gdLst>
              <a:gd name="T0" fmla="*/ 1639 w 1639"/>
              <a:gd name="T1" fmla="*/ 579 h 1639"/>
              <a:gd name="T2" fmla="*/ 1255 w 1639"/>
              <a:gd name="T3" fmla="*/ 579 h 1639"/>
              <a:gd name="T4" fmla="*/ 1100 w 1639"/>
              <a:gd name="T5" fmla="*/ 698 h 1639"/>
              <a:gd name="T6" fmla="*/ 916 w 1639"/>
              <a:gd name="T7" fmla="*/ 378 h 1639"/>
              <a:gd name="T8" fmla="*/ 868 w 1639"/>
              <a:gd name="T9" fmla="*/ 0 h 1639"/>
              <a:gd name="T10" fmla="*/ 820 w 1639"/>
              <a:gd name="T11" fmla="*/ 378 h 1639"/>
              <a:gd name="T12" fmla="*/ 620 w 1639"/>
              <a:gd name="T13" fmla="*/ 721 h 1639"/>
              <a:gd name="T14" fmla="*/ 480 w 1639"/>
              <a:gd name="T15" fmla="*/ 627 h 1639"/>
              <a:gd name="T16" fmla="*/ 0 w 1639"/>
              <a:gd name="T17" fmla="*/ 627 h 1639"/>
              <a:gd name="T18" fmla="*/ 443 w 1639"/>
              <a:gd name="T19" fmla="*/ 756 h 1639"/>
              <a:gd name="T20" fmla="*/ 580 w 1639"/>
              <a:gd name="T21" fmla="*/ 867 h 1639"/>
              <a:gd name="T22" fmla="*/ 546 w 1639"/>
              <a:gd name="T23" fmla="*/ 1265 h 1639"/>
              <a:gd name="T24" fmla="*/ 292 w 1639"/>
              <a:gd name="T25" fmla="*/ 1447 h 1639"/>
              <a:gd name="T26" fmla="*/ 676 w 1639"/>
              <a:gd name="T27" fmla="*/ 1447 h 1639"/>
              <a:gd name="T28" fmla="*/ 750 w 1639"/>
              <a:gd name="T29" fmla="*/ 1130 h 1639"/>
              <a:gd name="T30" fmla="*/ 1034 w 1639"/>
              <a:gd name="T31" fmla="*/ 1102 h 1639"/>
              <a:gd name="T32" fmla="*/ 1159 w 1639"/>
              <a:gd name="T33" fmla="*/ 1399 h 1639"/>
              <a:gd name="T34" fmla="*/ 1639 w 1639"/>
              <a:gd name="T35" fmla="*/ 1399 h 1639"/>
              <a:gd name="T36" fmla="*/ 1266 w 1639"/>
              <a:gd name="T37" fmla="*/ 1198 h 1639"/>
              <a:gd name="T38" fmla="*/ 1156 w 1639"/>
              <a:gd name="T39" fmla="*/ 867 h 1639"/>
              <a:gd name="T40" fmla="*/ 1302 w 1639"/>
              <a:gd name="T41" fmla="*/ 705 h 1639"/>
              <a:gd name="T42" fmla="*/ 1447 w 1639"/>
              <a:gd name="T43" fmla="*/ 483 h 1639"/>
              <a:gd name="T44" fmla="*/ 1447 w 1639"/>
              <a:gd name="T45" fmla="*/ 675 h 1639"/>
              <a:gd name="T46" fmla="*/ 1447 w 1639"/>
              <a:gd name="T47" fmla="*/ 483 h 1639"/>
              <a:gd name="T48" fmla="*/ 96 w 1639"/>
              <a:gd name="T49" fmla="*/ 627 h 1639"/>
              <a:gd name="T50" fmla="*/ 384 w 1639"/>
              <a:gd name="T51" fmla="*/ 627 h 1639"/>
              <a:gd name="T52" fmla="*/ 484 w 1639"/>
              <a:gd name="T53" fmla="*/ 1543 h 1639"/>
              <a:gd name="T54" fmla="*/ 484 w 1639"/>
              <a:gd name="T55" fmla="*/ 1351 h 1639"/>
              <a:gd name="T56" fmla="*/ 537 w 1639"/>
              <a:gd name="T57" fmla="*/ 1367 h 1639"/>
              <a:gd name="T58" fmla="*/ 580 w 1639"/>
              <a:gd name="T59" fmla="*/ 1447 h 1639"/>
              <a:gd name="T60" fmla="*/ 772 w 1639"/>
              <a:gd name="T61" fmla="*/ 192 h 1639"/>
              <a:gd name="T62" fmla="*/ 964 w 1639"/>
              <a:gd name="T63" fmla="*/ 192 h 1639"/>
              <a:gd name="T64" fmla="*/ 772 w 1639"/>
              <a:gd name="T65" fmla="*/ 192 h 1639"/>
              <a:gd name="T66" fmla="*/ 1003 w 1639"/>
              <a:gd name="T67" fmla="*/ 1003 h 1639"/>
              <a:gd name="T68" fmla="*/ 868 w 1639"/>
              <a:gd name="T69" fmla="*/ 1059 h 1639"/>
              <a:gd name="T70" fmla="*/ 761 w 1639"/>
              <a:gd name="T71" fmla="*/ 1027 h 1639"/>
              <a:gd name="T72" fmla="*/ 676 w 1639"/>
              <a:gd name="T73" fmla="*/ 867 h 1639"/>
              <a:gd name="T74" fmla="*/ 1060 w 1639"/>
              <a:gd name="T75" fmla="*/ 867 h 1639"/>
              <a:gd name="T76" fmla="*/ 1399 w 1639"/>
              <a:gd name="T77" fmla="*/ 1255 h 1639"/>
              <a:gd name="T78" fmla="*/ 1399 w 1639"/>
              <a:gd name="T79" fmla="*/ 1543 h 1639"/>
              <a:gd name="T80" fmla="*/ 1399 w 1639"/>
              <a:gd name="T81" fmla="*/ 125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9" h="1639">
                <a:moveTo>
                  <a:pt x="1447" y="771"/>
                </a:moveTo>
                <a:cubicBezTo>
                  <a:pt x="1553" y="771"/>
                  <a:pt x="1639" y="685"/>
                  <a:pt x="1639" y="579"/>
                </a:cubicBezTo>
                <a:cubicBezTo>
                  <a:pt x="1639" y="474"/>
                  <a:pt x="1553" y="387"/>
                  <a:pt x="1447" y="387"/>
                </a:cubicBezTo>
                <a:cubicBezTo>
                  <a:pt x="1341" y="387"/>
                  <a:pt x="1255" y="474"/>
                  <a:pt x="1255" y="579"/>
                </a:cubicBezTo>
                <a:cubicBezTo>
                  <a:pt x="1255" y="593"/>
                  <a:pt x="1256" y="606"/>
                  <a:pt x="1259" y="619"/>
                </a:cubicBezTo>
                <a:cubicBezTo>
                  <a:pt x="1100" y="698"/>
                  <a:pt x="1100" y="698"/>
                  <a:pt x="1100" y="698"/>
                </a:cubicBezTo>
                <a:cubicBezTo>
                  <a:pt x="1057" y="638"/>
                  <a:pt x="991" y="596"/>
                  <a:pt x="916" y="583"/>
                </a:cubicBezTo>
                <a:cubicBezTo>
                  <a:pt x="916" y="378"/>
                  <a:pt x="916" y="378"/>
                  <a:pt x="916" y="378"/>
                </a:cubicBezTo>
                <a:cubicBezTo>
                  <a:pt x="998" y="357"/>
                  <a:pt x="1060" y="282"/>
                  <a:pt x="1060" y="192"/>
                </a:cubicBezTo>
                <a:cubicBezTo>
                  <a:pt x="1060" y="86"/>
                  <a:pt x="973" y="0"/>
                  <a:pt x="868" y="0"/>
                </a:cubicBezTo>
                <a:cubicBezTo>
                  <a:pt x="762" y="0"/>
                  <a:pt x="676" y="86"/>
                  <a:pt x="676" y="192"/>
                </a:cubicBezTo>
                <a:cubicBezTo>
                  <a:pt x="676" y="282"/>
                  <a:pt x="737" y="357"/>
                  <a:pt x="820" y="378"/>
                </a:cubicBezTo>
                <a:cubicBezTo>
                  <a:pt x="820" y="583"/>
                  <a:pt x="820" y="583"/>
                  <a:pt x="820" y="583"/>
                </a:cubicBezTo>
                <a:cubicBezTo>
                  <a:pt x="735" y="598"/>
                  <a:pt x="662" y="649"/>
                  <a:pt x="620" y="721"/>
                </a:cubicBezTo>
                <a:cubicBezTo>
                  <a:pt x="477" y="667"/>
                  <a:pt x="477" y="667"/>
                  <a:pt x="477" y="667"/>
                </a:cubicBezTo>
                <a:cubicBezTo>
                  <a:pt x="479" y="654"/>
                  <a:pt x="480" y="641"/>
                  <a:pt x="480" y="627"/>
                </a:cubicBezTo>
                <a:cubicBezTo>
                  <a:pt x="480" y="495"/>
                  <a:pt x="373" y="387"/>
                  <a:pt x="240" y="387"/>
                </a:cubicBezTo>
                <a:cubicBezTo>
                  <a:pt x="108" y="387"/>
                  <a:pt x="0" y="495"/>
                  <a:pt x="0" y="627"/>
                </a:cubicBezTo>
                <a:cubicBezTo>
                  <a:pt x="0" y="760"/>
                  <a:pt x="108" y="867"/>
                  <a:pt x="240" y="867"/>
                </a:cubicBezTo>
                <a:cubicBezTo>
                  <a:pt x="325" y="867"/>
                  <a:pt x="400" y="823"/>
                  <a:pt x="443" y="756"/>
                </a:cubicBezTo>
                <a:cubicBezTo>
                  <a:pt x="585" y="810"/>
                  <a:pt x="585" y="810"/>
                  <a:pt x="585" y="810"/>
                </a:cubicBezTo>
                <a:cubicBezTo>
                  <a:pt x="582" y="829"/>
                  <a:pt x="580" y="848"/>
                  <a:pt x="580" y="867"/>
                </a:cubicBezTo>
                <a:cubicBezTo>
                  <a:pt x="580" y="950"/>
                  <a:pt x="614" y="1025"/>
                  <a:pt x="670" y="1077"/>
                </a:cubicBezTo>
                <a:cubicBezTo>
                  <a:pt x="546" y="1265"/>
                  <a:pt x="546" y="1265"/>
                  <a:pt x="546" y="1265"/>
                </a:cubicBezTo>
                <a:cubicBezTo>
                  <a:pt x="527" y="1258"/>
                  <a:pt x="506" y="1255"/>
                  <a:pt x="484" y="1255"/>
                </a:cubicBezTo>
                <a:cubicBezTo>
                  <a:pt x="378" y="1255"/>
                  <a:pt x="292" y="1341"/>
                  <a:pt x="292" y="1447"/>
                </a:cubicBezTo>
                <a:cubicBezTo>
                  <a:pt x="292" y="1552"/>
                  <a:pt x="378" y="1639"/>
                  <a:pt x="484" y="1639"/>
                </a:cubicBezTo>
                <a:cubicBezTo>
                  <a:pt x="589" y="1639"/>
                  <a:pt x="676" y="1552"/>
                  <a:pt x="676" y="1447"/>
                </a:cubicBezTo>
                <a:cubicBezTo>
                  <a:pt x="676" y="1397"/>
                  <a:pt x="657" y="1352"/>
                  <a:pt x="626" y="1318"/>
                </a:cubicBezTo>
                <a:cubicBezTo>
                  <a:pt x="750" y="1130"/>
                  <a:pt x="750" y="1130"/>
                  <a:pt x="750" y="1130"/>
                </a:cubicBezTo>
                <a:cubicBezTo>
                  <a:pt x="786" y="1146"/>
                  <a:pt x="826" y="1155"/>
                  <a:pt x="868" y="1155"/>
                </a:cubicBezTo>
                <a:cubicBezTo>
                  <a:pt x="930" y="1155"/>
                  <a:pt x="987" y="1136"/>
                  <a:pt x="1034" y="1102"/>
                </a:cubicBezTo>
                <a:cubicBezTo>
                  <a:pt x="1199" y="1266"/>
                  <a:pt x="1199" y="1266"/>
                  <a:pt x="1199" y="1266"/>
                </a:cubicBezTo>
                <a:cubicBezTo>
                  <a:pt x="1173" y="1304"/>
                  <a:pt x="1159" y="1350"/>
                  <a:pt x="1159" y="1399"/>
                </a:cubicBezTo>
                <a:cubicBezTo>
                  <a:pt x="1159" y="1531"/>
                  <a:pt x="1266" y="1639"/>
                  <a:pt x="1399" y="1639"/>
                </a:cubicBezTo>
                <a:cubicBezTo>
                  <a:pt x="1531" y="1639"/>
                  <a:pt x="1639" y="1531"/>
                  <a:pt x="1639" y="1399"/>
                </a:cubicBezTo>
                <a:cubicBezTo>
                  <a:pt x="1639" y="1266"/>
                  <a:pt x="1531" y="1159"/>
                  <a:pt x="1399" y="1159"/>
                </a:cubicBezTo>
                <a:cubicBezTo>
                  <a:pt x="1350" y="1159"/>
                  <a:pt x="1304" y="1173"/>
                  <a:pt x="1266" y="1198"/>
                </a:cubicBezTo>
                <a:cubicBezTo>
                  <a:pt x="1102" y="1034"/>
                  <a:pt x="1102" y="1034"/>
                  <a:pt x="1102" y="1034"/>
                </a:cubicBezTo>
                <a:cubicBezTo>
                  <a:pt x="1136" y="987"/>
                  <a:pt x="1156" y="930"/>
                  <a:pt x="1156" y="867"/>
                </a:cubicBezTo>
                <a:cubicBezTo>
                  <a:pt x="1156" y="838"/>
                  <a:pt x="1151" y="810"/>
                  <a:pt x="1143" y="784"/>
                </a:cubicBezTo>
                <a:cubicBezTo>
                  <a:pt x="1302" y="705"/>
                  <a:pt x="1302" y="705"/>
                  <a:pt x="1302" y="705"/>
                </a:cubicBezTo>
                <a:cubicBezTo>
                  <a:pt x="1337" y="746"/>
                  <a:pt x="1389" y="771"/>
                  <a:pt x="1447" y="771"/>
                </a:cubicBezTo>
                <a:close/>
                <a:moveTo>
                  <a:pt x="1447" y="483"/>
                </a:moveTo>
                <a:cubicBezTo>
                  <a:pt x="1500" y="483"/>
                  <a:pt x="1543" y="526"/>
                  <a:pt x="1543" y="579"/>
                </a:cubicBezTo>
                <a:cubicBezTo>
                  <a:pt x="1543" y="632"/>
                  <a:pt x="1500" y="675"/>
                  <a:pt x="1447" y="675"/>
                </a:cubicBezTo>
                <a:cubicBezTo>
                  <a:pt x="1394" y="675"/>
                  <a:pt x="1351" y="632"/>
                  <a:pt x="1351" y="579"/>
                </a:cubicBezTo>
                <a:cubicBezTo>
                  <a:pt x="1351" y="526"/>
                  <a:pt x="1394" y="483"/>
                  <a:pt x="1447" y="483"/>
                </a:cubicBezTo>
                <a:close/>
                <a:moveTo>
                  <a:pt x="240" y="771"/>
                </a:moveTo>
                <a:cubicBezTo>
                  <a:pt x="161" y="771"/>
                  <a:pt x="96" y="707"/>
                  <a:pt x="96" y="627"/>
                </a:cubicBezTo>
                <a:cubicBezTo>
                  <a:pt x="96" y="548"/>
                  <a:pt x="161" y="483"/>
                  <a:pt x="240" y="483"/>
                </a:cubicBezTo>
                <a:cubicBezTo>
                  <a:pt x="320" y="483"/>
                  <a:pt x="384" y="548"/>
                  <a:pt x="384" y="627"/>
                </a:cubicBezTo>
                <a:cubicBezTo>
                  <a:pt x="384" y="707"/>
                  <a:pt x="320" y="771"/>
                  <a:pt x="240" y="771"/>
                </a:cubicBezTo>
                <a:close/>
                <a:moveTo>
                  <a:pt x="484" y="1543"/>
                </a:moveTo>
                <a:cubicBezTo>
                  <a:pt x="431" y="1543"/>
                  <a:pt x="388" y="1500"/>
                  <a:pt x="388" y="1447"/>
                </a:cubicBezTo>
                <a:cubicBezTo>
                  <a:pt x="388" y="1394"/>
                  <a:pt x="431" y="1351"/>
                  <a:pt x="484" y="1351"/>
                </a:cubicBezTo>
                <a:cubicBezTo>
                  <a:pt x="503" y="1351"/>
                  <a:pt x="522" y="1357"/>
                  <a:pt x="537" y="1367"/>
                </a:cubicBezTo>
                <a:cubicBezTo>
                  <a:pt x="537" y="1367"/>
                  <a:pt x="537" y="1367"/>
                  <a:pt x="537" y="1367"/>
                </a:cubicBezTo>
                <a:cubicBezTo>
                  <a:pt x="537" y="1367"/>
                  <a:pt x="537" y="1367"/>
                  <a:pt x="537" y="1367"/>
                </a:cubicBezTo>
                <a:cubicBezTo>
                  <a:pt x="563" y="1384"/>
                  <a:pt x="580" y="1414"/>
                  <a:pt x="580" y="1447"/>
                </a:cubicBezTo>
                <a:cubicBezTo>
                  <a:pt x="580" y="1500"/>
                  <a:pt x="536" y="1543"/>
                  <a:pt x="484" y="1543"/>
                </a:cubicBezTo>
                <a:close/>
                <a:moveTo>
                  <a:pt x="772" y="192"/>
                </a:moveTo>
                <a:cubicBezTo>
                  <a:pt x="772" y="139"/>
                  <a:pt x="815" y="96"/>
                  <a:pt x="868" y="96"/>
                </a:cubicBezTo>
                <a:cubicBezTo>
                  <a:pt x="920" y="96"/>
                  <a:pt x="964" y="139"/>
                  <a:pt x="964" y="192"/>
                </a:cubicBezTo>
                <a:cubicBezTo>
                  <a:pt x="964" y="245"/>
                  <a:pt x="920" y="288"/>
                  <a:pt x="868" y="288"/>
                </a:cubicBezTo>
                <a:cubicBezTo>
                  <a:pt x="815" y="288"/>
                  <a:pt x="772" y="245"/>
                  <a:pt x="772" y="192"/>
                </a:cubicBezTo>
                <a:close/>
                <a:moveTo>
                  <a:pt x="1004" y="1003"/>
                </a:moveTo>
                <a:cubicBezTo>
                  <a:pt x="1003" y="1003"/>
                  <a:pt x="1003" y="1003"/>
                  <a:pt x="1003" y="1003"/>
                </a:cubicBezTo>
                <a:cubicBezTo>
                  <a:pt x="1003" y="1003"/>
                  <a:pt x="1003" y="1003"/>
                  <a:pt x="1003" y="1003"/>
                </a:cubicBezTo>
                <a:cubicBezTo>
                  <a:pt x="968" y="1038"/>
                  <a:pt x="920" y="1059"/>
                  <a:pt x="868" y="1059"/>
                </a:cubicBezTo>
                <a:cubicBezTo>
                  <a:pt x="828" y="1059"/>
                  <a:pt x="791" y="1047"/>
                  <a:pt x="761" y="1027"/>
                </a:cubicBezTo>
                <a:cubicBezTo>
                  <a:pt x="761" y="1027"/>
                  <a:pt x="761" y="1027"/>
                  <a:pt x="761" y="1027"/>
                </a:cubicBezTo>
                <a:cubicBezTo>
                  <a:pt x="761" y="1027"/>
                  <a:pt x="761" y="1027"/>
                  <a:pt x="761" y="1027"/>
                </a:cubicBezTo>
                <a:cubicBezTo>
                  <a:pt x="709" y="992"/>
                  <a:pt x="676" y="934"/>
                  <a:pt x="676" y="867"/>
                </a:cubicBezTo>
                <a:cubicBezTo>
                  <a:pt x="676" y="762"/>
                  <a:pt x="762" y="675"/>
                  <a:pt x="868" y="675"/>
                </a:cubicBezTo>
                <a:cubicBezTo>
                  <a:pt x="973" y="675"/>
                  <a:pt x="1060" y="762"/>
                  <a:pt x="1060" y="867"/>
                </a:cubicBezTo>
                <a:cubicBezTo>
                  <a:pt x="1060" y="920"/>
                  <a:pt x="1038" y="968"/>
                  <a:pt x="1004" y="1003"/>
                </a:cubicBezTo>
                <a:close/>
                <a:moveTo>
                  <a:pt x="1399" y="1255"/>
                </a:moveTo>
                <a:cubicBezTo>
                  <a:pt x="1478" y="1255"/>
                  <a:pt x="1543" y="1319"/>
                  <a:pt x="1543" y="1399"/>
                </a:cubicBezTo>
                <a:cubicBezTo>
                  <a:pt x="1543" y="1478"/>
                  <a:pt x="1478" y="1543"/>
                  <a:pt x="1399" y="1543"/>
                </a:cubicBezTo>
                <a:cubicBezTo>
                  <a:pt x="1319" y="1543"/>
                  <a:pt x="1255" y="1478"/>
                  <a:pt x="1255" y="1399"/>
                </a:cubicBezTo>
                <a:cubicBezTo>
                  <a:pt x="1255" y="1319"/>
                  <a:pt x="1319" y="1255"/>
                  <a:pt x="1399" y="1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8" name="Freeform 35"/>
          <p:cNvSpPr>
            <a:spLocks noEditPoints="1"/>
          </p:cNvSpPr>
          <p:nvPr/>
        </p:nvSpPr>
        <p:spPr bwMode="auto">
          <a:xfrm>
            <a:off x="8883693" y="4608206"/>
            <a:ext cx="392827" cy="346163"/>
          </a:xfrm>
          <a:custGeom>
            <a:avLst/>
            <a:gdLst>
              <a:gd name="T0" fmla="*/ 480 w 1639"/>
              <a:gd name="T1" fmla="*/ 864 h 1445"/>
              <a:gd name="T2" fmla="*/ 240 w 1639"/>
              <a:gd name="T3" fmla="*/ 1152 h 1445"/>
              <a:gd name="T4" fmla="*/ 416 w 1639"/>
              <a:gd name="T5" fmla="*/ 1248 h 1445"/>
              <a:gd name="T6" fmla="*/ 206 w 1639"/>
              <a:gd name="T7" fmla="*/ 1426 h 1445"/>
              <a:gd name="T8" fmla="*/ 416 w 1639"/>
              <a:gd name="T9" fmla="*/ 1344 h 1445"/>
              <a:gd name="T10" fmla="*/ 528 w 1639"/>
              <a:gd name="T11" fmla="*/ 1440 h 1445"/>
              <a:gd name="T12" fmla="*/ 641 w 1639"/>
              <a:gd name="T13" fmla="*/ 1344 h 1445"/>
              <a:gd name="T14" fmla="*/ 816 w 1639"/>
              <a:gd name="T15" fmla="*/ 1440 h 1445"/>
              <a:gd name="T16" fmla="*/ 810 w 1639"/>
              <a:gd name="T17" fmla="*/ 1318 h 1445"/>
              <a:gd name="T18" fmla="*/ 576 w 1639"/>
              <a:gd name="T19" fmla="*/ 1152 h 1445"/>
              <a:gd name="T20" fmla="*/ 624 w 1639"/>
              <a:gd name="T21" fmla="*/ 864 h 1445"/>
              <a:gd name="T22" fmla="*/ 693 w 1639"/>
              <a:gd name="T23" fmla="*/ 768 h 1445"/>
              <a:gd name="T24" fmla="*/ 967 w 1639"/>
              <a:gd name="T25" fmla="*/ 1392 h 1445"/>
              <a:gd name="T26" fmla="*/ 1639 w 1639"/>
              <a:gd name="T27" fmla="*/ 1392 h 1445"/>
              <a:gd name="T28" fmla="*/ 1543 w 1639"/>
              <a:gd name="T29" fmla="*/ 240 h 1445"/>
              <a:gd name="T30" fmla="*/ 1447 w 1639"/>
              <a:gd name="T31" fmla="*/ 48 h 1445"/>
              <a:gd name="T32" fmla="*/ 1063 w 1639"/>
              <a:gd name="T33" fmla="*/ 48 h 1445"/>
              <a:gd name="T34" fmla="*/ 899 w 1639"/>
              <a:gd name="T35" fmla="*/ 297 h 1445"/>
              <a:gd name="T36" fmla="*/ 390 w 1639"/>
              <a:gd name="T37" fmla="*/ 0 h 1445"/>
              <a:gd name="T38" fmla="*/ 173 w 1639"/>
              <a:gd name="T39" fmla="*/ 384 h 1445"/>
              <a:gd name="T40" fmla="*/ 0 w 1639"/>
              <a:gd name="T41" fmla="*/ 1392 h 1445"/>
              <a:gd name="T42" fmla="*/ 96 w 1639"/>
              <a:gd name="T43" fmla="*/ 672 h 1445"/>
              <a:gd name="T44" fmla="*/ 480 w 1639"/>
              <a:gd name="T45" fmla="*/ 1056 h 1445"/>
              <a:gd name="T46" fmla="*/ 480 w 1639"/>
              <a:gd name="T47" fmla="*/ 960 h 1445"/>
              <a:gd name="T48" fmla="*/ 1063 w 1639"/>
              <a:gd name="T49" fmla="*/ 1344 h 1445"/>
              <a:gd name="T50" fmla="*/ 1543 w 1639"/>
              <a:gd name="T51" fmla="*/ 1344 h 1445"/>
              <a:gd name="T52" fmla="*/ 1063 w 1639"/>
              <a:gd name="T53" fmla="*/ 672 h 1445"/>
              <a:gd name="T54" fmla="*/ 1159 w 1639"/>
              <a:gd name="T55" fmla="*/ 96 h 1445"/>
              <a:gd name="T56" fmla="*/ 1159 w 1639"/>
              <a:gd name="T57" fmla="*/ 192 h 1445"/>
              <a:gd name="T58" fmla="*/ 1447 w 1639"/>
              <a:gd name="T59" fmla="*/ 288 h 1445"/>
              <a:gd name="T60" fmla="*/ 1159 w 1639"/>
              <a:gd name="T61" fmla="*/ 288 h 1445"/>
              <a:gd name="T62" fmla="*/ 1543 w 1639"/>
              <a:gd name="T63" fmla="*/ 528 h 1445"/>
              <a:gd name="T64" fmla="*/ 866 w 1639"/>
              <a:gd name="T65" fmla="*/ 480 h 1445"/>
              <a:gd name="T66" fmla="*/ 576 w 1639"/>
              <a:gd name="T67" fmla="*/ 1056 h 1445"/>
              <a:gd name="T68" fmla="*/ 277 w 1639"/>
              <a:gd name="T69" fmla="*/ 151 h 1445"/>
              <a:gd name="T70" fmla="*/ 780 w 1639"/>
              <a:gd name="T71" fmla="*/ 151 h 1445"/>
              <a:gd name="T72" fmla="*/ 739 w 1639"/>
              <a:gd name="T73" fmla="*/ 637 h 1445"/>
              <a:gd name="T74" fmla="*/ 317 w 1639"/>
              <a:gd name="T75" fmla="*/ 637 h 1445"/>
              <a:gd name="T76" fmla="*/ 277 w 1639"/>
              <a:gd name="T77" fmla="*/ 151 h 1445"/>
              <a:gd name="T78" fmla="*/ 144 w 1639"/>
              <a:gd name="T79" fmla="*/ 480 h 1445"/>
              <a:gd name="T80" fmla="*/ 96 w 1639"/>
              <a:gd name="T81" fmla="*/ 576 h 1445"/>
              <a:gd name="T82" fmla="*/ 1399 w 1639"/>
              <a:gd name="T83" fmla="*/ 768 h 1445"/>
              <a:gd name="T84" fmla="*/ 1207 w 1639"/>
              <a:gd name="T85" fmla="*/ 864 h 1445"/>
              <a:gd name="T86" fmla="*/ 1207 w 1639"/>
              <a:gd name="T87" fmla="*/ 1152 h 1445"/>
              <a:gd name="T88" fmla="*/ 1399 w 1639"/>
              <a:gd name="T89" fmla="*/ 1248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9" h="1445">
                <a:moveTo>
                  <a:pt x="363" y="768"/>
                </a:moveTo>
                <a:cubicBezTo>
                  <a:pt x="480" y="768"/>
                  <a:pt x="480" y="768"/>
                  <a:pt x="480" y="768"/>
                </a:cubicBezTo>
                <a:cubicBezTo>
                  <a:pt x="480" y="864"/>
                  <a:pt x="480" y="864"/>
                  <a:pt x="480" y="864"/>
                </a:cubicBezTo>
                <a:cubicBezTo>
                  <a:pt x="432" y="864"/>
                  <a:pt x="432" y="864"/>
                  <a:pt x="432" y="864"/>
                </a:cubicBezTo>
                <a:cubicBezTo>
                  <a:pt x="300" y="864"/>
                  <a:pt x="192" y="972"/>
                  <a:pt x="192" y="1104"/>
                </a:cubicBezTo>
                <a:cubicBezTo>
                  <a:pt x="192" y="1131"/>
                  <a:pt x="214" y="1152"/>
                  <a:pt x="240" y="1152"/>
                </a:cubicBezTo>
                <a:cubicBezTo>
                  <a:pt x="480" y="1152"/>
                  <a:pt x="480" y="1152"/>
                  <a:pt x="480" y="1152"/>
                </a:cubicBezTo>
                <a:cubicBezTo>
                  <a:pt x="480" y="1248"/>
                  <a:pt x="480" y="1248"/>
                  <a:pt x="480" y="1248"/>
                </a:cubicBezTo>
                <a:cubicBezTo>
                  <a:pt x="416" y="1248"/>
                  <a:pt x="416" y="1248"/>
                  <a:pt x="416" y="1248"/>
                </a:cubicBezTo>
                <a:cubicBezTo>
                  <a:pt x="352" y="1248"/>
                  <a:pt x="291" y="1273"/>
                  <a:pt x="246" y="1318"/>
                </a:cubicBezTo>
                <a:cubicBezTo>
                  <a:pt x="206" y="1358"/>
                  <a:pt x="206" y="1358"/>
                  <a:pt x="206" y="1358"/>
                </a:cubicBezTo>
                <a:cubicBezTo>
                  <a:pt x="187" y="1377"/>
                  <a:pt x="187" y="1407"/>
                  <a:pt x="206" y="1426"/>
                </a:cubicBezTo>
                <a:cubicBezTo>
                  <a:pt x="225" y="1445"/>
                  <a:pt x="255" y="1445"/>
                  <a:pt x="274" y="1426"/>
                </a:cubicBezTo>
                <a:cubicBezTo>
                  <a:pt x="314" y="1386"/>
                  <a:pt x="314" y="1386"/>
                  <a:pt x="314" y="1386"/>
                </a:cubicBezTo>
                <a:cubicBezTo>
                  <a:pt x="341" y="1359"/>
                  <a:pt x="377" y="1344"/>
                  <a:pt x="416" y="1344"/>
                </a:cubicBezTo>
                <a:cubicBezTo>
                  <a:pt x="480" y="1344"/>
                  <a:pt x="480" y="1344"/>
                  <a:pt x="480" y="1344"/>
                </a:cubicBezTo>
                <a:cubicBezTo>
                  <a:pt x="480" y="1392"/>
                  <a:pt x="480" y="1392"/>
                  <a:pt x="480" y="1392"/>
                </a:cubicBezTo>
                <a:cubicBezTo>
                  <a:pt x="480" y="1419"/>
                  <a:pt x="502" y="1440"/>
                  <a:pt x="528" y="1440"/>
                </a:cubicBezTo>
                <a:cubicBezTo>
                  <a:pt x="555" y="1440"/>
                  <a:pt x="576" y="1419"/>
                  <a:pt x="576" y="1392"/>
                </a:cubicBezTo>
                <a:cubicBezTo>
                  <a:pt x="576" y="1344"/>
                  <a:pt x="576" y="1344"/>
                  <a:pt x="576" y="1344"/>
                </a:cubicBezTo>
                <a:cubicBezTo>
                  <a:pt x="641" y="1344"/>
                  <a:pt x="641" y="1344"/>
                  <a:pt x="641" y="1344"/>
                </a:cubicBezTo>
                <a:cubicBezTo>
                  <a:pt x="679" y="1344"/>
                  <a:pt x="715" y="1359"/>
                  <a:pt x="742" y="1386"/>
                </a:cubicBezTo>
                <a:cubicBezTo>
                  <a:pt x="782" y="1426"/>
                  <a:pt x="782" y="1426"/>
                  <a:pt x="782" y="1426"/>
                </a:cubicBezTo>
                <a:cubicBezTo>
                  <a:pt x="792" y="1435"/>
                  <a:pt x="804" y="1440"/>
                  <a:pt x="816" y="1440"/>
                </a:cubicBezTo>
                <a:cubicBezTo>
                  <a:pt x="828" y="1440"/>
                  <a:pt x="841" y="1435"/>
                  <a:pt x="850" y="1426"/>
                </a:cubicBezTo>
                <a:cubicBezTo>
                  <a:pt x="869" y="1407"/>
                  <a:pt x="869" y="1377"/>
                  <a:pt x="850" y="1358"/>
                </a:cubicBezTo>
                <a:cubicBezTo>
                  <a:pt x="810" y="1318"/>
                  <a:pt x="810" y="1318"/>
                  <a:pt x="810" y="1318"/>
                </a:cubicBezTo>
                <a:cubicBezTo>
                  <a:pt x="765" y="1273"/>
                  <a:pt x="705" y="1248"/>
                  <a:pt x="641" y="1248"/>
                </a:cubicBezTo>
                <a:cubicBezTo>
                  <a:pt x="576" y="1248"/>
                  <a:pt x="576" y="1248"/>
                  <a:pt x="576" y="1248"/>
                </a:cubicBezTo>
                <a:cubicBezTo>
                  <a:pt x="576" y="1152"/>
                  <a:pt x="576" y="1152"/>
                  <a:pt x="576" y="1152"/>
                </a:cubicBezTo>
                <a:cubicBezTo>
                  <a:pt x="816" y="1152"/>
                  <a:pt x="816" y="1152"/>
                  <a:pt x="816" y="1152"/>
                </a:cubicBezTo>
                <a:cubicBezTo>
                  <a:pt x="843" y="1152"/>
                  <a:pt x="864" y="1131"/>
                  <a:pt x="864" y="1104"/>
                </a:cubicBezTo>
                <a:cubicBezTo>
                  <a:pt x="864" y="972"/>
                  <a:pt x="756" y="864"/>
                  <a:pt x="624" y="864"/>
                </a:cubicBezTo>
                <a:cubicBezTo>
                  <a:pt x="576" y="864"/>
                  <a:pt x="576" y="864"/>
                  <a:pt x="576" y="864"/>
                </a:cubicBezTo>
                <a:cubicBezTo>
                  <a:pt x="576" y="768"/>
                  <a:pt x="576" y="768"/>
                  <a:pt x="576" y="768"/>
                </a:cubicBezTo>
                <a:cubicBezTo>
                  <a:pt x="693" y="768"/>
                  <a:pt x="693" y="768"/>
                  <a:pt x="693" y="768"/>
                </a:cubicBezTo>
                <a:cubicBezTo>
                  <a:pt x="755" y="768"/>
                  <a:pt x="809" y="729"/>
                  <a:pt x="829" y="672"/>
                </a:cubicBezTo>
                <a:cubicBezTo>
                  <a:pt x="967" y="672"/>
                  <a:pt x="967" y="672"/>
                  <a:pt x="967" y="672"/>
                </a:cubicBezTo>
                <a:cubicBezTo>
                  <a:pt x="967" y="1392"/>
                  <a:pt x="967" y="1392"/>
                  <a:pt x="967" y="1392"/>
                </a:cubicBezTo>
                <a:cubicBezTo>
                  <a:pt x="967" y="1419"/>
                  <a:pt x="988" y="1440"/>
                  <a:pt x="1015" y="1440"/>
                </a:cubicBezTo>
                <a:cubicBezTo>
                  <a:pt x="1591" y="1440"/>
                  <a:pt x="1591" y="1440"/>
                  <a:pt x="1591" y="1440"/>
                </a:cubicBezTo>
                <a:cubicBezTo>
                  <a:pt x="1617" y="1440"/>
                  <a:pt x="1639" y="1419"/>
                  <a:pt x="1639" y="1392"/>
                </a:cubicBezTo>
                <a:cubicBezTo>
                  <a:pt x="1639" y="528"/>
                  <a:pt x="1639" y="528"/>
                  <a:pt x="1639" y="528"/>
                </a:cubicBezTo>
                <a:cubicBezTo>
                  <a:pt x="1639" y="465"/>
                  <a:pt x="1598" y="412"/>
                  <a:pt x="1543" y="392"/>
                </a:cubicBezTo>
                <a:cubicBezTo>
                  <a:pt x="1543" y="240"/>
                  <a:pt x="1543" y="240"/>
                  <a:pt x="1543" y="240"/>
                </a:cubicBezTo>
                <a:cubicBezTo>
                  <a:pt x="1543" y="213"/>
                  <a:pt x="1521" y="192"/>
                  <a:pt x="1495" y="192"/>
                </a:cubicBezTo>
                <a:cubicBezTo>
                  <a:pt x="1447" y="192"/>
                  <a:pt x="1447" y="192"/>
                  <a:pt x="1447" y="192"/>
                </a:cubicBezTo>
                <a:cubicBezTo>
                  <a:pt x="1447" y="48"/>
                  <a:pt x="1447" y="48"/>
                  <a:pt x="1447" y="48"/>
                </a:cubicBezTo>
                <a:cubicBezTo>
                  <a:pt x="1447" y="21"/>
                  <a:pt x="1425" y="0"/>
                  <a:pt x="1399" y="0"/>
                </a:cubicBezTo>
                <a:cubicBezTo>
                  <a:pt x="1111" y="0"/>
                  <a:pt x="1111" y="0"/>
                  <a:pt x="1111" y="0"/>
                </a:cubicBezTo>
                <a:cubicBezTo>
                  <a:pt x="1084" y="0"/>
                  <a:pt x="1063" y="21"/>
                  <a:pt x="1063" y="48"/>
                </a:cubicBezTo>
                <a:cubicBezTo>
                  <a:pt x="1063" y="384"/>
                  <a:pt x="1063" y="384"/>
                  <a:pt x="1063" y="384"/>
                </a:cubicBezTo>
                <a:cubicBezTo>
                  <a:pt x="883" y="384"/>
                  <a:pt x="883" y="384"/>
                  <a:pt x="883" y="384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917" y="225"/>
                  <a:pt x="901" y="151"/>
                  <a:pt x="855" y="92"/>
                </a:cubicBezTo>
                <a:cubicBezTo>
                  <a:pt x="810" y="34"/>
                  <a:pt x="741" y="0"/>
                  <a:pt x="666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316" y="0"/>
                  <a:pt x="247" y="34"/>
                  <a:pt x="201" y="92"/>
                </a:cubicBezTo>
                <a:cubicBezTo>
                  <a:pt x="155" y="151"/>
                  <a:pt x="139" y="225"/>
                  <a:pt x="157" y="297"/>
                </a:cubicBezTo>
                <a:cubicBezTo>
                  <a:pt x="173" y="384"/>
                  <a:pt x="173" y="384"/>
                  <a:pt x="173" y="384"/>
                </a:cubicBezTo>
                <a:cubicBezTo>
                  <a:pt x="144" y="384"/>
                  <a:pt x="144" y="384"/>
                  <a:pt x="144" y="384"/>
                </a:cubicBezTo>
                <a:cubicBezTo>
                  <a:pt x="65" y="384"/>
                  <a:pt x="0" y="449"/>
                  <a:pt x="0" y="528"/>
                </a:cubicBezTo>
                <a:cubicBezTo>
                  <a:pt x="0" y="1392"/>
                  <a:pt x="0" y="1392"/>
                  <a:pt x="0" y="1392"/>
                </a:cubicBezTo>
                <a:cubicBezTo>
                  <a:pt x="0" y="1419"/>
                  <a:pt x="22" y="1440"/>
                  <a:pt x="48" y="1440"/>
                </a:cubicBezTo>
                <a:cubicBezTo>
                  <a:pt x="75" y="1440"/>
                  <a:pt x="96" y="1419"/>
                  <a:pt x="96" y="1392"/>
                </a:cubicBezTo>
                <a:cubicBezTo>
                  <a:pt x="96" y="672"/>
                  <a:pt x="96" y="672"/>
                  <a:pt x="96" y="672"/>
                </a:cubicBezTo>
                <a:cubicBezTo>
                  <a:pt x="227" y="672"/>
                  <a:pt x="227" y="672"/>
                  <a:pt x="227" y="672"/>
                </a:cubicBezTo>
                <a:cubicBezTo>
                  <a:pt x="247" y="729"/>
                  <a:pt x="301" y="768"/>
                  <a:pt x="363" y="768"/>
                </a:cubicBezTo>
                <a:close/>
                <a:moveTo>
                  <a:pt x="480" y="1056"/>
                </a:moveTo>
                <a:cubicBezTo>
                  <a:pt x="296" y="1056"/>
                  <a:pt x="296" y="1056"/>
                  <a:pt x="296" y="1056"/>
                </a:cubicBezTo>
                <a:cubicBezTo>
                  <a:pt x="316" y="1000"/>
                  <a:pt x="370" y="960"/>
                  <a:pt x="432" y="960"/>
                </a:cubicBezTo>
                <a:cubicBezTo>
                  <a:pt x="480" y="960"/>
                  <a:pt x="480" y="960"/>
                  <a:pt x="480" y="960"/>
                </a:cubicBezTo>
                <a:lnTo>
                  <a:pt x="480" y="1056"/>
                </a:lnTo>
                <a:close/>
                <a:moveTo>
                  <a:pt x="1543" y="1344"/>
                </a:moveTo>
                <a:cubicBezTo>
                  <a:pt x="1063" y="1344"/>
                  <a:pt x="1063" y="1344"/>
                  <a:pt x="1063" y="1344"/>
                </a:cubicBezTo>
                <a:cubicBezTo>
                  <a:pt x="1063" y="1056"/>
                  <a:pt x="1063" y="1056"/>
                  <a:pt x="1063" y="1056"/>
                </a:cubicBezTo>
                <a:cubicBezTo>
                  <a:pt x="1543" y="1056"/>
                  <a:pt x="1543" y="1056"/>
                  <a:pt x="1543" y="1056"/>
                </a:cubicBezTo>
                <a:lnTo>
                  <a:pt x="1543" y="1344"/>
                </a:lnTo>
                <a:close/>
                <a:moveTo>
                  <a:pt x="1543" y="960"/>
                </a:moveTo>
                <a:cubicBezTo>
                  <a:pt x="1063" y="960"/>
                  <a:pt x="1063" y="960"/>
                  <a:pt x="1063" y="960"/>
                </a:cubicBezTo>
                <a:cubicBezTo>
                  <a:pt x="1063" y="672"/>
                  <a:pt x="1063" y="672"/>
                  <a:pt x="1063" y="672"/>
                </a:cubicBezTo>
                <a:cubicBezTo>
                  <a:pt x="1543" y="672"/>
                  <a:pt x="1543" y="672"/>
                  <a:pt x="1543" y="672"/>
                </a:cubicBezTo>
                <a:lnTo>
                  <a:pt x="1543" y="960"/>
                </a:lnTo>
                <a:close/>
                <a:moveTo>
                  <a:pt x="1159" y="96"/>
                </a:moveTo>
                <a:cubicBezTo>
                  <a:pt x="1351" y="96"/>
                  <a:pt x="1351" y="96"/>
                  <a:pt x="1351" y="96"/>
                </a:cubicBezTo>
                <a:cubicBezTo>
                  <a:pt x="1351" y="192"/>
                  <a:pt x="1351" y="192"/>
                  <a:pt x="1351" y="192"/>
                </a:cubicBezTo>
                <a:cubicBezTo>
                  <a:pt x="1159" y="192"/>
                  <a:pt x="1159" y="192"/>
                  <a:pt x="1159" y="192"/>
                </a:cubicBezTo>
                <a:lnTo>
                  <a:pt x="1159" y="96"/>
                </a:lnTo>
                <a:close/>
                <a:moveTo>
                  <a:pt x="1159" y="288"/>
                </a:moveTo>
                <a:cubicBezTo>
                  <a:pt x="1447" y="288"/>
                  <a:pt x="1447" y="288"/>
                  <a:pt x="1447" y="288"/>
                </a:cubicBezTo>
                <a:cubicBezTo>
                  <a:pt x="1447" y="384"/>
                  <a:pt x="1447" y="384"/>
                  <a:pt x="1447" y="384"/>
                </a:cubicBezTo>
                <a:cubicBezTo>
                  <a:pt x="1159" y="384"/>
                  <a:pt x="1159" y="384"/>
                  <a:pt x="1159" y="384"/>
                </a:cubicBezTo>
                <a:lnTo>
                  <a:pt x="1159" y="288"/>
                </a:lnTo>
                <a:close/>
                <a:moveTo>
                  <a:pt x="866" y="480"/>
                </a:moveTo>
                <a:cubicBezTo>
                  <a:pt x="1495" y="480"/>
                  <a:pt x="1495" y="480"/>
                  <a:pt x="1495" y="480"/>
                </a:cubicBezTo>
                <a:cubicBezTo>
                  <a:pt x="1521" y="480"/>
                  <a:pt x="1543" y="502"/>
                  <a:pt x="1543" y="528"/>
                </a:cubicBezTo>
                <a:cubicBezTo>
                  <a:pt x="1543" y="576"/>
                  <a:pt x="1543" y="576"/>
                  <a:pt x="1543" y="576"/>
                </a:cubicBezTo>
                <a:cubicBezTo>
                  <a:pt x="848" y="576"/>
                  <a:pt x="848" y="576"/>
                  <a:pt x="848" y="576"/>
                </a:cubicBezTo>
                <a:lnTo>
                  <a:pt x="866" y="480"/>
                </a:lnTo>
                <a:close/>
                <a:moveTo>
                  <a:pt x="624" y="960"/>
                </a:moveTo>
                <a:cubicBezTo>
                  <a:pt x="687" y="960"/>
                  <a:pt x="740" y="1000"/>
                  <a:pt x="760" y="1056"/>
                </a:cubicBezTo>
                <a:cubicBezTo>
                  <a:pt x="576" y="1056"/>
                  <a:pt x="576" y="1056"/>
                  <a:pt x="576" y="1056"/>
                </a:cubicBezTo>
                <a:cubicBezTo>
                  <a:pt x="576" y="960"/>
                  <a:pt x="576" y="960"/>
                  <a:pt x="576" y="960"/>
                </a:cubicBezTo>
                <a:lnTo>
                  <a:pt x="624" y="960"/>
                </a:lnTo>
                <a:close/>
                <a:moveTo>
                  <a:pt x="277" y="151"/>
                </a:moveTo>
                <a:cubicBezTo>
                  <a:pt x="304" y="116"/>
                  <a:pt x="345" y="96"/>
                  <a:pt x="390" y="96"/>
                </a:cubicBezTo>
                <a:cubicBezTo>
                  <a:pt x="666" y="96"/>
                  <a:pt x="666" y="96"/>
                  <a:pt x="666" y="96"/>
                </a:cubicBezTo>
                <a:cubicBezTo>
                  <a:pt x="711" y="96"/>
                  <a:pt x="752" y="116"/>
                  <a:pt x="780" y="151"/>
                </a:cubicBezTo>
                <a:cubicBezTo>
                  <a:pt x="807" y="187"/>
                  <a:pt x="817" y="232"/>
                  <a:pt x="806" y="275"/>
                </a:cubicBezTo>
                <a:cubicBezTo>
                  <a:pt x="806" y="276"/>
                  <a:pt x="805" y="277"/>
                  <a:pt x="805" y="278"/>
                </a:cubicBezTo>
                <a:cubicBezTo>
                  <a:pt x="739" y="637"/>
                  <a:pt x="739" y="637"/>
                  <a:pt x="739" y="637"/>
                </a:cubicBezTo>
                <a:cubicBezTo>
                  <a:pt x="734" y="658"/>
                  <a:pt x="715" y="672"/>
                  <a:pt x="693" y="672"/>
                </a:cubicBezTo>
                <a:cubicBezTo>
                  <a:pt x="363" y="672"/>
                  <a:pt x="363" y="672"/>
                  <a:pt x="363" y="672"/>
                </a:cubicBezTo>
                <a:cubicBezTo>
                  <a:pt x="341" y="672"/>
                  <a:pt x="323" y="658"/>
                  <a:pt x="317" y="637"/>
                </a:cubicBezTo>
                <a:cubicBezTo>
                  <a:pt x="251" y="278"/>
                  <a:pt x="251" y="278"/>
                  <a:pt x="251" y="278"/>
                </a:cubicBezTo>
                <a:cubicBezTo>
                  <a:pt x="251" y="277"/>
                  <a:pt x="251" y="276"/>
                  <a:pt x="250" y="275"/>
                </a:cubicBezTo>
                <a:cubicBezTo>
                  <a:pt x="240" y="232"/>
                  <a:pt x="249" y="187"/>
                  <a:pt x="277" y="151"/>
                </a:cubicBezTo>
                <a:close/>
                <a:moveTo>
                  <a:pt x="96" y="576"/>
                </a:moveTo>
                <a:cubicBezTo>
                  <a:pt x="96" y="528"/>
                  <a:pt x="96" y="528"/>
                  <a:pt x="96" y="528"/>
                </a:cubicBezTo>
                <a:cubicBezTo>
                  <a:pt x="96" y="502"/>
                  <a:pt x="118" y="480"/>
                  <a:pt x="144" y="480"/>
                </a:cubicBezTo>
                <a:cubicBezTo>
                  <a:pt x="190" y="480"/>
                  <a:pt x="190" y="480"/>
                  <a:pt x="190" y="480"/>
                </a:cubicBezTo>
                <a:cubicBezTo>
                  <a:pt x="208" y="576"/>
                  <a:pt x="208" y="576"/>
                  <a:pt x="208" y="576"/>
                </a:cubicBezTo>
                <a:lnTo>
                  <a:pt x="96" y="576"/>
                </a:lnTo>
                <a:close/>
                <a:moveTo>
                  <a:pt x="1159" y="816"/>
                </a:moveTo>
                <a:cubicBezTo>
                  <a:pt x="1159" y="789"/>
                  <a:pt x="1180" y="768"/>
                  <a:pt x="1207" y="768"/>
                </a:cubicBezTo>
                <a:cubicBezTo>
                  <a:pt x="1399" y="768"/>
                  <a:pt x="1399" y="768"/>
                  <a:pt x="1399" y="768"/>
                </a:cubicBezTo>
                <a:cubicBezTo>
                  <a:pt x="1425" y="768"/>
                  <a:pt x="1447" y="789"/>
                  <a:pt x="1447" y="816"/>
                </a:cubicBezTo>
                <a:cubicBezTo>
                  <a:pt x="1447" y="843"/>
                  <a:pt x="1425" y="864"/>
                  <a:pt x="1399" y="864"/>
                </a:cubicBezTo>
                <a:cubicBezTo>
                  <a:pt x="1207" y="864"/>
                  <a:pt x="1207" y="864"/>
                  <a:pt x="1207" y="864"/>
                </a:cubicBezTo>
                <a:cubicBezTo>
                  <a:pt x="1180" y="864"/>
                  <a:pt x="1159" y="843"/>
                  <a:pt x="1159" y="816"/>
                </a:cubicBezTo>
                <a:close/>
                <a:moveTo>
                  <a:pt x="1159" y="1200"/>
                </a:moveTo>
                <a:cubicBezTo>
                  <a:pt x="1159" y="1173"/>
                  <a:pt x="1180" y="1152"/>
                  <a:pt x="1207" y="1152"/>
                </a:cubicBezTo>
                <a:cubicBezTo>
                  <a:pt x="1399" y="1152"/>
                  <a:pt x="1399" y="1152"/>
                  <a:pt x="1399" y="1152"/>
                </a:cubicBezTo>
                <a:cubicBezTo>
                  <a:pt x="1425" y="1152"/>
                  <a:pt x="1447" y="1173"/>
                  <a:pt x="1447" y="1200"/>
                </a:cubicBezTo>
                <a:cubicBezTo>
                  <a:pt x="1447" y="1227"/>
                  <a:pt x="1425" y="1248"/>
                  <a:pt x="1399" y="1248"/>
                </a:cubicBezTo>
                <a:cubicBezTo>
                  <a:pt x="1207" y="1248"/>
                  <a:pt x="1207" y="1248"/>
                  <a:pt x="1207" y="1248"/>
                </a:cubicBezTo>
                <a:cubicBezTo>
                  <a:pt x="1180" y="1248"/>
                  <a:pt x="1159" y="1227"/>
                  <a:pt x="1159" y="1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9" name="Freeform 9"/>
          <p:cNvSpPr>
            <a:spLocks noEditPoints="1"/>
          </p:cNvSpPr>
          <p:nvPr/>
        </p:nvSpPr>
        <p:spPr bwMode="auto">
          <a:xfrm>
            <a:off x="9609499" y="1907434"/>
            <a:ext cx="392534" cy="356582"/>
          </a:xfrm>
          <a:custGeom>
            <a:avLst/>
            <a:gdLst>
              <a:gd name="T0" fmla="*/ 1251 w 1638"/>
              <a:gd name="T1" fmla="*/ 768 h 1488"/>
              <a:gd name="T2" fmla="*/ 963 w 1638"/>
              <a:gd name="T3" fmla="*/ 768 h 1488"/>
              <a:gd name="T4" fmla="*/ 1107 w 1638"/>
              <a:gd name="T5" fmla="*/ 720 h 1488"/>
              <a:gd name="T6" fmla="*/ 1107 w 1638"/>
              <a:gd name="T7" fmla="*/ 816 h 1488"/>
              <a:gd name="T8" fmla="*/ 1107 w 1638"/>
              <a:gd name="T9" fmla="*/ 720 h 1488"/>
              <a:gd name="T10" fmla="*/ 387 w 1638"/>
              <a:gd name="T11" fmla="*/ 768 h 1488"/>
              <a:gd name="T12" fmla="*/ 675 w 1638"/>
              <a:gd name="T13" fmla="*/ 768 h 1488"/>
              <a:gd name="T14" fmla="*/ 531 w 1638"/>
              <a:gd name="T15" fmla="*/ 816 h 1488"/>
              <a:gd name="T16" fmla="*/ 531 w 1638"/>
              <a:gd name="T17" fmla="*/ 720 h 1488"/>
              <a:gd name="T18" fmla="*/ 531 w 1638"/>
              <a:gd name="T19" fmla="*/ 816 h 1488"/>
              <a:gd name="T20" fmla="*/ 1638 w 1638"/>
              <a:gd name="T21" fmla="*/ 768 h 1488"/>
              <a:gd name="T22" fmla="*/ 1638 w 1638"/>
              <a:gd name="T23" fmla="*/ 192 h 1488"/>
              <a:gd name="T24" fmla="*/ 1590 w 1638"/>
              <a:gd name="T25" fmla="*/ 0 h 1488"/>
              <a:gd name="T26" fmla="*/ 1443 w 1638"/>
              <a:gd name="T27" fmla="*/ 144 h 1488"/>
              <a:gd name="T28" fmla="*/ 819 w 1638"/>
              <a:gd name="T29" fmla="*/ 48 h 1488"/>
              <a:gd name="T30" fmla="*/ 195 w 1638"/>
              <a:gd name="T31" fmla="*/ 144 h 1488"/>
              <a:gd name="T32" fmla="*/ 48 w 1638"/>
              <a:gd name="T33" fmla="*/ 0 h 1488"/>
              <a:gd name="T34" fmla="*/ 0 w 1638"/>
              <a:gd name="T35" fmla="*/ 192 h 1488"/>
              <a:gd name="T36" fmla="*/ 0 w 1638"/>
              <a:gd name="T37" fmla="*/ 768 h 1488"/>
              <a:gd name="T38" fmla="*/ 1214 w 1638"/>
              <a:gd name="T39" fmla="*/ 240 h 1488"/>
              <a:gd name="T40" fmla="*/ 1215 w 1638"/>
              <a:gd name="T41" fmla="*/ 240 h 1488"/>
              <a:gd name="T42" fmla="*/ 1541 w 1638"/>
              <a:gd name="T43" fmla="*/ 214 h 1488"/>
              <a:gd name="T44" fmla="*/ 1448 w 1638"/>
              <a:gd name="T45" fmla="*/ 380 h 1488"/>
              <a:gd name="T46" fmla="*/ 1299 w 1638"/>
              <a:gd name="T47" fmla="*/ 432 h 1488"/>
              <a:gd name="T48" fmla="*/ 1078 w 1638"/>
              <a:gd name="T49" fmla="*/ 434 h 1488"/>
              <a:gd name="T50" fmla="*/ 966 w 1638"/>
              <a:gd name="T51" fmla="*/ 339 h 1488"/>
              <a:gd name="T52" fmla="*/ 1214 w 1638"/>
              <a:gd name="T53" fmla="*/ 240 h 1488"/>
              <a:gd name="T54" fmla="*/ 885 w 1638"/>
              <a:gd name="T55" fmla="*/ 1021 h 1488"/>
              <a:gd name="T56" fmla="*/ 752 w 1638"/>
              <a:gd name="T57" fmla="*/ 1021 h 1488"/>
              <a:gd name="T58" fmla="*/ 531 w 1638"/>
              <a:gd name="T59" fmla="*/ 1008 h 1488"/>
              <a:gd name="T60" fmla="*/ 531 w 1638"/>
              <a:gd name="T61" fmla="*/ 528 h 1488"/>
              <a:gd name="T62" fmla="*/ 531 w 1638"/>
              <a:gd name="T63" fmla="*/ 1008 h 1488"/>
              <a:gd name="T64" fmla="*/ 867 w 1638"/>
              <a:gd name="T65" fmla="*/ 757 h 1488"/>
              <a:gd name="T66" fmla="*/ 868 w 1638"/>
              <a:gd name="T67" fmla="*/ 749 h 1488"/>
              <a:gd name="T68" fmla="*/ 1347 w 1638"/>
              <a:gd name="T69" fmla="*/ 768 h 1488"/>
              <a:gd name="T70" fmla="*/ 867 w 1638"/>
              <a:gd name="T71" fmla="*/ 768 h 1488"/>
              <a:gd name="T72" fmla="*/ 1043 w 1638"/>
              <a:gd name="T73" fmla="*/ 175 h 1488"/>
              <a:gd name="T74" fmla="*/ 819 w 1638"/>
              <a:gd name="T75" fmla="*/ 379 h 1488"/>
              <a:gd name="T76" fmla="*/ 595 w 1638"/>
              <a:gd name="T77" fmla="*/ 175 h 1488"/>
              <a:gd name="T78" fmla="*/ 97 w 1638"/>
              <a:gd name="T79" fmla="*/ 214 h 1488"/>
              <a:gd name="T80" fmla="*/ 435 w 1638"/>
              <a:gd name="T81" fmla="*/ 240 h 1488"/>
              <a:gd name="T82" fmla="*/ 768 w 1638"/>
              <a:gd name="T83" fmla="*/ 530 h 1488"/>
              <a:gd name="T84" fmla="*/ 550 w 1638"/>
              <a:gd name="T85" fmla="*/ 432 h 1488"/>
              <a:gd name="T86" fmla="*/ 199 w 1638"/>
              <a:gd name="T87" fmla="*/ 388 h 1488"/>
              <a:gd name="T88" fmla="*/ 183 w 1638"/>
              <a:gd name="T89" fmla="*/ 376 h 1488"/>
              <a:gd name="T90" fmla="*/ 176 w 1638"/>
              <a:gd name="T91" fmla="*/ 487 h 1488"/>
              <a:gd name="T92" fmla="*/ 195 w 1638"/>
              <a:gd name="T93" fmla="*/ 768 h 1488"/>
              <a:gd name="T94" fmla="*/ 672 w 1638"/>
              <a:gd name="T95" fmla="*/ 1073 h 1488"/>
              <a:gd name="T96" fmla="*/ 819 w 1638"/>
              <a:gd name="T97" fmla="*/ 1296 h 1488"/>
              <a:gd name="T98" fmla="*/ 966 w 1638"/>
              <a:gd name="T99" fmla="*/ 1073 h 1488"/>
              <a:gd name="T100" fmla="*/ 1443 w 1638"/>
              <a:gd name="T101" fmla="*/ 768 h 1488"/>
              <a:gd name="T102" fmla="*/ 1462 w 1638"/>
              <a:gd name="T103" fmla="*/ 487 h 1488"/>
              <a:gd name="T104" fmla="*/ 819 w 1638"/>
              <a:gd name="T105" fmla="*/ 1392 h 1488"/>
              <a:gd name="T106" fmla="*/ 176 w 1638"/>
              <a:gd name="T107" fmla="*/ 487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8" h="1488">
                <a:moveTo>
                  <a:pt x="1107" y="912"/>
                </a:moveTo>
                <a:cubicBezTo>
                  <a:pt x="1186" y="912"/>
                  <a:pt x="1251" y="848"/>
                  <a:pt x="1251" y="768"/>
                </a:cubicBezTo>
                <a:cubicBezTo>
                  <a:pt x="1251" y="689"/>
                  <a:pt x="1186" y="624"/>
                  <a:pt x="1107" y="624"/>
                </a:cubicBezTo>
                <a:cubicBezTo>
                  <a:pt x="1027" y="624"/>
                  <a:pt x="963" y="689"/>
                  <a:pt x="963" y="768"/>
                </a:cubicBezTo>
                <a:cubicBezTo>
                  <a:pt x="963" y="848"/>
                  <a:pt x="1027" y="912"/>
                  <a:pt x="1107" y="912"/>
                </a:cubicBezTo>
                <a:close/>
                <a:moveTo>
                  <a:pt x="1107" y="720"/>
                </a:moveTo>
                <a:cubicBezTo>
                  <a:pt x="1133" y="720"/>
                  <a:pt x="1155" y="742"/>
                  <a:pt x="1155" y="768"/>
                </a:cubicBezTo>
                <a:cubicBezTo>
                  <a:pt x="1155" y="795"/>
                  <a:pt x="1133" y="816"/>
                  <a:pt x="1107" y="816"/>
                </a:cubicBezTo>
                <a:cubicBezTo>
                  <a:pt x="1080" y="816"/>
                  <a:pt x="1059" y="795"/>
                  <a:pt x="1059" y="768"/>
                </a:cubicBezTo>
                <a:cubicBezTo>
                  <a:pt x="1059" y="742"/>
                  <a:pt x="1080" y="720"/>
                  <a:pt x="1107" y="720"/>
                </a:cubicBezTo>
                <a:close/>
                <a:moveTo>
                  <a:pt x="531" y="624"/>
                </a:moveTo>
                <a:cubicBezTo>
                  <a:pt x="451" y="624"/>
                  <a:pt x="387" y="689"/>
                  <a:pt x="387" y="768"/>
                </a:cubicBezTo>
                <a:cubicBezTo>
                  <a:pt x="387" y="848"/>
                  <a:pt x="451" y="912"/>
                  <a:pt x="531" y="912"/>
                </a:cubicBezTo>
                <a:cubicBezTo>
                  <a:pt x="610" y="912"/>
                  <a:pt x="675" y="848"/>
                  <a:pt x="675" y="768"/>
                </a:cubicBezTo>
                <a:cubicBezTo>
                  <a:pt x="675" y="689"/>
                  <a:pt x="610" y="624"/>
                  <a:pt x="531" y="624"/>
                </a:cubicBezTo>
                <a:close/>
                <a:moveTo>
                  <a:pt x="531" y="816"/>
                </a:moveTo>
                <a:cubicBezTo>
                  <a:pt x="504" y="816"/>
                  <a:pt x="483" y="795"/>
                  <a:pt x="483" y="768"/>
                </a:cubicBezTo>
                <a:cubicBezTo>
                  <a:pt x="483" y="742"/>
                  <a:pt x="504" y="720"/>
                  <a:pt x="531" y="720"/>
                </a:cubicBezTo>
                <a:cubicBezTo>
                  <a:pt x="557" y="720"/>
                  <a:pt x="579" y="742"/>
                  <a:pt x="579" y="768"/>
                </a:cubicBezTo>
                <a:cubicBezTo>
                  <a:pt x="579" y="795"/>
                  <a:pt x="557" y="816"/>
                  <a:pt x="531" y="816"/>
                </a:cubicBezTo>
                <a:close/>
                <a:moveTo>
                  <a:pt x="819" y="1488"/>
                </a:moveTo>
                <a:cubicBezTo>
                  <a:pt x="1271" y="1488"/>
                  <a:pt x="1638" y="1165"/>
                  <a:pt x="1638" y="768"/>
                </a:cubicBezTo>
                <a:cubicBezTo>
                  <a:pt x="1638" y="652"/>
                  <a:pt x="1604" y="536"/>
                  <a:pt x="1539" y="429"/>
                </a:cubicBezTo>
                <a:cubicBezTo>
                  <a:pt x="1600" y="369"/>
                  <a:pt x="1638" y="285"/>
                  <a:pt x="1638" y="192"/>
                </a:cubicBezTo>
                <a:cubicBezTo>
                  <a:pt x="1638" y="48"/>
                  <a:pt x="1638" y="48"/>
                  <a:pt x="1638" y="48"/>
                </a:cubicBezTo>
                <a:cubicBezTo>
                  <a:pt x="1638" y="22"/>
                  <a:pt x="1617" y="0"/>
                  <a:pt x="1590" y="0"/>
                </a:cubicBezTo>
                <a:cubicBezTo>
                  <a:pt x="1564" y="0"/>
                  <a:pt x="1542" y="22"/>
                  <a:pt x="1542" y="48"/>
                </a:cubicBezTo>
                <a:cubicBezTo>
                  <a:pt x="1542" y="100"/>
                  <a:pt x="1497" y="144"/>
                  <a:pt x="1443" y="144"/>
                </a:cubicBezTo>
                <a:cubicBezTo>
                  <a:pt x="1226" y="144"/>
                  <a:pt x="1226" y="144"/>
                  <a:pt x="1226" y="144"/>
                </a:cubicBezTo>
                <a:cubicBezTo>
                  <a:pt x="1103" y="81"/>
                  <a:pt x="962" y="48"/>
                  <a:pt x="819" y="48"/>
                </a:cubicBezTo>
                <a:cubicBezTo>
                  <a:pt x="675" y="48"/>
                  <a:pt x="535" y="81"/>
                  <a:pt x="411" y="144"/>
                </a:cubicBezTo>
                <a:cubicBezTo>
                  <a:pt x="195" y="144"/>
                  <a:pt x="195" y="144"/>
                  <a:pt x="195" y="144"/>
                </a:cubicBezTo>
                <a:cubicBezTo>
                  <a:pt x="141" y="144"/>
                  <a:pt x="96" y="100"/>
                  <a:pt x="96" y="48"/>
                </a:cubicBezTo>
                <a:cubicBezTo>
                  <a:pt x="96" y="22"/>
                  <a:pt x="74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81"/>
                  <a:pt x="35" y="365"/>
                  <a:pt x="99" y="429"/>
                </a:cubicBezTo>
                <a:cubicBezTo>
                  <a:pt x="34" y="535"/>
                  <a:pt x="0" y="652"/>
                  <a:pt x="0" y="768"/>
                </a:cubicBezTo>
                <a:cubicBezTo>
                  <a:pt x="0" y="1165"/>
                  <a:pt x="367" y="1488"/>
                  <a:pt x="819" y="1488"/>
                </a:cubicBezTo>
                <a:close/>
                <a:moveTo>
                  <a:pt x="1214" y="240"/>
                </a:moveTo>
                <a:cubicBezTo>
                  <a:pt x="1214" y="240"/>
                  <a:pt x="1214" y="240"/>
                  <a:pt x="1215" y="240"/>
                </a:cubicBezTo>
                <a:cubicBezTo>
                  <a:pt x="1215" y="240"/>
                  <a:pt x="1215" y="240"/>
                  <a:pt x="1215" y="240"/>
                </a:cubicBezTo>
                <a:cubicBezTo>
                  <a:pt x="1443" y="240"/>
                  <a:pt x="1443" y="240"/>
                  <a:pt x="1443" y="240"/>
                </a:cubicBezTo>
                <a:cubicBezTo>
                  <a:pt x="1478" y="240"/>
                  <a:pt x="1511" y="231"/>
                  <a:pt x="1541" y="214"/>
                </a:cubicBezTo>
                <a:cubicBezTo>
                  <a:pt x="1535" y="279"/>
                  <a:pt x="1503" y="337"/>
                  <a:pt x="1454" y="377"/>
                </a:cubicBezTo>
                <a:cubicBezTo>
                  <a:pt x="1452" y="378"/>
                  <a:pt x="1450" y="379"/>
                  <a:pt x="1448" y="380"/>
                </a:cubicBezTo>
                <a:cubicBezTo>
                  <a:pt x="1445" y="382"/>
                  <a:pt x="1442" y="385"/>
                  <a:pt x="1440" y="388"/>
                </a:cubicBezTo>
                <a:cubicBezTo>
                  <a:pt x="1400" y="416"/>
                  <a:pt x="1351" y="432"/>
                  <a:pt x="1299" y="432"/>
                </a:cubicBezTo>
                <a:cubicBezTo>
                  <a:pt x="1089" y="432"/>
                  <a:pt x="1089" y="432"/>
                  <a:pt x="1089" y="432"/>
                </a:cubicBezTo>
                <a:cubicBezTo>
                  <a:pt x="1085" y="432"/>
                  <a:pt x="1081" y="433"/>
                  <a:pt x="1078" y="434"/>
                </a:cubicBezTo>
                <a:cubicBezTo>
                  <a:pt x="997" y="441"/>
                  <a:pt x="925" y="476"/>
                  <a:pt x="871" y="530"/>
                </a:cubicBezTo>
                <a:cubicBezTo>
                  <a:pt x="881" y="458"/>
                  <a:pt x="913" y="391"/>
                  <a:pt x="966" y="339"/>
                </a:cubicBezTo>
                <a:cubicBezTo>
                  <a:pt x="1029" y="275"/>
                  <a:pt x="1114" y="240"/>
                  <a:pt x="1203" y="240"/>
                </a:cubicBezTo>
                <a:lnTo>
                  <a:pt x="1214" y="240"/>
                </a:lnTo>
                <a:close/>
                <a:moveTo>
                  <a:pt x="819" y="941"/>
                </a:moveTo>
                <a:cubicBezTo>
                  <a:pt x="837" y="971"/>
                  <a:pt x="859" y="998"/>
                  <a:pt x="885" y="1021"/>
                </a:cubicBezTo>
                <a:cubicBezTo>
                  <a:pt x="819" y="1146"/>
                  <a:pt x="819" y="1146"/>
                  <a:pt x="819" y="1146"/>
                </a:cubicBezTo>
                <a:cubicBezTo>
                  <a:pt x="752" y="1021"/>
                  <a:pt x="752" y="1021"/>
                  <a:pt x="752" y="1021"/>
                </a:cubicBezTo>
                <a:cubicBezTo>
                  <a:pt x="778" y="998"/>
                  <a:pt x="801" y="971"/>
                  <a:pt x="819" y="941"/>
                </a:cubicBezTo>
                <a:close/>
                <a:moveTo>
                  <a:pt x="531" y="1008"/>
                </a:moveTo>
                <a:cubicBezTo>
                  <a:pt x="398" y="1008"/>
                  <a:pt x="291" y="901"/>
                  <a:pt x="291" y="768"/>
                </a:cubicBezTo>
                <a:cubicBezTo>
                  <a:pt x="291" y="636"/>
                  <a:pt x="398" y="528"/>
                  <a:pt x="531" y="528"/>
                </a:cubicBezTo>
                <a:cubicBezTo>
                  <a:pt x="663" y="528"/>
                  <a:pt x="771" y="636"/>
                  <a:pt x="771" y="768"/>
                </a:cubicBezTo>
                <a:cubicBezTo>
                  <a:pt x="771" y="901"/>
                  <a:pt x="663" y="1008"/>
                  <a:pt x="531" y="1008"/>
                </a:cubicBezTo>
                <a:close/>
                <a:moveTo>
                  <a:pt x="867" y="768"/>
                </a:moveTo>
                <a:cubicBezTo>
                  <a:pt x="867" y="765"/>
                  <a:pt x="867" y="761"/>
                  <a:pt x="867" y="757"/>
                </a:cubicBezTo>
                <a:cubicBezTo>
                  <a:pt x="867" y="755"/>
                  <a:pt x="868" y="752"/>
                  <a:pt x="868" y="750"/>
                </a:cubicBezTo>
                <a:cubicBezTo>
                  <a:pt x="868" y="749"/>
                  <a:pt x="868" y="749"/>
                  <a:pt x="868" y="749"/>
                </a:cubicBezTo>
                <a:cubicBezTo>
                  <a:pt x="878" y="626"/>
                  <a:pt x="981" y="528"/>
                  <a:pt x="1107" y="528"/>
                </a:cubicBezTo>
                <a:cubicBezTo>
                  <a:pt x="1239" y="528"/>
                  <a:pt x="1347" y="636"/>
                  <a:pt x="1347" y="768"/>
                </a:cubicBezTo>
                <a:cubicBezTo>
                  <a:pt x="1347" y="901"/>
                  <a:pt x="1239" y="1008"/>
                  <a:pt x="1107" y="1008"/>
                </a:cubicBezTo>
                <a:cubicBezTo>
                  <a:pt x="974" y="1008"/>
                  <a:pt x="867" y="901"/>
                  <a:pt x="867" y="768"/>
                </a:cubicBezTo>
                <a:close/>
                <a:moveTo>
                  <a:pt x="819" y="144"/>
                </a:moveTo>
                <a:cubicBezTo>
                  <a:pt x="895" y="144"/>
                  <a:pt x="971" y="155"/>
                  <a:pt x="1043" y="175"/>
                </a:cubicBezTo>
                <a:cubicBezTo>
                  <a:pt x="989" y="197"/>
                  <a:pt x="940" y="229"/>
                  <a:pt x="898" y="271"/>
                </a:cubicBezTo>
                <a:cubicBezTo>
                  <a:pt x="866" y="303"/>
                  <a:pt x="839" y="339"/>
                  <a:pt x="819" y="379"/>
                </a:cubicBezTo>
                <a:cubicBezTo>
                  <a:pt x="799" y="339"/>
                  <a:pt x="773" y="303"/>
                  <a:pt x="741" y="271"/>
                </a:cubicBezTo>
                <a:cubicBezTo>
                  <a:pt x="698" y="229"/>
                  <a:pt x="649" y="197"/>
                  <a:pt x="595" y="175"/>
                </a:cubicBezTo>
                <a:cubicBezTo>
                  <a:pt x="667" y="155"/>
                  <a:pt x="742" y="144"/>
                  <a:pt x="819" y="144"/>
                </a:cubicBezTo>
                <a:close/>
                <a:moveTo>
                  <a:pt x="97" y="214"/>
                </a:moveTo>
                <a:cubicBezTo>
                  <a:pt x="126" y="231"/>
                  <a:pt x="160" y="240"/>
                  <a:pt x="195" y="240"/>
                </a:cubicBezTo>
                <a:cubicBezTo>
                  <a:pt x="435" y="240"/>
                  <a:pt x="435" y="240"/>
                  <a:pt x="435" y="240"/>
                </a:cubicBezTo>
                <a:cubicBezTo>
                  <a:pt x="525" y="240"/>
                  <a:pt x="609" y="275"/>
                  <a:pt x="673" y="339"/>
                </a:cubicBezTo>
                <a:cubicBezTo>
                  <a:pt x="725" y="391"/>
                  <a:pt x="758" y="458"/>
                  <a:pt x="768" y="530"/>
                </a:cubicBezTo>
                <a:cubicBezTo>
                  <a:pt x="714" y="476"/>
                  <a:pt x="641" y="441"/>
                  <a:pt x="561" y="434"/>
                </a:cubicBezTo>
                <a:cubicBezTo>
                  <a:pt x="557" y="433"/>
                  <a:pt x="554" y="432"/>
                  <a:pt x="550" y="432"/>
                </a:cubicBezTo>
                <a:cubicBezTo>
                  <a:pt x="339" y="432"/>
                  <a:pt x="339" y="432"/>
                  <a:pt x="339" y="432"/>
                </a:cubicBezTo>
                <a:cubicBezTo>
                  <a:pt x="287" y="432"/>
                  <a:pt x="238" y="416"/>
                  <a:pt x="199" y="388"/>
                </a:cubicBezTo>
                <a:cubicBezTo>
                  <a:pt x="196" y="385"/>
                  <a:pt x="193" y="382"/>
                  <a:pt x="190" y="380"/>
                </a:cubicBezTo>
                <a:cubicBezTo>
                  <a:pt x="187" y="378"/>
                  <a:pt x="185" y="377"/>
                  <a:pt x="183" y="376"/>
                </a:cubicBezTo>
                <a:cubicBezTo>
                  <a:pt x="135" y="336"/>
                  <a:pt x="102" y="279"/>
                  <a:pt x="97" y="214"/>
                </a:cubicBezTo>
                <a:close/>
                <a:moveTo>
                  <a:pt x="176" y="487"/>
                </a:moveTo>
                <a:cubicBezTo>
                  <a:pt x="214" y="507"/>
                  <a:pt x="255" y="521"/>
                  <a:pt x="298" y="526"/>
                </a:cubicBezTo>
                <a:cubicBezTo>
                  <a:pt x="235" y="587"/>
                  <a:pt x="195" y="673"/>
                  <a:pt x="195" y="768"/>
                </a:cubicBezTo>
                <a:cubicBezTo>
                  <a:pt x="195" y="954"/>
                  <a:pt x="346" y="1104"/>
                  <a:pt x="531" y="1104"/>
                </a:cubicBezTo>
                <a:cubicBezTo>
                  <a:pt x="581" y="1104"/>
                  <a:pt x="629" y="1093"/>
                  <a:pt x="672" y="1073"/>
                </a:cubicBezTo>
                <a:cubicBezTo>
                  <a:pt x="776" y="1271"/>
                  <a:pt x="776" y="1271"/>
                  <a:pt x="776" y="1271"/>
                </a:cubicBezTo>
                <a:cubicBezTo>
                  <a:pt x="785" y="1287"/>
                  <a:pt x="801" y="1296"/>
                  <a:pt x="819" y="1296"/>
                </a:cubicBezTo>
                <a:cubicBezTo>
                  <a:pt x="837" y="1296"/>
                  <a:pt x="853" y="1287"/>
                  <a:pt x="861" y="1271"/>
                </a:cubicBezTo>
                <a:cubicBezTo>
                  <a:pt x="966" y="1073"/>
                  <a:pt x="966" y="1073"/>
                  <a:pt x="966" y="1073"/>
                </a:cubicBezTo>
                <a:cubicBezTo>
                  <a:pt x="1009" y="1093"/>
                  <a:pt x="1057" y="1104"/>
                  <a:pt x="1107" y="1104"/>
                </a:cubicBezTo>
                <a:cubicBezTo>
                  <a:pt x="1292" y="1104"/>
                  <a:pt x="1443" y="954"/>
                  <a:pt x="1443" y="768"/>
                </a:cubicBezTo>
                <a:cubicBezTo>
                  <a:pt x="1443" y="673"/>
                  <a:pt x="1403" y="587"/>
                  <a:pt x="1339" y="526"/>
                </a:cubicBezTo>
                <a:cubicBezTo>
                  <a:pt x="1383" y="521"/>
                  <a:pt x="1425" y="507"/>
                  <a:pt x="1462" y="487"/>
                </a:cubicBezTo>
                <a:cubicBezTo>
                  <a:pt x="1514" y="576"/>
                  <a:pt x="1542" y="672"/>
                  <a:pt x="1542" y="768"/>
                </a:cubicBezTo>
                <a:cubicBezTo>
                  <a:pt x="1542" y="1112"/>
                  <a:pt x="1218" y="1392"/>
                  <a:pt x="819" y="1392"/>
                </a:cubicBezTo>
                <a:cubicBezTo>
                  <a:pt x="420" y="1392"/>
                  <a:pt x="96" y="1112"/>
                  <a:pt x="96" y="768"/>
                </a:cubicBezTo>
                <a:cubicBezTo>
                  <a:pt x="96" y="672"/>
                  <a:pt x="123" y="576"/>
                  <a:pt x="176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0" name="Freeform 16"/>
          <p:cNvSpPr>
            <a:spLocks noEditPoints="1"/>
          </p:cNvSpPr>
          <p:nvPr/>
        </p:nvSpPr>
        <p:spPr bwMode="auto">
          <a:xfrm>
            <a:off x="9609499" y="2564486"/>
            <a:ext cx="392534" cy="392387"/>
          </a:xfrm>
          <a:custGeom>
            <a:avLst/>
            <a:gdLst>
              <a:gd name="T0" fmla="*/ 240 w 1638"/>
              <a:gd name="T1" fmla="*/ 1396 h 1638"/>
              <a:gd name="T2" fmla="*/ 595 w 1638"/>
              <a:gd name="T3" fmla="*/ 1607 h 1638"/>
              <a:gd name="T4" fmla="*/ 1043 w 1638"/>
              <a:gd name="T5" fmla="*/ 1607 h 1638"/>
              <a:gd name="T6" fmla="*/ 1398 w 1638"/>
              <a:gd name="T7" fmla="*/ 1396 h 1638"/>
              <a:gd name="T8" fmla="*/ 1505 w 1638"/>
              <a:gd name="T9" fmla="*/ 1264 h 1638"/>
              <a:gd name="T10" fmla="*/ 1638 w 1638"/>
              <a:gd name="T11" fmla="*/ 840 h 1638"/>
              <a:gd name="T12" fmla="*/ 1471 w 1638"/>
              <a:gd name="T13" fmla="*/ 322 h 1638"/>
              <a:gd name="T14" fmla="*/ 1107 w 1638"/>
              <a:gd name="T15" fmla="*/ 52 h 1638"/>
              <a:gd name="T16" fmla="*/ 819 w 1638"/>
              <a:gd name="T17" fmla="*/ 0 h 1638"/>
              <a:gd name="T18" fmla="*/ 166 w 1638"/>
              <a:gd name="T19" fmla="*/ 323 h 1638"/>
              <a:gd name="T20" fmla="*/ 0 w 1638"/>
              <a:gd name="T21" fmla="*/ 841 h 1638"/>
              <a:gd name="T22" fmla="*/ 136 w 1638"/>
              <a:gd name="T23" fmla="*/ 1267 h 1638"/>
              <a:gd name="T24" fmla="*/ 245 w 1638"/>
              <a:gd name="T25" fmla="*/ 1257 h 1638"/>
              <a:gd name="T26" fmla="*/ 585 w 1638"/>
              <a:gd name="T27" fmla="*/ 1503 h 1638"/>
              <a:gd name="T28" fmla="*/ 954 w 1638"/>
              <a:gd name="T29" fmla="*/ 1516 h 1638"/>
              <a:gd name="T30" fmla="*/ 819 w 1638"/>
              <a:gd name="T31" fmla="*/ 1542 h 1638"/>
              <a:gd name="T32" fmla="*/ 690 w 1638"/>
              <a:gd name="T33" fmla="*/ 1516 h 1638"/>
              <a:gd name="T34" fmla="*/ 674 w 1638"/>
              <a:gd name="T35" fmla="*/ 1103 h 1638"/>
              <a:gd name="T36" fmla="*/ 1051 w 1638"/>
              <a:gd name="T37" fmla="*/ 1217 h 1638"/>
              <a:gd name="T38" fmla="*/ 601 w 1638"/>
              <a:gd name="T39" fmla="*/ 745 h 1638"/>
              <a:gd name="T40" fmla="*/ 1040 w 1638"/>
              <a:gd name="T41" fmla="*/ 746 h 1638"/>
              <a:gd name="T42" fmla="*/ 685 w 1638"/>
              <a:gd name="T43" fmla="*/ 1007 h 1638"/>
              <a:gd name="T44" fmla="*/ 1060 w 1638"/>
              <a:gd name="T45" fmla="*/ 1501 h 1638"/>
              <a:gd name="T46" fmla="*/ 1394 w 1638"/>
              <a:gd name="T47" fmla="*/ 1257 h 1638"/>
              <a:gd name="T48" fmla="*/ 1455 w 1638"/>
              <a:gd name="T49" fmla="*/ 1162 h 1638"/>
              <a:gd name="T50" fmla="*/ 1129 w 1638"/>
              <a:gd name="T51" fmla="*/ 1161 h 1638"/>
              <a:gd name="T52" fmla="*/ 1135 w 1638"/>
              <a:gd name="T53" fmla="*/ 765 h 1638"/>
              <a:gd name="T54" fmla="*/ 1524 w 1638"/>
              <a:gd name="T55" fmla="*/ 904 h 1638"/>
              <a:gd name="T56" fmla="*/ 1455 w 1638"/>
              <a:gd name="T57" fmla="*/ 1162 h 1638"/>
              <a:gd name="T58" fmla="*/ 1542 w 1638"/>
              <a:gd name="T59" fmla="*/ 798 h 1638"/>
              <a:gd name="T60" fmla="*/ 1413 w 1638"/>
              <a:gd name="T61" fmla="*/ 406 h 1638"/>
              <a:gd name="T62" fmla="*/ 1133 w 1638"/>
              <a:gd name="T63" fmla="*/ 167 h 1638"/>
              <a:gd name="T64" fmla="*/ 1337 w 1638"/>
              <a:gd name="T65" fmla="*/ 329 h 1638"/>
              <a:gd name="T66" fmla="*/ 1104 w 1638"/>
              <a:gd name="T67" fmla="*/ 674 h 1638"/>
              <a:gd name="T68" fmla="*/ 867 w 1638"/>
              <a:gd name="T69" fmla="*/ 361 h 1638"/>
              <a:gd name="T70" fmla="*/ 819 w 1638"/>
              <a:gd name="T71" fmla="*/ 96 h 1638"/>
              <a:gd name="T72" fmla="*/ 819 w 1638"/>
              <a:gd name="T73" fmla="*/ 277 h 1638"/>
              <a:gd name="T74" fmla="*/ 819 w 1638"/>
              <a:gd name="T75" fmla="*/ 96 h 1638"/>
              <a:gd name="T76" fmla="*/ 517 w 1638"/>
              <a:gd name="T77" fmla="*/ 176 h 1638"/>
              <a:gd name="T78" fmla="*/ 771 w 1638"/>
              <a:gd name="T79" fmla="*/ 503 h 1638"/>
              <a:gd name="T80" fmla="*/ 397 w 1638"/>
              <a:gd name="T81" fmla="*/ 629 h 1638"/>
              <a:gd name="T82" fmla="*/ 295 w 1638"/>
              <a:gd name="T83" fmla="*/ 320 h 1638"/>
              <a:gd name="T84" fmla="*/ 224 w 1638"/>
              <a:gd name="T85" fmla="*/ 407 h 1638"/>
              <a:gd name="T86" fmla="*/ 96 w 1638"/>
              <a:gd name="T87" fmla="*/ 799 h 1638"/>
              <a:gd name="T88" fmla="*/ 113 w 1638"/>
              <a:gd name="T89" fmla="*/ 905 h 1638"/>
              <a:gd name="T90" fmla="*/ 507 w 1638"/>
              <a:gd name="T91" fmla="*/ 765 h 1638"/>
              <a:gd name="T92" fmla="*/ 515 w 1638"/>
              <a:gd name="T93" fmla="*/ 1161 h 1638"/>
              <a:gd name="T94" fmla="*/ 184 w 1638"/>
              <a:gd name="T95" fmla="*/ 1163 h 1638"/>
              <a:gd name="T96" fmla="*/ 113 w 1638"/>
              <a:gd name="T97" fmla="*/ 905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8" h="1638">
                <a:moveTo>
                  <a:pt x="156" y="1296"/>
                </a:moveTo>
                <a:cubicBezTo>
                  <a:pt x="181" y="1331"/>
                  <a:pt x="209" y="1365"/>
                  <a:pt x="240" y="1396"/>
                </a:cubicBezTo>
                <a:cubicBezTo>
                  <a:pt x="339" y="1495"/>
                  <a:pt x="457" y="1566"/>
                  <a:pt x="586" y="1604"/>
                </a:cubicBezTo>
                <a:cubicBezTo>
                  <a:pt x="589" y="1605"/>
                  <a:pt x="592" y="1606"/>
                  <a:pt x="595" y="1607"/>
                </a:cubicBezTo>
                <a:cubicBezTo>
                  <a:pt x="667" y="1628"/>
                  <a:pt x="742" y="1638"/>
                  <a:pt x="819" y="1638"/>
                </a:cubicBezTo>
                <a:cubicBezTo>
                  <a:pt x="896" y="1638"/>
                  <a:pt x="971" y="1628"/>
                  <a:pt x="1043" y="1607"/>
                </a:cubicBezTo>
                <a:cubicBezTo>
                  <a:pt x="1050" y="1606"/>
                  <a:pt x="1057" y="1604"/>
                  <a:pt x="1063" y="1601"/>
                </a:cubicBezTo>
                <a:cubicBezTo>
                  <a:pt x="1188" y="1562"/>
                  <a:pt x="1302" y="1492"/>
                  <a:pt x="1398" y="1396"/>
                </a:cubicBezTo>
                <a:cubicBezTo>
                  <a:pt x="1430" y="1364"/>
                  <a:pt x="1459" y="1329"/>
                  <a:pt x="1485" y="1293"/>
                </a:cubicBezTo>
                <a:cubicBezTo>
                  <a:pt x="1495" y="1286"/>
                  <a:pt x="1502" y="1276"/>
                  <a:pt x="1505" y="1264"/>
                </a:cubicBezTo>
                <a:cubicBezTo>
                  <a:pt x="1587" y="1138"/>
                  <a:pt x="1633" y="993"/>
                  <a:pt x="1638" y="841"/>
                </a:cubicBezTo>
                <a:cubicBezTo>
                  <a:pt x="1638" y="840"/>
                  <a:pt x="1638" y="840"/>
                  <a:pt x="1638" y="840"/>
                </a:cubicBezTo>
                <a:cubicBezTo>
                  <a:pt x="1638" y="832"/>
                  <a:pt x="1638" y="824"/>
                  <a:pt x="1638" y="816"/>
                </a:cubicBezTo>
                <a:cubicBezTo>
                  <a:pt x="1638" y="631"/>
                  <a:pt x="1576" y="460"/>
                  <a:pt x="1471" y="322"/>
                </a:cubicBezTo>
                <a:cubicBezTo>
                  <a:pt x="1468" y="317"/>
                  <a:pt x="1464" y="312"/>
                  <a:pt x="1459" y="307"/>
                </a:cubicBezTo>
                <a:cubicBezTo>
                  <a:pt x="1368" y="193"/>
                  <a:pt x="1246" y="104"/>
                  <a:pt x="1107" y="52"/>
                </a:cubicBezTo>
                <a:cubicBezTo>
                  <a:pt x="1101" y="49"/>
                  <a:pt x="1095" y="46"/>
                  <a:pt x="1089" y="45"/>
                </a:cubicBezTo>
                <a:cubicBezTo>
                  <a:pt x="1004" y="16"/>
                  <a:pt x="914" y="0"/>
                  <a:pt x="819" y="0"/>
                </a:cubicBezTo>
                <a:cubicBezTo>
                  <a:pt x="560" y="0"/>
                  <a:pt x="328" y="121"/>
                  <a:pt x="178" y="308"/>
                </a:cubicBezTo>
                <a:cubicBezTo>
                  <a:pt x="173" y="313"/>
                  <a:pt x="169" y="318"/>
                  <a:pt x="166" y="323"/>
                </a:cubicBezTo>
                <a:cubicBezTo>
                  <a:pt x="62" y="460"/>
                  <a:pt x="0" y="631"/>
                  <a:pt x="0" y="816"/>
                </a:cubicBezTo>
                <a:cubicBezTo>
                  <a:pt x="0" y="824"/>
                  <a:pt x="0" y="833"/>
                  <a:pt x="0" y="841"/>
                </a:cubicBezTo>
                <a:cubicBezTo>
                  <a:pt x="0" y="841"/>
                  <a:pt x="0" y="842"/>
                  <a:pt x="0" y="842"/>
                </a:cubicBezTo>
                <a:cubicBezTo>
                  <a:pt x="5" y="995"/>
                  <a:pt x="52" y="1141"/>
                  <a:pt x="136" y="1267"/>
                </a:cubicBezTo>
                <a:cubicBezTo>
                  <a:pt x="138" y="1279"/>
                  <a:pt x="145" y="1289"/>
                  <a:pt x="156" y="1296"/>
                </a:cubicBezTo>
                <a:close/>
                <a:moveTo>
                  <a:pt x="245" y="1257"/>
                </a:moveTo>
                <a:cubicBezTo>
                  <a:pt x="505" y="1257"/>
                  <a:pt x="505" y="1257"/>
                  <a:pt x="505" y="1257"/>
                </a:cubicBezTo>
                <a:cubicBezTo>
                  <a:pt x="585" y="1503"/>
                  <a:pt x="585" y="1503"/>
                  <a:pt x="585" y="1503"/>
                </a:cubicBezTo>
                <a:cubicBezTo>
                  <a:pt x="448" y="1456"/>
                  <a:pt x="330" y="1369"/>
                  <a:pt x="245" y="1257"/>
                </a:cubicBezTo>
                <a:close/>
                <a:moveTo>
                  <a:pt x="954" y="1516"/>
                </a:moveTo>
                <a:cubicBezTo>
                  <a:pt x="953" y="1520"/>
                  <a:pt x="952" y="1525"/>
                  <a:pt x="952" y="1530"/>
                </a:cubicBezTo>
                <a:cubicBezTo>
                  <a:pt x="909" y="1538"/>
                  <a:pt x="865" y="1542"/>
                  <a:pt x="819" y="1542"/>
                </a:cubicBezTo>
                <a:cubicBezTo>
                  <a:pt x="776" y="1542"/>
                  <a:pt x="733" y="1538"/>
                  <a:pt x="692" y="1531"/>
                </a:cubicBezTo>
                <a:cubicBezTo>
                  <a:pt x="692" y="1526"/>
                  <a:pt x="691" y="1521"/>
                  <a:pt x="690" y="1516"/>
                </a:cubicBezTo>
                <a:cubicBezTo>
                  <a:pt x="593" y="1217"/>
                  <a:pt x="593" y="1217"/>
                  <a:pt x="593" y="1217"/>
                </a:cubicBezTo>
                <a:cubicBezTo>
                  <a:pt x="674" y="1103"/>
                  <a:pt x="674" y="1103"/>
                  <a:pt x="674" y="1103"/>
                </a:cubicBezTo>
                <a:cubicBezTo>
                  <a:pt x="967" y="1103"/>
                  <a:pt x="967" y="1103"/>
                  <a:pt x="967" y="1103"/>
                </a:cubicBezTo>
                <a:cubicBezTo>
                  <a:pt x="1051" y="1217"/>
                  <a:pt x="1051" y="1217"/>
                  <a:pt x="1051" y="1217"/>
                </a:cubicBezTo>
                <a:lnTo>
                  <a:pt x="954" y="1516"/>
                </a:lnTo>
                <a:close/>
                <a:moveTo>
                  <a:pt x="601" y="745"/>
                </a:moveTo>
                <a:cubicBezTo>
                  <a:pt x="819" y="587"/>
                  <a:pt x="819" y="587"/>
                  <a:pt x="819" y="587"/>
                </a:cubicBezTo>
                <a:cubicBezTo>
                  <a:pt x="1040" y="746"/>
                  <a:pt x="1040" y="746"/>
                  <a:pt x="1040" y="746"/>
                </a:cubicBezTo>
                <a:cubicBezTo>
                  <a:pt x="957" y="1007"/>
                  <a:pt x="957" y="1007"/>
                  <a:pt x="957" y="1007"/>
                </a:cubicBezTo>
                <a:cubicBezTo>
                  <a:pt x="685" y="1007"/>
                  <a:pt x="685" y="1007"/>
                  <a:pt x="685" y="1007"/>
                </a:cubicBezTo>
                <a:lnTo>
                  <a:pt x="601" y="745"/>
                </a:lnTo>
                <a:close/>
                <a:moveTo>
                  <a:pt x="1060" y="1501"/>
                </a:moveTo>
                <a:cubicBezTo>
                  <a:pt x="1140" y="1257"/>
                  <a:pt x="1140" y="1257"/>
                  <a:pt x="1140" y="1257"/>
                </a:cubicBezTo>
                <a:cubicBezTo>
                  <a:pt x="1394" y="1257"/>
                  <a:pt x="1394" y="1257"/>
                  <a:pt x="1394" y="1257"/>
                </a:cubicBezTo>
                <a:cubicBezTo>
                  <a:pt x="1309" y="1367"/>
                  <a:pt x="1194" y="1453"/>
                  <a:pt x="1060" y="1501"/>
                </a:cubicBezTo>
                <a:close/>
                <a:moveTo>
                  <a:pt x="1455" y="1162"/>
                </a:moveTo>
                <a:cubicBezTo>
                  <a:pt x="1451" y="1161"/>
                  <a:pt x="1447" y="1161"/>
                  <a:pt x="1443" y="1161"/>
                </a:cubicBezTo>
                <a:cubicBezTo>
                  <a:pt x="1129" y="1161"/>
                  <a:pt x="1129" y="1161"/>
                  <a:pt x="1129" y="1161"/>
                </a:cubicBezTo>
                <a:cubicBezTo>
                  <a:pt x="1045" y="1047"/>
                  <a:pt x="1045" y="1047"/>
                  <a:pt x="1045" y="1047"/>
                </a:cubicBezTo>
                <a:cubicBezTo>
                  <a:pt x="1135" y="765"/>
                  <a:pt x="1135" y="765"/>
                  <a:pt x="1135" y="765"/>
                </a:cubicBezTo>
                <a:cubicBezTo>
                  <a:pt x="1270" y="719"/>
                  <a:pt x="1270" y="719"/>
                  <a:pt x="1270" y="719"/>
                </a:cubicBezTo>
                <a:cubicBezTo>
                  <a:pt x="1524" y="904"/>
                  <a:pt x="1524" y="904"/>
                  <a:pt x="1524" y="904"/>
                </a:cubicBezTo>
                <a:cubicBezTo>
                  <a:pt x="1528" y="907"/>
                  <a:pt x="1532" y="909"/>
                  <a:pt x="1536" y="910"/>
                </a:cubicBezTo>
                <a:cubicBezTo>
                  <a:pt x="1525" y="1000"/>
                  <a:pt x="1496" y="1085"/>
                  <a:pt x="1455" y="1162"/>
                </a:cubicBezTo>
                <a:close/>
                <a:moveTo>
                  <a:pt x="1413" y="406"/>
                </a:moveTo>
                <a:cubicBezTo>
                  <a:pt x="1491" y="518"/>
                  <a:pt x="1539" y="653"/>
                  <a:pt x="1542" y="798"/>
                </a:cubicBezTo>
                <a:cubicBezTo>
                  <a:pt x="1335" y="648"/>
                  <a:pt x="1335" y="648"/>
                  <a:pt x="1335" y="648"/>
                </a:cubicBezTo>
                <a:lnTo>
                  <a:pt x="1413" y="406"/>
                </a:lnTo>
                <a:close/>
                <a:moveTo>
                  <a:pt x="1124" y="176"/>
                </a:moveTo>
                <a:cubicBezTo>
                  <a:pt x="1128" y="173"/>
                  <a:pt x="1131" y="171"/>
                  <a:pt x="1133" y="167"/>
                </a:cubicBezTo>
                <a:cubicBezTo>
                  <a:pt x="1212" y="205"/>
                  <a:pt x="1282" y="257"/>
                  <a:pt x="1342" y="319"/>
                </a:cubicBezTo>
                <a:cubicBezTo>
                  <a:pt x="1340" y="322"/>
                  <a:pt x="1338" y="325"/>
                  <a:pt x="1337" y="329"/>
                </a:cubicBezTo>
                <a:cubicBezTo>
                  <a:pt x="1240" y="628"/>
                  <a:pt x="1240" y="628"/>
                  <a:pt x="1240" y="628"/>
                </a:cubicBezTo>
                <a:cubicBezTo>
                  <a:pt x="1104" y="674"/>
                  <a:pt x="1104" y="674"/>
                  <a:pt x="1104" y="674"/>
                </a:cubicBezTo>
                <a:cubicBezTo>
                  <a:pt x="867" y="503"/>
                  <a:pt x="867" y="503"/>
                  <a:pt x="867" y="503"/>
                </a:cubicBezTo>
                <a:cubicBezTo>
                  <a:pt x="867" y="361"/>
                  <a:pt x="867" y="361"/>
                  <a:pt x="867" y="361"/>
                </a:cubicBezTo>
                <a:lnTo>
                  <a:pt x="1124" y="176"/>
                </a:lnTo>
                <a:close/>
                <a:moveTo>
                  <a:pt x="819" y="96"/>
                </a:moveTo>
                <a:cubicBezTo>
                  <a:pt x="892" y="96"/>
                  <a:pt x="962" y="107"/>
                  <a:pt x="1028" y="127"/>
                </a:cubicBezTo>
                <a:cubicBezTo>
                  <a:pt x="819" y="277"/>
                  <a:pt x="819" y="277"/>
                  <a:pt x="819" y="277"/>
                </a:cubicBezTo>
                <a:cubicBezTo>
                  <a:pt x="612" y="126"/>
                  <a:pt x="612" y="126"/>
                  <a:pt x="612" y="126"/>
                </a:cubicBezTo>
                <a:cubicBezTo>
                  <a:pt x="678" y="107"/>
                  <a:pt x="747" y="96"/>
                  <a:pt x="819" y="96"/>
                </a:cubicBezTo>
                <a:close/>
                <a:moveTo>
                  <a:pt x="507" y="166"/>
                </a:moveTo>
                <a:cubicBezTo>
                  <a:pt x="510" y="170"/>
                  <a:pt x="513" y="173"/>
                  <a:pt x="517" y="176"/>
                </a:cubicBezTo>
                <a:cubicBezTo>
                  <a:pt x="771" y="360"/>
                  <a:pt x="771" y="360"/>
                  <a:pt x="771" y="360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537" y="674"/>
                  <a:pt x="537" y="674"/>
                  <a:pt x="537" y="674"/>
                </a:cubicBezTo>
                <a:cubicBezTo>
                  <a:pt x="397" y="629"/>
                  <a:pt x="397" y="629"/>
                  <a:pt x="397" y="629"/>
                </a:cubicBezTo>
                <a:cubicBezTo>
                  <a:pt x="300" y="330"/>
                  <a:pt x="300" y="330"/>
                  <a:pt x="300" y="330"/>
                </a:cubicBezTo>
                <a:cubicBezTo>
                  <a:pt x="299" y="326"/>
                  <a:pt x="297" y="323"/>
                  <a:pt x="295" y="320"/>
                </a:cubicBezTo>
                <a:cubicBezTo>
                  <a:pt x="356" y="257"/>
                  <a:pt x="428" y="204"/>
                  <a:pt x="507" y="166"/>
                </a:cubicBezTo>
                <a:close/>
                <a:moveTo>
                  <a:pt x="224" y="407"/>
                </a:moveTo>
                <a:cubicBezTo>
                  <a:pt x="303" y="649"/>
                  <a:pt x="303" y="649"/>
                  <a:pt x="303" y="649"/>
                </a:cubicBezTo>
                <a:cubicBezTo>
                  <a:pt x="96" y="799"/>
                  <a:pt x="96" y="799"/>
                  <a:pt x="96" y="799"/>
                </a:cubicBezTo>
                <a:cubicBezTo>
                  <a:pt x="100" y="653"/>
                  <a:pt x="146" y="519"/>
                  <a:pt x="224" y="407"/>
                </a:cubicBezTo>
                <a:close/>
                <a:moveTo>
                  <a:pt x="113" y="905"/>
                </a:moveTo>
                <a:cubicBezTo>
                  <a:pt x="368" y="720"/>
                  <a:pt x="368" y="720"/>
                  <a:pt x="368" y="720"/>
                </a:cubicBezTo>
                <a:cubicBezTo>
                  <a:pt x="507" y="765"/>
                  <a:pt x="507" y="765"/>
                  <a:pt x="507" y="765"/>
                </a:cubicBezTo>
                <a:cubicBezTo>
                  <a:pt x="597" y="1047"/>
                  <a:pt x="597" y="1047"/>
                  <a:pt x="597" y="1047"/>
                </a:cubicBezTo>
                <a:cubicBezTo>
                  <a:pt x="515" y="1161"/>
                  <a:pt x="515" y="1161"/>
                  <a:pt x="515" y="1161"/>
                </a:cubicBezTo>
                <a:cubicBezTo>
                  <a:pt x="198" y="1161"/>
                  <a:pt x="198" y="1161"/>
                  <a:pt x="198" y="1161"/>
                </a:cubicBezTo>
                <a:cubicBezTo>
                  <a:pt x="193" y="1161"/>
                  <a:pt x="188" y="1161"/>
                  <a:pt x="184" y="1163"/>
                </a:cubicBezTo>
                <a:cubicBezTo>
                  <a:pt x="142" y="1086"/>
                  <a:pt x="114" y="1001"/>
                  <a:pt x="102" y="911"/>
                </a:cubicBezTo>
                <a:cubicBezTo>
                  <a:pt x="106" y="909"/>
                  <a:pt x="110" y="907"/>
                  <a:pt x="113" y="9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9642223" y="3911093"/>
            <a:ext cx="327087" cy="393708"/>
          </a:xfrm>
          <a:custGeom>
            <a:avLst/>
            <a:gdLst>
              <a:gd name="T0" fmla="*/ 1316 w 1365"/>
              <a:gd name="T1" fmla="*/ 1253 h 1643"/>
              <a:gd name="T2" fmla="*/ 1316 w 1365"/>
              <a:gd name="T3" fmla="*/ 1156 h 1643"/>
              <a:gd name="T4" fmla="*/ 292 w 1365"/>
              <a:gd name="T5" fmla="*/ 1009 h 1643"/>
              <a:gd name="T6" fmla="*/ 488 w 1365"/>
              <a:gd name="T7" fmla="*/ 864 h 1643"/>
              <a:gd name="T8" fmla="*/ 668 w 1365"/>
              <a:gd name="T9" fmla="*/ 812 h 1643"/>
              <a:gd name="T10" fmla="*/ 806 w 1365"/>
              <a:gd name="T11" fmla="*/ 889 h 1643"/>
              <a:gd name="T12" fmla="*/ 909 w 1365"/>
              <a:gd name="T13" fmla="*/ 915 h 1643"/>
              <a:gd name="T14" fmla="*/ 1116 w 1365"/>
              <a:gd name="T15" fmla="*/ 915 h 1643"/>
              <a:gd name="T16" fmla="*/ 1076 w 1365"/>
              <a:gd name="T17" fmla="*/ 668 h 1643"/>
              <a:gd name="T18" fmla="*/ 703 w 1365"/>
              <a:gd name="T19" fmla="*/ 157 h 1643"/>
              <a:gd name="T20" fmla="*/ 536 w 1365"/>
              <a:gd name="T21" fmla="*/ 128 h 1643"/>
              <a:gd name="T22" fmla="*/ 358 w 1365"/>
              <a:gd name="T23" fmla="*/ 19 h 1643"/>
              <a:gd name="T24" fmla="*/ 206 w 1365"/>
              <a:gd name="T25" fmla="*/ 191 h 1643"/>
              <a:gd name="T26" fmla="*/ 329 w 1365"/>
              <a:gd name="T27" fmla="*/ 335 h 1643"/>
              <a:gd name="T28" fmla="*/ 358 w 1365"/>
              <a:gd name="T29" fmla="*/ 502 h 1643"/>
              <a:gd name="T30" fmla="*/ 361 w 1365"/>
              <a:gd name="T31" fmla="*/ 577 h 1643"/>
              <a:gd name="T32" fmla="*/ 439 w 1365"/>
              <a:gd name="T33" fmla="*/ 1448 h 1643"/>
              <a:gd name="T34" fmla="*/ 487 w 1365"/>
              <a:gd name="T35" fmla="*/ 1546 h 1643"/>
              <a:gd name="T36" fmla="*/ 292 w 1365"/>
              <a:gd name="T37" fmla="*/ 1594 h 1643"/>
              <a:gd name="T38" fmla="*/ 1024 w 1365"/>
              <a:gd name="T39" fmla="*/ 1643 h 1643"/>
              <a:gd name="T40" fmla="*/ 1024 w 1365"/>
              <a:gd name="T41" fmla="*/ 1546 h 1643"/>
              <a:gd name="T42" fmla="*/ 877 w 1365"/>
              <a:gd name="T43" fmla="*/ 1443 h 1643"/>
              <a:gd name="T44" fmla="*/ 599 w 1365"/>
              <a:gd name="T45" fmla="*/ 743 h 1643"/>
              <a:gd name="T46" fmla="*/ 461 w 1365"/>
              <a:gd name="T47" fmla="*/ 605 h 1643"/>
              <a:gd name="T48" fmla="*/ 599 w 1365"/>
              <a:gd name="T49" fmla="*/ 605 h 1643"/>
              <a:gd name="T50" fmla="*/ 1047 w 1365"/>
              <a:gd name="T51" fmla="*/ 777 h 1643"/>
              <a:gd name="T52" fmla="*/ 978 w 1365"/>
              <a:gd name="T53" fmla="*/ 846 h 1643"/>
              <a:gd name="T54" fmla="*/ 1013 w 1365"/>
              <a:gd name="T55" fmla="*/ 743 h 1643"/>
              <a:gd name="T56" fmla="*/ 978 w 1365"/>
              <a:gd name="T57" fmla="*/ 571 h 1643"/>
              <a:gd name="T58" fmla="*/ 978 w 1365"/>
              <a:gd name="T59" fmla="*/ 640 h 1643"/>
              <a:gd name="T60" fmla="*/ 806 w 1365"/>
              <a:gd name="T61" fmla="*/ 792 h 1643"/>
              <a:gd name="T62" fmla="*/ 737 w 1365"/>
              <a:gd name="T63" fmla="*/ 743 h 1643"/>
              <a:gd name="T64" fmla="*/ 978 w 1365"/>
              <a:gd name="T65" fmla="*/ 571 h 1643"/>
              <a:gd name="T66" fmla="*/ 599 w 1365"/>
              <a:gd name="T67" fmla="*/ 212 h 1643"/>
              <a:gd name="T68" fmla="*/ 875 w 1365"/>
              <a:gd name="T69" fmla="*/ 467 h 1643"/>
              <a:gd name="T70" fmla="*/ 668 w 1365"/>
              <a:gd name="T71" fmla="*/ 536 h 1643"/>
              <a:gd name="T72" fmla="*/ 480 w 1365"/>
              <a:gd name="T73" fmla="*/ 486 h 1643"/>
              <a:gd name="T74" fmla="*/ 412 w 1365"/>
              <a:gd name="T75" fmla="*/ 398 h 1643"/>
              <a:gd name="T76" fmla="*/ 565 w 1365"/>
              <a:gd name="T77" fmla="*/ 226 h 1643"/>
              <a:gd name="T78" fmla="*/ 392 w 1365"/>
              <a:gd name="T79" fmla="*/ 122 h 1643"/>
              <a:gd name="T80" fmla="*/ 392 w 1365"/>
              <a:gd name="T81" fmla="*/ 260 h 1643"/>
              <a:gd name="T82" fmla="*/ 487 w 1365"/>
              <a:gd name="T83" fmla="*/ 1351 h 1643"/>
              <a:gd name="T84" fmla="*/ 97 w 1365"/>
              <a:gd name="T85" fmla="*/ 1009 h 1643"/>
              <a:gd name="T86" fmla="*/ 365 w 1365"/>
              <a:gd name="T87" fmla="*/ 777 h 1643"/>
              <a:gd name="T88" fmla="*/ 439 w 1365"/>
              <a:gd name="T89" fmla="*/ 1253 h 1643"/>
              <a:gd name="T90" fmla="*/ 487 w 1365"/>
              <a:gd name="T91" fmla="*/ 1351 h 1643"/>
              <a:gd name="T92" fmla="*/ 585 w 1365"/>
              <a:gd name="T93" fmla="*/ 1546 h 1643"/>
              <a:gd name="T94" fmla="*/ 682 w 1365"/>
              <a:gd name="T95" fmla="*/ 1253 h 1643"/>
              <a:gd name="T96" fmla="*/ 780 w 1365"/>
              <a:gd name="T97" fmla="*/ 1546 h 1643"/>
              <a:gd name="T98" fmla="*/ 851 w 1365"/>
              <a:gd name="T99" fmla="*/ 1253 h 1643"/>
              <a:gd name="T100" fmla="*/ 877 w 1365"/>
              <a:gd name="T101" fmla="*/ 1342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5" h="1643">
                <a:moveTo>
                  <a:pt x="1067" y="1253"/>
                </a:moveTo>
                <a:cubicBezTo>
                  <a:pt x="1316" y="1253"/>
                  <a:pt x="1316" y="1253"/>
                  <a:pt x="1316" y="1253"/>
                </a:cubicBezTo>
                <a:cubicBezTo>
                  <a:pt x="1343" y="1253"/>
                  <a:pt x="1365" y="1231"/>
                  <a:pt x="1365" y="1204"/>
                </a:cubicBezTo>
                <a:cubicBezTo>
                  <a:pt x="1365" y="1177"/>
                  <a:pt x="1343" y="1156"/>
                  <a:pt x="1316" y="1156"/>
                </a:cubicBezTo>
                <a:cubicBezTo>
                  <a:pt x="439" y="1156"/>
                  <a:pt x="439" y="1156"/>
                  <a:pt x="439" y="1156"/>
                </a:cubicBezTo>
                <a:cubicBezTo>
                  <a:pt x="358" y="1156"/>
                  <a:pt x="292" y="1090"/>
                  <a:pt x="292" y="1009"/>
                </a:cubicBezTo>
                <a:cubicBezTo>
                  <a:pt x="292" y="929"/>
                  <a:pt x="358" y="863"/>
                  <a:pt x="438" y="863"/>
                </a:cubicBezTo>
                <a:cubicBezTo>
                  <a:pt x="488" y="864"/>
                  <a:pt x="488" y="864"/>
                  <a:pt x="488" y="864"/>
                </a:cubicBezTo>
                <a:cubicBezTo>
                  <a:pt x="502" y="867"/>
                  <a:pt x="516" y="869"/>
                  <a:pt x="530" y="869"/>
                </a:cubicBezTo>
                <a:cubicBezTo>
                  <a:pt x="580" y="869"/>
                  <a:pt x="630" y="850"/>
                  <a:pt x="668" y="812"/>
                </a:cubicBezTo>
                <a:cubicBezTo>
                  <a:pt x="703" y="846"/>
                  <a:pt x="703" y="846"/>
                  <a:pt x="703" y="846"/>
                </a:cubicBezTo>
                <a:cubicBezTo>
                  <a:pt x="731" y="875"/>
                  <a:pt x="769" y="889"/>
                  <a:pt x="806" y="889"/>
                </a:cubicBezTo>
                <a:cubicBezTo>
                  <a:pt x="828" y="889"/>
                  <a:pt x="849" y="884"/>
                  <a:pt x="869" y="875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38" y="944"/>
                  <a:pt x="975" y="958"/>
                  <a:pt x="1013" y="958"/>
                </a:cubicBezTo>
                <a:cubicBezTo>
                  <a:pt x="1050" y="958"/>
                  <a:pt x="1088" y="944"/>
                  <a:pt x="1116" y="915"/>
                </a:cubicBezTo>
                <a:cubicBezTo>
                  <a:pt x="1173" y="858"/>
                  <a:pt x="1173" y="765"/>
                  <a:pt x="1116" y="708"/>
                </a:cubicBezTo>
                <a:cubicBezTo>
                  <a:pt x="1076" y="668"/>
                  <a:pt x="1076" y="668"/>
                  <a:pt x="1076" y="668"/>
                </a:cubicBezTo>
                <a:cubicBezTo>
                  <a:pt x="1102" y="614"/>
                  <a:pt x="1092" y="547"/>
                  <a:pt x="1047" y="502"/>
                </a:cubicBezTo>
                <a:cubicBezTo>
                  <a:pt x="703" y="157"/>
                  <a:pt x="703" y="157"/>
                  <a:pt x="703" y="157"/>
                </a:cubicBezTo>
                <a:cubicBezTo>
                  <a:pt x="675" y="129"/>
                  <a:pt x="638" y="114"/>
                  <a:pt x="599" y="114"/>
                </a:cubicBezTo>
                <a:cubicBezTo>
                  <a:pt x="577" y="114"/>
                  <a:pt x="556" y="119"/>
                  <a:pt x="536" y="128"/>
                </a:cubicBezTo>
                <a:cubicBezTo>
                  <a:pt x="427" y="19"/>
                  <a:pt x="427" y="19"/>
                  <a:pt x="427" y="19"/>
                </a:cubicBezTo>
                <a:cubicBezTo>
                  <a:pt x="408" y="0"/>
                  <a:pt x="377" y="0"/>
                  <a:pt x="358" y="19"/>
                </a:cubicBezTo>
                <a:cubicBezTo>
                  <a:pt x="220" y="157"/>
                  <a:pt x="220" y="157"/>
                  <a:pt x="220" y="157"/>
                </a:cubicBezTo>
                <a:cubicBezTo>
                  <a:pt x="211" y="166"/>
                  <a:pt x="206" y="178"/>
                  <a:pt x="206" y="191"/>
                </a:cubicBezTo>
                <a:cubicBezTo>
                  <a:pt x="206" y="204"/>
                  <a:pt x="211" y="217"/>
                  <a:pt x="220" y="226"/>
                </a:cubicBezTo>
                <a:cubicBezTo>
                  <a:pt x="329" y="335"/>
                  <a:pt x="329" y="335"/>
                  <a:pt x="329" y="335"/>
                </a:cubicBezTo>
                <a:cubicBezTo>
                  <a:pt x="320" y="355"/>
                  <a:pt x="315" y="376"/>
                  <a:pt x="315" y="398"/>
                </a:cubicBezTo>
                <a:cubicBezTo>
                  <a:pt x="315" y="437"/>
                  <a:pt x="330" y="474"/>
                  <a:pt x="358" y="502"/>
                </a:cubicBezTo>
                <a:cubicBezTo>
                  <a:pt x="392" y="536"/>
                  <a:pt x="392" y="536"/>
                  <a:pt x="392" y="536"/>
                </a:cubicBezTo>
                <a:cubicBezTo>
                  <a:pt x="380" y="549"/>
                  <a:pt x="369" y="563"/>
                  <a:pt x="361" y="577"/>
                </a:cubicBezTo>
                <a:cubicBezTo>
                  <a:pt x="153" y="615"/>
                  <a:pt x="0" y="796"/>
                  <a:pt x="0" y="1009"/>
                </a:cubicBezTo>
                <a:cubicBezTo>
                  <a:pt x="0" y="1251"/>
                  <a:pt x="197" y="1448"/>
                  <a:pt x="439" y="1448"/>
                </a:cubicBezTo>
                <a:cubicBezTo>
                  <a:pt x="487" y="1448"/>
                  <a:pt x="487" y="1448"/>
                  <a:pt x="487" y="1448"/>
                </a:cubicBezTo>
                <a:cubicBezTo>
                  <a:pt x="487" y="1546"/>
                  <a:pt x="487" y="1546"/>
                  <a:pt x="487" y="1546"/>
                </a:cubicBezTo>
                <a:cubicBezTo>
                  <a:pt x="341" y="1546"/>
                  <a:pt x="341" y="1546"/>
                  <a:pt x="341" y="1546"/>
                </a:cubicBezTo>
                <a:cubicBezTo>
                  <a:pt x="314" y="1546"/>
                  <a:pt x="292" y="1567"/>
                  <a:pt x="292" y="1594"/>
                </a:cubicBezTo>
                <a:cubicBezTo>
                  <a:pt x="292" y="1621"/>
                  <a:pt x="314" y="1643"/>
                  <a:pt x="341" y="1643"/>
                </a:cubicBezTo>
                <a:cubicBezTo>
                  <a:pt x="1024" y="1643"/>
                  <a:pt x="1024" y="1643"/>
                  <a:pt x="1024" y="1643"/>
                </a:cubicBezTo>
                <a:cubicBezTo>
                  <a:pt x="1051" y="1643"/>
                  <a:pt x="1072" y="1621"/>
                  <a:pt x="1072" y="1594"/>
                </a:cubicBezTo>
                <a:cubicBezTo>
                  <a:pt x="1072" y="1567"/>
                  <a:pt x="1051" y="1546"/>
                  <a:pt x="1024" y="1546"/>
                </a:cubicBezTo>
                <a:cubicBezTo>
                  <a:pt x="877" y="1546"/>
                  <a:pt x="877" y="1546"/>
                  <a:pt x="877" y="1546"/>
                </a:cubicBezTo>
                <a:cubicBezTo>
                  <a:pt x="877" y="1443"/>
                  <a:pt x="877" y="1443"/>
                  <a:pt x="877" y="1443"/>
                </a:cubicBezTo>
                <a:cubicBezTo>
                  <a:pt x="973" y="1424"/>
                  <a:pt x="1048" y="1348"/>
                  <a:pt x="1067" y="1253"/>
                </a:cubicBezTo>
                <a:close/>
                <a:moveTo>
                  <a:pt x="599" y="743"/>
                </a:moveTo>
                <a:cubicBezTo>
                  <a:pt x="561" y="781"/>
                  <a:pt x="499" y="781"/>
                  <a:pt x="461" y="743"/>
                </a:cubicBezTo>
                <a:cubicBezTo>
                  <a:pt x="423" y="705"/>
                  <a:pt x="423" y="643"/>
                  <a:pt x="461" y="605"/>
                </a:cubicBezTo>
                <a:cubicBezTo>
                  <a:pt x="480" y="587"/>
                  <a:pt x="504" y="576"/>
                  <a:pt x="530" y="576"/>
                </a:cubicBezTo>
                <a:cubicBezTo>
                  <a:pt x="556" y="576"/>
                  <a:pt x="581" y="587"/>
                  <a:pt x="599" y="605"/>
                </a:cubicBezTo>
                <a:cubicBezTo>
                  <a:pt x="637" y="643"/>
                  <a:pt x="637" y="705"/>
                  <a:pt x="599" y="743"/>
                </a:cubicBezTo>
                <a:close/>
                <a:moveTo>
                  <a:pt x="1047" y="777"/>
                </a:moveTo>
                <a:cubicBezTo>
                  <a:pt x="1066" y="796"/>
                  <a:pt x="1066" y="827"/>
                  <a:pt x="1047" y="846"/>
                </a:cubicBezTo>
                <a:cubicBezTo>
                  <a:pt x="1028" y="865"/>
                  <a:pt x="997" y="865"/>
                  <a:pt x="978" y="846"/>
                </a:cubicBezTo>
                <a:cubicBezTo>
                  <a:pt x="944" y="812"/>
                  <a:pt x="944" y="812"/>
                  <a:pt x="944" y="812"/>
                </a:cubicBezTo>
                <a:cubicBezTo>
                  <a:pt x="1013" y="743"/>
                  <a:pt x="1013" y="743"/>
                  <a:pt x="1013" y="743"/>
                </a:cubicBezTo>
                <a:lnTo>
                  <a:pt x="1047" y="777"/>
                </a:lnTo>
                <a:close/>
                <a:moveTo>
                  <a:pt x="978" y="571"/>
                </a:moveTo>
                <a:cubicBezTo>
                  <a:pt x="988" y="580"/>
                  <a:pt x="993" y="592"/>
                  <a:pt x="993" y="605"/>
                </a:cubicBezTo>
                <a:cubicBezTo>
                  <a:pt x="993" y="618"/>
                  <a:pt x="988" y="630"/>
                  <a:pt x="978" y="640"/>
                </a:cubicBezTo>
                <a:cubicBezTo>
                  <a:pt x="840" y="777"/>
                  <a:pt x="840" y="777"/>
                  <a:pt x="840" y="777"/>
                </a:cubicBezTo>
                <a:cubicBezTo>
                  <a:pt x="831" y="787"/>
                  <a:pt x="819" y="792"/>
                  <a:pt x="806" y="792"/>
                </a:cubicBezTo>
                <a:cubicBezTo>
                  <a:pt x="793" y="792"/>
                  <a:pt x="781" y="787"/>
                  <a:pt x="772" y="777"/>
                </a:cubicBezTo>
                <a:cubicBezTo>
                  <a:pt x="737" y="743"/>
                  <a:pt x="737" y="743"/>
                  <a:pt x="737" y="743"/>
                </a:cubicBezTo>
                <a:cubicBezTo>
                  <a:pt x="944" y="536"/>
                  <a:pt x="944" y="536"/>
                  <a:pt x="944" y="536"/>
                </a:cubicBezTo>
                <a:lnTo>
                  <a:pt x="978" y="571"/>
                </a:lnTo>
                <a:close/>
                <a:moveTo>
                  <a:pt x="565" y="226"/>
                </a:moveTo>
                <a:cubicBezTo>
                  <a:pt x="574" y="217"/>
                  <a:pt x="586" y="212"/>
                  <a:pt x="599" y="212"/>
                </a:cubicBezTo>
                <a:cubicBezTo>
                  <a:pt x="612" y="212"/>
                  <a:pt x="624" y="217"/>
                  <a:pt x="634" y="226"/>
                </a:cubicBezTo>
                <a:cubicBezTo>
                  <a:pt x="875" y="467"/>
                  <a:pt x="875" y="467"/>
                  <a:pt x="875" y="467"/>
                </a:cubicBezTo>
                <a:cubicBezTo>
                  <a:pt x="718" y="624"/>
                  <a:pt x="718" y="624"/>
                  <a:pt x="718" y="624"/>
                </a:cubicBezTo>
                <a:cubicBezTo>
                  <a:pt x="710" y="592"/>
                  <a:pt x="693" y="561"/>
                  <a:pt x="668" y="536"/>
                </a:cubicBezTo>
                <a:cubicBezTo>
                  <a:pt x="631" y="499"/>
                  <a:pt x="582" y="479"/>
                  <a:pt x="530" y="479"/>
                </a:cubicBezTo>
                <a:cubicBezTo>
                  <a:pt x="513" y="479"/>
                  <a:pt x="496" y="481"/>
                  <a:pt x="480" y="486"/>
                </a:cubicBezTo>
                <a:cubicBezTo>
                  <a:pt x="427" y="433"/>
                  <a:pt x="427" y="433"/>
                  <a:pt x="427" y="433"/>
                </a:cubicBezTo>
                <a:cubicBezTo>
                  <a:pt x="418" y="423"/>
                  <a:pt x="412" y="411"/>
                  <a:pt x="412" y="398"/>
                </a:cubicBezTo>
                <a:cubicBezTo>
                  <a:pt x="412" y="385"/>
                  <a:pt x="418" y="373"/>
                  <a:pt x="427" y="364"/>
                </a:cubicBezTo>
                <a:lnTo>
                  <a:pt x="565" y="226"/>
                </a:lnTo>
                <a:close/>
                <a:moveTo>
                  <a:pt x="323" y="191"/>
                </a:moveTo>
                <a:cubicBezTo>
                  <a:pt x="392" y="122"/>
                  <a:pt x="392" y="122"/>
                  <a:pt x="392" y="122"/>
                </a:cubicBezTo>
                <a:cubicBezTo>
                  <a:pt x="461" y="191"/>
                  <a:pt x="461" y="191"/>
                  <a:pt x="461" y="191"/>
                </a:cubicBezTo>
                <a:cubicBezTo>
                  <a:pt x="392" y="260"/>
                  <a:pt x="392" y="260"/>
                  <a:pt x="392" y="260"/>
                </a:cubicBezTo>
                <a:lnTo>
                  <a:pt x="323" y="191"/>
                </a:lnTo>
                <a:close/>
                <a:moveTo>
                  <a:pt x="487" y="1351"/>
                </a:moveTo>
                <a:cubicBezTo>
                  <a:pt x="439" y="1351"/>
                  <a:pt x="439" y="1351"/>
                  <a:pt x="439" y="1351"/>
                </a:cubicBezTo>
                <a:cubicBezTo>
                  <a:pt x="250" y="1351"/>
                  <a:pt x="97" y="1198"/>
                  <a:pt x="97" y="1009"/>
                </a:cubicBezTo>
                <a:cubicBezTo>
                  <a:pt x="97" y="858"/>
                  <a:pt x="196" y="728"/>
                  <a:pt x="336" y="684"/>
                </a:cubicBezTo>
                <a:cubicBezTo>
                  <a:pt x="337" y="716"/>
                  <a:pt x="347" y="749"/>
                  <a:pt x="365" y="777"/>
                </a:cubicBezTo>
                <a:cubicBezTo>
                  <a:pt x="266" y="808"/>
                  <a:pt x="195" y="901"/>
                  <a:pt x="195" y="1009"/>
                </a:cubicBezTo>
                <a:cubicBezTo>
                  <a:pt x="195" y="1144"/>
                  <a:pt x="304" y="1253"/>
                  <a:pt x="439" y="1253"/>
                </a:cubicBezTo>
                <a:cubicBezTo>
                  <a:pt x="514" y="1253"/>
                  <a:pt x="514" y="1253"/>
                  <a:pt x="514" y="1253"/>
                </a:cubicBezTo>
                <a:cubicBezTo>
                  <a:pt x="497" y="1282"/>
                  <a:pt x="487" y="1315"/>
                  <a:pt x="487" y="1351"/>
                </a:cubicBezTo>
                <a:close/>
                <a:moveTo>
                  <a:pt x="780" y="1546"/>
                </a:moveTo>
                <a:cubicBezTo>
                  <a:pt x="585" y="1546"/>
                  <a:pt x="585" y="1546"/>
                  <a:pt x="585" y="1546"/>
                </a:cubicBezTo>
                <a:cubicBezTo>
                  <a:pt x="585" y="1351"/>
                  <a:pt x="585" y="1351"/>
                  <a:pt x="585" y="1351"/>
                </a:cubicBezTo>
                <a:cubicBezTo>
                  <a:pt x="585" y="1297"/>
                  <a:pt x="629" y="1253"/>
                  <a:pt x="682" y="1253"/>
                </a:cubicBezTo>
                <a:cubicBezTo>
                  <a:pt x="736" y="1253"/>
                  <a:pt x="780" y="1297"/>
                  <a:pt x="780" y="1351"/>
                </a:cubicBezTo>
                <a:lnTo>
                  <a:pt x="780" y="1546"/>
                </a:lnTo>
                <a:close/>
                <a:moveTo>
                  <a:pt x="877" y="1342"/>
                </a:moveTo>
                <a:cubicBezTo>
                  <a:pt x="876" y="1310"/>
                  <a:pt x="866" y="1280"/>
                  <a:pt x="851" y="1253"/>
                </a:cubicBezTo>
                <a:cubicBezTo>
                  <a:pt x="966" y="1253"/>
                  <a:pt x="966" y="1253"/>
                  <a:pt x="966" y="1253"/>
                </a:cubicBezTo>
                <a:cubicBezTo>
                  <a:pt x="952" y="1295"/>
                  <a:pt x="919" y="1328"/>
                  <a:pt x="877" y="1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2" name="Freeform 22"/>
          <p:cNvSpPr>
            <a:spLocks noEditPoints="1"/>
          </p:cNvSpPr>
          <p:nvPr/>
        </p:nvSpPr>
        <p:spPr bwMode="auto">
          <a:xfrm>
            <a:off x="9605904" y="3240247"/>
            <a:ext cx="399725" cy="393268"/>
          </a:xfrm>
          <a:custGeom>
            <a:avLst/>
            <a:gdLst>
              <a:gd name="T0" fmla="*/ 500 w 1668"/>
              <a:gd name="T1" fmla="*/ 1503 h 1641"/>
              <a:gd name="T2" fmla="*/ 1205 w 1668"/>
              <a:gd name="T3" fmla="*/ 1531 h 1641"/>
              <a:gd name="T4" fmla="*/ 1408 w 1668"/>
              <a:gd name="T5" fmla="*/ 1599 h 1641"/>
              <a:gd name="T6" fmla="*/ 1654 w 1668"/>
              <a:gd name="T7" fmla="*/ 1498 h 1641"/>
              <a:gd name="T8" fmla="*/ 1572 w 1668"/>
              <a:gd name="T9" fmla="*/ 1232 h 1641"/>
              <a:gd name="T10" fmla="*/ 1417 w 1668"/>
              <a:gd name="T11" fmla="*/ 793 h 1641"/>
              <a:gd name="T12" fmla="*/ 1544 w 1668"/>
              <a:gd name="T13" fmla="*/ 1057 h 1641"/>
              <a:gd name="T14" fmla="*/ 1178 w 1668"/>
              <a:gd name="T15" fmla="*/ 826 h 1641"/>
              <a:gd name="T16" fmla="*/ 1516 w 1668"/>
              <a:gd name="T17" fmla="*/ 487 h 1641"/>
              <a:gd name="T18" fmla="*/ 1521 w 1668"/>
              <a:gd name="T19" fmla="*/ 479 h 1641"/>
              <a:gd name="T20" fmla="*/ 1523 w 1668"/>
              <a:gd name="T21" fmla="*/ 473 h 1641"/>
              <a:gd name="T22" fmla="*/ 1598 w 1668"/>
              <a:gd name="T23" fmla="*/ 5 h 1641"/>
              <a:gd name="T24" fmla="*/ 1187 w 1668"/>
              <a:gd name="T25" fmla="*/ 143 h 1641"/>
              <a:gd name="T26" fmla="*/ 1181 w 1668"/>
              <a:gd name="T27" fmla="*/ 146 h 1641"/>
              <a:gd name="T28" fmla="*/ 1172 w 1668"/>
              <a:gd name="T29" fmla="*/ 153 h 1641"/>
              <a:gd name="T30" fmla="*/ 508 w 1668"/>
              <a:gd name="T31" fmla="*/ 157 h 1641"/>
              <a:gd name="T32" fmla="*/ 502 w 1668"/>
              <a:gd name="T33" fmla="*/ 153 h 1641"/>
              <a:gd name="T34" fmla="*/ 495 w 1668"/>
              <a:gd name="T35" fmla="*/ 149 h 1641"/>
              <a:gd name="T36" fmla="*/ 37 w 1668"/>
              <a:gd name="T37" fmla="*/ 18 h 1641"/>
              <a:gd name="T38" fmla="*/ 161 w 1668"/>
              <a:gd name="T39" fmla="*/ 481 h 1641"/>
              <a:gd name="T40" fmla="*/ 165 w 1668"/>
              <a:gd name="T41" fmla="*/ 490 h 1641"/>
              <a:gd name="T42" fmla="*/ 169 w 1668"/>
              <a:gd name="T43" fmla="*/ 495 h 1641"/>
              <a:gd name="T44" fmla="*/ 161 w 1668"/>
              <a:gd name="T45" fmla="*/ 1164 h 1641"/>
              <a:gd name="T46" fmla="*/ 160 w 1668"/>
              <a:gd name="T47" fmla="*/ 1165 h 1641"/>
              <a:gd name="T48" fmla="*/ 140 w 1668"/>
              <a:gd name="T49" fmla="*/ 1186 h 1641"/>
              <a:gd name="T50" fmla="*/ 263 w 1668"/>
              <a:gd name="T51" fmla="*/ 1641 h 1641"/>
              <a:gd name="T52" fmla="*/ 1544 w 1668"/>
              <a:gd name="T53" fmla="*/ 1531 h 1641"/>
              <a:gd name="T54" fmla="*/ 1510 w 1668"/>
              <a:gd name="T55" fmla="*/ 1430 h 1641"/>
              <a:gd name="T56" fmla="*/ 1476 w 1668"/>
              <a:gd name="T57" fmla="*/ 1328 h 1641"/>
              <a:gd name="T58" fmla="*/ 906 w 1668"/>
              <a:gd name="T59" fmla="*/ 1097 h 1641"/>
              <a:gd name="T60" fmla="*/ 1076 w 1668"/>
              <a:gd name="T61" fmla="*/ 792 h 1641"/>
              <a:gd name="T62" fmla="*/ 602 w 1668"/>
              <a:gd name="T63" fmla="*/ 1266 h 1641"/>
              <a:gd name="T64" fmla="*/ 1274 w 1668"/>
              <a:gd name="T65" fmla="*/ 594 h 1641"/>
              <a:gd name="T66" fmla="*/ 1457 w 1668"/>
              <a:gd name="T67" fmla="*/ 369 h 1641"/>
              <a:gd name="T68" fmla="*/ 1206 w 1668"/>
              <a:gd name="T69" fmla="*/ 255 h 1641"/>
              <a:gd name="T70" fmla="*/ 1139 w 1668"/>
              <a:gd name="T71" fmla="*/ 322 h 1641"/>
              <a:gd name="T72" fmla="*/ 390 w 1668"/>
              <a:gd name="T73" fmla="*/ 214 h 1641"/>
              <a:gd name="T74" fmla="*/ 275 w 1668"/>
              <a:gd name="T75" fmla="*/ 465 h 1641"/>
              <a:gd name="T76" fmla="*/ 342 w 1668"/>
              <a:gd name="T77" fmla="*/ 533 h 1641"/>
              <a:gd name="T78" fmla="*/ 614 w 1668"/>
              <a:gd name="T79" fmla="*/ 398 h 1641"/>
              <a:gd name="T80" fmla="*/ 410 w 1668"/>
              <a:gd name="T81" fmla="*/ 601 h 1641"/>
              <a:gd name="T82" fmla="*/ 466 w 1668"/>
              <a:gd name="T83" fmla="*/ 1130 h 1641"/>
              <a:gd name="T84" fmla="*/ 331 w 1668"/>
              <a:gd name="T85" fmla="*/ 1130 h 1641"/>
              <a:gd name="T86" fmla="*/ 263 w 1668"/>
              <a:gd name="T87" fmla="*/ 1198 h 1641"/>
              <a:gd name="T88" fmla="*/ 161 w 1668"/>
              <a:gd name="T89" fmla="*/ 1300 h 1641"/>
              <a:gd name="T90" fmla="*/ 365 w 1668"/>
              <a:gd name="T91" fmla="*/ 1503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8" h="1641">
                <a:moveTo>
                  <a:pt x="433" y="1571"/>
                </a:moveTo>
                <a:cubicBezTo>
                  <a:pt x="500" y="1503"/>
                  <a:pt x="500" y="1503"/>
                  <a:pt x="500" y="1503"/>
                </a:cubicBezTo>
                <a:cubicBezTo>
                  <a:pt x="500" y="1503"/>
                  <a:pt x="500" y="1503"/>
                  <a:pt x="500" y="1503"/>
                </a:cubicBezTo>
                <a:cubicBezTo>
                  <a:pt x="500" y="1503"/>
                  <a:pt x="500" y="1503"/>
                  <a:pt x="500" y="1503"/>
                </a:cubicBezTo>
                <a:cubicBezTo>
                  <a:pt x="839" y="1165"/>
                  <a:pt x="839" y="1165"/>
                  <a:pt x="839" y="1165"/>
                </a:cubicBezTo>
                <a:cubicBezTo>
                  <a:pt x="1205" y="1531"/>
                  <a:pt x="1205" y="1531"/>
                  <a:pt x="1205" y="1531"/>
                </a:cubicBezTo>
                <a:cubicBezTo>
                  <a:pt x="1233" y="1559"/>
                  <a:pt x="1270" y="1574"/>
                  <a:pt x="1307" y="1574"/>
                </a:cubicBezTo>
                <a:cubicBezTo>
                  <a:pt x="1328" y="1574"/>
                  <a:pt x="1349" y="1569"/>
                  <a:pt x="1369" y="1560"/>
                </a:cubicBezTo>
                <a:cubicBezTo>
                  <a:pt x="1408" y="1599"/>
                  <a:pt x="1408" y="1599"/>
                  <a:pt x="1408" y="1599"/>
                </a:cubicBezTo>
                <a:cubicBezTo>
                  <a:pt x="1436" y="1627"/>
                  <a:pt x="1473" y="1641"/>
                  <a:pt x="1510" y="1641"/>
                </a:cubicBezTo>
                <a:cubicBezTo>
                  <a:pt x="1547" y="1641"/>
                  <a:pt x="1584" y="1627"/>
                  <a:pt x="1612" y="1599"/>
                </a:cubicBezTo>
                <a:cubicBezTo>
                  <a:pt x="1639" y="1572"/>
                  <a:pt x="1654" y="1536"/>
                  <a:pt x="1654" y="1498"/>
                </a:cubicBezTo>
                <a:cubicBezTo>
                  <a:pt x="1654" y="1459"/>
                  <a:pt x="1639" y="1423"/>
                  <a:pt x="1612" y="1396"/>
                </a:cubicBezTo>
                <a:cubicBezTo>
                  <a:pt x="1572" y="1356"/>
                  <a:pt x="1572" y="1356"/>
                  <a:pt x="1572" y="1356"/>
                </a:cubicBezTo>
                <a:cubicBezTo>
                  <a:pt x="1591" y="1317"/>
                  <a:pt x="1591" y="1271"/>
                  <a:pt x="1572" y="1232"/>
                </a:cubicBezTo>
                <a:cubicBezTo>
                  <a:pt x="1612" y="1192"/>
                  <a:pt x="1612" y="1192"/>
                  <a:pt x="1612" y="1192"/>
                </a:cubicBezTo>
                <a:cubicBezTo>
                  <a:pt x="1668" y="1136"/>
                  <a:pt x="1668" y="1045"/>
                  <a:pt x="1612" y="989"/>
                </a:cubicBezTo>
                <a:cubicBezTo>
                  <a:pt x="1417" y="793"/>
                  <a:pt x="1417" y="793"/>
                  <a:pt x="1417" y="793"/>
                </a:cubicBezTo>
                <a:cubicBezTo>
                  <a:pt x="1398" y="775"/>
                  <a:pt x="1368" y="775"/>
                  <a:pt x="1349" y="793"/>
                </a:cubicBezTo>
                <a:cubicBezTo>
                  <a:pt x="1330" y="812"/>
                  <a:pt x="1330" y="842"/>
                  <a:pt x="1349" y="861"/>
                </a:cubicBezTo>
                <a:cubicBezTo>
                  <a:pt x="1544" y="1057"/>
                  <a:pt x="1544" y="1057"/>
                  <a:pt x="1544" y="1057"/>
                </a:cubicBezTo>
                <a:cubicBezTo>
                  <a:pt x="1563" y="1075"/>
                  <a:pt x="1563" y="1106"/>
                  <a:pt x="1544" y="1124"/>
                </a:cubicBezTo>
                <a:cubicBezTo>
                  <a:pt x="1510" y="1158"/>
                  <a:pt x="1510" y="1158"/>
                  <a:pt x="1510" y="1158"/>
                </a:cubicBezTo>
                <a:cubicBezTo>
                  <a:pt x="1178" y="826"/>
                  <a:pt x="1178" y="826"/>
                  <a:pt x="1178" y="826"/>
                </a:cubicBezTo>
                <a:cubicBezTo>
                  <a:pt x="1512" y="492"/>
                  <a:pt x="1512" y="492"/>
                  <a:pt x="1512" y="492"/>
                </a:cubicBezTo>
                <a:cubicBezTo>
                  <a:pt x="1513" y="491"/>
                  <a:pt x="1514" y="489"/>
                  <a:pt x="1515" y="488"/>
                </a:cubicBezTo>
                <a:cubicBezTo>
                  <a:pt x="1516" y="488"/>
                  <a:pt x="1516" y="487"/>
                  <a:pt x="1516" y="487"/>
                </a:cubicBezTo>
                <a:cubicBezTo>
                  <a:pt x="1517" y="486"/>
                  <a:pt x="1518" y="485"/>
                  <a:pt x="1518" y="484"/>
                </a:cubicBezTo>
                <a:cubicBezTo>
                  <a:pt x="1519" y="483"/>
                  <a:pt x="1519" y="483"/>
                  <a:pt x="1519" y="482"/>
                </a:cubicBezTo>
                <a:cubicBezTo>
                  <a:pt x="1520" y="481"/>
                  <a:pt x="1520" y="480"/>
                  <a:pt x="1521" y="479"/>
                </a:cubicBezTo>
                <a:cubicBezTo>
                  <a:pt x="1521" y="479"/>
                  <a:pt x="1521" y="478"/>
                  <a:pt x="1522" y="478"/>
                </a:cubicBezTo>
                <a:cubicBezTo>
                  <a:pt x="1522" y="477"/>
                  <a:pt x="1522" y="475"/>
                  <a:pt x="1523" y="474"/>
                </a:cubicBezTo>
                <a:cubicBezTo>
                  <a:pt x="1523" y="474"/>
                  <a:pt x="1523" y="474"/>
                  <a:pt x="1523" y="473"/>
                </a:cubicBezTo>
                <a:cubicBezTo>
                  <a:pt x="1659" y="66"/>
                  <a:pt x="1659" y="66"/>
                  <a:pt x="1659" y="66"/>
                </a:cubicBezTo>
                <a:cubicBezTo>
                  <a:pt x="1665" y="49"/>
                  <a:pt x="1660" y="30"/>
                  <a:pt x="1647" y="17"/>
                </a:cubicBezTo>
                <a:cubicBezTo>
                  <a:pt x="1635" y="4"/>
                  <a:pt x="1616" y="0"/>
                  <a:pt x="1598" y="5"/>
                </a:cubicBezTo>
                <a:cubicBezTo>
                  <a:pt x="1191" y="141"/>
                  <a:pt x="1191" y="141"/>
                  <a:pt x="1191" y="141"/>
                </a:cubicBezTo>
                <a:cubicBezTo>
                  <a:pt x="1191" y="141"/>
                  <a:pt x="1191" y="141"/>
                  <a:pt x="1190" y="142"/>
                </a:cubicBezTo>
                <a:cubicBezTo>
                  <a:pt x="1189" y="142"/>
                  <a:pt x="1188" y="142"/>
                  <a:pt x="1187" y="143"/>
                </a:cubicBezTo>
                <a:cubicBezTo>
                  <a:pt x="1186" y="143"/>
                  <a:pt x="1186" y="143"/>
                  <a:pt x="1185" y="144"/>
                </a:cubicBezTo>
                <a:cubicBezTo>
                  <a:pt x="1184" y="144"/>
                  <a:pt x="1183" y="145"/>
                  <a:pt x="1182" y="145"/>
                </a:cubicBezTo>
                <a:cubicBezTo>
                  <a:pt x="1182" y="146"/>
                  <a:pt x="1181" y="146"/>
                  <a:pt x="1181" y="146"/>
                </a:cubicBezTo>
                <a:cubicBezTo>
                  <a:pt x="1180" y="147"/>
                  <a:pt x="1179" y="148"/>
                  <a:pt x="1178" y="148"/>
                </a:cubicBezTo>
                <a:cubicBezTo>
                  <a:pt x="1177" y="149"/>
                  <a:pt x="1177" y="149"/>
                  <a:pt x="1176" y="149"/>
                </a:cubicBezTo>
                <a:cubicBezTo>
                  <a:pt x="1175" y="150"/>
                  <a:pt x="1174" y="151"/>
                  <a:pt x="1172" y="153"/>
                </a:cubicBezTo>
                <a:cubicBezTo>
                  <a:pt x="839" y="487"/>
                  <a:pt x="839" y="487"/>
                  <a:pt x="839" y="487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1" y="159"/>
                  <a:pt x="510" y="158"/>
                  <a:pt x="508" y="157"/>
                </a:cubicBezTo>
                <a:cubicBezTo>
                  <a:pt x="508" y="156"/>
                  <a:pt x="507" y="156"/>
                  <a:pt x="507" y="156"/>
                </a:cubicBezTo>
                <a:cubicBezTo>
                  <a:pt x="506" y="155"/>
                  <a:pt x="505" y="154"/>
                  <a:pt x="504" y="154"/>
                </a:cubicBezTo>
                <a:cubicBezTo>
                  <a:pt x="504" y="153"/>
                  <a:pt x="503" y="153"/>
                  <a:pt x="502" y="153"/>
                </a:cubicBezTo>
                <a:cubicBezTo>
                  <a:pt x="502" y="152"/>
                  <a:pt x="501" y="152"/>
                  <a:pt x="500" y="151"/>
                </a:cubicBezTo>
                <a:cubicBezTo>
                  <a:pt x="499" y="151"/>
                  <a:pt x="498" y="151"/>
                  <a:pt x="498" y="150"/>
                </a:cubicBezTo>
                <a:cubicBezTo>
                  <a:pt x="497" y="150"/>
                  <a:pt x="496" y="150"/>
                  <a:pt x="495" y="149"/>
                </a:cubicBezTo>
                <a:cubicBezTo>
                  <a:pt x="495" y="149"/>
                  <a:pt x="494" y="149"/>
                  <a:pt x="494" y="149"/>
                </a:cubicBezTo>
                <a:cubicBezTo>
                  <a:pt x="87" y="7"/>
                  <a:pt x="87" y="7"/>
                  <a:pt x="87" y="7"/>
                </a:cubicBezTo>
                <a:cubicBezTo>
                  <a:pt x="70" y="1"/>
                  <a:pt x="50" y="5"/>
                  <a:pt x="37" y="18"/>
                </a:cubicBezTo>
                <a:cubicBezTo>
                  <a:pt x="24" y="30"/>
                  <a:pt x="20" y="50"/>
                  <a:pt x="25" y="67"/>
                </a:cubicBezTo>
                <a:cubicBezTo>
                  <a:pt x="161" y="480"/>
                  <a:pt x="161" y="480"/>
                  <a:pt x="161" y="480"/>
                </a:cubicBezTo>
                <a:cubicBezTo>
                  <a:pt x="161" y="481"/>
                  <a:pt x="161" y="481"/>
                  <a:pt x="161" y="481"/>
                </a:cubicBezTo>
                <a:cubicBezTo>
                  <a:pt x="162" y="482"/>
                  <a:pt x="162" y="484"/>
                  <a:pt x="163" y="485"/>
                </a:cubicBezTo>
                <a:cubicBezTo>
                  <a:pt x="163" y="485"/>
                  <a:pt x="163" y="486"/>
                  <a:pt x="164" y="486"/>
                </a:cubicBezTo>
                <a:cubicBezTo>
                  <a:pt x="164" y="487"/>
                  <a:pt x="165" y="489"/>
                  <a:pt x="165" y="490"/>
                </a:cubicBezTo>
                <a:cubicBezTo>
                  <a:pt x="166" y="490"/>
                  <a:pt x="166" y="491"/>
                  <a:pt x="166" y="491"/>
                </a:cubicBezTo>
                <a:cubicBezTo>
                  <a:pt x="167" y="492"/>
                  <a:pt x="168" y="493"/>
                  <a:pt x="168" y="494"/>
                </a:cubicBezTo>
                <a:cubicBezTo>
                  <a:pt x="169" y="495"/>
                  <a:pt x="169" y="495"/>
                  <a:pt x="169" y="495"/>
                </a:cubicBezTo>
                <a:cubicBezTo>
                  <a:pt x="170" y="497"/>
                  <a:pt x="172" y="498"/>
                  <a:pt x="173" y="499"/>
                </a:cubicBezTo>
                <a:cubicBezTo>
                  <a:pt x="499" y="826"/>
                  <a:pt x="499" y="826"/>
                  <a:pt x="499" y="826"/>
                </a:cubicBezTo>
                <a:cubicBezTo>
                  <a:pt x="161" y="1164"/>
                  <a:pt x="161" y="1164"/>
                  <a:pt x="161" y="1164"/>
                </a:cubicBezTo>
                <a:cubicBezTo>
                  <a:pt x="161" y="1164"/>
                  <a:pt x="161" y="1164"/>
                  <a:pt x="161" y="1164"/>
                </a:cubicBezTo>
                <a:cubicBezTo>
                  <a:pt x="152" y="1173"/>
                  <a:pt x="152" y="1173"/>
                  <a:pt x="152" y="1173"/>
                </a:cubicBezTo>
                <a:cubicBezTo>
                  <a:pt x="156" y="1169"/>
                  <a:pt x="159" y="1166"/>
                  <a:pt x="160" y="1165"/>
                </a:cubicBezTo>
                <a:cubicBezTo>
                  <a:pt x="141" y="1184"/>
                  <a:pt x="141" y="1184"/>
                  <a:pt x="141" y="1184"/>
                </a:cubicBezTo>
                <a:cubicBezTo>
                  <a:pt x="136" y="1189"/>
                  <a:pt x="136" y="1189"/>
                  <a:pt x="136" y="1189"/>
                </a:cubicBezTo>
                <a:cubicBezTo>
                  <a:pt x="137" y="1188"/>
                  <a:pt x="139" y="1187"/>
                  <a:pt x="140" y="1186"/>
                </a:cubicBezTo>
                <a:cubicBezTo>
                  <a:pt x="93" y="1232"/>
                  <a:pt x="93" y="1232"/>
                  <a:pt x="93" y="1232"/>
                </a:cubicBezTo>
                <a:cubicBezTo>
                  <a:pt x="0" y="1325"/>
                  <a:pt x="0" y="1478"/>
                  <a:pt x="93" y="1571"/>
                </a:cubicBezTo>
                <a:cubicBezTo>
                  <a:pt x="140" y="1618"/>
                  <a:pt x="201" y="1641"/>
                  <a:pt x="263" y="1641"/>
                </a:cubicBezTo>
                <a:cubicBezTo>
                  <a:pt x="324" y="1641"/>
                  <a:pt x="386" y="1618"/>
                  <a:pt x="433" y="1571"/>
                </a:cubicBezTo>
                <a:close/>
                <a:moveTo>
                  <a:pt x="1544" y="1464"/>
                </a:moveTo>
                <a:cubicBezTo>
                  <a:pt x="1563" y="1482"/>
                  <a:pt x="1563" y="1513"/>
                  <a:pt x="1544" y="1531"/>
                </a:cubicBezTo>
                <a:cubicBezTo>
                  <a:pt x="1525" y="1550"/>
                  <a:pt x="1495" y="1550"/>
                  <a:pt x="1476" y="1531"/>
                </a:cubicBezTo>
                <a:cubicBezTo>
                  <a:pt x="1442" y="1498"/>
                  <a:pt x="1442" y="1498"/>
                  <a:pt x="1442" y="1498"/>
                </a:cubicBezTo>
                <a:cubicBezTo>
                  <a:pt x="1510" y="1430"/>
                  <a:pt x="1510" y="1430"/>
                  <a:pt x="1510" y="1430"/>
                </a:cubicBezTo>
                <a:lnTo>
                  <a:pt x="1544" y="1464"/>
                </a:lnTo>
                <a:close/>
                <a:moveTo>
                  <a:pt x="1476" y="1260"/>
                </a:moveTo>
                <a:cubicBezTo>
                  <a:pt x="1495" y="1279"/>
                  <a:pt x="1495" y="1309"/>
                  <a:pt x="1476" y="1328"/>
                </a:cubicBezTo>
                <a:cubicBezTo>
                  <a:pt x="1341" y="1464"/>
                  <a:pt x="1341" y="1464"/>
                  <a:pt x="1341" y="1464"/>
                </a:cubicBezTo>
                <a:cubicBezTo>
                  <a:pt x="1322" y="1482"/>
                  <a:pt x="1291" y="1482"/>
                  <a:pt x="1273" y="1464"/>
                </a:cubicBezTo>
                <a:cubicBezTo>
                  <a:pt x="906" y="1097"/>
                  <a:pt x="906" y="1097"/>
                  <a:pt x="906" y="1097"/>
                </a:cubicBezTo>
                <a:cubicBezTo>
                  <a:pt x="1110" y="894"/>
                  <a:pt x="1110" y="894"/>
                  <a:pt x="1110" y="894"/>
                </a:cubicBezTo>
                <a:lnTo>
                  <a:pt x="1476" y="1260"/>
                </a:lnTo>
                <a:close/>
                <a:moveTo>
                  <a:pt x="1076" y="792"/>
                </a:moveTo>
                <a:cubicBezTo>
                  <a:pt x="1076" y="792"/>
                  <a:pt x="1076" y="792"/>
                  <a:pt x="1076" y="792"/>
                </a:cubicBezTo>
                <a:cubicBezTo>
                  <a:pt x="1076" y="792"/>
                  <a:pt x="1076" y="792"/>
                  <a:pt x="1076" y="792"/>
                </a:cubicBezTo>
                <a:cubicBezTo>
                  <a:pt x="602" y="1266"/>
                  <a:pt x="602" y="1266"/>
                  <a:pt x="602" y="1266"/>
                </a:cubicBezTo>
                <a:cubicBezTo>
                  <a:pt x="534" y="1198"/>
                  <a:pt x="534" y="1198"/>
                  <a:pt x="534" y="1198"/>
                </a:cubicBezTo>
                <a:cubicBezTo>
                  <a:pt x="1206" y="526"/>
                  <a:pt x="1206" y="526"/>
                  <a:pt x="1206" y="526"/>
                </a:cubicBezTo>
                <a:cubicBezTo>
                  <a:pt x="1274" y="594"/>
                  <a:pt x="1274" y="594"/>
                  <a:pt x="1274" y="594"/>
                </a:cubicBezTo>
                <a:lnTo>
                  <a:pt x="1076" y="792"/>
                </a:lnTo>
                <a:close/>
                <a:moveTo>
                  <a:pt x="1538" y="127"/>
                </a:moveTo>
                <a:cubicBezTo>
                  <a:pt x="1457" y="369"/>
                  <a:pt x="1457" y="369"/>
                  <a:pt x="1457" y="369"/>
                </a:cubicBezTo>
                <a:cubicBezTo>
                  <a:pt x="1295" y="208"/>
                  <a:pt x="1295" y="208"/>
                  <a:pt x="1295" y="208"/>
                </a:cubicBezTo>
                <a:lnTo>
                  <a:pt x="1538" y="127"/>
                </a:lnTo>
                <a:close/>
                <a:moveTo>
                  <a:pt x="1206" y="255"/>
                </a:moveTo>
                <a:cubicBezTo>
                  <a:pt x="1410" y="458"/>
                  <a:pt x="1410" y="458"/>
                  <a:pt x="1410" y="458"/>
                </a:cubicBezTo>
                <a:cubicBezTo>
                  <a:pt x="1342" y="526"/>
                  <a:pt x="1342" y="526"/>
                  <a:pt x="1342" y="526"/>
                </a:cubicBezTo>
                <a:cubicBezTo>
                  <a:pt x="1139" y="322"/>
                  <a:pt x="1139" y="322"/>
                  <a:pt x="1139" y="322"/>
                </a:cubicBezTo>
                <a:lnTo>
                  <a:pt x="1206" y="255"/>
                </a:lnTo>
                <a:close/>
                <a:moveTo>
                  <a:pt x="147" y="129"/>
                </a:moveTo>
                <a:cubicBezTo>
                  <a:pt x="390" y="214"/>
                  <a:pt x="390" y="214"/>
                  <a:pt x="390" y="214"/>
                </a:cubicBezTo>
                <a:cubicBezTo>
                  <a:pt x="228" y="376"/>
                  <a:pt x="228" y="376"/>
                  <a:pt x="228" y="376"/>
                </a:cubicBezTo>
                <a:lnTo>
                  <a:pt x="147" y="129"/>
                </a:lnTo>
                <a:close/>
                <a:moveTo>
                  <a:pt x="275" y="465"/>
                </a:moveTo>
                <a:cubicBezTo>
                  <a:pt x="478" y="262"/>
                  <a:pt x="478" y="262"/>
                  <a:pt x="478" y="262"/>
                </a:cubicBezTo>
                <a:cubicBezTo>
                  <a:pt x="546" y="330"/>
                  <a:pt x="546" y="330"/>
                  <a:pt x="546" y="330"/>
                </a:cubicBezTo>
                <a:cubicBezTo>
                  <a:pt x="342" y="533"/>
                  <a:pt x="342" y="533"/>
                  <a:pt x="342" y="533"/>
                </a:cubicBezTo>
                <a:lnTo>
                  <a:pt x="275" y="465"/>
                </a:lnTo>
                <a:close/>
                <a:moveTo>
                  <a:pt x="410" y="601"/>
                </a:moveTo>
                <a:cubicBezTo>
                  <a:pt x="614" y="398"/>
                  <a:pt x="614" y="398"/>
                  <a:pt x="614" y="398"/>
                </a:cubicBezTo>
                <a:cubicBezTo>
                  <a:pt x="771" y="555"/>
                  <a:pt x="771" y="555"/>
                  <a:pt x="771" y="555"/>
                </a:cubicBezTo>
                <a:cubicBezTo>
                  <a:pt x="567" y="758"/>
                  <a:pt x="567" y="758"/>
                  <a:pt x="567" y="758"/>
                </a:cubicBezTo>
                <a:lnTo>
                  <a:pt x="410" y="601"/>
                </a:lnTo>
                <a:close/>
                <a:moveTo>
                  <a:pt x="1071" y="390"/>
                </a:moveTo>
                <a:cubicBezTo>
                  <a:pt x="1139" y="458"/>
                  <a:pt x="1139" y="458"/>
                  <a:pt x="1139" y="458"/>
                </a:cubicBezTo>
                <a:cubicBezTo>
                  <a:pt x="466" y="1130"/>
                  <a:pt x="466" y="1130"/>
                  <a:pt x="466" y="1130"/>
                </a:cubicBezTo>
                <a:cubicBezTo>
                  <a:pt x="399" y="1062"/>
                  <a:pt x="399" y="1062"/>
                  <a:pt x="399" y="1062"/>
                </a:cubicBezTo>
                <a:lnTo>
                  <a:pt x="1071" y="390"/>
                </a:lnTo>
                <a:close/>
                <a:moveTo>
                  <a:pt x="331" y="1130"/>
                </a:moveTo>
                <a:cubicBezTo>
                  <a:pt x="534" y="1334"/>
                  <a:pt x="534" y="1334"/>
                  <a:pt x="534" y="1334"/>
                </a:cubicBezTo>
                <a:cubicBezTo>
                  <a:pt x="466" y="1402"/>
                  <a:pt x="466" y="1402"/>
                  <a:pt x="466" y="1402"/>
                </a:cubicBezTo>
                <a:cubicBezTo>
                  <a:pt x="263" y="1198"/>
                  <a:pt x="263" y="1198"/>
                  <a:pt x="263" y="1198"/>
                </a:cubicBezTo>
                <a:lnTo>
                  <a:pt x="331" y="1130"/>
                </a:lnTo>
                <a:close/>
                <a:moveTo>
                  <a:pt x="161" y="1503"/>
                </a:moveTo>
                <a:cubicBezTo>
                  <a:pt x="105" y="1447"/>
                  <a:pt x="105" y="1356"/>
                  <a:pt x="161" y="1300"/>
                </a:cubicBezTo>
                <a:cubicBezTo>
                  <a:pt x="195" y="1266"/>
                  <a:pt x="195" y="1266"/>
                  <a:pt x="195" y="1266"/>
                </a:cubicBezTo>
                <a:cubicBezTo>
                  <a:pt x="399" y="1469"/>
                  <a:pt x="399" y="1469"/>
                  <a:pt x="399" y="1469"/>
                </a:cubicBezTo>
                <a:cubicBezTo>
                  <a:pt x="365" y="1503"/>
                  <a:pt x="365" y="1503"/>
                  <a:pt x="365" y="1503"/>
                </a:cubicBezTo>
                <a:cubicBezTo>
                  <a:pt x="309" y="1559"/>
                  <a:pt x="217" y="1559"/>
                  <a:pt x="161" y="15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3" name="Freeform 43"/>
          <p:cNvSpPr>
            <a:spLocks noEditPoints="1"/>
          </p:cNvSpPr>
          <p:nvPr/>
        </p:nvSpPr>
        <p:spPr bwMode="auto">
          <a:xfrm>
            <a:off x="9609499" y="5307153"/>
            <a:ext cx="392534" cy="298913"/>
          </a:xfrm>
          <a:custGeom>
            <a:avLst/>
            <a:gdLst>
              <a:gd name="T0" fmla="*/ 1638 w 1638"/>
              <a:gd name="T1" fmla="*/ 715 h 1248"/>
              <a:gd name="T2" fmla="*/ 1401 w 1638"/>
              <a:gd name="T3" fmla="*/ 480 h 1248"/>
              <a:gd name="T4" fmla="*/ 1316 w 1638"/>
              <a:gd name="T5" fmla="*/ 225 h 1248"/>
              <a:gd name="T6" fmla="*/ 1064 w 1638"/>
              <a:gd name="T7" fmla="*/ 0 h 1248"/>
              <a:gd name="T8" fmla="*/ 0 w 1638"/>
              <a:gd name="T9" fmla="*/ 240 h 1248"/>
              <a:gd name="T10" fmla="*/ 144 w 1638"/>
              <a:gd name="T11" fmla="*/ 1056 h 1248"/>
              <a:gd name="T12" fmla="*/ 528 w 1638"/>
              <a:gd name="T13" fmla="*/ 1056 h 1248"/>
              <a:gd name="T14" fmla="*/ 1254 w 1638"/>
              <a:gd name="T15" fmla="*/ 1248 h 1248"/>
              <a:gd name="T16" fmla="*/ 1494 w 1638"/>
              <a:gd name="T17" fmla="*/ 1056 h 1248"/>
              <a:gd name="T18" fmla="*/ 1638 w 1638"/>
              <a:gd name="T19" fmla="*/ 908 h 1248"/>
              <a:gd name="T20" fmla="*/ 1638 w 1638"/>
              <a:gd name="T21" fmla="*/ 716 h 1248"/>
              <a:gd name="T22" fmla="*/ 1299 w 1638"/>
              <a:gd name="T23" fmla="*/ 480 h 1248"/>
              <a:gd name="T24" fmla="*/ 1059 w 1638"/>
              <a:gd name="T25" fmla="*/ 288 h 1248"/>
              <a:gd name="T26" fmla="*/ 1299 w 1638"/>
              <a:gd name="T27" fmla="*/ 480 h 1248"/>
              <a:gd name="T28" fmla="*/ 1064 w 1638"/>
              <a:gd name="T29" fmla="*/ 96 h 1248"/>
              <a:gd name="T30" fmla="*/ 104 w 1638"/>
              <a:gd name="T31" fmla="*/ 192 h 1248"/>
              <a:gd name="T32" fmla="*/ 96 w 1638"/>
              <a:gd name="T33" fmla="*/ 288 h 1248"/>
              <a:gd name="T34" fmla="*/ 288 w 1638"/>
              <a:gd name="T35" fmla="*/ 480 h 1248"/>
              <a:gd name="T36" fmla="*/ 96 w 1638"/>
              <a:gd name="T37" fmla="*/ 288 h 1248"/>
              <a:gd name="T38" fmla="*/ 240 w 1638"/>
              <a:gd name="T39" fmla="*/ 1056 h 1248"/>
              <a:gd name="T40" fmla="*/ 432 w 1638"/>
              <a:gd name="T41" fmla="*/ 1056 h 1248"/>
              <a:gd name="T42" fmla="*/ 579 w 1638"/>
              <a:gd name="T43" fmla="*/ 960 h 1248"/>
              <a:gd name="T44" fmla="*/ 336 w 1638"/>
              <a:gd name="T45" fmla="*/ 864 h 1248"/>
              <a:gd name="T46" fmla="*/ 144 w 1638"/>
              <a:gd name="T47" fmla="*/ 960 h 1248"/>
              <a:gd name="T48" fmla="*/ 96 w 1638"/>
              <a:gd name="T49" fmla="*/ 768 h 1248"/>
              <a:gd name="T50" fmla="*/ 288 w 1638"/>
              <a:gd name="T51" fmla="*/ 720 h 1248"/>
              <a:gd name="T52" fmla="*/ 96 w 1638"/>
              <a:gd name="T53" fmla="*/ 672 h 1248"/>
              <a:gd name="T54" fmla="*/ 579 w 1638"/>
              <a:gd name="T55" fmla="*/ 576 h 1248"/>
              <a:gd name="T56" fmla="*/ 579 w 1638"/>
              <a:gd name="T57" fmla="*/ 480 h 1248"/>
              <a:gd name="T58" fmla="*/ 384 w 1638"/>
              <a:gd name="T59" fmla="*/ 288 h 1248"/>
              <a:gd name="T60" fmla="*/ 579 w 1638"/>
              <a:gd name="T61" fmla="*/ 480 h 1248"/>
              <a:gd name="T62" fmla="*/ 675 w 1638"/>
              <a:gd name="T63" fmla="*/ 960 h 1248"/>
              <a:gd name="T64" fmla="*/ 771 w 1638"/>
              <a:gd name="T65" fmla="*/ 576 h 1248"/>
              <a:gd name="T66" fmla="*/ 963 w 1638"/>
              <a:gd name="T67" fmla="*/ 960 h 1248"/>
              <a:gd name="T68" fmla="*/ 867 w 1638"/>
              <a:gd name="T69" fmla="*/ 576 h 1248"/>
              <a:gd name="T70" fmla="*/ 963 w 1638"/>
              <a:gd name="T71" fmla="*/ 960 h 1248"/>
              <a:gd name="T72" fmla="*/ 675 w 1638"/>
              <a:gd name="T73" fmla="*/ 480 h 1248"/>
              <a:gd name="T74" fmla="*/ 963 w 1638"/>
              <a:gd name="T75" fmla="*/ 288 h 1248"/>
              <a:gd name="T76" fmla="*/ 1254 w 1638"/>
              <a:gd name="T77" fmla="*/ 1152 h 1248"/>
              <a:gd name="T78" fmla="*/ 1254 w 1638"/>
              <a:gd name="T79" fmla="*/ 960 h 1248"/>
              <a:gd name="T80" fmla="*/ 1254 w 1638"/>
              <a:gd name="T81" fmla="*/ 1152 h 1248"/>
              <a:gd name="T82" fmla="*/ 1494 w 1638"/>
              <a:gd name="T83" fmla="*/ 960 h 1248"/>
              <a:gd name="T84" fmla="*/ 1254 w 1638"/>
              <a:gd name="T85" fmla="*/ 864 h 1248"/>
              <a:gd name="T86" fmla="*/ 1059 w 1638"/>
              <a:gd name="T87" fmla="*/ 960 h 1248"/>
              <a:gd name="T88" fmla="*/ 1366 w 1638"/>
              <a:gd name="T89" fmla="*/ 576 h 1248"/>
              <a:gd name="T90" fmla="*/ 1366 w 1638"/>
              <a:gd name="T91" fmla="*/ 576 h 1248"/>
              <a:gd name="T92" fmla="*/ 1534 w 1638"/>
              <a:gd name="T93" fmla="*/ 669 h 1248"/>
              <a:gd name="T94" fmla="*/ 1350 w 1638"/>
              <a:gd name="T95" fmla="*/ 720 h 1248"/>
              <a:gd name="T96" fmla="*/ 1399 w 1638"/>
              <a:gd name="T97" fmla="*/ 768 h 1248"/>
              <a:gd name="T98" fmla="*/ 1542 w 1638"/>
              <a:gd name="T99" fmla="*/ 9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8" h="1248">
                <a:moveTo>
                  <a:pt x="1638" y="716"/>
                </a:moveTo>
                <a:cubicBezTo>
                  <a:pt x="1638" y="715"/>
                  <a:pt x="1638" y="715"/>
                  <a:pt x="1638" y="715"/>
                </a:cubicBezTo>
                <a:cubicBezTo>
                  <a:pt x="1638" y="652"/>
                  <a:pt x="1613" y="592"/>
                  <a:pt x="1567" y="548"/>
                </a:cubicBezTo>
                <a:cubicBezTo>
                  <a:pt x="1523" y="504"/>
                  <a:pt x="1464" y="480"/>
                  <a:pt x="1401" y="480"/>
                </a:cubicBezTo>
                <a:cubicBezTo>
                  <a:pt x="1316" y="225"/>
                  <a:pt x="1316" y="225"/>
                  <a:pt x="1316" y="225"/>
                </a:cubicBezTo>
                <a:cubicBezTo>
                  <a:pt x="1316" y="225"/>
                  <a:pt x="1316" y="225"/>
                  <a:pt x="1316" y="225"/>
                </a:cubicBezTo>
                <a:cubicBezTo>
                  <a:pt x="1295" y="164"/>
                  <a:pt x="1295" y="164"/>
                  <a:pt x="1295" y="164"/>
                </a:cubicBezTo>
                <a:cubicBezTo>
                  <a:pt x="1263" y="67"/>
                  <a:pt x="1168" y="0"/>
                  <a:pt x="106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107" y="0"/>
                  <a:pt x="0" y="107"/>
                  <a:pt x="0" y="240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991"/>
                  <a:pt x="64" y="1056"/>
                  <a:pt x="144" y="1056"/>
                </a:cubicBezTo>
                <a:cubicBezTo>
                  <a:pt x="144" y="1161"/>
                  <a:pt x="230" y="1248"/>
                  <a:pt x="336" y="1248"/>
                </a:cubicBezTo>
                <a:cubicBezTo>
                  <a:pt x="442" y="1248"/>
                  <a:pt x="528" y="1161"/>
                  <a:pt x="528" y="1056"/>
                </a:cubicBezTo>
                <a:cubicBezTo>
                  <a:pt x="1062" y="1056"/>
                  <a:pt x="1062" y="1056"/>
                  <a:pt x="1062" y="1056"/>
                </a:cubicBezTo>
                <a:cubicBezTo>
                  <a:pt x="1062" y="1161"/>
                  <a:pt x="1148" y="1248"/>
                  <a:pt x="1254" y="1248"/>
                </a:cubicBezTo>
                <a:cubicBezTo>
                  <a:pt x="1360" y="1248"/>
                  <a:pt x="1446" y="1161"/>
                  <a:pt x="1446" y="1056"/>
                </a:cubicBezTo>
                <a:cubicBezTo>
                  <a:pt x="1494" y="1056"/>
                  <a:pt x="1494" y="1056"/>
                  <a:pt x="1494" y="1056"/>
                </a:cubicBezTo>
                <a:cubicBezTo>
                  <a:pt x="1533" y="1056"/>
                  <a:pt x="1569" y="1040"/>
                  <a:pt x="1597" y="1011"/>
                </a:cubicBezTo>
                <a:cubicBezTo>
                  <a:pt x="1623" y="983"/>
                  <a:pt x="1638" y="947"/>
                  <a:pt x="1638" y="908"/>
                </a:cubicBezTo>
                <a:cubicBezTo>
                  <a:pt x="1638" y="716"/>
                  <a:pt x="1638" y="716"/>
                  <a:pt x="1638" y="716"/>
                </a:cubicBezTo>
                <a:cubicBezTo>
                  <a:pt x="1638" y="716"/>
                  <a:pt x="1638" y="716"/>
                  <a:pt x="1638" y="716"/>
                </a:cubicBezTo>
                <a:cubicBezTo>
                  <a:pt x="1638" y="716"/>
                  <a:pt x="1638" y="716"/>
                  <a:pt x="1638" y="716"/>
                </a:cubicBezTo>
                <a:close/>
                <a:moveTo>
                  <a:pt x="1299" y="480"/>
                </a:moveTo>
                <a:cubicBezTo>
                  <a:pt x="1059" y="480"/>
                  <a:pt x="1059" y="480"/>
                  <a:pt x="1059" y="480"/>
                </a:cubicBezTo>
                <a:cubicBezTo>
                  <a:pt x="1059" y="288"/>
                  <a:pt x="1059" y="288"/>
                  <a:pt x="1059" y="288"/>
                </a:cubicBezTo>
                <a:cubicBezTo>
                  <a:pt x="1235" y="288"/>
                  <a:pt x="1235" y="288"/>
                  <a:pt x="1235" y="288"/>
                </a:cubicBezTo>
                <a:lnTo>
                  <a:pt x="1299" y="480"/>
                </a:lnTo>
                <a:close/>
                <a:moveTo>
                  <a:pt x="240" y="96"/>
                </a:moveTo>
                <a:cubicBezTo>
                  <a:pt x="1064" y="96"/>
                  <a:pt x="1064" y="96"/>
                  <a:pt x="1064" y="96"/>
                </a:cubicBezTo>
                <a:cubicBezTo>
                  <a:pt x="1127" y="96"/>
                  <a:pt x="1183" y="135"/>
                  <a:pt x="1203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24" y="136"/>
                  <a:pt x="177" y="96"/>
                  <a:pt x="240" y="96"/>
                </a:cubicBezTo>
                <a:close/>
                <a:moveTo>
                  <a:pt x="96" y="288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88" y="480"/>
                  <a:pt x="288" y="480"/>
                  <a:pt x="288" y="480"/>
                </a:cubicBezTo>
                <a:cubicBezTo>
                  <a:pt x="96" y="480"/>
                  <a:pt x="96" y="480"/>
                  <a:pt x="96" y="480"/>
                </a:cubicBezTo>
                <a:lnTo>
                  <a:pt x="96" y="288"/>
                </a:lnTo>
                <a:close/>
                <a:moveTo>
                  <a:pt x="336" y="1152"/>
                </a:moveTo>
                <a:cubicBezTo>
                  <a:pt x="283" y="1152"/>
                  <a:pt x="240" y="1108"/>
                  <a:pt x="240" y="1056"/>
                </a:cubicBezTo>
                <a:cubicBezTo>
                  <a:pt x="240" y="1003"/>
                  <a:pt x="283" y="960"/>
                  <a:pt x="336" y="960"/>
                </a:cubicBezTo>
                <a:cubicBezTo>
                  <a:pt x="389" y="960"/>
                  <a:pt x="432" y="1003"/>
                  <a:pt x="432" y="1056"/>
                </a:cubicBezTo>
                <a:cubicBezTo>
                  <a:pt x="432" y="1108"/>
                  <a:pt x="389" y="1152"/>
                  <a:pt x="336" y="1152"/>
                </a:cubicBezTo>
                <a:close/>
                <a:moveTo>
                  <a:pt x="579" y="960"/>
                </a:moveTo>
                <a:cubicBezTo>
                  <a:pt x="502" y="960"/>
                  <a:pt x="502" y="960"/>
                  <a:pt x="502" y="960"/>
                </a:cubicBezTo>
                <a:cubicBezTo>
                  <a:pt x="469" y="902"/>
                  <a:pt x="407" y="864"/>
                  <a:pt x="336" y="864"/>
                </a:cubicBezTo>
                <a:cubicBezTo>
                  <a:pt x="265" y="864"/>
                  <a:pt x="203" y="902"/>
                  <a:pt x="169" y="960"/>
                </a:cubicBezTo>
                <a:cubicBezTo>
                  <a:pt x="144" y="960"/>
                  <a:pt x="144" y="960"/>
                  <a:pt x="144" y="960"/>
                </a:cubicBezTo>
                <a:cubicBezTo>
                  <a:pt x="117" y="960"/>
                  <a:pt x="96" y="938"/>
                  <a:pt x="96" y="912"/>
                </a:cubicBezTo>
                <a:cubicBezTo>
                  <a:pt x="96" y="768"/>
                  <a:pt x="96" y="768"/>
                  <a:pt x="96" y="768"/>
                </a:cubicBezTo>
                <a:cubicBezTo>
                  <a:pt x="240" y="768"/>
                  <a:pt x="240" y="768"/>
                  <a:pt x="240" y="768"/>
                </a:cubicBezTo>
                <a:cubicBezTo>
                  <a:pt x="266" y="768"/>
                  <a:pt x="288" y="746"/>
                  <a:pt x="288" y="720"/>
                </a:cubicBezTo>
                <a:cubicBezTo>
                  <a:pt x="288" y="693"/>
                  <a:pt x="266" y="672"/>
                  <a:pt x="240" y="672"/>
                </a:cubicBezTo>
                <a:cubicBezTo>
                  <a:pt x="96" y="672"/>
                  <a:pt x="96" y="672"/>
                  <a:pt x="96" y="672"/>
                </a:cubicBezTo>
                <a:cubicBezTo>
                  <a:pt x="96" y="576"/>
                  <a:pt x="96" y="576"/>
                  <a:pt x="96" y="576"/>
                </a:cubicBezTo>
                <a:cubicBezTo>
                  <a:pt x="579" y="576"/>
                  <a:pt x="579" y="576"/>
                  <a:pt x="579" y="576"/>
                </a:cubicBezTo>
                <a:lnTo>
                  <a:pt x="579" y="960"/>
                </a:lnTo>
                <a:close/>
                <a:moveTo>
                  <a:pt x="579" y="480"/>
                </a:moveTo>
                <a:cubicBezTo>
                  <a:pt x="384" y="480"/>
                  <a:pt x="384" y="480"/>
                  <a:pt x="384" y="480"/>
                </a:cubicBezTo>
                <a:cubicBezTo>
                  <a:pt x="384" y="288"/>
                  <a:pt x="384" y="288"/>
                  <a:pt x="384" y="288"/>
                </a:cubicBezTo>
                <a:cubicBezTo>
                  <a:pt x="579" y="288"/>
                  <a:pt x="579" y="288"/>
                  <a:pt x="579" y="288"/>
                </a:cubicBezTo>
                <a:lnTo>
                  <a:pt x="579" y="480"/>
                </a:lnTo>
                <a:close/>
                <a:moveTo>
                  <a:pt x="771" y="960"/>
                </a:moveTo>
                <a:cubicBezTo>
                  <a:pt x="675" y="960"/>
                  <a:pt x="675" y="960"/>
                  <a:pt x="675" y="960"/>
                </a:cubicBezTo>
                <a:cubicBezTo>
                  <a:pt x="675" y="576"/>
                  <a:pt x="675" y="576"/>
                  <a:pt x="675" y="576"/>
                </a:cubicBezTo>
                <a:cubicBezTo>
                  <a:pt x="771" y="576"/>
                  <a:pt x="771" y="576"/>
                  <a:pt x="771" y="576"/>
                </a:cubicBezTo>
                <a:lnTo>
                  <a:pt x="771" y="960"/>
                </a:lnTo>
                <a:close/>
                <a:moveTo>
                  <a:pt x="963" y="960"/>
                </a:moveTo>
                <a:cubicBezTo>
                  <a:pt x="867" y="960"/>
                  <a:pt x="867" y="960"/>
                  <a:pt x="867" y="960"/>
                </a:cubicBezTo>
                <a:cubicBezTo>
                  <a:pt x="867" y="576"/>
                  <a:pt x="867" y="576"/>
                  <a:pt x="867" y="576"/>
                </a:cubicBezTo>
                <a:cubicBezTo>
                  <a:pt x="963" y="576"/>
                  <a:pt x="963" y="576"/>
                  <a:pt x="963" y="576"/>
                </a:cubicBezTo>
                <a:lnTo>
                  <a:pt x="963" y="960"/>
                </a:lnTo>
                <a:close/>
                <a:moveTo>
                  <a:pt x="963" y="480"/>
                </a:moveTo>
                <a:cubicBezTo>
                  <a:pt x="675" y="480"/>
                  <a:pt x="675" y="480"/>
                  <a:pt x="675" y="480"/>
                </a:cubicBezTo>
                <a:cubicBezTo>
                  <a:pt x="675" y="288"/>
                  <a:pt x="675" y="288"/>
                  <a:pt x="675" y="288"/>
                </a:cubicBezTo>
                <a:cubicBezTo>
                  <a:pt x="963" y="288"/>
                  <a:pt x="963" y="288"/>
                  <a:pt x="963" y="288"/>
                </a:cubicBezTo>
                <a:lnTo>
                  <a:pt x="963" y="480"/>
                </a:lnTo>
                <a:close/>
                <a:moveTo>
                  <a:pt x="1254" y="1152"/>
                </a:moveTo>
                <a:cubicBezTo>
                  <a:pt x="1201" y="1152"/>
                  <a:pt x="1158" y="1108"/>
                  <a:pt x="1158" y="1056"/>
                </a:cubicBezTo>
                <a:cubicBezTo>
                  <a:pt x="1158" y="1003"/>
                  <a:pt x="1201" y="960"/>
                  <a:pt x="1254" y="960"/>
                </a:cubicBezTo>
                <a:cubicBezTo>
                  <a:pt x="1307" y="960"/>
                  <a:pt x="1350" y="1003"/>
                  <a:pt x="1350" y="1056"/>
                </a:cubicBezTo>
                <a:cubicBezTo>
                  <a:pt x="1350" y="1108"/>
                  <a:pt x="1307" y="1152"/>
                  <a:pt x="1254" y="1152"/>
                </a:cubicBezTo>
                <a:close/>
                <a:moveTo>
                  <a:pt x="1542" y="908"/>
                </a:moveTo>
                <a:cubicBezTo>
                  <a:pt x="1542" y="936"/>
                  <a:pt x="1520" y="960"/>
                  <a:pt x="1494" y="960"/>
                </a:cubicBezTo>
                <a:cubicBezTo>
                  <a:pt x="1420" y="960"/>
                  <a:pt x="1420" y="960"/>
                  <a:pt x="1420" y="960"/>
                </a:cubicBezTo>
                <a:cubicBezTo>
                  <a:pt x="1387" y="902"/>
                  <a:pt x="1325" y="864"/>
                  <a:pt x="1254" y="864"/>
                </a:cubicBezTo>
                <a:cubicBezTo>
                  <a:pt x="1183" y="864"/>
                  <a:pt x="1121" y="902"/>
                  <a:pt x="1088" y="960"/>
                </a:cubicBezTo>
                <a:cubicBezTo>
                  <a:pt x="1059" y="960"/>
                  <a:pt x="1059" y="960"/>
                  <a:pt x="1059" y="960"/>
                </a:cubicBezTo>
                <a:cubicBezTo>
                  <a:pt x="1059" y="576"/>
                  <a:pt x="1059" y="576"/>
                  <a:pt x="1059" y="576"/>
                </a:cubicBezTo>
                <a:cubicBezTo>
                  <a:pt x="1366" y="576"/>
                  <a:pt x="1366" y="576"/>
                  <a:pt x="1366" y="576"/>
                </a:cubicBezTo>
                <a:cubicBezTo>
                  <a:pt x="1366" y="576"/>
                  <a:pt x="1366" y="576"/>
                  <a:pt x="1366" y="576"/>
                </a:cubicBezTo>
                <a:cubicBezTo>
                  <a:pt x="1366" y="576"/>
                  <a:pt x="1366" y="576"/>
                  <a:pt x="1366" y="576"/>
                </a:cubicBezTo>
                <a:cubicBezTo>
                  <a:pt x="1398" y="576"/>
                  <a:pt x="1398" y="576"/>
                  <a:pt x="1398" y="576"/>
                </a:cubicBezTo>
                <a:cubicBezTo>
                  <a:pt x="1462" y="576"/>
                  <a:pt x="1515" y="614"/>
                  <a:pt x="1534" y="669"/>
                </a:cubicBezTo>
                <a:cubicBezTo>
                  <a:pt x="1397" y="672"/>
                  <a:pt x="1397" y="672"/>
                  <a:pt x="1397" y="672"/>
                </a:cubicBezTo>
                <a:cubicBezTo>
                  <a:pt x="1371" y="672"/>
                  <a:pt x="1350" y="694"/>
                  <a:pt x="1350" y="720"/>
                </a:cubicBezTo>
                <a:cubicBezTo>
                  <a:pt x="1350" y="747"/>
                  <a:pt x="1372" y="768"/>
                  <a:pt x="1398" y="768"/>
                </a:cubicBezTo>
                <a:cubicBezTo>
                  <a:pt x="1398" y="768"/>
                  <a:pt x="1399" y="768"/>
                  <a:pt x="1399" y="768"/>
                </a:cubicBezTo>
                <a:cubicBezTo>
                  <a:pt x="1542" y="765"/>
                  <a:pt x="1542" y="765"/>
                  <a:pt x="1542" y="765"/>
                </a:cubicBezTo>
                <a:lnTo>
                  <a:pt x="1542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4" name="Freeform 50"/>
          <p:cNvSpPr>
            <a:spLocks noEditPoints="1"/>
          </p:cNvSpPr>
          <p:nvPr/>
        </p:nvSpPr>
        <p:spPr bwMode="auto">
          <a:xfrm>
            <a:off x="9633198" y="5931847"/>
            <a:ext cx="345136" cy="392681"/>
          </a:xfrm>
          <a:custGeom>
            <a:avLst/>
            <a:gdLst>
              <a:gd name="T0" fmla="*/ 1344 w 1440"/>
              <a:gd name="T1" fmla="*/ 48 h 1639"/>
              <a:gd name="T2" fmla="*/ 1248 w 1440"/>
              <a:gd name="T3" fmla="*/ 768 h 1639"/>
              <a:gd name="T4" fmla="*/ 1152 w 1440"/>
              <a:gd name="T5" fmla="*/ 360 h 1639"/>
              <a:gd name="T6" fmla="*/ 474 w 1440"/>
              <a:gd name="T7" fmla="*/ 192 h 1639"/>
              <a:gd name="T8" fmla="*/ 0 w 1440"/>
              <a:gd name="T9" fmla="*/ 624 h 1639"/>
              <a:gd name="T10" fmla="*/ 52 w 1440"/>
              <a:gd name="T11" fmla="*/ 1410 h 1639"/>
              <a:gd name="T12" fmla="*/ 432 w 1440"/>
              <a:gd name="T13" fmla="*/ 1639 h 1639"/>
              <a:gd name="T14" fmla="*/ 906 w 1440"/>
              <a:gd name="T15" fmla="*/ 1417 h 1639"/>
              <a:gd name="T16" fmla="*/ 960 w 1440"/>
              <a:gd name="T17" fmla="*/ 1207 h 1639"/>
              <a:gd name="T18" fmla="*/ 586 w 1440"/>
              <a:gd name="T19" fmla="*/ 196 h 1639"/>
              <a:gd name="T20" fmla="*/ 1056 w 1440"/>
              <a:gd name="T21" fmla="*/ 360 h 1639"/>
              <a:gd name="T22" fmla="*/ 1248 w 1440"/>
              <a:gd name="T23" fmla="*/ 864 h 1639"/>
              <a:gd name="T24" fmla="*/ 1440 w 1440"/>
              <a:gd name="T25" fmla="*/ 48 h 1639"/>
              <a:gd name="T26" fmla="*/ 480 w 1440"/>
              <a:gd name="T27" fmla="*/ 480 h 1639"/>
              <a:gd name="T28" fmla="*/ 528 w 1440"/>
              <a:gd name="T29" fmla="*/ 720 h 1639"/>
              <a:gd name="T30" fmla="*/ 432 w 1440"/>
              <a:gd name="T31" fmla="*/ 720 h 1639"/>
              <a:gd name="T32" fmla="*/ 480 w 1440"/>
              <a:gd name="T33" fmla="*/ 480 h 1639"/>
              <a:gd name="T34" fmla="*/ 96 w 1440"/>
              <a:gd name="T35" fmla="*/ 1207 h 1639"/>
              <a:gd name="T36" fmla="*/ 192 w 1440"/>
              <a:gd name="T37" fmla="*/ 1011 h 1639"/>
              <a:gd name="T38" fmla="*/ 864 w 1440"/>
              <a:gd name="T39" fmla="*/ 1207 h 1639"/>
              <a:gd name="T40" fmla="*/ 768 w 1440"/>
              <a:gd name="T41" fmla="*/ 1011 h 1639"/>
              <a:gd name="T42" fmla="*/ 864 w 1440"/>
              <a:gd name="T43" fmla="*/ 1207 h 1639"/>
              <a:gd name="T44" fmla="*/ 672 w 1440"/>
              <a:gd name="T45" fmla="*/ 1011 h 1639"/>
              <a:gd name="T46" fmla="*/ 528 w 1440"/>
              <a:gd name="T47" fmla="*/ 1543 h 1639"/>
              <a:gd name="T48" fmla="*/ 155 w 1440"/>
              <a:gd name="T49" fmla="*/ 1396 h 1639"/>
              <a:gd name="T50" fmla="*/ 100 w 1440"/>
              <a:gd name="T51" fmla="*/ 572 h 1639"/>
              <a:gd name="T52" fmla="*/ 440 w 1440"/>
              <a:gd name="T53" fmla="*/ 288 h 1639"/>
              <a:gd name="T54" fmla="*/ 432 w 1440"/>
              <a:gd name="T55" fmla="*/ 392 h 1639"/>
              <a:gd name="T56" fmla="*/ 336 w 1440"/>
              <a:gd name="T57" fmla="*/ 720 h 1639"/>
              <a:gd name="T58" fmla="*/ 624 w 1440"/>
              <a:gd name="T59" fmla="*/ 720 h 1639"/>
              <a:gd name="T60" fmla="*/ 528 w 1440"/>
              <a:gd name="T61" fmla="*/ 392 h 1639"/>
              <a:gd name="T62" fmla="*/ 538 w 1440"/>
              <a:gd name="T63" fmla="*/ 288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0" h="1639">
                <a:moveTo>
                  <a:pt x="1392" y="0"/>
                </a:moveTo>
                <a:cubicBezTo>
                  <a:pt x="1366" y="0"/>
                  <a:pt x="1344" y="22"/>
                  <a:pt x="1344" y="48"/>
                </a:cubicBezTo>
                <a:cubicBezTo>
                  <a:pt x="1344" y="672"/>
                  <a:pt x="1344" y="672"/>
                  <a:pt x="1344" y="672"/>
                </a:cubicBezTo>
                <a:cubicBezTo>
                  <a:pt x="1344" y="725"/>
                  <a:pt x="1301" y="768"/>
                  <a:pt x="1248" y="768"/>
                </a:cubicBezTo>
                <a:cubicBezTo>
                  <a:pt x="1195" y="768"/>
                  <a:pt x="1152" y="725"/>
                  <a:pt x="1152" y="672"/>
                </a:cubicBezTo>
                <a:cubicBezTo>
                  <a:pt x="1152" y="360"/>
                  <a:pt x="1152" y="360"/>
                  <a:pt x="1152" y="360"/>
                </a:cubicBezTo>
                <a:cubicBezTo>
                  <a:pt x="1152" y="162"/>
                  <a:pt x="991" y="0"/>
                  <a:pt x="792" y="0"/>
                </a:cubicBezTo>
                <a:cubicBezTo>
                  <a:pt x="655" y="0"/>
                  <a:pt x="535" y="78"/>
                  <a:pt x="474" y="192"/>
                </a:cubicBezTo>
                <a:cubicBezTo>
                  <a:pt x="432" y="192"/>
                  <a:pt x="432" y="192"/>
                  <a:pt x="432" y="192"/>
                </a:cubicBezTo>
                <a:cubicBezTo>
                  <a:pt x="194" y="192"/>
                  <a:pt x="0" y="386"/>
                  <a:pt x="0" y="624"/>
                </a:cubicBezTo>
                <a:cubicBezTo>
                  <a:pt x="0" y="1207"/>
                  <a:pt x="0" y="1207"/>
                  <a:pt x="0" y="1207"/>
                </a:cubicBezTo>
                <a:cubicBezTo>
                  <a:pt x="0" y="1280"/>
                  <a:pt x="19" y="1350"/>
                  <a:pt x="52" y="1410"/>
                </a:cubicBezTo>
                <a:cubicBezTo>
                  <a:pt x="53" y="1413"/>
                  <a:pt x="54" y="1415"/>
                  <a:pt x="55" y="1417"/>
                </a:cubicBezTo>
                <a:cubicBezTo>
                  <a:pt x="129" y="1549"/>
                  <a:pt x="271" y="1639"/>
                  <a:pt x="432" y="1639"/>
                </a:cubicBezTo>
                <a:cubicBezTo>
                  <a:pt x="528" y="1639"/>
                  <a:pt x="528" y="1639"/>
                  <a:pt x="528" y="1639"/>
                </a:cubicBezTo>
                <a:cubicBezTo>
                  <a:pt x="690" y="1639"/>
                  <a:pt x="832" y="1549"/>
                  <a:pt x="906" y="1417"/>
                </a:cubicBezTo>
                <a:cubicBezTo>
                  <a:pt x="907" y="1415"/>
                  <a:pt x="908" y="1413"/>
                  <a:pt x="909" y="1410"/>
                </a:cubicBezTo>
                <a:cubicBezTo>
                  <a:pt x="942" y="1350"/>
                  <a:pt x="960" y="1280"/>
                  <a:pt x="960" y="1207"/>
                </a:cubicBezTo>
                <a:cubicBezTo>
                  <a:pt x="960" y="624"/>
                  <a:pt x="960" y="624"/>
                  <a:pt x="960" y="624"/>
                </a:cubicBezTo>
                <a:cubicBezTo>
                  <a:pt x="960" y="405"/>
                  <a:pt x="797" y="224"/>
                  <a:pt x="586" y="196"/>
                </a:cubicBezTo>
                <a:cubicBezTo>
                  <a:pt x="634" y="135"/>
                  <a:pt x="709" y="96"/>
                  <a:pt x="792" y="96"/>
                </a:cubicBezTo>
                <a:cubicBezTo>
                  <a:pt x="938" y="96"/>
                  <a:pt x="1056" y="215"/>
                  <a:pt x="1056" y="360"/>
                </a:cubicBezTo>
                <a:cubicBezTo>
                  <a:pt x="1056" y="672"/>
                  <a:pt x="1056" y="672"/>
                  <a:pt x="1056" y="672"/>
                </a:cubicBezTo>
                <a:cubicBezTo>
                  <a:pt x="1056" y="778"/>
                  <a:pt x="1143" y="864"/>
                  <a:pt x="1248" y="864"/>
                </a:cubicBezTo>
                <a:cubicBezTo>
                  <a:pt x="1354" y="864"/>
                  <a:pt x="1440" y="778"/>
                  <a:pt x="1440" y="672"/>
                </a:cubicBezTo>
                <a:cubicBezTo>
                  <a:pt x="1440" y="48"/>
                  <a:pt x="1440" y="48"/>
                  <a:pt x="1440" y="48"/>
                </a:cubicBezTo>
                <a:cubicBezTo>
                  <a:pt x="1440" y="22"/>
                  <a:pt x="1419" y="0"/>
                  <a:pt x="1392" y="0"/>
                </a:cubicBezTo>
                <a:close/>
                <a:moveTo>
                  <a:pt x="480" y="480"/>
                </a:moveTo>
                <a:cubicBezTo>
                  <a:pt x="507" y="480"/>
                  <a:pt x="528" y="502"/>
                  <a:pt x="528" y="528"/>
                </a:cubicBezTo>
                <a:cubicBezTo>
                  <a:pt x="528" y="720"/>
                  <a:pt x="528" y="720"/>
                  <a:pt x="528" y="720"/>
                </a:cubicBezTo>
                <a:cubicBezTo>
                  <a:pt x="528" y="747"/>
                  <a:pt x="507" y="768"/>
                  <a:pt x="480" y="768"/>
                </a:cubicBezTo>
                <a:cubicBezTo>
                  <a:pt x="454" y="768"/>
                  <a:pt x="432" y="747"/>
                  <a:pt x="432" y="720"/>
                </a:cubicBezTo>
                <a:cubicBezTo>
                  <a:pt x="432" y="528"/>
                  <a:pt x="432" y="528"/>
                  <a:pt x="432" y="528"/>
                </a:cubicBezTo>
                <a:cubicBezTo>
                  <a:pt x="432" y="502"/>
                  <a:pt x="454" y="480"/>
                  <a:pt x="480" y="480"/>
                </a:cubicBezTo>
                <a:close/>
                <a:moveTo>
                  <a:pt x="109" y="1298"/>
                </a:moveTo>
                <a:cubicBezTo>
                  <a:pt x="101" y="1269"/>
                  <a:pt x="96" y="1238"/>
                  <a:pt x="96" y="1207"/>
                </a:cubicBezTo>
                <a:cubicBezTo>
                  <a:pt x="96" y="707"/>
                  <a:pt x="96" y="707"/>
                  <a:pt x="96" y="707"/>
                </a:cubicBezTo>
                <a:cubicBezTo>
                  <a:pt x="157" y="787"/>
                  <a:pt x="192" y="896"/>
                  <a:pt x="192" y="1011"/>
                </a:cubicBezTo>
                <a:cubicBezTo>
                  <a:pt x="192" y="1117"/>
                  <a:pt x="162" y="1220"/>
                  <a:pt x="109" y="1298"/>
                </a:cubicBezTo>
                <a:close/>
                <a:moveTo>
                  <a:pt x="864" y="1207"/>
                </a:moveTo>
                <a:cubicBezTo>
                  <a:pt x="864" y="1238"/>
                  <a:pt x="860" y="1269"/>
                  <a:pt x="852" y="1298"/>
                </a:cubicBezTo>
                <a:cubicBezTo>
                  <a:pt x="799" y="1220"/>
                  <a:pt x="768" y="1117"/>
                  <a:pt x="768" y="1011"/>
                </a:cubicBezTo>
                <a:cubicBezTo>
                  <a:pt x="768" y="896"/>
                  <a:pt x="804" y="787"/>
                  <a:pt x="864" y="707"/>
                </a:cubicBezTo>
                <a:lnTo>
                  <a:pt x="864" y="1207"/>
                </a:lnTo>
                <a:close/>
                <a:moveTo>
                  <a:pt x="860" y="572"/>
                </a:moveTo>
                <a:cubicBezTo>
                  <a:pt x="744" y="670"/>
                  <a:pt x="672" y="835"/>
                  <a:pt x="672" y="1011"/>
                </a:cubicBezTo>
                <a:cubicBezTo>
                  <a:pt x="672" y="1156"/>
                  <a:pt x="722" y="1297"/>
                  <a:pt x="806" y="1396"/>
                </a:cubicBezTo>
                <a:cubicBezTo>
                  <a:pt x="745" y="1485"/>
                  <a:pt x="643" y="1543"/>
                  <a:pt x="528" y="1543"/>
                </a:cubicBezTo>
                <a:cubicBezTo>
                  <a:pt x="432" y="1543"/>
                  <a:pt x="432" y="1543"/>
                  <a:pt x="432" y="1543"/>
                </a:cubicBezTo>
                <a:cubicBezTo>
                  <a:pt x="317" y="1543"/>
                  <a:pt x="216" y="1485"/>
                  <a:pt x="155" y="1396"/>
                </a:cubicBezTo>
                <a:cubicBezTo>
                  <a:pt x="239" y="1297"/>
                  <a:pt x="288" y="1156"/>
                  <a:pt x="288" y="1011"/>
                </a:cubicBezTo>
                <a:cubicBezTo>
                  <a:pt x="288" y="835"/>
                  <a:pt x="217" y="670"/>
                  <a:pt x="100" y="572"/>
                </a:cubicBezTo>
                <a:cubicBezTo>
                  <a:pt x="125" y="412"/>
                  <a:pt x="265" y="288"/>
                  <a:pt x="432" y="288"/>
                </a:cubicBezTo>
                <a:cubicBezTo>
                  <a:pt x="440" y="288"/>
                  <a:pt x="440" y="288"/>
                  <a:pt x="440" y="288"/>
                </a:cubicBezTo>
                <a:cubicBezTo>
                  <a:pt x="435" y="311"/>
                  <a:pt x="432" y="336"/>
                  <a:pt x="432" y="360"/>
                </a:cubicBezTo>
                <a:cubicBezTo>
                  <a:pt x="432" y="392"/>
                  <a:pt x="432" y="392"/>
                  <a:pt x="432" y="392"/>
                </a:cubicBezTo>
                <a:cubicBezTo>
                  <a:pt x="377" y="412"/>
                  <a:pt x="336" y="466"/>
                  <a:pt x="336" y="528"/>
                </a:cubicBezTo>
                <a:cubicBezTo>
                  <a:pt x="336" y="720"/>
                  <a:pt x="336" y="720"/>
                  <a:pt x="336" y="720"/>
                </a:cubicBezTo>
                <a:cubicBezTo>
                  <a:pt x="336" y="800"/>
                  <a:pt x="401" y="864"/>
                  <a:pt x="480" y="864"/>
                </a:cubicBezTo>
                <a:cubicBezTo>
                  <a:pt x="560" y="864"/>
                  <a:pt x="624" y="800"/>
                  <a:pt x="624" y="720"/>
                </a:cubicBezTo>
                <a:cubicBezTo>
                  <a:pt x="624" y="528"/>
                  <a:pt x="624" y="528"/>
                  <a:pt x="624" y="528"/>
                </a:cubicBezTo>
                <a:cubicBezTo>
                  <a:pt x="624" y="466"/>
                  <a:pt x="584" y="412"/>
                  <a:pt x="528" y="392"/>
                </a:cubicBezTo>
                <a:cubicBezTo>
                  <a:pt x="528" y="360"/>
                  <a:pt x="528" y="360"/>
                  <a:pt x="528" y="360"/>
                </a:cubicBezTo>
                <a:cubicBezTo>
                  <a:pt x="528" y="335"/>
                  <a:pt x="532" y="311"/>
                  <a:pt x="538" y="288"/>
                </a:cubicBezTo>
                <a:cubicBezTo>
                  <a:pt x="702" y="293"/>
                  <a:pt x="836" y="415"/>
                  <a:pt x="860" y="5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5" name="Freeform 36"/>
          <p:cNvSpPr>
            <a:spLocks noEditPoints="1"/>
          </p:cNvSpPr>
          <p:nvPr/>
        </p:nvSpPr>
        <p:spPr bwMode="auto">
          <a:xfrm>
            <a:off x="9609353" y="4585020"/>
            <a:ext cx="392827" cy="392534"/>
          </a:xfrm>
          <a:custGeom>
            <a:avLst/>
            <a:gdLst>
              <a:gd name="T0" fmla="*/ 584 w 1639"/>
              <a:gd name="T1" fmla="*/ 1446 h 1638"/>
              <a:gd name="T2" fmla="*/ 1055 w 1639"/>
              <a:gd name="T3" fmla="*/ 1446 h 1638"/>
              <a:gd name="T4" fmla="*/ 1543 w 1639"/>
              <a:gd name="T5" fmla="*/ 1302 h 1638"/>
              <a:gd name="T6" fmla="*/ 1255 w 1639"/>
              <a:gd name="T7" fmla="*/ 772 h 1638"/>
              <a:gd name="T8" fmla="*/ 1113 w 1639"/>
              <a:gd name="T9" fmla="*/ 305 h 1638"/>
              <a:gd name="T10" fmla="*/ 963 w 1639"/>
              <a:gd name="T11" fmla="*/ 144 h 1638"/>
              <a:gd name="T12" fmla="*/ 675 w 1639"/>
              <a:gd name="T13" fmla="*/ 144 h 1638"/>
              <a:gd name="T14" fmla="*/ 496 w 1639"/>
              <a:gd name="T15" fmla="*/ 343 h 1638"/>
              <a:gd name="T16" fmla="*/ 384 w 1639"/>
              <a:gd name="T17" fmla="*/ 772 h 1638"/>
              <a:gd name="T18" fmla="*/ 96 w 1639"/>
              <a:gd name="T19" fmla="*/ 1302 h 1638"/>
              <a:gd name="T20" fmla="*/ 819 w 1639"/>
              <a:gd name="T21" fmla="*/ 1542 h 1638"/>
              <a:gd name="T22" fmla="*/ 955 w 1639"/>
              <a:gd name="T23" fmla="*/ 1446 h 1638"/>
              <a:gd name="T24" fmla="*/ 771 w 1639"/>
              <a:gd name="T25" fmla="*/ 144 h 1638"/>
              <a:gd name="T26" fmla="*/ 867 w 1639"/>
              <a:gd name="T27" fmla="*/ 144 h 1638"/>
              <a:gd name="T28" fmla="*/ 777 w 1639"/>
              <a:gd name="T29" fmla="*/ 194 h 1638"/>
              <a:gd name="T30" fmla="*/ 771 w 1639"/>
              <a:gd name="T31" fmla="*/ 144 h 1638"/>
              <a:gd name="T32" fmla="*/ 480 w 1639"/>
              <a:gd name="T33" fmla="*/ 643 h 1638"/>
              <a:gd name="T34" fmla="*/ 1048 w 1639"/>
              <a:gd name="T35" fmla="*/ 376 h 1638"/>
              <a:gd name="T36" fmla="*/ 1159 w 1639"/>
              <a:gd name="T37" fmla="*/ 772 h 1638"/>
              <a:gd name="T38" fmla="*/ 347 w 1639"/>
              <a:gd name="T39" fmla="*/ 1158 h 1638"/>
              <a:gd name="T40" fmla="*/ 240 w 1639"/>
              <a:gd name="T41" fmla="*/ 1254 h 1638"/>
              <a:gd name="T42" fmla="*/ 1447 w 1639"/>
              <a:gd name="T43" fmla="*/ 1302 h 1638"/>
              <a:gd name="T44" fmla="*/ 240 w 1639"/>
              <a:gd name="T45" fmla="*/ 1350 h 1638"/>
              <a:gd name="T46" fmla="*/ 240 w 1639"/>
              <a:gd name="T47" fmla="*/ 1254 h 1638"/>
              <a:gd name="T48" fmla="*/ 52 w 1639"/>
              <a:gd name="T49" fmla="*/ 913 h 1638"/>
              <a:gd name="T50" fmla="*/ 86 w 1639"/>
              <a:gd name="T51" fmla="*/ 259 h 1638"/>
              <a:gd name="T52" fmla="*/ 172 w 1639"/>
              <a:gd name="T53" fmla="*/ 302 h 1638"/>
              <a:gd name="T54" fmla="*/ 142 w 1639"/>
              <a:gd name="T55" fmla="*/ 879 h 1638"/>
              <a:gd name="T56" fmla="*/ 97 w 1639"/>
              <a:gd name="T57" fmla="*/ 944 h 1638"/>
              <a:gd name="T58" fmla="*/ 1543 w 1639"/>
              <a:gd name="T59" fmla="*/ 624 h 1638"/>
              <a:gd name="T60" fmla="*/ 1488 w 1639"/>
              <a:gd name="T61" fmla="*/ 237 h 1638"/>
              <a:gd name="T62" fmla="*/ 1639 w 1639"/>
              <a:gd name="T63" fmla="*/ 624 h 1638"/>
              <a:gd name="T64" fmla="*/ 1542 w 1639"/>
              <a:gd name="T65" fmla="*/ 944 h 1638"/>
              <a:gd name="T66" fmla="*/ 1497 w 1639"/>
              <a:gd name="T67" fmla="*/ 879 h 1638"/>
              <a:gd name="T68" fmla="*/ 288 w 1639"/>
              <a:gd name="T69" fmla="*/ 624 h 1638"/>
              <a:gd name="T70" fmla="*/ 258 w 1639"/>
              <a:gd name="T71" fmla="*/ 778 h 1638"/>
              <a:gd name="T72" fmla="*/ 202 w 1639"/>
              <a:gd name="T73" fmla="*/ 740 h 1638"/>
              <a:gd name="T74" fmla="*/ 209 w 1639"/>
              <a:gd name="T75" fmla="*/ 478 h 1638"/>
              <a:gd name="T76" fmla="*/ 303 w 1639"/>
              <a:gd name="T77" fmla="*/ 500 h 1638"/>
              <a:gd name="T78" fmla="*/ 1351 w 1639"/>
              <a:gd name="T79" fmla="*/ 624 h 1638"/>
              <a:gd name="T80" fmla="*/ 1372 w 1639"/>
              <a:gd name="T81" fmla="*/ 442 h 1638"/>
              <a:gd name="T82" fmla="*/ 1447 w 1639"/>
              <a:gd name="T83" fmla="*/ 624 h 1638"/>
              <a:gd name="T84" fmla="*/ 1389 w 1639"/>
              <a:gd name="T85" fmla="*/ 779 h 1638"/>
              <a:gd name="T86" fmla="*/ 1342 w 1639"/>
              <a:gd name="T87" fmla="*/ 72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638">
                <a:moveTo>
                  <a:pt x="240" y="1446"/>
                </a:moveTo>
                <a:cubicBezTo>
                  <a:pt x="584" y="1446"/>
                  <a:pt x="584" y="1446"/>
                  <a:pt x="584" y="1446"/>
                </a:cubicBezTo>
                <a:cubicBezTo>
                  <a:pt x="607" y="1555"/>
                  <a:pt x="703" y="1638"/>
                  <a:pt x="819" y="1638"/>
                </a:cubicBezTo>
                <a:cubicBezTo>
                  <a:pt x="935" y="1638"/>
                  <a:pt x="1032" y="1555"/>
                  <a:pt x="1055" y="1446"/>
                </a:cubicBezTo>
                <a:cubicBezTo>
                  <a:pt x="1399" y="1446"/>
                  <a:pt x="1399" y="1446"/>
                  <a:pt x="1399" y="1446"/>
                </a:cubicBezTo>
                <a:cubicBezTo>
                  <a:pt x="1478" y="1446"/>
                  <a:pt x="1543" y="1381"/>
                  <a:pt x="1543" y="1302"/>
                </a:cubicBezTo>
                <a:cubicBezTo>
                  <a:pt x="1543" y="1230"/>
                  <a:pt x="1489" y="1170"/>
                  <a:pt x="1420" y="1160"/>
                </a:cubicBezTo>
                <a:cubicBezTo>
                  <a:pt x="1307" y="1042"/>
                  <a:pt x="1255" y="918"/>
                  <a:pt x="1255" y="772"/>
                </a:cubicBezTo>
                <a:cubicBezTo>
                  <a:pt x="1255" y="624"/>
                  <a:pt x="1255" y="624"/>
                  <a:pt x="1255" y="624"/>
                </a:cubicBezTo>
                <a:cubicBezTo>
                  <a:pt x="1255" y="503"/>
                  <a:pt x="1203" y="387"/>
                  <a:pt x="1113" y="305"/>
                </a:cubicBezTo>
                <a:cubicBezTo>
                  <a:pt x="1069" y="265"/>
                  <a:pt x="1018" y="235"/>
                  <a:pt x="963" y="216"/>
                </a:cubicBezTo>
                <a:cubicBezTo>
                  <a:pt x="963" y="144"/>
                  <a:pt x="963" y="144"/>
                  <a:pt x="963" y="144"/>
                </a:cubicBezTo>
                <a:cubicBezTo>
                  <a:pt x="963" y="64"/>
                  <a:pt x="899" y="0"/>
                  <a:pt x="819" y="0"/>
                </a:cubicBezTo>
                <a:cubicBezTo>
                  <a:pt x="740" y="0"/>
                  <a:pt x="675" y="64"/>
                  <a:pt x="675" y="144"/>
                </a:cubicBezTo>
                <a:cubicBezTo>
                  <a:pt x="675" y="217"/>
                  <a:pt x="675" y="217"/>
                  <a:pt x="675" y="217"/>
                </a:cubicBezTo>
                <a:cubicBezTo>
                  <a:pt x="607" y="242"/>
                  <a:pt x="545" y="285"/>
                  <a:pt x="496" y="343"/>
                </a:cubicBezTo>
                <a:cubicBezTo>
                  <a:pt x="424" y="427"/>
                  <a:pt x="384" y="534"/>
                  <a:pt x="384" y="643"/>
                </a:cubicBezTo>
                <a:cubicBezTo>
                  <a:pt x="384" y="772"/>
                  <a:pt x="384" y="772"/>
                  <a:pt x="384" y="772"/>
                </a:cubicBezTo>
                <a:cubicBezTo>
                  <a:pt x="384" y="918"/>
                  <a:pt x="331" y="1042"/>
                  <a:pt x="218" y="1160"/>
                </a:cubicBezTo>
                <a:cubicBezTo>
                  <a:pt x="149" y="1170"/>
                  <a:pt x="96" y="1230"/>
                  <a:pt x="96" y="1302"/>
                </a:cubicBezTo>
                <a:cubicBezTo>
                  <a:pt x="96" y="1381"/>
                  <a:pt x="161" y="1446"/>
                  <a:pt x="240" y="1446"/>
                </a:cubicBezTo>
                <a:close/>
                <a:moveTo>
                  <a:pt x="819" y="1542"/>
                </a:moveTo>
                <a:cubicBezTo>
                  <a:pt x="757" y="1542"/>
                  <a:pt x="703" y="1502"/>
                  <a:pt x="684" y="1446"/>
                </a:cubicBezTo>
                <a:cubicBezTo>
                  <a:pt x="955" y="1446"/>
                  <a:pt x="955" y="1446"/>
                  <a:pt x="955" y="1446"/>
                </a:cubicBezTo>
                <a:cubicBezTo>
                  <a:pt x="935" y="1502"/>
                  <a:pt x="882" y="1542"/>
                  <a:pt x="819" y="1542"/>
                </a:cubicBezTo>
                <a:close/>
                <a:moveTo>
                  <a:pt x="771" y="144"/>
                </a:moveTo>
                <a:cubicBezTo>
                  <a:pt x="771" y="117"/>
                  <a:pt x="793" y="96"/>
                  <a:pt x="819" y="96"/>
                </a:cubicBezTo>
                <a:cubicBezTo>
                  <a:pt x="846" y="96"/>
                  <a:pt x="867" y="117"/>
                  <a:pt x="867" y="144"/>
                </a:cubicBezTo>
                <a:cubicBezTo>
                  <a:pt x="867" y="194"/>
                  <a:pt x="867" y="194"/>
                  <a:pt x="867" y="194"/>
                </a:cubicBezTo>
                <a:cubicBezTo>
                  <a:pt x="838" y="191"/>
                  <a:pt x="807" y="191"/>
                  <a:pt x="777" y="194"/>
                </a:cubicBezTo>
                <a:cubicBezTo>
                  <a:pt x="775" y="194"/>
                  <a:pt x="773" y="194"/>
                  <a:pt x="771" y="194"/>
                </a:cubicBezTo>
                <a:lnTo>
                  <a:pt x="771" y="144"/>
                </a:lnTo>
                <a:close/>
                <a:moveTo>
                  <a:pt x="480" y="772"/>
                </a:moveTo>
                <a:cubicBezTo>
                  <a:pt x="480" y="643"/>
                  <a:pt x="480" y="643"/>
                  <a:pt x="480" y="643"/>
                </a:cubicBezTo>
                <a:cubicBezTo>
                  <a:pt x="480" y="461"/>
                  <a:pt x="615" y="305"/>
                  <a:pt x="786" y="289"/>
                </a:cubicBezTo>
                <a:cubicBezTo>
                  <a:pt x="882" y="280"/>
                  <a:pt x="978" y="312"/>
                  <a:pt x="1048" y="376"/>
                </a:cubicBezTo>
                <a:cubicBezTo>
                  <a:pt x="1118" y="440"/>
                  <a:pt x="1159" y="530"/>
                  <a:pt x="1159" y="624"/>
                </a:cubicBezTo>
                <a:cubicBezTo>
                  <a:pt x="1159" y="772"/>
                  <a:pt x="1159" y="772"/>
                  <a:pt x="1159" y="772"/>
                </a:cubicBezTo>
                <a:cubicBezTo>
                  <a:pt x="1159" y="916"/>
                  <a:pt x="1201" y="1041"/>
                  <a:pt x="1292" y="1158"/>
                </a:cubicBezTo>
                <a:cubicBezTo>
                  <a:pt x="347" y="1158"/>
                  <a:pt x="347" y="1158"/>
                  <a:pt x="347" y="1158"/>
                </a:cubicBezTo>
                <a:cubicBezTo>
                  <a:pt x="437" y="1041"/>
                  <a:pt x="480" y="916"/>
                  <a:pt x="480" y="772"/>
                </a:cubicBezTo>
                <a:close/>
                <a:moveTo>
                  <a:pt x="240" y="1254"/>
                </a:moveTo>
                <a:cubicBezTo>
                  <a:pt x="1399" y="1254"/>
                  <a:pt x="1399" y="1254"/>
                  <a:pt x="1399" y="1254"/>
                </a:cubicBezTo>
                <a:cubicBezTo>
                  <a:pt x="1425" y="1254"/>
                  <a:pt x="1447" y="1275"/>
                  <a:pt x="1447" y="1302"/>
                </a:cubicBezTo>
                <a:cubicBezTo>
                  <a:pt x="1447" y="1328"/>
                  <a:pt x="1425" y="1350"/>
                  <a:pt x="1399" y="1350"/>
                </a:cubicBezTo>
                <a:cubicBezTo>
                  <a:pt x="240" y="1350"/>
                  <a:pt x="240" y="1350"/>
                  <a:pt x="240" y="1350"/>
                </a:cubicBezTo>
                <a:cubicBezTo>
                  <a:pt x="214" y="1350"/>
                  <a:pt x="192" y="1328"/>
                  <a:pt x="192" y="1302"/>
                </a:cubicBezTo>
                <a:cubicBezTo>
                  <a:pt x="192" y="1275"/>
                  <a:pt x="214" y="1254"/>
                  <a:pt x="240" y="1254"/>
                </a:cubicBezTo>
                <a:close/>
                <a:moveTo>
                  <a:pt x="97" y="944"/>
                </a:moveTo>
                <a:cubicBezTo>
                  <a:pt x="78" y="944"/>
                  <a:pt x="59" y="933"/>
                  <a:pt x="52" y="913"/>
                </a:cubicBezTo>
                <a:cubicBezTo>
                  <a:pt x="18" y="823"/>
                  <a:pt x="0" y="723"/>
                  <a:pt x="0" y="624"/>
                </a:cubicBezTo>
                <a:cubicBezTo>
                  <a:pt x="0" y="495"/>
                  <a:pt x="29" y="373"/>
                  <a:pt x="86" y="259"/>
                </a:cubicBezTo>
                <a:cubicBezTo>
                  <a:pt x="98" y="235"/>
                  <a:pt x="127" y="225"/>
                  <a:pt x="151" y="237"/>
                </a:cubicBezTo>
                <a:cubicBezTo>
                  <a:pt x="175" y="249"/>
                  <a:pt x="184" y="278"/>
                  <a:pt x="172" y="302"/>
                </a:cubicBezTo>
                <a:cubicBezTo>
                  <a:pt x="122" y="402"/>
                  <a:pt x="96" y="510"/>
                  <a:pt x="96" y="624"/>
                </a:cubicBezTo>
                <a:cubicBezTo>
                  <a:pt x="96" y="711"/>
                  <a:pt x="112" y="800"/>
                  <a:pt x="142" y="879"/>
                </a:cubicBezTo>
                <a:cubicBezTo>
                  <a:pt x="151" y="904"/>
                  <a:pt x="139" y="932"/>
                  <a:pt x="114" y="941"/>
                </a:cubicBezTo>
                <a:cubicBezTo>
                  <a:pt x="108" y="943"/>
                  <a:pt x="103" y="944"/>
                  <a:pt x="97" y="944"/>
                </a:cubicBezTo>
                <a:close/>
                <a:moveTo>
                  <a:pt x="1497" y="879"/>
                </a:moveTo>
                <a:cubicBezTo>
                  <a:pt x="1527" y="800"/>
                  <a:pt x="1543" y="711"/>
                  <a:pt x="1543" y="624"/>
                </a:cubicBezTo>
                <a:cubicBezTo>
                  <a:pt x="1543" y="510"/>
                  <a:pt x="1517" y="402"/>
                  <a:pt x="1467" y="302"/>
                </a:cubicBezTo>
                <a:cubicBezTo>
                  <a:pt x="1455" y="278"/>
                  <a:pt x="1464" y="249"/>
                  <a:pt x="1488" y="237"/>
                </a:cubicBezTo>
                <a:cubicBezTo>
                  <a:pt x="1512" y="225"/>
                  <a:pt x="1540" y="235"/>
                  <a:pt x="1552" y="259"/>
                </a:cubicBezTo>
                <a:cubicBezTo>
                  <a:pt x="1610" y="373"/>
                  <a:pt x="1639" y="495"/>
                  <a:pt x="1639" y="624"/>
                </a:cubicBezTo>
                <a:cubicBezTo>
                  <a:pt x="1639" y="723"/>
                  <a:pt x="1621" y="823"/>
                  <a:pt x="1587" y="913"/>
                </a:cubicBezTo>
                <a:cubicBezTo>
                  <a:pt x="1579" y="933"/>
                  <a:pt x="1561" y="944"/>
                  <a:pt x="1542" y="944"/>
                </a:cubicBezTo>
                <a:cubicBezTo>
                  <a:pt x="1536" y="944"/>
                  <a:pt x="1530" y="943"/>
                  <a:pt x="1525" y="941"/>
                </a:cubicBezTo>
                <a:cubicBezTo>
                  <a:pt x="1500" y="932"/>
                  <a:pt x="1487" y="904"/>
                  <a:pt x="1497" y="879"/>
                </a:cubicBezTo>
                <a:close/>
                <a:moveTo>
                  <a:pt x="303" y="500"/>
                </a:moveTo>
                <a:cubicBezTo>
                  <a:pt x="293" y="540"/>
                  <a:pt x="288" y="582"/>
                  <a:pt x="288" y="624"/>
                </a:cubicBezTo>
                <a:cubicBezTo>
                  <a:pt x="288" y="657"/>
                  <a:pt x="291" y="692"/>
                  <a:pt x="297" y="722"/>
                </a:cubicBezTo>
                <a:cubicBezTo>
                  <a:pt x="302" y="748"/>
                  <a:pt x="284" y="773"/>
                  <a:pt x="258" y="778"/>
                </a:cubicBezTo>
                <a:cubicBezTo>
                  <a:pt x="255" y="779"/>
                  <a:pt x="252" y="779"/>
                  <a:pt x="250" y="779"/>
                </a:cubicBezTo>
                <a:cubicBezTo>
                  <a:pt x="227" y="779"/>
                  <a:pt x="207" y="763"/>
                  <a:pt x="202" y="740"/>
                </a:cubicBezTo>
                <a:cubicBezTo>
                  <a:pt x="196" y="704"/>
                  <a:pt x="192" y="662"/>
                  <a:pt x="192" y="624"/>
                </a:cubicBezTo>
                <a:cubicBezTo>
                  <a:pt x="192" y="574"/>
                  <a:pt x="198" y="525"/>
                  <a:pt x="209" y="478"/>
                </a:cubicBezTo>
                <a:cubicBezTo>
                  <a:pt x="216" y="452"/>
                  <a:pt x="241" y="436"/>
                  <a:pt x="267" y="442"/>
                </a:cubicBezTo>
                <a:cubicBezTo>
                  <a:pt x="293" y="449"/>
                  <a:pt x="309" y="475"/>
                  <a:pt x="303" y="500"/>
                </a:cubicBezTo>
                <a:close/>
                <a:moveTo>
                  <a:pt x="1342" y="722"/>
                </a:moveTo>
                <a:cubicBezTo>
                  <a:pt x="1348" y="692"/>
                  <a:pt x="1351" y="657"/>
                  <a:pt x="1351" y="624"/>
                </a:cubicBezTo>
                <a:cubicBezTo>
                  <a:pt x="1351" y="582"/>
                  <a:pt x="1346" y="540"/>
                  <a:pt x="1336" y="500"/>
                </a:cubicBezTo>
                <a:cubicBezTo>
                  <a:pt x="1330" y="475"/>
                  <a:pt x="1346" y="449"/>
                  <a:pt x="1372" y="442"/>
                </a:cubicBezTo>
                <a:cubicBezTo>
                  <a:pt x="1397" y="436"/>
                  <a:pt x="1423" y="452"/>
                  <a:pt x="1429" y="478"/>
                </a:cubicBezTo>
                <a:cubicBezTo>
                  <a:pt x="1441" y="525"/>
                  <a:pt x="1447" y="574"/>
                  <a:pt x="1447" y="624"/>
                </a:cubicBezTo>
                <a:cubicBezTo>
                  <a:pt x="1447" y="662"/>
                  <a:pt x="1443" y="704"/>
                  <a:pt x="1436" y="740"/>
                </a:cubicBezTo>
                <a:cubicBezTo>
                  <a:pt x="1432" y="763"/>
                  <a:pt x="1412" y="779"/>
                  <a:pt x="1389" y="779"/>
                </a:cubicBezTo>
                <a:cubicBezTo>
                  <a:pt x="1386" y="779"/>
                  <a:pt x="1383" y="779"/>
                  <a:pt x="1380" y="778"/>
                </a:cubicBezTo>
                <a:cubicBezTo>
                  <a:pt x="1354" y="773"/>
                  <a:pt x="1337" y="748"/>
                  <a:pt x="1342" y="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6" name="Freeform 10"/>
          <p:cNvSpPr>
            <a:spLocks noEditPoints="1"/>
          </p:cNvSpPr>
          <p:nvPr/>
        </p:nvSpPr>
        <p:spPr bwMode="auto">
          <a:xfrm>
            <a:off x="10340956" y="1889385"/>
            <a:ext cx="392534" cy="392681"/>
          </a:xfrm>
          <a:custGeom>
            <a:avLst/>
            <a:gdLst>
              <a:gd name="T0" fmla="*/ 915 w 1638"/>
              <a:gd name="T1" fmla="*/ 676 h 1639"/>
              <a:gd name="T2" fmla="*/ 867 w 1638"/>
              <a:gd name="T3" fmla="*/ 724 h 1639"/>
              <a:gd name="T4" fmla="*/ 771 w 1638"/>
              <a:gd name="T5" fmla="*/ 724 h 1639"/>
              <a:gd name="T6" fmla="*/ 723 w 1638"/>
              <a:gd name="T7" fmla="*/ 676 h 1639"/>
              <a:gd name="T8" fmla="*/ 723 w 1638"/>
              <a:gd name="T9" fmla="*/ 580 h 1639"/>
              <a:gd name="T10" fmla="*/ 771 w 1638"/>
              <a:gd name="T11" fmla="*/ 532 h 1639"/>
              <a:gd name="T12" fmla="*/ 867 w 1638"/>
              <a:gd name="T13" fmla="*/ 532 h 1639"/>
              <a:gd name="T14" fmla="*/ 915 w 1638"/>
              <a:gd name="T15" fmla="*/ 580 h 1639"/>
              <a:gd name="T16" fmla="*/ 562 w 1638"/>
              <a:gd name="T17" fmla="*/ 498 h 1639"/>
              <a:gd name="T18" fmla="*/ 432 w 1638"/>
              <a:gd name="T19" fmla="*/ 560 h 1639"/>
              <a:gd name="T20" fmla="*/ 302 w 1638"/>
              <a:gd name="T21" fmla="*/ 498 h 1639"/>
              <a:gd name="T22" fmla="*/ 364 w 1638"/>
              <a:gd name="T23" fmla="*/ 628 h 1639"/>
              <a:gd name="T24" fmla="*/ 302 w 1638"/>
              <a:gd name="T25" fmla="*/ 758 h 1639"/>
              <a:gd name="T26" fmla="*/ 370 w 1638"/>
              <a:gd name="T27" fmla="*/ 758 h 1639"/>
              <a:gd name="T28" fmla="*/ 494 w 1638"/>
              <a:gd name="T29" fmla="*/ 758 h 1639"/>
              <a:gd name="T30" fmla="*/ 562 w 1638"/>
              <a:gd name="T31" fmla="*/ 758 h 1639"/>
              <a:gd name="T32" fmla="*/ 499 w 1638"/>
              <a:gd name="T33" fmla="*/ 628 h 1639"/>
              <a:gd name="T34" fmla="*/ 562 w 1638"/>
              <a:gd name="T35" fmla="*/ 498 h 1639"/>
              <a:gd name="T36" fmla="*/ 1158 w 1638"/>
              <a:gd name="T37" fmla="*/ 724 h 1639"/>
              <a:gd name="T38" fmla="*/ 1254 w 1638"/>
              <a:gd name="T39" fmla="*/ 724 h 1639"/>
              <a:gd name="T40" fmla="*/ 1336 w 1638"/>
              <a:gd name="T41" fmla="*/ 566 h 1639"/>
              <a:gd name="T42" fmla="*/ 1268 w 1638"/>
              <a:gd name="T43" fmla="*/ 498 h 1639"/>
              <a:gd name="T44" fmla="*/ 1144 w 1638"/>
              <a:gd name="T45" fmla="*/ 498 h 1639"/>
              <a:gd name="T46" fmla="*/ 1076 w 1638"/>
              <a:gd name="T47" fmla="*/ 566 h 1639"/>
              <a:gd name="T48" fmla="*/ 0 w 1638"/>
              <a:gd name="T49" fmla="*/ 1108 h 1639"/>
              <a:gd name="T50" fmla="*/ 96 w 1638"/>
              <a:gd name="T51" fmla="*/ 1060 h 1639"/>
              <a:gd name="T52" fmla="*/ 240 w 1638"/>
              <a:gd name="T53" fmla="*/ 192 h 1639"/>
              <a:gd name="T54" fmla="*/ 675 w 1638"/>
              <a:gd name="T55" fmla="*/ 144 h 1639"/>
              <a:gd name="T56" fmla="*/ 963 w 1638"/>
              <a:gd name="T57" fmla="*/ 144 h 1639"/>
              <a:gd name="T58" fmla="*/ 1398 w 1638"/>
              <a:gd name="T59" fmla="*/ 192 h 1639"/>
              <a:gd name="T60" fmla="*/ 1542 w 1638"/>
              <a:gd name="T61" fmla="*/ 1060 h 1639"/>
              <a:gd name="T62" fmla="*/ 1638 w 1638"/>
              <a:gd name="T63" fmla="*/ 1108 h 1639"/>
              <a:gd name="T64" fmla="*/ 1340 w 1638"/>
              <a:gd name="T65" fmla="*/ 1156 h 1639"/>
              <a:gd name="T66" fmla="*/ 1515 w 1638"/>
              <a:gd name="T67" fmla="*/ 1634 h 1639"/>
              <a:gd name="T68" fmla="*/ 1451 w 1638"/>
              <a:gd name="T69" fmla="*/ 1611 h 1639"/>
              <a:gd name="T70" fmla="*/ 267 w 1638"/>
              <a:gd name="T71" fmla="*/ 1444 h 1639"/>
              <a:gd name="T72" fmla="*/ 144 w 1638"/>
              <a:gd name="T73" fmla="*/ 1639 h 1639"/>
              <a:gd name="T74" fmla="*/ 100 w 1638"/>
              <a:gd name="T75" fmla="*/ 1570 h 1639"/>
              <a:gd name="T76" fmla="*/ 48 w 1638"/>
              <a:gd name="T77" fmla="*/ 1156 h 1639"/>
              <a:gd name="T78" fmla="*/ 1325 w 1638"/>
              <a:gd name="T79" fmla="*/ 1348 h 1639"/>
              <a:gd name="T80" fmla="*/ 404 w 1638"/>
              <a:gd name="T81" fmla="*/ 1156 h 1639"/>
              <a:gd name="T82" fmla="*/ 1325 w 1638"/>
              <a:gd name="T83" fmla="*/ 1348 h 1639"/>
              <a:gd name="T84" fmla="*/ 1254 w 1638"/>
              <a:gd name="T85" fmla="*/ 964 h 1639"/>
              <a:gd name="T86" fmla="*/ 1059 w 1638"/>
              <a:gd name="T87" fmla="*/ 1060 h 1639"/>
              <a:gd name="T88" fmla="*/ 771 w 1638"/>
              <a:gd name="T89" fmla="*/ 192 h 1639"/>
              <a:gd name="T90" fmla="*/ 867 w 1638"/>
              <a:gd name="T91" fmla="*/ 144 h 1639"/>
              <a:gd name="T92" fmla="*/ 771 w 1638"/>
              <a:gd name="T93" fmla="*/ 144 h 1639"/>
              <a:gd name="T94" fmla="*/ 192 w 1638"/>
              <a:gd name="T95" fmla="*/ 1060 h 1639"/>
              <a:gd name="T96" fmla="*/ 963 w 1638"/>
              <a:gd name="T97" fmla="*/ 916 h 1639"/>
              <a:gd name="T98" fmla="*/ 1302 w 1638"/>
              <a:gd name="T99" fmla="*/ 868 h 1639"/>
              <a:gd name="T100" fmla="*/ 1350 w 1638"/>
              <a:gd name="T101" fmla="*/ 1060 h 1639"/>
              <a:gd name="T102" fmla="*/ 1446 w 1638"/>
              <a:gd name="T103" fmla="*/ 336 h 1639"/>
              <a:gd name="T104" fmla="*/ 240 w 1638"/>
              <a:gd name="T105" fmla="*/ 288 h 1639"/>
              <a:gd name="T106" fmla="*/ 192 w 1638"/>
              <a:gd name="T107" fmla="*/ 1060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8" h="1639">
                <a:moveTo>
                  <a:pt x="963" y="628"/>
                </a:moveTo>
                <a:cubicBezTo>
                  <a:pt x="963" y="654"/>
                  <a:pt x="941" y="676"/>
                  <a:pt x="915" y="676"/>
                </a:cubicBezTo>
                <a:cubicBezTo>
                  <a:pt x="867" y="676"/>
                  <a:pt x="867" y="676"/>
                  <a:pt x="867" y="676"/>
                </a:cubicBezTo>
                <a:cubicBezTo>
                  <a:pt x="867" y="724"/>
                  <a:pt x="867" y="724"/>
                  <a:pt x="867" y="724"/>
                </a:cubicBezTo>
                <a:cubicBezTo>
                  <a:pt x="867" y="750"/>
                  <a:pt x="845" y="772"/>
                  <a:pt x="819" y="772"/>
                </a:cubicBezTo>
                <a:cubicBezTo>
                  <a:pt x="792" y="772"/>
                  <a:pt x="771" y="750"/>
                  <a:pt x="771" y="724"/>
                </a:cubicBezTo>
                <a:cubicBezTo>
                  <a:pt x="771" y="676"/>
                  <a:pt x="771" y="676"/>
                  <a:pt x="771" y="676"/>
                </a:cubicBezTo>
                <a:cubicBezTo>
                  <a:pt x="723" y="676"/>
                  <a:pt x="723" y="676"/>
                  <a:pt x="723" y="676"/>
                </a:cubicBezTo>
                <a:cubicBezTo>
                  <a:pt x="696" y="676"/>
                  <a:pt x="675" y="654"/>
                  <a:pt x="675" y="628"/>
                </a:cubicBezTo>
                <a:cubicBezTo>
                  <a:pt x="675" y="601"/>
                  <a:pt x="696" y="580"/>
                  <a:pt x="723" y="580"/>
                </a:cubicBezTo>
                <a:cubicBezTo>
                  <a:pt x="771" y="580"/>
                  <a:pt x="771" y="580"/>
                  <a:pt x="771" y="580"/>
                </a:cubicBezTo>
                <a:cubicBezTo>
                  <a:pt x="771" y="532"/>
                  <a:pt x="771" y="532"/>
                  <a:pt x="771" y="532"/>
                </a:cubicBezTo>
                <a:cubicBezTo>
                  <a:pt x="771" y="505"/>
                  <a:pt x="792" y="484"/>
                  <a:pt x="819" y="484"/>
                </a:cubicBezTo>
                <a:cubicBezTo>
                  <a:pt x="845" y="484"/>
                  <a:pt x="867" y="505"/>
                  <a:pt x="867" y="532"/>
                </a:cubicBezTo>
                <a:cubicBezTo>
                  <a:pt x="867" y="580"/>
                  <a:pt x="867" y="580"/>
                  <a:pt x="867" y="580"/>
                </a:cubicBezTo>
                <a:cubicBezTo>
                  <a:pt x="915" y="580"/>
                  <a:pt x="915" y="580"/>
                  <a:pt x="915" y="580"/>
                </a:cubicBezTo>
                <a:cubicBezTo>
                  <a:pt x="941" y="580"/>
                  <a:pt x="963" y="601"/>
                  <a:pt x="963" y="628"/>
                </a:cubicBezTo>
                <a:close/>
                <a:moveTo>
                  <a:pt x="562" y="498"/>
                </a:moveTo>
                <a:cubicBezTo>
                  <a:pt x="543" y="479"/>
                  <a:pt x="512" y="479"/>
                  <a:pt x="494" y="498"/>
                </a:cubicBezTo>
                <a:cubicBezTo>
                  <a:pt x="432" y="560"/>
                  <a:pt x="432" y="560"/>
                  <a:pt x="432" y="560"/>
                </a:cubicBezTo>
                <a:cubicBezTo>
                  <a:pt x="370" y="498"/>
                  <a:pt x="370" y="498"/>
                  <a:pt x="370" y="498"/>
                </a:cubicBezTo>
                <a:cubicBezTo>
                  <a:pt x="351" y="479"/>
                  <a:pt x="320" y="479"/>
                  <a:pt x="302" y="498"/>
                </a:cubicBezTo>
                <a:cubicBezTo>
                  <a:pt x="283" y="516"/>
                  <a:pt x="283" y="547"/>
                  <a:pt x="302" y="566"/>
                </a:cubicBezTo>
                <a:cubicBezTo>
                  <a:pt x="364" y="628"/>
                  <a:pt x="364" y="628"/>
                  <a:pt x="364" y="628"/>
                </a:cubicBezTo>
                <a:cubicBezTo>
                  <a:pt x="302" y="690"/>
                  <a:pt x="302" y="690"/>
                  <a:pt x="302" y="690"/>
                </a:cubicBezTo>
                <a:cubicBezTo>
                  <a:pt x="283" y="708"/>
                  <a:pt x="283" y="739"/>
                  <a:pt x="302" y="758"/>
                </a:cubicBezTo>
                <a:cubicBezTo>
                  <a:pt x="311" y="767"/>
                  <a:pt x="323" y="772"/>
                  <a:pt x="336" y="772"/>
                </a:cubicBezTo>
                <a:cubicBezTo>
                  <a:pt x="348" y="772"/>
                  <a:pt x="360" y="767"/>
                  <a:pt x="370" y="758"/>
                </a:cubicBezTo>
                <a:cubicBezTo>
                  <a:pt x="432" y="696"/>
                  <a:pt x="432" y="696"/>
                  <a:pt x="432" y="696"/>
                </a:cubicBezTo>
                <a:cubicBezTo>
                  <a:pt x="494" y="758"/>
                  <a:pt x="494" y="758"/>
                  <a:pt x="494" y="758"/>
                </a:cubicBezTo>
                <a:cubicBezTo>
                  <a:pt x="503" y="767"/>
                  <a:pt x="515" y="772"/>
                  <a:pt x="528" y="772"/>
                </a:cubicBezTo>
                <a:cubicBezTo>
                  <a:pt x="540" y="772"/>
                  <a:pt x="552" y="767"/>
                  <a:pt x="562" y="758"/>
                </a:cubicBezTo>
                <a:cubicBezTo>
                  <a:pt x="580" y="739"/>
                  <a:pt x="580" y="708"/>
                  <a:pt x="562" y="690"/>
                </a:cubicBezTo>
                <a:cubicBezTo>
                  <a:pt x="499" y="628"/>
                  <a:pt x="499" y="628"/>
                  <a:pt x="499" y="628"/>
                </a:cubicBezTo>
                <a:cubicBezTo>
                  <a:pt x="562" y="566"/>
                  <a:pt x="562" y="566"/>
                  <a:pt x="562" y="566"/>
                </a:cubicBezTo>
                <a:cubicBezTo>
                  <a:pt x="580" y="547"/>
                  <a:pt x="580" y="516"/>
                  <a:pt x="562" y="498"/>
                </a:cubicBezTo>
                <a:close/>
                <a:moveTo>
                  <a:pt x="1158" y="648"/>
                </a:moveTo>
                <a:cubicBezTo>
                  <a:pt x="1158" y="724"/>
                  <a:pt x="1158" y="724"/>
                  <a:pt x="1158" y="724"/>
                </a:cubicBezTo>
                <a:cubicBezTo>
                  <a:pt x="1158" y="750"/>
                  <a:pt x="1179" y="772"/>
                  <a:pt x="1206" y="772"/>
                </a:cubicBezTo>
                <a:cubicBezTo>
                  <a:pt x="1232" y="772"/>
                  <a:pt x="1254" y="750"/>
                  <a:pt x="1254" y="724"/>
                </a:cubicBezTo>
                <a:cubicBezTo>
                  <a:pt x="1254" y="648"/>
                  <a:pt x="1254" y="648"/>
                  <a:pt x="1254" y="648"/>
                </a:cubicBezTo>
                <a:cubicBezTo>
                  <a:pt x="1336" y="566"/>
                  <a:pt x="1336" y="566"/>
                  <a:pt x="1336" y="566"/>
                </a:cubicBezTo>
                <a:cubicBezTo>
                  <a:pt x="1355" y="547"/>
                  <a:pt x="1355" y="516"/>
                  <a:pt x="1336" y="498"/>
                </a:cubicBezTo>
                <a:cubicBezTo>
                  <a:pt x="1317" y="479"/>
                  <a:pt x="1287" y="479"/>
                  <a:pt x="1268" y="498"/>
                </a:cubicBezTo>
                <a:cubicBezTo>
                  <a:pt x="1206" y="560"/>
                  <a:pt x="1206" y="560"/>
                  <a:pt x="1206" y="560"/>
                </a:cubicBezTo>
                <a:cubicBezTo>
                  <a:pt x="1144" y="498"/>
                  <a:pt x="1144" y="498"/>
                  <a:pt x="1144" y="498"/>
                </a:cubicBezTo>
                <a:cubicBezTo>
                  <a:pt x="1125" y="479"/>
                  <a:pt x="1095" y="479"/>
                  <a:pt x="1076" y="498"/>
                </a:cubicBezTo>
                <a:cubicBezTo>
                  <a:pt x="1057" y="516"/>
                  <a:pt x="1057" y="547"/>
                  <a:pt x="1076" y="566"/>
                </a:cubicBezTo>
                <a:lnTo>
                  <a:pt x="1158" y="648"/>
                </a:lnTo>
                <a:close/>
                <a:moveTo>
                  <a:pt x="0" y="1108"/>
                </a:moveTo>
                <a:cubicBezTo>
                  <a:pt x="0" y="1081"/>
                  <a:pt x="21" y="1060"/>
                  <a:pt x="48" y="1060"/>
                </a:cubicBezTo>
                <a:cubicBezTo>
                  <a:pt x="96" y="1060"/>
                  <a:pt x="96" y="1060"/>
                  <a:pt x="96" y="1060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6" y="257"/>
                  <a:pt x="160" y="192"/>
                  <a:pt x="240" y="192"/>
                </a:cubicBezTo>
                <a:cubicBezTo>
                  <a:pt x="675" y="192"/>
                  <a:pt x="675" y="192"/>
                  <a:pt x="675" y="192"/>
                </a:cubicBezTo>
                <a:cubicBezTo>
                  <a:pt x="675" y="144"/>
                  <a:pt x="675" y="144"/>
                  <a:pt x="675" y="144"/>
                </a:cubicBezTo>
                <a:cubicBezTo>
                  <a:pt x="675" y="65"/>
                  <a:pt x="739" y="0"/>
                  <a:pt x="819" y="0"/>
                </a:cubicBezTo>
                <a:cubicBezTo>
                  <a:pt x="898" y="0"/>
                  <a:pt x="963" y="65"/>
                  <a:pt x="963" y="144"/>
                </a:cubicBezTo>
                <a:cubicBezTo>
                  <a:pt x="963" y="192"/>
                  <a:pt x="963" y="192"/>
                  <a:pt x="963" y="192"/>
                </a:cubicBezTo>
                <a:cubicBezTo>
                  <a:pt x="1398" y="192"/>
                  <a:pt x="1398" y="192"/>
                  <a:pt x="1398" y="192"/>
                </a:cubicBezTo>
                <a:cubicBezTo>
                  <a:pt x="1477" y="192"/>
                  <a:pt x="1542" y="257"/>
                  <a:pt x="1542" y="336"/>
                </a:cubicBezTo>
                <a:cubicBezTo>
                  <a:pt x="1542" y="1060"/>
                  <a:pt x="1542" y="1060"/>
                  <a:pt x="1542" y="1060"/>
                </a:cubicBezTo>
                <a:cubicBezTo>
                  <a:pt x="1590" y="1060"/>
                  <a:pt x="1590" y="1060"/>
                  <a:pt x="1590" y="1060"/>
                </a:cubicBezTo>
                <a:cubicBezTo>
                  <a:pt x="1616" y="1060"/>
                  <a:pt x="1638" y="1081"/>
                  <a:pt x="1638" y="1108"/>
                </a:cubicBezTo>
                <a:cubicBezTo>
                  <a:pt x="1638" y="1134"/>
                  <a:pt x="1616" y="1156"/>
                  <a:pt x="1590" y="1156"/>
                </a:cubicBezTo>
                <a:cubicBezTo>
                  <a:pt x="1340" y="1156"/>
                  <a:pt x="1340" y="1156"/>
                  <a:pt x="1340" y="1156"/>
                </a:cubicBezTo>
                <a:cubicBezTo>
                  <a:pt x="1537" y="1570"/>
                  <a:pt x="1537" y="1570"/>
                  <a:pt x="1537" y="1570"/>
                </a:cubicBezTo>
                <a:cubicBezTo>
                  <a:pt x="1549" y="1594"/>
                  <a:pt x="1539" y="1623"/>
                  <a:pt x="1515" y="1634"/>
                </a:cubicBezTo>
                <a:cubicBezTo>
                  <a:pt x="1508" y="1637"/>
                  <a:pt x="1501" y="1639"/>
                  <a:pt x="1494" y="1639"/>
                </a:cubicBezTo>
                <a:cubicBezTo>
                  <a:pt x="1476" y="1639"/>
                  <a:pt x="1459" y="1629"/>
                  <a:pt x="1451" y="1611"/>
                </a:cubicBezTo>
                <a:cubicBezTo>
                  <a:pt x="1371" y="1444"/>
                  <a:pt x="1371" y="1444"/>
                  <a:pt x="1371" y="1444"/>
                </a:cubicBezTo>
                <a:cubicBezTo>
                  <a:pt x="267" y="1444"/>
                  <a:pt x="267" y="1444"/>
                  <a:pt x="267" y="1444"/>
                </a:cubicBezTo>
                <a:cubicBezTo>
                  <a:pt x="187" y="1611"/>
                  <a:pt x="187" y="1611"/>
                  <a:pt x="187" y="1611"/>
                </a:cubicBezTo>
                <a:cubicBezTo>
                  <a:pt x="179" y="1629"/>
                  <a:pt x="161" y="1639"/>
                  <a:pt x="144" y="1639"/>
                </a:cubicBezTo>
                <a:cubicBezTo>
                  <a:pt x="137" y="1639"/>
                  <a:pt x="130" y="1637"/>
                  <a:pt x="123" y="1634"/>
                </a:cubicBezTo>
                <a:cubicBezTo>
                  <a:pt x="99" y="1623"/>
                  <a:pt x="89" y="1594"/>
                  <a:pt x="100" y="1570"/>
                </a:cubicBezTo>
                <a:cubicBezTo>
                  <a:pt x="298" y="1156"/>
                  <a:pt x="298" y="1156"/>
                  <a:pt x="298" y="1156"/>
                </a:cubicBezTo>
                <a:cubicBezTo>
                  <a:pt x="48" y="1156"/>
                  <a:pt x="48" y="1156"/>
                  <a:pt x="48" y="1156"/>
                </a:cubicBezTo>
                <a:cubicBezTo>
                  <a:pt x="21" y="1156"/>
                  <a:pt x="0" y="1134"/>
                  <a:pt x="0" y="1108"/>
                </a:cubicBezTo>
                <a:close/>
                <a:moveTo>
                  <a:pt x="1325" y="1348"/>
                </a:moveTo>
                <a:cubicBezTo>
                  <a:pt x="1233" y="1156"/>
                  <a:pt x="1233" y="1156"/>
                  <a:pt x="1233" y="1156"/>
                </a:cubicBezTo>
                <a:cubicBezTo>
                  <a:pt x="404" y="1156"/>
                  <a:pt x="404" y="1156"/>
                  <a:pt x="404" y="1156"/>
                </a:cubicBezTo>
                <a:cubicBezTo>
                  <a:pt x="313" y="1348"/>
                  <a:pt x="313" y="1348"/>
                  <a:pt x="313" y="1348"/>
                </a:cubicBezTo>
                <a:lnTo>
                  <a:pt x="1325" y="1348"/>
                </a:lnTo>
                <a:close/>
                <a:moveTo>
                  <a:pt x="1254" y="1060"/>
                </a:moveTo>
                <a:cubicBezTo>
                  <a:pt x="1254" y="964"/>
                  <a:pt x="1254" y="964"/>
                  <a:pt x="1254" y="964"/>
                </a:cubicBezTo>
                <a:cubicBezTo>
                  <a:pt x="1059" y="964"/>
                  <a:pt x="1059" y="964"/>
                  <a:pt x="1059" y="964"/>
                </a:cubicBezTo>
                <a:cubicBezTo>
                  <a:pt x="1059" y="1060"/>
                  <a:pt x="1059" y="1060"/>
                  <a:pt x="1059" y="1060"/>
                </a:cubicBezTo>
                <a:lnTo>
                  <a:pt x="1254" y="1060"/>
                </a:lnTo>
                <a:close/>
                <a:moveTo>
                  <a:pt x="771" y="192"/>
                </a:moveTo>
                <a:cubicBezTo>
                  <a:pt x="867" y="192"/>
                  <a:pt x="867" y="192"/>
                  <a:pt x="867" y="192"/>
                </a:cubicBezTo>
                <a:cubicBezTo>
                  <a:pt x="867" y="144"/>
                  <a:pt x="867" y="144"/>
                  <a:pt x="867" y="144"/>
                </a:cubicBezTo>
                <a:cubicBezTo>
                  <a:pt x="867" y="118"/>
                  <a:pt x="845" y="96"/>
                  <a:pt x="819" y="96"/>
                </a:cubicBezTo>
                <a:cubicBezTo>
                  <a:pt x="792" y="96"/>
                  <a:pt x="771" y="118"/>
                  <a:pt x="771" y="144"/>
                </a:cubicBezTo>
                <a:lnTo>
                  <a:pt x="771" y="192"/>
                </a:lnTo>
                <a:close/>
                <a:moveTo>
                  <a:pt x="192" y="1060"/>
                </a:moveTo>
                <a:cubicBezTo>
                  <a:pt x="963" y="1060"/>
                  <a:pt x="963" y="1060"/>
                  <a:pt x="963" y="1060"/>
                </a:cubicBezTo>
                <a:cubicBezTo>
                  <a:pt x="963" y="916"/>
                  <a:pt x="963" y="916"/>
                  <a:pt x="963" y="916"/>
                </a:cubicBezTo>
                <a:cubicBezTo>
                  <a:pt x="963" y="889"/>
                  <a:pt x="984" y="868"/>
                  <a:pt x="1011" y="868"/>
                </a:cubicBezTo>
                <a:cubicBezTo>
                  <a:pt x="1302" y="868"/>
                  <a:pt x="1302" y="868"/>
                  <a:pt x="1302" y="868"/>
                </a:cubicBezTo>
                <a:cubicBezTo>
                  <a:pt x="1328" y="868"/>
                  <a:pt x="1350" y="889"/>
                  <a:pt x="1350" y="916"/>
                </a:cubicBezTo>
                <a:cubicBezTo>
                  <a:pt x="1350" y="1060"/>
                  <a:pt x="1350" y="1060"/>
                  <a:pt x="1350" y="1060"/>
                </a:cubicBezTo>
                <a:cubicBezTo>
                  <a:pt x="1446" y="1060"/>
                  <a:pt x="1446" y="1060"/>
                  <a:pt x="1446" y="1060"/>
                </a:cubicBezTo>
                <a:cubicBezTo>
                  <a:pt x="1446" y="336"/>
                  <a:pt x="1446" y="336"/>
                  <a:pt x="1446" y="336"/>
                </a:cubicBezTo>
                <a:cubicBezTo>
                  <a:pt x="1446" y="310"/>
                  <a:pt x="1424" y="288"/>
                  <a:pt x="1398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213" y="288"/>
                  <a:pt x="192" y="310"/>
                  <a:pt x="192" y="336"/>
                </a:cubicBezTo>
                <a:lnTo>
                  <a:pt x="192" y="10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7" name="Freeform 17"/>
          <p:cNvSpPr>
            <a:spLocks noEditPoints="1"/>
          </p:cNvSpPr>
          <p:nvPr/>
        </p:nvSpPr>
        <p:spPr bwMode="auto">
          <a:xfrm>
            <a:off x="10334206" y="2557589"/>
            <a:ext cx="406034" cy="406181"/>
          </a:xfrm>
          <a:custGeom>
            <a:avLst/>
            <a:gdLst>
              <a:gd name="T0" fmla="*/ 791 w 1694"/>
              <a:gd name="T1" fmla="*/ 361 h 1695"/>
              <a:gd name="T2" fmla="*/ 791 w 1694"/>
              <a:gd name="T3" fmla="*/ 903 h 1695"/>
              <a:gd name="T4" fmla="*/ 1063 w 1694"/>
              <a:gd name="T5" fmla="*/ 1016 h 1695"/>
              <a:gd name="T6" fmla="*/ 1334 w 1694"/>
              <a:gd name="T7" fmla="*/ 903 h 1695"/>
              <a:gd name="T8" fmla="*/ 1334 w 1694"/>
              <a:gd name="T9" fmla="*/ 361 h 1695"/>
              <a:gd name="T10" fmla="*/ 791 w 1694"/>
              <a:gd name="T11" fmla="*/ 361 h 1695"/>
              <a:gd name="T12" fmla="*/ 1266 w 1694"/>
              <a:gd name="T13" fmla="*/ 836 h 1695"/>
              <a:gd name="T14" fmla="*/ 859 w 1694"/>
              <a:gd name="T15" fmla="*/ 836 h 1695"/>
              <a:gd name="T16" fmla="*/ 859 w 1694"/>
              <a:gd name="T17" fmla="*/ 428 h 1695"/>
              <a:gd name="T18" fmla="*/ 1063 w 1694"/>
              <a:gd name="T19" fmla="*/ 344 h 1695"/>
              <a:gd name="T20" fmla="*/ 1266 w 1694"/>
              <a:gd name="T21" fmla="*/ 428 h 1695"/>
              <a:gd name="T22" fmla="*/ 1266 w 1694"/>
              <a:gd name="T23" fmla="*/ 836 h 1695"/>
              <a:gd name="T24" fmla="*/ 656 w 1694"/>
              <a:gd name="T25" fmla="*/ 225 h 1695"/>
              <a:gd name="T26" fmla="*/ 487 w 1694"/>
              <a:gd name="T27" fmla="*/ 632 h 1695"/>
              <a:gd name="T28" fmla="*/ 623 w 1694"/>
              <a:gd name="T29" fmla="*/ 1004 h 1695"/>
              <a:gd name="T30" fmla="*/ 554 w 1694"/>
              <a:gd name="T31" fmla="*/ 1073 h 1695"/>
              <a:gd name="T32" fmla="*/ 520 w 1694"/>
              <a:gd name="T33" fmla="*/ 1039 h 1695"/>
              <a:gd name="T34" fmla="*/ 486 w 1694"/>
              <a:gd name="T35" fmla="*/ 1025 h 1695"/>
              <a:gd name="T36" fmla="*/ 452 w 1694"/>
              <a:gd name="T37" fmla="*/ 1039 h 1695"/>
              <a:gd name="T38" fmla="*/ 42 w 1694"/>
              <a:gd name="T39" fmla="*/ 1449 h 1695"/>
              <a:gd name="T40" fmla="*/ 0 w 1694"/>
              <a:gd name="T41" fmla="*/ 1551 h 1695"/>
              <a:gd name="T42" fmla="*/ 42 w 1694"/>
              <a:gd name="T43" fmla="*/ 1653 h 1695"/>
              <a:gd name="T44" fmla="*/ 144 w 1694"/>
              <a:gd name="T45" fmla="*/ 1695 h 1695"/>
              <a:gd name="T46" fmla="*/ 245 w 1694"/>
              <a:gd name="T47" fmla="*/ 1653 h 1695"/>
              <a:gd name="T48" fmla="*/ 656 w 1694"/>
              <a:gd name="T49" fmla="*/ 1243 h 1695"/>
              <a:gd name="T50" fmla="*/ 656 w 1694"/>
              <a:gd name="T51" fmla="*/ 1175 h 1695"/>
              <a:gd name="T52" fmla="*/ 622 w 1694"/>
              <a:gd name="T53" fmla="*/ 1141 h 1695"/>
              <a:gd name="T54" fmla="*/ 691 w 1694"/>
              <a:gd name="T55" fmla="*/ 1072 h 1695"/>
              <a:gd name="T56" fmla="*/ 1063 w 1694"/>
              <a:gd name="T57" fmla="*/ 1207 h 1695"/>
              <a:gd name="T58" fmla="*/ 1470 w 1694"/>
              <a:gd name="T59" fmla="*/ 1039 h 1695"/>
              <a:gd name="T60" fmla="*/ 1470 w 1694"/>
              <a:gd name="T61" fmla="*/ 225 h 1695"/>
              <a:gd name="T62" fmla="*/ 656 w 1694"/>
              <a:gd name="T63" fmla="*/ 225 h 1695"/>
              <a:gd name="T64" fmla="*/ 178 w 1694"/>
              <a:gd name="T65" fmla="*/ 1585 h 1695"/>
              <a:gd name="T66" fmla="*/ 110 w 1694"/>
              <a:gd name="T67" fmla="*/ 1585 h 1695"/>
              <a:gd name="T68" fmla="*/ 110 w 1694"/>
              <a:gd name="T69" fmla="*/ 1517 h 1695"/>
              <a:gd name="T70" fmla="*/ 350 w 1694"/>
              <a:gd name="T71" fmla="*/ 1276 h 1695"/>
              <a:gd name="T72" fmla="*/ 418 w 1694"/>
              <a:gd name="T73" fmla="*/ 1344 h 1695"/>
              <a:gd name="T74" fmla="*/ 178 w 1694"/>
              <a:gd name="T75" fmla="*/ 1585 h 1695"/>
              <a:gd name="T76" fmla="*/ 486 w 1694"/>
              <a:gd name="T77" fmla="*/ 1276 h 1695"/>
              <a:gd name="T78" fmla="*/ 418 w 1694"/>
              <a:gd name="T79" fmla="*/ 1209 h 1695"/>
              <a:gd name="T80" fmla="*/ 486 w 1694"/>
              <a:gd name="T81" fmla="*/ 1141 h 1695"/>
              <a:gd name="T82" fmla="*/ 554 w 1694"/>
              <a:gd name="T83" fmla="*/ 1209 h 1695"/>
              <a:gd name="T84" fmla="*/ 486 w 1694"/>
              <a:gd name="T85" fmla="*/ 1276 h 1695"/>
              <a:gd name="T86" fmla="*/ 1402 w 1694"/>
              <a:gd name="T87" fmla="*/ 971 h 1695"/>
              <a:gd name="T88" fmla="*/ 723 w 1694"/>
              <a:gd name="T89" fmla="*/ 971 h 1695"/>
              <a:gd name="T90" fmla="*/ 583 w 1694"/>
              <a:gd name="T91" fmla="*/ 632 h 1695"/>
              <a:gd name="T92" fmla="*/ 723 w 1694"/>
              <a:gd name="T93" fmla="*/ 293 h 1695"/>
              <a:gd name="T94" fmla="*/ 1063 w 1694"/>
              <a:gd name="T95" fmla="*/ 152 h 1695"/>
              <a:gd name="T96" fmla="*/ 1402 w 1694"/>
              <a:gd name="T97" fmla="*/ 293 h 1695"/>
              <a:gd name="T98" fmla="*/ 1402 w 1694"/>
              <a:gd name="T99" fmla="*/ 971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4" h="1695">
                <a:moveTo>
                  <a:pt x="791" y="361"/>
                </a:moveTo>
                <a:cubicBezTo>
                  <a:pt x="642" y="510"/>
                  <a:pt x="642" y="754"/>
                  <a:pt x="791" y="903"/>
                </a:cubicBezTo>
                <a:cubicBezTo>
                  <a:pt x="866" y="978"/>
                  <a:pt x="964" y="1016"/>
                  <a:pt x="1063" y="1016"/>
                </a:cubicBezTo>
                <a:cubicBezTo>
                  <a:pt x="1161" y="1016"/>
                  <a:pt x="1259" y="978"/>
                  <a:pt x="1334" y="903"/>
                </a:cubicBezTo>
                <a:cubicBezTo>
                  <a:pt x="1484" y="754"/>
                  <a:pt x="1484" y="510"/>
                  <a:pt x="1334" y="361"/>
                </a:cubicBezTo>
                <a:cubicBezTo>
                  <a:pt x="1184" y="211"/>
                  <a:pt x="941" y="211"/>
                  <a:pt x="791" y="361"/>
                </a:cubicBezTo>
                <a:close/>
                <a:moveTo>
                  <a:pt x="1266" y="836"/>
                </a:moveTo>
                <a:cubicBezTo>
                  <a:pt x="1154" y="948"/>
                  <a:pt x="971" y="948"/>
                  <a:pt x="859" y="836"/>
                </a:cubicBezTo>
                <a:cubicBezTo>
                  <a:pt x="747" y="723"/>
                  <a:pt x="747" y="541"/>
                  <a:pt x="859" y="428"/>
                </a:cubicBezTo>
                <a:cubicBezTo>
                  <a:pt x="915" y="372"/>
                  <a:pt x="989" y="344"/>
                  <a:pt x="1063" y="344"/>
                </a:cubicBezTo>
                <a:cubicBezTo>
                  <a:pt x="1136" y="344"/>
                  <a:pt x="1210" y="372"/>
                  <a:pt x="1266" y="428"/>
                </a:cubicBezTo>
                <a:cubicBezTo>
                  <a:pt x="1378" y="541"/>
                  <a:pt x="1378" y="723"/>
                  <a:pt x="1266" y="836"/>
                </a:cubicBezTo>
                <a:close/>
                <a:moveTo>
                  <a:pt x="656" y="225"/>
                </a:moveTo>
                <a:cubicBezTo>
                  <a:pt x="547" y="333"/>
                  <a:pt x="487" y="478"/>
                  <a:pt x="487" y="632"/>
                </a:cubicBezTo>
                <a:cubicBezTo>
                  <a:pt x="487" y="770"/>
                  <a:pt x="535" y="900"/>
                  <a:pt x="623" y="1004"/>
                </a:cubicBezTo>
                <a:cubicBezTo>
                  <a:pt x="554" y="1073"/>
                  <a:pt x="554" y="1073"/>
                  <a:pt x="554" y="1073"/>
                </a:cubicBezTo>
                <a:cubicBezTo>
                  <a:pt x="520" y="1039"/>
                  <a:pt x="520" y="1039"/>
                  <a:pt x="520" y="1039"/>
                </a:cubicBezTo>
                <a:cubicBezTo>
                  <a:pt x="511" y="1030"/>
                  <a:pt x="499" y="1025"/>
                  <a:pt x="486" y="1025"/>
                </a:cubicBezTo>
                <a:cubicBezTo>
                  <a:pt x="473" y="1025"/>
                  <a:pt x="461" y="1030"/>
                  <a:pt x="452" y="1039"/>
                </a:cubicBezTo>
                <a:cubicBezTo>
                  <a:pt x="42" y="1449"/>
                  <a:pt x="42" y="1449"/>
                  <a:pt x="42" y="1449"/>
                </a:cubicBezTo>
                <a:cubicBezTo>
                  <a:pt x="15" y="1476"/>
                  <a:pt x="0" y="1513"/>
                  <a:pt x="0" y="1551"/>
                </a:cubicBezTo>
                <a:cubicBezTo>
                  <a:pt x="0" y="1590"/>
                  <a:pt x="15" y="1626"/>
                  <a:pt x="42" y="1653"/>
                </a:cubicBezTo>
                <a:cubicBezTo>
                  <a:pt x="70" y="1681"/>
                  <a:pt x="107" y="1695"/>
                  <a:pt x="144" y="1695"/>
                </a:cubicBezTo>
                <a:cubicBezTo>
                  <a:pt x="180" y="1695"/>
                  <a:pt x="217" y="1681"/>
                  <a:pt x="245" y="1653"/>
                </a:cubicBezTo>
                <a:cubicBezTo>
                  <a:pt x="656" y="1243"/>
                  <a:pt x="656" y="1243"/>
                  <a:pt x="656" y="1243"/>
                </a:cubicBezTo>
                <a:cubicBezTo>
                  <a:pt x="674" y="1224"/>
                  <a:pt x="674" y="1193"/>
                  <a:pt x="656" y="1175"/>
                </a:cubicBezTo>
                <a:cubicBezTo>
                  <a:pt x="622" y="1141"/>
                  <a:pt x="622" y="1141"/>
                  <a:pt x="622" y="1141"/>
                </a:cubicBezTo>
                <a:cubicBezTo>
                  <a:pt x="691" y="1072"/>
                  <a:pt x="691" y="1072"/>
                  <a:pt x="691" y="1072"/>
                </a:cubicBezTo>
                <a:cubicBezTo>
                  <a:pt x="798" y="1162"/>
                  <a:pt x="930" y="1207"/>
                  <a:pt x="1063" y="1207"/>
                </a:cubicBezTo>
                <a:cubicBezTo>
                  <a:pt x="1210" y="1207"/>
                  <a:pt x="1357" y="1151"/>
                  <a:pt x="1470" y="1039"/>
                </a:cubicBezTo>
                <a:cubicBezTo>
                  <a:pt x="1694" y="815"/>
                  <a:pt x="1694" y="449"/>
                  <a:pt x="1470" y="225"/>
                </a:cubicBezTo>
                <a:cubicBezTo>
                  <a:pt x="1245" y="0"/>
                  <a:pt x="880" y="0"/>
                  <a:pt x="656" y="225"/>
                </a:cubicBezTo>
                <a:close/>
                <a:moveTo>
                  <a:pt x="178" y="1585"/>
                </a:moveTo>
                <a:cubicBezTo>
                  <a:pt x="159" y="1604"/>
                  <a:pt x="128" y="1604"/>
                  <a:pt x="110" y="1585"/>
                </a:cubicBezTo>
                <a:cubicBezTo>
                  <a:pt x="91" y="1566"/>
                  <a:pt x="91" y="1536"/>
                  <a:pt x="110" y="1517"/>
                </a:cubicBezTo>
                <a:cubicBezTo>
                  <a:pt x="350" y="1276"/>
                  <a:pt x="350" y="1276"/>
                  <a:pt x="350" y="1276"/>
                </a:cubicBezTo>
                <a:cubicBezTo>
                  <a:pt x="418" y="1344"/>
                  <a:pt x="418" y="1344"/>
                  <a:pt x="418" y="1344"/>
                </a:cubicBezTo>
                <a:lnTo>
                  <a:pt x="178" y="1585"/>
                </a:lnTo>
                <a:close/>
                <a:moveTo>
                  <a:pt x="486" y="1276"/>
                </a:moveTo>
                <a:cubicBezTo>
                  <a:pt x="418" y="1209"/>
                  <a:pt x="418" y="1209"/>
                  <a:pt x="418" y="1209"/>
                </a:cubicBezTo>
                <a:cubicBezTo>
                  <a:pt x="486" y="1141"/>
                  <a:pt x="486" y="1141"/>
                  <a:pt x="486" y="1141"/>
                </a:cubicBezTo>
                <a:cubicBezTo>
                  <a:pt x="554" y="1209"/>
                  <a:pt x="554" y="1209"/>
                  <a:pt x="554" y="1209"/>
                </a:cubicBezTo>
                <a:lnTo>
                  <a:pt x="486" y="1276"/>
                </a:lnTo>
                <a:close/>
                <a:moveTo>
                  <a:pt x="1402" y="971"/>
                </a:moveTo>
                <a:cubicBezTo>
                  <a:pt x="1215" y="1158"/>
                  <a:pt x="910" y="1158"/>
                  <a:pt x="723" y="971"/>
                </a:cubicBezTo>
                <a:cubicBezTo>
                  <a:pt x="633" y="881"/>
                  <a:pt x="583" y="760"/>
                  <a:pt x="583" y="632"/>
                </a:cubicBezTo>
                <a:cubicBezTo>
                  <a:pt x="583" y="504"/>
                  <a:pt x="633" y="383"/>
                  <a:pt x="723" y="293"/>
                </a:cubicBezTo>
                <a:cubicBezTo>
                  <a:pt x="817" y="199"/>
                  <a:pt x="940" y="152"/>
                  <a:pt x="1063" y="152"/>
                </a:cubicBezTo>
                <a:cubicBezTo>
                  <a:pt x="1186" y="152"/>
                  <a:pt x="1308" y="199"/>
                  <a:pt x="1402" y="293"/>
                </a:cubicBezTo>
                <a:cubicBezTo>
                  <a:pt x="1589" y="480"/>
                  <a:pt x="1589" y="784"/>
                  <a:pt x="1402" y="9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8" name="Freeform 30"/>
          <p:cNvSpPr>
            <a:spLocks noEditPoints="1"/>
          </p:cNvSpPr>
          <p:nvPr/>
        </p:nvSpPr>
        <p:spPr bwMode="auto">
          <a:xfrm>
            <a:off x="10337581" y="3909992"/>
            <a:ext cx="399284" cy="395910"/>
          </a:xfrm>
          <a:custGeom>
            <a:avLst/>
            <a:gdLst>
              <a:gd name="T0" fmla="*/ 1372 w 1666"/>
              <a:gd name="T1" fmla="*/ 1652 h 1652"/>
              <a:gd name="T2" fmla="*/ 1610 w 1666"/>
              <a:gd name="T3" fmla="*/ 1481 h 1652"/>
              <a:gd name="T4" fmla="*/ 1542 w 1666"/>
              <a:gd name="T5" fmla="*/ 1209 h 1652"/>
              <a:gd name="T6" fmla="*/ 1610 w 1666"/>
              <a:gd name="T7" fmla="*/ 395 h 1652"/>
              <a:gd name="T8" fmla="*/ 1474 w 1666"/>
              <a:gd name="T9" fmla="*/ 56 h 1652"/>
              <a:gd name="T10" fmla="*/ 1203 w 1666"/>
              <a:gd name="T11" fmla="*/ 124 h 1652"/>
              <a:gd name="T12" fmla="*/ 931 w 1666"/>
              <a:gd name="T13" fmla="*/ 395 h 1652"/>
              <a:gd name="T14" fmla="*/ 389 w 1666"/>
              <a:gd name="T15" fmla="*/ 56 h 1652"/>
              <a:gd name="T16" fmla="*/ 55 w 1666"/>
              <a:gd name="T17" fmla="*/ 192 h 1652"/>
              <a:gd name="T18" fmla="*/ 494 w 1666"/>
              <a:gd name="T19" fmla="*/ 833 h 1652"/>
              <a:gd name="T20" fmla="*/ 57 w 1666"/>
              <a:gd name="T21" fmla="*/ 1481 h 1652"/>
              <a:gd name="T22" fmla="*/ 395 w 1666"/>
              <a:gd name="T23" fmla="*/ 1610 h 1652"/>
              <a:gd name="T24" fmla="*/ 999 w 1666"/>
              <a:gd name="T25" fmla="*/ 531 h 1652"/>
              <a:gd name="T26" fmla="*/ 1067 w 1666"/>
              <a:gd name="T27" fmla="*/ 463 h 1652"/>
              <a:gd name="T28" fmla="*/ 1203 w 1666"/>
              <a:gd name="T29" fmla="*/ 463 h 1652"/>
              <a:gd name="T30" fmla="*/ 1271 w 1666"/>
              <a:gd name="T31" fmla="*/ 395 h 1652"/>
              <a:gd name="T32" fmla="*/ 1271 w 1666"/>
              <a:gd name="T33" fmla="*/ 259 h 1652"/>
              <a:gd name="T34" fmla="*/ 1338 w 1666"/>
              <a:gd name="T35" fmla="*/ 191 h 1652"/>
              <a:gd name="T36" fmla="*/ 1406 w 1666"/>
              <a:gd name="T37" fmla="*/ 124 h 1652"/>
              <a:gd name="T38" fmla="*/ 1542 w 1666"/>
              <a:gd name="T39" fmla="*/ 327 h 1652"/>
              <a:gd name="T40" fmla="*/ 965 w 1666"/>
              <a:gd name="T41" fmla="*/ 497 h 1652"/>
              <a:gd name="T42" fmla="*/ 124 w 1666"/>
              <a:gd name="T43" fmla="*/ 259 h 1652"/>
              <a:gd name="T44" fmla="*/ 321 w 1666"/>
              <a:gd name="T45" fmla="*/ 124 h 1652"/>
              <a:gd name="T46" fmla="*/ 321 w 1666"/>
              <a:gd name="T47" fmla="*/ 259 h 1652"/>
              <a:gd name="T48" fmla="*/ 423 w 1666"/>
              <a:gd name="T49" fmla="*/ 225 h 1652"/>
              <a:gd name="T50" fmla="*/ 389 w 1666"/>
              <a:gd name="T51" fmla="*/ 463 h 1652"/>
              <a:gd name="T52" fmla="*/ 558 w 1666"/>
              <a:gd name="T53" fmla="*/ 361 h 1652"/>
              <a:gd name="T54" fmla="*/ 592 w 1666"/>
              <a:gd name="T55" fmla="*/ 531 h 1652"/>
              <a:gd name="T56" fmla="*/ 694 w 1666"/>
              <a:gd name="T57" fmla="*/ 497 h 1652"/>
              <a:gd name="T58" fmla="*/ 660 w 1666"/>
              <a:gd name="T59" fmla="*/ 734 h 1652"/>
              <a:gd name="T60" fmla="*/ 830 w 1666"/>
              <a:gd name="T61" fmla="*/ 632 h 1652"/>
              <a:gd name="T62" fmla="*/ 864 w 1666"/>
              <a:gd name="T63" fmla="*/ 802 h 1652"/>
              <a:gd name="T64" fmla="*/ 965 w 1666"/>
              <a:gd name="T65" fmla="*/ 768 h 1652"/>
              <a:gd name="T66" fmla="*/ 931 w 1666"/>
              <a:gd name="T67" fmla="*/ 1006 h 1652"/>
              <a:gd name="T68" fmla="*/ 1101 w 1666"/>
              <a:gd name="T69" fmla="*/ 904 h 1652"/>
              <a:gd name="T70" fmla="*/ 1135 w 1666"/>
              <a:gd name="T71" fmla="*/ 1073 h 1652"/>
              <a:gd name="T72" fmla="*/ 1237 w 1666"/>
              <a:gd name="T73" fmla="*/ 1040 h 1652"/>
              <a:gd name="T74" fmla="*/ 1203 w 1666"/>
              <a:gd name="T75" fmla="*/ 1277 h 1652"/>
              <a:gd name="T76" fmla="*/ 1372 w 1666"/>
              <a:gd name="T77" fmla="*/ 1175 h 1652"/>
              <a:gd name="T78" fmla="*/ 1406 w 1666"/>
              <a:gd name="T79" fmla="*/ 1345 h 1652"/>
              <a:gd name="T80" fmla="*/ 1508 w 1666"/>
              <a:gd name="T81" fmla="*/ 1311 h 1652"/>
              <a:gd name="T82" fmla="*/ 1407 w 1666"/>
              <a:gd name="T83" fmla="*/ 1541 h 1652"/>
              <a:gd name="T84" fmla="*/ 124 w 1666"/>
              <a:gd name="T85" fmla="*/ 327 h 1652"/>
              <a:gd name="T86" fmla="*/ 123 w 1666"/>
              <a:gd name="T87" fmla="*/ 1412 h 1652"/>
              <a:gd name="T88" fmla="*/ 157 w 1666"/>
              <a:gd name="T89" fmla="*/ 1311 h 1652"/>
              <a:gd name="T90" fmla="*/ 327 w 1666"/>
              <a:gd name="T91" fmla="*/ 1413 h 1652"/>
              <a:gd name="T92" fmla="*/ 292 w 1666"/>
              <a:gd name="T93" fmla="*/ 1174 h 1652"/>
              <a:gd name="T94" fmla="*/ 395 w 1666"/>
              <a:gd name="T95" fmla="*/ 1209 h 1652"/>
              <a:gd name="T96" fmla="*/ 427 w 1666"/>
              <a:gd name="T97" fmla="*/ 1037 h 1652"/>
              <a:gd name="T98" fmla="*/ 599 w 1666"/>
              <a:gd name="T99" fmla="*/ 1141 h 1652"/>
              <a:gd name="T100" fmla="*/ 562 w 1666"/>
              <a:gd name="T101" fmla="*/ 901 h 1652"/>
              <a:gd name="T102" fmla="*/ 259 w 1666"/>
              <a:gd name="T103" fmla="*/ 1542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66" h="1652">
                <a:moveTo>
                  <a:pt x="833" y="1172"/>
                </a:moveTo>
                <a:cubicBezTo>
                  <a:pt x="1271" y="1610"/>
                  <a:pt x="1271" y="1610"/>
                  <a:pt x="1271" y="1610"/>
                </a:cubicBezTo>
                <a:cubicBezTo>
                  <a:pt x="1299" y="1638"/>
                  <a:pt x="1336" y="1652"/>
                  <a:pt x="1372" y="1652"/>
                </a:cubicBezTo>
                <a:cubicBezTo>
                  <a:pt x="1409" y="1652"/>
                  <a:pt x="1446" y="1638"/>
                  <a:pt x="1474" y="1610"/>
                </a:cubicBezTo>
                <a:cubicBezTo>
                  <a:pt x="1609" y="1481"/>
                  <a:pt x="1609" y="1481"/>
                  <a:pt x="1609" y="1481"/>
                </a:cubicBezTo>
                <a:cubicBezTo>
                  <a:pt x="1609" y="1481"/>
                  <a:pt x="1610" y="1481"/>
                  <a:pt x="1610" y="1481"/>
                </a:cubicBezTo>
                <a:cubicBezTo>
                  <a:pt x="1666" y="1424"/>
                  <a:pt x="1666" y="1333"/>
                  <a:pt x="1610" y="1277"/>
                </a:cubicBezTo>
                <a:cubicBezTo>
                  <a:pt x="1542" y="1209"/>
                  <a:pt x="1542" y="1209"/>
                  <a:pt x="1542" y="1209"/>
                </a:cubicBezTo>
                <a:cubicBezTo>
                  <a:pt x="1542" y="1209"/>
                  <a:pt x="1542" y="1209"/>
                  <a:pt x="1542" y="1209"/>
                </a:cubicBezTo>
                <a:cubicBezTo>
                  <a:pt x="1542" y="1209"/>
                  <a:pt x="1542" y="1209"/>
                  <a:pt x="1542" y="1209"/>
                </a:cubicBezTo>
                <a:cubicBezTo>
                  <a:pt x="1169" y="836"/>
                  <a:pt x="1169" y="836"/>
                  <a:pt x="1169" y="836"/>
                </a:cubicBezTo>
                <a:cubicBezTo>
                  <a:pt x="1610" y="395"/>
                  <a:pt x="1610" y="395"/>
                  <a:pt x="1610" y="395"/>
                </a:cubicBezTo>
                <a:cubicBezTo>
                  <a:pt x="1637" y="368"/>
                  <a:pt x="1652" y="332"/>
                  <a:pt x="1652" y="293"/>
                </a:cubicBezTo>
                <a:cubicBezTo>
                  <a:pt x="1652" y="255"/>
                  <a:pt x="1637" y="219"/>
                  <a:pt x="1610" y="191"/>
                </a:cubicBezTo>
                <a:cubicBezTo>
                  <a:pt x="1474" y="56"/>
                  <a:pt x="1474" y="56"/>
                  <a:pt x="1474" y="56"/>
                </a:cubicBezTo>
                <a:cubicBezTo>
                  <a:pt x="1418" y="0"/>
                  <a:pt x="1327" y="0"/>
                  <a:pt x="1271" y="56"/>
                </a:cubicBezTo>
                <a:cubicBezTo>
                  <a:pt x="1203" y="124"/>
                  <a:pt x="1203" y="124"/>
                  <a:pt x="1203" y="124"/>
                </a:cubicBezTo>
                <a:cubicBezTo>
                  <a:pt x="1203" y="124"/>
                  <a:pt x="1203" y="124"/>
                  <a:pt x="1203" y="124"/>
                </a:cubicBezTo>
                <a:cubicBezTo>
                  <a:pt x="1067" y="259"/>
                  <a:pt x="1067" y="259"/>
                  <a:pt x="1067" y="259"/>
                </a:cubicBezTo>
                <a:cubicBezTo>
                  <a:pt x="1067" y="259"/>
                  <a:pt x="1067" y="259"/>
                  <a:pt x="1067" y="259"/>
                </a:cubicBezTo>
                <a:cubicBezTo>
                  <a:pt x="931" y="395"/>
                  <a:pt x="931" y="395"/>
                  <a:pt x="931" y="395"/>
                </a:cubicBezTo>
                <a:cubicBezTo>
                  <a:pt x="931" y="395"/>
                  <a:pt x="931" y="395"/>
                  <a:pt x="931" y="395"/>
                </a:cubicBezTo>
                <a:cubicBezTo>
                  <a:pt x="830" y="497"/>
                  <a:pt x="830" y="497"/>
                  <a:pt x="830" y="497"/>
                </a:cubicBezTo>
                <a:cubicBezTo>
                  <a:pt x="389" y="56"/>
                  <a:pt x="389" y="56"/>
                  <a:pt x="389" y="56"/>
                </a:cubicBezTo>
                <a:cubicBezTo>
                  <a:pt x="333" y="0"/>
                  <a:pt x="241" y="0"/>
                  <a:pt x="185" y="56"/>
                </a:cubicBezTo>
                <a:cubicBezTo>
                  <a:pt x="185" y="56"/>
                  <a:pt x="185" y="56"/>
                  <a:pt x="184" y="57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28" y="219"/>
                  <a:pt x="14" y="255"/>
                  <a:pt x="14" y="293"/>
                </a:cubicBezTo>
                <a:cubicBezTo>
                  <a:pt x="14" y="332"/>
                  <a:pt x="29" y="368"/>
                  <a:pt x="56" y="395"/>
                </a:cubicBezTo>
                <a:cubicBezTo>
                  <a:pt x="494" y="833"/>
                  <a:pt x="494" y="833"/>
                  <a:pt x="494" y="833"/>
                </a:cubicBezTo>
                <a:cubicBezTo>
                  <a:pt x="56" y="1277"/>
                  <a:pt x="56" y="1277"/>
                  <a:pt x="56" y="1277"/>
                </a:cubicBezTo>
                <a:cubicBezTo>
                  <a:pt x="0" y="1333"/>
                  <a:pt x="0" y="1424"/>
                  <a:pt x="56" y="1481"/>
                </a:cubicBezTo>
                <a:cubicBezTo>
                  <a:pt x="56" y="1481"/>
                  <a:pt x="56" y="1481"/>
                  <a:pt x="57" y="1481"/>
                </a:cubicBezTo>
                <a:cubicBezTo>
                  <a:pt x="192" y="1610"/>
                  <a:pt x="192" y="1610"/>
                  <a:pt x="192" y="1610"/>
                </a:cubicBezTo>
                <a:cubicBezTo>
                  <a:pt x="220" y="1638"/>
                  <a:pt x="257" y="1652"/>
                  <a:pt x="293" y="1652"/>
                </a:cubicBezTo>
                <a:cubicBezTo>
                  <a:pt x="330" y="1652"/>
                  <a:pt x="367" y="1638"/>
                  <a:pt x="395" y="1610"/>
                </a:cubicBezTo>
                <a:lnTo>
                  <a:pt x="833" y="1172"/>
                </a:lnTo>
                <a:close/>
                <a:moveTo>
                  <a:pt x="965" y="497"/>
                </a:moveTo>
                <a:cubicBezTo>
                  <a:pt x="999" y="531"/>
                  <a:pt x="999" y="531"/>
                  <a:pt x="999" y="531"/>
                </a:cubicBezTo>
                <a:cubicBezTo>
                  <a:pt x="1009" y="540"/>
                  <a:pt x="1021" y="545"/>
                  <a:pt x="1033" y="545"/>
                </a:cubicBezTo>
                <a:cubicBezTo>
                  <a:pt x="1045" y="545"/>
                  <a:pt x="1058" y="540"/>
                  <a:pt x="1067" y="531"/>
                </a:cubicBezTo>
                <a:cubicBezTo>
                  <a:pt x="1086" y="512"/>
                  <a:pt x="1086" y="482"/>
                  <a:pt x="1067" y="463"/>
                </a:cubicBezTo>
                <a:cubicBezTo>
                  <a:pt x="1033" y="429"/>
                  <a:pt x="1033" y="429"/>
                  <a:pt x="1033" y="429"/>
                </a:cubicBezTo>
                <a:cubicBezTo>
                  <a:pt x="1101" y="361"/>
                  <a:pt x="1101" y="361"/>
                  <a:pt x="1101" y="361"/>
                </a:cubicBezTo>
                <a:cubicBezTo>
                  <a:pt x="1203" y="463"/>
                  <a:pt x="1203" y="463"/>
                  <a:pt x="1203" y="463"/>
                </a:cubicBezTo>
                <a:cubicBezTo>
                  <a:pt x="1212" y="472"/>
                  <a:pt x="1224" y="477"/>
                  <a:pt x="1237" y="477"/>
                </a:cubicBezTo>
                <a:cubicBezTo>
                  <a:pt x="1249" y="477"/>
                  <a:pt x="1261" y="472"/>
                  <a:pt x="1271" y="463"/>
                </a:cubicBezTo>
                <a:cubicBezTo>
                  <a:pt x="1289" y="444"/>
                  <a:pt x="1289" y="414"/>
                  <a:pt x="1271" y="395"/>
                </a:cubicBezTo>
                <a:cubicBezTo>
                  <a:pt x="1169" y="293"/>
                  <a:pt x="1169" y="293"/>
                  <a:pt x="1169" y="293"/>
                </a:cubicBezTo>
                <a:cubicBezTo>
                  <a:pt x="1237" y="225"/>
                  <a:pt x="1237" y="225"/>
                  <a:pt x="1237" y="225"/>
                </a:cubicBezTo>
                <a:cubicBezTo>
                  <a:pt x="1271" y="259"/>
                  <a:pt x="1271" y="259"/>
                  <a:pt x="1271" y="259"/>
                </a:cubicBezTo>
                <a:cubicBezTo>
                  <a:pt x="1280" y="269"/>
                  <a:pt x="1292" y="273"/>
                  <a:pt x="1305" y="273"/>
                </a:cubicBezTo>
                <a:cubicBezTo>
                  <a:pt x="1317" y="273"/>
                  <a:pt x="1329" y="269"/>
                  <a:pt x="1338" y="259"/>
                </a:cubicBezTo>
                <a:cubicBezTo>
                  <a:pt x="1357" y="241"/>
                  <a:pt x="1357" y="210"/>
                  <a:pt x="1338" y="191"/>
                </a:cubicBezTo>
                <a:cubicBezTo>
                  <a:pt x="1305" y="158"/>
                  <a:pt x="1305" y="158"/>
                  <a:pt x="1305" y="158"/>
                </a:cubicBezTo>
                <a:cubicBezTo>
                  <a:pt x="1338" y="124"/>
                  <a:pt x="1338" y="124"/>
                  <a:pt x="1338" y="124"/>
                </a:cubicBezTo>
                <a:cubicBezTo>
                  <a:pt x="1357" y="105"/>
                  <a:pt x="1388" y="105"/>
                  <a:pt x="1406" y="124"/>
                </a:cubicBezTo>
                <a:cubicBezTo>
                  <a:pt x="1542" y="259"/>
                  <a:pt x="1542" y="259"/>
                  <a:pt x="1542" y="259"/>
                </a:cubicBezTo>
                <a:cubicBezTo>
                  <a:pt x="1551" y="268"/>
                  <a:pt x="1556" y="280"/>
                  <a:pt x="1556" y="293"/>
                </a:cubicBezTo>
                <a:cubicBezTo>
                  <a:pt x="1556" y="306"/>
                  <a:pt x="1551" y="318"/>
                  <a:pt x="1542" y="327"/>
                </a:cubicBezTo>
                <a:cubicBezTo>
                  <a:pt x="1101" y="768"/>
                  <a:pt x="1101" y="768"/>
                  <a:pt x="1101" y="768"/>
                </a:cubicBezTo>
                <a:cubicBezTo>
                  <a:pt x="897" y="565"/>
                  <a:pt x="897" y="565"/>
                  <a:pt x="897" y="565"/>
                </a:cubicBezTo>
                <a:lnTo>
                  <a:pt x="965" y="497"/>
                </a:lnTo>
                <a:close/>
                <a:moveTo>
                  <a:pt x="124" y="327"/>
                </a:moveTo>
                <a:cubicBezTo>
                  <a:pt x="115" y="318"/>
                  <a:pt x="110" y="306"/>
                  <a:pt x="110" y="293"/>
                </a:cubicBezTo>
                <a:cubicBezTo>
                  <a:pt x="110" y="280"/>
                  <a:pt x="115" y="268"/>
                  <a:pt x="124" y="259"/>
                </a:cubicBezTo>
                <a:cubicBezTo>
                  <a:pt x="124" y="259"/>
                  <a:pt x="124" y="259"/>
                  <a:pt x="124" y="258"/>
                </a:cubicBezTo>
                <a:cubicBezTo>
                  <a:pt x="253" y="123"/>
                  <a:pt x="253" y="123"/>
                  <a:pt x="253" y="123"/>
                </a:cubicBezTo>
                <a:cubicBezTo>
                  <a:pt x="272" y="105"/>
                  <a:pt x="302" y="105"/>
                  <a:pt x="321" y="124"/>
                </a:cubicBezTo>
                <a:cubicBezTo>
                  <a:pt x="355" y="158"/>
                  <a:pt x="355" y="158"/>
                  <a:pt x="355" y="158"/>
                </a:cubicBezTo>
                <a:cubicBezTo>
                  <a:pt x="321" y="191"/>
                  <a:pt x="321" y="191"/>
                  <a:pt x="321" y="191"/>
                </a:cubicBezTo>
                <a:cubicBezTo>
                  <a:pt x="302" y="210"/>
                  <a:pt x="302" y="241"/>
                  <a:pt x="321" y="259"/>
                </a:cubicBezTo>
                <a:cubicBezTo>
                  <a:pt x="330" y="269"/>
                  <a:pt x="342" y="273"/>
                  <a:pt x="355" y="273"/>
                </a:cubicBezTo>
                <a:cubicBezTo>
                  <a:pt x="367" y="273"/>
                  <a:pt x="379" y="269"/>
                  <a:pt x="389" y="259"/>
                </a:cubicBezTo>
                <a:cubicBezTo>
                  <a:pt x="423" y="225"/>
                  <a:pt x="423" y="225"/>
                  <a:pt x="423" y="225"/>
                </a:cubicBezTo>
                <a:cubicBezTo>
                  <a:pt x="490" y="293"/>
                  <a:pt x="490" y="293"/>
                  <a:pt x="490" y="293"/>
                </a:cubicBezTo>
                <a:cubicBezTo>
                  <a:pt x="389" y="395"/>
                  <a:pt x="389" y="395"/>
                  <a:pt x="389" y="395"/>
                </a:cubicBezTo>
                <a:cubicBezTo>
                  <a:pt x="370" y="414"/>
                  <a:pt x="370" y="444"/>
                  <a:pt x="389" y="463"/>
                </a:cubicBezTo>
                <a:cubicBezTo>
                  <a:pt x="398" y="472"/>
                  <a:pt x="410" y="477"/>
                  <a:pt x="423" y="477"/>
                </a:cubicBezTo>
                <a:cubicBezTo>
                  <a:pt x="435" y="477"/>
                  <a:pt x="447" y="472"/>
                  <a:pt x="456" y="463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626" y="429"/>
                  <a:pt x="626" y="429"/>
                  <a:pt x="626" y="429"/>
                </a:cubicBezTo>
                <a:cubicBezTo>
                  <a:pt x="592" y="463"/>
                  <a:pt x="592" y="463"/>
                  <a:pt x="592" y="463"/>
                </a:cubicBezTo>
                <a:cubicBezTo>
                  <a:pt x="573" y="482"/>
                  <a:pt x="573" y="512"/>
                  <a:pt x="592" y="531"/>
                </a:cubicBezTo>
                <a:cubicBezTo>
                  <a:pt x="602" y="540"/>
                  <a:pt x="614" y="545"/>
                  <a:pt x="626" y="545"/>
                </a:cubicBezTo>
                <a:cubicBezTo>
                  <a:pt x="638" y="545"/>
                  <a:pt x="651" y="540"/>
                  <a:pt x="660" y="531"/>
                </a:cubicBezTo>
                <a:cubicBezTo>
                  <a:pt x="694" y="497"/>
                  <a:pt x="694" y="497"/>
                  <a:pt x="694" y="497"/>
                </a:cubicBezTo>
                <a:cubicBezTo>
                  <a:pt x="762" y="565"/>
                  <a:pt x="762" y="565"/>
                  <a:pt x="762" y="565"/>
                </a:cubicBezTo>
                <a:cubicBezTo>
                  <a:pt x="660" y="666"/>
                  <a:pt x="660" y="666"/>
                  <a:pt x="660" y="666"/>
                </a:cubicBezTo>
                <a:cubicBezTo>
                  <a:pt x="641" y="685"/>
                  <a:pt x="641" y="715"/>
                  <a:pt x="660" y="734"/>
                </a:cubicBezTo>
                <a:cubicBezTo>
                  <a:pt x="669" y="744"/>
                  <a:pt x="682" y="748"/>
                  <a:pt x="694" y="748"/>
                </a:cubicBezTo>
                <a:cubicBezTo>
                  <a:pt x="706" y="748"/>
                  <a:pt x="718" y="744"/>
                  <a:pt x="728" y="734"/>
                </a:cubicBezTo>
                <a:cubicBezTo>
                  <a:pt x="830" y="632"/>
                  <a:pt x="830" y="632"/>
                  <a:pt x="830" y="632"/>
                </a:cubicBezTo>
                <a:cubicBezTo>
                  <a:pt x="897" y="700"/>
                  <a:pt x="897" y="700"/>
                  <a:pt x="897" y="700"/>
                </a:cubicBezTo>
                <a:cubicBezTo>
                  <a:pt x="864" y="734"/>
                  <a:pt x="864" y="734"/>
                  <a:pt x="864" y="734"/>
                </a:cubicBezTo>
                <a:cubicBezTo>
                  <a:pt x="845" y="753"/>
                  <a:pt x="845" y="783"/>
                  <a:pt x="864" y="802"/>
                </a:cubicBezTo>
                <a:cubicBezTo>
                  <a:pt x="873" y="811"/>
                  <a:pt x="885" y="816"/>
                  <a:pt x="897" y="816"/>
                </a:cubicBezTo>
                <a:cubicBezTo>
                  <a:pt x="910" y="816"/>
                  <a:pt x="922" y="811"/>
                  <a:pt x="931" y="802"/>
                </a:cubicBezTo>
                <a:cubicBezTo>
                  <a:pt x="965" y="768"/>
                  <a:pt x="965" y="768"/>
                  <a:pt x="965" y="768"/>
                </a:cubicBezTo>
                <a:cubicBezTo>
                  <a:pt x="1033" y="836"/>
                  <a:pt x="1033" y="836"/>
                  <a:pt x="1033" y="836"/>
                </a:cubicBezTo>
                <a:cubicBezTo>
                  <a:pt x="931" y="938"/>
                  <a:pt x="931" y="938"/>
                  <a:pt x="931" y="938"/>
                </a:cubicBezTo>
                <a:cubicBezTo>
                  <a:pt x="913" y="956"/>
                  <a:pt x="913" y="987"/>
                  <a:pt x="931" y="1006"/>
                </a:cubicBezTo>
                <a:cubicBezTo>
                  <a:pt x="941" y="1015"/>
                  <a:pt x="953" y="1020"/>
                  <a:pt x="965" y="1020"/>
                </a:cubicBezTo>
                <a:cubicBezTo>
                  <a:pt x="978" y="1020"/>
                  <a:pt x="990" y="1015"/>
                  <a:pt x="999" y="1006"/>
                </a:cubicBezTo>
                <a:cubicBezTo>
                  <a:pt x="1101" y="904"/>
                  <a:pt x="1101" y="904"/>
                  <a:pt x="1101" y="904"/>
                </a:cubicBezTo>
                <a:cubicBezTo>
                  <a:pt x="1169" y="972"/>
                  <a:pt x="1169" y="972"/>
                  <a:pt x="1169" y="972"/>
                </a:cubicBezTo>
                <a:cubicBezTo>
                  <a:pt x="1135" y="1006"/>
                  <a:pt x="1135" y="1006"/>
                  <a:pt x="1135" y="1006"/>
                </a:cubicBezTo>
                <a:cubicBezTo>
                  <a:pt x="1116" y="1024"/>
                  <a:pt x="1116" y="1055"/>
                  <a:pt x="1135" y="1073"/>
                </a:cubicBezTo>
                <a:cubicBezTo>
                  <a:pt x="1144" y="1083"/>
                  <a:pt x="1157" y="1087"/>
                  <a:pt x="1169" y="1087"/>
                </a:cubicBezTo>
                <a:cubicBezTo>
                  <a:pt x="1181" y="1087"/>
                  <a:pt x="1193" y="1083"/>
                  <a:pt x="1203" y="1073"/>
                </a:cubicBezTo>
                <a:cubicBezTo>
                  <a:pt x="1237" y="1040"/>
                  <a:pt x="1237" y="1040"/>
                  <a:pt x="1237" y="1040"/>
                </a:cubicBezTo>
                <a:cubicBezTo>
                  <a:pt x="1305" y="1107"/>
                  <a:pt x="1305" y="1107"/>
                  <a:pt x="1305" y="1107"/>
                </a:cubicBezTo>
                <a:cubicBezTo>
                  <a:pt x="1203" y="1209"/>
                  <a:pt x="1203" y="1209"/>
                  <a:pt x="1203" y="1209"/>
                </a:cubicBezTo>
                <a:cubicBezTo>
                  <a:pt x="1184" y="1228"/>
                  <a:pt x="1184" y="1258"/>
                  <a:pt x="1203" y="1277"/>
                </a:cubicBezTo>
                <a:cubicBezTo>
                  <a:pt x="1212" y="1286"/>
                  <a:pt x="1224" y="1291"/>
                  <a:pt x="1237" y="1291"/>
                </a:cubicBezTo>
                <a:cubicBezTo>
                  <a:pt x="1249" y="1291"/>
                  <a:pt x="1261" y="1286"/>
                  <a:pt x="1271" y="1277"/>
                </a:cubicBezTo>
                <a:cubicBezTo>
                  <a:pt x="1372" y="1175"/>
                  <a:pt x="1372" y="1175"/>
                  <a:pt x="1372" y="1175"/>
                </a:cubicBezTo>
                <a:cubicBezTo>
                  <a:pt x="1440" y="1243"/>
                  <a:pt x="1440" y="1243"/>
                  <a:pt x="1440" y="1243"/>
                </a:cubicBezTo>
                <a:cubicBezTo>
                  <a:pt x="1406" y="1277"/>
                  <a:pt x="1406" y="1277"/>
                  <a:pt x="1406" y="1277"/>
                </a:cubicBezTo>
                <a:cubicBezTo>
                  <a:pt x="1388" y="1296"/>
                  <a:pt x="1388" y="1326"/>
                  <a:pt x="1406" y="1345"/>
                </a:cubicBezTo>
                <a:cubicBezTo>
                  <a:pt x="1416" y="1354"/>
                  <a:pt x="1428" y="1359"/>
                  <a:pt x="1440" y="1359"/>
                </a:cubicBezTo>
                <a:cubicBezTo>
                  <a:pt x="1453" y="1359"/>
                  <a:pt x="1465" y="1354"/>
                  <a:pt x="1474" y="1345"/>
                </a:cubicBezTo>
                <a:cubicBezTo>
                  <a:pt x="1508" y="1311"/>
                  <a:pt x="1508" y="1311"/>
                  <a:pt x="1508" y="1311"/>
                </a:cubicBezTo>
                <a:cubicBezTo>
                  <a:pt x="1542" y="1345"/>
                  <a:pt x="1542" y="1345"/>
                  <a:pt x="1542" y="1345"/>
                </a:cubicBezTo>
                <a:cubicBezTo>
                  <a:pt x="1561" y="1363"/>
                  <a:pt x="1561" y="1394"/>
                  <a:pt x="1542" y="1412"/>
                </a:cubicBezTo>
                <a:cubicBezTo>
                  <a:pt x="1407" y="1541"/>
                  <a:pt x="1407" y="1541"/>
                  <a:pt x="1407" y="1541"/>
                </a:cubicBezTo>
                <a:cubicBezTo>
                  <a:pt x="1407" y="1541"/>
                  <a:pt x="1407" y="1542"/>
                  <a:pt x="1406" y="1542"/>
                </a:cubicBezTo>
                <a:cubicBezTo>
                  <a:pt x="1388" y="1561"/>
                  <a:pt x="1357" y="1561"/>
                  <a:pt x="1338" y="1542"/>
                </a:cubicBezTo>
                <a:lnTo>
                  <a:pt x="124" y="327"/>
                </a:lnTo>
                <a:close/>
                <a:moveTo>
                  <a:pt x="259" y="1542"/>
                </a:moveTo>
                <a:cubicBezTo>
                  <a:pt x="259" y="1542"/>
                  <a:pt x="259" y="1541"/>
                  <a:pt x="259" y="1541"/>
                </a:cubicBezTo>
                <a:cubicBezTo>
                  <a:pt x="123" y="1412"/>
                  <a:pt x="123" y="1412"/>
                  <a:pt x="123" y="1412"/>
                </a:cubicBezTo>
                <a:cubicBezTo>
                  <a:pt x="105" y="1394"/>
                  <a:pt x="105" y="1363"/>
                  <a:pt x="124" y="1345"/>
                </a:cubicBezTo>
                <a:cubicBezTo>
                  <a:pt x="124" y="1345"/>
                  <a:pt x="124" y="1345"/>
                  <a:pt x="124" y="1345"/>
                </a:cubicBezTo>
                <a:cubicBezTo>
                  <a:pt x="157" y="1311"/>
                  <a:pt x="157" y="1311"/>
                  <a:pt x="157" y="1311"/>
                </a:cubicBezTo>
                <a:cubicBezTo>
                  <a:pt x="259" y="1413"/>
                  <a:pt x="259" y="1413"/>
                  <a:pt x="259" y="1413"/>
                </a:cubicBezTo>
                <a:cubicBezTo>
                  <a:pt x="269" y="1422"/>
                  <a:pt x="281" y="1427"/>
                  <a:pt x="293" y="1427"/>
                </a:cubicBezTo>
                <a:cubicBezTo>
                  <a:pt x="306" y="1427"/>
                  <a:pt x="318" y="1422"/>
                  <a:pt x="327" y="1413"/>
                </a:cubicBezTo>
                <a:cubicBezTo>
                  <a:pt x="346" y="1394"/>
                  <a:pt x="346" y="1364"/>
                  <a:pt x="327" y="1345"/>
                </a:cubicBezTo>
                <a:cubicBezTo>
                  <a:pt x="225" y="1242"/>
                  <a:pt x="225" y="1242"/>
                  <a:pt x="225" y="1242"/>
                </a:cubicBezTo>
                <a:cubicBezTo>
                  <a:pt x="292" y="1174"/>
                  <a:pt x="292" y="1174"/>
                  <a:pt x="292" y="1174"/>
                </a:cubicBezTo>
                <a:cubicBezTo>
                  <a:pt x="327" y="1209"/>
                  <a:pt x="327" y="1209"/>
                  <a:pt x="327" y="1209"/>
                </a:cubicBezTo>
                <a:cubicBezTo>
                  <a:pt x="337" y="1219"/>
                  <a:pt x="349" y="1223"/>
                  <a:pt x="361" y="1223"/>
                </a:cubicBezTo>
                <a:cubicBezTo>
                  <a:pt x="373" y="1223"/>
                  <a:pt x="386" y="1219"/>
                  <a:pt x="395" y="1209"/>
                </a:cubicBezTo>
                <a:cubicBezTo>
                  <a:pt x="414" y="1190"/>
                  <a:pt x="414" y="1160"/>
                  <a:pt x="395" y="1141"/>
                </a:cubicBezTo>
                <a:cubicBezTo>
                  <a:pt x="359" y="1106"/>
                  <a:pt x="359" y="1106"/>
                  <a:pt x="359" y="1106"/>
                </a:cubicBezTo>
                <a:cubicBezTo>
                  <a:pt x="427" y="1037"/>
                  <a:pt x="427" y="1037"/>
                  <a:pt x="427" y="1037"/>
                </a:cubicBezTo>
                <a:cubicBezTo>
                  <a:pt x="531" y="1141"/>
                  <a:pt x="531" y="1141"/>
                  <a:pt x="531" y="1141"/>
                </a:cubicBezTo>
                <a:cubicBezTo>
                  <a:pt x="540" y="1151"/>
                  <a:pt x="552" y="1155"/>
                  <a:pt x="565" y="1155"/>
                </a:cubicBezTo>
                <a:cubicBezTo>
                  <a:pt x="577" y="1155"/>
                  <a:pt x="589" y="1151"/>
                  <a:pt x="599" y="1141"/>
                </a:cubicBezTo>
                <a:cubicBezTo>
                  <a:pt x="617" y="1123"/>
                  <a:pt x="617" y="1092"/>
                  <a:pt x="599" y="1073"/>
                </a:cubicBezTo>
                <a:cubicBezTo>
                  <a:pt x="494" y="969"/>
                  <a:pt x="494" y="969"/>
                  <a:pt x="494" y="969"/>
                </a:cubicBezTo>
                <a:cubicBezTo>
                  <a:pt x="562" y="901"/>
                  <a:pt x="562" y="901"/>
                  <a:pt x="562" y="901"/>
                </a:cubicBezTo>
                <a:cubicBezTo>
                  <a:pt x="765" y="1104"/>
                  <a:pt x="765" y="1104"/>
                  <a:pt x="765" y="1104"/>
                </a:cubicBezTo>
                <a:cubicBezTo>
                  <a:pt x="327" y="1542"/>
                  <a:pt x="327" y="1542"/>
                  <a:pt x="327" y="1542"/>
                </a:cubicBezTo>
                <a:cubicBezTo>
                  <a:pt x="308" y="1561"/>
                  <a:pt x="278" y="1561"/>
                  <a:pt x="259" y="1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10340809" y="3287351"/>
            <a:ext cx="392828" cy="299060"/>
          </a:xfrm>
          <a:custGeom>
            <a:avLst/>
            <a:gdLst>
              <a:gd name="T0" fmla="*/ 1303 w 1639"/>
              <a:gd name="T1" fmla="*/ 192 h 1248"/>
              <a:gd name="T2" fmla="*/ 336 w 1639"/>
              <a:gd name="T3" fmla="*/ 192 h 1248"/>
              <a:gd name="T4" fmla="*/ 288 w 1639"/>
              <a:gd name="T5" fmla="*/ 240 h 1248"/>
              <a:gd name="T6" fmla="*/ 288 w 1639"/>
              <a:gd name="T7" fmla="*/ 816 h 1248"/>
              <a:gd name="T8" fmla="*/ 336 w 1639"/>
              <a:gd name="T9" fmla="*/ 864 h 1248"/>
              <a:gd name="T10" fmla="*/ 1303 w 1639"/>
              <a:gd name="T11" fmla="*/ 864 h 1248"/>
              <a:gd name="T12" fmla="*/ 1351 w 1639"/>
              <a:gd name="T13" fmla="*/ 816 h 1248"/>
              <a:gd name="T14" fmla="*/ 1351 w 1639"/>
              <a:gd name="T15" fmla="*/ 240 h 1248"/>
              <a:gd name="T16" fmla="*/ 1303 w 1639"/>
              <a:gd name="T17" fmla="*/ 192 h 1248"/>
              <a:gd name="T18" fmla="*/ 1255 w 1639"/>
              <a:gd name="T19" fmla="*/ 768 h 1248"/>
              <a:gd name="T20" fmla="*/ 384 w 1639"/>
              <a:gd name="T21" fmla="*/ 768 h 1248"/>
              <a:gd name="T22" fmla="*/ 384 w 1639"/>
              <a:gd name="T23" fmla="*/ 288 h 1248"/>
              <a:gd name="T24" fmla="*/ 1255 w 1639"/>
              <a:gd name="T25" fmla="*/ 288 h 1248"/>
              <a:gd name="T26" fmla="*/ 1255 w 1639"/>
              <a:gd name="T27" fmla="*/ 768 h 1248"/>
              <a:gd name="T28" fmla="*/ 1399 w 1639"/>
              <a:gd name="T29" fmla="*/ 0 h 1248"/>
              <a:gd name="T30" fmla="*/ 240 w 1639"/>
              <a:gd name="T31" fmla="*/ 0 h 1248"/>
              <a:gd name="T32" fmla="*/ 96 w 1639"/>
              <a:gd name="T33" fmla="*/ 144 h 1248"/>
              <a:gd name="T34" fmla="*/ 96 w 1639"/>
              <a:gd name="T35" fmla="*/ 960 h 1248"/>
              <a:gd name="T36" fmla="*/ 48 w 1639"/>
              <a:gd name="T37" fmla="*/ 960 h 1248"/>
              <a:gd name="T38" fmla="*/ 0 w 1639"/>
              <a:gd name="T39" fmla="*/ 1008 h 1248"/>
              <a:gd name="T40" fmla="*/ 0 w 1639"/>
              <a:gd name="T41" fmla="*/ 1104 h 1248"/>
              <a:gd name="T42" fmla="*/ 144 w 1639"/>
              <a:gd name="T43" fmla="*/ 1248 h 1248"/>
              <a:gd name="T44" fmla="*/ 1495 w 1639"/>
              <a:gd name="T45" fmla="*/ 1248 h 1248"/>
              <a:gd name="T46" fmla="*/ 1639 w 1639"/>
              <a:gd name="T47" fmla="*/ 1104 h 1248"/>
              <a:gd name="T48" fmla="*/ 1639 w 1639"/>
              <a:gd name="T49" fmla="*/ 1008 h 1248"/>
              <a:gd name="T50" fmla="*/ 1591 w 1639"/>
              <a:gd name="T51" fmla="*/ 960 h 1248"/>
              <a:gd name="T52" fmla="*/ 1543 w 1639"/>
              <a:gd name="T53" fmla="*/ 960 h 1248"/>
              <a:gd name="T54" fmla="*/ 1543 w 1639"/>
              <a:gd name="T55" fmla="*/ 144 h 1248"/>
              <a:gd name="T56" fmla="*/ 1399 w 1639"/>
              <a:gd name="T57" fmla="*/ 0 h 1248"/>
              <a:gd name="T58" fmla="*/ 192 w 1639"/>
              <a:gd name="T59" fmla="*/ 144 h 1248"/>
              <a:gd name="T60" fmla="*/ 240 w 1639"/>
              <a:gd name="T61" fmla="*/ 96 h 1248"/>
              <a:gd name="T62" fmla="*/ 1399 w 1639"/>
              <a:gd name="T63" fmla="*/ 96 h 1248"/>
              <a:gd name="T64" fmla="*/ 1447 w 1639"/>
              <a:gd name="T65" fmla="*/ 144 h 1248"/>
              <a:gd name="T66" fmla="*/ 1447 w 1639"/>
              <a:gd name="T67" fmla="*/ 960 h 1248"/>
              <a:gd name="T68" fmla="*/ 192 w 1639"/>
              <a:gd name="T69" fmla="*/ 960 h 1248"/>
              <a:gd name="T70" fmla="*/ 192 w 1639"/>
              <a:gd name="T71" fmla="*/ 144 h 1248"/>
              <a:gd name="T72" fmla="*/ 1543 w 1639"/>
              <a:gd name="T73" fmla="*/ 1104 h 1248"/>
              <a:gd name="T74" fmla="*/ 1495 w 1639"/>
              <a:gd name="T75" fmla="*/ 1152 h 1248"/>
              <a:gd name="T76" fmla="*/ 144 w 1639"/>
              <a:gd name="T77" fmla="*/ 1152 h 1248"/>
              <a:gd name="T78" fmla="*/ 96 w 1639"/>
              <a:gd name="T79" fmla="*/ 1104 h 1248"/>
              <a:gd name="T80" fmla="*/ 96 w 1639"/>
              <a:gd name="T81" fmla="*/ 1056 h 1248"/>
              <a:gd name="T82" fmla="*/ 1543 w 1639"/>
              <a:gd name="T83" fmla="*/ 1056 h 1248"/>
              <a:gd name="T84" fmla="*/ 1543 w 1639"/>
              <a:gd name="T85" fmla="*/ 1104 h 1248"/>
              <a:gd name="T86" fmla="*/ 480 w 1639"/>
              <a:gd name="T87" fmla="*/ 432 h 1248"/>
              <a:gd name="T88" fmla="*/ 528 w 1639"/>
              <a:gd name="T89" fmla="*/ 384 h 1248"/>
              <a:gd name="T90" fmla="*/ 1111 w 1639"/>
              <a:gd name="T91" fmla="*/ 384 h 1248"/>
              <a:gd name="T92" fmla="*/ 1159 w 1639"/>
              <a:gd name="T93" fmla="*/ 432 h 1248"/>
              <a:gd name="T94" fmla="*/ 1111 w 1639"/>
              <a:gd name="T95" fmla="*/ 480 h 1248"/>
              <a:gd name="T96" fmla="*/ 528 w 1639"/>
              <a:gd name="T97" fmla="*/ 480 h 1248"/>
              <a:gd name="T98" fmla="*/ 480 w 1639"/>
              <a:gd name="T99" fmla="*/ 432 h 1248"/>
              <a:gd name="T100" fmla="*/ 480 w 1639"/>
              <a:gd name="T101" fmla="*/ 624 h 1248"/>
              <a:gd name="T102" fmla="*/ 528 w 1639"/>
              <a:gd name="T103" fmla="*/ 576 h 1248"/>
              <a:gd name="T104" fmla="*/ 1111 w 1639"/>
              <a:gd name="T105" fmla="*/ 576 h 1248"/>
              <a:gd name="T106" fmla="*/ 1159 w 1639"/>
              <a:gd name="T107" fmla="*/ 624 h 1248"/>
              <a:gd name="T108" fmla="*/ 1111 w 1639"/>
              <a:gd name="T109" fmla="*/ 672 h 1248"/>
              <a:gd name="T110" fmla="*/ 528 w 1639"/>
              <a:gd name="T111" fmla="*/ 672 h 1248"/>
              <a:gd name="T112" fmla="*/ 480 w 1639"/>
              <a:gd name="T113" fmla="*/ 62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39" h="1248">
                <a:moveTo>
                  <a:pt x="1303" y="192"/>
                </a:moveTo>
                <a:cubicBezTo>
                  <a:pt x="336" y="192"/>
                  <a:pt x="336" y="192"/>
                  <a:pt x="336" y="192"/>
                </a:cubicBezTo>
                <a:cubicBezTo>
                  <a:pt x="310" y="192"/>
                  <a:pt x="288" y="214"/>
                  <a:pt x="288" y="240"/>
                </a:cubicBezTo>
                <a:cubicBezTo>
                  <a:pt x="288" y="816"/>
                  <a:pt x="288" y="816"/>
                  <a:pt x="288" y="816"/>
                </a:cubicBezTo>
                <a:cubicBezTo>
                  <a:pt x="288" y="843"/>
                  <a:pt x="310" y="864"/>
                  <a:pt x="336" y="864"/>
                </a:cubicBezTo>
                <a:cubicBezTo>
                  <a:pt x="1303" y="864"/>
                  <a:pt x="1303" y="864"/>
                  <a:pt x="1303" y="864"/>
                </a:cubicBezTo>
                <a:cubicBezTo>
                  <a:pt x="1329" y="864"/>
                  <a:pt x="1351" y="843"/>
                  <a:pt x="1351" y="816"/>
                </a:cubicBezTo>
                <a:cubicBezTo>
                  <a:pt x="1351" y="240"/>
                  <a:pt x="1351" y="240"/>
                  <a:pt x="1351" y="240"/>
                </a:cubicBezTo>
                <a:cubicBezTo>
                  <a:pt x="1351" y="214"/>
                  <a:pt x="1329" y="192"/>
                  <a:pt x="1303" y="192"/>
                </a:cubicBezTo>
                <a:close/>
                <a:moveTo>
                  <a:pt x="1255" y="768"/>
                </a:moveTo>
                <a:cubicBezTo>
                  <a:pt x="384" y="768"/>
                  <a:pt x="384" y="768"/>
                  <a:pt x="384" y="768"/>
                </a:cubicBezTo>
                <a:cubicBezTo>
                  <a:pt x="384" y="288"/>
                  <a:pt x="384" y="288"/>
                  <a:pt x="384" y="288"/>
                </a:cubicBezTo>
                <a:cubicBezTo>
                  <a:pt x="1255" y="288"/>
                  <a:pt x="1255" y="288"/>
                  <a:pt x="1255" y="288"/>
                </a:cubicBezTo>
                <a:lnTo>
                  <a:pt x="1255" y="768"/>
                </a:lnTo>
                <a:close/>
                <a:moveTo>
                  <a:pt x="1399" y="0"/>
                </a:moveTo>
                <a:cubicBezTo>
                  <a:pt x="240" y="0"/>
                  <a:pt x="240" y="0"/>
                  <a:pt x="240" y="0"/>
                </a:cubicBezTo>
                <a:cubicBezTo>
                  <a:pt x="161" y="0"/>
                  <a:pt x="96" y="65"/>
                  <a:pt x="96" y="144"/>
                </a:cubicBezTo>
                <a:cubicBezTo>
                  <a:pt x="96" y="960"/>
                  <a:pt x="96" y="960"/>
                  <a:pt x="96" y="960"/>
                </a:cubicBezTo>
                <a:cubicBezTo>
                  <a:pt x="48" y="960"/>
                  <a:pt x="48" y="960"/>
                  <a:pt x="48" y="960"/>
                </a:cubicBezTo>
                <a:cubicBezTo>
                  <a:pt x="22" y="960"/>
                  <a:pt x="0" y="982"/>
                  <a:pt x="0" y="1008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84"/>
                  <a:pt x="65" y="1248"/>
                  <a:pt x="144" y="1248"/>
                </a:cubicBezTo>
                <a:cubicBezTo>
                  <a:pt x="1495" y="1248"/>
                  <a:pt x="1495" y="1248"/>
                  <a:pt x="1495" y="1248"/>
                </a:cubicBezTo>
                <a:cubicBezTo>
                  <a:pt x="1574" y="1248"/>
                  <a:pt x="1639" y="1184"/>
                  <a:pt x="1639" y="1104"/>
                </a:cubicBezTo>
                <a:cubicBezTo>
                  <a:pt x="1639" y="1008"/>
                  <a:pt x="1639" y="1008"/>
                  <a:pt x="1639" y="1008"/>
                </a:cubicBezTo>
                <a:cubicBezTo>
                  <a:pt x="1639" y="982"/>
                  <a:pt x="1617" y="960"/>
                  <a:pt x="1591" y="960"/>
                </a:cubicBezTo>
                <a:cubicBezTo>
                  <a:pt x="1543" y="960"/>
                  <a:pt x="1543" y="960"/>
                  <a:pt x="1543" y="960"/>
                </a:cubicBezTo>
                <a:cubicBezTo>
                  <a:pt x="1543" y="144"/>
                  <a:pt x="1543" y="144"/>
                  <a:pt x="1543" y="144"/>
                </a:cubicBezTo>
                <a:cubicBezTo>
                  <a:pt x="1543" y="65"/>
                  <a:pt x="1478" y="0"/>
                  <a:pt x="1399" y="0"/>
                </a:cubicBezTo>
                <a:close/>
                <a:moveTo>
                  <a:pt x="192" y="144"/>
                </a:moveTo>
                <a:cubicBezTo>
                  <a:pt x="192" y="118"/>
                  <a:pt x="214" y="96"/>
                  <a:pt x="240" y="96"/>
                </a:cubicBezTo>
                <a:cubicBezTo>
                  <a:pt x="1399" y="96"/>
                  <a:pt x="1399" y="96"/>
                  <a:pt x="1399" y="96"/>
                </a:cubicBezTo>
                <a:cubicBezTo>
                  <a:pt x="1425" y="96"/>
                  <a:pt x="1447" y="118"/>
                  <a:pt x="1447" y="144"/>
                </a:cubicBezTo>
                <a:cubicBezTo>
                  <a:pt x="1447" y="960"/>
                  <a:pt x="1447" y="960"/>
                  <a:pt x="1447" y="960"/>
                </a:cubicBezTo>
                <a:cubicBezTo>
                  <a:pt x="192" y="960"/>
                  <a:pt x="192" y="960"/>
                  <a:pt x="192" y="960"/>
                </a:cubicBezTo>
                <a:lnTo>
                  <a:pt x="192" y="144"/>
                </a:lnTo>
                <a:close/>
                <a:moveTo>
                  <a:pt x="1543" y="1104"/>
                </a:moveTo>
                <a:cubicBezTo>
                  <a:pt x="1543" y="1131"/>
                  <a:pt x="1521" y="1152"/>
                  <a:pt x="1495" y="1152"/>
                </a:cubicBezTo>
                <a:cubicBezTo>
                  <a:pt x="144" y="1152"/>
                  <a:pt x="144" y="1152"/>
                  <a:pt x="144" y="1152"/>
                </a:cubicBezTo>
                <a:cubicBezTo>
                  <a:pt x="118" y="1152"/>
                  <a:pt x="96" y="1131"/>
                  <a:pt x="96" y="1104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1543" y="1056"/>
                  <a:pt x="1543" y="1056"/>
                  <a:pt x="1543" y="1056"/>
                </a:cubicBezTo>
                <a:lnTo>
                  <a:pt x="1543" y="1104"/>
                </a:lnTo>
                <a:close/>
                <a:moveTo>
                  <a:pt x="480" y="432"/>
                </a:moveTo>
                <a:cubicBezTo>
                  <a:pt x="480" y="406"/>
                  <a:pt x="502" y="384"/>
                  <a:pt x="528" y="384"/>
                </a:cubicBezTo>
                <a:cubicBezTo>
                  <a:pt x="1111" y="384"/>
                  <a:pt x="1111" y="384"/>
                  <a:pt x="1111" y="384"/>
                </a:cubicBezTo>
                <a:cubicBezTo>
                  <a:pt x="1137" y="384"/>
                  <a:pt x="1159" y="406"/>
                  <a:pt x="1159" y="432"/>
                </a:cubicBezTo>
                <a:cubicBezTo>
                  <a:pt x="1159" y="459"/>
                  <a:pt x="1137" y="480"/>
                  <a:pt x="1111" y="480"/>
                </a:cubicBezTo>
                <a:cubicBezTo>
                  <a:pt x="528" y="480"/>
                  <a:pt x="528" y="480"/>
                  <a:pt x="528" y="480"/>
                </a:cubicBezTo>
                <a:cubicBezTo>
                  <a:pt x="502" y="480"/>
                  <a:pt x="480" y="459"/>
                  <a:pt x="480" y="432"/>
                </a:cubicBezTo>
                <a:close/>
                <a:moveTo>
                  <a:pt x="480" y="624"/>
                </a:moveTo>
                <a:cubicBezTo>
                  <a:pt x="480" y="598"/>
                  <a:pt x="502" y="576"/>
                  <a:pt x="528" y="576"/>
                </a:cubicBezTo>
                <a:cubicBezTo>
                  <a:pt x="1111" y="576"/>
                  <a:pt x="1111" y="576"/>
                  <a:pt x="1111" y="576"/>
                </a:cubicBezTo>
                <a:cubicBezTo>
                  <a:pt x="1137" y="576"/>
                  <a:pt x="1159" y="598"/>
                  <a:pt x="1159" y="624"/>
                </a:cubicBezTo>
                <a:cubicBezTo>
                  <a:pt x="1159" y="651"/>
                  <a:pt x="1137" y="672"/>
                  <a:pt x="1111" y="672"/>
                </a:cubicBezTo>
                <a:cubicBezTo>
                  <a:pt x="528" y="672"/>
                  <a:pt x="528" y="672"/>
                  <a:pt x="528" y="672"/>
                </a:cubicBezTo>
                <a:cubicBezTo>
                  <a:pt x="502" y="672"/>
                  <a:pt x="480" y="651"/>
                  <a:pt x="480" y="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0" name="Freeform 44"/>
          <p:cNvSpPr>
            <a:spLocks noEditPoints="1"/>
          </p:cNvSpPr>
          <p:nvPr/>
        </p:nvSpPr>
        <p:spPr bwMode="auto">
          <a:xfrm>
            <a:off x="10352622" y="5260196"/>
            <a:ext cx="369202" cy="392827"/>
          </a:xfrm>
          <a:custGeom>
            <a:avLst/>
            <a:gdLst>
              <a:gd name="T0" fmla="*/ 964 w 1541"/>
              <a:gd name="T1" fmla="*/ 820 h 1639"/>
              <a:gd name="T2" fmla="*/ 580 w 1541"/>
              <a:gd name="T3" fmla="*/ 820 h 1639"/>
              <a:gd name="T4" fmla="*/ 772 w 1541"/>
              <a:gd name="T5" fmla="*/ 724 h 1639"/>
              <a:gd name="T6" fmla="*/ 772 w 1541"/>
              <a:gd name="T7" fmla="*/ 916 h 1639"/>
              <a:gd name="T8" fmla="*/ 772 w 1541"/>
              <a:gd name="T9" fmla="*/ 724 h 1639"/>
              <a:gd name="T10" fmla="*/ 450 w 1541"/>
              <a:gd name="T11" fmla="*/ 1373 h 1639"/>
              <a:gd name="T12" fmla="*/ 770 w 1541"/>
              <a:gd name="T13" fmla="*/ 1639 h 1639"/>
              <a:gd name="T14" fmla="*/ 1091 w 1541"/>
              <a:gd name="T15" fmla="*/ 1373 h 1639"/>
              <a:gd name="T16" fmla="*/ 1477 w 1541"/>
              <a:gd name="T17" fmla="*/ 1228 h 1639"/>
              <a:gd name="T18" fmla="*/ 1477 w 1541"/>
              <a:gd name="T19" fmla="*/ 412 h 1639"/>
              <a:gd name="T20" fmla="*/ 1085 w 1541"/>
              <a:gd name="T21" fmla="*/ 254 h 1639"/>
              <a:gd name="T22" fmla="*/ 456 w 1541"/>
              <a:gd name="T23" fmla="*/ 254 h 1639"/>
              <a:gd name="T24" fmla="*/ 439 w 1541"/>
              <a:gd name="T25" fmla="*/ 265 h 1639"/>
              <a:gd name="T26" fmla="*/ 131 w 1541"/>
              <a:gd name="T27" fmla="*/ 820 h 1639"/>
              <a:gd name="T28" fmla="*/ 393 w 1541"/>
              <a:gd name="T29" fmla="*/ 1376 h 1639"/>
              <a:gd name="T30" fmla="*/ 471 w 1541"/>
              <a:gd name="T31" fmla="*/ 1142 h 1639"/>
              <a:gd name="T32" fmla="*/ 641 w 1541"/>
              <a:gd name="T33" fmla="*/ 1240 h 1639"/>
              <a:gd name="T34" fmla="*/ 471 w 1541"/>
              <a:gd name="T35" fmla="*/ 1142 h 1639"/>
              <a:gd name="T36" fmla="*/ 551 w 1541"/>
              <a:gd name="T37" fmla="*/ 1360 h 1639"/>
              <a:gd name="T38" fmla="*/ 990 w 1541"/>
              <a:gd name="T39" fmla="*/ 1360 h 1639"/>
              <a:gd name="T40" fmla="*/ 1031 w 1541"/>
              <a:gd name="T41" fmla="*/ 1270 h 1639"/>
              <a:gd name="T42" fmla="*/ 986 w 1541"/>
              <a:gd name="T43" fmla="*/ 1194 h 1639"/>
              <a:gd name="T44" fmla="*/ 1031 w 1541"/>
              <a:gd name="T45" fmla="*/ 1270 h 1639"/>
              <a:gd name="T46" fmla="*/ 1348 w 1541"/>
              <a:gd name="T47" fmla="*/ 738 h 1639"/>
              <a:gd name="T48" fmla="*/ 1130 w 1541"/>
              <a:gd name="T49" fmla="*/ 360 h 1639"/>
              <a:gd name="T50" fmla="*/ 1199 w 1541"/>
              <a:gd name="T51" fmla="*/ 721 h 1639"/>
              <a:gd name="T52" fmla="*/ 1199 w 1541"/>
              <a:gd name="T53" fmla="*/ 918 h 1639"/>
              <a:gd name="T54" fmla="*/ 1199 w 1541"/>
              <a:gd name="T55" fmla="*/ 721 h 1639"/>
              <a:gd name="T56" fmla="*/ 1348 w 1541"/>
              <a:gd name="T57" fmla="*/ 901 h 1639"/>
              <a:gd name="T58" fmla="*/ 1130 w 1541"/>
              <a:gd name="T59" fmla="*/ 1279 h 1639"/>
              <a:gd name="T60" fmla="*/ 1070 w 1541"/>
              <a:gd name="T61" fmla="*/ 497 h 1639"/>
              <a:gd name="T62" fmla="*/ 900 w 1541"/>
              <a:gd name="T63" fmla="*/ 399 h 1639"/>
              <a:gd name="T64" fmla="*/ 1070 w 1541"/>
              <a:gd name="T65" fmla="*/ 497 h 1639"/>
              <a:gd name="T66" fmla="*/ 990 w 1541"/>
              <a:gd name="T67" fmla="*/ 279 h 1639"/>
              <a:gd name="T68" fmla="*/ 551 w 1541"/>
              <a:gd name="T69" fmla="*/ 279 h 1639"/>
              <a:gd name="T70" fmla="*/ 510 w 1541"/>
              <a:gd name="T71" fmla="*/ 369 h 1639"/>
              <a:gd name="T72" fmla="*/ 554 w 1541"/>
              <a:gd name="T73" fmla="*/ 445 h 1639"/>
              <a:gd name="T74" fmla="*/ 510 w 1541"/>
              <a:gd name="T75" fmla="*/ 369 h 1639"/>
              <a:gd name="T76" fmla="*/ 602 w 1541"/>
              <a:gd name="T77" fmla="*/ 529 h 1639"/>
              <a:gd name="T78" fmla="*/ 938 w 1541"/>
              <a:gd name="T79" fmla="*/ 529 h 1639"/>
              <a:gd name="T80" fmla="*/ 1106 w 1541"/>
              <a:gd name="T81" fmla="*/ 820 h 1639"/>
              <a:gd name="T82" fmla="*/ 938 w 1541"/>
              <a:gd name="T83" fmla="*/ 1111 h 1639"/>
              <a:gd name="T84" fmla="*/ 602 w 1541"/>
              <a:gd name="T85" fmla="*/ 1111 h 1639"/>
              <a:gd name="T86" fmla="*/ 434 w 1541"/>
              <a:gd name="T87" fmla="*/ 820 h 1639"/>
              <a:gd name="T88" fmla="*/ 147 w 1541"/>
              <a:gd name="T89" fmla="*/ 460 h 1639"/>
              <a:gd name="T90" fmla="*/ 411 w 1541"/>
              <a:gd name="T91" fmla="*/ 360 h 1639"/>
              <a:gd name="T92" fmla="*/ 193 w 1541"/>
              <a:gd name="T93" fmla="*/ 738 h 1639"/>
              <a:gd name="T94" fmla="*/ 341 w 1541"/>
              <a:gd name="T95" fmla="*/ 918 h 1639"/>
              <a:gd name="T96" fmla="*/ 341 w 1541"/>
              <a:gd name="T97" fmla="*/ 721 h 1639"/>
              <a:gd name="T98" fmla="*/ 341 w 1541"/>
              <a:gd name="T99" fmla="*/ 918 h 1639"/>
              <a:gd name="T100" fmla="*/ 193 w 1541"/>
              <a:gd name="T101" fmla="*/ 901 h 1639"/>
              <a:gd name="T102" fmla="*/ 411 w 1541"/>
              <a:gd name="T103" fmla="*/ 127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41" h="1639">
                <a:moveTo>
                  <a:pt x="772" y="1012"/>
                </a:moveTo>
                <a:cubicBezTo>
                  <a:pt x="878" y="1012"/>
                  <a:pt x="964" y="925"/>
                  <a:pt x="964" y="820"/>
                </a:cubicBezTo>
                <a:cubicBezTo>
                  <a:pt x="964" y="714"/>
                  <a:pt x="878" y="628"/>
                  <a:pt x="772" y="628"/>
                </a:cubicBezTo>
                <a:cubicBezTo>
                  <a:pt x="666" y="628"/>
                  <a:pt x="580" y="714"/>
                  <a:pt x="580" y="820"/>
                </a:cubicBezTo>
                <a:cubicBezTo>
                  <a:pt x="580" y="925"/>
                  <a:pt x="666" y="1012"/>
                  <a:pt x="772" y="1012"/>
                </a:cubicBezTo>
                <a:close/>
                <a:moveTo>
                  <a:pt x="772" y="724"/>
                </a:moveTo>
                <a:cubicBezTo>
                  <a:pt x="825" y="724"/>
                  <a:pt x="868" y="767"/>
                  <a:pt x="868" y="820"/>
                </a:cubicBezTo>
                <a:cubicBezTo>
                  <a:pt x="868" y="872"/>
                  <a:pt x="825" y="916"/>
                  <a:pt x="772" y="916"/>
                </a:cubicBezTo>
                <a:cubicBezTo>
                  <a:pt x="719" y="916"/>
                  <a:pt x="676" y="872"/>
                  <a:pt x="676" y="820"/>
                </a:cubicBezTo>
                <a:cubicBezTo>
                  <a:pt x="676" y="767"/>
                  <a:pt x="719" y="724"/>
                  <a:pt x="772" y="724"/>
                </a:cubicBezTo>
                <a:close/>
                <a:moveTo>
                  <a:pt x="439" y="1374"/>
                </a:moveTo>
                <a:cubicBezTo>
                  <a:pt x="443" y="1374"/>
                  <a:pt x="446" y="1374"/>
                  <a:pt x="450" y="1373"/>
                </a:cubicBezTo>
                <a:cubicBezTo>
                  <a:pt x="452" y="1377"/>
                  <a:pt x="454" y="1382"/>
                  <a:pt x="456" y="1386"/>
                </a:cubicBezTo>
                <a:cubicBezTo>
                  <a:pt x="537" y="1549"/>
                  <a:pt x="649" y="1639"/>
                  <a:pt x="770" y="1639"/>
                </a:cubicBezTo>
                <a:cubicBezTo>
                  <a:pt x="892" y="1639"/>
                  <a:pt x="1004" y="1549"/>
                  <a:pt x="1085" y="1386"/>
                </a:cubicBezTo>
                <a:cubicBezTo>
                  <a:pt x="1087" y="1382"/>
                  <a:pt x="1089" y="1378"/>
                  <a:pt x="1091" y="1373"/>
                </a:cubicBezTo>
                <a:cubicBezTo>
                  <a:pt x="1110" y="1375"/>
                  <a:pt x="1128" y="1376"/>
                  <a:pt x="1146" y="1376"/>
                </a:cubicBezTo>
                <a:cubicBezTo>
                  <a:pt x="1299" y="1376"/>
                  <a:pt x="1420" y="1327"/>
                  <a:pt x="1477" y="1228"/>
                </a:cubicBezTo>
                <a:cubicBezTo>
                  <a:pt x="1541" y="1117"/>
                  <a:pt x="1511" y="968"/>
                  <a:pt x="1410" y="820"/>
                </a:cubicBezTo>
                <a:cubicBezTo>
                  <a:pt x="1511" y="671"/>
                  <a:pt x="1541" y="522"/>
                  <a:pt x="1477" y="412"/>
                </a:cubicBezTo>
                <a:cubicBezTo>
                  <a:pt x="1413" y="301"/>
                  <a:pt x="1270" y="253"/>
                  <a:pt x="1091" y="266"/>
                </a:cubicBezTo>
                <a:cubicBezTo>
                  <a:pt x="1089" y="262"/>
                  <a:pt x="1087" y="257"/>
                  <a:pt x="1085" y="254"/>
                </a:cubicBezTo>
                <a:cubicBezTo>
                  <a:pt x="1004" y="90"/>
                  <a:pt x="892" y="0"/>
                  <a:pt x="770" y="0"/>
                </a:cubicBezTo>
                <a:cubicBezTo>
                  <a:pt x="649" y="0"/>
                  <a:pt x="537" y="90"/>
                  <a:pt x="456" y="254"/>
                </a:cubicBezTo>
                <a:cubicBezTo>
                  <a:pt x="454" y="258"/>
                  <a:pt x="452" y="262"/>
                  <a:pt x="450" y="266"/>
                </a:cubicBezTo>
                <a:cubicBezTo>
                  <a:pt x="446" y="265"/>
                  <a:pt x="443" y="265"/>
                  <a:pt x="439" y="265"/>
                </a:cubicBezTo>
                <a:cubicBezTo>
                  <a:pt x="258" y="254"/>
                  <a:pt x="125" y="306"/>
                  <a:pt x="64" y="412"/>
                </a:cubicBezTo>
                <a:cubicBezTo>
                  <a:pt x="0" y="522"/>
                  <a:pt x="30" y="671"/>
                  <a:pt x="131" y="820"/>
                </a:cubicBezTo>
                <a:cubicBezTo>
                  <a:pt x="30" y="968"/>
                  <a:pt x="0" y="1117"/>
                  <a:pt x="64" y="1228"/>
                </a:cubicBezTo>
                <a:cubicBezTo>
                  <a:pt x="119" y="1324"/>
                  <a:pt x="235" y="1376"/>
                  <a:pt x="393" y="1376"/>
                </a:cubicBezTo>
                <a:cubicBezTo>
                  <a:pt x="408" y="1376"/>
                  <a:pt x="423" y="1375"/>
                  <a:pt x="439" y="1374"/>
                </a:cubicBezTo>
                <a:close/>
                <a:moveTo>
                  <a:pt x="471" y="1142"/>
                </a:moveTo>
                <a:cubicBezTo>
                  <a:pt x="498" y="1160"/>
                  <a:pt x="526" y="1177"/>
                  <a:pt x="554" y="1194"/>
                </a:cubicBezTo>
                <a:cubicBezTo>
                  <a:pt x="583" y="1210"/>
                  <a:pt x="612" y="1226"/>
                  <a:pt x="641" y="1240"/>
                </a:cubicBezTo>
                <a:cubicBezTo>
                  <a:pt x="596" y="1253"/>
                  <a:pt x="553" y="1263"/>
                  <a:pt x="510" y="1270"/>
                </a:cubicBezTo>
                <a:cubicBezTo>
                  <a:pt x="495" y="1230"/>
                  <a:pt x="482" y="1187"/>
                  <a:pt x="471" y="1142"/>
                </a:cubicBezTo>
                <a:close/>
                <a:moveTo>
                  <a:pt x="770" y="1543"/>
                </a:moveTo>
                <a:cubicBezTo>
                  <a:pt x="692" y="1543"/>
                  <a:pt x="613" y="1476"/>
                  <a:pt x="551" y="1360"/>
                </a:cubicBezTo>
                <a:cubicBezTo>
                  <a:pt x="622" y="1347"/>
                  <a:pt x="696" y="1326"/>
                  <a:pt x="770" y="1297"/>
                </a:cubicBezTo>
                <a:cubicBezTo>
                  <a:pt x="846" y="1327"/>
                  <a:pt x="920" y="1348"/>
                  <a:pt x="990" y="1360"/>
                </a:cubicBezTo>
                <a:cubicBezTo>
                  <a:pt x="928" y="1477"/>
                  <a:pt x="849" y="1543"/>
                  <a:pt x="770" y="1543"/>
                </a:cubicBezTo>
                <a:close/>
                <a:moveTo>
                  <a:pt x="1031" y="1270"/>
                </a:moveTo>
                <a:cubicBezTo>
                  <a:pt x="988" y="1263"/>
                  <a:pt x="945" y="1253"/>
                  <a:pt x="900" y="1240"/>
                </a:cubicBezTo>
                <a:cubicBezTo>
                  <a:pt x="929" y="1226"/>
                  <a:pt x="958" y="1210"/>
                  <a:pt x="986" y="1194"/>
                </a:cubicBezTo>
                <a:cubicBezTo>
                  <a:pt x="1015" y="1177"/>
                  <a:pt x="1043" y="1160"/>
                  <a:pt x="1070" y="1142"/>
                </a:cubicBezTo>
                <a:cubicBezTo>
                  <a:pt x="1059" y="1187"/>
                  <a:pt x="1046" y="1230"/>
                  <a:pt x="1031" y="1270"/>
                </a:cubicBezTo>
                <a:close/>
                <a:moveTo>
                  <a:pt x="1394" y="460"/>
                </a:moveTo>
                <a:cubicBezTo>
                  <a:pt x="1433" y="527"/>
                  <a:pt x="1416" y="628"/>
                  <a:pt x="1348" y="738"/>
                </a:cubicBezTo>
                <a:cubicBezTo>
                  <a:pt x="1302" y="684"/>
                  <a:pt x="1247" y="631"/>
                  <a:pt x="1184" y="580"/>
                </a:cubicBezTo>
                <a:cubicBezTo>
                  <a:pt x="1172" y="502"/>
                  <a:pt x="1154" y="428"/>
                  <a:pt x="1130" y="360"/>
                </a:cubicBezTo>
                <a:cubicBezTo>
                  <a:pt x="1259" y="356"/>
                  <a:pt x="1355" y="392"/>
                  <a:pt x="1394" y="460"/>
                </a:cubicBezTo>
                <a:close/>
                <a:moveTo>
                  <a:pt x="1199" y="721"/>
                </a:moveTo>
                <a:cubicBezTo>
                  <a:pt x="1233" y="753"/>
                  <a:pt x="1263" y="786"/>
                  <a:pt x="1290" y="820"/>
                </a:cubicBezTo>
                <a:cubicBezTo>
                  <a:pt x="1263" y="853"/>
                  <a:pt x="1233" y="886"/>
                  <a:pt x="1199" y="918"/>
                </a:cubicBezTo>
                <a:cubicBezTo>
                  <a:pt x="1201" y="885"/>
                  <a:pt x="1202" y="853"/>
                  <a:pt x="1202" y="820"/>
                </a:cubicBezTo>
                <a:cubicBezTo>
                  <a:pt x="1202" y="787"/>
                  <a:pt x="1201" y="754"/>
                  <a:pt x="1199" y="721"/>
                </a:cubicBezTo>
                <a:close/>
                <a:moveTo>
                  <a:pt x="1184" y="1059"/>
                </a:moveTo>
                <a:cubicBezTo>
                  <a:pt x="1247" y="1008"/>
                  <a:pt x="1302" y="955"/>
                  <a:pt x="1348" y="901"/>
                </a:cubicBezTo>
                <a:cubicBezTo>
                  <a:pt x="1416" y="1011"/>
                  <a:pt x="1433" y="1112"/>
                  <a:pt x="1394" y="1180"/>
                </a:cubicBezTo>
                <a:cubicBezTo>
                  <a:pt x="1355" y="1247"/>
                  <a:pt x="1259" y="1283"/>
                  <a:pt x="1130" y="1279"/>
                </a:cubicBezTo>
                <a:cubicBezTo>
                  <a:pt x="1154" y="1211"/>
                  <a:pt x="1172" y="1137"/>
                  <a:pt x="1184" y="1059"/>
                </a:cubicBezTo>
                <a:close/>
                <a:moveTo>
                  <a:pt x="1070" y="497"/>
                </a:moveTo>
                <a:cubicBezTo>
                  <a:pt x="1043" y="479"/>
                  <a:pt x="1015" y="462"/>
                  <a:pt x="986" y="445"/>
                </a:cubicBezTo>
                <a:cubicBezTo>
                  <a:pt x="958" y="429"/>
                  <a:pt x="929" y="413"/>
                  <a:pt x="900" y="399"/>
                </a:cubicBezTo>
                <a:cubicBezTo>
                  <a:pt x="945" y="386"/>
                  <a:pt x="988" y="376"/>
                  <a:pt x="1031" y="369"/>
                </a:cubicBezTo>
                <a:cubicBezTo>
                  <a:pt x="1046" y="409"/>
                  <a:pt x="1059" y="452"/>
                  <a:pt x="1070" y="497"/>
                </a:cubicBezTo>
                <a:close/>
                <a:moveTo>
                  <a:pt x="770" y="96"/>
                </a:moveTo>
                <a:cubicBezTo>
                  <a:pt x="849" y="96"/>
                  <a:pt x="928" y="163"/>
                  <a:pt x="990" y="279"/>
                </a:cubicBezTo>
                <a:cubicBezTo>
                  <a:pt x="920" y="291"/>
                  <a:pt x="846" y="313"/>
                  <a:pt x="770" y="342"/>
                </a:cubicBezTo>
                <a:cubicBezTo>
                  <a:pt x="696" y="313"/>
                  <a:pt x="622" y="292"/>
                  <a:pt x="551" y="279"/>
                </a:cubicBezTo>
                <a:cubicBezTo>
                  <a:pt x="613" y="163"/>
                  <a:pt x="692" y="96"/>
                  <a:pt x="770" y="96"/>
                </a:cubicBezTo>
                <a:close/>
                <a:moveTo>
                  <a:pt x="510" y="369"/>
                </a:moveTo>
                <a:cubicBezTo>
                  <a:pt x="553" y="376"/>
                  <a:pt x="596" y="386"/>
                  <a:pt x="641" y="399"/>
                </a:cubicBezTo>
                <a:cubicBezTo>
                  <a:pt x="612" y="413"/>
                  <a:pt x="583" y="429"/>
                  <a:pt x="554" y="445"/>
                </a:cubicBezTo>
                <a:cubicBezTo>
                  <a:pt x="526" y="462"/>
                  <a:pt x="498" y="479"/>
                  <a:pt x="471" y="497"/>
                </a:cubicBezTo>
                <a:cubicBezTo>
                  <a:pt x="482" y="452"/>
                  <a:pt x="495" y="409"/>
                  <a:pt x="510" y="369"/>
                </a:cubicBezTo>
                <a:close/>
                <a:moveTo>
                  <a:pt x="446" y="632"/>
                </a:moveTo>
                <a:cubicBezTo>
                  <a:pt x="495" y="596"/>
                  <a:pt x="547" y="561"/>
                  <a:pt x="602" y="529"/>
                </a:cubicBezTo>
                <a:cubicBezTo>
                  <a:pt x="658" y="496"/>
                  <a:pt x="714" y="469"/>
                  <a:pt x="770" y="445"/>
                </a:cubicBezTo>
                <a:cubicBezTo>
                  <a:pt x="827" y="469"/>
                  <a:pt x="883" y="497"/>
                  <a:pt x="938" y="529"/>
                </a:cubicBezTo>
                <a:cubicBezTo>
                  <a:pt x="994" y="561"/>
                  <a:pt x="1046" y="596"/>
                  <a:pt x="1095" y="632"/>
                </a:cubicBezTo>
                <a:cubicBezTo>
                  <a:pt x="1102" y="693"/>
                  <a:pt x="1106" y="755"/>
                  <a:pt x="1106" y="820"/>
                </a:cubicBezTo>
                <a:cubicBezTo>
                  <a:pt x="1106" y="884"/>
                  <a:pt x="1102" y="946"/>
                  <a:pt x="1095" y="1007"/>
                </a:cubicBezTo>
                <a:cubicBezTo>
                  <a:pt x="1046" y="1044"/>
                  <a:pt x="994" y="1078"/>
                  <a:pt x="938" y="1111"/>
                </a:cubicBezTo>
                <a:cubicBezTo>
                  <a:pt x="883" y="1143"/>
                  <a:pt x="827" y="1170"/>
                  <a:pt x="770" y="1194"/>
                </a:cubicBezTo>
                <a:cubicBezTo>
                  <a:pt x="714" y="1170"/>
                  <a:pt x="658" y="1143"/>
                  <a:pt x="602" y="1111"/>
                </a:cubicBezTo>
                <a:cubicBezTo>
                  <a:pt x="547" y="1078"/>
                  <a:pt x="495" y="1044"/>
                  <a:pt x="446" y="1007"/>
                </a:cubicBezTo>
                <a:cubicBezTo>
                  <a:pt x="438" y="946"/>
                  <a:pt x="434" y="884"/>
                  <a:pt x="434" y="820"/>
                </a:cubicBezTo>
                <a:cubicBezTo>
                  <a:pt x="434" y="755"/>
                  <a:pt x="439" y="693"/>
                  <a:pt x="446" y="632"/>
                </a:cubicBezTo>
                <a:close/>
                <a:moveTo>
                  <a:pt x="147" y="460"/>
                </a:moveTo>
                <a:cubicBezTo>
                  <a:pt x="184" y="395"/>
                  <a:pt x="273" y="360"/>
                  <a:pt x="394" y="360"/>
                </a:cubicBezTo>
                <a:cubicBezTo>
                  <a:pt x="399" y="360"/>
                  <a:pt x="405" y="360"/>
                  <a:pt x="411" y="360"/>
                </a:cubicBezTo>
                <a:cubicBezTo>
                  <a:pt x="387" y="428"/>
                  <a:pt x="369" y="502"/>
                  <a:pt x="357" y="580"/>
                </a:cubicBezTo>
                <a:cubicBezTo>
                  <a:pt x="294" y="631"/>
                  <a:pt x="239" y="684"/>
                  <a:pt x="193" y="738"/>
                </a:cubicBezTo>
                <a:cubicBezTo>
                  <a:pt x="125" y="628"/>
                  <a:pt x="108" y="527"/>
                  <a:pt x="147" y="460"/>
                </a:cubicBezTo>
                <a:close/>
                <a:moveTo>
                  <a:pt x="341" y="918"/>
                </a:moveTo>
                <a:cubicBezTo>
                  <a:pt x="308" y="886"/>
                  <a:pt x="278" y="853"/>
                  <a:pt x="251" y="820"/>
                </a:cubicBezTo>
                <a:cubicBezTo>
                  <a:pt x="278" y="786"/>
                  <a:pt x="308" y="753"/>
                  <a:pt x="341" y="721"/>
                </a:cubicBezTo>
                <a:cubicBezTo>
                  <a:pt x="339" y="754"/>
                  <a:pt x="338" y="787"/>
                  <a:pt x="338" y="820"/>
                </a:cubicBezTo>
                <a:cubicBezTo>
                  <a:pt x="338" y="853"/>
                  <a:pt x="339" y="885"/>
                  <a:pt x="341" y="918"/>
                </a:cubicBezTo>
                <a:close/>
                <a:moveTo>
                  <a:pt x="147" y="1180"/>
                </a:moveTo>
                <a:cubicBezTo>
                  <a:pt x="108" y="1112"/>
                  <a:pt x="125" y="1011"/>
                  <a:pt x="193" y="901"/>
                </a:cubicBezTo>
                <a:cubicBezTo>
                  <a:pt x="239" y="955"/>
                  <a:pt x="294" y="1008"/>
                  <a:pt x="357" y="1059"/>
                </a:cubicBezTo>
                <a:cubicBezTo>
                  <a:pt x="369" y="1137"/>
                  <a:pt x="387" y="1211"/>
                  <a:pt x="411" y="1279"/>
                </a:cubicBezTo>
                <a:cubicBezTo>
                  <a:pt x="282" y="1283"/>
                  <a:pt x="186" y="1247"/>
                  <a:pt x="147" y="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1" name="Freeform 51"/>
          <p:cNvSpPr>
            <a:spLocks noEditPoints="1"/>
          </p:cNvSpPr>
          <p:nvPr/>
        </p:nvSpPr>
        <p:spPr bwMode="auto">
          <a:xfrm>
            <a:off x="10367150" y="5931920"/>
            <a:ext cx="340147" cy="392534"/>
          </a:xfrm>
          <a:custGeom>
            <a:avLst/>
            <a:gdLst>
              <a:gd name="T0" fmla="*/ 1356 w 1419"/>
              <a:gd name="T1" fmla="*/ 1471 h 1638"/>
              <a:gd name="T2" fmla="*/ 1333 w 1419"/>
              <a:gd name="T3" fmla="*/ 1254 h 1638"/>
              <a:gd name="T4" fmla="*/ 1333 w 1419"/>
              <a:gd name="T5" fmla="*/ 1158 h 1638"/>
              <a:gd name="T6" fmla="*/ 923 w 1419"/>
              <a:gd name="T7" fmla="*/ 643 h 1638"/>
              <a:gd name="T8" fmla="*/ 853 w 1419"/>
              <a:gd name="T9" fmla="*/ 342 h 1638"/>
              <a:gd name="T10" fmla="*/ 709 w 1419"/>
              <a:gd name="T11" fmla="*/ 0 h 1638"/>
              <a:gd name="T12" fmla="*/ 565 w 1419"/>
              <a:gd name="T13" fmla="*/ 342 h 1638"/>
              <a:gd name="T14" fmla="*/ 496 w 1419"/>
              <a:gd name="T15" fmla="*/ 643 h 1638"/>
              <a:gd name="T16" fmla="*/ 85 w 1419"/>
              <a:gd name="T17" fmla="*/ 1158 h 1638"/>
              <a:gd name="T18" fmla="*/ 85 w 1419"/>
              <a:gd name="T19" fmla="*/ 1254 h 1638"/>
              <a:gd name="T20" fmla="*/ 63 w 1419"/>
              <a:gd name="T21" fmla="*/ 1471 h 1638"/>
              <a:gd name="T22" fmla="*/ 12 w 1419"/>
              <a:gd name="T23" fmla="*/ 1568 h 1638"/>
              <a:gd name="T24" fmla="*/ 55 w 1419"/>
              <a:gd name="T25" fmla="*/ 1638 h 1638"/>
              <a:gd name="T26" fmla="*/ 134 w 1419"/>
              <a:gd name="T27" fmla="*/ 1542 h 1638"/>
              <a:gd name="T28" fmla="*/ 407 w 1419"/>
              <a:gd name="T29" fmla="*/ 1416 h 1638"/>
              <a:gd name="T30" fmla="*/ 490 w 1419"/>
              <a:gd name="T31" fmla="*/ 1254 h 1638"/>
              <a:gd name="T32" fmla="*/ 661 w 1419"/>
              <a:gd name="T33" fmla="*/ 1302 h 1638"/>
              <a:gd name="T34" fmla="*/ 757 w 1419"/>
              <a:gd name="T35" fmla="*/ 1302 h 1638"/>
              <a:gd name="T36" fmla="*/ 929 w 1419"/>
              <a:gd name="T37" fmla="*/ 1254 h 1638"/>
              <a:gd name="T38" fmla="*/ 1012 w 1419"/>
              <a:gd name="T39" fmla="*/ 1416 h 1638"/>
              <a:gd name="T40" fmla="*/ 1285 w 1419"/>
              <a:gd name="T41" fmla="*/ 1542 h 1638"/>
              <a:gd name="T42" fmla="*/ 1364 w 1419"/>
              <a:gd name="T43" fmla="*/ 1638 h 1638"/>
              <a:gd name="T44" fmla="*/ 1407 w 1419"/>
              <a:gd name="T45" fmla="*/ 1568 h 1638"/>
              <a:gd name="T46" fmla="*/ 661 w 1419"/>
              <a:gd name="T47" fmla="*/ 144 h 1638"/>
              <a:gd name="T48" fmla="*/ 757 w 1419"/>
              <a:gd name="T49" fmla="*/ 144 h 1638"/>
              <a:gd name="T50" fmla="*/ 709 w 1419"/>
              <a:gd name="T51" fmla="*/ 294 h 1638"/>
              <a:gd name="T52" fmla="*/ 661 w 1419"/>
              <a:gd name="T53" fmla="*/ 144 h 1638"/>
              <a:gd name="T54" fmla="*/ 853 w 1419"/>
              <a:gd name="T55" fmla="*/ 534 h 1638"/>
              <a:gd name="T56" fmla="*/ 709 w 1419"/>
              <a:gd name="T57" fmla="*/ 677 h 1638"/>
              <a:gd name="T58" fmla="*/ 565 w 1419"/>
              <a:gd name="T59" fmla="*/ 534 h 1638"/>
              <a:gd name="T60" fmla="*/ 322 w 1419"/>
              <a:gd name="T61" fmla="*/ 1371 h 1638"/>
              <a:gd name="T62" fmla="*/ 184 w 1419"/>
              <a:gd name="T63" fmla="*/ 1446 h 1638"/>
              <a:gd name="T64" fmla="*/ 382 w 1419"/>
              <a:gd name="T65" fmla="*/ 1254 h 1638"/>
              <a:gd name="T66" fmla="*/ 432 w 1419"/>
              <a:gd name="T67" fmla="*/ 1158 h 1638"/>
              <a:gd name="T68" fmla="*/ 562 w 1419"/>
              <a:gd name="T69" fmla="*/ 723 h 1638"/>
              <a:gd name="T70" fmla="*/ 432 w 1419"/>
              <a:gd name="T71" fmla="*/ 1158 h 1638"/>
              <a:gd name="T72" fmla="*/ 757 w 1419"/>
              <a:gd name="T73" fmla="*/ 1110 h 1638"/>
              <a:gd name="T74" fmla="*/ 661 w 1419"/>
              <a:gd name="T75" fmla="*/ 1110 h 1638"/>
              <a:gd name="T76" fmla="*/ 540 w 1419"/>
              <a:gd name="T77" fmla="*/ 1158 h 1638"/>
              <a:gd name="T78" fmla="*/ 879 w 1419"/>
              <a:gd name="T79" fmla="*/ 1158 h 1638"/>
              <a:gd name="T80" fmla="*/ 987 w 1419"/>
              <a:gd name="T81" fmla="*/ 1158 h 1638"/>
              <a:gd name="T82" fmla="*/ 857 w 1419"/>
              <a:gd name="T83" fmla="*/ 723 h 1638"/>
              <a:gd name="T84" fmla="*/ 987 w 1419"/>
              <a:gd name="T85" fmla="*/ 1158 h 1638"/>
              <a:gd name="T86" fmla="*/ 1097 w 1419"/>
              <a:gd name="T87" fmla="*/ 1371 h 1638"/>
              <a:gd name="T88" fmla="*/ 1135 w 1419"/>
              <a:gd name="T89" fmla="*/ 1254 h 1638"/>
              <a:gd name="T90" fmla="*/ 1224 w 1419"/>
              <a:gd name="T91" fmla="*/ 1446 h 1638"/>
              <a:gd name="T92" fmla="*/ 710 w 1419"/>
              <a:gd name="T93" fmla="*/ 486 h 1638"/>
              <a:gd name="T94" fmla="*/ 710 w 1419"/>
              <a:gd name="T95" fmla="*/ 58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9" h="1638">
                <a:moveTo>
                  <a:pt x="1356" y="1472"/>
                </a:moveTo>
                <a:cubicBezTo>
                  <a:pt x="1356" y="1471"/>
                  <a:pt x="1356" y="1471"/>
                  <a:pt x="1356" y="1471"/>
                </a:cubicBezTo>
                <a:cubicBezTo>
                  <a:pt x="1327" y="1416"/>
                  <a:pt x="1288" y="1340"/>
                  <a:pt x="1243" y="1254"/>
                </a:cubicBezTo>
                <a:cubicBezTo>
                  <a:pt x="1333" y="1254"/>
                  <a:pt x="1333" y="1254"/>
                  <a:pt x="1333" y="1254"/>
                </a:cubicBezTo>
                <a:cubicBezTo>
                  <a:pt x="1360" y="1254"/>
                  <a:pt x="1381" y="1233"/>
                  <a:pt x="1381" y="1206"/>
                </a:cubicBezTo>
                <a:cubicBezTo>
                  <a:pt x="1381" y="1180"/>
                  <a:pt x="1360" y="1158"/>
                  <a:pt x="1333" y="1158"/>
                </a:cubicBezTo>
                <a:cubicBezTo>
                  <a:pt x="1193" y="1158"/>
                  <a:pt x="1193" y="1158"/>
                  <a:pt x="1193" y="1158"/>
                </a:cubicBezTo>
                <a:cubicBezTo>
                  <a:pt x="1105" y="991"/>
                  <a:pt x="1006" y="800"/>
                  <a:pt x="923" y="643"/>
                </a:cubicBezTo>
                <a:cubicBezTo>
                  <a:pt x="940" y="610"/>
                  <a:pt x="949" y="573"/>
                  <a:pt x="949" y="534"/>
                </a:cubicBezTo>
                <a:cubicBezTo>
                  <a:pt x="949" y="456"/>
                  <a:pt x="912" y="386"/>
                  <a:pt x="853" y="342"/>
                </a:cubicBezTo>
                <a:cubicBezTo>
                  <a:pt x="853" y="144"/>
                  <a:pt x="853" y="144"/>
                  <a:pt x="853" y="144"/>
                </a:cubicBezTo>
                <a:cubicBezTo>
                  <a:pt x="853" y="65"/>
                  <a:pt x="789" y="0"/>
                  <a:pt x="709" y="0"/>
                </a:cubicBezTo>
                <a:cubicBezTo>
                  <a:pt x="630" y="0"/>
                  <a:pt x="565" y="65"/>
                  <a:pt x="565" y="144"/>
                </a:cubicBezTo>
                <a:cubicBezTo>
                  <a:pt x="565" y="342"/>
                  <a:pt x="565" y="342"/>
                  <a:pt x="565" y="342"/>
                </a:cubicBezTo>
                <a:cubicBezTo>
                  <a:pt x="507" y="386"/>
                  <a:pt x="469" y="456"/>
                  <a:pt x="469" y="534"/>
                </a:cubicBezTo>
                <a:cubicBezTo>
                  <a:pt x="469" y="573"/>
                  <a:pt x="479" y="610"/>
                  <a:pt x="496" y="643"/>
                </a:cubicBezTo>
                <a:cubicBezTo>
                  <a:pt x="226" y="1158"/>
                  <a:pt x="226" y="1158"/>
                  <a:pt x="226" y="1158"/>
                </a:cubicBezTo>
                <a:cubicBezTo>
                  <a:pt x="85" y="1158"/>
                  <a:pt x="85" y="1158"/>
                  <a:pt x="85" y="1158"/>
                </a:cubicBezTo>
                <a:cubicBezTo>
                  <a:pt x="59" y="1158"/>
                  <a:pt x="37" y="1180"/>
                  <a:pt x="37" y="1206"/>
                </a:cubicBezTo>
                <a:cubicBezTo>
                  <a:pt x="37" y="1233"/>
                  <a:pt x="59" y="1254"/>
                  <a:pt x="85" y="1254"/>
                </a:cubicBezTo>
                <a:cubicBezTo>
                  <a:pt x="176" y="1254"/>
                  <a:pt x="176" y="1254"/>
                  <a:pt x="176" y="1254"/>
                </a:cubicBezTo>
                <a:cubicBezTo>
                  <a:pt x="63" y="1471"/>
                  <a:pt x="63" y="1471"/>
                  <a:pt x="63" y="1471"/>
                </a:cubicBezTo>
                <a:cubicBezTo>
                  <a:pt x="63" y="1472"/>
                  <a:pt x="63" y="1472"/>
                  <a:pt x="63" y="1472"/>
                </a:cubicBezTo>
                <a:cubicBezTo>
                  <a:pt x="12" y="1568"/>
                  <a:pt x="12" y="1568"/>
                  <a:pt x="12" y="1568"/>
                </a:cubicBezTo>
                <a:cubicBezTo>
                  <a:pt x="0" y="1592"/>
                  <a:pt x="9" y="1621"/>
                  <a:pt x="33" y="1633"/>
                </a:cubicBezTo>
                <a:cubicBezTo>
                  <a:pt x="40" y="1637"/>
                  <a:pt x="47" y="1638"/>
                  <a:pt x="55" y="1638"/>
                </a:cubicBezTo>
                <a:cubicBezTo>
                  <a:pt x="72" y="1638"/>
                  <a:pt x="89" y="1629"/>
                  <a:pt x="97" y="1613"/>
                </a:cubicBezTo>
                <a:cubicBezTo>
                  <a:pt x="134" y="1542"/>
                  <a:pt x="134" y="1542"/>
                  <a:pt x="134" y="1542"/>
                </a:cubicBezTo>
                <a:cubicBezTo>
                  <a:pt x="195" y="1542"/>
                  <a:pt x="195" y="1542"/>
                  <a:pt x="195" y="1542"/>
                </a:cubicBezTo>
                <a:cubicBezTo>
                  <a:pt x="284" y="1542"/>
                  <a:pt x="365" y="1494"/>
                  <a:pt x="407" y="1416"/>
                </a:cubicBezTo>
                <a:cubicBezTo>
                  <a:pt x="407" y="1415"/>
                  <a:pt x="407" y="1415"/>
                  <a:pt x="407" y="1415"/>
                </a:cubicBezTo>
                <a:cubicBezTo>
                  <a:pt x="490" y="1254"/>
                  <a:pt x="490" y="1254"/>
                  <a:pt x="490" y="1254"/>
                </a:cubicBezTo>
                <a:cubicBezTo>
                  <a:pt x="661" y="1254"/>
                  <a:pt x="661" y="1254"/>
                  <a:pt x="661" y="1254"/>
                </a:cubicBezTo>
                <a:cubicBezTo>
                  <a:pt x="661" y="1302"/>
                  <a:pt x="661" y="1302"/>
                  <a:pt x="661" y="1302"/>
                </a:cubicBezTo>
                <a:cubicBezTo>
                  <a:pt x="661" y="1329"/>
                  <a:pt x="683" y="1350"/>
                  <a:pt x="709" y="1350"/>
                </a:cubicBezTo>
                <a:cubicBezTo>
                  <a:pt x="736" y="1350"/>
                  <a:pt x="757" y="1329"/>
                  <a:pt x="757" y="1302"/>
                </a:cubicBezTo>
                <a:cubicBezTo>
                  <a:pt x="757" y="1254"/>
                  <a:pt x="757" y="1254"/>
                  <a:pt x="757" y="1254"/>
                </a:cubicBezTo>
                <a:cubicBezTo>
                  <a:pt x="929" y="1254"/>
                  <a:pt x="929" y="1254"/>
                  <a:pt x="929" y="1254"/>
                </a:cubicBezTo>
                <a:cubicBezTo>
                  <a:pt x="1012" y="1415"/>
                  <a:pt x="1012" y="1415"/>
                  <a:pt x="1012" y="1415"/>
                </a:cubicBezTo>
                <a:cubicBezTo>
                  <a:pt x="1012" y="1415"/>
                  <a:pt x="1012" y="1415"/>
                  <a:pt x="1012" y="1416"/>
                </a:cubicBezTo>
                <a:cubicBezTo>
                  <a:pt x="1054" y="1494"/>
                  <a:pt x="1135" y="1542"/>
                  <a:pt x="1224" y="1542"/>
                </a:cubicBezTo>
                <a:cubicBezTo>
                  <a:pt x="1285" y="1542"/>
                  <a:pt x="1285" y="1542"/>
                  <a:pt x="1285" y="1542"/>
                </a:cubicBezTo>
                <a:cubicBezTo>
                  <a:pt x="1307" y="1586"/>
                  <a:pt x="1321" y="1611"/>
                  <a:pt x="1321" y="1612"/>
                </a:cubicBezTo>
                <a:cubicBezTo>
                  <a:pt x="1330" y="1629"/>
                  <a:pt x="1347" y="1638"/>
                  <a:pt x="1364" y="1638"/>
                </a:cubicBezTo>
                <a:cubicBezTo>
                  <a:pt x="1371" y="1638"/>
                  <a:pt x="1379" y="1637"/>
                  <a:pt x="1386" y="1633"/>
                </a:cubicBezTo>
                <a:cubicBezTo>
                  <a:pt x="1410" y="1621"/>
                  <a:pt x="1419" y="1592"/>
                  <a:pt x="1407" y="1568"/>
                </a:cubicBezTo>
                <a:cubicBezTo>
                  <a:pt x="1406" y="1567"/>
                  <a:pt x="1387" y="1531"/>
                  <a:pt x="1356" y="1472"/>
                </a:cubicBezTo>
                <a:close/>
                <a:moveTo>
                  <a:pt x="661" y="144"/>
                </a:moveTo>
                <a:cubicBezTo>
                  <a:pt x="661" y="117"/>
                  <a:pt x="683" y="96"/>
                  <a:pt x="709" y="96"/>
                </a:cubicBezTo>
                <a:cubicBezTo>
                  <a:pt x="736" y="96"/>
                  <a:pt x="757" y="117"/>
                  <a:pt x="757" y="144"/>
                </a:cubicBezTo>
                <a:cubicBezTo>
                  <a:pt x="757" y="299"/>
                  <a:pt x="757" y="299"/>
                  <a:pt x="757" y="299"/>
                </a:cubicBezTo>
                <a:cubicBezTo>
                  <a:pt x="742" y="296"/>
                  <a:pt x="726" y="294"/>
                  <a:pt x="709" y="294"/>
                </a:cubicBezTo>
                <a:cubicBezTo>
                  <a:pt x="693" y="294"/>
                  <a:pt x="677" y="296"/>
                  <a:pt x="661" y="299"/>
                </a:cubicBezTo>
                <a:lnTo>
                  <a:pt x="661" y="144"/>
                </a:lnTo>
                <a:close/>
                <a:moveTo>
                  <a:pt x="709" y="390"/>
                </a:moveTo>
                <a:cubicBezTo>
                  <a:pt x="789" y="390"/>
                  <a:pt x="853" y="455"/>
                  <a:pt x="853" y="534"/>
                </a:cubicBezTo>
                <a:cubicBezTo>
                  <a:pt x="853" y="610"/>
                  <a:pt x="794" y="673"/>
                  <a:pt x="719" y="678"/>
                </a:cubicBezTo>
                <a:cubicBezTo>
                  <a:pt x="716" y="677"/>
                  <a:pt x="713" y="677"/>
                  <a:pt x="709" y="677"/>
                </a:cubicBezTo>
                <a:cubicBezTo>
                  <a:pt x="706" y="677"/>
                  <a:pt x="703" y="677"/>
                  <a:pt x="700" y="678"/>
                </a:cubicBezTo>
                <a:cubicBezTo>
                  <a:pt x="625" y="673"/>
                  <a:pt x="565" y="610"/>
                  <a:pt x="565" y="534"/>
                </a:cubicBezTo>
                <a:cubicBezTo>
                  <a:pt x="565" y="455"/>
                  <a:pt x="630" y="390"/>
                  <a:pt x="709" y="390"/>
                </a:cubicBezTo>
                <a:close/>
                <a:moveTo>
                  <a:pt x="322" y="1371"/>
                </a:moveTo>
                <a:cubicBezTo>
                  <a:pt x="297" y="1417"/>
                  <a:pt x="248" y="1446"/>
                  <a:pt x="195" y="1446"/>
                </a:cubicBezTo>
                <a:cubicBezTo>
                  <a:pt x="184" y="1446"/>
                  <a:pt x="184" y="1446"/>
                  <a:pt x="184" y="1446"/>
                </a:cubicBezTo>
                <a:cubicBezTo>
                  <a:pt x="285" y="1254"/>
                  <a:pt x="285" y="1254"/>
                  <a:pt x="285" y="1254"/>
                </a:cubicBezTo>
                <a:cubicBezTo>
                  <a:pt x="382" y="1254"/>
                  <a:pt x="382" y="1254"/>
                  <a:pt x="382" y="1254"/>
                </a:cubicBezTo>
                <a:lnTo>
                  <a:pt x="322" y="1371"/>
                </a:lnTo>
                <a:close/>
                <a:moveTo>
                  <a:pt x="432" y="1158"/>
                </a:moveTo>
                <a:cubicBezTo>
                  <a:pt x="335" y="1158"/>
                  <a:pt x="335" y="1158"/>
                  <a:pt x="335" y="1158"/>
                </a:cubicBezTo>
                <a:cubicBezTo>
                  <a:pt x="562" y="723"/>
                  <a:pt x="562" y="723"/>
                  <a:pt x="562" y="723"/>
                </a:cubicBezTo>
                <a:cubicBezTo>
                  <a:pt x="584" y="741"/>
                  <a:pt x="609" y="754"/>
                  <a:pt x="636" y="763"/>
                </a:cubicBezTo>
                <a:lnTo>
                  <a:pt x="432" y="1158"/>
                </a:lnTo>
                <a:close/>
                <a:moveTo>
                  <a:pt x="757" y="1158"/>
                </a:moveTo>
                <a:cubicBezTo>
                  <a:pt x="757" y="1110"/>
                  <a:pt x="757" y="1110"/>
                  <a:pt x="757" y="1110"/>
                </a:cubicBezTo>
                <a:cubicBezTo>
                  <a:pt x="757" y="1084"/>
                  <a:pt x="736" y="1062"/>
                  <a:pt x="709" y="1062"/>
                </a:cubicBezTo>
                <a:cubicBezTo>
                  <a:pt x="683" y="1062"/>
                  <a:pt x="661" y="1084"/>
                  <a:pt x="661" y="1110"/>
                </a:cubicBezTo>
                <a:cubicBezTo>
                  <a:pt x="661" y="1158"/>
                  <a:pt x="661" y="1158"/>
                  <a:pt x="661" y="1158"/>
                </a:cubicBezTo>
                <a:cubicBezTo>
                  <a:pt x="540" y="1158"/>
                  <a:pt x="540" y="1158"/>
                  <a:pt x="540" y="1158"/>
                </a:cubicBezTo>
                <a:cubicBezTo>
                  <a:pt x="709" y="830"/>
                  <a:pt x="709" y="830"/>
                  <a:pt x="709" y="830"/>
                </a:cubicBezTo>
                <a:cubicBezTo>
                  <a:pt x="879" y="1158"/>
                  <a:pt x="879" y="1158"/>
                  <a:pt x="879" y="1158"/>
                </a:cubicBezTo>
                <a:lnTo>
                  <a:pt x="757" y="1158"/>
                </a:lnTo>
                <a:close/>
                <a:moveTo>
                  <a:pt x="987" y="1158"/>
                </a:moveTo>
                <a:cubicBezTo>
                  <a:pt x="783" y="763"/>
                  <a:pt x="783" y="763"/>
                  <a:pt x="783" y="763"/>
                </a:cubicBezTo>
                <a:cubicBezTo>
                  <a:pt x="810" y="754"/>
                  <a:pt x="835" y="740"/>
                  <a:pt x="857" y="723"/>
                </a:cubicBezTo>
                <a:cubicBezTo>
                  <a:pt x="928" y="859"/>
                  <a:pt x="1010" y="1015"/>
                  <a:pt x="1085" y="1158"/>
                </a:cubicBezTo>
                <a:lnTo>
                  <a:pt x="987" y="1158"/>
                </a:lnTo>
                <a:close/>
                <a:moveTo>
                  <a:pt x="1224" y="1446"/>
                </a:moveTo>
                <a:cubicBezTo>
                  <a:pt x="1171" y="1446"/>
                  <a:pt x="1122" y="1417"/>
                  <a:pt x="1097" y="1371"/>
                </a:cubicBezTo>
                <a:cubicBezTo>
                  <a:pt x="1037" y="1254"/>
                  <a:pt x="1037" y="1254"/>
                  <a:pt x="1037" y="1254"/>
                </a:cubicBezTo>
                <a:cubicBezTo>
                  <a:pt x="1135" y="1254"/>
                  <a:pt x="1135" y="1254"/>
                  <a:pt x="1135" y="1254"/>
                </a:cubicBezTo>
                <a:cubicBezTo>
                  <a:pt x="1172" y="1326"/>
                  <a:pt x="1206" y="1391"/>
                  <a:pt x="1235" y="1446"/>
                </a:cubicBezTo>
                <a:lnTo>
                  <a:pt x="1224" y="1446"/>
                </a:lnTo>
                <a:close/>
                <a:moveTo>
                  <a:pt x="662" y="534"/>
                </a:moveTo>
                <a:cubicBezTo>
                  <a:pt x="662" y="508"/>
                  <a:pt x="683" y="486"/>
                  <a:pt x="710" y="486"/>
                </a:cubicBezTo>
                <a:cubicBezTo>
                  <a:pt x="736" y="486"/>
                  <a:pt x="758" y="508"/>
                  <a:pt x="758" y="534"/>
                </a:cubicBezTo>
                <a:cubicBezTo>
                  <a:pt x="758" y="561"/>
                  <a:pt x="736" y="582"/>
                  <a:pt x="710" y="582"/>
                </a:cubicBezTo>
                <a:cubicBezTo>
                  <a:pt x="683" y="582"/>
                  <a:pt x="662" y="561"/>
                  <a:pt x="662" y="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2" name="Freeform 37"/>
          <p:cNvSpPr>
            <a:spLocks noEditPoints="1"/>
          </p:cNvSpPr>
          <p:nvPr/>
        </p:nvSpPr>
        <p:spPr bwMode="auto">
          <a:xfrm>
            <a:off x="10340883" y="4594632"/>
            <a:ext cx="392681" cy="373311"/>
          </a:xfrm>
          <a:custGeom>
            <a:avLst/>
            <a:gdLst>
              <a:gd name="T0" fmla="*/ 1638 w 1638"/>
              <a:gd name="T1" fmla="*/ 602 h 1558"/>
              <a:gd name="T2" fmla="*/ 1568 w 1638"/>
              <a:gd name="T3" fmla="*/ 432 h 1558"/>
              <a:gd name="T4" fmla="*/ 1226 w 1638"/>
              <a:gd name="T5" fmla="*/ 93 h 1558"/>
              <a:gd name="T6" fmla="*/ 887 w 1638"/>
              <a:gd name="T7" fmla="*/ 93 h 1558"/>
              <a:gd name="T8" fmla="*/ 70 w 1638"/>
              <a:gd name="T9" fmla="*/ 907 h 1558"/>
              <a:gd name="T10" fmla="*/ 0 w 1638"/>
              <a:gd name="T11" fmla="*/ 1077 h 1558"/>
              <a:gd name="T12" fmla="*/ 70 w 1638"/>
              <a:gd name="T13" fmla="*/ 1246 h 1558"/>
              <a:gd name="T14" fmla="*/ 289 w 1638"/>
              <a:gd name="T15" fmla="*/ 1462 h 1558"/>
              <a:gd name="T16" fmla="*/ 49 w 1638"/>
              <a:gd name="T17" fmla="*/ 1462 h 1558"/>
              <a:gd name="T18" fmla="*/ 1 w 1638"/>
              <a:gd name="T19" fmla="*/ 1510 h 1558"/>
              <a:gd name="T20" fmla="*/ 49 w 1638"/>
              <a:gd name="T21" fmla="*/ 1558 h 1558"/>
              <a:gd name="T22" fmla="*/ 1589 w 1638"/>
              <a:gd name="T23" fmla="*/ 1558 h 1558"/>
              <a:gd name="T24" fmla="*/ 1637 w 1638"/>
              <a:gd name="T25" fmla="*/ 1510 h 1558"/>
              <a:gd name="T26" fmla="*/ 1589 w 1638"/>
              <a:gd name="T27" fmla="*/ 1462 h 1558"/>
              <a:gd name="T28" fmla="*/ 874 w 1638"/>
              <a:gd name="T29" fmla="*/ 1462 h 1558"/>
              <a:gd name="T30" fmla="*/ 1568 w 1638"/>
              <a:gd name="T31" fmla="*/ 771 h 1558"/>
              <a:gd name="T32" fmla="*/ 1638 w 1638"/>
              <a:gd name="T33" fmla="*/ 602 h 1558"/>
              <a:gd name="T34" fmla="*/ 738 w 1638"/>
              <a:gd name="T35" fmla="*/ 1462 h 1558"/>
              <a:gd name="T36" fmla="*/ 425 w 1638"/>
              <a:gd name="T37" fmla="*/ 1462 h 1558"/>
              <a:gd name="T38" fmla="*/ 425 w 1638"/>
              <a:gd name="T39" fmla="*/ 1462 h 1558"/>
              <a:gd name="T40" fmla="*/ 138 w 1638"/>
              <a:gd name="T41" fmla="*/ 1178 h 1558"/>
              <a:gd name="T42" fmla="*/ 138 w 1638"/>
              <a:gd name="T43" fmla="*/ 975 h 1558"/>
              <a:gd name="T44" fmla="*/ 473 w 1638"/>
              <a:gd name="T45" fmla="*/ 641 h 1558"/>
              <a:gd name="T46" fmla="*/ 1017 w 1638"/>
              <a:gd name="T47" fmla="*/ 1185 h 1558"/>
              <a:gd name="T48" fmla="*/ 738 w 1638"/>
              <a:gd name="T49" fmla="*/ 1462 h 1558"/>
              <a:gd name="T50" fmla="*/ 1500 w 1638"/>
              <a:gd name="T51" fmla="*/ 704 h 1558"/>
              <a:gd name="T52" fmla="*/ 1085 w 1638"/>
              <a:gd name="T53" fmla="*/ 1117 h 1558"/>
              <a:gd name="T54" fmla="*/ 541 w 1638"/>
              <a:gd name="T55" fmla="*/ 573 h 1558"/>
              <a:gd name="T56" fmla="*/ 955 w 1638"/>
              <a:gd name="T57" fmla="*/ 161 h 1558"/>
              <a:gd name="T58" fmla="*/ 1158 w 1638"/>
              <a:gd name="T59" fmla="*/ 161 h 1558"/>
              <a:gd name="T60" fmla="*/ 1500 w 1638"/>
              <a:gd name="T61" fmla="*/ 500 h 1558"/>
              <a:gd name="T62" fmla="*/ 1542 w 1638"/>
              <a:gd name="T63" fmla="*/ 602 h 1558"/>
              <a:gd name="T64" fmla="*/ 1500 w 1638"/>
              <a:gd name="T65" fmla="*/ 704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38" h="1558">
                <a:moveTo>
                  <a:pt x="1638" y="602"/>
                </a:moveTo>
                <a:cubicBezTo>
                  <a:pt x="1638" y="538"/>
                  <a:pt x="1613" y="478"/>
                  <a:pt x="1568" y="432"/>
                </a:cubicBezTo>
                <a:cubicBezTo>
                  <a:pt x="1226" y="93"/>
                  <a:pt x="1226" y="93"/>
                  <a:pt x="1226" y="93"/>
                </a:cubicBezTo>
                <a:cubicBezTo>
                  <a:pt x="1132" y="0"/>
                  <a:pt x="980" y="0"/>
                  <a:pt x="887" y="93"/>
                </a:cubicBezTo>
                <a:cubicBezTo>
                  <a:pt x="70" y="907"/>
                  <a:pt x="70" y="907"/>
                  <a:pt x="70" y="907"/>
                </a:cubicBezTo>
                <a:cubicBezTo>
                  <a:pt x="25" y="952"/>
                  <a:pt x="0" y="1012"/>
                  <a:pt x="0" y="1077"/>
                </a:cubicBezTo>
                <a:cubicBezTo>
                  <a:pt x="0" y="1141"/>
                  <a:pt x="25" y="1201"/>
                  <a:pt x="70" y="1246"/>
                </a:cubicBezTo>
                <a:cubicBezTo>
                  <a:pt x="289" y="1462"/>
                  <a:pt x="289" y="1462"/>
                  <a:pt x="289" y="1462"/>
                </a:cubicBezTo>
                <a:cubicBezTo>
                  <a:pt x="49" y="1462"/>
                  <a:pt x="49" y="1462"/>
                  <a:pt x="49" y="1462"/>
                </a:cubicBezTo>
                <a:cubicBezTo>
                  <a:pt x="22" y="1462"/>
                  <a:pt x="1" y="1484"/>
                  <a:pt x="1" y="1510"/>
                </a:cubicBezTo>
                <a:cubicBezTo>
                  <a:pt x="1" y="1537"/>
                  <a:pt x="22" y="1558"/>
                  <a:pt x="49" y="1558"/>
                </a:cubicBezTo>
                <a:cubicBezTo>
                  <a:pt x="1589" y="1558"/>
                  <a:pt x="1589" y="1558"/>
                  <a:pt x="1589" y="1558"/>
                </a:cubicBezTo>
                <a:cubicBezTo>
                  <a:pt x="1616" y="1558"/>
                  <a:pt x="1637" y="1537"/>
                  <a:pt x="1637" y="1510"/>
                </a:cubicBezTo>
                <a:cubicBezTo>
                  <a:pt x="1637" y="1484"/>
                  <a:pt x="1616" y="1462"/>
                  <a:pt x="1589" y="1462"/>
                </a:cubicBezTo>
                <a:cubicBezTo>
                  <a:pt x="874" y="1462"/>
                  <a:pt x="874" y="1462"/>
                  <a:pt x="874" y="1462"/>
                </a:cubicBezTo>
                <a:cubicBezTo>
                  <a:pt x="1568" y="771"/>
                  <a:pt x="1568" y="771"/>
                  <a:pt x="1568" y="771"/>
                </a:cubicBezTo>
                <a:cubicBezTo>
                  <a:pt x="1613" y="726"/>
                  <a:pt x="1638" y="666"/>
                  <a:pt x="1638" y="602"/>
                </a:cubicBezTo>
                <a:close/>
                <a:moveTo>
                  <a:pt x="738" y="1462"/>
                </a:moveTo>
                <a:cubicBezTo>
                  <a:pt x="425" y="1462"/>
                  <a:pt x="425" y="1462"/>
                  <a:pt x="425" y="1462"/>
                </a:cubicBezTo>
                <a:cubicBezTo>
                  <a:pt x="425" y="1462"/>
                  <a:pt x="425" y="1462"/>
                  <a:pt x="425" y="1462"/>
                </a:cubicBezTo>
                <a:cubicBezTo>
                  <a:pt x="138" y="1178"/>
                  <a:pt x="138" y="1178"/>
                  <a:pt x="138" y="1178"/>
                </a:cubicBezTo>
                <a:cubicBezTo>
                  <a:pt x="82" y="1122"/>
                  <a:pt x="82" y="1031"/>
                  <a:pt x="138" y="975"/>
                </a:cubicBezTo>
                <a:cubicBezTo>
                  <a:pt x="473" y="641"/>
                  <a:pt x="473" y="641"/>
                  <a:pt x="473" y="641"/>
                </a:cubicBezTo>
                <a:cubicBezTo>
                  <a:pt x="1017" y="1185"/>
                  <a:pt x="1017" y="1185"/>
                  <a:pt x="1017" y="1185"/>
                </a:cubicBezTo>
                <a:lnTo>
                  <a:pt x="738" y="1462"/>
                </a:lnTo>
                <a:close/>
                <a:moveTo>
                  <a:pt x="1500" y="704"/>
                </a:moveTo>
                <a:cubicBezTo>
                  <a:pt x="1085" y="1117"/>
                  <a:pt x="1085" y="1117"/>
                  <a:pt x="1085" y="1117"/>
                </a:cubicBezTo>
                <a:cubicBezTo>
                  <a:pt x="541" y="573"/>
                  <a:pt x="541" y="573"/>
                  <a:pt x="541" y="573"/>
                </a:cubicBezTo>
                <a:cubicBezTo>
                  <a:pt x="955" y="161"/>
                  <a:pt x="955" y="161"/>
                  <a:pt x="955" y="161"/>
                </a:cubicBezTo>
                <a:cubicBezTo>
                  <a:pt x="1011" y="105"/>
                  <a:pt x="1102" y="105"/>
                  <a:pt x="1158" y="161"/>
                </a:cubicBezTo>
                <a:cubicBezTo>
                  <a:pt x="1500" y="500"/>
                  <a:pt x="1500" y="500"/>
                  <a:pt x="1500" y="500"/>
                </a:cubicBezTo>
                <a:cubicBezTo>
                  <a:pt x="1527" y="527"/>
                  <a:pt x="1542" y="563"/>
                  <a:pt x="1542" y="602"/>
                </a:cubicBezTo>
                <a:cubicBezTo>
                  <a:pt x="1542" y="640"/>
                  <a:pt x="1527" y="676"/>
                  <a:pt x="1500" y="7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3" name="Freeform 11"/>
          <p:cNvSpPr>
            <a:spLocks noEditPoints="1"/>
          </p:cNvSpPr>
          <p:nvPr/>
        </p:nvSpPr>
        <p:spPr bwMode="auto">
          <a:xfrm>
            <a:off x="11071824" y="1889385"/>
            <a:ext cx="393268" cy="392681"/>
          </a:xfrm>
          <a:custGeom>
            <a:avLst/>
            <a:gdLst>
              <a:gd name="T0" fmla="*/ 1194 w 1641"/>
              <a:gd name="T1" fmla="*/ 630 h 1639"/>
              <a:gd name="T2" fmla="*/ 1109 w 1641"/>
              <a:gd name="T3" fmla="*/ 158 h 1639"/>
              <a:gd name="T4" fmla="*/ 958 w 1641"/>
              <a:gd name="T5" fmla="*/ 27 h 1639"/>
              <a:gd name="T6" fmla="*/ 857 w 1641"/>
              <a:gd name="T7" fmla="*/ 583 h 1639"/>
              <a:gd name="T8" fmla="*/ 724 w 1641"/>
              <a:gd name="T9" fmla="*/ 336 h 1639"/>
              <a:gd name="T10" fmla="*/ 656 w 1641"/>
              <a:gd name="T11" fmla="*/ 21 h 1639"/>
              <a:gd name="T12" fmla="*/ 527 w 1641"/>
              <a:gd name="T13" fmla="*/ 100 h 1639"/>
              <a:gd name="T14" fmla="*/ 473 w 1641"/>
              <a:gd name="T15" fmla="*/ 432 h 1639"/>
              <a:gd name="T16" fmla="*/ 377 w 1641"/>
              <a:gd name="T17" fmla="*/ 308 h 1639"/>
              <a:gd name="T18" fmla="*/ 233 w 1641"/>
              <a:gd name="T19" fmla="*/ 0 h 1639"/>
              <a:gd name="T20" fmla="*/ 89 w 1641"/>
              <a:gd name="T21" fmla="*/ 308 h 1639"/>
              <a:gd name="T22" fmla="*/ 4 w 1641"/>
              <a:gd name="T23" fmla="*/ 741 h 1639"/>
              <a:gd name="T24" fmla="*/ 923 w 1641"/>
              <a:gd name="T25" fmla="*/ 1639 h 1639"/>
              <a:gd name="T26" fmla="*/ 1440 w 1641"/>
              <a:gd name="T27" fmla="*/ 1326 h 1639"/>
              <a:gd name="T28" fmla="*/ 1305 w 1641"/>
              <a:gd name="T29" fmla="*/ 679 h 1639"/>
              <a:gd name="T30" fmla="*/ 1024 w 1641"/>
              <a:gd name="T31" fmla="*/ 201 h 1639"/>
              <a:gd name="T32" fmla="*/ 978 w 1641"/>
              <a:gd name="T33" fmla="*/ 201 h 1639"/>
              <a:gd name="T34" fmla="*/ 1049 w 1641"/>
              <a:gd name="T35" fmla="*/ 583 h 1639"/>
              <a:gd name="T36" fmla="*/ 617 w 1641"/>
              <a:gd name="T37" fmla="*/ 137 h 1639"/>
              <a:gd name="T38" fmla="*/ 569 w 1641"/>
              <a:gd name="T39" fmla="*/ 240 h 1639"/>
              <a:gd name="T40" fmla="*/ 617 w 1641"/>
              <a:gd name="T41" fmla="*/ 384 h 1639"/>
              <a:gd name="T42" fmla="*/ 569 w 1641"/>
              <a:gd name="T43" fmla="*/ 583 h 1639"/>
              <a:gd name="T44" fmla="*/ 233 w 1641"/>
              <a:gd name="T45" fmla="*/ 155 h 1639"/>
              <a:gd name="T46" fmla="*/ 186 w 1641"/>
              <a:gd name="T47" fmla="*/ 288 h 1639"/>
              <a:gd name="T48" fmla="*/ 281 w 1641"/>
              <a:gd name="T49" fmla="*/ 384 h 1639"/>
              <a:gd name="T50" fmla="*/ 185 w 1641"/>
              <a:gd name="T51" fmla="*/ 384 h 1639"/>
              <a:gd name="T52" fmla="*/ 1067 w 1641"/>
              <a:gd name="T53" fmla="*/ 1405 h 1639"/>
              <a:gd name="T54" fmla="*/ 923 w 1641"/>
              <a:gd name="T55" fmla="*/ 1543 h 1639"/>
              <a:gd name="T56" fmla="*/ 113 w 1641"/>
              <a:gd name="T57" fmla="*/ 871 h 1639"/>
              <a:gd name="T58" fmla="*/ 1135 w 1641"/>
              <a:gd name="T59" fmla="*/ 731 h 1639"/>
              <a:gd name="T60" fmla="*/ 99 w 1641"/>
              <a:gd name="T61" fmla="*/ 731 h 1639"/>
              <a:gd name="T62" fmla="*/ 1087 w 1641"/>
              <a:gd name="T63" fmla="*/ 679 h 1639"/>
              <a:gd name="T64" fmla="*/ 1208 w 1641"/>
              <a:gd name="T65" fmla="*/ 967 h 1639"/>
              <a:gd name="T66" fmla="*/ 1353 w 1641"/>
              <a:gd name="T67" fmla="*/ 1019 h 1639"/>
              <a:gd name="T68" fmla="*/ 1208 w 1641"/>
              <a:gd name="T69" fmla="*/ 967 h 1639"/>
              <a:gd name="T70" fmla="*/ 1171 w 1641"/>
              <a:gd name="T71" fmla="*/ 1335 h 1639"/>
              <a:gd name="T72" fmla="*/ 1363 w 1641"/>
              <a:gd name="T73" fmla="*/ 1151 h 1639"/>
              <a:gd name="T74" fmla="*/ 1305 w 1641"/>
              <a:gd name="T75" fmla="*/ 871 h 1639"/>
              <a:gd name="T76" fmla="*/ 1221 w 1641"/>
              <a:gd name="T77" fmla="*/ 827 h 1639"/>
              <a:gd name="T78" fmla="*/ 1545 w 1641"/>
              <a:gd name="T79" fmla="*/ 1015 h 1639"/>
              <a:gd name="T80" fmla="*/ 267 w 1641"/>
              <a:gd name="T81" fmla="*/ 967 h 1639"/>
              <a:gd name="T82" fmla="*/ 315 w 1641"/>
              <a:gd name="T83" fmla="*/ 1446 h 1639"/>
              <a:gd name="T84" fmla="*/ 224 w 1641"/>
              <a:gd name="T85" fmla="*/ 10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41" h="1639">
                <a:moveTo>
                  <a:pt x="1305" y="679"/>
                </a:moveTo>
                <a:cubicBezTo>
                  <a:pt x="1222" y="679"/>
                  <a:pt x="1222" y="679"/>
                  <a:pt x="1222" y="679"/>
                </a:cubicBezTo>
                <a:cubicBezTo>
                  <a:pt x="1216" y="661"/>
                  <a:pt x="1206" y="644"/>
                  <a:pt x="1194" y="630"/>
                </a:cubicBezTo>
                <a:cubicBezTo>
                  <a:pt x="1180" y="615"/>
                  <a:pt x="1163" y="603"/>
                  <a:pt x="1145" y="595"/>
                </a:cubicBezTo>
                <a:cubicBezTo>
                  <a:pt x="1145" y="308"/>
                  <a:pt x="1145" y="308"/>
                  <a:pt x="1145" y="308"/>
                </a:cubicBezTo>
                <a:cubicBezTo>
                  <a:pt x="1145" y="256"/>
                  <a:pt x="1133" y="204"/>
                  <a:pt x="1109" y="158"/>
                </a:cubicBezTo>
                <a:cubicBezTo>
                  <a:pt x="1044" y="27"/>
                  <a:pt x="1044" y="27"/>
                  <a:pt x="1044" y="27"/>
                </a:cubicBezTo>
                <a:cubicBezTo>
                  <a:pt x="1036" y="10"/>
                  <a:pt x="1019" y="0"/>
                  <a:pt x="1001" y="0"/>
                </a:cubicBezTo>
                <a:cubicBezTo>
                  <a:pt x="983" y="0"/>
                  <a:pt x="966" y="10"/>
                  <a:pt x="958" y="27"/>
                </a:cubicBezTo>
                <a:cubicBezTo>
                  <a:pt x="892" y="158"/>
                  <a:pt x="892" y="158"/>
                  <a:pt x="892" y="158"/>
                </a:cubicBezTo>
                <a:cubicBezTo>
                  <a:pt x="869" y="204"/>
                  <a:pt x="857" y="256"/>
                  <a:pt x="857" y="308"/>
                </a:cubicBezTo>
                <a:cubicBezTo>
                  <a:pt x="857" y="583"/>
                  <a:pt x="857" y="583"/>
                  <a:pt x="857" y="583"/>
                </a:cubicBezTo>
                <a:cubicBezTo>
                  <a:pt x="761" y="583"/>
                  <a:pt x="761" y="583"/>
                  <a:pt x="761" y="583"/>
                </a:cubicBezTo>
                <a:cubicBezTo>
                  <a:pt x="761" y="432"/>
                  <a:pt x="761" y="432"/>
                  <a:pt x="761" y="432"/>
                </a:cubicBezTo>
                <a:cubicBezTo>
                  <a:pt x="761" y="395"/>
                  <a:pt x="747" y="362"/>
                  <a:pt x="724" y="336"/>
                </a:cubicBezTo>
                <a:cubicBezTo>
                  <a:pt x="747" y="311"/>
                  <a:pt x="761" y="277"/>
                  <a:pt x="761" y="240"/>
                </a:cubicBezTo>
                <a:cubicBezTo>
                  <a:pt x="761" y="220"/>
                  <a:pt x="755" y="184"/>
                  <a:pt x="706" y="100"/>
                </a:cubicBezTo>
                <a:cubicBezTo>
                  <a:pt x="682" y="58"/>
                  <a:pt x="657" y="22"/>
                  <a:pt x="656" y="21"/>
                </a:cubicBezTo>
                <a:cubicBezTo>
                  <a:pt x="647" y="8"/>
                  <a:pt x="633" y="0"/>
                  <a:pt x="617" y="0"/>
                </a:cubicBezTo>
                <a:cubicBezTo>
                  <a:pt x="601" y="0"/>
                  <a:pt x="586" y="8"/>
                  <a:pt x="577" y="21"/>
                </a:cubicBezTo>
                <a:cubicBezTo>
                  <a:pt x="576" y="22"/>
                  <a:pt x="552" y="58"/>
                  <a:pt x="527" y="100"/>
                </a:cubicBezTo>
                <a:cubicBezTo>
                  <a:pt x="479" y="184"/>
                  <a:pt x="473" y="220"/>
                  <a:pt x="473" y="240"/>
                </a:cubicBezTo>
                <a:cubicBezTo>
                  <a:pt x="473" y="277"/>
                  <a:pt x="487" y="311"/>
                  <a:pt x="510" y="336"/>
                </a:cubicBezTo>
                <a:cubicBezTo>
                  <a:pt x="487" y="362"/>
                  <a:pt x="473" y="395"/>
                  <a:pt x="473" y="432"/>
                </a:cubicBezTo>
                <a:cubicBezTo>
                  <a:pt x="473" y="583"/>
                  <a:pt x="473" y="583"/>
                  <a:pt x="473" y="583"/>
                </a:cubicBezTo>
                <a:cubicBezTo>
                  <a:pt x="377" y="583"/>
                  <a:pt x="377" y="583"/>
                  <a:pt x="377" y="583"/>
                </a:cubicBezTo>
                <a:cubicBezTo>
                  <a:pt x="377" y="308"/>
                  <a:pt x="377" y="308"/>
                  <a:pt x="377" y="308"/>
                </a:cubicBezTo>
                <a:cubicBezTo>
                  <a:pt x="377" y="256"/>
                  <a:pt x="365" y="204"/>
                  <a:pt x="341" y="15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68" y="10"/>
                  <a:pt x="251" y="0"/>
                  <a:pt x="233" y="0"/>
                </a:cubicBezTo>
                <a:cubicBezTo>
                  <a:pt x="215" y="0"/>
                  <a:pt x="198" y="10"/>
                  <a:pt x="190" y="27"/>
                </a:cubicBezTo>
                <a:cubicBezTo>
                  <a:pt x="124" y="158"/>
                  <a:pt x="124" y="158"/>
                  <a:pt x="124" y="158"/>
                </a:cubicBezTo>
                <a:cubicBezTo>
                  <a:pt x="101" y="204"/>
                  <a:pt x="89" y="256"/>
                  <a:pt x="89" y="308"/>
                </a:cubicBezTo>
                <a:cubicBezTo>
                  <a:pt x="89" y="595"/>
                  <a:pt x="89" y="595"/>
                  <a:pt x="89" y="595"/>
                </a:cubicBezTo>
                <a:cubicBezTo>
                  <a:pt x="71" y="603"/>
                  <a:pt x="54" y="615"/>
                  <a:pt x="40" y="630"/>
                </a:cubicBezTo>
                <a:cubicBezTo>
                  <a:pt x="13" y="660"/>
                  <a:pt x="0" y="700"/>
                  <a:pt x="4" y="741"/>
                </a:cubicBezTo>
                <a:cubicBezTo>
                  <a:pt x="72" y="1422"/>
                  <a:pt x="72" y="1422"/>
                  <a:pt x="72" y="1422"/>
                </a:cubicBezTo>
                <a:cubicBezTo>
                  <a:pt x="84" y="1546"/>
                  <a:pt x="187" y="1639"/>
                  <a:pt x="311" y="1639"/>
                </a:cubicBezTo>
                <a:cubicBezTo>
                  <a:pt x="923" y="1639"/>
                  <a:pt x="923" y="1639"/>
                  <a:pt x="923" y="1639"/>
                </a:cubicBezTo>
                <a:cubicBezTo>
                  <a:pt x="1040" y="1639"/>
                  <a:pt x="1137" y="1556"/>
                  <a:pt x="1159" y="1444"/>
                </a:cubicBezTo>
                <a:cubicBezTo>
                  <a:pt x="1440" y="1327"/>
                  <a:pt x="1440" y="1327"/>
                  <a:pt x="1440" y="1327"/>
                </a:cubicBezTo>
                <a:cubicBezTo>
                  <a:pt x="1440" y="1326"/>
                  <a:pt x="1440" y="1326"/>
                  <a:pt x="1440" y="1326"/>
                </a:cubicBezTo>
                <a:cubicBezTo>
                  <a:pt x="1562" y="1273"/>
                  <a:pt x="1641" y="1152"/>
                  <a:pt x="1641" y="1019"/>
                </a:cubicBezTo>
                <a:cubicBezTo>
                  <a:pt x="1641" y="1015"/>
                  <a:pt x="1641" y="1015"/>
                  <a:pt x="1641" y="1015"/>
                </a:cubicBezTo>
                <a:cubicBezTo>
                  <a:pt x="1641" y="829"/>
                  <a:pt x="1490" y="679"/>
                  <a:pt x="1305" y="679"/>
                </a:cubicBezTo>
                <a:close/>
                <a:moveTo>
                  <a:pt x="978" y="201"/>
                </a:moveTo>
                <a:cubicBezTo>
                  <a:pt x="1001" y="155"/>
                  <a:pt x="1001" y="155"/>
                  <a:pt x="1001" y="155"/>
                </a:cubicBezTo>
                <a:cubicBezTo>
                  <a:pt x="1024" y="201"/>
                  <a:pt x="1024" y="201"/>
                  <a:pt x="1024" y="201"/>
                </a:cubicBezTo>
                <a:cubicBezTo>
                  <a:pt x="1037" y="228"/>
                  <a:pt x="1045" y="258"/>
                  <a:pt x="1048" y="288"/>
                </a:cubicBezTo>
                <a:cubicBezTo>
                  <a:pt x="954" y="288"/>
                  <a:pt x="954" y="288"/>
                  <a:pt x="954" y="288"/>
                </a:cubicBezTo>
                <a:cubicBezTo>
                  <a:pt x="956" y="258"/>
                  <a:pt x="965" y="228"/>
                  <a:pt x="978" y="201"/>
                </a:cubicBezTo>
                <a:close/>
                <a:moveTo>
                  <a:pt x="953" y="384"/>
                </a:moveTo>
                <a:cubicBezTo>
                  <a:pt x="1049" y="384"/>
                  <a:pt x="1049" y="384"/>
                  <a:pt x="1049" y="384"/>
                </a:cubicBezTo>
                <a:cubicBezTo>
                  <a:pt x="1049" y="583"/>
                  <a:pt x="1049" y="583"/>
                  <a:pt x="1049" y="583"/>
                </a:cubicBezTo>
                <a:cubicBezTo>
                  <a:pt x="953" y="583"/>
                  <a:pt x="953" y="583"/>
                  <a:pt x="953" y="583"/>
                </a:cubicBezTo>
                <a:lnTo>
                  <a:pt x="953" y="384"/>
                </a:lnTo>
                <a:close/>
                <a:moveTo>
                  <a:pt x="617" y="137"/>
                </a:moveTo>
                <a:cubicBezTo>
                  <a:pt x="645" y="184"/>
                  <a:pt x="664" y="225"/>
                  <a:pt x="665" y="240"/>
                </a:cubicBezTo>
                <a:cubicBezTo>
                  <a:pt x="665" y="267"/>
                  <a:pt x="643" y="288"/>
                  <a:pt x="617" y="288"/>
                </a:cubicBezTo>
                <a:cubicBezTo>
                  <a:pt x="590" y="288"/>
                  <a:pt x="569" y="267"/>
                  <a:pt x="569" y="240"/>
                </a:cubicBezTo>
                <a:cubicBezTo>
                  <a:pt x="569" y="226"/>
                  <a:pt x="589" y="184"/>
                  <a:pt x="617" y="137"/>
                </a:cubicBezTo>
                <a:close/>
                <a:moveTo>
                  <a:pt x="569" y="432"/>
                </a:moveTo>
                <a:cubicBezTo>
                  <a:pt x="569" y="406"/>
                  <a:pt x="590" y="384"/>
                  <a:pt x="617" y="384"/>
                </a:cubicBezTo>
                <a:cubicBezTo>
                  <a:pt x="643" y="384"/>
                  <a:pt x="665" y="406"/>
                  <a:pt x="665" y="432"/>
                </a:cubicBezTo>
                <a:cubicBezTo>
                  <a:pt x="665" y="583"/>
                  <a:pt x="665" y="583"/>
                  <a:pt x="665" y="583"/>
                </a:cubicBezTo>
                <a:cubicBezTo>
                  <a:pt x="569" y="583"/>
                  <a:pt x="569" y="583"/>
                  <a:pt x="569" y="583"/>
                </a:cubicBezTo>
                <a:lnTo>
                  <a:pt x="569" y="432"/>
                </a:lnTo>
                <a:close/>
                <a:moveTo>
                  <a:pt x="210" y="201"/>
                </a:moveTo>
                <a:cubicBezTo>
                  <a:pt x="233" y="155"/>
                  <a:pt x="233" y="155"/>
                  <a:pt x="233" y="155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69" y="228"/>
                  <a:pt x="277" y="258"/>
                  <a:pt x="280" y="288"/>
                </a:cubicBezTo>
                <a:cubicBezTo>
                  <a:pt x="186" y="288"/>
                  <a:pt x="186" y="288"/>
                  <a:pt x="186" y="288"/>
                </a:cubicBezTo>
                <a:cubicBezTo>
                  <a:pt x="188" y="258"/>
                  <a:pt x="197" y="228"/>
                  <a:pt x="210" y="201"/>
                </a:cubicBezTo>
                <a:close/>
                <a:moveTo>
                  <a:pt x="185" y="384"/>
                </a:moveTo>
                <a:cubicBezTo>
                  <a:pt x="281" y="384"/>
                  <a:pt x="281" y="384"/>
                  <a:pt x="281" y="384"/>
                </a:cubicBezTo>
                <a:cubicBezTo>
                  <a:pt x="281" y="583"/>
                  <a:pt x="281" y="583"/>
                  <a:pt x="281" y="583"/>
                </a:cubicBezTo>
                <a:cubicBezTo>
                  <a:pt x="185" y="583"/>
                  <a:pt x="185" y="583"/>
                  <a:pt x="185" y="583"/>
                </a:cubicBezTo>
                <a:lnTo>
                  <a:pt x="185" y="384"/>
                </a:lnTo>
                <a:close/>
                <a:moveTo>
                  <a:pt x="1089" y="1185"/>
                </a:moveTo>
                <a:cubicBezTo>
                  <a:pt x="1089" y="1185"/>
                  <a:pt x="1089" y="1186"/>
                  <a:pt x="1089" y="1186"/>
                </a:cubicBezTo>
                <a:cubicBezTo>
                  <a:pt x="1067" y="1405"/>
                  <a:pt x="1067" y="1405"/>
                  <a:pt x="1067" y="1405"/>
                </a:cubicBezTo>
                <a:cubicBezTo>
                  <a:pt x="1067" y="1405"/>
                  <a:pt x="1067" y="1406"/>
                  <a:pt x="1067" y="1406"/>
                </a:cubicBezTo>
                <a:cubicBezTo>
                  <a:pt x="1066" y="1413"/>
                  <a:pt x="1066" y="1413"/>
                  <a:pt x="1066" y="1413"/>
                </a:cubicBezTo>
                <a:cubicBezTo>
                  <a:pt x="1059" y="1487"/>
                  <a:pt x="997" y="1543"/>
                  <a:pt x="923" y="1543"/>
                </a:cubicBezTo>
                <a:cubicBezTo>
                  <a:pt x="311" y="1543"/>
                  <a:pt x="311" y="1543"/>
                  <a:pt x="311" y="1543"/>
                </a:cubicBezTo>
                <a:cubicBezTo>
                  <a:pt x="236" y="1543"/>
                  <a:pt x="175" y="1487"/>
                  <a:pt x="167" y="1413"/>
                </a:cubicBezTo>
                <a:cubicBezTo>
                  <a:pt x="113" y="871"/>
                  <a:pt x="113" y="871"/>
                  <a:pt x="113" y="87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089" y="1185"/>
                </a:lnTo>
                <a:close/>
                <a:moveTo>
                  <a:pt x="1135" y="731"/>
                </a:moveTo>
                <a:cubicBezTo>
                  <a:pt x="1130" y="775"/>
                  <a:pt x="1130" y="775"/>
                  <a:pt x="1130" y="775"/>
                </a:cubicBezTo>
                <a:cubicBezTo>
                  <a:pt x="104" y="775"/>
                  <a:pt x="104" y="775"/>
                  <a:pt x="104" y="775"/>
                </a:cubicBezTo>
                <a:cubicBezTo>
                  <a:pt x="99" y="731"/>
                  <a:pt x="99" y="731"/>
                  <a:pt x="99" y="731"/>
                </a:cubicBezTo>
                <a:cubicBezTo>
                  <a:pt x="98" y="718"/>
                  <a:pt x="102" y="705"/>
                  <a:pt x="111" y="694"/>
                </a:cubicBezTo>
                <a:cubicBezTo>
                  <a:pt x="121" y="684"/>
                  <a:pt x="133" y="679"/>
                  <a:pt x="147" y="679"/>
                </a:cubicBezTo>
                <a:cubicBezTo>
                  <a:pt x="1087" y="679"/>
                  <a:pt x="1087" y="679"/>
                  <a:pt x="1087" y="679"/>
                </a:cubicBezTo>
                <a:cubicBezTo>
                  <a:pt x="1101" y="679"/>
                  <a:pt x="1113" y="684"/>
                  <a:pt x="1122" y="694"/>
                </a:cubicBezTo>
                <a:cubicBezTo>
                  <a:pt x="1132" y="705"/>
                  <a:pt x="1136" y="718"/>
                  <a:pt x="1135" y="731"/>
                </a:cubicBezTo>
                <a:close/>
                <a:moveTo>
                  <a:pt x="1208" y="967"/>
                </a:moveTo>
                <a:cubicBezTo>
                  <a:pt x="1305" y="967"/>
                  <a:pt x="1305" y="967"/>
                  <a:pt x="1305" y="967"/>
                </a:cubicBezTo>
                <a:cubicBezTo>
                  <a:pt x="1331" y="967"/>
                  <a:pt x="1353" y="988"/>
                  <a:pt x="1353" y="1015"/>
                </a:cubicBezTo>
                <a:cubicBezTo>
                  <a:pt x="1353" y="1019"/>
                  <a:pt x="1353" y="1019"/>
                  <a:pt x="1353" y="1019"/>
                </a:cubicBezTo>
                <a:cubicBezTo>
                  <a:pt x="1353" y="1038"/>
                  <a:pt x="1342" y="1055"/>
                  <a:pt x="1325" y="1063"/>
                </a:cubicBezTo>
                <a:cubicBezTo>
                  <a:pt x="1193" y="1116"/>
                  <a:pt x="1193" y="1116"/>
                  <a:pt x="1193" y="1116"/>
                </a:cubicBezTo>
                <a:lnTo>
                  <a:pt x="1208" y="967"/>
                </a:lnTo>
                <a:close/>
                <a:moveTo>
                  <a:pt x="1545" y="1019"/>
                </a:moveTo>
                <a:cubicBezTo>
                  <a:pt x="1545" y="1114"/>
                  <a:pt x="1489" y="1200"/>
                  <a:pt x="1402" y="1238"/>
                </a:cubicBezTo>
                <a:cubicBezTo>
                  <a:pt x="1171" y="1335"/>
                  <a:pt x="1171" y="1335"/>
                  <a:pt x="1171" y="1335"/>
                </a:cubicBezTo>
                <a:cubicBezTo>
                  <a:pt x="1182" y="1224"/>
                  <a:pt x="1182" y="1224"/>
                  <a:pt x="1182" y="1224"/>
                </a:cubicBezTo>
                <a:cubicBezTo>
                  <a:pt x="1362" y="1151"/>
                  <a:pt x="1362" y="1151"/>
                  <a:pt x="1362" y="1151"/>
                </a:cubicBezTo>
                <a:cubicBezTo>
                  <a:pt x="1362" y="1151"/>
                  <a:pt x="1363" y="1151"/>
                  <a:pt x="1363" y="1151"/>
                </a:cubicBezTo>
                <a:cubicBezTo>
                  <a:pt x="1415" y="1128"/>
                  <a:pt x="1449" y="1076"/>
                  <a:pt x="1449" y="1019"/>
                </a:cubicBezTo>
                <a:cubicBezTo>
                  <a:pt x="1449" y="1015"/>
                  <a:pt x="1449" y="1015"/>
                  <a:pt x="1449" y="1015"/>
                </a:cubicBezTo>
                <a:cubicBezTo>
                  <a:pt x="1449" y="935"/>
                  <a:pt x="1384" y="871"/>
                  <a:pt x="1305" y="871"/>
                </a:cubicBezTo>
                <a:cubicBezTo>
                  <a:pt x="1217" y="871"/>
                  <a:pt x="1217" y="871"/>
                  <a:pt x="1217" y="871"/>
                </a:cubicBezTo>
                <a:cubicBezTo>
                  <a:pt x="1221" y="828"/>
                  <a:pt x="1221" y="828"/>
                  <a:pt x="1221" y="828"/>
                </a:cubicBezTo>
                <a:cubicBezTo>
                  <a:pt x="1221" y="827"/>
                  <a:pt x="1221" y="827"/>
                  <a:pt x="1221" y="827"/>
                </a:cubicBezTo>
                <a:cubicBezTo>
                  <a:pt x="1227" y="775"/>
                  <a:pt x="1227" y="775"/>
                  <a:pt x="1227" y="775"/>
                </a:cubicBezTo>
                <a:cubicBezTo>
                  <a:pt x="1305" y="775"/>
                  <a:pt x="1305" y="775"/>
                  <a:pt x="1305" y="775"/>
                </a:cubicBezTo>
                <a:cubicBezTo>
                  <a:pt x="1437" y="775"/>
                  <a:pt x="1545" y="882"/>
                  <a:pt x="1545" y="1015"/>
                </a:cubicBezTo>
                <a:lnTo>
                  <a:pt x="1545" y="1019"/>
                </a:lnTo>
                <a:close/>
                <a:moveTo>
                  <a:pt x="224" y="1019"/>
                </a:moveTo>
                <a:cubicBezTo>
                  <a:pt x="222" y="993"/>
                  <a:pt x="241" y="969"/>
                  <a:pt x="267" y="967"/>
                </a:cubicBezTo>
                <a:cubicBezTo>
                  <a:pt x="294" y="964"/>
                  <a:pt x="317" y="983"/>
                  <a:pt x="320" y="1010"/>
                </a:cubicBezTo>
                <a:cubicBezTo>
                  <a:pt x="358" y="1394"/>
                  <a:pt x="358" y="1394"/>
                  <a:pt x="358" y="1394"/>
                </a:cubicBezTo>
                <a:cubicBezTo>
                  <a:pt x="361" y="1420"/>
                  <a:pt x="342" y="1444"/>
                  <a:pt x="315" y="1446"/>
                </a:cubicBezTo>
                <a:cubicBezTo>
                  <a:pt x="314" y="1446"/>
                  <a:pt x="312" y="1447"/>
                  <a:pt x="311" y="1447"/>
                </a:cubicBezTo>
                <a:cubicBezTo>
                  <a:pt x="286" y="1447"/>
                  <a:pt x="265" y="1428"/>
                  <a:pt x="263" y="1403"/>
                </a:cubicBezTo>
                <a:lnTo>
                  <a:pt x="224" y="1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4" name="Freeform 18"/>
          <p:cNvSpPr>
            <a:spLocks noEditPoints="1"/>
          </p:cNvSpPr>
          <p:nvPr/>
        </p:nvSpPr>
        <p:spPr bwMode="auto">
          <a:xfrm>
            <a:off x="11095890" y="2564412"/>
            <a:ext cx="345136" cy="392534"/>
          </a:xfrm>
          <a:custGeom>
            <a:avLst/>
            <a:gdLst>
              <a:gd name="T0" fmla="*/ 144 w 1440"/>
              <a:gd name="T1" fmla="*/ 0 h 1638"/>
              <a:gd name="T2" fmla="*/ 0 w 1440"/>
              <a:gd name="T3" fmla="*/ 1494 h 1638"/>
              <a:gd name="T4" fmla="*/ 1296 w 1440"/>
              <a:gd name="T5" fmla="*/ 1638 h 1638"/>
              <a:gd name="T6" fmla="*/ 1440 w 1440"/>
              <a:gd name="T7" fmla="*/ 144 h 1638"/>
              <a:gd name="T8" fmla="*/ 1344 w 1440"/>
              <a:gd name="T9" fmla="*/ 1494 h 1638"/>
              <a:gd name="T10" fmla="*/ 144 w 1440"/>
              <a:gd name="T11" fmla="*/ 1542 h 1638"/>
              <a:gd name="T12" fmla="*/ 96 w 1440"/>
              <a:gd name="T13" fmla="*/ 144 h 1638"/>
              <a:gd name="T14" fmla="*/ 1296 w 1440"/>
              <a:gd name="T15" fmla="*/ 96 h 1638"/>
              <a:gd name="T16" fmla="*/ 1344 w 1440"/>
              <a:gd name="T17" fmla="*/ 1494 h 1638"/>
              <a:gd name="T18" fmla="*/ 240 w 1440"/>
              <a:gd name="T19" fmla="*/ 192 h 1638"/>
              <a:gd name="T20" fmla="*/ 192 w 1440"/>
              <a:gd name="T21" fmla="*/ 630 h 1638"/>
              <a:gd name="T22" fmla="*/ 1200 w 1440"/>
              <a:gd name="T23" fmla="*/ 678 h 1638"/>
              <a:gd name="T24" fmla="*/ 1248 w 1440"/>
              <a:gd name="T25" fmla="*/ 240 h 1638"/>
              <a:gd name="T26" fmla="*/ 1152 w 1440"/>
              <a:gd name="T27" fmla="*/ 582 h 1638"/>
              <a:gd name="T28" fmla="*/ 288 w 1440"/>
              <a:gd name="T29" fmla="*/ 288 h 1638"/>
              <a:gd name="T30" fmla="*/ 1152 w 1440"/>
              <a:gd name="T31" fmla="*/ 582 h 1638"/>
              <a:gd name="T32" fmla="*/ 240 w 1440"/>
              <a:gd name="T33" fmla="*/ 774 h 1638"/>
              <a:gd name="T34" fmla="*/ 192 w 1440"/>
              <a:gd name="T35" fmla="*/ 1014 h 1638"/>
              <a:gd name="T36" fmla="*/ 432 w 1440"/>
              <a:gd name="T37" fmla="*/ 1062 h 1638"/>
              <a:gd name="T38" fmla="*/ 480 w 1440"/>
              <a:gd name="T39" fmla="*/ 822 h 1638"/>
              <a:gd name="T40" fmla="*/ 384 w 1440"/>
              <a:gd name="T41" fmla="*/ 966 h 1638"/>
              <a:gd name="T42" fmla="*/ 288 w 1440"/>
              <a:gd name="T43" fmla="*/ 870 h 1638"/>
              <a:gd name="T44" fmla="*/ 384 w 1440"/>
              <a:gd name="T45" fmla="*/ 966 h 1638"/>
              <a:gd name="T46" fmla="*/ 240 w 1440"/>
              <a:gd name="T47" fmla="*/ 1158 h 1638"/>
              <a:gd name="T48" fmla="*/ 192 w 1440"/>
              <a:gd name="T49" fmla="*/ 1398 h 1638"/>
              <a:gd name="T50" fmla="*/ 432 w 1440"/>
              <a:gd name="T51" fmla="*/ 1446 h 1638"/>
              <a:gd name="T52" fmla="*/ 480 w 1440"/>
              <a:gd name="T53" fmla="*/ 1206 h 1638"/>
              <a:gd name="T54" fmla="*/ 384 w 1440"/>
              <a:gd name="T55" fmla="*/ 1350 h 1638"/>
              <a:gd name="T56" fmla="*/ 288 w 1440"/>
              <a:gd name="T57" fmla="*/ 1254 h 1638"/>
              <a:gd name="T58" fmla="*/ 384 w 1440"/>
              <a:gd name="T59" fmla="*/ 1350 h 1638"/>
              <a:gd name="T60" fmla="*/ 624 w 1440"/>
              <a:gd name="T61" fmla="*/ 774 h 1638"/>
              <a:gd name="T62" fmla="*/ 576 w 1440"/>
              <a:gd name="T63" fmla="*/ 1014 h 1638"/>
              <a:gd name="T64" fmla="*/ 816 w 1440"/>
              <a:gd name="T65" fmla="*/ 1062 h 1638"/>
              <a:gd name="T66" fmla="*/ 864 w 1440"/>
              <a:gd name="T67" fmla="*/ 822 h 1638"/>
              <a:gd name="T68" fmla="*/ 768 w 1440"/>
              <a:gd name="T69" fmla="*/ 966 h 1638"/>
              <a:gd name="T70" fmla="*/ 672 w 1440"/>
              <a:gd name="T71" fmla="*/ 870 h 1638"/>
              <a:gd name="T72" fmla="*/ 768 w 1440"/>
              <a:gd name="T73" fmla="*/ 966 h 1638"/>
              <a:gd name="T74" fmla="*/ 624 w 1440"/>
              <a:gd name="T75" fmla="*/ 1158 h 1638"/>
              <a:gd name="T76" fmla="*/ 576 w 1440"/>
              <a:gd name="T77" fmla="*/ 1398 h 1638"/>
              <a:gd name="T78" fmla="*/ 816 w 1440"/>
              <a:gd name="T79" fmla="*/ 1446 h 1638"/>
              <a:gd name="T80" fmla="*/ 864 w 1440"/>
              <a:gd name="T81" fmla="*/ 1206 h 1638"/>
              <a:gd name="T82" fmla="*/ 768 w 1440"/>
              <a:gd name="T83" fmla="*/ 1350 h 1638"/>
              <a:gd name="T84" fmla="*/ 672 w 1440"/>
              <a:gd name="T85" fmla="*/ 1254 h 1638"/>
              <a:gd name="T86" fmla="*/ 768 w 1440"/>
              <a:gd name="T87" fmla="*/ 1350 h 1638"/>
              <a:gd name="T88" fmla="*/ 1008 w 1440"/>
              <a:gd name="T89" fmla="*/ 774 h 1638"/>
              <a:gd name="T90" fmla="*/ 960 w 1440"/>
              <a:gd name="T91" fmla="*/ 1398 h 1638"/>
              <a:gd name="T92" fmla="*/ 1200 w 1440"/>
              <a:gd name="T93" fmla="*/ 1446 h 1638"/>
              <a:gd name="T94" fmla="*/ 1248 w 1440"/>
              <a:gd name="T95" fmla="*/ 822 h 1638"/>
              <a:gd name="T96" fmla="*/ 1152 w 1440"/>
              <a:gd name="T97" fmla="*/ 1350 h 1638"/>
              <a:gd name="T98" fmla="*/ 1056 w 1440"/>
              <a:gd name="T99" fmla="*/ 870 h 1638"/>
              <a:gd name="T100" fmla="*/ 1152 w 1440"/>
              <a:gd name="T101" fmla="*/ 135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638">
                <a:moveTo>
                  <a:pt x="1296" y="0"/>
                </a:moveTo>
                <a:cubicBezTo>
                  <a:pt x="144" y="0"/>
                  <a:pt x="144" y="0"/>
                  <a:pt x="144" y="0"/>
                </a:cubicBezTo>
                <a:cubicBezTo>
                  <a:pt x="65" y="0"/>
                  <a:pt x="0" y="64"/>
                  <a:pt x="0" y="144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0" y="1574"/>
                  <a:pt x="65" y="1638"/>
                  <a:pt x="144" y="1638"/>
                </a:cubicBezTo>
                <a:cubicBezTo>
                  <a:pt x="1296" y="1638"/>
                  <a:pt x="1296" y="1638"/>
                  <a:pt x="1296" y="1638"/>
                </a:cubicBezTo>
                <a:cubicBezTo>
                  <a:pt x="1376" y="1638"/>
                  <a:pt x="1440" y="1574"/>
                  <a:pt x="1440" y="1494"/>
                </a:cubicBezTo>
                <a:cubicBezTo>
                  <a:pt x="1440" y="144"/>
                  <a:pt x="1440" y="144"/>
                  <a:pt x="1440" y="144"/>
                </a:cubicBezTo>
                <a:cubicBezTo>
                  <a:pt x="1440" y="64"/>
                  <a:pt x="1376" y="0"/>
                  <a:pt x="1296" y="0"/>
                </a:cubicBezTo>
                <a:close/>
                <a:moveTo>
                  <a:pt x="1344" y="1494"/>
                </a:moveTo>
                <a:cubicBezTo>
                  <a:pt x="1344" y="1521"/>
                  <a:pt x="1323" y="1542"/>
                  <a:pt x="1296" y="1542"/>
                </a:cubicBezTo>
                <a:cubicBezTo>
                  <a:pt x="144" y="1542"/>
                  <a:pt x="144" y="1542"/>
                  <a:pt x="144" y="1542"/>
                </a:cubicBezTo>
                <a:cubicBezTo>
                  <a:pt x="118" y="1542"/>
                  <a:pt x="96" y="1521"/>
                  <a:pt x="96" y="149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7"/>
                  <a:pt x="118" y="96"/>
                  <a:pt x="144" y="96"/>
                </a:cubicBezTo>
                <a:cubicBezTo>
                  <a:pt x="1296" y="96"/>
                  <a:pt x="1296" y="96"/>
                  <a:pt x="1296" y="96"/>
                </a:cubicBezTo>
                <a:cubicBezTo>
                  <a:pt x="1323" y="96"/>
                  <a:pt x="1344" y="117"/>
                  <a:pt x="1344" y="144"/>
                </a:cubicBezTo>
                <a:lnTo>
                  <a:pt x="1344" y="1494"/>
                </a:lnTo>
                <a:close/>
                <a:moveTo>
                  <a:pt x="1200" y="192"/>
                </a:moveTo>
                <a:cubicBezTo>
                  <a:pt x="240" y="192"/>
                  <a:pt x="240" y="192"/>
                  <a:pt x="240" y="192"/>
                </a:cubicBezTo>
                <a:cubicBezTo>
                  <a:pt x="214" y="192"/>
                  <a:pt x="192" y="213"/>
                  <a:pt x="192" y="240"/>
                </a:cubicBezTo>
                <a:cubicBezTo>
                  <a:pt x="192" y="630"/>
                  <a:pt x="192" y="630"/>
                  <a:pt x="192" y="630"/>
                </a:cubicBezTo>
                <a:cubicBezTo>
                  <a:pt x="192" y="657"/>
                  <a:pt x="214" y="678"/>
                  <a:pt x="240" y="678"/>
                </a:cubicBezTo>
                <a:cubicBezTo>
                  <a:pt x="1200" y="678"/>
                  <a:pt x="1200" y="678"/>
                  <a:pt x="1200" y="678"/>
                </a:cubicBezTo>
                <a:cubicBezTo>
                  <a:pt x="1227" y="678"/>
                  <a:pt x="1248" y="657"/>
                  <a:pt x="1248" y="630"/>
                </a:cubicBezTo>
                <a:cubicBezTo>
                  <a:pt x="1248" y="240"/>
                  <a:pt x="1248" y="240"/>
                  <a:pt x="1248" y="240"/>
                </a:cubicBezTo>
                <a:cubicBezTo>
                  <a:pt x="1248" y="213"/>
                  <a:pt x="1227" y="192"/>
                  <a:pt x="1200" y="192"/>
                </a:cubicBezTo>
                <a:close/>
                <a:moveTo>
                  <a:pt x="1152" y="582"/>
                </a:moveTo>
                <a:cubicBezTo>
                  <a:pt x="288" y="582"/>
                  <a:pt x="288" y="582"/>
                  <a:pt x="288" y="582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1152" y="288"/>
                  <a:pt x="1152" y="288"/>
                  <a:pt x="1152" y="288"/>
                </a:cubicBezTo>
                <a:lnTo>
                  <a:pt x="1152" y="582"/>
                </a:lnTo>
                <a:close/>
                <a:moveTo>
                  <a:pt x="432" y="774"/>
                </a:moveTo>
                <a:cubicBezTo>
                  <a:pt x="240" y="774"/>
                  <a:pt x="240" y="774"/>
                  <a:pt x="240" y="774"/>
                </a:cubicBezTo>
                <a:cubicBezTo>
                  <a:pt x="214" y="774"/>
                  <a:pt x="192" y="796"/>
                  <a:pt x="192" y="822"/>
                </a:cubicBezTo>
                <a:cubicBezTo>
                  <a:pt x="192" y="1014"/>
                  <a:pt x="192" y="1014"/>
                  <a:pt x="192" y="1014"/>
                </a:cubicBezTo>
                <a:cubicBezTo>
                  <a:pt x="192" y="1041"/>
                  <a:pt x="214" y="1062"/>
                  <a:pt x="240" y="1062"/>
                </a:cubicBezTo>
                <a:cubicBezTo>
                  <a:pt x="432" y="1062"/>
                  <a:pt x="432" y="1062"/>
                  <a:pt x="432" y="1062"/>
                </a:cubicBezTo>
                <a:cubicBezTo>
                  <a:pt x="459" y="1062"/>
                  <a:pt x="480" y="1041"/>
                  <a:pt x="480" y="1014"/>
                </a:cubicBezTo>
                <a:cubicBezTo>
                  <a:pt x="480" y="822"/>
                  <a:pt x="480" y="822"/>
                  <a:pt x="480" y="822"/>
                </a:cubicBezTo>
                <a:cubicBezTo>
                  <a:pt x="480" y="796"/>
                  <a:pt x="459" y="774"/>
                  <a:pt x="432" y="774"/>
                </a:cubicBezTo>
                <a:close/>
                <a:moveTo>
                  <a:pt x="384" y="966"/>
                </a:moveTo>
                <a:cubicBezTo>
                  <a:pt x="288" y="966"/>
                  <a:pt x="288" y="966"/>
                  <a:pt x="288" y="966"/>
                </a:cubicBezTo>
                <a:cubicBezTo>
                  <a:pt x="288" y="870"/>
                  <a:pt x="288" y="870"/>
                  <a:pt x="288" y="870"/>
                </a:cubicBezTo>
                <a:cubicBezTo>
                  <a:pt x="384" y="870"/>
                  <a:pt x="384" y="870"/>
                  <a:pt x="384" y="870"/>
                </a:cubicBezTo>
                <a:lnTo>
                  <a:pt x="384" y="966"/>
                </a:lnTo>
                <a:close/>
                <a:moveTo>
                  <a:pt x="432" y="1158"/>
                </a:moveTo>
                <a:cubicBezTo>
                  <a:pt x="240" y="1158"/>
                  <a:pt x="240" y="1158"/>
                  <a:pt x="240" y="1158"/>
                </a:cubicBezTo>
                <a:cubicBezTo>
                  <a:pt x="214" y="1158"/>
                  <a:pt x="192" y="1180"/>
                  <a:pt x="192" y="1206"/>
                </a:cubicBezTo>
                <a:cubicBezTo>
                  <a:pt x="192" y="1398"/>
                  <a:pt x="192" y="1398"/>
                  <a:pt x="192" y="1398"/>
                </a:cubicBezTo>
                <a:cubicBezTo>
                  <a:pt x="192" y="1425"/>
                  <a:pt x="214" y="1446"/>
                  <a:pt x="240" y="1446"/>
                </a:cubicBezTo>
                <a:cubicBezTo>
                  <a:pt x="432" y="1446"/>
                  <a:pt x="432" y="1446"/>
                  <a:pt x="432" y="1446"/>
                </a:cubicBezTo>
                <a:cubicBezTo>
                  <a:pt x="459" y="1446"/>
                  <a:pt x="480" y="1425"/>
                  <a:pt x="480" y="1398"/>
                </a:cubicBezTo>
                <a:cubicBezTo>
                  <a:pt x="480" y="1206"/>
                  <a:pt x="480" y="1206"/>
                  <a:pt x="480" y="1206"/>
                </a:cubicBezTo>
                <a:cubicBezTo>
                  <a:pt x="480" y="1180"/>
                  <a:pt x="459" y="1158"/>
                  <a:pt x="432" y="1158"/>
                </a:cubicBezTo>
                <a:close/>
                <a:moveTo>
                  <a:pt x="384" y="1350"/>
                </a:moveTo>
                <a:cubicBezTo>
                  <a:pt x="288" y="1350"/>
                  <a:pt x="288" y="1350"/>
                  <a:pt x="288" y="1350"/>
                </a:cubicBezTo>
                <a:cubicBezTo>
                  <a:pt x="288" y="1254"/>
                  <a:pt x="288" y="1254"/>
                  <a:pt x="288" y="1254"/>
                </a:cubicBezTo>
                <a:cubicBezTo>
                  <a:pt x="384" y="1254"/>
                  <a:pt x="384" y="1254"/>
                  <a:pt x="384" y="1254"/>
                </a:cubicBezTo>
                <a:lnTo>
                  <a:pt x="384" y="1350"/>
                </a:lnTo>
                <a:close/>
                <a:moveTo>
                  <a:pt x="816" y="774"/>
                </a:moveTo>
                <a:cubicBezTo>
                  <a:pt x="624" y="774"/>
                  <a:pt x="624" y="774"/>
                  <a:pt x="624" y="774"/>
                </a:cubicBezTo>
                <a:cubicBezTo>
                  <a:pt x="598" y="774"/>
                  <a:pt x="576" y="796"/>
                  <a:pt x="576" y="822"/>
                </a:cubicBezTo>
                <a:cubicBezTo>
                  <a:pt x="576" y="1014"/>
                  <a:pt x="576" y="1014"/>
                  <a:pt x="576" y="1014"/>
                </a:cubicBezTo>
                <a:cubicBezTo>
                  <a:pt x="576" y="1041"/>
                  <a:pt x="598" y="1062"/>
                  <a:pt x="624" y="1062"/>
                </a:cubicBezTo>
                <a:cubicBezTo>
                  <a:pt x="816" y="1062"/>
                  <a:pt x="816" y="1062"/>
                  <a:pt x="816" y="1062"/>
                </a:cubicBezTo>
                <a:cubicBezTo>
                  <a:pt x="843" y="1062"/>
                  <a:pt x="864" y="1041"/>
                  <a:pt x="864" y="1014"/>
                </a:cubicBezTo>
                <a:cubicBezTo>
                  <a:pt x="864" y="822"/>
                  <a:pt x="864" y="822"/>
                  <a:pt x="864" y="822"/>
                </a:cubicBezTo>
                <a:cubicBezTo>
                  <a:pt x="864" y="796"/>
                  <a:pt x="843" y="774"/>
                  <a:pt x="816" y="774"/>
                </a:cubicBezTo>
                <a:close/>
                <a:moveTo>
                  <a:pt x="768" y="966"/>
                </a:moveTo>
                <a:cubicBezTo>
                  <a:pt x="672" y="966"/>
                  <a:pt x="672" y="966"/>
                  <a:pt x="672" y="966"/>
                </a:cubicBezTo>
                <a:cubicBezTo>
                  <a:pt x="672" y="870"/>
                  <a:pt x="672" y="870"/>
                  <a:pt x="672" y="870"/>
                </a:cubicBezTo>
                <a:cubicBezTo>
                  <a:pt x="768" y="870"/>
                  <a:pt x="768" y="870"/>
                  <a:pt x="768" y="870"/>
                </a:cubicBezTo>
                <a:lnTo>
                  <a:pt x="768" y="966"/>
                </a:lnTo>
                <a:close/>
                <a:moveTo>
                  <a:pt x="816" y="1158"/>
                </a:moveTo>
                <a:cubicBezTo>
                  <a:pt x="624" y="1158"/>
                  <a:pt x="624" y="1158"/>
                  <a:pt x="624" y="1158"/>
                </a:cubicBezTo>
                <a:cubicBezTo>
                  <a:pt x="598" y="1158"/>
                  <a:pt x="576" y="1180"/>
                  <a:pt x="576" y="1206"/>
                </a:cubicBezTo>
                <a:cubicBezTo>
                  <a:pt x="576" y="1398"/>
                  <a:pt x="576" y="1398"/>
                  <a:pt x="576" y="1398"/>
                </a:cubicBezTo>
                <a:cubicBezTo>
                  <a:pt x="576" y="1425"/>
                  <a:pt x="598" y="1446"/>
                  <a:pt x="624" y="1446"/>
                </a:cubicBezTo>
                <a:cubicBezTo>
                  <a:pt x="816" y="1446"/>
                  <a:pt x="816" y="1446"/>
                  <a:pt x="816" y="1446"/>
                </a:cubicBezTo>
                <a:cubicBezTo>
                  <a:pt x="843" y="1446"/>
                  <a:pt x="864" y="1425"/>
                  <a:pt x="864" y="1398"/>
                </a:cubicBezTo>
                <a:cubicBezTo>
                  <a:pt x="864" y="1206"/>
                  <a:pt x="864" y="1206"/>
                  <a:pt x="864" y="1206"/>
                </a:cubicBezTo>
                <a:cubicBezTo>
                  <a:pt x="864" y="1180"/>
                  <a:pt x="843" y="1158"/>
                  <a:pt x="816" y="1158"/>
                </a:cubicBezTo>
                <a:close/>
                <a:moveTo>
                  <a:pt x="768" y="1350"/>
                </a:moveTo>
                <a:cubicBezTo>
                  <a:pt x="672" y="1350"/>
                  <a:pt x="672" y="1350"/>
                  <a:pt x="672" y="1350"/>
                </a:cubicBezTo>
                <a:cubicBezTo>
                  <a:pt x="672" y="1254"/>
                  <a:pt x="672" y="1254"/>
                  <a:pt x="672" y="1254"/>
                </a:cubicBezTo>
                <a:cubicBezTo>
                  <a:pt x="768" y="1254"/>
                  <a:pt x="768" y="1254"/>
                  <a:pt x="768" y="1254"/>
                </a:cubicBezTo>
                <a:lnTo>
                  <a:pt x="768" y="1350"/>
                </a:lnTo>
                <a:close/>
                <a:moveTo>
                  <a:pt x="1200" y="774"/>
                </a:moveTo>
                <a:cubicBezTo>
                  <a:pt x="1008" y="774"/>
                  <a:pt x="1008" y="774"/>
                  <a:pt x="1008" y="774"/>
                </a:cubicBezTo>
                <a:cubicBezTo>
                  <a:pt x="982" y="774"/>
                  <a:pt x="960" y="796"/>
                  <a:pt x="960" y="822"/>
                </a:cubicBezTo>
                <a:cubicBezTo>
                  <a:pt x="960" y="1398"/>
                  <a:pt x="960" y="1398"/>
                  <a:pt x="960" y="1398"/>
                </a:cubicBezTo>
                <a:cubicBezTo>
                  <a:pt x="960" y="1425"/>
                  <a:pt x="982" y="1446"/>
                  <a:pt x="1008" y="1446"/>
                </a:cubicBezTo>
                <a:cubicBezTo>
                  <a:pt x="1200" y="1446"/>
                  <a:pt x="1200" y="1446"/>
                  <a:pt x="1200" y="1446"/>
                </a:cubicBezTo>
                <a:cubicBezTo>
                  <a:pt x="1227" y="1446"/>
                  <a:pt x="1248" y="1425"/>
                  <a:pt x="1248" y="1398"/>
                </a:cubicBezTo>
                <a:cubicBezTo>
                  <a:pt x="1248" y="822"/>
                  <a:pt x="1248" y="822"/>
                  <a:pt x="1248" y="822"/>
                </a:cubicBezTo>
                <a:cubicBezTo>
                  <a:pt x="1248" y="796"/>
                  <a:pt x="1227" y="774"/>
                  <a:pt x="1200" y="774"/>
                </a:cubicBezTo>
                <a:close/>
                <a:moveTo>
                  <a:pt x="1152" y="1350"/>
                </a:moveTo>
                <a:cubicBezTo>
                  <a:pt x="1056" y="1350"/>
                  <a:pt x="1056" y="1350"/>
                  <a:pt x="1056" y="1350"/>
                </a:cubicBezTo>
                <a:cubicBezTo>
                  <a:pt x="1056" y="870"/>
                  <a:pt x="1056" y="870"/>
                  <a:pt x="1056" y="870"/>
                </a:cubicBezTo>
                <a:cubicBezTo>
                  <a:pt x="1152" y="870"/>
                  <a:pt x="1152" y="870"/>
                  <a:pt x="1152" y="870"/>
                </a:cubicBezTo>
                <a:lnTo>
                  <a:pt x="1152" y="1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5" name="Freeform 31"/>
          <p:cNvSpPr>
            <a:spLocks noEditPoints="1"/>
          </p:cNvSpPr>
          <p:nvPr/>
        </p:nvSpPr>
        <p:spPr bwMode="auto">
          <a:xfrm>
            <a:off x="11068816" y="3911167"/>
            <a:ext cx="399284" cy="393561"/>
          </a:xfrm>
          <a:custGeom>
            <a:avLst/>
            <a:gdLst>
              <a:gd name="T0" fmla="*/ 483 w 1666"/>
              <a:gd name="T1" fmla="*/ 1502 h 1642"/>
              <a:gd name="T2" fmla="*/ 621 w 1666"/>
              <a:gd name="T3" fmla="*/ 1364 h 1642"/>
              <a:gd name="T4" fmla="*/ 1403 w 1666"/>
              <a:gd name="T5" fmla="*/ 1641 h 1642"/>
              <a:gd name="T6" fmla="*/ 1506 w 1666"/>
              <a:gd name="T7" fmla="*/ 1165 h 1642"/>
              <a:gd name="T8" fmla="*/ 1372 w 1666"/>
              <a:gd name="T9" fmla="*/ 1032 h 1642"/>
              <a:gd name="T10" fmla="*/ 1162 w 1666"/>
              <a:gd name="T11" fmla="*/ 822 h 1642"/>
              <a:gd name="T12" fmla="*/ 1495 w 1666"/>
              <a:gd name="T13" fmla="*/ 488 h 1642"/>
              <a:gd name="T14" fmla="*/ 1499 w 1666"/>
              <a:gd name="T15" fmla="*/ 482 h 1642"/>
              <a:gd name="T16" fmla="*/ 1503 w 1666"/>
              <a:gd name="T17" fmla="*/ 475 h 1642"/>
              <a:gd name="T18" fmla="*/ 1627 w 1666"/>
              <a:gd name="T19" fmla="*/ 18 h 1642"/>
              <a:gd name="T20" fmla="*/ 1170 w 1666"/>
              <a:gd name="T21" fmla="*/ 142 h 1642"/>
              <a:gd name="T22" fmla="*/ 1162 w 1666"/>
              <a:gd name="T23" fmla="*/ 146 h 1642"/>
              <a:gd name="T24" fmla="*/ 1156 w 1666"/>
              <a:gd name="T25" fmla="*/ 150 h 1642"/>
              <a:gd name="T26" fmla="*/ 1014 w 1666"/>
              <a:gd name="T27" fmla="*/ 292 h 1642"/>
              <a:gd name="T28" fmla="*/ 492 w 1666"/>
              <a:gd name="T29" fmla="*/ 154 h 1642"/>
              <a:gd name="T30" fmla="*/ 484 w 1666"/>
              <a:gd name="T31" fmla="*/ 148 h 1642"/>
              <a:gd name="T32" fmla="*/ 478 w 1666"/>
              <a:gd name="T33" fmla="*/ 145 h 1642"/>
              <a:gd name="T34" fmla="*/ 67 w 1666"/>
              <a:gd name="T35" fmla="*/ 7 h 1642"/>
              <a:gd name="T36" fmla="*/ 142 w 1666"/>
              <a:gd name="T37" fmla="*/ 475 h 1642"/>
              <a:gd name="T38" fmla="*/ 144 w 1666"/>
              <a:gd name="T39" fmla="*/ 481 h 1642"/>
              <a:gd name="T40" fmla="*/ 149 w 1666"/>
              <a:gd name="T41" fmla="*/ 488 h 1642"/>
              <a:gd name="T42" fmla="*/ 153 w 1666"/>
              <a:gd name="T43" fmla="*/ 493 h 1642"/>
              <a:gd name="T44" fmla="*/ 484 w 1666"/>
              <a:gd name="T45" fmla="*/ 823 h 1642"/>
              <a:gd name="T46" fmla="*/ 75 w 1666"/>
              <a:gd name="T47" fmla="*/ 1572 h 1642"/>
              <a:gd name="T48" fmla="*/ 480 w 1666"/>
              <a:gd name="T49" fmla="*/ 1505 h 1642"/>
              <a:gd name="T50" fmla="*/ 1131 w 1666"/>
              <a:gd name="T51" fmla="*/ 1198 h 1642"/>
              <a:gd name="T52" fmla="*/ 1504 w 1666"/>
              <a:gd name="T53" fmla="*/ 1299 h 1642"/>
              <a:gd name="T54" fmla="*/ 1267 w 1666"/>
              <a:gd name="T55" fmla="*/ 1469 h 1642"/>
              <a:gd name="T56" fmla="*/ 1402 w 1666"/>
              <a:gd name="T57" fmla="*/ 1198 h 1642"/>
              <a:gd name="T58" fmla="*/ 1233 w 1666"/>
              <a:gd name="T59" fmla="*/ 1232 h 1642"/>
              <a:gd name="T60" fmla="*/ 1335 w 1666"/>
              <a:gd name="T61" fmla="*/ 1130 h 1642"/>
              <a:gd name="T62" fmla="*/ 1199 w 1666"/>
              <a:gd name="T63" fmla="*/ 1130 h 1642"/>
              <a:gd name="T64" fmla="*/ 1267 w 1666"/>
              <a:gd name="T65" fmla="*/ 1062 h 1642"/>
              <a:gd name="T66" fmla="*/ 789 w 1666"/>
              <a:gd name="T67" fmla="*/ 1060 h 1642"/>
              <a:gd name="T68" fmla="*/ 516 w 1666"/>
              <a:gd name="T69" fmla="*/ 1199 h 1642"/>
              <a:gd name="T70" fmla="*/ 925 w 1666"/>
              <a:gd name="T71" fmla="*/ 924 h 1642"/>
              <a:gd name="T72" fmla="*/ 1275 w 1666"/>
              <a:gd name="T73" fmla="*/ 208 h 1642"/>
              <a:gd name="T74" fmla="*/ 1390 w 1666"/>
              <a:gd name="T75" fmla="*/ 458 h 1642"/>
              <a:gd name="T76" fmla="*/ 1220 w 1666"/>
              <a:gd name="T77" fmla="*/ 424 h 1642"/>
              <a:gd name="T78" fmla="*/ 1186 w 1666"/>
              <a:gd name="T79" fmla="*/ 255 h 1642"/>
              <a:gd name="T80" fmla="*/ 687 w 1666"/>
              <a:gd name="T81" fmla="*/ 620 h 1642"/>
              <a:gd name="T82" fmla="*/ 127 w 1666"/>
              <a:gd name="T83" fmla="*/ 128 h 1642"/>
              <a:gd name="T84" fmla="*/ 127 w 1666"/>
              <a:gd name="T85" fmla="*/ 128 h 1642"/>
              <a:gd name="T86" fmla="*/ 526 w 1666"/>
              <a:gd name="T87" fmla="*/ 324 h 1642"/>
              <a:gd name="T88" fmla="*/ 391 w 1666"/>
              <a:gd name="T89" fmla="*/ 595 h 1642"/>
              <a:gd name="T90" fmla="*/ 552 w 1666"/>
              <a:gd name="T91" fmla="*/ 755 h 1642"/>
              <a:gd name="T92" fmla="*/ 1119 w 1666"/>
              <a:gd name="T93" fmla="*/ 458 h 1642"/>
              <a:gd name="T94" fmla="*/ 1051 w 1666"/>
              <a:gd name="T95" fmla="*/ 391 h 1642"/>
              <a:gd name="T96" fmla="*/ 414 w 1666"/>
              <a:gd name="T97" fmla="*/ 1233 h 1642"/>
              <a:gd name="T98" fmla="*/ 245 w 1666"/>
              <a:gd name="T99" fmla="*/ 1199 h 1642"/>
              <a:gd name="T100" fmla="*/ 143 w 1666"/>
              <a:gd name="T101" fmla="*/ 1504 h 1642"/>
              <a:gd name="T102" fmla="*/ 380 w 1666"/>
              <a:gd name="T103" fmla="*/ 1470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66" h="1642">
                <a:moveTo>
                  <a:pt x="480" y="1505"/>
                </a:moveTo>
                <a:cubicBezTo>
                  <a:pt x="481" y="1505"/>
                  <a:pt x="481" y="1505"/>
                  <a:pt x="482" y="1504"/>
                </a:cubicBezTo>
                <a:cubicBezTo>
                  <a:pt x="482" y="1504"/>
                  <a:pt x="483" y="1503"/>
                  <a:pt x="483" y="1502"/>
                </a:cubicBezTo>
                <a:cubicBezTo>
                  <a:pt x="614" y="1372"/>
                  <a:pt x="614" y="1372"/>
                  <a:pt x="614" y="1372"/>
                </a:cubicBezTo>
                <a:cubicBezTo>
                  <a:pt x="615" y="1371"/>
                  <a:pt x="616" y="1370"/>
                  <a:pt x="618" y="1368"/>
                </a:cubicBezTo>
                <a:cubicBezTo>
                  <a:pt x="619" y="1367"/>
                  <a:pt x="620" y="1366"/>
                  <a:pt x="621" y="1364"/>
                </a:cubicBezTo>
                <a:cubicBezTo>
                  <a:pt x="823" y="1162"/>
                  <a:pt x="823" y="1162"/>
                  <a:pt x="823" y="1162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280" y="1617"/>
                  <a:pt x="1341" y="1641"/>
                  <a:pt x="1403" y="1641"/>
                </a:cubicBezTo>
                <a:cubicBezTo>
                  <a:pt x="1464" y="1641"/>
                  <a:pt x="1525" y="1617"/>
                  <a:pt x="1572" y="1571"/>
                </a:cubicBezTo>
                <a:cubicBezTo>
                  <a:pt x="1666" y="1477"/>
                  <a:pt x="1666" y="1325"/>
                  <a:pt x="1572" y="1232"/>
                </a:cubicBezTo>
                <a:cubicBezTo>
                  <a:pt x="1506" y="1165"/>
                  <a:pt x="1506" y="1165"/>
                  <a:pt x="1506" y="1165"/>
                </a:cubicBezTo>
                <a:cubicBezTo>
                  <a:pt x="1505" y="1165"/>
                  <a:pt x="1505" y="1164"/>
                  <a:pt x="1504" y="1164"/>
                </a:cubicBezTo>
                <a:cubicBezTo>
                  <a:pt x="1504" y="1163"/>
                  <a:pt x="1503" y="1163"/>
                  <a:pt x="1503" y="1162"/>
                </a:cubicBezTo>
                <a:cubicBezTo>
                  <a:pt x="1372" y="1032"/>
                  <a:pt x="1372" y="1032"/>
                  <a:pt x="1372" y="1032"/>
                </a:cubicBezTo>
                <a:cubicBezTo>
                  <a:pt x="1371" y="1031"/>
                  <a:pt x="1370" y="1030"/>
                  <a:pt x="1369" y="1028"/>
                </a:cubicBezTo>
                <a:cubicBezTo>
                  <a:pt x="1367" y="1027"/>
                  <a:pt x="1366" y="1026"/>
                  <a:pt x="1365" y="1025"/>
                </a:cubicBezTo>
                <a:cubicBezTo>
                  <a:pt x="1162" y="822"/>
                  <a:pt x="1162" y="822"/>
                  <a:pt x="1162" y="822"/>
                </a:cubicBezTo>
                <a:cubicBezTo>
                  <a:pt x="1491" y="492"/>
                  <a:pt x="1491" y="492"/>
                  <a:pt x="1491" y="492"/>
                </a:cubicBezTo>
                <a:cubicBezTo>
                  <a:pt x="1492" y="492"/>
                  <a:pt x="1492" y="492"/>
                  <a:pt x="1492" y="492"/>
                </a:cubicBezTo>
                <a:cubicBezTo>
                  <a:pt x="1493" y="491"/>
                  <a:pt x="1494" y="490"/>
                  <a:pt x="1495" y="488"/>
                </a:cubicBezTo>
                <a:cubicBezTo>
                  <a:pt x="1495" y="488"/>
                  <a:pt x="1496" y="487"/>
                  <a:pt x="1496" y="487"/>
                </a:cubicBezTo>
                <a:cubicBezTo>
                  <a:pt x="1497" y="486"/>
                  <a:pt x="1497" y="485"/>
                  <a:pt x="1498" y="484"/>
                </a:cubicBezTo>
                <a:cubicBezTo>
                  <a:pt x="1498" y="483"/>
                  <a:pt x="1499" y="483"/>
                  <a:pt x="1499" y="482"/>
                </a:cubicBezTo>
                <a:cubicBezTo>
                  <a:pt x="1499" y="481"/>
                  <a:pt x="1500" y="480"/>
                  <a:pt x="1500" y="479"/>
                </a:cubicBezTo>
                <a:cubicBezTo>
                  <a:pt x="1501" y="479"/>
                  <a:pt x="1501" y="478"/>
                  <a:pt x="1501" y="478"/>
                </a:cubicBezTo>
                <a:cubicBezTo>
                  <a:pt x="1502" y="477"/>
                  <a:pt x="1502" y="476"/>
                  <a:pt x="1503" y="475"/>
                </a:cubicBezTo>
                <a:cubicBezTo>
                  <a:pt x="1503" y="474"/>
                  <a:pt x="1503" y="474"/>
                  <a:pt x="1503" y="473"/>
                </a:cubicBezTo>
                <a:cubicBezTo>
                  <a:pt x="1639" y="67"/>
                  <a:pt x="1639" y="67"/>
                  <a:pt x="1639" y="67"/>
                </a:cubicBezTo>
                <a:cubicBezTo>
                  <a:pt x="1644" y="49"/>
                  <a:pt x="1640" y="30"/>
                  <a:pt x="1627" y="18"/>
                </a:cubicBezTo>
                <a:cubicBezTo>
                  <a:pt x="1614" y="5"/>
                  <a:pt x="1595" y="0"/>
                  <a:pt x="1578" y="6"/>
                </a:cubicBezTo>
                <a:cubicBezTo>
                  <a:pt x="1171" y="142"/>
                  <a:pt x="1171" y="142"/>
                  <a:pt x="1171" y="142"/>
                </a:cubicBezTo>
                <a:cubicBezTo>
                  <a:pt x="1171" y="142"/>
                  <a:pt x="1170" y="142"/>
                  <a:pt x="1170" y="142"/>
                </a:cubicBezTo>
                <a:cubicBezTo>
                  <a:pt x="1169" y="142"/>
                  <a:pt x="1168" y="143"/>
                  <a:pt x="1167" y="143"/>
                </a:cubicBezTo>
                <a:cubicBezTo>
                  <a:pt x="1166" y="144"/>
                  <a:pt x="1166" y="144"/>
                  <a:pt x="1165" y="144"/>
                </a:cubicBezTo>
                <a:cubicBezTo>
                  <a:pt x="1164" y="145"/>
                  <a:pt x="1163" y="145"/>
                  <a:pt x="1162" y="146"/>
                </a:cubicBezTo>
                <a:cubicBezTo>
                  <a:pt x="1162" y="146"/>
                  <a:pt x="1161" y="146"/>
                  <a:pt x="1161" y="147"/>
                </a:cubicBezTo>
                <a:cubicBezTo>
                  <a:pt x="1160" y="147"/>
                  <a:pt x="1159" y="148"/>
                  <a:pt x="1158" y="149"/>
                </a:cubicBezTo>
                <a:cubicBezTo>
                  <a:pt x="1157" y="149"/>
                  <a:pt x="1157" y="149"/>
                  <a:pt x="1156" y="150"/>
                </a:cubicBezTo>
                <a:cubicBezTo>
                  <a:pt x="1155" y="151"/>
                  <a:pt x="1154" y="152"/>
                  <a:pt x="1152" y="153"/>
                </a:cubicBezTo>
                <a:cubicBezTo>
                  <a:pt x="1017" y="289"/>
                  <a:pt x="1017" y="289"/>
                  <a:pt x="1017" y="289"/>
                </a:cubicBezTo>
                <a:cubicBezTo>
                  <a:pt x="1016" y="290"/>
                  <a:pt x="1015" y="291"/>
                  <a:pt x="1014" y="292"/>
                </a:cubicBezTo>
                <a:cubicBezTo>
                  <a:pt x="823" y="484"/>
                  <a:pt x="823" y="484"/>
                  <a:pt x="823" y="484"/>
                </a:cubicBezTo>
                <a:cubicBezTo>
                  <a:pt x="492" y="154"/>
                  <a:pt x="492" y="154"/>
                  <a:pt x="492" y="154"/>
                </a:cubicBezTo>
                <a:cubicBezTo>
                  <a:pt x="492" y="154"/>
                  <a:pt x="492" y="154"/>
                  <a:pt x="492" y="154"/>
                </a:cubicBezTo>
                <a:cubicBezTo>
                  <a:pt x="491" y="153"/>
                  <a:pt x="490" y="152"/>
                  <a:pt x="488" y="151"/>
                </a:cubicBezTo>
                <a:cubicBezTo>
                  <a:pt x="488" y="151"/>
                  <a:pt x="488" y="150"/>
                  <a:pt x="487" y="150"/>
                </a:cubicBezTo>
                <a:cubicBezTo>
                  <a:pt x="486" y="149"/>
                  <a:pt x="485" y="148"/>
                  <a:pt x="484" y="148"/>
                </a:cubicBezTo>
                <a:cubicBezTo>
                  <a:pt x="484" y="147"/>
                  <a:pt x="483" y="147"/>
                  <a:pt x="483" y="147"/>
                </a:cubicBezTo>
                <a:cubicBezTo>
                  <a:pt x="482" y="146"/>
                  <a:pt x="481" y="146"/>
                  <a:pt x="479" y="145"/>
                </a:cubicBezTo>
                <a:cubicBezTo>
                  <a:pt x="479" y="145"/>
                  <a:pt x="479" y="145"/>
                  <a:pt x="478" y="145"/>
                </a:cubicBezTo>
                <a:cubicBezTo>
                  <a:pt x="477" y="144"/>
                  <a:pt x="476" y="144"/>
                  <a:pt x="474" y="143"/>
                </a:cubicBezTo>
                <a:cubicBezTo>
                  <a:pt x="474" y="143"/>
                  <a:pt x="474" y="143"/>
                  <a:pt x="474" y="143"/>
                </a:cubicBezTo>
                <a:cubicBezTo>
                  <a:pt x="67" y="7"/>
                  <a:pt x="67" y="7"/>
                  <a:pt x="67" y="7"/>
                </a:cubicBezTo>
                <a:cubicBezTo>
                  <a:pt x="50" y="1"/>
                  <a:pt x="31" y="6"/>
                  <a:pt x="18" y="19"/>
                </a:cubicBezTo>
                <a:cubicBezTo>
                  <a:pt x="5" y="32"/>
                  <a:pt x="0" y="51"/>
                  <a:pt x="6" y="68"/>
                </a:cubicBezTo>
                <a:cubicBezTo>
                  <a:pt x="142" y="475"/>
                  <a:pt x="142" y="475"/>
                  <a:pt x="142" y="475"/>
                </a:cubicBezTo>
                <a:cubicBezTo>
                  <a:pt x="142" y="475"/>
                  <a:pt x="142" y="475"/>
                  <a:pt x="142" y="476"/>
                </a:cubicBezTo>
                <a:cubicBezTo>
                  <a:pt x="143" y="477"/>
                  <a:pt x="143" y="478"/>
                  <a:pt x="144" y="479"/>
                </a:cubicBezTo>
                <a:cubicBezTo>
                  <a:pt x="144" y="480"/>
                  <a:pt x="144" y="480"/>
                  <a:pt x="144" y="481"/>
                </a:cubicBezTo>
                <a:cubicBezTo>
                  <a:pt x="145" y="482"/>
                  <a:pt x="145" y="483"/>
                  <a:pt x="146" y="484"/>
                </a:cubicBezTo>
                <a:cubicBezTo>
                  <a:pt x="146" y="484"/>
                  <a:pt x="147" y="485"/>
                  <a:pt x="147" y="485"/>
                </a:cubicBezTo>
                <a:cubicBezTo>
                  <a:pt x="148" y="486"/>
                  <a:pt x="148" y="487"/>
                  <a:pt x="149" y="488"/>
                </a:cubicBezTo>
                <a:cubicBezTo>
                  <a:pt x="149" y="489"/>
                  <a:pt x="150" y="489"/>
                  <a:pt x="150" y="490"/>
                </a:cubicBezTo>
                <a:cubicBezTo>
                  <a:pt x="151" y="491"/>
                  <a:pt x="152" y="492"/>
                  <a:pt x="153" y="493"/>
                </a:cubicBezTo>
                <a:cubicBezTo>
                  <a:pt x="153" y="493"/>
                  <a:pt x="153" y="493"/>
                  <a:pt x="153" y="493"/>
                </a:cubicBezTo>
                <a:cubicBezTo>
                  <a:pt x="289" y="629"/>
                  <a:pt x="289" y="629"/>
                  <a:pt x="289" y="629"/>
                </a:cubicBezTo>
                <a:cubicBezTo>
                  <a:pt x="290" y="630"/>
                  <a:pt x="291" y="631"/>
                  <a:pt x="292" y="632"/>
                </a:cubicBezTo>
                <a:cubicBezTo>
                  <a:pt x="484" y="823"/>
                  <a:pt x="484" y="823"/>
                  <a:pt x="484" y="823"/>
                </a:cubicBezTo>
                <a:cubicBezTo>
                  <a:pt x="75" y="1233"/>
                  <a:pt x="75" y="1233"/>
                  <a:pt x="75" y="1233"/>
                </a:cubicBezTo>
                <a:cubicBezTo>
                  <a:pt x="30" y="1278"/>
                  <a:pt x="5" y="1338"/>
                  <a:pt x="5" y="1402"/>
                </a:cubicBezTo>
                <a:cubicBezTo>
                  <a:pt x="5" y="1466"/>
                  <a:pt x="30" y="1527"/>
                  <a:pt x="75" y="1572"/>
                </a:cubicBezTo>
                <a:cubicBezTo>
                  <a:pt x="122" y="1619"/>
                  <a:pt x="183" y="1642"/>
                  <a:pt x="245" y="1642"/>
                </a:cubicBezTo>
                <a:cubicBezTo>
                  <a:pt x="306" y="1642"/>
                  <a:pt x="367" y="1619"/>
                  <a:pt x="414" y="1572"/>
                </a:cubicBezTo>
                <a:lnTo>
                  <a:pt x="480" y="1505"/>
                </a:lnTo>
                <a:close/>
                <a:moveTo>
                  <a:pt x="891" y="1094"/>
                </a:moveTo>
                <a:cubicBezTo>
                  <a:pt x="959" y="1026"/>
                  <a:pt x="959" y="1026"/>
                  <a:pt x="959" y="1026"/>
                </a:cubicBezTo>
                <a:cubicBezTo>
                  <a:pt x="1131" y="1198"/>
                  <a:pt x="1131" y="1198"/>
                  <a:pt x="1131" y="1198"/>
                </a:cubicBezTo>
                <a:cubicBezTo>
                  <a:pt x="1063" y="1266"/>
                  <a:pt x="1063" y="1266"/>
                  <a:pt x="1063" y="1266"/>
                </a:cubicBezTo>
                <a:lnTo>
                  <a:pt x="891" y="1094"/>
                </a:lnTo>
                <a:close/>
                <a:moveTo>
                  <a:pt x="1504" y="1299"/>
                </a:moveTo>
                <a:cubicBezTo>
                  <a:pt x="1560" y="1356"/>
                  <a:pt x="1560" y="1447"/>
                  <a:pt x="1504" y="1503"/>
                </a:cubicBezTo>
                <a:cubicBezTo>
                  <a:pt x="1448" y="1559"/>
                  <a:pt x="1357" y="1559"/>
                  <a:pt x="1301" y="1503"/>
                </a:cubicBezTo>
                <a:cubicBezTo>
                  <a:pt x="1267" y="1469"/>
                  <a:pt x="1267" y="1469"/>
                  <a:pt x="1267" y="1469"/>
                </a:cubicBezTo>
                <a:cubicBezTo>
                  <a:pt x="1470" y="1266"/>
                  <a:pt x="1470" y="1266"/>
                  <a:pt x="1470" y="1266"/>
                </a:cubicBezTo>
                <a:lnTo>
                  <a:pt x="1504" y="1299"/>
                </a:lnTo>
                <a:close/>
                <a:moveTo>
                  <a:pt x="1402" y="1198"/>
                </a:moveTo>
                <a:cubicBezTo>
                  <a:pt x="1199" y="1401"/>
                  <a:pt x="1199" y="1401"/>
                  <a:pt x="1199" y="1401"/>
                </a:cubicBezTo>
                <a:cubicBezTo>
                  <a:pt x="1131" y="1334"/>
                  <a:pt x="1131" y="1334"/>
                  <a:pt x="1131" y="1334"/>
                </a:cubicBezTo>
                <a:cubicBezTo>
                  <a:pt x="1233" y="1232"/>
                  <a:pt x="1233" y="1232"/>
                  <a:pt x="1233" y="1232"/>
                </a:cubicBezTo>
                <a:cubicBezTo>
                  <a:pt x="1233" y="1232"/>
                  <a:pt x="1233" y="1232"/>
                  <a:pt x="1233" y="1232"/>
                </a:cubicBezTo>
                <a:cubicBezTo>
                  <a:pt x="1233" y="1232"/>
                  <a:pt x="1233" y="1232"/>
                  <a:pt x="1233" y="1232"/>
                </a:cubicBezTo>
                <a:cubicBezTo>
                  <a:pt x="1335" y="1130"/>
                  <a:pt x="1335" y="1130"/>
                  <a:pt x="1335" y="1130"/>
                </a:cubicBezTo>
                <a:lnTo>
                  <a:pt x="1402" y="1198"/>
                </a:lnTo>
                <a:close/>
                <a:moveTo>
                  <a:pt x="1267" y="1062"/>
                </a:moveTo>
                <a:cubicBezTo>
                  <a:pt x="1199" y="1130"/>
                  <a:pt x="1199" y="1130"/>
                  <a:pt x="1199" y="1130"/>
                </a:cubicBezTo>
                <a:cubicBezTo>
                  <a:pt x="1027" y="958"/>
                  <a:pt x="1027" y="958"/>
                  <a:pt x="1027" y="958"/>
                </a:cubicBezTo>
                <a:cubicBezTo>
                  <a:pt x="1094" y="890"/>
                  <a:pt x="1094" y="890"/>
                  <a:pt x="1094" y="890"/>
                </a:cubicBezTo>
                <a:lnTo>
                  <a:pt x="1267" y="1062"/>
                </a:lnTo>
                <a:close/>
                <a:moveTo>
                  <a:pt x="925" y="924"/>
                </a:moveTo>
                <a:cubicBezTo>
                  <a:pt x="925" y="924"/>
                  <a:pt x="925" y="924"/>
                  <a:pt x="925" y="924"/>
                </a:cubicBezTo>
                <a:cubicBezTo>
                  <a:pt x="789" y="1060"/>
                  <a:pt x="789" y="1060"/>
                  <a:pt x="789" y="1060"/>
                </a:cubicBezTo>
                <a:cubicBezTo>
                  <a:pt x="789" y="1060"/>
                  <a:pt x="789" y="1060"/>
                  <a:pt x="789" y="1060"/>
                </a:cubicBezTo>
                <a:cubicBezTo>
                  <a:pt x="583" y="1266"/>
                  <a:pt x="583" y="1266"/>
                  <a:pt x="583" y="1266"/>
                </a:cubicBezTo>
                <a:cubicBezTo>
                  <a:pt x="516" y="1199"/>
                  <a:pt x="516" y="1199"/>
                  <a:pt x="516" y="1199"/>
                </a:cubicBezTo>
                <a:cubicBezTo>
                  <a:pt x="1186" y="526"/>
                  <a:pt x="1186" y="526"/>
                  <a:pt x="1186" y="526"/>
                </a:cubicBezTo>
                <a:cubicBezTo>
                  <a:pt x="1254" y="594"/>
                  <a:pt x="1254" y="594"/>
                  <a:pt x="1254" y="594"/>
                </a:cubicBezTo>
                <a:lnTo>
                  <a:pt x="925" y="924"/>
                </a:lnTo>
                <a:close/>
                <a:moveTo>
                  <a:pt x="1517" y="127"/>
                </a:moveTo>
                <a:cubicBezTo>
                  <a:pt x="1437" y="370"/>
                  <a:pt x="1437" y="370"/>
                  <a:pt x="1437" y="370"/>
                </a:cubicBezTo>
                <a:cubicBezTo>
                  <a:pt x="1275" y="208"/>
                  <a:pt x="1275" y="208"/>
                  <a:pt x="1275" y="208"/>
                </a:cubicBezTo>
                <a:lnTo>
                  <a:pt x="1517" y="127"/>
                </a:lnTo>
                <a:close/>
                <a:moveTo>
                  <a:pt x="1186" y="255"/>
                </a:moveTo>
                <a:cubicBezTo>
                  <a:pt x="1390" y="458"/>
                  <a:pt x="1390" y="458"/>
                  <a:pt x="1390" y="458"/>
                </a:cubicBezTo>
                <a:cubicBezTo>
                  <a:pt x="1322" y="526"/>
                  <a:pt x="1322" y="526"/>
                  <a:pt x="1322" y="526"/>
                </a:cubicBezTo>
                <a:cubicBezTo>
                  <a:pt x="1220" y="424"/>
                  <a:pt x="1220" y="424"/>
                  <a:pt x="1220" y="424"/>
                </a:cubicBezTo>
                <a:cubicBezTo>
                  <a:pt x="1220" y="424"/>
                  <a:pt x="1220" y="424"/>
                  <a:pt x="1220" y="424"/>
                </a:cubicBezTo>
                <a:cubicBezTo>
                  <a:pt x="1220" y="424"/>
                  <a:pt x="1220" y="424"/>
                  <a:pt x="1220" y="424"/>
                </a:cubicBezTo>
                <a:cubicBezTo>
                  <a:pt x="1119" y="323"/>
                  <a:pt x="1119" y="323"/>
                  <a:pt x="1119" y="323"/>
                </a:cubicBezTo>
                <a:lnTo>
                  <a:pt x="1186" y="255"/>
                </a:lnTo>
                <a:close/>
                <a:moveTo>
                  <a:pt x="594" y="391"/>
                </a:moveTo>
                <a:cubicBezTo>
                  <a:pt x="755" y="552"/>
                  <a:pt x="755" y="552"/>
                  <a:pt x="755" y="552"/>
                </a:cubicBezTo>
                <a:cubicBezTo>
                  <a:pt x="687" y="620"/>
                  <a:pt x="687" y="620"/>
                  <a:pt x="687" y="620"/>
                </a:cubicBezTo>
                <a:cubicBezTo>
                  <a:pt x="526" y="459"/>
                  <a:pt x="526" y="459"/>
                  <a:pt x="526" y="459"/>
                </a:cubicBezTo>
                <a:lnTo>
                  <a:pt x="594" y="391"/>
                </a:lnTo>
                <a:close/>
                <a:moveTo>
                  <a:pt x="127" y="128"/>
                </a:moveTo>
                <a:cubicBezTo>
                  <a:pt x="370" y="209"/>
                  <a:pt x="370" y="209"/>
                  <a:pt x="370" y="209"/>
                </a:cubicBezTo>
                <a:cubicBezTo>
                  <a:pt x="208" y="371"/>
                  <a:pt x="208" y="371"/>
                  <a:pt x="208" y="371"/>
                </a:cubicBezTo>
                <a:lnTo>
                  <a:pt x="127" y="128"/>
                </a:lnTo>
                <a:close/>
                <a:moveTo>
                  <a:pt x="255" y="459"/>
                </a:moveTo>
                <a:cubicBezTo>
                  <a:pt x="458" y="256"/>
                  <a:pt x="458" y="256"/>
                  <a:pt x="458" y="256"/>
                </a:cubicBezTo>
                <a:cubicBezTo>
                  <a:pt x="526" y="324"/>
                  <a:pt x="526" y="324"/>
                  <a:pt x="526" y="324"/>
                </a:cubicBezTo>
                <a:cubicBezTo>
                  <a:pt x="323" y="527"/>
                  <a:pt x="323" y="527"/>
                  <a:pt x="323" y="527"/>
                </a:cubicBezTo>
                <a:lnTo>
                  <a:pt x="255" y="459"/>
                </a:lnTo>
                <a:close/>
                <a:moveTo>
                  <a:pt x="391" y="595"/>
                </a:moveTo>
                <a:cubicBezTo>
                  <a:pt x="459" y="527"/>
                  <a:pt x="459" y="527"/>
                  <a:pt x="459" y="527"/>
                </a:cubicBezTo>
                <a:cubicBezTo>
                  <a:pt x="619" y="687"/>
                  <a:pt x="619" y="687"/>
                  <a:pt x="619" y="687"/>
                </a:cubicBezTo>
                <a:cubicBezTo>
                  <a:pt x="552" y="755"/>
                  <a:pt x="552" y="755"/>
                  <a:pt x="552" y="755"/>
                </a:cubicBezTo>
                <a:lnTo>
                  <a:pt x="391" y="595"/>
                </a:lnTo>
                <a:close/>
                <a:moveTo>
                  <a:pt x="1051" y="391"/>
                </a:moveTo>
                <a:cubicBezTo>
                  <a:pt x="1119" y="458"/>
                  <a:pt x="1119" y="458"/>
                  <a:pt x="1119" y="458"/>
                </a:cubicBezTo>
                <a:cubicBezTo>
                  <a:pt x="448" y="1131"/>
                  <a:pt x="448" y="1131"/>
                  <a:pt x="448" y="1131"/>
                </a:cubicBezTo>
                <a:cubicBezTo>
                  <a:pt x="380" y="1063"/>
                  <a:pt x="380" y="1063"/>
                  <a:pt x="380" y="1063"/>
                </a:cubicBezTo>
                <a:lnTo>
                  <a:pt x="1051" y="391"/>
                </a:lnTo>
                <a:close/>
                <a:moveTo>
                  <a:pt x="312" y="1131"/>
                </a:moveTo>
                <a:cubicBezTo>
                  <a:pt x="414" y="1233"/>
                  <a:pt x="414" y="1233"/>
                  <a:pt x="414" y="1233"/>
                </a:cubicBezTo>
                <a:cubicBezTo>
                  <a:pt x="414" y="1233"/>
                  <a:pt x="414" y="1233"/>
                  <a:pt x="414" y="1233"/>
                </a:cubicBezTo>
                <a:cubicBezTo>
                  <a:pt x="516" y="1334"/>
                  <a:pt x="516" y="1334"/>
                  <a:pt x="516" y="1334"/>
                </a:cubicBezTo>
                <a:cubicBezTo>
                  <a:pt x="448" y="1402"/>
                  <a:pt x="448" y="1402"/>
                  <a:pt x="448" y="1402"/>
                </a:cubicBezTo>
                <a:cubicBezTo>
                  <a:pt x="245" y="1199"/>
                  <a:pt x="245" y="1199"/>
                  <a:pt x="245" y="1199"/>
                </a:cubicBezTo>
                <a:lnTo>
                  <a:pt x="312" y="1131"/>
                </a:lnTo>
                <a:close/>
                <a:moveTo>
                  <a:pt x="346" y="1504"/>
                </a:moveTo>
                <a:cubicBezTo>
                  <a:pt x="290" y="1560"/>
                  <a:pt x="199" y="1560"/>
                  <a:pt x="143" y="1504"/>
                </a:cubicBezTo>
                <a:cubicBezTo>
                  <a:pt x="87" y="1448"/>
                  <a:pt x="87" y="1357"/>
                  <a:pt x="143" y="1301"/>
                </a:cubicBezTo>
                <a:cubicBezTo>
                  <a:pt x="177" y="1267"/>
                  <a:pt x="177" y="1267"/>
                  <a:pt x="177" y="1267"/>
                </a:cubicBezTo>
                <a:cubicBezTo>
                  <a:pt x="380" y="1470"/>
                  <a:pt x="380" y="1470"/>
                  <a:pt x="380" y="1470"/>
                </a:cubicBezTo>
                <a:lnTo>
                  <a:pt x="346" y="1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6" name="Freeform 24"/>
          <p:cNvSpPr>
            <a:spLocks noEditPoints="1"/>
          </p:cNvSpPr>
          <p:nvPr/>
        </p:nvSpPr>
        <p:spPr bwMode="auto">
          <a:xfrm>
            <a:off x="11091708" y="3239000"/>
            <a:ext cx="353501" cy="395762"/>
          </a:xfrm>
          <a:custGeom>
            <a:avLst/>
            <a:gdLst>
              <a:gd name="T0" fmla="*/ 959 w 1475"/>
              <a:gd name="T1" fmla="*/ 1652 h 1652"/>
              <a:gd name="T2" fmla="*/ 1007 w 1475"/>
              <a:gd name="T3" fmla="*/ 1412 h 1652"/>
              <a:gd name="T4" fmla="*/ 1057 w 1475"/>
              <a:gd name="T5" fmla="*/ 1364 h 1652"/>
              <a:gd name="T6" fmla="*/ 1295 w 1475"/>
              <a:gd name="T7" fmla="*/ 1134 h 1652"/>
              <a:gd name="T8" fmla="*/ 1320 w 1475"/>
              <a:gd name="T9" fmla="*/ 974 h 1652"/>
              <a:gd name="T10" fmla="*/ 1427 w 1475"/>
              <a:gd name="T11" fmla="*/ 733 h 1652"/>
              <a:gd name="T12" fmla="*/ 1229 w 1475"/>
              <a:gd name="T13" fmla="*/ 358 h 1652"/>
              <a:gd name="T14" fmla="*/ 609 w 1475"/>
              <a:gd name="T15" fmla="*/ 17 h 1652"/>
              <a:gd name="T16" fmla="*/ 97 w 1475"/>
              <a:gd name="T17" fmla="*/ 957 h 1652"/>
              <a:gd name="T18" fmla="*/ 143 w 1475"/>
              <a:gd name="T19" fmla="*/ 1604 h 1652"/>
              <a:gd name="T20" fmla="*/ 216 w 1475"/>
              <a:gd name="T21" fmla="*/ 374 h 1652"/>
              <a:gd name="T22" fmla="*/ 1015 w 1475"/>
              <a:gd name="T23" fmla="*/ 237 h 1652"/>
              <a:gd name="T24" fmla="*/ 1216 w 1475"/>
              <a:gd name="T25" fmla="*/ 643 h 1652"/>
              <a:gd name="T26" fmla="*/ 1363 w 1475"/>
              <a:gd name="T27" fmla="*/ 849 h 1652"/>
              <a:gd name="T28" fmla="*/ 1247 w 1475"/>
              <a:gd name="T29" fmla="*/ 878 h 1652"/>
              <a:gd name="T30" fmla="*/ 1199 w 1475"/>
              <a:gd name="T31" fmla="*/ 1134 h 1652"/>
              <a:gd name="T32" fmla="*/ 1060 w 1475"/>
              <a:gd name="T33" fmla="*/ 1268 h 1652"/>
              <a:gd name="T34" fmla="*/ 911 w 1475"/>
              <a:gd name="T35" fmla="*/ 1412 h 1652"/>
              <a:gd name="T36" fmla="*/ 239 w 1475"/>
              <a:gd name="T37" fmla="*/ 1556 h 1652"/>
              <a:gd name="T38" fmla="*/ 190 w 1475"/>
              <a:gd name="T39" fmla="*/ 935 h 1652"/>
              <a:gd name="T40" fmla="*/ 671 w 1475"/>
              <a:gd name="T41" fmla="*/ 782 h 1652"/>
              <a:gd name="T42" fmla="*/ 671 w 1475"/>
              <a:gd name="T43" fmla="*/ 494 h 1652"/>
              <a:gd name="T44" fmla="*/ 671 w 1475"/>
              <a:gd name="T45" fmla="*/ 782 h 1652"/>
              <a:gd name="T46" fmla="*/ 719 w 1475"/>
              <a:gd name="T47" fmla="*/ 638 h 1652"/>
              <a:gd name="T48" fmla="*/ 623 w 1475"/>
              <a:gd name="T49" fmla="*/ 638 h 1652"/>
              <a:gd name="T50" fmla="*/ 287 w 1475"/>
              <a:gd name="T51" fmla="*/ 686 h 1652"/>
              <a:gd name="T52" fmla="*/ 402 w 1475"/>
              <a:gd name="T53" fmla="*/ 839 h 1652"/>
              <a:gd name="T54" fmla="*/ 366 w 1475"/>
              <a:gd name="T55" fmla="*/ 943 h 1652"/>
              <a:gd name="T56" fmla="*/ 434 w 1475"/>
              <a:gd name="T57" fmla="*/ 943 h 1652"/>
              <a:gd name="T58" fmla="*/ 623 w 1475"/>
              <a:gd name="T59" fmla="*/ 970 h 1652"/>
              <a:gd name="T60" fmla="*/ 671 w 1475"/>
              <a:gd name="T61" fmla="*/ 1070 h 1652"/>
              <a:gd name="T62" fmla="*/ 719 w 1475"/>
              <a:gd name="T63" fmla="*/ 970 h 1652"/>
              <a:gd name="T64" fmla="*/ 909 w 1475"/>
              <a:gd name="T65" fmla="*/ 943 h 1652"/>
              <a:gd name="T66" fmla="*/ 977 w 1475"/>
              <a:gd name="T67" fmla="*/ 943 h 1652"/>
              <a:gd name="T68" fmla="*/ 940 w 1475"/>
              <a:gd name="T69" fmla="*/ 839 h 1652"/>
              <a:gd name="T70" fmla="*/ 1055 w 1475"/>
              <a:gd name="T71" fmla="*/ 686 h 1652"/>
              <a:gd name="T72" fmla="*/ 1055 w 1475"/>
              <a:gd name="T73" fmla="*/ 590 h 1652"/>
              <a:gd name="T74" fmla="*/ 940 w 1475"/>
              <a:gd name="T75" fmla="*/ 437 h 1652"/>
              <a:gd name="T76" fmla="*/ 977 w 1475"/>
              <a:gd name="T77" fmla="*/ 332 h 1652"/>
              <a:gd name="T78" fmla="*/ 872 w 1475"/>
              <a:gd name="T79" fmla="*/ 369 h 1652"/>
              <a:gd name="T80" fmla="*/ 719 w 1475"/>
              <a:gd name="T81" fmla="*/ 254 h 1652"/>
              <a:gd name="T82" fmla="*/ 623 w 1475"/>
              <a:gd name="T83" fmla="*/ 254 h 1652"/>
              <a:gd name="T84" fmla="*/ 470 w 1475"/>
              <a:gd name="T85" fmla="*/ 369 h 1652"/>
              <a:gd name="T86" fmla="*/ 366 w 1475"/>
              <a:gd name="T87" fmla="*/ 332 h 1652"/>
              <a:gd name="T88" fmla="*/ 402 w 1475"/>
              <a:gd name="T89" fmla="*/ 437 h 1652"/>
              <a:gd name="T90" fmla="*/ 287 w 1475"/>
              <a:gd name="T91" fmla="*/ 590 h 1652"/>
              <a:gd name="T92" fmla="*/ 287 w 1475"/>
              <a:gd name="T93" fmla="*/ 686 h 1652"/>
              <a:gd name="T94" fmla="*/ 502 w 1475"/>
              <a:gd name="T95" fmla="*/ 468 h 1652"/>
              <a:gd name="T96" fmla="*/ 671 w 1475"/>
              <a:gd name="T97" fmla="*/ 398 h 1652"/>
              <a:gd name="T98" fmla="*/ 841 w 1475"/>
              <a:gd name="T99" fmla="*/ 468 h 1652"/>
              <a:gd name="T100" fmla="*/ 911 w 1475"/>
              <a:gd name="T101" fmla="*/ 638 h 1652"/>
              <a:gd name="T102" fmla="*/ 841 w 1475"/>
              <a:gd name="T103" fmla="*/ 807 h 1652"/>
              <a:gd name="T104" fmla="*/ 671 w 1475"/>
              <a:gd name="T105" fmla="*/ 878 h 1652"/>
              <a:gd name="T106" fmla="*/ 502 w 1475"/>
              <a:gd name="T107" fmla="*/ 807 h 1652"/>
              <a:gd name="T108" fmla="*/ 431 w 1475"/>
              <a:gd name="T109" fmla="*/ 638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75" h="1652">
                <a:moveTo>
                  <a:pt x="191" y="1652"/>
                </a:moveTo>
                <a:cubicBezTo>
                  <a:pt x="959" y="1652"/>
                  <a:pt x="959" y="1652"/>
                  <a:pt x="959" y="1652"/>
                </a:cubicBezTo>
                <a:cubicBezTo>
                  <a:pt x="986" y="1652"/>
                  <a:pt x="1007" y="1631"/>
                  <a:pt x="1007" y="1604"/>
                </a:cubicBezTo>
                <a:cubicBezTo>
                  <a:pt x="1007" y="1412"/>
                  <a:pt x="1007" y="1412"/>
                  <a:pt x="1007" y="1412"/>
                </a:cubicBezTo>
                <a:cubicBezTo>
                  <a:pt x="1007" y="1399"/>
                  <a:pt x="1012" y="1386"/>
                  <a:pt x="1022" y="1377"/>
                </a:cubicBezTo>
                <a:cubicBezTo>
                  <a:pt x="1031" y="1368"/>
                  <a:pt x="1044" y="1363"/>
                  <a:pt x="1057" y="1364"/>
                </a:cubicBezTo>
                <a:cubicBezTo>
                  <a:pt x="1120" y="1366"/>
                  <a:pt x="1180" y="1343"/>
                  <a:pt x="1225" y="1299"/>
                </a:cubicBezTo>
                <a:cubicBezTo>
                  <a:pt x="1270" y="1256"/>
                  <a:pt x="1295" y="1197"/>
                  <a:pt x="1295" y="1134"/>
                </a:cubicBezTo>
                <a:cubicBezTo>
                  <a:pt x="1295" y="974"/>
                  <a:pt x="1295" y="974"/>
                  <a:pt x="1295" y="974"/>
                </a:cubicBezTo>
                <a:cubicBezTo>
                  <a:pt x="1320" y="974"/>
                  <a:pt x="1320" y="974"/>
                  <a:pt x="1320" y="974"/>
                </a:cubicBezTo>
                <a:cubicBezTo>
                  <a:pt x="1377" y="974"/>
                  <a:pt x="1428" y="941"/>
                  <a:pt x="1451" y="888"/>
                </a:cubicBezTo>
                <a:cubicBezTo>
                  <a:pt x="1475" y="836"/>
                  <a:pt x="1465" y="776"/>
                  <a:pt x="1427" y="733"/>
                </a:cubicBezTo>
                <a:cubicBezTo>
                  <a:pt x="1293" y="585"/>
                  <a:pt x="1293" y="585"/>
                  <a:pt x="1293" y="585"/>
                </a:cubicBezTo>
                <a:cubicBezTo>
                  <a:pt x="1286" y="506"/>
                  <a:pt x="1265" y="429"/>
                  <a:pt x="1229" y="358"/>
                </a:cubicBezTo>
                <a:cubicBezTo>
                  <a:pt x="1192" y="284"/>
                  <a:pt x="1141" y="219"/>
                  <a:pt x="1078" y="164"/>
                </a:cubicBezTo>
                <a:cubicBezTo>
                  <a:pt x="947" y="52"/>
                  <a:pt x="781" y="0"/>
                  <a:pt x="609" y="17"/>
                </a:cubicBezTo>
                <a:cubicBezTo>
                  <a:pt x="415" y="36"/>
                  <a:pt x="237" y="151"/>
                  <a:pt x="133" y="325"/>
                </a:cubicBezTo>
                <a:cubicBezTo>
                  <a:pt x="0" y="548"/>
                  <a:pt x="49" y="756"/>
                  <a:pt x="97" y="957"/>
                </a:cubicBezTo>
                <a:cubicBezTo>
                  <a:pt x="121" y="1059"/>
                  <a:pt x="143" y="1154"/>
                  <a:pt x="143" y="1251"/>
                </a:cubicBezTo>
                <a:cubicBezTo>
                  <a:pt x="143" y="1604"/>
                  <a:pt x="143" y="1604"/>
                  <a:pt x="143" y="1604"/>
                </a:cubicBezTo>
                <a:cubicBezTo>
                  <a:pt x="143" y="1631"/>
                  <a:pt x="165" y="1652"/>
                  <a:pt x="191" y="1652"/>
                </a:cubicBezTo>
                <a:close/>
                <a:moveTo>
                  <a:pt x="216" y="374"/>
                </a:moveTo>
                <a:cubicBezTo>
                  <a:pt x="304" y="226"/>
                  <a:pt x="455" y="128"/>
                  <a:pt x="618" y="112"/>
                </a:cubicBezTo>
                <a:cubicBezTo>
                  <a:pt x="764" y="98"/>
                  <a:pt x="905" y="142"/>
                  <a:pt x="1015" y="237"/>
                </a:cubicBezTo>
                <a:cubicBezTo>
                  <a:pt x="1124" y="330"/>
                  <a:pt x="1191" y="466"/>
                  <a:pt x="1198" y="608"/>
                </a:cubicBezTo>
                <a:cubicBezTo>
                  <a:pt x="1199" y="623"/>
                  <a:pt x="1206" y="635"/>
                  <a:pt x="1216" y="643"/>
                </a:cubicBezTo>
                <a:cubicBezTo>
                  <a:pt x="1355" y="798"/>
                  <a:pt x="1355" y="798"/>
                  <a:pt x="1355" y="798"/>
                </a:cubicBezTo>
                <a:cubicBezTo>
                  <a:pt x="1375" y="819"/>
                  <a:pt x="1366" y="843"/>
                  <a:pt x="1363" y="849"/>
                </a:cubicBezTo>
                <a:cubicBezTo>
                  <a:pt x="1360" y="856"/>
                  <a:pt x="1349" y="878"/>
                  <a:pt x="1320" y="878"/>
                </a:cubicBezTo>
                <a:cubicBezTo>
                  <a:pt x="1247" y="878"/>
                  <a:pt x="1247" y="878"/>
                  <a:pt x="1247" y="878"/>
                </a:cubicBezTo>
                <a:cubicBezTo>
                  <a:pt x="1221" y="878"/>
                  <a:pt x="1199" y="899"/>
                  <a:pt x="1199" y="926"/>
                </a:cubicBezTo>
                <a:cubicBezTo>
                  <a:pt x="1199" y="1134"/>
                  <a:pt x="1199" y="1134"/>
                  <a:pt x="1199" y="1134"/>
                </a:cubicBezTo>
                <a:cubicBezTo>
                  <a:pt x="1199" y="1171"/>
                  <a:pt x="1185" y="1205"/>
                  <a:pt x="1158" y="1230"/>
                </a:cubicBezTo>
                <a:cubicBezTo>
                  <a:pt x="1132" y="1256"/>
                  <a:pt x="1097" y="1269"/>
                  <a:pt x="1060" y="1268"/>
                </a:cubicBezTo>
                <a:cubicBezTo>
                  <a:pt x="1021" y="1266"/>
                  <a:pt x="983" y="1281"/>
                  <a:pt x="955" y="1308"/>
                </a:cubicBezTo>
                <a:cubicBezTo>
                  <a:pt x="927" y="1335"/>
                  <a:pt x="911" y="1372"/>
                  <a:pt x="911" y="1412"/>
                </a:cubicBezTo>
                <a:cubicBezTo>
                  <a:pt x="911" y="1556"/>
                  <a:pt x="911" y="1556"/>
                  <a:pt x="911" y="1556"/>
                </a:cubicBezTo>
                <a:cubicBezTo>
                  <a:pt x="239" y="1556"/>
                  <a:pt x="239" y="1556"/>
                  <a:pt x="239" y="1556"/>
                </a:cubicBezTo>
                <a:cubicBezTo>
                  <a:pt x="239" y="1251"/>
                  <a:pt x="239" y="1251"/>
                  <a:pt x="239" y="1251"/>
                </a:cubicBezTo>
                <a:cubicBezTo>
                  <a:pt x="239" y="1143"/>
                  <a:pt x="214" y="1037"/>
                  <a:pt x="190" y="935"/>
                </a:cubicBezTo>
                <a:cubicBezTo>
                  <a:pt x="145" y="744"/>
                  <a:pt x="102" y="564"/>
                  <a:pt x="216" y="374"/>
                </a:cubicBezTo>
                <a:close/>
                <a:moveTo>
                  <a:pt x="671" y="782"/>
                </a:moveTo>
                <a:cubicBezTo>
                  <a:pt x="751" y="782"/>
                  <a:pt x="815" y="717"/>
                  <a:pt x="815" y="638"/>
                </a:cubicBezTo>
                <a:cubicBezTo>
                  <a:pt x="815" y="558"/>
                  <a:pt x="751" y="494"/>
                  <a:pt x="671" y="494"/>
                </a:cubicBezTo>
                <a:cubicBezTo>
                  <a:pt x="592" y="494"/>
                  <a:pt x="527" y="558"/>
                  <a:pt x="527" y="638"/>
                </a:cubicBezTo>
                <a:cubicBezTo>
                  <a:pt x="527" y="717"/>
                  <a:pt x="592" y="782"/>
                  <a:pt x="671" y="782"/>
                </a:cubicBezTo>
                <a:close/>
                <a:moveTo>
                  <a:pt x="671" y="590"/>
                </a:moveTo>
                <a:cubicBezTo>
                  <a:pt x="698" y="590"/>
                  <a:pt x="719" y="611"/>
                  <a:pt x="719" y="638"/>
                </a:cubicBezTo>
                <a:cubicBezTo>
                  <a:pt x="719" y="664"/>
                  <a:pt x="698" y="686"/>
                  <a:pt x="671" y="686"/>
                </a:cubicBezTo>
                <a:cubicBezTo>
                  <a:pt x="645" y="686"/>
                  <a:pt x="623" y="664"/>
                  <a:pt x="623" y="638"/>
                </a:cubicBezTo>
                <a:cubicBezTo>
                  <a:pt x="623" y="611"/>
                  <a:pt x="645" y="590"/>
                  <a:pt x="671" y="590"/>
                </a:cubicBezTo>
                <a:close/>
                <a:moveTo>
                  <a:pt x="287" y="686"/>
                </a:moveTo>
                <a:cubicBezTo>
                  <a:pt x="339" y="686"/>
                  <a:pt x="339" y="686"/>
                  <a:pt x="339" y="686"/>
                </a:cubicBezTo>
                <a:cubicBezTo>
                  <a:pt x="347" y="743"/>
                  <a:pt x="369" y="795"/>
                  <a:pt x="402" y="839"/>
                </a:cubicBezTo>
                <a:cubicBezTo>
                  <a:pt x="366" y="875"/>
                  <a:pt x="366" y="875"/>
                  <a:pt x="366" y="875"/>
                </a:cubicBezTo>
                <a:cubicBezTo>
                  <a:pt x="347" y="894"/>
                  <a:pt x="347" y="924"/>
                  <a:pt x="366" y="943"/>
                </a:cubicBezTo>
                <a:cubicBezTo>
                  <a:pt x="375" y="953"/>
                  <a:pt x="387" y="957"/>
                  <a:pt x="400" y="957"/>
                </a:cubicBezTo>
                <a:cubicBezTo>
                  <a:pt x="412" y="957"/>
                  <a:pt x="424" y="953"/>
                  <a:pt x="434" y="943"/>
                </a:cubicBezTo>
                <a:cubicBezTo>
                  <a:pt x="470" y="907"/>
                  <a:pt x="470" y="907"/>
                  <a:pt x="470" y="907"/>
                </a:cubicBezTo>
                <a:cubicBezTo>
                  <a:pt x="514" y="940"/>
                  <a:pt x="566" y="962"/>
                  <a:pt x="623" y="970"/>
                </a:cubicBezTo>
                <a:cubicBezTo>
                  <a:pt x="623" y="1022"/>
                  <a:pt x="623" y="1022"/>
                  <a:pt x="623" y="1022"/>
                </a:cubicBezTo>
                <a:cubicBezTo>
                  <a:pt x="623" y="1048"/>
                  <a:pt x="645" y="1070"/>
                  <a:pt x="671" y="1070"/>
                </a:cubicBezTo>
                <a:cubicBezTo>
                  <a:pt x="698" y="1070"/>
                  <a:pt x="719" y="1048"/>
                  <a:pt x="719" y="1022"/>
                </a:cubicBezTo>
                <a:cubicBezTo>
                  <a:pt x="719" y="970"/>
                  <a:pt x="719" y="970"/>
                  <a:pt x="719" y="970"/>
                </a:cubicBezTo>
                <a:cubicBezTo>
                  <a:pt x="776" y="962"/>
                  <a:pt x="828" y="940"/>
                  <a:pt x="872" y="907"/>
                </a:cubicBezTo>
                <a:cubicBezTo>
                  <a:pt x="909" y="943"/>
                  <a:pt x="909" y="943"/>
                  <a:pt x="909" y="943"/>
                </a:cubicBezTo>
                <a:cubicBezTo>
                  <a:pt x="918" y="953"/>
                  <a:pt x="930" y="957"/>
                  <a:pt x="943" y="957"/>
                </a:cubicBezTo>
                <a:cubicBezTo>
                  <a:pt x="955" y="957"/>
                  <a:pt x="967" y="953"/>
                  <a:pt x="977" y="943"/>
                </a:cubicBezTo>
                <a:cubicBezTo>
                  <a:pt x="995" y="924"/>
                  <a:pt x="995" y="894"/>
                  <a:pt x="977" y="875"/>
                </a:cubicBezTo>
                <a:cubicBezTo>
                  <a:pt x="940" y="839"/>
                  <a:pt x="940" y="839"/>
                  <a:pt x="940" y="839"/>
                </a:cubicBezTo>
                <a:cubicBezTo>
                  <a:pt x="973" y="795"/>
                  <a:pt x="996" y="743"/>
                  <a:pt x="1004" y="686"/>
                </a:cubicBezTo>
                <a:cubicBezTo>
                  <a:pt x="1055" y="686"/>
                  <a:pt x="1055" y="686"/>
                  <a:pt x="1055" y="686"/>
                </a:cubicBezTo>
                <a:cubicBezTo>
                  <a:pt x="1082" y="686"/>
                  <a:pt x="1103" y="664"/>
                  <a:pt x="1103" y="638"/>
                </a:cubicBezTo>
                <a:cubicBezTo>
                  <a:pt x="1103" y="611"/>
                  <a:pt x="1082" y="590"/>
                  <a:pt x="1055" y="590"/>
                </a:cubicBezTo>
                <a:cubicBezTo>
                  <a:pt x="1004" y="590"/>
                  <a:pt x="1004" y="590"/>
                  <a:pt x="1004" y="590"/>
                </a:cubicBezTo>
                <a:cubicBezTo>
                  <a:pt x="996" y="533"/>
                  <a:pt x="973" y="481"/>
                  <a:pt x="940" y="437"/>
                </a:cubicBezTo>
                <a:cubicBezTo>
                  <a:pt x="977" y="400"/>
                  <a:pt x="977" y="400"/>
                  <a:pt x="977" y="400"/>
                </a:cubicBezTo>
                <a:cubicBezTo>
                  <a:pt x="995" y="381"/>
                  <a:pt x="995" y="351"/>
                  <a:pt x="977" y="332"/>
                </a:cubicBezTo>
                <a:cubicBezTo>
                  <a:pt x="958" y="314"/>
                  <a:pt x="927" y="314"/>
                  <a:pt x="909" y="332"/>
                </a:cubicBezTo>
                <a:cubicBezTo>
                  <a:pt x="872" y="369"/>
                  <a:pt x="872" y="369"/>
                  <a:pt x="872" y="369"/>
                </a:cubicBezTo>
                <a:cubicBezTo>
                  <a:pt x="828" y="336"/>
                  <a:pt x="776" y="313"/>
                  <a:pt x="719" y="305"/>
                </a:cubicBezTo>
                <a:cubicBezTo>
                  <a:pt x="719" y="254"/>
                  <a:pt x="719" y="254"/>
                  <a:pt x="719" y="254"/>
                </a:cubicBezTo>
                <a:cubicBezTo>
                  <a:pt x="719" y="227"/>
                  <a:pt x="698" y="206"/>
                  <a:pt x="671" y="206"/>
                </a:cubicBezTo>
                <a:cubicBezTo>
                  <a:pt x="645" y="206"/>
                  <a:pt x="623" y="227"/>
                  <a:pt x="623" y="254"/>
                </a:cubicBezTo>
                <a:cubicBezTo>
                  <a:pt x="623" y="305"/>
                  <a:pt x="623" y="305"/>
                  <a:pt x="623" y="305"/>
                </a:cubicBezTo>
                <a:cubicBezTo>
                  <a:pt x="566" y="313"/>
                  <a:pt x="514" y="336"/>
                  <a:pt x="470" y="369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15" y="314"/>
                  <a:pt x="384" y="314"/>
                  <a:pt x="366" y="332"/>
                </a:cubicBezTo>
                <a:cubicBezTo>
                  <a:pt x="347" y="351"/>
                  <a:pt x="347" y="381"/>
                  <a:pt x="366" y="400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369" y="481"/>
                  <a:pt x="347" y="533"/>
                  <a:pt x="339" y="590"/>
                </a:cubicBezTo>
                <a:cubicBezTo>
                  <a:pt x="287" y="590"/>
                  <a:pt x="287" y="590"/>
                  <a:pt x="287" y="590"/>
                </a:cubicBezTo>
                <a:cubicBezTo>
                  <a:pt x="261" y="590"/>
                  <a:pt x="239" y="611"/>
                  <a:pt x="239" y="638"/>
                </a:cubicBezTo>
                <a:cubicBezTo>
                  <a:pt x="239" y="664"/>
                  <a:pt x="261" y="686"/>
                  <a:pt x="287" y="686"/>
                </a:cubicBezTo>
                <a:close/>
                <a:moveTo>
                  <a:pt x="501" y="468"/>
                </a:moveTo>
                <a:cubicBezTo>
                  <a:pt x="501" y="468"/>
                  <a:pt x="501" y="468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45" y="425"/>
                  <a:pt x="605" y="398"/>
                  <a:pt x="671" y="398"/>
                </a:cubicBezTo>
                <a:cubicBezTo>
                  <a:pt x="737" y="398"/>
                  <a:pt x="797" y="425"/>
                  <a:pt x="841" y="468"/>
                </a:cubicBezTo>
                <a:cubicBezTo>
                  <a:pt x="841" y="468"/>
                  <a:pt x="841" y="468"/>
                  <a:pt x="841" y="468"/>
                </a:cubicBezTo>
                <a:cubicBezTo>
                  <a:pt x="841" y="468"/>
                  <a:pt x="841" y="468"/>
                  <a:pt x="841" y="468"/>
                </a:cubicBezTo>
                <a:cubicBezTo>
                  <a:pt x="884" y="512"/>
                  <a:pt x="911" y="572"/>
                  <a:pt x="911" y="638"/>
                </a:cubicBezTo>
                <a:cubicBezTo>
                  <a:pt x="911" y="704"/>
                  <a:pt x="884" y="764"/>
                  <a:pt x="841" y="807"/>
                </a:cubicBezTo>
                <a:cubicBezTo>
                  <a:pt x="841" y="807"/>
                  <a:pt x="841" y="807"/>
                  <a:pt x="841" y="807"/>
                </a:cubicBezTo>
                <a:cubicBezTo>
                  <a:pt x="841" y="807"/>
                  <a:pt x="841" y="807"/>
                  <a:pt x="841" y="808"/>
                </a:cubicBezTo>
                <a:cubicBezTo>
                  <a:pt x="797" y="851"/>
                  <a:pt x="737" y="878"/>
                  <a:pt x="671" y="878"/>
                </a:cubicBezTo>
                <a:cubicBezTo>
                  <a:pt x="605" y="878"/>
                  <a:pt x="545" y="851"/>
                  <a:pt x="502" y="808"/>
                </a:cubicBezTo>
                <a:cubicBezTo>
                  <a:pt x="502" y="807"/>
                  <a:pt x="502" y="807"/>
                  <a:pt x="502" y="807"/>
                </a:cubicBezTo>
                <a:cubicBezTo>
                  <a:pt x="501" y="807"/>
                  <a:pt x="501" y="807"/>
                  <a:pt x="501" y="807"/>
                </a:cubicBezTo>
                <a:cubicBezTo>
                  <a:pt x="458" y="764"/>
                  <a:pt x="431" y="704"/>
                  <a:pt x="431" y="638"/>
                </a:cubicBezTo>
                <a:cubicBezTo>
                  <a:pt x="431" y="572"/>
                  <a:pt x="458" y="512"/>
                  <a:pt x="501" y="4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7" name="Freeform 45"/>
          <p:cNvSpPr>
            <a:spLocks noEditPoints="1"/>
          </p:cNvSpPr>
          <p:nvPr/>
        </p:nvSpPr>
        <p:spPr bwMode="auto">
          <a:xfrm>
            <a:off x="11072118" y="5260269"/>
            <a:ext cx="392681" cy="392681"/>
          </a:xfrm>
          <a:custGeom>
            <a:avLst/>
            <a:gdLst>
              <a:gd name="T0" fmla="*/ 1495 w 1639"/>
              <a:gd name="T1" fmla="*/ 967 h 1639"/>
              <a:gd name="T2" fmla="*/ 1303 w 1639"/>
              <a:gd name="T3" fmla="*/ 775 h 1639"/>
              <a:gd name="T4" fmla="*/ 867 w 1639"/>
              <a:gd name="T5" fmla="*/ 320 h 1639"/>
              <a:gd name="T6" fmla="*/ 1086 w 1639"/>
              <a:gd name="T7" fmla="*/ 218 h 1639"/>
              <a:gd name="T8" fmla="*/ 819 w 1639"/>
              <a:gd name="T9" fmla="*/ 0 h 1639"/>
              <a:gd name="T10" fmla="*/ 306 w 1639"/>
              <a:gd name="T11" fmla="*/ 689 h 1639"/>
              <a:gd name="T12" fmla="*/ 384 w 1639"/>
              <a:gd name="T13" fmla="*/ 775 h 1639"/>
              <a:gd name="T14" fmla="*/ 0 w 1639"/>
              <a:gd name="T15" fmla="*/ 1111 h 1639"/>
              <a:gd name="T16" fmla="*/ 1591 w 1639"/>
              <a:gd name="T17" fmla="*/ 1639 h 1639"/>
              <a:gd name="T18" fmla="*/ 1054 w 1639"/>
              <a:gd name="T19" fmla="*/ 96 h 1639"/>
              <a:gd name="T20" fmla="*/ 867 w 1639"/>
              <a:gd name="T21" fmla="*/ 96 h 1639"/>
              <a:gd name="T22" fmla="*/ 192 w 1639"/>
              <a:gd name="T23" fmla="*/ 1351 h 1639"/>
              <a:gd name="T24" fmla="*/ 384 w 1639"/>
              <a:gd name="T25" fmla="*/ 1543 h 1639"/>
              <a:gd name="T26" fmla="*/ 384 w 1639"/>
              <a:gd name="T27" fmla="*/ 1447 h 1639"/>
              <a:gd name="T28" fmla="*/ 288 w 1639"/>
              <a:gd name="T29" fmla="*/ 1351 h 1639"/>
              <a:gd name="T30" fmla="*/ 384 w 1639"/>
              <a:gd name="T31" fmla="*/ 1351 h 1639"/>
              <a:gd name="T32" fmla="*/ 96 w 1639"/>
              <a:gd name="T33" fmla="*/ 1111 h 1639"/>
              <a:gd name="T34" fmla="*/ 384 w 1639"/>
              <a:gd name="T35" fmla="*/ 1159 h 1639"/>
              <a:gd name="T36" fmla="*/ 1351 w 1639"/>
              <a:gd name="T37" fmla="*/ 1351 h 1639"/>
              <a:gd name="T38" fmla="*/ 967 w 1639"/>
              <a:gd name="T39" fmla="*/ 1543 h 1639"/>
              <a:gd name="T40" fmla="*/ 720 w 1639"/>
              <a:gd name="T41" fmla="*/ 1351 h 1639"/>
              <a:gd name="T42" fmla="*/ 967 w 1639"/>
              <a:gd name="T43" fmla="*/ 1543 h 1639"/>
              <a:gd name="T44" fmla="*/ 1063 w 1639"/>
              <a:gd name="T45" fmla="*/ 1399 h 1639"/>
              <a:gd name="T46" fmla="*/ 720 w 1639"/>
              <a:gd name="T47" fmla="*/ 1255 h 1639"/>
              <a:gd name="T48" fmla="*/ 480 w 1639"/>
              <a:gd name="T49" fmla="*/ 1543 h 1639"/>
              <a:gd name="T50" fmla="*/ 1159 w 1639"/>
              <a:gd name="T51" fmla="*/ 1543 h 1639"/>
              <a:gd name="T52" fmla="*/ 576 w 1639"/>
              <a:gd name="T53" fmla="*/ 967 h 1639"/>
              <a:gd name="T54" fmla="*/ 672 w 1639"/>
              <a:gd name="T55" fmla="*/ 1063 h 1639"/>
              <a:gd name="T56" fmla="*/ 771 w 1639"/>
              <a:gd name="T57" fmla="*/ 1063 h 1639"/>
              <a:gd name="T58" fmla="*/ 867 w 1639"/>
              <a:gd name="T59" fmla="*/ 967 h 1639"/>
              <a:gd name="T60" fmla="*/ 867 w 1639"/>
              <a:gd name="T61" fmla="*/ 1063 h 1639"/>
              <a:gd name="T62" fmla="*/ 1063 w 1639"/>
              <a:gd name="T63" fmla="*/ 967 h 1639"/>
              <a:gd name="T64" fmla="*/ 1159 w 1639"/>
              <a:gd name="T65" fmla="*/ 871 h 1639"/>
              <a:gd name="T66" fmla="*/ 1159 w 1639"/>
              <a:gd name="T67" fmla="*/ 775 h 1639"/>
              <a:gd name="T68" fmla="*/ 819 w 1639"/>
              <a:gd name="T69" fmla="*/ 404 h 1639"/>
              <a:gd name="T70" fmla="*/ 1543 w 1639"/>
              <a:gd name="T71" fmla="*/ 1543 h 1639"/>
              <a:gd name="T72" fmla="*/ 1543 w 1639"/>
              <a:gd name="T73" fmla="*/ 1447 h 1639"/>
              <a:gd name="T74" fmla="*/ 1447 w 1639"/>
              <a:gd name="T75" fmla="*/ 1351 h 1639"/>
              <a:gd name="T76" fmla="*/ 1543 w 1639"/>
              <a:gd name="T77" fmla="*/ 1351 h 1639"/>
              <a:gd name="T78" fmla="*/ 1255 w 1639"/>
              <a:gd name="T79" fmla="*/ 1063 h 1639"/>
              <a:gd name="T80" fmla="*/ 1543 w 1639"/>
              <a:gd name="T81" fmla="*/ 1159 h 1639"/>
              <a:gd name="T82" fmla="*/ 819 w 1639"/>
              <a:gd name="T83" fmla="*/ 583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9" h="1639">
                <a:moveTo>
                  <a:pt x="1639" y="1591"/>
                </a:moveTo>
                <a:cubicBezTo>
                  <a:pt x="1639" y="1111"/>
                  <a:pt x="1639" y="1111"/>
                  <a:pt x="1639" y="1111"/>
                </a:cubicBezTo>
                <a:cubicBezTo>
                  <a:pt x="1639" y="1031"/>
                  <a:pt x="1574" y="967"/>
                  <a:pt x="1495" y="967"/>
                </a:cubicBezTo>
                <a:cubicBezTo>
                  <a:pt x="1255" y="967"/>
                  <a:pt x="1255" y="967"/>
                  <a:pt x="1255" y="967"/>
                </a:cubicBezTo>
                <a:cubicBezTo>
                  <a:pt x="1255" y="775"/>
                  <a:pt x="1255" y="775"/>
                  <a:pt x="1255" y="775"/>
                </a:cubicBezTo>
                <a:cubicBezTo>
                  <a:pt x="1303" y="775"/>
                  <a:pt x="1303" y="775"/>
                  <a:pt x="1303" y="775"/>
                </a:cubicBezTo>
                <a:cubicBezTo>
                  <a:pt x="1323" y="775"/>
                  <a:pt x="1341" y="762"/>
                  <a:pt x="1348" y="743"/>
                </a:cubicBezTo>
                <a:cubicBezTo>
                  <a:pt x="1355" y="723"/>
                  <a:pt x="1348" y="702"/>
                  <a:pt x="1332" y="689"/>
                </a:cubicBezTo>
                <a:cubicBezTo>
                  <a:pt x="867" y="320"/>
                  <a:pt x="867" y="320"/>
                  <a:pt x="867" y="320"/>
                </a:cubicBezTo>
                <a:cubicBezTo>
                  <a:pt x="867" y="288"/>
                  <a:pt x="867" y="288"/>
                  <a:pt x="867" y="288"/>
                </a:cubicBezTo>
                <a:cubicBezTo>
                  <a:pt x="915" y="288"/>
                  <a:pt x="915" y="288"/>
                  <a:pt x="915" y="288"/>
                </a:cubicBezTo>
                <a:cubicBezTo>
                  <a:pt x="980" y="288"/>
                  <a:pt x="1040" y="264"/>
                  <a:pt x="1086" y="218"/>
                </a:cubicBezTo>
                <a:cubicBezTo>
                  <a:pt x="1133" y="173"/>
                  <a:pt x="1159" y="113"/>
                  <a:pt x="1159" y="48"/>
                </a:cubicBezTo>
                <a:cubicBezTo>
                  <a:pt x="1159" y="22"/>
                  <a:pt x="1137" y="0"/>
                  <a:pt x="1111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793" y="0"/>
                  <a:pt x="771" y="22"/>
                  <a:pt x="771" y="48"/>
                </a:cubicBezTo>
                <a:cubicBezTo>
                  <a:pt x="771" y="320"/>
                  <a:pt x="771" y="320"/>
                  <a:pt x="771" y="320"/>
                </a:cubicBezTo>
                <a:cubicBezTo>
                  <a:pt x="306" y="689"/>
                  <a:pt x="306" y="689"/>
                  <a:pt x="306" y="689"/>
                </a:cubicBezTo>
                <a:cubicBezTo>
                  <a:pt x="290" y="702"/>
                  <a:pt x="284" y="723"/>
                  <a:pt x="291" y="743"/>
                </a:cubicBezTo>
                <a:cubicBezTo>
                  <a:pt x="298" y="762"/>
                  <a:pt x="316" y="775"/>
                  <a:pt x="336" y="775"/>
                </a:cubicBezTo>
                <a:cubicBezTo>
                  <a:pt x="384" y="775"/>
                  <a:pt x="384" y="775"/>
                  <a:pt x="384" y="775"/>
                </a:cubicBezTo>
                <a:cubicBezTo>
                  <a:pt x="384" y="967"/>
                  <a:pt x="384" y="967"/>
                  <a:pt x="384" y="967"/>
                </a:cubicBezTo>
                <a:cubicBezTo>
                  <a:pt x="144" y="967"/>
                  <a:pt x="144" y="967"/>
                  <a:pt x="144" y="967"/>
                </a:cubicBezTo>
                <a:cubicBezTo>
                  <a:pt x="65" y="967"/>
                  <a:pt x="0" y="1031"/>
                  <a:pt x="0" y="1111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17"/>
                  <a:pt x="22" y="1639"/>
                  <a:pt x="48" y="1639"/>
                </a:cubicBezTo>
                <a:cubicBezTo>
                  <a:pt x="1591" y="1639"/>
                  <a:pt x="1591" y="1639"/>
                  <a:pt x="1591" y="1639"/>
                </a:cubicBezTo>
                <a:cubicBezTo>
                  <a:pt x="1617" y="1639"/>
                  <a:pt x="1639" y="1617"/>
                  <a:pt x="1639" y="1591"/>
                </a:cubicBezTo>
                <a:close/>
                <a:moveTo>
                  <a:pt x="867" y="96"/>
                </a:moveTo>
                <a:cubicBezTo>
                  <a:pt x="1054" y="96"/>
                  <a:pt x="1054" y="96"/>
                  <a:pt x="1054" y="96"/>
                </a:cubicBezTo>
                <a:cubicBezTo>
                  <a:pt x="1033" y="152"/>
                  <a:pt x="978" y="192"/>
                  <a:pt x="915" y="192"/>
                </a:cubicBezTo>
                <a:cubicBezTo>
                  <a:pt x="867" y="192"/>
                  <a:pt x="867" y="192"/>
                  <a:pt x="867" y="192"/>
                </a:cubicBezTo>
                <a:lnTo>
                  <a:pt x="867" y="96"/>
                </a:lnTo>
                <a:close/>
                <a:moveTo>
                  <a:pt x="96" y="1255"/>
                </a:moveTo>
                <a:cubicBezTo>
                  <a:pt x="192" y="1255"/>
                  <a:pt x="192" y="1255"/>
                  <a:pt x="192" y="1255"/>
                </a:cubicBezTo>
                <a:cubicBezTo>
                  <a:pt x="192" y="1351"/>
                  <a:pt x="192" y="1351"/>
                  <a:pt x="192" y="1351"/>
                </a:cubicBezTo>
                <a:cubicBezTo>
                  <a:pt x="96" y="1351"/>
                  <a:pt x="96" y="1351"/>
                  <a:pt x="96" y="1351"/>
                </a:cubicBezTo>
                <a:lnTo>
                  <a:pt x="96" y="1255"/>
                </a:lnTo>
                <a:close/>
                <a:moveTo>
                  <a:pt x="384" y="1543"/>
                </a:moveTo>
                <a:cubicBezTo>
                  <a:pt x="96" y="1543"/>
                  <a:pt x="96" y="1543"/>
                  <a:pt x="96" y="1543"/>
                </a:cubicBezTo>
                <a:cubicBezTo>
                  <a:pt x="96" y="1447"/>
                  <a:pt x="96" y="1447"/>
                  <a:pt x="96" y="1447"/>
                </a:cubicBezTo>
                <a:cubicBezTo>
                  <a:pt x="384" y="1447"/>
                  <a:pt x="384" y="1447"/>
                  <a:pt x="384" y="1447"/>
                </a:cubicBezTo>
                <a:lnTo>
                  <a:pt x="384" y="1543"/>
                </a:lnTo>
                <a:close/>
                <a:moveTo>
                  <a:pt x="384" y="1351"/>
                </a:moveTo>
                <a:cubicBezTo>
                  <a:pt x="288" y="1351"/>
                  <a:pt x="288" y="1351"/>
                  <a:pt x="288" y="1351"/>
                </a:cubicBezTo>
                <a:cubicBezTo>
                  <a:pt x="288" y="1255"/>
                  <a:pt x="288" y="1255"/>
                  <a:pt x="288" y="1255"/>
                </a:cubicBezTo>
                <a:cubicBezTo>
                  <a:pt x="384" y="1255"/>
                  <a:pt x="384" y="1255"/>
                  <a:pt x="384" y="1255"/>
                </a:cubicBezTo>
                <a:lnTo>
                  <a:pt x="384" y="1351"/>
                </a:lnTo>
                <a:close/>
                <a:moveTo>
                  <a:pt x="384" y="1159"/>
                </a:moveTo>
                <a:cubicBezTo>
                  <a:pt x="96" y="1159"/>
                  <a:pt x="96" y="1159"/>
                  <a:pt x="96" y="1159"/>
                </a:cubicBezTo>
                <a:cubicBezTo>
                  <a:pt x="96" y="1111"/>
                  <a:pt x="96" y="1111"/>
                  <a:pt x="96" y="1111"/>
                </a:cubicBezTo>
                <a:cubicBezTo>
                  <a:pt x="96" y="1084"/>
                  <a:pt x="118" y="1063"/>
                  <a:pt x="144" y="1063"/>
                </a:cubicBezTo>
                <a:cubicBezTo>
                  <a:pt x="384" y="1063"/>
                  <a:pt x="384" y="1063"/>
                  <a:pt x="384" y="1063"/>
                </a:cubicBezTo>
                <a:lnTo>
                  <a:pt x="384" y="1159"/>
                </a:lnTo>
                <a:close/>
                <a:moveTo>
                  <a:pt x="1255" y="1255"/>
                </a:moveTo>
                <a:cubicBezTo>
                  <a:pt x="1351" y="1255"/>
                  <a:pt x="1351" y="1255"/>
                  <a:pt x="1351" y="1255"/>
                </a:cubicBezTo>
                <a:cubicBezTo>
                  <a:pt x="1351" y="1351"/>
                  <a:pt x="1351" y="1351"/>
                  <a:pt x="1351" y="1351"/>
                </a:cubicBezTo>
                <a:cubicBezTo>
                  <a:pt x="1255" y="1351"/>
                  <a:pt x="1255" y="1351"/>
                  <a:pt x="1255" y="1351"/>
                </a:cubicBezTo>
                <a:lnTo>
                  <a:pt x="1255" y="1255"/>
                </a:lnTo>
                <a:close/>
                <a:moveTo>
                  <a:pt x="967" y="1543"/>
                </a:moveTo>
                <a:cubicBezTo>
                  <a:pt x="672" y="1543"/>
                  <a:pt x="672" y="1543"/>
                  <a:pt x="672" y="1543"/>
                </a:cubicBezTo>
                <a:cubicBezTo>
                  <a:pt x="672" y="1399"/>
                  <a:pt x="672" y="1399"/>
                  <a:pt x="672" y="1399"/>
                </a:cubicBezTo>
                <a:cubicBezTo>
                  <a:pt x="672" y="1372"/>
                  <a:pt x="694" y="1351"/>
                  <a:pt x="720" y="1351"/>
                </a:cubicBezTo>
                <a:cubicBezTo>
                  <a:pt x="915" y="1351"/>
                  <a:pt x="915" y="1351"/>
                  <a:pt x="915" y="1351"/>
                </a:cubicBezTo>
                <a:cubicBezTo>
                  <a:pt x="943" y="1351"/>
                  <a:pt x="967" y="1373"/>
                  <a:pt x="967" y="1399"/>
                </a:cubicBezTo>
                <a:lnTo>
                  <a:pt x="967" y="1543"/>
                </a:lnTo>
                <a:close/>
                <a:moveTo>
                  <a:pt x="1159" y="1543"/>
                </a:moveTo>
                <a:cubicBezTo>
                  <a:pt x="1063" y="1543"/>
                  <a:pt x="1063" y="1543"/>
                  <a:pt x="1063" y="1543"/>
                </a:cubicBezTo>
                <a:cubicBezTo>
                  <a:pt x="1063" y="1399"/>
                  <a:pt x="1063" y="1399"/>
                  <a:pt x="1063" y="1399"/>
                </a:cubicBezTo>
                <a:cubicBezTo>
                  <a:pt x="1063" y="1360"/>
                  <a:pt x="1047" y="1324"/>
                  <a:pt x="1018" y="1296"/>
                </a:cubicBezTo>
                <a:cubicBezTo>
                  <a:pt x="990" y="1270"/>
                  <a:pt x="954" y="1255"/>
                  <a:pt x="915" y="1255"/>
                </a:cubicBezTo>
                <a:cubicBezTo>
                  <a:pt x="720" y="1255"/>
                  <a:pt x="720" y="1255"/>
                  <a:pt x="720" y="1255"/>
                </a:cubicBezTo>
                <a:cubicBezTo>
                  <a:pt x="641" y="1255"/>
                  <a:pt x="576" y="1319"/>
                  <a:pt x="576" y="1399"/>
                </a:cubicBezTo>
                <a:cubicBezTo>
                  <a:pt x="576" y="1543"/>
                  <a:pt x="576" y="1543"/>
                  <a:pt x="576" y="1543"/>
                </a:cubicBezTo>
                <a:cubicBezTo>
                  <a:pt x="480" y="1543"/>
                  <a:pt x="480" y="1543"/>
                  <a:pt x="480" y="1543"/>
                </a:cubicBezTo>
                <a:cubicBezTo>
                  <a:pt x="480" y="1159"/>
                  <a:pt x="480" y="1159"/>
                  <a:pt x="480" y="1159"/>
                </a:cubicBezTo>
                <a:cubicBezTo>
                  <a:pt x="1159" y="1159"/>
                  <a:pt x="1159" y="1159"/>
                  <a:pt x="1159" y="1159"/>
                </a:cubicBezTo>
                <a:lnTo>
                  <a:pt x="1159" y="1543"/>
                </a:lnTo>
                <a:close/>
                <a:moveTo>
                  <a:pt x="480" y="1063"/>
                </a:moveTo>
                <a:cubicBezTo>
                  <a:pt x="480" y="967"/>
                  <a:pt x="480" y="967"/>
                  <a:pt x="480" y="967"/>
                </a:cubicBezTo>
                <a:cubicBezTo>
                  <a:pt x="576" y="967"/>
                  <a:pt x="576" y="967"/>
                  <a:pt x="576" y="967"/>
                </a:cubicBezTo>
                <a:cubicBezTo>
                  <a:pt x="576" y="1063"/>
                  <a:pt x="576" y="1063"/>
                  <a:pt x="576" y="1063"/>
                </a:cubicBezTo>
                <a:lnTo>
                  <a:pt x="480" y="1063"/>
                </a:lnTo>
                <a:close/>
                <a:moveTo>
                  <a:pt x="672" y="1063"/>
                </a:moveTo>
                <a:cubicBezTo>
                  <a:pt x="672" y="967"/>
                  <a:pt x="672" y="967"/>
                  <a:pt x="672" y="967"/>
                </a:cubicBezTo>
                <a:cubicBezTo>
                  <a:pt x="771" y="967"/>
                  <a:pt x="771" y="967"/>
                  <a:pt x="771" y="967"/>
                </a:cubicBezTo>
                <a:cubicBezTo>
                  <a:pt x="771" y="1063"/>
                  <a:pt x="771" y="1063"/>
                  <a:pt x="771" y="1063"/>
                </a:cubicBezTo>
                <a:lnTo>
                  <a:pt x="672" y="1063"/>
                </a:lnTo>
                <a:close/>
                <a:moveTo>
                  <a:pt x="867" y="1063"/>
                </a:moveTo>
                <a:cubicBezTo>
                  <a:pt x="867" y="967"/>
                  <a:pt x="867" y="967"/>
                  <a:pt x="867" y="967"/>
                </a:cubicBezTo>
                <a:cubicBezTo>
                  <a:pt x="967" y="967"/>
                  <a:pt x="967" y="967"/>
                  <a:pt x="967" y="967"/>
                </a:cubicBezTo>
                <a:cubicBezTo>
                  <a:pt x="967" y="1063"/>
                  <a:pt x="967" y="1063"/>
                  <a:pt x="967" y="1063"/>
                </a:cubicBezTo>
                <a:lnTo>
                  <a:pt x="867" y="1063"/>
                </a:lnTo>
                <a:close/>
                <a:moveTo>
                  <a:pt x="1159" y="1063"/>
                </a:moveTo>
                <a:cubicBezTo>
                  <a:pt x="1063" y="1063"/>
                  <a:pt x="1063" y="1063"/>
                  <a:pt x="1063" y="1063"/>
                </a:cubicBezTo>
                <a:cubicBezTo>
                  <a:pt x="1063" y="967"/>
                  <a:pt x="1063" y="967"/>
                  <a:pt x="1063" y="967"/>
                </a:cubicBezTo>
                <a:cubicBezTo>
                  <a:pt x="1159" y="967"/>
                  <a:pt x="1159" y="967"/>
                  <a:pt x="1159" y="967"/>
                </a:cubicBezTo>
                <a:lnTo>
                  <a:pt x="1159" y="1063"/>
                </a:lnTo>
                <a:close/>
                <a:moveTo>
                  <a:pt x="1159" y="871"/>
                </a:moveTo>
                <a:cubicBezTo>
                  <a:pt x="480" y="871"/>
                  <a:pt x="480" y="871"/>
                  <a:pt x="480" y="871"/>
                </a:cubicBezTo>
                <a:cubicBezTo>
                  <a:pt x="480" y="775"/>
                  <a:pt x="480" y="775"/>
                  <a:pt x="480" y="775"/>
                </a:cubicBezTo>
                <a:cubicBezTo>
                  <a:pt x="1159" y="775"/>
                  <a:pt x="1159" y="775"/>
                  <a:pt x="1159" y="775"/>
                </a:cubicBezTo>
                <a:lnTo>
                  <a:pt x="1159" y="871"/>
                </a:lnTo>
                <a:close/>
                <a:moveTo>
                  <a:pt x="474" y="679"/>
                </a:moveTo>
                <a:cubicBezTo>
                  <a:pt x="819" y="404"/>
                  <a:pt x="819" y="404"/>
                  <a:pt x="819" y="404"/>
                </a:cubicBezTo>
                <a:cubicBezTo>
                  <a:pt x="1165" y="679"/>
                  <a:pt x="1165" y="679"/>
                  <a:pt x="1165" y="679"/>
                </a:cubicBezTo>
                <a:lnTo>
                  <a:pt x="474" y="679"/>
                </a:lnTo>
                <a:close/>
                <a:moveTo>
                  <a:pt x="1543" y="1543"/>
                </a:moveTo>
                <a:cubicBezTo>
                  <a:pt x="1255" y="1543"/>
                  <a:pt x="1255" y="1543"/>
                  <a:pt x="1255" y="1543"/>
                </a:cubicBezTo>
                <a:cubicBezTo>
                  <a:pt x="1255" y="1447"/>
                  <a:pt x="1255" y="1447"/>
                  <a:pt x="1255" y="1447"/>
                </a:cubicBezTo>
                <a:cubicBezTo>
                  <a:pt x="1543" y="1447"/>
                  <a:pt x="1543" y="1447"/>
                  <a:pt x="1543" y="1447"/>
                </a:cubicBezTo>
                <a:lnTo>
                  <a:pt x="1543" y="1543"/>
                </a:lnTo>
                <a:close/>
                <a:moveTo>
                  <a:pt x="1543" y="1351"/>
                </a:moveTo>
                <a:cubicBezTo>
                  <a:pt x="1447" y="1351"/>
                  <a:pt x="1447" y="1351"/>
                  <a:pt x="1447" y="1351"/>
                </a:cubicBezTo>
                <a:cubicBezTo>
                  <a:pt x="1447" y="1255"/>
                  <a:pt x="1447" y="1255"/>
                  <a:pt x="1447" y="1255"/>
                </a:cubicBezTo>
                <a:cubicBezTo>
                  <a:pt x="1543" y="1255"/>
                  <a:pt x="1543" y="1255"/>
                  <a:pt x="1543" y="1255"/>
                </a:cubicBezTo>
                <a:lnTo>
                  <a:pt x="1543" y="1351"/>
                </a:lnTo>
                <a:close/>
                <a:moveTo>
                  <a:pt x="1543" y="1159"/>
                </a:moveTo>
                <a:cubicBezTo>
                  <a:pt x="1255" y="1159"/>
                  <a:pt x="1255" y="1159"/>
                  <a:pt x="1255" y="1159"/>
                </a:cubicBezTo>
                <a:cubicBezTo>
                  <a:pt x="1255" y="1063"/>
                  <a:pt x="1255" y="1063"/>
                  <a:pt x="1255" y="1063"/>
                </a:cubicBezTo>
                <a:cubicBezTo>
                  <a:pt x="1495" y="1063"/>
                  <a:pt x="1495" y="1063"/>
                  <a:pt x="1495" y="1063"/>
                </a:cubicBezTo>
                <a:cubicBezTo>
                  <a:pt x="1521" y="1063"/>
                  <a:pt x="1543" y="1084"/>
                  <a:pt x="1543" y="1111"/>
                </a:cubicBezTo>
                <a:lnTo>
                  <a:pt x="1543" y="1159"/>
                </a:lnTo>
                <a:close/>
                <a:moveTo>
                  <a:pt x="819" y="487"/>
                </a:moveTo>
                <a:cubicBezTo>
                  <a:pt x="846" y="487"/>
                  <a:pt x="867" y="508"/>
                  <a:pt x="867" y="535"/>
                </a:cubicBezTo>
                <a:cubicBezTo>
                  <a:pt x="867" y="561"/>
                  <a:pt x="846" y="583"/>
                  <a:pt x="819" y="583"/>
                </a:cubicBezTo>
                <a:cubicBezTo>
                  <a:pt x="793" y="583"/>
                  <a:pt x="771" y="561"/>
                  <a:pt x="771" y="535"/>
                </a:cubicBezTo>
                <a:cubicBezTo>
                  <a:pt x="771" y="508"/>
                  <a:pt x="793" y="487"/>
                  <a:pt x="819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8" name="Freeform 52"/>
          <p:cNvSpPr>
            <a:spLocks noEditPoints="1"/>
          </p:cNvSpPr>
          <p:nvPr/>
        </p:nvSpPr>
        <p:spPr bwMode="auto">
          <a:xfrm>
            <a:off x="11072118" y="5931774"/>
            <a:ext cx="392681" cy="392827"/>
          </a:xfrm>
          <a:custGeom>
            <a:avLst/>
            <a:gdLst>
              <a:gd name="T0" fmla="*/ 1495 w 1639"/>
              <a:gd name="T1" fmla="*/ 96 h 1639"/>
              <a:gd name="T2" fmla="*/ 1347 w 1639"/>
              <a:gd name="T3" fmla="*/ 48 h 1639"/>
              <a:gd name="T4" fmla="*/ 1251 w 1639"/>
              <a:gd name="T5" fmla="*/ 48 h 1639"/>
              <a:gd name="T6" fmla="*/ 387 w 1639"/>
              <a:gd name="T7" fmla="*/ 96 h 1639"/>
              <a:gd name="T8" fmla="*/ 339 w 1639"/>
              <a:gd name="T9" fmla="*/ 0 h 1639"/>
              <a:gd name="T10" fmla="*/ 291 w 1639"/>
              <a:gd name="T11" fmla="*/ 96 h 1639"/>
              <a:gd name="T12" fmla="*/ 0 w 1639"/>
              <a:gd name="T13" fmla="*/ 240 h 1639"/>
              <a:gd name="T14" fmla="*/ 96 w 1639"/>
              <a:gd name="T15" fmla="*/ 1159 h 1639"/>
              <a:gd name="T16" fmla="*/ 0 w 1639"/>
              <a:gd name="T17" fmla="*/ 1207 h 1639"/>
              <a:gd name="T18" fmla="*/ 771 w 1639"/>
              <a:gd name="T19" fmla="*/ 1255 h 1639"/>
              <a:gd name="T20" fmla="*/ 675 w 1639"/>
              <a:gd name="T21" fmla="*/ 1495 h 1639"/>
              <a:gd name="T22" fmla="*/ 963 w 1639"/>
              <a:gd name="T23" fmla="*/ 1495 h 1639"/>
              <a:gd name="T24" fmla="*/ 867 w 1639"/>
              <a:gd name="T25" fmla="*/ 1255 h 1639"/>
              <a:gd name="T26" fmla="*/ 1639 w 1639"/>
              <a:gd name="T27" fmla="*/ 1207 h 1639"/>
              <a:gd name="T28" fmla="*/ 1543 w 1639"/>
              <a:gd name="T29" fmla="*/ 1159 h 1639"/>
              <a:gd name="T30" fmla="*/ 1639 w 1639"/>
              <a:gd name="T31" fmla="*/ 240 h 1639"/>
              <a:gd name="T32" fmla="*/ 771 w 1639"/>
              <a:gd name="T33" fmla="*/ 1495 h 1639"/>
              <a:gd name="T34" fmla="*/ 867 w 1639"/>
              <a:gd name="T35" fmla="*/ 1495 h 1639"/>
              <a:gd name="T36" fmla="*/ 1447 w 1639"/>
              <a:gd name="T37" fmla="*/ 1159 h 1639"/>
              <a:gd name="T38" fmla="*/ 192 w 1639"/>
              <a:gd name="T39" fmla="*/ 384 h 1639"/>
              <a:gd name="T40" fmla="*/ 1447 w 1639"/>
              <a:gd name="T41" fmla="*/ 1159 h 1639"/>
              <a:gd name="T42" fmla="*/ 144 w 1639"/>
              <a:gd name="T43" fmla="*/ 288 h 1639"/>
              <a:gd name="T44" fmla="*/ 144 w 1639"/>
              <a:gd name="T45" fmla="*/ 192 h 1639"/>
              <a:gd name="T46" fmla="*/ 1543 w 1639"/>
              <a:gd name="T47" fmla="*/ 240 h 1639"/>
              <a:gd name="T48" fmla="*/ 675 w 1639"/>
              <a:gd name="T49" fmla="*/ 720 h 1639"/>
              <a:gd name="T50" fmla="*/ 771 w 1639"/>
              <a:gd name="T51" fmla="*/ 672 h 1639"/>
              <a:gd name="T52" fmla="*/ 819 w 1639"/>
              <a:gd name="T53" fmla="*/ 576 h 1639"/>
              <a:gd name="T54" fmla="*/ 867 w 1639"/>
              <a:gd name="T55" fmla="*/ 672 h 1639"/>
              <a:gd name="T56" fmla="*/ 963 w 1639"/>
              <a:gd name="T57" fmla="*/ 720 h 1639"/>
              <a:gd name="T58" fmla="*/ 867 w 1639"/>
              <a:gd name="T59" fmla="*/ 768 h 1639"/>
              <a:gd name="T60" fmla="*/ 819 w 1639"/>
              <a:gd name="T61" fmla="*/ 864 h 1639"/>
              <a:gd name="T62" fmla="*/ 771 w 1639"/>
              <a:gd name="T63" fmla="*/ 768 h 1639"/>
              <a:gd name="T64" fmla="*/ 675 w 1639"/>
              <a:gd name="T65" fmla="*/ 720 h 1639"/>
              <a:gd name="T66" fmla="*/ 305 w 1639"/>
              <a:gd name="T67" fmla="*/ 590 h 1639"/>
              <a:gd name="T68" fmla="*/ 435 w 1639"/>
              <a:gd name="T69" fmla="*/ 652 h 1639"/>
              <a:gd name="T70" fmla="*/ 565 w 1639"/>
              <a:gd name="T71" fmla="*/ 590 h 1639"/>
              <a:gd name="T72" fmla="*/ 503 w 1639"/>
              <a:gd name="T73" fmla="*/ 720 h 1639"/>
              <a:gd name="T74" fmla="*/ 565 w 1639"/>
              <a:gd name="T75" fmla="*/ 850 h 1639"/>
              <a:gd name="T76" fmla="*/ 497 w 1639"/>
              <a:gd name="T77" fmla="*/ 850 h 1639"/>
              <a:gd name="T78" fmla="*/ 373 w 1639"/>
              <a:gd name="T79" fmla="*/ 850 h 1639"/>
              <a:gd name="T80" fmla="*/ 305 w 1639"/>
              <a:gd name="T81" fmla="*/ 850 h 1639"/>
              <a:gd name="T82" fmla="*/ 368 w 1639"/>
              <a:gd name="T83" fmla="*/ 720 h 1639"/>
              <a:gd name="T84" fmla="*/ 1073 w 1639"/>
              <a:gd name="T85" fmla="*/ 658 h 1639"/>
              <a:gd name="T86" fmla="*/ 1141 w 1639"/>
              <a:gd name="T87" fmla="*/ 590 h 1639"/>
              <a:gd name="T88" fmla="*/ 1265 w 1639"/>
              <a:gd name="T89" fmla="*/ 590 h 1639"/>
              <a:gd name="T90" fmla="*/ 1333 w 1639"/>
              <a:gd name="T91" fmla="*/ 658 h 1639"/>
              <a:gd name="T92" fmla="*/ 1251 w 1639"/>
              <a:gd name="T93" fmla="*/ 816 h 1639"/>
              <a:gd name="T94" fmla="*/ 1155 w 1639"/>
              <a:gd name="T95" fmla="*/ 816 h 1639"/>
              <a:gd name="T96" fmla="*/ 1073 w 1639"/>
              <a:gd name="T97" fmla="*/ 658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9" h="1639">
                <a:moveTo>
                  <a:pt x="1639" y="240"/>
                </a:moveTo>
                <a:cubicBezTo>
                  <a:pt x="1639" y="161"/>
                  <a:pt x="1574" y="96"/>
                  <a:pt x="1495" y="96"/>
                </a:cubicBezTo>
                <a:cubicBezTo>
                  <a:pt x="1347" y="96"/>
                  <a:pt x="1347" y="96"/>
                  <a:pt x="1347" y="96"/>
                </a:cubicBezTo>
                <a:cubicBezTo>
                  <a:pt x="1347" y="48"/>
                  <a:pt x="1347" y="48"/>
                  <a:pt x="1347" y="48"/>
                </a:cubicBezTo>
                <a:cubicBezTo>
                  <a:pt x="1347" y="22"/>
                  <a:pt x="1326" y="0"/>
                  <a:pt x="1299" y="0"/>
                </a:cubicBezTo>
                <a:cubicBezTo>
                  <a:pt x="1273" y="0"/>
                  <a:pt x="1251" y="22"/>
                  <a:pt x="1251" y="48"/>
                </a:cubicBezTo>
                <a:cubicBezTo>
                  <a:pt x="1251" y="96"/>
                  <a:pt x="1251" y="96"/>
                  <a:pt x="1251" y="96"/>
                </a:cubicBezTo>
                <a:cubicBezTo>
                  <a:pt x="387" y="96"/>
                  <a:pt x="387" y="96"/>
                  <a:pt x="387" y="96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7" y="22"/>
                  <a:pt x="366" y="0"/>
                  <a:pt x="339" y="0"/>
                </a:cubicBezTo>
                <a:cubicBezTo>
                  <a:pt x="313" y="0"/>
                  <a:pt x="291" y="22"/>
                  <a:pt x="291" y="48"/>
                </a:cubicBezTo>
                <a:cubicBezTo>
                  <a:pt x="291" y="96"/>
                  <a:pt x="291" y="96"/>
                  <a:pt x="291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65" y="96"/>
                  <a:pt x="0" y="161"/>
                  <a:pt x="0" y="240"/>
                </a:cubicBezTo>
                <a:cubicBezTo>
                  <a:pt x="0" y="303"/>
                  <a:pt x="40" y="356"/>
                  <a:pt x="96" y="376"/>
                </a:cubicBezTo>
                <a:cubicBezTo>
                  <a:pt x="96" y="1159"/>
                  <a:pt x="96" y="1159"/>
                  <a:pt x="96" y="1159"/>
                </a:cubicBezTo>
                <a:cubicBezTo>
                  <a:pt x="48" y="1159"/>
                  <a:pt x="48" y="1159"/>
                  <a:pt x="48" y="1159"/>
                </a:cubicBezTo>
                <a:cubicBezTo>
                  <a:pt x="22" y="1159"/>
                  <a:pt x="0" y="1180"/>
                  <a:pt x="0" y="1207"/>
                </a:cubicBezTo>
                <a:cubicBezTo>
                  <a:pt x="0" y="1233"/>
                  <a:pt x="22" y="1255"/>
                  <a:pt x="48" y="1255"/>
                </a:cubicBezTo>
                <a:cubicBezTo>
                  <a:pt x="771" y="1255"/>
                  <a:pt x="771" y="1255"/>
                  <a:pt x="771" y="1255"/>
                </a:cubicBezTo>
                <a:cubicBezTo>
                  <a:pt x="771" y="1359"/>
                  <a:pt x="771" y="1359"/>
                  <a:pt x="771" y="1359"/>
                </a:cubicBezTo>
                <a:cubicBezTo>
                  <a:pt x="716" y="1379"/>
                  <a:pt x="675" y="1432"/>
                  <a:pt x="675" y="1495"/>
                </a:cubicBezTo>
                <a:cubicBezTo>
                  <a:pt x="675" y="1574"/>
                  <a:pt x="740" y="1639"/>
                  <a:pt x="819" y="1639"/>
                </a:cubicBezTo>
                <a:cubicBezTo>
                  <a:pt x="899" y="1639"/>
                  <a:pt x="963" y="1574"/>
                  <a:pt x="963" y="1495"/>
                </a:cubicBezTo>
                <a:cubicBezTo>
                  <a:pt x="963" y="1432"/>
                  <a:pt x="923" y="1379"/>
                  <a:pt x="867" y="1359"/>
                </a:cubicBezTo>
                <a:cubicBezTo>
                  <a:pt x="867" y="1255"/>
                  <a:pt x="867" y="1255"/>
                  <a:pt x="867" y="1255"/>
                </a:cubicBezTo>
                <a:cubicBezTo>
                  <a:pt x="1591" y="1255"/>
                  <a:pt x="1591" y="1255"/>
                  <a:pt x="1591" y="1255"/>
                </a:cubicBezTo>
                <a:cubicBezTo>
                  <a:pt x="1617" y="1255"/>
                  <a:pt x="1639" y="1233"/>
                  <a:pt x="1639" y="1207"/>
                </a:cubicBezTo>
                <a:cubicBezTo>
                  <a:pt x="1639" y="1180"/>
                  <a:pt x="1617" y="1159"/>
                  <a:pt x="1591" y="1159"/>
                </a:cubicBezTo>
                <a:cubicBezTo>
                  <a:pt x="1543" y="1159"/>
                  <a:pt x="1543" y="1159"/>
                  <a:pt x="1543" y="1159"/>
                </a:cubicBezTo>
                <a:cubicBezTo>
                  <a:pt x="1543" y="376"/>
                  <a:pt x="1543" y="376"/>
                  <a:pt x="1543" y="376"/>
                </a:cubicBezTo>
                <a:cubicBezTo>
                  <a:pt x="1598" y="356"/>
                  <a:pt x="1639" y="303"/>
                  <a:pt x="1639" y="240"/>
                </a:cubicBezTo>
                <a:close/>
                <a:moveTo>
                  <a:pt x="819" y="1543"/>
                </a:moveTo>
                <a:cubicBezTo>
                  <a:pt x="793" y="1543"/>
                  <a:pt x="771" y="1521"/>
                  <a:pt x="771" y="1495"/>
                </a:cubicBezTo>
                <a:cubicBezTo>
                  <a:pt x="771" y="1468"/>
                  <a:pt x="793" y="1447"/>
                  <a:pt x="819" y="1447"/>
                </a:cubicBezTo>
                <a:cubicBezTo>
                  <a:pt x="846" y="1447"/>
                  <a:pt x="867" y="1468"/>
                  <a:pt x="867" y="1495"/>
                </a:cubicBezTo>
                <a:cubicBezTo>
                  <a:pt x="867" y="1521"/>
                  <a:pt x="846" y="1543"/>
                  <a:pt x="819" y="1543"/>
                </a:cubicBezTo>
                <a:close/>
                <a:moveTo>
                  <a:pt x="1447" y="1159"/>
                </a:moveTo>
                <a:cubicBezTo>
                  <a:pt x="192" y="1159"/>
                  <a:pt x="192" y="1159"/>
                  <a:pt x="192" y="1159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447" y="384"/>
                  <a:pt x="1447" y="384"/>
                  <a:pt x="1447" y="384"/>
                </a:cubicBezTo>
                <a:lnTo>
                  <a:pt x="1447" y="1159"/>
                </a:lnTo>
                <a:close/>
                <a:moveTo>
                  <a:pt x="1495" y="288"/>
                </a:moveTo>
                <a:cubicBezTo>
                  <a:pt x="144" y="288"/>
                  <a:pt x="144" y="288"/>
                  <a:pt x="144" y="288"/>
                </a:cubicBezTo>
                <a:cubicBezTo>
                  <a:pt x="118" y="288"/>
                  <a:pt x="96" y="267"/>
                  <a:pt x="96" y="240"/>
                </a:cubicBezTo>
                <a:cubicBezTo>
                  <a:pt x="96" y="214"/>
                  <a:pt x="118" y="192"/>
                  <a:pt x="144" y="192"/>
                </a:cubicBezTo>
                <a:cubicBezTo>
                  <a:pt x="1495" y="192"/>
                  <a:pt x="1495" y="192"/>
                  <a:pt x="1495" y="192"/>
                </a:cubicBezTo>
                <a:cubicBezTo>
                  <a:pt x="1521" y="192"/>
                  <a:pt x="1543" y="214"/>
                  <a:pt x="1543" y="240"/>
                </a:cubicBezTo>
                <a:cubicBezTo>
                  <a:pt x="1543" y="267"/>
                  <a:pt x="1521" y="288"/>
                  <a:pt x="1495" y="288"/>
                </a:cubicBezTo>
                <a:close/>
                <a:moveTo>
                  <a:pt x="675" y="720"/>
                </a:moveTo>
                <a:cubicBezTo>
                  <a:pt x="675" y="694"/>
                  <a:pt x="697" y="672"/>
                  <a:pt x="723" y="672"/>
                </a:cubicBezTo>
                <a:cubicBezTo>
                  <a:pt x="771" y="672"/>
                  <a:pt x="771" y="672"/>
                  <a:pt x="771" y="672"/>
                </a:cubicBezTo>
                <a:cubicBezTo>
                  <a:pt x="771" y="624"/>
                  <a:pt x="771" y="624"/>
                  <a:pt x="771" y="624"/>
                </a:cubicBezTo>
                <a:cubicBezTo>
                  <a:pt x="771" y="598"/>
                  <a:pt x="793" y="576"/>
                  <a:pt x="819" y="576"/>
                </a:cubicBezTo>
                <a:cubicBezTo>
                  <a:pt x="846" y="576"/>
                  <a:pt x="867" y="598"/>
                  <a:pt x="867" y="624"/>
                </a:cubicBezTo>
                <a:cubicBezTo>
                  <a:pt x="867" y="672"/>
                  <a:pt x="867" y="672"/>
                  <a:pt x="867" y="672"/>
                </a:cubicBezTo>
                <a:cubicBezTo>
                  <a:pt x="915" y="672"/>
                  <a:pt x="915" y="672"/>
                  <a:pt x="915" y="672"/>
                </a:cubicBezTo>
                <a:cubicBezTo>
                  <a:pt x="942" y="672"/>
                  <a:pt x="963" y="694"/>
                  <a:pt x="963" y="720"/>
                </a:cubicBezTo>
                <a:cubicBezTo>
                  <a:pt x="963" y="747"/>
                  <a:pt x="942" y="768"/>
                  <a:pt x="915" y="768"/>
                </a:cubicBezTo>
                <a:cubicBezTo>
                  <a:pt x="867" y="768"/>
                  <a:pt x="867" y="768"/>
                  <a:pt x="867" y="768"/>
                </a:cubicBezTo>
                <a:cubicBezTo>
                  <a:pt x="867" y="816"/>
                  <a:pt x="867" y="816"/>
                  <a:pt x="867" y="816"/>
                </a:cubicBezTo>
                <a:cubicBezTo>
                  <a:pt x="867" y="843"/>
                  <a:pt x="846" y="864"/>
                  <a:pt x="819" y="864"/>
                </a:cubicBezTo>
                <a:cubicBezTo>
                  <a:pt x="793" y="864"/>
                  <a:pt x="771" y="843"/>
                  <a:pt x="771" y="816"/>
                </a:cubicBezTo>
                <a:cubicBezTo>
                  <a:pt x="771" y="768"/>
                  <a:pt x="771" y="768"/>
                  <a:pt x="771" y="768"/>
                </a:cubicBezTo>
                <a:cubicBezTo>
                  <a:pt x="723" y="768"/>
                  <a:pt x="723" y="768"/>
                  <a:pt x="723" y="768"/>
                </a:cubicBezTo>
                <a:cubicBezTo>
                  <a:pt x="697" y="768"/>
                  <a:pt x="675" y="747"/>
                  <a:pt x="675" y="720"/>
                </a:cubicBezTo>
                <a:close/>
                <a:moveTo>
                  <a:pt x="305" y="658"/>
                </a:moveTo>
                <a:cubicBezTo>
                  <a:pt x="287" y="639"/>
                  <a:pt x="287" y="609"/>
                  <a:pt x="305" y="590"/>
                </a:cubicBezTo>
                <a:cubicBezTo>
                  <a:pt x="324" y="572"/>
                  <a:pt x="355" y="572"/>
                  <a:pt x="373" y="590"/>
                </a:cubicBezTo>
                <a:cubicBezTo>
                  <a:pt x="435" y="652"/>
                  <a:pt x="435" y="652"/>
                  <a:pt x="435" y="652"/>
                </a:cubicBezTo>
                <a:cubicBezTo>
                  <a:pt x="497" y="590"/>
                  <a:pt x="497" y="590"/>
                  <a:pt x="497" y="590"/>
                </a:cubicBezTo>
                <a:cubicBezTo>
                  <a:pt x="516" y="572"/>
                  <a:pt x="547" y="572"/>
                  <a:pt x="565" y="590"/>
                </a:cubicBezTo>
                <a:cubicBezTo>
                  <a:pt x="584" y="609"/>
                  <a:pt x="584" y="639"/>
                  <a:pt x="565" y="658"/>
                </a:cubicBezTo>
                <a:cubicBezTo>
                  <a:pt x="503" y="720"/>
                  <a:pt x="503" y="720"/>
                  <a:pt x="503" y="720"/>
                </a:cubicBezTo>
                <a:cubicBezTo>
                  <a:pt x="565" y="782"/>
                  <a:pt x="565" y="782"/>
                  <a:pt x="565" y="782"/>
                </a:cubicBezTo>
                <a:cubicBezTo>
                  <a:pt x="584" y="801"/>
                  <a:pt x="584" y="831"/>
                  <a:pt x="565" y="850"/>
                </a:cubicBezTo>
                <a:cubicBezTo>
                  <a:pt x="556" y="860"/>
                  <a:pt x="544" y="864"/>
                  <a:pt x="531" y="864"/>
                </a:cubicBezTo>
                <a:cubicBezTo>
                  <a:pt x="519" y="864"/>
                  <a:pt x="507" y="860"/>
                  <a:pt x="497" y="850"/>
                </a:cubicBezTo>
                <a:cubicBezTo>
                  <a:pt x="435" y="788"/>
                  <a:pt x="435" y="788"/>
                  <a:pt x="435" y="788"/>
                </a:cubicBezTo>
                <a:cubicBezTo>
                  <a:pt x="373" y="850"/>
                  <a:pt x="373" y="850"/>
                  <a:pt x="373" y="850"/>
                </a:cubicBezTo>
                <a:cubicBezTo>
                  <a:pt x="364" y="860"/>
                  <a:pt x="352" y="864"/>
                  <a:pt x="339" y="864"/>
                </a:cubicBezTo>
                <a:cubicBezTo>
                  <a:pt x="327" y="864"/>
                  <a:pt x="315" y="860"/>
                  <a:pt x="305" y="850"/>
                </a:cubicBezTo>
                <a:cubicBezTo>
                  <a:pt x="287" y="831"/>
                  <a:pt x="287" y="801"/>
                  <a:pt x="305" y="782"/>
                </a:cubicBezTo>
                <a:cubicBezTo>
                  <a:pt x="368" y="720"/>
                  <a:pt x="368" y="720"/>
                  <a:pt x="368" y="720"/>
                </a:cubicBezTo>
                <a:lnTo>
                  <a:pt x="305" y="658"/>
                </a:lnTo>
                <a:close/>
                <a:moveTo>
                  <a:pt x="1073" y="658"/>
                </a:moveTo>
                <a:cubicBezTo>
                  <a:pt x="1055" y="639"/>
                  <a:pt x="1055" y="609"/>
                  <a:pt x="1073" y="590"/>
                </a:cubicBezTo>
                <a:cubicBezTo>
                  <a:pt x="1092" y="572"/>
                  <a:pt x="1123" y="572"/>
                  <a:pt x="1141" y="590"/>
                </a:cubicBezTo>
                <a:cubicBezTo>
                  <a:pt x="1203" y="652"/>
                  <a:pt x="1203" y="652"/>
                  <a:pt x="1203" y="652"/>
                </a:cubicBezTo>
                <a:cubicBezTo>
                  <a:pt x="1265" y="590"/>
                  <a:pt x="1265" y="590"/>
                  <a:pt x="1265" y="590"/>
                </a:cubicBezTo>
                <a:cubicBezTo>
                  <a:pt x="1284" y="572"/>
                  <a:pt x="1315" y="572"/>
                  <a:pt x="1333" y="590"/>
                </a:cubicBezTo>
                <a:cubicBezTo>
                  <a:pt x="1352" y="609"/>
                  <a:pt x="1352" y="639"/>
                  <a:pt x="1333" y="658"/>
                </a:cubicBezTo>
                <a:cubicBezTo>
                  <a:pt x="1251" y="740"/>
                  <a:pt x="1251" y="740"/>
                  <a:pt x="1251" y="740"/>
                </a:cubicBezTo>
                <a:cubicBezTo>
                  <a:pt x="1251" y="816"/>
                  <a:pt x="1251" y="816"/>
                  <a:pt x="1251" y="816"/>
                </a:cubicBezTo>
                <a:cubicBezTo>
                  <a:pt x="1251" y="843"/>
                  <a:pt x="1230" y="864"/>
                  <a:pt x="1203" y="864"/>
                </a:cubicBezTo>
                <a:cubicBezTo>
                  <a:pt x="1177" y="864"/>
                  <a:pt x="1155" y="843"/>
                  <a:pt x="1155" y="816"/>
                </a:cubicBezTo>
                <a:cubicBezTo>
                  <a:pt x="1155" y="740"/>
                  <a:pt x="1155" y="740"/>
                  <a:pt x="1155" y="740"/>
                </a:cubicBezTo>
                <a:lnTo>
                  <a:pt x="1073" y="6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9" name="Freeform 38"/>
          <p:cNvSpPr>
            <a:spLocks noEditPoints="1"/>
          </p:cNvSpPr>
          <p:nvPr/>
        </p:nvSpPr>
        <p:spPr bwMode="auto">
          <a:xfrm>
            <a:off x="11070944" y="4584433"/>
            <a:ext cx="395028" cy="393708"/>
          </a:xfrm>
          <a:custGeom>
            <a:avLst/>
            <a:gdLst>
              <a:gd name="T0" fmla="*/ 299 w 1648"/>
              <a:gd name="T1" fmla="*/ 1348 h 1643"/>
              <a:gd name="T2" fmla="*/ 299 w 1648"/>
              <a:gd name="T3" fmla="*/ 999 h 1643"/>
              <a:gd name="T4" fmla="*/ 369 w 1648"/>
              <a:gd name="T5" fmla="*/ 999 h 1643"/>
              <a:gd name="T6" fmla="*/ 369 w 1648"/>
              <a:gd name="T7" fmla="*/ 1069 h 1643"/>
              <a:gd name="T8" fmla="*/ 369 w 1648"/>
              <a:gd name="T9" fmla="*/ 1278 h 1643"/>
              <a:gd name="T10" fmla="*/ 369 w 1648"/>
              <a:gd name="T11" fmla="*/ 1348 h 1643"/>
              <a:gd name="T12" fmla="*/ 334 w 1648"/>
              <a:gd name="T13" fmla="*/ 1363 h 1643"/>
              <a:gd name="T14" fmla="*/ 299 w 1648"/>
              <a:gd name="T15" fmla="*/ 1348 h 1643"/>
              <a:gd name="T16" fmla="*/ 1034 w 1648"/>
              <a:gd name="T17" fmla="*/ 663 h 1643"/>
              <a:gd name="T18" fmla="*/ 1069 w 1648"/>
              <a:gd name="T19" fmla="*/ 649 h 1643"/>
              <a:gd name="T20" fmla="*/ 1069 w 1648"/>
              <a:gd name="T21" fmla="*/ 579 h 1643"/>
              <a:gd name="T22" fmla="*/ 1069 w 1648"/>
              <a:gd name="T23" fmla="*/ 369 h 1643"/>
              <a:gd name="T24" fmla="*/ 1069 w 1648"/>
              <a:gd name="T25" fmla="*/ 299 h 1643"/>
              <a:gd name="T26" fmla="*/ 999 w 1648"/>
              <a:gd name="T27" fmla="*/ 299 h 1643"/>
              <a:gd name="T28" fmla="*/ 999 w 1648"/>
              <a:gd name="T29" fmla="*/ 649 h 1643"/>
              <a:gd name="T30" fmla="*/ 1034 w 1648"/>
              <a:gd name="T31" fmla="*/ 663 h 1643"/>
              <a:gd name="T32" fmla="*/ 196 w 1648"/>
              <a:gd name="T33" fmla="*/ 1521 h 1643"/>
              <a:gd name="T34" fmla="*/ 89 w 1648"/>
              <a:gd name="T35" fmla="*/ 1628 h 1643"/>
              <a:gd name="T36" fmla="*/ 54 w 1648"/>
              <a:gd name="T37" fmla="*/ 1643 h 1643"/>
              <a:gd name="T38" fmla="*/ 19 w 1648"/>
              <a:gd name="T39" fmla="*/ 1628 h 1643"/>
              <a:gd name="T40" fmla="*/ 19 w 1648"/>
              <a:gd name="T41" fmla="*/ 1558 h 1643"/>
              <a:gd name="T42" fmla="*/ 126 w 1648"/>
              <a:gd name="T43" fmla="*/ 1451 h 1643"/>
              <a:gd name="T44" fmla="*/ 29 w 1648"/>
              <a:gd name="T45" fmla="*/ 1174 h 1643"/>
              <a:gd name="T46" fmla="*/ 159 w 1648"/>
              <a:gd name="T47" fmla="*/ 859 h 1643"/>
              <a:gd name="T48" fmla="*/ 474 w 1648"/>
              <a:gd name="T49" fmla="*/ 728 h 1643"/>
              <a:gd name="T50" fmla="*/ 682 w 1648"/>
              <a:gd name="T51" fmla="*/ 780 h 1643"/>
              <a:gd name="T52" fmla="*/ 719 w 1648"/>
              <a:gd name="T53" fmla="*/ 719 h 1643"/>
              <a:gd name="T54" fmla="*/ 780 w 1648"/>
              <a:gd name="T55" fmla="*/ 682 h 1643"/>
              <a:gd name="T56" fmla="*/ 729 w 1648"/>
              <a:gd name="T57" fmla="*/ 474 h 1643"/>
              <a:gd name="T58" fmla="*/ 859 w 1648"/>
              <a:gd name="T59" fmla="*/ 159 h 1643"/>
              <a:gd name="T60" fmla="*/ 1174 w 1648"/>
              <a:gd name="T61" fmla="*/ 29 h 1643"/>
              <a:gd name="T62" fmla="*/ 1452 w 1648"/>
              <a:gd name="T63" fmla="*/ 126 h 1643"/>
              <a:gd name="T64" fmla="*/ 1559 w 1648"/>
              <a:gd name="T65" fmla="*/ 19 h 1643"/>
              <a:gd name="T66" fmla="*/ 1628 w 1648"/>
              <a:gd name="T67" fmla="*/ 19 h 1643"/>
              <a:gd name="T68" fmla="*/ 1628 w 1648"/>
              <a:gd name="T69" fmla="*/ 89 h 1643"/>
              <a:gd name="T70" fmla="*/ 1522 w 1648"/>
              <a:gd name="T71" fmla="*/ 196 h 1643"/>
              <a:gd name="T72" fmla="*/ 1619 w 1648"/>
              <a:gd name="T73" fmla="*/ 474 h 1643"/>
              <a:gd name="T74" fmla="*/ 1489 w 1648"/>
              <a:gd name="T75" fmla="*/ 789 h 1643"/>
              <a:gd name="T76" fmla="*/ 1174 w 1648"/>
              <a:gd name="T77" fmla="*/ 919 h 1643"/>
              <a:gd name="T78" fmla="*/ 859 w 1648"/>
              <a:gd name="T79" fmla="*/ 789 h 1643"/>
              <a:gd name="T80" fmla="*/ 789 w 1648"/>
              <a:gd name="T81" fmla="*/ 789 h 1643"/>
              <a:gd name="T82" fmla="*/ 774 w 1648"/>
              <a:gd name="T83" fmla="*/ 824 h 1643"/>
              <a:gd name="T84" fmla="*/ 789 w 1648"/>
              <a:gd name="T85" fmla="*/ 859 h 1643"/>
              <a:gd name="T86" fmla="*/ 919 w 1648"/>
              <a:gd name="T87" fmla="*/ 1174 h 1643"/>
              <a:gd name="T88" fmla="*/ 789 w 1648"/>
              <a:gd name="T89" fmla="*/ 1488 h 1643"/>
              <a:gd name="T90" fmla="*/ 474 w 1648"/>
              <a:gd name="T91" fmla="*/ 1619 h 1643"/>
              <a:gd name="T92" fmla="*/ 196 w 1648"/>
              <a:gd name="T93" fmla="*/ 1521 h 1643"/>
              <a:gd name="T94" fmla="*/ 929 w 1648"/>
              <a:gd name="T95" fmla="*/ 719 h 1643"/>
              <a:gd name="T96" fmla="*/ 1419 w 1648"/>
              <a:gd name="T97" fmla="*/ 719 h 1643"/>
              <a:gd name="T98" fmla="*/ 1419 w 1648"/>
              <a:gd name="T99" fmla="*/ 229 h 1643"/>
              <a:gd name="T100" fmla="*/ 1174 w 1648"/>
              <a:gd name="T101" fmla="*/ 128 h 1643"/>
              <a:gd name="T102" fmla="*/ 929 w 1648"/>
              <a:gd name="T103" fmla="*/ 229 h 1643"/>
              <a:gd name="T104" fmla="*/ 929 w 1648"/>
              <a:gd name="T105" fmla="*/ 719 h 1643"/>
              <a:gd name="T106" fmla="*/ 128 w 1648"/>
              <a:gd name="T107" fmla="*/ 1174 h 1643"/>
              <a:gd name="T108" fmla="*/ 229 w 1648"/>
              <a:gd name="T109" fmla="*/ 1418 h 1643"/>
              <a:gd name="T110" fmla="*/ 719 w 1648"/>
              <a:gd name="T111" fmla="*/ 1418 h 1643"/>
              <a:gd name="T112" fmla="*/ 719 w 1648"/>
              <a:gd name="T113" fmla="*/ 929 h 1643"/>
              <a:gd name="T114" fmla="*/ 474 w 1648"/>
              <a:gd name="T115" fmla="*/ 827 h 1643"/>
              <a:gd name="T116" fmla="*/ 229 w 1648"/>
              <a:gd name="T117" fmla="*/ 929 h 1643"/>
              <a:gd name="T118" fmla="*/ 128 w 1648"/>
              <a:gd name="T119" fmla="*/ 1174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48" h="1643">
                <a:moveTo>
                  <a:pt x="299" y="1348"/>
                </a:moveTo>
                <a:cubicBezTo>
                  <a:pt x="203" y="1252"/>
                  <a:pt x="203" y="1095"/>
                  <a:pt x="299" y="999"/>
                </a:cubicBezTo>
                <a:cubicBezTo>
                  <a:pt x="318" y="979"/>
                  <a:pt x="350" y="979"/>
                  <a:pt x="369" y="999"/>
                </a:cubicBezTo>
                <a:cubicBezTo>
                  <a:pt x="388" y="1018"/>
                  <a:pt x="388" y="1049"/>
                  <a:pt x="369" y="1069"/>
                </a:cubicBezTo>
                <a:cubicBezTo>
                  <a:pt x="311" y="1126"/>
                  <a:pt x="311" y="1221"/>
                  <a:pt x="369" y="1278"/>
                </a:cubicBezTo>
                <a:cubicBezTo>
                  <a:pt x="388" y="1298"/>
                  <a:pt x="388" y="1329"/>
                  <a:pt x="369" y="1348"/>
                </a:cubicBezTo>
                <a:cubicBezTo>
                  <a:pt x="359" y="1358"/>
                  <a:pt x="347" y="1363"/>
                  <a:pt x="334" y="1363"/>
                </a:cubicBezTo>
                <a:cubicBezTo>
                  <a:pt x="321" y="1363"/>
                  <a:pt x="309" y="1358"/>
                  <a:pt x="299" y="1348"/>
                </a:cubicBezTo>
                <a:close/>
                <a:moveTo>
                  <a:pt x="1034" y="663"/>
                </a:moveTo>
                <a:cubicBezTo>
                  <a:pt x="1046" y="663"/>
                  <a:pt x="1059" y="658"/>
                  <a:pt x="1069" y="649"/>
                </a:cubicBezTo>
                <a:cubicBezTo>
                  <a:pt x="1088" y="629"/>
                  <a:pt x="1088" y="598"/>
                  <a:pt x="1069" y="579"/>
                </a:cubicBezTo>
                <a:cubicBezTo>
                  <a:pt x="1011" y="521"/>
                  <a:pt x="1011" y="427"/>
                  <a:pt x="1069" y="369"/>
                </a:cubicBezTo>
                <a:cubicBezTo>
                  <a:pt x="1088" y="349"/>
                  <a:pt x="1088" y="318"/>
                  <a:pt x="1069" y="299"/>
                </a:cubicBezTo>
                <a:cubicBezTo>
                  <a:pt x="1049" y="280"/>
                  <a:pt x="1018" y="280"/>
                  <a:pt x="999" y="299"/>
                </a:cubicBezTo>
                <a:cubicBezTo>
                  <a:pt x="902" y="395"/>
                  <a:pt x="902" y="552"/>
                  <a:pt x="999" y="649"/>
                </a:cubicBezTo>
                <a:cubicBezTo>
                  <a:pt x="1008" y="658"/>
                  <a:pt x="1021" y="663"/>
                  <a:pt x="1034" y="663"/>
                </a:cubicBezTo>
                <a:close/>
                <a:moveTo>
                  <a:pt x="196" y="1521"/>
                </a:moveTo>
                <a:cubicBezTo>
                  <a:pt x="89" y="1628"/>
                  <a:pt x="89" y="1628"/>
                  <a:pt x="89" y="1628"/>
                </a:cubicBezTo>
                <a:cubicBezTo>
                  <a:pt x="79" y="1638"/>
                  <a:pt x="67" y="1643"/>
                  <a:pt x="54" y="1643"/>
                </a:cubicBezTo>
                <a:cubicBezTo>
                  <a:pt x="41" y="1643"/>
                  <a:pt x="29" y="1638"/>
                  <a:pt x="19" y="1628"/>
                </a:cubicBezTo>
                <a:cubicBezTo>
                  <a:pt x="0" y="1609"/>
                  <a:pt x="0" y="1578"/>
                  <a:pt x="19" y="1558"/>
                </a:cubicBezTo>
                <a:cubicBezTo>
                  <a:pt x="126" y="1451"/>
                  <a:pt x="126" y="1451"/>
                  <a:pt x="126" y="1451"/>
                </a:cubicBezTo>
                <a:cubicBezTo>
                  <a:pt x="63" y="1373"/>
                  <a:pt x="29" y="1276"/>
                  <a:pt x="29" y="1174"/>
                </a:cubicBezTo>
                <a:cubicBezTo>
                  <a:pt x="29" y="1054"/>
                  <a:pt x="75" y="943"/>
                  <a:pt x="159" y="859"/>
                </a:cubicBezTo>
                <a:cubicBezTo>
                  <a:pt x="243" y="775"/>
                  <a:pt x="355" y="728"/>
                  <a:pt x="474" y="728"/>
                </a:cubicBezTo>
                <a:cubicBezTo>
                  <a:pt x="548" y="728"/>
                  <a:pt x="619" y="746"/>
                  <a:pt x="682" y="780"/>
                </a:cubicBezTo>
                <a:cubicBezTo>
                  <a:pt x="689" y="757"/>
                  <a:pt x="701" y="736"/>
                  <a:pt x="719" y="719"/>
                </a:cubicBezTo>
                <a:cubicBezTo>
                  <a:pt x="736" y="701"/>
                  <a:pt x="757" y="689"/>
                  <a:pt x="780" y="682"/>
                </a:cubicBezTo>
                <a:cubicBezTo>
                  <a:pt x="746" y="619"/>
                  <a:pt x="729" y="548"/>
                  <a:pt x="729" y="474"/>
                </a:cubicBezTo>
                <a:cubicBezTo>
                  <a:pt x="729" y="355"/>
                  <a:pt x="775" y="243"/>
                  <a:pt x="859" y="159"/>
                </a:cubicBezTo>
                <a:cubicBezTo>
                  <a:pt x="943" y="75"/>
                  <a:pt x="1055" y="29"/>
                  <a:pt x="1174" y="29"/>
                </a:cubicBezTo>
                <a:cubicBezTo>
                  <a:pt x="1276" y="29"/>
                  <a:pt x="1373" y="63"/>
                  <a:pt x="1452" y="126"/>
                </a:cubicBezTo>
                <a:cubicBezTo>
                  <a:pt x="1559" y="19"/>
                  <a:pt x="1559" y="19"/>
                  <a:pt x="1559" y="19"/>
                </a:cubicBezTo>
                <a:cubicBezTo>
                  <a:pt x="1578" y="0"/>
                  <a:pt x="1609" y="0"/>
                  <a:pt x="1628" y="19"/>
                </a:cubicBezTo>
                <a:cubicBezTo>
                  <a:pt x="1648" y="38"/>
                  <a:pt x="1648" y="70"/>
                  <a:pt x="1628" y="89"/>
                </a:cubicBezTo>
                <a:cubicBezTo>
                  <a:pt x="1522" y="196"/>
                  <a:pt x="1522" y="196"/>
                  <a:pt x="1522" y="196"/>
                </a:cubicBezTo>
                <a:cubicBezTo>
                  <a:pt x="1585" y="274"/>
                  <a:pt x="1619" y="371"/>
                  <a:pt x="1619" y="474"/>
                </a:cubicBezTo>
                <a:cubicBezTo>
                  <a:pt x="1619" y="593"/>
                  <a:pt x="1573" y="705"/>
                  <a:pt x="1489" y="789"/>
                </a:cubicBezTo>
                <a:cubicBezTo>
                  <a:pt x="1405" y="873"/>
                  <a:pt x="1293" y="919"/>
                  <a:pt x="1174" y="919"/>
                </a:cubicBezTo>
                <a:cubicBezTo>
                  <a:pt x="1055" y="919"/>
                  <a:pt x="943" y="873"/>
                  <a:pt x="859" y="789"/>
                </a:cubicBezTo>
                <a:cubicBezTo>
                  <a:pt x="839" y="769"/>
                  <a:pt x="808" y="769"/>
                  <a:pt x="789" y="789"/>
                </a:cubicBezTo>
                <a:cubicBezTo>
                  <a:pt x="779" y="798"/>
                  <a:pt x="774" y="810"/>
                  <a:pt x="774" y="824"/>
                </a:cubicBezTo>
                <a:cubicBezTo>
                  <a:pt x="774" y="837"/>
                  <a:pt x="779" y="849"/>
                  <a:pt x="789" y="859"/>
                </a:cubicBezTo>
                <a:cubicBezTo>
                  <a:pt x="873" y="943"/>
                  <a:pt x="919" y="1054"/>
                  <a:pt x="919" y="1174"/>
                </a:cubicBezTo>
                <a:cubicBezTo>
                  <a:pt x="919" y="1293"/>
                  <a:pt x="873" y="1404"/>
                  <a:pt x="789" y="1488"/>
                </a:cubicBezTo>
                <a:cubicBezTo>
                  <a:pt x="705" y="1572"/>
                  <a:pt x="593" y="1619"/>
                  <a:pt x="474" y="1619"/>
                </a:cubicBezTo>
                <a:cubicBezTo>
                  <a:pt x="372" y="1619"/>
                  <a:pt x="275" y="1584"/>
                  <a:pt x="196" y="1521"/>
                </a:cubicBezTo>
                <a:close/>
                <a:moveTo>
                  <a:pt x="929" y="719"/>
                </a:moveTo>
                <a:cubicBezTo>
                  <a:pt x="1064" y="854"/>
                  <a:pt x="1284" y="854"/>
                  <a:pt x="1419" y="719"/>
                </a:cubicBezTo>
                <a:cubicBezTo>
                  <a:pt x="1554" y="584"/>
                  <a:pt x="1554" y="364"/>
                  <a:pt x="1419" y="229"/>
                </a:cubicBezTo>
                <a:cubicBezTo>
                  <a:pt x="1353" y="164"/>
                  <a:pt x="1266" y="128"/>
                  <a:pt x="1174" y="128"/>
                </a:cubicBezTo>
                <a:cubicBezTo>
                  <a:pt x="1081" y="128"/>
                  <a:pt x="994" y="164"/>
                  <a:pt x="929" y="229"/>
                </a:cubicBezTo>
                <a:cubicBezTo>
                  <a:pt x="794" y="364"/>
                  <a:pt x="794" y="584"/>
                  <a:pt x="929" y="719"/>
                </a:cubicBezTo>
                <a:close/>
                <a:moveTo>
                  <a:pt x="128" y="1174"/>
                </a:moveTo>
                <a:cubicBezTo>
                  <a:pt x="128" y="1266"/>
                  <a:pt x="164" y="1353"/>
                  <a:pt x="229" y="1418"/>
                </a:cubicBezTo>
                <a:cubicBezTo>
                  <a:pt x="364" y="1553"/>
                  <a:pt x="584" y="1553"/>
                  <a:pt x="719" y="1418"/>
                </a:cubicBezTo>
                <a:cubicBezTo>
                  <a:pt x="854" y="1283"/>
                  <a:pt x="854" y="1064"/>
                  <a:pt x="719" y="929"/>
                </a:cubicBezTo>
                <a:cubicBezTo>
                  <a:pt x="651" y="861"/>
                  <a:pt x="563" y="827"/>
                  <a:pt x="474" y="827"/>
                </a:cubicBezTo>
                <a:cubicBezTo>
                  <a:pt x="385" y="827"/>
                  <a:pt x="297" y="861"/>
                  <a:pt x="229" y="929"/>
                </a:cubicBezTo>
                <a:cubicBezTo>
                  <a:pt x="164" y="994"/>
                  <a:pt x="128" y="1081"/>
                  <a:pt x="128" y="1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0" name="Freeform 7"/>
          <p:cNvSpPr>
            <a:spLocks noEditPoints="1"/>
          </p:cNvSpPr>
          <p:nvPr/>
        </p:nvSpPr>
        <p:spPr bwMode="auto">
          <a:xfrm>
            <a:off x="8159280" y="1913157"/>
            <a:ext cx="395028" cy="345136"/>
          </a:xfrm>
          <a:custGeom>
            <a:avLst/>
            <a:gdLst>
              <a:gd name="T0" fmla="*/ 1643 w 1648"/>
              <a:gd name="T1" fmla="*/ 1076 h 1440"/>
              <a:gd name="T2" fmla="*/ 1513 w 1648"/>
              <a:gd name="T3" fmla="*/ 767 h 1440"/>
              <a:gd name="T4" fmla="*/ 1643 w 1648"/>
              <a:gd name="T5" fmla="*/ 528 h 1440"/>
              <a:gd name="T6" fmla="*/ 1517 w 1648"/>
              <a:gd name="T7" fmla="*/ 480 h 1440"/>
              <a:gd name="T8" fmla="*/ 1517 w 1648"/>
              <a:gd name="T9" fmla="*/ 288 h 1440"/>
              <a:gd name="T10" fmla="*/ 1643 w 1648"/>
              <a:gd name="T11" fmla="*/ 240 h 1440"/>
              <a:gd name="T12" fmla="*/ 1499 w 1648"/>
              <a:gd name="T13" fmla="*/ 0 h 1440"/>
              <a:gd name="T14" fmla="*/ 134 w 1648"/>
              <a:gd name="T15" fmla="*/ 102 h 1440"/>
              <a:gd name="T16" fmla="*/ 110 w 1648"/>
              <a:gd name="T17" fmla="*/ 648 h 1440"/>
              <a:gd name="T18" fmla="*/ 5 w 1648"/>
              <a:gd name="T19" fmla="*/ 816 h 1440"/>
              <a:gd name="T20" fmla="*/ 53 w 1648"/>
              <a:gd name="T21" fmla="*/ 960 h 1440"/>
              <a:gd name="T22" fmla="*/ 173 w 1648"/>
              <a:gd name="T23" fmla="*/ 1056 h 1440"/>
              <a:gd name="T24" fmla="*/ 53 w 1648"/>
              <a:gd name="T25" fmla="*/ 1152 h 1440"/>
              <a:gd name="T26" fmla="*/ 5 w 1648"/>
              <a:gd name="T27" fmla="*/ 1296 h 1440"/>
              <a:gd name="T28" fmla="*/ 1240 w 1648"/>
              <a:gd name="T29" fmla="*/ 1440 h 1440"/>
              <a:gd name="T30" fmla="*/ 101 w 1648"/>
              <a:gd name="T31" fmla="*/ 368 h 1440"/>
              <a:gd name="T32" fmla="*/ 1499 w 1648"/>
              <a:gd name="T33" fmla="*/ 96 h 1440"/>
              <a:gd name="T34" fmla="*/ 1547 w 1648"/>
              <a:gd name="T35" fmla="*/ 192 h 1440"/>
              <a:gd name="T36" fmla="*/ 197 w 1648"/>
              <a:gd name="T37" fmla="*/ 384 h 1440"/>
              <a:gd name="T38" fmla="*/ 1547 w 1648"/>
              <a:gd name="T39" fmla="*/ 576 h 1440"/>
              <a:gd name="T40" fmla="*/ 1499 w 1648"/>
              <a:gd name="T41" fmla="*/ 672 h 1440"/>
              <a:gd name="T42" fmla="*/ 180 w 1648"/>
              <a:gd name="T43" fmla="*/ 582 h 1440"/>
              <a:gd name="T44" fmla="*/ 1400 w 1648"/>
              <a:gd name="T45" fmla="*/ 480 h 1440"/>
              <a:gd name="T46" fmla="*/ 293 w 1648"/>
              <a:gd name="T47" fmla="*/ 384 h 1440"/>
              <a:gd name="T48" fmla="*/ 1400 w 1648"/>
              <a:gd name="T49" fmla="*/ 288 h 1440"/>
              <a:gd name="T50" fmla="*/ 1400 w 1648"/>
              <a:gd name="T51" fmla="*/ 480 h 1440"/>
              <a:gd name="T52" fmla="*/ 101 w 1648"/>
              <a:gd name="T53" fmla="*/ 1248 h 1440"/>
              <a:gd name="T54" fmla="*/ 149 w 1648"/>
              <a:gd name="T55" fmla="*/ 1248 h 1440"/>
              <a:gd name="T56" fmla="*/ 1259 w 1648"/>
              <a:gd name="T57" fmla="*/ 1248 h 1440"/>
              <a:gd name="T58" fmla="*/ 1259 w 1648"/>
              <a:gd name="T59" fmla="*/ 864 h 1440"/>
              <a:gd name="T60" fmla="*/ 101 w 1648"/>
              <a:gd name="T61" fmla="*/ 816 h 1440"/>
              <a:gd name="T62" fmla="*/ 1259 w 1648"/>
              <a:gd name="T63" fmla="*/ 768 h 1440"/>
              <a:gd name="T64" fmla="*/ 1547 w 1648"/>
              <a:gd name="T65" fmla="*/ 1071 h 1440"/>
              <a:gd name="T66" fmla="*/ 149 w 1648"/>
              <a:gd name="T67" fmla="*/ 1344 h 1440"/>
              <a:gd name="T68" fmla="*/ 248 w 1648"/>
              <a:gd name="T69" fmla="*/ 960 h 1440"/>
              <a:gd name="T70" fmla="*/ 1355 w 1648"/>
              <a:gd name="T71" fmla="*/ 1056 h 1440"/>
              <a:gd name="T72" fmla="*/ 248 w 1648"/>
              <a:gd name="T73" fmla="*/ 1152 h 1440"/>
              <a:gd name="T74" fmla="*/ 248 w 1648"/>
              <a:gd name="T75" fmla="*/ 96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48" h="1440">
                <a:moveTo>
                  <a:pt x="1514" y="1337"/>
                </a:moveTo>
                <a:cubicBezTo>
                  <a:pt x="1592" y="1269"/>
                  <a:pt x="1638" y="1176"/>
                  <a:pt x="1643" y="1076"/>
                </a:cubicBezTo>
                <a:cubicBezTo>
                  <a:pt x="1648" y="970"/>
                  <a:pt x="1611" y="868"/>
                  <a:pt x="1538" y="791"/>
                </a:cubicBezTo>
                <a:cubicBezTo>
                  <a:pt x="1530" y="783"/>
                  <a:pt x="1521" y="775"/>
                  <a:pt x="1513" y="767"/>
                </a:cubicBezTo>
                <a:cubicBezTo>
                  <a:pt x="1586" y="760"/>
                  <a:pt x="1643" y="699"/>
                  <a:pt x="1643" y="624"/>
                </a:cubicBezTo>
                <a:cubicBezTo>
                  <a:pt x="1643" y="528"/>
                  <a:pt x="1643" y="528"/>
                  <a:pt x="1643" y="528"/>
                </a:cubicBezTo>
                <a:cubicBezTo>
                  <a:pt x="1643" y="501"/>
                  <a:pt x="1622" y="480"/>
                  <a:pt x="1595" y="480"/>
                </a:cubicBezTo>
                <a:cubicBezTo>
                  <a:pt x="1517" y="480"/>
                  <a:pt x="1517" y="480"/>
                  <a:pt x="1517" y="480"/>
                </a:cubicBezTo>
                <a:cubicBezTo>
                  <a:pt x="1490" y="455"/>
                  <a:pt x="1475" y="421"/>
                  <a:pt x="1475" y="384"/>
                </a:cubicBezTo>
                <a:cubicBezTo>
                  <a:pt x="1475" y="347"/>
                  <a:pt x="1490" y="312"/>
                  <a:pt x="1517" y="288"/>
                </a:cubicBezTo>
                <a:cubicBezTo>
                  <a:pt x="1595" y="288"/>
                  <a:pt x="1595" y="288"/>
                  <a:pt x="1595" y="288"/>
                </a:cubicBezTo>
                <a:cubicBezTo>
                  <a:pt x="1622" y="288"/>
                  <a:pt x="1643" y="266"/>
                  <a:pt x="1643" y="240"/>
                </a:cubicBezTo>
                <a:cubicBezTo>
                  <a:pt x="1643" y="144"/>
                  <a:pt x="1643" y="144"/>
                  <a:pt x="1643" y="144"/>
                </a:cubicBezTo>
                <a:cubicBezTo>
                  <a:pt x="1643" y="64"/>
                  <a:pt x="1579" y="0"/>
                  <a:pt x="1499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307" y="0"/>
                  <a:pt x="210" y="36"/>
                  <a:pt x="134" y="102"/>
                </a:cubicBezTo>
                <a:cubicBezTo>
                  <a:pt x="56" y="171"/>
                  <a:pt x="11" y="263"/>
                  <a:pt x="5" y="363"/>
                </a:cubicBezTo>
                <a:cubicBezTo>
                  <a:pt x="0" y="470"/>
                  <a:pt x="37" y="571"/>
                  <a:pt x="110" y="648"/>
                </a:cubicBezTo>
                <a:cubicBezTo>
                  <a:pt x="118" y="656"/>
                  <a:pt x="127" y="665"/>
                  <a:pt x="136" y="672"/>
                </a:cubicBezTo>
                <a:cubicBezTo>
                  <a:pt x="62" y="679"/>
                  <a:pt x="5" y="741"/>
                  <a:pt x="5" y="816"/>
                </a:cubicBezTo>
                <a:cubicBezTo>
                  <a:pt x="5" y="912"/>
                  <a:pt x="5" y="912"/>
                  <a:pt x="5" y="912"/>
                </a:cubicBezTo>
                <a:cubicBezTo>
                  <a:pt x="5" y="938"/>
                  <a:pt x="26" y="960"/>
                  <a:pt x="53" y="960"/>
                </a:cubicBezTo>
                <a:cubicBezTo>
                  <a:pt x="131" y="960"/>
                  <a:pt x="131" y="960"/>
                  <a:pt x="131" y="960"/>
                </a:cubicBezTo>
                <a:cubicBezTo>
                  <a:pt x="158" y="984"/>
                  <a:pt x="173" y="1019"/>
                  <a:pt x="173" y="1056"/>
                </a:cubicBezTo>
                <a:cubicBezTo>
                  <a:pt x="173" y="1093"/>
                  <a:pt x="158" y="1127"/>
                  <a:pt x="131" y="1152"/>
                </a:cubicBezTo>
                <a:cubicBezTo>
                  <a:pt x="53" y="1152"/>
                  <a:pt x="53" y="1152"/>
                  <a:pt x="53" y="1152"/>
                </a:cubicBezTo>
                <a:cubicBezTo>
                  <a:pt x="26" y="1152"/>
                  <a:pt x="5" y="1173"/>
                  <a:pt x="5" y="1200"/>
                </a:cubicBezTo>
                <a:cubicBezTo>
                  <a:pt x="5" y="1296"/>
                  <a:pt x="5" y="1296"/>
                  <a:pt x="5" y="1296"/>
                </a:cubicBezTo>
                <a:cubicBezTo>
                  <a:pt x="5" y="1375"/>
                  <a:pt x="69" y="1440"/>
                  <a:pt x="149" y="1440"/>
                </a:cubicBezTo>
                <a:cubicBezTo>
                  <a:pt x="1240" y="1440"/>
                  <a:pt x="1240" y="1440"/>
                  <a:pt x="1240" y="1440"/>
                </a:cubicBezTo>
                <a:cubicBezTo>
                  <a:pt x="1341" y="1440"/>
                  <a:pt x="1438" y="1403"/>
                  <a:pt x="1514" y="1337"/>
                </a:cubicBezTo>
                <a:close/>
                <a:moveTo>
                  <a:pt x="101" y="368"/>
                </a:moveTo>
                <a:cubicBezTo>
                  <a:pt x="109" y="218"/>
                  <a:pt x="247" y="96"/>
                  <a:pt x="408" y="96"/>
                </a:cubicBezTo>
                <a:cubicBezTo>
                  <a:pt x="1499" y="96"/>
                  <a:pt x="1499" y="96"/>
                  <a:pt x="1499" y="96"/>
                </a:cubicBezTo>
                <a:cubicBezTo>
                  <a:pt x="1526" y="96"/>
                  <a:pt x="1547" y="117"/>
                  <a:pt x="1547" y="144"/>
                </a:cubicBezTo>
                <a:cubicBezTo>
                  <a:pt x="1547" y="192"/>
                  <a:pt x="1547" y="192"/>
                  <a:pt x="1547" y="192"/>
                </a:cubicBezTo>
                <a:cubicBezTo>
                  <a:pt x="389" y="192"/>
                  <a:pt x="389" y="192"/>
                  <a:pt x="389" y="192"/>
                </a:cubicBezTo>
                <a:cubicBezTo>
                  <a:pt x="283" y="192"/>
                  <a:pt x="197" y="278"/>
                  <a:pt x="197" y="384"/>
                </a:cubicBezTo>
                <a:cubicBezTo>
                  <a:pt x="197" y="490"/>
                  <a:pt x="283" y="576"/>
                  <a:pt x="389" y="576"/>
                </a:cubicBezTo>
                <a:cubicBezTo>
                  <a:pt x="1547" y="576"/>
                  <a:pt x="1547" y="576"/>
                  <a:pt x="1547" y="576"/>
                </a:cubicBezTo>
                <a:cubicBezTo>
                  <a:pt x="1547" y="624"/>
                  <a:pt x="1547" y="624"/>
                  <a:pt x="1547" y="624"/>
                </a:cubicBezTo>
                <a:cubicBezTo>
                  <a:pt x="1547" y="650"/>
                  <a:pt x="1526" y="672"/>
                  <a:pt x="1499" y="672"/>
                </a:cubicBezTo>
                <a:cubicBezTo>
                  <a:pt x="389" y="672"/>
                  <a:pt x="389" y="672"/>
                  <a:pt x="389" y="672"/>
                </a:cubicBezTo>
                <a:cubicBezTo>
                  <a:pt x="309" y="672"/>
                  <a:pt x="235" y="640"/>
                  <a:pt x="180" y="582"/>
                </a:cubicBezTo>
                <a:cubicBezTo>
                  <a:pt x="125" y="524"/>
                  <a:pt x="97" y="448"/>
                  <a:pt x="101" y="368"/>
                </a:cubicBezTo>
                <a:close/>
                <a:moveTo>
                  <a:pt x="1400" y="480"/>
                </a:moveTo>
                <a:cubicBezTo>
                  <a:pt x="389" y="480"/>
                  <a:pt x="389" y="480"/>
                  <a:pt x="389" y="480"/>
                </a:cubicBezTo>
                <a:cubicBezTo>
                  <a:pt x="336" y="480"/>
                  <a:pt x="293" y="437"/>
                  <a:pt x="293" y="384"/>
                </a:cubicBezTo>
                <a:cubicBezTo>
                  <a:pt x="293" y="331"/>
                  <a:pt x="336" y="288"/>
                  <a:pt x="389" y="288"/>
                </a:cubicBezTo>
                <a:cubicBezTo>
                  <a:pt x="1400" y="288"/>
                  <a:pt x="1400" y="288"/>
                  <a:pt x="1400" y="288"/>
                </a:cubicBezTo>
                <a:cubicBezTo>
                  <a:pt x="1387" y="317"/>
                  <a:pt x="1379" y="350"/>
                  <a:pt x="1379" y="384"/>
                </a:cubicBezTo>
                <a:cubicBezTo>
                  <a:pt x="1379" y="418"/>
                  <a:pt x="1387" y="450"/>
                  <a:pt x="1400" y="480"/>
                </a:cubicBezTo>
                <a:close/>
                <a:moveTo>
                  <a:pt x="101" y="1296"/>
                </a:moveTo>
                <a:cubicBezTo>
                  <a:pt x="101" y="1248"/>
                  <a:pt x="101" y="1248"/>
                  <a:pt x="101" y="1248"/>
                </a:cubicBezTo>
                <a:cubicBezTo>
                  <a:pt x="149" y="1248"/>
                  <a:pt x="149" y="1248"/>
                  <a:pt x="149" y="1248"/>
                </a:cubicBezTo>
                <a:cubicBezTo>
                  <a:pt x="149" y="1248"/>
                  <a:pt x="149" y="1248"/>
                  <a:pt x="149" y="1248"/>
                </a:cubicBezTo>
                <a:cubicBezTo>
                  <a:pt x="149" y="1248"/>
                  <a:pt x="149" y="1248"/>
                  <a:pt x="149" y="1248"/>
                </a:cubicBezTo>
                <a:cubicBezTo>
                  <a:pt x="1259" y="1248"/>
                  <a:pt x="1259" y="1248"/>
                  <a:pt x="1259" y="1248"/>
                </a:cubicBezTo>
                <a:cubicBezTo>
                  <a:pt x="1365" y="1248"/>
                  <a:pt x="1451" y="1161"/>
                  <a:pt x="1451" y="1056"/>
                </a:cubicBezTo>
                <a:cubicBezTo>
                  <a:pt x="1451" y="950"/>
                  <a:pt x="1365" y="864"/>
                  <a:pt x="1259" y="864"/>
                </a:cubicBezTo>
                <a:cubicBezTo>
                  <a:pt x="101" y="864"/>
                  <a:pt x="101" y="864"/>
                  <a:pt x="101" y="864"/>
                </a:cubicBezTo>
                <a:cubicBezTo>
                  <a:pt x="101" y="816"/>
                  <a:pt x="101" y="816"/>
                  <a:pt x="101" y="816"/>
                </a:cubicBezTo>
                <a:cubicBezTo>
                  <a:pt x="101" y="789"/>
                  <a:pt x="122" y="768"/>
                  <a:pt x="149" y="768"/>
                </a:cubicBezTo>
                <a:cubicBezTo>
                  <a:pt x="1259" y="768"/>
                  <a:pt x="1259" y="768"/>
                  <a:pt x="1259" y="768"/>
                </a:cubicBezTo>
                <a:cubicBezTo>
                  <a:pt x="1339" y="768"/>
                  <a:pt x="1413" y="800"/>
                  <a:pt x="1468" y="857"/>
                </a:cubicBezTo>
                <a:cubicBezTo>
                  <a:pt x="1523" y="915"/>
                  <a:pt x="1551" y="991"/>
                  <a:pt x="1547" y="1071"/>
                </a:cubicBezTo>
                <a:cubicBezTo>
                  <a:pt x="1539" y="1221"/>
                  <a:pt x="1401" y="1344"/>
                  <a:pt x="1240" y="1344"/>
                </a:cubicBezTo>
                <a:cubicBezTo>
                  <a:pt x="149" y="1344"/>
                  <a:pt x="149" y="1344"/>
                  <a:pt x="149" y="1344"/>
                </a:cubicBezTo>
                <a:cubicBezTo>
                  <a:pt x="122" y="1344"/>
                  <a:pt x="101" y="1322"/>
                  <a:pt x="101" y="1296"/>
                </a:cubicBezTo>
                <a:close/>
                <a:moveTo>
                  <a:pt x="248" y="960"/>
                </a:moveTo>
                <a:cubicBezTo>
                  <a:pt x="1259" y="960"/>
                  <a:pt x="1259" y="960"/>
                  <a:pt x="1259" y="960"/>
                </a:cubicBezTo>
                <a:cubicBezTo>
                  <a:pt x="1312" y="960"/>
                  <a:pt x="1355" y="1003"/>
                  <a:pt x="1355" y="1056"/>
                </a:cubicBezTo>
                <a:cubicBezTo>
                  <a:pt x="1355" y="1109"/>
                  <a:pt x="1312" y="1152"/>
                  <a:pt x="1259" y="1152"/>
                </a:cubicBezTo>
                <a:cubicBezTo>
                  <a:pt x="248" y="1152"/>
                  <a:pt x="248" y="1152"/>
                  <a:pt x="248" y="1152"/>
                </a:cubicBezTo>
                <a:cubicBezTo>
                  <a:pt x="262" y="1122"/>
                  <a:pt x="269" y="1090"/>
                  <a:pt x="269" y="1056"/>
                </a:cubicBezTo>
                <a:cubicBezTo>
                  <a:pt x="269" y="1022"/>
                  <a:pt x="262" y="989"/>
                  <a:pt x="248" y="9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1" name="Freeform 14"/>
          <p:cNvSpPr>
            <a:spLocks noEditPoints="1"/>
          </p:cNvSpPr>
          <p:nvPr/>
        </p:nvSpPr>
        <p:spPr bwMode="auto">
          <a:xfrm>
            <a:off x="8160381" y="2564486"/>
            <a:ext cx="392827" cy="392387"/>
          </a:xfrm>
          <a:custGeom>
            <a:avLst/>
            <a:gdLst>
              <a:gd name="T0" fmla="*/ 603 w 1639"/>
              <a:gd name="T1" fmla="*/ 503 h 1638"/>
              <a:gd name="T2" fmla="*/ 545 w 1639"/>
              <a:gd name="T3" fmla="*/ 137 h 1638"/>
              <a:gd name="T4" fmla="*/ 228 w 1639"/>
              <a:gd name="T5" fmla="*/ 138 h 1638"/>
              <a:gd name="T6" fmla="*/ 96 w 1639"/>
              <a:gd name="T7" fmla="*/ 725 h 1638"/>
              <a:gd name="T8" fmla="*/ 144 w 1639"/>
              <a:gd name="T9" fmla="*/ 1635 h 1638"/>
              <a:gd name="T10" fmla="*/ 722 w 1639"/>
              <a:gd name="T11" fmla="*/ 1638 h 1638"/>
              <a:gd name="T12" fmla="*/ 959 w 1639"/>
              <a:gd name="T13" fmla="*/ 1365 h 1638"/>
              <a:gd name="T14" fmla="*/ 1160 w 1639"/>
              <a:gd name="T15" fmla="*/ 1399 h 1638"/>
              <a:gd name="T16" fmla="*/ 1569 w 1639"/>
              <a:gd name="T17" fmla="*/ 1568 h 1638"/>
              <a:gd name="T18" fmla="*/ 1399 w 1639"/>
              <a:gd name="T19" fmla="*/ 1159 h 1638"/>
              <a:gd name="T20" fmla="*/ 1501 w 1639"/>
              <a:gd name="T21" fmla="*/ 823 h 1638"/>
              <a:gd name="T22" fmla="*/ 1433 w 1639"/>
              <a:gd name="T23" fmla="*/ 484 h 1638"/>
              <a:gd name="T24" fmla="*/ 323 w 1639"/>
              <a:gd name="T25" fmla="*/ 148 h 1638"/>
              <a:gd name="T26" fmla="*/ 481 w 1639"/>
              <a:gd name="T27" fmla="*/ 485 h 1638"/>
              <a:gd name="T28" fmla="*/ 192 w 1639"/>
              <a:gd name="T29" fmla="*/ 629 h 1638"/>
              <a:gd name="T30" fmla="*/ 533 w 1639"/>
              <a:gd name="T31" fmla="*/ 581 h 1638"/>
              <a:gd name="T32" fmla="*/ 550 w 1639"/>
              <a:gd name="T33" fmla="*/ 654 h 1638"/>
              <a:gd name="T34" fmla="*/ 240 w 1639"/>
              <a:gd name="T35" fmla="*/ 677 h 1638"/>
              <a:gd name="T36" fmla="*/ 96 w 1639"/>
              <a:gd name="T37" fmla="*/ 964 h 1638"/>
              <a:gd name="T38" fmla="*/ 390 w 1639"/>
              <a:gd name="T39" fmla="*/ 1108 h 1638"/>
              <a:gd name="T40" fmla="*/ 96 w 1639"/>
              <a:gd name="T41" fmla="*/ 964 h 1638"/>
              <a:gd name="T42" fmla="*/ 96 w 1639"/>
              <a:gd name="T43" fmla="*/ 1491 h 1638"/>
              <a:gd name="T44" fmla="*/ 387 w 1639"/>
              <a:gd name="T45" fmla="*/ 1395 h 1638"/>
              <a:gd name="T46" fmla="*/ 96 w 1639"/>
              <a:gd name="T47" fmla="*/ 1252 h 1638"/>
              <a:gd name="T48" fmla="*/ 486 w 1639"/>
              <a:gd name="T49" fmla="*/ 1108 h 1638"/>
              <a:gd name="T50" fmla="*/ 339 w 1639"/>
              <a:gd name="T51" fmla="*/ 869 h 1638"/>
              <a:gd name="T52" fmla="*/ 534 w 1639"/>
              <a:gd name="T53" fmla="*/ 773 h 1638"/>
              <a:gd name="T54" fmla="*/ 671 w 1639"/>
              <a:gd name="T55" fmla="*/ 874 h 1638"/>
              <a:gd name="T56" fmla="*/ 552 w 1639"/>
              <a:gd name="T57" fmla="*/ 1229 h 1638"/>
              <a:gd name="T58" fmla="*/ 823 w 1639"/>
              <a:gd name="T59" fmla="*/ 1500 h 1638"/>
              <a:gd name="T60" fmla="*/ 578 w 1639"/>
              <a:gd name="T61" fmla="*/ 1399 h 1638"/>
              <a:gd name="T62" fmla="*/ 823 w 1639"/>
              <a:gd name="T63" fmla="*/ 1297 h 1638"/>
              <a:gd name="T64" fmla="*/ 773 w 1639"/>
              <a:gd name="T65" fmla="*/ 1144 h 1638"/>
              <a:gd name="T66" fmla="*/ 773 w 1639"/>
              <a:gd name="T67" fmla="*/ 1144 h 1638"/>
              <a:gd name="T68" fmla="*/ 854 w 1639"/>
              <a:gd name="T69" fmla="*/ 1199 h 1638"/>
              <a:gd name="T70" fmla="*/ 922 w 1639"/>
              <a:gd name="T71" fmla="*/ 1267 h 1638"/>
              <a:gd name="T72" fmla="*/ 1543 w 1639"/>
              <a:gd name="T73" fmla="*/ 1399 h 1638"/>
              <a:gd name="T74" fmla="*/ 1298 w 1639"/>
              <a:gd name="T75" fmla="*/ 1500 h 1638"/>
              <a:gd name="T76" fmla="*/ 1399 w 1639"/>
              <a:gd name="T77" fmla="*/ 1255 h 1638"/>
              <a:gd name="T78" fmla="*/ 1199 w 1639"/>
              <a:gd name="T79" fmla="*/ 1267 h 1638"/>
              <a:gd name="T80" fmla="*/ 688 w 1639"/>
              <a:gd name="T81" fmla="*/ 755 h 1638"/>
              <a:gd name="T82" fmla="*/ 1267 w 1639"/>
              <a:gd name="T83" fmla="*/ 1199 h 1638"/>
              <a:gd name="T84" fmla="*/ 1433 w 1639"/>
              <a:gd name="T85" fmla="*/ 755 h 1638"/>
              <a:gd name="T86" fmla="*/ 1461 w 1639"/>
              <a:gd name="T87" fmla="*/ 592 h 1638"/>
              <a:gd name="T88" fmla="*/ 674 w 1639"/>
              <a:gd name="T89" fmla="*/ 1399 h 1638"/>
              <a:gd name="T90" fmla="*/ 1351 w 1639"/>
              <a:gd name="T91" fmla="*/ 1399 h 1638"/>
              <a:gd name="T92" fmla="*/ 1399 w 1639"/>
              <a:gd name="T93" fmla="*/ 1447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39" h="1638">
                <a:moveTo>
                  <a:pt x="688" y="484"/>
                </a:moveTo>
                <a:cubicBezTo>
                  <a:pt x="669" y="466"/>
                  <a:pt x="639" y="466"/>
                  <a:pt x="620" y="484"/>
                </a:cubicBezTo>
                <a:cubicBezTo>
                  <a:pt x="614" y="490"/>
                  <a:pt x="608" y="497"/>
                  <a:pt x="603" y="503"/>
                </a:cubicBezTo>
                <a:cubicBezTo>
                  <a:pt x="595" y="499"/>
                  <a:pt x="587" y="495"/>
                  <a:pt x="578" y="492"/>
                </a:cubicBezTo>
                <a:cubicBezTo>
                  <a:pt x="545" y="138"/>
                  <a:pt x="545" y="138"/>
                  <a:pt x="545" y="138"/>
                </a:cubicBezTo>
                <a:cubicBezTo>
                  <a:pt x="545" y="138"/>
                  <a:pt x="545" y="137"/>
                  <a:pt x="545" y="137"/>
                </a:cubicBezTo>
                <a:cubicBezTo>
                  <a:pt x="535" y="60"/>
                  <a:pt x="466" y="0"/>
                  <a:pt x="387" y="0"/>
                </a:cubicBezTo>
                <a:cubicBezTo>
                  <a:pt x="307" y="0"/>
                  <a:pt x="238" y="60"/>
                  <a:pt x="228" y="137"/>
                </a:cubicBezTo>
                <a:cubicBezTo>
                  <a:pt x="228" y="137"/>
                  <a:pt x="228" y="138"/>
                  <a:pt x="228" y="138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138" y="511"/>
                  <a:pt x="96" y="565"/>
                  <a:pt x="96" y="629"/>
                </a:cubicBezTo>
                <a:cubicBezTo>
                  <a:pt x="96" y="725"/>
                  <a:pt x="96" y="725"/>
                  <a:pt x="96" y="725"/>
                </a:cubicBezTo>
                <a:cubicBezTo>
                  <a:pt x="38" y="769"/>
                  <a:pt x="0" y="838"/>
                  <a:pt x="0" y="916"/>
                </a:cubicBezTo>
                <a:cubicBezTo>
                  <a:pt x="0" y="1491"/>
                  <a:pt x="0" y="1491"/>
                  <a:pt x="0" y="1491"/>
                </a:cubicBezTo>
                <a:cubicBezTo>
                  <a:pt x="0" y="1570"/>
                  <a:pt x="65" y="1635"/>
                  <a:pt x="144" y="1635"/>
                </a:cubicBezTo>
                <a:cubicBezTo>
                  <a:pt x="629" y="1635"/>
                  <a:pt x="629" y="1635"/>
                  <a:pt x="629" y="1635"/>
                </a:cubicBezTo>
                <a:cubicBezTo>
                  <a:pt x="638" y="1635"/>
                  <a:pt x="646" y="1633"/>
                  <a:pt x="653" y="1628"/>
                </a:cubicBezTo>
                <a:cubicBezTo>
                  <a:pt x="675" y="1635"/>
                  <a:pt x="698" y="1638"/>
                  <a:pt x="722" y="1638"/>
                </a:cubicBezTo>
                <a:cubicBezTo>
                  <a:pt x="786" y="1638"/>
                  <a:pt x="846" y="1613"/>
                  <a:pt x="891" y="1568"/>
                </a:cubicBezTo>
                <a:cubicBezTo>
                  <a:pt x="936" y="1523"/>
                  <a:pt x="961" y="1463"/>
                  <a:pt x="961" y="1399"/>
                </a:cubicBezTo>
                <a:cubicBezTo>
                  <a:pt x="961" y="1387"/>
                  <a:pt x="960" y="1376"/>
                  <a:pt x="959" y="1365"/>
                </a:cubicBezTo>
                <a:cubicBezTo>
                  <a:pt x="1060" y="1263"/>
                  <a:pt x="1060" y="1263"/>
                  <a:pt x="1060" y="1263"/>
                </a:cubicBezTo>
                <a:cubicBezTo>
                  <a:pt x="1162" y="1365"/>
                  <a:pt x="1162" y="1365"/>
                  <a:pt x="1162" y="1365"/>
                </a:cubicBezTo>
                <a:cubicBezTo>
                  <a:pt x="1160" y="1376"/>
                  <a:pt x="1160" y="1387"/>
                  <a:pt x="1160" y="1399"/>
                </a:cubicBezTo>
                <a:cubicBezTo>
                  <a:pt x="1160" y="1463"/>
                  <a:pt x="1185" y="1523"/>
                  <a:pt x="1230" y="1568"/>
                </a:cubicBezTo>
                <a:cubicBezTo>
                  <a:pt x="1275" y="1613"/>
                  <a:pt x="1335" y="1638"/>
                  <a:pt x="1399" y="1638"/>
                </a:cubicBezTo>
                <a:cubicBezTo>
                  <a:pt x="1463" y="1638"/>
                  <a:pt x="1523" y="1613"/>
                  <a:pt x="1569" y="1568"/>
                </a:cubicBezTo>
                <a:cubicBezTo>
                  <a:pt x="1614" y="1523"/>
                  <a:pt x="1639" y="1463"/>
                  <a:pt x="1639" y="1399"/>
                </a:cubicBezTo>
                <a:cubicBezTo>
                  <a:pt x="1639" y="1335"/>
                  <a:pt x="1614" y="1275"/>
                  <a:pt x="1569" y="1229"/>
                </a:cubicBezTo>
                <a:cubicBezTo>
                  <a:pt x="1523" y="1184"/>
                  <a:pt x="1463" y="1159"/>
                  <a:pt x="1399" y="1159"/>
                </a:cubicBezTo>
                <a:cubicBezTo>
                  <a:pt x="1388" y="1159"/>
                  <a:pt x="1376" y="1160"/>
                  <a:pt x="1365" y="1162"/>
                </a:cubicBezTo>
                <a:cubicBezTo>
                  <a:pt x="1264" y="1060"/>
                  <a:pt x="1264" y="1060"/>
                  <a:pt x="1264" y="1060"/>
                </a:cubicBezTo>
                <a:cubicBezTo>
                  <a:pt x="1501" y="823"/>
                  <a:pt x="1501" y="823"/>
                  <a:pt x="1501" y="823"/>
                </a:cubicBezTo>
                <a:cubicBezTo>
                  <a:pt x="1546" y="778"/>
                  <a:pt x="1571" y="718"/>
                  <a:pt x="1571" y="654"/>
                </a:cubicBezTo>
                <a:cubicBezTo>
                  <a:pt x="1571" y="590"/>
                  <a:pt x="1546" y="530"/>
                  <a:pt x="1501" y="484"/>
                </a:cubicBezTo>
                <a:cubicBezTo>
                  <a:pt x="1482" y="466"/>
                  <a:pt x="1452" y="466"/>
                  <a:pt x="1433" y="484"/>
                </a:cubicBezTo>
                <a:cubicBezTo>
                  <a:pt x="1060" y="857"/>
                  <a:pt x="1060" y="857"/>
                  <a:pt x="1060" y="857"/>
                </a:cubicBezTo>
                <a:lnTo>
                  <a:pt x="688" y="484"/>
                </a:lnTo>
                <a:close/>
                <a:moveTo>
                  <a:pt x="323" y="148"/>
                </a:moveTo>
                <a:cubicBezTo>
                  <a:pt x="327" y="119"/>
                  <a:pt x="356" y="96"/>
                  <a:pt x="387" y="96"/>
                </a:cubicBezTo>
                <a:cubicBezTo>
                  <a:pt x="418" y="96"/>
                  <a:pt x="446" y="119"/>
                  <a:pt x="450" y="148"/>
                </a:cubicBezTo>
                <a:cubicBezTo>
                  <a:pt x="481" y="485"/>
                  <a:pt x="481" y="485"/>
                  <a:pt x="481" y="485"/>
                </a:cubicBezTo>
                <a:cubicBezTo>
                  <a:pt x="292" y="485"/>
                  <a:pt x="292" y="485"/>
                  <a:pt x="292" y="485"/>
                </a:cubicBezTo>
                <a:lnTo>
                  <a:pt x="323" y="148"/>
                </a:lnTo>
                <a:close/>
                <a:moveTo>
                  <a:pt x="192" y="629"/>
                </a:moveTo>
                <a:cubicBezTo>
                  <a:pt x="192" y="603"/>
                  <a:pt x="213" y="581"/>
                  <a:pt x="240" y="581"/>
                </a:cubicBezTo>
                <a:cubicBezTo>
                  <a:pt x="533" y="581"/>
                  <a:pt x="533" y="581"/>
                  <a:pt x="533" y="581"/>
                </a:cubicBezTo>
                <a:cubicBezTo>
                  <a:pt x="533" y="581"/>
                  <a:pt x="533" y="581"/>
                  <a:pt x="533" y="581"/>
                </a:cubicBezTo>
                <a:cubicBezTo>
                  <a:pt x="534" y="581"/>
                  <a:pt x="534" y="581"/>
                  <a:pt x="534" y="581"/>
                </a:cubicBezTo>
                <a:cubicBezTo>
                  <a:pt x="543" y="581"/>
                  <a:pt x="551" y="584"/>
                  <a:pt x="559" y="588"/>
                </a:cubicBezTo>
                <a:cubicBezTo>
                  <a:pt x="553" y="609"/>
                  <a:pt x="550" y="631"/>
                  <a:pt x="550" y="654"/>
                </a:cubicBezTo>
                <a:cubicBezTo>
                  <a:pt x="550" y="662"/>
                  <a:pt x="550" y="670"/>
                  <a:pt x="551" y="678"/>
                </a:cubicBezTo>
                <a:cubicBezTo>
                  <a:pt x="545" y="677"/>
                  <a:pt x="539" y="677"/>
                  <a:pt x="534" y="677"/>
                </a:cubicBezTo>
                <a:cubicBezTo>
                  <a:pt x="240" y="677"/>
                  <a:pt x="240" y="677"/>
                  <a:pt x="240" y="677"/>
                </a:cubicBezTo>
                <a:cubicBezTo>
                  <a:pt x="223" y="677"/>
                  <a:pt x="207" y="679"/>
                  <a:pt x="192" y="682"/>
                </a:cubicBezTo>
                <a:lnTo>
                  <a:pt x="192" y="629"/>
                </a:lnTo>
                <a:close/>
                <a:moveTo>
                  <a:pt x="96" y="964"/>
                </a:moveTo>
                <a:cubicBezTo>
                  <a:pt x="339" y="964"/>
                  <a:pt x="339" y="964"/>
                  <a:pt x="339" y="964"/>
                </a:cubicBezTo>
                <a:cubicBezTo>
                  <a:pt x="366" y="964"/>
                  <a:pt x="390" y="987"/>
                  <a:pt x="390" y="1012"/>
                </a:cubicBezTo>
                <a:cubicBezTo>
                  <a:pt x="390" y="1108"/>
                  <a:pt x="390" y="1108"/>
                  <a:pt x="390" y="1108"/>
                </a:cubicBezTo>
                <a:cubicBezTo>
                  <a:pt x="390" y="1134"/>
                  <a:pt x="366" y="1156"/>
                  <a:pt x="339" y="1156"/>
                </a:cubicBezTo>
                <a:cubicBezTo>
                  <a:pt x="96" y="1156"/>
                  <a:pt x="96" y="1156"/>
                  <a:pt x="96" y="1156"/>
                </a:cubicBezTo>
                <a:lnTo>
                  <a:pt x="96" y="964"/>
                </a:lnTo>
                <a:close/>
                <a:moveTo>
                  <a:pt x="528" y="1539"/>
                </a:moveTo>
                <a:cubicBezTo>
                  <a:pt x="144" y="1539"/>
                  <a:pt x="144" y="1539"/>
                  <a:pt x="144" y="1539"/>
                </a:cubicBezTo>
                <a:cubicBezTo>
                  <a:pt x="118" y="1539"/>
                  <a:pt x="96" y="1518"/>
                  <a:pt x="96" y="1491"/>
                </a:cubicBezTo>
                <a:cubicBezTo>
                  <a:pt x="96" y="1443"/>
                  <a:pt x="96" y="1443"/>
                  <a:pt x="96" y="1443"/>
                </a:cubicBezTo>
                <a:cubicBezTo>
                  <a:pt x="339" y="1443"/>
                  <a:pt x="339" y="1443"/>
                  <a:pt x="339" y="1443"/>
                </a:cubicBezTo>
                <a:cubicBezTo>
                  <a:pt x="365" y="1443"/>
                  <a:pt x="387" y="1422"/>
                  <a:pt x="387" y="1395"/>
                </a:cubicBezTo>
                <a:cubicBezTo>
                  <a:pt x="387" y="1369"/>
                  <a:pt x="365" y="1348"/>
                  <a:pt x="339" y="1348"/>
                </a:cubicBezTo>
                <a:cubicBezTo>
                  <a:pt x="96" y="1348"/>
                  <a:pt x="96" y="1348"/>
                  <a:pt x="96" y="1348"/>
                </a:cubicBezTo>
                <a:cubicBezTo>
                  <a:pt x="96" y="1252"/>
                  <a:pt x="96" y="1252"/>
                  <a:pt x="96" y="1252"/>
                </a:cubicBezTo>
                <a:cubicBezTo>
                  <a:pt x="339" y="1252"/>
                  <a:pt x="339" y="1252"/>
                  <a:pt x="339" y="1252"/>
                </a:cubicBezTo>
                <a:cubicBezTo>
                  <a:pt x="377" y="1252"/>
                  <a:pt x="413" y="1237"/>
                  <a:pt x="441" y="1210"/>
                </a:cubicBezTo>
                <a:cubicBezTo>
                  <a:pt x="470" y="1183"/>
                  <a:pt x="486" y="1147"/>
                  <a:pt x="486" y="1108"/>
                </a:cubicBezTo>
                <a:cubicBezTo>
                  <a:pt x="486" y="1012"/>
                  <a:pt x="486" y="1012"/>
                  <a:pt x="486" y="1012"/>
                </a:cubicBezTo>
                <a:cubicBezTo>
                  <a:pt x="486" y="974"/>
                  <a:pt x="470" y="937"/>
                  <a:pt x="441" y="910"/>
                </a:cubicBezTo>
                <a:cubicBezTo>
                  <a:pt x="413" y="883"/>
                  <a:pt x="377" y="869"/>
                  <a:pt x="339" y="869"/>
                </a:cubicBezTo>
                <a:cubicBezTo>
                  <a:pt x="104" y="869"/>
                  <a:pt x="104" y="869"/>
                  <a:pt x="104" y="869"/>
                </a:cubicBezTo>
                <a:cubicBezTo>
                  <a:pt x="124" y="813"/>
                  <a:pt x="177" y="773"/>
                  <a:pt x="240" y="773"/>
                </a:cubicBezTo>
                <a:cubicBezTo>
                  <a:pt x="534" y="773"/>
                  <a:pt x="534" y="773"/>
                  <a:pt x="534" y="773"/>
                </a:cubicBezTo>
                <a:cubicBezTo>
                  <a:pt x="553" y="773"/>
                  <a:pt x="571" y="776"/>
                  <a:pt x="588" y="784"/>
                </a:cubicBezTo>
                <a:cubicBezTo>
                  <a:pt x="597" y="798"/>
                  <a:pt x="608" y="811"/>
                  <a:pt x="620" y="823"/>
                </a:cubicBezTo>
                <a:cubicBezTo>
                  <a:pt x="671" y="874"/>
                  <a:pt x="671" y="874"/>
                  <a:pt x="671" y="874"/>
                </a:cubicBezTo>
                <a:cubicBezTo>
                  <a:pt x="675" y="887"/>
                  <a:pt x="677" y="902"/>
                  <a:pt x="677" y="916"/>
                </a:cubicBezTo>
                <a:cubicBezTo>
                  <a:pt x="677" y="1163"/>
                  <a:pt x="677" y="1163"/>
                  <a:pt x="677" y="1163"/>
                </a:cubicBezTo>
                <a:cubicBezTo>
                  <a:pt x="630" y="1172"/>
                  <a:pt x="587" y="1195"/>
                  <a:pt x="552" y="1229"/>
                </a:cubicBezTo>
                <a:cubicBezTo>
                  <a:pt x="507" y="1275"/>
                  <a:pt x="482" y="1335"/>
                  <a:pt x="482" y="1399"/>
                </a:cubicBezTo>
                <a:cubicBezTo>
                  <a:pt x="482" y="1450"/>
                  <a:pt x="498" y="1499"/>
                  <a:pt x="528" y="1539"/>
                </a:cubicBezTo>
                <a:close/>
                <a:moveTo>
                  <a:pt x="823" y="1500"/>
                </a:moveTo>
                <a:cubicBezTo>
                  <a:pt x="796" y="1528"/>
                  <a:pt x="760" y="1543"/>
                  <a:pt x="722" y="1543"/>
                </a:cubicBezTo>
                <a:cubicBezTo>
                  <a:pt x="683" y="1543"/>
                  <a:pt x="647" y="1528"/>
                  <a:pt x="620" y="1500"/>
                </a:cubicBezTo>
                <a:cubicBezTo>
                  <a:pt x="593" y="1473"/>
                  <a:pt x="578" y="1437"/>
                  <a:pt x="578" y="1399"/>
                </a:cubicBezTo>
                <a:cubicBezTo>
                  <a:pt x="578" y="1360"/>
                  <a:pt x="593" y="1324"/>
                  <a:pt x="620" y="1297"/>
                </a:cubicBezTo>
                <a:cubicBezTo>
                  <a:pt x="647" y="1270"/>
                  <a:pt x="683" y="1255"/>
                  <a:pt x="722" y="1255"/>
                </a:cubicBezTo>
                <a:cubicBezTo>
                  <a:pt x="760" y="1255"/>
                  <a:pt x="796" y="1270"/>
                  <a:pt x="823" y="1297"/>
                </a:cubicBezTo>
                <a:cubicBezTo>
                  <a:pt x="850" y="1324"/>
                  <a:pt x="865" y="1360"/>
                  <a:pt x="865" y="1399"/>
                </a:cubicBezTo>
                <a:cubicBezTo>
                  <a:pt x="865" y="1437"/>
                  <a:pt x="850" y="1473"/>
                  <a:pt x="823" y="1500"/>
                </a:cubicBezTo>
                <a:close/>
                <a:moveTo>
                  <a:pt x="773" y="1144"/>
                </a:moveTo>
                <a:cubicBezTo>
                  <a:pt x="773" y="976"/>
                  <a:pt x="773" y="976"/>
                  <a:pt x="773" y="976"/>
                </a:cubicBezTo>
                <a:cubicBezTo>
                  <a:pt x="857" y="1060"/>
                  <a:pt x="857" y="1060"/>
                  <a:pt x="857" y="1060"/>
                </a:cubicBezTo>
                <a:lnTo>
                  <a:pt x="773" y="1144"/>
                </a:lnTo>
                <a:close/>
                <a:moveTo>
                  <a:pt x="922" y="1267"/>
                </a:moveTo>
                <a:cubicBezTo>
                  <a:pt x="913" y="1253"/>
                  <a:pt x="903" y="1241"/>
                  <a:pt x="891" y="1229"/>
                </a:cubicBezTo>
                <a:cubicBezTo>
                  <a:pt x="880" y="1218"/>
                  <a:pt x="867" y="1208"/>
                  <a:pt x="854" y="1199"/>
                </a:cubicBezTo>
                <a:cubicBezTo>
                  <a:pt x="925" y="1128"/>
                  <a:pt x="925" y="1128"/>
                  <a:pt x="925" y="1128"/>
                </a:cubicBezTo>
                <a:cubicBezTo>
                  <a:pt x="993" y="1196"/>
                  <a:pt x="993" y="1196"/>
                  <a:pt x="993" y="1196"/>
                </a:cubicBezTo>
                <a:lnTo>
                  <a:pt x="922" y="1267"/>
                </a:lnTo>
                <a:close/>
                <a:moveTo>
                  <a:pt x="1399" y="1255"/>
                </a:moveTo>
                <a:cubicBezTo>
                  <a:pt x="1438" y="1255"/>
                  <a:pt x="1474" y="1270"/>
                  <a:pt x="1501" y="1297"/>
                </a:cubicBezTo>
                <a:cubicBezTo>
                  <a:pt x="1528" y="1324"/>
                  <a:pt x="1543" y="1360"/>
                  <a:pt x="1543" y="1399"/>
                </a:cubicBezTo>
                <a:cubicBezTo>
                  <a:pt x="1543" y="1437"/>
                  <a:pt x="1528" y="1473"/>
                  <a:pt x="1501" y="1500"/>
                </a:cubicBezTo>
                <a:cubicBezTo>
                  <a:pt x="1474" y="1528"/>
                  <a:pt x="1438" y="1543"/>
                  <a:pt x="1399" y="1543"/>
                </a:cubicBezTo>
                <a:cubicBezTo>
                  <a:pt x="1361" y="1543"/>
                  <a:pt x="1325" y="1528"/>
                  <a:pt x="1298" y="1500"/>
                </a:cubicBezTo>
                <a:cubicBezTo>
                  <a:pt x="1270" y="1473"/>
                  <a:pt x="1255" y="1437"/>
                  <a:pt x="1255" y="1399"/>
                </a:cubicBezTo>
                <a:cubicBezTo>
                  <a:pt x="1255" y="1360"/>
                  <a:pt x="1270" y="1324"/>
                  <a:pt x="1298" y="1297"/>
                </a:cubicBezTo>
                <a:cubicBezTo>
                  <a:pt x="1325" y="1270"/>
                  <a:pt x="1361" y="1255"/>
                  <a:pt x="1399" y="1255"/>
                </a:cubicBezTo>
                <a:close/>
                <a:moveTo>
                  <a:pt x="1267" y="1199"/>
                </a:moveTo>
                <a:cubicBezTo>
                  <a:pt x="1254" y="1208"/>
                  <a:pt x="1241" y="1218"/>
                  <a:pt x="1230" y="1229"/>
                </a:cubicBezTo>
                <a:cubicBezTo>
                  <a:pt x="1218" y="1241"/>
                  <a:pt x="1208" y="1253"/>
                  <a:pt x="1199" y="1267"/>
                </a:cubicBezTo>
                <a:cubicBezTo>
                  <a:pt x="747" y="814"/>
                  <a:pt x="747" y="814"/>
                  <a:pt x="747" y="814"/>
                </a:cubicBezTo>
                <a:cubicBezTo>
                  <a:pt x="747" y="814"/>
                  <a:pt x="747" y="814"/>
                  <a:pt x="747" y="814"/>
                </a:cubicBezTo>
                <a:cubicBezTo>
                  <a:pt x="688" y="755"/>
                  <a:pt x="688" y="755"/>
                  <a:pt x="688" y="755"/>
                </a:cubicBezTo>
                <a:cubicBezTo>
                  <a:pt x="661" y="728"/>
                  <a:pt x="646" y="692"/>
                  <a:pt x="646" y="654"/>
                </a:cubicBezTo>
                <a:cubicBezTo>
                  <a:pt x="646" y="632"/>
                  <a:pt x="651" y="611"/>
                  <a:pt x="660" y="592"/>
                </a:cubicBezTo>
                <a:lnTo>
                  <a:pt x="1267" y="1199"/>
                </a:lnTo>
                <a:close/>
                <a:moveTo>
                  <a:pt x="1461" y="592"/>
                </a:moveTo>
                <a:cubicBezTo>
                  <a:pt x="1470" y="611"/>
                  <a:pt x="1475" y="632"/>
                  <a:pt x="1475" y="654"/>
                </a:cubicBezTo>
                <a:cubicBezTo>
                  <a:pt x="1475" y="692"/>
                  <a:pt x="1460" y="728"/>
                  <a:pt x="1433" y="755"/>
                </a:cubicBezTo>
                <a:cubicBezTo>
                  <a:pt x="1196" y="992"/>
                  <a:pt x="1196" y="992"/>
                  <a:pt x="1196" y="992"/>
                </a:cubicBezTo>
                <a:cubicBezTo>
                  <a:pt x="1128" y="925"/>
                  <a:pt x="1128" y="925"/>
                  <a:pt x="1128" y="925"/>
                </a:cubicBezTo>
                <a:lnTo>
                  <a:pt x="1461" y="592"/>
                </a:lnTo>
                <a:close/>
                <a:moveTo>
                  <a:pt x="770" y="1399"/>
                </a:moveTo>
                <a:cubicBezTo>
                  <a:pt x="770" y="1425"/>
                  <a:pt x="748" y="1447"/>
                  <a:pt x="722" y="1447"/>
                </a:cubicBezTo>
                <a:cubicBezTo>
                  <a:pt x="695" y="1447"/>
                  <a:pt x="674" y="1425"/>
                  <a:pt x="674" y="1399"/>
                </a:cubicBezTo>
                <a:cubicBezTo>
                  <a:pt x="674" y="1372"/>
                  <a:pt x="695" y="1351"/>
                  <a:pt x="722" y="1351"/>
                </a:cubicBezTo>
                <a:cubicBezTo>
                  <a:pt x="748" y="1351"/>
                  <a:pt x="770" y="1372"/>
                  <a:pt x="770" y="1399"/>
                </a:cubicBezTo>
                <a:close/>
                <a:moveTo>
                  <a:pt x="1351" y="1399"/>
                </a:moveTo>
                <a:cubicBezTo>
                  <a:pt x="1351" y="1372"/>
                  <a:pt x="1373" y="1351"/>
                  <a:pt x="1399" y="1351"/>
                </a:cubicBezTo>
                <a:cubicBezTo>
                  <a:pt x="1426" y="1351"/>
                  <a:pt x="1447" y="1372"/>
                  <a:pt x="1447" y="1399"/>
                </a:cubicBezTo>
                <a:cubicBezTo>
                  <a:pt x="1447" y="1425"/>
                  <a:pt x="1426" y="1447"/>
                  <a:pt x="1399" y="1447"/>
                </a:cubicBezTo>
                <a:cubicBezTo>
                  <a:pt x="1373" y="1447"/>
                  <a:pt x="1351" y="1425"/>
                  <a:pt x="1351" y="1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2" name="Freeform 27"/>
          <p:cNvSpPr>
            <a:spLocks noEditPoints="1"/>
          </p:cNvSpPr>
          <p:nvPr/>
        </p:nvSpPr>
        <p:spPr bwMode="auto">
          <a:xfrm>
            <a:off x="8160527" y="3911754"/>
            <a:ext cx="392534" cy="392387"/>
          </a:xfrm>
          <a:custGeom>
            <a:avLst/>
            <a:gdLst>
              <a:gd name="T0" fmla="*/ 1157 w 1638"/>
              <a:gd name="T1" fmla="*/ 914 h 1638"/>
              <a:gd name="T2" fmla="*/ 1548 w 1638"/>
              <a:gd name="T3" fmla="*/ 691 h 1638"/>
              <a:gd name="T4" fmla="*/ 1571 w 1638"/>
              <a:gd name="T5" fmla="*/ 258 h 1638"/>
              <a:gd name="T6" fmla="*/ 1333 w 1638"/>
              <a:gd name="T7" fmla="*/ 192 h 1638"/>
              <a:gd name="T8" fmla="*/ 1395 w 1638"/>
              <a:gd name="T9" fmla="*/ 96 h 1638"/>
              <a:gd name="T10" fmla="*/ 1395 w 1638"/>
              <a:gd name="T11" fmla="*/ 0 h 1638"/>
              <a:gd name="T12" fmla="*/ 196 w 1638"/>
              <a:gd name="T13" fmla="*/ 48 h 1638"/>
              <a:gd name="T14" fmla="*/ 297 w 1638"/>
              <a:gd name="T15" fmla="*/ 96 h 1638"/>
              <a:gd name="T16" fmla="*/ 227 w 1638"/>
              <a:gd name="T17" fmla="*/ 192 h 1638"/>
              <a:gd name="T18" fmla="*/ 0 w 1638"/>
              <a:gd name="T19" fmla="*/ 417 h 1638"/>
              <a:gd name="T20" fmla="*/ 324 w 1638"/>
              <a:gd name="T21" fmla="*/ 862 h 1638"/>
              <a:gd name="T22" fmla="*/ 503 w 1638"/>
              <a:gd name="T23" fmla="*/ 934 h 1638"/>
              <a:gd name="T24" fmla="*/ 676 w 1638"/>
              <a:gd name="T25" fmla="*/ 1258 h 1638"/>
              <a:gd name="T26" fmla="*/ 608 w 1638"/>
              <a:gd name="T27" fmla="*/ 1380 h 1638"/>
              <a:gd name="T28" fmla="*/ 532 w 1638"/>
              <a:gd name="T29" fmla="*/ 1638 h 1638"/>
              <a:gd name="T30" fmla="*/ 1155 w 1638"/>
              <a:gd name="T31" fmla="*/ 1590 h 1638"/>
              <a:gd name="T32" fmla="*/ 1029 w 1638"/>
              <a:gd name="T33" fmla="*/ 1379 h 1638"/>
              <a:gd name="T34" fmla="*/ 964 w 1638"/>
              <a:gd name="T35" fmla="*/ 1033 h 1638"/>
              <a:gd name="T36" fmla="*/ 1289 w 1638"/>
              <a:gd name="T37" fmla="*/ 631 h 1638"/>
              <a:gd name="T38" fmla="*/ 1411 w 1638"/>
              <a:gd name="T39" fmla="*/ 288 h 1638"/>
              <a:gd name="T40" fmla="*/ 1284 w 1638"/>
              <a:gd name="T41" fmla="*/ 770 h 1638"/>
              <a:gd name="T42" fmla="*/ 1289 w 1638"/>
              <a:gd name="T43" fmla="*/ 631 h 1638"/>
              <a:gd name="T44" fmla="*/ 96 w 1638"/>
              <a:gd name="T45" fmla="*/ 417 h 1638"/>
              <a:gd name="T46" fmla="*/ 316 w 1638"/>
              <a:gd name="T47" fmla="*/ 288 h 1638"/>
              <a:gd name="T48" fmla="*/ 392 w 1638"/>
              <a:gd name="T49" fmla="*/ 783 h 1638"/>
              <a:gd name="T50" fmla="*/ 1051 w 1638"/>
              <a:gd name="T51" fmla="*/ 1542 h 1638"/>
              <a:gd name="T52" fmla="*/ 724 w 1638"/>
              <a:gd name="T53" fmla="*/ 1446 h 1638"/>
              <a:gd name="T54" fmla="*/ 1051 w 1638"/>
              <a:gd name="T55" fmla="*/ 1542 h 1638"/>
              <a:gd name="T56" fmla="*/ 754 w 1638"/>
              <a:gd name="T57" fmla="*/ 1350 h 1638"/>
              <a:gd name="T58" fmla="*/ 772 w 1638"/>
              <a:gd name="T59" fmla="*/ 1053 h 1638"/>
              <a:gd name="T60" fmla="*/ 868 w 1638"/>
              <a:gd name="T61" fmla="*/ 1053 h 1638"/>
              <a:gd name="T62" fmla="*/ 885 w 1638"/>
              <a:gd name="T63" fmla="*/ 1350 h 1638"/>
              <a:gd name="T64" fmla="*/ 903 w 1638"/>
              <a:gd name="T65" fmla="*/ 951 h 1638"/>
              <a:gd name="T66" fmla="*/ 736 w 1638"/>
              <a:gd name="T67" fmla="*/ 951 h 1638"/>
              <a:gd name="T68" fmla="*/ 445 w 1638"/>
              <a:gd name="T69" fmla="*/ 621 h 1638"/>
              <a:gd name="T70" fmla="*/ 407 w 1638"/>
              <a:gd name="T71" fmla="*/ 235 h 1638"/>
              <a:gd name="T72" fmla="*/ 1246 w 1638"/>
              <a:gd name="T73" fmla="*/ 96 h 1638"/>
              <a:gd name="T74" fmla="*/ 1232 w 1638"/>
              <a:gd name="T75" fmla="*/ 236 h 1638"/>
              <a:gd name="T76" fmla="*/ 1099 w 1638"/>
              <a:gd name="T77" fmla="*/ 836 h 1638"/>
              <a:gd name="T78" fmla="*/ 907 w 1638"/>
              <a:gd name="T79" fmla="*/ 950 h 1638"/>
              <a:gd name="T80" fmla="*/ 1102 w 1638"/>
              <a:gd name="T81" fmla="*/ 464 h 1638"/>
              <a:gd name="T82" fmla="*/ 1075 w 1638"/>
              <a:gd name="T83" fmla="*/ 382 h 1638"/>
              <a:gd name="T84" fmla="*/ 863 w 1638"/>
              <a:gd name="T85" fmla="*/ 228 h 1638"/>
              <a:gd name="T86" fmla="*/ 777 w 1638"/>
              <a:gd name="T87" fmla="*/ 228 h 1638"/>
              <a:gd name="T88" fmla="*/ 564 w 1638"/>
              <a:gd name="T89" fmla="*/ 382 h 1638"/>
              <a:gd name="T90" fmla="*/ 538 w 1638"/>
              <a:gd name="T91" fmla="*/ 464 h 1638"/>
              <a:gd name="T92" fmla="*/ 619 w 1638"/>
              <a:gd name="T93" fmla="*/ 714 h 1638"/>
              <a:gd name="T94" fmla="*/ 688 w 1638"/>
              <a:gd name="T95" fmla="*/ 764 h 1638"/>
              <a:gd name="T96" fmla="*/ 951 w 1638"/>
              <a:gd name="T97" fmla="*/ 764 h 1638"/>
              <a:gd name="T98" fmla="*/ 1002 w 1638"/>
              <a:gd name="T99" fmla="*/ 761 h 1638"/>
              <a:gd name="T100" fmla="*/ 996 w 1638"/>
              <a:gd name="T101" fmla="*/ 567 h 1638"/>
              <a:gd name="T102" fmla="*/ 897 w 1638"/>
              <a:gd name="T103" fmla="*/ 559 h 1638"/>
              <a:gd name="T104" fmla="*/ 842 w 1638"/>
              <a:gd name="T105" fmla="*/ 598 h 1638"/>
              <a:gd name="T106" fmla="*/ 797 w 1638"/>
              <a:gd name="T107" fmla="*/ 598 h 1638"/>
              <a:gd name="T108" fmla="*/ 743 w 1638"/>
              <a:gd name="T109" fmla="*/ 559 h 1638"/>
              <a:gd name="T110" fmla="*/ 674 w 1638"/>
              <a:gd name="T111" fmla="*/ 463 h 1638"/>
              <a:gd name="T112" fmla="*/ 786 w 1638"/>
              <a:gd name="T113" fmla="*/ 426 h 1638"/>
              <a:gd name="T114" fmla="*/ 853 w 1638"/>
              <a:gd name="T115" fmla="*/ 426 h 1638"/>
              <a:gd name="T116" fmla="*/ 965 w 1638"/>
              <a:gd name="T117" fmla="*/ 46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38" h="1638">
                <a:moveTo>
                  <a:pt x="1136" y="934"/>
                </a:moveTo>
                <a:cubicBezTo>
                  <a:pt x="1143" y="927"/>
                  <a:pt x="1150" y="921"/>
                  <a:pt x="1157" y="914"/>
                </a:cubicBezTo>
                <a:cubicBezTo>
                  <a:pt x="1315" y="862"/>
                  <a:pt x="1315" y="862"/>
                  <a:pt x="1315" y="862"/>
                </a:cubicBezTo>
                <a:cubicBezTo>
                  <a:pt x="1409" y="830"/>
                  <a:pt x="1489" y="771"/>
                  <a:pt x="1548" y="691"/>
                </a:cubicBezTo>
                <a:cubicBezTo>
                  <a:pt x="1607" y="610"/>
                  <a:pt x="1638" y="516"/>
                  <a:pt x="1638" y="417"/>
                </a:cubicBezTo>
                <a:cubicBezTo>
                  <a:pt x="1638" y="357"/>
                  <a:pt x="1614" y="300"/>
                  <a:pt x="1571" y="258"/>
                </a:cubicBezTo>
                <a:cubicBezTo>
                  <a:pt x="1528" y="216"/>
                  <a:pt x="1471" y="192"/>
                  <a:pt x="1411" y="192"/>
                </a:cubicBezTo>
                <a:cubicBezTo>
                  <a:pt x="1333" y="192"/>
                  <a:pt x="1333" y="192"/>
                  <a:pt x="1333" y="192"/>
                </a:cubicBezTo>
                <a:cubicBezTo>
                  <a:pt x="1343" y="96"/>
                  <a:pt x="1343" y="96"/>
                  <a:pt x="1343" y="96"/>
                </a:cubicBezTo>
                <a:cubicBezTo>
                  <a:pt x="1395" y="96"/>
                  <a:pt x="1395" y="96"/>
                  <a:pt x="1395" y="96"/>
                </a:cubicBezTo>
                <a:cubicBezTo>
                  <a:pt x="1422" y="96"/>
                  <a:pt x="1443" y="75"/>
                  <a:pt x="1443" y="48"/>
                </a:cubicBezTo>
                <a:cubicBezTo>
                  <a:pt x="1443" y="22"/>
                  <a:pt x="1422" y="0"/>
                  <a:pt x="1395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8" y="0"/>
                  <a:pt x="196" y="22"/>
                  <a:pt x="196" y="48"/>
                </a:cubicBezTo>
                <a:cubicBezTo>
                  <a:pt x="196" y="75"/>
                  <a:pt x="218" y="96"/>
                  <a:pt x="244" y="96"/>
                </a:cubicBezTo>
                <a:cubicBezTo>
                  <a:pt x="297" y="96"/>
                  <a:pt x="297" y="96"/>
                  <a:pt x="297" y="96"/>
                </a:cubicBezTo>
                <a:cubicBezTo>
                  <a:pt x="306" y="192"/>
                  <a:pt x="306" y="192"/>
                  <a:pt x="306" y="192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168" y="192"/>
                  <a:pt x="111" y="216"/>
                  <a:pt x="68" y="258"/>
                </a:cubicBezTo>
                <a:cubicBezTo>
                  <a:pt x="24" y="300"/>
                  <a:pt x="0" y="357"/>
                  <a:pt x="0" y="417"/>
                </a:cubicBezTo>
                <a:cubicBezTo>
                  <a:pt x="0" y="516"/>
                  <a:pt x="31" y="610"/>
                  <a:pt x="90" y="691"/>
                </a:cubicBezTo>
                <a:cubicBezTo>
                  <a:pt x="149" y="771"/>
                  <a:pt x="230" y="830"/>
                  <a:pt x="324" y="862"/>
                </a:cubicBezTo>
                <a:cubicBezTo>
                  <a:pt x="483" y="915"/>
                  <a:pt x="483" y="915"/>
                  <a:pt x="483" y="915"/>
                </a:cubicBezTo>
                <a:cubicBezTo>
                  <a:pt x="489" y="921"/>
                  <a:pt x="496" y="928"/>
                  <a:pt x="503" y="934"/>
                </a:cubicBezTo>
                <a:cubicBezTo>
                  <a:pt x="553" y="979"/>
                  <a:pt x="612" y="1013"/>
                  <a:pt x="676" y="1033"/>
                </a:cubicBezTo>
                <a:cubicBezTo>
                  <a:pt x="676" y="1258"/>
                  <a:pt x="676" y="1258"/>
                  <a:pt x="676" y="1258"/>
                </a:cubicBezTo>
                <a:cubicBezTo>
                  <a:pt x="676" y="1310"/>
                  <a:pt x="650" y="1357"/>
                  <a:pt x="610" y="1379"/>
                </a:cubicBezTo>
                <a:cubicBezTo>
                  <a:pt x="609" y="1379"/>
                  <a:pt x="609" y="1380"/>
                  <a:pt x="608" y="1380"/>
                </a:cubicBezTo>
                <a:cubicBezTo>
                  <a:pt x="534" y="1421"/>
                  <a:pt x="484" y="1500"/>
                  <a:pt x="484" y="1590"/>
                </a:cubicBezTo>
                <a:cubicBezTo>
                  <a:pt x="484" y="1616"/>
                  <a:pt x="505" y="1638"/>
                  <a:pt x="532" y="1638"/>
                </a:cubicBezTo>
                <a:cubicBezTo>
                  <a:pt x="1107" y="1638"/>
                  <a:pt x="1107" y="1638"/>
                  <a:pt x="1107" y="1638"/>
                </a:cubicBezTo>
                <a:cubicBezTo>
                  <a:pt x="1134" y="1638"/>
                  <a:pt x="1155" y="1616"/>
                  <a:pt x="1155" y="1590"/>
                </a:cubicBezTo>
                <a:cubicBezTo>
                  <a:pt x="1155" y="1500"/>
                  <a:pt x="1105" y="1421"/>
                  <a:pt x="1031" y="1380"/>
                </a:cubicBezTo>
                <a:cubicBezTo>
                  <a:pt x="1031" y="1380"/>
                  <a:pt x="1030" y="1379"/>
                  <a:pt x="1029" y="1379"/>
                </a:cubicBezTo>
                <a:cubicBezTo>
                  <a:pt x="989" y="1357"/>
                  <a:pt x="964" y="1310"/>
                  <a:pt x="964" y="1258"/>
                </a:cubicBezTo>
                <a:cubicBezTo>
                  <a:pt x="964" y="1033"/>
                  <a:pt x="964" y="1033"/>
                  <a:pt x="964" y="1033"/>
                </a:cubicBezTo>
                <a:cubicBezTo>
                  <a:pt x="1027" y="1013"/>
                  <a:pt x="1086" y="979"/>
                  <a:pt x="1136" y="934"/>
                </a:cubicBezTo>
                <a:close/>
                <a:moveTo>
                  <a:pt x="1289" y="631"/>
                </a:moveTo>
                <a:cubicBezTo>
                  <a:pt x="1324" y="288"/>
                  <a:pt x="1324" y="288"/>
                  <a:pt x="1324" y="288"/>
                </a:cubicBezTo>
                <a:cubicBezTo>
                  <a:pt x="1411" y="288"/>
                  <a:pt x="1411" y="288"/>
                  <a:pt x="1411" y="288"/>
                </a:cubicBezTo>
                <a:cubicBezTo>
                  <a:pt x="1482" y="288"/>
                  <a:pt x="1542" y="347"/>
                  <a:pt x="1542" y="417"/>
                </a:cubicBezTo>
                <a:cubicBezTo>
                  <a:pt x="1542" y="577"/>
                  <a:pt x="1439" y="719"/>
                  <a:pt x="1284" y="770"/>
                </a:cubicBezTo>
                <a:cubicBezTo>
                  <a:pt x="1248" y="783"/>
                  <a:pt x="1248" y="783"/>
                  <a:pt x="1248" y="783"/>
                </a:cubicBezTo>
                <a:cubicBezTo>
                  <a:pt x="1270" y="735"/>
                  <a:pt x="1284" y="684"/>
                  <a:pt x="1289" y="631"/>
                </a:cubicBezTo>
                <a:close/>
                <a:moveTo>
                  <a:pt x="354" y="770"/>
                </a:moveTo>
                <a:cubicBezTo>
                  <a:pt x="200" y="719"/>
                  <a:pt x="96" y="577"/>
                  <a:pt x="96" y="417"/>
                </a:cubicBezTo>
                <a:cubicBezTo>
                  <a:pt x="96" y="347"/>
                  <a:pt x="156" y="288"/>
                  <a:pt x="227" y="288"/>
                </a:cubicBezTo>
                <a:cubicBezTo>
                  <a:pt x="316" y="288"/>
                  <a:pt x="316" y="288"/>
                  <a:pt x="316" y="288"/>
                </a:cubicBezTo>
                <a:cubicBezTo>
                  <a:pt x="350" y="631"/>
                  <a:pt x="350" y="631"/>
                  <a:pt x="350" y="631"/>
                </a:cubicBezTo>
                <a:cubicBezTo>
                  <a:pt x="355" y="684"/>
                  <a:pt x="370" y="735"/>
                  <a:pt x="392" y="783"/>
                </a:cubicBezTo>
                <a:lnTo>
                  <a:pt x="354" y="770"/>
                </a:lnTo>
                <a:close/>
                <a:moveTo>
                  <a:pt x="1051" y="1542"/>
                </a:moveTo>
                <a:cubicBezTo>
                  <a:pt x="588" y="1542"/>
                  <a:pt x="588" y="1542"/>
                  <a:pt x="588" y="1542"/>
                </a:cubicBezTo>
                <a:cubicBezTo>
                  <a:pt x="608" y="1486"/>
                  <a:pt x="661" y="1446"/>
                  <a:pt x="724" y="1446"/>
                </a:cubicBezTo>
                <a:cubicBezTo>
                  <a:pt x="916" y="1446"/>
                  <a:pt x="916" y="1446"/>
                  <a:pt x="916" y="1446"/>
                </a:cubicBezTo>
                <a:cubicBezTo>
                  <a:pt x="978" y="1446"/>
                  <a:pt x="1032" y="1486"/>
                  <a:pt x="1051" y="1542"/>
                </a:cubicBezTo>
                <a:close/>
                <a:moveTo>
                  <a:pt x="885" y="1350"/>
                </a:moveTo>
                <a:cubicBezTo>
                  <a:pt x="754" y="1350"/>
                  <a:pt x="754" y="1350"/>
                  <a:pt x="754" y="1350"/>
                </a:cubicBezTo>
                <a:cubicBezTo>
                  <a:pt x="766" y="1322"/>
                  <a:pt x="772" y="1290"/>
                  <a:pt x="772" y="1258"/>
                </a:cubicBezTo>
                <a:cubicBezTo>
                  <a:pt x="772" y="1053"/>
                  <a:pt x="772" y="1053"/>
                  <a:pt x="772" y="1053"/>
                </a:cubicBezTo>
                <a:cubicBezTo>
                  <a:pt x="788" y="1055"/>
                  <a:pt x="804" y="1056"/>
                  <a:pt x="820" y="1056"/>
                </a:cubicBezTo>
                <a:cubicBezTo>
                  <a:pt x="836" y="1056"/>
                  <a:pt x="852" y="1055"/>
                  <a:pt x="868" y="1053"/>
                </a:cubicBezTo>
                <a:cubicBezTo>
                  <a:pt x="868" y="1258"/>
                  <a:pt x="868" y="1258"/>
                  <a:pt x="868" y="1258"/>
                </a:cubicBezTo>
                <a:cubicBezTo>
                  <a:pt x="868" y="1291"/>
                  <a:pt x="874" y="1322"/>
                  <a:pt x="885" y="1350"/>
                </a:cubicBezTo>
                <a:close/>
                <a:moveTo>
                  <a:pt x="907" y="950"/>
                </a:moveTo>
                <a:cubicBezTo>
                  <a:pt x="906" y="950"/>
                  <a:pt x="905" y="950"/>
                  <a:pt x="903" y="951"/>
                </a:cubicBezTo>
                <a:cubicBezTo>
                  <a:pt x="877" y="957"/>
                  <a:pt x="848" y="960"/>
                  <a:pt x="820" y="960"/>
                </a:cubicBezTo>
                <a:cubicBezTo>
                  <a:pt x="791" y="960"/>
                  <a:pt x="763" y="957"/>
                  <a:pt x="736" y="951"/>
                </a:cubicBezTo>
                <a:cubicBezTo>
                  <a:pt x="735" y="950"/>
                  <a:pt x="734" y="950"/>
                  <a:pt x="732" y="950"/>
                </a:cubicBezTo>
                <a:cubicBezTo>
                  <a:pt x="579" y="914"/>
                  <a:pt x="462" y="784"/>
                  <a:pt x="445" y="621"/>
                </a:cubicBezTo>
                <a:cubicBezTo>
                  <a:pt x="407" y="236"/>
                  <a:pt x="407" y="236"/>
                  <a:pt x="407" y="236"/>
                </a:cubicBezTo>
                <a:cubicBezTo>
                  <a:pt x="407" y="235"/>
                  <a:pt x="407" y="235"/>
                  <a:pt x="407" y="235"/>
                </a:cubicBezTo>
                <a:cubicBezTo>
                  <a:pt x="393" y="96"/>
                  <a:pt x="393" y="96"/>
                  <a:pt x="393" y="96"/>
                </a:cubicBezTo>
                <a:cubicBezTo>
                  <a:pt x="1246" y="96"/>
                  <a:pt x="1246" y="96"/>
                  <a:pt x="1246" y="96"/>
                </a:cubicBezTo>
                <a:cubicBezTo>
                  <a:pt x="1232" y="235"/>
                  <a:pt x="1232" y="235"/>
                  <a:pt x="1232" y="235"/>
                </a:cubicBezTo>
                <a:cubicBezTo>
                  <a:pt x="1232" y="235"/>
                  <a:pt x="1232" y="235"/>
                  <a:pt x="1232" y="236"/>
                </a:cubicBezTo>
                <a:cubicBezTo>
                  <a:pt x="1194" y="621"/>
                  <a:pt x="1194" y="621"/>
                  <a:pt x="1194" y="621"/>
                </a:cubicBezTo>
                <a:cubicBezTo>
                  <a:pt x="1186" y="704"/>
                  <a:pt x="1151" y="778"/>
                  <a:pt x="1099" y="836"/>
                </a:cubicBezTo>
                <a:cubicBezTo>
                  <a:pt x="1097" y="838"/>
                  <a:pt x="1094" y="841"/>
                  <a:pt x="1092" y="844"/>
                </a:cubicBezTo>
                <a:cubicBezTo>
                  <a:pt x="1043" y="896"/>
                  <a:pt x="979" y="933"/>
                  <a:pt x="907" y="950"/>
                </a:cubicBezTo>
                <a:close/>
                <a:moveTo>
                  <a:pt x="996" y="567"/>
                </a:moveTo>
                <a:cubicBezTo>
                  <a:pt x="1102" y="464"/>
                  <a:pt x="1102" y="464"/>
                  <a:pt x="1102" y="464"/>
                </a:cubicBezTo>
                <a:cubicBezTo>
                  <a:pt x="1115" y="451"/>
                  <a:pt x="1120" y="432"/>
                  <a:pt x="1114" y="415"/>
                </a:cubicBezTo>
                <a:cubicBezTo>
                  <a:pt x="1108" y="397"/>
                  <a:pt x="1093" y="385"/>
                  <a:pt x="1075" y="382"/>
                </a:cubicBezTo>
                <a:cubicBezTo>
                  <a:pt x="928" y="361"/>
                  <a:pt x="928" y="361"/>
                  <a:pt x="928" y="361"/>
                </a:cubicBezTo>
                <a:cubicBezTo>
                  <a:pt x="863" y="228"/>
                  <a:pt x="863" y="228"/>
                  <a:pt x="863" y="228"/>
                </a:cubicBezTo>
                <a:cubicBezTo>
                  <a:pt x="855" y="211"/>
                  <a:pt x="838" y="201"/>
                  <a:pt x="820" y="201"/>
                </a:cubicBezTo>
                <a:cubicBezTo>
                  <a:pt x="801" y="201"/>
                  <a:pt x="785" y="211"/>
                  <a:pt x="777" y="228"/>
                </a:cubicBezTo>
                <a:cubicBezTo>
                  <a:pt x="711" y="361"/>
                  <a:pt x="711" y="361"/>
                  <a:pt x="711" y="361"/>
                </a:cubicBezTo>
                <a:cubicBezTo>
                  <a:pt x="564" y="382"/>
                  <a:pt x="564" y="382"/>
                  <a:pt x="564" y="382"/>
                </a:cubicBezTo>
                <a:cubicBezTo>
                  <a:pt x="546" y="385"/>
                  <a:pt x="531" y="397"/>
                  <a:pt x="525" y="415"/>
                </a:cubicBezTo>
                <a:cubicBezTo>
                  <a:pt x="520" y="432"/>
                  <a:pt x="524" y="451"/>
                  <a:pt x="538" y="464"/>
                </a:cubicBezTo>
                <a:cubicBezTo>
                  <a:pt x="644" y="567"/>
                  <a:pt x="644" y="567"/>
                  <a:pt x="644" y="567"/>
                </a:cubicBezTo>
                <a:cubicBezTo>
                  <a:pt x="619" y="714"/>
                  <a:pt x="619" y="714"/>
                  <a:pt x="619" y="714"/>
                </a:cubicBezTo>
                <a:cubicBezTo>
                  <a:pt x="616" y="732"/>
                  <a:pt x="623" y="750"/>
                  <a:pt x="638" y="761"/>
                </a:cubicBezTo>
                <a:cubicBezTo>
                  <a:pt x="653" y="771"/>
                  <a:pt x="672" y="773"/>
                  <a:pt x="688" y="764"/>
                </a:cubicBezTo>
                <a:cubicBezTo>
                  <a:pt x="820" y="695"/>
                  <a:pt x="820" y="695"/>
                  <a:pt x="820" y="695"/>
                </a:cubicBezTo>
                <a:cubicBezTo>
                  <a:pt x="951" y="764"/>
                  <a:pt x="951" y="764"/>
                  <a:pt x="951" y="764"/>
                </a:cubicBezTo>
                <a:cubicBezTo>
                  <a:pt x="958" y="768"/>
                  <a:pt x="966" y="770"/>
                  <a:pt x="973" y="770"/>
                </a:cubicBezTo>
                <a:cubicBezTo>
                  <a:pt x="983" y="770"/>
                  <a:pt x="993" y="767"/>
                  <a:pt x="1002" y="761"/>
                </a:cubicBezTo>
                <a:cubicBezTo>
                  <a:pt x="1016" y="750"/>
                  <a:pt x="1024" y="732"/>
                  <a:pt x="1021" y="714"/>
                </a:cubicBezTo>
                <a:lnTo>
                  <a:pt x="996" y="567"/>
                </a:lnTo>
                <a:close/>
                <a:moveTo>
                  <a:pt x="911" y="516"/>
                </a:moveTo>
                <a:cubicBezTo>
                  <a:pt x="899" y="527"/>
                  <a:pt x="894" y="543"/>
                  <a:pt x="897" y="559"/>
                </a:cubicBezTo>
                <a:cubicBezTo>
                  <a:pt x="910" y="634"/>
                  <a:pt x="910" y="634"/>
                  <a:pt x="910" y="634"/>
                </a:cubicBezTo>
                <a:cubicBezTo>
                  <a:pt x="842" y="598"/>
                  <a:pt x="842" y="598"/>
                  <a:pt x="842" y="598"/>
                </a:cubicBezTo>
                <a:cubicBezTo>
                  <a:pt x="835" y="595"/>
                  <a:pt x="827" y="593"/>
                  <a:pt x="820" y="593"/>
                </a:cubicBezTo>
                <a:cubicBezTo>
                  <a:pt x="812" y="593"/>
                  <a:pt x="804" y="595"/>
                  <a:pt x="797" y="598"/>
                </a:cubicBezTo>
                <a:cubicBezTo>
                  <a:pt x="730" y="634"/>
                  <a:pt x="730" y="634"/>
                  <a:pt x="730" y="634"/>
                </a:cubicBezTo>
                <a:cubicBezTo>
                  <a:pt x="743" y="559"/>
                  <a:pt x="743" y="559"/>
                  <a:pt x="743" y="559"/>
                </a:cubicBezTo>
                <a:cubicBezTo>
                  <a:pt x="745" y="543"/>
                  <a:pt x="740" y="527"/>
                  <a:pt x="729" y="516"/>
                </a:cubicBezTo>
                <a:cubicBezTo>
                  <a:pt x="674" y="463"/>
                  <a:pt x="674" y="463"/>
                  <a:pt x="674" y="463"/>
                </a:cubicBezTo>
                <a:cubicBezTo>
                  <a:pt x="750" y="452"/>
                  <a:pt x="750" y="452"/>
                  <a:pt x="750" y="452"/>
                </a:cubicBezTo>
                <a:cubicBezTo>
                  <a:pt x="765" y="450"/>
                  <a:pt x="779" y="440"/>
                  <a:pt x="786" y="426"/>
                </a:cubicBezTo>
                <a:cubicBezTo>
                  <a:pt x="820" y="357"/>
                  <a:pt x="820" y="357"/>
                  <a:pt x="820" y="357"/>
                </a:cubicBezTo>
                <a:cubicBezTo>
                  <a:pt x="853" y="426"/>
                  <a:pt x="853" y="426"/>
                  <a:pt x="853" y="426"/>
                </a:cubicBezTo>
                <a:cubicBezTo>
                  <a:pt x="860" y="440"/>
                  <a:pt x="874" y="450"/>
                  <a:pt x="890" y="452"/>
                </a:cubicBezTo>
                <a:cubicBezTo>
                  <a:pt x="965" y="463"/>
                  <a:pt x="965" y="463"/>
                  <a:pt x="965" y="463"/>
                </a:cubicBezTo>
                <a:lnTo>
                  <a:pt x="91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3" name="Freeform 21"/>
          <p:cNvSpPr>
            <a:spLocks noEditPoints="1"/>
          </p:cNvSpPr>
          <p:nvPr/>
        </p:nvSpPr>
        <p:spPr bwMode="auto">
          <a:xfrm>
            <a:off x="8160527" y="3240688"/>
            <a:ext cx="392534" cy="392387"/>
          </a:xfrm>
          <a:custGeom>
            <a:avLst/>
            <a:gdLst>
              <a:gd name="T0" fmla="*/ 1443 w 1638"/>
              <a:gd name="T1" fmla="*/ 726 h 1638"/>
              <a:gd name="T2" fmla="*/ 1299 w 1638"/>
              <a:gd name="T3" fmla="*/ 0 h 1638"/>
              <a:gd name="T4" fmla="*/ 195 w 1638"/>
              <a:gd name="T5" fmla="*/ 144 h 1638"/>
              <a:gd name="T6" fmla="*/ 339 w 1638"/>
              <a:gd name="T7" fmla="*/ 870 h 1638"/>
              <a:gd name="T8" fmla="*/ 675 w 1638"/>
              <a:gd name="T9" fmla="*/ 966 h 1638"/>
              <a:gd name="T10" fmla="*/ 483 w 1638"/>
              <a:gd name="T11" fmla="*/ 1014 h 1638"/>
              <a:gd name="T12" fmla="*/ 1107 w 1638"/>
              <a:gd name="T13" fmla="*/ 1062 h 1638"/>
              <a:gd name="T14" fmla="*/ 1107 w 1638"/>
              <a:gd name="T15" fmla="*/ 966 h 1638"/>
              <a:gd name="T16" fmla="*/ 963 w 1638"/>
              <a:gd name="T17" fmla="*/ 870 h 1638"/>
              <a:gd name="T18" fmla="*/ 291 w 1638"/>
              <a:gd name="T19" fmla="*/ 144 h 1638"/>
              <a:gd name="T20" fmla="*/ 1299 w 1638"/>
              <a:gd name="T21" fmla="*/ 96 h 1638"/>
              <a:gd name="T22" fmla="*/ 1347 w 1638"/>
              <a:gd name="T23" fmla="*/ 582 h 1638"/>
              <a:gd name="T24" fmla="*/ 291 w 1638"/>
              <a:gd name="T25" fmla="*/ 144 h 1638"/>
              <a:gd name="T26" fmla="*/ 771 w 1638"/>
              <a:gd name="T27" fmla="*/ 966 h 1638"/>
              <a:gd name="T28" fmla="*/ 867 w 1638"/>
              <a:gd name="T29" fmla="*/ 870 h 1638"/>
              <a:gd name="T30" fmla="*/ 339 w 1638"/>
              <a:gd name="T31" fmla="*/ 774 h 1638"/>
              <a:gd name="T32" fmla="*/ 291 w 1638"/>
              <a:gd name="T33" fmla="*/ 678 h 1638"/>
              <a:gd name="T34" fmla="*/ 1347 w 1638"/>
              <a:gd name="T35" fmla="*/ 726 h 1638"/>
              <a:gd name="T36" fmla="*/ 339 w 1638"/>
              <a:gd name="T37" fmla="*/ 774 h 1638"/>
              <a:gd name="T38" fmla="*/ 1494 w 1638"/>
              <a:gd name="T39" fmla="*/ 1158 h 1638"/>
              <a:gd name="T40" fmla="*/ 0 w 1638"/>
              <a:gd name="T41" fmla="*/ 1302 h 1638"/>
              <a:gd name="T42" fmla="*/ 144 w 1638"/>
              <a:gd name="T43" fmla="*/ 1638 h 1638"/>
              <a:gd name="T44" fmla="*/ 1638 w 1638"/>
              <a:gd name="T45" fmla="*/ 1494 h 1638"/>
              <a:gd name="T46" fmla="*/ 1542 w 1638"/>
              <a:gd name="T47" fmla="*/ 1494 h 1638"/>
              <a:gd name="T48" fmla="*/ 144 w 1638"/>
              <a:gd name="T49" fmla="*/ 1542 h 1638"/>
              <a:gd name="T50" fmla="*/ 96 w 1638"/>
              <a:gd name="T51" fmla="*/ 1302 h 1638"/>
              <a:gd name="T52" fmla="*/ 1494 w 1638"/>
              <a:gd name="T53" fmla="*/ 1254 h 1638"/>
              <a:gd name="T54" fmla="*/ 1542 w 1638"/>
              <a:gd name="T55" fmla="*/ 1494 h 1638"/>
              <a:gd name="T56" fmla="*/ 291 w 1638"/>
              <a:gd name="T57" fmla="*/ 1446 h 1638"/>
              <a:gd name="T58" fmla="*/ 144 w 1638"/>
              <a:gd name="T59" fmla="*/ 1398 h 1638"/>
              <a:gd name="T60" fmla="*/ 291 w 1638"/>
              <a:gd name="T61" fmla="*/ 1350 h 1638"/>
              <a:gd name="T62" fmla="*/ 627 w 1638"/>
              <a:gd name="T63" fmla="*/ 1398 h 1638"/>
              <a:gd name="T64" fmla="*/ 483 w 1638"/>
              <a:gd name="T65" fmla="*/ 1446 h 1638"/>
              <a:gd name="T66" fmla="*/ 483 w 1638"/>
              <a:gd name="T67" fmla="*/ 1350 h 1638"/>
              <a:gd name="T68" fmla="*/ 627 w 1638"/>
              <a:gd name="T69" fmla="*/ 1398 h 1638"/>
              <a:gd name="T70" fmla="*/ 867 w 1638"/>
              <a:gd name="T71" fmla="*/ 1446 h 1638"/>
              <a:gd name="T72" fmla="*/ 723 w 1638"/>
              <a:gd name="T73" fmla="*/ 1398 h 1638"/>
              <a:gd name="T74" fmla="*/ 867 w 1638"/>
              <a:gd name="T75" fmla="*/ 1350 h 1638"/>
              <a:gd name="T76" fmla="*/ 1203 w 1638"/>
              <a:gd name="T77" fmla="*/ 1398 h 1638"/>
              <a:gd name="T78" fmla="*/ 1059 w 1638"/>
              <a:gd name="T79" fmla="*/ 1446 h 1638"/>
              <a:gd name="T80" fmla="*/ 1059 w 1638"/>
              <a:gd name="T81" fmla="*/ 1350 h 1638"/>
              <a:gd name="T82" fmla="*/ 1203 w 1638"/>
              <a:gd name="T83" fmla="*/ 1398 h 1638"/>
              <a:gd name="T84" fmla="*/ 1446 w 1638"/>
              <a:gd name="T85" fmla="*/ 1446 h 1638"/>
              <a:gd name="T86" fmla="*/ 1299 w 1638"/>
              <a:gd name="T87" fmla="*/ 1398 h 1638"/>
              <a:gd name="T88" fmla="*/ 1446 w 1638"/>
              <a:gd name="T89" fmla="*/ 135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8" h="1638">
                <a:moveTo>
                  <a:pt x="1299" y="870"/>
                </a:moveTo>
                <a:cubicBezTo>
                  <a:pt x="1378" y="870"/>
                  <a:pt x="1443" y="806"/>
                  <a:pt x="1443" y="726"/>
                </a:cubicBezTo>
                <a:cubicBezTo>
                  <a:pt x="1443" y="144"/>
                  <a:pt x="1443" y="144"/>
                  <a:pt x="1443" y="144"/>
                </a:cubicBezTo>
                <a:cubicBezTo>
                  <a:pt x="1443" y="64"/>
                  <a:pt x="1378" y="0"/>
                  <a:pt x="1299" y="0"/>
                </a:cubicBezTo>
                <a:cubicBezTo>
                  <a:pt x="339" y="0"/>
                  <a:pt x="339" y="0"/>
                  <a:pt x="339" y="0"/>
                </a:cubicBezTo>
                <a:cubicBezTo>
                  <a:pt x="259" y="0"/>
                  <a:pt x="195" y="64"/>
                  <a:pt x="195" y="144"/>
                </a:cubicBezTo>
                <a:cubicBezTo>
                  <a:pt x="195" y="726"/>
                  <a:pt x="195" y="726"/>
                  <a:pt x="195" y="726"/>
                </a:cubicBezTo>
                <a:cubicBezTo>
                  <a:pt x="195" y="806"/>
                  <a:pt x="259" y="870"/>
                  <a:pt x="339" y="870"/>
                </a:cubicBezTo>
                <a:cubicBezTo>
                  <a:pt x="675" y="870"/>
                  <a:pt x="675" y="870"/>
                  <a:pt x="675" y="870"/>
                </a:cubicBezTo>
                <a:cubicBezTo>
                  <a:pt x="675" y="966"/>
                  <a:pt x="675" y="966"/>
                  <a:pt x="675" y="966"/>
                </a:cubicBezTo>
                <a:cubicBezTo>
                  <a:pt x="531" y="966"/>
                  <a:pt x="531" y="966"/>
                  <a:pt x="531" y="966"/>
                </a:cubicBezTo>
                <a:cubicBezTo>
                  <a:pt x="504" y="966"/>
                  <a:pt x="483" y="988"/>
                  <a:pt x="483" y="1014"/>
                </a:cubicBezTo>
                <a:cubicBezTo>
                  <a:pt x="483" y="1041"/>
                  <a:pt x="504" y="1062"/>
                  <a:pt x="531" y="1062"/>
                </a:cubicBezTo>
                <a:cubicBezTo>
                  <a:pt x="1107" y="1062"/>
                  <a:pt x="1107" y="1062"/>
                  <a:pt x="1107" y="1062"/>
                </a:cubicBezTo>
                <a:cubicBezTo>
                  <a:pt x="1133" y="1062"/>
                  <a:pt x="1155" y="1041"/>
                  <a:pt x="1155" y="1014"/>
                </a:cubicBezTo>
                <a:cubicBezTo>
                  <a:pt x="1155" y="988"/>
                  <a:pt x="1133" y="966"/>
                  <a:pt x="1107" y="966"/>
                </a:cubicBezTo>
                <a:cubicBezTo>
                  <a:pt x="963" y="966"/>
                  <a:pt x="963" y="966"/>
                  <a:pt x="963" y="966"/>
                </a:cubicBezTo>
                <a:cubicBezTo>
                  <a:pt x="963" y="870"/>
                  <a:pt x="963" y="870"/>
                  <a:pt x="963" y="870"/>
                </a:cubicBezTo>
                <a:lnTo>
                  <a:pt x="1299" y="870"/>
                </a:lnTo>
                <a:close/>
                <a:moveTo>
                  <a:pt x="291" y="144"/>
                </a:moveTo>
                <a:cubicBezTo>
                  <a:pt x="291" y="117"/>
                  <a:pt x="312" y="96"/>
                  <a:pt x="339" y="96"/>
                </a:cubicBezTo>
                <a:cubicBezTo>
                  <a:pt x="1299" y="96"/>
                  <a:pt x="1299" y="96"/>
                  <a:pt x="1299" y="96"/>
                </a:cubicBezTo>
                <a:cubicBezTo>
                  <a:pt x="1325" y="96"/>
                  <a:pt x="1347" y="117"/>
                  <a:pt x="1347" y="144"/>
                </a:cubicBezTo>
                <a:cubicBezTo>
                  <a:pt x="1347" y="582"/>
                  <a:pt x="1347" y="582"/>
                  <a:pt x="1347" y="582"/>
                </a:cubicBezTo>
                <a:cubicBezTo>
                  <a:pt x="291" y="582"/>
                  <a:pt x="291" y="582"/>
                  <a:pt x="291" y="582"/>
                </a:cubicBezTo>
                <a:lnTo>
                  <a:pt x="291" y="144"/>
                </a:lnTo>
                <a:close/>
                <a:moveTo>
                  <a:pt x="867" y="966"/>
                </a:moveTo>
                <a:cubicBezTo>
                  <a:pt x="771" y="966"/>
                  <a:pt x="771" y="966"/>
                  <a:pt x="771" y="966"/>
                </a:cubicBezTo>
                <a:cubicBezTo>
                  <a:pt x="771" y="870"/>
                  <a:pt x="771" y="870"/>
                  <a:pt x="771" y="870"/>
                </a:cubicBezTo>
                <a:cubicBezTo>
                  <a:pt x="867" y="870"/>
                  <a:pt x="867" y="870"/>
                  <a:pt x="867" y="870"/>
                </a:cubicBezTo>
                <a:lnTo>
                  <a:pt x="867" y="966"/>
                </a:lnTo>
                <a:close/>
                <a:moveTo>
                  <a:pt x="339" y="774"/>
                </a:moveTo>
                <a:cubicBezTo>
                  <a:pt x="312" y="774"/>
                  <a:pt x="291" y="753"/>
                  <a:pt x="291" y="726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1347" y="678"/>
                  <a:pt x="1347" y="678"/>
                  <a:pt x="1347" y="678"/>
                </a:cubicBezTo>
                <a:cubicBezTo>
                  <a:pt x="1347" y="726"/>
                  <a:pt x="1347" y="726"/>
                  <a:pt x="1347" y="726"/>
                </a:cubicBezTo>
                <a:cubicBezTo>
                  <a:pt x="1347" y="753"/>
                  <a:pt x="1325" y="774"/>
                  <a:pt x="1299" y="774"/>
                </a:cubicBezTo>
                <a:lnTo>
                  <a:pt x="339" y="774"/>
                </a:lnTo>
                <a:close/>
                <a:moveTo>
                  <a:pt x="1638" y="1302"/>
                </a:moveTo>
                <a:cubicBezTo>
                  <a:pt x="1638" y="1223"/>
                  <a:pt x="1573" y="1158"/>
                  <a:pt x="1494" y="1158"/>
                </a:cubicBezTo>
                <a:cubicBezTo>
                  <a:pt x="144" y="1158"/>
                  <a:pt x="144" y="1158"/>
                  <a:pt x="144" y="1158"/>
                </a:cubicBezTo>
                <a:cubicBezTo>
                  <a:pt x="64" y="1158"/>
                  <a:pt x="0" y="1223"/>
                  <a:pt x="0" y="1302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0" y="1574"/>
                  <a:pt x="64" y="1638"/>
                  <a:pt x="144" y="1638"/>
                </a:cubicBezTo>
                <a:cubicBezTo>
                  <a:pt x="1494" y="1638"/>
                  <a:pt x="1494" y="1638"/>
                  <a:pt x="1494" y="1638"/>
                </a:cubicBezTo>
                <a:cubicBezTo>
                  <a:pt x="1573" y="1638"/>
                  <a:pt x="1638" y="1574"/>
                  <a:pt x="1638" y="1494"/>
                </a:cubicBezTo>
                <a:lnTo>
                  <a:pt x="1638" y="1302"/>
                </a:lnTo>
                <a:close/>
                <a:moveTo>
                  <a:pt x="1542" y="1494"/>
                </a:moveTo>
                <a:cubicBezTo>
                  <a:pt x="1542" y="1521"/>
                  <a:pt x="1521" y="1542"/>
                  <a:pt x="1494" y="1542"/>
                </a:cubicBezTo>
                <a:cubicBezTo>
                  <a:pt x="144" y="1542"/>
                  <a:pt x="144" y="1542"/>
                  <a:pt x="144" y="1542"/>
                </a:cubicBezTo>
                <a:cubicBezTo>
                  <a:pt x="117" y="1542"/>
                  <a:pt x="96" y="1521"/>
                  <a:pt x="96" y="1494"/>
                </a:cubicBezTo>
                <a:cubicBezTo>
                  <a:pt x="96" y="1302"/>
                  <a:pt x="96" y="1302"/>
                  <a:pt x="96" y="1302"/>
                </a:cubicBezTo>
                <a:cubicBezTo>
                  <a:pt x="96" y="1276"/>
                  <a:pt x="117" y="1254"/>
                  <a:pt x="144" y="1254"/>
                </a:cubicBezTo>
                <a:cubicBezTo>
                  <a:pt x="1494" y="1254"/>
                  <a:pt x="1494" y="1254"/>
                  <a:pt x="1494" y="1254"/>
                </a:cubicBezTo>
                <a:cubicBezTo>
                  <a:pt x="1521" y="1254"/>
                  <a:pt x="1542" y="1276"/>
                  <a:pt x="1542" y="1302"/>
                </a:cubicBezTo>
                <a:lnTo>
                  <a:pt x="1542" y="1494"/>
                </a:lnTo>
                <a:close/>
                <a:moveTo>
                  <a:pt x="339" y="1398"/>
                </a:moveTo>
                <a:cubicBezTo>
                  <a:pt x="339" y="1425"/>
                  <a:pt x="317" y="1446"/>
                  <a:pt x="291" y="1446"/>
                </a:cubicBezTo>
                <a:cubicBezTo>
                  <a:pt x="192" y="1446"/>
                  <a:pt x="192" y="1446"/>
                  <a:pt x="192" y="1446"/>
                </a:cubicBezTo>
                <a:cubicBezTo>
                  <a:pt x="165" y="1446"/>
                  <a:pt x="144" y="1425"/>
                  <a:pt x="144" y="1398"/>
                </a:cubicBezTo>
                <a:cubicBezTo>
                  <a:pt x="144" y="1372"/>
                  <a:pt x="165" y="1350"/>
                  <a:pt x="192" y="1350"/>
                </a:cubicBezTo>
                <a:cubicBezTo>
                  <a:pt x="291" y="1350"/>
                  <a:pt x="291" y="1350"/>
                  <a:pt x="291" y="1350"/>
                </a:cubicBezTo>
                <a:cubicBezTo>
                  <a:pt x="317" y="1350"/>
                  <a:pt x="339" y="1372"/>
                  <a:pt x="339" y="1398"/>
                </a:cubicBezTo>
                <a:close/>
                <a:moveTo>
                  <a:pt x="627" y="1398"/>
                </a:moveTo>
                <a:cubicBezTo>
                  <a:pt x="627" y="1425"/>
                  <a:pt x="605" y="1446"/>
                  <a:pt x="579" y="1446"/>
                </a:cubicBezTo>
                <a:cubicBezTo>
                  <a:pt x="483" y="1446"/>
                  <a:pt x="483" y="1446"/>
                  <a:pt x="483" y="1446"/>
                </a:cubicBezTo>
                <a:cubicBezTo>
                  <a:pt x="456" y="1446"/>
                  <a:pt x="435" y="1425"/>
                  <a:pt x="435" y="1398"/>
                </a:cubicBezTo>
                <a:cubicBezTo>
                  <a:pt x="435" y="1372"/>
                  <a:pt x="456" y="1350"/>
                  <a:pt x="483" y="1350"/>
                </a:cubicBezTo>
                <a:cubicBezTo>
                  <a:pt x="579" y="1350"/>
                  <a:pt x="579" y="1350"/>
                  <a:pt x="579" y="1350"/>
                </a:cubicBezTo>
                <a:cubicBezTo>
                  <a:pt x="605" y="1350"/>
                  <a:pt x="627" y="1372"/>
                  <a:pt x="627" y="1398"/>
                </a:cubicBezTo>
                <a:close/>
                <a:moveTo>
                  <a:pt x="915" y="1398"/>
                </a:moveTo>
                <a:cubicBezTo>
                  <a:pt x="915" y="1425"/>
                  <a:pt x="893" y="1446"/>
                  <a:pt x="867" y="1446"/>
                </a:cubicBezTo>
                <a:cubicBezTo>
                  <a:pt x="771" y="1446"/>
                  <a:pt x="771" y="1446"/>
                  <a:pt x="771" y="1446"/>
                </a:cubicBezTo>
                <a:cubicBezTo>
                  <a:pt x="744" y="1446"/>
                  <a:pt x="723" y="1425"/>
                  <a:pt x="723" y="1398"/>
                </a:cubicBezTo>
                <a:cubicBezTo>
                  <a:pt x="723" y="1372"/>
                  <a:pt x="744" y="1350"/>
                  <a:pt x="771" y="1350"/>
                </a:cubicBezTo>
                <a:cubicBezTo>
                  <a:pt x="867" y="1350"/>
                  <a:pt x="867" y="1350"/>
                  <a:pt x="867" y="1350"/>
                </a:cubicBezTo>
                <a:cubicBezTo>
                  <a:pt x="893" y="1350"/>
                  <a:pt x="915" y="1372"/>
                  <a:pt x="915" y="1398"/>
                </a:cubicBezTo>
                <a:close/>
                <a:moveTo>
                  <a:pt x="1203" y="1398"/>
                </a:moveTo>
                <a:cubicBezTo>
                  <a:pt x="1203" y="1425"/>
                  <a:pt x="1181" y="1446"/>
                  <a:pt x="1155" y="1446"/>
                </a:cubicBezTo>
                <a:cubicBezTo>
                  <a:pt x="1059" y="1446"/>
                  <a:pt x="1059" y="1446"/>
                  <a:pt x="1059" y="1446"/>
                </a:cubicBezTo>
                <a:cubicBezTo>
                  <a:pt x="1032" y="1446"/>
                  <a:pt x="1011" y="1425"/>
                  <a:pt x="1011" y="1398"/>
                </a:cubicBezTo>
                <a:cubicBezTo>
                  <a:pt x="1011" y="1372"/>
                  <a:pt x="1032" y="1350"/>
                  <a:pt x="1059" y="1350"/>
                </a:cubicBezTo>
                <a:cubicBezTo>
                  <a:pt x="1155" y="1350"/>
                  <a:pt x="1155" y="1350"/>
                  <a:pt x="1155" y="1350"/>
                </a:cubicBezTo>
                <a:cubicBezTo>
                  <a:pt x="1181" y="1350"/>
                  <a:pt x="1203" y="1372"/>
                  <a:pt x="1203" y="1398"/>
                </a:cubicBezTo>
                <a:close/>
                <a:moveTo>
                  <a:pt x="1494" y="1398"/>
                </a:moveTo>
                <a:cubicBezTo>
                  <a:pt x="1494" y="1425"/>
                  <a:pt x="1473" y="1446"/>
                  <a:pt x="1446" y="1446"/>
                </a:cubicBezTo>
                <a:cubicBezTo>
                  <a:pt x="1347" y="1446"/>
                  <a:pt x="1347" y="1446"/>
                  <a:pt x="1347" y="1446"/>
                </a:cubicBezTo>
                <a:cubicBezTo>
                  <a:pt x="1320" y="1446"/>
                  <a:pt x="1299" y="1425"/>
                  <a:pt x="1299" y="1398"/>
                </a:cubicBezTo>
                <a:cubicBezTo>
                  <a:pt x="1299" y="1372"/>
                  <a:pt x="1320" y="1350"/>
                  <a:pt x="1347" y="1350"/>
                </a:cubicBezTo>
                <a:cubicBezTo>
                  <a:pt x="1446" y="1350"/>
                  <a:pt x="1446" y="1350"/>
                  <a:pt x="1446" y="1350"/>
                </a:cubicBezTo>
                <a:cubicBezTo>
                  <a:pt x="1473" y="1350"/>
                  <a:pt x="1494" y="1372"/>
                  <a:pt x="1494" y="1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4" name="Freeform 41"/>
          <p:cNvSpPr>
            <a:spLocks noEditPoints="1"/>
          </p:cNvSpPr>
          <p:nvPr/>
        </p:nvSpPr>
        <p:spPr bwMode="auto">
          <a:xfrm>
            <a:off x="8160013" y="5256673"/>
            <a:ext cx="393562" cy="399872"/>
          </a:xfrm>
          <a:custGeom>
            <a:avLst/>
            <a:gdLst>
              <a:gd name="T0" fmla="*/ 1382 w 1642"/>
              <a:gd name="T1" fmla="*/ 1666 h 1669"/>
              <a:gd name="T2" fmla="*/ 1444 w 1642"/>
              <a:gd name="T3" fmla="*/ 1608 h 1669"/>
              <a:gd name="T4" fmla="*/ 1512 w 1642"/>
              <a:gd name="T5" fmla="*/ 641 h 1669"/>
              <a:gd name="T6" fmla="*/ 1544 w 1642"/>
              <a:gd name="T7" fmla="*/ 131 h 1669"/>
              <a:gd name="T8" fmla="*/ 1058 w 1642"/>
              <a:gd name="T9" fmla="*/ 132 h 1669"/>
              <a:gd name="T10" fmla="*/ 608 w 1642"/>
              <a:gd name="T11" fmla="*/ 156 h 1669"/>
              <a:gd name="T12" fmla="*/ 109 w 1642"/>
              <a:gd name="T13" fmla="*/ 131 h 1669"/>
              <a:gd name="T14" fmla="*/ 131 w 1642"/>
              <a:gd name="T15" fmla="*/ 643 h 1669"/>
              <a:gd name="T16" fmla="*/ 200 w 1642"/>
              <a:gd name="T17" fmla="*/ 1608 h 1669"/>
              <a:gd name="T18" fmla="*/ 262 w 1642"/>
              <a:gd name="T19" fmla="*/ 1666 h 1669"/>
              <a:gd name="T20" fmla="*/ 1155 w 1642"/>
              <a:gd name="T21" fmla="*/ 1485 h 1669"/>
              <a:gd name="T22" fmla="*/ 1155 w 1642"/>
              <a:gd name="T23" fmla="*/ 1485 h 1669"/>
              <a:gd name="T24" fmla="*/ 1476 w 1642"/>
              <a:gd name="T25" fmla="*/ 541 h 1669"/>
              <a:gd name="T26" fmla="*/ 1132 w 1642"/>
              <a:gd name="T27" fmla="*/ 194 h 1669"/>
              <a:gd name="T28" fmla="*/ 177 w 1642"/>
              <a:gd name="T29" fmla="*/ 198 h 1669"/>
              <a:gd name="T30" fmla="*/ 168 w 1642"/>
              <a:gd name="T31" fmla="*/ 545 h 1669"/>
              <a:gd name="T32" fmla="*/ 597 w 1642"/>
              <a:gd name="T33" fmla="*/ 261 h 1669"/>
              <a:gd name="T34" fmla="*/ 1018 w 1642"/>
              <a:gd name="T35" fmla="*/ 251 h 1669"/>
              <a:gd name="T36" fmla="*/ 822 w 1642"/>
              <a:gd name="T37" fmla="*/ 1470 h 1669"/>
              <a:gd name="T38" fmla="*/ 359 w 1642"/>
              <a:gd name="T39" fmla="*/ 1397 h 1669"/>
              <a:gd name="T40" fmla="*/ 450 w 1642"/>
              <a:gd name="T41" fmla="*/ 1221 h 1669"/>
              <a:gd name="T42" fmla="*/ 1192 w 1642"/>
              <a:gd name="T43" fmla="*/ 1224 h 1669"/>
              <a:gd name="T44" fmla="*/ 1351 w 1642"/>
              <a:gd name="T45" fmla="*/ 847 h 1669"/>
              <a:gd name="T46" fmla="*/ 1196 w 1642"/>
              <a:gd name="T47" fmla="*/ 474 h 1669"/>
              <a:gd name="T48" fmla="*/ 450 w 1642"/>
              <a:gd name="T49" fmla="*/ 474 h 1669"/>
              <a:gd name="T50" fmla="*/ 446 w 1642"/>
              <a:gd name="T51" fmla="*/ 1217 h 1669"/>
              <a:gd name="T52" fmla="*/ 871 w 1642"/>
              <a:gd name="T53" fmla="*/ 847 h 1669"/>
              <a:gd name="T54" fmla="*/ 823 w 1642"/>
              <a:gd name="T55" fmla="*/ 799 h 1669"/>
              <a:gd name="T56" fmla="*/ 486 w 1642"/>
              <a:gd name="T57" fmla="*/ 578 h 1669"/>
              <a:gd name="T58" fmla="*/ 586 w 1642"/>
              <a:gd name="T59" fmla="*/ 610 h 1669"/>
              <a:gd name="T60" fmla="*/ 775 w 1642"/>
              <a:gd name="T61" fmla="*/ 418 h 1669"/>
              <a:gd name="T62" fmla="*/ 693 w 1642"/>
              <a:gd name="T63" fmla="*/ 909 h 1669"/>
              <a:gd name="T64" fmla="*/ 685 w 1642"/>
              <a:gd name="T65" fmla="*/ 1033 h 1669"/>
              <a:gd name="T66" fmla="*/ 823 w 1642"/>
              <a:gd name="T67" fmla="*/ 991 h 1669"/>
              <a:gd name="T68" fmla="*/ 871 w 1642"/>
              <a:gd name="T69" fmla="*/ 418 h 1669"/>
              <a:gd name="T70" fmla="*/ 1060 w 1642"/>
              <a:gd name="T71" fmla="*/ 610 h 1669"/>
              <a:gd name="T72" fmla="*/ 1160 w 1642"/>
              <a:gd name="T73" fmla="*/ 578 h 1669"/>
              <a:gd name="T74" fmla="*/ 1159 w 1642"/>
              <a:gd name="T75" fmla="*/ 847 h 1669"/>
              <a:gd name="T76" fmla="*/ 1160 w 1642"/>
              <a:gd name="T77" fmla="*/ 1117 h 1669"/>
              <a:gd name="T78" fmla="*/ 1060 w 1642"/>
              <a:gd name="T79" fmla="*/ 1153 h 1669"/>
              <a:gd name="T80" fmla="*/ 871 w 1642"/>
              <a:gd name="T81" fmla="*/ 1231 h 1669"/>
              <a:gd name="T82" fmla="*/ 775 w 1642"/>
              <a:gd name="T83" fmla="*/ 1277 h 1669"/>
              <a:gd name="T84" fmla="*/ 586 w 1642"/>
              <a:gd name="T85" fmla="*/ 1085 h 1669"/>
              <a:gd name="T86" fmla="*/ 394 w 1642"/>
              <a:gd name="T87" fmla="*/ 895 h 1669"/>
              <a:gd name="T88" fmla="*/ 439 w 1642"/>
              <a:gd name="T89" fmla="*/ 799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42" h="1669">
                <a:moveTo>
                  <a:pt x="822" y="1566"/>
                </a:moveTo>
                <a:cubicBezTo>
                  <a:pt x="890" y="1566"/>
                  <a:pt x="956" y="1557"/>
                  <a:pt x="1019" y="1539"/>
                </a:cubicBezTo>
                <a:cubicBezTo>
                  <a:pt x="1382" y="1666"/>
                  <a:pt x="1382" y="1666"/>
                  <a:pt x="1382" y="1666"/>
                </a:cubicBezTo>
                <a:cubicBezTo>
                  <a:pt x="1387" y="1668"/>
                  <a:pt x="1392" y="1669"/>
                  <a:pt x="1398" y="1669"/>
                </a:cubicBezTo>
                <a:cubicBezTo>
                  <a:pt x="1410" y="1669"/>
                  <a:pt x="1422" y="1664"/>
                  <a:pt x="1431" y="1656"/>
                </a:cubicBezTo>
                <a:cubicBezTo>
                  <a:pt x="1444" y="1643"/>
                  <a:pt x="1449" y="1625"/>
                  <a:pt x="1444" y="1608"/>
                </a:cubicBezTo>
                <a:cubicBezTo>
                  <a:pt x="1363" y="1321"/>
                  <a:pt x="1363" y="1321"/>
                  <a:pt x="1363" y="1321"/>
                </a:cubicBezTo>
                <a:cubicBezTo>
                  <a:pt x="1474" y="1194"/>
                  <a:pt x="1542" y="1028"/>
                  <a:pt x="1542" y="846"/>
                </a:cubicBezTo>
                <a:cubicBezTo>
                  <a:pt x="1542" y="776"/>
                  <a:pt x="1532" y="707"/>
                  <a:pt x="1512" y="641"/>
                </a:cubicBezTo>
                <a:cubicBezTo>
                  <a:pt x="1544" y="609"/>
                  <a:pt x="1544" y="609"/>
                  <a:pt x="1544" y="609"/>
                </a:cubicBezTo>
                <a:cubicBezTo>
                  <a:pt x="1608" y="545"/>
                  <a:pt x="1642" y="461"/>
                  <a:pt x="1642" y="370"/>
                </a:cubicBezTo>
                <a:cubicBezTo>
                  <a:pt x="1642" y="279"/>
                  <a:pt x="1608" y="194"/>
                  <a:pt x="1544" y="131"/>
                </a:cubicBezTo>
                <a:cubicBezTo>
                  <a:pt x="1481" y="67"/>
                  <a:pt x="1395" y="32"/>
                  <a:pt x="1302" y="32"/>
                </a:cubicBezTo>
                <a:cubicBezTo>
                  <a:pt x="1209" y="32"/>
                  <a:pt x="1123" y="67"/>
                  <a:pt x="1059" y="131"/>
                </a:cubicBezTo>
                <a:cubicBezTo>
                  <a:pt x="1059" y="131"/>
                  <a:pt x="1059" y="131"/>
                  <a:pt x="1058" y="132"/>
                </a:cubicBezTo>
                <a:cubicBezTo>
                  <a:pt x="1036" y="156"/>
                  <a:pt x="1036" y="156"/>
                  <a:pt x="1036" y="156"/>
                </a:cubicBezTo>
                <a:cubicBezTo>
                  <a:pt x="967" y="134"/>
                  <a:pt x="895" y="123"/>
                  <a:pt x="822" y="123"/>
                </a:cubicBezTo>
                <a:cubicBezTo>
                  <a:pt x="748" y="123"/>
                  <a:pt x="676" y="134"/>
                  <a:pt x="608" y="156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85" y="131"/>
                  <a:pt x="585" y="131"/>
                  <a:pt x="584" y="131"/>
                </a:cubicBezTo>
                <a:cubicBezTo>
                  <a:pt x="453" y="0"/>
                  <a:pt x="240" y="0"/>
                  <a:pt x="109" y="131"/>
                </a:cubicBezTo>
                <a:cubicBezTo>
                  <a:pt x="45" y="194"/>
                  <a:pt x="8" y="279"/>
                  <a:pt x="4" y="368"/>
                </a:cubicBezTo>
                <a:cubicBezTo>
                  <a:pt x="0" y="460"/>
                  <a:pt x="33" y="546"/>
                  <a:pt x="96" y="609"/>
                </a:cubicBezTo>
                <a:cubicBezTo>
                  <a:pt x="131" y="643"/>
                  <a:pt x="131" y="643"/>
                  <a:pt x="131" y="643"/>
                </a:cubicBezTo>
                <a:cubicBezTo>
                  <a:pt x="112" y="709"/>
                  <a:pt x="102" y="777"/>
                  <a:pt x="102" y="846"/>
                </a:cubicBezTo>
                <a:cubicBezTo>
                  <a:pt x="102" y="1028"/>
                  <a:pt x="169" y="1194"/>
                  <a:pt x="281" y="1321"/>
                </a:cubicBezTo>
                <a:cubicBezTo>
                  <a:pt x="200" y="1608"/>
                  <a:pt x="200" y="1608"/>
                  <a:pt x="200" y="1608"/>
                </a:cubicBezTo>
                <a:cubicBezTo>
                  <a:pt x="195" y="1625"/>
                  <a:pt x="200" y="1643"/>
                  <a:pt x="213" y="1656"/>
                </a:cubicBezTo>
                <a:cubicBezTo>
                  <a:pt x="222" y="1664"/>
                  <a:pt x="234" y="1669"/>
                  <a:pt x="246" y="1669"/>
                </a:cubicBezTo>
                <a:cubicBezTo>
                  <a:pt x="251" y="1669"/>
                  <a:pt x="257" y="1668"/>
                  <a:pt x="262" y="1666"/>
                </a:cubicBezTo>
                <a:cubicBezTo>
                  <a:pt x="625" y="1539"/>
                  <a:pt x="625" y="1539"/>
                  <a:pt x="625" y="1539"/>
                </a:cubicBezTo>
                <a:cubicBezTo>
                  <a:pt x="687" y="1557"/>
                  <a:pt x="753" y="1566"/>
                  <a:pt x="822" y="1566"/>
                </a:cubicBezTo>
                <a:close/>
                <a:moveTo>
                  <a:pt x="1155" y="1485"/>
                </a:moveTo>
                <a:cubicBezTo>
                  <a:pt x="1201" y="1460"/>
                  <a:pt x="1245" y="1431"/>
                  <a:pt x="1285" y="1397"/>
                </a:cubicBezTo>
                <a:cubicBezTo>
                  <a:pt x="1326" y="1545"/>
                  <a:pt x="1326" y="1545"/>
                  <a:pt x="1326" y="1545"/>
                </a:cubicBezTo>
                <a:lnTo>
                  <a:pt x="1155" y="1485"/>
                </a:lnTo>
                <a:close/>
                <a:moveTo>
                  <a:pt x="1302" y="128"/>
                </a:moveTo>
                <a:cubicBezTo>
                  <a:pt x="1368" y="128"/>
                  <a:pt x="1432" y="154"/>
                  <a:pt x="1476" y="198"/>
                </a:cubicBezTo>
                <a:cubicBezTo>
                  <a:pt x="1571" y="293"/>
                  <a:pt x="1571" y="447"/>
                  <a:pt x="1476" y="541"/>
                </a:cubicBezTo>
                <a:cubicBezTo>
                  <a:pt x="1475" y="542"/>
                  <a:pt x="1475" y="542"/>
                  <a:pt x="1475" y="542"/>
                </a:cubicBezTo>
                <a:cubicBezTo>
                  <a:pt x="1440" y="467"/>
                  <a:pt x="1391" y="397"/>
                  <a:pt x="1331" y="336"/>
                </a:cubicBezTo>
                <a:cubicBezTo>
                  <a:pt x="1272" y="277"/>
                  <a:pt x="1205" y="229"/>
                  <a:pt x="1132" y="194"/>
                </a:cubicBezTo>
                <a:cubicBezTo>
                  <a:pt x="1176" y="152"/>
                  <a:pt x="1238" y="128"/>
                  <a:pt x="1302" y="128"/>
                </a:cubicBezTo>
                <a:close/>
                <a:moveTo>
                  <a:pt x="164" y="541"/>
                </a:moveTo>
                <a:cubicBezTo>
                  <a:pt x="73" y="450"/>
                  <a:pt x="79" y="296"/>
                  <a:pt x="177" y="198"/>
                </a:cubicBezTo>
                <a:cubicBezTo>
                  <a:pt x="269" y="106"/>
                  <a:pt x="418" y="105"/>
                  <a:pt x="512" y="194"/>
                </a:cubicBezTo>
                <a:cubicBezTo>
                  <a:pt x="439" y="229"/>
                  <a:pt x="372" y="277"/>
                  <a:pt x="313" y="336"/>
                </a:cubicBezTo>
                <a:cubicBezTo>
                  <a:pt x="252" y="398"/>
                  <a:pt x="203" y="468"/>
                  <a:pt x="168" y="545"/>
                </a:cubicBezTo>
                <a:lnTo>
                  <a:pt x="164" y="541"/>
                </a:lnTo>
                <a:close/>
                <a:moveTo>
                  <a:pt x="198" y="846"/>
                </a:moveTo>
                <a:cubicBezTo>
                  <a:pt x="198" y="580"/>
                  <a:pt x="364" y="352"/>
                  <a:pt x="597" y="261"/>
                </a:cubicBezTo>
                <a:cubicBezTo>
                  <a:pt x="607" y="261"/>
                  <a:pt x="618" y="258"/>
                  <a:pt x="626" y="251"/>
                </a:cubicBezTo>
                <a:cubicBezTo>
                  <a:pt x="688" y="230"/>
                  <a:pt x="753" y="219"/>
                  <a:pt x="822" y="219"/>
                </a:cubicBezTo>
                <a:cubicBezTo>
                  <a:pt x="890" y="219"/>
                  <a:pt x="956" y="230"/>
                  <a:pt x="1018" y="251"/>
                </a:cubicBezTo>
                <a:cubicBezTo>
                  <a:pt x="1026" y="258"/>
                  <a:pt x="1036" y="261"/>
                  <a:pt x="1047" y="261"/>
                </a:cubicBezTo>
                <a:cubicBezTo>
                  <a:pt x="1280" y="352"/>
                  <a:pt x="1446" y="580"/>
                  <a:pt x="1446" y="846"/>
                </a:cubicBezTo>
                <a:cubicBezTo>
                  <a:pt x="1446" y="1190"/>
                  <a:pt x="1166" y="1470"/>
                  <a:pt x="822" y="1470"/>
                </a:cubicBezTo>
                <a:cubicBezTo>
                  <a:pt x="478" y="1470"/>
                  <a:pt x="198" y="1190"/>
                  <a:pt x="198" y="846"/>
                </a:cubicBezTo>
                <a:close/>
                <a:moveTo>
                  <a:pt x="317" y="1545"/>
                </a:moveTo>
                <a:cubicBezTo>
                  <a:pt x="359" y="1397"/>
                  <a:pt x="359" y="1397"/>
                  <a:pt x="359" y="1397"/>
                </a:cubicBezTo>
                <a:cubicBezTo>
                  <a:pt x="399" y="1431"/>
                  <a:pt x="442" y="1460"/>
                  <a:pt x="489" y="1485"/>
                </a:cubicBezTo>
                <a:lnTo>
                  <a:pt x="317" y="1545"/>
                </a:lnTo>
                <a:close/>
                <a:moveTo>
                  <a:pt x="450" y="1221"/>
                </a:moveTo>
                <a:cubicBezTo>
                  <a:pt x="451" y="1222"/>
                  <a:pt x="452" y="1223"/>
                  <a:pt x="454" y="1224"/>
                </a:cubicBezTo>
                <a:cubicBezTo>
                  <a:pt x="549" y="1318"/>
                  <a:pt x="679" y="1375"/>
                  <a:pt x="823" y="1375"/>
                </a:cubicBezTo>
                <a:cubicBezTo>
                  <a:pt x="967" y="1375"/>
                  <a:pt x="1097" y="1317"/>
                  <a:pt x="1192" y="1224"/>
                </a:cubicBezTo>
                <a:cubicBezTo>
                  <a:pt x="1194" y="1223"/>
                  <a:pt x="1195" y="1222"/>
                  <a:pt x="1196" y="1221"/>
                </a:cubicBezTo>
                <a:cubicBezTo>
                  <a:pt x="1198" y="1219"/>
                  <a:pt x="1199" y="1218"/>
                  <a:pt x="1200" y="1217"/>
                </a:cubicBezTo>
                <a:cubicBezTo>
                  <a:pt x="1293" y="1121"/>
                  <a:pt x="1351" y="991"/>
                  <a:pt x="1351" y="847"/>
                </a:cubicBezTo>
                <a:cubicBezTo>
                  <a:pt x="1351" y="702"/>
                  <a:pt x="1292" y="570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cubicBezTo>
                  <a:pt x="1100" y="378"/>
                  <a:pt x="968" y="319"/>
                  <a:pt x="823" y="319"/>
                </a:cubicBezTo>
                <a:cubicBezTo>
                  <a:pt x="678" y="319"/>
                  <a:pt x="546" y="378"/>
                  <a:pt x="450" y="474"/>
                </a:cubicBezTo>
                <a:cubicBezTo>
                  <a:pt x="450" y="474"/>
                  <a:pt x="450" y="474"/>
                  <a:pt x="450" y="474"/>
                </a:cubicBezTo>
                <a:cubicBezTo>
                  <a:pt x="450" y="474"/>
                  <a:pt x="450" y="474"/>
                  <a:pt x="450" y="474"/>
                </a:cubicBezTo>
                <a:cubicBezTo>
                  <a:pt x="354" y="570"/>
                  <a:pt x="295" y="702"/>
                  <a:pt x="295" y="847"/>
                </a:cubicBezTo>
                <a:cubicBezTo>
                  <a:pt x="295" y="991"/>
                  <a:pt x="353" y="1121"/>
                  <a:pt x="446" y="1217"/>
                </a:cubicBezTo>
                <a:cubicBezTo>
                  <a:pt x="447" y="1218"/>
                  <a:pt x="448" y="1219"/>
                  <a:pt x="450" y="1221"/>
                </a:cubicBezTo>
                <a:close/>
                <a:moveTo>
                  <a:pt x="823" y="799"/>
                </a:moveTo>
                <a:cubicBezTo>
                  <a:pt x="849" y="799"/>
                  <a:pt x="871" y="821"/>
                  <a:pt x="871" y="847"/>
                </a:cubicBezTo>
                <a:cubicBezTo>
                  <a:pt x="871" y="874"/>
                  <a:pt x="849" y="895"/>
                  <a:pt x="823" y="895"/>
                </a:cubicBezTo>
                <a:cubicBezTo>
                  <a:pt x="796" y="895"/>
                  <a:pt x="775" y="874"/>
                  <a:pt x="775" y="847"/>
                </a:cubicBezTo>
                <a:cubicBezTo>
                  <a:pt x="775" y="821"/>
                  <a:pt x="796" y="799"/>
                  <a:pt x="823" y="799"/>
                </a:cubicBezTo>
                <a:close/>
                <a:moveTo>
                  <a:pt x="439" y="799"/>
                </a:moveTo>
                <a:cubicBezTo>
                  <a:pt x="394" y="799"/>
                  <a:pt x="394" y="799"/>
                  <a:pt x="394" y="799"/>
                </a:cubicBezTo>
                <a:cubicBezTo>
                  <a:pt x="403" y="716"/>
                  <a:pt x="436" y="640"/>
                  <a:pt x="486" y="578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27" y="619"/>
                  <a:pt x="539" y="624"/>
                  <a:pt x="552" y="624"/>
                </a:cubicBezTo>
                <a:cubicBezTo>
                  <a:pt x="564" y="624"/>
                  <a:pt x="576" y="619"/>
                  <a:pt x="586" y="610"/>
                </a:cubicBezTo>
                <a:cubicBezTo>
                  <a:pt x="604" y="591"/>
                  <a:pt x="604" y="561"/>
                  <a:pt x="586" y="542"/>
                </a:cubicBezTo>
                <a:cubicBezTo>
                  <a:pt x="554" y="510"/>
                  <a:pt x="554" y="510"/>
                  <a:pt x="554" y="510"/>
                </a:cubicBezTo>
                <a:cubicBezTo>
                  <a:pt x="616" y="460"/>
                  <a:pt x="692" y="427"/>
                  <a:pt x="775" y="418"/>
                </a:cubicBezTo>
                <a:cubicBezTo>
                  <a:pt x="775" y="712"/>
                  <a:pt x="775" y="712"/>
                  <a:pt x="775" y="712"/>
                </a:cubicBezTo>
                <a:cubicBezTo>
                  <a:pt x="719" y="731"/>
                  <a:pt x="679" y="785"/>
                  <a:pt x="679" y="847"/>
                </a:cubicBezTo>
                <a:cubicBezTo>
                  <a:pt x="679" y="869"/>
                  <a:pt x="684" y="890"/>
                  <a:pt x="693" y="909"/>
                </a:cubicBezTo>
                <a:cubicBezTo>
                  <a:pt x="651" y="951"/>
                  <a:pt x="651" y="951"/>
                  <a:pt x="651" y="951"/>
                </a:cubicBezTo>
                <a:cubicBezTo>
                  <a:pt x="632" y="970"/>
                  <a:pt x="632" y="1000"/>
                  <a:pt x="651" y="1019"/>
                </a:cubicBezTo>
                <a:cubicBezTo>
                  <a:pt x="660" y="1029"/>
                  <a:pt x="673" y="1033"/>
                  <a:pt x="685" y="1033"/>
                </a:cubicBezTo>
                <a:cubicBezTo>
                  <a:pt x="697" y="1033"/>
                  <a:pt x="710" y="1029"/>
                  <a:pt x="719" y="1019"/>
                </a:cubicBezTo>
                <a:cubicBezTo>
                  <a:pt x="761" y="977"/>
                  <a:pt x="761" y="977"/>
                  <a:pt x="761" y="977"/>
                </a:cubicBezTo>
                <a:cubicBezTo>
                  <a:pt x="780" y="986"/>
                  <a:pt x="801" y="991"/>
                  <a:pt x="823" y="991"/>
                </a:cubicBezTo>
                <a:cubicBezTo>
                  <a:pt x="902" y="991"/>
                  <a:pt x="967" y="927"/>
                  <a:pt x="967" y="847"/>
                </a:cubicBezTo>
                <a:cubicBezTo>
                  <a:pt x="967" y="785"/>
                  <a:pt x="927" y="731"/>
                  <a:pt x="871" y="712"/>
                </a:cubicBezTo>
                <a:cubicBezTo>
                  <a:pt x="871" y="418"/>
                  <a:pt x="871" y="418"/>
                  <a:pt x="871" y="418"/>
                </a:cubicBezTo>
                <a:cubicBezTo>
                  <a:pt x="954" y="427"/>
                  <a:pt x="1030" y="460"/>
                  <a:pt x="1092" y="510"/>
                </a:cubicBezTo>
                <a:cubicBezTo>
                  <a:pt x="1060" y="542"/>
                  <a:pt x="1060" y="542"/>
                  <a:pt x="1060" y="542"/>
                </a:cubicBezTo>
                <a:cubicBezTo>
                  <a:pt x="1042" y="561"/>
                  <a:pt x="1042" y="591"/>
                  <a:pt x="1060" y="610"/>
                </a:cubicBezTo>
                <a:cubicBezTo>
                  <a:pt x="1070" y="619"/>
                  <a:pt x="1082" y="624"/>
                  <a:pt x="1094" y="624"/>
                </a:cubicBezTo>
                <a:cubicBezTo>
                  <a:pt x="1107" y="624"/>
                  <a:pt x="1119" y="619"/>
                  <a:pt x="1128" y="610"/>
                </a:cubicBezTo>
                <a:cubicBezTo>
                  <a:pt x="1160" y="578"/>
                  <a:pt x="1160" y="578"/>
                  <a:pt x="1160" y="578"/>
                </a:cubicBezTo>
                <a:cubicBezTo>
                  <a:pt x="1210" y="640"/>
                  <a:pt x="1243" y="716"/>
                  <a:pt x="1252" y="799"/>
                </a:cubicBezTo>
                <a:cubicBezTo>
                  <a:pt x="1207" y="799"/>
                  <a:pt x="1207" y="799"/>
                  <a:pt x="1207" y="799"/>
                </a:cubicBezTo>
                <a:cubicBezTo>
                  <a:pt x="1180" y="799"/>
                  <a:pt x="1159" y="821"/>
                  <a:pt x="1159" y="847"/>
                </a:cubicBezTo>
                <a:cubicBezTo>
                  <a:pt x="1159" y="874"/>
                  <a:pt x="1180" y="895"/>
                  <a:pt x="1207" y="895"/>
                </a:cubicBezTo>
                <a:cubicBezTo>
                  <a:pt x="1252" y="895"/>
                  <a:pt x="1252" y="895"/>
                  <a:pt x="1252" y="895"/>
                </a:cubicBezTo>
                <a:cubicBezTo>
                  <a:pt x="1243" y="978"/>
                  <a:pt x="1210" y="1055"/>
                  <a:pt x="1160" y="1117"/>
                </a:cubicBezTo>
                <a:cubicBezTo>
                  <a:pt x="1128" y="1085"/>
                  <a:pt x="1128" y="1085"/>
                  <a:pt x="1128" y="1085"/>
                </a:cubicBezTo>
                <a:cubicBezTo>
                  <a:pt x="1110" y="1066"/>
                  <a:pt x="1079" y="1066"/>
                  <a:pt x="1060" y="1085"/>
                </a:cubicBezTo>
                <a:cubicBezTo>
                  <a:pt x="1042" y="1103"/>
                  <a:pt x="1042" y="1134"/>
                  <a:pt x="1060" y="1153"/>
                </a:cubicBezTo>
                <a:cubicBezTo>
                  <a:pt x="1092" y="1185"/>
                  <a:pt x="1092" y="1185"/>
                  <a:pt x="1092" y="1185"/>
                </a:cubicBezTo>
                <a:cubicBezTo>
                  <a:pt x="1030" y="1234"/>
                  <a:pt x="954" y="1267"/>
                  <a:pt x="871" y="1277"/>
                </a:cubicBezTo>
                <a:cubicBezTo>
                  <a:pt x="871" y="1231"/>
                  <a:pt x="871" y="1231"/>
                  <a:pt x="871" y="1231"/>
                </a:cubicBezTo>
                <a:cubicBezTo>
                  <a:pt x="871" y="1205"/>
                  <a:pt x="849" y="1183"/>
                  <a:pt x="823" y="1183"/>
                </a:cubicBezTo>
                <a:cubicBezTo>
                  <a:pt x="796" y="1183"/>
                  <a:pt x="775" y="1205"/>
                  <a:pt x="775" y="1231"/>
                </a:cubicBezTo>
                <a:cubicBezTo>
                  <a:pt x="775" y="1277"/>
                  <a:pt x="775" y="1277"/>
                  <a:pt x="775" y="1277"/>
                </a:cubicBezTo>
                <a:cubicBezTo>
                  <a:pt x="692" y="1267"/>
                  <a:pt x="616" y="1234"/>
                  <a:pt x="554" y="1185"/>
                </a:cubicBezTo>
                <a:cubicBezTo>
                  <a:pt x="586" y="1153"/>
                  <a:pt x="586" y="1153"/>
                  <a:pt x="586" y="1153"/>
                </a:cubicBezTo>
                <a:cubicBezTo>
                  <a:pt x="604" y="1134"/>
                  <a:pt x="604" y="1103"/>
                  <a:pt x="586" y="1085"/>
                </a:cubicBezTo>
                <a:cubicBezTo>
                  <a:pt x="567" y="1066"/>
                  <a:pt x="536" y="1066"/>
                  <a:pt x="518" y="1085"/>
                </a:cubicBezTo>
                <a:cubicBezTo>
                  <a:pt x="486" y="1117"/>
                  <a:pt x="486" y="1117"/>
                  <a:pt x="486" y="1117"/>
                </a:cubicBezTo>
                <a:cubicBezTo>
                  <a:pt x="436" y="1055"/>
                  <a:pt x="403" y="978"/>
                  <a:pt x="394" y="895"/>
                </a:cubicBezTo>
                <a:cubicBezTo>
                  <a:pt x="439" y="895"/>
                  <a:pt x="439" y="895"/>
                  <a:pt x="439" y="895"/>
                </a:cubicBezTo>
                <a:cubicBezTo>
                  <a:pt x="466" y="895"/>
                  <a:pt x="487" y="874"/>
                  <a:pt x="487" y="847"/>
                </a:cubicBezTo>
                <a:cubicBezTo>
                  <a:pt x="487" y="821"/>
                  <a:pt x="466" y="799"/>
                  <a:pt x="439" y="7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5" name="Freeform 48"/>
          <p:cNvSpPr>
            <a:spLocks noEditPoints="1"/>
          </p:cNvSpPr>
          <p:nvPr/>
        </p:nvSpPr>
        <p:spPr bwMode="auto">
          <a:xfrm>
            <a:off x="8195892" y="5931847"/>
            <a:ext cx="321804" cy="392681"/>
          </a:xfrm>
          <a:custGeom>
            <a:avLst/>
            <a:gdLst>
              <a:gd name="T0" fmla="*/ 768 w 1343"/>
              <a:gd name="T1" fmla="*/ 0 h 1639"/>
              <a:gd name="T2" fmla="*/ 292 w 1343"/>
              <a:gd name="T3" fmla="*/ 33 h 1639"/>
              <a:gd name="T4" fmla="*/ 0 w 1343"/>
              <a:gd name="T5" fmla="*/ 576 h 1639"/>
              <a:gd name="T6" fmla="*/ 683 w 1343"/>
              <a:gd name="T7" fmla="*/ 1339 h 1639"/>
              <a:gd name="T8" fmla="*/ 533 w 1343"/>
              <a:gd name="T9" fmla="*/ 1613 h 1639"/>
              <a:gd name="T10" fmla="*/ 960 w 1343"/>
              <a:gd name="T11" fmla="*/ 1639 h 1639"/>
              <a:gd name="T12" fmla="*/ 1000 w 1343"/>
              <a:gd name="T13" fmla="*/ 1564 h 1639"/>
              <a:gd name="T14" fmla="*/ 1311 w 1343"/>
              <a:gd name="T15" fmla="*/ 1119 h 1639"/>
              <a:gd name="T16" fmla="*/ 1208 w 1343"/>
              <a:gd name="T17" fmla="*/ 948 h 1639"/>
              <a:gd name="T18" fmla="*/ 1175 w 1343"/>
              <a:gd name="T19" fmla="*/ 169 h 1639"/>
              <a:gd name="T20" fmla="*/ 1107 w 1343"/>
              <a:gd name="T21" fmla="*/ 237 h 1639"/>
              <a:gd name="T22" fmla="*/ 1107 w 1343"/>
              <a:gd name="T23" fmla="*/ 457 h 1639"/>
              <a:gd name="T24" fmla="*/ 887 w 1343"/>
              <a:gd name="T25" fmla="*/ 237 h 1639"/>
              <a:gd name="T26" fmla="*/ 598 w 1343"/>
              <a:gd name="T27" fmla="*/ 746 h 1639"/>
              <a:gd name="T28" fmla="*/ 624 w 1343"/>
              <a:gd name="T29" fmla="*/ 500 h 1639"/>
              <a:gd name="T30" fmla="*/ 717 w 1343"/>
              <a:gd name="T31" fmla="*/ 846 h 1639"/>
              <a:gd name="T32" fmla="*/ 649 w 1343"/>
              <a:gd name="T33" fmla="*/ 915 h 1639"/>
              <a:gd name="T34" fmla="*/ 428 w 1343"/>
              <a:gd name="T35" fmla="*/ 916 h 1639"/>
              <a:gd name="T36" fmla="*/ 428 w 1343"/>
              <a:gd name="T37" fmla="*/ 695 h 1639"/>
              <a:gd name="T38" fmla="*/ 649 w 1343"/>
              <a:gd name="T39" fmla="*/ 915 h 1639"/>
              <a:gd name="T40" fmla="*/ 818 w 1343"/>
              <a:gd name="T41" fmla="*/ 306 h 1639"/>
              <a:gd name="T42" fmla="*/ 1038 w 1343"/>
              <a:gd name="T43" fmla="*/ 526 h 1639"/>
              <a:gd name="T44" fmla="*/ 691 w 1343"/>
              <a:gd name="T45" fmla="*/ 432 h 1639"/>
              <a:gd name="T46" fmla="*/ 874 w 1343"/>
              <a:gd name="T47" fmla="*/ 1030 h 1639"/>
              <a:gd name="T48" fmla="*/ 657 w 1343"/>
              <a:gd name="T49" fmla="*/ 1043 h 1639"/>
              <a:gd name="T50" fmla="*/ 802 w 1343"/>
              <a:gd name="T51" fmla="*/ 898 h 1639"/>
              <a:gd name="T52" fmla="*/ 1066 w 1343"/>
              <a:gd name="T53" fmla="*/ 942 h 1639"/>
              <a:gd name="T54" fmla="*/ 802 w 1343"/>
              <a:gd name="T55" fmla="*/ 898 h 1639"/>
              <a:gd name="T56" fmla="*/ 1089 w 1343"/>
              <a:gd name="T57" fmla="*/ 610 h 1639"/>
              <a:gd name="T58" fmla="*/ 1133 w 1343"/>
              <a:gd name="T59" fmla="*/ 874 h 1639"/>
              <a:gd name="T60" fmla="*/ 768 w 1343"/>
              <a:gd name="T61" fmla="*/ 96 h 1639"/>
              <a:gd name="T62" fmla="*/ 804 w 1343"/>
              <a:gd name="T63" fmla="*/ 184 h 1639"/>
              <a:gd name="T64" fmla="*/ 768 w 1343"/>
              <a:gd name="T65" fmla="*/ 96 h 1639"/>
              <a:gd name="T66" fmla="*/ 634 w 1343"/>
              <a:gd name="T67" fmla="*/ 214 h 1639"/>
              <a:gd name="T68" fmla="*/ 624 w 1343"/>
              <a:gd name="T69" fmla="*/ 364 h 1639"/>
              <a:gd name="T70" fmla="*/ 538 w 1343"/>
              <a:gd name="T71" fmla="*/ 199 h 1639"/>
              <a:gd name="T72" fmla="*/ 556 w 1343"/>
              <a:gd name="T73" fmla="*/ 432 h 1639"/>
              <a:gd name="T74" fmla="*/ 406 w 1343"/>
              <a:gd name="T75" fmla="*/ 442 h 1639"/>
              <a:gd name="T76" fmla="*/ 301 w 1343"/>
              <a:gd name="T77" fmla="*/ 687 h 1639"/>
              <a:gd name="T78" fmla="*/ 375 w 1343"/>
              <a:gd name="T79" fmla="*/ 613 h 1639"/>
              <a:gd name="T80" fmla="*/ 871 w 1343"/>
              <a:gd name="T81" fmla="*/ 1543 h 1639"/>
              <a:gd name="T82" fmla="*/ 768 w 1343"/>
              <a:gd name="T83" fmla="*/ 1385 h 1639"/>
              <a:gd name="T84" fmla="*/ 1208 w 1343"/>
              <a:gd name="T85" fmla="*/ 1084 h 1639"/>
              <a:gd name="T86" fmla="*/ 96 w 1343"/>
              <a:gd name="T87" fmla="*/ 576 h 1639"/>
              <a:gd name="T88" fmla="*/ 328 w 1343"/>
              <a:gd name="T89" fmla="*/ 204 h 1639"/>
              <a:gd name="T90" fmla="*/ 235 w 1343"/>
              <a:gd name="T91" fmla="*/ 795 h 1639"/>
              <a:gd name="T92" fmla="*/ 548 w 1343"/>
              <a:gd name="T93" fmla="*/ 1109 h 1639"/>
              <a:gd name="T94" fmla="*/ 768 w 1343"/>
              <a:gd name="T95" fmla="*/ 1152 h 1639"/>
              <a:gd name="T96" fmla="*/ 1208 w 1343"/>
              <a:gd name="T97" fmla="*/ 1084 h 1639"/>
              <a:gd name="T98" fmla="*/ 1160 w 1343"/>
              <a:gd name="T99" fmla="*/ 540 h 1639"/>
              <a:gd name="T100" fmla="*/ 1247 w 1343"/>
              <a:gd name="T101" fmla="*/ 576 h 1639"/>
              <a:gd name="T102" fmla="*/ 1222 w 1343"/>
              <a:gd name="T103" fmla="*/ 683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43" h="1639">
                <a:moveTo>
                  <a:pt x="1175" y="169"/>
                </a:moveTo>
                <a:cubicBezTo>
                  <a:pt x="1066" y="60"/>
                  <a:pt x="922" y="0"/>
                  <a:pt x="768" y="0"/>
                </a:cubicBezTo>
                <a:cubicBezTo>
                  <a:pt x="630" y="0"/>
                  <a:pt x="499" y="48"/>
                  <a:pt x="396" y="136"/>
                </a:cubicBezTo>
                <a:cubicBezTo>
                  <a:pt x="292" y="33"/>
                  <a:pt x="292" y="33"/>
                  <a:pt x="292" y="33"/>
                </a:cubicBezTo>
                <a:cubicBezTo>
                  <a:pt x="274" y="14"/>
                  <a:pt x="243" y="14"/>
                  <a:pt x="224" y="33"/>
                </a:cubicBezTo>
                <a:cubicBezTo>
                  <a:pt x="79" y="178"/>
                  <a:pt x="0" y="371"/>
                  <a:pt x="0" y="576"/>
                </a:cubicBezTo>
                <a:cubicBezTo>
                  <a:pt x="0" y="781"/>
                  <a:pt x="79" y="974"/>
                  <a:pt x="224" y="1119"/>
                </a:cubicBezTo>
                <a:cubicBezTo>
                  <a:pt x="349" y="1244"/>
                  <a:pt x="510" y="1321"/>
                  <a:pt x="683" y="1339"/>
                </a:cubicBezTo>
                <a:cubicBezTo>
                  <a:pt x="535" y="1564"/>
                  <a:pt x="535" y="1564"/>
                  <a:pt x="535" y="1564"/>
                </a:cubicBezTo>
                <a:cubicBezTo>
                  <a:pt x="526" y="1579"/>
                  <a:pt x="525" y="1598"/>
                  <a:pt x="533" y="1613"/>
                </a:cubicBezTo>
                <a:cubicBezTo>
                  <a:pt x="542" y="1629"/>
                  <a:pt x="558" y="1639"/>
                  <a:pt x="576" y="1639"/>
                </a:cubicBezTo>
                <a:cubicBezTo>
                  <a:pt x="960" y="1639"/>
                  <a:pt x="960" y="1639"/>
                  <a:pt x="960" y="1639"/>
                </a:cubicBezTo>
                <a:cubicBezTo>
                  <a:pt x="977" y="1639"/>
                  <a:pt x="993" y="1629"/>
                  <a:pt x="1002" y="1613"/>
                </a:cubicBezTo>
                <a:cubicBezTo>
                  <a:pt x="1010" y="1598"/>
                  <a:pt x="1009" y="1579"/>
                  <a:pt x="1000" y="1564"/>
                </a:cubicBezTo>
                <a:cubicBezTo>
                  <a:pt x="853" y="1339"/>
                  <a:pt x="853" y="1339"/>
                  <a:pt x="853" y="1339"/>
                </a:cubicBezTo>
                <a:cubicBezTo>
                  <a:pt x="1026" y="1321"/>
                  <a:pt x="1186" y="1244"/>
                  <a:pt x="1311" y="1119"/>
                </a:cubicBezTo>
                <a:cubicBezTo>
                  <a:pt x="1330" y="1100"/>
                  <a:pt x="1330" y="1070"/>
                  <a:pt x="1311" y="1051"/>
                </a:cubicBezTo>
                <a:cubicBezTo>
                  <a:pt x="1208" y="948"/>
                  <a:pt x="1208" y="948"/>
                  <a:pt x="1208" y="948"/>
                </a:cubicBezTo>
                <a:cubicBezTo>
                  <a:pt x="1295" y="844"/>
                  <a:pt x="1343" y="714"/>
                  <a:pt x="1343" y="576"/>
                </a:cubicBezTo>
                <a:cubicBezTo>
                  <a:pt x="1343" y="422"/>
                  <a:pt x="1284" y="277"/>
                  <a:pt x="1175" y="169"/>
                </a:cubicBezTo>
                <a:close/>
                <a:moveTo>
                  <a:pt x="979" y="145"/>
                </a:moveTo>
                <a:cubicBezTo>
                  <a:pt x="1025" y="168"/>
                  <a:pt x="1069" y="198"/>
                  <a:pt x="1107" y="237"/>
                </a:cubicBezTo>
                <a:cubicBezTo>
                  <a:pt x="1145" y="275"/>
                  <a:pt x="1176" y="318"/>
                  <a:pt x="1199" y="365"/>
                </a:cubicBezTo>
                <a:cubicBezTo>
                  <a:pt x="1107" y="457"/>
                  <a:pt x="1107" y="457"/>
                  <a:pt x="1107" y="457"/>
                </a:cubicBezTo>
                <a:cubicBezTo>
                  <a:pt x="1077" y="416"/>
                  <a:pt x="1043" y="376"/>
                  <a:pt x="1005" y="338"/>
                </a:cubicBezTo>
                <a:cubicBezTo>
                  <a:pt x="967" y="300"/>
                  <a:pt x="927" y="266"/>
                  <a:pt x="887" y="237"/>
                </a:cubicBezTo>
                <a:lnTo>
                  <a:pt x="979" y="145"/>
                </a:lnTo>
                <a:close/>
                <a:moveTo>
                  <a:pt x="598" y="746"/>
                </a:moveTo>
                <a:cubicBezTo>
                  <a:pt x="560" y="708"/>
                  <a:pt x="526" y="667"/>
                  <a:pt x="497" y="626"/>
                </a:cubicBezTo>
                <a:cubicBezTo>
                  <a:pt x="624" y="500"/>
                  <a:pt x="624" y="500"/>
                  <a:pt x="624" y="500"/>
                </a:cubicBezTo>
                <a:cubicBezTo>
                  <a:pt x="844" y="720"/>
                  <a:pt x="844" y="720"/>
                  <a:pt x="844" y="720"/>
                </a:cubicBezTo>
                <a:cubicBezTo>
                  <a:pt x="717" y="846"/>
                  <a:pt x="717" y="846"/>
                  <a:pt x="717" y="846"/>
                </a:cubicBezTo>
                <a:cubicBezTo>
                  <a:pt x="676" y="818"/>
                  <a:pt x="636" y="784"/>
                  <a:pt x="598" y="746"/>
                </a:cubicBezTo>
                <a:close/>
                <a:moveTo>
                  <a:pt x="649" y="915"/>
                </a:moveTo>
                <a:cubicBezTo>
                  <a:pt x="557" y="1007"/>
                  <a:pt x="557" y="1007"/>
                  <a:pt x="557" y="1007"/>
                </a:cubicBezTo>
                <a:cubicBezTo>
                  <a:pt x="510" y="985"/>
                  <a:pt x="467" y="954"/>
                  <a:pt x="428" y="916"/>
                </a:cubicBezTo>
                <a:cubicBezTo>
                  <a:pt x="390" y="877"/>
                  <a:pt x="359" y="834"/>
                  <a:pt x="336" y="787"/>
                </a:cubicBezTo>
                <a:cubicBezTo>
                  <a:pt x="428" y="695"/>
                  <a:pt x="428" y="695"/>
                  <a:pt x="428" y="695"/>
                </a:cubicBezTo>
                <a:cubicBezTo>
                  <a:pt x="458" y="736"/>
                  <a:pt x="492" y="775"/>
                  <a:pt x="530" y="814"/>
                </a:cubicBezTo>
                <a:cubicBezTo>
                  <a:pt x="568" y="851"/>
                  <a:pt x="608" y="885"/>
                  <a:pt x="649" y="915"/>
                </a:cubicBezTo>
                <a:close/>
                <a:moveTo>
                  <a:pt x="691" y="432"/>
                </a:moveTo>
                <a:cubicBezTo>
                  <a:pt x="818" y="306"/>
                  <a:pt x="818" y="306"/>
                  <a:pt x="818" y="306"/>
                </a:cubicBezTo>
                <a:cubicBezTo>
                  <a:pt x="859" y="334"/>
                  <a:pt x="899" y="368"/>
                  <a:pt x="937" y="406"/>
                </a:cubicBezTo>
                <a:cubicBezTo>
                  <a:pt x="975" y="444"/>
                  <a:pt x="1009" y="485"/>
                  <a:pt x="1038" y="526"/>
                </a:cubicBezTo>
                <a:cubicBezTo>
                  <a:pt x="912" y="652"/>
                  <a:pt x="912" y="652"/>
                  <a:pt x="912" y="652"/>
                </a:cubicBezTo>
                <a:lnTo>
                  <a:pt x="691" y="432"/>
                </a:lnTo>
                <a:close/>
                <a:moveTo>
                  <a:pt x="731" y="968"/>
                </a:moveTo>
                <a:cubicBezTo>
                  <a:pt x="779" y="995"/>
                  <a:pt x="827" y="1016"/>
                  <a:pt x="874" y="1030"/>
                </a:cubicBezTo>
                <a:cubicBezTo>
                  <a:pt x="883" y="1033"/>
                  <a:pt x="892" y="1035"/>
                  <a:pt x="901" y="1037"/>
                </a:cubicBezTo>
                <a:cubicBezTo>
                  <a:pt x="821" y="1060"/>
                  <a:pt x="737" y="1062"/>
                  <a:pt x="657" y="1043"/>
                </a:cubicBezTo>
                <a:lnTo>
                  <a:pt x="731" y="968"/>
                </a:lnTo>
                <a:close/>
                <a:moveTo>
                  <a:pt x="802" y="898"/>
                </a:moveTo>
                <a:cubicBezTo>
                  <a:pt x="912" y="788"/>
                  <a:pt x="912" y="788"/>
                  <a:pt x="912" y="788"/>
                </a:cubicBezTo>
                <a:cubicBezTo>
                  <a:pt x="1066" y="942"/>
                  <a:pt x="1066" y="942"/>
                  <a:pt x="1066" y="942"/>
                </a:cubicBezTo>
                <a:cubicBezTo>
                  <a:pt x="1023" y="958"/>
                  <a:pt x="966" y="957"/>
                  <a:pt x="901" y="938"/>
                </a:cubicBezTo>
                <a:cubicBezTo>
                  <a:pt x="869" y="928"/>
                  <a:pt x="835" y="915"/>
                  <a:pt x="802" y="898"/>
                </a:cubicBezTo>
                <a:close/>
                <a:moveTo>
                  <a:pt x="980" y="720"/>
                </a:moveTo>
                <a:cubicBezTo>
                  <a:pt x="1089" y="610"/>
                  <a:pt x="1089" y="610"/>
                  <a:pt x="1089" y="610"/>
                </a:cubicBezTo>
                <a:cubicBezTo>
                  <a:pt x="1106" y="644"/>
                  <a:pt x="1120" y="677"/>
                  <a:pt x="1130" y="710"/>
                </a:cubicBezTo>
                <a:cubicBezTo>
                  <a:pt x="1149" y="775"/>
                  <a:pt x="1150" y="832"/>
                  <a:pt x="1133" y="874"/>
                </a:cubicBezTo>
                <a:lnTo>
                  <a:pt x="980" y="720"/>
                </a:lnTo>
                <a:close/>
                <a:moveTo>
                  <a:pt x="768" y="96"/>
                </a:moveTo>
                <a:cubicBezTo>
                  <a:pt x="805" y="96"/>
                  <a:pt x="842" y="101"/>
                  <a:pt x="879" y="109"/>
                </a:cubicBezTo>
                <a:cubicBezTo>
                  <a:pt x="804" y="184"/>
                  <a:pt x="804" y="184"/>
                  <a:pt x="804" y="184"/>
                </a:cubicBezTo>
                <a:cubicBezTo>
                  <a:pt x="747" y="151"/>
                  <a:pt x="689" y="128"/>
                  <a:pt x="635" y="115"/>
                </a:cubicBezTo>
                <a:cubicBezTo>
                  <a:pt x="678" y="102"/>
                  <a:pt x="723" y="96"/>
                  <a:pt x="768" y="96"/>
                </a:cubicBezTo>
                <a:close/>
                <a:moveTo>
                  <a:pt x="538" y="199"/>
                </a:moveTo>
                <a:cubicBezTo>
                  <a:pt x="567" y="199"/>
                  <a:pt x="599" y="204"/>
                  <a:pt x="634" y="214"/>
                </a:cubicBezTo>
                <a:cubicBezTo>
                  <a:pt x="667" y="224"/>
                  <a:pt x="700" y="237"/>
                  <a:pt x="733" y="254"/>
                </a:cubicBezTo>
                <a:cubicBezTo>
                  <a:pt x="624" y="364"/>
                  <a:pt x="624" y="364"/>
                  <a:pt x="624" y="364"/>
                </a:cubicBezTo>
                <a:cubicBezTo>
                  <a:pt x="470" y="210"/>
                  <a:pt x="470" y="210"/>
                  <a:pt x="470" y="210"/>
                </a:cubicBezTo>
                <a:cubicBezTo>
                  <a:pt x="489" y="203"/>
                  <a:pt x="512" y="199"/>
                  <a:pt x="538" y="199"/>
                </a:cubicBezTo>
                <a:close/>
                <a:moveTo>
                  <a:pt x="402" y="278"/>
                </a:moveTo>
                <a:cubicBezTo>
                  <a:pt x="556" y="432"/>
                  <a:pt x="556" y="432"/>
                  <a:pt x="556" y="432"/>
                </a:cubicBezTo>
                <a:cubicBezTo>
                  <a:pt x="446" y="542"/>
                  <a:pt x="446" y="542"/>
                  <a:pt x="446" y="542"/>
                </a:cubicBezTo>
                <a:cubicBezTo>
                  <a:pt x="429" y="508"/>
                  <a:pt x="415" y="475"/>
                  <a:pt x="406" y="442"/>
                </a:cubicBezTo>
                <a:cubicBezTo>
                  <a:pt x="386" y="377"/>
                  <a:pt x="385" y="320"/>
                  <a:pt x="402" y="278"/>
                </a:cubicBezTo>
                <a:close/>
                <a:moveTo>
                  <a:pt x="301" y="687"/>
                </a:moveTo>
                <a:cubicBezTo>
                  <a:pt x="282" y="607"/>
                  <a:pt x="284" y="523"/>
                  <a:pt x="306" y="443"/>
                </a:cubicBezTo>
                <a:cubicBezTo>
                  <a:pt x="319" y="498"/>
                  <a:pt x="342" y="555"/>
                  <a:pt x="375" y="613"/>
                </a:cubicBezTo>
                <a:lnTo>
                  <a:pt x="301" y="687"/>
                </a:lnTo>
                <a:close/>
                <a:moveTo>
                  <a:pt x="871" y="1543"/>
                </a:moveTo>
                <a:cubicBezTo>
                  <a:pt x="664" y="1543"/>
                  <a:pt x="664" y="1543"/>
                  <a:pt x="664" y="1543"/>
                </a:cubicBezTo>
                <a:cubicBezTo>
                  <a:pt x="768" y="1385"/>
                  <a:pt x="768" y="1385"/>
                  <a:pt x="768" y="1385"/>
                </a:cubicBezTo>
                <a:lnTo>
                  <a:pt x="871" y="1543"/>
                </a:lnTo>
                <a:close/>
                <a:moveTo>
                  <a:pt x="1208" y="1084"/>
                </a:moveTo>
                <a:cubicBezTo>
                  <a:pt x="944" y="1313"/>
                  <a:pt x="543" y="1302"/>
                  <a:pt x="292" y="1051"/>
                </a:cubicBezTo>
                <a:cubicBezTo>
                  <a:pt x="165" y="924"/>
                  <a:pt x="96" y="756"/>
                  <a:pt x="96" y="576"/>
                </a:cubicBezTo>
                <a:cubicBezTo>
                  <a:pt x="96" y="413"/>
                  <a:pt x="153" y="258"/>
                  <a:pt x="260" y="136"/>
                </a:cubicBezTo>
                <a:cubicBezTo>
                  <a:pt x="328" y="204"/>
                  <a:pt x="328" y="204"/>
                  <a:pt x="328" y="204"/>
                </a:cubicBezTo>
                <a:cubicBezTo>
                  <a:pt x="186" y="371"/>
                  <a:pt x="155" y="600"/>
                  <a:pt x="234" y="794"/>
                </a:cubicBezTo>
                <a:cubicBezTo>
                  <a:pt x="235" y="795"/>
                  <a:pt x="235" y="795"/>
                  <a:pt x="235" y="795"/>
                </a:cubicBezTo>
                <a:cubicBezTo>
                  <a:pt x="263" y="864"/>
                  <a:pt x="305" y="928"/>
                  <a:pt x="360" y="983"/>
                </a:cubicBezTo>
                <a:cubicBezTo>
                  <a:pt x="416" y="1039"/>
                  <a:pt x="480" y="1081"/>
                  <a:pt x="548" y="1109"/>
                </a:cubicBezTo>
                <a:cubicBezTo>
                  <a:pt x="549" y="1109"/>
                  <a:pt x="549" y="1109"/>
                  <a:pt x="550" y="1109"/>
                </a:cubicBezTo>
                <a:cubicBezTo>
                  <a:pt x="619" y="1138"/>
                  <a:pt x="693" y="1152"/>
                  <a:pt x="768" y="1152"/>
                </a:cubicBezTo>
                <a:cubicBezTo>
                  <a:pt x="900" y="1152"/>
                  <a:pt x="1033" y="1107"/>
                  <a:pt x="1140" y="1016"/>
                </a:cubicBezTo>
                <a:lnTo>
                  <a:pt x="1208" y="1084"/>
                </a:lnTo>
                <a:close/>
                <a:moveTo>
                  <a:pt x="1222" y="683"/>
                </a:moveTo>
                <a:cubicBezTo>
                  <a:pt x="1208" y="635"/>
                  <a:pt x="1187" y="587"/>
                  <a:pt x="1160" y="540"/>
                </a:cubicBezTo>
                <a:cubicBezTo>
                  <a:pt x="1235" y="465"/>
                  <a:pt x="1235" y="465"/>
                  <a:pt x="1235" y="465"/>
                </a:cubicBezTo>
                <a:cubicBezTo>
                  <a:pt x="1243" y="501"/>
                  <a:pt x="1247" y="538"/>
                  <a:pt x="1247" y="576"/>
                </a:cubicBezTo>
                <a:cubicBezTo>
                  <a:pt x="1247" y="622"/>
                  <a:pt x="1241" y="667"/>
                  <a:pt x="1229" y="709"/>
                </a:cubicBezTo>
                <a:cubicBezTo>
                  <a:pt x="1227" y="700"/>
                  <a:pt x="1224" y="692"/>
                  <a:pt x="1222" y="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6" name="Freeform 53"/>
          <p:cNvSpPr>
            <a:spLocks noEditPoints="1"/>
          </p:cNvSpPr>
          <p:nvPr/>
        </p:nvSpPr>
        <p:spPr bwMode="auto">
          <a:xfrm>
            <a:off x="8160381" y="4589349"/>
            <a:ext cx="392827" cy="383876"/>
          </a:xfrm>
          <a:custGeom>
            <a:avLst/>
            <a:gdLst>
              <a:gd name="T0" fmla="*/ 1184 w 1639"/>
              <a:gd name="T1" fmla="*/ 1223 h 1602"/>
              <a:gd name="T2" fmla="*/ 1350 w 1639"/>
              <a:gd name="T3" fmla="*/ 681 h 1602"/>
              <a:gd name="T4" fmla="*/ 1559 w 1639"/>
              <a:gd name="T5" fmla="*/ 580 h 1602"/>
              <a:gd name="T6" fmla="*/ 1559 w 1639"/>
              <a:gd name="T7" fmla="*/ 323 h 1602"/>
              <a:gd name="T8" fmla="*/ 1007 w 1639"/>
              <a:gd name="T9" fmla="*/ 58 h 1602"/>
              <a:gd name="T10" fmla="*/ 80 w 1639"/>
              <a:gd name="T11" fmla="*/ 323 h 1602"/>
              <a:gd name="T12" fmla="*/ 0 w 1639"/>
              <a:gd name="T13" fmla="*/ 452 h 1602"/>
              <a:gd name="T14" fmla="*/ 80 w 1639"/>
              <a:gd name="T15" fmla="*/ 581 h 1602"/>
              <a:gd name="T16" fmla="*/ 97 w 1639"/>
              <a:gd name="T17" fmla="*/ 1131 h 1602"/>
              <a:gd name="T18" fmla="*/ 2 w 1639"/>
              <a:gd name="T19" fmla="*/ 1554 h 1602"/>
              <a:gd name="T20" fmla="*/ 241 w 1639"/>
              <a:gd name="T21" fmla="*/ 1602 h 1602"/>
              <a:gd name="T22" fmla="*/ 289 w 1639"/>
              <a:gd name="T23" fmla="*/ 1266 h 1602"/>
              <a:gd name="T24" fmla="*/ 193 w 1639"/>
              <a:gd name="T25" fmla="*/ 635 h 1602"/>
              <a:gd name="T26" fmla="*/ 289 w 1639"/>
              <a:gd name="T27" fmla="*/ 979 h 1602"/>
              <a:gd name="T28" fmla="*/ 820 w 1639"/>
              <a:gd name="T29" fmla="*/ 1314 h 1602"/>
              <a:gd name="T30" fmla="*/ 193 w 1639"/>
              <a:gd name="T31" fmla="*/ 1506 h 1602"/>
              <a:gd name="T32" fmla="*/ 98 w 1639"/>
              <a:gd name="T33" fmla="*/ 1266 h 1602"/>
              <a:gd name="T34" fmla="*/ 145 w 1639"/>
              <a:gd name="T35" fmla="*/ 1218 h 1602"/>
              <a:gd name="T36" fmla="*/ 193 w 1639"/>
              <a:gd name="T37" fmla="*/ 1266 h 1602"/>
              <a:gd name="T38" fmla="*/ 666 w 1639"/>
              <a:gd name="T39" fmla="*/ 490 h 1602"/>
              <a:gd name="T40" fmla="*/ 1011 w 1639"/>
              <a:gd name="T41" fmla="*/ 404 h 1602"/>
              <a:gd name="T42" fmla="*/ 628 w 1639"/>
              <a:gd name="T43" fmla="*/ 401 h 1602"/>
              <a:gd name="T44" fmla="*/ 122 w 1639"/>
              <a:gd name="T45" fmla="*/ 494 h 1602"/>
              <a:gd name="T46" fmla="*/ 122 w 1639"/>
              <a:gd name="T47" fmla="*/ 409 h 1602"/>
              <a:gd name="T48" fmla="*/ 966 w 1639"/>
              <a:gd name="T49" fmla="*/ 144 h 1602"/>
              <a:gd name="T50" fmla="*/ 1543 w 1639"/>
              <a:gd name="T51" fmla="*/ 452 h 1602"/>
              <a:gd name="T52" fmla="*/ 965 w 1639"/>
              <a:gd name="T53" fmla="*/ 759 h 1602"/>
              <a:gd name="T54" fmla="*/ 296 w 1639"/>
              <a:gd name="T55" fmla="*/ 578 h 1602"/>
              <a:gd name="T56" fmla="*/ 820 w 1639"/>
              <a:gd name="T57" fmla="*/ 356 h 1602"/>
              <a:gd name="T58" fmla="*/ 820 w 1639"/>
              <a:gd name="T59" fmla="*/ 452 h 1602"/>
              <a:gd name="T60" fmla="*/ 385 w 1639"/>
              <a:gd name="T61" fmla="*/ 727 h 1602"/>
              <a:gd name="T62" fmla="*/ 820 w 1639"/>
              <a:gd name="T63" fmla="*/ 889 h 1602"/>
              <a:gd name="T64" fmla="*/ 1254 w 1639"/>
              <a:gd name="T65" fmla="*/ 727 h 1602"/>
              <a:gd name="T66" fmla="*/ 1135 w 1639"/>
              <a:gd name="T67" fmla="*/ 949 h 1602"/>
              <a:gd name="T68" fmla="*/ 504 w 1639"/>
              <a:gd name="T69" fmla="*/ 949 h 1602"/>
              <a:gd name="T70" fmla="*/ 385 w 1639"/>
              <a:gd name="T71" fmla="*/ 727 h 1602"/>
              <a:gd name="T72" fmla="*/ 455 w 1639"/>
              <a:gd name="T73" fmla="*/ 1032 h 1602"/>
              <a:gd name="T74" fmla="*/ 1184 w 1639"/>
              <a:gd name="T75" fmla="*/ 1032 h 1602"/>
              <a:gd name="T76" fmla="*/ 1136 w 1639"/>
              <a:gd name="T77" fmla="*/ 1141 h 1602"/>
              <a:gd name="T78" fmla="*/ 504 w 1639"/>
              <a:gd name="T79" fmla="*/ 1141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9" h="1602">
                <a:moveTo>
                  <a:pt x="820" y="1314"/>
                </a:moveTo>
                <a:cubicBezTo>
                  <a:pt x="956" y="1314"/>
                  <a:pt x="1086" y="1282"/>
                  <a:pt x="1184" y="1223"/>
                </a:cubicBezTo>
                <a:cubicBezTo>
                  <a:pt x="1291" y="1160"/>
                  <a:pt x="1350" y="1073"/>
                  <a:pt x="1350" y="979"/>
                </a:cubicBezTo>
                <a:cubicBezTo>
                  <a:pt x="1350" y="681"/>
                  <a:pt x="1350" y="681"/>
                  <a:pt x="1350" y="681"/>
                </a:cubicBezTo>
                <a:cubicBezTo>
                  <a:pt x="1559" y="581"/>
                  <a:pt x="1559" y="581"/>
                  <a:pt x="1559" y="581"/>
                </a:cubicBezTo>
                <a:cubicBezTo>
                  <a:pt x="1559" y="580"/>
                  <a:pt x="1559" y="580"/>
                  <a:pt x="1559" y="580"/>
                </a:cubicBezTo>
                <a:cubicBezTo>
                  <a:pt x="1608" y="556"/>
                  <a:pt x="1639" y="506"/>
                  <a:pt x="1639" y="452"/>
                </a:cubicBezTo>
                <a:cubicBezTo>
                  <a:pt x="1639" y="397"/>
                  <a:pt x="1608" y="348"/>
                  <a:pt x="1559" y="323"/>
                </a:cubicBezTo>
                <a:cubicBezTo>
                  <a:pt x="1559" y="323"/>
                  <a:pt x="1559" y="323"/>
                  <a:pt x="1559" y="323"/>
                </a:cubicBezTo>
                <a:cubicBezTo>
                  <a:pt x="1007" y="58"/>
                  <a:pt x="1007" y="58"/>
                  <a:pt x="1007" y="58"/>
                </a:cubicBezTo>
                <a:cubicBezTo>
                  <a:pt x="888" y="0"/>
                  <a:pt x="751" y="0"/>
                  <a:pt x="632" y="58"/>
                </a:cubicBezTo>
                <a:cubicBezTo>
                  <a:pt x="80" y="323"/>
                  <a:pt x="80" y="323"/>
                  <a:pt x="80" y="323"/>
                </a:cubicBezTo>
                <a:cubicBezTo>
                  <a:pt x="80" y="323"/>
                  <a:pt x="80" y="323"/>
                  <a:pt x="80" y="323"/>
                </a:cubicBezTo>
                <a:cubicBezTo>
                  <a:pt x="31" y="348"/>
                  <a:pt x="0" y="397"/>
                  <a:pt x="0" y="452"/>
                </a:cubicBezTo>
                <a:cubicBezTo>
                  <a:pt x="0" y="506"/>
                  <a:pt x="31" y="556"/>
                  <a:pt x="80" y="580"/>
                </a:cubicBezTo>
                <a:cubicBezTo>
                  <a:pt x="80" y="580"/>
                  <a:pt x="80" y="580"/>
                  <a:pt x="80" y="581"/>
                </a:cubicBezTo>
                <a:cubicBezTo>
                  <a:pt x="97" y="589"/>
                  <a:pt x="97" y="589"/>
                  <a:pt x="97" y="589"/>
                </a:cubicBezTo>
                <a:cubicBezTo>
                  <a:pt x="97" y="1131"/>
                  <a:pt x="97" y="1131"/>
                  <a:pt x="97" y="1131"/>
                </a:cubicBezTo>
                <a:cubicBezTo>
                  <a:pt x="42" y="1151"/>
                  <a:pt x="2" y="1204"/>
                  <a:pt x="2" y="1266"/>
                </a:cubicBezTo>
                <a:cubicBezTo>
                  <a:pt x="2" y="1554"/>
                  <a:pt x="2" y="1554"/>
                  <a:pt x="2" y="1554"/>
                </a:cubicBezTo>
                <a:cubicBezTo>
                  <a:pt x="2" y="1580"/>
                  <a:pt x="23" y="1602"/>
                  <a:pt x="50" y="1602"/>
                </a:cubicBezTo>
                <a:cubicBezTo>
                  <a:pt x="241" y="1602"/>
                  <a:pt x="241" y="1602"/>
                  <a:pt x="241" y="1602"/>
                </a:cubicBezTo>
                <a:cubicBezTo>
                  <a:pt x="268" y="1602"/>
                  <a:pt x="289" y="1580"/>
                  <a:pt x="289" y="1554"/>
                </a:cubicBezTo>
                <a:cubicBezTo>
                  <a:pt x="289" y="1266"/>
                  <a:pt x="289" y="1266"/>
                  <a:pt x="289" y="1266"/>
                </a:cubicBezTo>
                <a:cubicBezTo>
                  <a:pt x="289" y="1204"/>
                  <a:pt x="249" y="1150"/>
                  <a:pt x="193" y="1131"/>
                </a:cubicBezTo>
                <a:cubicBezTo>
                  <a:pt x="193" y="635"/>
                  <a:pt x="193" y="635"/>
                  <a:pt x="193" y="635"/>
                </a:cubicBezTo>
                <a:cubicBezTo>
                  <a:pt x="289" y="681"/>
                  <a:pt x="289" y="681"/>
                  <a:pt x="289" y="681"/>
                </a:cubicBezTo>
                <a:cubicBezTo>
                  <a:pt x="289" y="979"/>
                  <a:pt x="289" y="979"/>
                  <a:pt x="289" y="979"/>
                </a:cubicBezTo>
                <a:cubicBezTo>
                  <a:pt x="289" y="1073"/>
                  <a:pt x="348" y="1160"/>
                  <a:pt x="455" y="1223"/>
                </a:cubicBezTo>
                <a:cubicBezTo>
                  <a:pt x="553" y="1282"/>
                  <a:pt x="683" y="1314"/>
                  <a:pt x="820" y="1314"/>
                </a:cubicBezTo>
                <a:close/>
                <a:moveTo>
                  <a:pt x="193" y="1266"/>
                </a:moveTo>
                <a:cubicBezTo>
                  <a:pt x="193" y="1506"/>
                  <a:pt x="193" y="1506"/>
                  <a:pt x="193" y="1506"/>
                </a:cubicBezTo>
                <a:cubicBezTo>
                  <a:pt x="98" y="1506"/>
                  <a:pt x="98" y="1506"/>
                  <a:pt x="98" y="1506"/>
                </a:cubicBezTo>
                <a:cubicBezTo>
                  <a:pt x="98" y="1266"/>
                  <a:pt x="98" y="1266"/>
                  <a:pt x="98" y="1266"/>
                </a:cubicBezTo>
                <a:cubicBezTo>
                  <a:pt x="98" y="1240"/>
                  <a:pt x="119" y="1219"/>
                  <a:pt x="145" y="1218"/>
                </a:cubicBezTo>
                <a:cubicBezTo>
                  <a:pt x="145" y="1218"/>
                  <a:pt x="145" y="1218"/>
                  <a:pt x="145" y="1218"/>
                </a:cubicBezTo>
                <a:cubicBezTo>
                  <a:pt x="145" y="1218"/>
                  <a:pt x="145" y="1218"/>
                  <a:pt x="146" y="1218"/>
                </a:cubicBezTo>
                <a:cubicBezTo>
                  <a:pt x="172" y="1218"/>
                  <a:pt x="193" y="1240"/>
                  <a:pt x="193" y="1266"/>
                </a:cubicBezTo>
                <a:close/>
                <a:moveTo>
                  <a:pt x="296" y="578"/>
                </a:moveTo>
                <a:cubicBezTo>
                  <a:pt x="666" y="490"/>
                  <a:pt x="666" y="490"/>
                  <a:pt x="666" y="490"/>
                </a:cubicBezTo>
                <a:cubicBezTo>
                  <a:pt x="700" y="525"/>
                  <a:pt x="756" y="547"/>
                  <a:pt x="820" y="547"/>
                </a:cubicBezTo>
                <a:cubicBezTo>
                  <a:pt x="927" y="547"/>
                  <a:pt x="1011" y="484"/>
                  <a:pt x="1011" y="404"/>
                </a:cubicBezTo>
                <a:cubicBezTo>
                  <a:pt x="1011" y="323"/>
                  <a:pt x="927" y="260"/>
                  <a:pt x="820" y="260"/>
                </a:cubicBezTo>
                <a:cubicBezTo>
                  <a:pt x="713" y="260"/>
                  <a:pt x="630" y="322"/>
                  <a:pt x="628" y="401"/>
                </a:cubicBezTo>
                <a:cubicBezTo>
                  <a:pt x="159" y="512"/>
                  <a:pt x="159" y="512"/>
                  <a:pt x="159" y="512"/>
                </a:cubicBezTo>
                <a:cubicBezTo>
                  <a:pt x="122" y="494"/>
                  <a:pt x="122" y="494"/>
                  <a:pt x="122" y="494"/>
                </a:cubicBezTo>
                <a:cubicBezTo>
                  <a:pt x="106" y="486"/>
                  <a:pt x="96" y="470"/>
                  <a:pt x="96" y="452"/>
                </a:cubicBezTo>
                <a:cubicBezTo>
                  <a:pt x="96" y="433"/>
                  <a:pt x="106" y="417"/>
                  <a:pt x="122" y="409"/>
                </a:cubicBezTo>
                <a:cubicBezTo>
                  <a:pt x="674" y="144"/>
                  <a:pt x="674" y="144"/>
                  <a:pt x="674" y="144"/>
                </a:cubicBezTo>
                <a:cubicBezTo>
                  <a:pt x="766" y="99"/>
                  <a:pt x="873" y="99"/>
                  <a:pt x="966" y="144"/>
                </a:cubicBezTo>
                <a:cubicBezTo>
                  <a:pt x="1517" y="409"/>
                  <a:pt x="1517" y="409"/>
                  <a:pt x="1517" y="409"/>
                </a:cubicBezTo>
                <a:cubicBezTo>
                  <a:pt x="1533" y="417"/>
                  <a:pt x="1543" y="433"/>
                  <a:pt x="1543" y="452"/>
                </a:cubicBezTo>
                <a:cubicBezTo>
                  <a:pt x="1543" y="470"/>
                  <a:pt x="1533" y="486"/>
                  <a:pt x="1517" y="494"/>
                </a:cubicBezTo>
                <a:cubicBezTo>
                  <a:pt x="965" y="759"/>
                  <a:pt x="965" y="759"/>
                  <a:pt x="965" y="759"/>
                </a:cubicBezTo>
                <a:cubicBezTo>
                  <a:pt x="873" y="804"/>
                  <a:pt x="766" y="804"/>
                  <a:pt x="673" y="759"/>
                </a:cubicBezTo>
                <a:lnTo>
                  <a:pt x="296" y="578"/>
                </a:lnTo>
                <a:close/>
                <a:moveTo>
                  <a:pt x="724" y="404"/>
                </a:moveTo>
                <a:cubicBezTo>
                  <a:pt x="724" y="384"/>
                  <a:pt x="761" y="356"/>
                  <a:pt x="820" y="356"/>
                </a:cubicBezTo>
                <a:cubicBezTo>
                  <a:pt x="878" y="356"/>
                  <a:pt x="915" y="384"/>
                  <a:pt x="915" y="404"/>
                </a:cubicBezTo>
                <a:cubicBezTo>
                  <a:pt x="915" y="423"/>
                  <a:pt x="878" y="452"/>
                  <a:pt x="820" y="452"/>
                </a:cubicBezTo>
                <a:cubicBezTo>
                  <a:pt x="761" y="452"/>
                  <a:pt x="724" y="423"/>
                  <a:pt x="724" y="404"/>
                </a:cubicBezTo>
                <a:close/>
                <a:moveTo>
                  <a:pt x="385" y="727"/>
                </a:moveTo>
                <a:cubicBezTo>
                  <a:pt x="632" y="845"/>
                  <a:pt x="632" y="845"/>
                  <a:pt x="632" y="845"/>
                </a:cubicBezTo>
                <a:cubicBezTo>
                  <a:pt x="692" y="874"/>
                  <a:pt x="756" y="889"/>
                  <a:pt x="820" y="889"/>
                </a:cubicBezTo>
                <a:cubicBezTo>
                  <a:pt x="884" y="889"/>
                  <a:pt x="948" y="874"/>
                  <a:pt x="1007" y="845"/>
                </a:cubicBezTo>
                <a:cubicBezTo>
                  <a:pt x="1254" y="727"/>
                  <a:pt x="1254" y="727"/>
                  <a:pt x="1254" y="727"/>
                </a:cubicBezTo>
                <a:cubicBezTo>
                  <a:pt x="1254" y="787"/>
                  <a:pt x="1254" y="787"/>
                  <a:pt x="1254" y="787"/>
                </a:cubicBezTo>
                <a:cubicBezTo>
                  <a:pt x="1254" y="846"/>
                  <a:pt x="1212" y="904"/>
                  <a:pt x="1135" y="949"/>
                </a:cubicBezTo>
                <a:cubicBezTo>
                  <a:pt x="1051" y="999"/>
                  <a:pt x="939" y="1027"/>
                  <a:pt x="820" y="1027"/>
                </a:cubicBezTo>
                <a:cubicBezTo>
                  <a:pt x="700" y="1027"/>
                  <a:pt x="588" y="999"/>
                  <a:pt x="504" y="949"/>
                </a:cubicBezTo>
                <a:cubicBezTo>
                  <a:pt x="427" y="904"/>
                  <a:pt x="385" y="846"/>
                  <a:pt x="385" y="787"/>
                </a:cubicBezTo>
                <a:lnTo>
                  <a:pt x="385" y="727"/>
                </a:lnTo>
                <a:close/>
                <a:moveTo>
                  <a:pt x="385" y="981"/>
                </a:moveTo>
                <a:cubicBezTo>
                  <a:pt x="405" y="999"/>
                  <a:pt x="428" y="1016"/>
                  <a:pt x="455" y="1032"/>
                </a:cubicBezTo>
                <a:cubicBezTo>
                  <a:pt x="553" y="1090"/>
                  <a:pt x="683" y="1123"/>
                  <a:pt x="820" y="1123"/>
                </a:cubicBezTo>
                <a:cubicBezTo>
                  <a:pt x="956" y="1123"/>
                  <a:pt x="1086" y="1090"/>
                  <a:pt x="1184" y="1032"/>
                </a:cubicBezTo>
                <a:cubicBezTo>
                  <a:pt x="1211" y="1016"/>
                  <a:pt x="1234" y="999"/>
                  <a:pt x="1254" y="981"/>
                </a:cubicBezTo>
                <a:cubicBezTo>
                  <a:pt x="1253" y="1039"/>
                  <a:pt x="1211" y="1096"/>
                  <a:pt x="1136" y="1141"/>
                </a:cubicBezTo>
                <a:cubicBezTo>
                  <a:pt x="1051" y="1191"/>
                  <a:pt x="939" y="1218"/>
                  <a:pt x="820" y="1218"/>
                </a:cubicBezTo>
                <a:cubicBezTo>
                  <a:pt x="700" y="1218"/>
                  <a:pt x="588" y="1191"/>
                  <a:pt x="504" y="1141"/>
                </a:cubicBezTo>
                <a:cubicBezTo>
                  <a:pt x="428" y="1096"/>
                  <a:pt x="386" y="1039"/>
                  <a:pt x="385" y="9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261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5334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نمادهای برداری</a:t>
            </a:r>
            <a:endParaRPr lang="en-US" sz="2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1193480"/>
            <a:ext cx="476601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نمادهای فناوری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7950" y="1193480"/>
            <a:ext cx="50101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fa-IR" sz="2000" i="1" dirty="0">
                <a:solidFill>
                  <a:schemeClr val="bg1"/>
                </a:solidFill>
                <a:cs typeface="B Nazanin" panose="00000400000000000000" pitchFamily="2" charset="-78"/>
              </a:rPr>
              <a:t>آیکون های شبکه های اجتماعی</a:t>
            </a:r>
            <a:endParaRPr lang="en-US" sz="2000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732901" y="1912729"/>
            <a:ext cx="391519" cy="344097"/>
          </a:xfrm>
          <a:custGeom>
            <a:avLst/>
            <a:gdLst>
              <a:gd name="T0" fmla="*/ 1590 w 1638"/>
              <a:gd name="T1" fmla="*/ 1440 h 1440"/>
              <a:gd name="T2" fmla="*/ 1638 w 1638"/>
              <a:gd name="T3" fmla="*/ 48 h 1440"/>
              <a:gd name="T4" fmla="*/ 48 w 1638"/>
              <a:gd name="T5" fmla="*/ 0 h 1440"/>
              <a:gd name="T6" fmla="*/ 0 w 1638"/>
              <a:gd name="T7" fmla="*/ 1392 h 1440"/>
              <a:gd name="T8" fmla="*/ 96 w 1638"/>
              <a:gd name="T9" fmla="*/ 96 h 1440"/>
              <a:gd name="T10" fmla="*/ 1542 w 1638"/>
              <a:gd name="T11" fmla="*/ 384 h 1440"/>
              <a:gd name="T12" fmla="*/ 96 w 1638"/>
              <a:gd name="T13" fmla="*/ 96 h 1440"/>
              <a:gd name="T14" fmla="*/ 1542 w 1638"/>
              <a:gd name="T15" fmla="*/ 480 h 1440"/>
              <a:gd name="T16" fmla="*/ 96 w 1638"/>
              <a:gd name="T17" fmla="*/ 1344 h 1440"/>
              <a:gd name="T18" fmla="*/ 565 w 1638"/>
              <a:gd name="T19" fmla="*/ 850 h 1440"/>
              <a:gd name="T20" fmla="*/ 565 w 1638"/>
              <a:gd name="T21" fmla="*/ 1166 h 1440"/>
              <a:gd name="T22" fmla="*/ 497 w 1638"/>
              <a:gd name="T23" fmla="*/ 1234 h 1440"/>
              <a:gd name="T24" fmla="*/ 305 w 1638"/>
              <a:gd name="T25" fmla="*/ 974 h 1440"/>
              <a:gd name="T26" fmla="*/ 565 w 1638"/>
              <a:gd name="T27" fmla="*/ 782 h 1440"/>
              <a:gd name="T28" fmla="*/ 958 w 1638"/>
              <a:gd name="T29" fmla="*/ 837 h 1440"/>
              <a:gd name="T30" fmla="*/ 702 w 1638"/>
              <a:gd name="T31" fmla="*/ 1243 h 1440"/>
              <a:gd name="T32" fmla="*/ 872 w 1638"/>
              <a:gd name="T33" fmla="*/ 795 h 1440"/>
              <a:gd name="T34" fmla="*/ 958 w 1638"/>
              <a:gd name="T35" fmla="*/ 837 h 1440"/>
              <a:gd name="T36" fmla="*/ 1333 w 1638"/>
              <a:gd name="T37" fmla="*/ 1042 h 1440"/>
              <a:gd name="T38" fmla="*/ 1073 w 1638"/>
              <a:gd name="T39" fmla="*/ 1234 h 1440"/>
              <a:gd name="T40" fmla="*/ 1231 w 1638"/>
              <a:gd name="T41" fmla="*/ 1008 h 1440"/>
              <a:gd name="T42" fmla="*/ 1073 w 1638"/>
              <a:gd name="T43" fmla="*/ 782 h 1440"/>
              <a:gd name="T44" fmla="*/ 1333 w 1638"/>
              <a:gd name="T45" fmla="*/ 974 h 1440"/>
              <a:gd name="T46" fmla="*/ 1395 w 1638"/>
              <a:gd name="T47" fmla="*/ 672 h 1440"/>
              <a:gd name="T48" fmla="*/ 195 w 1638"/>
              <a:gd name="T49" fmla="*/ 624 h 1440"/>
              <a:gd name="T50" fmla="*/ 1395 w 1638"/>
              <a:gd name="T51" fmla="*/ 576 h 1440"/>
              <a:gd name="T52" fmla="*/ 1059 w 1638"/>
              <a:gd name="T53" fmla="*/ 240 h 1440"/>
              <a:gd name="T54" fmla="*/ 963 w 1638"/>
              <a:gd name="T55" fmla="*/ 240 h 1440"/>
              <a:gd name="T56" fmla="*/ 1059 w 1638"/>
              <a:gd name="T57" fmla="*/ 240 h 1440"/>
              <a:gd name="T58" fmla="*/ 1203 w 1638"/>
              <a:gd name="T59" fmla="*/ 288 h 1440"/>
              <a:gd name="T60" fmla="*/ 1203 w 1638"/>
              <a:gd name="T61" fmla="*/ 192 h 1440"/>
              <a:gd name="T62" fmla="*/ 1443 w 1638"/>
              <a:gd name="T63" fmla="*/ 240 h 1440"/>
              <a:gd name="T64" fmla="*/ 1347 w 1638"/>
              <a:gd name="T65" fmla="*/ 240 h 1440"/>
              <a:gd name="T66" fmla="*/ 1443 w 1638"/>
              <a:gd name="T67" fmla="*/ 240 h 1440"/>
              <a:gd name="T68" fmla="*/ 723 w 1638"/>
              <a:gd name="T69" fmla="*/ 288 h 1440"/>
              <a:gd name="T70" fmla="*/ 195 w 1638"/>
              <a:gd name="T71" fmla="*/ 240 h 1440"/>
              <a:gd name="T72" fmla="*/ 723 w 1638"/>
              <a:gd name="T73" fmla="*/ 192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8" h="1440">
                <a:moveTo>
                  <a:pt x="48" y="1440"/>
                </a:moveTo>
                <a:cubicBezTo>
                  <a:pt x="1590" y="1440"/>
                  <a:pt x="1590" y="1440"/>
                  <a:pt x="1590" y="1440"/>
                </a:cubicBezTo>
                <a:cubicBezTo>
                  <a:pt x="1617" y="1440"/>
                  <a:pt x="1638" y="1419"/>
                  <a:pt x="1638" y="1392"/>
                </a:cubicBezTo>
                <a:cubicBezTo>
                  <a:pt x="1638" y="48"/>
                  <a:pt x="1638" y="48"/>
                  <a:pt x="1638" y="48"/>
                </a:cubicBezTo>
                <a:cubicBezTo>
                  <a:pt x="1638" y="21"/>
                  <a:pt x="1617" y="0"/>
                  <a:pt x="159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1392"/>
                  <a:pt x="0" y="1392"/>
                  <a:pt x="0" y="1392"/>
                </a:cubicBezTo>
                <a:cubicBezTo>
                  <a:pt x="0" y="1419"/>
                  <a:pt x="21" y="1440"/>
                  <a:pt x="48" y="1440"/>
                </a:cubicBezTo>
                <a:close/>
                <a:moveTo>
                  <a:pt x="96" y="96"/>
                </a:moveTo>
                <a:cubicBezTo>
                  <a:pt x="1542" y="96"/>
                  <a:pt x="1542" y="96"/>
                  <a:pt x="1542" y="96"/>
                </a:cubicBezTo>
                <a:cubicBezTo>
                  <a:pt x="1542" y="384"/>
                  <a:pt x="1542" y="384"/>
                  <a:pt x="1542" y="384"/>
                </a:cubicBezTo>
                <a:cubicBezTo>
                  <a:pt x="96" y="384"/>
                  <a:pt x="96" y="384"/>
                  <a:pt x="96" y="384"/>
                </a:cubicBezTo>
                <a:lnTo>
                  <a:pt x="96" y="96"/>
                </a:lnTo>
                <a:close/>
                <a:moveTo>
                  <a:pt x="96" y="480"/>
                </a:moveTo>
                <a:cubicBezTo>
                  <a:pt x="1542" y="480"/>
                  <a:pt x="1542" y="480"/>
                  <a:pt x="1542" y="480"/>
                </a:cubicBezTo>
                <a:cubicBezTo>
                  <a:pt x="1542" y="1344"/>
                  <a:pt x="1542" y="1344"/>
                  <a:pt x="1542" y="1344"/>
                </a:cubicBezTo>
                <a:cubicBezTo>
                  <a:pt x="96" y="1344"/>
                  <a:pt x="96" y="1344"/>
                  <a:pt x="96" y="1344"/>
                </a:cubicBezTo>
                <a:lnTo>
                  <a:pt x="96" y="480"/>
                </a:lnTo>
                <a:close/>
                <a:moveTo>
                  <a:pt x="565" y="850"/>
                </a:moveTo>
                <a:cubicBezTo>
                  <a:pt x="407" y="1008"/>
                  <a:pt x="407" y="1008"/>
                  <a:pt x="407" y="1008"/>
                </a:cubicBezTo>
                <a:cubicBezTo>
                  <a:pt x="565" y="1166"/>
                  <a:pt x="565" y="1166"/>
                  <a:pt x="565" y="1166"/>
                </a:cubicBezTo>
                <a:cubicBezTo>
                  <a:pt x="584" y="1185"/>
                  <a:pt x="584" y="1215"/>
                  <a:pt x="565" y="1234"/>
                </a:cubicBezTo>
                <a:cubicBezTo>
                  <a:pt x="546" y="1253"/>
                  <a:pt x="516" y="1253"/>
                  <a:pt x="497" y="1234"/>
                </a:cubicBezTo>
                <a:cubicBezTo>
                  <a:pt x="305" y="1042"/>
                  <a:pt x="305" y="1042"/>
                  <a:pt x="305" y="1042"/>
                </a:cubicBezTo>
                <a:cubicBezTo>
                  <a:pt x="287" y="1023"/>
                  <a:pt x="287" y="993"/>
                  <a:pt x="305" y="974"/>
                </a:cubicBezTo>
                <a:cubicBezTo>
                  <a:pt x="497" y="782"/>
                  <a:pt x="497" y="782"/>
                  <a:pt x="497" y="782"/>
                </a:cubicBezTo>
                <a:cubicBezTo>
                  <a:pt x="516" y="763"/>
                  <a:pt x="546" y="763"/>
                  <a:pt x="565" y="782"/>
                </a:cubicBezTo>
                <a:cubicBezTo>
                  <a:pt x="584" y="801"/>
                  <a:pt x="584" y="831"/>
                  <a:pt x="565" y="850"/>
                </a:cubicBezTo>
                <a:close/>
                <a:moveTo>
                  <a:pt x="958" y="837"/>
                </a:moveTo>
                <a:cubicBezTo>
                  <a:pt x="766" y="1221"/>
                  <a:pt x="766" y="1221"/>
                  <a:pt x="766" y="1221"/>
                </a:cubicBezTo>
                <a:cubicBezTo>
                  <a:pt x="754" y="1245"/>
                  <a:pt x="725" y="1255"/>
                  <a:pt x="702" y="1243"/>
                </a:cubicBezTo>
                <a:cubicBezTo>
                  <a:pt x="678" y="1231"/>
                  <a:pt x="668" y="1202"/>
                  <a:pt x="680" y="1179"/>
                </a:cubicBezTo>
                <a:cubicBezTo>
                  <a:pt x="872" y="795"/>
                  <a:pt x="872" y="795"/>
                  <a:pt x="872" y="795"/>
                </a:cubicBezTo>
                <a:cubicBezTo>
                  <a:pt x="884" y="771"/>
                  <a:pt x="913" y="761"/>
                  <a:pt x="937" y="773"/>
                </a:cubicBezTo>
                <a:cubicBezTo>
                  <a:pt x="960" y="785"/>
                  <a:pt x="970" y="814"/>
                  <a:pt x="958" y="837"/>
                </a:cubicBezTo>
                <a:close/>
                <a:moveTo>
                  <a:pt x="1333" y="974"/>
                </a:moveTo>
                <a:cubicBezTo>
                  <a:pt x="1352" y="993"/>
                  <a:pt x="1352" y="1023"/>
                  <a:pt x="1333" y="1042"/>
                </a:cubicBezTo>
                <a:cubicBezTo>
                  <a:pt x="1141" y="1234"/>
                  <a:pt x="1141" y="1234"/>
                  <a:pt x="1141" y="1234"/>
                </a:cubicBezTo>
                <a:cubicBezTo>
                  <a:pt x="1122" y="1253"/>
                  <a:pt x="1092" y="1253"/>
                  <a:pt x="1073" y="1234"/>
                </a:cubicBezTo>
                <a:cubicBezTo>
                  <a:pt x="1055" y="1215"/>
                  <a:pt x="1055" y="1185"/>
                  <a:pt x="1073" y="1166"/>
                </a:cubicBezTo>
                <a:cubicBezTo>
                  <a:pt x="1231" y="1008"/>
                  <a:pt x="1231" y="1008"/>
                  <a:pt x="1231" y="1008"/>
                </a:cubicBezTo>
                <a:cubicBezTo>
                  <a:pt x="1073" y="850"/>
                  <a:pt x="1073" y="850"/>
                  <a:pt x="1073" y="850"/>
                </a:cubicBezTo>
                <a:cubicBezTo>
                  <a:pt x="1055" y="831"/>
                  <a:pt x="1055" y="801"/>
                  <a:pt x="1073" y="782"/>
                </a:cubicBezTo>
                <a:cubicBezTo>
                  <a:pt x="1092" y="763"/>
                  <a:pt x="1122" y="763"/>
                  <a:pt x="1141" y="782"/>
                </a:cubicBezTo>
                <a:lnTo>
                  <a:pt x="1333" y="974"/>
                </a:lnTo>
                <a:close/>
                <a:moveTo>
                  <a:pt x="1443" y="624"/>
                </a:moveTo>
                <a:cubicBezTo>
                  <a:pt x="1443" y="651"/>
                  <a:pt x="1422" y="672"/>
                  <a:pt x="1395" y="672"/>
                </a:cubicBezTo>
                <a:cubicBezTo>
                  <a:pt x="243" y="672"/>
                  <a:pt x="243" y="672"/>
                  <a:pt x="243" y="672"/>
                </a:cubicBezTo>
                <a:cubicBezTo>
                  <a:pt x="217" y="672"/>
                  <a:pt x="195" y="651"/>
                  <a:pt x="195" y="624"/>
                </a:cubicBezTo>
                <a:cubicBezTo>
                  <a:pt x="195" y="597"/>
                  <a:pt x="217" y="576"/>
                  <a:pt x="243" y="576"/>
                </a:cubicBezTo>
                <a:cubicBezTo>
                  <a:pt x="1395" y="576"/>
                  <a:pt x="1395" y="576"/>
                  <a:pt x="1395" y="576"/>
                </a:cubicBezTo>
                <a:cubicBezTo>
                  <a:pt x="1422" y="576"/>
                  <a:pt x="1443" y="597"/>
                  <a:pt x="1443" y="624"/>
                </a:cubicBezTo>
                <a:close/>
                <a:moveTo>
                  <a:pt x="1059" y="240"/>
                </a:moveTo>
                <a:cubicBezTo>
                  <a:pt x="1059" y="267"/>
                  <a:pt x="1038" y="288"/>
                  <a:pt x="1011" y="288"/>
                </a:cubicBezTo>
                <a:cubicBezTo>
                  <a:pt x="985" y="288"/>
                  <a:pt x="963" y="267"/>
                  <a:pt x="963" y="240"/>
                </a:cubicBezTo>
                <a:cubicBezTo>
                  <a:pt x="963" y="213"/>
                  <a:pt x="985" y="192"/>
                  <a:pt x="1011" y="192"/>
                </a:cubicBezTo>
                <a:cubicBezTo>
                  <a:pt x="1038" y="192"/>
                  <a:pt x="1059" y="213"/>
                  <a:pt x="1059" y="240"/>
                </a:cubicBezTo>
                <a:close/>
                <a:moveTo>
                  <a:pt x="1251" y="240"/>
                </a:moveTo>
                <a:cubicBezTo>
                  <a:pt x="1251" y="267"/>
                  <a:pt x="1230" y="288"/>
                  <a:pt x="1203" y="288"/>
                </a:cubicBezTo>
                <a:cubicBezTo>
                  <a:pt x="1177" y="288"/>
                  <a:pt x="1155" y="267"/>
                  <a:pt x="1155" y="240"/>
                </a:cubicBezTo>
                <a:cubicBezTo>
                  <a:pt x="1155" y="213"/>
                  <a:pt x="1177" y="192"/>
                  <a:pt x="1203" y="192"/>
                </a:cubicBezTo>
                <a:cubicBezTo>
                  <a:pt x="1230" y="192"/>
                  <a:pt x="1251" y="213"/>
                  <a:pt x="1251" y="240"/>
                </a:cubicBezTo>
                <a:close/>
                <a:moveTo>
                  <a:pt x="1443" y="240"/>
                </a:moveTo>
                <a:cubicBezTo>
                  <a:pt x="1443" y="267"/>
                  <a:pt x="1422" y="288"/>
                  <a:pt x="1395" y="288"/>
                </a:cubicBezTo>
                <a:cubicBezTo>
                  <a:pt x="1369" y="288"/>
                  <a:pt x="1347" y="267"/>
                  <a:pt x="1347" y="240"/>
                </a:cubicBezTo>
                <a:cubicBezTo>
                  <a:pt x="1347" y="213"/>
                  <a:pt x="1369" y="192"/>
                  <a:pt x="1395" y="192"/>
                </a:cubicBezTo>
                <a:cubicBezTo>
                  <a:pt x="1422" y="192"/>
                  <a:pt x="1443" y="213"/>
                  <a:pt x="1443" y="240"/>
                </a:cubicBezTo>
                <a:close/>
                <a:moveTo>
                  <a:pt x="771" y="240"/>
                </a:moveTo>
                <a:cubicBezTo>
                  <a:pt x="771" y="267"/>
                  <a:pt x="750" y="288"/>
                  <a:pt x="723" y="288"/>
                </a:cubicBezTo>
                <a:cubicBezTo>
                  <a:pt x="243" y="288"/>
                  <a:pt x="243" y="288"/>
                  <a:pt x="243" y="288"/>
                </a:cubicBezTo>
                <a:cubicBezTo>
                  <a:pt x="217" y="288"/>
                  <a:pt x="195" y="267"/>
                  <a:pt x="195" y="240"/>
                </a:cubicBezTo>
                <a:cubicBezTo>
                  <a:pt x="195" y="213"/>
                  <a:pt x="217" y="192"/>
                  <a:pt x="243" y="192"/>
                </a:cubicBezTo>
                <a:cubicBezTo>
                  <a:pt x="723" y="192"/>
                  <a:pt x="723" y="192"/>
                  <a:pt x="723" y="192"/>
                </a:cubicBezTo>
                <a:cubicBezTo>
                  <a:pt x="750" y="192"/>
                  <a:pt x="771" y="213"/>
                  <a:pt x="77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1463081" y="1912655"/>
            <a:ext cx="391519" cy="344244"/>
          </a:xfrm>
          <a:custGeom>
            <a:avLst/>
            <a:gdLst>
              <a:gd name="T0" fmla="*/ 48 w 1638"/>
              <a:gd name="T1" fmla="*/ 0 h 1440"/>
              <a:gd name="T2" fmla="*/ 0 w 1638"/>
              <a:gd name="T3" fmla="*/ 1392 h 1440"/>
              <a:gd name="T4" fmla="*/ 1590 w 1638"/>
              <a:gd name="T5" fmla="*/ 1440 h 1440"/>
              <a:gd name="T6" fmla="*/ 1638 w 1638"/>
              <a:gd name="T7" fmla="*/ 48 h 1440"/>
              <a:gd name="T8" fmla="*/ 1542 w 1638"/>
              <a:gd name="T9" fmla="*/ 1344 h 1440"/>
              <a:gd name="T10" fmla="*/ 96 w 1638"/>
              <a:gd name="T11" fmla="*/ 480 h 1440"/>
              <a:gd name="T12" fmla="*/ 1542 w 1638"/>
              <a:gd name="T13" fmla="*/ 1344 h 1440"/>
              <a:gd name="T14" fmla="*/ 96 w 1638"/>
              <a:gd name="T15" fmla="*/ 384 h 1440"/>
              <a:gd name="T16" fmla="*/ 1542 w 1638"/>
              <a:gd name="T17" fmla="*/ 96 h 1440"/>
              <a:gd name="T18" fmla="*/ 965 w 1638"/>
              <a:gd name="T19" fmla="*/ 240 h 1440"/>
              <a:gd name="T20" fmla="*/ 1061 w 1638"/>
              <a:gd name="T21" fmla="*/ 240 h 1440"/>
              <a:gd name="T22" fmla="*/ 965 w 1638"/>
              <a:gd name="T23" fmla="*/ 240 h 1440"/>
              <a:gd name="T24" fmla="*/ 1205 w 1638"/>
              <a:gd name="T25" fmla="*/ 192 h 1440"/>
              <a:gd name="T26" fmla="*/ 1205 w 1638"/>
              <a:gd name="T27" fmla="*/ 288 h 1440"/>
              <a:gd name="T28" fmla="*/ 1349 w 1638"/>
              <a:gd name="T29" fmla="*/ 240 h 1440"/>
              <a:gd name="T30" fmla="*/ 1445 w 1638"/>
              <a:gd name="T31" fmla="*/ 240 h 1440"/>
              <a:gd name="T32" fmla="*/ 1349 w 1638"/>
              <a:gd name="T33" fmla="*/ 240 h 1440"/>
              <a:gd name="T34" fmla="*/ 1395 w 1638"/>
              <a:gd name="T35" fmla="*/ 1248 h 1440"/>
              <a:gd name="T36" fmla="*/ 1443 w 1638"/>
              <a:gd name="T37" fmla="*/ 624 h 1440"/>
              <a:gd name="T38" fmla="*/ 243 w 1638"/>
              <a:gd name="T39" fmla="*/ 576 h 1440"/>
              <a:gd name="T40" fmla="*/ 195 w 1638"/>
              <a:gd name="T41" fmla="*/ 1200 h 1440"/>
              <a:gd name="T42" fmla="*/ 1059 w 1638"/>
              <a:gd name="T43" fmla="*/ 1152 h 1440"/>
              <a:gd name="T44" fmla="*/ 867 w 1638"/>
              <a:gd name="T45" fmla="*/ 864 h 1440"/>
              <a:gd name="T46" fmla="*/ 1059 w 1638"/>
              <a:gd name="T47" fmla="*/ 1152 h 1440"/>
              <a:gd name="T48" fmla="*/ 1155 w 1638"/>
              <a:gd name="T49" fmla="*/ 1152 h 1440"/>
              <a:gd name="T50" fmla="*/ 1347 w 1638"/>
              <a:gd name="T51" fmla="*/ 864 h 1440"/>
              <a:gd name="T52" fmla="*/ 579 w 1638"/>
              <a:gd name="T53" fmla="*/ 672 h 1440"/>
              <a:gd name="T54" fmla="*/ 1347 w 1638"/>
              <a:gd name="T55" fmla="*/ 768 h 1440"/>
              <a:gd name="T56" fmla="*/ 579 w 1638"/>
              <a:gd name="T57" fmla="*/ 672 h 1440"/>
              <a:gd name="T58" fmla="*/ 771 w 1638"/>
              <a:gd name="T59" fmla="*/ 864 h 1440"/>
              <a:gd name="T60" fmla="*/ 579 w 1638"/>
              <a:gd name="T61" fmla="*/ 1152 h 1440"/>
              <a:gd name="T62" fmla="*/ 291 w 1638"/>
              <a:gd name="T63" fmla="*/ 672 h 1440"/>
              <a:gd name="T64" fmla="*/ 483 w 1638"/>
              <a:gd name="T65" fmla="*/ 1152 h 1440"/>
              <a:gd name="T66" fmla="*/ 291 w 1638"/>
              <a:gd name="T67" fmla="*/ 672 h 1440"/>
              <a:gd name="T68" fmla="*/ 243 w 1638"/>
              <a:gd name="T69" fmla="*/ 192 h 1440"/>
              <a:gd name="T70" fmla="*/ 771 w 1638"/>
              <a:gd name="T71" fmla="*/ 240 h 1440"/>
              <a:gd name="T72" fmla="*/ 243 w 1638"/>
              <a:gd name="T73" fmla="*/ 288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8" h="1440">
                <a:moveTo>
                  <a:pt x="1590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1392"/>
                  <a:pt x="0" y="1392"/>
                  <a:pt x="0" y="1392"/>
                </a:cubicBezTo>
                <a:cubicBezTo>
                  <a:pt x="0" y="1419"/>
                  <a:pt x="21" y="1440"/>
                  <a:pt x="48" y="1440"/>
                </a:cubicBezTo>
                <a:cubicBezTo>
                  <a:pt x="1590" y="1440"/>
                  <a:pt x="1590" y="1440"/>
                  <a:pt x="1590" y="1440"/>
                </a:cubicBezTo>
                <a:cubicBezTo>
                  <a:pt x="1617" y="1440"/>
                  <a:pt x="1638" y="1419"/>
                  <a:pt x="1638" y="1392"/>
                </a:cubicBezTo>
                <a:cubicBezTo>
                  <a:pt x="1638" y="48"/>
                  <a:pt x="1638" y="48"/>
                  <a:pt x="1638" y="48"/>
                </a:cubicBezTo>
                <a:cubicBezTo>
                  <a:pt x="1638" y="21"/>
                  <a:pt x="1617" y="0"/>
                  <a:pt x="1590" y="0"/>
                </a:cubicBezTo>
                <a:close/>
                <a:moveTo>
                  <a:pt x="1542" y="1344"/>
                </a:moveTo>
                <a:cubicBezTo>
                  <a:pt x="96" y="1344"/>
                  <a:pt x="96" y="1344"/>
                  <a:pt x="96" y="1344"/>
                </a:cubicBezTo>
                <a:cubicBezTo>
                  <a:pt x="96" y="480"/>
                  <a:pt x="96" y="480"/>
                  <a:pt x="96" y="480"/>
                </a:cubicBezTo>
                <a:cubicBezTo>
                  <a:pt x="1542" y="480"/>
                  <a:pt x="1542" y="480"/>
                  <a:pt x="1542" y="480"/>
                </a:cubicBezTo>
                <a:lnTo>
                  <a:pt x="1542" y="1344"/>
                </a:lnTo>
                <a:close/>
                <a:moveTo>
                  <a:pt x="1542" y="384"/>
                </a:moveTo>
                <a:cubicBezTo>
                  <a:pt x="96" y="384"/>
                  <a:pt x="96" y="384"/>
                  <a:pt x="96" y="384"/>
                </a:cubicBezTo>
                <a:cubicBezTo>
                  <a:pt x="96" y="96"/>
                  <a:pt x="96" y="96"/>
                  <a:pt x="96" y="96"/>
                </a:cubicBezTo>
                <a:cubicBezTo>
                  <a:pt x="1542" y="96"/>
                  <a:pt x="1542" y="96"/>
                  <a:pt x="1542" y="96"/>
                </a:cubicBezTo>
                <a:lnTo>
                  <a:pt x="1542" y="384"/>
                </a:lnTo>
                <a:close/>
                <a:moveTo>
                  <a:pt x="965" y="240"/>
                </a:moveTo>
                <a:cubicBezTo>
                  <a:pt x="965" y="213"/>
                  <a:pt x="987" y="192"/>
                  <a:pt x="1013" y="192"/>
                </a:cubicBezTo>
                <a:cubicBezTo>
                  <a:pt x="1040" y="192"/>
                  <a:pt x="1061" y="213"/>
                  <a:pt x="1061" y="240"/>
                </a:cubicBezTo>
                <a:cubicBezTo>
                  <a:pt x="1061" y="267"/>
                  <a:pt x="1040" y="288"/>
                  <a:pt x="1013" y="288"/>
                </a:cubicBezTo>
                <a:cubicBezTo>
                  <a:pt x="987" y="288"/>
                  <a:pt x="965" y="267"/>
                  <a:pt x="965" y="240"/>
                </a:cubicBezTo>
                <a:close/>
                <a:moveTo>
                  <a:pt x="1157" y="240"/>
                </a:moveTo>
                <a:cubicBezTo>
                  <a:pt x="1157" y="213"/>
                  <a:pt x="1179" y="192"/>
                  <a:pt x="1205" y="192"/>
                </a:cubicBezTo>
                <a:cubicBezTo>
                  <a:pt x="1232" y="192"/>
                  <a:pt x="1253" y="213"/>
                  <a:pt x="1253" y="240"/>
                </a:cubicBezTo>
                <a:cubicBezTo>
                  <a:pt x="1253" y="267"/>
                  <a:pt x="1232" y="288"/>
                  <a:pt x="1205" y="288"/>
                </a:cubicBezTo>
                <a:cubicBezTo>
                  <a:pt x="1179" y="288"/>
                  <a:pt x="1157" y="267"/>
                  <a:pt x="1157" y="240"/>
                </a:cubicBezTo>
                <a:close/>
                <a:moveTo>
                  <a:pt x="1349" y="240"/>
                </a:moveTo>
                <a:cubicBezTo>
                  <a:pt x="1349" y="213"/>
                  <a:pt x="1371" y="192"/>
                  <a:pt x="1397" y="192"/>
                </a:cubicBezTo>
                <a:cubicBezTo>
                  <a:pt x="1424" y="192"/>
                  <a:pt x="1445" y="213"/>
                  <a:pt x="1445" y="240"/>
                </a:cubicBezTo>
                <a:cubicBezTo>
                  <a:pt x="1445" y="267"/>
                  <a:pt x="1424" y="288"/>
                  <a:pt x="1397" y="288"/>
                </a:cubicBezTo>
                <a:cubicBezTo>
                  <a:pt x="1371" y="288"/>
                  <a:pt x="1349" y="267"/>
                  <a:pt x="1349" y="240"/>
                </a:cubicBezTo>
                <a:close/>
                <a:moveTo>
                  <a:pt x="243" y="1248"/>
                </a:moveTo>
                <a:cubicBezTo>
                  <a:pt x="1395" y="1248"/>
                  <a:pt x="1395" y="1248"/>
                  <a:pt x="1395" y="1248"/>
                </a:cubicBezTo>
                <a:cubicBezTo>
                  <a:pt x="1422" y="1248"/>
                  <a:pt x="1443" y="1227"/>
                  <a:pt x="1443" y="1200"/>
                </a:cubicBezTo>
                <a:cubicBezTo>
                  <a:pt x="1443" y="624"/>
                  <a:pt x="1443" y="624"/>
                  <a:pt x="1443" y="624"/>
                </a:cubicBezTo>
                <a:cubicBezTo>
                  <a:pt x="1443" y="597"/>
                  <a:pt x="1422" y="576"/>
                  <a:pt x="1395" y="576"/>
                </a:cubicBezTo>
                <a:cubicBezTo>
                  <a:pt x="243" y="576"/>
                  <a:pt x="243" y="576"/>
                  <a:pt x="243" y="576"/>
                </a:cubicBezTo>
                <a:cubicBezTo>
                  <a:pt x="216" y="576"/>
                  <a:pt x="195" y="597"/>
                  <a:pt x="195" y="624"/>
                </a:cubicBezTo>
                <a:cubicBezTo>
                  <a:pt x="195" y="1200"/>
                  <a:pt x="195" y="1200"/>
                  <a:pt x="195" y="1200"/>
                </a:cubicBezTo>
                <a:cubicBezTo>
                  <a:pt x="195" y="1227"/>
                  <a:pt x="216" y="1248"/>
                  <a:pt x="243" y="1248"/>
                </a:cubicBezTo>
                <a:close/>
                <a:moveTo>
                  <a:pt x="1059" y="1152"/>
                </a:moveTo>
                <a:cubicBezTo>
                  <a:pt x="867" y="1152"/>
                  <a:pt x="867" y="1152"/>
                  <a:pt x="867" y="1152"/>
                </a:cubicBezTo>
                <a:cubicBezTo>
                  <a:pt x="867" y="864"/>
                  <a:pt x="867" y="864"/>
                  <a:pt x="867" y="864"/>
                </a:cubicBezTo>
                <a:cubicBezTo>
                  <a:pt x="1059" y="864"/>
                  <a:pt x="1059" y="864"/>
                  <a:pt x="1059" y="864"/>
                </a:cubicBezTo>
                <a:lnTo>
                  <a:pt x="1059" y="1152"/>
                </a:lnTo>
                <a:close/>
                <a:moveTo>
                  <a:pt x="1347" y="1152"/>
                </a:moveTo>
                <a:cubicBezTo>
                  <a:pt x="1155" y="1152"/>
                  <a:pt x="1155" y="1152"/>
                  <a:pt x="1155" y="1152"/>
                </a:cubicBezTo>
                <a:cubicBezTo>
                  <a:pt x="1155" y="864"/>
                  <a:pt x="1155" y="864"/>
                  <a:pt x="1155" y="864"/>
                </a:cubicBezTo>
                <a:cubicBezTo>
                  <a:pt x="1347" y="864"/>
                  <a:pt x="1347" y="864"/>
                  <a:pt x="1347" y="864"/>
                </a:cubicBezTo>
                <a:lnTo>
                  <a:pt x="1347" y="1152"/>
                </a:lnTo>
                <a:close/>
                <a:moveTo>
                  <a:pt x="579" y="672"/>
                </a:moveTo>
                <a:cubicBezTo>
                  <a:pt x="1347" y="672"/>
                  <a:pt x="1347" y="672"/>
                  <a:pt x="1347" y="672"/>
                </a:cubicBezTo>
                <a:cubicBezTo>
                  <a:pt x="1347" y="768"/>
                  <a:pt x="1347" y="768"/>
                  <a:pt x="1347" y="768"/>
                </a:cubicBezTo>
                <a:cubicBezTo>
                  <a:pt x="579" y="768"/>
                  <a:pt x="579" y="768"/>
                  <a:pt x="579" y="768"/>
                </a:cubicBezTo>
                <a:lnTo>
                  <a:pt x="579" y="672"/>
                </a:lnTo>
                <a:close/>
                <a:moveTo>
                  <a:pt x="579" y="864"/>
                </a:moveTo>
                <a:cubicBezTo>
                  <a:pt x="771" y="864"/>
                  <a:pt x="771" y="864"/>
                  <a:pt x="771" y="864"/>
                </a:cubicBezTo>
                <a:cubicBezTo>
                  <a:pt x="771" y="1152"/>
                  <a:pt x="771" y="1152"/>
                  <a:pt x="771" y="1152"/>
                </a:cubicBezTo>
                <a:cubicBezTo>
                  <a:pt x="579" y="1152"/>
                  <a:pt x="579" y="1152"/>
                  <a:pt x="579" y="1152"/>
                </a:cubicBezTo>
                <a:lnTo>
                  <a:pt x="579" y="864"/>
                </a:lnTo>
                <a:close/>
                <a:moveTo>
                  <a:pt x="291" y="672"/>
                </a:moveTo>
                <a:cubicBezTo>
                  <a:pt x="483" y="672"/>
                  <a:pt x="483" y="672"/>
                  <a:pt x="483" y="672"/>
                </a:cubicBezTo>
                <a:cubicBezTo>
                  <a:pt x="483" y="1152"/>
                  <a:pt x="483" y="1152"/>
                  <a:pt x="483" y="1152"/>
                </a:cubicBezTo>
                <a:cubicBezTo>
                  <a:pt x="291" y="1152"/>
                  <a:pt x="291" y="1152"/>
                  <a:pt x="291" y="1152"/>
                </a:cubicBezTo>
                <a:lnTo>
                  <a:pt x="291" y="672"/>
                </a:lnTo>
                <a:close/>
                <a:moveTo>
                  <a:pt x="195" y="240"/>
                </a:moveTo>
                <a:cubicBezTo>
                  <a:pt x="195" y="213"/>
                  <a:pt x="216" y="192"/>
                  <a:pt x="243" y="192"/>
                </a:cubicBezTo>
                <a:cubicBezTo>
                  <a:pt x="723" y="192"/>
                  <a:pt x="723" y="192"/>
                  <a:pt x="723" y="192"/>
                </a:cubicBezTo>
                <a:cubicBezTo>
                  <a:pt x="750" y="192"/>
                  <a:pt x="771" y="213"/>
                  <a:pt x="771" y="240"/>
                </a:cubicBezTo>
                <a:cubicBezTo>
                  <a:pt x="771" y="267"/>
                  <a:pt x="750" y="288"/>
                  <a:pt x="723" y="288"/>
                </a:cubicBezTo>
                <a:cubicBezTo>
                  <a:pt x="243" y="288"/>
                  <a:pt x="243" y="288"/>
                  <a:pt x="243" y="288"/>
                </a:cubicBezTo>
                <a:cubicBezTo>
                  <a:pt x="216" y="288"/>
                  <a:pt x="195" y="267"/>
                  <a:pt x="195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2190480" y="1889092"/>
            <a:ext cx="394884" cy="391371"/>
          </a:xfrm>
          <a:custGeom>
            <a:avLst/>
            <a:gdLst>
              <a:gd name="T0" fmla="*/ 531 w 1652"/>
              <a:gd name="T1" fmla="*/ 288 h 1638"/>
              <a:gd name="T2" fmla="*/ 1062 w 1652"/>
              <a:gd name="T3" fmla="*/ 336 h 1638"/>
              <a:gd name="T4" fmla="*/ 531 w 1652"/>
              <a:gd name="T5" fmla="*/ 384 h 1638"/>
              <a:gd name="T6" fmla="*/ 1596 w 1652"/>
              <a:gd name="T7" fmla="*/ 138 h 1638"/>
              <a:gd name="T8" fmla="*/ 1254 w 1652"/>
              <a:gd name="T9" fmla="*/ 683 h 1638"/>
              <a:gd name="T10" fmla="*/ 1398 w 1652"/>
              <a:gd name="T11" fmla="*/ 1254 h 1638"/>
              <a:gd name="T12" fmla="*/ 1446 w 1652"/>
              <a:gd name="T13" fmla="*/ 1398 h 1638"/>
              <a:gd name="T14" fmla="*/ 240 w 1652"/>
              <a:gd name="T15" fmla="*/ 1638 h 1638"/>
              <a:gd name="T16" fmla="*/ 0 w 1652"/>
              <a:gd name="T17" fmla="*/ 336 h 1638"/>
              <a:gd name="T18" fmla="*/ 302 w 1652"/>
              <a:gd name="T19" fmla="*/ 14 h 1638"/>
              <a:gd name="T20" fmla="*/ 1206 w 1652"/>
              <a:gd name="T21" fmla="*/ 0 h 1638"/>
              <a:gd name="T22" fmla="*/ 1254 w 1652"/>
              <a:gd name="T23" fmla="*/ 276 h 1638"/>
              <a:gd name="T24" fmla="*/ 1596 w 1652"/>
              <a:gd name="T25" fmla="*/ 138 h 1638"/>
              <a:gd name="T26" fmla="*/ 288 w 1652"/>
              <a:gd name="T27" fmla="*/ 288 h 1638"/>
              <a:gd name="T28" fmla="*/ 164 w 1652"/>
              <a:gd name="T29" fmla="*/ 288 h 1638"/>
              <a:gd name="T30" fmla="*/ 1158 w 1652"/>
              <a:gd name="T31" fmla="*/ 1254 h 1638"/>
              <a:gd name="T32" fmla="*/ 915 w 1652"/>
              <a:gd name="T33" fmla="*/ 1023 h 1638"/>
              <a:gd name="T34" fmla="*/ 703 w 1652"/>
              <a:gd name="T35" fmla="*/ 1098 h 1638"/>
              <a:gd name="T36" fmla="*/ 624 w 1652"/>
              <a:gd name="T37" fmla="*/ 1152 h 1638"/>
              <a:gd name="T38" fmla="*/ 192 w 1652"/>
              <a:gd name="T39" fmla="*/ 1104 h 1638"/>
              <a:gd name="T40" fmla="*/ 611 w 1652"/>
              <a:gd name="T41" fmla="*/ 1056 h 1638"/>
              <a:gd name="T42" fmla="*/ 659 w 1652"/>
              <a:gd name="T43" fmla="*/ 960 h 1638"/>
              <a:gd name="T44" fmla="*/ 192 w 1652"/>
              <a:gd name="T45" fmla="*/ 912 h 1638"/>
              <a:gd name="T46" fmla="*/ 691 w 1652"/>
              <a:gd name="T47" fmla="*/ 864 h 1638"/>
              <a:gd name="T48" fmla="*/ 711 w 1652"/>
              <a:gd name="T49" fmla="*/ 819 h 1638"/>
              <a:gd name="T50" fmla="*/ 240 w 1652"/>
              <a:gd name="T51" fmla="*/ 768 h 1638"/>
              <a:gd name="T52" fmla="*/ 240 w 1652"/>
              <a:gd name="T53" fmla="*/ 672 h 1638"/>
              <a:gd name="T54" fmla="*/ 955 w 1652"/>
              <a:gd name="T55" fmla="*/ 576 h 1638"/>
              <a:gd name="T56" fmla="*/ 192 w 1652"/>
              <a:gd name="T57" fmla="*/ 528 h 1638"/>
              <a:gd name="T58" fmla="*/ 1051 w 1652"/>
              <a:gd name="T59" fmla="*/ 480 h 1638"/>
              <a:gd name="T60" fmla="*/ 1158 w 1652"/>
              <a:gd name="T61" fmla="*/ 96 h 1638"/>
              <a:gd name="T62" fmla="*/ 384 w 1652"/>
              <a:gd name="T63" fmla="*/ 336 h 1638"/>
              <a:gd name="T64" fmla="*/ 96 w 1652"/>
              <a:gd name="T65" fmla="*/ 384 h 1638"/>
              <a:gd name="T66" fmla="*/ 240 w 1652"/>
              <a:gd name="T67" fmla="*/ 1542 h 1638"/>
              <a:gd name="T68" fmla="*/ 384 w 1652"/>
              <a:gd name="T69" fmla="*/ 1302 h 1638"/>
              <a:gd name="T70" fmla="*/ 836 w 1652"/>
              <a:gd name="T71" fmla="*/ 830 h 1638"/>
              <a:gd name="T72" fmla="*/ 753 w 1652"/>
              <a:gd name="T73" fmla="*/ 981 h 1638"/>
              <a:gd name="T74" fmla="*/ 904 w 1652"/>
              <a:gd name="T75" fmla="*/ 897 h 1638"/>
              <a:gd name="T76" fmla="*/ 480 w 1652"/>
              <a:gd name="T77" fmla="*/ 1350 h 1638"/>
              <a:gd name="T78" fmla="*/ 432 w 1652"/>
              <a:gd name="T79" fmla="*/ 1542 h 1638"/>
              <a:gd name="T80" fmla="*/ 1350 w 1652"/>
              <a:gd name="T81" fmla="*/ 1398 h 1638"/>
              <a:gd name="T82" fmla="*/ 480 w 1652"/>
              <a:gd name="T83" fmla="*/ 1350 h 1638"/>
              <a:gd name="T84" fmla="*/ 1359 w 1652"/>
              <a:gd name="T85" fmla="*/ 307 h 1638"/>
              <a:gd name="T86" fmla="*/ 972 w 1652"/>
              <a:gd name="T87" fmla="*/ 830 h 1638"/>
              <a:gd name="T88" fmla="*/ 1528 w 1652"/>
              <a:gd name="T89" fmla="*/ 206 h 1638"/>
              <a:gd name="T90" fmla="*/ 1426 w 1652"/>
              <a:gd name="T91" fmla="*/ 240 h 1638"/>
              <a:gd name="T92" fmla="*/ 1528 w 1652"/>
              <a:gd name="T93" fmla="*/ 27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2" h="1638">
                <a:moveTo>
                  <a:pt x="483" y="336"/>
                </a:moveTo>
                <a:cubicBezTo>
                  <a:pt x="483" y="309"/>
                  <a:pt x="505" y="288"/>
                  <a:pt x="531" y="288"/>
                </a:cubicBezTo>
                <a:cubicBezTo>
                  <a:pt x="1014" y="288"/>
                  <a:pt x="1014" y="288"/>
                  <a:pt x="1014" y="288"/>
                </a:cubicBezTo>
                <a:cubicBezTo>
                  <a:pt x="1041" y="288"/>
                  <a:pt x="1062" y="309"/>
                  <a:pt x="1062" y="336"/>
                </a:cubicBezTo>
                <a:cubicBezTo>
                  <a:pt x="1062" y="362"/>
                  <a:pt x="1041" y="384"/>
                  <a:pt x="1014" y="384"/>
                </a:cubicBezTo>
                <a:cubicBezTo>
                  <a:pt x="531" y="384"/>
                  <a:pt x="531" y="384"/>
                  <a:pt x="531" y="384"/>
                </a:cubicBezTo>
                <a:cubicBezTo>
                  <a:pt x="505" y="384"/>
                  <a:pt x="483" y="362"/>
                  <a:pt x="483" y="336"/>
                </a:cubicBezTo>
                <a:close/>
                <a:moveTo>
                  <a:pt x="1596" y="138"/>
                </a:moveTo>
                <a:cubicBezTo>
                  <a:pt x="1652" y="194"/>
                  <a:pt x="1652" y="285"/>
                  <a:pt x="1596" y="341"/>
                </a:cubicBezTo>
                <a:cubicBezTo>
                  <a:pt x="1254" y="683"/>
                  <a:pt x="1254" y="683"/>
                  <a:pt x="1254" y="683"/>
                </a:cubicBezTo>
                <a:cubicBezTo>
                  <a:pt x="1254" y="1254"/>
                  <a:pt x="1254" y="1254"/>
                  <a:pt x="1254" y="1254"/>
                </a:cubicBezTo>
                <a:cubicBezTo>
                  <a:pt x="1398" y="1254"/>
                  <a:pt x="1398" y="1254"/>
                  <a:pt x="1398" y="1254"/>
                </a:cubicBezTo>
                <a:cubicBezTo>
                  <a:pt x="1425" y="1254"/>
                  <a:pt x="1446" y="1275"/>
                  <a:pt x="1446" y="1302"/>
                </a:cubicBezTo>
                <a:cubicBezTo>
                  <a:pt x="1446" y="1398"/>
                  <a:pt x="1446" y="1398"/>
                  <a:pt x="1446" y="1398"/>
                </a:cubicBezTo>
                <a:cubicBezTo>
                  <a:pt x="1446" y="1530"/>
                  <a:pt x="1339" y="1638"/>
                  <a:pt x="1206" y="1638"/>
                </a:cubicBezTo>
                <a:cubicBezTo>
                  <a:pt x="240" y="1638"/>
                  <a:pt x="240" y="1638"/>
                  <a:pt x="240" y="1638"/>
                </a:cubicBezTo>
                <a:cubicBezTo>
                  <a:pt x="108" y="1638"/>
                  <a:pt x="0" y="1530"/>
                  <a:pt x="0" y="1398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23"/>
                  <a:pt x="5" y="311"/>
                  <a:pt x="14" y="302"/>
                </a:cubicBezTo>
                <a:cubicBezTo>
                  <a:pt x="302" y="14"/>
                  <a:pt x="302" y="14"/>
                  <a:pt x="302" y="14"/>
                </a:cubicBezTo>
                <a:cubicBezTo>
                  <a:pt x="311" y="5"/>
                  <a:pt x="323" y="0"/>
                  <a:pt x="336" y="0"/>
                </a:cubicBezTo>
                <a:cubicBezTo>
                  <a:pt x="1206" y="0"/>
                  <a:pt x="1206" y="0"/>
                  <a:pt x="1206" y="0"/>
                </a:cubicBezTo>
                <a:cubicBezTo>
                  <a:pt x="1233" y="0"/>
                  <a:pt x="1254" y="21"/>
                  <a:pt x="1254" y="48"/>
                </a:cubicBezTo>
                <a:cubicBezTo>
                  <a:pt x="1254" y="276"/>
                  <a:pt x="1254" y="276"/>
                  <a:pt x="1254" y="276"/>
                </a:cubicBezTo>
                <a:cubicBezTo>
                  <a:pt x="1393" y="138"/>
                  <a:pt x="1393" y="138"/>
                  <a:pt x="1393" y="138"/>
                </a:cubicBezTo>
                <a:cubicBezTo>
                  <a:pt x="1449" y="81"/>
                  <a:pt x="1540" y="81"/>
                  <a:pt x="1596" y="138"/>
                </a:cubicBezTo>
                <a:close/>
                <a:moveTo>
                  <a:pt x="164" y="288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88" y="163"/>
                  <a:pt x="288" y="163"/>
                  <a:pt x="288" y="163"/>
                </a:cubicBezTo>
                <a:lnTo>
                  <a:pt x="164" y="288"/>
                </a:lnTo>
                <a:close/>
                <a:moveTo>
                  <a:pt x="432" y="1254"/>
                </a:moveTo>
                <a:cubicBezTo>
                  <a:pt x="1158" y="1254"/>
                  <a:pt x="1158" y="1254"/>
                  <a:pt x="1158" y="1254"/>
                </a:cubicBezTo>
                <a:cubicBezTo>
                  <a:pt x="1158" y="779"/>
                  <a:pt x="1158" y="779"/>
                  <a:pt x="1158" y="779"/>
                </a:cubicBezTo>
                <a:cubicBezTo>
                  <a:pt x="915" y="1023"/>
                  <a:pt x="915" y="1023"/>
                  <a:pt x="915" y="1023"/>
                </a:cubicBezTo>
                <a:cubicBezTo>
                  <a:pt x="910" y="1028"/>
                  <a:pt x="903" y="1032"/>
                  <a:pt x="896" y="1034"/>
                </a:cubicBezTo>
                <a:cubicBezTo>
                  <a:pt x="703" y="1098"/>
                  <a:pt x="703" y="1098"/>
                  <a:pt x="703" y="1098"/>
                </a:cubicBezTo>
                <a:cubicBezTo>
                  <a:pt x="664" y="1137"/>
                  <a:pt x="664" y="1137"/>
                  <a:pt x="664" y="1137"/>
                </a:cubicBezTo>
                <a:cubicBezTo>
                  <a:pt x="652" y="1150"/>
                  <a:pt x="639" y="1152"/>
                  <a:pt x="624" y="1152"/>
                </a:cubicBezTo>
                <a:cubicBezTo>
                  <a:pt x="240" y="1152"/>
                  <a:pt x="240" y="1152"/>
                  <a:pt x="240" y="1152"/>
                </a:cubicBezTo>
                <a:cubicBezTo>
                  <a:pt x="213" y="1152"/>
                  <a:pt x="192" y="1130"/>
                  <a:pt x="192" y="1104"/>
                </a:cubicBezTo>
                <a:cubicBezTo>
                  <a:pt x="192" y="1077"/>
                  <a:pt x="213" y="1056"/>
                  <a:pt x="240" y="1056"/>
                </a:cubicBezTo>
                <a:cubicBezTo>
                  <a:pt x="611" y="1056"/>
                  <a:pt x="611" y="1056"/>
                  <a:pt x="611" y="1056"/>
                </a:cubicBezTo>
                <a:cubicBezTo>
                  <a:pt x="635" y="1031"/>
                  <a:pt x="635" y="1031"/>
                  <a:pt x="635" y="1031"/>
                </a:cubicBezTo>
                <a:cubicBezTo>
                  <a:pt x="659" y="960"/>
                  <a:pt x="659" y="960"/>
                  <a:pt x="659" y="960"/>
                </a:cubicBezTo>
                <a:cubicBezTo>
                  <a:pt x="240" y="960"/>
                  <a:pt x="240" y="960"/>
                  <a:pt x="240" y="960"/>
                </a:cubicBezTo>
                <a:cubicBezTo>
                  <a:pt x="213" y="960"/>
                  <a:pt x="192" y="938"/>
                  <a:pt x="192" y="912"/>
                </a:cubicBezTo>
                <a:cubicBezTo>
                  <a:pt x="192" y="885"/>
                  <a:pt x="213" y="864"/>
                  <a:pt x="240" y="864"/>
                </a:cubicBezTo>
                <a:cubicBezTo>
                  <a:pt x="691" y="864"/>
                  <a:pt x="691" y="864"/>
                  <a:pt x="691" y="864"/>
                </a:cubicBezTo>
                <a:cubicBezTo>
                  <a:pt x="700" y="838"/>
                  <a:pt x="700" y="838"/>
                  <a:pt x="700" y="838"/>
                </a:cubicBezTo>
                <a:cubicBezTo>
                  <a:pt x="702" y="831"/>
                  <a:pt x="706" y="824"/>
                  <a:pt x="711" y="819"/>
                </a:cubicBezTo>
                <a:cubicBezTo>
                  <a:pt x="763" y="768"/>
                  <a:pt x="763" y="768"/>
                  <a:pt x="763" y="768"/>
                </a:cubicBezTo>
                <a:cubicBezTo>
                  <a:pt x="240" y="768"/>
                  <a:pt x="240" y="768"/>
                  <a:pt x="240" y="768"/>
                </a:cubicBezTo>
                <a:cubicBezTo>
                  <a:pt x="213" y="768"/>
                  <a:pt x="192" y="746"/>
                  <a:pt x="192" y="720"/>
                </a:cubicBezTo>
                <a:cubicBezTo>
                  <a:pt x="192" y="693"/>
                  <a:pt x="213" y="672"/>
                  <a:pt x="240" y="672"/>
                </a:cubicBezTo>
                <a:cubicBezTo>
                  <a:pt x="859" y="672"/>
                  <a:pt x="859" y="672"/>
                  <a:pt x="859" y="672"/>
                </a:cubicBezTo>
                <a:cubicBezTo>
                  <a:pt x="955" y="576"/>
                  <a:pt x="955" y="576"/>
                  <a:pt x="955" y="576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13" y="576"/>
                  <a:pt x="192" y="554"/>
                  <a:pt x="192" y="528"/>
                </a:cubicBezTo>
                <a:cubicBezTo>
                  <a:pt x="192" y="501"/>
                  <a:pt x="213" y="480"/>
                  <a:pt x="240" y="480"/>
                </a:cubicBezTo>
                <a:cubicBezTo>
                  <a:pt x="1051" y="480"/>
                  <a:pt x="1051" y="480"/>
                  <a:pt x="1051" y="480"/>
                </a:cubicBezTo>
                <a:cubicBezTo>
                  <a:pt x="1158" y="372"/>
                  <a:pt x="1158" y="372"/>
                  <a:pt x="1158" y="372"/>
                </a:cubicBezTo>
                <a:cubicBezTo>
                  <a:pt x="1158" y="96"/>
                  <a:pt x="1158" y="96"/>
                  <a:pt x="1158" y="96"/>
                </a:cubicBezTo>
                <a:cubicBezTo>
                  <a:pt x="384" y="96"/>
                  <a:pt x="384" y="96"/>
                  <a:pt x="384" y="96"/>
                </a:cubicBezTo>
                <a:cubicBezTo>
                  <a:pt x="384" y="336"/>
                  <a:pt x="384" y="336"/>
                  <a:pt x="384" y="336"/>
                </a:cubicBezTo>
                <a:cubicBezTo>
                  <a:pt x="384" y="362"/>
                  <a:pt x="363" y="384"/>
                  <a:pt x="336" y="384"/>
                </a:cubicBezTo>
                <a:cubicBezTo>
                  <a:pt x="96" y="384"/>
                  <a:pt x="96" y="384"/>
                  <a:pt x="96" y="384"/>
                </a:cubicBezTo>
                <a:cubicBezTo>
                  <a:pt x="96" y="1398"/>
                  <a:pt x="96" y="1398"/>
                  <a:pt x="96" y="1398"/>
                </a:cubicBezTo>
                <a:cubicBezTo>
                  <a:pt x="96" y="1477"/>
                  <a:pt x="161" y="1542"/>
                  <a:pt x="240" y="1542"/>
                </a:cubicBezTo>
                <a:cubicBezTo>
                  <a:pt x="319" y="1542"/>
                  <a:pt x="384" y="1477"/>
                  <a:pt x="384" y="1398"/>
                </a:cubicBezTo>
                <a:cubicBezTo>
                  <a:pt x="384" y="1302"/>
                  <a:pt x="384" y="1302"/>
                  <a:pt x="384" y="1302"/>
                </a:cubicBezTo>
                <a:cubicBezTo>
                  <a:pt x="384" y="1275"/>
                  <a:pt x="405" y="1254"/>
                  <a:pt x="432" y="1254"/>
                </a:cubicBezTo>
                <a:close/>
                <a:moveTo>
                  <a:pt x="836" y="830"/>
                </a:moveTo>
                <a:cubicBezTo>
                  <a:pt x="787" y="879"/>
                  <a:pt x="787" y="879"/>
                  <a:pt x="787" y="879"/>
                </a:cubicBezTo>
                <a:cubicBezTo>
                  <a:pt x="753" y="981"/>
                  <a:pt x="753" y="981"/>
                  <a:pt x="753" y="981"/>
                </a:cubicBezTo>
                <a:cubicBezTo>
                  <a:pt x="855" y="947"/>
                  <a:pt x="855" y="947"/>
                  <a:pt x="855" y="947"/>
                </a:cubicBezTo>
                <a:cubicBezTo>
                  <a:pt x="904" y="897"/>
                  <a:pt x="904" y="897"/>
                  <a:pt x="904" y="897"/>
                </a:cubicBezTo>
                <a:lnTo>
                  <a:pt x="836" y="830"/>
                </a:lnTo>
                <a:close/>
                <a:moveTo>
                  <a:pt x="480" y="1350"/>
                </a:moveTo>
                <a:cubicBezTo>
                  <a:pt x="480" y="1398"/>
                  <a:pt x="480" y="1398"/>
                  <a:pt x="480" y="1398"/>
                </a:cubicBezTo>
                <a:cubicBezTo>
                  <a:pt x="480" y="1452"/>
                  <a:pt x="462" y="1502"/>
                  <a:pt x="432" y="1542"/>
                </a:cubicBezTo>
                <a:cubicBezTo>
                  <a:pt x="1206" y="1542"/>
                  <a:pt x="1206" y="1542"/>
                  <a:pt x="1206" y="1542"/>
                </a:cubicBezTo>
                <a:cubicBezTo>
                  <a:pt x="1286" y="1542"/>
                  <a:pt x="1350" y="1477"/>
                  <a:pt x="1350" y="1398"/>
                </a:cubicBezTo>
                <a:cubicBezTo>
                  <a:pt x="1350" y="1350"/>
                  <a:pt x="1350" y="1350"/>
                  <a:pt x="1350" y="1350"/>
                </a:cubicBezTo>
                <a:lnTo>
                  <a:pt x="480" y="1350"/>
                </a:lnTo>
                <a:close/>
                <a:moveTo>
                  <a:pt x="1426" y="375"/>
                </a:moveTo>
                <a:cubicBezTo>
                  <a:pt x="1359" y="307"/>
                  <a:pt x="1359" y="307"/>
                  <a:pt x="1359" y="307"/>
                </a:cubicBezTo>
                <a:cubicBezTo>
                  <a:pt x="904" y="762"/>
                  <a:pt x="904" y="762"/>
                  <a:pt x="904" y="762"/>
                </a:cubicBezTo>
                <a:cubicBezTo>
                  <a:pt x="972" y="830"/>
                  <a:pt x="972" y="830"/>
                  <a:pt x="972" y="830"/>
                </a:cubicBezTo>
                <a:lnTo>
                  <a:pt x="1426" y="375"/>
                </a:lnTo>
                <a:close/>
                <a:moveTo>
                  <a:pt x="1528" y="206"/>
                </a:moveTo>
                <a:cubicBezTo>
                  <a:pt x="1510" y="187"/>
                  <a:pt x="1479" y="187"/>
                  <a:pt x="1460" y="206"/>
                </a:cubicBezTo>
                <a:cubicBezTo>
                  <a:pt x="1426" y="240"/>
                  <a:pt x="1426" y="240"/>
                  <a:pt x="1426" y="240"/>
                </a:cubicBezTo>
                <a:cubicBezTo>
                  <a:pt x="1494" y="307"/>
                  <a:pt x="1494" y="307"/>
                  <a:pt x="1494" y="307"/>
                </a:cubicBezTo>
                <a:cubicBezTo>
                  <a:pt x="1528" y="273"/>
                  <a:pt x="1528" y="273"/>
                  <a:pt x="1528" y="273"/>
                </a:cubicBezTo>
                <a:cubicBezTo>
                  <a:pt x="1547" y="255"/>
                  <a:pt x="1547" y="224"/>
                  <a:pt x="1528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2922928" y="1901239"/>
            <a:ext cx="391519" cy="367076"/>
          </a:xfrm>
          <a:custGeom>
            <a:avLst/>
            <a:gdLst>
              <a:gd name="T0" fmla="*/ 144 w 1638"/>
              <a:gd name="T1" fmla="*/ 0 h 1536"/>
              <a:gd name="T2" fmla="*/ 0 w 1638"/>
              <a:gd name="T3" fmla="*/ 1104 h 1536"/>
              <a:gd name="T4" fmla="*/ 560 w 1638"/>
              <a:gd name="T5" fmla="*/ 1248 h 1536"/>
              <a:gd name="T6" fmla="*/ 339 w 1638"/>
              <a:gd name="T7" fmla="*/ 1440 h 1536"/>
              <a:gd name="T8" fmla="*/ 339 w 1638"/>
              <a:gd name="T9" fmla="*/ 1536 h 1536"/>
              <a:gd name="T10" fmla="*/ 1347 w 1638"/>
              <a:gd name="T11" fmla="*/ 1488 h 1536"/>
              <a:gd name="T12" fmla="*/ 1142 w 1638"/>
              <a:gd name="T13" fmla="*/ 1440 h 1536"/>
              <a:gd name="T14" fmla="*/ 1494 w 1638"/>
              <a:gd name="T15" fmla="*/ 1248 h 1536"/>
              <a:gd name="T16" fmla="*/ 1638 w 1638"/>
              <a:gd name="T17" fmla="*/ 144 h 1536"/>
              <a:gd name="T18" fmla="*/ 598 w 1638"/>
              <a:gd name="T19" fmla="*/ 1440 h 1536"/>
              <a:gd name="T20" fmla="*/ 976 w 1638"/>
              <a:gd name="T21" fmla="*/ 1248 h 1536"/>
              <a:gd name="T22" fmla="*/ 598 w 1638"/>
              <a:gd name="T23" fmla="*/ 1440 h 1536"/>
              <a:gd name="T24" fmla="*/ 1494 w 1638"/>
              <a:gd name="T25" fmla="*/ 1152 h 1536"/>
              <a:gd name="T26" fmla="*/ 96 w 1638"/>
              <a:gd name="T27" fmla="*/ 1104 h 1536"/>
              <a:gd name="T28" fmla="*/ 1542 w 1638"/>
              <a:gd name="T29" fmla="*/ 1056 h 1536"/>
              <a:gd name="T30" fmla="*/ 1542 w 1638"/>
              <a:gd name="T31" fmla="*/ 960 h 1536"/>
              <a:gd name="T32" fmla="*/ 96 w 1638"/>
              <a:gd name="T33" fmla="*/ 144 h 1536"/>
              <a:gd name="T34" fmla="*/ 1494 w 1638"/>
              <a:gd name="T35" fmla="*/ 96 h 1536"/>
              <a:gd name="T36" fmla="*/ 1542 w 1638"/>
              <a:gd name="T37" fmla="*/ 960 h 1536"/>
              <a:gd name="T38" fmla="*/ 915 w 1638"/>
              <a:gd name="T39" fmla="*/ 192 h 1536"/>
              <a:gd name="T40" fmla="*/ 915 w 1638"/>
              <a:gd name="T41" fmla="*/ 288 h 1536"/>
              <a:gd name="T42" fmla="*/ 675 w 1638"/>
              <a:gd name="T43" fmla="*/ 240 h 1536"/>
              <a:gd name="T44" fmla="*/ 771 w 1638"/>
              <a:gd name="T45" fmla="*/ 240 h 1536"/>
              <a:gd name="T46" fmla="*/ 675 w 1638"/>
              <a:gd name="T47" fmla="*/ 240 h 1536"/>
              <a:gd name="T48" fmla="*/ 1107 w 1638"/>
              <a:gd name="T49" fmla="*/ 192 h 1536"/>
              <a:gd name="T50" fmla="*/ 1107 w 1638"/>
              <a:gd name="T51" fmla="*/ 288 h 1536"/>
              <a:gd name="T52" fmla="*/ 531 w 1638"/>
              <a:gd name="T53" fmla="*/ 192 h 1536"/>
              <a:gd name="T54" fmla="*/ 195 w 1638"/>
              <a:gd name="T55" fmla="*/ 240 h 1536"/>
              <a:gd name="T56" fmla="*/ 243 w 1638"/>
              <a:gd name="T57" fmla="*/ 864 h 1536"/>
              <a:gd name="T58" fmla="*/ 579 w 1638"/>
              <a:gd name="T59" fmla="*/ 816 h 1536"/>
              <a:gd name="T60" fmla="*/ 531 w 1638"/>
              <a:gd name="T61" fmla="*/ 192 h 1536"/>
              <a:gd name="T62" fmla="*/ 291 w 1638"/>
              <a:gd name="T63" fmla="*/ 768 h 1536"/>
              <a:gd name="T64" fmla="*/ 483 w 1638"/>
              <a:gd name="T65" fmla="*/ 672 h 1536"/>
              <a:gd name="T66" fmla="*/ 483 w 1638"/>
              <a:gd name="T67" fmla="*/ 576 h 1536"/>
              <a:gd name="T68" fmla="*/ 291 w 1638"/>
              <a:gd name="T69" fmla="*/ 480 h 1536"/>
              <a:gd name="T70" fmla="*/ 483 w 1638"/>
              <a:gd name="T71" fmla="*/ 576 h 1536"/>
              <a:gd name="T72" fmla="*/ 291 w 1638"/>
              <a:gd name="T73" fmla="*/ 384 h 1536"/>
              <a:gd name="T74" fmla="*/ 483 w 1638"/>
              <a:gd name="T75" fmla="*/ 288 h 1536"/>
              <a:gd name="T76" fmla="*/ 1333 w 1638"/>
              <a:gd name="T77" fmla="*/ 782 h 1536"/>
              <a:gd name="T78" fmla="*/ 1265 w 1638"/>
              <a:gd name="T79" fmla="*/ 850 h 1536"/>
              <a:gd name="T80" fmla="*/ 1141 w 1638"/>
              <a:gd name="T81" fmla="*/ 850 h 1536"/>
              <a:gd name="T82" fmla="*/ 1067 w 1638"/>
              <a:gd name="T83" fmla="*/ 843 h 1536"/>
              <a:gd name="T84" fmla="*/ 763 w 1638"/>
              <a:gd name="T85" fmla="*/ 843 h 1536"/>
              <a:gd name="T86" fmla="*/ 683 w 1638"/>
              <a:gd name="T87" fmla="*/ 789 h 1536"/>
              <a:gd name="T88" fmla="*/ 915 w 1638"/>
              <a:gd name="T89" fmla="*/ 480 h 1536"/>
              <a:gd name="T90" fmla="*/ 1114 w 1638"/>
              <a:gd name="T91" fmla="*/ 741 h 1536"/>
              <a:gd name="T92" fmla="*/ 1237 w 1638"/>
              <a:gd name="T93" fmla="*/ 686 h 1536"/>
              <a:gd name="T94" fmla="*/ 1299 w 1638"/>
              <a:gd name="T95" fmla="*/ 288 h 1536"/>
              <a:gd name="T96" fmla="*/ 1299 w 1638"/>
              <a:gd name="T97" fmla="*/ 576 h 1536"/>
              <a:gd name="T98" fmla="*/ 1299 w 1638"/>
              <a:gd name="T99" fmla="*/ 288 h 1536"/>
              <a:gd name="T100" fmla="*/ 1251 w 1638"/>
              <a:gd name="T101" fmla="*/ 432 h 1536"/>
              <a:gd name="T102" fmla="*/ 1347 w 1638"/>
              <a:gd name="T103" fmla="*/ 432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8" h="1536">
                <a:moveTo>
                  <a:pt x="149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64" y="0"/>
                  <a:pt x="0" y="65"/>
                  <a:pt x="0" y="144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83"/>
                  <a:pt x="64" y="1248"/>
                  <a:pt x="144" y="1248"/>
                </a:cubicBezTo>
                <a:cubicBezTo>
                  <a:pt x="560" y="1248"/>
                  <a:pt x="560" y="1248"/>
                  <a:pt x="560" y="1248"/>
                </a:cubicBezTo>
                <a:cubicBezTo>
                  <a:pt x="496" y="1440"/>
                  <a:pt x="496" y="1440"/>
                  <a:pt x="496" y="1440"/>
                </a:cubicBezTo>
                <a:cubicBezTo>
                  <a:pt x="339" y="1440"/>
                  <a:pt x="339" y="1440"/>
                  <a:pt x="339" y="1440"/>
                </a:cubicBezTo>
                <a:cubicBezTo>
                  <a:pt x="312" y="1440"/>
                  <a:pt x="291" y="1461"/>
                  <a:pt x="291" y="1488"/>
                </a:cubicBezTo>
                <a:cubicBezTo>
                  <a:pt x="291" y="1515"/>
                  <a:pt x="312" y="1536"/>
                  <a:pt x="339" y="1536"/>
                </a:cubicBezTo>
                <a:cubicBezTo>
                  <a:pt x="1299" y="1536"/>
                  <a:pt x="1299" y="1536"/>
                  <a:pt x="1299" y="1536"/>
                </a:cubicBezTo>
                <a:cubicBezTo>
                  <a:pt x="1326" y="1536"/>
                  <a:pt x="1347" y="1515"/>
                  <a:pt x="1347" y="1488"/>
                </a:cubicBezTo>
                <a:cubicBezTo>
                  <a:pt x="1347" y="1461"/>
                  <a:pt x="1326" y="1440"/>
                  <a:pt x="1299" y="1440"/>
                </a:cubicBezTo>
                <a:cubicBezTo>
                  <a:pt x="1142" y="1440"/>
                  <a:pt x="1142" y="1440"/>
                  <a:pt x="1142" y="1440"/>
                </a:cubicBezTo>
                <a:cubicBezTo>
                  <a:pt x="1078" y="1248"/>
                  <a:pt x="1078" y="1248"/>
                  <a:pt x="1078" y="1248"/>
                </a:cubicBezTo>
                <a:cubicBezTo>
                  <a:pt x="1494" y="1248"/>
                  <a:pt x="1494" y="1248"/>
                  <a:pt x="1494" y="1248"/>
                </a:cubicBezTo>
                <a:cubicBezTo>
                  <a:pt x="1574" y="1248"/>
                  <a:pt x="1638" y="1183"/>
                  <a:pt x="1638" y="1104"/>
                </a:cubicBezTo>
                <a:cubicBezTo>
                  <a:pt x="1638" y="144"/>
                  <a:pt x="1638" y="144"/>
                  <a:pt x="1638" y="144"/>
                </a:cubicBezTo>
                <a:cubicBezTo>
                  <a:pt x="1638" y="65"/>
                  <a:pt x="1574" y="0"/>
                  <a:pt x="1494" y="0"/>
                </a:cubicBezTo>
                <a:close/>
                <a:moveTo>
                  <a:pt x="598" y="1440"/>
                </a:moveTo>
                <a:cubicBezTo>
                  <a:pt x="662" y="1248"/>
                  <a:pt x="662" y="1248"/>
                  <a:pt x="662" y="1248"/>
                </a:cubicBezTo>
                <a:cubicBezTo>
                  <a:pt x="976" y="1248"/>
                  <a:pt x="976" y="1248"/>
                  <a:pt x="976" y="1248"/>
                </a:cubicBezTo>
                <a:cubicBezTo>
                  <a:pt x="1040" y="1440"/>
                  <a:pt x="1040" y="1440"/>
                  <a:pt x="1040" y="1440"/>
                </a:cubicBezTo>
                <a:lnTo>
                  <a:pt x="598" y="1440"/>
                </a:lnTo>
                <a:close/>
                <a:moveTo>
                  <a:pt x="1542" y="1104"/>
                </a:moveTo>
                <a:cubicBezTo>
                  <a:pt x="1542" y="1130"/>
                  <a:pt x="1521" y="1152"/>
                  <a:pt x="1494" y="1152"/>
                </a:cubicBezTo>
                <a:cubicBezTo>
                  <a:pt x="144" y="1152"/>
                  <a:pt x="144" y="1152"/>
                  <a:pt x="144" y="1152"/>
                </a:cubicBezTo>
                <a:cubicBezTo>
                  <a:pt x="117" y="1152"/>
                  <a:pt x="96" y="1130"/>
                  <a:pt x="96" y="1104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1542" y="1056"/>
                  <a:pt x="1542" y="1056"/>
                  <a:pt x="1542" y="1056"/>
                </a:cubicBezTo>
                <a:lnTo>
                  <a:pt x="1542" y="1104"/>
                </a:lnTo>
                <a:close/>
                <a:moveTo>
                  <a:pt x="1542" y="960"/>
                </a:moveTo>
                <a:cubicBezTo>
                  <a:pt x="96" y="960"/>
                  <a:pt x="96" y="960"/>
                  <a:pt x="96" y="96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8"/>
                  <a:pt x="117" y="96"/>
                  <a:pt x="144" y="96"/>
                </a:cubicBezTo>
                <a:cubicBezTo>
                  <a:pt x="1494" y="96"/>
                  <a:pt x="1494" y="96"/>
                  <a:pt x="1494" y="96"/>
                </a:cubicBezTo>
                <a:cubicBezTo>
                  <a:pt x="1521" y="96"/>
                  <a:pt x="1542" y="118"/>
                  <a:pt x="1542" y="144"/>
                </a:cubicBezTo>
                <a:lnTo>
                  <a:pt x="1542" y="960"/>
                </a:lnTo>
                <a:close/>
                <a:moveTo>
                  <a:pt x="867" y="240"/>
                </a:moveTo>
                <a:cubicBezTo>
                  <a:pt x="867" y="213"/>
                  <a:pt x="888" y="192"/>
                  <a:pt x="915" y="192"/>
                </a:cubicBezTo>
                <a:cubicBezTo>
                  <a:pt x="942" y="192"/>
                  <a:pt x="963" y="213"/>
                  <a:pt x="963" y="240"/>
                </a:cubicBezTo>
                <a:cubicBezTo>
                  <a:pt x="963" y="267"/>
                  <a:pt x="942" y="288"/>
                  <a:pt x="915" y="288"/>
                </a:cubicBezTo>
                <a:cubicBezTo>
                  <a:pt x="888" y="288"/>
                  <a:pt x="867" y="267"/>
                  <a:pt x="867" y="240"/>
                </a:cubicBezTo>
                <a:close/>
                <a:moveTo>
                  <a:pt x="675" y="240"/>
                </a:moveTo>
                <a:cubicBezTo>
                  <a:pt x="675" y="213"/>
                  <a:pt x="696" y="192"/>
                  <a:pt x="723" y="192"/>
                </a:cubicBezTo>
                <a:cubicBezTo>
                  <a:pt x="750" y="192"/>
                  <a:pt x="771" y="213"/>
                  <a:pt x="771" y="240"/>
                </a:cubicBezTo>
                <a:cubicBezTo>
                  <a:pt x="771" y="267"/>
                  <a:pt x="750" y="288"/>
                  <a:pt x="723" y="288"/>
                </a:cubicBezTo>
                <a:cubicBezTo>
                  <a:pt x="696" y="288"/>
                  <a:pt x="675" y="267"/>
                  <a:pt x="675" y="240"/>
                </a:cubicBezTo>
                <a:close/>
                <a:moveTo>
                  <a:pt x="1059" y="240"/>
                </a:moveTo>
                <a:cubicBezTo>
                  <a:pt x="1059" y="213"/>
                  <a:pt x="1080" y="192"/>
                  <a:pt x="1107" y="192"/>
                </a:cubicBezTo>
                <a:cubicBezTo>
                  <a:pt x="1134" y="192"/>
                  <a:pt x="1155" y="213"/>
                  <a:pt x="1155" y="240"/>
                </a:cubicBezTo>
                <a:cubicBezTo>
                  <a:pt x="1155" y="267"/>
                  <a:pt x="1134" y="288"/>
                  <a:pt x="1107" y="288"/>
                </a:cubicBezTo>
                <a:cubicBezTo>
                  <a:pt x="1080" y="288"/>
                  <a:pt x="1059" y="267"/>
                  <a:pt x="1059" y="240"/>
                </a:cubicBezTo>
                <a:close/>
                <a:moveTo>
                  <a:pt x="531" y="192"/>
                </a:moveTo>
                <a:cubicBezTo>
                  <a:pt x="243" y="192"/>
                  <a:pt x="243" y="192"/>
                  <a:pt x="243" y="192"/>
                </a:cubicBezTo>
                <a:cubicBezTo>
                  <a:pt x="216" y="192"/>
                  <a:pt x="195" y="213"/>
                  <a:pt x="195" y="240"/>
                </a:cubicBezTo>
                <a:cubicBezTo>
                  <a:pt x="195" y="816"/>
                  <a:pt x="195" y="816"/>
                  <a:pt x="195" y="816"/>
                </a:cubicBezTo>
                <a:cubicBezTo>
                  <a:pt x="195" y="843"/>
                  <a:pt x="216" y="864"/>
                  <a:pt x="243" y="864"/>
                </a:cubicBezTo>
                <a:cubicBezTo>
                  <a:pt x="531" y="864"/>
                  <a:pt x="531" y="864"/>
                  <a:pt x="531" y="864"/>
                </a:cubicBezTo>
                <a:cubicBezTo>
                  <a:pt x="558" y="864"/>
                  <a:pt x="579" y="843"/>
                  <a:pt x="579" y="816"/>
                </a:cubicBezTo>
                <a:cubicBezTo>
                  <a:pt x="579" y="240"/>
                  <a:pt x="579" y="240"/>
                  <a:pt x="579" y="240"/>
                </a:cubicBezTo>
                <a:cubicBezTo>
                  <a:pt x="579" y="213"/>
                  <a:pt x="558" y="192"/>
                  <a:pt x="531" y="192"/>
                </a:cubicBezTo>
                <a:close/>
                <a:moveTo>
                  <a:pt x="483" y="768"/>
                </a:moveTo>
                <a:cubicBezTo>
                  <a:pt x="291" y="768"/>
                  <a:pt x="291" y="768"/>
                  <a:pt x="291" y="768"/>
                </a:cubicBezTo>
                <a:cubicBezTo>
                  <a:pt x="291" y="672"/>
                  <a:pt x="291" y="672"/>
                  <a:pt x="291" y="672"/>
                </a:cubicBezTo>
                <a:cubicBezTo>
                  <a:pt x="483" y="672"/>
                  <a:pt x="483" y="672"/>
                  <a:pt x="483" y="672"/>
                </a:cubicBezTo>
                <a:lnTo>
                  <a:pt x="483" y="768"/>
                </a:lnTo>
                <a:close/>
                <a:moveTo>
                  <a:pt x="483" y="576"/>
                </a:moveTo>
                <a:cubicBezTo>
                  <a:pt x="291" y="576"/>
                  <a:pt x="291" y="576"/>
                  <a:pt x="291" y="576"/>
                </a:cubicBezTo>
                <a:cubicBezTo>
                  <a:pt x="291" y="480"/>
                  <a:pt x="291" y="480"/>
                  <a:pt x="291" y="480"/>
                </a:cubicBezTo>
                <a:cubicBezTo>
                  <a:pt x="483" y="480"/>
                  <a:pt x="483" y="480"/>
                  <a:pt x="483" y="480"/>
                </a:cubicBezTo>
                <a:lnTo>
                  <a:pt x="483" y="576"/>
                </a:lnTo>
                <a:close/>
                <a:moveTo>
                  <a:pt x="483" y="384"/>
                </a:moveTo>
                <a:cubicBezTo>
                  <a:pt x="291" y="384"/>
                  <a:pt x="291" y="384"/>
                  <a:pt x="291" y="384"/>
                </a:cubicBezTo>
                <a:cubicBezTo>
                  <a:pt x="291" y="288"/>
                  <a:pt x="291" y="288"/>
                  <a:pt x="291" y="288"/>
                </a:cubicBezTo>
                <a:cubicBezTo>
                  <a:pt x="483" y="288"/>
                  <a:pt x="483" y="288"/>
                  <a:pt x="483" y="288"/>
                </a:cubicBezTo>
                <a:lnTo>
                  <a:pt x="483" y="384"/>
                </a:lnTo>
                <a:close/>
                <a:moveTo>
                  <a:pt x="1333" y="782"/>
                </a:moveTo>
                <a:cubicBezTo>
                  <a:pt x="1352" y="801"/>
                  <a:pt x="1352" y="831"/>
                  <a:pt x="1333" y="850"/>
                </a:cubicBezTo>
                <a:cubicBezTo>
                  <a:pt x="1314" y="869"/>
                  <a:pt x="1284" y="869"/>
                  <a:pt x="1265" y="850"/>
                </a:cubicBezTo>
                <a:cubicBezTo>
                  <a:pt x="1203" y="788"/>
                  <a:pt x="1203" y="788"/>
                  <a:pt x="1203" y="788"/>
                </a:cubicBezTo>
                <a:cubicBezTo>
                  <a:pt x="1141" y="850"/>
                  <a:pt x="1141" y="850"/>
                  <a:pt x="1141" y="850"/>
                </a:cubicBezTo>
                <a:cubicBezTo>
                  <a:pt x="1131" y="860"/>
                  <a:pt x="1117" y="865"/>
                  <a:pt x="1102" y="864"/>
                </a:cubicBezTo>
                <a:cubicBezTo>
                  <a:pt x="1088" y="862"/>
                  <a:pt x="1075" y="855"/>
                  <a:pt x="1067" y="843"/>
                </a:cubicBezTo>
                <a:cubicBezTo>
                  <a:pt x="915" y="615"/>
                  <a:pt x="915" y="615"/>
                  <a:pt x="915" y="615"/>
                </a:cubicBezTo>
                <a:cubicBezTo>
                  <a:pt x="763" y="843"/>
                  <a:pt x="763" y="843"/>
                  <a:pt x="763" y="843"/>
                </a:cubicBezTo>
                <a:cubicBezTo>
                  <a:pt x="748" y="865"/>
                  <a:pt x="718" y="871"/>
                  <a:pt x="696" y="856"/>
                </a:cubicBezTo>
                <a:cubicBezTo>
                  <a:pt x="674" y="841"/>
                  <a:pt x="668" y="811"/>
                  <a:pt x="683" y="789"/>
                </a:cubicBezTo>
                <a:cubicBezTo>
                  <a:pt x="875" y="501"/>
                  <a:pt x="875" y="501"/>
                  <a:pt x="875" y="501"/>
                </a:cubicBezTo>
                <a:cubicBezTo>
                  <a:pt x="884" y="488"/>
                  <a:pt x="899" y="480"/>
                  <a:pt x="915" y="480"/>
                </a:cubicBezTo>
                <a:cubicBezTo>
                  <a:pt x="931" y="480"/>
                  <a:pt x="946" y="488"/>
                  <a:pt x="955" y="501"/>
                </a:cubicBezTo>
                <a:cubicBezTo>
                  <a:pt x="1114" y="741"/>
                  <a:pt x="1114" y="741"/>
                  <a:pt x="1114" y="741"/>
                </a:cubicBezTo>
                <a:cubicBezTo>
                  <a:pt x="1169" y="686"/>
                  <a:pt x="1169" y="686"/>
                  <a:pt x="1169" y="686"/>
                </a:cubicBezTo>
                <a:cubicBezTo>
                  <a:pt x="1188" y="667"/>
                  <a:pt x="1218" y="667"/>
                  <a:pt x="1237" y="686"/>
                </a:cubicBezTo>
                <a:lnTo>
                  <a:pt x="1333" y="782"/>
                </a:lnTo>
                <a:close/>
                <a:moveTo>
                  <a:pt x="1299" y="288"/>
                </a:moveTo>
                <a:cubicBezTo>
                  <a:pt x="1220" y="288"/>
                  <a:pt x="1155" y="353"/>
                  <a:pt x="1155" y="432"/>
                </a:cubicBezTo>
                <a:cubicBezTo>
                  <a:pt x="1155" y="511"/>
                  <a:pt x="1220" y="576"/>
                  <a:pt x="1299" y="576"/>
                </a:cubicBezTo>
                <a:cubicBezTo>
                  <a:pt x="1378" y="576"/>
                  <a:pt x="1443" y="511"/>
                  <a:pt x="1443" y="432"/>
                </a:cubicBezTo>
                <a:cubicBezTo>
                  <a:pt x="1443" y="353"/>
                  <a:pt x="1378" y="288"/>
                  <a:pt x="1299" y="288"/>
                </a:cubicBezTo>
                <a:close/>
                <a:moveTo>
                  <a:pt x="1299" y="480"/>
                </a:moveTo>
                <a:cubicBezTo>
                  <a:pt x="1273" y="480"/>
                  <a:pt x="1251" y="458"/>
                  <a:pt x="1251" y="432"/>
                </a:cubicBezTo>
                <a:cubicBezTo>
                  <a:pt x="1251" y="406"/>
                  <a:pt x="1273" y="384"/>
                  <a:pt x="1299" y="384"/>
                </a:cubicBezTo>
                <a:cubicBezTo>
                  <a:pt x="1325" y="384"/>
                  <a:pt x="1347" y="406"/>
                  <a:pt x="1347" y="432"/>
                </a:cubicBezTo>
                <a:cubicBezTo>
                  <a:pt x="1347" y="458"/>
                  <a:pt x="1325" y="480"/>
                  <a:pt x="1299" y="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3645790" y="1901239"/>
            <a:ext cx="391519" cy="367076"/>
          </a:xfrm>
          <a:custGeom>
            <a:avLst/>
            <a:gdLst>
              <a:gd name="T0" fmla="*/ 1494 w 1638"/>
              <a:gd name="T1" fmla="*/ 0 h 1536"/>
              <a:gd name="T2" fmla="*/ 144 w 1638"/>
              <a:gd name="T3" fmla="*/ 0 h 1536"/>
              <a:gd name="T4" fmla="*/ 0 w 1638"/>
              <a:gd name="T5" fmla="*/ 144 h 1536"/>
              <a:gd name="T6" fmla="*/ 0 w 1638"/>
              <a:gd name="T7" fmla="*/ 1104 h 1536"/>
              <a:gd name="T8" fmla="*/ 144 w 1638"/>
              <a:gd name="T9" fmla="*/ 1248 h 1536"/>
              <a:gd name="T10" fmla="*/ 561 w 1638"/>
              <a:gd name="T11" fmla="*/ 1248 h 1536"/>
              <a:gd name="T12" fmla="*/ 497 w 1638"/>
              <a:gd name="T13" fmla="*/ 1440 h 1536"/>
              <a:gd name="T14" fmla="*/ 339 w 1638"/>
              <a:gd name="T15" fmla="*/ 1440 h 1536"/>
              <a:gd name="T16" fmla="*/ 291 w 1638"/>
              <a:gd name="T17" fmla="*/ 1488 h 1536"/>
              <a:gd name="T18" fmla="*/ 339 w 1638"/>
              <a:gd name="T19" fmla="*/ 1536 h 1536"/>
              <a:gd name="T20" fmla="*/ 1494 w 1638"/>
              <a:gd name="T21" fmla="*/ 1536 h 1536"/>
              <a:gd name="T22" fmla="*/ 1638 w 1638"/>
              <a:gd name="T23" fmla="*/ 1392 h 1536"/>
              <a:gd name="T24" fmla="*/ 1638 w 1638"/>
              <a:gd name="T25" fmla="*/ 144 h 1536"/>
              <a:gd name="T26" fmla="*/ 1494 w 1638"/>
              <a:gd name="T27" fmla="*/ 0 h 1536"/>
              <a:gd name="T28" fmla="*/ 144 w 1638"/>
              <a:gd name="T29" fmla="*/ 1152 h 1536"/>
              <a:gd name="T30" fmla="*/ 96 w 1638"/>
              <a:gd name="T31" fmla="*/ 1104 h 1536"/>
              <a:gd name="T32" fmla="*/ 96 w 1638"/>
              <a:gd name="T33" fmla="*/ 1056 h 1536"/>
              <a:gd name="T34" fmla="*/ 966 w 1638"/>
              <a:gd name="T35" fmla="*/ 1056 h 1536"/>
              <a:gd name="T36" fmla="*/ 966 w 1638"/>
              <a:gd name="T37" fmla="*/ 1152 h 1536"/>
              <a:gd name="T38" fmla="*/ 144 w 1638"/>
              <a:gd name="T39" fmla="*/ 1152 h 1536"/>
              <a:gd name="T40" fmla="*/ 598 w 1638"/>
              <a:gd name="T41" fmla="*/ 1440 h 1536"/>
              <a:gd name="T42" fmla="*/ 662 w 1638"/>
              <a:gd name="T43" fmla="*/ 1248 h 1536"/>
              <a:gd name="T44" fmla="*/ 966 w 1638"/>
              <a:gd name="T45" fmla="*/ 1248 h 1536"/>
              <a:gd name="T46" fmla="*/ 966 w 1638"/>
              <a:gd name="T47" fmla="*/ 1392 h 1536"/>
              <a:gd name="T48" fmla="*/ 975 w 1638"/>
              <a:gd name="T49" fmla="*/ 1440 h 1536"/>
              <a:gd name="T50" fmla="*/ 598 w 1638"/>
              <a:gd name="T51" fmla="*/ 1440 h 1536"/>
              <a:gd name="T52" fmla="*/ 1542 w 1638"/>
              <a:gd name="T53" fmla="*/ 1392 h 1536"/>
              <a:gd name="T54" fmla="*/ 1494 w 1638"/>
              <a:gd name="T55" fmla="*/ 1440 h 1536"/>
              <a:gd name="T56" fmla="*/ 1110 w 1638"/>
              <a:gd name="T57" fmla="*/ 1440 h 1536"/>
              <a:gd name="T58" fmla="*/ 1062 w 1638"/>
              <a:gd name="T59" fmla="*/ 1392 h 1536"/>
              <a:gd name="T60" fmla="*/ 1062 w 1638"/>
              <a:gd name="T61" fmla="*/ 1344 h 1536"/>
              <a:gd name="T62" fmla="*/ 1542 w 1638"/>
              <a:gd name="T63" fmla="*/ 1344 h 1536"/>
              <a:gd name="T64" fmla="*/ 1542 w 1638"/>
              <a:gd name="T65" fmla="*/ 1392 h 1536"/>
              <a:gd name="T66" fmla="*/ 1542 w 1638"/>
              <a:gd name="T67" fmla="*/ 1248 h 1536"/>
              <a:gd name="T68" fmla="*/ 1062 w 1638"/>
              <a:gd name="T69" fmla="*/ 1248 h 1536"/>
              <a:gd name="T70" fmla="*/ 1062 w 1638"/>
              <a:gd name="T71" fmla="*/ 768 h 1536"/>
              <a:gd name="T72" fmla="*/ 1542 w 1638"/>
              <a:gd name="T73" fmla="*/ 768 h 1536"/>
              <a:gd name="T74" fmla="*/ 1542 w 1638"/>
              <a:gd name="T75" fmla="*/ 1248 h 1536"/>
              <a:gd name="T76" fmla="*/ 1542 w 1638"/>
              <a:gd name="T77" fmla="*/ 672 h 1536"/>
              <a:gd name="T78" fmla="*/ 1062 w 1638"/>
              <a:gd name="T79" fmla="*/ 672 h 1536"/>
              <a:gd name="T80" fmla="*/ 1062 w 1638"/>
              <a:gd name="T81" fmla="*/ 624 h 1536"/>
              <a:gd name="T82" fmla="*/ 1110 w 1638"/>
              <a:gd name="T83" fmla="*/ 576 h 1536"/>
              <a:gd name="T84" fmla="*/ 1494 w 1638"/>
              <a:gd name="T85" fmla="*/ 576 h 1536"/>
              <a:gd name="T86" fmla="*/ 1542 w 1638"/>
              <a:gd name="T87" fmla="*/ 624 h 1536"/>
              <a:gd name="T88" fmla="*/ 1542 w 1638"/>
              <a:gd name="T89" fmla="*/ 672 h 1536"/>
              <a:gd name="T90" fmla="*/ 1542 w 1638"/>
              <a:gd name="T91" fmla="*/ 488 h 1536"/>
              <a:gd name="T92" fmla="*/ 1494 w 1638"/>
              <a:gd name="T93" fmla="*/ 480 h 1536"/>
              <a:gd name="T94" fmla="*/ 1110 w 1638"/>
              <a:gd name="T95" fmla="*/ 480 h 1536"/>
              <a:gd name="T96" fmla="*/ 966 w 1638"/>
              <a:gd name="T97" fmla="*/ 624 h 1536"/>
              <a:gd name="T98" fmla="*/ 966 w 1638"/>
              <a:gd name="T99" fmla="*/ 960 h 1536"/>
              <a:gd name="T100" fmla="*/ 96 w 1638"/>
              <a:gd name="T101" fmla="*/ 960 h 1536"/>
              <a:gd name="T102" fmla="*/ 96 w 1638"/>
              <a:gd name="T103" fmla="*/ 144 h 1536"/>
              <a:gd name="T104" fmla="*/ 144 w 1638"/>
              <a:gd name="T105" fmla="*/ 96 h 1536"/>
              <a:gd name="T106" fmla="*/ 1494 w 1638"/>
              <a:gd name="T107" fmla="*/ 96 h 1536"/>
              <a:gd name="T108" fmla="*/ 1542 w 1638"/>
              <a:gd name="T109" fmla="*/ 144 h 1536"/>
              <a:gd name="T110" fmla="*/ 1542 w 1638"/>
              <a:gd name="T111" fmla="*/ 48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8" h="1536">
                <a:moveTo>
                  <a:pt x="149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65" y="0"/>
                  <a:pt x="0" y="65"/>
                  <a:pt x="0" y="144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83"/>
                  <a:pt x="65" y="1248"/>
                  <a:pt x="144" y="1248"/>
                </a:cubicBezTo>
                <a:cubicBezTo>
                  <a:pt x="561" y="1248"/>
                  <a:pt x="561" y="1248"/>
                  <a:pt x="561" y="1248"/>
                </a:cubicBezTo>
                <a:cubicBezTo>
                  <a:pt x="497" y="1440"/>
                  <a:pt x="497" y="1440"/>
                  <a:pt x="497" y="1440"/>
                </a:cubicBezTo>
                <a:cubicBezTo>
                  <a:pt x="339" y="1440"/>
                  <a:pt x="339" y="1440"/>
                  <a:pt x="339" y="1440"/>
                </a:cubicBezTo>
                <a:cubicBezTo>
                  <a:pt x="313" y="1440"/>
                  <a:pt x="291" y="1461"/>
                  <a:pt x="291" y="1488"/>
                </a:cubicBezTo>
                <a:cubicBezTo>
                  <a:pt x="291" y="1515"/>
                  <a:pt x="313" y="1536"/>
                  <a:pt x="339" y="1536"/>
                </a:cubicBezTo>
                <a:cubicBezTo>
                  <a:pt x="1494" y="1536"/>
                  <a:pt x="1494" y="1536"/>
                  <a:pt x="1494" y="1536"/>
                </a:cubicBezTo>
                <a:cubicBezTo>
                  <a:pt x="1574" y="1536"/>
                  <a:pt x="1638" y="1471"/>
                  <a:pt x="1638" y="1392"/>
                </a:cubicBezTo>
                <a:cubicBezTo>
                  <a:pt x="1638" y="144"/>
                  <a:pt x="1638" y="144"/>
                  <a:pt x="1638" y="144"/>
                </a:cubicBezTo>
                <a:cubicBezTo>
                  <a:pt x="1638" y="65"/>
                  <a:pt x="1574" y="0"/>
                  <a:pt x="1494" y="0"/>
                </a:cubicBezTo>
                <a:close/>
                <a:moveTo>
                  <a:pt x="144" y="1152"/>
                </a:moveTo>
                <a:cubicBezTo>
                  <a:pt x="118" y="1152"/>
                  <a:pt x="96" y="1130"/>
                  <a:pt x="96" y="1104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6" y="1056"/>
                  <a:pt x="966" y="1056"/>
                  <a:pt x="966" y="1056"/>
                </a:cubicBezTo>
                <a:cubicBezTo>
                  <a:pt x="966" y="1152"/>
                  <a:pt x="966" y="1152"/>
                  <a:pt x="966" y="1152"/>
                </a:cubicBezTo>
                <a:lnTo>
                  <a:pt x="144" y="1152"/>
                </a:lnTo>
                <a:close/>
                <a:moveTo>
                  <a:pt x="598" y="1440"/>
                </a:moveTo>
                <a:cubicBezTo>
                  <a:pt x="662" y="1248"/>
                  <a:pt x="662" y="1248"/>
                  <a:pt x="662" y="1248"/>
                </a:cubicBezTo>
                <a:cubicBezTo>
                  <a:pt x="966" y="1248"/>
                  <a:pt x="966" y="1248"/>
                  <a:pt x="966" y="1248"/>
                </a:cubicBezTo>
                <a:cubicBezTo>
                  <a:pt x="966" y="1392"/>
                  <a:pt x="966" y="1392"/>
                  <a:pt x="966" y="1392"/>
                </a:cubicBezTo>
                <a:cubicBezTo>
                  <a:pt x="966" y="1409"/>
                  <a:pt x="969" y="1425"/>
                  <a:pt x="975" y="1440"/>
                </a:cubicBezTo>
                <a:lnTo>
                  <a:pt x="598" y="1440"/>
                </a:lnTo>
                <a:close/>
                <a:moveTo>
                  <a:pt x="1542" y="1392"/>
                </a:moveTo>
                <a:cubicBezTo>
                  <a:pt x="1542" y="1418"/>
                  <a:pt x="1521" y="1440"/>
                  <a:pt x="1494" y="1440"/>
                </a:cubicBezTo>
                <a:cubicBezTo>
                  <a:pt x="1110" y="1440"/>
                  <a:pt x="1110" y="1440"/>
                  <a:pt x="1110" y="1440"/>
                </a:cubicBezTo>
                <a:cubicBezTo>
                  <a:pt x="1084" y="1440"/>
                  <a:pt x="1062" y="1418"/>
                  <a:pt x="1062" y="1392"/>
                </a:cubicBezTo>
                <a:cubicBezTo>
                  <a:pt x="1062" y="1344"/>
                  <a:pt x="1062" y="1344"/>
                  <a:pt x="1062" y="1344"/>
                </a:cubicBezTo>
                <a:cubicBezTo>
                  <a:pt x="1542" y="1344"/>
                  <a:pt x="1542" y="1344"/>
                  <a:pt x="1542" y="1344"/>
                </a:cubicBezTo>
                <a:lnTo>
                  <a:pt x="1542" y="1392"/>
                </a:lnTo>
                <a:close/>
                <a:moveTo>
                  <a:pt x="1542" y="1248"/>
                </a:moveTo>
                <a:cubicBezTo>
                  <a:pt x="1062" y="1248"/>
                  <a:pt x="1062" y="1248"/>
                  <a:pt x="1062" y="1248"/>
                </a:cubicBezTo>
                <a:cubicBezTo>
                  <a:pt x="1062" y="768"/>
                  <a:pt x="1062" y="768"/>
                  <a:pt x="1062" y="768"/>
                </a:cubicBezTo>
                <a:cubicBezTo>
                  <a:pt x="1542" y="768"/>
                  <a:pt x="1542" y="768"/>
                  <a:pt x="1542" y="768"/>
                </a:cubicBezTo>
                <a:lnTo>
                  <a:pt x="1542" y="1248"/>
                </a:lnTo>
                <a:close/>
                <a:moveTo>
                  <a:pt x="1542" y="672"/>
                </a:moveTo>
                <a:cubicBezTo>
                  <a:pt x="1062" y="672"/>
                  <a:pt x="1062" y="672"/>
                  <a:pt x="1062" y="672"/>
                </a:cubicBezTo>
                <a:cubicBezTo>
                  <a:pt x="1062" y="624"/>
                  <a:pt x="1062" y="624"/>
                  <a:pt x="1062" y="624"/>
                </a:cubicBezTo>
                <a:cubicBezTo>
                  <a:pt x="1062" y="598"/>
                  <a:pt x="1084" y="576"/>
                  <a:pt x="1110" y="576"/>
                </a:cubicBezTo>
                <a:cubicBezTo>
                  <a:pt x="1494" y="576"/>
                  <a:pt x="1494" y="576"/>
                  <a:pt x="1494" y="576"/>
                </a:cubicBezTo>
                <a:cubicBezTo>
                  <a:pt x="1521" y="576"/>
                  <a:pt x="1542" y="598"/>
                  <a:pt x="1542" y="624"/>
                </a:cubicBezTo>
                <a:lnTo>
                  <a:pt x="1542" y="672"/>
                </a:lnTo>
                <a:close/>
                <a:moveTo>
                  <a:pt x="1542" y="488"/>
                </a:moveTo>
                <a:cubicBezTo>
                  <a:pt x="1527" y="483"/>
                  <a:pt x="1511" y="480"/>
                  <a:pt x="1494" y="480"/>
                </a:cubicBezTo>
                <a:cubicBezTo>
                  <a:pt x="1110" y="480"/>
                  <a:pt x="1110" y="480"/>
                  <a:pt x="1110" y="480"/>
                </a:cubicBezTo>
                <a:cubicBezTo>
                  <a:pt x="1031" y="480"/>
                  <a:pt x="966" y="545"/>
                  <a:pt x="966" y="624"/>
                </a:cubicBezTo>
                <a:cubicBezTo>
                  <a:pt x="966" y="960"/>
                  <a:pt x="966" y="960"/>
                  <a:pt x="966" y="960"/>
                </a:cubicBezTo>
                <a:cubicBezTo>
                  <a:pt x="96" y="960"/>
                  <a:pt x="96" y="960"/>
                  <a:pt x="96" y="96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8"/>
                  <a:pt x="118" y="96"/>
                  <a:pt x="144" y="96"/>
                </a:cubicBezTo>
                <a:cubicBezTo>
                  <a:pt x="1494" y="96"/>
                  <a:pt x="1494" y="96"/>
                  <a:pt x="1494" y="96"/>
                </a:cubicBezTo>
                <a:cubicBezTo>
                  <a:pt x="1521" y="96"/>
                  <a:pt x="1542" y="118"/>
                  <a:pt x="1542" y="144"/>
                </a:cubicBezTo>
                <a:lnTo>
                  <a:pt x="1542" y="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094879" y="1924145"/>
            <a:ext cx="391519" cy="321265"/>
          </a:xfrm>
          <a:custGeom>
            <a:avLst/>
            <a:gdLst>
              <a:gd name="T0" fmla="*/ 96 w 1638"/>
              <a:gd name="T1" fmla="*/ 432 h 1344"/>
              <a:gd name="T2" fmla="*/ 192 w 1638"/>
              <a:gd name="T3" fmla="*/ 288 h 1344"/>
              <a:gd name="T4" fmla="*/ 288 w 1638"/>
              <a:gd name="T5" fmla="*/ 192 h 1344"/>
              <a:gd name="T6" fmla="*/ 432 w 1638"/>
              <a:gd name="T7" fmla="*/ 96 h 1344"/>
              <a:gd name="T8" fmla="*/ 240 w 1638"/>
              <a:gd name="T9" fmla="*/ 0 h 1344"/>
              <a:gd name="T10" fmla="*/ 0 w 1638"/>
              <a:gd name="T11" fmla="*/ 240 h 1344"/>
              <a:gd name="T12" fmla="*/ 192 w 1638"/>
              <a:gd name="T13" fmla="*/ 96 h 1344"/>
              <a:gd name="T14" fmla="*/ 96 w 1638"/>
              <a:gd name="T15" fmla="*/ 96 h 1344"/>
              <a:gd name="T16" fmla="*/ 1350 w 1638"/>
              <a:gd name="T17" fmla="*/ 240 h 1344"/>
              <a:gd name="T18" fmla="*/ 1446 w 1638"/>
              <a:gd name="T19" fmla="*/ 432 h 1344"/>
              <a:gd name="T20" fmla="*/ 1542 w 1638"/>
              <a:gd name="T21" fmla="*/ 288 h 1344"/>
              <a:gd name="T22" fmla="*/ 1638 w 1638"/>
              <a:gd name="T23" fmla="*/ 48 h 1344"/>
              <a:gd name="T24" fmla="*/ 1350 w 1638"/>
              <a:gd name="T25" fmla="*/ 48 h 1344"/>
              <a:gd name="T26" fmla="*/ 1158 w 1638"/>
              <a:gd name="T27" fmla="*/ 144 h 1344"/>
              <a:gd name="T28" fmla="*/ 1542 w 1638"/>
              <a:gd name="T29" fmla="*/ 96 h 1344"/>
              <a:gd name="T30" fmla="*/ 1446 w 1638"/>
              <a:gd name="T31" fmla="*/ 96 h 1344"/>
              <a:gd name="T32" fmla="*/ 1302 w 1638"/>
              <a:gd name="T33" fmla="*/ 288 h 1344"/>
              <a:gd name="T34" fmla="*/ 288 w 1638"/>
              <a:gd name="T35" fmla="*/ 1008 h 1344"/>
              <a:gd name="T36" fmla="*/ 1350 w 1638"/>
              <a:gd name="T37" fmla="*/ 1008 h 1344"/>
              <a:gd name="T38" fmla="*/ 384 w 1638"/>
              <a:gd name="T39" fmla="*/ 384 h 1344"/>
              <a:gd name="T40" fmla="*/ 48 w 1638"/>
              <a:gd name="T41" fmla="*/ 1344 h 1344"/>
              <a:gd name="T42" fmla="*/ 288 w 1638"/>
              <a:gd name="T43" fmla="*/ 1248 h 1344"/>
              <a:gd name="T44" fmla="*/ 432 w 1638"/>
              <a:gd name="T45" fmla="*/ 1152 h 1344"/>
              <a:gd name="T46" fmla="*/ 240 w 1638"/>
              <a:gd name="T47" fmla="*/ 1056 h 1344"/>
              <a:gd name="T48" fmla="*/ 144 w 1638"/>
              <a:gd name="T49" fmla="*/ 864 h 1344"/>
              <a:gd name="T50" fmla="*/ 48 w 1638"/>
              <a:gd name="T51" fmla="*/ 1056 h 1344"/>
              <a:gd name="T52" fmla="*/ 48 w 1638"/>
              <a:gd name="T53" fmla="*/ 1344 h 1344"/>
              <a:gd name="T54" fmla="*/ 192 w 1638"/>
              <a:gd name="T55" fmla="*/ 1248 h 1344"/>
              <a:gd name="T56" fmla="*/ 1398 w 1638"/>
              <a:gd name="T57" fmla="*/ 1344 h 1344"/>
              <a:gd name="T58" fmla="*/ 1638 w 1638"/>
              <a:gd name="T59" fmla="*/ 1104 h 1344"/>
              <a:gd name="T60" fmla="*/ 1542 w 1638"/>
              <a:gd name="T61" fmla="*/ 912 h 1344"/>
              <a:gd name="T62" fmla="*/ 1446 w 1638"/>
              <a:gd name="T63" fmla="*/ 1056 h 1344"/>
              <a:gd name="T64" fmla="*/ 1350 w 1638"/>
              <a:gd name="T65" fmla="*/ 1152 h 1344"/>
              <a:gd name="T66" fmla="*/ 1206 w 1638"/>
              <a:gd name="T67" fmla="*/ 1248 h 1344"/>
              <a:gd name="T68" fmla="*/ 1398 w 1638"/>
              <a:gd name="T69" fmla="*/ 1344 h 1344"/>
              <a:gd name="T70" fmla="*/ 1542 w 1638"/>
              <a:gd name="T71" fmla="*/ 1248 h 1344"/>
              <a:gd name="T72" fmla="*/ 720 w 1638"/>
              <a:gd name="T73" fmla="*/ 1152 h 1344"/>
              <a:gd name="T74" fmla="*/ 624 w 1638"/>
              <a:gd name="T75" fmla="*/ 1248 h 1344"/>
              <a:gd name="T76" fmla="*/ 720 w 1638"/>
              <a:gd name="T77" fmla="*/ 1152 h 1344"/>
              <a:gd name="T78" fmla="*/ 1014 w 1638"/>
              <a:gd name="T79" fmla="*/ 1248 h 1344"/>
              <a:gd name="T80" fmla="*/ 915 w 1638"/>
              <a:gd name="T81" fmla="*/ 1152 h 1344"/>
              <a:gd name="T82" fmla="*/ 624 w 1638"/>
              <a:gd name="T83" fmla="*/ 96 h 1344"/>
              <a:gd name="T84" fmla="*/ 720 w 1638"/>
              <a:gd name="T85" fmla="*/ 192 h 1344"/>
              <a:gd name="T86" fmla="*/ 867 w 1638"/>
              <a:gd name="T87" fmla="*/ 144 h 1344"/>
              <a:gd name="T88" fmla="*/ 1062 w 1638"/>
              <a:gd name="T89" fmla="*/ 144 h 1344"/>
              <a:gd name="T90" fmla="*/ 867 w 1638"/>
              <a:gd name="T91" fmla="*/ 144 h 1344"/>
              <a:gd name="T92" fmla="*/ 144 w 1638"/>
              <a:gd name="T93" fmla="*/ 768 h 1344"/>
              <a:gd name="T94" fmla="*/ 144 w 1638"/>
              <a:gd name="T95" fmla="*/ 576 h 1344"/>
              <a:gd name="T96" fmla="*/ 1446 w 1638"/>
              <a:gd name="T97" fmla="*/ 624 h 1344"/>
              <a:gd name="T98" fmla="*/ 1542 w 1638"/>
              <a:gd name="T99" fmla="*/ 72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8" h="1344">
                <a:moveTo>
                  <a:pt x="48" y="288"/>
                </a:moveTo>
                <a:cubicBezTo>
                  <a:pt x="96" y="288"/>
                  <a:pt x="96" y="288"/>
                  <a:pt x="96" y="288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459"/>
                  <a:pt x="117" y="480"/>
                  <a:pt x="144" y="480"/>
                </a:cubicBezTo>
                <a:cubicBezTo>
                  <a:pt x="171" y="480"/>
                  <a:pt x="192" y="459"/>
                  <a:pt x="192" y="432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267" y="288"/>
                  <a:pt x="288" y="267"/>
                  <a:pt x="288" y="240"/>
                </a:cubicBezTo>
                <a:cubicBezTo>
                  <a:pt x="288" y="192"/>
                  <a:pt x="288" y="192"/>
                  <a:pt x="288" y="192"/>
                </a:cubicBezTo>
                <a:cubicBezTo>
                  <a:pt x="432" y="192"/>
                  <a:pt x="432" y="192"/>
                  <a:pt x="432" y="192"/>
                </a:cubicBezTo>
                <a:cubicBezTo>
                  <a:pt x="459" y="192"/>
                  <a:pt x="480" y="171"/>
                  <a:pt x="480" y="144"/>
                </a:cubicBezTo>
                <a:cubicBezTo>
                  <a:pt x="480" y="117"/>
                  <a:pt x="459" y="96"/>
                  <a:pt x="432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21"/>
                  <a:pt x="267" y="0"/>
                  <a:pt x="2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7"/>
                  <a:pt x="21" y="288"/>
                  <a:pt x="48" y="288"/>
                </a:cubicBezTo>
                <a:close/>
                <a:moveTo>
                  <a:pt x="96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96" y="192"/>
                  <a:pt x="96" y="192"/>
                  <a:pt x="96" y="192"/>
                </a:cubicBezTo>
                <a:lnTo>
                  <a:pt x="96" y="96"/>
                </a:lnTo>
                <a:close/>
                <a:moveTo>
                  <a:pt x="1206" y="192"/>
                </a:moveTo>
                <a:cubicBezTo>
                  <a:pt x="1350" y="192"/>
                  <a:pt x="1350" y="192"/>
                  <a:pt x="1350" y="192"/>
                </a:cubicBezTo>
                <a:cubicBezTo>
                  <a:pt x="1350" y="240"/>
                  <a:pt x="1350" y="240"/>
                  <a:pt x="1350" y="240"/>
                </a:cubicBezTo>
                <a:cubicBezTo>
                  <a:pt x="1350" y="267"/>
                  <a:pt x="1372" y="288"/>
                  <a:pt x="1398" y="288"/>
                </a:cubicBezTo>
                <a:cubicBezTo>
                  <a:pt x="1446" y="288"/>
                  <a:pt x="1446" y="288"/>
                  <a:pt x="1446" y="288"/>
                </a:cubicBezTo>
                <a:cubicBezTo>
                  <a:pt x="1446" y="432"/>
                  <a:pt x="1446" y="432"/>
                  <a:pt x="1446" y="432"/>
                </a:cubicBezTo>
                <a:cubicBezTo>
                  <a:pt x="1446" y="459"/>
                  <a:pt x="1468" y="480"/>
                  <a:pt x="1494" y="480"/>
                </a:cubicBezTo>
                <a:cubicBezTo>
                  <a:pt x="1521" y="480"/>
                  <a:pt x="1542" y="459"/>
                  <a:pt x="1542" y="432"/>
                </a:cubicBezTo>
                <a:cubicBezTo>
                  <a:pt x="1542" y="288"/>
                  <a:pt x="1542" y="288"/>
                  <a:pt x="1542" y="288"/>
                </a:cubicBezTo>
                <a:cubicBezTo>
                  <a:pt x="1590" y="288"/>
                  <a:pt x="1590" y="288"/>
                  <a:pt x="1590" y="288"/>
                </a:cubicBezTo>
                <a:cubicBezTo>
                  <a:pt x="1617" y="288"/>
                  <a:pt x="1638" y="267"/>
                  <a:pt x="1638" y="240"/>
                </a:cubicBezTo>
                <a:cubicBezTo>
                  <a:pt x="1638" y="48"/>
                  <a:pt x="1638" y="48"/>
                  <a:pt x="1638" y="48"/>
                </a:cubicBezTo>
                <a:cubicBezTo>
                  <a:pt x="1638" y="21"/>
                  <a:pt x="1617" y="0"/>
                  <a:pt x="1590" y="0"/>
                </a:cubicBezTo>
                <a:cubicBezTo>
                  <a:pt x="1398" y="0"/>
                  <a:pt x="1398" y="0"/>
                  <a:pt x="1398" y="0"/>
                </a:cubicBezTo>
                <a:cubicBezTo>
                  <a:pt x="1372" y="0"/>
                  <a:pt x="1350" y="21"/>
                  <a:pt x="1350" y="48"/>
                </a:cubicBezTo>
                <a:cubicBezTo>
                  <a:pt x="1350" y="96"/>
                  <a:pt x="1350" y="96"/>
                  <a:pt x="1350" y="96"/>
                </a:cubicBezTo>
                <a:cubicBezTo>
                  <a:pt x="1206" y="96"/>
                  <a:pt x="1206" y="96"/>
                  <a:pt x="1206" y="96"/>
                </a:cubicBezTo>
                <a:cubicBezTo>
                  <a:pt x="1180" y="96"/>
                  <a:pt x="1158" y="117"/>
                  <a:pt x="1158" y="144"/>
                </a:cubicBezTo>
                <a:cubicBezTo>
                  <a:pt x="1158" y="171"/>
                  <a:pt x="1180" y="192"/>
                  <a:pt x="1206" y="192"/>
                </a:cubicBezTo>
                <a:close/>
                <a:moveTo>
                  <a:pt x="1446" y="96"/>
                </a:moveTo>
                <a:cubicBezTo>
                  <a:pt x="1542" y="96"/>
                  <a:pt x="1542" y="96"/>
                  <a:pt x="1542" y="96"/>
                </a:cubicBezTo>
                <a:cubicBezTo>
                  <a:pt x="1542" y="192"/>
                  <a:pt x="1542" y="192"/>
                  <a:pt x="1542" y="192"/>
                </a:cubicBezTo>
                <a:cubicBezTo>
                  <a:pt x="1446" y="192"/>
                  <a:pt x="1446" y="192"/>
                  <a:pt x="1446" y="192"/>
                </a:cubicBezTo>
                <a:lnTo>
                  <a:pt x="1446" y="96"/>
                </a:lnTo>
                <a:close/>
                <a:moveTo>
                  <a:pt x="1350" y="1008"/>
                </a:moveTo>
                <a:cubicBezTo>
                  <a:pt x="1350" y="336"/>
                  <a:pt x="1350" y="336"/>
                  <a:pt x="1350" y="336"/>
                </a:cubicBezTo>
                <a:cubicBezTo>
                  <a:pt x="1350" y="309"/>
                  <a:pt x="1329" y="288"/>
                  <a:pt x="1302" y="288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309" y="288"/>
                  <a:pt x="288" y="309"/>
                  <a:pt x="288" y="336"/>
                </a:cubicBezTo>
                <a:cubicBezTo>
                  <a:pt x="288" y="1008"/>
                  <a:pt x="288" y="1008"/>
                  <a:pt x="288" y="1008"/>
                </a:cubicBezTo>
                <a:cubicBezTo>
                  <a:pt x="288" y="1035"/>
                  <a:pt x="309" y="1056"/>
                  <a:pt x="336" y="1056"/>
                </a:cubicBezTo>
                <a:cubicBezTo>
                  <a:pt x="1302" y="1056"/>
                  <a:pt x="1302" y="1056"/>
                  <a:pt x="1302" y="1056"/>
                </a:cubicBezTo>
                <a:cubicBezTo>
                  <a:pt x="1329" y="1056"/>
                  <a:pt x="1350" y="1035"/>
                  <a:pt x="1350" y="1008"/>
                </a:cubicBezTo>
                <a:close/>
                <a:moveTo>
                  <a:pt x="1254" y="960"/>
                </a:moveTo>
                <a:cubicBezTo>
                  <a:pt x="384" y="960"/>
                  <a:pt x="384" y="960"/>
                  <a:pt x="384" y="960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1254" y="384"/>
                  <a:pt x="1254" y="384"/>
                  <a:pt x="1254" y="384"/>
                </a:cubicBezTo>
                <a:lnTo>
                  <a:pt x="1254" y="960"/>
                </a:lnTo>
                <a:close/>
                <a:moveTo>
                  <a:pt x="48" y="1344"/>
                </a:moveTo>
                <a:cubicBezTo>
                  <a:pt x="240" y="1344"/>
                  <a:pt x="240" y="1344"/>
                  <a:pt x="240" y="1344"/>
                </a:cubicBezTo>
                <a:cubicBezTo>
                  <a:pt x="267" y="1344"/>
                  <a:pt x="288" y="1323"/>
                  <a:pt x="288" y="1296"/>
                </a:cubicBezTo>
                <a:cubicBezTo>
                  <a:pt x="288" y="1248"/>
                  <a:pt x="288" y="1248"/>
                  <a:pt x="288" y="1248"/>
                </a:cubicBezTo>
                <a:cubicBezTo>
                  <a:pt x="432" y="1248"/>
                  <a:pt x="432" y="1248"/>
                  <a:pt x="432" y="1248"/>
                </a:cubicBezTo>
                <a:cubicBezTo>
                  <a:pt x="459" y="1248"/>
                  <a:pt x="480" y="1227"/>
                  <a:pt x="480" y="1200"/>
                </a:cubicBezTo>
                <a:cubicBezTo>
                  <a:pt x="480" y="1173"/>
                  <a:pt x="459" y="1152"/>
                  <a:pt x="432" y="1152"/>
                </a:cubicBezTo>
                <a:cubicBezTo>
                  <a:pt x="288" y="1152"/>
                  <a:pt x="288" y="1152"/>
                  <a:pt x="288" y="1152"/>
                </a:cubicBezTo>
                <a:cubicBezTo>
                  <a:pt x="288" y="1104"/>
                  <a:pt x="288" y="1104"/>
                  <a:pt x="288" y="1104"/>
                </a:cubicBezTo>
                <a:cubicBezTo>
                  <a:pt x="288" y="1077"/>
                  <a:pt x="267" y="1056"/>
                  <a:pt x="240" y="1056"/>
                </a:cubicBezTo>
                <a:cubicBezTo>
                  <a:pt x="192" y="1056"/>
                  <a:pt x="192" y="1056"/>
                  <a:pt x="192" y="1056"/>
                </a:cubicBezTo>
                <a:cubicBezTo>
                  <a:pt x="192" y="912"/>
                  <a:pt x="192" y="912"/>
                  <a:pt x="192" y="912"/>
                </a:cubicBezTo>
                <a:cubicBezTo>
                  <a:pt x="192" y="885"/>
                  <a:pt x="171" y="864"/>
                  <a:pt x="144" y="864"/>
                </a:cubicBezTo>
                <a:cubicBezTo>
                  <a:pt x="117" y="864"/>
                  <a:pt x="96" y="885"/>
                  <a:pt x="96" y="912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48" y="1056"/>
                  <a:pt x="48" y="1056"/>
                  <a:pt x="48" y="1056"/>
                </a:cubicBezTo>
                <a:cubicBezTo>
                  <a:pt x="21" y="1056"/>
                  <a:pt x="0" y="1077"/>
                  <a:pt x="0" y="1104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23"/>
                  <a:pt x="21" y="1344"/>
                  <a:pt x="48" y="1344"/>
                </a:cubicBezTo>
                <a:close/>
                <a:moveTo>
                  <a:pt x="96" y="1152"/>
                </a:moveTo>
                <a:cubicBezTo>
                  <a:pt x="192" y="1152"/>
                  <a:pt x="192" y="1152"/>
                  <a:pt x="192" y="1152"/>
                </a:cubicBezTo>
                <a:cubicBezTo>
                  <a:pt x="192" y="1248"/>
                  <a:pt x="192" y="1248"/>
                  <a:pt x="192" y="1248"/>
                </a:cubicBezTo>
                <a:cubicBezTo>
                  <a:pt x="96" y="1248"/>
                  <a:pt x="96" y="1248"/>
                  <a:pt x="96" y="1248"/>
                </a:cubicBezTo>
                <a:lnTo>
                  <a:pt x="96" y="1152"/>
                </a:lnTo>
                <a:close/>
                <a:moveTo>
                  <a:pt x="1398" y="1344"/>
                </a:moveTo>
                <a:cubicBezTo>
                  <a:pt x="1590" y="1344"/>
                  <a:pt x="1590" y="1344"/>
                  <a:pt x="1590" y="1344"/>
                </a:cubicBezTo>
                <a:cubicBezTo>
                  <a:pt x="1617" y="1344"/>
                  <a:pt x="1638" y="1323"/>
                  <a:pt x="1638" y="1296"/>
                </a:cubicBezTo>
                <a:cubicBezTo>
                  <a:pt x="1638" y="1104"/>
                  <a:pt x="1638" y="1104"/>
                  <a:pt x="1638" y="1104"/>
                </a:cubicBezTo>
                <a:cubicBezTo>
                  <a:pt x="1638" y="1077"/>
                  <a:pt x="1617" y="1056"/>
                  <a:pt x="1590" y="1056"/>
                </a:cubicBezTo>
                <a:cubicBezTo>
                  <a:pt x="1542" y="1056"/>
                  <a:pt x="1542" y="1056"/>
                  <a:pt x="1542" y="1056"/>
                </a:cubicBezTo>
                <a:cubicBezTo>
                  <a:pt x="1542" y="912"/>
                  <a:pt x="1542" y="912"/>
                  <a:pt x="1542" y="912"/>
                </a:cubicBezTo>
                <a:cubicBezTo>
                  <a:pt x="1542" y="885"/>
                  <a:pt x="1521" y="864"/>
                  <a:pt x="1494" y="864"/>
                </a:cubicBezTo>
                <a:cubicBezTo>
                  <a:pt x="1468" y="864"/>
                  <a:pt x="1446" y="885"/>
                  <a:pt x="1446" y="912"/>
                </a:cubicBezTo>
                <a:cubicBezTo>
                  <a:pt x="1446" y="1056"/>
                  <a:pt x="1446" y="1056"/>
                  <a:pt x="1446" y="1056"/>
                </a:cubicBezTo>
                <a:cubicBezTo>
                  <a:pt x="1398" y="1056"/>
                  <a:pt x="1398" y="1056"/>
                  <a:pt x="1398" y="1056"/>
                </a:cubicBezTo>
                <a:cubicBezTo>
                  <a:pt x="1372" y="1056"/>
                  <a:pt x="1350" y="1077"/>
                  <a:pt x="1350" y="1104"/>
                </a:cubicBezTo>
                <a:cubicBezTo>
                  <a:pt x="1350" y="1152"/>
                  <a:pt x="1350" y="1152"/>
                  <a:pt x="1350" y="1152"/>
                </a:cubicBezTo>
                <a:cubicBezTo>
                  <a:pt x="1206" y="1152"/>
                  <a:pt x="1206" y="1152"/>
                  <a:pt x="1206" y="1152"/>
                </a:cubicBezTo>
                <a:cubicBezTo>
                  <a:pt x="1180" y="1152"/>
                  <a:pt x="1158" y="1173"/>
                  <a:pt x="1158" y="1200"/>
                </a:cubicBezTo>
                <a:cubicBezTo>
                  <a:pt x="1158" y="1227"/>
                  <a:pt x="1180" y="1248"/>
                  <a:pt x="1206" y="1248"/>
                </a:cubicBezTo>
                <a:cubicBezTo>
                  <a:pt x="1350" y="1248"/>
                  <a:pt x="1350" y="1248"/>
                  <a:pt x="1350" y="1248"/>
                </a:cubicBezTo>
                <a:cubicBezTo>
                  <a:pt x="1350" y="1296"/>
                  <a:pt x="1350" y="1296"/>
                  <a:pt x="1350" y="1296"/>
                </a:cubicBezTo>
                <a:cubicBezTo>
                  <a:pt x="1350" y="1323"/>
                  <a:pt x="1372" y="1344"/>
                  <a:pt x="1398" y="1344"/>
                </a:cubicBezTo>
                <a:close/>
                <a:moveTo>
                  <a:pt x="1446" y="1152"/>
                </a:moveTo>
                <a:cubicBezTo>
                  <a:pt x="1542" y="1152"/>
                  <a:pt x="1542" y="1152"/>
                  <a:pt x="1542" y="1152"/>
                </a:cubicBezTo>
                <a:cubicBezTo>
                  <a:pt x="1542" y="1248"/>
                  <a:pt x="1542" y="1248"/>
                  <a:pt x="1542" y="1248"/>
                </a:cubicBezTo>
                <a:cubicBezTo>
                  <a:pt x="1446" y="1248"/>
                  <a:pt x="1446" y="1248"/>
                  <a:pt x="1446" y="1248"/>
                </a:cubicBezTo>
                <a:lnTo>
                  <a:pt x="1446" y="1152"/>
                </a:lnTo>
                <a:close/>
                <a:moveTo>
                  <a:pt x="720" y="1152"/>
                </a:moveTo>
                <a:cubicBezTo>
                  <a:pt x="747" y="1152"/>
                  <a:pt x="768" y="1173"/>
                  <a:pt x="768" y="1200"/>
                </a:cubicBezTo>
                <a:cubicBezTo>
                  <a:pt x="768" y="1227"/>
                  <a:pt x="747" y="1248"/>
                  <a:pt x="720" y="1248"/>
                </a:cubicBezTo>
                <a:cubicBezTo>
                  <a:pt x="624" y="1248"/>
                  <a:pt x="624" y="1248"/>
                  <a:pt x="624" y="1248"/>
                </a:cubicBezTo>
                <a:cubicBezTo>
                  <a:pt x="597" y="1248"/>
                  <a:pt x="576" y="1227"/>
                  <a:pt x="576" y="1200"/>
                </a:cubicBezTo>
                <a:cubicBezTo>
                  <a:pt x="576" y="1173"/>
                  <a:pt x="597" y="1152"/>
                  <a:pt x="624" y="1152"/>
                </a:cubicBezTo>
                <a:lnTo>
                  <a:pt x="720" y="1152"/>
                </a:lnTo>
                <a:close/>
                <a:moveTo>
                  <a:pt x="1014" y="1152"/>
                </a:moveTo>
                <a:cubicBezTo>
                  <a:pt x="1041" y="1152"/>
                  <a:pt x="1062" y="1173"/>
                  <a:pt x="1062" y="1200"/>
                </a:cubicBezTo>
                <a:cubicBezTo>
                  <a:pt x="1062" y="1227"/>
                  <a:pt x="1041" y="1248"/>
                  <a:pt x="1014" y="1248"/>
                </a:cubicBezTo>
                <a:cubicBezTo>
                  <a:pt x="915" y="1248"/>
                  <a:pt x="915" y="1248"/>
                  <a:pt x="915" y="1248"/>
                </a:cubicBezTo>
                <a:cubicBezTo>
                  <a:pt x="889" y="1248"/>
                  <a:pt x="867" y="1227"/>
                  <a:pt x="867" y="1200"/>
                </a:cubicBezTo>
                <a:cubicBezTo>
                  <a:pt x="867" y="1173"/>
                  <a:pt x="889" y="1152"/>
                  <a:pt x="915" y="1152"/>
                </a:cubicBezTo>
                <a:lnTo>
                  <a:pt x="1014" y="1152"/>
                </a:lnTo>
                <a:close/>
                <a:moveTo>
                  <a:pt x="576" y="144"/>
                </a:moveTo>
                <a:cubicBezTo>
                  <a:pt x="576" y="117"/>
                  <a:pt x="597" y="96"/>
                  <a:pt x="624" y="96"/>
                </a:cubicBezTo>
                <a:cubicBezTo>
                  <a:pt x="720" y="96"/>
                  <a:pt x="720" y="96"/>
                  <a:pt x="720" y="96"/>
                </a:cubicBezTo>
                <a:cubicBezTo>
                  <a:pt x="747" y="96"/>
                  <a:pt x="768" y="117"/>
                  <a:pt x="768" y="144"/>
                </a:cubicBezTo>
                <a:cubicBezTo>
                  <a:pt x="768" y="171"/>
                  <a:pt x="747" y="192"/>
                  <a:pt x="720" y="192"/>
                </a:cubicBezTo>
                <a:cubicBezTo>
                  <a:pt x="624" y="192"/>
                  <a:pt x="624" y="192"/>
                  <a:pt x="624" y="192"/>
                </a:cubicBezTo>
                <a:cubicBezTo>
                  <a:pt x="597" y="192"/>
                  <a:pt x="576" y="171"/>
                  <a:pt x="576" y="144"/>
                </a:cubicBezTo>
                <a:close/>
                <a:moveTo>
                  <a:pt x="867" y="144"/>
                </a:moveTo>
                <a:cubicBezTo>
                  <a:pt x="867" y="117"/>
                  <a:pt x="889" y="96"/>
                  <a:pt x="915" y="96"/>
                </a:cubicBezTo>
                <a:cubicBezTo>
                  <a:pt x="1014" y="96"/>
                  <a:pt x="1014" y="96"/>
                  <a:pt x="1014" y="96"/>
                </a:cubicBezTo>
                <a:cubicBezTo>
                  <a:pt x="1041" y="96"/>
                  <a:pt x="1062" y="117"/>
                  <a:pt x="1062" y="144"/>
                </a:cubicBezTo>
                <a:cubicBezTo>
                  <a:pt x="1062" y="171"/>
                  <a:pt x="1041" y="192"/>
                  <a:pt x="1014" y="192"/>
                </a:cubicBezTo>
                <a:cubicBezTo>
                  <a:pt x="915" y="192"/>
                  <a:pt x="915" y="192"/>
                  <a:pt x="915" y="192"/>
                </a:cubicBezTo>
                <a:cubicBezTo>
                  <a:pt x="889" y="192"/>
                  <a:pt x="867" y="171"/>
                  <a:pt x="867" y="144"/>
                </a:cubicBezTo>
                <a:close/>
                <a:moveTo>
                  <a:pt x="192" y="624"/>
                </a:moveTo>
                <a:cubicBezTo>
                  <a:pt x="192" y="720"/>
                  <a:pt x="192" y="720"/>
                  <a:pt x="192" y="720"/>
                </a:cubicBezTo>
                <a:cubicBezTo>
                  <a:pt x="192" y="747"/>
                  <a:pt x="171" y="768"/>
                  <a:pt x="144" y="768"/>
                </a:cubicBezTo>
                <a:cubicBezTo>
                  <a:pt x="117" y="768"/>
                  <a:pt x="96" y="747"/>
                  <a:pt x="96" y="720"/>
                </a:cubicBezTo>
                <a:cubicBezTo>
                  <a:pt x="96" y="624"/>
                  <a:pt x="96" y="624"/>
                  <a:pt x="96" y="624"/>
                </a:cubicBezTo>
                <a:cubicBezTo>
                  <a:pt x="96" y="597"/>
                  <a:pt x="117" y="576"/>
                  <a:pt x="144" y="576"/>
                </a:cubicBezTo>
                <a:cubicBezTo>
                  <a:pt x="171" y="576"/>
                  <a:pt x="192" y="597"/>
                  <a:pt x="192" y="624"/>
                </a:cubicBezTo>
                <a:close/>
                <a:moveTo>
                  <a:pt x="1446" y="720"/>
                </a:moveTo>
                <a:cubicBezTo>
                  <a:pt x="1446" y="624"/>
                  <a:pt x="1446" y="624"/>
                  <a:pt x="1446" y="624"/>
                </a:cubicBezTo>
                <a:cubicBezTo>
                  <a:pt x="1446" y="597"/>
                  <a:pt x="1468" y="576"/>
                  <a:pt x="1494" y="576"/>
                </a:cubicBezTo>
                <a:cubicBezTo>
                  <a:pt x="1521" y="576"/>
                  <a:pt x="1542" y="597"/>
                  <a:pt x="1542" y="624"/>
                </a:cubicBezTo>
                <a:cubicBezTo>
                  <a:pt x="1542" y="720"/>
                  <a:pt x="1542" y="720"/>
                  <a:pt x="1542" y="720"/>
                </a:cubicBezTo>
                <a:cubicBezTo>
                  <a:pt x="1542" y="747"/>
                  <a:pt x="1521" y="768"/>
                  <a:pt x="1494" y="768"/>
                </a:cubicBezTo>
                <a:cubicBezTo>
                  <a:pt x="1468" y="768"/>
                  <a:pt x="1446" y="747"/>
                  <a:pt x="1446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368579" y="1889091"/>
            <a:ext cx="391519" cy="391372"/>
          </a:xfrm>
          <a:custGeom>
            <a:avLst/>
            <a:gdLst>
              <a:gd name="T0" fmla="*/ 675 w 1638"/>
              <a:gd name="T1" fmla="*/ 723 h 1638"/>
              <a:gd name="T2" fmla="*/ 963 w 1638"/>
              <a:gd name="T3" fmla="*/ 723 h 1638"/>
              <a:gd name="T4" fmla="*/ 819 w 1638"/>
              <a:gd name="T5" fmla="*/ 771 h 1638"/>
              <a:gd name="T6" fmla="*/ 819 w 1638"/>
              <a:gd name="T7" fmla="*/ 675 h 1638"/>
              <a:gd name="T8" fmla="*/ 819 w 1638"/>
              <a:gd name="T9" fmla="*/ 771 h 1638"/>
              <a:gd name="T10" fmla="*/ 819 w 1638"/>
              <a:gd name="T11" fmla="*/ 1059 h 1638"/>
              <a:gd name="T12" fmla="*/ 819 w 1638"/>
              <a:gd name="T13" fmla="*/ 963 h 1638"/>
              <a:gd name="T14" fmla="*/ 288 w 1638"/>
              <a:gd name="T15" fmla="*/ 147 h 1638"/>
              <a:gd name="T16" fmla="*/ 336 w 1638"/>
              <a:gd name="T17" fmla="*/ 0 h 1638"/>
              <a:gd name="T18" fmla="*/ 384 w 1638"/>
              <a:gd name="T19" fmla="*/ 147 h 1638"/>
              <a:gd name="T20" fmla="*/ 288 w 1638"/>
              <a:gd name="T21" fmla="*/ 147 h 1638"/>
              <a:gd name="T22" fmla="*/ 96 w 1638"/>
              <a:gd name="T23" fmla="*/ 627 h 1638"/>
              <a:gd name="T24" fmla="*/ 192 w 1638"/>
              <a:gd name="T25" fmla="*/ 627 h 1638"/>
              <a:gd name="T26" fmla="*/ 144 w 1638"/>
              <a:gd name="T27" fmla="*/ 771 h 1638"/>
              <a:gd name="T28" fmla="*/ 288 w 1638"/>
              <a:gd name="T29" fmla="*/ 531 h 1638"/>
              <a:gd name="T30" fmla="*/ 336 w 1638"/>
              <a:gd name="T31" fmla="*/ 291 h 1638"/>
              <a:gd name="T32" fmla="*/ 384 w 1638"/>
              <a:gd name="T33" fmla="*/ 531 h 1638"/>
              <a:gd name="T34" fmla="*/ 288 w 1638"/>
              <a:gd name="T35" fmla="*/ 531 h 1638"/>
              <a:gd name="T36" fmla="*/ 1254 w 1638"/>
              <a:gd name="T37" fmla="*/ 48 h 1638"/>
              <a:gd name="T38" fmla="*/ 1350 w 1638"/>
              <a:gd name="T39" fmla="*/ 48 h 1638"/>
              <a:gd name="T40" fmla="*/ 1302 w 1638"/>
              <a:gd name="T41" fmla="*/ 195 h 1638"/>
              <a:gd name="T42" fmla="*/ 1254 w 1638"/>
              <a:gd name="T43" fmla="*/ 531 h 1638"/>
              <a:gd name="T44" fmla="*/ 1302 w 1638"/>
              <a:gd name="T45" fmla="*/ 291 h 1638"/>
              <a:gd name="T46" fmla="*/ 1350 w 1638"/>
              <a:gd name="T47" fmla="*/ 531 h 1638"/>
              <a:gd name="T48" fmla="*/ 1254 w 1638"/>
              <a:gd name="T49" fmla="*/ 531 h 1638"/>
              <a:gd name="T50" fmla="*/ 96 w 1638"/>
              <a:gd name="T51" fmla="*/ 243 h 1638"/>
              <a:gd name="T52" fmla="*/ 192 w 1638"/>
              <a:gd name="T53" fmla="*/ 243 h 1638"/>
              <a:gd name="T54" fmla="*/ 144 w 1638"/>
              <a:gd name="T55" fmla="*/ 483 h 1638"/>
              <a:gd name="T56" fmla="*/ 1446 w 1638"/>
              <a:gd name="T57" fmla="*/ 723 h 1638"/>
              <a:gd name="T58" fmla="*/ 1494 w 1638"/>
              <a:gd name="T59" fmla="*/ 579 h 1638"/>
              <a:gd name="T60" fmla="*/ 1542 w 1638"/>
              <a:gd name="T61" fmla="*/ 723 h 1638"/>
              <a:gd name="T62" fmla="*/ 1446 w 1638"/>
              <a:gd name="T63" fmla="*/ 723 h 1638"/>
              <a:gd name="T64" fmla="*/ 1446 w 1638"/>
              <a:gd name="T65" fmla="*/ 243 h 1638"/>
              <a:gd name="T66" fmla="*/ 1542 w 1638"/>
              <a:gd name="T67" fmla="*/ 243 h 1638"/>
              <a:gd name="T68" fmla="*/ 1494 w 1638"/>
              <a:gd name="T69" fmla="*/ 483 h 1638"/>
              <a:gd name="T70" fmla="*/ 384 w 1638"/>
              <a:gd name="T71" fmla="*/ 1638 h 1638"/>
              <a:gd name="T72" fmla="*/ 1638 w 1638"/>
              <a:gd name="T73" fmla="*/ 1251 h 1638"/>
              <a:gd name="T74" fmla="*/ 1155 w 1638"/>
              <a:gd name="T75" fmla="*/ 604 h 1638"/>
              <a:gd name="T76" fmla="*/ 1011 w 1638"/>
              <a:gd name="T77" fmla="*/ 195 h 1638"/>
              <a:gd name="T78" fmla="*/ 483 w 1638"/>
              <a:gd name="T79" fmla="*/ 339 h 1638"/>
              <a:gd name="T80" fmla="*/ 306 w 1638"/>
              <a:gd name="T81" fmla="*/ 875 h 1638"/>
              <a:gd name="T82" fmla="*/ 384 w 1638"/>
              <a:gd name="T83" fmla="*/ 1638 h 1638"/>
              <a:gd name="T84" fmla="*/ 627 w 1638"/>
              <a:gd name="T85" fmla="*/ 291 h 1638"/>
              <a:gd name="T86" fmla="*/ 1059 w 1638"/>
              <a:gd name="T87" fmla="*/ 339 h 1638"/>
              <a:gd name="T88" fmla="*/ 579 w 1638"/>
              <a:gd name="T89" fmla="*/ 387 h 1638"/>
              <a:gd name="T90" fmla="*/ 579 w 1638"/>
              <a:gd name="T91" fmla="*/ 483 h 1638"/>
              <a:gd name="T92" fmla="*/ 1059 w 1638"/>
              <a:gd name="T93" fmla="*/ 1155 h 1638"/>
              <a:gd name="T94" fmla="*/ 579 w 1638"/>
              <a:gd name="T95" fmla="*/ 483 h 1638"/>
              <a:gd name="T96" fmla="*/ 362 w 1638"/>
              <a:gd name="T97" fmla="*/ 964 h 1638"/>
              <a:gd name="T98" fmla="*/ 432 w 1638"/>
              <a:gd name="T99" fmla="*/ 915 h 1638"/>
              <a:gd name="T100" fmla="*/ 483 w 1638"/>
              <a:gd name="T101" fmla="*/ 739 h 1638"/>
              <a:gd name="T102" fmla="*/ 435 w 1638"/>
              <a:gd name="T103" fmla="*/ 1155 h 1638"/>
              <a:gd name="T104" fmla="*/ 435 w 1638"/>
              <a:gd name="T105" fmla="*/ 1251 h 1638"/>
              <a:gd name="T106" fmla="*/ 1254 w 1638"/>
              <a:gd name="T107" fmla="*/ 1203 h 1638"/>
              <a:gd name="T108" fmla="*/ 1155 w 1638"/>
              <a:gd name="T109" fmla="*/ 1155 h 1638"/>
              <a:gd name="T110" fmla="*/ 1231 w 1638"/>
              <a:gd name="T111" fmla="*/ 873 h 1638"/>
              <a:gd name="T112" fmla="*/ 1254 w 1638"/>
              <a:gd name="T113" fmla="*/ 963 h 1638"/>
              <a:gd name="T114" fmla="*/ 1287 w 1638"/>
              <a:gd name="T115" fmla="*/ 967 h 1638"/>
              <a:gd name="T116" fmla="*/ 1254 w 1638"/>
              <a:gd name="T117" fmla="*/ 1542 h 1638"/>
              <a:gd name="T118" fmla="*/ 96 w 1638"/>
              <a:gd name="T119" fmla="*/ 125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8" h="1638">
                <a:moveTo>
                  <a:pt x="819" y="579"/>
                </a:moveTo>
                <a:cubicBezTo>
                  <a:pt x="740" y="579"/>
                  <a:pt x="675" y="644"/>
                  <a:pt x="675" y="723"/>
                </a:cubicBezTo>
                <a:cubicBezTo>
                  <a:pt x="675" y="802"/>
                  <a:pt x="740" y="867"/>
                  <a:pt x="819" y="867"/>
                </a:cubicBezTo>
                <a:cubicBezTo>
                  <a:pt x="898" y="867"/>
                  <a:pt x="963" y="802"/>
                  <a:pt x="963" y="723"/>
                </a:cubicBezTo>
                <a:cubicBezTo>
                  <a:pt x="963" y="644"/>
                  <a:pt x="898" y="579"/>
                  <a:pt x="819" y="579"/>
                </a:cubicBezTo>
                <a:close/>
                <a:moveTo>
                  <a:pt x="819" y="771"/>
                </a:moveTo>
                <a:cubicBezTo>
                  <a:pt x="793" y="771"/>
                  <a:pt x="771" y="749"/>
                  <a:pt x="771" y="723"/>
                </a:cubicBezTo>
                <a:cubicBezTo>
                  <a:pt x="771" y="697"/>
                  <a:pt x="793" y="675"/>
                  <a:pt x="819" y="675"/>
                </a:cubicBezTo>
                <a:cubicBezTo>
                  <a:pt x="845" y="675"/>
                  <a:pt x="867" y="697"/>
                  <a:pt x="867" y="723"/>
                </a:cubicBezTo>
                <a:cubicBezTo>
                  <a:pt x="867" y="749"/>
                  <a:pt x="845" y="771"/>
                  <a:pt x="819" y="771"/>
                </a:cubicBezTo>
                <a:close/>
                <a:moveTo>
                  <a:pt x="867" y="1011"/>
                </a:moveTo>
                <a:cubicBezTo>
                  <a:pt x="867" y="1038"/>
                  <a:pt x="846" y="1059"/>
                  <a:pt x="819" y="1059"/>
                </a:cubicBezTo>
                <a:cubicBezTo>
                  <a:pt x="792" y="1059"/>
                  <a:pt x="771" y="1038"/>
                  <a:pt x="771" y="1011"/>
                </a:cubicBezTo>
                <a:cubicBezTo>
                  <a:pt x="771" y="984"/>
                  <a:pt x="792" y="963"/>
                  <a:pt x="819" y="963"/>
                </a:cubicBezTo>
                <a:cubicBezTo>
                  <a:pt x="846" y="963"/>
                  <a:pt x="867" y="984"/>
                  <a:pt x="867" y="1011"/>
                </a:cubicBezTo>
                <a:close/>
                <a:moveTo>
                  <a:pt x="288" y="147"/>
                </a:moveTo>
                <a:cubicBezTo>
                  <a:pt x="288" y="48"/>
                  <a:pt x="288" y="48"/>
                  <a:pt x="288" y="48"/>
                </a:cubicBezTo>
                <a:cubicBezTo>
                  <a:pt x="288" y="21"/>
                  <a:pt x="309" y="0"/>
                  <a:pt x="336" y="0"/>
                </a:cubicBezTo>
                <a:cubicBezTo>
                  <a:pt x="362" y="0"/>
                  <a:pt x="384" y="21"/>
                  <a:pt x="384" y="48"/>
                </a:cubicBezTo>
                <a:cubicBezTo>
                  <a:pt x="384" y="147"/>
                  <a:pt x="384" y="147"/>
                  <a:pt x="384" y="147"/>
                </a:cubicBezTo>
                <a:cubicBezTo>
                  <a:pt x="384" y="174"/>
                  <a:pt x="362" y="195"/>
                  <a:pt x="336" y="195"/>
                </a:cubicBezTo>
                <a:cubicBezTo>
                  <a:pt x="309" y="195"/>
                  <a:pt x="288" y="174"/>
                  <a:pt x="288" y="147"/>
                </a:cubicBezTo>
                <a:close/>
                <a:moveTo>
                  <a:pt x="96" y="723"/>
                </a:moveTo>
                <a:cubicBezTo>
                  <a:pt x="96" y="627"/>
                  <a:pt x="96" y="627"/>
                  <a:pt x="96" y="627"/>
                </a:cubicBezTo>
                <a:cubicBezTo>
                  <a:pt x="96" y="600"/>
                  <a:pt x="117" y="579"/>
                  <a:pt x="144" y="579"/>
                </a:cubicBezTo>
                <a:cubicBezTo>
                  <a:pt x="170" y="579"/>
                  <a:pt x="192" y="600"/>
                  <a:pt x="192" y="627"/>
                </a:cubicBezTo>
                <a:cubicBezTo>
                  <a:pt x="192" y="723"/>
                  <a:pt x="192" y="723"/>
                  <a:pt x="192" y="723"/>
                </a:cubicBezTo>
                <a:cubicBezTo>
                  <a:pt x="192" y="750"/>
                  <a:pt x="170" y="771"/>
                  <a:pt x="144" y="771"/>
                </a:cubicBezTo>
                <a:cubicBezTo>
                  <a:pt x="117" y="771"/>
                  <a:pt x="96" y="750"/>
                  <a:pt x="96" y="723"/>
                </a:cubicBezTo>
                <a:close/>
                <a:moveTo>
                  <a:pt x="288" y="531"/>
                </a:moveTo>
                <a:cubicBezTo>
                  <a:pt x="288" y="339"/>
                  <a:pt x="288" y="339"/>
                  <a:pt x="288" y="339"/>
                </a:cubicBezTo>
                <a:cubicBezTo>
                  <a:pt x="288" y="312"/>
                  <a:pt x="309" y="291"/>
                  <a:pt x="336" y="291"/>
                </a:cubicBezTo>
                <a:cubicBezTo>
                  <a:pt x="362" y="291"/>
                  <a:pt x="384" y="312"/>
                  <a:pt x="384" y="339"/>
                </a:cubicBezTo>
                <a:cubicBezTo>
                  <a:pt x="384" y="531"/>
                  <a:pt x="384" y="531"/>
                  <a:pt x="384" y="531"/>
                </a:cubicBezTo>
                <a:cubicBezTo>
                  <a:pt x="384" y="558"/>
                  <a:pt x="362" y="579"/>
                  <a:pt x="336" y="579"/>
                </a:cubicBezTo>
                <a:cubicBezTo>
                  <a:pt x="309" y="579"/>
                  <a:pt x="288" y="558"/>
                  <a:pt x="288" y="531"/>
                </a:cubicBezTo>
                <a:close/>
                <a:moveTo>
                  <a:pt x="1254" y="147"/>
                </a:moveTo>
                <a:cubicBezTo>
                  <a:pt x="1254" y="48"/>
                  <a:pt x="1254" y="48"/>
                  <a:pt x="1254" y="48"/>
                </a:cubicBezTo>
                <a:cubicBezTo>
                  <a:pt x="1254" y="21"/>
                  <a:pt x="1276" y="0"/>
                  <a:pt x="1302" y="0"/>
                </a:cubicBezTo>
                <a:cubicBezTo>
                  <a:pt x="1329" y="0"/>
                  <a:pt x="1350" y="21"/>
                  <a:pt x="1350" y="48"/>
                </a:cubicBezTo>
                <a:cubicBezTo>
                  <a:pt x="1350" y="147"/>
                  <a:pt x="1350" y="147"/>
                  <a:pt x="1350" y="147"/>
                </a:cubicBezTo>
                <a:cubicBezTo>
                  <a:pt x="1350" y="174"/>
                  <a:pt x="1329" y="195"/>
                  <a:pt x="1302" y="195"/>
                </a:cubicBezTo>
                <a:cubicBezTo>
                  <a:pt x="1276" y="195"/>
                  <a:pt x="1254" y="174"/>
                  <a:pt x="1254" y="147"/>
                </a:cubicBezTo>
                <a:close/>
                <a:moveTo>
                  <a:pt x="1254" y="531"/>
                </a:moveTo>
                <a:cubicBezTo>
                  <a:pt x="1254" y="339"/>
                  <a:pt x="1254" y="339"/>
                  <a:pt x="1254" y="339"/>
                </a:cubicBezTo>
                <a:cubicBezTo>
                  <a:pt x="1254" y="312"/>
                  <a:pt x="1276" y="291"/>
                  <a:pt x="1302" y="291"/>
                </a:cubicBezTo>
                <a:cubicBezTo>
                  <a:pt x="1329" y="291"/>
                  <a:pt x="1350" y="312"/>
                  <a:pt x="1350" y="339"/>
                </a:cubicBezTo>
                <a:cubicBezTo>
                  <a:pt x="1350" y="531"/>
                  <a:pt x="1350" y="531"/>
                  <a:pt x="1350" y="531"/>
                </a:cubicBezTo>
                <a:cubicBezTo>
                  <a:pt x="1350" y="558"/>
                  <a:pt x="1329" y="579"/>
                  <a:pt x="1302" y="579"/>
                </a:cubicBezTo>
                <a:cubicBezTo>
                  <a:pt x="1276" y="579"/>
                  <a:pt x="1254" y="558"/>
                  <a:pt x="1254" y="531"/>
                </a:cubicBezTo>
                <a:close/>
                <a:moveTo>
                  <a:pt x="96" y="435"/>
                </a:moveTo>
                <a:cubicBezTo>
                  <a:pt x="96" y="243"/>
                  <a:pt x="96" y="243"/>
                  <a:pt x="96" y="243"/>
                </a:cubicBezTo>
                <a:cubicBezTo>
                  <a:pt x="96" y="216"/>
                  <a:pt x="117" y="195"/>
                  <a:pt x="144" y="195"/>
                </a:cubicBezTo>
                <a:cubicBezTo>
                  <a:pt x="170" y="195"/>
                  <a:pt x="192" y="216"/>
                  <a:pt x="192" y="243"/>
                </a:cubicBezTo>
                <a:cubicBezTo>
                  <a:pt x="192" y="435"/>
                  <a:pt x="192" y="435"/>
                  <a:pt x="192" y="435"/>
                </a:cubicBezTo>
                <a:cubicBezTo>
                  <a:pt x="192" y="462"/>
                  <a:pt x="170" y="483"/>
                  <a:pt x="144" y="483"/>
                </a:cubicBezTo>
                <a:cubicBezTo>
                  <a:pt x="117" y="483"/>
                  <a:pt x="96" y="462"/>
                  <a:pt x="96" y="435"/>
                </a:cubicBezTo>
                <a:close/>
                <a:moveTo>
                  <a:pt x="1446" y="723"/>
                </a:moveTo>
                <a:cubicBezTo>
                  <a:pt x="1446" y="627"/>
                  <a:pt x="1446" y="627"/>
                  <a:pt x="1446" y="627"/>
                </a:cubicBezTo>
                <a:cubicBezTo>
                  <a:pt x="1446" y="600"/>
                  <a:pt x="1468" y="579"/>
                  <a:pt x="1494" y="579"/>
                </a:cubicBezTo>
                <a:cubicBezTo>
                  <a:pt x="1521" y="579"/>
                  <a:pt x="1542" y="600"/>
                  <a:pt x="1542" y="627"/>
                </a:cubicBezTo>
                <a:cubicBezTo>
                  <a:pt x="1542" y="723"/>
                  <a:pt x="1542" y="723"/>
                  <a:pt x="1542" y="723"/>
                </a:cubicBezTo>
                <a:cubicBezTo>
                  <a:pt x="1542" y="750"/>
                  <a:pt x="1521" y="771"/>
                  <a:pt x="1494" y="771"/>
                </a:cubicBezTo>
                <a:cubicBezTo>
                  <a:pt x="1468" y="771"/>
                  <a:pt x="1446" y="750"/>
                  <a:pt x="1446" y="723"/>
                </a:cubicBezTo>
                <a:close/>
                <a:moveTo>
                  <a:pt x="1446" y="435"/>
                </a:moveTo>
                <a:cubicBezTo>
                  <a:pt x="1446" y="243"/>
                  <a:pt x="1446" y="243"/>
                  <a:pt x="1446" y="243"/>
                </a:cubicBezTo>
                <a:cubicBezTo>
                  <a:pt x="1446" y="216"/>
                  <a:pt x="1468" y="195"/>
                  <a:pt x="1494" y="195"/>
                </a:cubicBezTo>
                <a:cubicBezTo>
                  <a:pt x="1521" y="195"/>
                  <a:pt x="1542" y="216"/>
                  <a:pt x="1542" y="243"/>
                </a:cubicBezTo>
                <a:cubicBezTo>
                  <a:pt x="1542" y="435"/>
                  <a:pt x="1542" y="435"/>
                  <a:pt x="1542" y="435"/>
                </a:cubicBezTo>
                <a:cubicBezTo>
                  <a:pt x="1542" y="462"/>
                  <a:pt x="1521" y="483"/>
                  <a:pt x="1494" y="483"/>
                </a:cubicBezTo>
                <a:cubicBezTo>
                  <a:pt x="1468" y="483"/>
                  <a:pt x="1446" y="462"/>
                  <a:pt x="1446" y="435"/>
                </a:cubicBezTo>
                <a:close/>
                <a:moveTo>
                  <a:pt x="384" y="1638"/>
                </a:moveTo>
                <a:cubicBezTo>
                  <a:pt x="1254" y="1638"/>
                  <a:pt x="1254" y="1638"/>
                  <a:pt x="1254" y="1638"/>
                </a:cubicBezTo>
                <a:cubicBezTo>
                  <a:pt x="1466" y="1638"/>
                  <a:pt x="1638" y="1464"/>
                  <a:pt x="1638" y="1251"/>
                </a:cubicBezTo>
                <a:cubicBezTo>
                  <a:pt x="1638" y="1073"/>
                  <a:pt x="1512" y="912"/>
                  <a:pt x="1332" y="875"/>
                </a:cubicBezTo>
                <a:cubicBezTo>
                  <a:pt x="1304" y="770"/>
                  <a:pt x="1242" y="676"/>
                  <a:pt x="1155" y="604"/>
                </a:cubicBezTo>
                <a:cubicBezTo>
                  <a:pt x="1155" y="339"/>
                  <a:pt x="1155" y="339"/>
                  <a:pt x="1155" y="339"/>
                </a:cubicBezTo>
                <a:cubicBezTo>
                  <a:pt x="1155" y="260"/>
                  <a:pt x="1090" y="195"/>
                  <a:pt x="1011" y="195"/>
                </a:cubicBezTo>
                <a:cubicBezTo>
                  <a:pt x="627" y="195"/>
                  <a:pt x="627" y="195"/>
                  <a:pt x="627" y="195"/>
                </a:cubicBezTo>
                <a:cubicBezTo>
                  <a:pt x="548" y="195"/>
                  <a:pt x="483" y="260"/>
                  <a:pt x="483" y="339"/>
                </a:cubicBezTo>
                <a:cubicBezTo>
                  <a:pt x="483" y="604"/>
                  <a:pt x="483" y="604"/>
                  <a:pt x="483" y="604"/>
                </a:cubicBezTo>
                <a:cubicBezTo>
                  <a:pt x="396" y="676"/>
                  <a:pt x="334" y="770"/>
                  <a:pt x="306" y="875"/>
                </a:cubicBezTo>
                <a:cubicBezTo>
                  <a:pt x="126" y="912"/>
                  <a:pt x="0" y="1073"/>
                  <a:pt x="0" y="1251"/>
                </a:cubicBezTo>
                <a:cubicBezTo>
                  <a:pt x="0" y="1464"/>
                  <a:pt x="172" y="1638"/>
                  <a:pt x="384" y="1638"/>
                </a:cubicBezTo>
                <a:close/>
                <a:moveTo>
                  <a:pt x="579" y="339"/>
                </a:moveTo>
                <a:cubicBezTo>
                  <a:pt x="579" y="313"/>
                  <a:pt x="601" y="291"/>
                  <a:pt x="627" y="291"/>
                </a:cubicBezTo>
                <a:cubicBezTo>
                  <a:pt x="1011" y="291"/>
                  <a:pt x="1011" y="291"/>
                  <a:pt x="1011" y="291"/>
                </a:cubicBezTo>
                <a:cubicBezTo>
                  <a:pt x="1037" y="291"/>
                  <a:pt x="1059" y="313"/>
                  <a:pt x="1059" y="339"/>
                </a:cubicBezTo>
                <a:cubicBezTo>
                  <a:pt x="1059" y="387"/>
                  <a:pt x="1059" y="387"/>
                  <a:pt x="1059" y="387"/>
                </a:cubicBezTo>
                <a:cubicBezTo>
                  <a:pt x="579" y="387"/>
                  <a:pt x="579" y="387"/>
                  <a:pt x="579" y="387"/>
                </a:cubicBezTo>
                <a:lnTo>
                  <a:pt x="579" y="339"/>
                </a:lnTo>
                <a:close/>
                <a:moveTo>
                  <a:pt x="579" y="483"/>
                </a:moveTo>
                <a:cubicBezTo>
                  <a:pt x="1059" y="483"/>
                  <a:pt x="1059" y="483"/>
                  <a:pt x="1059" y="483"/>
                </a:cubicBezTo>
                <a:cubicBezTo>
                  <a:pt x="1059" y="1155"/>
                  <a:pt x="1059" y="1155"/>
                  <a:pt x="1059" y="1155"/>
                </a:cubicBezTo>
                <a:cubicBezTo>
                  <a:pt x="579" y="1155"/>
                  <a:pt x="579" y="1155"/>
                  <a:pt x="579" y="1155"/>
                </a:cubicBezTo>
                <a:lnTo>
                  <a:pt x="579" y="483"/>
                </a:lnTo>
                <a:close/>
                <a:moveTo>
                  <a:pt x="351" y="967"/>
                </a:moveTo>
                <a:cubicBezTo>
                  <a:pt x="354" y="966"/>
                  <a:pt x="358" y="965"/>
                  <a:pt x="362" y="964"/>
                </a:cubicBezTo>
                <a:cubicBezTo>
                  <a:pt x="369" y="963"/>
                  <a:pt x="376" y="963"/>
                  <a:pt x="384" y="963"/>
                </a:cubicBezTo>
                <a:cubicBezTo>
                  <a:pt x="410" y="963"/>
                  <a:pt x="432" y="942"/>
                  <a:pt x="432" y="915"/>
                </a:cubicBezTo>
                <a:cubicBezTo>
                  <a:pt x="432" y="897"/>
                  <a:pt x="422" y="881"/>
                  <a:pt x="407" y="873"/>
                </a:cubicBezTo>
                <a:cubicBezTo>
                  <a:pt x="424" y="824"/>
                  <a:pt x="449" y="779"/>
                  <a:pt x="483" y="739"/>
                </a:cubicBezTo>
                <a:cubicBezTo>
                  <a:pt x="483" y="1155"/>
                  <a:pt x="483" y="1155"/>
                  <a:pt x="483" y="1155"/>
                </a:cubicBezTo>
                <a:cubicBezTo>
                  <a:pt x="435" y="1155"/>
                  <a:pt x="435" y="1155"/>
                  <a:pt x="435" y="1155"/>
                </a:cubicBezTo>
                <a:cubicBezTo>
                  <a:pt x="408" y="1155"/>
                  <a:pt x="387" y="1176"/>
                  <a:pt x="387" y="1203"/>
                </a:cubicBezTo>
                <a:cubicBezTo>
                  <a:pt x="387" y="1230"/>
                  <a:pt x="408" y="1251"/>
                  <a:pt x="435" y="1251"/>
                </a:cubicBezTo>
                <a:cubicBezTo>
                  <a:pt x="1206" y="1251"/>
                  <a:pt x="1206" y="1251"/>
                  <a:pt x="1206" y="1251"/>
                </a:cubicBezTo>
                <a:cubicBezTo>
                  <a:pt x="1233" y="1251"/>
                  <a:pt x="1254" y="1230"/>
                  <a:pt x="1254" y="1203"/>
                </a:cubicBezTo>
                <a:cubicBezTo>
                  <a:pt x="1254" y="1176"/>
                  <a:pt x="1233" y="1155"/>
                  <a:pt x="1206" y="1155"/>
                </a:cubicBezTo>
                <a:cubicBezTo>
                  <a:pt x="1155" y="1155"/>
                  <a:pt x="1155" y="1155"/>
                  <a:pt x="1155" y="1155"/>
                </a:cubicBezTo>
                <a:cubicBezTo>
                  <a:pt x="1155" y="739"/>
                  <a:pt x="1155" y="739"/>
                  <a:pt x="1155" y="739"/>
                </a:cubicBezTo>
                <a:cubicBezTo>
                  <a:pt x="1189" y="779"/>
                  <a:pt x="1214" y="824"/>
                  <a:pt x="1231" y="873"/>
                </a:cubicBezTo>
                <a:cubicBezTo>
                  <a:pt x="1216" y="881"/>
                  <a:pt x="1206" y="897"/>
                  <a:pt x="1206" y="915"/>
                </a:cubicBezTo>
                <a:cubicBezTo>
                  <a:pt x="1206" y="942"/>
                  <a:pt x="1228" y="963"/>
                  <a:pt x="1254" y="963"/>
                </a:cubicBezTo>
                <a:cubicBezTo>
                  <a:pt x="1262" y="963"/>
                  <a:pt x="1269" y="963"/>
                  <a:pt x="1276" y="964"/>
                </a:cubicBezTo>
                <a:cubicBezTo>
                  <a:pt x="1280" y="965"/>
                  <a:pt x="1284" y="966"/>
                  <a:pt x="1287" y="967"/>
                </a:cubicBezTo>
                <a:cubicBezTo>
                  <a:pt x="1433" y="983"/>
                  <a:pt x="1542" y="1106"/>
                  <a:pt x="1542" y="1251"/>
                </a:cubicBezTo>
                <a:cubicBezTo>
                  <a:pt x="1542" y="1412"/>
                  <a:pt x="1413" y="1542"/>
                  <a:pt x="1254" y="1542"/>
                </a:cubicBezTo>
                <a:cubicBezTo>
                  <a:pt x="384" y="1542"/>
                  <a:pt x="384" y="1542"/>
                  <a:pt x="384" y="1542"/>
                </a:cubicBezTo>
                <a:cubicBezTo>
                  <a:pt x="225" y="1542"/>
                  <a:pt x="96" y="1412"/>
                  <a:pt x="96" y="1251"/>
                </a:cubicBezTo>
                <a:cubicBezTo>
                  <a:pt x="96" y="1106"/>
                  <a:pt x="205" y="983"/>
                  <a:pt x="351" y="9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723900" y="2549161"/>
            <a:ext cx="409521" cy="409375"/>
          </a:xfrm>
          <a:custGeom>
            <a:avLst/>
            <a:gdLst>
              <a:gd name="T0" fmla="*/ 587 w 1713"/>
              <a:gd name="T1" fmla="*/ 243 h 1713"/>
              <a:gd name="T2" fmla="*/ 497 w 1713"/>
              <a:gd name="T3" fmla="*/ 1012 h 1713"/>
              <a:gd name="T4" fmla="*/ 56 w 1713"/>
              <a:gd name="T5" fmla="*/ 1453 h 1713"/>
              <a:gd name="T6" fmla="*/ 56 w 1713"/>
              <a:gd name="T7" fmla="*/ 1657 h 1713"/>
              <a:gd name="T8" fmla="*/ 260 w 1713"/>
              <a:gd name="T9" fmla="*/ 1657 h 1713"/>
              <a:gd name="T10" fmla="*/ 463 w 1713"/>
              <a:gd name="T11" fmla="*/ 1453 h 1713"/>
              <a:gd name="T12" fmla="*/ 463 w 1713"/>
              <a:gd name="T13" fmla="*/ 1453 h 1713"/>
              <a:gd name="T14" fmla="*/ 701 w 1713"/>
              <a:gd name="T15" fmla="*/ 1216 h 1713"/>
              <a:gd name="T16" fmla="*/ 1470 w 1713"/>
              <a:gd name="T17" fmla="*/ 1126 h 1713"/>
              <a:gd name="T18" fmla="*/ 1470 w 1713"/>
              <a:gd name="T19" fmla="*/ 243 h 1713"/>
              <a:gd name="T20" fmla="*/ 587 w 1713"/>
              <a:gd name="T21" fmla="*/ 243 h 1713"/>
              <a:gd name="T22" fmla="*/ 192 w 1713"/>
              <a:gd name="T23" fmla="*/ 1589 h 1713"/>
              <a:gd name="T24" fmla="*/ 124 w 1713"/>
              <a:gd name="T25" fmla="*/ 1589 h 1713"/>
              <a:gd name="T26" fmla="*/ 124 w 1713"/>
              <a:gd name="T27" fmla="*/ 1521 h 1713"/>
              <a:gd name="T28" fmla="*/ 158 w 1713"/>
              <a:gd name="T29" fmla="*/ 1487 h 1713"/>
              <a:gd name="T30" fmla="*/ 226 w 1713"/>
              <a:gd name="T31" fmla="*/ 1555 h 1713"/>
              <a:gd name="T32" fmla="*/ 192 w 1713"/>
              <a:gd name="T33" fmla="*/ 1589 h 1713"/>
              <a:gd name="T34" fmla="*/ 294 w 1713"/>
              <a:gd name="T35" fmla="*/ 1487 h 1713"/>
              <a:gd name="T36" fmla="*/ 226 w 1713"/>
              <a:gd name="T37" fmla="*/ 1419 h 1713"/>
              <a:gd name="T38" fmla="*/ 294 w 1713"/>
              <a:gd name="T39" fmla="*/ 1352 h 1713"/>
              <a:gd name="T40" fmla="*/ 361 w 1713"/>
              <a:gd name="T41" fmla="*/ 1419 h 1713"/>
              <a:gd name="T42" fmla="*/ 294 w 1713"/>
              <a:gd name="T43" fmla="*/ 1487 h 1713"/>
              <a:gd name="T44" fmla="*/ 429 w 1713"/>
              <a:gd name="T45" fmla="*/ 1352 h 1713"/>
              <a:gd name="T46" fmla="*/ 361 w 1713"/>
              <a:gd name="T47" fmla="*/ 1284 h 1713"/>
              <a:gd name="T48" fmla="*/ 554 w 1713"/>
              <a:gd name="T49" fmla="*/ 1091 h 1713"/>
              <a:gd name="T50" fmla="*/ 587 w 1713"/>
              <a:gd name="T51" fmla="*/ 1126 h 1713"/>
              <a:gd name="T52" fmla="*/ 622 w 1713"/>
              <a:gd name="T53" fmla="*/ 1159 h 1713"/>
              <a:gd name="T54" fmla="*/ 429 w 1713"/>
              <a:gd name="T55" fmla="*/ 1352 h 1713"/>
              <a:gd name="T56" fmla="*/ 1402 w 1713"/>
              <a:gd name="T57" fmla="*/ 1058 h 1713"/>
              <a:gd name="T58" fmla="*/ 655 w 1713"/>
              <a:gd name="T59" fmla="*/ 1058 h 1713"/>
              <a:gd name="T60" fmla="*/ 655 w 1713"/>
              <a:gd name="T61" fmla="*/ 311 h 1713"/>
              <a:gd name="T62" fmla="*/ 1402 w 1713"/>
              <a:gd name="T63" fmla="*/ 311 h 1713"/>
              <a:gd name="T64" fmla="*/ 1402 w 1713"/>
              <a:gd name="T65" fmla="*/ 1058 h 1713"/>
              <a:gd name="T66" fmla="*/ 723 w 1713"/>
              <a:gd name="T67" fmla="*/ 379 h 1713"/>
              <a:gd name="T68" fmla="*/ 723 w 1713"/>
              <a:gd name="T69" fmla="*/ 990 h 1713"/>
              <a:gd name="T70" fmla="*/ 1334 w 1713"/>
              <a:gd name="T71" fmla="*/ 990 h 1713"/>
              <a:gd name="T72" fmla="*/ 1334 w 1713"/>
              <a:gd name="T73" fmla="*/ 379 h 1713"/>
              <a:gd name="T74" fmla="*/ 723 w 1713"/>
              <a:gd name="T75" fmla="*/ 379 h 1713"/>
              <a:gd name="T76" fmla="*/ 1266 w 1713"/>
              <a:gd name="T77" fmla="*/ 922 h 1713"/>
              <a:gd name="T78" fmla="*/ 791 w 1713"/>
              <a:gd name="T79" fmla="*/ 922 h 1713"/>
              <a:gd name="T80" fmla="*/ 791 w 1713"/>
              <a:gd name="T81" fmla="*/ 447 h 1713"/>
              <a:gd name="T82" fmla="*/ 1266 w 1713"/>
              <a:gd name="T83" fmla="*/ 447 h 1713"/>
              <a:gd name="T84" fmla="*/ 1266 w 1713"/>
              <a:gd name="T85" fmla="*/ 922 h 1713"/>
              <a:gd name="T86" fmla="*/ 1254 w 1713"/>
              <a:gd name="T87" fmla="*/ 619 h 1713"/>
              <a:gd name="T88" fmla="*/ 1158 w 1713"/>
              <a:gd name="T89" fmla="*/ 811 h 1713"/>
              <a:gd name="T90" fmla="*/ 1115 w 1713"/>
              <a:gd name="T91" fmla="*/ 838 h 1713"/>
              <a:gd name="T92" fmla="*/ 1072 w 1713"/>
              <a:gd name="T93" fmla="*/ 811 h 1713"/>
              <a:gd name="T94" fmla="*/ 1019 w 1713"/>
              <a:gd name="T95" fmla="*/ 705 h 1713"/>
              <a:gd name="T96" fmla="*/ 966 w 1713"/>
              <a:gd name="T97" fmla="*/ 811 h 1713"/>
              <a:gd name="T98" fmla="*/ 923 w 1713"/>
              <a:gd name="T99" fmla="*/ 838 h 1713"/>
              <a:gd name="T100" fmla="*/ 880 w 1713"/>
              <a:gd name="T101" fmla="*/ 811 h 1713"/>
              <a:gd name="T102" fmla="*/ 784 w 1713"/>
              <a:gd name="T103" fmla="*/ 619 h 1713"/>
              <a:gd name="T104" fmla="*/ 806 w 1713"/>
              <a:gd name="T105" fmla="*/ 555 h 1713"/>
              <a:gd name="T106" fmla="*/ 870 w 1713"/>
              <a:gd name="T107" fmla="*/ 576 h 1713"/>
              <a:gd name="T108" fmla="*/ 923 w 1713"/>
              <a:gd name="T109" fmla="*/ 683 h 1713"/>
              <a:gd name="T110" fmla="*/ 976 w 1713"/>
              <a:gd name="T111" fmla="*/ 576 h 1713"/>
              <a:gd name="T112" fmla="*/ 1019 w 1713"/>
              <a:gd name="T113" fmla="*/ 550 h 1713"/>
              <a:gd name="T114" fmla="*/ 1062 w 1713"/>
              <a:gd name="T115" fmla="*/ 576 h 1713"/>
              <a:gd name="T116" fmla="*/ 1115 w 1713"/>
              <a:gd name="T117" fmla="*/ 683 h 1713"/>
              <a:gd name="T118" fmla="*/ 1168 w 1713"/>
              <a:gd name="T119" fmla="*/ 576 h 1713"/>
              <a:gd name="T120" fmla="*/ 1233 w 1713"/>
              <a:gd name="T121" fmla="*/ 555 h 1713"/>
              <a:gd name="T122" fmla="*/ 1254 w 1713"/>
              <a:gd name="T123" fmla="*/ 619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3" h="1713">
                <a:moveTo>
                  <a:pt x="587" y="243"/>
                </a:moveTo>
                <a:cubicBezTo>
                  <a:pt x="379" y="452"/>
                  <a:pt x="349" y="772"/>
                  <a:pt x="497" y="1012"/>
                </a:cubicBezTo>
                <a:cubicBezTo>
                  <a:pt x="56" y="1453"/>
                  <a:pt x="56" y="1453"/>
                  <a:pt x="56" y="1453"/>
                </a:cubicBezTo>
                <a:cubicBezTo>
                  <a:pt x="0" y="1510"/>
                  <a:pt x="0" y="1601"/>
                  <a:pt x="56" y="1657"/>
                </a:cubicBezTo>
                <a:cubicBezTo>
                  <a:pt x="112" y="1713"/>
                  <a:pt x="203" y="1713"/>
                  <a:pt x="260" y="1657"/>
                </a:cubicBezTo>
                <a:cubicBezTo>
                  <a:pt x="463" y="1453"/>
                  <a:pt x="463" y="1453"/>
                  <a:pt x="463" y="1453"/>
                </a:cubicBezTo>
                <a:cubicBezTo>
                  <a:pt x="463" y="1453"/>
                  <a:pt x="463" y="1453"/>
                  <a:pt x="463" y="1453"/>
                </a:cubicBezTo>
                <a:cubicBezTo>
                  <a:pt x="701" y="1216"/>
                  <a:pt x="701" y="1216"/>
                  <a:pt x="701" y="1216"/>
                </a:cubicBezTo>
                <a:cubicBezTo>
                  <a:pt x="942" y="1365"/>
                  <a:pt x="1262" y="1334"/>
                  <a:pt x="1470" y="1126"/>
                </a:cubicBezTo>
                <a:cubicBezTo>
                  <a:pt x="1713" y="883"/>
                  <a:pt x="1713" y="487"/>
                  <a:pt x="1470" y="243"/>
                </a:cubicBezTo>
                <a:cubicBezTo>
                  <a:pt x="1226" y="0"/>
                  <a:pt x="830" y="0"/>
                  <a:pt x="587" y="243"/>
                </a:cubicBezTo>
                <a:close/>
                <a:moveTo>
                  <a:pt x="192" y="1589"/>
                </a:moveTo>
                <a:cubicBezTo>
                  <a:pt x="173" y="1608"/>
                  <a:pt x="143" y="1608"/>
                  <a:pt x="124" y="1589"/>
                </a:cubicBezTo>
                <a:cubicBezTo>
                  <a:pt x="105" y="1571"/>
                  <a:pt x="105" y="1540"/>
                  <a:pt x="124" y="1521"/>
                </a:cubicBezTo>
                <a:cubicBezTo>
                  <a:pt x="158" y="1487"/>
                  <a:pt x="158" y="1487"/>
                  <a:pt x="158" y="1487"/>
                </a:cubicBezTo>
                <a:cubicBezTo>
                  <a:pt x="226" y="1555"/>
                  <a:pt x="226" y="1555"/>
                  <a:pt x="226" y="1555"/>
                </a:cubicBezTo>
                <a:lnTo>
                  <a:pt x="192" y="1589"/>
                </a:lnTo>
                <a:close/>
                <a:moveTo>
                  <a:pt x="294" y="1487"/>
                </a:moveTo>
                <a:cubicBezTo>
                  <a:pt x="226" y="1419"/>
                  <a:pt x="226" y="1419"/>
                  <a:pt x="226" y="1419"/>
                </a:cubicBezTo>
                <a:cubicBezTo>
                  <a:pt x="294" y="1352"/>
                  <a:pt x="294" y="1352"/>
                  <a:pt x="294" y="1352"/>
                </a:cubicBezTo>
                <a:cubicBezTo>
                  <a:pt x="361" y="1419"/>
                  <a:pt x="361" y="1419"/>
                  <a:pt x="361" y="1419"/>
                </a:cubicBezTo>
                <a:lnTo>
                  <a:pt x="294" y="1487"/>
                </a:lnTo>
                <a:close/>
                <a:moveTo>
                  <a:pt x="429" y="1352"/>
                </a:moveTo>
                <a:cubicBezTo>
                  <a:pt x="361" y="1284"/>
                  <a:pt x="361" y="1284"/>
                  <a:pt x="361" y="1284"/>
                </a:cubicBezTo>
                <a:cubicBezTo>
                  <a:pt x="554" y="1091"/>
                  <a:pt x="554" y="1091"/>
                  <a:pt x="554" y="1091"/>
                </a:cubicBezTo>
                <a:cubicBezTo>
                  <a:pt x="565" y="1103"/>
                  <a:pt x="576" y="1115"/>
                  <a:pt x="587" y="1126"/>
                </a:cubicBezTo>
                <a:cubicBezTo>
                  <a:pt x="598" y="1137"/>
                  <a:pt x="610" y="1148"/>
                  <a:pt x="622" y="1159"/>
                </a:cubicBezTo>
                <a:lnTo>
                  <a:pt x="429" y="1352"/>
                </a:lnTo>
                <a:close/>
                <a:moveTo>
                  <a:pt x="1402" y="1058"/>
                </a:moveTo>
                <a:cubicBezTo>
                  <a:pt x="1196" y="1264"/>
                  <a:pt x="861" y="1264"/>
                  <a:pt x="655" y="1058"/>
                </a:cubicBezTo>
                <a:cubicBezTo>
                  <a:pt x="449" y="852"/>
                  <a:pt x="449" y="517"/>
                  <a:pt x="655" y="311"/>
                </a:cubicBezTo>
                <a:cubicBezTo>
                  <a:pt x="861" y="105"/>
                  <a:pt x="1196" y="105"/>
                  <a:pt x="1402" y="311"/>
                </a:cubicBezTo>
                <a:cubicBezTo>
                  <a:pt x="1608" y="517"/>
                  <a:pt x="1608" y="852"/>
                  <a:pt x="1402" y="1058"/>
                </a:cubicBezTo>
                <a:close/>
                <a:moveTo>
                  <a:pt x="723" y="379"/>
                </a:moveTo>
                <a:cubicBezTo>
                  <a:pt x="554" y="548"/>
                  <a:pt x="554" y="822"/>
                  <a:pt x="723" y="990"/>
                </a:cubicBezTo>
                <a:cubicBezTo>
                  <a:pt x="891" y="1159"/>
                  <a:pt x="1165" y="1159"/>
                  <a:pt x="1334" y="990"/>
                </a:cubicBezTo>
                <a:cubicBezTo>
                  <a:pt x="1503" y="822"/>
                  <a:pt x="1503" y="548"/>
                  <a:pt x="1334" y="379"/>
                </a:cubicBezTo>
                <a:cubicBezTo>
                  <a:pt x="1165" y="211"/>
                  <a:pt x="891" y="211"/>
                  <a:pt x="723" y="379"/>
                </a:cubicBezTo>
                <a:close/>
                <a:moveTo>
                  <a:pt x="1266" y="922"/>
                </a:moveTo>
                <a:cubicBezTo>
                  <a:pt x="1135" y="1053"/>
                  <a:pt x="922" y="1053"/>
                  <a:pt x="791" y="922"/>
                </a:cubicBezTo>
                <a:cubicBezTo>
                  <a:pt x="660" y="791"/>
                  <a:pt x="660" y="578"/>
                  <a:pt x="791" y="447"/>
                </a:cubicBezTo>
                <a:cubicBezTo>
                  <a:pt x="922" y="316"/>
                  <a:pt x="1135" y="316"/>
                  <a:pt x="1266" y="447"/>
                </a:cubicBezTo>
                <a:cubicBezTo>
                  <a:pt x="1397" y="578"/>
                  <a:pt x="1397" y="791"/>
                  <a:pt x="1266" y="922"/>
                </a:cubicBezTo>
                <a:close/>
                <a:moveTo>
                  <a:pt x="1254" y="619"/>
                </a:moveTo>
                <a:cubicBezTo>
                  <a:pt x="1158" y="811"/>
                  <a:pt x="1158" y="811"/>
                  <a:pt x="1158" y="811"/>
                </a:cubicBezTo>
                <a:cubicBezTo>
                  <a:pt x="1150" y="828"/>
                  <a:pt x="1133" y="838"/>
                  <a:pt x="1115" y="838"/>
                </a:cubicBezTo>
                <a:cubicBezTo>
                  <a:pt x="1097" y="838"/>
                  <a:pt x="1080" y="828"/>
                  <a:pt x="1072" y="811"/>
                </a:cubicBezTo>
                <a:cubicBezTo>
                  <a:pt x="1019" y="705"/>
                  <a:pt x="1019" y="705"/>
                  <a:pt x="1019" y="705"/>
                </a:cubicBezTo>
                <a:cubicBezTo>
                  <a:pt x="966" y="811"/>
                  <a:pt x="966" y="811"/>
                  <a:pt x="966" y="811"/>
                </a:cubicBezTo>
                <a:cubicBezTo>
                  <a:pt x="958" y="828"/>
                  <a:pt x="941" y="838"/>
                  <a:pt x="923" y="838"/>
                </a:cubicBezTo>
                <a:cubicBezTo>
                  <a:pt x="905" y="838"/>
                  <a:pt x="888" y="828"/>
                  <a:pt x="880" y="811"/>
                </a:cubicBezTo>
                <a:cubicBezTo>
                  <a:pt x="784" y="619"/>
                  <a:pt x="784" y="619"/>
                  <a:pt x="784" y="619"/>
                </a:cubicBezTo>
                <a:cubicBezTo>
                  <a:pt x="772" y="596"/>
                  <a:pt x="782" y="567"/>
                  <a:pt x="806" y="555"/>
                </a:cubicBezTo>
                <a:cubicBezTo>
                  <a:pt x="829" y="543"/>
                  <a:pt x="858" y="553"/>
                  <a:pt x="870" y="576"/>
                </a:cubicBezTo>
                <a:cubicBezTo>
                  <a:pt x="923" y="683"/>
                  <a:pt x="923" y="683"/>
                  <a:pt x="923" y="683"/>
                </a:cubicBezTo>
                <a:cubicBezTo>
                  <a:pt x="976" y="576"/>
                  <a:pt x="976" y="576"/>
                  <a:pt x="976" y="576"/>
                </a:cubicBezTo>
                <a:cubicBezTo>
                  <a:pt x="984" y="560"/>
                  <a:pt x="1001" y="550"/>
                  <a:pt x="1019" y="550"/>
                </a:cubicBezTo>
                <a:cubicBezTo>
                  <a:pt x="1037" y="550"/>
                  <a:pt x="1054" y="560"/>
                  <a:pt x="1062" y="576"/>
                </a:cubicBezTo>
                <a:cubicBezTo>
                  <a:pt x="1115" y="683"/>
                  <a:pt x="1115" y="683"/>
                  <a:pt x="1115" y="683"/>
                </a:cubicBezTo>
                <a:cubicBezTo>
                  <a:pt x="1168" y="576"/>
                  <a:pt x="1168" y="576"/>
                  <a:pt x="1168" y="576"/>
                </a:cubicBezTo>
                <a:cubicBezTo>
                  <a:pt x="1180" y="553"/>
                  <a:pt x="1209" y="543"/>
                  <a:pt x="1233" y="555"/>
                </a:cubicBezTo>
                <a:cubicBezTo>
                  <a:pt x="1256" y="567"/>
                  <a:pt x="1266" y="596"/>
                  <a:pt x="1254" y="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1494622" y="2555309"/>
            <a:ext cx="328436" cy="397079"/>
          </a:xfrm>
          <a:custGeom>
            <a:avLst/>
            <a:gdLst>
              <a:gd name="T0" fmla="*/ 0 w 1374"/>
              <a:gd name="T1" fmla="*/ 1518 h 1662"/>
              <a:gd name="T2" fmla="*/ 144 w 1374"/>
              <a:gd name="T3" fmla="*/ 1662 h 1662"/>
              <a:gd name="T4" fmla="*/ 288 w 1374"/>
              <a:gd name="T5" fmla="*/ 1518 h 1662"/>
              <a:gd name="T6" fmla="*/ 235 w 1374"/>
              <a:gd name="T7" fmla="*/ 1371 h 1662"/>
              <a:gd name="T8" fmla="*/ 220 w 1374"/>
              <a:gd name="T9" fmla="*/ 1345 h 1662"/>
              <a:gd name="T10" fmla="*/ 262 w 1374"/>
              <a:gd name="T11" fmla="*/ 1316 h 1662"/>
              <a:gd name="T12" fmla="*/ 330 w 1374"/>
              <a:gd name="T13" fmla="*/ 1248 h 1662"/>
              <a:gd name="T14" fmla="*/ 534 w 1374"/>
              <a:gd name="T15" fmla="*/ 1180 h 1662"/>
              <a:gd name="T16" fmla="*/ 930 w 1374"/>
              <a:gd name="T17" fmla="*/ 783 h 1662"/>
              <a:gd name="T18" fmla="*/ 1098 w 1374"/>
              <a:gd name="T19" fmla="*/ 753 h 1662"/>
              <a:gd name="T20" fmla="*/ 1128 w 1374"/>
              <a:gd name="T21" fmla="*/ 586 h 1662"/>
              <a:gd name="T22" fmla="*/ 1281 w 1374"/>
              <a:gd name="T23" fmla="*/ 433 h 1662"/>
              <a:gd name="T24" fmla="*/ 1281 w 1374"/>
              <a:gd name="T25" fmla="*/ 94 h 1662"/>
              <a:gd name="T26" fmla="*/ 941 w 1374"/>
              <a:gd name="T27" fmla="*/ 94 h 1662"/>
              <a:gd name="T28" fmla="*/ 788 w 1374"/>
              <a:gd name="T29" fmla="*/ 247 h 1662"/>
              <a:gd name="T30" fmla="*/ 621 w 1374"/>
              <a:gd name="T31" fmla="*/ 277 h 1662"/>
              <a:gd name="T32" fmla="*/ 591 w 1374"/>
              <a:gd name="T33" fmla="*/ 444 h 1662"/>
              <a:gd name="T34" fmla="*/ 194 w 1374"/>
              <a:gd name="T35" fmla="*/ 840 h 1662"/>
              <a:gd name="T36" fmla="*/ 127 w 1374"/>
              <a:gd name="T37" fmla="*/ 1044 h 1662"/>
              <a:gd name="T38" fmla="*/ 59 w 1374"/>
              <a:gd name="T39" fmla="*/ 1112 h 1662"/>
              <a:gd name="T40" fmla="*/ 59 w 1374"/>
              <a:gd name="T41" fmla="*/ 1316 h 1662"/>
              <a:gd name="T42" fmla="*/ 76 w 1374"/>
              <a:gd name="T43" fmla="*/ 1331 h 1662"/>
              <a:gd name="T44" fmla="*/ 54 w 1374"/>
              <a:gd name="T45" fmla="*/ 1371 h 1662"/>
              <a:gd name="T46" fmla="*/ 0 w 1374"/>
              <a:gd name="T47" fmla="*/ 1518 h 1662"/>
              <a:gd name="T48" fmla="*/ 689 w 1374"/>
              <a:gd name="T49" fmla="*/ 345 h 1662"/>
              <a:gd name="T50" fmla="*/ 748 w 1374"/>
              <a:gd name="T51" fmla="*/ 336 h 1662"/>
              <a:gd name="T52" fmla="*/ 757 w 1374"/>
              <a:gd name="T53" fmla="*/ 345 h 1662"/>
              <a:gd name="T54" fmla="*/ 825 w 1374"/>
              <a:gd name="T55" fmla="*/ 345 h 1662"/>
              <a:gd name="T56" fmla="*/ 1009 w 1374"/>
              <a:gd name="T57" fmla="*/ 162 h 1662"/>
              <a:gd name="T58" fmla="*/ 1213 w 1374"/>
              <a:gd name="T59" fmla="*/ 162 h 1662"/>
              <a:gd name="T60" fmla="*/ 1213 w 1374"/>
              <a:gd name="T61" fmla="*/ 365 h 1662"/>
              <a:gd name="T62" fmla="*/ 1029 w 1374"/>
              <a:gd name="T63" fmla="*/ 549 h 1662"/>
              <a:gd name="T64" fmla="*/ 1029 w 1374"/>
              <a:gd name="T65" fmla="*/ 617 h 1662"/>
              <a:gd name="T66" fmla="*/ 1038 w 1374"/>
              <a:gd name="T67" fmla="*/ 626 h 1662"/>
              <a:gd name="T68" fmla="*/ 1030 w 1374"/>
              <a:gd name="T69" fmla="*/ 686 h 1662"/>
              <a:gd name="T70" fmla="*/ 970 w 1374"/>
              <a:gd name="T71" fmla="*/ 694 h 1662"/>
              <a:gd name="T72" fmla="*/ 680 w 1374"/>
              <a:gd name="T73" fmla="*/ 404 h 1662"/>
              <a:gd name="T74" fmla="*/ 689 w 1374"/>
              <a:gd name="T75" fmla="*/ 345 h 1662"/>
              <a:gd name="T76" fmla="*/ 656 w 1374"/>
              <a:gd name="T77" fmla="*/ 515 h 1662"/>
              <a:gd name="T78" fmla="*/ 859 w 1374"/>
              <a:gd name="T79" fmla="*/ 719 h 1662"/>
              <a:gd name="T80" fmla="*/ 795 w 1374"/>
              <a:gd name="T81" fmla="*/ 783 h 1662"/>
              <a:gd name="T82" fmla="*/ 502 w 1374"/>
              <a:gd name="T83" fmla="*/ 809 h 1662"/>
              <a:gd name="T84" fmla="*/ 333 w 1374"/>
              <a:gd name="T85" fmla="*/ 838 h 1662"/>
              <a:gd name="T86" fmla="*/ 656 w 1374"/>
              <a:gd name="T87" fmla="*/ 515 h 1662"/>
              <a:gd name="T88" fmla="*/ 127 w 1374"/>
              <a:gd name="T89" fmla="*/ 1180 h 1662"/>
              <a:gd name="T90" fmla="*/ 213 w 1374"/>
              <a:gd name="T91" fmla="*/ 1094 h 1662"/>
              <a:gd name="T92" fmla="*/ 225 w 1374"/>
              <a:gd name="T93" fmla="*/ 1047 h 1662"/>
              <a:gd name="T94" fmla="*/ 258 w 1374"/>
              <a:gd name="T95" fmla="*/ 913 h 1662"/>
              <a:gd name="T96" fmla="*/ 555 w 1374"/>
              <a:gd name="T97" fmla="*/ 889 h 1662"/>
              <a:gd name="T98" fmla="*/ 719 w 1374"/>
              <a:gd name="T99" fmla="*/ 858 h 1662"/>
              <a:gd name="T100" fmla="*/ 466 w 1374"/>
              <a:gd name="T101" fmla="*/ 1112 h 1662"/>
              <a:gd name="T102" fmla="*/ 327 w 1374"/>
              <a:gd name="T103" fmla="*/ 1149 h 1662"/>
              <a:gd name="T104" fmla="*/ 281 w 1374"/>
              <a:gd name="T105" fmla="*/ 1162 h 1662"/>
              <a:gd name="T106" fmla="*/ 194 w 1374"/>
              <a:gd name="T107" fmla="*/ 1248 h 1662"/>
              <a:gd name="T108" fmla="*/ 127 w 1374"/>
              <a:gd name="T109" fmla="*/ 1248 h 1662"/>
              <a:gd name="T110" fmla="*/ 127 w 1374"/>
              <a:gd name="T111" fmla="*/ 1180 h 1662"/>
              <a:gd name="T112" fmla="*/ 144 w 1374"/>
              <a:gd name="T113" fmla="*/ 1406 h 1662"/>
              <a:gd name="T114" fmla="*/ 192 w 1374"/>
              <a:gd name="T115" fmla="*/ 1518 h 1662"/>
              <a:gd name="T116" fmla="*/ 144 w 1374"/>
              <a:gd name="T117" fmla="*/ 1566 h 1662"/>
              <a:gd name="T118" fmla="*/ 96 w 1374"/>
              <a:gd name="T119" fmla="*/ 1518 h 1662"/>
              <a:gd name="T120" fmla="*/ 144 w 1374"/>
              <a:gd name="T121" fmla="*/ 140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4" h="1662">
                <a:moveTo>
                  <a:pt x="0" y="1518"/>
                </a:moveTo>
                <a:cubicBezTo>
                  <a:pt x="0" y="1597"/>
                  <a:pt x="65" y="1662"/>
                  <a:pt x="144" y="1662"/>
                </a:cubicBezTo>
                <a:cubicBezTo>
                  <a:pt x="224" y="1662"/>
                  <a:pt x="288" y="1597"/>
                  <a:pt x="288" y="1518"/>
                </a:cubicBezTo>
                <a:cubicBezTo>
                  <a:pt x="288" y="1497"/>
                  <a:pt x="282" y="1461"/>
                  <a:pt x="235" y="1371"/>
                </a:cubicBezTo>
                <a:cubicBezTo>
                  <a:pt x="230" y="1362"/>
                  <a:pt x="225" y="1353"/>
                  <a:pt x="220" y="1345"/>
                </a:cubicBezTo>
                <a:cubicBezTo>
                  <a:pt x="236" y="1338"/>
                  <a:pt x="250" y="1328"/>
                  <a:pt x="262" y="1316"/>
                </a:cubicBezTo>
                <a:cubicBezTo>
                  <a:pt x="330" y="1248"/>
                  <a:pt x="330" y="1248"/>
                  <a:pt x="330" y="1248"/>
                </a:cubicBezTo>
                <a:cubicBezTo>
                  <a:pt x="404" y="1258"/>
                  <a:pt x="480" y="1233"/>
                  <a:pt x="534" y="1180"/>
                </a:cubicBezTo>
                <a:cubicBezTo>
                  <a:pt x="930" y="783"/>
                  <a:pt x="930" y="783"/>
                  <a:pt x="930" y="783"/>
                </a:cubicBezTo>
                <a:cubicBezTo>
                  <a:pt x="985" y="815"/>
                  <a:pt x="1052" y="799"/>
                  <a:pt x="1098" y="753"/>
                </a:cubicBezTo>
                <a:cubicBezTo>
                  <a:pt x="1142" y="708"/>
                  <a:pt x="1160" y="642"/>
                  <a:pt x="1128" y="586"/>
                </a:cubicBezTo>
                <a:cubicBezTo>
                  <a:pt x="1281" y="433"/>
                  <a:pt x="1281" y="433"/>
                  <a:pt x="1281" y="433"/>
                </a:cubicBezTo>
                <a:cubicBezTo>
                  <a:pt x="1374" y="339"/>
                  <a:pt x="1374" y="188"/>
                  <a:pt x="1281" y="94"/>
                </a:cubicBezTo>
                <a:cubicBezTo>
                  <a:pt x="1187" y="0"/>
                  <a:pt x="1035" y="0"/>
                  <a:pt x="941" y="94"/>
                </a:cubicBezTo>
                <a:cubicBezTo>
                  <a:pt x="788" y="247"/>
                  <a:pt x="788" y="247"/>
                  <a:pt x="788" y="247"/>
                </a:cubicBezTo>
                <a:cubicBezTo>
                  <a:pt x="732" y="215"/>
                  <a:pt x="666" y="232"/>
                  <a:pt x="621" y="277"/>
                </a:cubicBezTo>
                <a:cubicBezTo>
                  <a:pt x="576" y="321"/>
                  <a:pt x="559" y="388"/>
                  <a:pt x="591" y="444"/>
                </a:cubicBezTo>
                <a:cubicBezTo>
                  <a:pt x="194" y="840"/>
                  <a:pt x="194" y="840"/>
                  <a:pt x="194" y="840"/>
                </a:cubicBezTo>
                <a:cubicBezTo>
                  <a:pt x="141" y="894"/>
                  <a:pt x="116" y="970"/>
                  <a:pt x="127" y="1044"/>
                </a:cubicBezTo>
                <a:cubicBezTo>
                  <a:pt x="59" y="1112"/>
                  <a:pt x="59" y="1112"/>
                  <a:pt x="59" y="1112"/>
                </a:cubicBezTo>
                <a:cubicBezTo>
                  <a:pt x="2" y="1168"/>
                  <a:pt x="2" y="1259"/>
                  <a:pt x="59" y="1316"/>
                </a:cubicBezTo>
                <a:cubicBezTo>
                  <a:pt x="64" y="1321"/>
                  <a:pt x="70" y="1326"/>
                  <a:pt x="76" y="1331"/>
                </a:cubicBezTo>
                <a:cubicBezTo>
                  <a:pt x="69" y="1343"/>
                  <a:pt x="62" y="1357"/>
                  <a:pt x="54" y="1371"/>
                </a:cubicBezTo>
                <a:cubicBezTo>
                  <a:pt x="6" y="1461"/>
                  <a:pt x="0" y="1497"/>
                  <a:pt x="0" y="1518"/>
                </a:cubicBezTo>
                <a:close/>
                <a:moveTo>
                  <a:pt x="689" y="345"/>
                </a:moveTo>
                <a:cubicBezTo>
                  <a:pt x="706" y="327"/>
                  <a:pt x="730" y="318"/>
                  <a:pt x="748" y="336"/>
                </a:cubicBezTo>
                <a:cubicBezTo>
                  <a:pt x="757" y="345"/>
                  <a:pt x="757" y="345"/>
                  <a:pt x="757" y="345"/>
                </a:cubicBezTo>
                <a:cubicBezTo>
                  <a:pt x="776" y="364"/>
                  <a:pt x="807" y="364"/>
                  <a:pt x="825" y="345"/>
                </a:cubicBezTo>
                <a:cubicBezTo>
                  <a:pt x="1009" y="162"/>
                  <a:pt x="1009" y="162"/>
                  <a:pt x="1009" y="162"/>
                </a:cubicBezTo>
                <a:cubicBezTo>
                  <a:pt x="1065" y="105"/>
                  <a:pt x="1157" y="105"/>
                  <a:pt x="1213" y="162"/>
                </a:cubicBezTo>
                <a:cubicBezTo>
                  <a:pt x="1269" y="218"/>
                  <a:pt x="1269" y="309"/>
                  <a:pt x="1213" y="365"/>
                </a:cubicBezTo>
                <a:cubicBezTo>
                  <a:pt x="1029" y="549"/>
                  <a:pt x="1029" y="549"/>
                  <a:pt x="1029" y="549"/>
                </a:cubicBezTo>
                <a:cubicBezTo>
                  <a:pt x="1010" y="568"/>
                  <a:pt x="1010" y="598"/>
                  <a:pt x="1029" y="617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63" y="651"/>
                  <a:pt x="1033" y="682"/>
                  <a:pt x="1030" y="686"/>
                </a:cubicBezTo>
                <a:cubicBezTo>
                  <a:pt x="1026" y="689"/>
                  <a:pt x="995" y="719"/>
                  <a:pt x="970" y="694"/>
                </a:cubicBezTo>
                <a:cubicBezTo>
                  <a:pt x="680" y="404"/>
                  <a:pt x="680" y="404"/>
                  <a:pt x="680" y="404"/>
                </a:cubicBezTo>
                <a:cubicBezTo>
                  <a:pt x="656" y="379"/>
                  <a:pt x="685" y="348"/>
                  <a:pt x="689" y="345"/>
                </a:cubicBezTo>
                <a:close/>
                <a:moveTo>
                  <a:pt x="656" y="515"/>
                </a:moveTo>
                <a:cubicBezTo>
                  <a:pt x="859" y="719"/>
                  <a:pt x="859" y="719"/>
                  <a:pt x="859" y="719"/>
                </a:cubicBezTo>
                <a:cubicBezTo>
                  <a:pt x="795" y="783"/>
                  <a:pt x="795" y="783"/>
                  <a:pt x="795" y="783"/>
                </a:cubicBezTo>
                <a:cubicBezTo>
                  <a:pt x="700" y="742"/>
                  <a:pt x="589" y="751"/>
                  <a:pt x="502" y="809"/>
                </a:cubicBezTo>
                <a:cubicBezTo>
                  <a:pt x="451" y="842"/>
                  <a:pt x="390" y="852"/>
                  <a:pt x="333" y="838"/>
                </a:cubicBezTo>
                <a:lnTo>
                  <a:pt x="656" y="515"/>
                </a:lnTo>
                <a:close/>
                <a:moveTo>
                  <a:pt x="127" y="1180"/>
                </a:moveTo>
                <a:cubicBezTo>
                  <a:pt x="213" y="1094"/>
                  <a:pt x="213" y="1094"/>
                  <a:pt x="213" y="1094"/>
                </a:cubicBezTo>
                <a:cubicBezTo>
                  <a:pt x="225" y="1082"/>
                  <a:pt x="229" y="1064"/>
                  <a:pt x="225" y="1047"/>
                </a:cubicBezTo>
                <a:cubicBezTo>
                  <a:pt x="212" y="1000"/>
                  <a:pt x="225" y="949"/>
                  <a:pt x="258" y="913"/>
                </a:cubicBezTo>
                <a:cubicBezTo>
                  <a:pt x="355" y="957"/>
                  <a:pt x="467" y="947"/>
                  <a:pt x="555" y="889"/>
                </a:cubicBezTo>
                <a:cubicBezTo>
                  <a:pt x="604" y="856"/>
                  <a:pt x="664" y="846"/>
                  <a:pt x="719" y="858"/>
                </a:cubicBezTo>
                <a:cubicBezTo>
                  <a:pt x="466" y="1112"/>
                  <a:pt x="466" y="1112"/>
                  <a:pt x="466" y="1112"/>
                </a:cubicBezTo>
                <a:cubicBezTo>
                  <a:pt x="430" y="1148"/>
                  <a:pt x="376" y="1162"/>
                  <a:pt x="327" y="1149"/>
                </a:cubicBezTo>
                <a:cubicBezTo>
                  <a:pt x="310" y="1145"/>
                  <a:pt x="293" y="1150"/>
                  <a:pt x="281" y="1162"/>
                </a:cubicBezTo>
                <a:cubicBezTo>
                  <a:pt x="194" y="1248"/>
                  <a:pt x="194" y="1248"/>
                  <a:pt x="194" y="1248"/>
                </a:cubicBezTo>
                <a:cubicBezTo>
                  <a:pt x="176" y="1266"/>
                  <a:pt x="145" y="1266"/>
                  <a:pt x="127" y="1248"/>
                </a:cubicBezTo>
                <a:cubicBezTo>
                  <a:pt x="108" y="1229"/>
                  <a:pt x="108" y="1199"/>
                  <a:pt x="127" y="1180"/>
                </a:cubicBezTo>
                <a:close/>
                <a:moveTo>
                  <a:pt x="144" y="1406"/>
                </a:moveTo>
                <a:cubicBezTo>
                  <a:pt x="172" y="1457"/>
                  <a:pt x="192" y="1503"/>
                  <a:pt x="192" y="1518"/>
                </a:cubicBezTo>
                <a:cubicBezTo>
                  <a:pt x="192" y="1544"/>
                  <a:pt x="171" y="1566"/>
                  <a:pt x="144" y="1566"/>
                </a:cubicBezTo>
                <a:cubicBezTo>
                  <a:pt x="118" y="1566"/>
                  <a:pt x="96" y="1544"/>
                  <a:pt x="96" y="1518"/>
                </a:cubicBezTo>
                <a:cubicBezTo>
                  <a:pt x="97" y="1503"/>
                  <a:pt x="117" y="1457"/>
                  <a:pt x="144" y="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2192163" y="2570310"/>
            <a:ext cx="391519" cy="367076"/>
          </a:xfrm>
          <a:custGeom>
            <a:avLst/>
            <a:gdLst>
              <a:gd name="T0" fmla="*/ 384 w 1638"/>
              <a:gd name="T1" fmla="*/ 1152 h 1536"/>
              <a:gd name="T2" fmla="*/ 507 w 1638"/>
              <a:gd name="T3" fmla="*/ 1152 h 1536"/>
              <a:gd name="T4" fmla="*/ 781 w 1638"/>
              <a:gd name="T5" fmla="*/ 1517 h 1536"/>
              <a:gd name="T6" fmla="*/ 819 w 1638"/>
              <a:gd name="T7" fmla="*/ 1536 h 1536"/>
              <a:gd name="T8" fmla="*/ 857 w 1638"/>
              <a:gd name="T9" fmla="*/ 1517 h 1536"/>
              <a:gd name="T10" fmla="*/ 1131 w 1638"/>
              <a:gd name="T11" fmla="*/ 1152 h 1536"/>
              <a:gd name="T12" fmla="*/ 1251 w 1638"/>
              <a:gd name="T13" fmla="*/ 1152 h 1536"/>
              <a:gd name="T14" fmla="*/ 1638 w 1638"/>
              <a:gd name="T15" fmla="*/ 768 h 1536"/>
              <a:gd name="T16" fmla="*/ 1251 w 1638"/>
              <a:gd name="T17" fmla="*/ 384 h 1536"/>
              <a:gd name="T18" fmla="*/ 1231 w 1638"/>
              <a:gd name="T19" fmla="*/ 384 h 1536"/>
              <a:gd name="T20" fmla="*/ 723 w 1638"/>
              <a:gd name="T21" fmla="*/ 0 h 1536"/>
              <a:gd name="T22" fmla="*/ 203 w 1638"/>
              <a:gd name="T23" fmla="*/ 429 h 1536"/>
              <a:gd name="T24" fmla="*/ 0 w 1638"/>
              <a:gd name="T25" fmla="*/ 768 h 1536"/>
              <a:gd name="T26" fmla="*/ 384 w 1638"/>
              <a:gd name="T27" fmla="*/ 1152 h 1536"/>
              <a:gd name="T28" fmla="*/ 819 w 1638"/>
              <a:gd name="T29" fmla="*/ 1408 h 1536"/>
              <a:gd name="T30" fmla="*/ 627 w 1638"/>
              <a:gd name="T31" fmla="*/ 1152 h 1536"/>
              <a:gd name="T32" fmla="*/ 723 w 1638"/>
              <a:gd name="T33" fmla="*/ 1152 h 1536"/>
              <a:gd name="T34" fmla="*/ 771 w 1638"/>
              <a:gd name="T35" fmla="*/ 1104 h 1536"/>
              <a:gd name="T36" fmla="*/ 771 w 1638"/>
              <a:gd name="T37" fmla="*/ 768 h 1536"/>
              <a:gd name="T38" fmla="*/ 867 w 1638"/>
              <a:gd name="T39" fmla="*/ 768 h 1536"/>
              <a:gd name="T40" fmla="*/ 867 w 1638"/>
              <a:gd name="T41" fmla="*/ 1104 h 1536"/>
              <a:gd name="T42" fmla="*/ 915 w 1638"/>
              <a:gd name="T43" fmla="*/ 1152 h 1536"/>
              <a:gd name="T44" fmla="*/ 1011 w 1638"/>
              <a:gd name="T45" fmla="*/ 1152 h 1536"/>
              <a:gd name="T46" fmla="*/ 819 w 1638"/>
              <a:gd name="T47" fmla="*/ 1408 h 1536"/>
              <a:gd name="T48" fmla="*/ 384 w 1638"/>
              <a:gd name="T49" fmla="*/ 480 h 1536"/>
              <a:gd name="T50" fmla="*/ 432 w 1638"/>
              <a:gd name="T51" fmla="*/ 432 h 1536"/>
              <a:gd name="T52" fmla="*/ 384 w 1638"/>
              <a:gd name="T53" fmla="*/ 384 h 1536"/>
              <a:gd name="T54" fmla="*/ 312 w 1638"/>
              <a:gd name="T55" fmla="*/ 391 h 1536"/>
              <a:gd name="T56" fmla="*/ 723 w 1638"/>
              <a:gd name="T57" fmla="*/ 96 h 1536"/>
              <a:gd name="T58" fmla="*/ 1136 w 1638"/>
              <a:gd name="T59" fmla="*/ 402 h 1536"/>
              <a:gd name="T60" fmla="*/ 1102 w 1638"/>
              <a:gd name="T61" fmla="*/ 415 h 1536"/>
              <a:gd name="T62" fmla="*/ 1076 w 1638"/>
              <a:gd name="T63" fmla="*/ 478 h 1536"/>
              <a:gd name="T64" fmla="*/ 1139 w 1638"/>
              <a:gd name="T65" fmla="*/ 503 h 1536"/>
              <a:gd name="T66" fmla="*/ 1251 w 1638"/>
              <a:gd name="T67" fmla="*/ 480 h 1536"/>
              <a:gd name="T68" fmla="*/ 1542 w 1638"/>
              <a:gd name="T69" fmla="*/ 768 h 1536"/>
              <a:gd name="T70" fmla="*/ 1251 w 1638"/>
              <a:gd name="T71" fmla="*/ 1056 h 1536"/>
              <a:gd name="T72" fmla="*/ 963 w 1638"/>
              <a:gd name="T73" fmla="*/ 1056 h 1536"/>
              <a:gd name="T74" fmla="*/ 963 w 1638"/>
              <a:gd name="T75" fmla="*/ 768 h 1536"/>
              <a:gd name="T76" fmla="*/ 1011 w 1638"/>
              <a:gd name="T77" fmla="*/ 768 h 1536"/>
              <a:gd name="T78" fmla="*/ 1059 w 1638"/>
              <a:gd name="T79" fmla="*/ 720 h 1536"/>
              <a:gd name="T80" fmla="*/ 1011 w 1638"/>
              <a:gd name="T81" fmla="*/ 672 h 1536"/>
              <a:gd name="T82" fmla="*/ 627 w 1638"/>
              <a:gd name="T83" fmla="*/ 672 h 1536"/>
              <a:gd name="T84" fmla="*/ 579 w 1638"/>
              <a:gd name="T85" fmla="*/ 720 h 1536"/>
              <a:gd name="T86" fmla="*/ 627 w 1638"/>
              <a:gd name="T87" fmla="*/ 768 h 1536"/>
              <a:gd name="T88" fmla="*/ 675 w 1638"/>
              <a:gd name="T89" fmla="*/ 768 h 1536"/>
              <a:gd name="T90" fmla="*/ 675 w 1638"/>
              <a:gd name="T91" fmla="*/ 1056 h 1536"/>
              <a:gd name="T92" fmla="*/ 384 w 1638"/>
              <a:gd name="T93" fmla="*/ 1056 h 1536"/>
              <a:gd name="T94" fmla="*/ 96 w 1638"/>
              <a:gd name="T95" fmla="*/ 768 h 1536"/>
              <a:gd name="T96" fmla="*/ 384 w 1638"/>
              <a:gd name="T97" fmla="*/ 48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8" h="1536">
                <a:moveTo>
                  <a:pt x="384" y="1152"/>
                </a:moveTo>
                <a:cubicBezTo>
                  <a:pt x="507" y="1152"/>
                  <a:pt x="507" y="1152"/>
                  <a:pt x="507" y="1152"/>
                </a:cubicBezTo>
                <a:cubicBezTo>
                  <a:pt x="781" y="1517"/>
                  <a:pt x="781" y="1517"/>
                  <a:pt x="781" y="1517"/>
                </a:cubicBezTo>
                <a:cubicBezTo>
                  <a:pt x="790" y="1529"/>
                  <a:pt x="804" y="1536"/>
                  <a:pt x="819" y="1536"/>
                </a:cubicBezTo>
                <a:cubicBezTo>
                  <a:pt x="834" y="1536"/>
                  <a:pt x="848" y="1529"/>
                  <a:pt x="857" y="1517"/>
                </a:cubicBezTo>
                <a:cubicBezTo>
                  <a:pt x="1131" y="1152"/>
                  <a:pt x="1131" y="1152"/>
                  <a:pt x="1131" y="1152"/>
                </a:cubicBezTo>
                <a:cubicBezTo>
                  <a:pt x="1251" y="1152"/>
                  <a:pt x="1251" y="1152"/>
                  <a:pt x="1251" y="1152"/>
                </a:cubicBezTo>
                <a:cubicBezTo>
                  <a:pt x="1464" y="1152"/>
                  <a:pt x="1638" y="980"/>
                  <a:pt x="1638" y="768"/>
                </a:cubicBezTo>
                <a:cubicBezTo>
                  <a:pt x="1638" y="557"/>
                  <a:pt x="1464" y="384"/>
                  <a:pt x="1251" y="384"/>
                </a:cubicBezTo>
                <a:cubicBezTo>
                  <a:pt x="1231" y="384"/>
                  <a:pt x="1231" y="384"/>
                  <a:pt x="1231" y="384"/>
                </a:cubicBezTo>
                <a:cubicBezTo>
                  <a:pt x="1167" y="158"/>
                  <a:pt x="960" y="0"/>
                  <a:pt x="723" y="0"/>
                </a:cubicBezTo>
                <a:cubicBezTo>
                  <a:pt x="469" y="0"/>
                  <a:pt x="251" y="182"/>
                  <a:pt x="203" y="429"/>
                </a:cubicBezTo>
                <a:cubicBezTo>
                  <a:pt x="77" y="497"/>
                  <a:pt x="0" y="630"/>
                  <a:pt x="0" y="768"/>
                </a:cubicBezTo>
                <a:cubicBezTo>
                  <a:pt x="0" y="980"/>
                  <a:pt x="172" y="1152"/>
                  <a:pt x="384" y="1152"/>
                </a:cubicBezTo>
                <a:close/>
                <a:moveTo>
                  <a:pt x="819" y="1408"/>
                </a:moveTo>
                <a:cubicBezTo>
                  <a:pt x="627" y="1152"/>
                  <a:pt x="627" y="1152"/>
                  <a:pt x="627" y="1152"/>
                </a:cubicBezTo>
                <a:cubicBezTo>
                  <a:pt x="723" y="1152"/>
                  <a:pt x="723" y="1152"/>
                  <a:pt x="723" y="1152"/>
                </a:cubicBezTo>
                <a:cubicBezTo>
                  <a:pt x="750" y="1152"/>
                  <a:pt x="771" y="1131"/>
                  <a:pt x="771" y="1104"/>
                </a:cubicBezTo>
                <a:cubicBezTo>
                  <a:pt x="771" y="768"/>
                  <a:pt x="771" y="768"/>
                  <a:pt x="771" y="768"/>
                </a:cubicBezTo>
                <a:cubicBezTo>
                  <a:pt x="867" y="768"/>
                  <a:pt x="867" y="768"/>
                  <a:pt x="867" y="768"/>
                </a:cubicBezTo>
                <a:cubicBezTo>
                  <a:pt x="867" y="1104"/>
                  <a:pt x="867" y="1104"/>
                  <a:pt x="867" y="1104"/>
                </a:cubicBezTo>
                <a:cubicBezTo>
                  <a:pt x="867" y="1131"/>
                  <a:pt x="888" y="1152"/>
                  <a:pt x="915" y="1152"/>
                </a:cubicBezTo>
                <a:cubicBezTo>
                  <a:pt x="1011" y="1152"/>
                  <a:pt x="1011" y="1152"/>
                  <a:pt x="1011" y="1152"/>
                </a:cubicBezTo>
                <a:lnTo>
                  <a:pt x="819" y="1408"/>
                </a:lnTo>
                <a:close/>
                <a:moveTo>
                  <a:pt x="384" y="480"/>
                </a:moveTo>
                <a:cubicBezTo>
                  <a:pt x="410" y="480"/>
                  <a:pt x="432" y="459"/>
                  <a:pt x="432" y="432"/>
                </a:cubicBezTo>
                <a:cubicBezTo>
                  <a:pt x="432" y="406"/>
                  <a:pt x="410" y="384"/>
                  <a:pt x="384" y="384"/>
                </a:cubicBezTo>
                <a:cubicBezTo>
                  <a:pt x="360" y="384"/>
                  <a:pt x="336" y="387"/>
                  <a:pt x="312" y="391"/>
                </a:cubicBezTo>
                <a:cubicBezTo>
                  <a:pt x="371" y="219"/>
                  <a:pt x="535" y="96"/>
                  <a:pt x="723" y="96"/>
                </a:cubicBezTo>
                <a:cubicBezTo>
                  <a:pt x="914" y="96"/>
                  <a:pt x="1081" y="223"/>
                  <a:pt x="1136" y="402"/>
                </a:cubicBezTo>
                <a:cubicBezTo>
                  <a:pt x="1124" y="406"/>
                  <a:pt x="1113" y="410"/>
                  <a:pt x="1102" y="415"/>
                </a:cubicBezTo>
                <a:cubicBezTo>
                  <a:pt x="1077" y="425"/>
                  <a:pt x="1066" y="453"/>
                  <a:pt x="1076" y="478"/>
                </a:cubicBezTo>
                <a:cubicBezTo>
                  <a:pt x="1086" y="502"/>
                  <a:pt x="1114" y="513"/>
                  <a:pt x="1139" y="503"/>
                </a:cubicBezTo>
                <a:cubicBezTo>
                  <a:pt x="1174" y="488"/>
                  <a:pt x="1212" y="480"/>
                  <a:pt x="1251" y="480"/>
                </a:cubicBezTo>
                <a:cubicBezTo>
                  <a:pt x="1412" y="480"/>
                  <a:pt x="1542" y="610"/>
                  <a:pt x="1542" y="768"/>
                </a:cubicBezTo>
                <a:cubicBezTo>
                  <a:pt x="1542" y="927"/>
                  <a:pt x="1412" y="1056"/>
                  <a:pt x="1251" y="1056"/>
                </a:cubicBezTo>
                <a:cubicBezTo>
                  <a:pt x="963" y="1056"/>
                  <a:pt x="963" y="1056"/>
                  <a:pt x="963" y="1056"/>
                </a:cubicBezTo>
                <a:cubicBezTo>
                  <a:pt x="963" y="768"/>
                  <a:pt x="963" y="768"/>
                  <a:pt x="963" y="768"/>
                </a:cubicBezTo>
                <a:cubicBezTo>
                  <a:pt x="1011" y="768"/>
                  <a:pt x="1011" y="768"/>
                  <a:pt x="1011" y="768"/>
                </a:cubicBezTo>
                <a:cubicBezTo>
                  <a:pt x="1038" y="768"/>
                  <a:pt x="1059" y="747"/>
                  <a:pt x="1059" y="720"/>
                </a:cubicBezTo>
                <a:cubicBezTo>
                  <a:pt x="1059" y="694"/>
                  <a:pt x="1038" y="672"/>
                  <a:pt x="1011" y="672"/>
                </a:cubicBezTo>
                <a:cubicBezTo>
                  <a:pt x="627" y="672"/>
                  <a:pt x="627" y="672"/>
                  <a:pt x="627" y="672"/>
                </a:cubicBezTo>
                <a:cubicBezTo>
                  <a:pt x="600" y="672"/>
                  <a:pt x="579" y="694"/>
                  <a:pt x="579" y="720"/>
                </a:cubicBezTo>
                <a:cubicBezTo>
                  <a:pt x="579" y="747"/>
                  <a:pt x="600" y="768"/>
                  <a:pt x="627" y="768"/>
                </a:cubicBezTo>
                <a:cubicBezTo>
                  <a:pt x="675" y="768"/>
                  <a:pt x="675" y="768"/>
                  <a:pt x="675" y="768"/>
                </a:cubicBezTo>
                <a:cubicBezTo>
                  <a:pt x="675" y="1056"/>
                  <a:pt x="675" y="1056"/>
                  <a:pt x="675" y="1056"/>
                </a:cubicBezTo>
                <a:cubicBezTo>
                  <a:pt x="384" y="1056"/>
                  <a:pt x="384" y="1056"/>
                  <a:pt x="384" y="1056"/>
                </a:cubicBezTo>
                <a:cubicBezTo>
                  <a:pt x="225" y="1056"/>
                  <a:pt x="96" y="927"/>
                  <a:pt x="96" y="768"/>
                </a:cubicBezTo>
                <a:cubicBezTo>
                  <a:pt x="96" y="610"/>
                  <a:pt x="226" y="480"/>
                  <a:pt x="384" y="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2922928" y="2604705"/>
            <a:ext cx="391519" cy="298286"/>
          </a:xfrm>
          <a:custGeom>
            <a:avLst/>
            <a:gdLst>
              <a:gd name="T0" fmla="*/ 819 w 1638"/>
              <a:gd name="T1" fmla="*/ 384 h 1248"/>
              <a:gd name="T2" fmla="*/ 15 w 1638"/>
              <a:gd name="T3" fmla="*/ 782 h 1248"/>
              <a:gd name="T4" fmla="*/ 15 w 1638"/>
              <a:gd name="T5" fmla="*/ 851 h 1248"/>
              <a:gd name="T6" fmla="*/ 819 w 1638"/>
              <a:gd name="T7" fmla="*/ 1248 h 1248"/>
              <a:gd name="T8" fmla="*/ 1623 w 1638"/>
              <a:gd name="T9" fmla="*/ 851 h 1248"/>
              <a:gd name="T10" fmla="*/ 1623 w 1638"/>
              <a:gd name="T11" fmla="*/ 782 h 1248"/>
              <a:gd name="T12" fmla="*/ 454 w 1638"/>
              <a:gd name="T13" fmla="*/ 1047 h 1248"/>
              <a:gd name="T14" fmla="*/ 454 w 1638"/>
              <a:gd name="T15" fmla="*/ 586 h 1248"/>
              <a:gd name="T16" fmla="*/ 454 w 1638"/>
              <a:gd name="T17" fmla="*/ 1047 h 1248"/>
              <a:gd name="T18" fmla="*/ 483 w 1638"/>
              <a:gd name="T19" fmla="*/ 816 h 1248"/>
              <a:gd name="T20" fmla="*/ 1155 w 1638"/>
              <a:gd name="T21" fmla="*/ 816 h 1248"/>
              <a:gd name="T22" fmla="*/ 1184 w 1638"/>
              <a:gd name="T23" fmla="*/ 1047 h 1248"/>
              <a:gd name="T24" fmla="*/ 1184 w 1638"/>
              <a:gd name="T25" fmla="*/ 586 h 1248"/>
              <a:gd name="T26" fmla="*/ 1184 w 1638"/>
              <a:gd name="T27" fmla="*/ 1047 h 1248"/>
              <a:gd name="T28" fmla="*/ 579 w 1638"/>
              <a:gd name="T29" fmla="*/ 816 h 1248"/>
              <a:gd name="T30" fmla="*/ 1059 w 1638"/>
              <a:gd name="T31" fmla="*/ 816 h 1248"/>
              <a:gd name="T32" fmla="*/ 819 w 1638"/>
              <a:gd name="T33" fmla="*/ 960 h 1248"/>
              <a:gd name="T34" fmla="*/ 819 w 1638"/>
              <a:gd name="T35" fmla="*/ 672 h 1248"/>
              <a:gd name="T36" fmla="*/ 819 w 1638"/>
              <a:gd name="T37" fmla="*/ 960 h 1248"/>
              <a:gd name="T38" fmla="*/ 819 w 1638"/>
              <a:gd name="T39" fmla="*/ 864 h 1248"/>
              <a:gd name="T40" fmla="*/ 819 w 1638"/>
              <a:gd name="T41" fmla="*/ 768 h 1248"/>
              <a:gd name="T42" fmla="*/ 819 w 1638"/>
              <a:gd name="T43" fmla="*/ 288 h 1248"/>
              <a:gd name="T44" fmla="*/ 771 w 1638"/>
              <a:gd name="T45" fmla="*/ 48 h 1248"/>
              <a:gd name="T46" fmla="*/ 867 w 1638"/>
              <a:gd name="T47" fmla="*/ 48 h 1248"/>
              <a:gd name="T48" fmla="*/ 819 w 1638"/>
              <a:gd name="T49" fmla="*/ 288 h 1248"/>
              <a:gd name="T50" fmla="*/ 200 w 1638"/>
              <a:gd name="T51" fmla="*/ 219 h 1248"/>
              <a:gd name="T52" fmla="*/ 456 w 1638"/>
              <a:gd name="T53" fmla="*/ 294 h 1248"/>
              <a:gd name="T54" fmla="*/ 414 w 1638"/>
              <a:gd name="T55" fmla="*/ 379 h 1248"/>
              <a:gd name="T56" fmla="*/ 1160 w 1638"/>
              <a:gd name="T57" fmla="*/ 358 h 1248"/>
              <a:gd name="T58" fmla="*/ 1374 w 1638"/>
              <a:gd name="T59" fmla="*/ 198 h 1248"/>
              <a:gd name="T60" fmla="*/ 1416 w 1638"/>
              <a:gd name="T61" fmla="*/ 283 h 1248"/>
              <a:gd name="T62" fmla="*/ 1160 w 1638"/>
              <a:gd name="T63" fmla="*/ 35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8" h="1248">
                <a:moveTo>
                  <a:pt x="1370" y="584"/>
                </a:moveTo>
                <a:cubicBezTo>
                  <a:pt x="1209" y="479"/>
                  <a:pt x="1012" y="384"/>
                  <a:pt x="819" y="384"/>
                </a:cubicBezTo>
                <a:cubicBezTo>
                  <a:pt x="626" y="384"/>
                  <a:pt x="429" y="479"/>
                  <a:pt x="268" y="584"/>
                </a:cubicBezTo>
                <a:cubicBezTo>
                  <a:pt x="119" y="682"/>
                  <a:pt x="19" y="778"/>
                  <a:pt x="15" y="782"/>
                </a:cubicBezTo>
                <a:cubicBezTo>
                  <a:pt x="5" y="791"/>
                  <a:pt x="0" y="803"/>
                  <a:pt x="0" y="816"/>
                </a:cubicBezTo>
                <a:cubicBezTo>
                  <a:pt x="0" y="830"/>
                  <a:pt x="5" y="842"/>
                  <a:pt x="15" y="851"/>
                </a:cubicBezTo>
                <a:cubicBezTo>
                  <a:pt x="19" y="855"/>
                  <a:pt x="119" y="951"/>
                  <a:pt x="268" y="1049"/>
                </a:cubicBezTo>
                <a:cubicBezTo>
                  <a:pt x="429" y="1154"/>
                  <a:pt x="625" y="1248"/>
                  <a:pt x="819" y="1248"/>
                </a:cubicBezTo>
                <a:cubicBezTo>
                  <a:pt x="1012" y="1248"/>
                  <a:pt x="1209" y="1154"/>
                  <a:pt x="1370" y="1049"/>
                </a:cubicBezTo>
                <a:cubicBezTo>
                  <a:pt x="1519" y="951"/>
                  <a:pt x="1619" y="855"/>
                  <a:pt x="1623" y="851"/>
                </a:cubicBezTo>
                <a:cubicBezTo>
                  <a:pt x="1633" y="842"/>
                  <a:pt x="1638" y="830"/>
                  <a:pt x="1638" y="816"/>
                </a:cubicBezTo>
                <a:cubicBezTo>
                  <a:pt x="1638" y="803"/>
                  <a:pt x="1633" y="791"/>
                  <a:pt x="1623" y="782"/>
                </a:cubicBezTo>
                <a:cubicBezTo>
                  <a:pt x="1619" y="778"/>
                  <a:pt x="1519" y="682"/>
                  <a:pt x="1370" y="584"/>
                </a:cubicBezTo>
                <a:close/>
                <a:moveTo>
                  <a:pt x="454" y="1047"/>
                </a:moveTo>
                <a:cubicBezTo>
                  <a:pt x="305" y="969"/>
                  <a:pt x="180" y="868"/>
                  <a:pt x="120" y="816"/>
                </a:cubicBezTo>
                <a:cubicBezTo>
                  <a:pt x="180" y="764"/>
                  <a:pt x="305" y="664"/>
                  <a:pt x="454" y="586"/>
                </a:cubicBezTo>
                <a:cubicBezTo>
                  <a:pt x="411" y="653"/>
                  <a:pt x="387" y="732"/>
                  <a:pt x="387" y="816"/>
                </a:cubicBezTo>
                <a:cubicBezTo>
                  <a:pt x="387" y="901"/>
                  <a:pt x="411" y="980"/>
                  <a:pt x="454" y="1047"/>
                </a:cubicBezTo>
                <a:close/>
                <a:moveTo>
                  <a:pt x="819" y="1152"/>
                </a:moveTo>
                <a:cubicBezTo>
                  <a:pt x="634" y="1152"/>
                  <a:pt x="483" y="1002"/>
                  <a:pt x="483" y="816"/>
                </a:cubicBezTo>
                <a:cubicBezTo>
                  <a:pt x="483" y="631"/>
                  <a:pt x="634" y="480"/>
                  <a:pt x="819" y="480"/>
                </a:cubicBezTo>
                <a:cubicBezTo>
                  <a:pt x="1004" y="480"/>
                  <a:pt x="1155" y="631"/>
                  <a:pt x="1155" y="816"/>
                </a:cubicBezTo>
                <a:cubicBezTo>
                  <a:pt x="1155" y="1002"/>
                  <a:pt x="1004" y="1152"/>
                  <a:pt x="819" y="1152"/>
                </a:cubicBezTo>
                <a:close/>
                <a:moveTo>
                  <a:pt x="1184" y="1047"/>
                </a:moveTo>
                <a:cubicBezTo>
                  <a:pt x="1227" y="980"/>
                  <a:pt x="1251" y="901"/>
                  <a:pt x="1251" y="816"/>
                </a:cubicBezTo>
                <a:cubicBezTo>
                  <a:pt x="1251" y="732"/>
                  <a:pt x="1227" y="653"/>
                  <a:pt x="1184" y="586"/>
                </a:cubicBezTo>
                <a:cubicBezTo>
                  <a:pt x="1333" y="664"/>
                  <a:pt x="1458" y="764"/>
                  <a:pt x="1518" y="816"/>
                </a:cubicBezTo>
                <a:cubicBezTo>
                  <a:pt x="1458" y="869"/>
                  <a:pt x="1333" y="969"/>
                  <a:pt x="1184" y="1047"/>
                </a:cubicBezTo>
                <a:close/>
                <a:moveTo>
                  <a:pt x="819" y="576"/>
                </a:moveTo>
                <a:cubicBezTo>
                  <a:pt x="687" y="576"/>
                  <a:pt x="579" y="684"/>
                  <a:pt x="579" y="816"/>
                </a:cubicBezTo>
                <a:cubicBezTo>
                  <a:pt x="579" y="949"/>
                  <a:pt x="687" y="1056"/>
                  <a:pt x="819" y="1056"/>
                </a:cubicBezTo>
                <a:cubicBezTo>
                  <a:pt x="951" y="1056"/>
                  <a:pt x="1059" y="949"/>
                  <a:pt x="1059" y="816"/>
                </a:cubicBezTo>
                <a:cubicBezTo>
                  <a:pt x="1059" y="684"/>
                  <a:pt x="951" y="576"/>
                  <a:pt x="819" y="576"/>
                </a:cubicBezTo>
                <a:close/>
                <a:moveTo>
                  <a:pt x="819" y="960"/>
                </a:moveTo>
                <a:cubicBezTo>
                  <a:pt x="740" y="960"/>
                  <a:pt x="675" y="896"/>
                  <a:pt x="675" y="816"/>
                </a:cubicBezTo>
                <a:cubicBezTo>
                  <a:pt x="675" y="737"/>
                  <a:pt x="740" y="672"/>
                  <a:pt x="819" y="672"/>
                </a:cubicBezTo>
                <a:cubicBezTo>
                  <a:pt x="898" y="672"/>
                  <a:pt x="963" y="737"/>
                  <a:pt x="963" y="816"/>
                </a:cubicBezTo>
                <a:cubicBezTo>
                  <a:pt x="963" y="896"/>
                  <a:pt x="898" y="960"/>
                  <a:pt x="819" y="960"/>
                </a:cubicBezTo>
                <a:close/>
                <a:moveTo>
                  <a:pt x="867" y="816"/>
                </a:moveTo>
                <a:cubicBezTo>
                  <a:pt x="867" y="843"/>
                  <a:pt x="846" y="864"/>
                  <a:pt x="819" y="864"/>
                </a:cubicBezTo>
                <a:cubicBezTo>
                  <a:pt x="792" y="864"/>
                  <a:pt x="771" y="843"/>
                  <a:pt x="771" y="816"/>
                </a:cubicBezTo>
                <a:cubicBezTo>
                  <a:pt x="771" y="790"/>
                  <a:pt x="792" y="768"/>
                  <a:pt x="819" y="768"/>
                </a:cubicBezTo>
                <a:cubicBezTo>
                  <a:pt x="846" y="768"/>
                  <a:pt x="867" y="790"/>
                  <a:pt x="867" y="816"/>
                </a:cubicBezTo>
                <a:close/>
                <a:moveTo>
                  <a:pt x="819" y="288"/>
                </a:moveTo>
                <a:cubicBezTo>
                  <a:pt x="792" y="288"/>
                  <a:pt x="771" y="267"/>
                  <a:pt x="771" y="240"/>
                </a:cubicBezTo>
                <a:cubicBezTo>
                  <a:pt x="771" y="48"/>
                  <a:pt x="771" y="48"/>
                  <a:pt x="771" y="48"/>
                </a:cubicBezTo>
                <a:cubicBezTo>
                  <a:pt x="771" y="22"/>
                  <a:pt x="792" y="0"/>
                  <a:pt x="819" y="0"/>
                </a:cubicBezTo>
                <a:cubicBezTo>
                  <a:pt x="846" y="0"/>
                  <a:pt x="867" y="22"/>
                  <a:pt x="867" y="48"/>
                </a:cubicBezTo>
                <a:cubicBezTo>
                  <a:pt x="867" y="240"/>
                  <a:pt x="867" y="240"/>
                  <a:pt x="867" y="240"/>
                </a:cubicBezTo>
                <a:cubicBezTo>
                  <a:pt x="867" y="267"/>
                  <a:pt x="846" y="288"/>
                  <a:pt x="819" y="288"/>
                </a:cubicBezTo>
                <a:close/>
                <a:moveTo>
                  <a:pt x="222" y="283"/>
                </a:moveTo>
                <a:cubicBezTo>
                  <a:pt x="198" y="272"/>
                  <a:pt x="188" y="243"/>
                  <a:pt x="200" y="219"/>
                </a:cubicBezTo>
                <a:cubicBezTo>
                  <a:pt x="212" y="195"/>
                  <a:pt x="241" y="186"/>
                  <a:pt x="264" y="198"/>
                </a:cubicBezTo>
                <a:cubicBezTo>
                  <a:pt x="456" y="294"/>
                  <a:pt x="456" y="294"/>
                  <a:pt x="456" y="294"/>
                </a:cubicBezTo>
                <a:cubicBezTo>
                  <a:pt x="480" y="305"/>
                  <a:pt x="490" y="334"/>
                  <a:pt x="478" y="358"/>
                </a:cubicBezTo>
                <a:cubicBezTo>
                  <a:pt x="466" y="382"/>
                  <a:pt x="437" y="391"/>
                  <a:pt x="414" y="379"/>
                </a:cubicBezTo>
                <a:lnTo>
                  <a:pt x="222" y="283"/>
                </a:lnTo>
                <a:close/>
                <a:moveTo>
                  <a:pt x="1160" y="358"/>
                </a:moveTo>
                <a:cubicBezTo>
                  <a:pt x="1148" y="334"/>
                  <a:pt x="1158" y="305"/>
                  <a:pt x="1182" y="294"/>
                </a:cubicBezTo>
                <a:cubicBezTo>
                  <a:pt x="1374" y="198"/>
                  <a:pt x="1374" y="198"/>
                  <a:pt x="1374" y="198"/>
                </a:cubicBezTo>
                <a:cubicBezTo>
                  <a:pt x="1397" y="186"/>
                  <a:pt x="1426" y="195"/>
                  <a:pt x="1438" y="219"/>
                </a:cubicBezTo>
                <a:cubicBezTo>
                  <a:pt x="1450" y="243"/>
                  <a:pt x="1440" y="272"/>
                  <a:pt x="1416" y="283"/>
                </a:cubicBezTo>
                <a:cubicBezTo>
                  <a:pt x="1224" y="379"/>
                  <a:pt x="1224" y="379"/>
                  <a:pt x="1224" y="379"/>
                </a:cubicBezTo>
                <a:cubicBezTo>
                  <a:pt x="1201" y="391"/>
                  <a:pt x="1172" y="382"/>
                  <a:pt x="1160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3669427" y="2558016"/>
            <a:ext cx="344244" cy="391665"/>
          </a:xfrm>
          <a:custGeom>
            <a:avLst/>
            <a:gdLst>
              <a:gd name="T0" fmla="*/ 1200 w 1440"/>
              <a:gd name="T1" fmla="*/ 967 h 1639"/>
              <a:gd name="T2" fmla="*/ 1152 w 1440"/>
              <a:gd name="T3" fmla="*/ 1159 h 1639"/>
              <a:gd name="T4" fmla="*/ 960 w 1440"/>
              <a:gd name="T5" fmla="*/ 1207 h 1639"/>
              <a:gd name="T6" fmla="*/ 864 w 1440"/>
              <a:gd name="T7" fmla="*/ 1351 h 1639"/>
              <a:gd name="T8" fmla="*/ 816 w 1440"/>
              <a:gd name="T9" fmla="*/ 1159 h 1639"/>
              <a:gd name="T10" fmla="*/ 960 w 1440"/>
              <a:gd name="T11" fmla="*/ 819 h 1639"/>
              <a:gd name="T12" fmla="*/ 864 w 1440"/>
              <a:gd name="T13" fmla="*/ 48 h 1639"/>
              <a:gd name="T14" fmla="*/ 624 w 1440"/>
              <a:gd name="T15" fmla="*/ 0 h 1639"/>
              <a:gd name="T16" fmla="*/ 576 w 1440"/>
              <a:gd name="T17" fmla="*/ 628 h 1639"/>
              <a:gd name="T18" fmla="*/ 632 w 1440"/>
              <a:gd name="T19" fmla="*/ 1159 h 1639"/>
              <a:gd name="T20" fmla="*/ 576 w 1440"/>
              <a:gd name="T21" fmla="*/ 1207 h 1639"/>
              <a:gd name="T22" fmla="*/ 480 w 1440"/>
              <a:gd name="T23" fmla="*/ 1351 h 1639"/>
              <a:gd name="T24" fmla="*/ 432 w 1440"/>
              <a:gd name="T25" fmla="*/ 1159 h 1639"/>
              <a:gd name="T26" fmla="*/ 288 w 1440"/>
              <a:gd name="T27" fmla="*/ 1015 h 1639"/>
              <a:gd name="T28" fmla="*/ 48 w 1440"/>
              <a:gd name="T29" fmla="*/ 967 h 1639"/>
              <a:gd name="T30" fmla="*/ 0 w 1440"/>
              <a:gd name="T31" fmla="*/ 1207 h 1639"/>
              <a:gd name="T32" fmla="*/ 192 w 1440"/>
              <a:gd name="T33" fmla="*/ 1255 h 1639"/>
              <a:gd name="T34" fmla="*/ 240 w 1440"/>
              <a:gd name="T35" fmla="*/ 1447 h 1639"/>
              <a:gd name="T36" fmla="*/ 384 w 1440"/>
              <a:gd name="T37" fmla="*/ 1591 h 1639"/>
              <a:gd name="T38" fmla="*/ 624 w 1440"/>
              <a:gd name="T39" fmla="*/ 1639 h 1639"/>
              <a:gd name="T40" fmla="*/ 672 w 1440"/>
              <a:gd name="T41" fmla="*/ 1447 h 1639"/>
              <a:gd name="T42" fmla="*/ 768 w 1440"/>
              <a:gd name="T43" fmla="*/ 1591 h 1639"/>
              <a:gd name="T44" fmla="*/ 1008 w 1440"/>
              <a:gd name="T45" fmla="*/ 1639 h 1639"/>
              <a:gd name="T46" fmla="*/ 1056 w 1440"/>
              <a:gd name="T47" fmla="*/ 1447 h 1639"/>
              <a:gd name="T48" fmla="*/ 1248 w 1440"/>
              <a:gd name="T49" fmla="*/ 1399 h 1639"/>
              <a:gd name="T50" fmla="*/ 1392 w 1440"/>
              <a:gd name="T51" fmla="*/ 1255 h 1639"/>
              <a:gd name="T52" fmla="*/ 1440 w 1440"/>
              <a:gd name="T53" fmla="*/ 1015 h 1639"/>
              <a:gd name="T54" fmla="*/ 192 w 1440"/>
              <a:gd name="T55" fmla="*/ 1159 h 1639"/>
              <a:gd name="T56" fmla="*/ 96 w 1440"/>
              <a:gd name="T57" fmla="*/ 1063 h 1639"/>
              <a:gd name="T58" fmla="*/ 192 w 1440"/>
              <a:gd name="T59" fmla="*/ 1159 h 1639"/>
              <a:gd name="T60" fmla="*/ 288 w 1440"/>
              <a:gd name="T61" fmla="*/ 1351 h 1639"/>
              <a:gd name="T62" fmla="*/ 384 w 1440"/>
              <a:gd name="T63" fmla="*/ 1255 h 1639"/>
              <a:gd name="T64" fmla="*/ 576 w 1440"/>
              <a:gd name="T65" fmla="*/ 1543 h 1639"/>
              <a:gd name="T66" fmla="*/ 480 w 1440"/>
              <a:gd name="T67" fmla="*/ 1447 h 1639"/>
              <a:gd name="T68" fmla="*/ 576 w 1440"/>
              <a:gd name="T69" fmla="*/ 1543 h 1639"/>
              <a:gd name="T70" fmla="*/ 768 w 1440"/>
              <a:gd name="T71" fmla="*/ 96 h 1639"/>
              <a:gd name="T72" fmla="*/ 672 w 1440"/>
              <a:gd name="T73" fmla="*/ 291 h 1639"/>
              <a:gd name="T74" fmla="*/ 672 w 1440"/>
              <a:gd name="T75" fmla="*/ 387 h 1639"/>
              <a:gd name="T76" fmla="*/ 768 w 1440"/>
              <a:gd name="T77" fmla="*/ 584 h 1639"/>
              <a:gd name="T78" fmla="*/ 672 w 1440"/>
              <a:gd name="T79" fmla="*/ 584 h 1639"/>
              <a:gd name="T80" fmla="*/ 768 w 1440"/>
              <a:gd name="T81" fmla="*/ 1351 h 1639"/>
              <a:gd name="T82" fmla="*/ 672 w 1440"/>
              <a:gd name="T83" fmla="*/ 1255 h 1639"/>
              <a:gd name="T84" fmla="*/ 768 w 1440"/>
              <a:gd name="T85" fmla="*/ 1351 h 1639"/>
              <a:gd name="T86" fmla="*/ 576 w 1440"/>
              <a:gd name="T87" fmla="*/ 819 h 1639"/>
              <a:gd name="T88" fmla="*/ 864 w 1440"/>
              <a:gd name="T89" fmla="*/ 819 h 1639"/>
              <a:gd name="T90" fmla="*/ 960 w 1440"/>
              <a:gd name="T91" fmla="*/ 1543 h 1639"/>
              <a:gd name="T92" fmla="*/ 864 w 1440"/>
              <a:gd name="T93" fmla="*/ 1447 h 1639"/>
              <a:gd name="T94" fmla="*/ 960 w 1440"/>
              <a:gd name="T95" fmla="*/ 1543 h 1639"/>
              <a:gd name="T96" fmla="*/ 1056 w 1440"/>
              <a:gd name="T97" fmla="*/ 1351 h 1639"/>
              <a:gd name="T98" fmla="*/ 1152 w 1440"/>
              <a:gd name="T99" fmla="*/ 1255 h 1639"/>
              <a:gd name="T100" fmla="*/ 1344 w 1440"/>
              <a:gd name="T101" fmla="*/ 1159 h 1639"/>
              <a:gd name="T102" fmla="*/ 1248 w 1440"/>
              <a:gd name="T103" fmla="*/ 1063 h 1639"/>
              <a:gd name="T104" fmla="*/ 1344 w 1440"/>
              <a:gd name="T105" fmla="*/ 115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0" h="1639">
                <a:moveTo>
                  <a:pt x="1392" y="967"/>
                </a:moveTo>
                <a:cubicBezTo>
                  <a:pt x="1200" y="967"/>
                  <a:pt x="1200" y="967"/>
                  <a:pt x="1200" y="967"/>
                </a:cubicBezTo>
                <a:cubicBezTo>
                  <a:pt x="1174" y="967"/>
                  <a:pt x="1152" y="988"/>
                  <a:pt x="1152" y="1015"/>
                </a:cubicBezTo>
                <a:cubicBezTo>
                  <a:pt x="1152" y="1159"/>
                  <a:pt x="1152" y="1159"/>
                  <a:pt x="1152" y="1159"/>
                </a:cubicBezTo>
                <a:cubicBezTo>
                  <a:pt x="1008" y="1159"/>
                  <a:pt x="1008" y="1159"/>
                  <a:pt x="1008" y="1159"/>
                </a:cubicBezTo>
                <a:cubicBezTo>
                  <a:pt x="982" y="1159"/>
                  <a:pt x="960" y="1180"/>
                  <a:pt x="960" y="1207"/>
                </a:cubicBezTo>
                <a:cubicBezTo>
                  <a:pt x="960" y="1351"/>
                  <a:pt x="960" y="1351"/>
                  <a:pt x="960" y="1351"/>
                </a:cubicBezTo>
                <a:cubicBezTo>
                  <a:pt x="864" y="1351"/>
                  <a:pt x="864" y="1351"/>
                  <a:pt x="864" y="1351"/>
                </a:cubicBezTo>
                <a:cubicBezTo>
                  <a:pt x="864" y="1207"/>
                  <a:pt x="864" y="1207"/>
                  <a:pt x="864" y="1207"/>
                </a:cubicBezTo>
                <a:cubicBezTo>
                  <a:pt x="864" y="1180"/>
                  <a:pt x="843" y="1159"/>
                  <a:pt x="816" y="1159"/>
                </a:cubicBezTo>
                <a:cubicBezTo>
                  <a:pt x="809" y="1159"/>
                  <a:pt x="809" y="1159"/>
                  <a:pt x="809" y="1159"/>
                </a:cubicBezTo>
                <a:cubicBezTo>
                  <a:pt x="857" y="1081"/>
                  <a:pt x="960" y="910"/>
                  <a:pt x="960" y="819"/>
                </a:cubicBezTo>
                <a:cubicBezTo>
                  <a:pt x="960" y="741"/>
                  <a:pt x="923" y="671"/>
                  <a:pt x="864" y="628"/>
                </a:cubicBezTo>
                <a:cubicBezTo>
                  <a:pt x="864" y="48"/>
                  <a:pt x="864" y="48"/>
                  <a:pt x="864" y="48"/>
                </a:cubicBezTo>
                <a:cubicBezTo>
                  <a:pt x="864" y="22"/>
                  <a:pt x="843" y="0"/>
                  <a:pt x="816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598" y="0"/>
                  <a:pt x="576" y="22"/>
                  <a:pt x="576" y="48"/>
                </a:cubicBezTo>
                <a:cubicBezTo>
                  <a:pt x="576" y="628"/>
                  <a:pt x="576" y="628"/>
                  <a:pt x="576" y="628"/>
                </a:cubicBezTo>
                <a:cubicBezTo>
                  <a:pt x="518" y="671"/>
                  <a:pt x="480" y="741"/>
                  <a:pt x="480" y="819"/>
                </a:cubicBezTo>
                <a:cubicBezTo>
                  <a:pt x="480" y="910"/>
                  <a:pt x="583" y="1081"/>
                  <a:pt x="632" y="1159"/>
                </a:cubicBezTo>
                <a:cubicBezTo>
                  <a:pt x="624" y="1159"/>
                  <a:pt x="624" y="1159"/>
                  <a:pt x="624" y="1159"/>
                </a:cubicBezTo>
                <a:cubicBezTo>
                  <a:pt x="598" y="1159"/>
                  <a:pt x="576" y="1180"/>
                  <a:pt x="576" y="1207"/>
                </a:cubicBezTo>
                <a:cubicBezTo>
                  <a:pt x="576" y="1351"/>
                  <a:pt x="576" y="1351"/>
                  <a:pt x="576" y="1351"/>
                </a:cubicBezTo>
                <a:cubicBezTo>
                  <a:pt x="480" y="1351"/>
                  <a:pt x="480" y="1351"/>
                  <a:pt x="480" y="1351"/>
                </a:cubicBezTo>
                <a:cubicBezTo>
                  <a:pt x="480" y="1207"/>
                  <a:pt x="480" y="1207"/>
                  <a:pt x="480" y="1207"/>
                </a:cubicBezTo>
                <a:cubicBezTo>
                  <a:pt x="480" y="1180"/>
                  <a:pt x="459" y="1159"/>
                  <a:pt x="432" y="1159"/>
                </a:cubicBezTo>
                <a:cubicBezTo>
                  <a:pt x="288" y="1159"/>
                  <a:pt x="288" y="1159"/>
                  <a:pt x="288" y="1159"/>
                </a:cubicBezTo>
                <a:cubicBezTo>
                  <a:pt x="288" y="1015"/>
                  <a:pt x="288" y="1015"/>
                  <a:pt x="288" y="1015"/>
                </a:cubicBezTo>
                <a:cubicBezTo>
                  <a:pt x="288" y="988"/>
                  <a:pt x="267" y="967"/>
                  <a:pt x="240" y="967"/>
                </a:cubicBezTo>
                <a:cubicBezTo>
                  <a:pt x="48" y="967"/>
                  <a:pt x="48" y="967"/>
                  <a:pt x="48" y="967"/>
                </a:cubicBezTo>
                <a:cubicBezTo>
                  <a:pt x="22" y="967"/>
                  <a:pt x="0" y="988"/>
                  <a:pt x="0" y="1015"/>
                </a:cubicBezTo>
                <a:cubicBezTo>
                  <a:pt x="0" y="1207"/>
                  <a:pt x="0" y="1207"/>
                  <a:pt x="0" y="1207"/>
                </a:cubicBezTo>
                <a:cubicBezTo>
                  <a:pt x="0" y="1233"/>
                  <a:pt x="22" y="1255"/>
                  <a:pt x="48" y="1255"/>
                </a:cubicBezTo>
                <a:cubicBezTo>
                  <a:pt x="192" y="1255"/>
                  <a:pt x="192" y="1255"/>
                  <a:pt x="192" y="1255"/>
                </a:cubicBezTo>
                <a:cubicBezTo>
                  <a:pt x="192" y="1399"/>
                  <a:pt x="192" y="1399"/>
                  <a:pt x="192" y="1399"/>
                </a:cubicBezTo>
                <a:cubicBezTo>
                  <a:pt x="192" y="1425"/>
                  <a:pt x="214" y="1447"/>
                  <a:pt x="240" y="1447"/>
                </a:cubicBezTo>
                <a:cubicBezTo>
                  <a:pt x="384" y="1447"/>
                  <a:pt x="384" y="1447"/>
                  <a:pt x="384" y="1447"/>
                </a:cubicBezTo>
                <a:cubicBezTo>
                  <a:pt x="384" y="1591"/>
                  <a:pt x="384" y="1591"/>
                  <a:pt x="384" y="1591"/>
                </a:cubicBezTo>
                <a:cubicBezTo>
                  <a:pt x="384" y="1617"/>
                  <a:pt x="406" y="1639"/>
                  <a:pt x="432" y="1639"/>
                </a:cubicBezTo>
                <a:cubicBezTo>
                  <a:pt x="624" y="1639"/>
                  <a:pt x="624" y="1639"/>
                  <a:pt x="624" y="1639"/>
                </a:cubicBezTo>
                <a:cubicBezTo>
                  <a:pt x="651" y="1639"/>
                  <a:pt x="672" y="1617"/>
                  <a:pt x="672" y="1591"/>
                </a:cubicBezTo>
                <a:cubicBezTo>
                  <a:pt x="672" y="1447"/>
                  <a:pt x="672" y="1447"/>
                  <a:pt x="672" y="1447"/>
                </a:cubicBezTo>
                <a:cubicBezTo>
                  <a:pt x="768" y="1447"/>
                  <a:pt x="768" y="1447"/>
                  <a:pt x="768" y="1447"/>
                </a:cubicBezTo>
                <a:cubicBezTo>
                  <a:pt x="768" y="1591"/>
                  <a:pt x="768" y="1591"/>
                  <a:pt x="768" y="1591"/>
                </a:cubicBezTo>
                <a:cubicBezTo>
                  <a:pt x="768" y="1617"/>
                  <a:pt x="790" y="1639"/>
                  <a:pt x="816" y="1639"/>
                </a:cubicBezTo>
                <a:cubicBezTo>
                  <a:pt x="1008" y="1639"/>
                  <a:pt x="1008" y="1639"/>
                  <a:pt x="1008" y="1639"/>
                </a:cubicBezTo>
                <a:cubicBezTo>
                  <a:pt x="1035" y="1639"/>
                  <a:pt x="1056" y="1617"/>
                  <a:pt x="1056" y="1591"/>
                </a:cubicBezTo>
                <a:cubicBezTo>
                  <a:pt x="1056" y="1447"/>
                  <a:pt x="1056" y="1447"/>
                  <a:pt x="1056" y="1447"/>
                </a:cubicBezTo>
                <a:cubicBezTo>
                  <a:pt x="1200" y="1447"/>
                  <a:pt x="1200" y="1447"/>
                  <a:pt x="1200" y="1447"/>
                </a:cubicBezTo>
                <a:cubicBezTo>
                  <a:pt x="1227" y="1447"/>
                  <a:pt x="1248" y="1425"/>
                  <a:pt x="1248" y="1399"/>
                </a:cubicBezTo>
                <a:cubicBezTo>
                  <a:pt x="1248" y="1255"/>
                  <a:pt x="1248" y="1255"/>
                  <a:pt x="1248" y="1255"/>
                </a:cubicBezTo>
                <a:cubicBezTo>
                  <a:pt x="1392" y="1255"/>
                  <a:pt x="1392" y="1255"/>
                  <a:pt x="1392" y="1255"/>
                </a:cubicBezTo>
                <a:cubicBezTo>
                  <a:pt x="1419" y="1255"/>
                  <a:pt x="1440" y="1233"/>
                  <a:pt x="1440" y="1207"/>
                </a:cubicBezTo>
                <a:cubicBezTo>
                  <a:pt x="1440" y="1015"/>
                  <a:pt x="1440" y="1015"/>
                  <a:pt x="1440" y="1015"/>
                </a:cubicBezTo>
                <a:cubicBezTo>
                  <a:pt x="1440" y="988"/>
                  <a:pt x="1419" y="967"/>
                  <a:pt x="1392" y="967"/>
                </a:cubicBezTo>
                <a:close/>
                <a:moveTo>
                  <a:pt x="192" y="1159"/>
                </a:moveTo>
                <a:cubicBezTo>
                  <a:pt x="96" y="1159"/>
                  <a:pt x="96" y="1159"/>
                  <a:pt x="96" y="1159"/>
                </a:cubicBezTo>
                <a:cubicBezTo>
                  <a:pt x="96" y="1063"/>
                  <a:pt x="96" y="1063"/>
                  <a:pt x="96" y="1063"/>
                </a:cubicBezTo>
                <a:cubicBezTo>
                  <a:pt x="192" y="1063"/>
                  <a:pt x="192" y="1063"/>
                  <a:pt x="192" y="1063"/>
                </a:cubicBezTo>
                <a:lnTo>
                  <a:pt x="192" y="1159"/>
                </a:lnTo>
                <a:close/>
                <a:moveTo>
                  <a:pt x="384" y="1351"/>
                </a:moveTo>
                <a:cubicBezTo>
                  <a:pt x="288" y="1351"/>
                  <a:pt x="288" y="1351"/>
                  <a:pt x="288" y="1351"/>
                </a:cubicBezTo>
                <a:cubicBezTo>
                  <a:pt x="288" y="1255"/>
                  <a:pt x="288" y="1255"/>
                  <a:pt x="288" y="1255"/>
                </a:cubicBezTo>
                <a:cubicBezTo>
                  <a:pt x="384" y="1255"/>
                  <a:pt x="384" y="1255"/>
                  <a:pt x="384" y="1255"/>
                </a:cubicBezTo>
                <a:lnTo>
                  <a:pt x="384" y="1351"/>
                </a:lnTo>
                <a:close/>
                <a:moveTo>
                  <a:pt x="576" y="1543"/>
                </a:moveTo>
                <a:cubicBezTo>
                  <a:pt x="480" y="1543"/>
                  <a:pt x="480" y="1543"/>
                  <a:pt x="480" y="1543"/>
                </a:cubicBezTo>
                <a:cubicBezTo>
                  <a:pt x="480" y="1447"/>
                  <a:pt x="480" y="1447"/>
                  <a:pt x="480" y="1447"/>
                </a:cubicBezTo>
                <a:cubicBezTo>
                  <a:pt x="576" y="1447"/>
                  <a:pt x="576" y="1447"/>
                  <a:pt x="576" y="1447"/>
                </a:cubicBezTo>
                <a:lnTo>
                  <a:pt x="576" y="1543"/>
                </a:lnTo>
                <a:close/>
                <a:moveTo>
                  <a:pt x="672" y="96"/>
                </a:moveTo>
                <a:cubicBezTo>
                  <a:pt x="768" y="96"/>
                  <a:pt x="768" y="96"/>
                  <a:pt x="768" y="96"/>
                </a:cubicBezTo>
                <a:cubicBezTo>
                  <a:pt x="768" y="291"/>
                  <a:pt x="768" y="291"/>
                  <a:pt x="768" y="291"/>
                </a:cubicBezTo>
                <a:cubicBezTo>
                  <a:pt x="672" y="291"/>
                  <a:pt x="672" y="291"/>
                  <a:pt x="672" y="291"/>
                </a:cubicBezTo>
                <a:lnTo>
                  <a:pt x="672" y="96"/>
                </a:lnTo>
                <a:close/>
                <a:moveTo>
                  <a:pt x="672" y="387"/>
                </a:moveTo>
                <a:cubicBezTo>
                  <a:pt x="768" y="387"/>
                  <a:pt x="768" y="387"/>
                  <a:pt x="768" y="387"/>
                </a:cubicBezTo>
                <a:cubicBezTo>
                  <a:pt x="768" y="584"/>
                  <a:pt x="768" y="584"/>
                  <a:pt x="768" y="584"/>
                </a:cubicBezTo>
                <a:cubicBezTo>
                  <a:pt x="753" y="581"/>
                  <a:pt x="737" y="579"/>
                  <a:pt x="720" y="579"/>
                </a:cubicBezTo>
                <a:cubicBezTo>
                  <a:pt x="704" y="579"/>
                  <a:pt x="688" y="581"/>
                  <a:pt x="672" y="584"/>
                </a:cubicBezTo>
                <a:lnTo>
                  <a:pt x="672" y="387"/>
                </a:lnTo>
                <a:close/>
                <a:moveTo>
                  <a:pt x="768" y="1351"/>
                </a:moveTo>
                <a:cubicBezTo>
                  <a:pt x="672" y="1351"/>
                  <a:pt x="672" y="1351"/>
                  <a:pt x="672" y="1351"/>
                </a:cubicBezTo>
                <a:cubicBezTo>
                  <a:pt x="672" y="1255"/>
                  <a:pt x="672" y="1255"/>
                  <a:pt x="672" y="1255"/>
                </a:cubicBezTo>
                <a:cubicBezTo>
                  <a:pt x="768" y="1255"/>
                  <a:pt x="768" y="1255"/>
                  <a:pt x="768" y="1255"/>
                </a:cubicBezTo>
                <a:lnTo>
                  <a:pt x="768" y="1351"/>
                </a:lnTo>
                <a:close/>
                <a:moveTo>
                  <a:pt x="720" y="1119"/>
                </a:moveTo>
                <a:cubicBezTo>
                  <a:pt x="651" y="1010"/>
                  <a:pt x="576" y="872"/>
                  <a:pt x="576" y="819"/>
                </a:cubicBezTo>
                <a:cubicBezTo>
                  <a:pt x="576" y="740"/>
                  <a:pt x="641" y="675"/>
                  <a:pt x="720" y="675"/>
                </a:cubicBezTo>
                <a:cubicBezTo>
                  <a:pt x="800" y="675"/>
                  <a:pt x="864" y="740"/>
                  <a:pt x="864" y="819"/>
                </a:cubicBezTo>
                <a:cubicBezTo>
                  <a:pt x="864" y="872"/>
                  <a:pt x="790" y="1010"/>
                  <a:pt x="720" y="1119"/>
                </a:cubicBezTo>
                <a:close/>
                <a:moveTo>
                  <a:pt x="960" y="1543"/>
                </a:moveTo>
                <a:cubicBezTo>
                  <a:pt x="864" y="1543"/>
                  <a:pt x="864" y="1543"/>
                  <a:pt x="864" y="1543"/>
                </a:cubicBezTo>
                <a:cubicBezTo>
                  <a:pt x="864" y="1447"/>
                  <a:pt x="864" y="1447"/>
                  <a:pt x="864" y="1447"/>
                </a:cubicBezTo>
                <a:cubicBezTo>
                  <a:pt x="960" y="1447"/>
                  <a:pt x="960" y="1447"/>
                  <a:pt x="960" y="1447"/>
                </a:cubicBezTo>
                <a:lnTo>
                  <a:pt x="960" y="1543"/>
                </a:lnTo>
                <a:close/>
                <a:moveTo>
                  <a:pt x="1152" y="1351"/>
                </a:moveTo>
                <a:cubicBezTo>
                  <a:pt x="1056" y="1351"/>
                  <a:pt x="1056" y="1351"/>
                  <a:pt x="1056" y="1351"/>
                </a:cubicBezTo>
                <a:cubicBezTo>
                  <a:pt x="1056" y="1255"/>
                  <a:pt x="1056" y="1255"/>
                  <a:pt x="1056" y="1255"/>
                </a:cubicBezTo>
                <a:cubicBezTo>
                  <a:pt x="1152" y="1255"/>
                  <a:pt x="1152" y="1255"/>
                  <a:pt x="1152" y="1255"/>
                </a:cubicBezTo>
                <a:lnTo>
                  <a:pt x="1152" y="1351"/>
                </a:lnTo>
                <a:close/>
                <a:moveTo>
                  <a:pt x="1344" y="1159"/>
                </a:moveTo>
                <a:cubicBezTo>
                  <a:pt x="1248" y="1159"/>
                  <a:pt x="1248" y="1159"/>
                  <a:pt x="1248" y="1159"/>
                </a:cubicBezTo>
                <a:cubicBezTo>
                  <a:pt x="1248" y="1063"/>
                  <a:pt x="1248" y="1063"/>
                  <a:pt x="1248" y="1063"/>
                </a:cubicBezTo>
                <a:cubicBezTo>
                  <a:pt x="1344" y="1063"/>
                  <a:pt x="1344" y="1063"/>
                  <a:pt x="1344" y="1063"/>
                </a:cubicBezTo>
                <a:lnTo>
                  <a:pt x="1344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5094879" y="2581800"/>
            <a:ext cx="391519" cy="344097"/>
          </a:xfrm>
          <a:custGeom>
            <a:avLst/>
            <a:gdLst>
              <a:gd name="T0" fmla="*/ 1494 w 1638"/>
              <a:gd name="T1" fmla="*/ 1440 h 1440"/>
              <a:gd name="T2" fmla="*/ 1638 w 1638"/>
              <a:gd name="T3" fmla="*/ 1296 h 1440"/>
              <a:gd name="T4" fmla="*/ 1638 w 1638"/>
              <a:gd name="T5" fmla="*/ 241 h 1440"/>
              <a:gd name="T6" fmla="*/ 1590 w 1638"/>
              <a:gd name="T7" fmla="*/ 192 h 1440"/>
              <a:gd name="T8" fmla="*/ 1590 w 1638"/>
              <a:gd name="T9" fmla="*/ 192 h 1440"/>
              <a:gd name="T10" fmla="*/ 1155 w 1638"/>
              <a:gd name="T11" fmla="*/ 192 h 1440"/>
              <a:gd name="T12" fmla="*/ 1155 w 1638"/>
              <a:gd name="T13" fmla="*/ 144 h 1440"/>
              <a:gd name="T14" fmla="*/ 1011 w 1638"/>
              <a:gd name="T15" fmla="*/ 0 h 1440"/>
              <a:gd name="T16" fmla="*/ 627 w 1638"/>
              <a:gd name="T17" fmla="*/ 0 h 1440"/>
              <a:gd name="T18" fmla="*/ 483 w 1638"/>
              <a:gd name="T19" fmla="*/ 144 h 1440"/>
              <a:gd name="T20" fmla="*/ 483 w 1638"/>
              <a:gd name="T21" fmla="*/ 192 h 1440"/>
              <a:gd name="T22" fmla="*/ 48 w 1638"/>
              <a:gd name="T23" fmla="*/ 192 h 1440"/>
              <a:gd name="T24" fmla="*/ 0 w 1638"/>
              <a:gd name="T25" fmla="*/ 240 h 1440"/>
              <a:gd name="T26" fmla="*/ 0 w 1638"/>
              <a:gd name="T27" fmla="*/ 1296 h 1440"/>
              <a:gd name="T28" fmla="*/ 144 w 1638"/>
              <a:gd name="T29" fmla="*/ 1440 h 1440"/>
              <a:gd name="T30" fmla="*/ 1494 w 1638"/>
              <a:gd name="T31" fmla="*/ 1440 h 1440"/>
              <a:gd name="T32" fmla="*/ 579 w 1638"/>
              <a:gd name="T33" fmla="*/ 144 h 1440"/>
              <a:gd name="T34" fmla="*/ 627 w 1638"/>
              <a:gd name="T35" fmla="*/ 96 h 1440"/>
              <a:gd name="T36" fmla="*/ 1011 w 1638"/>
              <a:gd name="T37" fmla="*/ 96 h 1440"/>
              <a:gd name="T38" fmla="*/ 1059 w 1638"/>
              <a:gd name="T39" fmla="*/ 144 h 1440"/>
              <a:gd name="T40" fmla="*/ 1059 w 1638"/>
              <a:gd name="T41" fmla="*/ 192 h 1440"/>
              <a:gd name="T42" fmla="*/ 579 w 1638"/>
              <a:gd name="T43" fmla="*/ 192 h 1440"/>
              <a:gd name="T44" fmla="*/ 579 w 1638"/>
              <a:gd name="T45" fmla="*/ 144 h 1440"/>
              <a:gd name="T46" fmla="*/ 1524 w 1638"/>
              <a:gd name="T47" fmla="*/ 288 h 1440"/>
              <a:gd name="T48" fmla="*/ 1375 w 1638"/>
              <a:gd name="T49" fmla="*/ 736 h 1440"/>
              <a:gd name="T50" fmla="*/ 1329 w 1638"/>
              <a:gd name="T51" fmla="*/ 768 h 1440"/>
              <a:gd name="T52" fmla="*/ 1059 w 1638"/>
              <a:gd name="T53" fmla="*/ 768 h 1440"/>
              <a:gd name="T54" fmla="*/ 1059 w 1638"/>
              <a:gd name="T55" fmla="*/ 720 h 1440"/>
              <a:gd name="T56" fmla="*/ 1011 w 1638"/>
              <a:gd name="T57" fmla="*/ 672 h 1440"/>
              <a:gd name="T58" fmla="*/ 627 w 1638"/>
              <a:gd name="T59" fmla="*/ 672 h 1440"/>
              <a:gd name="T60" fmla="*/ 579 w 1638"/>
              <a:gd name="T61" fmla="*/ 720 h 1440"/>
              <a:gd name="T62" fmla="*/ 579 w 1638"/>
              <a:gd name="T63" fmla="*/ 768 h 1440"/>
              <a:gd name="T64" fmla="*/ 309 w 1638"/>
              <a:gd name="T65" fmla="*/ 768 h 1440"/>
              <a:gd name="T66" fmla="*/ 263 w 1638"/>
              <a:gd name="T67" fmla="*/ 736 h 1440"/>
              <a:gd name="T68" fmla="*/ 114 w 1638"/>
              <a:gd name="T69" fmla="*/ 288 h 1440"/>
              <a:gd name="T70" fmla="*/ 1524 w 1638"/>
              <a:gd name="T71" fmla="*/ 288 h 1440"/>
              <a:gd name="T72" fmla="*/ 963 w 1638"/>
              <a:gd name="T73" fmla="*/ 768 h 1440"/>
              <a:gd name="T74" fmla="*/ 963 w 1638"/>
              <a:gd name="T75" fmla="*/ 864 h 1440"/>
              <a:gd name="T76" fmla="*/ 675 w 1638"/>
              <a:gd name="T77" fmla="*/ 864 h 1440"/>
              <a:gd name="T78" fmla="*/ 675 w 1638"/>
              <a:gd name="T79" fmla="*/ 768 h 1440"/>
              <a:gd name="T80" fmla="*/ 963 w 1638"/>
              <a:gd name="T81" fmla="*/ 768 h 1440"/>
              <a:gd name="T82" fmla="*/ 96 w 1638"/>
              <a:gd name="T83" fmla="*/ 1296 h 1440"/>
              <a:gd name="T84" fmla="*/ 96 w 1638"/>
              <a:gd name="T85" fmla="*/ 536 h 1440"/>
              <a:gd name="T86" fmla="*/ 172 w 1638"/>
              <a:gd name="T87" fmla="*/ 766 h 1440"/>
              <a:gd name="T88" fmla="*/ 309 w 1638"/>
              <a:gd name="T89" fmla="*/ 864 h 1440"/>
              <a:gd name="T90" fmla="*/ 579 w 1638"/>
              <a:gd name="T91" fmla="*/ 864 h 1440"/>
              <a:gd name="T92" fmla="*/ 579 w 1638"/>
              <a:gd name="T93" fmla="*/ 912 h 1440"/>
              <a:gd name="T94" fmla="*/ 627 w 1638"/>
              <a:gd name="T95" fmla="*/ 960 h 1440"/>
              <a:gd name="T96" fmla="*/ 1011 w 1638"/>
              <a:gd name="T97" fmla="*/ 960 h 1440"/>
              <a:gd name="T98" fmla="*/ 1059 w 1638"/>
              <a:gd name="T99" fmla="*/ 912 h 1440"/>
              <a:gd name="T100" fmla="*/ 1059 w 1638"/>
              <a:gd name="T101" fmla="*/ 864 h 1440"/>
              <a:gd name="T102" fmla="*/ 1329 w 1638"/>
              <a:gd name="T103" fmla="*/ 864 h 1440"/>
              <a:gd name="T104" fmla="*/ 1466 w 1638"/>
              <a:gd name="T105" fmla="*/ 766 h 1440"/>
              <a:gd name="T106" fmla="*/ 1542 w 1638"/>
              <a:gd name="T107" fmla="*/ 536 h 1440"/>
              <a:gd name="T108" fmla="*/ 1542 w 1638"/>
              <a:gd name="T109" fmla="*/ 1296 h 1440"/>
              <a:gd name="T110" fmla="*/ 1494 w 1638"/>
              <a:gd name="T111" fmla="*/ 1344 h 1440"/>
              <a:gd name="T112" fmla="*/ 144 w 1638"/>
              <a:gd name="T113" fmla="*/ 1344 h 1440"/>
              <a:gd name="T114" fmla="*/ 96 w 1638"/>
              <a:gd name="T115" fmla="*/ 12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8" h="1440">
                <a:moveTo>
                  <a:pt x="1494" y="1440"/>
                </a:moveTo>
                <a:cubicBezTo>
                  <a:pt x="1574" y="1440"/>
                  <a:pt x="1638" y="1376"/>
                  <a:pt x="1638" y="1296"/>
                </a:cubicBezTo>
                <a:cubicBezTo>
                  <a:pt x="1638" y="241"/>
                  <a:pt x="1638" y="241"/>
                  <a:pt x="1638" y="241"/>
                </a:cubicBezTo>
                <a:cubicBezTo>
                  <a:pt x="1636" y="210"/>
                  <a:pt x="1617" y="193"/>
                  <a:pt x="1590" y="192"/>
                </a:cubicBezTo>
                <a:cubicBezTo>
                  <a:pt x="1590" y="192"/>
                  <a:pt x="1590" y="192"/>
                  <a:pt x="1590" y="192"/>
                </a:cubicBezTo>
                <a:cubicBezTo>
                  <a:pt x="1155" y="192"/>
                  <a:pt x="1155" y="192"/>
                  <a:pt x="1155" y="192"/>
                </a:cubicBezTo>
                <a:cubicBezTo>
                  <a:pt x="1155" y="144"/>
                  <a:pt x="1155" y="144"/>
                  <a:pt x="1155" y="144"/>
                </a:cubicBezTo>
                <a:cubicBezTo>
                  <a:pt x="1155" y="65"/>
                  <a:pt x="1090" y="0"/>
                  <a:pt x="1011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548" y="0"/>
                  <a:pt x="483" y="65"/>
                  <a:pt x="483" y="144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4"/>
                  <a:pt x="0" y="240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76"/>
                  <a:pt x="64" y="1440"/>
                  <a:pt x="144" y="1440"/>
                </a:cubicBezTo>
                <a:lnTo>
                  <a:pt x="1494" y="1440"/>
                </a:lnTo>
                <a:close/>
                <a:moveTo>
                  <a:pt x="579" y="144"/>
                </a:moveTo>
                <a:cubicBezTo>
                  <a:pt x="579" y="118"/>
                  <a:pt x="601" y="96"/>
                  <a:pt x="627" y="96"/>
                </a:cubicBezTo>
                <a:cubicBezTo>
                  <a:pt x="1011" y="96"/>
                  <a:pt x="1011" y="96"/>
                  <a:pt x="1011" y="96"/>
                </a:cubicBezTo>
                <a:cubicBezTo>
                  <a:pt x="1037" y="96"/>
                  <a:pt x="1059" y="118"/>
                  <a:pt x="1059" y="144"/>
                </a:cubicBezTo>
                <a:cubicBezTo>
                  <a:pt x="1059" y="192"/>
                  <a:pt x="1059" y="192"/>
                  <a:pt x="1059" y="192"/>
                </a:cubicBezTo>
                <a:cubicBezTo>
                  <a:pt x="579" y="192"/>
                  <a:pt x="579" y="192"/>
                  <a:pt x="579" y="192"/>
                </a:cubicBezTo>
                <a:lnTo>
                  <a:pt x="579" y="144"/>
                </a:lnTo>
                <a:close/>
                <a:moveTo>
                  <a:pt x="1524" y="288"/>
                </a:moveTo>
                <a:cubicBezTo>
                  <a:pt x="1375" y="736"/>
                  <a:pt x="1375" y="736"/>
                  <a:pt x="1375" y="736"/>
                </a:cubicBezTo>
                <a:cubicBezTo>
                  <a:pt x="1368" y="755"/>
                  <a:pt x="1350" y="768"/>
                  <a:pt x="1329" y="768"/>
                </a:cubicBezTo>
                <a:cubicBezTo>
                  <a:pt x="1059" y="768"/>
                  <a:pt x="1059" y="768"/>
                  <a:pt x="1059" y="768"/>
                </a:cubicBezTo>
                <a:cubicBezTo>
                  <a:pt x="1059" y="720"/>
                  <a:pt x="1059" y="720"/>
                  <a:pt x="1059" y="720"/>
                </a:cubicBezTo>
                <a:cubicBezTo>
                  <a:pt x="1059" y="694"/>
                  <a:pt x="1038" y="672"/>
                  <a:pt x="1011" y="672"/>
                </a:cubicBezTo>
                <a:cubicBezTo>
                  <a:pt x="627" y="672"/>
                  <a:pt x="627" y="672"/>
                  <a:pt x="627" y="672"/>
                </a:cubicBezTo>
                <a:cubicBezTo>
                  <a:pt x="600" y="672"/>
                  <a:pt x="579" y="694"/>
                  <a:pt x="579" y="720"/>
                </a:cubicBezTo>
                <a:cubicBezTo>
                  <a:pt x="579" y="768"/>
                  <a:pt x="579" y="768"/>
                  <a:pt x="579" y="768"/>
                </a:cubicBezTo>
                <a:cubicBezTo>
                  <a:pt x="309" y="768"/>
                  <a:pt x="309" y="768"/>
                  <a:pt x="309" y="768"/>
                </a:cubicBezTo>
                <a:cubicBezTo>
                  <a:pt x="288" y="768"/>
                  <a:pt x="270" y="755"/>
                  <a:pt x="263" y="736"/>
                </a:cubicBezTo>
                <a:cubicBezTo>
                  <a:pt x="114" y="288"/>
                  <a:pt x="114" y="288"/>
                  <a:pt x="114" y="288"/>
                </a:cubicBezTo>
                <a:lnTo>
                  <a:pt x="1524" y="288"/>
                </a:lnTo>
                <a:close/>
                <a:moveTo>
                  <a:pt x="963" y="768"/>
                </a:moveTo>
                <a:cubicBezTo>
                  <a:pt x="963" y="864"/>
                  <a:pt x="963" y="864"/>
                  <a:pt x="963" y="864"/>
                </a:cubicBezTo>
                <a:cubicBezTo>
                  <a:pt x="675" y="864"/>
                  <a:pt x="675" y="864"/>
                  <a:pt x="675" y="864"/>
                </a:cubicBezTo>
                <a:cubicBezTo>
                  <a:pt x="675" y="768"/>
                  <a:pt x="675" y="768"/>
                  <a:pt x="675" y="768"/>
                </a:cubicBezTo>
                <a:lnTo>
                  <a:pt x="963" y="768"/>
                </a:lnTo>
                <a:close/>
                <a:moveTo>
                  <a:pt x="96" y="1296"/>
                </a:moveTo>
                <a:cubicBezTo>
                  <a:pt x="96" y="536"/>
                  <a:pt x="96" y="536"/>
                  <a:pt x="96" y="536"/>
                </a:cubicBezTo>
                <a:cubicBezTo>
                  <a:pt x="172" y="766"/>
                  <a:pt x="172" y="766"/>
                  <a:pt x="172" y="766"/>
                </a:cubicBezTo>
                <a:cubicBezTo>
                  <a:pt x="192" y="825"/>
                  <a:pt x="247" y="864"/>
                  <a:pt x="309" y="864"/>
                </a:cubicBezTo>
                <a:cubicBezTo>
                  <a:pt x="579" y="864"/>
                  <a:pt x="579" y="864"/>
                  <a:pt x="579" y="864"/>
                </a:cubicBezTo>
                <a:cubicBezTo>
                  <a:pt x="579" y="912"/>
                  <a:pt x="579" y="912"/>
                  <a:pt x="579" y="912"/>
                </a:cubicBezTo>
                <a:cubicBezTo>
                  <a:pt x="579" y="939"/>
                  <a:pt x="600" y="960"/>
                  <a:pt x="627" y="960"/>
                </a:cubicBezTo>
                <a:cubicBezTo>
                  <a:pt x="1011" y="960"/>
                  <a:pt x="1011" y="960"/>
                  <a:pt x="1011" y="960"/>
                </a:cubicBezTo>
                <a:cubicBezTo>
                  <a:pt x="1038" y="960"/>
                  <a:pt x="1059" y="939"/>
                  <a:pt x="1059" y="912"/>
                </a:cubicBezTo>
                <a:cubicBezTo>
                  <a:pt x="1059" y="864"/>
                  <a:pt x="1059" y="864"/>
                  <a:pt x="1059" y="864"/>
                </a:cubicBezTo>
                <a:cubicBezTo>
                  <a:pt x="1329" y="864"/>
                  <a:pt x="1329" y="864"/>
                  <a:pt x="1329" y="864"/>
                </a:cubicBezTo>
                <a:cubicBezTo>
                  <a:pt x="1391" y="864"/>
                  <a:pt x="1446" y="825"/>
                  <a:pt x="1466" y="766"/>
                </a:cubicBezTo>
                <a:cubicBezTo>
                  <a:pt x="1542" y="536"/>
                  <a:pt x="1542" y="536"/>
                  <a:pt x="1542" y="536"/>
                </a:cubicBezTo>
                <a:cubicBezTo>
                  <a:pt x="1542" y="1296"/>
                  <a:pt x="1542" y="1296"/>
                  <a:pt x="1542" y="1296"/>
                </a:cubicBezTo>
                <a:cubicBezTo>
                  <a:pt x="1542" y="1323"/>
                  <a:pt x="1521" y="1344"/>
                  <a:pt x="1494" y="1344"/>
                </a:cubicBezTo>
                <a:cubicBezTo>
                  <a:pt x="144" y="1344"/>
                  <a:pt x="144" y="1344"/>
                  <a:pt x="144" y="1344"/>
                </a:cubicBezTo>
                <a:cubicBezTo>
                  <a:pt x="117" y="1344"/>
                  <a:pt x="96" y="1323"/>
                  <a:pt x="96" y="12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4368433" y="2557869"/>
            <a:ext cx="391811" cy="391958"/>
          </a:xfrm>
          <a:custGeom>
            <a:avLst/>
            <a:gdLst>
              <a:gd name="T0" fmla="*/ 937 w 1639"/>
              <a:gd name="T1" fmla="*/ 442 h 1640"/>
              <a:gd name="T2" fmla="*/ 894 w 1639"/>
              <a:gd name="T3" fmla="*/ 528 h 1640"/>
              <a:gd name="T4" fmla="*/ 745 w 1639"/>
              <a:gd name="T5" fmla="*/ 528 h 1640"/>
              <a:gd name="T6" fmla="*/ 702 w 1639"/>
              <a:gd name="T7" fmla="*/ 442 h 1640"/>
              <a:gd name="T8" fmla="*/ 841 w 1639"/>
              <a:gd name="T9" fmla="*/ 394 h 1640"/>
              <a:gd name="T10" fmla="*/ 1312 w 1639"/>
              <a:gd name="T11" fmla="*/ 629 h 1640"/>
              <a:gd name="T12" fmla="*/ 1639 w 1639"/>
              <a:gd name="T13" fmla="*/ 821 h 1640"/>
              <a:gd name="T14" fmla="*/ 1312 w 1639"/>
              <a:gd name="T15" fmla="*/ 1013 h 1640"/>
              <a:gd name="T16" fmla="*/ 1639 w 1639"/>
              <a:gd name="T17" fmla="*/ 1205 h 1640"/>
              <a:gd name="T18" fmla="*/ 1612 w 1639"/>
              <a:gd name="T19" fmla="*/ 1248 h 1640"/>
              <a:gd name="T20" fmla="*/ 819 w 1639"/>
              <a:gd name="T21" fmla="*/ 1640 h 1640"/>
              <a:gd name="T22" fmla="*/ 27 w 1639"/>
              <a:gd name="T23" fmla="*/ 1248 h 1640"/>
              <a:gd name="T24" fmla="*/ 0 w 1639"/>
              <a:gd name="T25" fmla="*/ 1205 h 1640"/>
              <a:gd name="T26" fmla="*/ 326 w 1639"/>
              <a:gd name="T27" fmla="*/ 1013 h 1640"/>
              <a:gd name="T28" fmla="*/ 0 w 1639"/>
              <a:gd name="T29" fmla="*/ 821 h 1640"/>
              <a:gd name="T30" fmla="*/ 326 w 1639"/>
              <a:gd name="T31" fmla="*/ 629 h 1640"/>
              <a:gd name="T32" fmla="*/ 0 w 1639"/>
              <a:gd name="T33" fmla="*/ 437 h 1640"/>
              <a:gd name="T34" fmla="*/ 798 w 1639"/>
              <a:gd name="T35" fmla="*/ 7 h 1640"/>
              <a:gd name="T36" fmla="*/ 1612 w 1639"/>
              <a:gd name="T37" fmla="*/ 394 h 1640"/>
              <a:gd name="T38" fmla="*/ 1612 w 1639"/>
              <a:gd name="T39" fmla="*/ 480 h 1640"/>
              <a:gd name="T40" fmla="*/ 841 w 1639"/>
              <a:gd name="T41" fmla="*/ 1248 h 1640"/>
              <a:gd name="T42" fmla="*/ 798 w 1639"/>
              <a:gd name="T43" fmla="*/ 1248 h 1640"/>
              <a:gd name="T44" fmla="*/ 156 w 1639"/>
              <a:gd name="T45" fmla="*/ 1205 h 1640"/>
              <a:gd name="T46" fmla="*/ 1483 w 1639"/>
              <a:gd name="T47" fmla="*/ 1205 h 1640"/>
              <a:gd name="T48" fmla="*/ 1205 w 1639"/>
              <a:gd name="T49" fmla="*/ 683 h 1640"/>
              <a:gd name="T50" fmla="*/ 937 w 1639"/>
              <a:gd name="T51" fmla="*/ 826 h 1640"/>
              <a:gd name="T52" fmla="*/ 894 w 1639"/>
              <a:gd name="T53" fmla="*/ 912 h 1640"/>
              <a:gd name="T54" fmla="*/ 745 w 1639"/>
              <a:gd name="T55" fmla="*/ 912 h 1640"/>
              <a:gd name="T56" fmla="*/ 702 w 1639"/>
              <a:gd name="T57" fmla="*/ 826 h 1640"/>
              <a:gd name="T58" fmla="*/ 434 w 1639"/>
              <a:gd name="T59" fmla="*/ 683 h 1640"/>
              <a:gd name="T60" fmla="*/ 434 w 1639"/>
              <a:gd name="T61" fmla="*/ 960 h 1640"/>
              <a:gd name="T62" fmla="*/ 586 w 1639"/>
              <a:gd name="T63" fmla="*/ 938 h 1640"/>
              <a:gd name="T64" fmla="*/ 542 w 1639"/>
              <a:gd name="T65" fmla="*/ 1013 h 1640"/>
              <a:gd name="T66" fmla="*/ 1097 w 1639"/>
              <a:gd name="T67" fmla="*/ 1013 h 1640"/>
              <a:gd name="T68" fmla="*/ 1053 w 1639"/>
              <a:gd name="T69" fmla="*/ 938 h 1640"/>
              <a:gd name="T70" fmla="*/ 1204 w 1639"/>
              <a:gd name="T71" fmla="*/ 960 h 1640"/>
              <a:gd name="T72" fmla="*/ 1205 w 1639"/>
              <a:gd name="T73" fmla="*/ 683 h 1640"/>
              <a:gd name="T74" fmla="*/ 819 w 1639"/>
              <a:gd name="T75" fmla="*/ 104 h 1640"/>
              <a:gd name="T76" fmla="*/ 434 w 1639"/>
              <a:gd name="T77" fmla="*/ 576 h 1640"/>
              <a:gd name="T78" fmla="*/ 586 w 1639"/>
              <a:gd name="T79" fmla="*/ 554 h 1640"/>
              <a:gd name="T80" fmla="*/ 542 w 1639"/>
              <a:gd name="T81" fmla="*/ 629 h 1640"/>
              <a:gd name="T82" fmla="*/ 1097 w 1639"/>
              <a:gd name="T83" fmla="*/ 629 h 1640"/>
              <a:gd name="T84" fmla="*/ 1053 w 1639"/>
              <a:gd name="T85" fmla="*/ 554 h 1640"/>
              <a:gd name="T86" fmla="*/ 1204 w 1639"/>
              <a:gd name="T87" fmla="*/ 57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640">
                <a:moveTo>
                  <a:pt x="841" y="394"/>
                </a:moveTo>
                <a:cubicBezTo>
                  <a:pt x="937" y="442"/>
                  <a:pt x="937" y="442"/>
                  <a:pt x="937" y="442"/>
                </a:cubicBezTo>
                <a:cubicBezTo>
                  <a:pt x="961" y="454"/>
                  <a:pt x="970" y="483"/>
                  <a:pt x="958" y="507"/>
                </a:cubicBezTo>
                <a:cubicBezTo>
                  <a:pt x="946" y="530"/>
                  <a:pt x="918" y="540"/>
                  <a:pt x="894" y="528"/>
                </a:cubicBezTo>
                <a:cubicBezTo>
                  <a:pt x="819" y="491"/>
                  <a:pt x="819" y="491"/>
                  <a:pt x="819" y="491"/>
                </a:cubicBezTo>
                <a:cubicBezTo>
                  <a:pt x="745" y="528"/>
                  <a:pt x="745" y="528"/>
                  <a:pt x="745" y="528"/>
                </a:cubicBezTo>
                <a:cubicBezTo>
                  <a:pt x="721" y="540"/>
                  <a:pt x="692" y="530"/>
                  <a:pt x="680" y="507"/>
                </a:cubicBezTo>
                <a:cubicBezTo>
                  <a:pt x="669" y="483"/>
                  <a:pt x="678" y="454"/>
                  <a:pt x="702" y="442"/>
                </a:cubicBezTo>
                <a:cubicBezTo>
                  <a:pt x="798" y="394"/>
                  <a:pt x="798" y="394"/>
                  <a:pt x="798" y="394"/>
                </a:cubicBezTo>
                <a:cubicBezTo>
                  <a:pt x="811" y="387"/>
                  <a:pt x="827" y="387"/>
                  <a:pt x="841" y="394"/>
                </a:cubicBezTo>
                <a:close/>
                <a:moveTo>
                  <a:pt x="1612" y="480"/>
                </a:moveTo>
                <a:cubicBezTo>
                  <a:pt x="1312" y="629"/>
                  <a:pt x="1312" y="629"/>
                  <a:pt x="1312" y="629"/>
                </a:cubicBezTo>
                <a:cubicBezTo>
                  <a:pt x="1612" y="778"/>
                  <a:pt x="1612" y="778"/>
                  <a:pt x="1612" y="778"/>
                </a:cubicBezTo>
                <a:cubicBezTo>
                  <a:pt x="1628" y="786"/>
                  <a:pt x="1639" y="803"/>
                  <a:pt x="1639" y="821"/>
                </a:cubicBezTo>
                <a:cubicBezTo>
                  <a:pt x="1639" y="839"/>
                  <a:pt x="1628" y="856"/>
                  <a:pt x="1612" y="864"/>
                </a:cubicBezTo>
                <a:cubicBezTo>
                  <a:pt x="1312" y="1013"/>
                  <a:pt x="1312" y="1013"/>
                  <a:pt x="1312" y="1013"/>
                </a:cubicBezTo>
                <a:cubicBezTo>
                  <a:pt x="1612" y="1162"/>
                  <a:pt x="1612" y="1162"/>
                  <a:pt x="1612" y="1162"/>
                </a:cubicBezTo>
                <a:cubicBezTo>
                  <a:pt x="1628" y="1170"/>
                  <a:pt x="1639" y="1187"/>
                  <a:pt x="1639" y="1205"/>
                </a:cubicBezTo>
                <a:cubicBezTo>
                  <a:pt x="1639" y="1205"/>
                  <a:pt x="1639" y="1205"/>
                  <a:pt x="1639" y="1205"/>
                </a:cubicBezTo>
                <a:cubicBezTo>
                  <a:pt x="1639" y="1223"/>
                  <a:pt x="1628" y="1240"/>
                  <a:pt x="1612" y="1248"/>
                </a:cubicBezTo>
                <a:cubicBezTo>
                  <a:pt x="841" y="1635"/>
                  <a:pt x="841" y="1635"/>
                  <a:pt x="841" y="1635"/>
                </a:cubicBezTo>
                <a:cubicBezTo>
                  <a:pt x="834" y="1639"/>
                  <a:pt x="827" y="1640"/>
                  <a:pt x="819" y="1640"/>
                </a:cubicBezTo>
                <a:cubicBezTo>
                  <a:pt x="812" y="1640"/>
                  <a:pt x="805" y="1639"/>
                  <a:pt x="798" y="1635"/>
                </a:cubicBezTo>
                <a:cubicBezTo>
                  <a:pt x="27" y="1248"/>
                  <a:pt x="27" y="1248"/>
                  <a:pt x="27" y="1248"/>
                </a:cubicBezTo>
                <a:cubicBezTo>
                  <a:pt x="10" y="1240"/>
                  <a:pt x="0" y="1223"/>
                  <a:pt x="0" y="1205"/>
                </a:cubicBezTo>
                <a:cubicBezTo>
                  <a:pt x="0" y="1205"/>
                  <a:pt x="0" y="1205"/>
                  <a:pt x="0" y="1205"/>
                </a:cubicBezTo>
                <a:cubicBezTo>
                  <a:pt x="0" y="1187"/>
                  <a:pt x="11" y="1170"/>
                  <a:pt x="27" y="1162"/>
                </a:cubicBezTo>
                <a:cubicBezTo>
                  <a:pt x="326" y="1013"/>
                  <a:pt x="326" y="1013"/>
                  <a:pt x="326" y="1013"/>
                </a:cubicBezTo>
                <a:cubicBezTo>
                  <a:pt x="27" y="864"/>
                  <a:pt x="27" y="864"/>
                  <a:pt x="27" y="864"/>
                </a:cubicBezTo>
                <a:cubicBezTo>
                  <a:pt x="10" y="856"/>
                  <a:pt x="0" y="839"/>
                  <a:pt x="0" y="821"/>
                </a:cubicBezTo>
                <a:cubicBezTo>
                  <a:pt x="0" y="803"/>
                  <a:pt x="11" y="786"/>
                  <a:pt x="27" y="778"/>
                </a:cubicBezTo>
                <a:cubicBezTo>
                  <a:pt x="326" y="629"/>
                  <a:pt x="326" y="629"/>
                  <a:pt x="326" y="629"/>
                </a:cubicBezTo>
                <a:cubicBezTo>
                  <a:pt x="27" y="480"/>
                  <a:pt x="27" y="480"/>
                  <a:pt x="27" y="480"/>
                </a:cubicBezTo>
                <a:cubicBezTo>
                  <a:pt x="10" y="472"/>
                  <a:pt x="0" y="455"/>
                  <a:pt x="0" y="437"/>
                </a:cubicBezTo>
                <a:cubicBezTo>
                  <a:pt x="0" y="419"/>
                  <a:pt x="10" y="402"/>
                  <a:pt x="27" y="394"/>
                </a:cubicBezTo>
                <a:cubicBezTo>
                  <a:pt x="798" y="7"/>
                  <a:pt x="798" y="7"/>
                  <a:pt x="798" y="7"/>
                </a:cubicBezTo>
                <a:cubicBezTo>
                  <a:pt x="811" y="0"/>
                  <a:pt x="827" y="0"/>
                  <a:pt x="841" y="7"/>
                </a:cubicBezTo>
                <a:cubicBezTo>
                  <a:pt x="1612" y="394"/>
                  <a:pt x="1612" y="394"/>
                  <a:pt x="1612" y="394"/>
                </a:cubicBezTo>
                <a:cubicBezTo>
                  <a:pt x="1628" y="402"/>
                  <a:pt x="1639" y="419"/>
                  <a:pt x="1639" y="437"/>
                </a:cubicBezTo>
                <a:cubicBezTo>
                  <a:pt x="1639" y="455"/>
                  <a:pt x="1628" y="472"/>
                  <a:pt x="1612" y="480"/>
                </a:cubicBezTo>
                <a:close/>
                <a:moveTo>
                  <a:pt x="1205" y="1067"/>
                </a:moveTo>
                <a:cubicBezTo>
                  <a:pt x="841" y="1248"/>
                  <a:pt x="841" y="1248"/>
                  <a:pt x="841" y="1248"/>
                </a:cubicBezTo>
                <a:cubicBezTo>
                  <a:pt x="834" y="1252"/>
                  <a:pt x="827" y="1253"/>
                  <a:pt x="819" y="1253"/>
                </a:cubicBezTo>
                <a:cubicBezTo>
                  <a:pt x="812" y="1253"/>
                  <a:pt x="805" y="1252"/>
                  <a:pt x="798" y="1248"/>
                </a:cubicBezTo>
                <a:cubicBezTo>
                  <a:pt x="434" y="1067"/>
                  <a:pt x="434" y="1067"/>
                  <a:pt x="434" y="1067"/>
                </a:cubicBezTo>
                <a:cubicBezTo>
                  <a:pt x="156" y="1205"/>
                  <a:pt x="156" y="1205"/>
                  <a:pt x="156" y="1205"/>
                </a:cubicBezTo>
                <a:cubicBezTo>
                  <a:pt x="819" y="1539"/>
                  <a:pt x="819" y="1539"/>
                  <a:pt x="819" y="1539"/>
                </a:cubicBezTo>
                <a:cubicBezTo>
                  <a:pt x="1483" y="1205"/>
                  <a:pt x="1483" y="1205"/>
                  <a:pt x="1483" y="1205"/>
                </a:cubicBezTo>
                <a:lnTo>
                  <a:pt x="1205" y="1067"/>
                </a:lnTo>
                <a:close/>
                <a:moveTo>
                  <a:pt x="1205" y="683"/>
                </a:moveTo>
                <a:cubicBezTo>
                  <a:pt x="927" y="821"/>
                  <a:pt x="927" y="821"/>
                  <a:pt x="927" y="821"/>
                </a:cubicBezTo>
                <a:cubicBezTo>
                  <a:pt x="937" y="826"/>
                  <a:pt x="937" y="826"/>
                  <a:pt x="937" y="826"/>
                </a:cubicBezTo>
                <a:cubicBezTo>
                  <a:pt x="961" y="838"/>
                  <a:pt x="970" y="867"/>
                  <a:pt x="958" y="891"/>
                </a:cubicBezTo>
                <a:cubicBezTo>
                  <a:pt x="946" y="914"/>
                  <a:pt x="918" y="924"/>
                  <a:pt x="894" y="912"/>
                </a:cubicBezTo>
                <a:cubicBezTo>
                  <a:pt x="819" y="875"/>
                  <a:pt x="819" y="875"/>
                  <a:pt x="819" y="875"/>
                </a:cubicBezTo>
                <a:cubicBezTo>
                  <a:pt x="745" y="912"/>
                  <a:pt x="745" y="912"/>
                  <a:pt x="745" y="912"/>
                </a:cubicBezTo>
                <a:cubicBezTo>
                  <a:pt x="721" y="924"/>
                  <a:pt x="692" y="914"/>
                  <a:pt x="680" y="891"/>
                </a:cubicBezTo>
                <a:cubicBezTo>
                  <a:pt x="669" y="867"/>
                  <a:pt x="678" y="838"/>
                  <a:pt x="702" y="826"/>
                </a:cubicBezTo>
                <a:cubicBezTo>
                  <a:pt x="712" y="821"/>
                  <a:pt x="712" y="821"/>
                  <a:pt x="712" y="821"/>
                </a:cubicBezTo>
                <a:cubicBezTo>
                  <a:pt x="434" y="683"/>
                  <a:pt x="434" y="683"/>
                  <a:pt x="434" y="683"/>
                </a:cubicBezTo>
                <a:cubicBezTo>
                  <a:pt x="156" y="821"/>
                  <a:pt x="156" y="821"/>
                  <a:pt x="156" y="821"/>
                </a:cubicBezTo>
                <a:cubicBezTo>
                  <a:pt x="434" y="960"/>
                  <a:pt x="434" y="960"/>
                  <a:pt x="434" y="960"/>
                </a:cubicBezTo>
                <a:cubicBezTo>
                  <a:pt x="521" y="917"/>
                  <a:pt x="521" y="917"/>
                  <a:pt x="521" y="917"/>
                </a:cubicBezTo>
                <a:cubicBezTo>
                  <a:pt x="545" y="905"/>
                  <a:pt x="574" y="914"/>
                  <a:pt x="586" y="938"/>
                </a:cubicBezTo>
                <a:cubicBezTo>
                  <a:pt x="598" y="962"/>
                  <a:pt x="588" y="991"/>
                  <a:pt x="564" y="1003"/>
                </a:cubicBezTo>
                <a:cubicBezTo>
                  <a:pt x="542" y="1013"/>
                  <a:pt x="542" y="1013"/>
                  <a:pt x="542" y="1013"/>
                </a:cubicBezTo>
                <a:cubicBezTo>
                  <a:pt x="819" y="1152"/>
                  <a:pt x="819" y="1152"/>
                  <a:pt x="819" y="1152"/>
                </a:cubicBezTo>
                <a:cubicBezTo>
                  <a:pt x="1097" y="1013"/>
                  <a:pt x="1097" y="1013"/>
                  <a:pt x="1097" y="1013"/>
                </a:cubicBezTo>
                <a:cubicBezTo>
                  <a:pt x="1075" y="1003"/>
                  <a:pt x="1075" y="1003"/>
                  <a:pt x="1075" y="1003"/>
                </a:cubicBezTo>
                <a:cubicBezTo>
                  <a:pt x="1051" y="991"/>
                  <a:pt x="1041" y="962"/>
                  <a:pt x="1053" y="938"/>
                </a:cubicBezTo>
                <a:cubicBezTo>
                  <a:pt x="1065" y="914"/>
                  <a:pt x="1094" y="905"/>
                  <a:pt x="1117" y="917"/>
                </a:cubicBezTo>
                <a:cubicBezTo>
                  <a:pt x="1204" y="960"/>
                  <a:pt x="1204" y="960"/>
                  <a:pt x="1204" y="960"/>
                </a:cubicBezTo>
                <a:cubicBezTo>
                  <a:pt x="1483" y="821"/>
                  <a:pt x="1483" y="821"/>
                  <a:pt x="1483" y="821"/>
                </a:cubicBezTo>
                <a:lnTo>
                  <a:pt x="1205" y="683"/>
                </a:lnTo>
                <a:close/>
                <a:moveTo>
                  <a:pt x="1483" y="437"/>
                </a:moveTo>
                <a:cubicBezTo>
                  <a:pt x="819" y="104"/>
                  <a:pt x="819" y="104"/>
                  <a:pt x="819" y="104"/>
                </a:cubicBezTo>
                <a:cubicBezTo>
                  <a:pt x="156" y="437"/>
                  <a:pt x="156" y="437"/>
                  <a:pt x="156" y="437"/>
                </a:cubicBezTo>
                <a:cubicBezTo>
                  <a:pt x="434" y="576"/>
                  <a:pt x="434" y="576"/>
                  <a:pt x="434" y="576"/>
                </a:cubicBezTo>
                <a:cubicBezTo>
                  <a:pt x="521" y="533"/>
                  <a:pt x="521" y="533"/>
                  <a:pt x="521" y="533"/>
                </a:cubicBezTo>
                <a:cubicBezTo>
                  <a:pt x="545" y="521"/>
                  <a:pt x="574" y="530"/>
                  <a:pt x="586" y="554"/>
                </a:cubicBezTo>
                <a:cubicBezTo>
                  <a:pt x="598" y="578"/>
                  <a:pt x="588" y="607"/>
                  <a:pt x="564" y="619"/>
                </a:cubicBezTo>
                <a:cubicBezTo>
                  <a:pt x="542" y="629"/>
                  <a:pt x="542" y="629"/>
                  <a:pt x="542" y="629"/>
                </a:cubicBezTo>
                <a:cubicBezTo>
                  <a:pt x="819" y="768"/>
                  <a:pt x="819" y="768"/>
                  <a:pt x="819" y="768"/>
                </a:cubicBezTo>
                <a:cubicBezTo>
                  <a:pt x="1097" y="629"/>
                  <a:pt x="1097" y="629"/>
                  <a:pt x="1097" y="629"/>
                </a:cubicBezTo>
                <a:cubicBezTo>
                  <a:pt x="1075" y="619"/>
                  <a:pt x="1075" y="619"/>
                  <a:pt x="1075" y="619"/>
                </a:cubicBezTo>
                <a:cubicBezTo>
                  <a:pt x="1051" y="607"/>
                  <a:pt x="1041" y="578"/>
                  <a:pt x="1053" y="554"/>
                </a:cubicBezTo>
                <a:cubicBezTo>
                  <a:pt x="1065" y="530"/>
                  <a:pt x="1094" y="521"/>
                  <a:pt x="1117" y="533"/>
                </a:cubicBezTo>
                <a:cubicBezTo>
                  <a:pt x="1204" y="576"/>
                  <a:pt x="1204" y="576"/>
                  <a:pt x="1204" y="576"/>
                </a:cubicBezTo>
                <a:lnTo>
                  <a:pt x="1483" y="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732901" y="3235357"/>
            <a:ext cx="391519" cy="391519"/>
          </a:xfrm>
          <a:custGeom>
            <a:avLst/>
            <a:gdLst>
              <a:gd name="T0" fmla="*/ 1296 w 1638"/>
              <a:gd name="T1" fmla="*/ 867 h 1638"/>
              <a:gd name="T2" fmla="*/ 1638 w 1638"/>
              <a:gd name="T3" fmla="*/ 723 h 1638"/>
              <a:gd name="T4" fmla="*/ 1296 w 1638"/>
              <a:gd name="T5" fmla="*/ 579 h 1638"/>
              <a:gd name="T6" fmla="*/ 1056 w 1638"/>
              <a:gd name="T7" fmla="*/ 675 h 1638"/>
              <a:gd name="T8" fmla="*/ 912 w 1638"/>
              <a:gd name="T9" fmla="*/ 0 h 1638"/>
              <a:gd name="T10" fmla="*/ 0 w 1638"/>
              <a:gd name="T11" fmla="*/ 144 h 1638"/>
              <a:gd name="T12" fmla="*/ 144 w 1638"/>
              <a:gd name="T13" fmla="*/ 1638 h 1638"/>
              <a:gd name="T14" fmla="*/ 1056 w 1638"/>
              <a:gd name="T15" fmla="*/ 1494 h 1638"/>
              <a:gd name="T16" fmla="*/ 1160 w 1638"/>
              <a:gd name="T17" fmla="*/ 1251 h 1638"/>
              <a:gd name="T18" fmla="*/ 1494 w 1638"/>
              <a:gd name="T19" fmla="*/ 1347 h 1638"/>
              <a:gd name="T20" fmla="*/ 1494 w 1638"/>
              <a:gd name="T21" fmla="*/ 1059 h 1638"/>
              <a:gd name="T22" fmla="*/ 1160 w 1638"/>
              <a:gd name="T23" fmla="*/ 1155 h 1638"/>
              <a:gd name="T24" fmla="*/ 1056 w 1638"/>
              <a:gd name="T25" fmla="*/ 771 h 1638"/>
              <a:gd name="T26" fmla="*/ 1296 w 1638"/>
              <a:gd name="T27" fmla="*/ 675 h 1638"/>
              <a:gd name="T28" fmla="*/ 1542 w 1638"/>
              <a:gd name="T29" fmla="*/ 723 h 1638"/>
              <a:gd name="T30" fmla="*/ 1296 w 1638"/>
              <a:gd name="T31" fmla="*/ 771 h 1638"/>
              <a:gd name="T32" fmla="*/ 1296 w 1638"/>
              <a:gd name="T33" fmla="*/ 675 h 1638"/>
              <a:gd name="T34" fmla="*/ 912 w 1638"/>
              <a:gd name="T35" fmla="*/ 1542 h 1638"/>
              <a:gd name="T36" fmla="*/ 96 w 1638"/>
              <a:gd name="T37" fmla="*/ 1494 h 1638"/>
              <a:gd name="T38" fmla="*/ 960 w 1638"/>
              <a:gd name="T39" fmla="*/ 1446 h 1638"/>
              <a:gd name="T40" fmla="*/ 960 w 1638"/>
              <a:gd name="T41" fmla="*/ 675 h 1638"/>
              <a:gd name="T42" fmla="*/ 528 w 1638"/>
              <a:gd name="T43" fmla="*/ 387 h 1638"/>
              <a:gd name="T44" fmla="*/ 528 w 1638"/>
              <a:gd name="T45" fmla="*/ 1059 h 1638"/>
              <a:gd name="T46" fmla="*/ 960 w 1638"/>
              <a:gd name="T47" fmla="*/ 771 h 1638"/>
              <a:gd name="T48" fmla="*/ 912 w 1638"/>
              <a:gd name="T49" fmla="*/ 1155 h 1638"/>
              <a:gd name="T50" fmla="*/ 912 w 1638"/>
              <a:gd name="T51" fmla="*/ 1251 h 1638"/>
              <a:gd name="T52" fmla="*/ 960 w 1638"/>
              <a:gd name="T53" fmla="*/ 1350 h 1638"/>
              <a:gd name="T54" fmla="*/ 96 w 1638"/>
              <a:gd name="T55" fmla="*/ 288 h 1638"/>
              <a:gd name="T56" fmla="*/ 960 w 1638"/>
              <a:gd name="T57" fmla="*/ 675 h 1638"/>
              <a:gd name="T58" fmla="*/ 648 w 1638"/>
              <a:gd name="T59" fmla="*/ 931 h 1638"/>
              <a:gd name="T60" fmla="*/ 408 w 1638"/>
              <a:gd name="T61" fmla="*/ 931 h 1638"/>
              <a:gd name="T62" fmla="*/ 480 w 1638"/>
              <a:gd name="T63" fmla="*/ 723 h 1638"/>
              <a:gd name="T64" fmla="*/ 576 w 1638"/>
              <a:gd name="T65" fmla="*/ 723 h 1638"/>
              <a:gd name="T66" fmla="*/ 480 w 1638"/>
              <a:gd name="T67" fmla="*/ 723 h 1638"/>
              <a:gd name="T68" fmla="*/ 672 w 1638"/>
              <a:gd name="T69" fmla="*/ 723 h 1638"/>
              <a:gd name="T70" fmla="*/ 384 w 1638"/>
              <a:gd name="T71" fmla="*/ 723 h 1638"/>
              <a:gd name="T72" fmla="*/ 336 w 1638"/>
              <a:gd name="T73" fmla="*/ 867 h 1638"/>
              <a:gd name="T74" fmla="*/ 528 w 1638"/>
              <a:gd name="T75" fmla="*/ 483 h 1638"/>
              <a:gd name="T76" fmla="*/ 720 w 1638"/>
              <a:gd name="T77" fmla="*/ 867 h 1638"/>
              <a:gd name="T78" fmla="*/ 960 w 1638"/>
              <a:gd name="T79" fmla="*/ 192 h 1638"/>
              <a:gd name="T80" fmla="*/ 96 w 1638"/>
              <a:gd name="T81" fmla="*/ 144 h 1638"/>
              <a:gd name="T82" fmla="*/ 912 w 1638"/>
              <a:gd name="T83" fmla="*/ 96 h 1638"/>
              <a:gd name="T84" fmla="*/ 960 w 1638"/>
              <a:gd name="T85" fmla="*/ 192 h 1638"/>
              <a:gd name="T86" fmla="*/ 1494 w 1638"/>
              <a:gd name="T87" fmla="*/ 1155 h 1638"/>
              <a:gd name="T88" fmla="*/ 1494 w 1638"/>
              <a:gd name="T89" fmla="*/ 1251 h 1638"/>
              <a:gd name="T90" fmla="*/ 1248 w 1638"/>
              <a:gd name="T91" fmla="*/ 1203 h 1638"/>
              <a:gd name="T92" fmla="*/ 480 w 1638"/>
              <a:gd name="T93" fmla="*/ 1203 h 1638"/>
              <a:gd name="T94" fmla="*/ 576 w 1638"/>
              <a:gd name="T95" fmla="*/ 1203 h 1638"/>
              <a:gd name="T96" fmla="*/ 480 w 1638"/>
              <a:gd name="T97" fmla="*/ 1203 h 1638"/>
              <a:gd name="T98" fmla="*/ 720 w 1638"/>
              <a:gd name="T99" fmla="*/ 1155 h 1638"/>
              <a:gd name="T100" fmla="*/ 720 w 1638"/>
              <a:gd name="T101" fmla="*/ 1251 h 1638"/>
              <a:gd name="T102" fmla="*/ 288 w 1638"/>
              <a:gd name="T103" fmla="*/ 1203 h 1638"/>
              <a:gd name="T104" fmla="*/ 384 w 1638"/>
              <a:gd name="T105" fmla="*/ 1203 h 1638"/>
              <a:gd name="T106" fmla="*/ 288 w 1638"/>
              <a:gd name="T107" fmla="*/ 120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8" h="1638">
                <a:moveTo>
                  <a:pt x="1160" y="771"/>
                </a:moveTo>
                <a:cubicBezTo>
                  <a:pt x="1180" y="827"/>
                  <a:pt x="1233" y="867"/>
                  <a:pt x="1296" y="867"/>
                </a:cubicBezTo>
                <a:cubicBezTo>
                  <a:pt x="1494" y="867"/>
                  <a:pt x="1494" y="867"/>
                  <a:pt x="1494" y="867"/>
                </a:cubicBezTo>
                <a:cubicBezTo>
                  <a:pt x="1574" y="867"/>
                  <a:pt x="1638" y="802"/>
                  <a:pt x="1638" y="723"/>
                </a:cubicBezTo>
                <a:cubicBezTo>
                  <a:pt x="1638" y="644"/>
                  <a:pt x="1574" y="579"/>
                  <a:pt x="1494" y="579"/>
                </a:cubicBezTo>
                <a:cubicBezTo>
                  <a:pt x="1296" y="579"/>
                  <a:pt x="1296" y="579"/>
                  <a:pt x="1296" y="579"/>
                </a:cubicBezTo>
                <a:cubicBezTo>
                  <a:pt x="1233" y="579"/>
                  <a:pt x="1180" y="619"/>
                  <a:pt x="1160" y="675"/>
                </a:cubicBezTo>
                <a:cubicBezTo>
                  <a:pt x="1056" y="675"/>
                  <a:pt x="1056" y="675"/>
                  <a:pt x="1056" y="675"/>
                </a:cubicBezTo>
                <a:cubicBezTo>
                  <a:pt x="1056" y="144"/>
                  <a:pt x="1056" y="144"/>
                  <a:pt x="1056" y="144"/>
                </a:cubicBezTo>
                <a:cubicBezTo>
                  <a:pt x="1056" y="64"/>
                  <a:pt x="991" y="0"/>
                  <a:pt x="912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5" y="0"/>
                  <a:pt x="0" y="64"/>
                  <a:pt x="0" y="144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0" y="1574"/>
                  <a:pt x="65" y="1638"/>
                  <a:pt x="144" y="1638"/>
                </a:cubicBezTo>
                <a:cubicBezTo>
                  <a:pt x="912" y="1638"/>
                  <a:pt x="912" y="1638"/>
                  <a:pt x="912" y="1638"/>
                </a:cubicBezTo>
                <a:cubicBezTo>
                  <a:pt x="991" y="1638"/>
                  <a:pt x="1056" y="1574"/>
                  <a:pt x="1056" y="1494"/>
                </a:cubicBezTo>
                <a:cubicBezTo>
                  <a:pt x="1056" y="1251"/>
                  <a:pt x="1056" y="1251"/>
                  <a:pt x="1056" y="1251"/>
                </a:cubicBezTo>
                <a:cubicBezTo>
                  <a:pt x="1160" y="1251"/>
                  <a:pt x="1160" y="1251"/>
                  <a:pt x="1160" y="1251"/>
                </a:cubicBezTo>
                <a:cubicBezTo>
                  <a:pt x="1180" y="1307"/>
                  <a:pt x="1233" y="1347"/>
                  <a:pt x="1296" y="1347"/>
                </a:cubicBezTo>
                <a:cubicBezTo>
                  <a:pt x="1494" y="1347"/>
                  <a:pt x="1494" y="1347"/>
                  <a:pt x="1494" y="1347"/>
                </a:cubicBezTo>
                <a:cubicBezTo>
                  <a:pt x="1574" y="1347"/>
                  <a:pt x="1638" y="1282"/>
                  <a:pt x="1638" y="1203"/>
                </a:cubicBezTo>
                <a:cubicBezTo>
                  <a:pt x="1638" y="1124"/>
                  <a:pt x="1574" y="1059"/>
                  <a:pt x="1494" y="1059"/>
                </a:cubicBezTo>
                <a:cubicBezTo>
                  <a:pt x="1296" y="1059"/>
                  <a:pt x="1296" y="1059"/>
                  <a:pt x="1296" y="1059"/>
                </a:cubicBezTo>
                <a:cubicBezTo>
                  <a:pt x="1233" y="1059"/>
                  <a:pt x="1180" y="1099"/>
                  <a:pt x="1160" y="1155"/>
                </a:cubicBezTo>
                <a:cubicBezTo>
                  <a:pt x="1056" y="1155"/>
                  <a:pt x="1056" y="1155"/>
                  <a:pt x="1056" y="1155"/>
                </a:cubicBezTo>
                <a:cubicBezTo>
                  <a:pt x="1056" y="771"/>
                  <a:pt x="1056" y="771"/>
                  <a:pt x="1056" y="771"/>
                </a:cubicBezTo>
                <a:lnTo>
                  <a:pt x="1160" y="771"/>
                </a:lnTo>
                <a:close/>
                <a:moveTo>
                  <a:pt x="1296" y="675"/>
                </a:moveTo>
                <a:cubicBezTo>
                  <a:pt x="1494" y="675"/>
                  <a:pt x="1494" y="675"/>
                  <a:pt x="1494" y="675"/>
                </a:cubicBezTo>
                <a:cubicBezTo>
                  <a:pt x="1521" y="675"/>
                  <a:pt x="1542" y="697"/>
                  <a:pt x="1542" y="723"/>
                </a:cubicBezTo>
                <a:cubicBezTo>
                  <a:pt x="1542" y="749"/>
                  <a:pt x="1521" y="771"/>
                  <a:pt x="1494" y="771"/>
                </a:cubicBezTo>
                <a:cubicBezTo>
                  <a:pt x="1296" y="771"/>
                  <a:pt x="1296" y="771"/>
                  <a:pt x="1296" y="771"/>
                </a:cubicBezTo>
                <a:cubicBezTo>
                  <a:pt x="1270" y="771"/>
                  <a:pt x="1248" y="749"/>
                  <a:pt x="1248" y="723"/>
                </a:cubicBezTo>
                <a:cubicBezTo>
                  <a:pt x="1248" y="697"/>
                  <a:pt x="1270" y="675"/>
                  <a:pt x="1296" y="675"/>
                </a:cubicBezTo>
                <a:close/>
                <a:moveTo>
                  <a:pt x="960" y="1494"/>
                </a:moveTo>
                <a:cubicBezTo>
                  <a:pt x="960" y="1521"/>
                  <a:pt x="938" y="1542"/>
                  <a:pt x="912" y="1542"/>
                </a:cubicBezTo>
                <a:cubicBezTo>
                  <a:pt x="144" y="1542"/>
                  <a:pt x="144" y="1542"/>
                  <a:pt x="144" y="1542"/>
                </a:cubicBezTo>
                <a:cubicBezTo>
                  <a:pt x="118" y="1542"/>
                  <a:pt x="96" y="1521"/>
                  <a:pt x="96" y="1494"/>
                </a:cubicBezTo>
                <a:cubicBezTo>
                  <a:pt x="96" y="1446"/>
                  <a:pt x="96" y="1446"/>
                  <a:pt x="96" y="1446"/>
                </a:cubicBezTo>
                <a:cubicBezTo>
                  <a:pt x="960" y="1446"/>
                  <a:pt x="960" y="1446"/>
                  <a:pt x="960" y="1446"/>
                </a:cubicBezTo>
                <a:lnTo>
                  <a:pt x="960" y="1494"/>
                </a:lnTo>
                <a:close/>
                <a:moveTo>
                  <a:pt x="960" y="675"/>
                </a:moveTo>
                <a:cubicBezTo>
                  <a:pt x="861" y="675"/>
                  <a:pt x="861" y="675"/>
                  <a:pt x="861" y="675"/>
                </a:cubicBezTo>
                <a:cubicBezTo>
                  <a:pt x="837" y="512"/>
                  <a:pt x="697" y="387"/>
                  <a:pt x="528" y="387"/>
                </a:cubicBezTo>
                <a:cubicBezTo>
                  <a:pt x="343" y="387"/>
                  <a:pt x="192" y="538"/>
                  <a:pt x="192" y="723"/>
                </a:cubicBezTo>
                <a:cubicBezTo>
                  <a:pt x="192" y="908"/>
                  <a:pt x="342" y="1059"/>
                  <a:pt x="528" y="1059"/>
                </a:cubicBezTo>
                <a:cubicBezTo>
                  <a:pt x="696" y="1059"/>
                  <a:pt x="837" y="935"/>
                  <a:pt x="861" y="771"/>
                </a:cubicBezTo>
                <a:cubicBezTo>
                  <a:pt x="960" y="771"/>
                  <a:pt x="960" y="771"/>
                  <a:pt x="960" y="771"/>
                </a:cubicBezTo>
                <a:cubicBezTo>
                  <a:pt x="960" y="1155"/>
                  <a:pt x="960" y="1155"/>
                  <a:pt x="960" y="1155"/>
                </a:cubicBezTo>
                <a:cubicBezTo>
                  <a:pt x="912" y="1155"/>
                  <a:pt x="912" y="1155"/>
                  <a:pt x="912" y="1155"/>
                </a:cubicBezTo>
                <a:cubicBezTo>
                  <a:pt x="885" y="1155"/>
                  <a:pt x="864" y="1176"/>
                  <a:pt x="864" y="1203"/>
                </a:cubicBezTo>
                <a:cubicBezTo>
                  <a:pt x="864" y="1230"/>
                  <a:pt x="885" y="1251"/>
                  <a:pt x="912" y="1251"/>
                </a:cubicBezTo>
                <a:cubicBezTo>
                  <a:pt x="960" y="1251"/>
                  <a:pt x="960" y="1251"/>
                  <a:pt x="960" y="1251"/>
                </a:cubicBezTo>
                <a:cubicBezTo>
                  <a:pt x="960" y="1350"/>
                  <a:pt x="960" y="1350"/>
                  <a:pt x="960" y="1350"/>
                </a:cubicBezTo>
                <a:cubicBezTo>
                  <a:pt x="96" y="1350"/>
                  <a:pt x="96" y="1350"/>
                  <a:pt x="96" y="1350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60" y="288"/>
                  <a:pt x="960" y="288"/>
                  <a:pt x="960" y="288"/>
                </a:cubicBezTo>
                <a:lnTo>
                  <a:pt x="960" y="675"/>
                </a:lnTo>
                <a:close/>
                <a:moveTo>
                  <a:pt x="528" y="867"/>
                </a:moveTo>
                <a:cubicBezTo>
                  <a:pt x="577" y="867"/>
                  <a:pt x="621" y="892"/>
                  <a:pt x="648" y="931"/>
                </a:cubicBezTo>
                <a:cubicBezTo>
                  <a:pt x="612" y="951"/>
                  <a:pt x="572" y="963"/>
                  <a:pt x="528" y="963"/>
                </a:cubicBezTo>
                <a:cubicBezTo>
                  <a:pt x="484" y="963"/>
                  <a:pt x="444" y="951"/>
                  <a:pt x="408" y="931"/>
                </a:cubicBezTo>
                <a:cubicBezTo>
                  <a:pt x="435" y="892"/>
                  <a:pt x="479" y="867"/>
                  <a:pt x="528" y="867"/>
                </a:cubicBezTo>
                <a:close/>
                <a:moveTo>
                  <a:pt x="480" y="723"/>
                </a:moveTo>
                <a:cubicBezTo>
                  <a:pt x="480" y="697"/>
                  <a:pt x="502" y="675"/>
                  <a:pt x="528" y="675"/>
                </a:cubicBezTo>
                <a:cubicBezTo>
                  <a:pt x="554" y="675"/>
                  <a:pt x="576" y="697"/>
                  <a:pt x="576" y="723"/>
                </a:cubicBezTo>
                <a:cubicBezTo>
                  <a:pt x="576" y="749"/>
                  <a:pt x="554" y="771"/>
                  <a:pt x="528" y="771"/>
                </a:cubicBezTo>
                <a:cubicBezTo>
                  <a:pt x="502" y="771"/>
                  <a:pt x="480" y="749"/>
                  <a:pt x="480" y="723"/>
                </a:cubicBezTo>
                <a:close/>
                <a:moveTo>
                  <a:pt x="648" y="803"/>
                </a:moveTo>
                <a:cubicBezTo>
                  <a:pt x="663" y="780"/>
                  <a:pt x="672" y="753"/>
                  <a:pt x="672" y="723"/>
                </a:cubicBezTo>
                <a:cubicBezTo>
                  <a:pt x="672" y="644"/>
                  <a:pt x="607" y="579"/>
                  <a:pt x="528" y="579"/>
                </a:cubicBezTo>
                <a:cubicBezTo>
                  <a:pt x="449" y="579"/>
                  <a:pt x="384" y="644"/>
                  <a:pt x="384" y="723"/>
                </a:cubicBezTo>
                <a:cubicBezTo>
                  <a:pt x="384" y="753"/>
                  <a:pt x="393" y="780"/>
                  <a:pt x="408" y="803"/>
                </a:cubicBezTo>
                <a:cubicBezTo>
                  <a:pt x="380" y="819"/>
                  <a:pt x="356" y="841"/>
                  <a:pt x="336" y="867"/>
                </a:cubicBezTo>
                <a:cubicBezTo>
                  <a:pt x="306" y="827"/>
                  <a:pt x="288" y="777"/>
                  <a:pt x="288" y="723"/>
                </a:cubicBezTo>
                <a:cubicBezTo>
                  <a:pt x="288" y="591"/>
                  <a:pt x="396" y="483"/>
                  <a:pt x="528" y="483"/>
                </a:cubicBezTo>
                <a:cubicBezTo>
                  <a:pt x="660" y="483"/>
                  <a:pt x="768" y="591"/>
                  <a:pt x="768" y="723"/>
                </a:cubicBezTo>
                <a:cubicBezTo>
                  <a:pt x="768" y="777"/>
                  <a:pt x="750" y="827"/>
                  <a:pt x="720" y="867"/>
                </a:cubicBezTo>
                <a:cubicBezTo>
                  <a:pt x="700" y="841"/>
                  <a:pt x="676" y="819"/>
                  <a:pt x="648" y="803"/>
                </a:cubicBezTo>
                <a:close/>
                <a:moveTo>
                  <a:pt x="960" y="192"/>
                </a:moveTo>
                <a:cubicBezTo>
                  <a:pt x="96" y="192"/>
                  <a:pt x="96" y="192"/>
                  <a:pt x="96" y="192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7"/>
                  <a:pt x="118" y="96"/>
                  <a:pt x="144" y="96"/>
                </a:cubicBezTo>
                <a:cubicBezTo>
                  <a:pt x="912" y="96"/>
                  <a:pt x="912" y="96"/>
                  <a:pt x="912" y="96"/>
                </a:cubicBezTo>
                <a:cubicBezTo>
                  <a:pt x="938" y="96"/>
                  <a:pt x="960" y="117"/>
                  <a:pt x="960" y="144"/>
                </a:cubicBezTo>
                <a:lnTo>
                  <a:pt x="960" y="192"/>
                </a:lnTo>
                <a:close/>
                <a:moveTo>
                  <a:pt x="1296" y="1155"/>
                </a:moveTo>
                <a:cubicBezTo>
                  <a:pt x="1494" y="1155"/>
                  <a:pt x="1494" y="1155"/>
                  <a:pt x="1494" y="1155"/>
                </a:cubicBezTo>
                <a:cubicBezTo>
                  <a:pt x="1521" y="1155"/>
                  <a:pt x="1542" y="1177"/>
                  <a:pt x="1542" y="1203"/>
                </a:cubicBezTo>
                <a:cubicBezTo>
                  <a:pt x="1542" y="1229"/>
                  <a:pt x="1521" y="1251"/>
                  <a:pt x="1494" y="1251"/>
                </a:cubicBezTo>
                <a:cubicBezTo>
                  <a:pt x="1296" y="1251"/>
                  <a:pt x="1296" y="1251"/>
                  <a:pt x="1296" y="1251"/>
                </a:cubicBezTo>
                <a:cubicBezTo>
                  <a:pt x="1270" y="1251"/>
                  <a:pt x="1248" y="1229"/>
                  <a:pt x="1248" y="1203"/>
                </a:cubicBezTo>
                <a:cubicBezTo>
                  <a:pt x="1248" y="1177"/>
                  <a:pt x="1270" y="1155"/>
                  <a:pt x="1296" y="1155"/>
                </a:cubicBezTo>
                <a:close/>
                <a:moveTo>
                  <a:pt x="480" y="1203"/>
                </a:moveTo>
                <a:cubicBezTo>
                  <a:pt x="480" y="1176"/>
                  <a:pt x="501" y="1155"/>
                  <a:pt x="528" y="1155"/>
                </a:cubicBezTo>
                <a:cubicBezTo>
                  <a:pt x="555" y="1155"/>
                  <a:pt x="576" y="1176"/>
                  <a:pt x="576" y="1203"/>
                </a:cubicBezTo>
                <a:cubicBezTo>
                  <a:pt x="576" y="1230"/>
                  <a:pt x="555" y="1251"/>
                  <a:pt x="528" y="1251"/>
                </a:cubicBezTo>
                <a:cubicBezTo>
                  <a:pt x="501" y="1251"/>
                  <a:pt x="480" y="1230"/>
                  <a:pt x="480" y="1203"/>
                </a:cubicBezTo>
                <a:close/>
                <a:moveTo>
                  <a:pt x="672" y="1203"/>
                </a:moveTo>
                <a:cubicBezTo>
                  <a:pt x="672" y="1176"/>
                  <a:pt x="693" y="1155"/>
                  <a:pt x="720" y="1155"/>
                </a:cubicBezTo>
                <a:cubicBezTo>
                  <a:pt x="747" y="1155"/>
                  <a:pt x="768" y="1176"/>
                  <a:pt x="768" y="1203"/>
                </a:cubicBezTo>
                <a:cubicBezTo>
                  <a:pt x="768" y="1230"/>
                  <a:pt x="747" y="1251"/>
                  <a:pt x="720" y="1251"/>
                </a:cubicBezTo>
                <a:cubicBezTo>
                  <a:pt x="693" y="1251"/>
                  <a:pt x="672" y="1230"/>
                  <a:pt x="672" y="1203"/>
                </a:cubicBezTo>
                <a:close/>
                <a:moveTo>
                  <a:pt x="288" y="1203"/>
                </a:moveTo>
                <a:cubicBezTo>
                  <a:pt x="288" y="1176"/>
                  <a:pt x="309" y="1155"/>
                  <a:pt x="336" y="1155"/>
                </a:cubicBezTo>
                <a:cubicBezTo>
                  <a:pt x="363" y="1155"/>
                  <a:pt x="384" y="1176"/>
                  <a:pt x="384" y="1203"/>
                </a:cubicBezTo>
                <a:cubicBezTo>
                  <a:pt x="384" y="1230"/>
                  <a:pt x="363" y="1251"/>
                  <a:pt x="336" y="1251"/>
                </a:cubicBezTo>
                <a:cubicBezTo>
                  <a:pt x="309" y="1251"/>
                  <a:pt x="288" y="1230"/>
                  <a:pt x="288" y="1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1463081" y="3235357"/>
            <a:ext cx="391519" cy="391519"/>
          </a:xfrm>
          <a:custGeom>
            <a:avLst/>
            <a:gdLst>
              <a:gd name="T0" fmla="*/ 819 w 1638"/>
              <a:gd name="T1" fmla="*/ 0 h 1638"/>
              <a:gd name="T2" fmla="*/ 0 w 1638"/>
              <a:gd name="T3" fmla="*/ 528 h 1638"/>
              <a:gd name="T4" fmla="*/ 75 w 1638"/>
              <a:gd name="T5" fmla="*/ 1158 h 1638"/>
              <a:gd name="T6" fmla="*/ 1590 w 1638"/>
              <a:gd name="T7" fmla="*/ 1158 h 1638"/>
              <a:gd name="T8" fmla="*/ 1590 w 1638"/>
              <a:gd name="T9" fmla="*/ 480 h 1638"/>
              <a:gd name="T10" fmla="*/ 1176 w 1638"/>
              <a:gd name="T11" fmla="*/ 352 h 1638"/>
              <a:gd name="T12" fmla="*/ 1248 w 1638"/>
              <a:gd name="T13" fmla="*/ 237 h 1638"/>
              <a:gd name="T14" fmla="*/ 1248 w 1638"/>
              <a:gd name="T15" fmla="*/ 237 h 1638"/>
              <a:gd name="T16" fmla="*/ 867 w 1638"/>
              <a:gd name="T17" fmla="*/ 287 h 1638"/>
              <a:gd name="T18" fmla="*/ 1080 w 1638"/>
              <a:gd name="T19" fmla="*/ 367 h 1638"/>
              <a:gd name="T20" fmla="*/ 867 w 1638"/>
              <a:gd name="T21" fmla="*/ 383 h 1638"/>
              <a:gd name="T22" fmla="*/ 600 w 1638"/>
              <a:gd name="T23" fmla="*/ 276 h 1638"/>
              <a:gd name="T24" fmla="*/ 771 w 1638"/>
              <a:gd name="T25" fmla="*/ 480 h 1638"/>
              <a:gd name="T26" fmla="*/ 771 w 1638"/>
              <a:gd name="T27" fmla="*/ 383 h 1638"/>
              <a:gd name="T28" fmla="*/ 390 w 1638"/>
              <a:gd name="T29" fmla="*/ 237 h 1638"/>
              <a:gd name="T30" fmla="*/ 462 w 1638"/>
              <a:gd name="T31" fmla="*/ 352 h 1638"/>
              <a:gd name="T32" fmla="*/ 304 w 1638"/>
              <a:gd name="T33" fmla="*/ 312 h 1638"/>
              <a:gd name="T34" fmla="*/ 462 w 1638"/>
              <a:gd name="T35" fmla="*/ 1286 h 1638"/>
              <a:gd name="T36" fmla="*/ 390 w 1638"/>
              <a:gd name="T37" fmla="*/ 1401 h 1638"/>
              <a:gd name="T38" fmla="*/ 390 w 1638"/>
              <a:gd name="T39" fmla="*/ 1401 h 1638"/>
              <a:gd name="T40" fmla="*/ 771 w 1638"/>
              <a:gd name="T41" fmla="*/ 1351 h 1638"/>
              <a:gd name="T42" fmla="*/ 558 w 1638"/>
              <a:gd name="T43" fmla="*/ 1271 h 1638"/>
              <a:gd name="T44" fmla="*/ 771 w 1638"/>
              <a:gd name="T45" fmla="*/ 1255 h 1638"/>
              <a:gd name="T46" fmla="*/ 1038 w 1638"/>
              <a:gd name="T47" fmla="*/ 1362 h 1638"/>
              <a:gd name="T48" fmla="*/ 867 w 1638"/>
              <a:gd name="T49" fmla="*/ 1158 h 1638"/>
              <a:gd name="T50" fmla="*/ 867 w 1638"/>
              <a:gd name="T51" fmla="*/ 1255 h 1638"/>
              <a:gd name="T52" fmla="*/ 1248 w 1638"/>
              <a:gd name="T53" fmla="*/ 1401 h 1638"/>
              <a:gd name="T54" fmla="*/ 1176 w 1638"/>
              <a:gd name="T55" fmla="*/ 1286 h 1638"/>
              <a:gd name="T56" fmla="*/ 1334 w 1638"/>
              <a:gd name="T57" fmla="*/ 1326 h 1638"/>
              <a:gd name="T58" fmla="*/ 96 w 1638"/>
              <a:gd name="T59" fmla="*/ 576 h 1638"/>
              <a:gd name="T60" fmla="*/ 584 w 1638"/>
              <a:gd name="T61" fmla="*/ 744 h 1638"/>
              <a:gd name="T62" fmla="*/ 723 w 1638"/>
              <a:gd name="T63" fmla="*/ 808 h 1638"/>
              <a:gd name="T64" fmla="*/ 862 w 1638"/>
              <a:gd name="T65" fmla="*/ 702 h 1638"/>
              <a:gd name="T66" fmla="*/ 1032 w 1638"/>
              <a:gd name="T67" fmla="*/ 680 h 1638"/>
              <a:gd name="T68" fmla="*/ 872 w 1638"/>
              <a:gd name="T69" fmla="*/ 936 h 1638"/>
              <a:gd name="T70" fmla="*/ 680 w 1638"/>
              <a:gd name="T71" fmla="*/ 936 h 1638"/>
              <a:gd name="T72" fmla="*/ 1203 w 1638"/>
              <a:gd name="T73" fmla="*/ 771 h 1638"/>
              <a:gd name="T74" fmla="*/ 1155 w 1638"/>
              <a:gd name="T75" fmla="*/ 819 h 1638"/>
              <a:gd name="T76" fmla="*/ 483 w 1638"/>
              <a:gd name="T77" fmla="*/ 819 h 1638"/>
              <a:gd name="T78" fmla="*/ 195 w 1638"/>
              <a:gd name="T79" fmla="*/ 819 h 1638"/>
              <a:gd name="T80" fmla="*/ 243 w 1638"/>
              <a:gd name="T81" fmla="*/ 867 h 1638"/>
              <a:gd name="T82" fmla="*/ 1395 w 1638"/>
              <a:gd name="T83" fmla="*/ 771 h 1638"/>
              <a:gd name="T84" fmla="*/ 1347 w 1638"/>
              <a:gd name="T85" fmla="*/ 819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8" h="1638">
                <a:moveTo>
                  <a:pt x="1590" y="480"/>
                </a:moveTo>
                <a:cubicBezTo>
                  <a:pt x="1563" y="480"/>
                  <a:pt x="1563" y="480"/>
                  <a:pt x="1563" y="480"/>
                </a:cubicBezTo>
                <a:cubicBezTo>
                  <a:pt x="1433" y="193"/>
                  <a:pt x="1146" y="0"/>
                  <a:pt x="819" y="0"/>
                </a:cubicBezTo>
                <a:cubicBezTo>
                  <a:pt x="492" y="0"/>
                  <a:pt x="205" y="193"/>
                  <a:pt x="75" y="480"/>
                </a:cubicBezTo>
                <a:cubicBezTo>
                  <a:pt x="48" y="480"/>
                  <a:pt x="48" y="480"/>
                  <a:pt x="48" y="480"/>
                </a:cubicBezTo>
                <a:cubicBezTo>
                  <a:pt x="21" y="480"/>
                  <a:pt x="0" y="501"/>
                  <a:pt x="0" y="528"/>
                </a:cubicBezTo>
                <a:cubicBezTo>
                  <a:pt x="0" y="1110"/>
                  <a:pt x="0" y="1110"/>
                  <a:pt x="0" y="1110"/>
                </a:cubicBezTo>
                <a:cubicBezTo>
                  <a:pt x="0" y="1137"/>
                  <a:pt x="21" y="1158"/>
                  <a:pt x="48" y="1158"/>
                </a:cubicBezTo>
                <a:cubicBezTo>
                  <a:pt x="75" y="1158"/>
                  <a:pt x="75" y="1158"/>
                  <a:pt x="75" y="1158"/>
                </a:cubicBezTo>
                <a:cubicBezTo>
                  <a:pt x="205" y="1445"/>
                  <a:pt x="492" y="1638"/>
                  <a:pt x="819" y="1638"/>
                </a:cubicBezTo>
                <a:cubicBezTo>
                  <a:pt x="1146" y="1638"/>
                  <a:pt x="1433" y="1445"/>
                  <a:pt x="1563" y="1158"/>
                </a:cubicBezTo>
                <a:cubicBezTo>
                  <a:pt x="1590" y="1158"/>
                  <a:pt x="1590" y="1158"/>
                  <a:pt x="1590" y="1158"/>
                </a:cubicBezTo>
                <a:cubicBezTo>
                  <a:pt x="1617" y="1158"/>
                  <a:pt x="1638" y="1137"/>
                  <a:pt x="1638" y="1110"/>
                </a:cubicBezTo>
                <a:cubicBezTo>
                  <a:pt x="1638" y="528"/>
                  <a:pt x="1638" y="528"/>
                  <a:pt x="1638" y="528"/>
                </a:cubicBezTo>
                <a:cubicBezTo>
                  <a:pt x="1638" y="501"/>
                  <a:pt x="1617" y="480"/>
                  <a:pt x="1590" y="480"/>
                </a:cubicBezTo>
                <a:close/>
                <a:moveTo>
                  <a:pt x="1456" y="480"/>
                </a:moveTo>
                <a:cubicBezTo>
                  <a:pt x="1214" y="480"/>
                  <a:pt x="1214" y="480"/>
                  <a:pt x="1214" y="480"/>
                </a:cubicBezTo>
                <a:cubicBezTo>
                  <a:pt x="1203" y="435"/>
                  <a:pt x="1191" y="392"/>
                  <a:pt x="1176" y="352"/>
                </a:cubicBezTo>
                <a:cubicBezTo>
                  <a:pt x="1232" y="341"/>
                  <a:pt x="1285" y="328"/>
                  <a:pt x="1334" y="312"/>
                </a:cubicBezTo>
                <a:cubicBezTo>
                  <a:pt x="1382" y="361"/>
                  <a:pt x="1423" y="417"/>
                  <a:pt x="1456" y="480"/>
                </a:cubicBezTo>
                <a:close/>
                <a:moveTo>
                  <a:pt x="1248" y="237"/>
                </a:moveTo>
                <a:cubicBezTo>
                  <a:pt x="1214" y="246"/>
                  <a:pt x="1177" y="254"/>
                  <a:pt x="1138" y="261"/>
                </a:cubicBezTo>
                <a:cubicBezTo>
                  <a:pt x="1117" y="218"/>
                  <a:pt x="1093" y="176"/>
                  <a:pt x="1063" y="138"/>
                </a:cubicBezTo>
                <a:cubicBezTo>
                  <a:pt x="1129" y="162"/>
                  <a:pt x="1192" y="195"/>
                  <a:pt x="1248" y="237"/>
                </a:cubicBezTo>
                <a:close/>
                <a:moveTo>
                  <a:pt x="867" y="104"/>
                </a:moveTo>
                <a:cubicBezTo>
                  <a:pt x="942" y="128"/>
                  <a:pt x="1001" y="206"/>
                  <a:pt x="1038" y="276"/>
                </a:cubicBezTo>
                <a:cubicBezTo>
                  <a:pt x="983" y="282"/>
                  <a:pt x="926" y="286"/>
                  <a:pt x="867" y="287"/>
                </a:cubicBezTo>
                <a:lnTo>
                  <a:pt x="867" y="104"/>
                </a:lnTo>
                <a:close/>
                <a:moveTo>
                  <a:pt x="867" y="383"/>
                </a:moveTo>
                <a:cubicBezTo>
                  <a:pt x="940" y="382"/>
                  <a:pt x="1011" y="376"/>
                  <a:pt x="1080" y="367"/>
                </a:cubicBezTo>
                <a:cubicBezTo>
                  <a:pt x="1093" y="402"/>
                  <a:pt x="1105" y="440"/>
                  <a:pt x="1115" y="480"/>
                </a:cubicBezTo>
                <a:cubicBezTo>
                  <a:pt x="867" y="480"/>
                  <a:pt x="867" y="480"/>
                  <a:pt x="867" y="480"/>
                </a:cubicBezTo>
                <a:lnTo>
                  <a:pt x="867" y="383"/>
                </a:lnTo>
                <a:close/>
                <a:moveTo>
                  <a:pt x="771" y="104"/>
                </a:moveTo>
                <a:cubicBezTo>
                  <a:pt x="771" y="287"/>
                  <a:pt x="771" y="287"/>
                  <a:pt x="771" y="287"/>
                </a:cubicBezTo>
                <a:cubicBezTo>
                  <a:pt x="712" y="286"/>
                  <a:pt x="655" y="282"/>
                  <a:pt x="600" y="276"/>
                </a:cubicBezTo>
                <a:cubicBezTo>
                  <a:pt x="637" y="206"/>
                  <a:pt x="696" y="128"/>
                  <a:pt x="771" y="104"/>
                </a:cubicBezTo>
                <a:close/>
                <a:moveTo>
                  <a:pt x="771" y="383"/>
                </a:moveTo>
                <a:cubicBezTo>
                  <a:pt x="771" y="480"/>
                  <a:pt x="771" y="480"/>
                  <a:pt x="771" y="480"/>
                </a:cubicBezTo>
                <a:cubicBezTo>
                  <a:pt x="523" y="480"/>
                  <a:pt x="523" y="480"/>
                  <a:pt x="523" y="480"/>
                </a:cubicBezTo>
                <a:cubicBezTo>
                  <a:pt x="533" y="440"/>
                  <a:pt x="545" y="402"/>
                  <a:pt x="558" y="367"/>
                </a:cubicBezTo>
                <a:cubicBezTo>
                  <a:pt x="626" y="376"/>
                  <a:pt x="698" y="382"/>
                  <a:pt x="771" y="383"/>
                </a:cubicBezTo>
                <a:close/>
                <a:moveTo>
                  <a:pt x="575" y="138"/>
                </a:moveTo>
                <a:cubicBezTo>
                  <a:pt x="545" y="176"/>
                  <a:pt x="521" y="218"/>
                  <a:pt x="500" y="261"/>
                </a:cubicBezTo>
                <a:cubicBezTo>
                  <a:pt x="461" y="254"/>
                  <a:pt x="424" y="246"/>
                  <a:pt x="390" y="237"/>
                </a:cubicBezTo>
                <a:cubicBezTo>
                  <a:pt x="446" y="195"/>
                  <a:pt x="509" y="162"/>
                  <a:pt x="575" y="138"/>
                </a:cubicBezTo>
                <a:close/>
                <a:moveTo>
                  <a:pt x="304" y="312"/>
                </a:moveTo>
                <a:cubicBezTo>
                  <a:pt x="353" y="328"/>
                  <a:pt x="406" y="341"/>
                  <a:pt x="462" y="352"/>
                </a:cubicBezTo>
                <a:cubicBezTo>
                  <a:pt x="447" y="392"/>
                  <a:pt x="435" y="435"/>
                  <a:pt x="424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215" y="417"/>
                  <a:pt x="256" y="361"/>
                  <a:pt x="304" y="312"/>
                </a:cubicBezTo>
                <a:close/>
                <a:moveTo>
                  <a:pt x="182" y="1158"/>
                </a:moveTo>
                <a:cubicBezTo>
                  <a:pt x="424" y="1158"/>
                  <a:pt x="424" y="1158"/>
                  <a:pt x="424" y="1158"/>
                </a:cubicBezTo>
                <a:cubicBezTo>
                  <a:pt x="435" y="1203"/>
                  <a:pt x="447" y="1246"/>
                  <a:pt x="462" y="1286"/>
                </a:cubicBezTo>
                <a:cubicBezTo>
                  <a:pt x="406" y="1297"/>
                  <a:pt x="353" y="1310"/>
                  <a:pt x="304" y="1326"/>
                </a:cubicBezTo>
                <a:cubicBezTo>
                  <a:pt x="256" y="1277"/>
                  <a:pt x="215" y="1221"/>
                  <a:pt x="182" y="1158"/>
                </a:cubicBezTo>
                <a:close/>
                <a:moveTo>
                  <a:pt x="390" y="1401"/>
                </a:moveTo>
                <a:cubicBezTo>
                  <a:pt x="424" y="1392"/>
                  <a:pt x="461" y="1384"/>
                  <a:pt x="500" y="1377"/>
                </a:cubicBezTo>
                <a:cubicBezTo>
                  <a:pt x="521" y="1420"/>
                  <a:pt x="545" y="1462"/>
                  <a:pt x="575" y="1500"/>
                </a:cubicBezTo>
                <a:cubicBezTo>
                  <a:pt x="509" y="1476"/>
                  <a:pt x="446" y="1443"/>
                  <a:pt x="390" y="1401"/>
                </a:cubicBezTo>
                <a:close/>
                <a:moveTo>
                  <a:pt x="771" y="1534"/>
                </a:moveTo>
                <a:cubicBezTo>
                  <a:pt x="696" y="1510"/>
                  <a:pt x="637" y="1432"/>
                  <a:pt x="600" y="1362"/>
                </a:cubicBezTo>
                <a:cubicBezTo>
                  <a:pt x="655" y="1356"/>
                  <a:pt x="712" y="1352"/>
                  <a:pt x="771" y="1351"/>
                </a:cubicBezTo>
                <a:lnTo>
                  <a:pt x="771" y="1534"/>
                </a:lnTo>
                <a:close/>
                <a:moveTo>
                  <a:pt x="771" y="1255"/>
                </a:moveTo>
                <a:cubicBezTo>
                  <a:pt x="698" y="1256"/>
                  <a:pt x="626" y="1262"/>
                  <a:pt x="558" y="1271"/>
                </a:cubicBezTo>
                <a:cubicBezTo>
                  <a:pt x="545" y="1236"/>
                  <a:pt x="533" y="1198"/>
                  <a:pt x="523" y="1158"/>
                </a:cubicBezTo>
                <a:cubicBezTo>
                  <a:pt x="771" y="1158"/>
                  <a:pt x="771" y="1158"/>
                  <a:pt x="771" y="1158"/>
                </a:cubicBezTo>
                <a:lnTo>
                  <a:pt x="771" y="1255"/>
                </a:lnTo>
                <a:close/>
                <a:moveTo>
                  <a:pt x="867" y="1534"/>
                </a:moveTo>
                <a:cubicBezTo>
                  <a:pt x="867" y="1351"/>
                  <a:pt x="867" y="1351"/>
                  <a:pt x="867" y="1351"/>
                </a:cubicBezTo>
                <a:cubicBezTo>
                  <a:pt x="926" y="1352"/>
                  <a:pt x="983" y="1356"/>
                  <a:pt x="1038" y="1362"/>
                </a:cubicBezTo>
                <a:cubicBezTo>
                  <a:pt x="1001" y="1432"/>
                  <a:pt x="942" y="1510"/>
                  <a:pt x="867" y="1534"/>
                </a:cubicBezTo>
                <a:close/>
                <a:moveTo>
                  <a:pt x="867" y="1255"/>
                </a:moveTo>
                <a:cubicBezTo>
                  <a:pt x="867" y="1158"/>
                  <a:pt x="867" y="1158"/>
                  <a:pt x="867" y="1158"/>
                </a:cubicBezTo>
                <a:cubicBezTo>
                  <a:pt x="1115" y="1158"/>
                  <a:pt x="1115" y="1158"/>
                  <a:pt x="1115" y="1158"/>
                </a:cubicBezTo>
                <a:cubicBezTo>
                  <a:pt x="1105" y="1198"/>
                  <a:pt x="1093" y="1236"/>
                  <a:pt x="1080" y="1271"/>
                </a:cubicBezTo>
                <a:cubicBezTo>
                  <a:pt x="1011" y="1262"/>
                  <a:pt x="940" y="1256"/>
                  <a:pt x="867" y="1255"/>
                </a:cubicBezTo>
                <a:close/>
                <a:moveTo>
                  <a:pt x="1063" y="1500"/>
                </a:moveTo>
                <a:cubicBezTo>
                  <a:pt x="1093" y="1462"/>
                  <a:pt x="1117" y="1420"/>
                  <a:pt x="1138" y="1377"/>
                </a:cubicBezTo>
                <a:cubicBezTo>
                  <a:pt x="1177" y="1384"/>
                  <a:pt x="1214" y="1392"/>
                  <a:pt x="1248" y="1401"/>
                </a:cubicBezTo>
                <a:cubicBezTo>
                  <a:pt x="1192" y="1443"/>
                  <a:pt x="1129" y="1476"/>
                  <a:pt x="1063" y="1500"/>
                </a:cubicBezTo>
                <a:close/>
                <a:moveTo>
                  <a:pt x="1334" y="1326"/>
                </a:moveTo>
                <a:cubicBezTo>
                  <a:pt x="1285" y="1310"/>
                  <a:pt x="1232" y="1297"/>
                  <a:pt x="1176" y="1286"/>
                </a:cubicBezTo>
                <a:cubicBezTo>
                  <a:pt x="1191" y="1246"/>
                  <a:pt x="1203" y="1203"/>
                  <a:pt x="1214" y="1158"/>
                </a:cubicBezTo>
                <a:cubicBezTo>
                  <a:pt x="1456" y="1158"/>
                  <a:pt x="1456" y="1158"/>
                  <a:pt x="1456" y="1158"/>
                </a:cubicBezTo>
                <a:cubicBezTo>
                  <a:pt x="1423" y="1220"/>
                  <a:pt x="1382" y="1277"/>
                  <a:pt x="1334" y="1326"/>
                </a:cubicBezTo>
                <a:close/>
                <a:moveTo>
                  <a:pt x="1542" y="1062"/>
                </a:moveTo>
                <a:cubicBezTo>
                  <a:pt x="96" y="1062"/>
                  <a:pt x="96" y="1062"/>
                  <a:pt x="96" y="1062"/>
                </a:cubicBezTo>
                <a:cubicBezTo>
                  <a:pt x="96" y="576"/>
                  <a:pt x="96" y="576"/>
                  <a:pt x="96" y="576"/>
                </a:cubicBezTo>
                <a:cubicBezTo>
                  <a:pt x="1542" y="576"/>
                  <a:pt x="1542" y="576"/>
                  <a:pt x="1542" y="576"/>
                </a:cubicBezTo>
                <a:lnTo>
                  <a:pt x="1542" y="1062"/>
                </a:lnTo>
                <a:close/>
                <a:moveTo>
                  <a:pt x="584" y="744"/>
                </a:moveTo>
                <a:cubicBezTo>
                  <a:pt x="572" y="721"/>
                  <a:pt x="582" y="692"/>
                  <a:pt x="606" y="680"/>
                </a:cubicBezTo>
                <a:cubicBezTo>
                  <a:pt x="629" y="668"/>
                  <a:pt x="658" y="678"/>
                  <a:pt x="670" y="702"/>
                </a:cubicBezTo>
                <a:cubicBezTo>
                  <a:pt x="723" y="808"/>
                  <a:pt x="723" y="808"/>
                  <a:pt x="723" y="808"/>
                </a:cubicBezTo>
                <a:cubicBezTo>
                  <a:pt x="776" y="702"/>
                  <a:pt x="776" y="702"/>
                  <a:pt x="776" y="702"/>
                </a:cubicBezTo>
                <a:cubicBezTo>
                  <a:pt x="784" y="685"/>
                  <a:pt x="801" y="675"/>
                  <a:pt x="819" y="675"/>
                </a:cubicBezTo>
                <a:cubicBezTo>
                  <a:pt x="837" y="675"/>
                  <a:pt x="854" y="685"/>
                  <a:pt x="862" y="702"/>
                </a:cubicBezTo>
                <a:cubicBezTo>
                  <a:pt x="915" y="808"/>
                  <a:pt x="915" y="808"/>
                  <a:pt x="915" y="808"/>
                </a:cubicBezTo>
                <a:cubicBezTo>
                  <a:pt x="968" y="702"/>
                  <a:pt x="968" y="702"/>
                  <a:pt x="968" y="702"/>
                </a:cubicBezTo>
                <a:cubicBezTo>
                  <a:pt x="980" y="678"/>
                  <a:pt x="1009" y="668"/>
                  <a:pt x="1032" y="680"/>
                </a:cubicBezTo>
                <a:cubicBezTo>
                  <a:pt x="1056" y="692"/>
                  <a:pt x="1066" y="721"/>
                  <a:pt x="1054" y="744"/>
                </a:cubicBezTo>
                <a:cubicBezTo>
                  <a:pt x="958" y="936"/>
                  <a:pt x="958" y="936"/>
                  <a:pt x="958" y="936"/>
                </a:cubicBezTo>
                <a:cubicBezTo>
                  <a:pt x="940" y="972"/>
                  <a:pt x="890" y="972"/>
                  <a:pt x="872" y="936"/>
                </a:cubicBezTo>
                <a:cubicBezTo>
                  <a:pt x="819" y="830"/>
                  <a:pt x="819" y="830"/>
                  <a:pt x="819" y="830"/>
                </a:cubicBezTo>
                <a:cubicBezTo>
                  <a:pt x="766" y="936"/>
                  <a:pt x="766" y="936"/>
                  <a:pt x="766" y="936"/>
                </a:cubicBezTo>
                <a:cubicBezTo>
                  <a:pt x="748" y="972"/>
                  <a:pt x="698" y="972"/>
                  <a:pt x="680" y="936"/>
                </a:cubicBezTo>
                <a:lnTo>
                  <a:pt x="584" y="744"/>
                </a:lnTo>
                <a:close/>
                <a:moveTo>
                  <a:pt x="1155" y="819"/>
                </a:moveTo>
                <a:cubicBezTo>
                  <a:pt x="1155" y="792"/>
                  <a:pt x="1176" y="771"/>
                  <a:pt x="1203" y="771"/>
                </a:cubicBezTo>
                <a:cubicBezTo>
                  <a:pt x="1230" y="771"/>
                  <a:pt x="1251" y="792"/>
                  <a:pt x="1251" y="819"/>
                </a:cubicBezTo>
                <a:cubicBezTo>
                  <a:pt x="1251" y="846"/>
                  <a:pt x="1230" y="867"/>
                  <a:pt x="1203" y="867"/>
                </a:cubicBezTo>
                <a:cubicBezTo>
                  <a:pt x="1176" y="867"/>
                  <a:pt x="1155" y="846"/>
                  <a:pt x="1155" y="819"/>
                </a:cubicBezTo>
                <a:close/>
                <a:moveTo>
                  <a:pt x="387" y="819"/>
                </a:moveTo>
                <a:cubicBezTo>
                  <a:pt x="387" y="792"/>
                  <a:pt x="408" y="771"/>
                  <a:pt x="435" y="771"/>
                </a:cubicBezTo>
                <a:cubicBezTo>
                  <a:pt x="462" y="771"/>
                  <a:pt x="483" y="792"/>
                  <a:pt x="483" y="819"/>
                </a:cubicBezTo>
                <a:cubicBezTo>
                  <a:pt x="483" y="846"/>
                  <a:pt x="462" y="867"/>
                  <a:pt x="435" y="867"/>
                </a:cubicBezTo>
                <a:cubicBezTo>
                  <a:pt x="408" y="867"/>
                  <a:pt x="387" y="846"/>
                  <a:pt x="387" y="819"/>
                </a:cubicBezTo>
                <a:close/>
                <a:moveTo>
                  <a:pt x="195" y="819"/>
                </a:moveTo>
                <a:cubicBezTo>
                  <a:pt x="195" y="792"/>
                  <a:pt x="216" y="771"/>
                  <a:pt x="243" y="771"/>
                </a:cubicBezTo>
                <a:cubicBezTo>
                  <a:pt x="270" y="771"/>
                  <a:pt x="291" y="792"/>
                  <a:pt x="291" y="819"/>
                </a:cubicBezTo>
                <a:cubicBezTo>
                  <a:pt x="291" y="846"/>
                  <a:pt x="270" y="867"/>
                  <a:pt x="243" y="867"/>
                </a:cubicBezTo>
                <a:cubicBezTo>
                  <a:pt x="216" y="867"/>
                  <a:pt x="195" y="846"/>
                  <a:pt x="195" y="819"/>
                </a:cubicBezTo>
                <a:close/>
                <a:moveTo>
                  <a:pt x="1347" y="819"/>
                </a:moveTo>
                <a:cubicBezTo>
                  <a:pt x="1347" y="792"/>
                  <a:pt x="1368" y="771"/>
                  <a:pt x="1395" y="771"/>
                </a:cubicBezTo>
                <a:cubicBezTo>
                  <a:pt x="1422" y="771"/>
                  <a:pt x="1443" y="792"/>
                  <a:pt x="1443" y="819"/>
                </a:cubicBezTo>
                <a:cubicBezTo>
                  <a:pt x="1443" y="846"/>
                  <a:pt x="1422" y="867"/>
                  <a:pt x="1395" y="867"/>
                </a:cubicBezTo>
                <a:cubicBezTo>
                  <a:pt x="1368" y="867"/>
                  <a:pt x="1347" y="846"/>
                  <a:pt x="1347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2211995" y="3227234"/>
            <a:ext cx="351854" cy="407764"/>
          </a:xfrm>
          <a:custGeom>
            <a:avLst/>
            <a:gdLst>
              <a:gd name="T0" fmla="*/ 846 w 1472"/>
              <a:gd name="T1" fmla="*/ 1706 h 1706"/>
              <a:gd name="T2" fmla="*/ 894 w 1472"/>
              <a:gd name="T3" fmla="*/ 1411 h 1706"/>
              <a:gd name="T4" fmla="*/ 1278 w 1472"/>
              <a:gd name="T5" fmla="*/ 1267 h 1706"/>
              <a:gd name="T6" fmla="*/ 1444 w 1472"/>
              <a:gd name="T7" fmla="*/ 1022 h 1706"/>
              <a:gd name="T8" fmla="*/ 1462 w 1472"/>
              <a:gd name="T9" fmla="*/ 953 h 1706"/>
              <a:gd name="T10" fmla="*/ 521 w 1472"/>
              <a:gd name="T11" fmla="*/ 81 h 1706"/>
              <a:gd name="T12" fmla="*/ 222 w 1472"/>
              <a:gd name="T13" fmla="*/ 1142 h 1706"/>
              <a:gd name="T14" fmla="*/ 270 w 1472"/>
              <a:gd name="T15" fmla="*/ 1706 h 1706"/>
              <a:gd name="T16" fmla="*/ 540 w 1472"/>
              <a:gd name="T17" fmla="*/ 175 h 1706"/>
              <a:gd name="T18" fmla="*/ 1190 w 1472"/>
              <a:gd name="T19" fmla="*/ 718 h 1706"/>
              <a:gd name="T20" fmla="*/ 1209 w 1472"/>
              <a:gd name="T21" fmla="*/ 1033 h 1706"/>
              <a:gd name="T22" fmla="*/ 1182 w 1472"/>
              <a:gd name="T23" fmla="*/ 1267 h 1706"/>
              <a:gd name="T24" fmla="*/ 846 w 1472"/>
              <a:gd name="T25" fmla="*/ 1315 h 1706"/>
              <a:gd name="T26" fmla="*/ 798 w 1472"/>
              <a:gd name="T27" fmla="*/ 1610 h 1706"/>
              <a:gd name="T28" fmla="*/ 318 w 1472"/>
              <a:gd name="T29" fmla="*/ 1121 h 1706"/>
              <a:gd name="T30" fmla="*/ 138 w 1472"/>
              <a:gd name="T31" fmla="*/ 580 h 1706"/>
              <a:gd name="T32" fmla="*/ 750 w 1472"/>
              <a:gd name="T33" fmla="*/ 1219 h 1706"/>
              <a:gd name="T34" fmla="*/ 510 w 1472"/>
              <a:gd name="T35" fmla="*/ 1171 h 1706"/>
              <a:gd name="T36" fmla="*/ 750 w 1472"/>
              <a:gd name="T37" fmla="*/ 1123 h 1706"/>
              <a:gd name="T38" fmla="*/ 366 w 1472"/>
              <a:gd name="T39" fmla="*/ 739 h 1706"/>
              <a:gd name="T40" fmla="*/ 472 w 1472"/>
              <a:gd name="T41" fmla="*/ 848 h 1706"/>
              <a:gd name="T42" fmla="*/ 510 w 1472"/>
              <a:gd name="T43" fmla="*/ 979 h 1706"/>
              <a:gd name="T44" fmla="*/ 750 w 1472"/>
              <a:gd name="T45" fmla="*/ 1027 h 1706"/>
              <a:gd name="T46" fmla="*/ 798 w 1472"/>
              <a:gd name="T47" fmla="*/ 923 h 1706"/>
              <a:gd name="T48" fmla="*/ 889 w 1472"/>
              <a:gd name="T49" fmla="*/ 739 h 1706"/>
              <a:gd name="T50" fmla="*/ 990 w 1472"/>
              <a:gd name="T51" fmla="*/ 691 h 1706"/>
              <a:gd name="T52" fmla="*/ 889 w 1472"/>
              <a:gd name="T53" fmla="*/ 643 h 1706"/>
              <a:gd name="T54" fmla="*/ 892 w 1472"/>
              <a:gd name="T55" fmla="*/ 522 h 1706"/>
              <a:gd name="T56" fmla="*/ 824 w 1472"/>
              <a:gd name="T57" fmla="*/ 454 h 1706"/>
              <a:gd name="T58" fmla="*/ 702 w 1472"/>
              <a:gd name="T59" fmla="*/ 456 h 1706"/>
              <a:gd name="T60" fmla="*/ 654 w 1472"/>
              <a:gd name="T61" fmla="*/ 355 h 1706"/>
              <a:gd name="T62" fmla="*/ 606 w 1472"/>
              <a:gd name="T63" fmla="*/ 456 h 1706"/>
              <a:gd name="T64" fmla="*/ 522 w 1472"/>
              <a:gd name="T65" fmla="*/ 491 h 1706"/>
              <a:gd name="T66" fmla="*/ 417 w 1472"/>
              <a:gd name="T67" fmla="*/ 454 h 1706"/>
              <a:gd name="T68" fmla="*/ 454 w 1472"/>
              <a:gd name="T69" fmla="*/ 559 h 1706"/>
              <a:gd name="T70" fmla="*/ 419 w 1472"/>
              <a:gd name="T71" fmla="*/ 643 h 1706"/>
              <a:gd name="T72" fmla="*/ 318 w 1472"/>
              <a:gd name="T73" fmla="*/ 691 h 1706"/>
              <a:gd name="T74" fmla="*/ 515 w 1472"/>
              <a:gd name="T75" fmla="*/ 654 h 1706"/>
              <a:gd name="T76" fmla="*/ 798 w 1472"/>
              <a:gd name="T77" fmla="*/ 691 h 1706"/>
              <a:gd name="T78" fmla="*/ 702 w 1472"/>
              <a:gd name="T79" fmla="*/ 923 h 1706"/>
              <a:gd name="T80" fmla="*/ 606 w 1472"/>
              <a:gd name="T81" fmla="*/ 931 h 1706"/>
              <a:gd name="T82" fmla="*/ 515 w 1472"/>
              <a:gd name="T83" fmla="*/ 654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2" h="1706">
                <a:moveTo>
                  <a:pt x="270" y="1706"/>
                </a:moveTo>
                <a:cubicBezTo>
                  <a:pt x="846" y="1706"/>
                  <a:pt x="846" y="1706"/>
                  <a:pt x="846" y="1706"/>
                </a:cubicBezTo>
                <a:cubicBezTo>
                  <a:pt x="873" y="1706"/>
                  <a:pt x="894" y="1684"/>
                  <a:pt x="894" y="1658"/>
                </a:cubicBezTo>
                <a:cubicBezTo>
                  <a:pt x="894" y="1411"/>
                  <a:pt x="894" y="1411"/>
                  <a:pt x="894" y="1411"/>
                </a:cubicBezTo>
                <a:cubicBezTo>
                  <a:pt x="1134" y="1411"/>
                  <a:pt x="1134" y="1411"/>
                  <a:pt x="1134" y="1411"/>
                </a:cubicBezTo>
                <a:cubicBezTo>
                  <a:pt x="1214" y="1411"/>
                  <a:pt x="1278" y="1347"/>
                  <a:pt x="1278" y="1267"/>
                </a:cubicBezTo>
                <a:cubicBezTo>
                  <a:pt x="1278" y="1105"/>
                  <a:pt x="1278" y="1105"/>
                  <a:pt x="1278" y="1105"/>
                </a:cubicBezTo>
                <a:cubicBezTo>
                  <a:pt x="1444" y="1022"/>
                  <a:pt x="1444" y="1022"/>
                  <a:pt x="1444" y="1022"/>
                </a:cubicBezTo>
                <a:cubicBezTo>
                  <a:pt x="1456" y="1016"/>
                  <a:pt x="1465" y="1005"/>
                  <a:pt x="1469" y="992"/>
                </a:cubicBezTo>
                <a:cubicBezTo>
                  <a:pt x="1472" y="979"/>
                  <a:pt x="1470" y="964"/>
                  <a:pt x="1462" y="953"/>
                </a:cubicBezTo>
                <a:cubicBezTo>
                  <a:pt x="1278" y="677"/>
                  <a:pt x="1278" y="677"/>
                  <a:pt x="1278" y="677"/>
                </a:cubicBezTo>
                <a:cubicBezTo>
                  <a:pt x="1269" y="291"/>
                  <a:pt x="913" y="0"/>
                  <a:pt x="521" y="81"/>
                </a:cubicBezTo>
                <a:cubicBezTo>
                  <a:pt x="284" y="131"/>
                  <a:pt x="92" y="323"/>
                  <a:pt x="44" y="561"/>
                </a:cubicBezTo>
                <a:cubicBezTo>
                  <a:pt x="0" y="777"/>
                  <a:pt x="66" y="992"/>
                  <a:pt x="222" y="1142"/>
                </a:cubicBezTo>
                <a:cubicBezTo>
                  <a:pt x="222" y="1658"/>
                  <a:pt x="222" y="1658"/>
                  <a:pt x="222" y="1658"/>
                </a:cubicBezTo>
                <a:cubicBezTo>
                  <a:pt x="222" y="1684"/>
                  <a:pt x="244" y="1706"/>
                  <a:pt x="270" y="1706"/>
                </a:cubicBezTo>
                <a:close/>
                <a:moveTo>
                  <a:pt x="138" y="580"/>
                </a:moveTo>
                <a:cubicBezTo>
                  <a:pt x="178" y="380"/>
                  <a:pt x="340" y="217"/>
                  <a:pt x="540" y="175"/>
                </a:cubicBezTo>
                <a:cubicBezTo>
                  <a:pt x="879" y="105"/>
                  <a:pt x="1182" y="359"/>
                  <a:pt x="1182" y="691"/>
                </a:cubicBezTo>
                <a:cubicBezTo>
                  <a:pt x="1182" y="701"/>
                  <a:pt x="1185" y="710"/>
                  <a:pt x="1190" y="718"/>
                </a:cubicBezTo>
                <a:cubicBezTo>
                  <a:pt x="1352" y="961"/>
                  <a:pt x="1352" y="961"/>
                  <a:pt x="1352" y="961"/>
                </a:cubicBezTo>
                <a:cubicBezTo>
                  <a:pt x="1209" y="1033"/>
                  <a:pt x="1209" y="1033"/>
                  <a:pt x="1209" y="1033"/>
                </a:cubicBezTo>
                <a:cubicBezTo>
                  <a:pt x="1193" y="1041"/>
                  <a:pt x="1182" y="1057"/>
                  <a:pt x="1182" y="1075"/>
                </a:cubicBezTo>
                <a:cubicBezTo>
                  <a:pt x="1182" y="1267"/>
                  <a:pt x="1182" y="1267"/>
                  <a:pt x="1182" y="1267"/>
                </a:cubicBezTo>
                <a:cubicBezTo>
                  <a:pt x="1182" y="1294"/>
                  <a:pt x="1161" y="1315"/>
                  <a:pt x="1134" y="1315"/>
                </a:cubicBezTo>
                <a:cubicBezTo>
                  <a:pt x="846" y="1315"/>
                  <a:pt x="846" y="1315"/>
                  <a:pt x="846" y="1315"/>
                </a:cubicBezTo>
                <a:cubicBezTo>
                  <a:pt x="820" y="1315"/>
                  <a:pt x="798" y="1337"/>
                  <a:pt x="798" y="1363"/>
                </a:cubicBezTo>
                <a:cubicBezTo>
                  <a:pt x="798" y="1610"/>
                  <a:pt x="798" y="1610"/>
                  <a:pt x="798" y="1610"/>
                </a:cubicBezTo>
                <a:cubicBezTo>
                  <a:pt x="318" y="1610"/>
                  <a:pt x="318" y="1610"/>
                  <a:pt x="318" y="1610"/>
                </a:cubicBezTo>
                <a:cubicBezTo>
                  <a:pt x="318" y="1121"/>
                  <a:pt x="318" y="1121"/>
                  <a:pt x="318" y="1121"/>
                </a:cubicBezTo>
                <a:cubicBezTo>
                  <a:pt x="318" y="1107"/>
                  <a:pt x="312" y="1094"/>
                  <a:pt x="302" y="1085"/>
                </a:cubicBezTo>
                <a:cubicBezTo>
                  <a:pt x="161" y="958"/>
                  <a:pt x="99" y="769"/>
                  <a:pt x="138" y="580"/>
                </a:cubicBezTo>
                <a:close/>
                <a:moveTo>
                  <a:pt x="798" y="1171"/>
                </a:moveTo>
                <a:cubicBezTo>
                  <a:pt x="798" y="1198"/>
                  <a:pt x="777" y="1219"/>
                  <a:pt x="750" y="1219"/>
                </a:cubicBezTo>
                <a:cubicBezTo>
                  <a:pt x="558" y="1219"/>
                  <a:pt x="558" y="1219"/>
                  <a:pt x="558" y="1219"/>
                </a:cubicBezTo>
                <a:cubicBezTo>
                  <a:pt x="532" y="1219"/>
                  <a:pt x="510" y="1198"/>
                  <a:pt x="510" y="1171"/>
                </a:cubicBezTo>
                <a:cubicBezTo>
                  <a:pt x="510" y="1145"/>
                  <a:pt x="532" y="1123"/>
                  <a:pt x="558" y="1123"/>
                </a:cubicBezTo>
                <a:cubicBezTo>
                  <a:pt x="750" y="1123"/>
                  <a:pt x="750" y="1123"/>
                  <a:pt x="750" y="1123"/>
                </a:cubicBezTo>
                <a:cubicBezTo>
                  <a:pt x="777" y="1123"/>
                  <a:pt x="798" y="1145"/>
                  <a:pt x="798" y="1171"/>
                </a:cubicBezTo>
                <a:close/>
                <a:moveTo>
                  <a:pt x="366" y="739"/>
                </a:moveTo>
                <a:cubicBezTo>
                  <a:pt x="419" y="739"/>
                  <a:pt x="419" y="739"/>
                  <a:pt x="419" y="739"/>
                </a:cubicBezTo>
                <a:cubicBezTo>
                  <a:pt x="427" y="779"/>
                  <a:pt x="445" y="816"/>
                  <a:pt x="472" y="848"/>
                </a:cubicBezTo>
                <a:cubicBezTo>
                  <a:pt x="498" y="877"/>
                  <a:pt x="510" y="906"/>
                  <a:pt x="510" y="935"/>
                </a:cubicBezTo>
                <a:cubicBezTo>
                  <a:pt x="510" y="979"/>
                  <a:pt x="510" y="979"/>
                  <a:pt x="510" y="979"/>
                </a:cubicBezTo>
                <a:cubicBezTo>
                  <a:pt x="510" y="1006"/>
                  <a:pt x="532" y="1027"/>
                  <a:pt x="558" y="1027"/>
                </a:cubicBezTo>
                <a:cubicBezTo>
                  <a:pt x="750" y="1027"/>
                  <a:pt x="750" y="1027"/>
                  <a:pt x="750" y="1027"/>
                </a:cubicBezTo>
                <a:cubicBezTo>
                  <a:pt x="777" y="1027"/>
                  <a:pt x="798" y="1006"/>
                  <a:pt x="798" y="97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98" y="895"/>
                  <a:pt x="815" y="871"/>
                  <a:pt x="829" y="856"/>
                </a:cubicBezTo>
                <a:cubicBezTo>
                  <a:pt x="860" y="823"/>
                  <a:pt x="881" y="783"/>
                  <a:pt x="889" y="739"/>
                </a:cubicBezTo>
                <a:cubicBezTo>
                  <a:pt x="942" y="739"/>
                  <a:pt x="942" y="739"/>
                  <a:pt x="942" y="739"/>
                </a:cubicBezTo>
                <a:cubicBezTo>
                  <a:pt x="969" y="739"/>
                  <a:pt x="990" y="718"/>
                  <a:pt x="990" y="691"/>
                </a:cubicBezTo>
                <a:cubicBezTo>
                  <a:pt x="990" y="665"/>
                  <a:pt x="969" y="643"/>
                  <a:pt x="942" y="643"/>
                </a:cubicBezTo>
                <a:cubicBezTo>
                  <a:pt x="889" y="643"/>
                  <a:pt x="889" y="643"/>
                  <a:pt x="889" y="643"/>
                </a:cubicBezTo>
                <a:cubicBezTo>
                  <a:pt x="883" y="613"/>
                  <a:pt x="871" y="585"/>
                  <a:pt x="855" y="559"/>
                </a:cubicBezTo>
                <a:cubicBezTo>
                  <a:pt x="892" y="522"/>
                  <a:pt x="892" y="522"/>
                  <a:pt x="892" y="522"/>
                </a:cubicBezTo>
                <a:cubicBezTo>
                  <a:pt x="911" y="503"/>
                  <a:pt x="911" y="473"/>
                  <a:pt x="892" y="454"/>
                </a:cubicBezTo>
                <a:cubicBezTo>
                  <a:pt x="873" y="435"/>
                  <a:pt x="843" y="435"/>
                  <a:pt x="824" y="454"/>
                </a:cubicBezTo>
                <a:cubicBezTo>
                  <a:pt x="787" y="491"/>
                  <a:pt x="787" y="491"/>
                  <a:pt x="787" y="491"/>
                </a:cubicBezTo>
                <a:cubicBezTo>
                  <a:pt x="761" y="474"/>
                  <a:pt x="732" y="462"/>
                  <a:pt x="702" y="456"/>
                </a:cubicBezTo>
                <a:cubicBezTo>
                  <a:pt x="702" y="403"/>
                  <a:pt x="702" y="403"/>
                  <a:pt x="702" y="403"/>
                </a:cubicBezTo>
                <a:cubicBezTo>
                  <a:pt x="702" y="377"/>
                  <a:pt x="681" y="355"/>
                  <a:pt x="654" y="355"/>
                </a:cubicBezTo>
                <a:cubicBezTo>
                  <a:pt x="628" y="355"/>
                  <a:pt x="606" y="377"/>
                  <a:pt x="606" y="403"/>
                </a:cubicBezTo>
                <a:cubicBezTo>
                  <a:pt x="606" y="456"/>
                  <a:pt x="606" y="456"/>
                  <a:pt x="606" y="456"/>
                </a:cubicBezTo>
                <a:cubicBezTo>
                  <a:pt x="605" y="456"/>
                  <a:pt x="604" y="457"/>
                  <a:pt x="603" y="457"/>
                </a:cubicBezTo>
                <a:cubicBezTo>
                  <a:pt x="574" y="463"/>
                  <a:pt x="546" y="475"/>
                  <a:pt x="522" y="491"/>
                </a:cubicBezTo>
                <a:cubicBezTo>
                  <a:pt x="485" y="454"/>
                  <a:pt x="485" y="454"/>
                  <a:pt x="485" y="454"/>
                </a:cubicBezTo>
                <a:cubicBezTo>
                  <a:pt x="466" y="435"/>
                  <a:pt x="435" y="435"/>
                  <a:pt x="417" y="454"/>
                </a:cubicBezTo>
                <a:cubicBezTo>
                  <a:pt x="398" y="473"/>
                  <a:pt x="398" y="503"/>
                  <a:pt x="417" y="522"/>
                </a:cubicBezTo>
                <a:cubicBezTo>
                  <a:pt x="454" y="559"/>
                  <a:pt x="454" y="559"/>
                  <a:pt x="454" y="559"/>
                </a:cubicBezTo>
                <a:cubicBezTo>
                  <a:pt x="439" y="581"/>
                  <a:pt x="428" y="605"/>
                  <a:pt x="422" y="631"/>
                </a:cubicBezTo>
                <a:cubicBezTo>
                  <a:pt x="421" y="635"/>
                  <a:pt x="420" y="639"/>
                  <a:pt x="419" y="643"/>
                </a:cubicBezTo>
                <a:cubicBezTo>
                  <a:pt x="366" y="643"/>
                  <a:pt x="366" y="643"/>
                  <a:pt x="366" y="643"/>
                </a:cubicBezTo>
                <a:cubicBezTo>
                  <a:pt x="340" y="643"/>
                  <a:pt x="318" y="665"/>
                  <a:pt x="318" y="691"/>
                </a:cubicBezTo>
                <a:cubicBezTo>
                  <a:pt x="318" y="718"/>
                  <a:pt x="340" y="739"/>
                  <a:pt x="366" y="739"/>
                </a:cubicBezTo>
                <a:close/>
                <a:moveTo>
                  <a:pt x="515" y="654"/>
                </a:moveTo>
                <a:cubicBezTo>
                  <a:pt x="528" y="603"/>
                  <a:pt x="571" y="562"/>
                  <a:pt x="622" y="551"/>
                </a:cubicBezTo>
                <a:cubicBezTo>
                  <a:pt x="717" y="531"/>
                  <a:pt x="798" y="602"/>
                  <a:pt x="798" y="691"/>
                </a:cubicBezTo>
                <a:cubicBezTo>
                  <a:pt x="798" y="728"/>
                  <a:pt x="784" y="763"/>
                  <a:pt x="759" y="790"/>
                </a:cubicBezTo>
                <a:cubicBezTo>
                  <a:pt x="722" y="830"/>
                  <a:pt x="702" y="876"/>
                  <a:pt x="702" y="923"/>
                </a:cubicBezTo>
                <a:cubicBezTo>
                  <a:pt x="702" y="931"/>
                  <a:pt x="702" y="931"/>
                  <a:pt x="702" y="931"/>
                </a:cubicBezTo>
                <a:cubicBezTo>
                  <a:pt x="606" y="931"/>
                  <a:pt x="606" y="931"/>
                  <a:pt x="606" y="931"/>
                </a:cubicBezTo>
                <a:cubicBezTo>
                  <a:pt x="605" y="881"/>
                  <a:pt x="585" y="832"/>
                  <a:pt x="545" y="785"/>
                </a:cubicBezTo>
                <a:cubicBezTo>
                  <a:pt x="514" y="750"/>
                  <a:pt x="503" y="702"/>
                  <a:pt x="515" y="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922928" y="3235430"/>
            <a:ext cx="391519" cy="391372"/>
          </a:xfrm>
          <a:custGeom>
            <a:avLst/>
            <a:gdLst>
              <a:gd name="T0" fmla="*/ 288 w 1638"/>
              <a:gd name="T1" fmla="*/ 1542 h 1638"/>
              <a:gd name="T2" fmla="*/ 1350 w 1638"/>
              <a:gd name="T3" fmla="*/ 1590 h 1638"/>
              <a:gd name="T4" fmla="*/ 1590 w 1638"/>
              <a:gd name="T5" fmla="*/ 1638 h 1638"/>
              <a:gd name="T6" fmla="*/ 1638 w 1638"/>
              <a:gd name="T7" fmla="*/ 1398 h 1638"/>
              <a:gd name="T8" fmla="*/ 1398 w 1638"/>
              <a:gd name="T9" fmla="*/ 1350 h 1638"/>
              <a:gd name="T10" fmla="*/ 1350 w 1638"/>
              <a:gd name="T11" fmla="*/ 1446 h 1638"/>
              <a:gd name="T12" fmla="*/ 1541 w 1638"/>
              <a:gd name="T13" fmla="*/ 870 h 1638"/>
              <a:gd name="T14" fmla="*/ 1638 w 1638"/>
              <a:gd name="T15" fmla="*/ 822 h 1638"/>
              <a:gd name="T16" fmla="*/ 1590 w 1638"/>
              <a:gd name="T17" fmla="*/ 582 h 1638"/>
              <a:gd name="T18" fmla="*/ 1350 w 1638"/>
              <a:gd name="T19" fmla="*/ 630 h 1638"/>
              <a:gd name="T20" fmla="*/ 1398 w 1638"/>
              <a:gd name="T21" fmla="*/ 870 h 1638"/>
              <a:gd name="T22" fmla="*/ 892 w 1638"/>
              <a:gd name="T23" fmla="*/ 1442 h 1638"/>
              <a:gd name="T24" fmla="*/ 1237 w 1638"/>
              <a:gd name="T25" fmla="*/ 760 h 1638"/>
              <a:gd name="T26" fmla="*/ 1060 w 1638"/>
              <a:gd name="T27" fmla="*/ 291 h 1638"/>
              <a:gd name="T28" fmla="*/ 1155 w 1638"/>
              <a:gd name="T29" fmla="*/ 243 h 1638"/>
              <a:gd name="T30" fmla="*/ 1059 w 1638"/>
              <a:gd name="T31" fmla="*/ 195 h 1638"/>
              <a:gd name="T32" fmla="*/ 1011 w 1638"/>
              <a:gd name="T33" fmla="*/ 0 h 1638"/>
              <a:gd name="T34" fmla="*/ 579 w 1638"/>
              <a:gd name="T35" fmla="*/ 48 h 1638"/>
              <a:gd name="T36" fmla="*/ 531 w 1638"/>
              <a:gd name="T37" fmla="*/ 195 h 1638"/>
              <a:gd name="T38" fmla="*/ 531 w 1638"/>
              <a:gd name="T39" fmla="*/ 291 h 1638"/>
              <a:gd name="T40" fmla="*/ 401 w 1638"/>
              <a:gd name="T41" fmla="*/ 692 h 1638"/>
              <a:gd name="T42" fmla="*/ 677 w 1638"/>
              <a:gd name="T43" fmla="*/ 1261 h 1638"/>
              <a:gd name="T44" fmla="*/ 194 w 1638"/>
              <a:gd name="T45" fmla="*/ 870 h 1638"/>
              <a:gd name="T46" fmla="*/ 288 w 1638"/>
              <a:gd name="T47" fmla="*/ 822 h 1638"/>
              <a:gd name="T48" fmla="*/ 240 w 1638"/>
              <a:gd name="T49" fmla="*/ 582 h 1638"/>
              <a:gd name="T50" fmla="*/ 0 w 1638"/>
              <a:gd name="T51" fmla="*/ 630 h 1638"/>
              <a:gd name="T52" fmla="*/ 48 w 1638"/>
              <a:gd name="T53" fmla="*/ 870 h 1638"/>
              <a:gd name="T54" fmla="*/ 459 w 1638"/>
              <a:gd name="T55" fmla="*/ 1446 h 1638"/>
              <a:gd name="T56" fmla="*/ 288 w 1638"/>
              <a:gd name="T57" fmla="*/ 1398 h 1638"/>
              <a:gd name="T58" fmla="*/ 48 w 1638"/>
              <a:gd name="T59" fmla="*/ 1350 h 1638"/>
              <a:gd name="T60" fmla="*/ 0 w 1638"/>
              <a:gd name="T61" fmla="*/ 1590 h 1638"/>
              <a:gd name="T62" fmla="*/ 240 w 1638"/>
              <a:gd name="T63" fmla="*/ 1638 h 1638"/>
              <a:gd name="T64" fmla="*/ 1446 w 1638"/>
              <a:gd name="T65" fmla="*/ 1446 h 1638"/>
              <a:gd name="T66" fmla="*/ 1542 w 1638"/>
              <a:gd name="T67" fmla="*/ 1542 h 1638"/>
              <a:gd name="T68" fmla="*/ 1446 w 1638"/>
              <a:gd name="T69" fmla="*/ 1446 h 1638"/>
              <a:gd name="T70" fmla="*/ 1542 w 1638"/>
              <a:gd name="T71" fmla="*/ 678 h 1638"/>
              <a:gd name="T72" fmla="*/ 1446 w 1638"/>
              <a:gd name="T73" fmla="*/ 774 h 1638"/>
              <a:gd name="T74" fmla="*/ 819 w 1638"/>
              <a:gd name="T75" fmla="*/ 678 h 1638"/>
              <a:gd name="T76" fmla="*/ 819 w 1638"/>
              <a:gd name="T77" fmla="*/ 582 h 1638"/>
              <a:gd name="T78" fmla="*/ 819 w 1638"/>
              <a:gd name="T79" fmla="*/ 678 h 1638"/>
              <a:gd name="T80" fmla="*/ 963 w 1638"/>
              <a:gd name="T81" fmla="*/ 96 h 1638"/>
              <a:gd name="T82" fmla="*/ 675 w 1638"/>
              <a:gd name="T83" fmla="*/ 195 h 1638"/>
              <a:gd name="T84" fmla="*/ 501 w 1638"/>
              <a:gd name="T85" fmla="*/ 726 h 1638"/>
              <a:gd name="T86" fmla="*/ 964 w 1638"/>
              <a:gd name="T87" fmla="*/ 291 h 1638"/>
              <a:gd name="T88" fmla="*/ 871 w 1638"/>
              <a:gd name="T89" fmla="*/ 1228 h 1638"/>
              <a:gd name="T90" fmla="*/ 867 w 1638"/>
              <a:gd name="T91" fmla="*/ 766 h 1638"/>
              <a:gd name="T92" fmla="*/ 819 w 1638"/>
              <a:gd name="T93" fmla="*/ 486 h 1638"/>
              <a:gd name="T94" fmla="*/ 771 w 1638"/>
              <a:gd name="T95" fmla="*/ 766 h 1638"/>
              <a:gd name="T96" fmla="*/ 767 w 1638"/>
              <a:gd name="T97" fmla="*/ 1228 h 1638"/>
              <a:gd name="T98" fmla="*/ 192 w 1638"/>
              <a:gd name="T99" fmla="*/ 774 h 1638"/>
              <a:gd name="T100" fmla="*/ 96 w 1638"/>
              <a:gd name="T101" fmla="*/ 678 h 1638"/>
              <a:gd name="T102" fmla="*/ 192 w 1638"/>
              <a:gd name="T103" fmla="*/ 774 h 1638"/>
              <a:gd name="T104" fmla="*/ 96 w 1638"/>
              <a:gd name="T105" fmla="*/ 1542 h 1638"/>
              <a:gd name="T106" fmla="*/ 192 w 1638"/>
              <a:gd name="T107" fmla="*/ 1446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8" h="1638">
                <a:moveTo>
                  <a:pt x="288" y="1590"/>
                </a:moveTo>
                <a:cubicBezTo>
                  <a:pt x="288" y="1542"/>
                  <a:pt x="288" y="1542"/>
                  <a:pt x="288" y="1542"/>
                </a:cubicBezTo>
                <a:cubicBezTo>
                  <a:pt x="1350" y="1542"/>
                  <a:pt x="1350" y="1542"/>
                  <a:pt x="1350" y="1542"/>
                </a:cubicBezTo>
                <a:cubicBezTo>
                  <a:pt x="1350" y="1590"/>
                  <a:pt x="1350" y="1590"/>
                  <a:pt x="1350" y="1590"/>
                </a:cubicBezTo>
                <a:cubicBezTo>
                  <a:pt x="1350" y="1617"/>
                  <a:pt x="1372" y="1638"/>
                  <a:pt x="1398" y="1638"/>
                </a:cubicBezTo>
                <a:cubicBezTo>
                  <a:pt x="1590" y="1638"/>
                  <a:pt x="1590" y="1638"/>
                  <a:pt x="1590" y="1638"/>
                </a:cubicBezTo>
                <a:cubicBezTo>
                  <a:pt x="1617" y="1638"/>
                  <a:pt x="1638" y="1617"/>
                  <a:pt x="1638" y="1590"/>
                </a:cubicBezTo>
                <a:cubicBezTo>
                  <a:pt x="1638" y="1398"/>
                  <a:pt x="1638" y="1398"/>
                  <a:pt x="1638" y="1398"/>
                </a:cubicBezTo>
                <a:cubicBezTo>
                  <a:pt x="1638" y="1372"/>
                  <a:pt x="1617" y="1350"/>
                  <a:pt x="1590" y="1350"/>
                </a:cubicBezTo>
                <a:cubicBezTo>
                  <a:pt x="1398" y="1350"/>
                  <a:pt x="1398" y="1350"/>
                  <a:pt x="1398" y="1350"/>
                </a:cubicBezTo>
                <a:cubicBezTo>
                  <a:pt x="1372" y="1350"/>
                  <a:pt x="1350" y="1372"/>
                  <a:pt x="1350" y="1398"/>
                </a:cubicBezTo>
                <a:cubicBezTo>
                  <a:pt x="1350" y="1446"/>
                  <a:pt x="1350" y="1446"/>
                  <a:pt x="1350" y="1446"/>
                </a:cubicBezTo>
                <a:cubicBezTo>
                  <a:pt x="1179" y="1446"/>
                  <a:pt x="1179" y="1446"/>
                  <a:pt x="1179" y="1446"/>
                </a:cubicBezTo>
                <a:cubicBezTo>
                  <a:pt x="1383" y="1329"/>
                  <a:pt x="1524" y="1116"/>
                  <a:pt x="1541" y="870"/>
                </a:cubicBezTo>
                <a:cubicBezTo>
                  <a:pt x="1590" y="870"/>
                  <a:pt x="1590" y="870"/>
                  <a:pt x="1590" y="870"/>
                </a:cubicBezTo>
                <a:cubicBezTo>
                  <a:pt x="1617" y="870"/>
                  <a:pt x="1638" y="849"/>
                  <a:pt x="1638" y="822"/>
                </a:cubicBezTo>
                <a:cubicBezTo>
                  <a:pt x="1638" y="630"/>
                  <a:pt x="1638" y="630"/>
                  <a:pt x="1638" y="630"/>
                </a:cubicBezTo>
                <a:cubicBezTo>
                  <a:pt x="1638" y="604"/>
                  <a:pt x="1617" y="582"/>
                  <a:pt x="1590" y="582"/>
                </a:cubicBezTo>
                <a:cubicBezTo>
                  <a:pt x="1398" y="582"/>
                  <a:pt x="1398" y="582"/>
                  <a:pt x="1398" y="582"/>
                </a:cubicBezTo>
                <a:cubicBezTo>
                  <a:pt x="1372" y="582"/>
                  <a:pt x="1350" y="604"/>
                  <a:pt x="1350" y="630"/>
                </a:cubicBezTo>
                <a:cubicBezTo>
                  <a:pt x="1350" y="822"/>
                  <a:pt x="1350" y="822"/>
                  <a:pt x="1350" y="822"/>
                </a:cubicBezTo>
                <a:cubicBezTo>
                  <a:pt x="1350" y="849"/>
                  <a:pt x="1372" y="870"/>
                  <a:pt x="1398" y="870"/>
                </a:cubicBezTo>
                <a:cubicBezTo>
                  <a:pt x="1444" y="870"/>
                  <a:pt x="1444" y="870"/>
                  <a:pt x="1444" y="870"/>
                </a:cubicBezTo>
                <a:cubicBezTo>
                  <a:pt x="1421" y="1168"/>
                  <a:pt x="1188" y="1408"/>
                  <a:pt x="892" y="1442"/>
                </a:cubicBezTo>
                <a:cubicBezTo>
                  <a:pt x="906" y="1406"/>
                  <a:pt x="908" y="1404"/>
                  <a:pt x="961" y="1261"/>
                </a:cubicBezTo>
                <a:cubicBezTo>
                  <a:pt x="1032" y="1070"/>
                  <a:pt x="1093" y="904"/>
                  <a:pt x="1237" y="760"/>
                </a:cubicBezTo>
                <a:cubicBezTo>
                  <a:pt x="1256" y="741"/>
                  <a:pt x="1256" y="711"/>
                  <a:pt x="1237" y="692"/>
                </a:cubicBezTo>
                <a:cubicBezTo>
                  <a:pt x="1131" y="587"/>
                  <a:pt x="1068" y="442"/>
                  <a:pt x="1060" y="291"/>
                </a:cubicBezTo>
                <a:cubicBezTo>
                  <a:pt x="1107" y="291"/>
                  <a:pt x="1107" y="291"/>
                  <a:pt x="1107" y="291"/>
                </a:cubicBezTo>
                <a:cubicBezTo>
                  <a:pt x="1134" y="291"/>
                  <a:pt x="1155" y="270"/>
                  <a:pt x="1155" y="243"/>
                </a:cubicBezTo>
                <a:cubicBezTo>
                  <a:pt x="1155" y="216"/>
                  <a:pt x="1134" y="195"/>
                  <a:pt x="1107" y="195"/>
                </a:cubicBezTo>
                <a:cubicBezTo>
                  <a:pt x="1059" y="195"/>
                  <a:pt x="1059" y="195"/>
                  <a:pt x="1059" y="195"/>
                </a:cubicBezTo>
                <a:cubicBezTo>
                  <a:pt x="1059" y="48"/>
                  <a:pt x="1059" y="48"/>
                  <a:pt x="1059" y="48"/>
                </a:cubicBezTo>
                <a:cubicBezTo>
                  <a:pt x="1059" y="21"/>
                  <a:pt x="1038" y="0"/>
                  <a:pt x="1011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00" y="0"/>
                  <a:pt x="579" y="21"/>
                  <a:pt x="579" y="48"/>
                </a:cubicBezTo>
                <a:cubicBezTo>
                  <a:pt x="579" y="195"/>
                  <a:pt x="579" y="195"/>
                  <a:pt x="579" y="195"/>
                </a:cubicBezTo>
                <a:cubicBezTo>
                  <a:pt x="531" y="195"/>
                  <a:pt x="531" y="195"/>
                  <a:pt x="531" y="195"/>
                </a:cubicBezTo>
                <a:cubicBezTo>
                  <a:pt x="504" y="195"/>
                  <a:pt x="483" y="216"/>
                  <a:pt x="483" y="243"/>
                </a:cubicBezTo>
                <a:cubicBezTo>
                  <a:pt x="483" y="270"/>
                  <a:pt x="504" y="291"/>
                  <a:pt x="531" y="291"/>
                </a:cubicBezTo>
                <a:cubicBezTo>
                  <a:pt x="578" y="291"/>
                  <a:pt x="578" y="291"/>
                  <a:pt x="578" y="291"/>
                </a:cubicBezTo>
                <a:cubicBezTo>
                  <a:pt x="570" y="442"/>
                  <a:pt x="507" y="587"/>
                  <a:pt x="401" y="692"/>
                </a:cubicBezTo>
                <a:cubicBezTo>
                  <a:pt x="382" y="711"/>
                  <a:pt x="382" y="741"/>
                  <a:pt x="401" y="760"/>
                </a:cubicBezTo>
                <a:cubicBezTo>
                  <a:pt x="545" y="904"/>
                  <a:pt x="606" y="1070"/>
                  <a:pt x="677" y="1261"/>
                </a:cubicBezTo>
                <a:cubicBezTo>
                  <a:pt x="729" y="1402"/>
                  <a:pt x="733" y="1407"/>
                  <a:pt x="746" y="1442"/>
                </a:cubicBezTo>
                <a:cubicBezTo>
                  <a:pt x="450" y="1408"/>
                  <a:pt x="217" y="1168"/>
                  <a:pt x="194" y="870"/>
                </a:cubicBezTo>
                <a:cubicBezTo>
                  <a:pt x="240" y="870"/>
                  <a:pt x="240" y="870"/>
                  <a:pt x="240" y="870"/>
                </a:cubicBezTo>
                <a:cubicBezTo>
                  <a:pt x="266" y="870"/>
                  <a:pt x="288" y="849"/>
                  <a:pt x="288" y="822"/>
                </a:cubicBezTo>
                <a:cubicBezTo>
                  <a:pt x="288" y="630"/>
                  <a:pt x="288" y="630"/>
                  <a:pt x="288" y="630"/>
                </a:cubicBezTo>
                <a:cubicBezTo>
                  <a:pt x="288" y="604"/>
                  <a:pt x="266" y="582"/>
                  <a:pt x="240" y="582"/>
                </a:cubicBezTo>
                <a:cubicBezTo>
                  <a:pt x="48" y="582"/>
                  <a:pt x="48" y="582"/>
                  <a:pt x="48" y="582"/>
                </a:cubicBezTo>
                <a:cubicBezTo>
                  <a:pt x="21" y="582"/>
                  <a:pt x="0" y="604"/>
                  <a:pt x="0" y="630"/>
                </a:cubicBezTo>
                <a:cubicBezTo>
                  <a:pt x="0" y="822"/>
                  <a:pt x="0" y="822"/>
                  <a:pt x="0" y="822"/>
                </a:cubicBezTo>
                <a:cubicBezTo>
                  <a:pt x="0" y="849"/>
                  <a:pt x="21" y="870"/>
                  <a:pt x="48" y="870"/>
                </a:cubicBezTo>
                <a:cubicBezTo>
                  <a:pt x="97" y="870"/>
                  <a:pt x="97" y="870"/>
                  <a:pt x="97" y="870"/>
                </a:cubicBezTo>
                <a:cubicBezTo>
                  <a:pt x="114" y="1116"/>
                  <a:pt x="255" y="1329"/>
                  <a:pt x="459" y="1446"/>
                </a:cubicBezTo>
                <a:cubicBezTo>
                  <a:pt x="288" y="1446"/>
                  <a:pt x="288" y="1446"/>
                  <a:pt x="288" y="1446"/>
                </a:cubicBezTo>
                <a:cubicBezTo>
                  <a:pt x="288" y="1398"/>
                  <a:pt x="288" y="1398"/>
                  <a:pt x="288" y="1398"/>
                </a:cubicBezTo>
                <a:cubicBezTo>
                  <a:pt x="288" y="1372"/>
                  <a:pt x="266" y="1350"/>
                  <a:pt x="240" y="1350"/>
                </a:cubicBezTo>
                <a:cubicBezTo>
                  <a:pt x="48" y="1350"/>
                  <a:pt x="48" y="1350"/>
                  <a:pt x="48" y="1350"/>
                </a:cubicBezTo>
                <a:cubicBezTo>
                  <a:pt x="21" y="1350"/>
                  <a:pt x="0" y="1372"/>
                  <a:pt x="0" y="1398"/>
                </a:cubicBezTo>
                <a:cubicBezTo>
                  <a:pt x="0" y="1590"/>
                  <a:pt x="0" y="1590"/>
                  <a:pt x="0" y="1590"/>
                </a:cubicBezTo>
                <a:cubicBezTo>
                  <a:pt x="0" y="1617"/>
                  <a:pt x="21" y="1638"/>
                  <a:pt x="48" y="1638"/>
                </a:cubicBezTo>
                <a:cubicBezTo>
                  <a:pt x="240" y="1638"/>
                  <a:pt x="240" y="1638"/>
                  <a:pt x="240" y="1638"/>
                </a:cubicBezTo>
                <a:cubicBezTo>
                  <a:pt x="266" y="1638"/>
                  <a:pt x="288" y="1617"/>
                  <a:pt x="288" y="1590"/>
                </a:cubicBezTo>
                <a:close/>
                <a:moveTo>
                  <a:pt x="1446" y="1446"/>
                </a:moveTo>
                <a:cubicBezTo>
                  <a:pt x="1542" y="1446"/>
                  <a:pt x="1542" y="1446"/>
                  <a:pt x="1542" y="1446"/>
                </a:cubicBezTo>
                <a:cubicBezTo>
                  <a:pt x="1542" y="1542"/>
                  <a:pt x="1542" y="1542"/>
                  <a:pt x="1542" y="1542"/>
                </a:cubicBezTo>
                <a:cubicBezTo>
                  <a:pt x="1446" y="1542"/>
                  <a:pt x="1446" y="1542"/>
                  <a:pt x="1446" y="1542"/>
                </a:cubicBezTo>
                <a:lnTo>
                  <a:pt x="1446" y="1446"/>
                </a:lnTo>
                <a:close/>
                <a:moveTo>
                  <a:pt x="1446" y="678"/>
                </a:moveTo>
                <a:cubicBezTo>
                  <a:pt x="1542" y="678"/>
                  <a:pt x="1542" y="678"/>
                  <a:pt x="1542" y="678"/>
                </a:cubicBezTo>
                <a:cubicBezTo>
                  <a:pt x="1542" y="774"/>
                  <a:pt x="1542" y="774"/>
                  <a:pt x="1542" y="774"/>
                </a:cubicBezTo>
                <a:cubicBezTo>
                  <a:pt x="1446" y="774"/>
                  <a:pt x="1446" y="774"/>
                  <a:pt x="1446" y="774"/>
                </a:cubicBezTo>
                <a:lnTo>
                  <a:pt x="1446" y="678"/>
                </a:lnTo>
                <a:close/>
                <a:moveTo>
                  <a:pt x="819" y="678"/>
                </a:moveTo>
                <a:cubicBezTo>
                  <a:pt x="793" y="678"/>
                  <a:pt x="771" y="657"/>
                  <a:pt x="771" y="630"/>
                </a:cubicBezTo>
                <a:cubicBezTo>
                  <a:pt x="771" y="604"/>
                  <a:pt x="793" y="582"/>
                  <a:pt x="819" y="582"/>
                </a:cubicBezTo>
                <a:cubicBezTo>
                  <a:pt x="845" y="582"/>
                  <a:pt x="867" y="604"/>
                  <a:pt x="867" y="630"/>
                </a:cubicBezTo>
                <a:cubicBezTo>
                  <a:pt x="867" y="657"/>
                  <a:pt x="845" y="678"/>
                  <a:pt x="819" y="678"/>
                </a:cubicBezTo>
                <a:close/>
                <a:moveTo>
                  <a:pt x="675" y="96"/>
                </a:moveTo>
                <a:cubicBezTo>
                  <a:pt x="963" y="96"/>
                  <a:pt x="963" y="96"/>
                  <a:pt x="963" y="96"/>
                </a:cubicBezTo>
                <a:cubicBezTo>
                  <a:pt x="963" y="195"/>
                  <a:pt x="963" y="195"/>
                  <a:pt x="963" y="195"/>
                </a:cubicBezTo>
                <a:cubicBezTo>
                  <a:pt x="675" y="195"/>
                  <a:pt x="675" y="195"/>
                  <a:pt x="675" y="195"/>
                </a:cubicBezTo>
                <a:lnTo>
                  <a:pt x="675" y="96"/>
                </a:lnTo>
                <a:close/>
                <a:moveTo>
                  <a:pt x="501" y="726"/>
                </a:moveTo>
                <a:cubicBezTo>
                  <a:pt x="605" y="606"/>
                  <a:pt x="667" y="451"/>
                  <a:pt x="674" y="291"/>
                </a:cubicBezTo>
                <a:cubicBezTo>
                  <a:pt x="964" y="291"/>
                  <a:pt x="964" y="291"/>
                  <a:pt x="964" y="291"/>
                </a:cubicBezTo>
                <a:cubicBezTo>
                  <a:pt x="971" y="451"/>
                  <a:pt x="1033" y="606"/>
                  <a:pt x="1137" y="726"/>
                </a:cubicBezTo>
                <a:cubicBezTo>
                  <a:pt x="1000" y="877"/>
                  <a:pt x="937" y="1048"/>
                  <a:pt x="871" y="1228"/>
                </a:cubicBezTo>
                <a:cubicBezTo>
                  <a:pt x="870" y="1231"/>
                  <a:pt x="868" y="1235"/>
                  <a:pt x="867" y="1238"/>
                </a:cubicBezTo>
                <a:cubicBezTo>
                  <a:pt x="867" y="766"/>
                  <a:pt x="867" y="766"/>
                  <a:pt x="867" y="766"/>
                </a:cubicBezTo>
                <a:cubicBezTo>
                  <a:pt x="923" y="746"/>
                  <a:pt x="963" y="693"/>
                  <a:pt x="963" y="630"/>
                </a:cubicBezTo>
                <a:cubicBezTo>
                  <a:pt x="963" y="551"/>
                  <a:pt x="898" y="486"/>
                  <a:pt x="819" y="486"/>
                </a:cubicBezTo>
                <a:cubicBezTo>
                  <a:pt x="740" y="486"/>
                  <a:pt x="675" y="551"/>
                  <a:pt x="675" y="630"/>
                </a:cubicBezTo>
                <a:cubicBezTo>
                  <a:pt x="675" y="693"/>
                  <a:pt x="715" y="746"/>
                  <a:pt x="771" y="766"/>
                </a:cubicBezTo>
                <a:cubicBezTo>
                  <a:pt x="771" y="1238"/>
                  <a:pt x="771" y="1238"/>
                  <a:pt x="771" y="1238"/>
                </a:cubicBezTo>
                <a:cubicBezTo>
                  <a:pt x="770" y="1235"/>
                  <a:pt x="768" y="1231"/>
                  <a:pt x="767" y="1228"/>
                </a:cubicBezTo>
                <a:cubicBezTo>
                  <a:pt x="701" y="1048"/>
                  <a:pt x="638" y="877"/>
                  <a:pt x="501" y="726"/>
                </a:cubicBezTo>
                <a:close/>
                <a:moveTo>
                  <a:pt x="192" y="774"/>
                </a:moveTo>
                <a:cubicBezTo>
                  <a:pt x="96" y="774"/>
                  <a:pt x="96" y="774"/>
                  <a:pt x="96" y="774"/>
                </a:cubicBezTo>
                <a:cubicBezTo>
                  <a:pt x="96" y="678"/>
                  <a:pt x="96" y="678"/>
                  <a:pt x="96" y="678"/>
                </a:cubicBezTo>
                <a:cubicBezTo>
                  <a:pt x="192" y="678"/>
                  <a:pt x="192" y="678"/>
                  <a:pt x="192" y="678"/>
                </a:cubicBezTo>
                <a:lnTo>
                  <a:pt x="192" y="774"/>
                </a:lnTo>
                <a:close/>
                <a:moveTo>
                  <a:pt x="192" y="1542"/>
                </a:moveTo>
                <a:cubicBezTo>
                  <a:pt x="96" y="1542"/>
                  <a:pt x="96" y="1542"/>
                  <a:pt x="96" y="1542"/>
                </a:cubicBezTo>
                <a:cubicBezTo>
                  <a:pt x="96" y="1446"/>
                  <a:pt x="96" y="1446"/>
                  <a:pt x="96" y="1446"/>
                </a:cubicBezTo>
                <a:cubicBezTo>
                  <a:pt x="192" y="1446"/>
                  <a:pt x="192" y="1446"/>
                  <a:pt x="192" y="1446"/>
                </a:cubicBezTo>
                <a:lnTo>
                  <a:pt x="192" y="1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3645790" y="3235357"/>
            <a:ext cx="391519" cy="391519"/>
          </a:xfrm>
          <a:custGeom>
            <a:avLst/>
            <a:gdLst>
              <a:gd name="T0" fmla="*/ 1381 w 1638"/>
              <a:gd name="T1" fmla="*/ 548 h 1638"/>
              <a:gd name="T2" fmla="*/ 1328 w 1638"/>
              <a:gd name="T3" fmla="*/ 174 h 1638"/>
              <a:gd name="T4" fmla="*/ 1026 w 1638"/>
              <a:gd name="T5" fmla="*/ 230 h 1638"/>
              <a:gd name="T6" fmla="*/ 723 w 1638"/>
              <a:gd name="T7" fmla="*/ 0 h 1638"/>
              <a:gd name="T8" fmla="*/ 549 w 1638"/>
              <a:gd name="T9" fmla="*/ 257 h 1638"/>
              <a:gd name="T10" fmla="*/ 174 w 1638"/>
              <a:gd name="T11" fmla="*/ 310 h 1638"/>
              <a:gd name="T12" fmla="*/ 230 w 1638"/>
              <a:gd name="T13" fmla="*/ 613 h 1638"/>
              <a:gd name="T14" fmla="*/ 0 w 1638"/>
              <a:gd name="T15" fmla="*/ 915 h 1638"/>
              <a:gd name="T16" fmla="*/ 257 w 1638"/>
              <a:gd name="T17" fmla="*/ 1089 h 1638"/>
              <a:gd name="T18" fmla="*/ 310 w 1638"/>
              <a:gd name="T19" fmla="*/ 1464 h 1638"/>
              <a:gd name="T20" fmla="*/ 613 w 1638"/>
              <a:gd name="T21" fmla="*/ 1408 h 1638"/>
              <a:gd name="T22" fmla="*/ 915 w 1638"/>
              <a:gd name="T23" fmla="*/ 1638 h 1638"/>
              <a:gd name="T24" fmla="*/ 1090 w 1638"/>
              <a:gd name="T25" fmla="*/ 1381 h 1638"/>
              <a:gd name="T26" fmla="*/ 1464 w 1638"/>
              <a:gd name="T27" fmla="*/ 1328 h 1638"/>
              <a:gd name="T28" fmla="*/ 1408 w 1638"/>
              <a:gd name="T29" fmla="*/ 1025 h 1638"/>
              <a:gd name="T30" fmla="*/ 1638 w 1638"/>
              <a:gd name="T31" fmla="*/ 723 h 1638"/>
              <a:gd name="T32" fmla="*/ 1355 w 1638"/>
              <a:gd name="T33" fmla="*/ 942 h 1638"/>
              <a:gd name="T34" fmla="*/ 1285 w 1638"/>
              <a:gd name="T35" fmla="*/ 1111 h 1638"/>
              <a:gd name="T36" fmla="*/ 1111 w 1638"/>
              <a:gd name="T37" fmla="*/ 1285 h 1638"/>
              <a:gd name="T38" fmla="*/ 942 w 1638"/>
              <a:gd name="T39" fmla="*/ 1355 h 1638"/>
              <a:gd name="T40" fmla="*/ 696 w 1638"/>
              <a:gd name="T41" fmla="*/ 1355 h 1638"/>
              <a:gd name="T42" fmla="*/ 527 w 1638"/>
              <a:gd name="T43" fmla="*/ 1285 h 1638"/>
              <a:gd name="T44" fmla="*/ 354 w 1638"/>
              <a:gd name="T45" fmla="*/ 1111 h 1638"/>
              <a:gd name="T46" fmla="*/ 283 w 1638"/>
              <a:gd name="T47" fmla="*/ 942 h 1638"/>
              <a:gd name="T48" fmla="*/ 283 w 1638"/>
              <a:gd name="T49" fmla="*/ 696 h 1638"/>
              <a:gd name="T50" fmla="*/ 354 w 1638"/>
              <a:gd name="T51" fmla="*/ 527 h 1638"/>
              <a:gd name="T52" fmla="*/ 527 w 1638"/>
              <a:gd name="T53" fmla="*/ 353 h 1638"/>
              <a:gd name="T54" fmla="*/ 696 w 1638"/>
              <a:gd name="T55" fmla="*/ 283 h 1638"/>
              <a:gd name="T56" fmla="*/ 942 w 1638"/>
              <a:gd name="T57" fmla="*/ 283 h 1638"/>
              <a:gd name="T58" fmla="*/ 1111 w 1638"/>
              <a:gd name="T59" fmla="*/ 353 h 1638"/>
              <a:gd name="T60" fmla="*/ 1285 w 1638"/>
              <a:gd name="T61" fmla="*/ 527 h 1638"/>
              <a:gd name="T62" fmla="*/ 1355 w 1638"/>
              <a:gd name="T63" fmla="*/ 696 h 1638"/>
              <a:gd name="T64" fmla="*/ 819 w 1638"/>
              <a:gd name="T65" fmla="*/ 387 h 1638"/>
              <a:gd name="T66" fmla="*/ 1251 w 1638"/>
              <a:gd name="T67" fmla="*/ 819 h 1638"/>
              <a:gd name="T68" fmla="*/ 483 w 1638"/>
              <a:gd name="T69" fmla="*/ 819 h 1638"/>
              <a:gd name="T70" fmla="*/ 579 w 1638"/>
              <a:gd name="T71" fmla="*/ 819 h 1638"/>
              <a:gd name="T72" fmla="*/ 543 w 1638"/>
              <a:gd name="T73" fmla="*/ 1011 h 1638"/>
              <a:gd name="T74" fmla="*/ 543 w 1638"/>
              <a:gd name="T75" fmla="*/ 1011 h 1638"/>
              <a:gd name="T76" fmla="*/ 635 w 1638"/>
              <a:gd name="T77" fmla="*/ 538 h 1638"/>
              <a:gd name="T78" fmla="*/ 692 w 1638"/>
              <a:gd name="T79" fmla="*/ 971 h 1638"/>
              <a:gd name="T80" fmla="*/ 771 w 1638"/>
              <a:gd name="T81" fmla="*/ 868 h 1638"/>
              <a:gd name="T82" fmla="*/ 678 w 1638"/>
              <a:gd name="T83" fmla="*/ 761 h 1638"/>
              <a:gd name="T84" fmla="*/ 771 w 1638"/>
              <a:gd name="T85" fmla="*/ 674 h 1638"/>
              <a:gd name="T86" fmla="*/ 771 w 1638"/>
              <a:gd name="T87" fmla="*/ 674 h 1638"/>
              <a:gd name="T88" fmla="*/ 867 w 1638"/>
              <a:gd name="T89" fmla="*/ 674 h 1638"/>
              <a:gd name="T90" fmla="*/ 867 w 1638"/>
              <a:gd name="T91" fmla="*/ 964 h 1638"/>
              <a:gd name="T92" fmla="*/ 961 w 1638"/>
              <a:gd name="T93" fmla="*/ 876 h 1638"/>
              <a:gd name="T94" fmla="*/ 961 w 1638"/>
              <a:gd name="T95" fmla="*/ 761 h 1638"/>
              <a:gd name="T96" fmla="*/ 1095 w 1638"/>
              <a:gd name="T97" fmla="*/ 627 h 1638"/>
              <a:gd name="T98" fmla="*/ 1095 w 1638"/>
              <a:gd name="T99" fmla="*/ 627 h 1638"/>
              <a:gd name="T100" fmla="*/ 1095 w 1638"/>
              <a:gd name="T101" fmla="*/ 1011 h 1638"/>
              <a:gd name="T102" fmla="*/ 1138 w 1638"/>
              <a:gd name="T103" fmla="*/ 925 h 1638"/>
              <a:gd name="T104" fmla="*/ 1056 w 1638"/>
              <a:gd name="T105" fmla="*/ 74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8" h="1638">
                <a:moveTo>
                  <a:pt x="1605" y="677"/>
                </a:moveTo>
                <a:cubicBezTo>
                  <a:pt x="1408" y="613"/>
                  <a:pt x="1408" y="613"/>
                  <a:pt x="1408" y="613"/>
                </a:cubicBezTo>
                <a:cubicBezTo>
                  <a:pt x="1400" y="591"/>
                  <a:pt x="1392" y="569"/>
                  <a:pt x="1381" y="548"/>
                </a:cubicBezTo>
                <a:cubicBezTo>
                  <a:pt x="1473" y="365"/>
                  <a:pt x="1473" y="365"/>
                  <a:pt x="1473" y="365"/>
                </a:cubicBezTo>
                <a:cubicBezTo>
                  <a:pt x="1482" y="347"/>
                  <a:pt x="1479" y="324"/>
                  <a:pt x="1464" y="310"/>
                </a:cubicBezTo>
                <a:cubicBezTo>
                  <a:pt x="1328" y="174"/>
                  <a:pt x="1328" y="174"/>
                  <a:pt x="1328" y="174"/>
                </a:cubicBezTo>
                <a:cubicBezTo>
                  <a:pt x="1314" y="159"/>
                  <a:pt x="1291" y="156"/>
                  <a:pt x="1273" y="165"/>
                </a:cubicBezTo>
                <a:cubicBezTo>
                  <a:pt x="1090" y="257"/>
                  <a:pt x="1090" y="257"/>
                  <a:pt x="1090" y="257"/>
                </a:cubicBezTo>
                <a:cubicBezTo>
                  <a:pt x="1069" y="247"/>
                  <a:pt x="1047" y="238"/>
                  <a:pt x="1026" y="230"/>
                </a:cubicBezTo>
                <a:cubicBezTo>
                  <a:pt x="961" y="33"/>
                  <a:pt x="961" y="33"/>
                  <a:pt x="961" y="33"/>
                </a:cubicBezTo>
                <a:cubicBezTo>
                  <a:pt x="954" y="13"/>
                  <a:pt x="936" y="0"/>
                  <a:pt x="915" y="0"/>
                </a:cubicBezTo>
                <a:cubicBezTo>
                  <a:pt x="723" y="0"/>
                  <a:pt x="723" y="0"/>
                  <a:pt x="723" y="0"/>
                </a:cubicBezTo>
                <a:cubicBezTo>
                  <a:pt x="702" y="0"/>
                  <a:pt x="684" y="13"/>
                  <a:pt x="678" y="33"/>
                </a:cubicBezTo>
                <a:cubicBezTo>
                  <a:pt x="613" y="230"/>
                  <a:pt x="613" y="230"/>
                  <a:pt x="613" y="230"/>
                </a:cubicBezTo>
                <a:cubicBezTo>
                  <a:pt x="591" y="238"/>
                  <a:pt x="570" y="247"/>
                  <a:pt x="549" y="257"/>
                </a:cubicBezTo>
                <a:cubicBezTo>
                  <a:pt x="365" y="165"/>
                  <a:pt x="365" y="165"/>
                  <a:pt x="365" y="165"/>
                </a:cubicBezTo>
                <a:cubicBezTo>
                  <a:pt x="347" y="156"/>
                  <a:pt x="325" y="159"/>
                  <a:pt x="310" y="174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60" y="324"/>
                  <a:pt x="156" y="347"/>
                  <a:pt x="165" y="365"/>
                </a:cubicBezTo>
                <a:cubicBezTo>
                  <a:pt x="257" y="548"/>
                  <a:pt x="257" y="548"/>
                  <a:pt x="257" y="548"/>
                </a:cubicBezTo>
                <a:cubicBezTo>
                  <a:pt x="247" y="569"/>
                  <a:pt x="238" y="591"/>
                  <a:pt x="230" y="613"/>
                </a:cubicBezTo>
                <a:cubicBezTo>
                  <a:pt x="33" y="677"/>
                  <a:pt x="33" y="677"/>
                  <a:pt x="33" y="677"/>
                </a:cubicBezTo>
                <a:cubicBezTo>
                  <a:pt x="13" y="684"/>
                  <a:pt x="0" y="702"/>
                  <a:pt x="0" y="723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36"/>
                  <a:pt x="13" y="954"/>
                  <a:pt x="33" y="961"/>
                </a:cubicBezTo>
                <a:cubicBezTo>
                  <a:pt x="230" y="1025"/>
                  <a:pt x="230" y="1025"/>
                  <a:pt x="230" y="1025"/>
                </a:cubicBezTo>
                <a:cubicBezTo>
                  <a:pt x="238" y="1047"/>
                  <a:pt x="247" y="1069"/>
                  <a:pt x="257" y="1089"/>
                </a:cubicBezTo>
                <a:cubicBezTo>
                  <a:pt x="165" y="1273"/>
                  <a:pt x="165" y="1273"/>
                  <a:pt x="165" y="1273"/>
                </a:cubicBezTo>
                <a:cubicBezTo>
                  <a:pt x="156" y="1291"/>
                  <a:pt x="160" y="1313"/>
                  <a:pt x="174" y="1328"/>
                </a:cubicBezTo>
                <a:cubicBezTo>
                  <a:pt x="310" y="1464"/>
                  <a:pt x="310" y="1464"/>
                  <a:pt x="310" y="1464"/>
                </a:cubicBezTo>
                <a:cubicBezTo>
                  <a:pt x="325" y="1478"/>
                  <a:pt x="347" y="1482"/>
                  <a:pt x="365" y="1473"/>
                </a:cubicBezTo>
                <a:cubicBezTo>
                  <a:pt x="549" y="1381"/>
                  <a:pt x="549" y="1381"/>
                  <a:pt x="549" y="1381"/>
                </a:cubicBezTo>
                <a:cubicBezTo>
                  <a:pt x="570" y="1391"/>
                  <a:pt x="591" y="1400"/>
                  <a:pt x="613" y="1408"/>
                </a:cubicBezTo>
                <a:cubicBezTo>
                  <a:pt x="678" y="1605"/>
                  <a:pt x="678" y="1605"/>
                  <a:pt x="678" y="1605"/>
                </a:cubicBezTo>
                <a:cubicBezTo>
                  <a:pt x="684" y="1625"/>
                  <a:pt x="702" y="1638"/>
                  <a:pt x="723" y="1638"/>
                </a:cubicBezTo>
                <a:cubicBezTo>
                  <a:pt x="915" y="1638"/>
                  <a:pt x="915" y="1638"/>
                  <a:pt x="915" y="1638"/>
                </a:cubicBezTo>
                <a:cubicBezTo>
                  <a:pt x="936" y="1638"/>
                  <a:pt x="954" y="1625"/>
                  <a:pt x="961" y="1605"/>
                </a:cubicBezTo>
                <a:cubicBezTo>
                  <a:pt x="1026" y="1408"/>
                  <a:pt x="1026" y="1408"/>
                  <a:pt x="1026" y="1408"/>
                </a:cubicBezTo>
                <a:cubicBezTo>
                  <a:pt x="1047" y="1400"/>
                  <a:pt x="1069" y="1391"/>
                  <a:pt x="1090" y="1381"/>
                </a:cubicBezTo>
                <a:cubicBezTo>
                  <a:pt x="1273" y="1473"/>
                  <a:pt x="1273" y="1473"/>
                  <a:pt x="1273" y="1473"/>
                </a:cubicBezTo>
                <a:cubicBezTo>
                  <a:pt x="1291" y="1482"/>
                  <a:pt x="1314" y="1478"/>
                  <a:pt x="1328" y="1464"/>
                </a:cubicBezTo>
                <a:cubicBezTo>
                  <a:pt x="1464" y="1328"/>
                  <a:pt x="1464" y="1328"/>
                  <a:pt x="1464" y="1328"/>
                </a:cubicBezTo>
                <a:cubicBezTo>
                  <a:pt x="1479" y="1313"/>
                  <a:pt x="1482" y="1291"/>
                  <a:pt x="1473" y="1273"/>
                </a:cubicBezTo>
                <a:cubicBezTo>
                  <a:pt x="1381" y="1089"/>
                  <a:pt x="1381" y="1089"/>
                  <a:pt x="1381" y="1089"/>
                </a:cubicBezTo>
                <a:cubicBezTo>
                  <a:pt x="1392" y="1069"/>
                  <a:pt x="1400" y="1047"/>
                  <a:pt x="1408" y="1025"/>
                </a:cubicBezTo>
                <a:cubicBezTo>
                  <a:pt x="1605" y="961"/>
                  <a:pt x="1605" y="961"/>
                  <a:pt x="1605" y="961"/>
                </a:cubicBezTo>
                <a:cubicBezTo>
                  <a:pt x="1625" y="954"/>
                  <a:pt x="1638" y="936"/>
                  <a:pt x="1638" y="915"/>
                </a:cubicBezTo>
                <a:cubicBezTo>
                  <a:pt x="1638" y="723"/>
                  <a:pt x="1638" y="723"/>
                  <a:pt x="1638" y="723"/>
                </a:cubicBezTo>
                <a:cubicBezTo>
                  <a:pt x="1638" y="702"/>
                  <a:pt x="1625" y="684"/>
                  <a:pt x="1605" y="677"/>
                </a:cubicBezTo>
                <a:close/>
                <a:moveTo>
                  <a:pt x="1542" y="880"/>
                </a:moveTo>
                <a:cubicBezTo>
                  <a:pt x="1355" y="942"/>
                  <a:pt x="1355" y="942"/>
                  <a:pt x="1355" y="942"/>
                </a:cubicBezTo>
                <a:cubicBezTo>
                  <a:pt x="1340" y="947"/>
                  <a:pt x="1329" y="958"/>
                  <a:pt x="1324" y="973"/>
                </a:cubicBezTo>
                <a:cubicBezTo>
                  <a:pt x="1314" y="1005"/>
                  <a:pt x="1301" y="1037"/>
                  <a:pt x="1285" y="1067"/>
                </a:cubicBezTo>
                <a:cubicBezTo>
                  <a:pt x="1278" y="1080"/>
                  <a:pt x="1278" y="1097"/>
                  <a:pt x="1285" y="1111"/>
                </a:cubicBezTo>
                <a:cubicBezTo>
                  <a:pt x="1372" y="1285"/>
                  <a:pt x="1372" y="1285"/>
                  <a:pt x="1372" y="1285"/>
                </a:cubicBezTo>
                <a:cubicBezTo>
                  <a:pt x="1285" y="1371"/>
                  <a:pt x="1285" y="1371"/>
                  <a:pt x="1285" y="1371"/>
                </a:cubicBezTo>
                <a:cubicBezTo>
                  <a:pt x="1111" y="1285"/>
                  <a:pt x="1111" y="1285"/>
                  <a:pt x="1111" y="1285"/>
                </a:cubicBezTo>
                <a:cubicBezTo>
                  <a:pt x="1097" y="1278"/>
                  <a:pt x="1081" y="1278"/>
                  <a:pt x="1067" y="1285"/>
                </a:cubicBezTo>
                <a:cubicBezTo>
                  <a:pt x="1037" y="1301"/>
                  <a:pt x="1006" y="1314"/>
                  <a:pt x="974" y="1324"/>
                </a:cubicBezTo>
                <a:cubicBezTo>
                  <a:pt x="959" y="1328"/>
                  <a:pt x="947" y="1340"/>
                  <a:pt x="942" y="1355"/>
                </a:cubicBezTo>
                <a:cubicBezTo>
                  <a:pt x="880" y="1542"/>
                  <a:pt x="880" y="1542"/>
                  <a:pt x="880" y="1542"/>
                </a:cubicBezTo>
                <a:cubicBezTo>
                  <a:pt x="758" y="1542"/>
                  <a:pt x="758" y="1542"/>
                  <a:pt x="758" y="1542"/>
                </a:cubicBezTo>
                <a:cubicBezTo>
                  <a:pt x="696" y="1355"/>
                  <a:pt x="696" y="1355"/>
                  <a:pt x="696" y="1355"/>
                </a:cubicBezTo>
                <a:cubicBezTo>
                  <a:pt x="692" y="1340"/>
                  <a:pt x="680" y="1328"/>
                  <a:pt x="665" y="1324"/>
                </a:cubicBezTo>
                <a:cubicBezTo>
                  <a:pt x="633" y="1314"/>
                  <a:pt x="601" y="1301"/>
                  <a:pt x="571" y="1285"/>
                </a:cubicBezTo>
                <a:cubicBezTo>
                  <a:pt x="558" y="1278"/>
                  <a:pt x="541" y="1278"/>
                  <a:pt x="527" y="1285"/>
                </a:cubicBezTo>
                <a:cubicBezTo>
                  <a:pt x="353" y="1371"/>
                  <a:pt x="353" y="1371"/>
                  <a:pt x="353" y="1371"/>
                </a:cubicBezTo>
                <a:cubicBezTo>
                  <a:pt x="267" y="1285"/>
                  <a:pt x="267" y="1285"/>
                  <a:pt x="267" y="1285"/>
                </a:cubicBezTo>
                <a:cubicBezTo>
                  <a:pt x="354" y="1111"/>
                  <a:pt x="354" y="1111"/>
                  <a:pt x="354" y="1111"/>
                </a:cubicBezTo>
                <a:cubicBezTo>
                  <a:pt x="361" y="1097"/>
                  <a:pt x="360" y="1080"/>
                  <a:pt x="353" y="1067"/>
                </a:cubicBezTo>
                <a:cubicBezTo>
                  <a:pt x="337" y="1037"/>
                  <a:pt x="324" y="1005"/>
                  <a:pt x="314" y="973"/>
                </a:cubicBezTo>
                <a:cubicBezTo>
                  <a:pt x="310" y="958"/>
                  <a:pt x="298" y="947"/>
                  <a:pt x="283" y="942"/>
                </a:cubicBezTo>
                <a:cubicBezTo>
                  <a:pt x="96" y="880"/>
                  <a:pt x="96" y="880"/>
                  <a:pt x="96" y="880"/>
                </a:cubicBezTo>
                <a:cubicBezTo>
                  <a:pt x="96" y="758"/>
                  <a:pt x="96" y="758"/>
                  <a:pt x="96" y="758"/>
                </a:cubicBezTo>
                <a:cubicBezTo>
                  <a:pt x="283" y="696"/>
                  <a:pt x="283" y="696"/>
                  <a:pt x="283" y="696"/>
                </a:cubicBezTo>
                <a:cubicBezTo>
                  <a:pt x="298" y="691"/>
                  <a:pt x="310" y="680"/>
                  <a:pt x="314" y="665"/>
                </a:cubicBezTo>
                <a:cubicBezTo>
                  <a:pt x="324" y="633"/>
                  <a:pt x="337" y="601"/>
                  <a:pt x="353" y="571"/>
                </a:cubicBezTo>
                <a:cubicBezTo>
                  <a:pt x="360" y="557"/>
                  <a:pt x="361" y="541"/>
                  <a:pt x="354" y="527"/>
                </a:cubicBezTo>
                <a:cubicBezTo>
                  <a:pt x="267" y="353"/>
                  <a:pt x="267" y="353"/>
                  <a:pt x="267" y="353"/>
                </a:cubicBezTo>
                <a:cubicBezTo>
                  <a:pt x="353" y="266"/>
                  <a:pt x="353" y="266"/>
                  <a:pt x="353" y="266"/>
                </a:cubicBezTo>
                <a:cubicBezTo>
                  <a:pt x="527" y="353"/>
                  <a:pt x="527" y="353"/>
                  <a:pt x="527" y="353"/>
                </a:cubicBezTo>
                <a:cubicBezTo>
                  <a:pt x="541" y="360"/>
                  <a:pt x="558" y="360"/>
                  <a:pt x="571" y="353"/>
                </a:cubicBezTo>
                <a:cubicBezTo>
                  <a:pt x="601" y="337"/>
                  <a:pt x="633" y="324"/>
                  <a:pt x="665" y="314"/>
                </a:cubicBezTo>
                <a:cubicBezTo>
                  <a:pt x="680" y="309"/>
                  <a:pt x="692" y="298"/>
                  <a:pt x="696" y="283"/>
                </a:cubicBezTo>
                <a:cubicBezTo>
                  <a:pt x="758" y="96"/>
                  <a:pt x="758" y="96"/>
                  <a:pt x="758" y="96"/>
                </a:cubicBezTo>
                <a:cubicBezTo>
                  <a:pt x="880" y="96"/>
                  <a:pt x="880" y="96"/>
                  <a:pt x="880" y="96"/>
                </a:cubicBezTo>
                <a:cubicBezTo>
                  <a:pt x="942" y="283"/>
                  <a:pt x="942" y="283"/>
                  <a:pt x="942" y="283"/>
                </a:cubicBezTo>
                <a:cubicBezTo>
                  <a:pt x="947" y="298"/>
                  <a:pt x="959" y="309"/>
                  <a:pt x="974" y="314"/>
                </a:cubicBezTo>
                <a:cubicBezTo>
                  <a:pt x="1006" y="324"/>
                  <a:pt x="1037" y="337"/>
                  <a:pt x="1067" y="353"/>
                </a:cubicBezTo>
                <a:cubicBezTo>
                  <a:pt x="1081" y="360"/>
                  <a:pt x="1097" y="360"/>
                  <a:pt x="1111" y="353"/>
                </a:cubicBezTo>
                <a:cubicBezTo>
                  <a:pt x="1285" y="266"/>
                  <a:pt x="1285" y="266"/>
                  <a:pt x="1285" y="266"/>
                </a:cubicBezTo>
                <a:cubicBezTo>
                  <a:pt x="1372" y="353"/>
                  <a:pt x="1372" y="353"/>
                  <a:pt x="1372" y="353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78" y="541"/>
                  <a:pt x="1278" y="557"/>
                  <a:pt x="1285" y="571"/>
                </a:cubicBezTo>
                <a:cubicBezTo>
                  <a:pt x="1301" y="601"/>
                  <a:pt x="1314" y="633"/>
                  <a:pt x="1324" y="665"/>
                </a:cubicBezTo>
                <a:cubicBezTo>
                  <a:pt x="1329" y="680"/>
                  <a:pt x="1340" y="691"/>
                  <a:pt x="1355" y="696"/>
                </a:cubicBezTo>
                <a:cubicBezTo>
                  <a:pt x="1542" y="758"/>
                  <a:pt x="1542" y="758"/>
                  <a:pt x="1542" y="758"/>
                </a:cubicBezTo>
                <a:lnTo>
                  <a:pt x="1542" y="880"/>
                </a:lnTo>
                <a:close/>
                <a:moveTo>
                  <a:pt x="819" y="387"/>
                </a:moveTo>
                <a:cubicBezTo>
                  <a:pt x="580" y="387"/>
                  <a:pt x="387" y="582"/>
                  <a:pt x="387" y="819"/>
                </a:cubicBezTo>
                <a:cubicBezTo>
                  <a:pt x="387" y="1056"/>
                  <a:pt x="580" y="1251"/>
                  <a:pt x="819" y="1251"/>
                </a:cubicBezTo>
                <a:cubicBezTo>
                  <a:pt x="1058" y="1251"/>
                  <a:pt x="1251" y="1056"/>
                  <a:pt x="1251" y="819"/>
                </a:cubicBezTo>
                <a:cubicBezTo>
                  <a:pt x="1251" y="582"/>
                  <a:pt x="1058" y="387"/>
                  <a:pt x="819" y="387"/>
                </a:cubicBezTo>
                <a:close/>
                <a:moveTo>
                  <a:pt x="500" y="925"/>
                </a:moveTo>
                <a:cubicBezTo>
                  <a:pt x="489" y="892"/>
                  <a:pt x="483" y="856"/>
                  <a:pt x="483" y="819"/>
                </a:cubicBezTo>
                <a:cubicBezTo>
                  <a:pt x="483" y="782"/>
                  <a:pt x="489" y="746"/>
                  <a:pt x="500" y="713"/>
                </a:cubicBezTo>
                <a:cubicBezTo>
                  <a:pt x="525" y="724"/>
                  <a:pt x="552" y="734"/>
                  <a:pt x="583" y="742"/>
                </a:cubicBezTo>
                <a:cubicBezTo>
                  <a:pt x="580" y="767"/>
                  <a:pt x="579" y="793"/>
                  <a:pt x="579" y="819"/>
                </a:cubicBezTo>
                <a:cubicBezTo>
                  <a:pt x="579" y="845"/>
                  <a:pt x="580" y="870"/>
                  <a:pt x="583" y="895"/>
                </a:cubicBezTo>
                <a:cubicBezTo>
                  <a:pt x="552" y="904"/>
                  <a:pt x="525" y="914"/>
                  <a:pt x="500" y="925"/>
                </a:cubicBezTo>
                <a:close/>
                <a:moveTo>
                  <a:pt x="543" y="1011"/>
                </a:moveTo>
                <a:cubicBezTo>
                  <a:pt x="560" y="1003"/>
                  <a:pt x="578" y="997"/>
                  <a:pt x="598" y="991"/>
                </a:cubicBezTo>
                <a:cubicBezTo>
                  <a:pt x="607" y="1030"/>
                  <a:pt x="619" y="1067"/>
                  <a:pt x="635" y="1100"/>
                </a:cubicBezTo>
                <a:cubicBezTo>
                  <a:pt x="599" y="1076"/>
                  <a:pt x="568" y="1046"/>
                  <a:pt x="543" y="1011"/>
                </a:cubicBezTo>
                <a:close/>
                <a:moveTo>
                  <a:pt x="598" y="647"/>
                </a:moveTo>
                <a:cubicBezTo>
                  <a:pt x="578" y="641"/>
                  <a:pt x="560" y="635"/>
                  <a:pt x="543" y="627"/>
                </a:cubicBezTo>
                <a:cubicBezTo>
                  <a:pt x="568" y="592"/>
                  <a:pt x="599" y="562"/>
                  <a:pt x="635" y="538"/>
                </a:cubicBezTo>
                <a:cubicBezTo>
                  <a:pt x="619" y="571"/>
                  <a:pt x="607" y="608"/>
                  <a:pt x="598" y="647"/>
                </a:cubicBezTo>
                <a:close/>
                <a:moveTo>
                  <a:pt x="771" y="1133"/>
                </a:moveTo>
                <a:cubicBezTo>
                  <a:pt x="739" y="1103"/>
                  <a:pt x="710" y="1046"/>
                  <a:pt x="692" y="971"/>
                </a:cubicBezTo>
                <a:cubicBezTo>
                  <a:pt x="718" y="968"/>
                  <a:pt x="744" y="965"/>
                  <a:pt x="771" y="964"/>
                </a:cubicBezTo>
                <a:lnTo>
                  <a:pt x="771" y="1133"/>
                </a:lnTo>
                <a:close/>
                <a:moveTo>
                  <a:pt x="771" y="868"/>
                </a:moveTo>
                <a:cubicBezTo>
                  <a:pt x="739" y="869"/>
                  <a:pt x="707" y="872"/>
                  <a:pt x="678" y="876"/>
                </a:cubicBezTo>
                <a:cubicBezTo>
                  <a:pt x="676" y="858"/>
                  <a:pt x="675" y="839"/>
                  <a:pt x="675" y="819"/>
                </a:cubicBezTo>
                <a:cubicBezTo>
                  <a:pt x="675" y="799"/>
                  <a:pt x="676" y="780"/>
                  <a:pt x="678" y="761"/>
                </a:cubicBezTo>
                <a:cubicBezTo>
                  <a:pt x="707" y="766"/>
                  <a:pt x="739" y="768"/>
                  <a:pt x="771" y="770"/>
                </a:cubicBezTo>
                <a:lnTo>
                  <a:pt x="771" y="868"/>
                </a:lnTo>
                <a:close/>
                <a:moveTo>
                  <a:pt x="771" y="674"/>
                </a:moveTo>
                <a:cubicBezTo>
                  <a:pt x="744" y="672"/>
                  <a:pt x="718" y="670"/>
                  <a:pt x="692" y="666"/>
                </a:cubicBezTo>
                <a:cubicBezTo>
                  <a:pt x="710" y="592"/>
                  <a:pt x="739" y="535"/>
                  <a:pt x="771" y="505"/>
                </a:cubicBezTo>
                <a:lnTo>
                  <a:pt x="771" y="674"/>
                </a:lnTo>
                <a:close/>
                <a:moveTo>
                  <a:pt x="867" y="505"/>
                </a:moveTo>
                <a:cubicBezTo>
                  <a:pt x="899" y="535"/>
                  <a:pt x="928" y="592"/>
                  <a:pt x="946" y="666"/>
                </a:cubicBezTo>
                <a:cubicBezTo>
                  <a:pt x="921" y="670"/>
                  <a:pt x="894" y="672"/>
                  <a:pt x="867" y="674"/>
                </a:cubicBezTo>
                <a:lnTo>
                  <a:pt x="867" y="505"/>
                </a:lnTo>
                <a:close/>
                <a:moveTo>
                  <a:pt x="867" y="1133"/>
                </a:moveTo>
                <a:cubicBezTo>
                  <a:pt x="867" y="964"/>
                  <a:pt x="867" y="964"/>
                  <a:pt x="867" y="964"/>
                </a:cubicBezTo>
                <a:cubicBezTo>
                  <a:pt x="894" y="965"/>
                  <a:pt x="921" y="968"/>
                  <a:pt x="946" y="971"/>
                </a:cubicBezTo>
                <a:cubicBezTo>
                  <a:pt x="928" y="1046"/>
                  <a:pt x="899" y="1103"/>
                  <a:pt x="867" y="1133"/>
                </a:cubicBezTo>
                <a:close/>
                <a:moveTo>
                  <a:pt x="961" y="876"/>
                </a:moveTo>
                <a:cubicBezTo>
                  <a:pt x="931" y="872"/>
                  <a:pt x="900" y="869"/>
                  <a:pt x="867" y="868"/>
                </a:cubicBezTo>
                <a:cubicBezTo>
                  <a:pt x="867" y="770"/>
                  <a:pt x="867" y="770"/>
                  <a:pt x="867" y="770"/>
                </a:cubicBezTo>
                <a:cubicBezTo>
                  <a:pt x="900" y="768"/>
                  <a:pt x="931" y="766"/>
                  <a:pt x="961" y="761"/>
                </a:cubicBezTo>
                <a:cubicBezTo>
                  <a:pt x="962" y="780"/>
                  <a:pt x="963" y="799"/>
                  <a:pt x="963" y="819"/>
                </a:cubicBezTo>
                <a:cubicBezTo>
                  <a:pt x="963" y="839"/>
                  <a:pt x="962" y="858"/>
                  <a:pt x="961" y="876"/>
                </a:cubicBezTo>
                <a:close/>
                <a:moveTo>
                  <a:pt x="1095" y="627"/>
                </a:moveTo>
                <a:cubicBezTo>
                  <a:pt x="1079" y="635"/>
                  <a:pt x="1060" y="641"/>
                  <a:pt x="1040" y="647"/>
                </a:cubicBezTo>
                <a:cubicBezTo>
                  <a:pt x="1031" y="608"/>
                  <a:pt x="1019" y="571"/>
                  <a:pt x="1004" y="538"/>
                </a:cubicBezTo>
                <a:cubicBezTo>
                  <a:pt x="1040" y="562"/>
                  <a:pt x="1071" y="592"/>
                  <a:pt x="1095" y="627"/>
                </a:cubicBezTo>
                <a:close/>
                <a:moveTo>
                  <a:pt x="1004" y="1100"/>
                </a:moveTo>
                <a:cubicBezTo>
                  <a:pt x="1019" y="1067"/>
                  <a:pt x="1031" y="1030"/>
                  <a:pt x="1040" y="991"/>
                </a:cubicBezTo>
                <a:cubicBezTo>
                  <a:pt x="1060" y="997"/>
                  <a:pt x="1079" y="1003"/>
                  <a:pt x="1095" y="1011"/>
                </a:cubicBezTo>
                <a:cubicBezTo>
                  <a:pt x="1071" y="1046"/>
                  <a:pt x="1040" y="1076"/>
                  <a:pt x="1004" y="1100"/>
                </a:cubicBezTo>
                <a:close/>
                <a:moveTo>
                  <a:pt x="1155" y="819"/>
                </a:moveTo>
                <a:cubicBezTo>
                  <a:pt x="1155" y="856"/>
                  <a:pt x="1149" y="892"/>
                  <a:pt x="1138" y="925"/>
                </a:cubicBezTo>
                <a:cubicBezTo>
                  <a:pt x="1114" y="914"/>
                  <a:pt x="1086" y="904"/>
                  <a:pt x="1056" y="895"/>
                </a:cubicBezTo>
                <a:cubicBezTo>
                  <a:pt x="1058" y="870"/>
                  <a:pt x="1059" y="845"/>
                  <a:pt x="1059" y="819"/>
                </a:cubicBezTo>
                <a:cubicBezTo>
                  <a:pt x="1059" y="793"/>
                  <a:pt x="1058" y="767"/>
                  <a:pt x="1056" y="742"/>
                </a:cubicBezTo>
                <a:cubicBezTo>
                  <a:pt x="1086" y="734"/>
                  <a:pt x="1114" y="724"/>
                  <a:pt x="1138" y="713"/>
                </a:cubicBezTo>
                <a:cubicBezTo>
                  <a:pt x="1149" y="746"/>
                  <a:pt x="1155" y="782"/>
                  <a:pt x="1155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094879" y="3235430"/>
            <a:ext cx="391519" cy="391372"/>
          </a:xfrm>
          <a:custGeom>
            <a:avLst/>
            <a:gdLst>
              <a:gd name="T0" fmla="*/ 1158 w 1638"/>
              <a:gd name="T1" fmla="*/ 1302 h 1638"/>
              <a:gd name="T2" fmla="*/ 1446 w 1638"/>
              <a:gd name="T3" fmla="*/ 1302 h 1638"/>
              <a:gd name="T4" fmla="*/ 1302 w 1638"/>
              <a:gd name="T5" fmla="*/ 1350 h 1638"/>
              <a:gd name="T6" fmla="*/ 1302 w 1638"/>
              <a:gd name="T7" fmla="*/ 1254 h 1638"/>
              <a:gd name="T8" fmla="*/ 1302 w 1638"/>
              <a:gd name="T9" fmla="*/ 1350 h 1638"/>
              <a:gd name="T10" fmla="*/ 480 w 1638"/>
              <a:gd name="T11" fmla="*/ 339 h 1638"/>
              <a:gd name="T12" fmla="*/ 192 w 1638"/>
              <a:gd name="T13" fmla="*/ 339 h 1638"/>
              <a:gd name="T14" fmla="*/ 336 w 1638"/>
              <a:gd name="T15" fmla="*/ 291 h 1638"/>
              <a:gd name="T16" fmla="*/ 336 w 1638"/>
              <a:gd name="T17" fmla="*/ 387 h 1638"/>
              <a:gd name="T18" fmla="*/ 336 w 1638"/>
              <a:gd name="T19" fmla="*/ 291 h 1638"/>
              <a:gd name="T20" fmla="*/ 240 w 1638"/>
              <a:gd name="T21" fmla="*/ 579 h 1638"/>
              <a:gd name="T22" fmla="*/ 960 w 1638"/>
              <a:gd name="T23" fmla="*/ 627 h 1638"/>
              <a:gd name="T24" fmla="*/ 240 w 1638"/>
              <a:gd name="T25" fmla="*/ 675 h 1638"/>
              <a:gd name="T26" fmla="*/ 302 w 1638"/>
              <a:gd name="T27" fmla="*/ 1624 h 1638"/>
              <a:gd name="T28" fmla="*/ 1590 w 1638"/>
              <a:gd name="T29" fmla="*/ 1638 h 1638"/>
              <a:gd name="T30" fmla="*/ 1638 w 1638"/>
              <a:gd name="T31" fmla="*/ 819 h 1638"/>
              <a:gd name="T32" fmla="*/ 1152 w 1638"/>
              <a:gd name="T33" fmla="*/ 771 h 1638"/>
              <a:gd name="T34" fmla="*/ 1104 w 1638"/>
              <a:gd name="T35" fmla="*/ 0 h 1638"/>
              <a:gd name="T36" fmla="*/ 0 w 1638"/>
              <a:gd name="T37" fmla="*/ 48 h 1638"/>
              <a:gd name="T38" fmla="*/ 14 w 1638"/>
              <a:gd name="T39" fmla="*/ 1336 h 1638"/>
              <a:gd name="T40" fmla="*/ 302 w 1638"/>
              <a:gd name="T41" fmla="*/ 1624 h 1638"/>
              <a:gd name="T42" fmla="*/ 576 w 1638"/>
              <a:gd name="T43" fmla="*/ 1542 h 1638"/>
              <a:gd name="T44" fmla="*/ 686 w 1638"/>
              <a:gd name="T45" fmla="*/ 1045 h 1638"/>
              <a:gd name="T46" fmla="*/ 1398 w 1638"/>
              <a:gd name="T47" fmla="*/ 1059 h 1638"/>
              <a:gd name="T48" fmla="*/ 1542 w 1638"/>
              <a:gd name="T49" fmla="*/ 935 h 1638"/>
              <a:gd name="T50" fmla="*/ 1475 w 1638"/>
              <a:gd name="T51" fmla="*/ 867 h 1638"/>
              <a:gd name="T52" fmla="*/ 740 w 1638"/>
              <a:gd name="T53" fmla="*/ 963 h 1638"/>
              <a:gd name="T54" fmla="*/ 1475 w 1638"/>
              <a:gd name="T55" fmla="*/ 867 h 1638"/>
              <a:gd name="T56" fmla="*/ 1056 w 1638"/>
              <a:gd name="T57" fmla="*/ 96 h 1638"/>
              <a:gd name="T58" fmla="*/ 528 w 1638"/>
              <a:gd name="T59" fmla="*/ 771 h 1638"/>
              <a:gd name="T60" fmla="*/ 480 w 1638"/>
              <a:gd name="T61" fmla="*/ 819 h 1638"/>
              <a:gd name="T62" fmla="*/ 384 w 1638"/>
              <a:gd name="T63" fmla="*/ 1542 h 1638"/>
              <a:gd name="T64" fmla="*/ 336 w 1638"/>
              <a:gd name="T65" fmla="*/ 1254 h 1638"/>
              <a:gd name="T66" fmla="*/ 96 w 1638"/>
              <a:gd name="T67" fmla="*/ 96 h 1638"/>
              <a:gd name="T68" fmla="*/ 164 w 1638"/>
              <a:gd name="T69" fmla="*/ 1350 h 1638"/>
              <a:gd name="T70" fmla="*/ 288 w 1638"/>
              <a:gd name="T71" fmla="*/ 1474 h 1638"/>
              <a:gd name="T72" fmla="*/ 624 w 1638"/>
              <a:gd name="T73" fmla="*/ 387 h 1638"/>
              <a:gd name="T74" fmla="*/ 960 w 1638"/>
              <a:gd name="T75" fmla="*/ 435 h 1638"/>
              <a:gd name="T76" fmla="*/ 624 w 1638"/>
              <a:gd name="T77" fmla="*/ 483 h 1638"/>
              <a:gd name="T78" fmla="*/ 576 w 1638"/>
              <a:gd name="T79" fmla="*/ 243 h 1638"/>
              <a:gd name="T80" fmla="*/ 912 w 1638"/>
              <a:gd name="T81" fmla="*/ 195 h 1638"/>
              <a:gd name="T82" fmla="*/ 912 w 1638"/>
              <a:gd name="T83" fmla="*/ 291 h 1638"/>
              <a:gd name="T84" fmla="*/ 576 w 1638"/>
              <a:gd name="T85" fmla="*/ 243 h 1638"/>
              <a:gd name="T86" fmla="*/ 240 w 1638"/>
              <a:gd name="T87" fmla="*/ 771 h 1638"/>
              <a:gd name="T88" fmla="*/ 384 w 1638"/>
              <a:gd name="T89" fmla="*/ 819 h 1638"/>
              <a:gd name="T90" fmla="*/ 240 w 1638"/>
              <a:gd name="T91" fmla="*/ 867 h 1638"/>
              <a:gd name="T92" fmla="*/ 336 w 1638"/>
              <a:gd name="T93" fmla="*/ 1059 h 1638"/>
              <a:gd name="T94" fmla="*/ 192 w 1638"/>
              <a:gd name="T95" fmla="*/ 1011 h 1638"/>
              <a:gd name="T96" fmla="*/ 336 w 1638"/>
              <a:gd name="T97" fmla="*/ 963 h 1638"/>
              <a:gd name="T98" fmla="*/ 336 w 1638"/>
              <a:gd name="T99" fmla="*/ 1059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8" h="1638">
                <a:moveTo>
                  <a:pt x="1302" y="1158"/>
                </a:moveTo>
                <a:cubicBezTo>
                  <a:pt x="1223" y="1158"/>
                  <a:pt x="1158" y="1223"/>
                  <a:pt x="1158" y="1302"/>
                </a:cubicBezTo>
                <a:cubicBezTo>
                  <a:pt x="1158" y="1382"/>
                  <a:pt x="1223" y="1446"/>
                  <a:pt x="1302" y="1446"/>
                </a:cubicBezTo>
                <a:cubicBezTo>
                  <a:pt x="1382" y="1446"/>
                  <a:pt x="1446" y="1382"/>
                  <a:pt x="1446" y="1302"/>
                </a:cubicBezTo>
                <a:cubicBezTo>
                  <a:pt x="1446" y="1223"/>
                  <a:pt x="1382" y="1158"/>
                  <a:pt x="1302" y="1158"/>
                </a:cubicBezTo>
                <a:close/>
                <a:moveTo>
                  <a:pt x="1302" y="1350"/>
                </a:moveTo>
                <a:cubicBezTo>
                  <a:pt x="1276" y="1350"/>
                  <a:pt x="1254" y="1329"/>
                  <a:pt x="1254" y="1302"/>
                </a:cubicBezTo>
                <a:cubicBezTo>
                  <a:pt x="1254" y="1276"/>
                  <a:pt x="1276" y="1254"/>
                  <a:pt x="1302" y="1254"/>
                </a:cubicBezTo>
                <a:cubicBezTo>
                  <a:pt x="1329" y="1254"/>
                  <a:pt x="1350" y="1276"/>
                  <a:pt x="1350" y="1302"/>
                </a:cubicBezTo>
                <a:cubicBezTo>
                  <a:pt x="1350" y="1329"/>
                  <a:pt x="1329" y="1350"/>
                  <a:pt x="1302" y="1350"/>
                </a:cubicBezTo>
                <a:close/>
                <a:moveTo>
                  <a:pt x="336" y="483"/>
                </a:moveTo>
                <a:cubicBezTo>
                  <a:pt x="415" y="483"/>
                  <a:pt x="480" y="418"/>
                  <a:pt x="480" y="339"/>
                </a:cubicBezTo>
                <a:cubicBezTo>
                  <a:pt x="480" y="260"/>
                  <a:pt x="415" y="195"/>
                  <a:pt x="336" y="195"/>
                </a:cubicBezTo>
                <a:cubicBezTo>
                  <a:pt x="257" y="195"/>
                  <a:pt x="192" y="260"/>
                  <a:pt x="192" y="339"/>
                </a:cubicBezTo>
                <a:cubicBezTo>
                  <a:pt x="192" y="418"/>
                  <a:pt x="257" y="483"/>
                  <a:pt x="336" y="483"/>
                </a:cubicBezTo>
                <a:close/>
                <a:moveTo>
                  <a:pt x="336" y="291"/>
                </a:moveTo>
                <a:cubicBezTo>
                  <a:pt x="362" y="291"/>
                  <a:pt x="384" y="312"/>
                  <a:pt x="384" y="339"/>
                </a:cubicBezTo>
                <a:cubicBezTo>
                  <a:pt x="384" y="365"/>
                  <a:pt x="362" y="387"/>
                  <a:pt x="336" y="387"/>
                </a:cubicBezTo>
                <a:cubicBezTo>
                  <a:pt x="310" y="387"/>
                  <a:pt x="288" y="365"/>
                  <a:pt x="288" y="339"/>
                </a:cubicBezTo>
                <a:cubicBezTo>
                  <a:pt x="288" y="312"/>
                  <a:pt x="310" y="291"/>
                  <a:pt x="336" y="291"/>
                </a:cubicBezTo>
                <a:close/>
                <a:moveTo>
                  <a:pt x="192" y="627"/>
                </a:moveTo>
                <a:cubicBezTo>
                  <a:pt x="192" y="600"/>
                  <a:pt x="213" y="579"/>
                  <a:pt x="240" y="579"/>
                </a:cubicBezTo>
                <a:cubicBezTo>
                  <a:pt x="912" y="579"/>
                  <a:pt x="912" y="579"/>
                  <a:pt x="912" y="579"/>
                </a:cubicBezTo>
                <a:cubicBezTo>
                  <a:pt x="939" y="579"/>
                  <a:pt x="960" y="600"/>
                  <a:pt x="960" y="627"/>
                </a:cubicBezTo>
                <a:cubicBezTo>
                  <a:pt x="960" y="653"/>
                  <a:pt x="939" y="675"/>
                  <a:pt x="912" y="675"/>
                </a:cubicBezTo>
                <a:cubicBezTo>
                  <a:pt x="240" y="675"/>
                  <a:pt x="240" y="675"/>
                  <a:pt x="240" y="675"/>
                </a:cubicBezTo>
                <a:cubicBezTo>
                  <a:pt x="213" y="675"/>
                  <a:pt x="192" y="653"/>
                  <a:pt x="192" y="627"/>
                </a:cubicBezTo>
                <a:close/>
                <a:moveTo>
                  <a:pt x="302" y="1624"/>
                </a:moveTo>
                <a:cubicBezTo>
                  <a:pt x="311" y="1633"/>
                  <a:pt x="323" y="1638"/>
                  <a:pt x="336" y="1638"/>
                </a:cubicBezTo>
                <a:cubicBezTo>
                  <a:pt x="1590" y="1638"/>
                  <a:pt x="1590" y="1638"/>
                  <a:pt x="1590" y="1638"/>
                </a:cubicBezTo>
                <a:cubicBezTo>
                  <a:pt x="1617" y="1638"/>
                  <a:pt x="1638" y="1617"/>
                  <a:pt x="1638" y="1590"/>
                </a:cubicBezTo>
                <a:cubicBezTo>
                  <a:pt x="1638" y="819"/>
                  <a:pt x="1638" y="819"/>
                  <a:pt x="1638" y="819"/>
                </a:cubicBezTo>
                <a:cubicBezTo>
                  <a:pt x="1638" y="793"/>
                  <a:pt x="1617" y="771"/>
                  <a:pt x="1590" y="771"/>
                </a:cubicBezTo>
                <a:cubicBezTo>
                  <a:pt x="1152" y="771"/>
                  <a:pt x="1152" y="771"/>
                  <a:pt x="1152" y="771"/>
                </a:cubicBezTo>
                <a:cubicBezTo>
                  <a:pt x="1152" y="48"/>
                  <a:pt x="1152" y="48"/>
                  <a:pt x="1152" y="48"/>
                </a:cubicBezTo>
                <a:cubicBezTo>
                  <a:pt x="1152" y="21"/>
                  <a:pt x="1131" y="0"/>
                  <a:pt x="110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1302"/>
                  <a:pt x="0" y="1302"/>
                  <a:pt x="0" y="1302"/>
                </a:cubicBezTo>
                <a:cubicBezTo>
                  <a:pt x="0" y="1315"/>
                  <a:pt x="5" y="1327"/>
                  <a:pt x="14" y="1336"/>
                </a:cubicBezTo>
                <a:cubicBezTo>
                  <a:pt x="302" y="1624"/>
                  <a:pt x="302" y="1624"/>
                  <a:pt x="302" y="1624"/>
                </a:cubicBezTo>
                <a:cubicBezTo>
                  <a:pt x="302" y="1624"/>
                  <a:pt x="302" y="1624"/>
                  <a:pt x="302" y="1624"/>
                </a:cubicBezTo>
                <a:close/>
                <a:moveTo>
                  <a:pt x="1542" y="1542"/>
                </a:moveTo>
                <a:cubicBezTo>
                  <a:pt x="576" y="1542"/>
                  <a:pt x="576" y="1542"/>
                  <a:pt x="576" y="1542"/>
                </a:cubicBezTo>
                <a:cubicBezTo>
                  <a:pt x="576" y="935"/>
                  <a:pt x="576" y="935"/>
                  <a:pt x="576" y="935"/>
                </a:cubicBezTo>
                <a:cubicBezTo>
                  <a:pt x="686" y="1045"/>
                  <a:pt x="686" y="1045"/>
                  <a:pt x="686" y="1045"/>
                </a:cubicBezTo>
                <a:cubicBezTo>
                  <a:pt x="695" y="1054"/>
                  <a:pt x="707" y="1059"/>
                  <a:pt x="720" y="1059"/>
                </a:cubicBezTo>
                <a:cubicBezTo>
                  <a:pt x="1398" y="1059"/>
                  <a:pt x="1398" y="1059"/>
                  <a:pt x="1398" y="1059"/>
                </a:cubicBezTo>
                <a:cubicBezTo>
                  <a:pt x="1411" y="1059"/>
                  <a:pt x="1423" y="1054"/>
                  <a:pt x="1432" y="1045"/>
                </a:cubicBezTo>
                <a:cubicBezTo>
                  <a:pt x="1542" y="935"/>
                  <a:pt x="1542" y="935"/>
                  <a:pt x="1542" y="935"/>
                </a:cubicBezTo>
                <a:lnTo>
                  <a:pt x="1542" y="1542"/>
                </a:lnTo>
                <a:close/>
                <a:moveTo>
                  <a:pt x="1475" y="867"/>
                </a:moveTo>
                <a:cubicBezTo>
                  <a:pt x="1379" y="963"/>
                  <a:pt x="1379" y="963"/>
                  <a:pt x="1379" y="963"/>
                </a:cubicBezTo>
                <a:cubicBezTo>
                  <a:pt x="740" y="963"/>
                  <a:pt x="740" y="963"/>
                  <a:pt x="740" y="963"/>
                </a:cubicBezTo>
                <a:cubicBezTo>
                  <a:pt x="644" y="867"/>
                  <a:pt x="644" y="867"/>
                  <a:pt x="644" y="867"/>
                </a:cubicBezTo>
                <a:lnTo>
                  <a:pt x="1475" y="867"/>
                </a:lnTo>
                <a:close/>
                <a:moveTo>
                  <a:pt x="96" y="96"/>
                </a:moveTo>
                <a:cubicBezTo>
                  <a:pt x="1056" y="96"/>
                  <a:pt x="1056" y="96"/>
                  <a:pt x="1056" y="96"/>
                </a:cubicBezTo>
                <a:cubicBezTo>
                  <a:pt x="1056" y="771"/>
                  <a:pt x="1056" y="771"/>
                  <a:pt x="1056" y="771"/>
                </a:cubicBezTo>
                <a:cubicBezTo>
                  <a:pt x="528" y="771"/>
                  <a:pt x="528" y="771"/>
                  <a:pt x="528" y="771"/>
                </a:cubicBezTo>
                <a:cubicBezTo>
                  <a:pt x="502" y="771"/>
                  <a:pt x="480" y="792"/>
                  <a:pt x="480" y="819"/>
                </a:cubicBezTo>
                <a:cubicBezTo>
                  <a:pt x="480" y="819"/>
                  <a:pt x="480" y="819"/>
                  <a:pt x="480" y="819"/>
                </a:cubicBezTo>
                <a:cubicBezTo>
                  <a:pt x="480" y="1542"/>
                  <a:pt x="480" y="1542"/>
                  <a:pt x="480" y="1542"/>
                </a:cubicBezTo>
                <a:cubicBezTo>
                  <a:pt x="384" y="1542"/>
                  <a:pt x="384" y="1542"/>
                  <a:pt x="384" y="1542"/>
                </a:cubicBezTo>
                <a:cubicBezTo>
                  <a:pt x="384" y="1302"/>
                  <a:pt x="384" y="1302"/>
                  <a:pt x="384" y="1302"/>
                </a:cubicBezTo>
                <a:cubicBezTo>
                  <a:pt x="384" y="1276"/>
                  <a:pt x="363" y="1254"/>
                  <a:pt x="336" y="1254"/>
                </a:cubicBezTo>
                <a:cubicBezTo>
                  <a:pt x="96" y="1254"/>
                  <a:pt x="96" y="1254"/>
                  <a:pt x="96" y="1254"/>
                </a:cubicBezTo>
                <a:lnTo>
                  <a:pt x="96" y="96"/>
                </a:lnTo>
                <a:close/>
                <a:moveTo>
                  <a:pt x="288" y="1474"/>
                </a:moveTo>
                <a:cubicBezTo>
                  <a:pt x="164" y="1350"/>
                  <a:pt x="164" y="1350"/>
                  <a:pt x="164" y="1350"/>
                </a:cubicBezTo>
                <a:cubicBezTo>
                  <a:pt x="288" y="1350"/>
                  <a:pt x="288" y="1350"/>
                  <a:pt x="288" y="1350"/>
                </a:cubicBezTo>
                <a:lnTo>
                  <a:pt x="288" y="1474"/>
                </a:lnTo>
                <a:close/>
                <a:moveTo>
                  <a:pt x="576" y="435"/>
                </a:moveTo>
                <a:cubicBezTo>
                  <a:pt x="576" y="408"/>
                  <a:pt x="597" y="387"/>
                  <a:pt x="624" y="387"/>
                </a:cubicBezTo>
                <a:cubicBezTo>
                  <a:pt x="912" y="387"/>
                  <a:pt x="912" y="387"/>
                  <a:pt x="912" y="387"/>
                </a:cubicBezTo>
                <a:cubicBezTo>
                  <a:pt x="939" y="387"/>
                  <a:pt x="960" y="408"/>
                  <a:pt x="960" y="435"/>
                </a:cubicBezTo>
                <a:cubicBezTo>
                  <a:pt x="960" y="461"/>
                  <a:pt x="939" y="483"/>
                  <a:pt x="912" y="483"/>
                </a:cubicBezTo>
                <a:cubicBezTo>
                  <a:pt x="624" y="483"/>
                  <a:pt x="624" y="483"/>
                  <a:pt x="624" y="483"/>
                </a:cubicBezTo>
                <a:cubicBezTo>
                  <a:pt x="597" y="483"/>
                  <a:pt x="576" y="461"/>
                  <a:pt x="576" y="435"/>
                </a:cubicBezTo>
                <a:close/>
                <a:moveTo>
                  <a:pt x="576" y="243"/>
                </a:moveTo>
                <a:cubicBezTo>
                  <a:pt x="576" y="216"/>
                  <a:pt x="597" y="195"/>
                  <a:pt x="624" y="195"/>
                </a:cubicBezTo>
                <a:cubicBezTo>
                  <a:pt x="912" y="195"/>
                  <a:pt x="912" y="195"/>
                  <a:pt x="912" y="195"/>
                </a:cubicBezTo>
                <a:cubicBezTo>
                  <a:pt x="939" y="195"/>
                  <a:pt x="960" y="216"/>
                  <a:pt x="960" y="243"/>
                </a:cubicBezTo>
                <a:cubicBezTo>
                  <a:pt x="960" y="269"/>
                  <a:pt x="939" y="291"/>
                  <a:pt x="912" y="291"/>
                </a:cubicBezTo>
                <a:cubicBezTo>
                  <a:pt x="624" y="291"/>
                  <a:pt x="624" y="291"/>
                  <a:pt x="624" y="291"/>
                </a:cubicBezTo>
                <a:cubicBezTo>
                  <a:pt x="597" y="291"/>
                  <a:pt x="576" y="269"/>
                  <a:pt x="576" y="243"/>
                </a:cubicBezTo>
                <a:close/>
                <a:moveTo>
                  <a:pt x="192" y="819"/>
                </a:moveTo>
                <a:cubicBezTo>
                  <a:pt x="192" y="792"/>
                  <a:pt x="213" y="771"/>
                  <a:pt x="240" y="771"/>
                </a:cubicBezTo>
                <a:cubicBezTo>
                  <a:pt x="336" y="771"/>
                  <a:pt x="336" y="771"/>
                  <a:pt x="336" y="771"/>
                </a:cubicBezTo>
                <a:cubicBezTo>
                  <a:pt x="363" y="771"/>
                  <a:pt x="384" y="792"/>
                  <a:pt x="384" y="819"/>
                </a:cubicBezTo>
                <a:cubicBezTo>
                  <a:pt x="384" y="845"/>
                  <a:pt x="363" y="867"/>
                  <a:pt x="336" y="867"/>
                </a:cubicBezTo>
                <a:cubicBezTo>
                  <a:pt x="240" y="867"/>
                  <a:pt x="240" y="867"/>
                  <a:pt x="240" y="867"/>
                </a:cubicBezTo>
                <a:cubicBezTo>
                  <a:pt x="213" y="867"/>
                  <a:pt x="192" y="845"/>
                  <a:pt x="192" y="819"/>
                </a:cubicBezTo>
                <a:close/>
                <a:moveTo>
                  <a:pt x="336" y="1059"/>
                </a:moveTo>
                <a:cubicBezTo>
                  <a:pt x="240" y="1059"/>
                  <a:pt x="240" y="1059"/>
                  <a:pt x="240" y="1059"/>
                </a:cubicBezTo>
                <a:cubicBezTo>
                  <a:pt x="213" y="1059"/>
                  <a:pt x="192" y="1037"/>
                  <a:pt x="192" y="1011"/>
                </a:cubicBezTo>
                <a:cubicBezTo>
                  <a:pt x="192" y="984"/>
                  <a:pt x="213" y="963"/>
                  <a:pt x="240" y="963"/>
                </a:cubicBezTo>
                <a:cubicBezTo>
                  <a:pt x="336" y="963"/>
                  <a:pt x="336" y="963"/>
                  <a:pt x="336" y="963"/>
                </a:cubicBezTo>
                <a:cubicBezTo>
                  <a:pt x="363" y="963"/>
                  <a:pt x="384" y="984"/>
                  <a:pt x="384" y="1011"/>
                </a:cubicBezTo>
                <a:cubicBezTo>
                  <a:pt x="384" y="1037"/>
                  <a:pt x="363" y="1059"/>
                  <a:pt x="336" y="1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4368579" y="3247578"/>
            <a:ext cx="391519" cy="367076"/>
          </a:xfrm>
          <a:custGeom>
            <a:avLst/>
            <a:gdLst>
              <a:gd name="T0" fmla="*/ 483 w 1638"/>
              <a:gd name="T1" fmla="*/ 1296 h 1536"/>
              <a:gd name="T2" fmla="*/ 1107 w 1638"/>
              <a:gd name="T3" fmla="*/ 1344 h 1536"/>
              <a:gd name="T4" fmla="*/ 1155 w 1638"/>
              <a:gd name="T5" fmla="*/ 720 h 1536"/>
              <a:gd name="T6" fmla="*/ 1141 w 1638"/>
              <a:gd name="T7" fmla="*/ 686 h 1536"/>
              <a:gd name="T8" fmla="*/ 949 w 1638"/>
              <a:gd name="T9" fmla="*/ 494 h 1536"/>
              <a:gd name="T10" fmla="*/ 531 w 1638"/>
              <a:gd name="T11" fmla="*/ 480 h 1536"/>
              <a:gd name="T12" fmla="*/ 963 w 1638"/>
              <a:gd name="T13" fmla="*/ 644 h 1536"/>
              <a:gd name="T14" fmla="*/ 963 w 1638"/>
              <a:gd name="T15" fmla="*/ 672 h 1536"/>
              <a:gd name="T16" fmla="*/ 579 w 1638"/>
              <a:gd name="T17" fmla="*/ 576 h 1536"/>
              <a:gd name="T18" fmla="*/ 867 w 1638"/>
              <a:gd name="T19" fmla="*/ 720 h 1536"/>
              <a:gd name="T20" fmla="*/ 1059 w 1638"/>
              <a:gd name="T21" fmla="*/ 768 h 1536"/>
              <a:gd name="T22" fmla="*/ 579 w 1638"/>
              <a:gd name="T23" fmla="*/ 1248 h 1536"/>
              <a:gd name="T24" fmla="*/ 963 w 1638"/>
              <a:gd name="T25" fmla="*/ 1104 h 1536"/>
              <a:gd name="T26" fmla="*/ 723 w 1638"/>
              <a:gd name="T27" fmla="*/ 1152 h 1536"/>
              <a:gd name="T28" fmla="*/ 723 w 1638"/>
              <a:gd name="T29" fmla="*/ 1056 h 1536"/>
              <a:gd name="T30" fmla="*/ 963 w 1638"/>
              <a:gd name="T31" fmla="*/ 1104 h 1536"/>
              <a:gd name="T32" fmla="*/ 915 w 1638"/>
              <a:gd name="T33" fmla="*/ 960 h 1536"/>
              <a:gd name="T34" fmla="*/ 675 w 1638"/>
              <a:gd name="T35" fmla="*/ 912 h 1536"/>
              <a:gd name="T36" fmla="*/ 915 w 1638"/>
              <a:gd name="T37" fmla="*/ 864 h 1536"/>
              <a:gd name="T38" fmla="*/ 1494 w 1638"/>
              <a:gd name="T39" fmla="*/ 96 h 1536"/>
              <a:gd name="T40" fmla="*/ 599 w 1638"/>
              <a:gd name="T41" fmla="*/ 64 h 1536"/>
              <a:gd name="T42" fmla="*/ 144 w 1638"/>
              <a:gd name="T43" fmla="*/ 0 h 1536"/>
              <a:gd name="T44" fmla="*/ 0 w 1638"/>
              <a:gd name="T45" fmla="*/ 1392 h 1536"/>
              <a:gd name="T46" fmla="*/ 1494 w 1638"/>
              <a:gd name="T47" fmla="*/ 1536 h 1536"/>
              <a:gd name="T48" fmla="*/ 1638 w 1638"/>
              <a:gd name="T49" fmla="*/ 240 h 1536"/>
              <a:gd name="T50" fmla="*/ 1542 w 1638"/>
              <a:gd name="T51" fmla="*/ 432 h 1536"/>
              <a:gd name="T52" fmla="*/ 1494 w 1638"/>
              <a:gd name="T53" fmla="*/ 1440 h 1536"/>
              <a:gd name="T54" fmla="*/ 96 w 1638"/>
              <a:gd name="T55" fmla="*/ 1392 h 1536"/>
              <a:gd name="T56" fmla="*/ 144 w 1638"/>
              <a:gd name="T57" fmla="*/ 96 h 1536"/>
              <a:gd name="T58" fmla="*/ 520 w 1638"/>
              <a:gd name="T59" fmla="*/ 117 h 1536"/>
              <a:gd name="T60" fmla="*/ 774 w 1638"/>
              <a:gd name="T61" fmla="*/ 384 h 1536"/>
              <a:gd name="T62" fmla="*/ 1542 w 1638"/>
              <a:gd name="T63" fmla="*/ 432 h 1536"/>
              <a:gd name="T64" fmla="*/ 774 w 1638"/>
              <a:gd name="T65" fmla="*/ 288 h 1536"/>
              <a:gd name="T66" fmla="*/ 685 w 1638"/>
              <a:gd name="T67" fmla="*/ 192 h 1536"/>
              <a:gd name="T68" fmla="*/ 1542 w 1638"/>
              <a:gd name="T69" fmla="*/ 24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8" h="1536">
                <a:moveTo>
                  <a:pt x="483" y="528"/>
                </a:moveTo>
                <a:cubicBezTo>
                  <a:pt x="483" y="1296"/>
                  <a:pt x="483" y="1296"/>
                  <a:pt x="483" y="1296"/>
                </a:cubicBezTo>
                <a:cubicBezTo>
                  <a:pt x="483" y="1322"/>
                  <a:pt x="504" y="1344"/>
                  <a:pt x="531" y="1344"/>
                </a:cubicBezTo>
                <a:cubicBezTo>
                  <a:pt x="1107" y="1344"/>
                  <a:pt x="1107" y="1344"/>
                  <a:pt x="1107" y="1344"/>
                </a:cubicBezTo>
                <a:cubicBezTo>
                  <a:pt x="1134" y="1344"/>
                  <a:pt x="1155" y="1322"/>
                  <a:pt x="1155" y="1296"/>
                </a:cubicBezTo>
                <a:cubicBezTo>
                  <a:pt x="1155" y="720"/>
                  <a:pt x="1155" y="720"/>
                  <a:pt x="1155" y="720"/>
                </a:cubicBezTo>
                <a:cubicBezTo>
                  <a:pt x="1155" y="707"/>
                  <a:pt x="1150" y="695"/>
                  <a:pt x="1141" y="686"/>
                </a:cubicBezTo>
                <a:cubicBezTo>
                  <a:pt x="1141" y="686"/>
                  <a:pt x="1141" y="686"/>
                  <a:pt x="1141" y="686"/>
                </a:cubicBezTo>
                <a:cubicBezTo>
                  <a:pt x="949" y="494"/>
                  <a:pt x="949" y="494"/>
                  <a:pt x="949" y="494"/>
                </a:cubicBezTo>
                <a:cubicBezTo>
                  <a:pt x="949" y="494"/>
                  <a:pt x="949" y="494"/>
                  <a:pt x="949" y="494"/>
                </a:cubicBezTo>
                <a:cubicBezTo>
                  <a:pt x="940" y="485"/>
                  <a:pt x="927" y="480"/>
                  <a:pt x="915" y="480"/>
                </a:cubicBezTo>
                <a:cubicBezTo>
                  <a:pt x="531" y="480"/>
                  <a:pt x="531" y="480"/>
                  <a:pt x="531" y="480"/>
                </a:cubicBezTo>
                <a:cubicBezTo>
                  <a:pt x="504" y="480"/>
                  <a:pt x="483" y="501"/>
                  <a:pt x="483" y="528"/>
                </a:cubicBezTo>
                <a:close/>
                <a:moveTo>
                  <a:pt x="963" y="644"/>
                </a:moveTo>
                <a:cubicBezTo>
                  <a:pt x="991" y="672"/>
                  <a:pt x="991" y="672"/>
                  <a:pt x="991" y="672"/>
                </a:cubicBezTo>
                <a:cubicBezTo>
                  <a:pt x="963" y="672"/>
                  <a:pt x="963" y="672"/>
                  <a:pt x="963" y="672"/>
                </a:cubicBezTo>
                <a:lnTo>
                  <a:pt x="963" y="644"/>
                </a:lnTo>
                <a:close/>
                <a:moveTo>
                  <a:pt x="579" y="576"/>
                </a:moveTo>
                <a:cubicBezTo>
                  <a:pt x="867" y="576"/>
                  <a:pt x="867" y="576"/>
                  <a:pt x="867" y="576"/>
                </a:cubicBezTo>
                <a:cubicBezTo>
                  <a:pt x="867" y="720"/>
                  <a:pt x="867" y="720"/>
                  <a:pt x="867" y="720"/>
                </a:cubicBezTo>
                <a:cubicBezTo>
                  <a:pt x="867" y="746"/>
                  <a:pt x="888" y="768"/>
                  <a:pt x="915" y="768"/>
                </a:cubicBezTo>
                <a:cubicBezTo>
                  <a:pt x="1059" y="768"/>
                  <a:pt x="1059" y="768"/>
                  <a:pt x="1059" y="768"/>
                </a:cubicBezTo>
                <a:cubicBezTo>
                  <a:pt x="1059" y="1248"/>
                  <a:pt x="1059" y="1248"/>
                  <a:pt x="1059" y="1248"/>
                </a:cubicBezTo>
                <a:cubicBezTo>
                  <a:pt x="579" y="1248"/>
                  <a:pt x="579" y="1248"/>
                  <a:pt x="579" y="1248"/>
                </a:cubicBezTo>
                <a:lnTo>
                  <a:pt x="579" y="576"/>
                </a:lnTo>
                <a:close/>
                <a:moveTo>
                  <a:pt x="963" y="1104"/>
                </a:moveTo>
                <a:cubicBezTo>
                  <a:pt x="963" y="1130"/>
                  <a:pt x="942" y="1152"/>
                  <a:pt x="915" y="1152"/>
                </a:cubicBezTo>
                <a:cubicBezTo>
                  <a:pt x="723" y="1152"/>
                  <a:pt x="723" y="1152"/>
                  <a:pt x="723" y="1152"/>
                </a:cubicBezTo>
                <a:cubicBezTo>
                  <a:pt x="696" y="1152"/>
                  <a:pt x="675" y="1130"/>
                  <a:pt x="675" y="1104"/>
                </a:cubicBezTo>
                <a:cubicBezTo>
                  <a:pt x="675" y="1077"/>
                  <a:pt x="696" y="1056"/>
                  <a:pt x="723" y="1056"/>
                </a:cubicBezTo>
                <a:cubicBezTo>
                  <a:pt x="915" y="1056"/>
                  <a:pt x="915" y="1056"/>
                  <a:pt x="915" y="1056"/>
                </a:cubicBezTo>
                <a:cubicBezTo>
                  <a:pt x="942" y="1056"/>
                  <a:pt x="963" y="1077"/>
                  <a:pt x="963" y="1104"/>
                </a:cubicBezTo>
                <a:close/>
                <a:moveTo>
                  <a:pt x="963" y="912"/>
                </a:moveTo>
                <a:cubicBezTo>
                  <a:pt x="963" y="938"/>
                  <a:pt x="942" y="960"/>
                  <a:pt x="915" y="960"/>
                </a:cubicBezTo>
                <a:cubicBezTo>
                  <a:pt x="723" y="960"/>
                  <a:pt x="723" y="960"/>
                  <a:pt x="723" y="960"/>
                </a:cubicBezTo>
                <a:cubicBezTo>
                  <a:pt x="696" y="960"/>
                  <a:pt x="675" y="938"/>
                  <a:pt x="675" y="912"/>
                </a:cubicBezTo>
                <a:cubicBezTo>
                  <a:pt x="675" y="885"/>
                  <a:pt x="696" y="864"/>
                  <a:pt x="723" y="864"/>
                </a:cubicBezTo>
                <a:cubicBezTo>
                  <a:pt x="915" y="864"/>
                  <a:pt x="915" y="864"/>
                  <a:pt x="915" y="864"/>
                </a:cubicBezTo>
                <a:cubicBezTo>
                  <a:pt x="942" y="864"/>
                  <a:pt x="963" y="885"/>
                  <a:pt x="963" y="912"/>
                </a:cubicBezTo>
                <a:close/>
                <a:moveTo>
                  <a:pt x="1494" y="96"/>
                </a:moveTo>
                <a:cubicBezTo>
                  <a:pt x="621" y="96"/>
                  <a:pt x="621" y="96"/>
                  <a:pt x="621" y="96"/>
                </a:cubicBezTo>
                <a:cubicBezTo>
                  <a:pt x="599" y="64"/>
                  <a:pt x="599" y="64"/>
                  <a:pt x="599" y="64"/>
                </a:cubicBezTo>
                <a:cubicBezTo>
                  <a:pt x="573" y="24"/>
                  <a:pt x="528" y="0"/>
                  <a:pt x="48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4" y="0"/>
                  <a:pt x="0" y="65"/>
                  <a:pt x="0" y="144"/>
                </a:cubicBezTo>
                <a:cubicBezTo>
                  <a:pt x="0" y="1392"/>
                  <a:pt x="0" y="1392"/>
                  <a:pt x="0" y="1392"/>
                </a:cubicBezTo>
                <a:cubicBezTo>
                  <a:pt x="0" y="1471"/>
                  <a:pt x="64" y="1536"/>
                  <a:pt x="144" y="1536"/>
                </a:cubicBezTo>
                <a:cubicBezTo>
                  <a:pt x="1494" y="1536"/>
                  <a:pt x="1494" y="1536"/>
                  <a:pt x="1494" y="1536"/>
                </a:cubicBezTo>
                <a:cubicBezTo>
                  <a:pt x="1574" y="1536"/>
                  <a:pt x="1638" y="1471"/>
                  <a:pt x="1638" y="1392"/>
                </a:cubicBezTo>
                <a:cubicBezTo>
                  <a:pt x="1638" y="240"/>
                  <a:pt x="1638" y="240"/>
                  <a:pt x="1638" y="240"/>
                </a:cubicBezTo>
                <a:cubicBezTo>
                  <a:pt x="1638" y="161"/>
                  <a:pt x="1574" y="96"/>
                  <a:pt x="1494" y="96"/>
                </a:cubicBezTo>
                <a:close/>
                <a:moveTo>
                  <a:pt x="1542" y="432"/>
                </a:moveTo>
                <a:cubicBezTo>
                  <a:pt x="1542" y="1392"/>
                  <a:pt x="1542" y="1392"/>
                  <a:pt x="1542" y="1392"/>
                </a:cubicBezTo>
                <a:cubicBezTo>
                  <a:pt x="1542" y="1418"/>
                  <a:pt x="1521" y="1440"/>
                  <a:pt x="1494" y="1440"/>
                </a:cubicBezTo>
                <a:cubicBezTo>
                  <a:pt x="144" y="1440"/>
                  <a:pt x="144" y="1440"/>
                  <a:pt x="144" y="1440"/>
                </a:cubicBezTo>
                <a:cubicBezTo>
                  <a:pt x="117" y="1440"/>
                  <a:pt x="96" y="1418"/>
                  <a:pt x="96" y="1392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7"/>
                  <a:pt x="117" y="96"/>
                  <a:pt x="144" y="96"/>
                </a:cubicBezTo>
                <a:cubicBezTo>
                  <a:pt x="480" y="96"/>
                  <a:pt x="480" y="96"/>
                  <a:pt x="480" y="96"/>
                </a:cubicBezTo>
                <a:cubicBezTo>
                  <a:pt x="496" y="96"/>
                  <a:pt x="511" y="104"/>
                  <a:pt x="520" y="117"/>
                </a:cubicBezTo>
                <a:cubicBezTo>
                  <a:pt x="560" y="178"/>
                  <a:pt x="615" y="261"/>
                  <a:pt x="655" y="320"/>
                </a:cubicBezTo>
                <a:cubicBezTo>
                  <a:pt x="681" y="360"/>
                  <a:pt x="726" y="384"/>
                  <a:pt x="774" y="384"/>
                </a:cubicBezTo>
                <a:cubicBezTo>
                  <a:pt x="1542" y="384"/>
                  <a:pt x="1542" y="384"/>
                  <a:pt x="1542" y="384"/>
                </a:cubicBezTo>
                <a:lnTo>
                  <a:pt x="1542" y="432"/>
                </a:lnTo>
                <a:close/>
                <a:moveTo>
                  <a:pt x="1542" y="288"/>
                </a:moveTo>
                <a:cubicBezTo>
                  <a:pt x="774" y="288"/>
                  <a:pt x="774" y="288"/>
                  <a:pt x="774" y="288"/>
                </a:cubicBezTo>
                <a:cubicBezTo>
                  <a:pt x="758" y="288"/>
                  <a:pt x="743" y="280"/>
                  <a:pt x="734" y="267"/>
                </a:cubicBezTo>
                <a:cubicBezTo>
                  <a:pt x="685" y="192"/>
                  <a:pt x="685" y="192"/>
                  <a:pt x="685" y="192"/>
                </a:cubicBezTo>
                <a:cubicBezTo>
                  <a:pt x="1494" y="192"/>
                  <a:pt x="1494" y="192"/>
                  <a:pt x="1494" y="192"/>
                </a:cubicBezTo>
                <a:cubicBezTo>
                  <a:pt x="1521" y="192"/>
                  <a:pt x="1542" y="213"/>
                  <a:pt x="1542" y="240"/>
                </a:cubicBezTo>
                <a:lnTo>
                  <a:pt x="1542" y="2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732901" y="3911526"/>
            <a:ext cx="391519" cy="391519"/>
          </a:xfrm>
          <a:custGeom>
            <a:avLst/>
            <a:gdLst>
              <a:gd name="T0" fmla="*/ 1398 w 1638"/>
              <a:gd name="T1" fmla="*/ 1638 h 1638"/>
              <a:gd name="T2" fmla="*/ 1638 w 1638"/>
              <a:gd name="T3" fmla="*/ 1011 h 1638"/>
              <a:gd name="T4" fmla="*/ 1638 w 1638"/>
              <a:gd name="T5" fmla="*/ 627 h 1638"/>
              <a:gd name="T6" fmla="*/ 1398 w 1638"/>
              <a:gd name="T7" fmla="*/ 0 h 1638"/>
              <a:gd name="T8" fmla="*/ 0 w 1638"/>
              <a:gd name="T9" fmla="*/ 240 h 1638"/>
              <a:gd name="T10" fmla="*/ 96 w 1638"/>
              <a:gd name="T11" fmla="*/ 819 h 1638"/>
              <a:gd name="T12" fmla="*/ 0 w 1638"/>
              <a:gd name="T13" fmla="*/ 1398 h 1638"/>
              <a:gd name="T14" fmla="*/ 96 w 1638"/>
              <a:gd name="T15" fmla="*/ 627 h 1638"/>
              <a:gd name="T16" fmla="*/ 240 w 1638"/>
              <a:gd name="T17" fmla="*/ 96 h 1638"/>
              <a:gd name="T18" fmla="*/ 1542 w 1638"/>
              <a:gd name="T19" fmla="*/ 240 h 1638"/>
              <a:gd name="T20" fmla="*/ 1398 w 1638"/>
              <a:gd name="T21" fmla="*/ 771 h 1638"/>
              <a:gd name="T22" fmla="*/ 96 w 1638"/>
              <a:gd name="T23" fmla="*/ 627 h 1638"/>
              <a:gd name="T24" fmla="*/ 240 w 1638"/>
              <a:gd name="T25" fmla="*/ 867 h 1638"/>
              <a:gd name="T26" fmla="*/ 1542 w 1638"/>
              <a:gd name="T27" fmla="*/ 1011 h 1638"/>
              <a:gd name="T28" fmla="*/ 1398 w 1638"/>
              <a:gd name="T29" fmla="*/ 1542 h 1638"/>
              <a:gd name="T30" fmla="*/ 96 w 1638"/>
              <a:gd name="T31" fmla="*/ 1398 h 1638"/>
              <a:gd name="T32" fmla="*/ 240 w 1638"/>
              <a:gd name="T33" fmla="*/ 675 h 1638"/>
              <a:gd name="T34" fmla="*/ 672 w 1638"/>
              <a:gd name="T35" fmla="*/ 627 h 1638"/>
              <a:gd name="T36" fmla="*/ 576 w 1638"/>
              <a:gd name="T37" fmla="*/ 339 h 1638"/>
              <a:gd name="T38" fmla="*/ 288 w 1638"/>
              <a:gd name="T39" fmla="*/ 339 h 1638"/>
              <a:gd name="T40" fmla="*/ 192 w 1638"/>
              <a:gd name="T41" fmla="*/ 627 h 1638"/>
              <a:gd name="T42" fmla="*/ 432 w 1638"/>
              <a:gd name="T43" fmla="*/ 291 h 1638"/>
              <a:gd name="T44" fmla="*/ 432 w 1638"/>
              <a:gd name="T45" fmla="*/ 387 h 1638"/>
              <a:gd name="T46" fmla="*/ 432 w 1638"/>
              <a:gd name="T47" fmla="*/ 291 h 1638"/>
              <a:gd name="T48" fmla="*/ 568 w 1638"/>
              <a:gd name="T49" fmla="*/ 579 h 1638"/>
              <a:gd name="T50" fmla="*/ 432 w 1638"/>
              <a:gd name="T51" fmla="*/ 483 h 1638"/>
              <a:gd name="T52" fmla="*/ 432 w 1638"/>
              <a:gd name="T53" fmla="*/ 1443 h 1638"/>
              <a:gd name="T54" fmla="*/ 480 w 1638"/>
              <a:gd name="T55" fmla="*/ 1107 h 1638"/>
              <a:gd name="T56" fmla="*/ 576 w 1638"/>
              <a:gd name="T57" fmla="*/ 1107 h 1638"/>
              <a:gd name="T58" fmla="*/ 672 w 1638"/>
              <a:gd name="T59" fmla="*/ 1107 h 1638"/>
              <a:gd name="T60" fmla="*/ 384 w 1638"/>
              <a:gd name="T61" fmla="*/ 1107 h 1638"/>
              <a:gd name="T62" fmla="*/ 240 w 1638"/>
              <a:gd name="T63" fmla="*/ 1155 h 1638"/>
              <a:gd name="T64" fmla="*/ 192 w 1638"/>
              <a:gd name="T65" fmla="*/ 1395 h 1638"/>
              <a:gd name="T66" fmla="*/ 288 w 1638"/>
              <a:gd name="T67" fmla="*/ 1251 h 1638"/>
              <a:gd name="T68" fmla="*/ 384 w 1638"/>
              <a:gd name="T69" fmla="*/ 1347 h 1638"/>
              <a:gd name="T70" fmla="*/ 288 w 1638"/>
              <a:gd name="T71" fmla="*/ 1251 h 1638"/>
              <a:gd name="T72" fmla="*/ 1059 w 1638"/>
              <a:gd name="T73" fmla="*/ 1203 h 1638"/>
              <a:gd name="T74" fmla="*/ 771 w 1638"/>
              <a:gd name="T75" fmla="*/ 1203 h 1638"/>
              <a:gd name="T76" fmla="*/ 915 w 1638"/>
              <a:gd name="T77" fmla="*/ 1155 h 1638"/>
              <a:gd name="T78" fmla="*/ 915 w 1638"/>
              <a:gd name="T79" fmla="*/ 1251 h 1638"/>
              <a:gd name="T80" fmla="*/ 915 w 1638"/>
              <a:gd name="T81" fmla="*/ 1155 h 1638"/>
              <a:gd name="T82" fmla="*/ 1059 w 1638"/>
              <a:gd name="T83" fmla="*/ 435 h 1638"/>
              <a:gd name="T84" fmla="*/ 771 w 1638"/>
              <a:gd name="T85" fmla="*/ 435 h 1638"/>
              <a:gd name="T86" fmla="*/ 915 w 1638"/>
              <a:gd name="T87" fmla="*/ 387 h 1638"/>
              <a:gd name="T88" fmla="*/ 915 w 1638"/>
              <a:gd name="T89" fmla="*/ 483 h 1638"/>
              <a:gd name="T90" fmla="*/ 915 w 1638"/>
              <a:gd name="T91" fmla="*/ 387 h 1638"/>
              <a:gd name="T92" fmla="*/ 1446 w 1638"/>
              <a:gd name="T93" fmla="*/ 435 h 1638"/>
              <a:gd name="T94" fmla="*/ 1158 w 1638"/>
              <a:gd name="T95" fmla="*/ 435 h 1638"/>
              <a:gd name="T96" fmla="*/ 1302 w 1638"/>
              <a:gd name="T97" fmla="*/ 387 h 1638"/>
              <a:gd name="T98" fmla="*/ 1302 w 1638"/>
              <a:gd name="T99" fmla="*/ 483 h 1638"/>
              <a:gd name="T100" fmla="*/ 1302 w 1638"/>
              <a:gd name="T101" fmla="*/ 387 h 1638"/>
              <a:gd name="T102" fmla="*/ 1446 w 1638"/>
              <a:gd name="T103" fmla="*/ 1203 h 1638"/>
              <a:gd name="T104" fmla="*/ 1158 w 1638"/>
              <a:gd name="T105" fmla="*/ 1203 h 1638"/>
              <a:gd name="T106" fmla="*/ 1302 w 1638"/>
              <a:gd name="T107" fmla="*/ 1155 h 1638"/>
              <a:gd name="T108" fmla="*/ 1302 w 1638"/>
              <a:gd name="T109" fmla="*/ 1251 h 1638"/>
              <a:gd name="T110" fmla="*/ 1302 w 1638"/>
              <a:gd name="T111" fmla="*/ 1155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8" h="1638">
                <a:moveTo>
                  <a:pt x="240" y="1638"/>
                </a:moveTo>
                <a:cubicBezTo>
                  <a:pt x="1398" y="1638"/>
                  <a:pt x="1398" y="1638"/>
                  <a:pt x="1398" y="1638"/>
                </a:cubicBezTo>
                <a:cubicBezTo>
                  <a:pt x="1531" y="1638"/>
                  <a:pt x="1638" y="1531"/>
                  <a:pt x="1638" y="1398"/>
                </a:cubicBezTo>
                <a:cubicBezTo>
                  <a:pt x="1638" y="1011"/>
                  <a:pt x="1638" y="1011"/>
                  <a:pt x="1638" y="1011"/>
                </a:cubicBezTo>
                <a:cubicBezTo>
                  <a:pt x="1638" y="933"/>
                  <a:pt x="1601" y="863"/>
                  <a:pt x="1542" y="819"/>
                </a:cubicBezTo>
                <a:cubicBezTo>
                  <a:pt x="1601" y="775"/>
                  <a:pt x="1638" y="705"/>
                  <a:pt x="1638" y="627"/>
                </a:cubicBezTo>
                <a:cubicBezTo>
                  <a:pt x="1638" y="240"/>
                  <a:pt x="1638" y="240"/>
                  <a:pt x="1638" y="240"/>
                </a:cubicBezTo>
                <a:cubicBezTo>
                  <a:pt x="1638" y="107"/>
                  <a:pt x="1531" y="0"/>
                  <a:pt x="1398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108" y="0"/>
                  <a:pt x="0" y="107"/>
                  <a:pt x="0" y="240"/>
                </a:cubicBezTo>
                <a:cubicBezTo>
                  <a:pt x="0" y="627"/>
                  <a:pt x="0" y="627"/>
                  <a:pt x="0" y="627"/>
                </a:cubicBezTo>
                <a:cubicBezTo>
                  <a:pt x="0" y="705"/>
                  <a:pt x="38" y="775"/>
                  <a:pt x="96" y="819"/>
                </a:cubicBezTo>
                <a:cubicBezTo>
                  <a:pt x="38" y="863"/>
                  <a:pt x="0" y="933"/>
                  <a:pt x="0" y="1011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0" y="1531"/>
                  <a:pt x="108" y="1638"/>
                  <a:pt x="240" y="1638"/>
                </a:cubicBezTo>
                <a:close/>
                <a:moveTo>
                  <a:pt x="96" y="627"/>
                </a:moveTo>
                <a:cubicBezTo>
                  <a:pt x="96" y="240"/>
                  <a:pt x="96" y="240"/>
                  <a:pt x="96" y="240"/>
                </a:cubicBezTo>
                <a:cubicBezTo>
                  <a:pt x="96" y="160"/>
                  <a:pt x="161" y="96"/>
                  <a:pt x="240" y="96"/>
                </a:cubicBezTo>
                <a:cubicBezTo>
                  <a:pt x="1398" y="96"/>
                  <a:pt x="1398" y="96"/>
                  <a:pt x="1398" y="96"/>
                </a:cubicBezTo>
                <a:cubicBezTo>
                  <a:pt x="1478" y="96"/>
                  <a:pt x="1542" y="160"/>
                  <a:pt x="1542" y="240"/>
                </a:cubicBezTo>
                <a:cubicBezTo>
                  <a:pt x="1542" y="627"/>
                  <a:pt x="1542" y="627"/>
                  <a:pt x="1542" y="627"/>
                </a:cubicBezTo>
                <a:cubicBezTo>
                  <a:pt x="1542" y="706"/>
                  <a:pt x="1478" y="771"/>
                  <a:pt x="1398" y="771"/>
                </a:cubicBezTo>
                <a:cubicBezTo>
                  <a:pt x="240" y="771"/>
                  <a:pt x="240" y="771"/>
                  <a:pt x="240" y="771"/>
                </a:cubicBezTo>
                <a:cubicBezTo>
                  <a:pt x="161" y="771"/>
                  <a:pt x="96" y="706"/>
                  <a:pt x="96" y="627"/>
                </a:cubicBezTo>
                <a:close/>
                <a:moveTo>
                  <a:pt x="96" y="1011"/>
                </a:moveTo>
                <a:cubicBezTo>
                  <a:pt x="96" y="932"/>
                  <a:pt x="161" y="867"/>
                  <a:pt x="240" y="867"/>
                </a:cubicBezTo>
                <a:cubicBezTo>
                  <a:pt x="1398" y="867"/>
                  <a:pt x="1398" y="867"/>
                  <a:pt x="1398" y="867"/>
                </a:cubicBezTo>
                <a:cubicBezTo>
                  <a:pt x="1478" y="867"/>
                  <a:pt x="1542" y="932"/>
                  <a:pt x="1542" y="1011"/>
                </a:cubicBezTo>
                <a:cubicBezTo>
                  <a:pt x="1542" y="1398"/>
                  <a:pt x="1542" y="1398"/>
                  <a:pt x="1542" y="1398"/>
                </a:cubicBezTo>
                <a:cubicBezTo>
                  <a:pt x="1542" y="1478"/>
                  <a:pt x="1478" y="1542"/>
                  <a:pt x="1398" y="1542"/>
                </a:cubicBezTo>
                <a:cubicBezTo>
                  <a:pt x="240" y="1542"/>
                  <a:pt x="240" y="1542"/>
                  <a:pt x="240" y="1542"/>
                </a:cubicBezTo>
                <a:cubicBezTo>
                  <a:pt x="161" y="1542"/>
                  <a:pt x="96" y="1478"/>
                  <a:pt x="96" y="1398"/>
                </a:cubicBezTo>
                <a:lnTo>
                  <a:pt x="96" y="1011"/>
                </a:lnTo>
                <a:close/>
                <a:moveTo>
                  <a:pt x="240" y="675"/>
                </a:moveTo>
                <a:cubicBezTo>
                  <a:pt x="624" y="675"/>
                  <a:pt x="624" y="675"/>
                  <a:pt x="624" y="675"/>
                </a:cubicBezTo>
                <a:cubicBezTo>
                  <a:pt x="651" y="675"/>
                  <a:pt x="672" y="654"/>
                  <a:pt x="672" y="627"/>
                </a:cubicBezTo>
                <a:cubicBezTo>
                  <a:pt x="672" y="538"/>
                  <a:pt x="623" y="461"/>
                  <a:pt x="552" y="419"/>
                </a:cubicBezTo>
                <a:cubicBezTo>
                  <a:pt x="567" y="396"/>
                  <a:pt x="576" y="369"/>
                  <a:pt x="576" y="339"/>
                </a:cubicBezTo>
                <a:cubicBezTo>
                  <a:pt x="576" y="260"/>
                  <a:pt x="511" y="195"/>
                  <a:pt x="432" y="195"/>
                </a:cubicBezTo>
                <a:cubicBezTo>
                  <a:pt x="353" y="195"/>
                  <a:pt x="288" y="260"/>
                  <a:pt x="288" y="339"/>
                </a:cubicBezTo>
                <a:cubicBezTo>
                  <a:pt x="288" y="369"/>
                  <a:pt x="297" y="396"/>
                  <a:pt x="312" y="419"/>
                </a:cubicBezTo>
                <a:cubicBezTo>
                  <a:pt x="241" y="461"/>
                  <a:pt x="192" y="538"/>
                  <a:pt x="192" y="627"/>
                </a:cubicBezTo>
                <a:cubicBezTo>
                  <a:pt x="192" y="654"/>
                  <a:pt x="213" y="675"/>
                  <a:pt x="240" y="675"/>
                </a:cubicBezTo>
                <a:close/>
                <a:moveTo>
                  <a:pt x="432" y="291"/>
                </a:moveTo>
                <a:cubicBezTo>
                  <a:pt x="458" y="291"/>
                  <a:pt x="480" y="313"/>
                  <a:pt x="480" y="339"/>
                </a:cubicBezTo>
                <a:cubicBezTo>
                  <a:pt x="480" y="365"/>
                  <a:pt x="458" y="387"/>
                  <a:pt x="432" y="387"/>
                </a:cubicBezTo>
                <a:cubicBezTo>
                  <a:pt x="406" y="387"/>
                  <a:pt x="384" y="365"/>
                  <a:pt x="384" y="339"/>
                </a:cubicBezTo>
                <a:cubicBezTo>
                  <a:pt x="384" y="313"/>
                  <a:pt x="406" y="291"/>
                  <a:pt x="432" y="291"/>
                </a:cubicBezTo>
                <a:close/>
                <a:moveTo>
                  <a:pt x="432" y="483"/>
                </a:moveTo>
                <a:cubicBezTo>
                  <a:pt x="495" y="483"/>
                  <a:pt x="548" y="523"/>
                  <a:pt x="568" y="579"/>
                </a:cubicBezTo>
                <a:cubicBezTo>
                  <a:pt x="296" y="579"/>
                  <a:pt x="296" y="579"/>
                  <a:pt x="296" y="579"/>
                </a:cubicBezTo>
                <a:cubicBezTo>
                  <a:pt x="316" y="523"/>
                  <a:pt x="369" y="483"/>
                  <a:pt x="432" y="483"/>
                </a:cubicBezTo>
                <a:close/>
                <a:moveTo>
                  <a:pt x="240" y="1443"/>
                </a:moveTo>
                <a:cubicBezTo>
                  <a:pt x="432" y="1443"/>
                  <a:pt x="432" y="1443"/>
                  <a:pt x="432" y="1443"/>
                </a:cubicBezTo>
                <a:cubicBezTo>
                  <a:pt x="459" y="1443"/>
                  <a:pt x="480" y="1422"/>
                  <a:pt x="480" y="1395"/>
                </a:cubicBezTo>
                <a:cubicBezTo>
                  <a:pt x="480" y="1107"/>
                  <a:pt x="480" y="1107"/>
                  <a:pt x="480" y="1107"/>
                </a:cubicBezTo>
                <a:cubicBezTo>
                  <a:pt x="480" y="1081"/>
                  <a:pt x="502" y="1059"/>
                  <a:pt x="528" y="1059"/>
                </a:cubicBezTo>
                <a:cubicBezTo>
                  <a:pt x="554" y="1059"/>
                  <a:pt x="576" y="1081"/>
                  <a:pt x="576" y="1107"/>
                </a:cubicBezTo>
                <a:cubicBezTo>
                  <a:pt x="576" y="1134"/>
                  <a:pt x="597" y="1155"/>
                  <a:pt x="624" y="1155"/>
                </a:cubicBezTo>
                <a:cubicBezTo>
                  <a:pt x="651" y="1155"/>
                  <a:pt x="672" y="1134"/>
                  <a:pt x="672" y="1107"/>
                </a:cubicBezTo>
                <a:cubicBezTo>
                  <a:pt x="672" y="1028"/>
                  <a:pt x="607" y="963"/>
                  <a:pt x="528" y="963"/>
                </a:cubicBezTo>
                <a:cubicBezTo>
                  <a:pt x="449" y="963"/>
                  <a:pt x="384" y="1028"/>
                  <a:pt x="384" y="1107"/>
                </a:cubicBezTo>
                <a:cubicBezTo>
                  <a:pt x="384" y="1155"/>
                  <a:pt x="384" y="1155"/>
                  <a:pt x="384" y="1155"/>
                </a:cubicBezTo>
                <a:cubicBezTo>
                  <a:pt x="240" y="1155"/>
                  <a:pt x="240" y="1155"/>
                  <a:pt x="240" y="1155"/>
                </a:cubicBezTo>
                <a:cubicBezTo>
                  <a:pt x="213" y="1155"/>
                  <a:pt x="192" y="1176"/>
                  <a:pt x="192" y="1203"/>
                </a:cubicBezTo>
                <a:cubicBezTo>
                  <a:pt x="192" y="1395"/>
                  <a:pt x="192" y="1395"/>
                  <a:pt x="192" y="1395"/>
                </a:cubicBezTo>
                <a:cubicBezTo>
                  <a:pt x="192" y="1422"/>
                  <a:pt x="213" y="1443"/>
                  <a:pt x="240" y="1443"/>
                </a:cubicBezTo>
                <a:close/>
                <a:moveTo>
                  <a:pt x="288" y="1251"/>
                </a:moveTo>
                <a:cubicBezTo>
                  <a:pt x="384" y="1251"/>
                  <a:pt x="384" y="1251"/>
                  <a:pt x="384" y="1251"/>
                </a:cubicBezTo>
                <a:cubicBezTo>
                  <a:pt x="384" y="1347"/>
                  <a:pt x="384" y="1347"/>
                  <a:pt x="384" y="1347"/>
                </a:cubicBezTo>
                <a:cubicBezTo>
                  <a:pt x="288" y="1347"/>
                  <a:pt x="288" y="1347"/>
                  <a:pt x="288" y="1347"/>
                </a:cubicBezTo>
                <a:lnTo>
                  <a:pt x="288" y="1251"/>
                </a:lnTo>
                <a:close/>
                <a:moveTo>
                  <a:pt x="915" y="1347"/>
                </a:moveTo>
                <a:cubicBezTo>
                  <a:pt x="995" y="1347"/>
                  <a:pt x="1059" y="1282"/>
                  <a:pt x="1059" y="1203"/>
                </a:cubicBezTo>
                <a:cubicBezTo>
                  <a:pt x="1059" y="1124"/>
                  <a:pt x="995" y="1059"/>
                  <a:pt x="915" y="1059"/>
                </a:cubicBezTo>
                <a:cubicBezTo>
                  <a:pt x="836" y="1059"/>
                  <a:pt x="771" y="1124"/>
                  <a:pt x="771" y="1203"/>
                </a:cubicBezTo>
                <a:cubicBezTo>
                  <a:pt x="771" y="1282"/>
                  <a:pt x="836" y="1347"/>
                  <a:pt x="915" y="1347"/>
                </a:cubicBezTo>
                <a:close/>
                <a:moveTo>
                  <a:pt x="915" y="1155"/>
                </a:moveTo>
                <a:cubicBezTo>
                  <a:pt x="942" y="1155"/>
                  <a:pt x="963" y="1177"/>
                  <a:pt x="963" y="1203"/>
                </a:cubicBezTo>
                <a:cubicBezTo>
                  <a:pt x="963" y="1229"/>
                  <a:pt x="942" y="1251"/>
                  <a:pt x="915" y="1251"/>
                </a:cubicBezTo>
                <a:cubicBezTo>
                  <a:pt x="889" y="1251"/>
                  <a:pt x="867" y="1229"/>
                  <a:pt x="867" y="1203"/>
                </a:cubicBezTo>
                <a:cubicBezTo>
                  <a:pt x="867" y="1177"/>
                  <a:pt x="889" y="1155"/>
                  <a:pt x="915" y="1155"/>
                </a:cubicBezTo>
                <a:close/>
                <a:moveTo>
                  <a:pt x="915" y="579"/>
                </a:moveTo>
                <a:cubicBezTo>
                  <a:pt x="995" y="579"/>
                  <a:pt x="1059" y="514"/>
                  <a:pt x="1059" y="435"/>
                </a:cubicBezTo>
                <a:cubicBezTo>
                  <a:pt x="1059" y="356"/>
                  <a:pt x="995" y="291"/>
                  <a:pt x="915" y="291"/>
                </a:cubicBezTo>
                <a:cubicBezTo>
                  <a:pt x="836" y="291"/>
                  <a:pt x="771" y="356"/>
                  <a:pt x="771" y="435"/>
                </a:cubicBezTo>
                <a:cubicBezTo>
                  <a:pt x="771" y="514"/>
                  <a:pt x="836" y="579"/>
                  <a:pt x="915" y="579"/>
                </a:cubicBezTo>
                <a:close/>
                <a:moveTo>
                  <a:pt x="915" y="387"/>
                </a:moveTo>
                <a:cubicBezTo>
                  <a:pt x="942" y="387"/>
                  <a:pt x="963" y="409"/>
                  <a:pt x="963" y="435"/>
                </a:cubicBezTo>
                <a:cubicBezTo>
                  <a:pt x="963" y="461"/>
                  <a:pt x="942" y="483"/>
                  <a:pt x="915" y="483"/>
                </a:cubicBezTo>
                <a:cubicBezTo>
                  <a:pt x="889" y="483"/>
                  <a:pt x="867" y="461"/>
                  <a:pt x="867" y="435"/>
                </a:cubicBezTo>
                <a:cubicBezTo>
                  <a:pt x="867" y="409"/>
                  <a:pt x="889" y="387"/>
                  <a:pt x="915" y="387"/>
                </a:cubicBezTo>
                <a:close/>
                <a:moveTo>
                  <a:pt x="1302" y="579"/>
                </a:moveTo>
                <a:cubicBezTo>
                  <a:pt x="1382" y="579"/>
                  <a:pt x="1446" y="514"/>
                  <a:pt x="1446" y="435"/>
                </a:cubicBezTo>
                <a:cubicBezTo>
                  <a:pt x="1446" y="356"/>
                  <a:pt x="1382" y="291"/>
                  <a:pt x="1302" y="291"/>
                </a:cubicBezTo>
                <a:cubicBezTo>
                  <a:pt x="1223" y="291"/>
                  <a:pt x="1158" y="356"/>
                  <a:pt x="1158" y="435"/>
                </a:cubicBezTo>
                <a:cubicBezTo>
                  <a:pt x="1158" y="514"/>
                  <a:pt x="1223" y="579"/>
                  <a:pt x="1302" y="579"/>
                </a:cubicBezTo>
                <a:close/>
                <a:moveTo>
                  <a:pt x="1302" y="387"/>
                </a:moveTo>
                <a:cubicBezTo>
                  <a:pt x="1329" y="387"/>
                  <a:pt x="1350" y="409"/>
                  <a:pt x="1350" y="435"/>
                </a:cubicBezTo>
                <a:cubicBezTo>
                  <a:pt x="1350" y="461"/>
                  <a:pt x="1329" y="483"/>
                  <a:pt x="1302" y="483"/>
                </a:cubicBezTo>
                <a:cubicBezTo>
                  <a:pt x="1276" y="483"/>
                  <a:pt x="1254" y="461"/>
                  <a:pt x="1254" y="435"/>
                </a:cubicBezTo>
                <a:cubicBezTo>
                  <a:pt x="1254" y="409"/>
                  <a:pt x="1276" y="387"/>
                  <a:pt x="1302" y="387"/>
                </a:cubicBezTo>
                <a:close/>
                <a:moveTo>
                  <a:pt x="1302" y="1347"/>
                </a:moveTo>
                <a:cubicBezTo>
                  <a:pt x="1382" y="1347"/>
                  <a:pt x="1446" y="1282"/>
                  <a:pt x="1446" y="1203"/>
                </a:cubicBezTo>
                <a:cubicBezTo>
                  <a:pt x="1446" y="1124"/>
                  <a:pt x="1382" y="1059"/>
                  <a:pt x="1302" y="1059"/>
                </a:cubicBezTo>
                <a:cubicBezTo>
                  <a:pt x="1223" y="1059"/>
                  <a:pt x="1158" y="1124"/>
                  <a:pt x="1158" y="1203"/>
                </a:cubicBezTo>
                <a:cubicBezTo>
                  <a:pt x="1158" y="1282"/>
                  <a:pt x="1223" y="1347"/>
                  <a:pt x="1302" y="1347"/>
                </a:cubicBezTo>
                <a:close/>
                <a:moveTo>
                  <a:pt x="1302" y="1155"/>
                </a:moveTo>
                <a:cubicBezTo>
                  <a:pt x="1329" y="1155"/>
                  <a:pt x="1350" y="1177"/>
                  <a:pt x="1350" y="1203"/>
                </a:cubicBezTo>
                <a:cubicBezTo>
                  <a:pt x="1350" y="1229"/>
                  <a:pt x="1329" y="1251"/>
                  <a:pt x="1302" y="1251"/>
                </a:cubicBezTo>
                <a:cubicBezTo>
                  <a:pt x="1276" y="1251"/>
                  <a:pt x="1254" y="1229"/>
                  <a:pt x="1254" y="1203"/>
                </a:cubicBezTo>
                <a:cubicBezTo>
                  <a:pt x="1254" y="1177"/>
                  <a:pt x="1276" y="1155"/>
                  <a:pt x="1302" y="1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1463008" y="3923748"/>
            <a:ext cx="391664" cy="367075"/>
          </a:xfrm>
          <a:custGeom>
            <a:avLst/>
            <a:gdLst>
              <a:gd name="T0" fmla="*/ 560 w 1638"/>
              <a:gd name="T1" fmla="*/ 1248 h 1536"/>
              <a:gd name="T2" fmla="*/ 339 w 1638"/>
              <a:gd name="T3" fmla="*/ 1440 h 1536"/>
              <a:gd name="T4" fmla="*/ 339 w 1638"/>
              <a:gd name="T5" fmla="*/ 1536 h 1536"/>
              <a:gd name="T6" fmla="*/ 1347 w 1638"/>
              <a:gd name="T7" fmla="*/ 1488 h 1536"/>
              <a:gd name="T8" fmla="*/ 1142 w 1638"/>
              <a:gd name="T9" fmla="*/ 1440 h 1536"/>
              <a:gd name="T10" fmla="*/ 1494 w 1638"/>
              <a:gd name="T11" fmla="*/ 1248 h 1536"/>
              <a:gd name="T12" fmla="*/ 1638 w 1638"/>
              <a:gd name="T13" fmla="*/ 144 h 1536"/>
              <a:gd name="T14" fmla="*/ 144 w 1638"/>
              <a:gd name="T15" fmla="*/ 0 h 1536"/>
              <a:gd name="T16" fmla="*/ 0 w 1638"/>
              <a:gd name="T17" fmla="*/ 1104 h 1536"/>
              <a:gd name="T18" fmla="*/ 598 w 1638"/>
              <a:gd name="T19" fmla="*/ 1440 h 1536"/>
              <a:gd name="T20" fmla="*/ 976 w 1638"/>
              <a:gd name="T21" fmla="*/ 1248 h 1536"/>
              <a:gd name="T22" fmla="*/ 598 w 1638"/>
              <a:gd name="T23" fmla="*/ 1440 h 1536"/>
              <a:gd name="T24" fmla="*/ 144 w 1638"/>
              <a:gd name="T25" fmla="*/ 96 h 1536"/>
              <a:gd name="T26" fmla="*/ 1542 w 1638"/>
              <a:gd name="T27" fmla="*/ 144 h 1536"/>
              <a:gd name="T28" fmla="*/ 1347 w 1638"/>
              <a:gd name="T29" fmla="*/ 960 h 1536"/>
              <a:gd name="T30" fmla="*/ 1299 w 1638"/>
              <a:gd name="T31" fmla="*/ 768 h 1536"/>
              <a:gd name="T32" fmla="*/ 1208 w 1638"/>
              <a:gd name="T33" fmla="*/ 727 h 1536"/>
              <a:gd name="T34" fmla="*/ 1260 w 1638"/>
              <a:gd name="T35" fmla="*/ 607 h 1536"/>
              <a:gd name="T36" fmla="*/ 1091 w 1638"/>
              <a:gd name="T37" fmla="*/ 457 h 1536"/>
              <a:gd name="T38" fmla="*/ 1004 w 1638"/>
              <a:gd name="T39" fmla="*/ 523 h 1536"/>
              <a:gd name="T40" fmla="*/ 963 w 1638"/>
              <a:gd name="T41" fmla="*/ 432 h 1536"/>
              <a:gd name="T42" fmla="*/ 723 w 1638"/>
              <a:gd name="T43" fmla="*/ 384 h 1536"/>
              <a:gd name="T44" fmla="*/ 675 w 1638"/>
              <a:gd name="T45" fmla="*/ 506 h 1536"/>
              <a:gd name="T46" fmla="*/ 581 w 1638"/>
              <a:gd name="T47" fmla="*/ 471 h 1536"/>
              <a:gd name="T48" fmla="*/ 514 w 1638"/>
              <a:gd name="T49" fmla="*/ 471 h 1536"/>
              <a:gd name="T50" fmla="*/ 378 w 1638"/>
              <a:gd name="T51" fmla="*/ 674 h 1536"/>
              <a:gd name="T52" fmla="*/ 413 w 1638"/>
              <a:gd name="T53" fmla="*/ 768 h 1536"/>
              <a:gd name="T54" fmla="*/ 291 w 1638"/>
              <a:gd name="T55" fmla="*/ 816 h 1536"/>
              <a:gd name="T56" fmla="*/ 96 w 1638"/>
              <a:gd name="T57" fmla="*/ 960 h 1536"/>
              <a:gd name="T58" fmla="*/ 819 w 1638"/>
              <a:gd name="T59" fmla="*/ 672 h 1536"/>
              <a:gd name="T60" fmla="*/ 584 w 1638"/>
              <a:gd name="T61" fmla="*/ 960 h 1536"/>
              <a:gd name="T62" fmla="*/ 387 w 1638"/>
              <a:gd name="T63" fmla="*/ 864 h 1536"/>
              <a:gd name="T64" fmla="*/ 495 w 1638"/>
              <a:gd name="T65" fmla="*/ 828 h 1536"/>
              <a:gd name="T66" fmla="*/ 523 w 1638"/>
              <a:gd name="T67" fmla="*/ 684 h 1536"/>
              <a:gd name="T68" fmla="*/ 547 w 1638"/>
              <a:gd name="T69" fmla="*/ 573 h 1536"/>
              <a:gd name="T70" fmla="*/ 649 w 1638"/>
              <a:gd name="T71" fmla="*/ 624 h 1536"/>
              <a:gd name="T72" fmla="*/ 771 w 1638"/>
              <a:gd name="T73" fmla="*/ 542 h 1536"/>
              <a:gd name="T74" fmla="*/ 867 w 1638"/>
              <a:gd name="T75" fmla="*/ 480 h 1536"/>
              <a:gd name="T76" fmla="*/ 903 w 1638"/>
              <a:gd name="T77" fmla="*/ 588 h 1536"/>
              <a:gd name="T78" fmla="*/ 1047 w 1638"/>
              <a:gd name="T79" fmla="*/ 616 h 1536"/>
              <a:gd name="T80" fmla="*/ 1158 w 1638"/>
              <a:gd name="T81" fmla="*/ 640 h 1536"/>
              <a:gd name="T82" fmla="*/ 1107 w 1638"/>
              <a:gd name="T83" fmla="*/ 742 h 1536"/>
              <a:gd name="T84" fmla="*/ 1189 w 1638"/>
              <a:gd name="T85" fmla="*/ 864 h 1536"/>
              <a:gd name="T86" fmla="*/ 1251 w 1638"/>
              <a:gd name="T87" fmla="*/ 960 h 1536"/>
              <a:gd name="T88" fmla="*/ 1059 w 1638"/>
              <a:gd name="T89" fmla="*/ 912 h 1536"/>
              <a:gd name="T90" fmla="*/ 963 w 1638"/>
              <a:gd name="T91" fmla="*/ 912 h 1536"/>
              <a:gd name="T92" fmla="*/ 683 w 1638"/>
              <a:gd name="T93" fmla="*/ 960 h 1536"/>
              <a:gd name="T94" fmla="*/ 819 w 1638"/>
              <a:gd name="T95" fmla="*/ 768 h 1536"/>
              <a:gd name="T96" fmla="*/ 96 w 1638"/>
              <a:gd name="T97" fmla="*/ 1056 h 1536"/>
              <a:gd name="T98" fmla="*/ 1542 w 1638"/>
              <a:gd name="T99" fmla="*/ 1104 h 1536"/>
              <a:gd name="T100" fmla="*/ 144 w 1638"/>
              <a:gd name="T101" fmla="*/ 1152 h 1536"/>
              <a:gd name="T102" fmla="*/ 96 w 1638"/>
              <a:gd name="T103" fmla="*/ 1056 h 1536"/>
              <a:gd name="T104" fmla="*/ 1443 w 1638"/>
              <a:gd name="T105" fmla="*/ 336 h 1536"/>
              <a:gd name="T106" fmla="*/ 1155 w 1638"/>
              <a:gd name="T107" fmla="*/ 336 h 1536"/>
              <a:gd name="T108" fmla="*/ 1299 w 1638"/>
              <a:gd name="T109" fmla="*/ 288 h 1536"/>
              <a:gd name="T110" fmla="*/ 1299 w 1638"/>
              <a:gd name="T111" fmla="*/ 384 h 1536"/>
              <a:gd name="T112" fmla="*/ 1299 w 1638"/>
              <a:gd name="T113" fmla="*/ 28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38" h="1536">
                <a:moveTo>
                  <a:pt x="144" y="1248"/>
                </a:moveTo>
                <a:cubicBezTo>
                  <a:pt x="560" y="1248"/>
                  <a:pt x="560" y="1248"/>
                  <a:pt x="560" y="1248"/>
                </a:cubicBezTo>
                <a:cubicBezTo>
                  <a:pt x="496" y="1440"/>
                  <a:pt x="496" y="1440"/>
                  <a:pt x="496" y="1440"/>
                </a:cubicBezTo>
                <a:cubicBezTo>
                  <a:pt x="339" y="1440"/>
                  <a:pt x="339" y="1440"/>
                  <a:pt x="339" y="1440"/>
                </a:cubicBezTo>
                <a:cubicBezTo>
                  <a:pt x="312" y="1440"/>
                  <a:pt x="291" y="1461"/>
                  <a:pt x="291" y="1488"/>
                </a:cubicBezTo>
                <a:cubicBezTo>
                  <a:pt x="291" y="1515"/>
                  <a:pt x="312" y="1536"/>
                  <a:pt x="339" y="1536"/>
                </a:cubicBezTo>
                <a:cubicBezTo>
                  <a:pt x="1299" y="1536"/>
                  <a:pt x="1299" y="1536"/>
                  <a:pt x="1299" y="1536"/>
                </a:cubicBezTo>
                <a:cubicBezTo>
                  <a:pt x="1326" y="1536"/>
                  <a:pt x="1347" y="1515"/>
                  <a:pt x="1347" y="1488"/>
                </a:cubicBezTo>
                <a:cubicBezTo>
                  <a:pt x="1347" y="1461"/>
                  <a:pt x="1326" y="1440"/>
                  <a:pt x="1299" y="1440"/>
                </a:cubicBezTo>
                <a:cubicBezTo>
                  <a:pt x="1142" y="1440"/>
                  <a:pt x="1142" y="1440"/>
                  <a:pt x="1142" y="1440"/>
                </a:cubicBezTo>
                <a:cubicBezTo>
                  <a:pt x="1078" y="1248"/>
                  <a:pt x="1078" y="1248"/>
                  <a:pt x="1078" y="1248"/>
                </a:cubicBezTo>
                <a:cubicBezTo>
                  <a:pt x="1494" y="1248"/>
                  <a:pt x="1494" y="1248"/>
                  <a:pt x="1494" y="1248"/>
                </a:cubicBezTo>
                <a:cubicBezTo>
                  <a:pt x="1574" y="1248"/>
                  <a:pt x="1638" y="1183"/>
                  <a:pt x="1638" y="1104"/>
                </a:cubicBezTo>
                <a:cubicBezTo>
                  <a:pt x="1638" y="144"/>
                  <a:pt x="1638" y="144"/>
                  <a:pt x="1638" y="144"/>
                </a:cubicBezTo>
                <a:cubicBezTo>
                  <a:pt x="1638" y="65"/>
                  <a:pt x="1574" y="0"/>
                  <a:pt x="149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4" y="0"/>
                  <a:pt x="0" y="65"/>
                  <a:pt x="0" y="144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83"/>
                  <a:pt x="64" y="1248"/>
                  <a:pt x="144" y="1248"/>
                </a:cubicBezTo>
                <a:close/>
                <a:moveTo>
                  <a:pt x="598" y="1440"/>
                </a:moveTo>
                <a:cubicBezTo>
                  <a:pt x="662" y="1248"/>
                  <a:pt x="662" y="1248"/>
                  <a:pt x="662" y="1248"/>
                </a:cubicBezTo>
                <a:cubicBezTo>
                  <a:pt x="976" y="1248"/>
                  <a:pt x="976" y="1248"/>
                  <a:pt x="976" y="1248"/>
                </a:cubicBezTo>
                <a:cubicBezTo>
                  <a:pt x="1040" y="1440"/>
                  <a:pt x="1040" y="1440"/>
                  <a:pt x="1040" y="1440"/>
                </a:cubicBezTo>
                <a:lnTo>
                  <a:pt x="598" y="1440"/>
                </a:lnTo>
                <a:close/>
                <a:moveTo>
                  <a:pt x="96" y="144"/>
                </a:moveTo>
                <a:cubicBezTo>
                  <a:pt x="96" y="118"/>
                  <a:pt x="117" y="96"/>
                  <a:pt x="144" y="96"/>
                </a:cubicBezTo>
                <a:cubicBezTo>
                  <a:pt x="1494" y="96"/>
                  <a:pt x="1494" y="96"/>
                  <a:pt x="1494" y="96"/>
                </a:cubicBezTo>
                <a:cubicBezTo>
                  <a:pt x="1521" y="96"/>
                  <a:pt x="1542" y="118"/>
                  <a:pt x="1542" y="144"/>
                </a:cubicBezTo>
                <a:cubicBezTo>
                  <a:pt x="1542" y="960"/>
                  <a:pt x="1542" y="960"/>
                  <a:pt x="1542" y="960"/>
                </a:cubicBezTo>
                <a:cubicBezTo>
                  <a:pt x="1347" y="960"/>
                  <a:pt x="1347" y="960"/>
                  <a:pt x="1347" y="960"/>
                </a:cubicBezTo>
                <a:cubicBezTo>
                  <a:pt x="1347" y="816"/>
                  <a:pt x="1347" y="816"/>
                  <a:pt x="1347" y="816"/>
                </a:cubicBezTo>
                <a:cubicBezTo>
                  <a:pt x="1347" y="789"/>
                  <a:pt x="1326" y="768"/>
                  <a:pt x="1299" y="768"/>
                </a:cubicBezTo>
                <a:cubicBezTo>
                  <a:pt x="1225" y="768"/>
                  <a:pt x="1225" y="768"/>
                  <a:pt x="1225" y="768"/>
                </a:cubicBezTo>
                <a:cubicBezTo>
                  <a:pt x="1220" y="754"/>
                  <a:pt x="1214" y="740"/>
                  <a:pt x="1208" y="727"/>
                </a:cubicBezTo>
                <a:cubicBezTo>
                  <a:pt x="1260" y="674"/>
                  <a:pt x="1260" y="674"/>
                  <a:pt x="1260" y="674"/>
                </a:cubicBezTo>
                <a:cubicBezTo>
                  <a:pt x="1279" y="656"/>
                  <a:pt x="1279" y="625"/>
                  <a:pt x="1260" y="607"/>
                </a:cubicBezTo>
                <a:cubicBezTo>
                  <a:pt x="1124" y="471"/>
                  <a:pt x="1124" y="471"/>
                  <a:pt x="1124" y="471"/>
                </a:cubicBezTo>
                <a:cubicBezTo>
                  <a:pt x="1115" y="462"/>
                  <a:pt x="1103" y="457"/>
                  <a:pt x="1091" y="457"/>
                </a:cubicBezTo>
                <a:cubicBezTo>
                  <a:pt x="1078" y="457"/>
                  <a:pt x="1066" y="462"/>
                  <a:pt x="1057" y="471"/>
                </a:cubicBezTo>
                <a:cubicBezTo>
                  <a:pt x="1004" y="523"/>
                  <a:pt x="1004" y="523"/>
                  <a:pt x="1004" y="523"/>
                </a:cubicBezTo>
                <a:cubicBezTo>
                  <a:pt x="991" y="517"/>
                  <a:pt x="977" y="511"/>
                  <a:pt x="963" y="506"/>
                </a:cubicBezTo>
                <a:cubicBezTo>
                  <a:pt x="963" y="432"/>
                  <a:pt x="963" y="432"/>
                  <a:pt x="963" y="432"/>
                </a:cubicBezTo>
                <a:cubicBezTo>
                  <a:pt x="963" y="405"/>
                  <a:pt x="942" y="384"/>
                  <a:pt x="915" y="384"/>
                </a:cubicBezTo>
                <a:cubicBezTo>
                  <a:pt x="723" y="384"/>
                  <a:pt x="723" y="384"/>
                  <a:pt x="723" y="384"/>
                </a:cubicBezTo>
                <a:cubicBezTo>
                  <a:pt x="696" y="384"/>
                  <a:pt x="675" y="405"/>
                  <a:pt x="675" y="432"/>
                </a:cubicBezTo>
                <a:cubicBezTo>
                  <a:pt x="675" y="506"/>
                  <a:pt x="675" y="506"/>
                  <a:pt x="675" y="506"/>
                </a:cubicBezTo>
                <a:cubicBezTo>
                  <a:pt x="661" y="511"/>
                  <a:pt x="647" y="517"/>
                  <a:pt x="634" y="523"/>
                </a:cubicBezTo>
                <a:cubicBezTo>
                  <a:pt x="581" y="471"/>
                  <a:pt x="581" y="471"/>
                  <a:pt x="581" y="471"/>
                </a:cubicBezTo>
                <a:cubicBezTo>
                  <a:pt x="572" y="462"/>
                  <a:pt x="560" y="457"/>
                  <a:pt x="547" y="457"/>
                </a:cubicBezTo>
                <a:cubicBezTo>
                  <a:pt x="535" y="457"/>
                  <a:pt x="523" y="462"/>
                  <a:pt x="514" y="471"/>
                </a:cubicBezTo>
                <a:cubicBezTo>
                  <a:pt x="378" y="607"/>
                  <a:pt x="378" y="607"/>
                  <a:pt x="378" y="607"/>
                </a:cubicBezTo>
                <a:cubicBezTo>
                  <a:pt x="359" y="625"/>
                  <a:pt x="359" y="656"/>
                  <a:pt x="378" y="674"/>
                </a:cubicBezTo>
                <a:cubicBezTo>
                  <a:pt x="430" y="727"/>
                  <a:pt x="430" y="727"/>
                  <a:pt x="430" y="727"/>
                </a:cubicBezTo>
                <a:cubicBezTo>
                  <a:pt x="424" y="740"/>
                  <a:pt x="418" y="754"/>
                  <a:pt x="413" y="768"/>
                </a:cubicBezTo>
                <a:cubicBezTo>
                  <a:pt x="339" y="768"/>
                  <a:pt x="339" y="768"/>
                  <a:pt x="339" y="768"/>
                </a:cubicBezTo>
                <a:cubicBezTo>
                  <a:pt x="312" y="768"/>
                  <a:pt x="291" y="790"/>
                  <a:pt x="291" y="816"/>
                </a:cubicBezTo>
                <a:cubicBezTo>
                  <a:pt x="291" y="960"/>
                  <a:pt x="291" y="960"/>
                  <a:pt x="291" y="960"/>
                </a:cubicBezTo>
                <a:cubicBezTo>
                  <a:pt x="96" y="960"/>
                  <a:pt x="96" y="960"/>
                  <a:pt x="96" y="960"/>
                </a:cubicBezTo>
                <a:lnTo>
                  <a:pt x="96" y="144"/>
                </a:lnTo>
                <a:close/>
                <a:moveTo>
                  <a:pt x="819" y="672"/>
                </a:moveTo>
                <a:cubicBezTo>
                  <a:pt x="687" y="672"/>
                  <a:pt x="579" y="780"/>
                  <a:pt x="579" y="912"/>
                </a:cubicBezTo>
                <a:cubicBezTo>
                  <a:pt x="579" y="928"/>
                  <a:pt x="581" y="944"/>
                  <a:pt x="584" y="960"/>
                </a:cubicBezTo>
                <a:cubicBezTo>
                  <a:pt x="387" y="960"/>
                  <a:pt x="387" y="960"/>
                  <a:pt x="387" y="960"/>
                </a:cubicBezTo>
                <a:cubicBezTo>
                  <a:pt x="387" y="864"/>
                  <a:pt x="387" y="864"/>
                  <a:pt x="387" y="864"/>
                </a:cubicBezTo>
                <a:cubicBezTo>
                  <a:pt x="449" y="864"/>
                  <a:pt x="449" y="864"/>
                  <a:pt x="449" y="864"/>
                </a:cubicBezTo>
                <a:cubicBezTo>
                  <a:pt x="470" y="864"/>
                  <a:pt x="490" y="849"/>
                  <a:pt x="495" y="828"/>
                </a:cubicBezTo>
                <a:cubicBezTo>
                  <a:pt x="503" y="798"/>
                  <a:pt x="515" y="769"/>
                  <a:pt x="531" y="742"/>
                </a:cubicBezTo>
                <a:cubicBezTo>
                  <a:pt x="542" y="724"/>
                  <a:pt x="539" y="700"/>
                  <a:pt x="523" y="684"/>
                </a:cubicBezTo>
                <a:cubicBezTo>
                  <a:pt x="480" y="640"/>
                  <a:pt x="480" y="640"/>
                  <a:pt x="480" y="640"/>
                </a:cubicBezTo>
                <a:cubicBezTo>
                  <a:pt x="547" y="573"/>
                  <a:pt x="547" y="573"/>
                  <a:pt x="547" y="573"/>
                </a:cubicBezTo>
                <a:cubicBezTo>
                  <a:pt x="591" y="616"/>
                  <a:pt x="591" y="616"/>
                  <a:pt x="591" y="616"/>
                </a:cubicBezTo>
                <a:cubicBezTo>
                  <a:pt x="607" y="632"/>
                  <a:pt x="631" y="635"/>
                  <a:pt x="649" y="624"/>
                </a:cubicBezTo>
                <a:cubicBezTo>
                  <a:pt x="676" y="608"/>
                  <a:pt x="705" y="596"/>
                  <a:pt x="735" y="588"/>
                </a:cubicBezTo>
                <a:cubicBezTo>
                  <a:pt x="756" y="583"/>
                  <a:pt x="771" y="563"/>
                  <a:pt x="771" y="542"/>
                </a:cubicBezTo>
                <a:cubicBezTo>
                  <a:pt x="771" y="480"/>
                  <a:pt x="771" y="480"/>
                  <a:pt x="771" y="480"/>
                </a:cubicBezTo>
                <a:cubicBezTo>
                  <a:pt x="867" y="480"/>
                  <a:pt x="867" y="480"/>
                  <a:pt x="867" y="480"/>
                </a:cubicBezTo>
                <a:cubicBezTo>
                  <a:pt x="867" y="542"/>
                  <a:pt x="867" y="542"/>
                  <a:pt x="867" y="542"/>
                </a:cubicBezTo>
                <a:cubicBezTo>
                  <a:pt x="867" y="563"/>
                  <a:pt x="882" y="583"/>
                  <a:pt x="903" y="588"/>
                </a:cubicBezTo>
                <a:cubicBezTo>
                  <a:pt x="933" y="596"/>
                  <a:pt x="962" y="608"/>
                  <a:pt x="989" y="624"/>
                </a:cubicBezTo>
                <a:cubicBezTo>
                  <a:pt x="1007" y="635"/>
                  <a:pt x="1031" y="632"/>
                  <a:pt x="1047" y="616"/>
                </a:cubicBezTo>
                <a:cubicBezTo>
                  <a:pt x="1091" y="573"/>
                  <a:pt x="1091" y="573"/>
                  <a:pt x="1091" y="573"/>
                </a:cubicBezTo>
                <a:cubicBezTo>
                  <a:pt x="1158" y="640"/>
                  <a:pt x="1158" y="640"/>
                  <a:pt x="1158" y="640"/>
                </a:cubicBezTo>
                <a:cubicBezTo>
                  <a:pt x="1115" y="684"/>
                  <a:pt x="1115" y="684"/>
                  <a:pt x="1115" y="684"/>
                </a:cubicBezTo>
                <a:cubicBezTo>
                  <a:pt x="1099" y="700"/>
                  <a:pt x="1096" y="724"/>
                  <a:pt x="1107" y="742"/>
                </a:cubicBezTo>
                <a:cubicBezTo>
                  <a:pt x="1123" y="769"/>
                  <a:pt x="1135" y="798"/>
                  <a:pt x="1143" y="828"/>
                </a:cubicBezTo>
                <a:cubicBezTo>
                  <a:pt x="1148" y="849"/>
                  <a:pt x="1168" y="864"/>
                  <a:pt x="1189" y="864"/>
                </a:cubicBezTo>
                <a:cubicBezTo>
                  <a:pt x="1251" y="864"/>
                  <a:pt x="1251" y="864"/>
                  <a:pt x="1251" y="864"/>
                </a:cubicBezTo>
                <a:cubicBezTo>
                  <a:pt x="1251" y="960"/>
                  <a:pt x="1251" y="960"/>
                  <a:pt x="1251" y="960"/>
                </a:cubicBezTo>
                <a:cubicBezTo>
                  <a:pt x="1054" y="960"/>
                  <a:pt x="1054" y="960"/>
                  <a:pt x="1054" y="960"/>
                </a:cubicBezTo>
                <a:cubicBezTo>
                  <a:pt x="1057" y="944"/>
                  <a:pt x="1059" y="928"/>
                  <a:pt x="1059" y="912"/>
                </a:cubicBezTo>
                <a:cubicBezTo>
                  <a:pt x="1059" y="780"/>
                  <a:pt x="951" y="672"/>
                  <a:pt x="819" y="672"/>
                </a:cubicBezTo>
                <a:close/>
                <a:moveTo>
                  <a:pt x="963" y="912"/>
                </a:moveTo>
                <a:cubicBezTo>
                  <a:pt x="963" y="928"/>
                  <a:pt x="960" y="945"/>
                  <a:pt x="955" y="960"/>
                </a:cubicBezTo>
                <a:cubicBezTo>
                  <a:pt x="683" y="960"/>
                  <a:pt x="683" y="960"/>
                  <a:pt x="683" y="960"/>
                </a:cubicBezTo>
                <a:cubicBezTo>
                  <a:pt x="678" y="945"/>
                  <a:pt x="675" y="928"/>
                  <a:pt x="675" y="912"/>
                </a:cubicBezTo>
                <a:cubicBezTo>
                  <a:pt x="675" y="833"/>
                  <a:pt x="740" y="768"/>
                  <a:pt x="819" y="768"/>
                </a:cubicBezTo>
                <a:cubicBezTo>
                  <a:pt x="898" y="768"/>
                  <a:pt x="963" y="833"/>
                  <a:pt x="963" y="912"/>
                </a:cubicBezTo>
                <a:close/>
                <a:moveTo>
                  <a:pt x="96" y="1056"/>
                </a:moveTo>
                <a:cubicBezTo>
                  <a:pt x="1542" y="1056"/>
                  <a:pt x="1542" y="1056"/>
                  <a:pt x="1542" y="1056"/>
                </a:cubicBezTo>
                <a:cubicBezTo>
                  <a:pt x="1542" y="1104"/>
                  <a:pt x="1542" y="1104"/>
                  <a:pt x="1542" y="1104"/>
                </a:cubicBezTo>
                <a:cubicBezTo>
                  <a:pt x="1542" y="1130"/>
                  <a:pt x="1521" y="1152"/>
                  <a:pt x="1494" y="1152"/>
                </a:cubicBezTo>
                <a:cubicBezTo>
                  <a:pt x="144" y="1152"/>
                  <a:pt x="144" y="1152"/>
                  <a:pt x="144" y="1152"/>
                </a:cubicBezTo>
                <a:cubicBezTo>
                  <a:pt x="117" y="1152"/>
                  <a:pt x="96" y="1130"/>
                  <a:pt x="96" y="1104"/>
                </a:cubicBezTo>
                <a:lnTo>
                  <a:pt x="96" y="1056"/>
                </a:lnTo>
                <a:close/>
                <a:moveTo>
                  <a:pt x="1299" y="480"/>
                </a:moveTo>
                <a:cubicBezTo>
                  <a:pt x="1378" y="480"/>
                  <a:pt x="1443" y="415"/>
                  <a:pt x="1443" y="336"/>
                </a:cubicBezTo>
                <a:cubicBezTo>
                  <a:pt x="1443" y="257"/>
                  <a:pt x="1378" y="192"/>
                  <a:pt x="1299" y="192"/>
                </a:cubicBezTo>
                <a:cubicBezTo>
                  <a:pt x="1220" y="192"/>
                  <a:pt x="1155" y="257"/>
                  <a:pt x="1155" y="336"/>
                </a:cubicBezTo>
                <a:cubicBezTo>
                  <a:pt x="1155" y="415"/>
                  <a:pt x="1220" y="480"/>
                  <a:pt x="1299" y="480"/>
                </a:cubicBezTo>
                <a:close/>
                <a:moveTo>
                  <a:pt x="1299" y="288"/>
                </a:moveTo>
                <a:cubicBezTo>
                  <a:pt x="1325" y="288"/>
                  <a:pt x="1347" y="310"/>
                  <a:pt x="1347" y="336"/>
                </a:cubicBezTo>
                <a:cubicBezTo>
                  <a:pt x="1347" y="362"/>
                  <a:pt x="1325" y="384"/>
                  <a:pt x="1299" y="384"/>
                </a:cubicBezTo>
                <a:cubicBezTo>
                  <a:pt x="1273" y="384"/>
                  <a:pt x="1251" y="362"/>
                  <a:pt x="1251" y="336"/>
                </a:cubicBezTo>
                <a:cubicBezTo>
                  <a:pt x="1251" y="310"/>
                  <a:pt x="1273" y="288"/>
                  <a:pt x="1299" y="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2184259" y="3903696"/>
            <a:ext cx="407326" cy="407179"/>
          </a:xfrm>
          <a:custGeom>
            <a:avLst/>
            <a:gdLst>
              <a:gd name="T0" fmla="*/ 1097 w 1704"/>
              <a:gd name="T1" fmla="*/ 131 h 1704"/>
              <a:gd name="T2" fmla="*/ 690 w 1704"/>
              <a:gd name="T3" fmla="*/ 538 h 1704"/>
              <a:gd name="T4" fmla="*/ 632 w 1704"/>
              <a:gd name="T5" fmla="*/ 616 h 1704"/>
              <a:gd name="T6" fmla="*/ 554 w 1704"/>
              <a:gd name="T7" fmla="*/ 674 h 1704"/>
              <a:gd name="T8" fmla="*/ 131 w 1704"/>
              <a:gd name="T9" fmla="*/ 1097 h 1704"/>
              <a:gd name="T10" fmla="*/ 131 w 1704"/>
              <a:gd name="T11" fmla="*/ 1573 h 1704"/>
              <a:gd name="T12" fmla="*/ 606 w 1704"/>
              <a:gd name="T13" fmla="*/ 1573 h 1704"/>
              <a:gd name="T14" fmla="*/ 1029 w 1704"/>
              <a:gd name="T15" fmla="*/ 1149 h 1704"/>
              <a:gd name="T16" fmla="*/ 1087 w 1704"/>
              <a:gd name="T17" fmla="*/ 1072 h 1704"/>
              <a:gd name="T18" fmla="*/ 1165 w 1704"/>
              <a:gd name="T19" fmla="*/ 1014 h 1704"/>
              <a:gd name="T20" fmla="*/ 1572 w 1704"/>
              <a:gd name="T21" fmla="*/ 606 h 1704"/>
              <a:gd name="T22" fmla="*/ 1572 w 1704"/>
              <a:gd name="T23" fmla="*/ 131 h 1704"/>
              <a:gd name="T24" fmla="*/ 1097 w 1704"/>
              <a:gd name="T25" fmla="*/ 131 h 1704"/>
              <a:gd name="T26" fmla="*/ 538 w 1704"/>
              <a:gd name="T27" fmla="*/ 1505 h 1704"/>
              <a:gd name="T28" fmla="*/ 199 w 1704"/>
              <a:gd name="T29" fmla="*/ 1505 h 1704"/>
              <a:gd name="T30" fmla="*/ 199 w 1704"/>
              <a:gd name="T31" fmla="*/ 1165 h 1704"/>
              <a:gd name="T32" fmla="*/ 622 w 1704"/>
              <a:gd name="T33" fmla="*/ 742 h 1704"/>
              <a:gd name="T34" fmla="*/ 961 w 1704"/>
              <a:gd name="T35" fmla="*/ 742 h 1704"/>
              <a:gd name="T36" fmla="*/ 992 w 1704"/>
              <a:gd name="T37" fmla="*/ 779 h 1704"/>
              <a:gd name="T38" fmla="*/ 961 w 1704"/>
              <a:gd name="T39" fmla="*/ 810 h 1704"/>
              <a:gd name="T40" fmla="*/ 893 w 1704"/>
              <a:gd name="T41" fmla="*/ 810 h 1704"/>
              <a:gd name="T42" fmla="*/ 690 w 1704"/>
              <a:gd name="T43" fmla="*/ 810 h 1704"/>
              <a:gd name="T44" fmla="*/ 266 w 1704"/>
              <a:gd name="T45" fmla="*/ 1233 h 1704"/>
              <a:gd name="T46" fmla="*/ 266 w 1704"/>
              <a:gd name="T47" fmla="*/ 1437 h 1704"/>
              <a:gd name="T48" fmla="*/ 470 w 1704"/>
              <a:gd name="T49" fmla="*/ 1437 h 1704"/>
              <a:gd name="T50" fmla="*/ 814 w 1704"/>
              <a:gd name="T51" fmla="*/ 1093 h 1704"/>
              <a:gd name="T52" fmla="*/ 927 w 1704"/>
              <a:gd name="T53" fmla="*/ 1112 h 1704"/>
              <a:gd name="T54" fmla="*/ 931 w 1704"/>
              <a:gd name="T55" fmla="*/ 1112 h 1704"/>
              <a:gd name="T56" fmla="*/ 538 w 1704"/>
              <a:gd name="T57" fmla="*/ 1505 h 1704"/>
              <a:gd name="T58" fmla="*/ 726 w 1704"/>
              <a:gd name="T59" fmla="*/ 1045 h 1704"/>
              <a:gd name="T60" fmla="*/ 402 w 1704"/>
              <a:gd name="T61" fmla="*/ 1369 h 1704"/>
              <a:gd name="T62" fmla="*/ 334 w 1704"/>
              <a:gd name="T63" fmla="*/ 1369 h 1704"/>
              <a:gd name="T64" fmla="*/ 334 w 1704"/>
              <a:gd name="T65" fmla="*/ 1301 h 1704"/>
              <a:gd name="T66" fmla="*/ 658 w 1704"/>
              <a:gd name="T67" fmla="*/ 977 h 1704"/>
              <a:gd name="T68" fmla="*/ 690 w 1704"/>
              <a:gd name="T69" fmla="*/ 1014 h 1704"/>
              <a:gd name="T70" fmla="*/ 726 w 1704"/>
              <a:gd name="T71" fmla="*/ 1045 h 1704"/>
              <a:gd name="T72" fmla="*/ 1504 w 1704"/>
              <a:gd name="T73" fmla="*/ 538 h 1704"/>
              <a:gd name="T74" fmla="*/ 1097 w 1704"/>
              <a:gd name="T75" fmla="*/ 946 h 1704"/>
              <a:gd name="T76" fmla="*/ 758 w 1704"/>
              <a:gd name="T77" fmla="*/ 946 h 1704"/>
              <a:gd name="T78" fmla="*/ 727 w 1704"/>
              <a:gd name="T79" fmla="*/ 908 h 1704"/>
              <a:gd name="T80" fmla="*/ 758 w 1704"/>
              <a:gd name="T81" fmla="*/ 878 h 1704"/>
              <a:gd name="T82" fmla="*/ 826 w 1704"/>
              <a:gd name="T83" fmla="*/ 878 h 1704"/>
              <a:gd name="T84" fmla="*/ 1029 w 1704"/>
              <a:gd name="T85" fmla="*/ 878 h 1704"/>
              <a:gd name="T86" fmla="*/ 1437 w 1704"/>
              <a:gd name="T87" fmla="*/ 470 h 1704"/>
              <a:gd name="T88" fmla="*/ 1437 w 1704"/>
              <a:gd name="T89" fmla="*/ 267 h 1704"/>
              <a:gd name="T90" fmla="*/ 1233 w 1704"/>
              <a:gd name="T91" fmla="*/ 267 h 1704"/>
              <a:gd name="T92" fmla="*/ 905 w 1704"/>
              <a:gd name="T93" fmla="*/ 595 h 1704"/>
              <a:gd name="T94" fmla="*/ 792 w 1704"/>
              <a:gd name="T95" fmla="*/ 576 h 1704"/>
              <a:gd name="T96" fmla="*/ 788 w 1704"/>
              <a:gd name="T97" fmla="*/ 576 h 1704"/>
              <a:gd name="T98" fmla="*/ 1165 w 1704"/>
              <a:gd name="T99" fmla="*/ 199 h 1704"/>
              <a:gd name="T100" fmla="*/ 1504 w 1704"/>
              <a:gd name="T101" fmla="*/ 199 h 1704"/>
              <a:gd name="T102" fmla="*/ 1504 w 1704"/>
              <a:gd name="T103" fmla="*/ 538 h 1704"/>
              <a:gd name="T104" fmla="*/ 993 w 1704"/>
              <a:gd name="T105" fmla="*/ 643 h 1704"/>
              <a:gd name="T106" fmla="*/ 1301 w 1704"/>
              <a:gd name="T107" fmla="*/ 335 h 1704"/>
              <a:gd name="T108" fmla="*/ 1369 w 1704"/>
              <a:gd name="T109" fmla="*/ 335 h 1704"/>
              <a:gd name="T110" fmla="*/ 1369 w 1704"/>
              <a:gd name="T111" fmla="*/ 403 h 1704"/>
              <a:gd name="T112" fmla="*/ 1061 w 1704"/>
              <a:gd name="T113" fmla="*/ 711 h 1704"/>
              <a:gd name="T114" fmla="*/ 1029 w 1704"/>
              <a:gd name="T115" fmla="*/ 674 h 1704"/>
              <a:gd name="T116" fmla="*/ 993 w 1704"/>
              <a:gd name="T117" fmla="*/ 643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04" h="1704">
                <a:moveTo>
                  <a:pt x="1097" y="131"/>
                </a:moveTo>
                <a:cubicBezTo>
                  <a:pt x="690" y="538"/>
                  <a:pt x="690" y="538"/>
                  <a:pt x="690" y="538"/>
                </a:cubicBezTo>
                <a:cubicBezTo>
                  <a:pt x="667" y="561"/>
                  <a:pt x="647" y="588"/>
                  <a:pt x="632" y="616"/>
                </a:cubicBezTo>
                <a:cubicBezTo>
                  <a:pt x="604" y="631"/>
                  <a:pt x="577" y="651"/>
                  <a:pt x="554" y="674"/>
                </a:cubicBezTo>
                <a:cubicBezTo>
                  <a:pt x="131" y="1097"/>
                  <a:pt x="131" y="1097"/>
                  <a:pt x="131" y="1097"/>
                </a:cubicBezTo>
                <a:cubicBezTo>
                  <a:pt x="0" y="1228"/>
                  <a:pt x="0" y="1442"/>
                  <a:pt x="131" y="1573"/>
                </a:cubicBezTo>
                <a:cubicBezTo>
                  <a:pt x="262" y="1704"/>
                  <a:pt x="475" y="1704"/>
                  <a:pt x="606" y="1573"/>
                </a:cubicBezTo>
                <a:cubicBezTo>
                  <a:pt x="1029" y="1149"/>
                  <a:pt x="1029" y="1149"/>
                  <a:pt x="1029" y="1149"/>
                </a:cubicBezTo>
                <a:cubicBezTo>
                  <a:pt x="1052" y="1126"/>
                  <a:pt x="1072" y="1100"/>
                  <a:pt x="1087" y="1072"/>
                </a:cubicBezTo>
                <a:cubicBezTo>
                  <a:pt x="1115" y="1056"/>
                  <a:pt x="1142" y="1037"/>
                  <a:pt x="1165" y="1014"/>
                </a:cubicBezTo>
                <a:cubicBezTo>
                  <a:pt x="1572" y="606"/>
                  <a:pt x="1572" y="606"/>
                  <a:pt x="1572" y="606"/>
                </a:cubicBezTo>
                <a:cubicBezTo>
                  <a:pt x="1704" y="475"/>
                  <a:pt x="1704" y="262"/>
                  <a:pt x="1572" y="131"/>
                </a:cubicBezTo>
                <a:cubicBezTo>
                  <a:pt x="1441" y="0"/>
                  <a:pt x="1228" y="0"/>
                  <a:pt x="1097" y="131"/>
                </a:cubicBezTo>
                <a:close/>
                <a:moveTo>
                  <a:pt x="538" y="1505"/>
                </a:moveTo>
                <a:cubicBezTo>
                  <a:pt x="444" y="1598"/>
                  <a:pt x="292" y="1598"/>
                  <a:pt x="199" y="1505"/>
                </a:cubicBezTo>
                <a:cubicBezTo>
                  <a:pt x="105" y="1411"/>
                  <a:pt x="105" y="1259"/>
                  <a:pt x="199" y="1165"/>
                </a:cubicBezTo>
                <a:cubicBezTo>
                  <a:pt x="622" y="742"/>
                  <a:pt x="622" y="742"/>
                  <a:pt x="622" y="742"/>
                </a:cubicBezTo>
                <a:cubicBezTo>
                  <a:pt x="716" y="648"/>
                  <a:pt x="868" y="648"/>
                  <a:pt x="961" y="742"/>
                </a:cubicBezTo>
                <a:cubicBezTo>
                  <a:pt x="973" y="753"/>
                  <a:pt x="983" y="766"/>
                  <a:pt x="992" y="779"/>
                </a:cubicBezTo>
                <a:cubicBezTo>
                  <a:pt x="961" y="810"/>
                  <a:pt x="961" y="810"/>
                  <a:pt x="961" y="810"/>
                </a:cubicBezTo>
                <a:cubicBezTo>
                  <a:pt x="943" y="829"/>
                  <a:pt x="912" y="829"/>
                  <a:pt x="893" y="810"/>
                </a:cubicBezTo>
                <a:cubicBezTo>
                  <a:pt x="837" y="754"/>
                  <a:pt x="746" y="754"/>
                  <a:pt x="690" y="810"/>
                </a:cubicBezTo>
                <a:cubicBezTo>
                  <a:pt x="266" y="1233"/>
                  <a:pt x="266" y="1233"/>
                  <a:pt x="266" y="1233"/>
                </a:cubicBezTo>
                <a:cubicBezTo>
                  <a:pt x="210" y="1289"/>
                  <a:pt x="210" y="1381"/>
                  <a:pt x="266" y="1437"/>
                </a:cubicBezTo>
                <a:cubicBezTo>
                  <a:pt x="323" y="1493"/>
                  <a:pt x="414" y="1493"/>
                  <a:pt x="470" y="1437"/>
                </a:cubicBezTo>
                <a:cubicBezTo>
                  <a:pt x="814" y="1093"/>
                  <a:pt x="814" y="1093"/>
                  <a:pt x="814" y="1093"/>
                </a:cubicBezTo>
                <a:cubicBezTo>
                  <a:pt x="850" y="1105"/>
                  <a:pt x="888" y="1112"/>
                  <a:pt x="927" y="1112"/>
                </a:cubicBezTo>
                <a:cubicBezTo>
                  <a:pt x="929" y="1112"/>
                  <a:pt x="930" y="1112"/>
                  <a:pt x="931" y="1112"/>
                </a:cubicBezTo>
                <a:lnTo>
                  <a:pt x="538" y="1505"/>
                </a:lnTo>
                <a:close/>
                <a:moveTo>
                  <a:pt x="726" y="1045"/>
                </a:moveTo>
                <a:cubicBezTo>
                  <a:pt x="402" y="1369"/>
                  <a:pt x="402" y="1369"/>
                  <a:pt x="402" y="1369"/>
                </a:cubicBezTo>
                <a:cubicBezTo>
                  <a:pt x="384" y="1388"/>
                  <a:pt x="353" y="1388"/>
                  <a:pt x="334" y="1369"/>
                </a:cubicBezTo>
                <a:cubicBezTo>
                  <a:pt x="316" y="1350"/>
                  <a:pt x="316" y="1320"/>
                  <a:pt x="334" y="1301"/>
                </a:cubicBezTo>
                <a:cubicBezTo>
                  <a:pt x="658" y="977"/>
                  <a:pt x="658" y="977"/>
                  <a:pt x="658" y="977"/>
                </a:cubicBezTo>
                <a:cubicBezTo>
                  <a:pt x="668" y="990"/>
                  <a:pt x="678" y="1002"/>
                  <a:pt x="690" y="1014"/>
                </a:cubicBezTo>
                <a:cubicBezTo>
                  <a:pt x="701" y="1025"/>
                  <a:pt x="713" y="1036"/>
                  <a:pt x="726" y="1045"/>
                </a:cubicBezTo>
                <a:close/>
                <a:moveTo>
                  <a:pt x="1504" y="538"/>
                </a:moveTo>
                <a:cubicBezTo>
                  <a:pt x="1097" y="946"/>
                  <a:pt x="1097" y="946"/>
                  <a:pt x="1097" y="946"/>
                </a:cubicBezTo>
                <a:cubicBezTo>
                  <a:pt x="1003" y="1040"/>
                  <a:pt x="851" y="1039"/>
                  <a:pt x="758" y="946"/>
                </a:cubicBezTo>
                <a:cubicBezTo>
                  <a:pt x="746" y="934"/>
                  <a:pt x="736" y="922"/>
                  <a:pt x="727" y="908"/>
                </a:cubicBezTo>
                <a:cubicBezTo>
                  <a:pt x="758" y="878"/>
                  <a:pt x="758" y="878"/>
                  <a:pt x="758" y="878"/>
                </a:cubicBezTo>
                <a:cubicBezTo>
                  <a:pt x="776" y="859"/>
                  <a:pt x="807" y="859"/>
                  <a:pt x="826" y="878"/>
                </a:cubicBezTo>
                <a:cubicBezTo>
                  <a:pt x="882" y="934"/>
                  <a:pt x="973" y="934"/>
                  <a:pt x="1029" y="878"/>
                </a:cubicBezTo>
                <a:cubicBezTo>
                  <a:pt x="1437" y="470"/>
                  <a:pt x="1437" y="470"/>
                  <a:pt x="1437" y="470"/>
                </a:cubicBezTo>
                <a:cubicBezTo>
                  <a:pt x="1493" y="414"/>
                  <a:pt x="1493" y="323"/>
                  <a:pt x="1437" y="267"/>
                </a:cubicBezTo>
                <a:cubicBezTo>
                  <a:pt x="1380" y="211"/>
                  <a:pt x="1289" y="211"/>
                  <a:pt x="1233" y="267"/>
                </a:cubicBezTo>
                <a:cubicBezTo>
                  <a:pt x="905" y="595"/>
                  <a:pt x="905" y="595"/>
                  <a:pt x="905" y="595"/>
                </a:cubicBezTo>
                <a:cubicBezTo>
                  <a:pt x="869" y="582"/>
                  <a:pt x="831" y="576"/>
                  <a:pt x="792" y="576"/>
                </a:cubicBezTo>
                <a:cubicBezTo>
                  <a:pt x="790" y="576"/>
                  <a:pt x="789" y="576"/>
                  <a:pt x="788" y="576"/>
                </a:cubicBezTo>
                <a:cubicBezTo>
                  <a:pt x="1165" y="199"/>
                  <a:pt x="1165" y="199"/>
                  <a:pt x="1165" y="199"/>
                </a:cubicBezTo>
                <a:cubicBezTo>
                  <a:pt x="1259" y="105"/>
                  <a:pt x="1411" y="105"/>
                  <a:pt x="1504" y="199"/>
                </a:cubicBezTo>
                <a:cubicBezTo>
                  <a:pt x="1598" y="293"/>
                  <a:pt x="1598" y="445"/>
                  <a:pt x="1504" y="538"/>
                </a:cubicBezTo>
                <a:close/>
                <a:moveTo>
                  <a:pt x="993" y="643"/>
                </a:moveTo>
                <a:cubicBezTo>
                  <a:pt x="1301" y="335"/>
                  <a:pt x="1301" y="335"/>
                  <a:pt x="1301" y="335"/>
                </a:cubicBezTo>
                <a:cubicBezTo>
                  <a:pt x="1320" y="316"/>
                  <a:pt x="1350" y="316"/>
                  <a:pt x="1369" y="335"/>
                </a:cubicBezTo>
                <a:cubicBezTo>
                  <a:pt x="1387" y="353"/>
                  <a:pt x="1387" y="384"/>
                  <a:pt x="1369" y="403"/>
                </a:cubicBezTo>
                <a:cubicBezTo>
                  <a:pt x="1061" y="711"/>
                  <a:pt x="1061" y="711"/>
                  <a:pt x="1061" y="711"/>
                </a:cubicBezTo>
                <a:cubicBezTo>
                  <a:pt x="1051" y="698"/>
                  <a:pt x="1041" y="686"/>
                  <a:pt x="1029" y="674"/>
                </a:cubicBezTo>
                <a:cubicBezTo>
                  <a:pt x="1018" y="663"/>
                  <a:pt x="1006" y="652"/>
                  <a:pt x="993" y="6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992450" y="3911526"/>
            <a:ext cx="252474" cy="391518"/>
          </a:xfrm>
          <a:custGeom>
            <a:avLst/>
            <a:gdLst>
              <a:gd name="T0" fmla="*/ 0 w 1056"/>
              <a:gd name="T1" fmla="*/ 144 h 1638"/>
              <a:gd name="T2" fmla="*/ 144 w 1056"/>
              <a:gd name="T3" fmla="*/ 1638 h 1638"/>
              <a:gd name="T4" fmla="*/ 1056 w 1056"/>
              <a:gd name="T5" fmla="*/ 1494 h 1638"/>
              <a:gd name="T6" fmla="*/ 912 w 1056"/>
              <a:gd name="T7" fmla="*/ 0 h 1638"/>
              <a:gd name="T8" fmla="*/ 960 w 1056"/>
              <a:gd name="T9" fmla="*/ 1494 h 1638"/>
              <a:gd name="T10" fmla="*/ 144 w 1056"/>
              <a:gd name="T11" fmla="*/ 1542 h 1638"/>
              <a:gd name="T12" fmla="*/ 96 w 1056"/>
              <a:gd name="T13" fmla="*/ 1446 h 1638"/>
              <a:gd name="T14" fmla="*/ 960 w 1056"/>
              <a:gd name="T15" fmla="*/ 1494 h 1638"/>
              <a:gd name="T16" fmla="*/ 96 w 1056"/>
              <a:gd name="T17" fmla="*/ 1350 h 1638"/>
              <a:gd name="T18" fmla="*/ 960 w 1056"/>
              <a:gd name="T19" fmla="*/ 288 h 1638"/>
              <a:gd name="T20" fmla="*/ 960 w 1056"/>
              <a:gd name="T21" fmla="*/ 144 h 1638"/>
              <a:gd name="T22" fmla="*/ 96 w 1056"/>
              <a:gd name="T23" fmla="*/ 192 h 1638"/>
              <a:gd name="T24" fmla="*/ 144 w 1056"/>
              <a:gd name="T25" fmla="*/ 96 h 1638"/>
              <a:gd name="T26" fmla="*/ 960 w 1056"/>
              <a:gd name="T27" fmla="*/ 144 h 1638"/>
              <a:gd name="T28" fmla="*/ 864 w 1056"/>
              <a:gd name="T29" fmla="*/ 723 h 1638"/>
              <a:gd name="T30" fmla="*/ 192 w 1056"/>
              <a:gd name="T31" fmla="*/ 723 h 1638"/>
              <a:gd name="T32" fmla="*/ 528 w 1056"/>
              <a:gd name="T33" fmla="*/ 963 h 1638"/>
              <a:gd name="T34" fmla="*/ 528 w 1056"/>
              <a:gd name="T35" fmla="*/ 867 h 1638"/>
              <a:gd name="T36" fmla="*/ 528 w 1056"/>
              <a:gd name="T37" fmla="*/ 963 h 1638"/>
              <a:gd name="T38" fmla="*/ 528 w 1056"/>
              <a:gd name="T39" fmla="*/ 675 h 1638"/>
              <a:gd name="T40" fmla="*/ 528 w 1056"/>
              <a:gd name="T41" fmla="*/ 771 h 1638"/>
              <a:gd name="T42" fmla="*/ 528 w 1056"/>
              <a:gd name="T43" fmla="*/ 483 h 1638"/>
              <a:gd name="T44" fmla="*/ 720 w 1056"/>
              <a:gd name="T45" fmla="*/ 867 h 1638"/>
              <a:gd name="T46" fmla="*/ 672 w 1056"/>
              <a:gd name="T47" fmla="*/ 723 h 1638"/>
              <a:gd name="T48" fmla="*/ 384 w 1056"/>
              <a:gd name="T49" fmla="*/ 723 h 1638"/>
              <a:gd name="T50" fmla="*/ 336 w 1056"/>
              <a:gd name="T51" fmla="*/ 867 h 1638"/>
              <a:gd name="T52" fmla="*/ 528 w 1056"/>
              <a:gd name="T53" fmla="*/ 483 h 1638"/>
              <a:gd name="T54" fmla="*/ 528 w 1056"/>
              <a:gd name="T55" fmla="*/ 1251 h 1638"/>
              <a:gd name="T56" fmla="*/ 528 w 1056"/>
              <a:gd name="T57" fmla="*/ 1155 h 1638"/>
              <a:gd name="T58" fmla="*/ 768 w 1056"/>
              <a:gd name="T59" fmla="*/ 1203 h 1638"/>
              <a:gd name="T60" fmla="*/ 672 w 1056"/>
              <a:gd name="T61" fmla="*/ 1203 h 1638"/>
              <a:gd name="T62" fmla="*/ 768 w 1056"/>
              <a:gd name="T63" fmla="*/ 1203 h 1638"/>
              <a:gd name="T64" fmla="*/ 336 w 1056"/>
              <a:gd name="T65" fmla="*/ 1251 h 1638"/>
              <a:gd name="T66" fmla="*/ 336 w 1056"/>
              <a:gd name="T67" fmla="*/ 1155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6" h="163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0" y="1574"/>
                  <a:pt x="65" y="1638"/>
                  <a:pt x="144" y="1638"/>
                </a:cubicBezTo>
                <a:cubicBezTo>
                  <a:pt x="912" y="1638"/>
                  <a:pt x="912" y="1638"/>
                  <a:pt x="912" y="1638"/>
                </a:cubicBezTo>
                <a:cubicBezTo>
                  <a:pt x="991" y="1638"/>
                  <a:pt x="1056" y="1574"/>
                  <a:pt x="1056" y="1494"/>
                </a:cubicBezTo>
                <a:cubicBezTo>
                  <a:pt x="1056" y="144"/>
                  <a:pt x="1056" y="144"/>
                  <a:pt x="1056" y="144"/>
                </a:cubicBezTo>
                <a:cubicBezTo>
                  <a:pt x="1056" y="64"/>
                  <a:pt x="991" y="0"/>
                  <a:pt x="912" y="0"/>
                </a:cubicBezTo>
                <a:lnTo>
                  <a:pt x="144" y="0"/>
                </a:lnTo>
                <a:close/>
                <a:moveTo>
                  <a:pt x="960" y="1494"/>
                </a:moveTo>
                <a:cubicBezTo>
                  <a:pt x="960" y="1521"/>
                  <a:pt x="938" y="1542"/>
                  <a:pt x="912" y="1542"/>
                </a:cubicBezTo>
                <a:cubicBezTo>
                  <a:pt x="144" y="1542"/>
                  <a:pt x="144" y="1542"/>
                  <a:pt x="144" y="1542"/>
                </a:cubicBezTo>
                <a:cubicBezTo>
                  <a:pt x="118" y="1542"/>
                  <a:pt x="96" y="1521"/>
                  <a:pt x="96" y="1494"/>
                </a:cubicBezTo>
                <a:cubicBezTo>
                  <a:pt x="96" y="1446"/>
                  <a:pt x="96" y="1446"/>
                  <a:pt x="96" y="1446"/>
                </a:cubicBezTo>
                <a:cubicBezTo>
                  <a:pt x="960" y="1446"/>
                  <a:pt x="960" y="1446"/>
                  <a:pt x="960" y="1446"/>
                </a:cubicBezTo>
                <a:lnTo>
                  <a:pt x="960" y="1494"/>
                </a:lnTo>
                <a:close/>
                <a:moveTo>
                  <a:pt x="960" y="1350"/>
                </a:moveTo>
                <a:cubicBezTo>
                  <a:pt x="96" y="1350"/>
                  <a:pt x="96" y="1350"/>
                  <a:pt x="96" y="1350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60" y="288"/>
                  <a:pt x="960" y="288"/>
                  <a:pt x="960" y="288"/>
                </a:cubicBezTo>
                <a:lnTo>
                  <a:pt x="960" y="1350"/>
                </a:lnTo>
                <a:close/>
                <a:moveTo>
                  <a:pt x="960" y="144"/>
                </a:moveTo>
                <a:cubicBezTo>
                  <a:pt x="960" y="192"/>
                  <a:pt x="960" y="192"/>
                  <a:pt x="960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17"/>
                  <a:pt x="118" y="96"/>
                  <a:pt x="144" y="96"/>
                </a:cubicBezTo>
                <a:cubicBezTo>
                  <a:pt x="912" y="96"/>
                  <a:pt x="912" y="96"/>
                  <a:pt x="912" y="96"/>
                </a:cubicBezTo>
                <a:cubicBezTo>
                  <a:pt x="938" y="96"/>
                  <a:pt x="960" y="117"/>
                  <a:pt x="960" y="144"/>
                </a:cubicBezTo>
                <a:close/>
                <a:moveTo>
                  <a:pt x="528" y="1059"/>
                </a:moveTo>
                <a:cubicBezTo>
                  <a:pt x="714" y="1059"/>
                  <a:pt x="864" y="908"/>
                  <a:pt x="864" y="723"/>
                </a:cubicBezTo>
                <a:cubicBezTo>
                  <a:pt x="864" y="538"/>
                  <a:pt x="713" y="387"/>
                  <a:pt x="528" y="387"/>
                </a:cubicBezTo>
                <a:cubicBezTo>
                  <a:pt x="343" y="387"/>
                  <a:pt x="192" y="538"/>
                  <a:pt x="192" y="723"/>
                </a:cubicBezTo>
                <a:cubicBezTo>
                  <a:pt x="192" y="908"/>
                  <a:pt x="342" y="1059"/>
                  <a:pt x="528" y="1059"/>
                </a:cubicBezTo>
                <a:close/>
                <a:moveTo>
                  <a:pt x="528" y="963"/>
                </a:moveTo>
                <a:cubicBezTo>
                  <a:pt x="484" y="963"/>
                  <a:pt x="444" y="951"/>
                  <a:pt x="408" y="931"/>
                </a:cubicBezTo>
                <a:cubicBezTo>
                  <a:pt x="435" y="892"/>
                  <a:pt x="479" y="867"/>
                  <a:pt x="528" y="867"/>
                </a:cubicBezTo>
                <a:cubicBezTo>
                  <a:pt x="577" y="867"/>
                  <a:pt x="621" y="892"/>
                  <a:pt x="648" y="931"/>
                </a:cubicBezTo>
                <a:cubicBezTo>
                  <a:pt x="612" y="951"/>
                  <a:pt x="572" y="963"/>
                  <a:pt x="528" y="963"/>
                </a:cubicBezTo>
                <a:close/>
                <a:moveTo>
                  <a:pt x="480" y="723"/>
                </a:moveTo>
                <a:cubicBezTo>
                  <a:pt x="480" y="697"/>
                  <a:pt x="502" y="675"/>
                  <a:pt x="528" y="675"/>
                </a:cubicBezTo>
                <a:cubicBezTo>
                  <a:pt x="554" y="675"/>
                  <a:pt x="576" y="697"/>
                  <a:pt x="576" y="723"/>
                </a:cubicBezTo>
                <a:cubicBezTo>
                  <a:pt x="576" y="749"/>
                  <a:pt x="554" y="771"/>
                  <a:pt x="528" y="771"/>
                </a:cubicBezTo>
                <a:cubicBezTo>
                  <a:pt x="502" y="771"/>
                  <a:pt x="480" y="749"/>
                  <a:pt x="480" y="723"/>
                </a:cubicBezTo>
                <a:close/>
                <a:moveTo>
                  <a:pt x="528" y="483"/>
                </a:moveTo>
                <a:cubicBezTo>
                  <a:pt x="660" y="483"/>
                  <a:pt x="768" y="591"/>
                  <a:pt x="768" y="723"/>
                </a:cubicBezTo>
                <a:cubicBezTo>
                  <a:pt x="768" y="777"/>
                  <a:pt x="750" y="827"/>
                  <a:pt x="720" y="867"/>
                </a:cubicBezTo>
                <a:cubicBezTo>
                  <a:pt x="700" y="841"/>
                  <a:pt x="676" y="819"/>
                  <a:pt x="648" y="803"/>
                </a:cubicBezTo>
                <a:cubicBezTo>
                  <a:pt x="663" y="780"/>
                  <a:pt x="672" y="753"/>
                  <a:pt x="672" y="723"/>
                </a:cubicBezTo>
                <a:cubicBezTo>
                  <a:pt x="672" y="644"/>
                  <a:pt x="607" y="579"/>
                  <a:pt x="528" y="579"/>
                </a:cubicBezTo>
                <a:cubicBezTo>
                  <a:pt x="449" y="579"/>
                  <a:pt x="384" y="644"/>
                  <a:pt x="384" y="723"/>
                </a:cubicBezTo>
                <a:cubicBezTo>
                  <a:pt x="384" y="753"/>
                  <a:pt x="393" y="780"/>
                  <a:pt x="408" y="803"/>
                </a:cubicBezTo>
                <a:cubicBezTo>
                  <a:pt x="380" y="819"/>
                  <a:pt x="356" y="841"/>
                  <a:pt x="336" y="867"/>
                </a:cubicBezTo>
                <a:cubicBezTo>
                  <a:pt x="306" y="827"/>
                  <a:pt x="288" y="777"/>
                  <a:pt x="288" y="723"/>
                </a:cubicBezTo>
                <a:cubicBezTo>
                  <a:pt x="288" y="591"/>
                  <a:pt x="396" y="483"/>
                  <a:pt x="528" y="483"/>
                </a:cubicBezTo>
                <a:close/>
                <a:moveTo>
                  <a:pt x="576" y="1203"/>
                </a:moveTo>
                <a:cubicBezTo>
                  <a:pt x="576" y="1230"/>
                  <a:pt x="555" y="1251"/>
                  <a:pt x="528" y="1251"/>
                </a:cubicBezTo>
                <a:cubicBezTo>
                  <a:pt x="501" y="1251"/>
                  <a:pt x="480" y="1230"/>
                  <a:pt x="480" y="1203"/>
                </a:cubicBezTo>
                <a:cubicBezTo>
                  <a:pt x="480" y="1176"/>
                  <a:pt x="501" y="1155"/>
                  <a:pt x="528" y="1155"/>
                </a:cubicBezTo>
                <a:cubicBezTo>
                  <a:pt x="555" y="1155"/>
                  <a:pt x="576" y="1176"/>
                  <a:pt x="576" y="1203"/>
                </a:cubicBezTo>
                <a:close/>
                <a:moveTo>
                  <a:pt x="768" y="1203"/>
                </a:moveTo>
                <a:cubicBezTo>
                  <a:pt x="768" y="1230"/>
                  <a:pt x="747" y="1251"/>
                  <a:pt x="720" y="1251"/>
                </a:cubicBezTo>
                <a:cubicBezTo>
                  <a:pt x="693" y="1251"/>
                  <a:pt x="672" y="1230"/>
                  <a:pt x="672" y="1203"/>
                </a:cubicBezTo>
                <a:cubicBezTo>
                  <a:pt x="672" y="1176"/>
                  <a:pt x="693" y="1155"/>
                  <a:pt x="720" y="1155"/>
                </a:cubicBezTo>
                <a:cubicBezTo>
                  <a:pt x="747" y="1155"/>
                  <a:pt x="768" y="1176"/>
                  <a:pt x="768" y="1203"/>
                </a:cubicBezTo>
                <a:close/>
                <a:moveTo>
                  <a:pt x="384" y="1203"/>
                </a:moveTo>
                <a:cubicBezTo>
                  <a:pt x="384" y="1230"/>
                  <a:pt x="363" y="1251"/>
                  <a:pt x="336" y="1251"/>
                </a:cubicBezTo>
                <a:cubicBezTo>
                  <a:pt x="309" y="1251"/>
                  <a:pt x="288" y="1230"/>
                  <a:pt x="288" y="1203"/>
                </a:cubicBezTo>
                <a:cubicBezTo>
                  <a:pt x="288" y="1176"/>
                  <a:pt x="309" y="1155"/>
                  <a:pt x="336" y="1155"/>
                </a:cubicBezTo>
                <a:cubicBezTo>
                  <a:pt x="363" y="1155"/>
                  <a:pt x="384" y="1176"/>
                  <a:pt x="384" y="1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3669427" y="3910282"/>
            <a:ext cx="344244" cy="394007"/>
          </a:xfrm>
          <a:custGeom>
            <a:avLst/>
            <a:gdLst>
              <a:gd name="T0" fmla="*/ 24 w 1440"/>
              <a:gd name="T1" fmla="*/ 1248 h 1649"/>
              <a:gd name="T2" fmla="*/ 696 w 1440"/>
              <a:gd name="T3" fmla="*/ 1634 h 1649"/>
              <a:gd name="T4" fmla="*/ 744 w 1440"/>
              <a:gd name="T5" fmla="*/ 1635 h 1649"/>
              <a:gd name="T6" fmla="*/ 1416 w 1440"/>
              <a:gd name="T7" fmla="*/ 1247 h 1649"/>
              <a:gd name="T8" fmla="*/ 1440 w 1440"/>
              <a:gd name="T9" fmla="*/ 1206 h 1649"/>
              <a:gd name="T10" fmla="*/ 1440 w 1440"/>
              <a:gd name="T11" fmla="*/ 1206 h 1649"/>
              <a:gd name="T12" fmla="*/ 1440 w 1440"/>
              <a:gd name="T13" fmla="*/ 438 h 1649"/>
              <a:gd name="T14" fmla="*/ 1440 w 1440"/>
              <a:gd name="T15" fmla="*/ 437 h 1649"/>
              <a:gd name="T16" fmla="*/ 1417 w 1440"/>
              <a:gd name="T17" fmla="*/ 397 h 1649"/>
              <a:gd name="T18" fmla="*/ 1416 w 1440"/>
              <a:gd name="T19" fmla="*/ 396 h 1649"/>
              <a:gd name="T20" fmla="*/ 744 w 1440"/>
              <a:gd name="T21" fmla="*/ 9 h 1649"/>
              <a:gd name="T22" fmla="*/ 696 w 1440"/>
              <a:gd name="T23" fmla="*/ 9 h 1649"/>
              <a:gd name="T24" fmla="*/ 24 w 1440"/>
              <a:gd name="T25" fmla="*/ 396 h 1649"/>
              <a:gd name="T26" fmla="*/ 0 w 1440"/>
              <a:gd name="T27" fmla="*/ 437 h 1649"/>
              <a:gd name="T28" fmla="*/ 0 w 1440"/>
              <a:gd name="T29" fmla="*/ 438 h 1649"/>
              <a:gd name="T30" fmla="*/ 0 w 1440"/>
              <a:gd name="T31" fmla="*/ 1206 h 1649"/>
              <a:gd name="T32" fmla="*/ 0 w 1440"/>
              <a:gd name="T33" fmla="*/ 1206 h 1649"/>
              <a:gd name="T34" fmla="*/ 24 w 1440"/>
              <a:gd name="T35" fmla="*/ 1248 h 1649"/>
              <a:gd name="T36" fmla="*/ 672 w 1440"/>
              <a:gd name="T37" fmla="*/ 1509 h 1649"/>
              <a:gd name="T38" fmla="*/ 147 w 1440"/>
              <a:gd name="T39" fmla="*/ 1204 h 1649"/>
              <a:gd name="T40" fmla="*/ 338 w 1440"/>
              <a:gd name="T41" fmla="*/ 1095 h 1649"/>
              <a:gd name="T42" fmla="*/ 672 w 1440"/>
              <a:gd name="T43" fmla="*/ 1286 h 1649"/>
              <a:gd name="T44" fmla="*/ 672 w 1440"/>
              <a:gd name="T45" fmla="*/ 1509 h 1649"/>
              <a:gd name="T46" fmla="*/ 672 w 1440"/>
              <a:gd name="T47" fmla="*/ 1175 h 1649"/>
              <a:gd name="T48" fmla="*/ 384 w 1440"/>
              <a:gd name="T49" fmla="*/ 1011 h 1649"/>
              <a:gd name="T50" fmla="*/ 384 w 1440"/>
              <a:gd name="T51" fmla="*/ 685 h 1649"/>
              <a:gd name="T52" fmla="*/ 672 w 1440"/>
              <a:gd name="T53" fmla="*/ 850 h 1649"/>
              <a:gd name="T54" fmla="*/ 672 w 1440"/>
              <a:gd name="T55" fmla="*/ 1175 h 1649"/>
              <a:gd name="T56" fmla="*/ 768 w 1440"/>
              <a:gd name="T57" fmla="*/ 1510 h 1649"/>
              <a:gd name="T58" fmla="*/ 768 w 1440"/>
              <a:gd name="T59" fmla="*/ 1286 h 1649"/>
              <a:gd name="T60" fmla="*/ 1102 w 1440"/>
              <a:gd name="T61" fmla="*/ 1095 h 1649"/>
              <a:gd name="T62" fmla="*/ 1295 w 1440"/>
              <a:gd name="T63" fmla="*/ 1206 h 1649"/>
              <a:gd name="T64" fmla="*/ 768 w 1440"/>
              <a:gd name="T65" fmla="*/ 1510 h 1649"/>
              <a:gd name="T66" fmla="*/ 768 w 1440"/>
              <a:gd name="T67" fmla="*/ 1175 h 1649"/>
              <a:gd name="T68" fmla="*/ 768 w 1440"/>
              <a:gd name="T69" fmla="*/ 850 h 1649"/>
              <a:gd name="T70" fmla="*/ 1056 w 1440"/>
              <a:gd name="T71" fmla="*/ 685 h 1649"/>
              <a:gd name="T72" fmla="*/ 1056 w 1440"/>
              <a:gd name="T73" fmla="*/ 1011 h 1649"/>
              <a:gd name="T74" fmla="*/ 768 w 1440"/>
              <a:gd name="T75" fmla="*/ 1175 h 1649"/>
              <a:gd name="T76" fmla="*/ 1344 w 1440"/>
              <a:gd name="T77" fmla="*/ 1123 h 1649"/>
              <a:gd name="T78" fmla="*/ 1152 w 1440"/>
              <a:gd name="T79" fmla="*/ 1013 h 1649"/>
              <a:gd name="T80" fmla="*/ 1152 w 1440"/>
              <a:gd name="T81" fmla="*/ 630 h 1649"/>
              <a:gd name="T82" fmla="*/ 1344 w 1440"/>
              <a:gd name="T83" fmla="*/ 520 h 1649"/>
              <a:gd name="T84" fmla="*/ 1344 w 1440"/>
              <a:gd name="T85" fmla="*/ 1123 h 1649"/>
              <a:gd name="T86" fmla="*/ 768 w 1440"/>
              <a:gd name="T87" fmla="*/ 134 h 1649"/>
              <a:gd name="T88" fmla="*/ 1295 w 1440"/>
              <a:gd name="T89" fmla="*/ 438 h 1649"/>
              <a:gd name="T90" fmla="*/ 1102 w 1440"/>
              <a:gd name="T91" fmla="*/ 548 h 1649"/>
              <a:gd name="T92" fmla="*/ 768 w 1440"/>
              <a:gd name="T93" fmla="*/ 358 h 1649"/>
              <a:gd name="T94" fmla="*/ 768 w 1440"/>
              <a:gd name="T95" fmla="*/ 134 h 1649"/>
              <a:gd name="T96" fmla="*/ 720 w 1440"/>
              <a:gd name="T97" fmla="*/ 441 h 1649"/>
              <a:gd name="T98" fmla="*/ 1005 w 1440"/>
              <a:gd name="T99" fmla="*/ 604 h 1649"/>
              <a:gd name="T100" fmla="*/ 720 w 1440"/>
              <a:gd name="T101" fmla="*/ 766 h 1649"/>
              <a:gd name="T102" fmla="*/ 435 w 1440"/>
              <a:gd name="T103" fmla="*/ 604 h 1649"/>
              <a:gd name="T104" fmla="*/ 720 w 1440"/>
              <a:gd name="T105" fmla="*/ 441 h 1649"/>
              <a:gd name="T106" fmla="*/ 672 w 1440"/>
              <a:gd name="T107" fmla="*/ 134 h 1649"/>
              <a:gd name="T108" fmla="*/ 672 w 1440"/>
              <a:gd name="T109" fmla="*/ 358 h 1649"/>
              <a:gd name="T110" fmla="*/ 338 w 1440"/>
              <a:gd name="T111" fmla="*/ 548 h 1649"/>
              <a:gd name="T112" fmla="*/ 144 w 1440"/>
              <a:gd name="T113" fmla="*/ 438 h 1649"/>
              <a:gd name="T114" fmla="*/ 672 w 1440"/>
              <a:gd name="T115" fmla="*/ 134 h 1649"/>
              <a:gd name="T116" fmla="*/ 96 w 1440"/>
              <a:gd name="T117" fmla="*/ 520 h 1649"/>
              <a:gd name="T118" fmla="*/ 288 w 1440"/>
              <a:gd name="T119" fmla="*/ 630 h 1649"/>
              <a:gd name="T120" fmla="*/ 288 w 1440"/>
              <a:gd name="T121" fmla="*/ 1013 h 1649"/>
              <a:gd name="T122" fmla="*/ 96 w 1440"/>
              <a:gd name="T123" fmla="*/ 1123 h 1649"/>
              <a:gd name="T124" fmla="*/ 96 w 1440"/>
              <a:gd name="T125" fmla="*/ 52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1649">
                <a:moveTo>
                  <a:pt x="24" y="1248"/>
                </a:moveTo>
                <a:cubicBezTo>
                  <a:pt x="696" y="1634"/>
                  <a:pt x="696" y="1634"/>
                  <a:pt x="696" y="1634"/>
                </a:cubicBezTo>
                <a:cubicBezTo>
                  <a:pt x="721" y="1649"/>
                  <a:pt x="744" y="1634"/>
                  <a:pt x="744" y="1635"/>
                </a:cubicBezTo>
                <a:cubicBezTo>
                  <a:pt x="1321" y="1302"/>
                  <a:pt x="1416" y="1247"/>
                  <a:pt x="1416" y="1247"/>
                </a:cubicBezTo>
                <a:cubicBezTo>
                  <a:pt x="1416" y="1247"/>
                  <a:pt x="1440" y="1234"/>
                  <a:pt x="1440" y="1206"/>
                </a:cubicBezTo>
                <a:cubicBezTo>
                  <a:pt x="1440" y="1206"/>
                  <a:pt x="1440" y="1206"/>
                  <a:pt x="1440" y="1206"/>
                </a:cubicBezTo>
                <a:cubicBezTo>
                  <a:pt x="1440" y="438"/>
                  <a:pt x="1440" y="438"/>
                  <a:pt x="1440" y="438"/>
                </a:cubicBezTo>
                <a:cubicBezTo>
                  <a:pt x="1440" y="438"/>
                  <a:pt x="1440" y="437"/>
                  <a:pt x="1440" y="437"/>
                </a:cubicBezTo>
                <a:cubicBezTo>
                  <a:pt x="1440" y="421"/>
                  <a:pt x="1431" y="405"/>
                  <a:pt x="1417" y="397"/>
                </a:cubicBezTo>
                <a:cubicBezTo>
                  <a:pt x="1416" y="396"/>
                  <a:pt x="1416" y="396"/>
                  <a:pt x="1416" y="396"/>
                </a:cubicBezTo>
                <a:cubicBezTo>
                  <a:pt x="744" y="9"/>
                  <a:pt x="744" y="9"/>
                  <a:pt x="744" y="9"/>
                </a:cubicBezTo>
                <a:cubicBezTo>
                  <a:pt x="729" y="1"/>
                  <a:pt x="711" y="0"/>
                  <a:pt x="696" y="9"/>
                </a:cubicBezTo>
                <a:cubicBezTo>
                  <a:pt x="24" y="396"/>
                  <a:pt x="24" y="396"/>
                  <a:pt x="24" y="396"/>
                </a:cubicBezTo>
                <a:cubicBezTo>
                  <a:pt x="9" y="404"/>
                  <a:pt x="0" y="420"/>
                  <a:pt x="0" y="437"/>
                </a:cubicBezTo>
                <a:cubicBezTo>
                  <a:pt x="0" y="437"/>
                  <a:pt x="0" y="438"/>
                  <a:pt x="0" y="438"/>
                </a:cubicBezTo>
                <a:cubicBezTo>
                  <a:pt x="0" y="1206"/>
                  <a:pt x="0" y="1206"/>
                  <a:pt x="0" y="1206"/>
                </a:cubicBezTo>
                <a:cubicBezTo>
                  <a:pt x="0" y="1206"/>
                  <a:pt x="0" y="1206"/>
                  <a:pt x="0" y="1206"/>
                </a:cubicBezTo>
                <a:cubicBezTo>
                  <a:pt x="0" y="1223"/>
                  <a:pt x="9" y="1239"/>
                  <a:pt x="24" y="1248"/>
                </a:cubicBezTo>
                <a:close/>
                <a:moveTo>
                  <a:pt x="672" y="1509"/>
                </a:moveTo>
                <a:cubicBezTo>
                  <a:pt x="147" y="1204"/>
                  <a:pt x="147" y="1204"/>
                  <a:pt x="147" y="1204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672" y="1286"/>
                  <a:pt x="672" y="1286"/>
                  <a:pt x="672" y="1286"/>
                </a:cubicBezTo>
                <a:lnTo>
                  <a:pt x="672" y="1509"/>
                </a:lnTo>
                <a:close/>
                <a:moveTo>
                  <a:pt x="672" y="1175"/>
                </a:moveTo>
                <a:cubicBezTo>
                  <a:pt x="384" y="1011"/>
                  <a:pt x="384" y="1011"/>
                  <a:pt x="384" y="1011"/>
                </a:cubicBezTo>
                <a:cubicBezTo>
                  <a:pt x="384" y="685"/>
                  <a:pt x="384" y="685"/>
                  <a:pt x="384" y="685"/>
                </a:cubicBezTo>
                <a:cubicBezTo>
                  <a:pt x="672" y="850"/>
                  <a:pt x="672" y="850"/>
                  <a:pt x="672" y="850"/>
                </a:cubicBezTo>
                <a:lnTo>
                  <a:pt x="672" y="1175"/>
                </a:lnTo>
                <a:close/>
                <a:moveTo>
                  <a:pt x="768" y="1510"/>
                </a:moveTo>
                <a:cubicBezTo>
                  <a:pt x="768" y="1286"/>
                  <a:pt x="768" y="1286"/>
                  <a:pt x="768" y="1286"/>
                </a:cubicBezTo>
                <a:cubicBezTo>
                  <a:pt x="1102" y="1095"/>
                  <a:pt x="1102" y="1095"/>
                  <a:pt x="1102" y="1095"/>
                </a:cubicBezTo>
                <a:cubicBezTo>
                  <a:pt x="1295" y="1206"/>
                  <a:pt x="1295" y="1206"/>
                  <a:pt x="1295" y="1206"/>
                </a:cubicBezTo>
                <a:lnTo>
                  <a:pt x="768" y="1510"/>
                </a:lnTo>
                <a:close/>
                <a:moveTo>
                  <a:pt x="768" y="1175"/>
                </a:moveTo>
                <a:cubicBezTo>
                  <a:pt x="768" y="850"/>
                  <a:pt x="768" y="850"/>
                  <a:pt x="768" y="850"/>
                </a:cubicBezTo>
                <a:cubicBezTo>
                  <a:pt x="1056" y="685"/>
                  <a:pt x="1056" y="685"/>
                  <a:pt x="1056" y="685"/>
                </a:cubicBezTo>
                <a:cubicBezTo>
                  <a:pt x="1056" y="1011"/>
                  <a:pt x="1056" y="1011"/>
                  <a:pt x="1056" y="1011"/>
                </a:cubicBezTo>
                <a:lnTo>
                  <a:pt x="768" y="1175"/>
                </a:lnTo>
                <a:close/>
                <a:moveTo>
                  <a:pt x="1344" y="1123"/>
                </a:moveTo>
                <a:cubicBezTo>
                  <a:pt x="1152" y="1013"/>
                  <a:pt x="1152" y="1013"/>
                  <a:pt x="1152" y="1013"/>
                </a:cubicBezTo>
                <a:cubicBezTo>
                  <a:pt x="1152" y="630"/>
                  <a:pt x="1152" y="630"/>
                  <a:pt x="1152" y="630"/>
                </a:cubicBezTo>
                <a:cubicBezTo>
                  <a:pt x="1344" y="520"/>
                  <a:pt x="1344" y="520"/>
                  <a:pt x="1344" y="520"/>
                </a:cubicBezTo>
                <a:lnTo>
                  <a:pt x="1344" y="1123"/>
                </a:lnTo>
                <a:close/>
                <a:moveTo>
                  <a:pt x="768" y="134"/>
                </a:moveTo>
                <a:cubicBezTo>
                  <a:pt x="1295" y="438"/>
                  <a:pt x="1295" y="438"/>
                  <a:pt x="1295" y="438"/>
                </a:cubicBezTo>
                <a:cubicBezTo>
                  <a:pt x="1102" y="548"/>
                  <a:pt x="1102" y="548"/>
                  <a:pt x="1102" y="548"/>
                </a:cubicBezTo>
                <a:cubicBezTo>
                  <a:pt x="768" y="358"/>
                  <a:pt x="768" y="358"/>
                  <a:pt x="768" y="358"/>
                </a:cubicBezTo>
                <a:lnTo>
                  <a:pt x="768" y="134"/>
                </a:lnTo>
                <a:close/>
                <a:moveTo>
                  <a:pt x="720" y="441"/>
                </a:moveTo>
                <a:cubicBezTo>
                  <a:pt x="1005" y="604"/>
                  <a:pt x="1005" y="604"/>
                  <a:pt x="1005" y="604"/>
                </a:cubicBezTo>
                <a:cubicBezTo>
                  <a:pt x="720" y="766"/>
                  <a:pt x="720" y="766"/>
                  <a:pt x="720" y="766"/>
                </a:cubicBezTo>
                <a:cubicBezTo>
                  <a:pt x="435" y="604"/>
                  <a:pt x="435" y="604"/>
                  <a:pt x="435" y="604"/>
                </a:cubicBezTo>
                <a:lnTo>
                  <a:pt x="720" y="441"/>
                </a:lnTo>
                <a:close/>
                <a:moveTo>
                  <a:pt x="672" y="134"/>
                </a:moveTo>
                <a:cubicBezTo>
                  <a:pt x="672" y="358"/>
                  <a:pt x="672" y="358"/>
                  <a:pt x="672" y="358"/>
                </a:cubicBezTo>
                <a:cubicBezTo>
                  <a:pt x="338" y="548"/>
                  <a:pt x="338" y="548"/>
                  <a:pt x="338" y="548"/>
                </a:cubicBezTo>
                <a:cubicBezTo>
                  <a:pt x="144" y="438"/>
                  <a:pt x="144" y="438"/>
                  <a:pt x="144" y="438"/>
                </a:cubicBezTo>
                <a:lnTo>
                  <a:pt x="672" y="134"/>
                </a:lnTo>
                <a:close/>
                <a:moveTo>
                  <a:pt x="96" y="520"/>
                </a:moveTo>
                <a:cubicBezTo>
                  <a:pt x="288" y="630"/>
                  <a:pt x="288" y="630"/>
                  <a:pt x="288" y="630"/>
                </a:cubicBezTo>
                <a:cubicBezTo>
                  <a:pt x="288" y="1013"/>
                  <a:pt x="288" y="1013"/>
                  <a:pt x="288" y="1013"/>
                </a:cubicBezTo>
                <a:cubicBezTo>
                  <a:pt x="96" y="1123"/>
                  <a:pt x="96" y="1123"/>
                  <a:pt x="96" y="1123"/>
                </a:cubicBezTo>
                <a:lnTo>
                  <a:pt x="96" y="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5094879" y="3911453"/>
            <a:ext cx="391519" cy="391665"/>
          </a:xfrm>
          <a:custGeom>
            <a:avLst/>
            <a:gdLst>
              <a:gd name="T0" fmla="*/ 288 w 1638"/>
              <a:gd name="T1" fmla="*/ 240 h 1639"/>
              <a:gd name="T2" fmla="*/ 480 w 1638"/>
              <a:gd name="T3" fmla="*/ 144 h 1639"/>
              <a:gd name="T4" fmla="*/ 288 w 1638"/>
              <a:gd name="T5" fmla="*/ 48 h 1639"/>
              <a:gd name="T6" fmla="*/ 0 w 1638"/>
              <a:gd name="T7" fmla="*/ 48 h 1639"/>
              <a:gd name="T8" fmla="*/ 96 w 1638"/>
              <a:gd name="T9" fmla="*/ 288 h 1639"/>
              <a:gd name="T10" fmla="*/ 192 w 1638"/>
              <a:gd name="T11" fmla="*/ 432 h 1639"/>
              <a:gd name="T12" fmla="*/ 96 w 1638"/>
              <a:gd name="T13" fmla="*/ 96 h 1639"/>
              <a:gd name="T14" fmla="*/ 96 w 1638"/>
              <a:gd name="T15" fmla="*/ 192 h 1639"/>
              <a:gd name="T16" fmla="*/ 1350 w 1638"/>
              <a:gd name="T17" fmla="*/ 96 h 1639"/>
              <a:gd name="T18" fmla="*/ 1206 w 1638"/>
              <a:gd name="T19" fmla="*/ 192 h 1639"/>
              <a:gd name="T20" fmla="*/ 1398 w 1638"/>
              <a:gd name="T21" fmla="*/ 288 h 1639"/>
              <a:gd name="T22" fmla="*/ 1494 w 1638"/>
              <a:gd name="T23" fmla="*/ 480 h 1639"/>
              <a:gd name="T24" fmla="*/ 1590 w 1638"/>
              <a:gd name="T25" fmla="*/ 288 h 1639"/>
              <a:gd name="T26" fmla="*/ 1590 w 1638"/>
              <a:gd name="T27" fmla="*/ 0 h 1639"/>
              <a:gd name="T28" fmla="*/ 1446 w 1638"/>
              <a:gd name="T29" fmla="*/ 192 h 1639"/>
              <a:gd name="T30" fmla="*/ 1542 w 1638"/>
              <a:gd name="T31" fmla="*/ 192 h 1639"/>
              <a:gd name="T32" fmla="*/ 432 w 1638"/>
              <a:gd name="T33" fmla="*/ 1543 h 1639"/>
              <a:gd name="T34" fmla="*/ 288 w 1638"/>
              <a:gd name="T35" fmla="*/ 1447 h 1639"/>
              <a:gd name="T36" fmla="*/ 192 w 1638"/>
              <a:gd name="T37" fmla="*/ 1351 h 1639"/>
              <a:gd name="T38" fmla="*/ 96 w 1638"/>
              <a:gd name="T39" fmla="*/ 1207 h 1639"/>
              <a:gd name="T40" fmla="*/ 0 w 1638"/>
              <a:gd name="T41" fmla="*/ 1399 h 1639"/>
              <a:gd name="T42" fmla="*/ 240 w 1638"/>
              <a:gd name="T43" fmla="*/ 1639 h 1639"/>
              <a:gd name="T44" fmla="*/ 96 w 1638"/>
              <a:gd name="T45" fmla="*/ 1543 h 1639"/>
              <a:gd name="T46" fmla="*/ 192 w 1638"/>
              <a:gd name="T47" fmla="*/ 1543 h 1639"/>
              <a:gd name="T48" fmla="*/ 1350 w 1638"/>
              <a:gd name="T49" fmla="*/ 1399 h 1639"/>
              <a:gd name="T50" fmla="*/ 1158 w 1638"/>
              <a:gd name="T51" fmla="*/ 1495 h 1639"/>
              <a:gd name="T52" fmla="*/ 1350 w 1638"/>
              <a:gd name="T53" fmla="*/ 1591 h 1639"/>
              <a:gd name="T54" fmla="*/ 1638 w 1638"/>
              <a:gd name="T55" fmla="*/ 1591 h 1639"/>
              <a:gd name="T56" fmla="*/ 1542 w 1638"/>
              <a:gd name="T57" fmla="*/ 1351 h 1639"/>
              <a:gd name="T58" fmla="*/ 1446 w 1638"/>
              <a:gd name="T59" fmla="*/ 1207 h 1639"/>
              <a:gd name="T60" fmla="*/ 1542 w 1638"/>
              <a:gd name="T61" fmla="*/ 1543 h 1639"/>
              <a:gd name="T62" fmla="*/ 1542 w 1638"/>
              <a:gd name="T63" fmla="*/ 1447 h 1639"/>
              <a:gd name="T64" fmla="*/ 720 w 1638"/>
              <a:gd name="T65" fmla="*/ 1447 h 1639"/>
              <a:gd name="T66" fmla="*/ 624 w 1638"/>
              <a:gd name="T67" fmla="*/ 1543 h 1639"/>
              <a:gd name="T68" fmla="*/ 870 w 1638"/>
              <a:gd name="T69" fmla="*/ 1495 h 1639"/>
              <a:gd name="T70" fmla="*/ 1062 w 1638"/>
              <a:gd name="T71" fmla="*/ 1495 h 1639"/>
              <a:gd name="T72" fmla="*/ 624 w 1638"/>
              <a:gd name="T73" fmla="*/ 192 h 1639"/>
              <a:gd name="T74" fmla="*/ 720 w 1638"/>
              <a:gd name="T75" fmla="*/ 96 h 1639"/>
              <a:gd name="T76" fmla="*/ 624 w 1638"/>
              <a:gd name="T77" fmla="*/ 192 h 1639"/>
              <a:gd name="T78" fmla="*/ 918 w 1638"/>
              <a:gd name="T79" fmla="*/ 96 h 1639"/>
              <a:gd name="T80" fmla="*/ 1014 w 1638"/>
              <a:gd name="T81" fmla="*/ 192 h 1639"/>
              <a:gd name="T82" fmla="*/ 192 w 1638"/>
              <a:gd name="T83" fmla="*/ 1015 h 1639"/>
              <a:gd name="T84" fmla="*/ 96 w 1638"/>
              <a:gd name="T85" fmla="*/ 916 h 1639"/>
              <a:gd name="T86" fmla="*/ 1446 w 1638"/>
              <a:gd name="T87" fmla="*/ 916 h 1639"/>
              <a:gd name="T88" fmla="*/ 1542 w 1638"/>
              <a:gd name="T89" fmla="*/ 1015 h 1639"/>
              <a:gd name="T90" fmla="*/ 1446 w 1638"/>
              <a:gd name="T91" fmla="*/ 916 h 1639"/>
              <a:gd name="T92" fmla="*/ 96 w 1638"/>
              <a:gd name="T93" fmla="*/ 720 h 1639"/>
              <a:gd name="T94" fmla="*/ 192 w 1638"/>
              <a:gd name="T95" fmla="*/ 624 h 1639"/>
              <a:gd name="T96" fmla="*/ 1446 w 1638"/>
              <a:gd name="T97" fmla="*/ 624 h 1639"/>
              <a:gd name="T98" fmla="*/ 1542 w 1638"/>
              <a:gd name="T99" fmla="*/ 720 h 1639"/>
              <a:gd name="T100" fmla="*/ 1158 w 1638"/>
              <a:gd name="T101" fmla="*/ 1303 h 1639"/>
              <a:gd name="T102" fmla="*/ 966 w 1638"/>
              <a:gd name="T103" fmla="*/ 576 h 1639"/>
              <a:gd name="T104" fmla="*/ 1302 w 1638"/>
              <a:gd name="T105" fmla="*/ 768 h 1639"/>
              <a:gd name="T106" fmla="*/ 1302 w 1638"/>
              <a:gd name="T107" fmla="*/ 288 h 1639"/>
              <a:gd name="T108" fmla="*/ 288 w 1638"/>
              <a:gd name="T109" fmla="*/ 720 h 1639"/>
              <a:gd name="T110" fmla="*/ 528 w 1638"/>
              <a:gd name="T111" fmla="*/ 576 h 1639"/>
              <a:gd name="T112" fmla="*/ 528 w 1638"/>
              <a:gd name="T113" fmla="*/ 1255 h 1639"/>
              <a:gd name="T114" fmla="*/ 1110 w 1638"/>
              <a:gd name="T115" fmla="*/ 1351 h 1639"/>
              <a:gd name="T116" fmla="*/ 768 w 1638"/>
              <a:gd name="T117" fmla="*/ 1111 h 1639"/>
              <a:gd name="T118" fmla="*/ 528 w 1638"/>
              <a:gd name="T119" fmla="*/ 480 h 1639"/>
              <a:gd name="T120" fmla="*/ 1254 w 1638"/>
              <a:gd name="T121" fmla="*/ 384 h 1639"/>
              <a:gd name="T122" fmla="*/ 918 w 1638"/>
              <a:gd name="T123" fmla="*/ 480 h 1639"/>
              <a:gd name="T124" fmla="*/ 919 w 1638"/>
              <a:gd name="T125" fmla="*/ 125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8" h="1639">
                <a:moveTo>
                  <a:pt x="192" y="288"/>
                </a:moveTo>
                <a:cubicBezTo>
                  <a:pt x="240" y="288"/>
                  <a:pt x="240" y="288"/>
                  <a:pt x="240" y="288"/>
                </a:cubicBezTo>
                <a:cubicBezTo>
                  <a:pt x="267" y="288"/>
                  <a:pt x="288" y="267"/>
                  <a:pt x="288" y="240"/>
                </a:cubicBezTo>
                <a:cubicBezTo>
                  <a:pt x="288" y="192"/>
                  <a:pt x="288" y="192"/>
                  <a:pt x="288" y="192"/>
                </a:cubicBezTo>
                <a:cubicBezTo>
                  <a:pt x="432" y="192"/>
                  <a:pt x="432" y="192"/>
                  <a:pt x="432" y="192"/>
                </a:cubicBezTo>
                <a:cubicBezTo>
                  <a:pt x="459" y="192"/>
                  <a:pt x="480" y="171"/>
                  <a:pt x="480" y="144"/>
                </a:cubicBezTo>
                <a:cubicBezTo>
                  <a:pt x="480" y="118"/>
                  <a:pt x="459" y="96"/>
                  <a:pt x="432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22"/>
                  <a:pt x="267" y="0"/>
                  <a:pt x="2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7"/>
                  <a:pt x="21" y="288"/>
                  <a:pt x="48" y="288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459"/>
                  <a:pt x="117" y="480"/>
                  <a:pt x="144" y="480"/>
                </a:cubicBezTo>
                <a:cubicBezTo>
                  <a:pt x="171" y="480"/>
                  <a:pt x="192" y="459"/>
                  <a:pt x="192" y="432"/>
                </a:cubicBezTo>
                <a:lnTo>
                  <a:pt x="192" y="288"/>
                </a:lnTo>
                <a:close/>
                <a:moveTo>
                  <a:pt x="96" y="192"/>
                </a:moveTo>
                <a:cubicBezTo>
                  <a:pt x="96" y="96"/>
                  <a:pt x="96" y="96"/>
                  <a:pt x="96" y="96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92"/>
                  <a:pt x="192" y="192"/>
                  <a:pt x="192" y="192"/>
                </a:cubicBezTo>
                <a:lnTo>
                  <a:pt x="96" y="192"/>
                </a:lnTo>
                <a:close/>
                <a:moveTo>
                  <a:pt x="1398" y="0"/>
                </a:moveTo>
                <a:cubicBezTo>
                  <a:pt x="1372" y="0"/>
                  <a:pt x="1350" y="22"/>
                  <a:pt x="1350" y="48"/>
                </a:cubicBezTo>
                <a:cubicBezTo>
                  <a:pt x="1350" y="96"/>
                  <a:pt x="1350" y="96"/>
                  <a:pt x="1350" y="96"/>
                </a:cubicBezTo>
                <a:cubicBezTo>
                  <a:pt x="1206" y="96"/>
                  <a:pt x="1206" y="96"/>
                  <a:pt x="1206" y="96"/>
                </a:cubicBezTo>
                <a:cubicBezTo>
                  <a:pt x="1180" y="96"/>
                  <a:pt x="1158" y="118"/>
                  <a:pt x="1158" y="144"/>
                </a:cubicBezTo>
                <a:cubicBezTo>
                  <a:pt x="1158" y="171"/>
                  <a:pt x="1180" y="192"/>
                  <a:pt x="1206" y="192"/>
                </a:cubicBezTo>
                <a:cubicBezTo>
                  <a:pt x="1350" y="192"/>
                  <a:pt x="1350" y="192"/>
                  <a:pt x="1350" y="192"/>
                </a:cubicBezTo>
                <a:cubicBezTo>
                  <a:pt x="1350" y="240"/>
                  <a:pt x="1350" y="240"/>
                  <a:pt x="1350" y="240"/>
                </a:cubicBezTo>
                <a:cubicBezTo>
                  <a:pt x="1350" y="267"/>
                  <a:pt x="1372" y="288"/>
                  <a:pt x="1398" y="288"/>
                </a:cubicBezTo>
                <a:cubicBezTo>
                  <a:pt x="1446" y="288"/>
                  <a:pt x="1446" y="288"/>
                  <a:pt x="1446" y="288"/>
                </a:cubicBezTo>
                <a:cubicBezTo>
                  <a:pt x="1446" y="432"/>
                  <a:pt x="1446" y="432"/>
                  <a:pt x="1446" y="432"/>
                </a:cubicBezTo>
                <a:cubicBezTo>
                  <a:pt x="1446" y="459"/>
                  <a:pt x="1468" y="480"/>
                  <a:pt x="1494" y="480"/>
                </a:cubicBezTo>
                <a:cubicBezTo>
                  <a:pt x="1521" y="480"/>
                  <a:pt x="1542" y="459"/>
                  <a:pt x="1542" y="432"/>
                </a:cubicBezTo>
                <a:cubicBezTo>
                  <a:pt x="1542" y="288"/>
                  <a:pt x="1542" y="288"/>
                  <a:pt x="1542" y="288"/>
                </a:cubicBezTo>
                <a:cubicBezTo>
                  <a:pt x="1590" y="288"/>
                  <a:pt x="1590" y="288"/>
                  <a:pt x="1590" y="288"/>
                </a:cubicBezTo>
                <a:cubicBezTo>
                  <a:pt x="1617" y="288"/>
                  <a:pt x="1638" y="267"/>
                  <a:pt x="1638" y="240"/>
                </a:cubicBezTo>
                <a:cubicBezTo>
                  <a:pt x="1638" y="48"/>
                  <a:pt x="1638" y="48"/>
                  <a:pt x="1638" y="48"/>
                </a:cubicBezTo>
                <a:cubicBezTo>
                  <a:pt x="1638" y="22"/>
                  <a:pt x="1617" y="0"/>
                  <a:pt x="1590" y="0"/>
                </a:cubicBezTo>
                <a:lnTo>
                  <a:pt x="1398" y="0"/>
                </a:lnTo>
                <a:close/>
                <a:moveTo>
                  <a:pt x="1542" y="192"/>
                </a:moveTo>
                <a:cubicBezTo>
                  <a:pt x="1446" y="192"/>
                  <a:pt x="1446" y="192"/>
                  <a:pt x="1446" y="192"/>
                </a:cubicBezTo>
                <a:cubicBezTo>
                  <a:pt x="1446" y="96"/>
                  <a:pt x="1446" y="96"/>
                  <a:pt x="1446" y="96"/>
                </a:cubicBezTo>
                <a:cubicBezTo>
                  <a:pt x="1542" y="96"/>
                  <a:pt x="1542" y="96"/>
                  <a:pt x="1542" y="96"/>
                </a:cubicBezTo>
                <a:lnTo>
                  <a:pt x="1542" y="192"/>
                </a:lnTo>
                <a:close/>
                <a:moveTo>
                  <a:pt x="288" y="1591"/>
                </a:moveTo>
                <a:cubicBezTo>
                  <a:pt x="288" y="1543"/>
                  <a:pt x="288" y="1543"/>
                  <a:pt x="288" y="1543"/>
                </a:cubicBezTo>
                <a:cubicBezTo>
                  <a:pt x="432" y="1543"/>
                  <a:pt x="432" y="1543"/>
                  <a:pt x="432" y="1543"/>
                </a:cubicBezTo>
                <a:cubicBezTo>
                  <a:pt x="459" y="1543"/>
                  <a:pt x="480" y="1521"/>
                  <a:pt x="480" y="1495"/>
                </a:cubicBezTo>
                <a:cubicBezTo>
                  <a:pt x="480" y="1468"/>
                  <a:pt x="459" y="1447"/>
                  <a:pt x="432" y="1447"/>
                </a:cubicBezTo>
                <a:cubicBezTo>
                  <a:pt x="288" y="1447"/>
                  <a:pt x="288" y="1447"/>
                  <a:pt x="288" y="1447"/>
                </a:cubicBezTo>
                <a:cubicBezTo>
                  <a:pt x="288" y="1399"/>
                  <a:pt x="288" y="1399"/>
                  <a:pt x="288" y="1399"/>
                </a:cubicBezTo>
                <a:cubicBezTo>
                  <a:pt x="288" y="1372"/>
                  <a:pt x="267" y="1351"/>
                  <a:pt x="240" y="1351"/>
                </a:cubicBezTo>
                <a:cubicBezTo>
                  <a:pt x="192" y="1351"/>
                  <a:pt x="192" y="1351"/>
                  <a:pt x="192" y="1351"/>
                </a:cubicBezTo>
                <a:cubicBezTo>
                  <a:pt x="192" y="1207"/>
                  <a:pt x="192" y="1207"/>
                  <a:pt x="192" y="1207"/>
                </a:cubicBezTo>
                <a:cubicBezTo>
                  <a:pt x="192" y="1180"/>
                  <a:pt x="171" y="1159"/>
                  <a:pt x="144" y="1159"/>
                </a:cubicBezTo>
                <a:cubicBezTo>
                  <a:pt x="117" y="1159"/>
                  <a:pt x="96" y="1180"/>
                  <a:pt x="96" y="1207"/>
                </a:cubicBezTo>
                <a:cubicBezTo>
                  <a:pt x="96" y="1351"/>
                  <a:pt x="96" y="1351"/>
                  <a:pt x="96" y="1351"/>
                </a:cubicBezTo>
                <a:cubicBezTo>
                  <a:pt x="48" y="1351"/>
                  <a:pt x="48" y="1351"/>
                  <a:pt x="48" y="1351"/>
                </a:cubicBezTo>
                <a:cubicBezTo>
                  <a:pt x="21" y="1351"/>
                  <a:pt x="0" y="1372"/>
                  <a:pt x="0" y="1399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17"/>
                  <a:pt x="21" y="1639"/>
                  <a:pt x="48" y="1639"/>
                </a:cubicBezTo>
                <a:cubicBezTo>
                  <a:pt x="240" y="1639"/>
                  <a:pt x="240" y="1639"/>
                  <a:pt x="240" y="1639"/>
                </a:cubicBezTo>
                <a:cubicBezTo>
                  <a:pt x="267" y="1639"/>
                  <a:pt x="288" y="1617"/>
                  <a:pt x="288" y="1591"/>
                </a:cubicBezTo>
                <a:close/>
                <a:moveTo>
                  <a:pt x="192" y="1543"/>
                </a:moveTo>
                <a:cubicBezTo>
                  <a:pt x="96" y="1543"/>
                  <a:pt x="96" y="1543"/>
                  <a:pt x="96" y="1543"/>
                </a:cubicBezTo>
                <a:cubicBezTo>
                  <a:pt x="96" y="1447"/>
                  <a:pt x="96" y="1447"/>
                  <a:pt x="96" y="1447"/>
                </a:cubicBezTo>
                <a:cubicBezTo>
                  <a:pt x="192" y="1447"/>
                  <a:pt x="192" y="1447"/>
                  <a:pt x="192" y="1447"/>
                </a:cubicBezTo>
                <a:lnTo>
                  <a:pt x="192" y="1543"/>
                </a:lnTo>
                <a:close/>
                <a:moveTo>
                  <a:pt x="1446" y="1351"/>
                </a:moveTo>
                <a:cubicBezTo>
                  <a:pt x="1398" y="1351"/>
                  <a:pt x="1398" y="1351"/>
                  <a:pt x="1398" y="1351"/>
                </a:cubicBezTo>
                <a:cubicBezTo>
                  <a:pt x="1372" y="1351"/>
                  <a:pt x="1350" y="1372"/>
                  <a:pt x="1350" y="1399"/>
                </a:cubicBezTo>
                <a:cubicBezTo>
                  <a:pt x="1350" y="1447"/>
                  <a:pt x="1350" y="1447"/>
                  <a:pt x="1350" y="1447"/>
                </a:cubicBezTo>
                <a:cubicBezTo>
                  <a:pt x="1206" y="1447"/>
                  <a:pt x="1206" y="1447"/>
                  <a:pt x="1206" y="1447"/>
                </a:cubicBezTo>
                <a:cubicBezTo>
                  <a:pt x="1180" y="1447"/>
                  <a:pt x="1158" y="1468"/>
                  <a:pt x="1158" y="1495"/>
                </a:cubicBezTo>
                <a:cubicBezTo>
                  <a:pt x="1158" y="1521"/>
                  <a:pt x="1180" y="1543"/>
                  <a:pt x="1206" y="1543"/>
                </a:cubicBezTo>
                <a:cubicBezTo>
                  <a:pt x="1350" y="1543"/>
                  <a:pt x="1350" y="1543"/>
                  <a:pt x="1350" y="1543"/>
                </a:cubicBezTo>
                <a:cubicBezTo>
                  <a:pt x="1350" y="1591"/>
                  <a:pt x="1350" y="1591"/>
                  <a:pt x="1350" y="1591"/>
                </a:cubicBezTo>
                <a:cubicBezTo>
                  <a:pt x="1350" y="1617"/>
                  <a:pt x="1372" y="1639"/>
                  <a:pt x="1398" y="1639"/>
                </a:cubicBezTo>
                <a:cubicBezTo>
                  <a:pt x="1590" y="1639"/>
                  <a:pt x="1590" y="1639"/>
                  <a:pt x="1590" y="1639"/>
                </a:cubicBezTo>
                <a:cubicBezTo>
                  <a:pt x="1617" y="1639"/>
                  <a:pt x="1638" y="1617"/>
                  <a:pt x="1638" y="1591"/>
                </a:cubicBezTo>
                <a:cubicBezTo>
                  <a:pt x="1638" y="1399"/>
                  <a:pt x="1638" y="1399"/>
                  <a:pt x="1638" y="1399"/>
                </a:cubicBezTo>
                <a:cubicBezTo>
                  <a:pt x="1638" y="1372"/>
                  <a:pt x="1617" y="1351"/>
                  <a:pt x="1590" y="1351"/>
                </a:cubicBezTo>
                <a:cubicBezTo>
                  <a:pt x="1542" y="1351"/>
                  <a:pt x="1542" y="1351"/>
                  <a:pt x="1542" y="1351"/>
                </a:cubicBezTo>
                <a:cubicBezTo>
                  <a:pt x="1542" y="1207"/>
                  <a:pt x="1542" y="1207"/>
                  <a:pt x="1542" y="1207"/>
                </a:cubicBezTo>
                <a:cubicBezTo>
                  <a:pt x="1542" y="1180"/>
                  <a:pt x="1521" y="1159"/>
                  <a:pt x="1494" y="1159"/>
                </a:cubicBezTo>
                <a:cubicBezTo>
                  <a:pt x="1468" y="1159"/>
                  <a:pt x="1446" y="1180"/>
                  <a:pt x="1446" y="1207"/>
                </a:cubicBezTo>
                <a:lnTo>
                  <a:pt x="1446" y="1351"/>
                </a:lnTo>
                <a:close/>
                <a:moveTo>
                  <a:pt x="1542" y="1447"/>
                </a:moveTo>
                <a:cubicBezTo>
                  <a:pt x="1542" y="1543"/>
                  <a:pt x="1542" y="1543"/>
                  <a:pt x="1542" y="1543"/>
                </a:cubicBezTo>
                <a:cubicBezTo>
                  <a:pt x="1446" y="1543"/>
                  <a:pt x="1446" y="1543"/>
                  <a:pt x="1446" y="1543"/>
                </a:cubicBezTo>
                <a:cubicBezTo>
                  <a:pt x="1446" y="1447"/>
                  <a:pt x="1446" y="1447"/>
                  <a:pt x="1446" y="1447"/>
                </a:cubicBezTo>
                <a:lnTo>
                  <a:pt x="1542" y="1447"/>
                </a:lnTo>
                <a:close/>
                <a:moveTo>
                  <a:pt x="576" y="1495"/>
                </a:moveTo>
                <a:cubicBezTo>
                  <a:pt x="576" y="1468"/>
                  <a:pt x="597" y="1447"/>
                  <a:pt x="624" y="1447"/>
                </a:cubicBezTo>
                <a:cubicBezTo>
                  <a:pt x="720" y="1447"/>
                  <a:pt x="720" y="1447"/>
                  <a:pt x="720" y="1447"/>
                </a:cubicBezTo>
                <a:cubicBezTo>
                  <a:pt x="747" y="1447"/>
                  <a:pt x="768" y="1468"/>
                  <a:pt x="768" y="1495"/>
                </a:cubicBezTo>
                <a:cubicBezTo>
                  <a:pt x="768" y="1521"/>
                  <a:pt x="747" y="1543"/>
                  <a:pt x="720" y="1543"/>
                </a:cubicBezTo>
                <a:cubicBezTo>
                  <a:pt x="624" y="1543"/>
                  <a:pt x="624" y="1543"/>
                  <a:pt x="624" y="1543"/>
                </a:cubicBezTo>
                <a:cubicBezTo>
                  <a:pt x="597" y="1543"/>
                  <a:pt x="576" y="1521"/>
                  <a:pt x="576" y="1495"/>
                </a:cubicBezTo>
                <a:close/>
                <a:moveTo>
                  <a:pt x="918" y="1543"/>
                </a:moveTo>
                <a:cubicBezTo>
                  <a:pt x="892" y="1543"/>
                  <a:pt x="870" y="1521"/>
                  <a:pt x="870" y="1495"/>
                </a:cubicBezTo>
                <a:cubicBezTo>
                  <a:pt x="870" y="1468"/>
                  <a:pt x="892" y="1447"/>
                  <a:pt x="918" y="1447"/>
                </a:cubicBezTo>
                <a:cubicBezTo>
                  <a:pt x="1014" y="1447"/>
                  <a:pt x="1014" y="1447"/>
                  <a:pt x="1014" y="1447"/>
                </a:cubicBezTo>
                <a:cubicBezTo>
                  <a:pt x="1041" y="1447"/>
                  <a:pt x="1062" y="1468"/>
                  <a:pt x="1062" y="1495"/>
                </a:cubicBezTo>
                <a:cubicBezTo>
                  <a:pt x="1062" y="1521"/>
                  <a:pt x="1041" y="1543"/>
                  <a:pt x="1014" y="1543"/>
                </a:cubicBezTo>
                <a:lnTo>
                  <a:pt x="918" y="1543"/>
                </a:lnTo>
                <a:close/>
                <a:moveTo>
                  <a:pt x="624" y="192"/>
                </a:moveTo>
                <a:cubicBezTo>
                  <a:pt x="597" y="192"/>
                  <a:pt x="576" y="171"/>
                  <a:pt x="576" y="144"/>
                </a:cubicBezTo>
                <a:cubicBezTo>
                  <a:pt x="576" y="118"/>
                  <a:pt x="597" y="96"/>
                  <a:pt x="624" y="96"/>
                </a:cubicBezTo>
                <a:cubicBezTo>
                  <a:pt x="720" y="96"/>
                  <a:pt x="720" y="96"/>
                  <a:pt x="720" y="96"/>
                </a:cubicBezTo>
                <a:cubicBezTo>
                  <a:pt x="747" y="96"/>
                  <a:pt x="768" y="118"/>
                  <a:pt x="768" y="144"/>
                </a:cubicBezTo>
                <a:cubicBezTo>
                  <a:pt x="768" y="171"/>
                  <a:pt x="747" y="192"/>
                  <a:pt x="720" y="192"/>
                </a:cubicBezTo>
                <a:lnTo>
                  <a:pt x="624" y="192"/>
                </a:lnTo>
                <a:close/>
                <a:moveTo>
                  <a:pt x="918" y="192"/>
                </a:moveTo>
                <a:cubicBezTo>
                  <a:pt x="892" y="192"/>
                  <a:pt x="870" y="171"/>
                  <a:pt x="870" y="144"/>
                </a:cubicBezTo>
                <a:cubicBezTo>
                  <a:pt x="870" y="118"/>
                  <a:pt x="892" y="96"/>
                  <a:pt x="918" y="96"/>
                </a:cubicBezTo>
                <a:cubicBezTo>
                  <a:pt x="1014" y="96"/>
                  <a:pt x="1014" y="96"/>
                  <a:pt x="1014" y="96"/>
                </a:cubicBezTo>
                <a:cubicBezTo>
                  <a:pt x="1041" y="96"/>
                  <a:pt x="1062" y="118"/>
                  <a:pt x="1062" y="144"/>
                </a:cubicBezTo>
                <a:cubicBezTo>
                  <a:pt x="1062" y="171"/>
                  <a:pt x="1041" y="192"/>
                  <a:pt x="1014" y="192"/>
                </a:cubicBezTo>
                <a:lnTo>
                  <a:pt x="918" y="192"/>
                </a:lnTo>
                <a:close/>
                <a:moveTo>
                  <a:pt x="192" y="916"/>
                </a:moveTo>
                <a:cubicBezTo>
                  <a:pt x="192" y="1015"/>
                  <a:pt x="192" y="1015"/>
                  <a:pt x="192" y="1015"/>
                </a:cubicBezTo>
                <a:cubicBezTo>
                  <a:pt x="192" y="1041"/>
                  <a:pt x="171" y="1063"/>
                  <a:pt x="144" y="1063"/>
                </a:cubicBezTo>
                <a:cubicBezTo>
                  <a:pt x="117" y="1063"/>
                  <a:pt x="96" y="1041"/>
                  <a:pt x="96" y="1015"/>
                </a:cubicBezTo>
                <a:cubicBezTo>
                  <a:pt x="96" y="916"/>
                  <a:pt x="96" y="916"/>
                  <a:pt x="96" y="916"/>
                </a:cubicBezTo>
                <a:cubicBezTo>
                  <a:pt x="96" y="889"/>
                  <a:pt x="117" y="868"/>
                  <a:pt x="144" y="868"/>
                </a:cubicBezTo>
                <a:cubicBezTo>
                  <a:pt x="171" y="868"/>
                  <a:pt x="192" y="889"/>
                  <a:pt x="192" y="916"/>
                </a:cubicBezTo>
                <a:close/>
                <a:moveTo>
                  <a:pt x="1446" y="916"/>
                </a:moveTo>
                <a:cubicBezTo>
                  <a:pt x="1446" y="889"/>
                  <a:pt x="1468" y="868"/>
                  <a:pt x="1494" y="868"/>
                </a:cubicBezTo>
                <a:cubicBezTo>
                  <a:pt x="1521" y="868"/>
                  <a:pt x="1542" y="889"/>
                  <a:pt x="1542" y="916"/>
                </a:cubicBezTo>
                <a:cubicBezTo>
                  <a:pt x="1542" y="1015"/>
                  <a:pt x="1542" y="1015"/>
                  <a:pt x="1542" y="1015"/>
                </a:cubicBezTo>
                <a:cubicBezTo>
                  <a:pt x="1542" y="1041"/>
                  <a:pt x="1521" y="1063"/>
                  <a:pt x="1494" y="1063"/>
                </a:cubicBezTo>
                <a:cubicBezTo>
                  <a:pt x="1468" y="1063"/>
                  <a:pt x="1446" y="1041"/>
                  <a:pt x="1446" y="1015"/>
                </a:cubicBezTo>
                <a:lnTo>
                  <a:pt x="1446" y="916"/>
                </a:lnTo>
                <a:close/>
                <a:moveTo>
                  <a:pt x="192" y="720"/>
                </a:moveTo>
                <a:cubicBezTo>
                  <a:pt x="192" y="747"/>
                  <a:pt x="171" y="768"/>
                  <a:pt x="144" y="768"/>
                </a:cubicBezTo>
                <a:cubicBezTo>
                  <a:pt x="117" y="768"/>
                  <a:pt x="96" y="747"/>
                  <a:pt x="96" y="720"/>
                </a:cubicBezTo>
                <a:cubicBezTo>
                  <a:pt x="96" y="624"/>
                  <a:pt x="96" y="624"/>
                  <a:pt x="96" y="624"/>
                </a:cubicBezTo>
                <a:cubicBezTo>
                  <a:pt x="96" y="598"/>
                  <a:pt x="117" y="576"/>
                  <a:pt x="144" y="576"/>
                </a:cubicBezTo>
                <a:cubicBezTo>
                  <a:pt x="171" y="576"/>
                  <a:pt x="192" y="598"/>
                  <a:pt x="192" y="624"/>
                </a:cubicBezTo>
                <a:lnTo>
                  <a:pt x="192" y="720"/>
                </a:lnTo>
                <a:close/>
                <a:moveTo>
                  <a:pt x="1446" y="720"/>
                </a:moveTo>
                <a:cubicBezTo>
                  <a:pt x="1446" y="624"/>
                  <a:pt x="1446" y="624"/>
                  <a:pt x="1446" y="624"/>
                </a:cubicBezTo>
                <a:cubicBezTo>
                  <a:pt x="1446" y="598"/>
                  <a:pt x="1468" y="576"/>
                  <a:pt x="1494" y="576"/>
                </a:cubicBezTo>
                <a:cubicBezTo>
                  <a:pt x="1521" y="576"/>
                  <a:pt x="1542" y="598"/>
                  <a:pt x="1542" y="624"/>
                </a:cubicBezTo>
                <a:cubicBezTo>
                  <a:pt x="1542" y="720"/>
                  <a:pt x="1542" y="720"/>
                  <a:pt x="1542" y="720"/>
                </a:cubicBezTo>
                <a:cubicBezTo>
                  <a:pt x="1542" y="747"/>
                  <a:pt x="1521" y="768"/>
                  <a:pt x="1494" y="768"/>
                </a:cubicBezTo>
                <a:cubicBezTo>
                  <a:pt x="1468" y="768"/>
                  <a:pt x="1446" y="747"/>
                  <a:pt x="1446" y="720"/>
                </a:cubicBezTo>
                <a:close/>
                <a:moveTo>
                  <a:pt x="1158" y="1303"/>
                </a:moveTo>
                <a:cubicBezTo>
                  <a:pt x="1158" y="1276"/>
                  <a:pt x="1137" y="1255"/>
                  <a:pt x="1110" y="1255"/>
                </a:cubicBezTo>
                <a:cubicBezTo>
                  <a:pt x="1031" y="1255"/>
                  <a:pt x="966" y="1190"/>
                  <a:pt x="966" y="1111"/>
                </a:cubicBezTo>
                <a:cubicBezTo>
                  <a:pt x="966" y="576"/>
                  <a:pt x="966" y="576"/>
                  <a:pt x="966" y="576"/>
                </a:cubicBezTo>
                <a:cubicBezTo>
                  <a:pt x="1110" y="576"/>
                  <a:pt x="1110" y="576"/>
                  <a:pt x="1110" y="576"/>
                </a:cubicBezTo>
                <a:cubicBezTo>
                  <a:pt x="1190" y="576"/>
                  <a:pt x="1254" y="641"/>
                  <a:pt x="1254" y="720"/>
                </a:cubicBezTo>
                <a:cubicBezTo>
                  <a:pt x="1254" y="747"/>
                  <a:pt x="1276" y="768"/>
                  <a:pt x="1302" y="768"/>
                </a:cubicBezTo>
                <a:cubicBezTo>
                  <a:pt x="1329" y="768"/>
                  <a:pt x="1350" y="747"/>
                  <a:pt x="1350" y="720"/>
                </a:cubicBezTo>
                <a:cubicBezTo>
                  <a:pt x="1350" y="336"/>
                  <a:pt x="1350" y="336"/>
                  <a:pt x="1350" y="336"/>
                </a:cubicBezTo>
                <a:cubicBezTo>
                  <a:pt x="1350" y="310"/>
                  <a:pt x="1329" y="288"/>
                  <a:pt x="1302" y="288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309" y="288"/>
                  <a:pt x="288" y="310"/>
                  <a:pt x="288" y="336"/>
                </a:cubicBezTo>
                <a:cubicBezTo>
                  <a:pt x="288" y="720"/>
                  <a:pt x="288" y="720"/>
                  <a:pt x="288" y="720"/>
                </a:cubicBezTo>
                <a:cubicBezTo>
                  <a:pt x="288" y="747"/>
                  <a:pt x="309" y="768"/>
                  <a:pt x="336" y="768"/>
                </a:cubicBezTo>
                <a:cubicBezTo>
                  <a:pt x="363" y="768"/>
                  <a:pt x="384" y="747"/>
                  <a:pt x="384" y="720"/>
                </a:cubicBezTo>
                <a:cubicBezTo>
                  <a:pt x="384" y="641"/>
                  <a:pt x="449" y="576"/>
                  <a:pt x="528" y="576"/>
                </a:cubicBezTo>
                <a:cubicBezTo>
                  <a:pt x="672" y="576"/>
                  <a:pt x="672" y="576"/>
                  <a:pt x="672" y="576"/>
                </a:cubicBezTo>
                <a:cubicBezTo>
                  <a:pt x="672" y="1111"/>
                  <a:pt x="672" y="1111"/>
                  <a:pt x="672" y="1111"/>
                </a:cubicBezTo>
                <a:cubicBezTo>
                  <a:pt x="672" y="1190"/>
                  <a:pt x="607" y="1255"/>
                  <a:pt x="528" y="1255"/>
                </a:cubicBezTo>
                <a:cubicBezTo>
                  <a:pt x="501" y="1255"/>
                  <a:pt x="480" y="1276"/>
                  <a:pt x="480" y="1303"/>
                </a:cubicBezTo>
                <a:cubicBezTo>
                  <a:pt x="480" y="1329"/>
                  <a:pt x="501" y="1351"/>
                  <a:pt x="528" y="1351"/>
                </a:cubicBezTo>
                <a:cubicBezTo>
                  <a:pt x="1110" y="1351"/>
                  <a:pt x="1110" y="1351"/>
                  <a:pt x="1110" y="1351"/>
                </a:cubicBezTo>
                <a:cubicBezTo>
                  <a:pt x="1137" y="1351"/>
                  <a:pt x="1158" y="1329"/>
                  <a:pt x="1158" y="1303"/>
                </a:cubicBezTo>
                <a:close/>
                <a:moveTo>
                  <a:pt x="720" y="1255"/>
                </a:moveTo>
                <a:cubicBezTo>
                  <a:pt x="750" y="1215"/>
                  <a:pt x="768" y="1165"/>
                  <a:pt x="768" y="1111"/>
                </a:cubicBezTo>
                <a:cubicBezTo>
                  <a:pt x="768" y="528"/>
                  <a:pt x="768" y="528"/>
                  <a:pt x="768" y="528"/>
                </a:cubicBezTo>
                <a:cubicBezTo>
                  <a:pt x="768" y="502"/>
                  <a:pt x="747" y="480"/>
                  <a:pt x="720" y="480"/>
                </a:cubicBezTo>
                <a:cubicBezTo>
                  <a:pt x="528" y="480"/>
                  <a:pt x="528" y="480"/>
                  <a:pt x="528" y="480"/>
                </a:cubicBezTo>
                <a:cubicBezTo>
                  <a:pt x="474" y="480"/>
                  <a:pt x="424" y="498"/>
                  <a:pt x="384" y="529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1254" y="384"/>
                  <a:pt x="1254" y="384"/>
                  <a:pt x="1254" y="384"/>
                </a:cubicBezTo>
                <a:cubicBezTo>
                  <a:pt x="1254" y="529"/>
                  <a:pt x="1254" y="529"/>
                  <a:pt x="1254" y="529"/>
                </a:cubicBezTo>
                <a:cubicBezTo>
                  <a:pt x="1214" y="498"/>
                  <a:pt x="1164" y="480"/>
                  <a:pt x="1110" y="480"/>
                </a:cubicBezTo>
                <a:cubicBezTo>
                  <a:pt x="918" y="480"/>
                  <a:pt x="918" y="480"/>
                  <a:pt x="918" y="480"/>
                </a:cubicBezTo>
                <a:cubicBezTo>
                  <a:pt x="892" y="480"/>
                  <a:pt x="870" y="502"/>
                  <a:pt x="870" y="528"/>
                </a:cubicBezTo>
                <a:cubicBezTo>
                  <a:pt x="870" y="1111"/>
                  <a:pt x="870" y="1111"/>
                  <a:pt x="870" y="1111"/>
                </a:cubicBezTo>
                <a:cubicBezTo>
                  <a:pt x="870" y="1165"/>
                  <a:pt x="888" y="1215"/>
                  <a:pt x="919" y="1255"/>
                </a:cubicBezTo>
                <a:lnTo>
                  <a:pt x="720" y="1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4368579" y="3911526"/>
            <a:ext cx="391519" cy="391519"/>
          </a:xfrm>
          <a:custGeom>
            <a:avLst/>
            <a:gdLst>
              <a:gd name="T0" fmla="*/ 291 w 1638"/>
              <a:gd name="T1" fmla="*/ 1203 h 1638"/>
              <a:gd name="T2" fmla="*/ 413 w 1638"/>
              <a:gd name="T3" fmla="*/ 1251 h 1638"/>
              <a:gd name="T4" fmla="*/ 378 w 1638"/>
              <a:gd name="T5" fmla="*/ 1345 h 1638"/>
              <a:gd name="T6" fmla="*/ 514 w 1638"/>
              <a:gd name="T7" fmla="*/ 1548 h 1638"/>
              <a:gd name="T8" fmla="*/ 634 w 1638"/>
              <a:gd name="T9" fmla="*/ 1496 h 1638"/>
              <a:gd name="T10" fmla="*/ 675 w 1638"/>
              <a:gd name="T11" fmla="*/ 1590 h 1638"/>
              <a:gd name="T12" fmla="*/ 915 w 1638"/>
              <a:gd name="T13" fmla="*/ 1638 h 1638"/>
              <a:gd name="T14" fmla="*/ 963 w 1638"/>
              <a:gd name="T15" fmla="*/ 1513 h 1638"/>
              <a:gd name="T16" fmla="*/ 1057 w 1638"/>
              <a:gd name="T17" fmla="*/ 1548 h 1638"/>
              <a:gd name="T18" fmla="*/ 1124 w 1638"/>
              <a:gd name="T19" fmla="*/ 1548 h 1638"/>
              <a:gd name="T20" fmla="*/ 1260 w 1638"/>
              <a:gd name="T21" fmla="*/ 1345 h 1638"/>
              <a:gd name="T22" fmla="*/ 1225 w 1638"/>
              <a:gd name="T23" fmla="*/ 1251 h 1638"/>
              <a:gd name="T24" fmla="*/ 1347 w 1638"/>
              <a:gd name="T25" fmla="*/ 1203 h 1638"/>
              <a:gd name="T26" fmla="*/ 1494 w 1638"/>
              <a:gd name="T27" fmla="*/ 1059 h 1638"/>
              <a:gd name="T28" fmla="*/ 1638 w 1638"/>
              <a:gd name="T29" fmla="*/ 144 h 1638"/>
              <a:gd name="T30" fmla="*/ 144 w 1638"/>
              <a:gd name="T31" fmla="*/ 0 h 1638"/>
              <a:gd name="T32" fmla="*/ 0 w 1638"/>
              <a:gd name="T33" fmla="*/ 915 h 1638"/>
              <a:gd name="T34" fmla="*/ 291 w 1638"/>
              <a:gd name="T35" fmla="*/ 1059 h 1638"/>
              <a:gd name="T36" fmla="*/ 1189 w 1638"/>
              <a:gd name="T37" fmla="*/ 1155 h 1638"/>
              <a:gd name="T38" fmla="*/ 1107 w 1638"/>
              <a:gd name="T39" fmla="*/ 1277 h 1638"/>
              <a:gd name="T40" fmla="*/ 1158 w 1638"/>
              <a:gd name="T41" fmla="*/ 1379 h 1638"/>
              <a:gd name="T42" fmla="*/ 1047 w 1638"/>
              <a:gd name="T43" fmla="*/ 1403 h 1638"/>
              <a:gd name="T44" fmla="*/ 903 w 1638"/>
              <a:gd name="T45" fmla="*/ 1431 h 1638"/>
              <a:gd name="T46" fmla="*/ 867 w 1638"/>
              <a:gd name="T47" fmla="*/ 1542 h 1638"/>
              <a:gd name="T48" fmla="*/ 771 w 1638"/>
              <a:gd name="T49" fmla="*/ 1477 h 1638"/>
              <a:gd name="T50" fmla="*/ 649 w 1638"/>
              <a:gd name="T51" fmla="*/ 1395 h 1638"/>
              <a:gd name="T52" fmla="*/ 547 w 1638"/>
              <a:gd name="T53" fmla="*/ 1446 h 1638"/>
              <a:gd name="T54" fmla="*/ 523 w 1638"/>
              <a:gd name="T55" fmla="*/ 1335 h 1638"/>
              <a:gd name="T56" fmla="*/ 495 w 1638"/>
              <a:gd name="T57" fmla="*/ 1191 h 1638"/>
              <a:gd name="T58" fmla="*/ 387 w 1638"/>
              <a:gd name="T59" fmla="*/ 1155 h 1638"/>
              <a:gd name="T60" fmla="*/ 584 w 1638"/>
              <a:gd name="T61" fmla="*/ 1059 h 1638"/>
              <a:gd name="T62" fmla="*/ 819 w 1638"/>
              <a:gd name="T63" fmla="*/ 1347 h 1638"/>
              <a:gd name="T64" fmla="*/ 1054 w 1638"/>
              <a:gd name="T65" fmla="*/ 1059 h 1638"/>
              <a:gd name="T66" fmla="*/ 1251 w 1638"/>
              <a:gd name="T67" fmla="*/ 1155 h 1638"/>
              <a:gd name="T68" fmla="*/ 683 w 1638"/>
              <a:gd name="T69" fmla="*/ 1059 h 1638"/>
              <a:gd name="T70" fmla="*/ 963 w 1638"/>
              <a:gd name="T71" fmla="*/ 1107 h 1638"/>
              <a:gd name="T72" fmla="*/ 675 w 1638"/>
              <a:gd name="T73" fmla="*/ 1107 h 1638"/>
              <a:gd name="T74" fmla="*/ 96 w 1638"/>
              <a:gd name="T75" fmla="*/ 144 h 1638"/>
              <a:gd name="T76" fmla="*/ 1494 w 1638"/>
              <a:gd name="T77" fmla="*/ 96 h 1638"/>
              <a:gd name="T78" fmla="*/ 1542 w 1638"/>
              <a:gd name="T79" fmla="*/ 915 h 1638"/>
              <a:gd name="T80" fmla="*/ 144 w 1638"/>
              <a:gd name="T81" fmla="*/ 963 h 1638"/>
              <a:gd name="T82" fmla="*/ 705 w 1638"/>
              <a:gd name="T83" fmla="*/ 671 h 1638"/>
              <a:gd name="T84" fmla="*/ 949 w 1638"/>
              <a:gd name="T85" fmla="*/ 469 h 1638"/>
              <a:gd name="T86" fmla="*/ 757 w 1638"/>
              <a:gd name="T87" fmla="*/ 209 h 1638"/>
              <a:gd name="T88" fmla="*/ 675 w 1638"/>
              <a:gd name="T89" fmla="*/ 243 h 1638"/>
              <a:gd name="T90" fmla="*/ 705 w 1638"/>
              <a:gd name="T91" fmla="*/ 671 h 1638"/>
              <a:gd name="T92" fmla="*/ 847 w 1638"/>
              <a:gd name="T93" fmla="*/ 435 h 1638"/>
              <a:gd name="T94" fmla="*/ 771 w 1638"/>
              <a:gd name="T95" fmla="*/ 359 h 1638"/>
              <a:gd name="T96" fmla="*/ 192 w 1638"/>
              <a:gd name="T97" fmla="*/ 723 h 1638"/>
              <a:gd name="T98" fmla="*/ 288 w 1638"/>
              <a:gd name="T99" fmla="*/ 723 h 1638"/>
              <a:gd name="T100" fmla="*/ 483 w 1638"/>
              <a:gd name="T101" fmla="*/ 771 h 1638"/>
              <a:gd name="T102" fmla="*/ 531 w 1638"/>
              <a:gd name="T103" fmla="*/ 675 h 1638"/>
              <a:gd name="T104" fmla="*/ 579 w 1638"/>
              <a:gd name="T105" fmla="*/ 771 h 1638"/>
              <a:gd name="T106" fmla="*/ 963 w 1638"/>
              <a:gd name="T107" fmla="*/ 723 h 1638"/>
              <a:gd name="T108" fmla="*/ 1059 w 1638"/>
              <a:gd name="T109" fmla="*/ 723 h 1638"/>
              <a:gd name="T110" fmla="*/ 1155 w 1638"/>
              <a:gd name="T111" fmla="*/ 771 h 1638"/>
              <a:gd name="T112" fmla="*/ 1203 w 1638"/>
              <a:gd name="T113" fmla="*/ 675 h 1638"/>
              <a:gd name="T114" fmla="*/ 1251 w 1638"/>
              <a:gd name="T115" fmla="*/ 771 h 1638"/>
              <a:gd name="T116" fmla="*/ 1446 w 1638"/>
              <a:gd name="T117" fmla="*/ 819 h 1638"/>
              <a:gd name="T118" fmla="*/ 240 w 1638"/>
              <a:gd name="T119" fmla="*/ 867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8" h="1638">
                <a:moveTo>
                  <a:pt x="291" y="1059"/>
                </a:moveTo>
                <a:cubicBezTo>
                  <a:pt x="291" y="1203"/>
                  <a:pt x="291" y="1203"/>
                  <a:pt x="291" y="1203"/>
                </a:cubicBezTo>
                <a:cubicBezTo>
                  <a:pt x="291" y="1230"/>
                  <a:pt x="312" y="1251"/>
                  <a:pt x="339" y="1251"/>
                </a:cubicBezTo>
                <a:cubicBezTo>
                  <a:pt x="413" y="1251"/>
                  <a:pt x="413" y="1251"/>
                  <a:pt x="413" y="1251"/>
                </a:cubicBezTo>
                <a:cubicBezTo>
                  <a:pt x="418" y="1265"/>
                  <a:pt x="424" y="1279"/>
                  <a:pt x="430" y="1292"/>
                </a:cubicBezTo>
                <a:cubicBezTo>
                  <a:pt x="378" y="1345"/>
                  <a:pt x="378" y="1345"/>
                  <a:pt x="378" y="1345"/>
                </a:cubicBezTo>
                <a:cubicBezTo>
                  <a:pt x="359" y="1363"/>
                  <a:pt x="359" y="1394"/>
                  <a:pt x="378" y="1412"/>
                </a:cubicBezTo>
                <a:cubicBezTo>
                  <a:pt x="514" y="1548"/>
                  <a:pt x="514" y="1548"/>
                  <a:pt x="514" y="1548"/>
                </a:cubicBezTo>
                <a:cubicBezTo>
                  <a:pt x="532" y="1567"/>
                  <a:pt x="563" y="1567"/>
                  <a:pt x="581" y="1548"/>
                </a:cubicBezTo>
                <a:cubicBezTo>
                  <a:pt x="634" y="1496"/>
                  <a:pt x="634" y="1496"/>
                  <a:pt x="634" y="1496"/>
                </a:cubicBezTo>
                <a:cubicBezTo>
                  <a:pt x="647" y="1502"/>
                  <a:pt x="661" y="1508"/>
                  <a:pt x="675" y="1513"/>
                </a:cubicBezTo>
                <a:cubicBezTo>
                  <a:pt x="675" y="1590"/>
                  <a:pt x="675" y="1590"/>
                  <a:pt x="675" y="1590"/>
                </a:cubicBezTo>
                <a:cubicBezTo>
                  <a:pt x="675" y="1617"/>
                  <a:pt x="696" y="1638"/>
                  <a:pt x="723" y="1638"/>
                </a:cubicBezTo>
                <a:cubicBezTo>
                  <a:pt x="915" y="1638"/>
                  <a:pt x="915" y="1638"/>
                  <a:pt x="915" y="1638"/>
                </a:cubicBezTo>
                <a:cubicBezTo>
                  <a:pt x="942" y="1638"/>
                  <a:pt x="963" y="1617"/>
                  <a:pt x="963" y="1590"/>
                </a:cubicBezTo>
                <a:cubicBezTo>
                  <a:pt x="963" y="1513"/>
                  <a:pt x="963" y="1513"/>
                  <a:pt x="963" y="1513"/>
                </a:cubicBezTo>
                <a:cubicBezTo>
                  <a:pt x="977" y="1508"/>
                  <a:pt x="991" y="1502"/>
                  <a:pt x="1004" y="1496"/>
                </a:cubicBezTo>
                <a:cubicBezTo>
                  <a:pt x="1057" y="1548"/>
                  <a:pt x="1057" y="1548"/>
                  <a:pt x="1057" y="1548"/>
                </a:cubicBezTo>
                <a:cubicBezTo>
                  <a:pt x="1066" y="1557"/>
                  <a:pt x="1078" y="1562"/>
                  <a:pt x="1091" y="1562"/>
                </a:cubicBezTo>
                <a:cubicBezTo>
                  <a:pt x="1103" y="1562"/>
                  <a:pt x="1115" y="1557"/>
                  <a:pt x="1124" y="1548"/>
                </a:cubicBezTo>
                <a:cubicBezTo>
                  <a:pt x="1260" y="1412"/>
                  <a:pt x="1260" y="1412"/>
                  <a:pt x="1260" y="1412"/>
                </a:cubicBezTo>
                <a:cubicBezTo>
                  <a:pt x="1279" y="1394"/>
                  <a:pt x="1279" y="1363"/>
                  <a:pt x="1260" y="1345"/>
                </a:cubicBezTo>
                <a:cubicBezTo>
                  <a:pt x="1208" y="1292"/>
                  <a:pt x="1208" y="1292"/>
                  <a:pt x="1208" y="1292"/>
                </a:cubicBezTo>
                <a:cubicBezTo>
                  <a:pt x="1214" y="1279"/>
                  <a:pt x="1220" y="1265"/>
                  <a:pt x="1225" y="1251"/>
                </a:cubicBezTo>
                <a:cubicBezTo>
                  <a:pt x="1299" y="1251"/>
                  <a:pt x="1299" y="1251"/>
                  <a:pt x="1299" y="1251"/>
                </a:cubicBezTo>
                <a:cubicBezTo>
                  <a:pt x="1326" y="1251"/>
                  <a:pt x="1347" y="1230"/>
                  <a:pt x="1347" y="1203"/>
                </a:cubicBezTo>
                <a:cubicBezTo>
                  <a:pt x="1347" y="1059"/>
                  <a:pt x="1347" y="1059"/>
                  <a:pt x="1347" y="1059"/>
                </a:cubicBezTo>
                <a:cubicBezTo>
                  <a:pt x="1494" y="1059"/>
                  <a:pt x="1494" y="1059"/>
                  <a:pt x="1494" y="1059"/>
                </a:cubicBezTo>
                <a:cubicBezTo>
                  <a:pt x="1574" y="1059"/>
                  <a:pt x="1638" y="994"/>
                  <a:pt x="1638" y="915"/>
                </a:cubicBezTo>
                <a:cubicBezTo>
                  <a:pt x="1638" y="144"/>
                  <a:pt x="1638" y="144"/>
                  <a:pt x="1638" y="144"/>
                </a:cubicBezTo>
                <a:cubicBezTo>
                  <a:pt x="1638" y="64"/>
                  <a:pt x="1574" y="0"/>
                  <a:pt x="149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94"/>
                  <a:pt x="64" y="1059"/>
                  <a:pt x="144" y="1059"/>
                </a:cubicBezTo>
                <a:lnTo>
                  <a:pt x="291" y="1059"/>
                </a:lnTo>
                <a:close/>
                <a:moveTo>
                  <a:pt x="1251" y="1155"/>
                </a:moveTo>
                <a:cubicBezTo>
                  <a:pt x="1189" y="1155"/>
                  <a:pt x="1189" y="1155"/>
                  <a:pt x="1189" y="1155"/>
                </a:cubicBezTo>
                <a:cubicBezTo>
                  <a:pt x="1168" y="1155"/>
                  <a:pt x="1148" y="1170"/>
                  <a:pt x="1143" y="1191"/>
                </a:cubicBezTo>
                <a:cubicBezTo>
                  <a:pt x="1135" y="1221"/>
                  <a:pt x="1123" y="1250"/>
                  <a:pt x="1107" y="1277"/>
                </a:cubicBezTo>
                <a:cubicBezTo>
                  <a:pt x="1096" y="1295"/>
                  <a:pt x="1099" y="1319"/>
                  <a:pt x="1115" y="1335"/>
                </a:cubicBezTo>
                <a:cubicBezTo>
                  <a:pt x="1158" y="1379"/>
                  <a:pt x="1158" y="1379"/>
                  <a:pt x="1158" y="1379"/>
                </a:cubicBezTo>
                <a:cubicBezTo>
                  <a:pt x="1091" y="1446"/>
                  <a:pt x="1091" y="1446"/>
                  <a:pt x="1091" y="1446"/>
                </a:cubicBezTo>
                <a:cubicBezTo>
                  <a:pt x="1047" y="1403"/>
                  <a:pt x="1047" y="1403"/>
                  <a:pt x="1047" y="1403"/>
                </a:cubicBezTo>
                <a:cubicBezTo>
                  <a:pt x="1031" y="1387"/>
                  <a:pt x="1007" y="1384"/>
                  <a:pt x="989" y="1395"/>
                </a:cubicBezTo>
                <a:cubicBezTo>
                  <a:pt x="962" y="1411"/>
                  <a:pt x="933" y="1423"/>
                  <a:pt x="903" y="1431"/>
                </a:cubicBezTo>
                <a:cubicBezTo>
                  <a:pt x="882" y="1436"/>
                  <a:pt x="867" y="1456"/>
                  <a:pt x="867" y="1477"/>
                </a:cubicBezTo>
                <a:cubicBezTo>
                  <a:pt x="867" y="1542"/>
                  <a:pt x="867" y="1542"/>
                  <a:pt x="867" y="1542"/>
                </a:cubicBezTo>
                <a:cubicBezTo>
                  <a:pt x="771" y="1542"/>
                  <a:pt x="771" y="1542"/>
                  <a:pt x="771" y="1542"/>
                </a:cubicBezTo>
                <a:cubicBezTo>
                  <a:pt x="771" y="1477"/>
                  <a:pt x="771" y="1477"/>
                  <a:pt x="771" y="1477"/>
                </a:cubicBezTo>
                <a:cubicBezTo>
                  <a:pt x="771" y="1456"/>
                  <a:pt x="756" y="1436"/>
                  <a:pt x="735" y="1431"/>
                </a:cubicBezTo>
                <a:cubicBezTo>
                  <a:pt x="705" y="1423"/>
                  <a:pt x="676" y="1411"/>
                  <a:pt x="649" y="1395"/>
                </a:cubicBezTo>
                <a:cubicBezTo>
                  <a:pt x="631" y="1384"/>
                  <a:pt x="607" y="1387"/>
                  <a:pt x="591" y="1403"/>
                </a:cubicBezTo>
                <a:cubicBezTo>
                  <a:pt x="547" y="1446"/>
                  <a:pt x="547" y="1446"/>
                  <a:pt x="547" y="1446"/>
                </a:cubicBezTo>
                <a:cubicBezTo>
                  <a:pt x="480" y="1379"/>
                  <a:pt x="480" y="1379"/>
                  <a:pt x="480" y="1379"/>
                </a:cubicBezTo>
                <a:cubicBezTo>
                  <a:pt x="523" y="1335"/>
                  <a:pt x="523" y="1335"/>
                  <a:pt x="523" y="1335"/>
                </a:cubicBezTo>
                <a:cubicBezTo>
                  <a:pt x="539" y="1319"/>
                  <a:pt x="542" y="1295"/>
                  <a:pt x="531" y="1277"/>
                </a:cubicBezTo>
                <a:cubicBezTo>
                  <a:pt x="515" y="1250"/>
                  <a:pt x="503" y="1221"/>
                  <a:pt x="495" y="1191"/>
                </a:cubicBezTo>
                <a:cubicBezTo>
                  <a:pt x="490" y="1170"/>
                  <a:pt x="470" y="1155"/>
                  <a:pt x="449" y="1155"/>
                </a:cubicBezTo>
                <a:cubicBezTo>
                  <a:pt x="387" y="1155"/>
                  <a:pt x="387" y="1155"/>
                  <a:pt x="387" y="1155"/>
                </a:cubicBezTo>
                <a:cubicBezTo>
                  <a:pt x="387" y="1059"/>
                  <a:pt x="387" y="1059"/>
                  <a:pt x="387" y="1059"/>
                </a:cubicBezTo>
                <a:cubicBezTo>
                  <a:pt x="584" y="1059"/>
                  <a:pt x="584" y="1059"/>
                  <a:pt x="584" y="1059"/>
                </a:cubicBezTo>
                <a:cubicBezTo>
                  <a:pt x="581" y="1074"/>
                  <a:pt x="579" y="1091"/>
                  <a:pt x="579" y="1107"/>
                </a:cubicBezTo>
                <a:cubicBezTo>
                  <a:pt x="579" y="1239"/>
                  <a:pt x="687" y="1347"/>
                  <a:pt x="819" y="1347"/>
                </a:cubicBezTo>
                <a:cubicBezTo>
                  <a:pt x="951" y="1347"/>
                  <a:pt x="1059" y="1239"/>
                  <a:pt x="1059" y="1107"/>
                </a:cubicBezTo>
                <a:cubicBezTo>
                  <a:pt x="1059" y="1091"/>
                  <a:pt x="1057" y="1075"/>
                  <a:pt x="1054" y="1059"/>
                </a:cubicBezTo>
                <a:cubicBezTo>
                  <a:pt x="1251" y="1059"/>
                  <a:pt x="1251" y="1059"/>
                  <a:pt x="1251" y="1059"/>
                </a:cubicBezTo>
                <a:lnTo>
                  <a:pt x="1251" y="1155"/>
                </a:lnTo>
                <a:close/>
                <a:moveTo>
                  <a:pt x="675" y="1107"/>
                </a:moveTo>
                <a:cubicBezTo>
                  <a:pt x="675" y="1091"/>
                  <a:pt x="678" y="1074"/>
                  <a:pt x="683" y="1059"/>
                </a:cubicBezTo>
                <a:cubicBezTo>
                  <a:pt x="955" y="1059"/>
                  <a:pt x="955" y="1059"/>
                  <a:pt x="955" y="1059"/>
                </a:cubicBezTo>
                <a:cubicBezTo>
                  <a:pt x="960" y="1074"/>
                  <a:pt x="963" y="1091"/>
                  <a:pt x="963" y="1107"/>
                </a:cubicBezTo>
                <a:cubicBezTo>
                  <a:pt x="963" y="1186"/>
                  <a:pt x="898" y="1251"/>
                  <a:pt x="819" y="1251"/>
                </a:cubicBezTo>
                <a:cubicBezTo>
                  <a:pt x="740" y="1251"/>
                  <a:pt x="675" y="1186"/>
                  <a:pt x="675" y="1107"/>
                </a:cubicBezTo>
                <a:close/>
                <a:moveTo>
                  <a:pt x="96" y="915"/>
                </a:moveTo>
                <a:cubicBezTo>
                  <a:pt x="96" y="144"/>
                  <a:pt x="96" y="144"/>
                  <a:pt x="96" y="144"/>
                </a:cubicBezTo>
                <a:cubicBezTo>
                  <a:pt x="96" y="117"/>
                  <a:pt x="117" y="96"/>
                  <a:pt x="144" y="96"/>
                </a:cubicBezTo>
                <a:cubicBezTo>
                  <a:pt x="1494" y="96"/>
                  <a:pt x="1494" y="96"/>
                  <a:pt x="1494" y="96"/>
                </a:cubicBezTo>
                <a:cubicBezTo>
                  <a:pt x="1521" y="96"/>
                  <a:pt x="1542" y="117"/>
                  <a:pt x="1542" y="144"/>
                </a:cubicBezTo>
                <a:cubicBezTo>
                  <a:pt x="1542" y="915"/>
                  <a:pt x="1542" y="915"/>
                  <a:pt x="1542" y="915"/>
                </a:cubicBezTo>
                <a:cubicBezTo>
                  <a:pt x="1542" y="941"/>
                  <a:pt x="1521" y="963"/>
                  <a:pt x="1494" y="963"/>
                </a:cubicBezTo>
                <a:cubicBezTo>
                  <a:pt x="144" y="963"/>
                  <a:pt x="144" y="963"/>
                  <a:pt x="144" y="963"/>
                </a:cubicBezTo>
                <a:cubicBezTo>
                  <a:pt x="117" y="963"/>
                  <a:pt x="96" y="941"/>
                  <a:pt x="96" y="915"/>
                </a:cubicBezTo>
                <a:close/>
                <a:moveTo>
                  <a:pt x="705" y="671"/>
                </a:moveTo>
                <a:cubicBezTo>
                  <a:pt x="723" y="679"/>
                  <a:pt x="743" y="675"/>
                  <a:pt x="757" y="661"/>
                </a:cubicBezTo>
                <a:cubicBezTo>
                  <a:pt x="949" y="469"/>
                  <a:pt x="949" y="469"/>
                  <a:pt x="949" y="469"/>
                </a:cubicBezTo>
                <a:cubicBezTo>
                  <a:pt x="968" y="450"/>
                  <a:pt x="968" y="420"/>
                  <a:pt x="949" y="401"/>
                </a:cubicBezTo>
                <a:cubicBezTo>
                  <a:pt x="757" y="209"/>
                  <a:pt x="757" y="209"/>
                  <a:pt x="757" y="209"/>
                </a:cubicBezTo>
                <a:cubicBezTo>
                  <a:pt x="743" y="195"/>
                  <a:pt x="723" y="191"/>
                  <a:pt x="705" y="199"/>
                </a:cubicBezTo>
                <a:cubicBezTo>
                  <a:pt x="687" y="206"/>
                  <a:pt x="675" y="224"/>
                  <a:pt x="675" y="243"/>
                </a:cubicBezTo>
                <a:cubicBezTo>
                  <a:pt x="675" y="627"/>
                  <a:pt x="675" y="627"/>
                  <a:pt x="675" y="627"/>
                </a:cubicBezTo>
                <a:cubicBezTo>
                  <a:pt x="675" y="646"/>
                  <a:pt x="687" y="664"/>
                  <a:pt x="705" y="671"/>
                </a:cubicBezTo>
                <a:close/>
                <a:moveTo>
                  <a:pt x="771" y="359"/>
                </a:moveTo>
                <a:cubicBezTo>
                  <a:pt x="847" y="435"/>
                  <a:pt x="847" y="435"/>
                  <a:pt x="847" y="435"/>
                </a:cubicBezTo>
                <a:cubicBezTo>
                  <a:pt x="771" y="511"/>
                  <a:pt x="771" y="511"/>
                  <a:pt x="771" y="511"/>
                </a:cubicBezTo>
                <a:lnTo>
                  <a:pt x="771" y="359"/>
                </a:lnTo>
                <a:close/>
                <a:moveTo>
                  <a:pt x="192" y="819"/>
                </a:moveTo>
                <a:cubicBezTo>
                  <a:pt x="192" y="723"/>
                  <a:pt x="192" y="723"/>
                  <a:pt x="192" y="723"/>
                </a:cubicBezTo>
                <a:cubicBezTo>
                  <a:pt x="192" y="696"/>
                  <a:pt x="213" y="675"/>
                  <a:pt x="240" y="675"/>
                </a:cubicBezTo>
                <a:cubicBezTo>
                  <a:pt x="266" y="675"/>
                  <a:pt x="288" y="696"/>
                  <a:pt x="288" y="723"/>
                </a:cubicBezTo>
                <a:cubicBezTo>
                  <a:pt x="288" y="771"/>
                  <a:pt x="288" y="771"/>
                  <a:pt x="288" y="771"/>
                </a:cubicBezTo>
                <a:cubicBezTo>
                  <a:pt x="483" y="771"/>
                  <a:pt x="483" y="771"/>
                  <a:pt x="483" y="771"/>
                </a:cubicBezTo>
                <a:cubicBezTo>
                  <a:pt x="483" y="723"/>
                  <a:pt x="483" y="723"/>
                  <a:pt x="483" y="723"/>
                </a:cubicBezTo>
                <a:cubicBezTo>
                  <a:pt x="483" y="696"/>
                  <a:pt x="504" y="675"/>
                  <a:pt x="531" y="675"/>
                </a:cubicBezTo>
                <a:cubicBezTo>
                  <a:pt x="558" y="675"/>
                  <a:pt x="579" y="696"/>
                  <a:pt x="579" y="723"/>
                </a:cubicBezTo>
                <a:cubicBezTo>
                  <a:pt x="579" y="771"/>
                  <a:pt x="579" y="771"/>
                  <a:pt x="579" y="771"/>
                </a:cubicBezTo>
                <a:cubicBezTo>
                  <a:pt x="963" y="771"/>
                  <a:pt x="963" y="771"/>
                  <a:pt x="963" y="771"/>
                </a:cubicBezTo>
                <a:cubicBezTo>
                  <a:pt x="963" y="723"/>
                  <a:pt x="963" y="723"/>
                  <a:pt x="963" y="723"/>
                </a:cubicBezTo>
                <a:cubicBezTo>
                  <a:pt x="963" y="696"/>
                  <a:pt x="984" y="675"/>
                  <a:pt x="1011" y="675"/>
                </a:cubicBezTo>
                <a:cubicBezTo>
                  <a:pt x="1038" y="675"/>
                  <a:pt x="1059" y="696"/>
                  <a:pt x="1059" y="723"/>
                </a:cubicBezTo>
                <a:cubicBezTo>
                  <a:pt x="1059" y="771"/>
                  <a:pt x="1059" y="771"/>
                  <a:pt x="1059" y="771"/>
                </a:cubicBezTo>
                <a:cubicBezTo>
                  <a:pt x="1155" y="771"/>
                  <a:pt x="1155" y="771"/>
                  <a:pt x="1155" y="771"/>
                </a:cubicBezTo>
                <a:cubicBezTo>
                  <a:pt x="1155" y="723"/>
                  <a:pt x="1155" y="723"/>
                  <a:pt x="1155" y="723"/>
                </a:cubicBezTo>
                <a:cubicBezTo>
                  <a:pt x="1155" y="696"/>
                  <a:pt x="1176" y="675"/>
                  <a:pt x="1203" y="675"/>
                </a:cubicBezTo>
                <a:cubicBezTo>
                  <a:pt x="1230" y="675"/>
                  <a:pt x="1251" y="696"/>
                  <a:pt x="1251" y="723"/>
                </a:cubicBezTo>
                <a:cubicBezTo>
                  <a:pt x="1251" y="771"/>
                  <a:pt x="1251" y="771"/>
                  <a:pt x="1251" y="771"/>
                </a:cubicBezTo>
                <a:cubicBezTo>
                  <a:pt x="1398" y="771"/>
                  <a:pt x="1398" y="771"/>
                  <a:pt x="1398" y="771"/>
                </a:cubicBezTo>
                <a:cubicBezTo>
                  <a:pt x="1425" y="771"/>
                  <a:pt x="1446" y="792"/>
                  <a:pt x="1446" y="819"/>
                </a:cubicBezTo>
                <a:cubicBezTo>
                  <a:pt x="1446" y="846"/>
                  <a:pt x="1425" y="867"/>
                  <a:pt x="1398" y="867"/>
                </a:cubicBezTo>
                <a:cubicBezTo>
                  <a:pt x="240" y="867"/>
                  <a:pt x="240" y="867"/>
                  <a:pt x="240" y="867"/>
                </a:cubicBezTo>
                <a:cubicBezTo>
                  <a:pt x="213" y="867"/>
                  <a:pt x="192" y="846"/>
                  <a:pt x="192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726681" y="4579573"/>
            <a:ext cx="403959" cy="404106"/>
          </a:xfrm>
          <a:custGeom>
            <a:avLst/>
            <a:gdLst>
              <a:gd name="T0" fmla="*/ 1498 w 1690"/>
              <a:gd name="T1" fmla="*/ 535 h 1691"/>
              <a:gd name="T2" fmla="*/ 1653 w 1690"/>
              <a:gd name="T3" fmla="*/ 178 h 1691"/>
              <a:gd name="T4" fmla="*/ 1460 w 1690"/>
              <a:gd name="T5" fmla="*/ 34 h 1691"/>
              <a:gd name="T6" fmla="*/ 1136 w 1690"/>
              <a:gd name="T7" fmla="*/ 239 h 1691"/>
              <a:gd name="T8" fmla="*/ 845 w 1690"/>
              <a:gd name="T9" fmla="*/ 643 h 1691"/>
              <a:gd name="T10" fmla="*/ 602 w 1690"/>
              <a:gd name="T11" fmla="*/ 127 h 1691"/>
              <a:gd name="T12" fmla="*/ 193 w 1690"/>
              <a:gd name="T13" fmla="*/ 96 h 1691"/>
              <a:gd name="T14" fmla="*/ 364 w 1690"/>
              <a:gd name="T15" fmla="*/ 297 h 1691"/>
              <a:gd name="T16" fmla="*/ 138 w 1690"/>
              <a:gd name="T17" fmla="*/ 206 h 1691"/>
              <a:gd name="T18" fmla="*/ 61 w 1690"/>
              <a:gd name="T19" fmla="*/ 220 h 1691"/>
              <a:gd name="T20" fmla="*/ 477 w 1690"/>
              <a:gd name="T21" fmla="*/ 681 h 1691"/>
              <a:gd name="T22" fmla="*/ 99 w 1690"/>
              <a:gd name="T23" fmla="*/ 1257 h 1691"/>
              <a:gd name="T24" fmla="*/ 99 w 1690"/>
              <a:gd name="T25" fmla="*/ 1597 h 1691"/>
              <a:gd name="T26" fmla="*/ 99 w 1690"/>
              <a:gd name="T27" fmla="*/ 1597 h 1691"/>
              <a:gd name="T28" fmla="*/ 845 w 1690"/>
              <a:gd name="T29" fmla="*/ 1186 h 1691"/>
              <a:gd name="T30" fmla="*/ 1596 w 1690"/>
              <a:gd name="T31" fmla="*/ 1597 h 1691"/>
              <a:gd name="T32" fmla="*/ 1597 w 1690"/>
              <a:gd name="T33" fmla="*/ 1596 h 1691"/>
              <a:gd name="T34" fmla="*/ 1596 w 1690"/>
              <a:gd name="T35" fmla="*/ 1257 h 1691"/>
              <a:gd name="T36" fmla="*/ 1340 w 1690"/>
              <a:gd name="T37" fmla="*/ 560 h 1691"/>
              <a:gd name="T38" fmla="*/ 1232 w 1690"/>
              <a:gd name="T39" fmla="*/ 268 h 1691"/>
              <a:gd name="T40" fmla="*/ 1559 w 1690"/>
              <a:gd name="T41" fmla="*/ 221 h 1691"/>
              <a:gd name="T42" fmla="*/ 1340 w 1690"/>
              <a:gd name="T43" fmla="*/ 464 h 1691"/>
              <a:gd name="T44" fmla="*/ 1232 w 1690"/>
              <a:gd name="T45" fmla="*/ 268 h 1691"/>
              <a:gd name="T46" fmla="*/ 127 w 1690"/>
              <a:gd name="T47" fmla="*/ 331 h 1691"/>
              <a:gd name="T48" fmla="*/ 330 w 1690"/>
              <a:gd name="T49" fmla="*/ 466 h 1691"/>
              <a:gd name="T50" fmla="*/ 466 w 1690"/>
              <a:gd name="T51" fmla="*/ 263 h 1691"/>
              <a:gd name="T52" fmla="*/ 534 w 1690"/>
              <a:gd name="T53" fmla="*/ 195 h 1691"/>
              <a:gd name="T54" fmla="*/ 195 w 1690"/>
              <a:gd name="T55" fmla="*/ 534 h 1691"/>
              <a:gd name="T56" fmla="*/ 602 w 1690"/>
              <a:gd name="T57" fmla="*/ 602 h 1691"/>
              <a:gd name="T58" fmla="*/ 912 w 1690"/>
              <a:gd name="T59" fmla="*/ 847 h 1691"/>
              <a:gd name="T60" fmla="*/ 565 w 1690"/>
              <a:gd name="T61" fmla="*/ 634 h 1691"/>
              <a:gd name="T62" fmla="*/ 438 w 1690"/>
              <a:gd name="T63" fmla="*/ 1051 h 1691"/>
              <a:gd name="T64" fmla="*/ 138 w 1690"/>
              <a:gd name="T65" fmla="*/ 1489 h 1691"/>
              <a:gd name="T66" fmla="*/ 370 w 1690"/>
              <a:gd name="T67" fmla="*/ 1529 h 1691"/>
              <a:gd name="T68" fmla="*/ 573 w 1690"/>
              <a:gd name="T69" fmla="*/ 1186 h 1691"/>
              <a:gd name="T70" fmla="*/ 370 w 1690"/>
              <a:gd name="T71" fmla="*/ 1529 h 1691"/>
              <a:gd name="T72" fmla="*/ 506 w 1690"/>
              <a:gd name="T73" fmla="*/ 983 h 1691"/>
              <a:gd name="T74" fmla="*/ 776 w 1690"/>
              <a:gd name="T75" fmla="*/ 982 h 1691"/>
              <a:gd name="T76" fmla="*/ 743 w 1690"/>
              <a:gd name="T77" fmla="*/ 1084 h 1691"/>
              <a:gd name="T78" fmla="*/ 709 w 1690"/>
              <a:gd name="T79" fmla="*/ 1187 h 1691"/>
              <a:gd name="T80" fmla="*/ 1048 w 1690"/>
              <a:gd name="T81" fmla="*/ 1253 h 1691"/>
              <a:gd name="T82" fmla="*/ 1489 w 1690"/>
              <a:gd name="T83" fmla="*/ 1557 h 1691"/>
              <a:gd name="T84" fmla="*/ 1529 w 1690"/>
              <a:gd name="T85" fmla="*/ 1325 h 1691"/>
              <a:gd name="T86" fmla="*/ 1184 w 1690"/>
              <a:gd name="T87" fmla="*/ 1118 h 1691"/>
              <a:gd name="T88" fmla="*/ 1529 w 1690"/>
              <a:gd name="T89" fmla="*/ 1325 h 1691"/>
              <a:gd name="T90" fmla="*/ 980 w 1690"/>
              <a:gd name="T91" fmla="*/ 1186 h 1691"/>
              <a:gd name="T92" fmla="*/ 1048 w 1690"/>
              <a:gd name="T93" fmla="*/ 847 h 1691"/>
              <a:gd name="T94" fmla="*/ 980 w 1690"/>
              <a:gd name="T95" fmla="*/ 779 h 1691"/>
              <a:gd name="T96" fmla="*/ 1183 w 1690"/>
              <a:gd name="T97" fmla="*/ 443 h 1691"/>
              <a:gd name="T98" fmla="*/ 980 w 1690"/>
              <a:gd name="T99" fmla="*/ 779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0" h="1691">
                <a:moveTo>
                  <a:pt x="1456" y="560"/>
                </a:moveTo>
                <a:cubicBezTo>
                  <a:pt x="1474" y="560"/>
                  <a:pt x="1490" y="550"/>
                  <a:pt x="1498" y="535"/>
                </a:cubicBezTo>
                <a:cubicBezTo>
                  <a:pt x="1661" y="235"/>
                  <a:pt x="1661" y="235"/>
                  <a:pt x="1661" y="235"/>
                </a:cubicBezTo>
                <a:cubicBezTo>
                  <a:pt x="1671" y="217"/>
                  <a:pt x="1668" y="193"/>
                  <a:pt x="1653" y="178"/>
                </a:cubicBezTo>
                <a:cubicBezTo>
                  <a:pt x="1517" y="43"/>
                  <a:pt x="1517" y="43"/>
                  <a:pt x="1517" y="43"/>
                </a:cubicBezTo>
                <a:cubicBezTo>
                  <a:pt x="1502" y="28"/>
                  <a:pt x="1479" y="24"/>
                  <a:pt x="1460" y="34"/>
                </a:cubicBezTo>
                <a:cubicBezTo>
                  <a:pt x="1161" y="197"/>
                  <a:pt x="1161" y="197"/>
                  <a:pt x="1161" y="197"/>
                </a:cubicBezTo>
                <a:cubicBezTo>
                  <a:pt x="1145" y="205"/>
                  <a:pt x="1136" y="222"/>
                  <a:pt x="1136" y="239"/>
                </a:cubicBezTo>
                <a:cubicBezTo>
                  <a:pt x="1136" y="355"/>
                  <a:pt x="1136" y="355"/>
                  <a:pt x="1136" y="355"/>
                </a:cubicBezTo>
                <a:cubicBezTo>
                  <a:pt x="845" y="643"/>
                  <a:pt x="845" y="643"/>
                  <a:pt x="845" y="643"/>
                </a:cubicBezTo>
                <a:cubicBezTo>
                  <a:pt x="681" y="477"/>
                  <a:pt x="681" y="477"/>
                  <a:pt x="681" y="477"/>
                </a:cubicBezTo>
                <a:cubicBezTo>
                  <a:pt x="723" y="359"/>
                  <a:pt x="697" y="222"/>
                  <a:pt x="602" y="127"/>
                </a:cubicBezTo>
                <a:cubicBezTo>
                  <a:pt x="501" y="26"/>
                  <a:pt x="348" y="0"/>
                  <a:pt x="220" y="61"/>
                </a:cubicBezTo>
                <a:cubicBezTo>
                  <a:pt x="205" y="68"/>
                  <a:pt x="196" y="81"/>
                  <a:pt x="193" y="96"/>
                </a:cubicBezTo>
                <a:cubicBezTo>
                  <a:pt x="190" y="112"/>
                  <a:pt x="195" y="127"/>
                  <a:pt x="206" y="139"/>
                </a:cubicBezTo>
                <a:cubicBezTo>
                  <a:pt x="364" y="297"/>
                  <a:pt x="364" y="297"/>
                  <a:pt x="364" y="297"/>
                </a:cubicBezTo>
                <a:cubicBezTo>
                  <a:pt x="297" y="365"/>
                  <a:pt x="297" y="365"/>
                  <a:pt x="297" y="365"/>
                </a:cubicBezTo>
                <a:cubicBezTo>
                  <a:pt x="138" y="206"/>
                  <a:pt x="138" y="206"/>
                  <a:pt x="138" y="206"/>
                </a:cubicBezTo>
                <a:cubicBezTo>
                  <a:pt x="127" y="195"/>
                  <a:pt x="112" y="190"/>
                  <a:pt x="96" y="193"/>
                </a:cubicBezTo>
                <a:cubicBezTo>
                  <a:pt x="81" y="196"/>
                  <a:pt x="68" y="206"/>
                  <a:pt x="61" y="220"/>
                </a:cubicBezTo>
                <a:cubicBezTo>
                  <a:pt x="0" y="348"/>
                  <a:pt x="26" y="502"/>
                  <a:pt x="127" y="602"/>
                </a:cubicBezTo>
                <a:cubicBezTo>
                  <a:pt x="221" y="696"/>
                  <a:pt x="358" y="723"/>
                  <a:pt x="477" y="681"/>
                </a:cubicBezTo>
                <a:cubicBezTo>
                  <a:pt x="574" y="778"/>
                  <a:pt x="574" y="778"/>
                  <a:pt x="574" y="778"/>
                </a:cubicBezTo>
                <a:cubicBezTo>
                  <a:pt x="558" y="794"/>
                  <a:pt x="115" y="1240"/>
                  <a:pt x="99" y="1257"/>
                </a:cubicBezTo>
                <a:cubicBezTo>
                  <a:pt x="5" y="1351"/>
                  <a:pt x="5" y="1503"/>
                  <a:pt x="99" y="1597"/>
                </a:cubicBezTo>
                <a:cubicBezTo>
                  <a:pt x="99" y="1597"/>
                  <a:pt x="99" y="1597"/>
                  <a:pt x="99" y="1597"/>
                </a:cubicBezTo>
                <a:cubicBezTo>
                  <a:pt x="99" y="1597"/>
                  <a:pt x="99" y="1597"/>
                  <a:pt x="99" y="1597"/>
                </a:cubicBezTo>
                <a:cubicBezTo>
                  <a:pt x="99" y="1597"/>
                  <a:pt x="99" y="1597"/>
                  <a:pt x="99" y="1597"/>
                </a:cubicBezTo>
                <a:cubicBezTo>
                  <a:pt x="193" y="1690"/>
                  <a:pt x="344" y="1691"/>
                  <a:pt x="438" y="1596"/>
                </a:cubicBezTo>
                <a:cubicBezTo>
                  <a:pt x="845" y="1186"/>
                  <a:pt x="845" y="1186"/>
                  <a:pt x="845" y="1186"/>
                </a:cubicBezTo>
                <a:cubicBezTo>
                  <a:pt x="854" y="1195"/>
                  <a:pt x="911" y="1252"/>
                  <a:pt x="1257" y="1597"/>
                </a:cubicBezTo>
                <a:cubicBezTo>
                  <a:pt x="1351" y="1690"/>
                  <a:pt x="1503" y="1690"/>
                  <a:pt x="1596" y="1597"/>
                </a:cubicBezTo>
                <a:cubicBezTo>
                  <a:pt x="1597" y="1597"/>
                  <a:pt x="1597" y="1597"/>
                  <a:pt x="1597" y="1597"/>
                </a:cubicBezTo>
                <a:cubicBezTo>
                  <a:pt x="1597" y="1596"/>
                  <a:pt x="1597" y="1596"/>
                  <a:pt x="1597" y="1596"/>
                </a:cubicBezTo>
                <a:cubicBezTo>
                  <a:pt x="1597" y="1596"/>
                  <a:pt x="1597" y="1596"/>
                  <a:pt x="1597" y="1596"/>
                </a:cubicBezTo>
                <a:cubicBezTo>
                  <a:pt x="1690" y="1503"/>
                  <a:pt x="1690" y="1351"/>
                  <a:pt x="1596" y="1257"/>
                </a:cubicBezTo>
                <a:cubicBezTo>
                  <a:pt x="1117" y="780"/>
                  <a:pt x="1117" y="780"/>
                  <a:pt x="1117" y="780"/>
                </a:cubicBezTo>
                <a:cubicBezTo>
                  <a:pt x="1340" y="560"/>
                  <a:pt x="1340" y="560"/>
                  <a:pt x="1340" y="560"/>
                </a:cubicBezTo>
                <a:lnTo>
                  <a:pt x="1456" y="560"/>
                </a:lnTo>
                <a:close/>
                <a:moveTo>
                  <a:pt x="1232" y="268"/>
                </a:moveTo>
                <a:cubicBezTo>
                  <a:pt x="1474" y="136"/>
                  <a:pt x="1474" y="136"/>
                  <a:pt x="1474" y="136"/>
                </a:cubicBezTo>
                <a:cubicBezTo>
                  <a:pt x="1559" y="221"/>
                  <a:pt x="1559" y="221"/>
                  <a:pt x="1559" y="221"/>
                </a:cubicBezTo>
                <a:cubicBezTo>
                  <a:pt x="1428" y="464"/>
                  <a:pt x="1428" y="464"/>
                  <a:pt x="1428" y="464"/>
                </a:cubicBezTo>
                <a:cubicBezTo>
                  <a:pt x="1340" y="464"/>
                  <a:pt x="1340" y="464"/>
                  <a:pt x="1340" y="464"/>
                </a:cubicBezTo>
                <a:cubicBezTo>
                  <a:pt x="1232" y="355"/>
                  <a:pt x="1232" y="355"/>
                  <a:pt x="1232" y="355"/>
                </a:cubicBezTo>
                <a:lnTo>
                  <a:pt x="1232" y="268"/>
                </a:lnTo>
                <a:close/>
                <a:moveTo>
                  <a:pt x="195" y="534"/>
                </a:moveTo>
                <a:cubicBezTo>
                  <a:pt x="140" y="480"/>
                  <a:pt x="116" y="404"/>
                  <a:pt x="127" y="331"/>
                </a:cubicBezTo>
                <a:cubicBezTo>
                  <a:pt x="263" y="466"/>
                  <a:pt x="263" y="466"/>
                  <a:pt x="263" y="466"/>
                </a:cubicBezTo>
                <a:cubicBezTo>
                  <a:pt x="281" y="485"/>
                  <a:pt x="312" y="485"/>
                  <a:pt x="330" y="466"/>
                </a:cubicBezTo>
                <a:cubicBezTo>
                  <a:pt x="466" y="331"/>
                  <a:pt x="466" y="331"/>
                  <a:pt x="466" y="331"/>
                </a:cubicBezTo>
                <a:cubicBezTo>
                  <a:pt x="485" y="312"/>
                  <a:pt x="485" y="281"/>
                  <a:pt x="466" y="263"/>
                </a:cubicBezTo>
                <a:cubicBezTo>
                  <a:pt x="330" y="127"/>
                  <a:pt x="330" y="127"/>
                  <a:pt x="330" y="127"/>
                </a:cubicBezTo>
                <a:cubicBezTo>
                  <a:pt x="404" y="116"/>
                  <a:pt x="480" y="141"/>
                  <a:pt x="534" y="195"/>
                </a:cubicBezTo>
                <a:cubicBezTo>
                  <a:pt x="628" y="288"/>
                  <a:pt x="628" y="441"/>
                  <a:pt x="534" y="534"/>
                </a:cubicBezTo>
                <a:cubicBezTo>
                  <a:pt x="441" y="628"/>
                  <a:pt x="288" y="628"/>
                  <a:pt x="195" y="534"/>
                </a:cubicBezTo>
                <a:close/>
                <a:moveTo>
                  <a:pt x="565" y="634"/>
                </a:moveTo>
                <a:cubicBezTo>
                  <a:pt x="578" y="624"/>
                  <a:pt x="590" y="614"/>
                  <a:pt x="602" y="602"/>
                </a:cubicBezTo>
                <a:cubicBezTo>
                  <a:pt x="613" y="591"/>
                  <a:pt x="624" y="579"/>
                  <a:pt x="633" y="566"/>
                </a:cubicBezTo>
                <a:cubicBezTo>
                  <a:pt x="783" y="716"/>
                  <a:pt x="905" y="839"/>
                  <a:pt x="912" y="847"/>
                </a:cubicBezTo>
                <a:cubicBezTo>
                  <a:pt x="844" y="914"/>
                  <a:pt x="844" y="914"/>
                  <a:pt x="844" y="914"/>
                </a:cubicBezTo>
                <a:lnTo>
                  <a:pt x="565" y="634"/>
                </a:lnTo>
                <a:close/>
                <a:moveTo>
                  <a:pt x="167" y="1325"/>
                </a:moveTo>
                <a:cubicBezTo>
                  <a:pt x="438" y="1051"/>
                  <a:pt x="438" y="1051"/>
                  <a:pt x="438" y="1051"/>
                </a:cubicBezTo>
                <a:cubicBezTo>
                  <a:pt x="505" y="1118"/>
                  <a:pt x="505" y="1118"/>
                  <a:pt x="505" y="1118"/>
                </a:cubicBezTo>
                <a:cubicBezTo>
                  <a:pt x="138" y="1489"/>
                  <a:pt x="138" y="1489"/>
                  <a:pt x="138" y="1489"/>
                </a:cubicBezTo>
                <a:cubicBezTo>
                  <a:pt x="113" y="1436"/>
                  <a:pt x="121" y="1370"/>
                  <a:pt x="167" y="1325"/>
                </a:cubicBezTo>
                <a:close/>
                <a:moveTo>
                  <a:pt x="370" y="1529"/>
                </a:moveTo>
                <a:cubicBezTo>
                  <a:pt x="325" y="1574"/>
                  <a:pt x="259" y="1582"/>
                  <a:pt x="206" y="1557"/>
                </a:cubicBezTo>
                <a:cubicBezTo>
                  <a:pt x="573" y="1186"/>
                  <a:pt x="573" y="1186"/>
                  <a:pt x="573" y="1186"/>
                </a:cubicBezTo>
                <a:cubicBezTo>
                  <a:pt x="641" y="1255"/>
                  <a:pt x="641" y="1255"/>
                  <a:pt x="641" y="1255"/>
                </a:cubicBezTo>
                <a:lnTo>
                  <a:pt x="370" y="1529"/>
                </a:lnTo>
                <a:close/>
                <a:moveTo>
                  <a:pt x="709" y="1187"/>
                </a:moveTo>
                <a:cubicBezTo>
                  <a:pt x="687" y="1164"/>
                  <a:pt x="527" y="1004"/>
                  <a:pt x="506" y="983"/>
                </a:cubicBezTo>
                <a:cubicBezTo>
                  <a:pt x="641" y="847"/>
                  <a:pt x="641" y="847"/>
                  <a:pt x="641" y="847"/>
                </a:cubicBezTo>
                <a:cubicBezTo>
                  <a:pt x="776" y="982"/>
                  <a:pt x="776" y="982"/>
                  <a:pt x="776" y="982"/>
                </a:cubicBezTo>
                <a:cubicBezTo>
                  <a:pt x="742" y="1016"/>
                  <a:pt x="742" y="1016"/>
                  <a:pt x="742" y="1016"/>
                </a:cubicBezTo>
                <a:cubicBezTo>
                  <a:pt x="724" y="1035"/>
                  <a:pt x="724" y="1066"/>
                  <a:pt x="743" y="1084"/>
                </a:cubicBezTo>
                <a:cubicBezTo>
                  <a:pt x="777" y="1118"/>
                  <a:pt x="777" y="1118"/>
                  <a:pt x="777" y="1118"/>
                </a:cubicBezTo>
                <a:lnTo>
                  <a:pt x="709" y="1187"/>
                </a:lnTo>
                <a:close/>
                <a:moveTo>
                  <a:pt x="1325" y="1529"/>
                </a:moveTo>
                <a:cubicBezTo>
                  <a:pt x="1048" y="1253"/>
                  <a:pt x="1048" y="1253"/>
                  <a:pt x="1048" y="1253"/>
                </a:cubicBezTo>
                <a:cubicBezTo>
                  <a:pt x="1116" y="1186"/>
                  <a:pt x="1116" y="1186"/>
                  <a:pt x="1116" y="1186"/>
                </a:cubicBezTo>
                <a:cubicBezTo>
                  <a:pt x="1489" y="1557"/>
                  <a:pt x="1489" y="1557"/>
                  <a:pt x="1489" y="1557"/>
                </a:cubicBezTo>
                <a:cubicBezTo>
                  <a:pt x="1435" y="1582"/>
                  <a:pt x="1369" y="1573"/>
                  <a:pt x="1325" y="1529"/>
                </a:cubicBezTo>
                <a:close/>
                <a:moveTo>
                  <a:pt x="1529" y="1325"/>
                </a:moveTo>
                <a:cubicBezTo>
                  <a:pt x="1573" y="1369"/>
                  <a:pt x="1582" y="1436"/>
                  <a:pt x="1557" y="1489"/>
                </a:cubicBezTo>
                <a:cubicBezTo>
                  <a:pt x="1184" y="1118"/>
                  <a:pt x="1184" y="1118"/>
                  <a:pt x="1184" y="1118"/>
                </a:cubicBezTo>
                <a:cubicBezTo>
                  <a:pt x="1252" y="1050"/>
                  <a:pt x="1252" y="1050"/>
                  <a:pt x="1252" y="1050"/>
                </a:cubicBezTo>
                <a:lnTo>
                  <a:pt x="1529" y="1325"/>
                </a:lnTo>
                <a:close/>
                <a:moveTo>
                  <a:pt x="1184" y="982"/>
                </a:moveTo>
                <a:cubicBezTo>
                  <a:pt x="1162" y="1004"/>
                  <a:pt x="1002" y="1164"/>
                  <a:pt x="980" y="1186"/>
                </a:cubicBezTo>
                <a:cubicBezTo>
                  <a:pt x="844" y="1050"/>
                  <a:pt x="844" y="1050"/>
                  <a:pt x="844" y="1050"/>
                </a:cubicBezTo>
                <a:cubicBezTo>
                  <a:pt x="849" y="1046"/>
                  <a:pt x="808" y="1086"/>
                  <a:pt x="1048" y="847"/>
                </a:cubicBezTo>
                <a:lnTo>
                  <a:pt x="1184" y="982"/>
                </a:lnTo>
                <a:close/>
                <a:moveTo>
                  <a:pt x="980" y="779"/>
                </a:moveTo>
                <a:cubicBezTo>
                  <a:pt x="913" y="711"/>
                  <a:pt x="913" y="711"/>
                  <a:pt x="913" y="711"/>
                </a:cubicBezTo>
                <a:cubicBezTo>
                  <a:pt x="1183" y="443"/>
                  <a:pt x="1183" y="443"/>
                  <a:pt x="1183" y="443"/>
                </a:cubicBezTo>
                <a:cubicBezTo>
                  <a:pt x="1207" y="466"/>
                  <a:pt x="1228" y="487"/>
                  <a:pt x="1252" y="511"/>
                </a:cubicBezTo>
                <a:cubicBezTo>
                  <a:pt x="1148" y="614"/>
                  <a:pt x="1005" y="754"/>
                  <a:pt x="980" y="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1463008" y="4598089"/>
            <a:ext cx="391664" cy="367075"/>
          </a:xfrm>
          <a:custGeom>
            <a:avLst/>
            <a:gdLst>
              <a:gd name="T0" fmla="*/ 675 w 1638"/>
              <a:gd name="T1" fmla="*/ 1152 h 1536"/>
              <a:gd name="T2" fmla="*/ 675 w 1638"/>
              <a:gd name="T3" fmla="*/ 1488 h 1536"/>
              <a:gd name="T4" fmla="*/ 723 w 1638"/>
              <a:gd name="T5" fmla="*/ 1536 h 1536"/>
              <a:gd name="T6" fmla="*/ 915 w 1638"/>
              <a:gd name="T7" fmla="*/ 1536 h 1536"/>
              <a:gd name="T8" fmla="*/ 963 w 1638"/>
              <a:gd name="T9" fmla="*/ 1488 h 1536"/>
              <a:gd name="T10" fmla="*/ 963 w 1638"/>
              <a:gd name="T11" fmla="*/ 1152 h 1536"/>
              <a:gd name="T12" fmla="*/ 1251 w 1638"/>
              <a:gd name="T13" fmla="*/ 1152 h 1536"/>
              <a:gd name="T14" fmla="*/ 1638 w 1638"/>
              <a:gd name="T15" fmla="*/ 768 h 1536"/>
              <a:gd name="T16" fmla="*/ 1251 w 1638"/>
              <a:gd name="T17" fmla="*/ 384 h 1536"/>
              <a:gd name="T18" fmla="*/ 1231 w 1638"/>
              <a:gd name="T19" fmla="*/ 384 h 1536"/>
              <a:gd name="T20" fmla="*/ 723 w 1638"/>
              <a:gd name="T21" fmla="*/ 0 h 1536"/>
              <a:gd name="T22" fmla="*/ 203 w 1638"/>
              <a:gd name="T23" fmla="*/ 429 h 1536"/>
              <a:gd name="T24" fmla="*/ 0 w 1638"/>
              <a:gd name="T25" fmla="*/ 768 h 1536"/>
              <a:gd name="T26" fmla="*/ 384 w 1638"/>
              <a:gd name="T27" fmla="*/ 1152 h 1536"/>
              <a:gd name="T28" fmla="*/ 675 w 1638"/>
              <a:gd name="T29" fmla="*/ 1152 h 1536"/>
              <a:gd name="T30" fmla="*/ 915 w 1638"/>
              <a:gd name="T31" fmla="*/ 1056 h 1536"/>
              <a:gd name="T32" fmla="*/ 867 w 1638"/>
              <a:gd name="T33" fmla="*/ 1104 h 1536"/>
              <a:gd name="T34" fmla="*/ 867 w 1638"/>
              <a:gd name="T35" fmla="*/ 1440 h 1536"/>
              <a:gd name="T36" fmla="*/ 771 w 1638"/>
              <a:gd name="T37" fmla="*/ 1440 h 1536"/>
              <a:gd name="T38" fmla="*/ 771 w 1638"/>
              <a:gd name="T39" fmla="*/ 1104 h 1536"/>
              <a:gd name="T40" fmla="*/ 723 w 1638"/>
              <a:gd name="T41" fmla="*/ 1056 h 1536"/>
              <a:gd name="T42" fmla="*/ 627 w 1638"/>
              <a:gd name="T43" fmla="*/ 1056 h 1536"/>
              <a:gd name="T44" fmla="*/ 819 w 1638"/>
              <a:gd name="T45" fmla="*/ 800 h 1536"/>
              <a:gd name="T46" fmla="*/ 1011 w 1638"/>
              <a:gd name="T47" fmla="*/ 1056 h 1536"/>
              <a:gd name="T48" fmla="*/ 915 w 1638"/>
              <a:gd name="T49" fmla="*/ 1056 h 1536"/>
              <a:gd name="T50" fmla="*/ 96 w 1638"/>
              <a:gd name="T51" fmla="*/ 768 h 1536"/>
              <a:gd name="T52" fmla="*/ 384 w 1638"/>
              <a:gd name="T53" fmla="*/ 480 h 1536"/>
              <a:gd name="T54" fmla="*/ 432 w 1638"/>
              <a:gd name="T55" fmla="*/ 432 h 1536"/>
              <a:gd name="T56" fmla="*/ 384 w 1638"/>
              <a:gd name="T57" fmla="*/ 384 h 1536"/>
              <a:gd name="T58" fmla="*/ 312 w 1638"/>
              <a:gd name="T59" fmla="*/ 391 h 1536"/>
              <a:gd name="T60" fmla="*/ 723 w 1638"/>
              <a:gd name="T61" fmla="*/ 96 h 1536"/>
              <a:gd name="T62" fmla="*/ 1136 w 1638"/>
              <a:gd name="T63" fmla="*/ 402 h 1536"/>
              <a:gd name="T64" fmla="*/ 1102 w 1638"/>
              <a:gd name="T65" fmla="*/ 414 h 1536"/>
              <a:gd name="T66" fmla="*/ 1076 w 1638"/>
              <a:gd name="T67" fmla="*/ 477 h 1536"/>
              <a:gd name="T68" fmla="*/ 1139 w 1638"/>
              <a:gd name="T69" fmla="*/ 503 h 1536"/>
              <a:gd name="T70" fmla="*/ 1251 w 1638"/>
              <a:gd name="T71" fmla="*/ 480 h 1536"/>
              <a:gd name="T72" fmla="*/ 1542 w 1638"/>
              <a:gd name="T73" fmla="*/ 768 h 1536"/>
              <a:gd name="T74" fmla="*/ 1251 w 1638"/>
              <a:gd name="T75" fmla="*/ 1056 h 1536"/>
              <a:gd name="T76" fmla="*/ 1131 w 1638"/>
              <a:gd name="T77" fmla="*/ 1056 h 1536"/>
              <a:gd name="T78" fmla="*/ 915 w 1638"/>
              <a:gd name="T79" fmla="*/ 768 h 1536"/>
              <a:gd name="T80" fmla="*/ 1011 w 1638"/>
              <a:gd name="T81" fmla="*/ 768 h 1536"/>
              <a:gd name="T82" fmla="*/ 1059 w 1638"/>
              <a:gd name="T83" fmla="*/ 720 h 1536"/>
              <a:gd name="T84" fmla="*/ 1011 w 1638"/>
              <a:gd name="T85" fmla="*/ 672 h 1536"/>
              <a:gd name="T86" fmla="*/ 627 w 1638"/>
              <a:gd name="T87" fmla="*/ 672 h 1536"/>
              <a:gd name="T88" fmla="*/ 579 w 1638"/>
              <a:gd name="T89" fmla="*/ 720 h 1536"/>
              <a:gd name="T90" fmla="*/ 627 w 1638"/>
              <a:gd name="T91" fmla="*/ 768 h 1536"/>
              <a:gd name="T92" fmla="*/ 723 w 1638"/>
              <a:gd name="T93" fmla="*/ 768 h 1536"/>
              <a:gd name="T94" fmla="*/ 507 w 1638"/>
              <a:gd name="T95" fmla="*/ 1056 h 1536"/>
              <a:gd name="T96" fmla="*/ 384 w 1638"/>
              <a:gd name="T97" fmla="*/ 1056 h 1536"/>
              <a:gd name="T98" fmla="*/ 96 w 1638"/>
              <a:gd name="T99" fmla="*/ 76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8" h="1536">
                <a:moveTo>
                  <a:pt x="675" y="1152"/>
                </a:moveTo>
                <a:cubicBezTo>
                  <a:pt x="675" y="1488"/>
                  <a:pt x="675" y="1488"/>
                  <a:pt x="675" y="1488"/>
                </a:cubicBezTo>
                <a:cubicBezTo>
                  <a:pt x="675" y="1515"/>
                  <a:pt x="696" y="1536"/>
                  <a:pt x="723" y="1536"/>
                </a:cubicBezTo>
                <a:cubicBezTo>
                  <a:pt x="915" y="1536"/>
                  <a:pt x="915" y="1536"/>
                  <a:pt x="915" y="1536"/>
                </a:cubicBezTo>
                <a:cubicBezTo>
                  <a:pt x="942" y="1536"/>
                  <a:pt x="963" y="1515"/>
                  <a:pt x="963" y="1488"/>
                </a:cubicBezTo>
                <a:cubicBezTo>
                  <a:pt x="963" y="1152"/>
                  <a:pt x="963" y="1152"/>
                  <a:pt x="963" y="1152"/>
                </a:cubicBezTo>
                <a:cubicBezTo>
                  <a:pt x="1251" y="1152"/>
                  <a:pt x="1251" y="1152"/>
                  <a:pt x="1251" y="1152"/>
                </a:cubicBezTo>
                <a:cubicBezTo>
                  <a:pt x="1464" y="1152"/>
                  <a:pt x="1638" y="980"/>
                  <a:pt x="1638" y="768"/>
                </a:cubicBezTo>
                <a:cubicBezTo>
                  <a:pt x="1638" y="556"/>
                  <a:pt x="1464" y="384"/>
                  <a:pt x="1251" y="384"/>
                </a:cubicBezTo>
                <a:cubicBezTo>
                  <a:pt x="1231" y="384"/>
                  <a:pt x="1231" y="384"/>
                  <a:pt x="1231" y="384"/>
                </a:cubicBezTo>
                <a:cubicBezTo>
                  <a:pt x="1167" y="158"/>
                  <a:pt x="960" y="0"/>
                  <a:pt x="723" y="0"/>
                </a:cubicBezTo>
                <a:cubicBezTo>
                  <a:pt x="469" y="0"/>
                  <a:pt x="251" y="182"/>
                  <a:pt x="203" y="429"/>
                </a:cubicBezTo>
                <a:cubicBezTo>
                  <a:pt x="82" y="494"/>
                  <a:pt x="0" y="624"/>
                  <a:pt x="0" y="768"/>
                </a:cubicBezTo>
                <a:cubicBezTo>
                  <a:pt x="0" y="980"/>
                  <a:pt x="172" y="1152"/>
                  <a:pt x="384" y="1152"/>
                </a:cubicBezTo>
                <a:lnTo>
                  <a:pt x="675" y="1152"/>
                </a:lnTo>
                <a:close/>
                <a:moveTo>
                  <a:pt x="915" y="1056"/>
                </a:moveTo>
                <a:cubicBezTo>
                  <a:pt x="888" y="1056"/>
                  <a:pt x="867" y="1078"/>
                  <a:pt x="867" y="1104"/>
                </a:cubicBezTo>
                <a:cubicBezTo>
                  <a:pt x="867" y="1440"/>
                  <a:pt x="867" y="1440"/>
                  <a:pt x="867" y="1440"/>
                </a:cubicBezTo>
                <a:cubicBezTo>
                  <a:pt x="771" y="1440"/>
                  <a:pt x="771" y="1440"/>
                  <a:pt x="771" y="1440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71" y="1078"/>
                  <a:pt x="750" y="1056"/>
                  <a:pt x="723" y="1056"/>
                </a:cubicBezTo>
                <a:cubicBezTo>
                  <a:pt x="627" y="1056"/>
                  <a:pt x="627" y="1056"/>
                  <a:pt x="627" y="1056"/>
                </a:cubicBezTo>
                <a:cubicBezTo>
                  <a:pt x="819" y="800"/>
                  <a:pt x="819" y="800"/>
                  <a:pt x="819" y="800"/>
                </a:cubicBezTo>
                <a:cubicBezTo>
                  <a:pt x="1011" y="1056"/>
                  <a:pt x="1011" y="1056"/>
                  <a:pt x="1011" y="1056"/>
                </a:cubicBezTo>
                <a:lnTo>
                  <a:pt x="915" y="1056"/>
                </a:lnTo>
                <a:close/>
                <a:moveTo>
                  <a:pt x="96" y="768"/>
                </a:moveTo>
                <a:cubicBezTo>
                  <a:pt x="96" y="610"/>
                  <a:pt x="226" y="480"/>
                  <a:pt x="384" y="480"/>
                </a:cubicBezTo>
                <a:cubicBezTo>
                  <a:pt x="410" y="480"/>
                  <a:pt x="432" y="459"/>
                  <a:pt x="432" y="432"/>
                </a:cubicBezTo>
                <a:cubicBezTo>
                  <a:pt x="432" y="406"/>
                  <a:pt x="410" y="384"/>
                  <a:pt x="384" y="384"/>
                </a:cubicBezTo>
                <a:cubicBezTo>
                  <a:pt x="360" y="384"/>
                  <a:pt x="336" y="386"/>
                  <a:pt x="312" y="391"/>
                </a:cubicBezTo>
                <a:cubicBezTo>
                  <a:pt x="371" y="218"/>
                  <a:pt x="535" y="96"/>
                  <a:pt x="723" y="96"/>
                </a:cubicBezTo>
                <a:cubicBezTo>
                  <a:pt x="914" y="96"/>
                  <a:pt x="1081" y="222"/>
                  <a:pt x="1136" y="402"/>
                </a:cubicBezTo>
                <a:cubicBezTo>
                  <a:pt x="1124" y="405"/>
                  <a:pt x="1113" y="410"/>
                  <a:pt x="1102" y="414"/>
                </a:cubicBezTo>
                <a:cubicBezTo>
                  <a:pt x="1077" y="425"/>
                  <a:pt x="1066" y="453"/>
                  <a:pt x="1076" y="477"/>
                </a:cubicBezTo>
                <a:cubicBezTo>
                  <a:pt x="1086" y="502"/>
                  <a:pt x="1115" y="513"/>
                  <a:pt x="1139" y="503"/>
                </a:cubicBezTo>
                <a:cubicBezTo>
                  <a:pt x="1174" y="488"/>
                  <a:pt x="1212" y="480"/>
                  <a:pt x="1251" y="480"/>
                </a:cubicBezTo>
                <a:cubicBezTo>
                  <a:pt x="1412" y="480"/>
                  <a:pt x="1542" y="609"/>
                  <a:pt x="1542" y="768"/>
                </a:cubicBezTo>
                <a:cubicBezTo>
                  <a:pt x="1542" y="927"/>
                  <a:pt x="1412" y="1056"/>
                  <a:pt x="1251" y="1056"/>
                </a:cubicBezTo>
                <a:cubicBezTo>
                  <a:pt x="1131" y="1056"/>
                  <a:pt x="1131" y="1056"/>
                  <a:pt x="1131" y="1056"/>
                </a:cubicBezTo>
                <a:cubicBezTo>
                  <a:pt x="915" y="768"/>
                  <a:pt x="915" y="768"/>
                  <a:pt x="915" y="768"/>
                </a:cubicBezTo>
                <a:cubicBezTo>
                  <a:pt x="1011" y="768"/>
                  <a:pt x="1011" y="768"/>
                  <a:pt x="1011" y="768"/>
                </a:cubicBezTo>
                <a:cubicBezTo>
                  <a:pt x="1038" y="768"/>
                  <a:pt x="1059" y="747"/>
                  <a:pt x="1059" y="720"/>
                </a:cubicBezTo>
                <a:cubicBezTo>
                  <a:pt x="1059" y="694"/>
                  <a:pt x="1038" y="672"/>
                  <a:pt x="1011" y="672"/>
                </a:cubicBezTo>
                <a:cubicBezTo>
                  <a:pt x="627" y="672"/>
                  <a:pt x="627" y="672"/>
                  <a:pt x="627" y="672"/>
                </a:cubicBezTo>
                <a:cubicBezTo>
                  <a:pt x="600" y="672"/>
                  <a:pt x="579" y="694"/>
                  <a:pt x="579" y="720"/>
                </a:cubicBezTo>
                <a:cubicBezTo>
                  <a:pt x="579" y="747"/>
                  <a:pt x="600" y="768"/>
                  <a:pt x="627" y="768"/>
                </a:cubicBezTo>
                <a:cubicBezTo>
                  <a:pt x="723" y="768"/>
                  <a:pt x="723" y="768"/>
                  <a:pt x="723" y="768"/>
                </a:cubicBezTo>
                <a:cubicBezTo>
                  <a:pt x="507" y="1056"/>
                  <a:pt x="507" y="1056"/>
                  <a:pt x="507" y="1056"/>
                </a:cubicBezTo>
                <a:cubicBezTo>
                  <a:pt x="384" y="1056"/>
                  <a:pt x="384" y="1056"/>
                  <a:pt x="384" y="1056"/>
                </a:cubicBezTo>
                <a:cubicBezTo>
                  <a:pt x="225" y="1056"/>
                  <a:pt x="96" y="927"/>
                  <a:pt x="96" y="7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2192163" y="4585428"/>
            <a:ext cx="391519" cy="392397"/>
          </a:xfrm>
          <a:custGeom>
            <a:avLst/>
            <a:gdLst>
              <a:gd name="T0" fmla="*/ 240 w 1638"/>
              <a:gd name="T1" fmla="*/ 288 h 1642"/>
              <a:gd name="T2" fmla="*/ 240 w 1638"/>
              <a:gd name="T3" fmla="*/ 192 h 1642"/>
              <a:gd name="T4" fmla="*/ 240 w 1638"/>
              <a:gd name="T5" fmla="*/ 384 h 1642"/>
              <a:gd name="T6" fmla="*/ 240 w 1638"/>
              <a:gd name="T7" fmla="*/ 480 h 1642"/>
              <a:gd name="T8" fmla="*/ 240 w 1638"/>
              <a:gd name="T9" fmla="*/ 384 h 1642"/>
              <a:gd name="T10" fmla="*/ 672 w 1638"/>
              <a:gd name="T11" fmla="*/ 1107 h 1642"/>
              <a:gd name="T12" fmla="*/ 768 w 1638"/>
              <a:gd name="T13" fmla="*/ 1107 h 1642"/>
              <a:gd name="T14" fmla="*/ 912 w 1638"/>
              <a:gd name="T15" fmla="*/ 1059 h 1642"/>
              <a:gd name="T16" fmla="*/ 912 w 1638"/>
              <a:gd name="T17" fmla="*/ 1155 h 1642"/>
              <a:gd name="T18" fmla="*/ 912 w 1638"/>
              <a:gd name="T19" fmla="*/ 1059 h 1642"/>
              <a:gd name="T20" fmla="*/ 1056 w 1638"/>
              <a:gd name="T21" fmla="*/ 1107 h 1642"/>
              <a:gd name="T22" fmla="*/ 1152 w 1638"/>
              <a:gd name="T23" fmla="*/ 1107 h 1642"/>
              <a:gd name="T24" fmla="*/ 1638 w 1638"/>
              <a:gd name="T25" fmla="*/ 240 h 1642"/>
              <a:gd name="T26" fmla="*/ 1398 w 1638"/>
              <a:gd name="T27" fmla="*/ 768 h 1642"/>
              <a:gd name="T28" fmla="*/ 274 w 1638"/>
              <a:gd name="T29" fmla="*/ 1045 h 1642"/>
              <a:gd name="T30" fmla="*/ 192 w 1638"/>
              <a:gd name="T31" fmla="*/ 1011 h 1642"/>
              <a:gd name="T32" fmla="*/ 0 w 1638"/>
              <a:gd name="T33" fmla="*/ 528 h 1642"/>
              <a:gd name="T34" fmla="*/ 240 w 1638"/>
              <a:gd name="T35" fmla="*/ 0 h 1642"/>
              <a:gd name="T36" fmla="*/ 1638 w 1638"/>
              <a:gd name="T37" fmla="*/ 240 h 1642"/>
              <a:gd name="T38" fmla="*/ 1398 w 1638"/>
              <a:gd name="T39" fmla="*/ 96 h 1642"/>
              <a:gd name="T40" fmla="*/ 96 w 1638"/>
              <a:gd name="T41" fmla="*/ 240 h 1642"/>
              <a:gd name="T42" fmla="*/ 240 w 1638"/>
              <a:gd name="T43" fmla="*/ 672 h 1642"/>
              <a:gd name="T44" fmla="*/ 288 w 1638"/>
              <a:gd name="T45" fmla="*/ 894 h 1642"/>
              <a:gd name="T46" fmla="*/ 528 w 1638"/>
              <a:gd name="T47" fmla="*/ 672 h 1642"/>
              <a:gd name="T48" fmla="*/ 1542 w 1638"/>
              <a:gd name="T49" fmla="*/ 528 h 1642"/>
              <a:gd name="T50" fmla="*/ 1638 w 1638"/>
              <a:gd name="T51" fmla="*/ 1107 h 1642"/>
              <a:gd name="T52" fmla="*/ 1446 w 1638"/>
              <a:gd name="T53" fmla="*/ 1438 h 1642"/>
              <a:gd name="T54" fmla="*/ 1417 w 1638"/>
              <a:gd name="T55" fmla="*/ 1635 h 1642"/>
              <a:gd name="T56" fmla="*/ 1183 w 1638"/>
              <a:gd name="T57" fmla="*/ 1443 h 1642"/>
              <a:gd name="T58" fmla="*/ 480 w 1638"/>
              <a:gd name="T59" fmla="*/ 1203 h 1642"/>
              <a:gd name="T60" fmla="*/ 720 w 1638"/>
              <a:gd name="T61" fmla="*/ 867 h 1642"/>
              <a:gd name="T62" fmla="*/ 1638 w 1638"/>
              <a:gd name="T63" fmla="*/ 1107 h 1642"/>
              <a:gd name="T64" fmla="*/ 1398 w 1638"/>
              <a:gd name="T65" fmla="*/ 963 h 1642"/>
              <a:gd name="T66" fmla="*/ 576 w 1638"/>
              <a:gd name="T67" fmla="*/ 1107 h 1642"/>
              <a:gd name="T68" fmla="*/ 720 w 1638"/>
              <a:gd name="T69" fmla="*/ 1347 h 1642"/>
              <a:gd name="T70" fmla="*/ 1237 w 1638"/>
              <a:gd name="T71" fmla="*/ 1361 h 1642"/>
              <a:gd name="T72" fmla="*/ 1350 w 1638"/>
              <a:gd name="T73" fmla="*/ 1395 h 1642"/>
              <a:gd name="T74" fmla="*/ 1542 w 1638"/>
              <a:gd name="T75" fmla="*/ 1203 h 1642"/>
              <a:gd name="T76" fmla="*/ 1398 w 1638"/>
              <a:gd name="T77" fmla="*/ 192 h 1642"/>
              <a:gd name="T78" fmla="*/ 384 w 1638"/>
              <a:gd name="T79" fmla="*/ 240 h 1642"/>
              <a:gd name="T80" fmla="*/ 1398 w 1638"/>
              <a:gd name="T81" fmla="*/ 288 h 1642"/>
              <a:gd name="T82" fmla="*/ 1398 w 1638"/>
              <a:gd name="T83" fmla="*/ 192 h 1642"/>
              <a:gd name="T84" fmla="*/ 432 w 1638"/>
              <a:gd name="T85" fmla="*/ 384 h 1642"/>
              <a:gd name="T86" fmla="*/ 432 w 1638"/>
              <a:gd name="T87" fmla="*/ 480 h 1642"/>
              <a:gd name="T88" fmla="*/ 1446 w 1638"/>
              <a:gd name="T89" fmla="*/ 43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8" h="1642">
                <a:moveTo>
                  <a:pt x="288" y="240"/>
                </a:moveTo>
                <a:cubicBezTo>
                  <a:pt x="288" y="266"/>
                  <a:pt x="266" y="288"/>
                  <a:pt x="240" y="288"/>
                </a:cubicBezTo>
                <a:cubicBezTo>
                  <a:pt x="213" y="288"/>
                  <a:pt x="192" y="266"/>
                  <a:pt x="192" y="240"/>
                </a:cubicBezTo>
                <a:cubicBezTo>
                  <a:pt x="192" y="213"/>
                  <a:pt x="213" y="192"/>
                  <a:pt x="240" y="192"/>
                </a:cubicBezTo>
                <a:cubicBezTo>
                  <a:pt x="266" y="192"/>
                  <a:pt x="288" y="213"/>
                  <a:pt x="288" y="240"/>
                </a:cubicBezTo>
                <a:close/>
                <a:moveTo>
                  <a:pt x="240" y="384"/>
                </a:moveTo>
                <a:cubicBezTo>
                  <a:pt x="213" y="384"/>
                  <a:pt x="192" y="405"/>
                  <a:pt x="192" y="432"/>
                </a:cubicBezTo>
                <a:cubicBezTo>
                  <a:pt x="192" y="458"/>
                  <a:pt x="213" y="480"/>
                  <a:pt x="240" y="480"/>
                </a:cubicBezTo>
                <a:cubicBezTo>
                  <a:pt x="266" y="480"/>
                  <a:pt x="288" y="458"/>
                  <a:pt x="288" y="432"/>
                </a:cubicBezTo>
                <a:cubicBezTo>
                  <a:pt x="288" y="405"/>
                  <a:pt x="266" y="384"/>
                  <a:pt x="240" y="384"/>
                </a:cubicBezTo>
                <a:close/>
                <a:moveTo>
                  <a:pt x="720" y="1059"/>
                </a:moveTo>
                <a:cubicBezTo>
                  <a:pt x="693" y="1059"/>
                  <a:pt x="672" y="1081"/>
                  <a:pt x="672" y="1107"/>
                </a:cubicBezTo>
                <a:cubicBezTo>
                  <a:pt x="672" y="1134"/>
                  <a:pt x="693" y="1155"/>
                  <a:pt x="720" y="1155"/>
                </a:cubicBezTo>
                <a:cubicBezTo>
                  <a:pt x="746" y="1155"/>
                  <a:pt x="768" y="1134"/>
                  <a:pt x="768" y="1107"/>
                </a:cubicBezTo>
                <a:cubicBezTo>
                  <a:pt x="768" y="1081"/>
                  <a:pt x="746" y="1059"/>
                  <a:pt x="720" y="1059"/>
                </a:cubicBezTo>
                <a:close/>
                <a:moveTo>
                  <a:pt x="912" y="1059"/>
                </a:moveTo>
                <a:cubicBezTo>
                  <a:pt x="885" y="1059"/>
                  <a:pt x="864" y="1081"/>
                  <a:pt x="864" y="1107"/>
                </a:cubicBezTo>
                <a:cubicBezTo>
                  <a:pt x="864" y="1134"/>
                  <a:pt x="885" y="1155"/>
                  <a:pt x="912" y="1155"/>
                </a:cubicBezTo>
                <a:cubicBezTo>
                  <a:pt x="938" y="1155"/>
                  <a:pt x="960" y="1134"/>
                  <a:pt x="960" y="1107"/>
                </a:cubicBezTo>
                <a:cubicBezTo>
                  <a:pt x="960" y="1081"/>
                  <a:pt x="938" y="1059"/>
                  <a:pt x="912" y="1059"/>
                </a:cubicBezTo>
                <a:close/>
                <a:moveTo>
                  <a:pt x="1104" y="1059"/>
                </a:moveTo>
                <a:cubicBezTo>
                  <a:pt x="1077" y="1059"/>
                  <a:pt x="1056" y="1081"/>
                  <a:pt x="1056" y="1107"/>
                </a:cubicBezTo>
                <a:cubicBezTo>
                  <a:pt x="1056" y="1134"/>
                  <a:pt x="1077" y="1155"/>
                  <a:pt x="1104" y="1155"/>
                </a:cubicBezTo>
                <a:cubicBezTo>
                  <a:pt x="1130" y="1155"/>
                  <a:pt x="1152" y="1134"/>
                  <a:pt x="1152" y="1107"/>
                </a:cubicBezTo>
                <a:cubicBezTo>
                  <a:pt x="1152" y="1081"/>
                  <a:pt x="1130" y="1059"/>
                  <a:pt x="1104" y="1059"/>
                </a:cubicBezTo>
                <a:close/>
                <a:moveTo>
                  <a:pt x="1638" y="240"/>
                </a:moveTo>
                <a:cubicBezTo>
                  <a:pt x="1638" y="528"/>
                  <a:pt x="1638" y="528"/>
                  <a:pt x="1638" y="528"/>
                </a:cubicBezTo>
                <a:cubicBezTo>
                  <a:pt x="1638" y="660"/>
                  <a:pt x="1531" y="768"/>
                  <a:pt x="1398" y="768"/>
                </a:cubicBezTo>
                <a:cubicBezTo>
                  <a:pt x="548" y="768"/>
                  <a:pt x="548" y="768"/>
                  <a:pt x="548" y="768"/>
                </a:cubicBezTo>
                <a:cubicBezTo>
                  <a:pt x="274" y="1045"/>
                  <a:pt x="274" y="1045"/>
                  <a:pt x="274" y="1045"/>
                </a:cubicBezTo>
                <a:cubicBezTo>
                  <a:pt x="260" y="1059"/>
                  <a:pt x="239" y="1063"/>
                  <a:pt x="222" y="1056"/>
                </a:cubicBezTo>
                <a:cubicBezTo>
                  <a:pt x="204" y="1048"/>
                  <a:pt x="192" y="1031"/>
                  <a:pt x="192" y="1011"/>
                </a:cubicBezTo>
                <a:cubicBezTo>
                  <a:pt x="192" y="763"/>
                  <a:pt x="192" y="763"/>
                  <a:pt x="192" y="763"/>
                </a:cubicBezTo>
                <a:cubicBezTo>
                  <a:pt x="82" y="741"/>
                  <a:pt x="0" y="644"/>
                  <a:pt x="0" y="52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08"/>
                  <a:pt x="107" y="0"/>
                  <a:pt x="240" y="0"/>
                </a:cubicBezTo>
                <a:cubicBezTo>
                  <a:pt x="1398" y="0"/>
                  <a:pt x="1398" y="0"/>
                  <a:pt x="1398" y="0"/>
                </a:cubicBezTo>
                <a:cubicBezTo>
                  <a:pt x="1531" y="0"/>
                  <a:pt x="1638" y="108"/>
                  <a:pt x="1638" y="240"/>
                </a:cubicBezTo>
                <a:close/>
                <a:moveTo>
                  <a:pt x="1542" y="240"/>
                </a:moveTo>
                <a:cubicBezTo>
                  <a:pt x="1542" y="161"/>
                  <a:pt x="1478" y="96"/>
                  <a:pt x="1398" y="96"/>
                </a:cubicBezTo>
                <a:cubicBezTo>
                  <a:pt x="240" y="96"/>
                  <a:pt x="240" y="96"/>
                  <a:pt x="240" y="96"/>
                </a:cubicBezTo>
                <a:cubicBezTo>
                  <a:pt x="160" y="96"/>
                  <a:pt x="96" y="161"/>
                  <a:pt x="96" y="240"/>
                </a:cubicBezTo>
                <a:cubicBezTo>
                  <a:pt x="96" y="528"/>
                  <a:pt x="96" y="528"/>
                  <a:pt x="96" y="528"/>
                </a:cubicBezTo>
                <a:cubicBezTo>
                  <a:pt x="96" y="607"/>
                  <a:pt x="160" y="672"/>
                  <a:pt x="240" y="672"/>
                </a:cubicBezTo>
                <a:cubicBezTo>
                  <a:pt x="266" y="672"/>
                  <a:pt x="288" y="693"/>
                  <a:pt x="288" y="720"/>
                </a:cubicBezTo>
                <a:cubicBezTo>
                  <a:pt x="288" y="894"/>
                  <a:pt x="288" y="894"/>
                  <a:pt x="288" y="894"/>
                </a:cubicBezTo>
                <a:cubicBezTo>
                  <a:pt x="494" y="686"/>
                  <a:pt x="494" y="686"/>
                  <a:pt x="494" y="686"/>
                </a:cubicBezTo>
                <a:cubicBezTo>
                  <a:pt x="503" y="677"/>
                  <a:pt x="515" y="672"/>
                  <a:pt x="528" y="672"/>
                </a:cubicBezTo>
                <a:cubicBezTo>
                  <a:pt x="1398" y="672"/>
                  <a:pt x="1398" y="672"/>
                  <a:pt x="1398" y="672"/>
                </a:cubicBezTo>
                <a:cubicBezTo>
                  <a:pt x="1478" y="672"/>
                  <a:pt x="1542" y="607"/>
                  <a:pt x="1542" y="528"/>
                </a:cubicBezTo>
                <a:lnTo>
                  <a:pt x="1542" y="240"/>
                </a:lnTo>
                <a:close/>
                <a:moveTo>
                  <a:pt x="1638" y="1107"/>
                </a:moveTo>
                <a:cubicBezTo>
                  <a:pt x="1638" y="1203"/>
                  <a:pt x="1638" y="1203"/>
                  <a:pt x="1638" y="1203"/>
                </a:cubicBezTo>
                <a:cubicBezTo>
                  <a:pt x="1638" y="1319"/>
                  <a:pt x="1556" y="1416"/>
                  <a:pt x="1446" y="1438"/>
                </a:cubicBezTo>
                <a:cubicBezTo>
                  <a:pt x="1446" y="1590"/>
                  <a:pt x="1446" y="1590"/>
                  <a:pt x="1446" y="1590"/>
                </a:cubicBezTo>
                <a:cubicBezTo>
                  <a:pt x="1446" y="1610"/>
                  <a:pt x="1434" y="1627"/>
                  <a:pt x="1417" y="1635"/>
                </a:cubicBezTo>
                <a:cubicBezTo>
                  <a:pt x="1399" y="1642"/>
                  <a:pt x="1378" y="1638"/>
                  <a:pt x="1364" y="1624"/>
                </a:cubicBezTo>
                <a:cubicBezTo>
                  <a:pt x="1183" y="1443"/>
                  <a:pt x="1183" y="1443"/>
                  <a:pt x="1183" y="1443"/>
                </a:cubicBezTo>
                <a:cubicBezTo>
                  <a:pt x="720" y="1443"/>
                  <a:pt x="720" y="1443"/>
                  <a:pt x="720" y="1443"/>
                </a:cubicBezTo>
                <a:cubicBezTo>
                  <a:pt x="587" y="1443"/>
                  <a:pt x="480" y="1335"/>
                  <a:pt x="480" y="1203"/>
                </a:cubicBezTo>
                <a:cubicBezTo>
                  <a:pt x="480" y="1107"/>
                  <a:pt x="480" y="1107"/>
                  <a:pt x="480" y="1107"/>
                </a:cubicBezTo>
                <a:cubicBezTo>
                  <a:pt x="480" y="975"/>
                  <a:pt x="587" y="867"/>
                  <a:pt x="720" y="867"/>
                </a:cubicBezTo>
                <a:cubicBezTo>
                  <a:pt x="1398" y="867"/>
                  <a:pt x="1398" y="867"/>
                  <a:pt x="1398" y="867"/>
                </a:cubicBezTo>
                <a:cubicBezTo>
                  <a:pt x="1531" y="867"/>
                  <a:pt x="1638" y="975"/>
                  <a:pt x="1638" y="1107"/>
                </a:cubicBezTo>
                <a:close/>
                <a:moveTo>
                  <a:pt x="1542" y="1107"/>
                </a:moveTo>
                <a:cubicBezTo>
                  <a:pt x="1542" y="1028"/>
                  <a:pt x="1478" y="963"/>
                  <a:pt x="1398" y="963"/>
                </a:cubicBezTo>
                <a:cubicBezTo>
                  <a:pt x="720" y="963"/>
                  <a:pt x="720" y="963"/>
                  <a:pt x="720" y="963"/>
                </a:cubicBezTo>
                <a:cubicBezTo>
                  <a:pt x="640" y="963"/>
                  <a:pt x="576" y="1028"/>
                  <a:pt x="576" y="1107"/>
                </a:cubicBezTo>
                <a:cubicBezTo>
                  <a:pt x="576" y="1203"/>
                  <a:pt x="576" y="1203"/>
                  <a:pt x="576" y="1203"/>
                </a:cubicBezTo>
                <a:cubicBezTo>
                  <a:pt x="576" y="1283"/>
                  <a:pt x="640" y="1347"/>
                  <a:pt x="720" y="1347"/>
                </a:cubicBezTo>
                <a:cubicBezTo>
                  <a:pt x="1203" y="1347"/>
                  <a:pt x="1203" y="1347"/>
                  <a:pt x="1203" y="1347"/>
                </a:cubicBezTo>
                <a:cubicBezTo>
                  <a:pt x="1216" y="1347"/>
                  <a:pt x="1228" y="1352"/>
                  <a:pt x="1237" y="1361"/>
                </a:cubicBezTo>
                <a:cubicBezTo>
                  <a:pt x="1350" y="1474"/>
                  <a:pt x="1350" y="1474"/>
                  <a:pt x="1350" y="1474"/>
                </a:cubicBezTo>
                <a:cubicBezTo>
                  <a:pt x="1350" y="1395"/>
                  <a:pt x="1350" y="1395"/>
                  <a:pt x="1350" y="1395"/>
                </a:cubicBezTo>
                <a:cubicBezTo>
                  <a:pt x="1350" y="1369"/>
                  <a:pt x="1372" y="1347"/>
                  <a:pt x="1398" y="1347"/>
                </a:cubicBezTo>
                <a:cubicBezTo>
                  <a:pt x="1478" y="1347"/>
                  <a:pt x="1542" y="1283"/>
                  <a:pt x="1542" y="1203"/>
                </a:cubicBezTo>
                <a:lnTo>
                  <a:pt x="1542" y="1107"/>
                </a:lnTo>
                <a:close/>
                <a:moveTo>
                  <a:pt x="1398" y="192"/>
                </a:moveTo>
                <a:cubicBezTo>
                  <a:pt x="432" y="192"/>
                  <a:pt x="432" y="192"/>
                  <a:pt x="432" y="192"/>
                </a:cubicBezTo>
                <a:cubicBezTo>
                  <a:pt x="405" y="192"/>
                  <a:pt x="384" y="213"/>
                  <a:pt x="384" y="240"/>
                </a:cubicBezTo>
                <a:cubicBezTo>
                  <a:pt x="384" y="266"/>
                  <a:pt x="405" y="288"/>
                  <a:pt x="432" y="288"/>
                </a:cubicBezTo>
                <a:cubicBezTo>
                  <a:pt x="1398" y="288"/>
                  <a:pt x="1398" y="288"/>
                  <a:pt x="1398" y="288"/>
                </a:cubicBezTo>
                <a:cubicBezTo>
                  <a:pt x="1425" y="288"/>
                  <a:pt x="1446" y="266"/>
                  <a:pt x="1446" y="240"/>
                </a:cubicBezTo>
                <a:cubicBezTo>
                  <a:pt x="1446" y="213"/>
                  <a:pt x="1425" y="192"/>
                  <a:pt x="1398" y="192"/>
                </a:cubicBezTo>
                <a:close/>
                <a:moveTo>
                  <a:pt x="1398" y="384"/>
                </a:moveTo>
                <a:cubicBezTo>
                  <a:pt x="432" y="384"/>
                  <a:pt x="432" y="384"/>
                  <a:pt x="432" y="384"/>
                </a:cubicBezTo>
                <a:cubicBezTo>
                  <a:pt x="405" y="384"/>
                  <a:pt x="384" y="405"/>
                  <a:pt x="384" y="432"/>
                </a:cubicBezTo>
                <a:cubicBezTo>
                  <a:pt x="384" y="458"/>
                  <a:pt x="405" y="480"/>
                  <a:pt x="432" y="480"/>
                </a:cubicBezTo>
                <a:cubicBezTo>
                  <a:pt x="1398" y="480"/>
                  <a:pt x="1398" y="480"/>
                  <a:pt x="1398" y="480"/>
                </a:cubicBezTo>
                <a:cubicBezTo>
                  <a:pt x="1425" y="480"/>
                  <a:pt x="1446" y="458"/>
                  <a:pt x="1446" y="432"/>
                </a:cubicBezTo>
                <a:cubicBezTo>
                  <a:pt x="1446" y="405"/>
                  <a:pt x="1425" y="384"/>
                  <a:pt x="1398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2935149" y="4585940"/>
            <a:ext cx="367076" cy="391372"/>
          </a:xfrm>
          <a:custGeom>
            <a:avLst/>
            <a:gdLst>
              <a:gd name="T0" fmla="*/ 1296 w 1536"/>
              <a:gd name="T1" fmla="*/ 1638 h 1638"/>
              <a:gd name="T2" fmla="*/ 1536 w 1536"/>
              <a:gd name="T3" fmla="*/ 240 h 1638"/>
              <a:gd name="T4" fmla="*/ 240 w 1536"/>
              <a:gd name="T5" fmla="*/ 0 h 1638"/>
              <a:gd name="T6" fmla="*/ 0 w 1536"/>
              <a:gd name="T7" fmla="*/ 1398 h 1638"/>
              <a:gd name="T8" fmla="*/ 96 w 1536"/>
              <a:gd name="T9" fmla="*/ 240 h 1638"/>
              <a:gd name="T10" fmla="*/ 1296 w 1536"/>
              <a:gd name="T11" fmla="*/ 96 h 1638"/>
              <a:gd name="T12" fmla="*/ 1440 w 1536"/>
              <a:gd name="T13" fmla="*/ 1398 h 1638"/>
              <a:gd name="T14" fmla="*/ 240 w 1536"/>
              <a:gd name="T15" fmla="*/ 1542 h 1638"/>
              <a:gd name="T16" fmla="*/ 96 w 1536"/>
              <a:gd name="T17" fmla="*/ 240 h 1638"/>
              <a:gd name="T18" fmla="*/ 576 w 1536"/>
              <a:gd name="T19" fmla="*/ 1398 h 1638"/>
              <a:gd name="T20" fmla="*/ 672 w 1536"/>
              <a:gd name="T21" fmla="*/ 1398 h 1638"/>
              <a:gd name="T22" fmla="*/ 768 w 1536"/>
              <a:gd name="T23" fmla="*/ 528 h 1638"/>
              <a:gd name="T24" fmla="*/ 672 w 1536"/>
              <a:gd name="T25" fmla="*/ 240 h 1638"/>
              <a:gd name="T26" fmla="*/ 576 w 1536"/>
              <a:gd name="T27" fmla="*/ 240 h 1638"/>
              <a:gd name="T28" fmla="*/ 480 w 1536"/>
              <a:gd name="T29" fmla="*/ 528 h 1638"/>
              <a:gd name="T30" fmla="*/ 624 w 1536"/>
              <a:gd name="T31" fmla="*/ 480 h 1638"/>
              <a:gd name="T32" fmla="*/ 624 w 1536"/>
              <a:gd name="T33" fmla="*/ 576 h 1638"/>
              <a:gd name="T34" fmla="*/ 576 w 1536"/>
              <a:gd name="T35" fmla="*/ 528 h 1638"/>
              <a:gd name="T36" fmla="*/ 864 w 1536"/>
              <a:gd name="T37" fmla="*/ 1342 h 1638"/>
              <a:gd name="T38" fmla="*/ 912 w 1536"/>
              <a:gd name="T39" fmla="*/ 1446 h 1638"/>
              <a:gd name="T40" fmla="*/ 960 w 1536"/>
              <a:gd name="T41" fmla="*/ 1342 h 1638"/>
              <a:gd name="T42" fmla="*/ 960 w 1536"/>
              <a:gd name="T43" fmla="*/ 1071 h 1638"/>
              <a:gd name="T44" fmla="*/ 912 w 1536"/>
              <a:gd name="T45" fmla="*/ 192 h 1638"/>
              <a:gd name="T46" fmla="*/ 864 w 1536"/>
              <a:gd name="T47" fmla="*/ 1071 h 1638"/>
              <a:gd name="T48" fmla="*/ 864 w 1536"/>
              <a:gd name="T49" fmla="*/ 1342 h 1638"/>
              <a:gd name="T50" fmla="*/ 960 w 1536"/>
              <a:gd name="T51" fmla="*/ 1206 h 1638"/>
              <a:gd name="T52" fmla="*/ 864 w 1536"/>
              <a:gd name="T53" fmla="*/ 1206 h 1638"/>
              <a:gd name="T54" fmla="*/ 1152 w 1536"/>
              <a:gd name="T55" fmla="*/ 568 h 1638"/>
              <a:gd name="T56" fmla="*/ 1200 w 1536"/>
              <a:gd name="T57" fmla="*/ 1446 h 1638"/>
              <a:gd name="T58" fmla="*/ 1248 w 1536"/>
              <a:gd name="T59" fmla="*/ 568 h 1638"/>
              <a:gd name="T60" fmla="*/ 1248 w 1536"/>
              <a:gd name="T61" fmla="*/ 296 h 1638"/>
              <a:gd name="T62" fmla="*/ 1200 w 1536"/>
              <a:gd name="T63" fmla="*/ 192 h 1638"/>
              <a:gd name="T64" fmla="*/ 1152 w 1536"/>
              <a:gd name="T65" fmla="*/ 296 h 1638"/>
              <a:gd name="T66" fmla="*/ 1152 w 1536"/>
              <a:gd name="T67" fmla="*/ 568 h 1638"/>
              <a:gd name="T68" fmla="*/ 1248 w 1536"/>
              <a:gd name="T69" fmla="*/ 432 h 1638"/>
              <a:gd name="T70" fmla="*/ 1152 w 1536"/>
              <a:gd name="T71" fmla="*/ 432 h 1638"/>
              <a:gd name="T72" fmla="*/ 288 w 1536"/>
              <a:gd name="T73" fmla="*/ 1054 h 1638"/>
              <a:gd name="T74" fmla="*/ 336 w 1536"/>
              <a:gd name="T75" fmla="*/ 1446 h 1638"/>
              <a:gd name="T76" fmla="*/ 384 w 1536"/>
              <a:gd name="T77" fmla="*/ 1054 h 1638"/>
              <a:gd name="T78" fmla="*/ 384 w 1536"/>
              <a:gd name="T79" fmla="*/ 783 h 1638"/>
              <a:gd name="T80" fmla="*/ 336 w 1536"/>
              <a:gd name="T81" fmla="*/ 192 h 1638"/>
              <a:gd name="T82" fmla="*/ 288 w 1536"/>
              <a:gd name="T83" fmla="*/ 783 h 1638"/>
              <a:gd name="T84" fmla="*/ 288 w 1536"/>
              <a:gd name="T85" fmla="*/ 1054 h 1638"/>
              <a:gd name="T86" fmla="*/ 336 w 1536"/>
              <a:gd name="T87" fmla="*/ 870 h 1638"/>
              <a:gd name="T88" fmla="*/ 336 w 1536"/>
              <a:gd name="T89" fmla="*/ 966 h 1638"/>
              <a:gd name="T90" fmla="*/ 336 w 1536"/>
              <a:gd name="T91" fmla="*/ 87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36" h="1638">
                <a:moveTo>
                  <a:pt x="240" y="1638"/>
                </a:moveTo>
                <a:cubicBezTo>
                  <a:pt x="1296" y="1638"/>
                  <a:pt x="1296" y="1638"/>
                  <a:pt x="1296" y="1638"/>
                </a:cubicBezTo>
                <a:cubicBezTo>
                  <a:pt x="1428" y="1638"/>
                  <a:pt x="1536" y="1531"/>
                  <a:pt x="1536" y="1398"/>
                </a:cubicBezTo>
                <a:cubicBezTo>
                  <a:pt x="1536" y="240"/>
                  <a:pt x="1536" y="240"/>
                  <a:pt x="1536" y="240"/>
                </a:cubicBezTo>
                <a:cubicBezTo>
                  <a:pt x="1536" y="108"/>
                  <a:pt x="1428" y="0"/>
                  <a:pt x="1296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108" y="0"/>
                  <a:pt x="0" y="108"/>
                  <a:pt x="0" y="240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0" y="1531"/>
                  <a:pt x="108" y="1638"/>
                  <a:pt x="240" y="1638"/>
                </a:cubicBezTo>
                <a:close/>
                <a:moveTo>
                  <a:pt x="96" y="240"/>
                </a:moveTo>
                <a:cubicBezTo>
                  <a:pt x="96" y="161"/>
                  <a:pt x="161" y="96"/>
                  <a:pt x="240" y="96"/>
                </a:cubicBezTo>
                <a:cubicBezTo>
                  <a:pt x="1296" y="96"/>
                  <a:pt x="1296" y="96"/>
                  <a:pt x="1296" y="96"/>
                </a:cubicBezTo>
                <a:cubicBezTo>
                  <a:pt x="1375" y="96"/>
                  <a:pt x="1440" y="161"/>
                  <a:pt x="1440" y="240"/>
                </a:cubicBezTo>
                <a:cubicBezTo>
                  <a:pt x="1440" y="1398"/>
                  <a:pt x="1440" y="1398"/>
                  <a:pt x="1440" y="1398"/>
                </a:cubicBezTo>
                <a:cubicBezTo>
                  <a:pt x="1440" y="1478"/>
                  <a:pt x="1375" y="1542"/>
                  <a:pt x="1296" y="1542"/>
                </a:cubicBezTo>
                <a:cubicBezTo>
                  <a:pt x="240" y="1542"/>
                  <a:pt x="240" y="1542"/>
                  <a:pt x="240" y="1542"/>
                </a:cubicBezTo>
                <a:cubicBezTo>
                  <a:pt x="161" y="1542"/>
                  <a:pt x="96" y="1478"/>
                  <a:pt x="96" y="1398"/>
                </a:cubicBezTo>
                <a:lnTo>
                  <a:pt x="96" y="240"/>
                </a:lnTo>
                <a:close/>
                <a:moveTo>
                  <a:pt x="576" y="664"/>
                </a:moveTo>
                <a:cubicBezTo>
                  <a:pt x="576" y="1398"/>
                  <a:pt x="576" y="1398"/>
                  <a:pt x="576" y="1398"/>
                </a:cubicBezTo>
                <a:cubicBezTo>
                  <a:pt x="576" y="1425"/>
                  <a:pt x="597" y="1446"/>
                  <a:pt x="624" y="1446"/>
                </a:cubicBezTo>
                <a:cubicBezTo>
                  <a:pt x="651" y="1446"/>
                  <a:pt x="672" y="1425"/>
                  <a:pt x="672" y="1398"/>
                </a:cubicBezTo>
                <a:cubicBezTo>
                  <a:pt x="672" y="664"/>
                  <a:pt x="672" y="664"/>
                  <a:pt x="672" y="664"/>
                </a:cubicBezTo>
                <a:cubicBezTo>
                  <a:pt x="728" y="644"/>
                  <a:pt x="768" y="590"/>
                  <a:pt x="768" y="528"/>
                </a:cubicBezTo>
                <a:cubicBezTo>
                  <a:pt x="768" y="465"/>
                  <a:pt x="728" y="412"/>
                  <a:pt x="672" y="392"/>
                </a:cubicBezTo>
                <a:cubicBezTo>
                  <a:pt x="672" y="240"/>
                  <a:pt x="672" y="240"/>
                  <a:pt x="672" y="240"/>
                </a:cubicBezTo>
                <a:cubicBezTo>
                  <a:pt x="672" y="213"/>
                  <a:pt x="651" y="192"/>
                  <a:pt x="624" y="192"/>
                </a:cubicBezTo>
                <a:cubicBezTo>
                  <a:pt x="597" y="192"/>
                  <a:pt x="576" y="213"/>
                  <a:pt x="576" y="240"/>
                </a:cubicBezTo>
                <a:cubicBezTo>
                  <a:pt x="576" y="392"/>
                  <a:pt x="576" y="392"/>
                  <a:pt x="576" y="392"/>
                </a:cubicBezTo>
                <a:cubicBezTo>
                  <a:pt x="520" y="412"/>
                  <a:pt x="480" y="465"/>
                  <a:pt x="480" y="528"/>
                </a:cubicBezTo>
                <a:cubicBezTo>
                  <a:pt x="480" y="590"/>
                  <a:pt x="520" y="644"/>
                  <a:pt x="576" y="664"/>
                </a:cubicBezTo>
                <a:close/>
                <a:moveTo>
                  <a:pt x="624" y="480"/>
                </a:moveTo>
                <a:cubicBezTo>
                  <a:pt x="650" y="480"/>
                  <a:pt x="672" y="501"/>
                  <a:pt x="672" y="528"/>
                </a:cubicBezTo>
                <a:cubicBezTo>
                  <a:pt x="672" y="554"/>
                  <a:pt x="650" y="576"/>
                  <a:pt x="624" y="576"/>
                </a:cubicBezTo>
                <a:cubicBezTo>
                  <a:pt x="624" y="576"/>
                  <a:pt x="624" y="576"/>
                  <a:pt x="624" y="576"/>
                </a:cubicBezTo>
                <a:cubicBezTo>
                  <a:pt x="598" y="576"/>
                  <a:pt x="576" y="554"/>
                  <a:pt x="576" y="528"/>
                </a:cubicBezTo>
                <a:cubicBezTo>
                  <a:pt x="576" y="501"/>
                  <a:pt x="598" y="480"/>
                  <a:pt x="624" y="480"/>
                </a:cubicBezTo>
                <a:close/>
                <a:moveTo>
                  <a:pt x="864" y="1342"/>
                </a:moveTo>
                <a:cubicBezTo>
                  <a:pt x="864" y="1398"/>
                  <a:pt x="864" y="1398"/>
                  <a:pt x="864" y="1398"/>
                </a:cubicBezTo>
                <a:cubicBezTo>
                  <a:pt x="864" y="1425"/>
                  <a:pt x="885" y="1446"/>
                  <a:pt x="912" y="1446"/>
                </a:cubicBezTo>
                <a:cubicBezTo>
                  <a:pt x="939" y="1446"/>
                  <a:pt x="960" y="1425"/>
                  <a:pt x="960" y="1398"/>
                </a:cubicBezTo>
                <a:cubicBezTo>
                  <a:pt x="960" y="1342"/>
                  <a:pt x="960" y="1342"/>
                  <a:pt x="960" y="1342"/>
                </a:cubicBezTo>
                <a:cubicBezTo>
                  <a:pt x="1016" y="1322"/>
                  <a:pt x="1056" y="1269"/>
                  <a:pt x="1056" y="1206"/>
                </a:cubicBezTo>
                <a:cubicBezTo>
                  <a:pt x="1056" y="1144"/>
                  <a:pt x="1016" y="1090"/>
                  <a:pt x="960" y="1071"/>
                </a:cubicBezTo>
                <a:cubicBezTo>
                  <a:pt x="960" y="240"/>
                  <a:pt x="960" y="240"/>
                  <a:pt x="960" y="240"/>
                </a:cubicBezTo>
                <a:cubicBezTo>
                  <a:pt x="960" y="213"/>
                  <a:pt x="939" y="192"/>
                  <a:pt x="912" y="192"/>
                </a:cubicBezTo>
                <a:cubicBezTo>
                  <a:pt x="885" y="192"/>
                  <a:pt x="864" y="213"/>
                  <a:pt x="864" y="240"/>
                </a:cubicBezTo>
                <a:cubicBezTo>
                  <a:pt x="864" y="1071"/>
                  <a:pt x="864" y="1071"/>
                  <a:pt x="864" y="1071"/>
                </a:cubicBezTo>
                <a:cubicBezTo>
                  <a:pt x="808" y="1090"/>
                  <a:pt x="768" y="1144"/>
                  <a:pt x="768" y="1206"/>
                </a:cubicBezTo>
                <a:cubicBezTo>
                  <a:pt x="768" y="1269"/>
                  <a:pt x="808" y="1322"/>
                  <a:pt x="864" y="1342"/>
                </a:cubicBezTo>
                <a:close/>
                <a:moveTo>
                  <a:pt x="912" y="1158"/>
                </a:moveTo>
                <a:cubicBezTo>
                  <a:pt x="938" y="1158"/>
                  <a:pt x="960" y="1180"/>
                  <a:pt x="960" y="1206"/>
                </a:cubicBezTo>
                <a:cubicBezTo>
                  <a:pt x="960" y="1233"/>
                  <a:pt x="938" y="1254"/>
                  <a:pt x="912" y="1254"/>
                </a:cubicBezTo>
                <a:cubicBezTo>
                  <a:pt x="886" y="1254"/>
                  <a:pt x="864" y="1233"/>
                  <a:pt x="864" y="1206"/>
                </a:cubicBezTo>
                <a:cubicBezTo>
                  <a:pt x="864" y="1180"/>
                  <a:pt x="886" y="1158"/>
                  <a:pt x="912" y="1158"/>
                </a:cubicBezTo>
                <a:close/>
                <a:moveTo>
                  <a:pt x="1152" y="568"/>
                </a:moveTo>
                <a:cubicBezTo>
                  <a:pt x="1152" y="1398"/>
                  <a:pt x="1152" y="1398"/>
                  <a:pt x="1152" y="1398"/>
                </a:cubicBezTo>
                <a:cubicBezTo>
                  <a:pt x="1152" y="1425"/>
                  <a:pt x="1173" y="1446"/>
                  <a:pt x="1200" y="1446"/>
                </a:cubicBezTo>
                <a:cubicBezTo>
                  <a:pt x="1227" y="1446"/>
                  <a:pt x="1248" y="1425"/>
                  <a:pt x="1248" y="1398"/>
                </a:cubicBezTo>
                <a:cubicBezTo>
                  <a:pt x="1248" y="568"/>
                  <a:pt x="1248" y="568"/>
                  <a:pt x="1248" y="568"/>
                </a:cubicBezTo>
                <a:cubicBezTo>
                  <a:pt x="1304" y="548"/>
                  <a:pt x="1344" y="494"/>
                  <a:pt x="1344" y="432"/>
                </a:cubicBezTo>
                <a:cubicBezTo>
                  <a:pt x="1344" y="369"/>
                  <a:pt x="1304" y="316"/>
                  <a:pt x="1248" y="296"/>
                </a:cubicBezTo>
                <a:cubicBezTo>
                  <a:pt x="1248" y="240"/>
                  <a:pt x="1248" y="240"/>
                  <a:pt x="1248" y="240"/>
                </a:cubicBezTo>
                <a:cubicBezTo>
                  <a:pt x="1248" y="213"/>
                  <a:pt x="1227" y="192"/>
                  <a:pt x="1200" y="192"/>
                </a:cubicBezTo>
                <a:cubicBezTo>
                  <a:pt x="1173" y="192"/>
                  <a:pt x="1152" y="213"/>
                  <a:pt x="1152" y="240"/>
                </a:cubicBezTo>
                <a:cubicBezTo>
                  <a:pt x="1152" y="296"/>
                  <a:pt x="1152" y="296"/>
                  <a:pt x="1152" y="296"/>
                </a:cubicBezTo>
                <a:cubicBezTo>
                  <a:pt x="1096" y="316"/>
                  <a:pt x="1056" y="369"/>
                  <a:pt x="1056" y="432"/>
                </a:cubicBezTo>
                <a:cubicBezTo>
                  <a:pt x="1056" y="494"/>
                  <a:pt x="1096" y="548"/>
                  <a:pt x="1152" y="568"/>
                </a:cubicBezTo>
                <a:close/>
                <a:moveTo>
                  <a:pt x="1200" y="384"/>
                </a:moveTo>
                <a:cubicBezTo>
                  <a:pt x="1226" y="384"/>
                  <a:pt x="1248" y="405"/>
                  <a:pt x="1248" y="432"/>
                </a:cubicBezTo>
                <a:cubicBezTo>
                  <a:pt x="1248" y="458"/>
                  <a:pt x="1226" y="480"/>
                  <a:pt x="1200" y="480"/>
                </a:cubicBezTo>
                <a:cubicBezTo>
                  <a:pt x="1174" y="480"/>
                  <a:pt x="1152" y="458"/>
                  <a:pt x="1152" y="432"/>
                </a:cubicBezTo>
                <a:cubicBezTo>
                  <a:pt x="1152" y="405"/>
                  <a:pt x="1174" y="384"/>
                  <a:pt x="1200" y="384"/>
                </a:cubicBezTo>
                <a:close/>
                <a:moveTo>
                  <a:pt x="288" y="1054"/>
                </a:moveTo>
                <a:cubicBezTo>
                  <a:pt x="288" y="1398"/>
                  <a:pt x="288" y="1398"/>
                  <a:pt x="288" y="1398"/>
                </a:cubicBezTo>
                <a:cubicBezTo>
                  <a:pt x="288" y="1425"/>
                  <a:pt x="309" y="1446"/>
                  <a:pt x="336" y="1446"/>
                </a:cubicBezTo>
                <a:cubicBezTo>
                  <a:pt x="363" y="1446"/>
                  <a:pt x="384" y="1425"/>
                  <a:pt x="384" y="1398"/>
                </a:cubicBezTo>
                <a:cubicBezTo>
                  <a:pt x="384" y="1054"/>
                  <a:pt x="384" y="1054"/>
                  <a:pt x="384" y="1054"/>
                </a:cubicBezTo>
                <a:cubicBezTo>
                  <a:pt x="440" y="1034"/>
                  <a:pt x="480" y="981"/>
                  <a:pt x="480" y="918"/>
                </a:cubicBezTo>
                <a:cubicBezTo>
                  <a:pt x="480" y="856"/>
                  <a:pt x="440" y="802"/>
                  <a:pt x="384" y="783"/>
                </a:cubicBezTo>
                <a:cubicBezTo>
                  <a:pt x="384" y="240"/>
                  <a:pt x="384" y="240"/>
                  <a:pt x="384" y="240"/>
                </a:cubicBezTo>
                <a:cubicBezTo>
                  <a:pt x="384" y="213"/>
                  <a:pt x="363" y="192"/>
                  <a:pt x="336" y="192"/>
                </a:cubicBezTo>
                <a:cubicBezTo>
                  <a:pt x="309" y="192"/>
                  <a:pt x="288" y="213"/>
                  <a:pt x="288" y="240"/>
                </a:cubicBezTo>
                <a:cubicBezTo>
                  <a:pt x="288" y="783"/>
                  <a:pt x="288" y="783"/>
                  <a:pt x="288" y="783"/>
                </a:cubicBezTo>
                <a:cubicBezTo>
                  <a:pt x="232" y="802"/>
                  <a:pt x="192" y="856"/>
                  <a:pt x="192" y="918"/>
                </a:cubicBezTo>
                <a:cubicBezTo>
                  <a:pt x="192" y="981"/>
                  <a:pt x="232" y="1034"/>
                  <a:pt x="288" y="1054"/>
                </a:cubicBezTo>
                <a:close/>
                <a:moveTo>
                  <a:pt x="336" y="870"/>
                </a:moveTo>
                <a:cubicBezTo>
                  <a:pt x="336" y="870"/>
                  <a:pt x="336" y="870"/>
                  <a:pt x="336" y="870"/>
                </a:cubicBezTo>
                <a:cubicBezTo>
                  <a:pt x="362" y="870"/>
                  <a:pt x="384" y="892"/>
                  <a:pt x="384" y="918"/>
                </a:cubicBezTo>
                <a:cubicBezTo>
                  <a:pt x="384" y="945"/>
                  <a:pt x="362" y="966"/>
                  <a:pt x="336" y="966"/>
                </a:cubicBezTo>
                <a:cubicBezTo>
                  <a:pt x="310" y="966"/>
                  <a:pt x="288" y="945"/>
                  <a:pt x="288" y="918"/>
                </a:cubicBezTo>
                <a:cubicBezTo>
                  <a:pt x="288" y="892"/>
                  <a:pt x="310" y="870"/>
                  <a:pt x="336" y="8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3669501" y="4585940"/>
            <a:ext cx="344097" cy="391372"/>
          </a:xfrm>
          <a:custGeom>
            <a:avLst/>
            <a:gdLst>
              <a:gd name="T0" fmla="*/ 96 w 1440"/>
              <a:gd name="T1" fmla="*/ 1590 h 1638"/>
              <a:gd name="T2" fmla="*/ 1296 w 1440"/>
              <a:gd name="T3" fmla="*/ 1638 h 1638"/>
              <a:gd name="T4" fmla="*/ 1344 w 1440"/>
              <a:gd name="T5" fmla="*/ 1338 h 1638"/>
              <a:gd name="T6" fmla="*/ 1440 w 1440"/>
              <a:gd name="T7" fmla="*/ 627 h 1638"/>
              <a:gd name="T8" fmla="*/ 1344 w 1440"/>
              <a:gd name="T9" fmla="*/ 336 h 1638"/>
              <a:gd name="T10" fmla="*/ 1330 w 1440"/>
              <a:gd name="T11" fmla="*/ 302 h 1638"/>
              <a:gd name="T12" fmla="*/ 1042 w 1440"/>
              <a:gd name="T13" fmla="*/ 14 h 1638"/>
              <a:gd name="T14" fmla="*/ 144 w 1440"/>
              <a:gd name="T15" fmla="*/ 0 h 1638"/>
              <a:gd name="T16" fmla="*/ 96 w 1440"/>
              <a:gd name="T17" fmla="*/ 48 h 1638"/>
              <a:gd name="T18" fmla="*/ 0 w 1440"/>
              <a:gd name="T19" fmla="*/ 627 h 1638"/>
              <a:gd name="T20" fmla="*/ 96 w 1440"/>
              <a:gd name="T21" fmla="*/ 1338 h 1638"/>
              <a:gd name="T22" fmla="*/ 192 w 1440"/>
              <a:gd name="T23" fmla="*/ 1542 h 1638"/>
              <a:gd name="T24" fmla="*/ 1248 w 1440"/>
              <a:gd name="T25" fmla="*/ 1347 h 1638"/>
              <a:gd name="T26" fmla="*/ 1056 w 1440"/>
              <a:gd name="T27" fmla="*/ 163 h 1638"/>
              <a:gd name="T28" fmla="*/ 1056 w 1440"/>
              <a:gd name="T29" fmla="*/ 288 h 1638"/>
              <a:gd name="T30" fmla="*/ 192 w 1440"/>
              <a:gd name="T31" fmla="*/ 95 h 1638"/>
              <a:gd name="T32" fmla="*/ 960 w 1440"/>
              <a:gd name="T33" fmla="*/ 336 h 1638"/>
              <a:gd name="T34" fmla="*/ 1248 w 1440"/>
              <a:gd name="T35" fmla="*/ 384 h 1638"/>
              <a:gd name="T36" fmla="*/ 192 w 1440"/>
              <a:gd name="T37" fmla="*/ 483 h 1638"/>
              <a:gd name="T38" fmla="*/ 96 w 1440"/>
              <a:gd name="T39" fmla="*/ 627 h 1638"/>
              <a:gd name="T40" fmla="*/ 1296 w 1440"/>
              <a:gd name="T41" fmla="*/ 579 h 1638"/>
              <a:gd name="T42" fmla="*/ 1344 w 1440"/>
              <a:gd name="T43" fmla="*/ 1203 h 1638"/>
              <a:gd name="T44" fmla="*/ 144 w 1440"/>
              <a:gd name="T45" fmla="*/ 1251 h 1638"/>
              <a:gd name="T46" fmla="*/ 96 w 1440"/>
              <a:gd name="T47" fmla="*/ 627 h 1638"/>
              <a:gd name="T48" fmla="*/ 240 w 1440"/>
              <a:gd name="T49" fmla="*/ 867 h 1638"/>
              <a:gd name="T50" fmla="*/ 432 w 1440"/>
              <a:gd name="T51" fmla="*/ 675 h 1638"/>
              <a:gd name="T52" fmla="*/ 432 w 1440"/>
              <a:gd name="T53" fmla="*/ 771 h 1638"/>
              <a:gd name="T54" fmla="*/ 347 w 1440"/>
              <a:gd name="T55" fmla="*/ 915 h 1638"/>
              <a:gd name="T56" fmla="*/ 432 w 1440"/>
              <a:gd name="T57" fmla="*/ 1059 h 1638"/>
              <a:gd name="T58" fmla="*/ 432 w 1440"/>
              <a:gd name="T59" fmla="*/ 1155 h 1638"/>
              <a:gd name="T60" fmla="*/ 240 w 1440"/>
              <a:gd name="T61" fmla="*/ 963 h 1638"/>
              <a:gd name="T62" fmla="*/ 960 w 1440"/>
              <a:gd name="T63" fmla="*/ 723 h 1638"/>
              <a:gd name="T64" fmla="*/ 1152 w 1440"/>
              <a:gd name="T65" fmla="*/ 819 h 1638"/>
              <a:gd name="T66" fmla="*/ 1248 w 1440"/>
              <a:gd name="T67" fmla="*/ 915 h 1638"/>
              <a:gd name="T68" fmla="*/ 1152 w 1440"/>
              <a:gd name="T69" fmla="*/ 1011 h 1638"/>
              <a:gd name="T70" fmla="*/ 960 w 1440"/>
              <a:gd name="T71" fmla="*/ 1107 h 1638"/>
              <a:gd name="T72" fmla="*/ 1056 w 1440"/>
              <a:gd name="T73" fmla="*/ 1011 h 1638"/>
              <a:gd name="T74" fmla="*/ 1056 w 1440"/>
              <a:gd name="T75" fmla="*/ 819 h 1638"/>
              <a:gd name="T76" fmla="*/ 960 w 1440"/>
              <a:gd name="T77" fmla="*/ 723 h 1638"/>
              <a:gd name="T78" fmla="*/ 528 w 1440"/>
              <a:gd name="T79" fmla="*/ 867 h 1638"/>
              <a:gd name="T80" fmla="*/ 528 w 1440"/>
              <a:gd name="T81" fmla="*/ 963 h 1638"/>
              <a:gd name="T82" fmla="*/ 864 w 1440"/>
              <a:gd name="T83" fmla="*/ 915 h 1638"/>
              <a:gd name="T84" fmla="*/ 960 w 1440"/>
              <a:gd name="T85" fmla="*/ 915 h 1638"/>
              <a:gd name="T86" fmla="*/ 864 w 1440"/>
              <a:gd name="T87" fmla="*/ 915 h 1638"/>
              <a:gd name="T88" fmla="*/ 720 w 1440"/>
              <a:gd name="T89" fmla="*/ 867 h 1638"/>
              <a:gd name="T90" fmla="*/ 720 w 1440"/>
              <a:gd name="T91" fmla="*/ 96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0" h="1638">
                <a:moveTo>
                  <a:pt x="96" y="1338"/>
                </a:moveTo>
                <a:cubicBezTo>
                  <a:pt x="96" y="1590"/>
                  <a:pt x="96" y="1590"/>
                  <a:pt x="96" y="1590"/>
                </a:cubicBezTo>
                <a:cubicBezTo>
                  <a:pt x="96" y="1616"/>
                  <a:pt x="117" y="1638"/>
                  <a:pt x="144" y="1638"/>
                </a:cubicBezTo>
                <a:cubicBezTo>
                  <a:pt x="1296" y="1638"/>
                  <a:pt x="1296" y="1638"/>
                  <a:pt x="1296" y="1638"/>
                </a:cubicBezTo>
                <a:cubicBezTo>
                  <a:pt x="1323" y="1638"/>
                  <a:pt x="1344" y="1616"/>
                  <a:pt x="1344" y="1590"/>
                </a:cubicBezTo>
                <a:cubicBezTo>
                  <a:pt x="1344" y="1338"/>
                  <a:pt x="1344" y="1338"/>
                  <a:pt x="1344" y="1338"/>
                </a:cubicBezTo>
                <a:cubicBezTo>
                  <a:pt x="1400" y="1319"/>
                  <a:pt x="1440" y="1265"/>
                  <a:pt x="1440" y="1203"/>
                </a:cubicBezTo>
                <a:cubicBezTo>
                  <a:pt x="1440" y="627"/>
                  <a:pt x="1440" y="627"/>
                  <a:pt x="1440" y="627"/>
                </a:cubicBezTo>
                <a:cubicBezTo>
                  <a:pt x="1440" y="564"/>
                  <a:pt x="1400" y="511"/>
                  <a:pt x="1344" y="491"/>
                </a:cubicBezTo>
                <a:cubicBezTo>
                  <a:pt x="1344" y="336"/>
                  <a:pt x="1344" y="336"/>
                  <a:pt x="1344" y="336"/>
                </a:cubicBezTo>
                <a:cubicBezTo>
                  <a:pt x="1344" y="335"/>
                  <a:pt x="1344" y="335"/>
                  <a:pt x="1344" y="335"/>
                </a:cubicBezTo>
                <a:cubicBezTo>
                  <a:pt x="1344" y="323"/>
                  <a:pt x="1339" y="311"/>
                  <a:pt x="1330" y="302"/>
                </a:cubicBezTo>
                <a:cubicBezTo>
                  <a:pt x="1042" y="14"/>
                  <a:pt x="1042" y="14"/>
                  <a:pt x="1042" y="14"/>
                </a:cubicBezTo>
                <a:cubicBezTo>
                  <a:pt x="1042" y="14"/>
                  <a:pt x="1042" y="14"/>
                  <a:pt x="1042" y="14"/>
                </a:cubicBezTo>
                <a:cubicBezTo>
                  <a:pt x="1033" y="5"/>
                  <a:pt x="1021" y="0"/>
                  <a:pt x="1008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0"/>
                  <a:pt x="119" y="5"/>
                  <a:pt x="110" y="14"/>
                </a:cubicBezTo>
                <a:cubicBezTo>
                  <a:pt x="101" y="23"/>
                  <a:pt x="96" y="35"/>
                  <a:pt x="96" y="48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40" y="511"/>
                  <a:pt x="0" y="564"/>
                  <a:pt x="0" y="627"/>
                </a:cubicBezTo>
                <a:cubicBezTo>
                  <a:pt x="0" y="1203"/>
                  <a:pt x="0" y="1203"/>
                  <a:pt x="0" y="1203"/>
                </a:cubicBezTo>
                <a:cubicBezTo>
                  <a:pt x="0" y="1265"/>
                  <a:pt x="40" y="1319"/>
                  <a:pt x="96" y="1338"/>
                </a:cubicBezTo>
                <a:close/>
                <a:moveTo>
                  <a:pt x="1248" y="1542"/>
                </a:moveTo>
                <a:cubicBezTo>
                  <a:pt x="192" y="1542"/>
                  <a:pt x="192" y="1542"/>
                  <a:pt x="192" y="1542"/>
                </a:cubicBezTo>
                <a:cubicBezTo>
                  <a:pt x="192" y="1347"/>
                  <a:pt x="192" y="1347"/>
                  <a:pt x="192" y="1347"/>
                </a:cubicBezTo>
                <a:cubicBezTo>
                  <a:pt x="1248" y="1347"/>
                  <a:pt x="1248" y="1347"/>
                  <a:pt x="1248" y="1347"/>
                </a:cubicBezTo>
                <a:lnTo>
                  <a:pt x="1248" y="1542"/>
                </a:lnTo>
                <a:close/>
                <a:moveTo>
                  <a:pt x="1056" y="163"/>
                </a:moveTo>
                <a:cubicBezTo>
                  <a:pt x="1180" y="288"/>
                  <a:pt x="1180" y="288"/>
                  <a:pt x="1180" y="288"/>
                </a:cubicBezTo>
                <a:cubicBezTo>
                  <a:pt x="1056" y="288"/>
                  <a:pt x="1056" y="288"/>
                  <a:pt x="1056" y="288"/>
                </a:cubicBezTo>
                <a:lnTo>
                  <a:pt x="1056" y="163"/>
                </a:lnTo>
                <a:close/>
                <a:moveTo>
                  <a:pt x="192" y="95"/>
                </a:moveTo>
                <a:cubicBezTo>
                  <a:pt x="960" y="95"/>
                  <a:pt x="960" y="95"/>
                  <a:pt x="960" y="95"/>
                </a:cubicBezTo>
                <a:cubicBezTo>
                  <a:pt x="960" y="336"/>
                  <a:pt x="960" y="336"/>
                  <a:pt x="960" y="336"/>
                </a:cubicBezTo>
                <a:cubicBezTo>
                  <a:pt x="960" y="362"/>
                  <a:pt x="981" y="384"/>
                  <a:pt x="1008" y="384"/>
                </a:cubicBezTo>
                <a:cubicBezTo>
                  <a:pt x="1248" y="384"/>
                  <a:pt x="1248" y="384"/>
                  <a:pt x="1248" y="384"/>
                </a:cubicBezTo>
                <a:cubicBezTo>
                  <a:pt x="1248" y="483"/>
                  <a:pt x="1248" y="483"/>
                  <a:pt x="1248" y="483"/>
                </a:cubicBezTo>
                <a:cubicBezTo>
                  <a:pt x="192" y="483"/>
                  <a:pt x="192" y="483"/>
                  <a:pt x="192" y="483"/>
                </a:cubicBezTo>
                <a:lnTo>
                  <a:pt x="192" y="95"/>
                </a:lnTo>
                <a:close/>
                <a:moveTo>
                  <a:pt x="96" y="627"/>
                </a:moveTo>
                <a:cubicBezTo>
                  <a:pt x="96" y="600"/>
                  <a:pt x="118" y="579"/>
                  <a:pt x="144" y="579"/>
                </a:cubicBezTo>
                <a:cubicBezTo>
                  <a:pt x="1296" y="579"/>
                  <a:pt x="1296" y="579"/>
                  <a:pt x="1296" y="579"/>
                </a:cubicBezTo>
                <a:cubicBezTo>
                  <a:pt x="1322" y="579"/>
                  <a:pt x="1344" y="600"/>
                  <a:pt x="1344" y="627"/>
                </a:cubicBezTo>
                <a:cubicBezTo>
                  <a:pt x="1344" y="1203"/>
                  <a:pt x="1344" y="1203"/>
                  <a:pt x="1344" y="1203"/>
                </a:cubicBezTo>
                <a:cubicBezTo>
                  <a:pt x="1344" y="1229"/>
                  <a:pt x="1322" y="1251"/>
                  <a:pt x="1296" y="1251"/>
                </a:cubicBezTo>
                <a:cubicBezTo>
                  <a:pt x="144" y="1251"/>
                  <a:pt x="144" y="1251"/>
                  <a:pt x="144" y="1251"/>
                </a:cubicBezTo>
                <a:cubicBezTo>
                  <a:pt x="118" y="1251"/>
                  <a:pt x="96" y="1229"/>
                  <a:pt x="96" y="1203"/>
                </a:cubicBezTo>
                <a:lnTo>
                  <a:pt x="96" y="627"/>
                </a:lnTo>
                <a:close/>
                <a:moveTo>
                  <a:pt x="192" y="915"/>
                </a:moveTo>
                <a:cubicBezTo>
                  <a:pt x="192" y="888"/>
                  <a:pt x="213" y="867"/>
                  <a:pt x="240" y="867"/>
                </a:cubicBezTo>
                <a:cubicBezTo>
                  <a:pt x="266" y="867"/>
                  <a:pt x="288" y="845"/>
                  <a:pt x="288" y="819"/>
                </a:cubicBezTo>
                <a:cubicBezTo>
                  <a:pt x="288" y="739"/>
                  <a:pt x="353" y="675"/>
                  <a:pt x="432" y="675"/>
                </a:cubicBezTo>
                <a:cubicBezTo>
                  <a:pt x="459" y="675"/>
                  <a:pt x="480" y="696"/>
                  <a:pt x="480" y="723"/>
                </a:cubicBezTo>
                <a:cubicBezTo>
                  <a:pt x="480" y="749"/>
                  <a:pt x="459" y="771"/>
                  <a:pt x="432" y="771"/>
                </a:cubicBezTo>
                <a:cubicBezTo>
                  <a:pt x="406" y="771"/>
                  <a:pt x="384" y="792"/>
                  <a:pt x="384" y="819"/>
                </a:cubicBezTo>
                <a:cubicBezTo>
                  <a:pt x="384" y="856"/>
                  <a:pt x="370" y="889"/>
                  <a:pt x="347" y="915"/>
                </a:cubicBezTo>
                <a:cubicBezTo>
                  <a:pt x="370" y="940"/>
                  <a:pt x="384" y="974"/>
                  <a:pt x="384" y="1011"/>
                </a:cubicBezTo>
                <a:cubicBezTo>
                  <a:pt x="384" y="1037"/>
                  <a:pt x="406" y="1059"/>
                  <a:pt x="432" y="1059"/>
                </a:cubicBezTo>
                <a:cubicBezTo>
                  <a:pt x="459" y="1059"/>
                  <a:pt x="480" y="1080"/>
                  <a:pt x="480" y="1107"/>
                </a:cubicBezTo>
                <a:cubicBezTo>
                  <a:pt x="480" y="1133"/>
                  <a:pt x="459" y="1155"/>
                  <a:pt x="432" y="1155"/>
                </a:cubicBezTo>
                <a:cubicBezTo>
                  <a:pt x="353" y="1155"/>
                  <a:pt x="288" y="1090"/>
                  <a:pt x="288" y="1011"/>
                </a:cubicBezTo>
                <a:cubicBezTo>
                  <a:pt x="288" y="984"/>
                  <a:pt x="266" y="963"/>
                  <a:pt x="240" y="963"/>
                </a:cubicBezTo>
                <a:cubicBezTo>
                  <a:pt x="213" y="963"/>
                  <a:pt x="192" y="941"/>
                  <a:pt x="192" y="915"/>
                </a:cubicBezTo>
                <a:close/>
                <a:moveTo>
                  <a:pt x="960" y="723"/>
                </a:moveTo>
                <a:cubicBezTo>
                  <a:pt x="960" y="696"/>
                  <a:pt x="981" y="675"/>
                  <a:pt x="1008" y="675"/>
                </a:cubicBezTo>
                <a:cubicBezTo>
                  <a:pt x="1087" y="675"/>
                  <a:pt x="1152" y="739"/>
                  <a:pt x="1152" y="819"/>
                </a:cubicBezTo>
                <a:cubicBezTo>
                  <a:pt x="1152" y="845"/>
                  <a:pt x="1174" y="867"/>
                  <a:pt x="1200" y="867"/>
                </a:cubicBezTo>
                <a:cubicBezTo>
                  <a:pt x="1227" y="867"/>
                  <a:pt x="1248" y="888"/>
                  <a:pt x="1248" y="915"/>
                </a:cubicBezTo>
                <a:cubicBezTo>
                  <a:pt x="1248" y="941"/>
                  <a:pt x="1227" y="963"/>
                  <a:pt x="1200" y="963"/>
                </a:cubicBezTo>
                <a:cubicBezTo>
                  <a:pt x="1174" y="963"/>
                  <a:pt x="1152" y="984"/>
                  <a:pt x="1152" y="1011"/>
                </a:cubicBezTo>
                <a:cubicBezTo>
                  <a:pt x="1152" y="1090"/>
                  <a:pt x="1087" y="1155"/>
                  <a:pt x="1008" y="1155"/>
                </a:cubicBezTo>
                <a:cubicBezTo>
                  <a:pt x="981" y="1155"/>
                  <a:pt x="960" y="1133"/>
                  <a:pt x="960" y="1107"/>
                </a:cubicBezTo>
                <a:cubicBezTo>
                  <a:pt x="960" y="1080"/>
                  <a:pt x="981" y="1059"/>
                  <a:pt x="1008" y="1059"/>
                </a:cubicBezTo>
                <a:cubicBezTo>
                  <a:pt x="1034" y="1059"/>
                  <a:pt x="1056" y="1037"/>
                  <a:pt x="1056" y="1011"/>
                </a:cubicBezTo>
                <a:cubicBezTo>
                  <a:pt x="1056" y="974"/>
                  <a:pt x="1070" y="940"/>
                  <a:pt x="1093" y="915"/>
                </a:cubicBezTo>
                <a:cubicBezTo>
                  <a:pt x="1070" y="889"/>
                  <a:pt x="1056" y="856"/>
                  <a:pt x="1056" y="819"/>
                </a:cubicBezTo>
                <a:cubicBezTo>
                  <a:pt x="1056" y="792"/>
                  <a:pt x="1034" y="771"/>
                  <a:pt x="1008" y="771"/>
                </a:cubicBezTo>
                <a:cubicBezTo>
                  <a:pt x="981" y="771"/>
                  <a:pt x="960" y="749"/>
                  <a:pt x="960" y="723"/>
                </a:cubicBezTo>
                <a:close/>
                <a:moveTo>
                  <a:pt x="480" y="915"/>
                </a:moveTo>
                <a:cubicBezTo>
                  <a:pt x="480" y="888"/>
                  <a:pt x="501" y="867"/>
                  <a:pt x="528" y="867"/>
                </a:cubicBezTo>
                <a:cubicBezTo>
                  <a:pt x="555" y="867"/>
                  <a:pt x="576" y="888"/>
                  <a:pt x="576" y="915"/>
                </a:cubicBezTo>
                <a:cubicBezTo>
                  <a:pt x="576" y="941"/>
                  <a:pt x="555" y="963"/>
                  <a:pt x="528" y="963"/>
                </a:cubicBezTo>
                <a:cubicBezTo>
                  <a:pt x="501" y="963"/>
                  <a:pt x="480" y="941"/>
                  <a:pt x="480" y="915"/>
                </a:cubicBezTo>
                <a:close/>
                <a:moveTo>
                  <a:pt x="864" y="915"/>
                </a:moveTo>
                <a:cubicBezTo>
                  <a:pt x="864" y="888"/>
                  <a:pt x="885" y="867"/>
                  <a:pt x="912" y="867"/>
                </a:cubicBezTo>
                <a:cubicBezTo>
                  <a:pt x="939" y="867"/>
                  <a:pt x="960" y="888"/>
                  <a:pt x="960" y="915"/>
                </a:cubicBezTo>
                <a:cubicBezTo>
                  <a:pt x="960" y="941"/>
                  <a:pt x="939" y="963"/>
                  <a:pt x="912" y="963"/>
                </a:cubicBezTo>
                <a:cubicBezTo>
                  <a:pt x="885" y="963"/>
                  <a:pt x="864" y="941"/>
                  <a:pt x="864" y="915"/>
                </a:cubicBezTo>
                <a:close/>
                <a:moveTo>
                  <a:pt x="672" y="915"/>
                </a:moveTo>
                <a:cubicBezTo>
                  <a:pt x="672" y="888"/>
                  <a:pt x="693" y="867"/>
                  <a:pt x="720" y="867"/>
                </a:cubicBezTo>
                <a:cubicBezTo>
                  <a:pt x="747" y="867"/>
                  <a:pt x="768" y="888"/>
                  <a:pt x="768" y="915"/>
                </a:cubicBezTo>
                <a:cubicBezTo>
                  <a:pt x="768" y="941"/>
                  <a:pt x="747" y="963"/>
                  <a:pt x="720" y="963"/>
                </a:cubicBezTo>
                <a:cubicBezTo>
                  <a:pt x="693" y="963"/>
                  <a:pt x="672" y="941"/>
                  <a:pt x="672" y="9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5094733" y="4585940"/>
            <a:ext cx="391811" cy="391372"/>
          </a:xfrm>
          <a:custGeom>
            <a:avLst/>
            <a:gdLst>
              <a:gd name="T0" fmla="*/ 672 w 1639"/>
              <a:gd name="T1" fmla="*/ 1395 h 1638"/>
              <a:gd name="T2" fmla="*/ 144 w 1639"/>
              <a:gd name="T3" fmla="*/ 483 h 1638"/>
              <a:gd name="T4" fmla="*/ 144 w 1639"/>
              <a:gd name="T5" fmla="*/ 1539 h 1638"/>
              <a:gd name="T6" fmla="*/ 528 w 1639"/>
              <a:gd name="T7" fmla="*/ 579 h 1638"/>
              <a:gd name="T8" fmla="*/ 96 w 1639"/>
              <a:gd name="T9" fmla="*/ 675 h 1638"/>
              <a:gd name="T10" fmla="*/ 576 w 1639"/>
              <a:gd name="T11" fmla="*/ 771 h 1638"/>
              <a:gd name="T12" fmla="*/ 96 w 1639"/>
              <a:gd name="T13" fmla="*/ 771 h 1638"/>
              <a:gd name="T14" fmla="*/ 576 w 1639"/>
              <a:gd name="T15" fmla="*/ 1395 h 1638"/>
              <a:gd name="T16" fmla="*/ 96 w 1639"/>
              <a:gd name="T17" fmla="*/ 1395 h 1638"/>
              <a:gd name="T18" fmla="*/ 967 w 1639"/>
              <a:gd name="T19" fmla="*/ 627 h 1638"/>
              <a:gd name="T20" fmla="*/ 1495 w 1639"/>
              <a:gd name="T21" fmla="*/ 1539 h 1638"/>
              <a:gd name="T22" fmla="*/ 1495 w 1639"/>
              <a:gd name="T23" fmla="*/ 483 h 1638"/>
              <a:gd name="T24" fmla="*/ 1495 w 1639"/>
              <a:gd name="T25" fmla="*/ 1443 h 1638"/>
              <a:gd name="T26" fmla="*/ 1063 w 1639"/>
              <a:gd name="T27" fmla="*/ 1347 h 1638"/>
              <a:gd name="T28" fmla="*/ 1543 w 1639"/>
              <a:gd name="T29" fmla="*/ 1251 h 1638"/>
              <a:gd name="T30" fmla="*/ 1543 w 1639"/>
              <a:gd name="T31" fmla="*/ 771 h 1638"/>
              <a:gd name="T32" fmla="*/ 1543 w 1639"/>
              <a:gd name="T33" fmla="*/ 675 h 1638"/>
              <a:gd name="T34" fmla="*/ 1111 w 1639"/>
              <a:gd name="T35" fmla="*/ 579 h 1638"/>
              <a:gd name="T36" fmla="*/ 336 w 1639"/>
              <a:gd name="T37" fmla="*/ 867 h 1638"/>
              <a:gd name="T38" fmla="*/ 480 w 1639"/>
              <a:gd name="T39" fmla="*/ 1011 h 1638"/>
              <a:gd name="T40" fmla="*/ 288 w 1639"/>
              <a:gd name="T41" fmla="*/ 1011 h 1638"/>
              <a:gd name="T42" fmla="*/ 336 w 1639"/>
              <a:gd name="T43" fmla="*/ 1059 h 1638"/>
              <a:gd name="T44" fmla="*/ 1447 w 1639"/>
              <a:gd name="T45" fmla="*/ 1107 h 1638"/>
              <a:gd name="T46" fmla="*/ 1207 w 1639"/>
              <a:gd name="T47" fmla="*/ 867 h 1638"/>
              <a:gd name="T48" fmla="*/ 1207 w 1639"/>
              <a:gd name="T49" fmla="*/ 1155 h 1638"/>
              <a:gd name="T50" fmla="*/ 1351 w 1639"/>
              <a:gd name="T51" fmla="*/ 1059 h 1638"/>
              <a:gd name="T52" fmla="*/ 867 w 1639"/>
              <a:gd name="T53" fmla="*/ 723 h 1638"/>
              <a:gd name="T54" fmla="*/ 771 w 1639"/>
              <a:gd name="T55" fmla="*/ 627 h 1638"/>
              <a:gd name="T56" fmla="*/ 867 w 1639"/>
              <a:gd name="T57" fmla="*/ 723 h 1638"/>
              <a:gd name="T58" fmla="*/ 771 w 1639"/>
              <a:gd name="T59" fmla="*/ 435 h 1638"/>
              <a:gd name="T60" fmla="*/ 867 w 1639"/>
              <a:gd name="T61" fmla="*/ 339 h 1638"/>
              <a:gd name="T62" fmla="*/ 819 w 1639"/>
              <a:gd name="T63" fmla="*/ 195 h 1638"/>
              <a:gd name="T64" fmla="*/ 819 w 1639"/>
              <a:gd name="T65" fmla="*/ 0 h 1638"/>
              <a:gd name="T66" fmla="*/ 867 w 1639"/>
              <a:gd name="T67" fmla="*/ 1491 h 1638"/>
              <a:gd name="T68" fmla="*/ 771 w 1639"/>
              <a:gd name="T69" fmla="*/ 1590 h 1638"/>
              <a:gd name="T70" fmla="*/ 867 w 1639"/>
              <a:gd name="T71" fmla="*/ 1491 h 1638"/>
              <a:gd name="T72" fmla="*/ 771 w 1639"/>
              <a:gd name="T73" fmla="*/ 1299 h 1638"/>
              <a:gd name="T74" fmla="*/ 867 w 1639"/>
              <a:gd name="T75" fmla="*/ 1203 h 1638"/>
              <a:gd name="T76" fmla="*/ 819 w 1639"/>
              <a:gd name="T77" fmla="*/ 1059 h 1638"/>
              <a:gd name="T78" fmla="*/ 819 w 1639"/>
              <a:gd name="T79" fmla="*/ 867 h 1638"/>
              <a:gd name="T80" fmla="*/ 475 w 1639"/>
              <a:gd name="T81" fmla="*/ 168 h 1638"/>
              <a:gd name="T82" fmla="*/ 206 w 1639"/>
              <a:gd name="T83" fmla="*/ 277 h 1638"/>
              <a:gd name="T84" fmla="*/ 323 w 1639"/>
              <a:gd name="T85" fmla="*/ 258 h 1638"/>
              <a:gd name="T86" fmla="*/ 475 w 1639"/>
              <a:gd name="T87" fmla="*/ 168 h 1638"/>
              <a:gd name="T88" fmla="*/ 1433 w 1639"/>
              <a:gd name="T89" fmla="*/ 305 h 1638"/>
              <a:gd name="T90" fmla="*/ 1303 w 1639"/>
              <a:gd name="T91" fmla="*/ 311 h 1638"/>
              <a:gd name="T92" fmla="*/ 1173 w 1639"/>
              <a:gd name="T93" fmla="*/ 305 h 1638"/>
              <a:gd name="T94" fmla="*/ 1173 w 1639"/>
              <a:gd name="T95" fmla="*/ 113 h 1638"/>
              <a:gd name="T96" fmla="*/ 1365 w 1639"/>
              <a:gd name="T97" fmla="*/ 11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9" h="1638">
                <a:moveTo>
                  <a:pt x="144" y="1539"/>
                </a:moveTo>
                <a:cubicBezTo>
                  <a:pt x="528" y="1539"/>
                  <a:pt x="528" y="1539"/>
                  <a:pt x="528" y="1539"/>
                </a:cubicBezTo>
                <a:cubicBezTo>
                  <a:pt x="608" y="1539"/>
                  <a:pt x="672" y="1474"/>
                  <a:pt x="672" y="1395"/>
                </a:cubicBezTo>
                <a:cubicBezTo>
                  <a:pt x="672" y="627"/>
                  <a:pt x="672" y="627"/>
                  <a:pt x="672" y="627"/>
                </a:cubicBezTo>
                <a:cubicBezTo>
                  <a:pt x="672" y="547"/>
                  <a:pt x="608" y="483"/>
                  <a:pt x="528" y="483"/>
                </a:cubicBezTo>
                <a:cubicBezTo>
                  <a:pt x="144" y="483"/>
                  <a:pt x="144" y="483"/>
                  <a:pt x="144" y="483"/>
                </a:cubicBezTo>
                <a:cubicBezTo>
                  <a:pt x="65" y="483"/>
                  <a:pt x="0" y="547"/>
                  <a:pt x="0" y="627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474"/>
                  <a:pt x="65" y="1539"/>
                  <a:pt x="144" y="1539"/>
                </a:cubicBezTo>
                <a:close/>
                <a:moveTo>
                  <a:pt x="96" y="627"/>
                </a:moveTo>
                <a:cubicBezTo>
                  <a:pt x="96" y="600"/>
                  <a:pt x="118" y="579"/>
                  <a:pt x="144" y="579"/>
                </a:cubicBezTo>
                <a:cubicBezTo>
                  <a:pt x="528" y="579"/>
                  <a:pt x="528" y="579"/>
                  <a:pt x="528" y="579"/>
                </a:cubicBezTo>
                <a:cubicBezTo>
                  <a:pt x="555" y="579"/>
                  <a:pt x="576" y="600"/>
                  <a:pt x="576" y="627"/>
                </a:cubicBezTo>
                <a:cubicBezTo>
                  <a:pt x="576" y="675"/>
                  <a:pt x="576" y="675"/>
                  <a:pt x="576" y="675"/>
                </a:cubicBezTo>
                <a:cubicBezTo>
                  <a:pt x="96" y="675"/>
                  <a:pt x="96" y="675"/>
                  <a:pt x="96" y="675"/>
                </a:cubicBezTo>
                <a:lnTo>
                  <a:pt x="96" y="627"/>
                </a:lnTo>
                <a:close/>
                <a:moveTo>
                  <a:pt x="96" y="771"/>
                </a:moveTo>
                <a:cubicBezTo>
                  <a:pt x="576" y="771"/>
                  <a:pt x="576" y="771"/>
                  <a:pt x="576" y="771"/>
                </a:cubicBezTo>
                <a:cubicBezTo>
                  <a:pt x="576" y="1251"/>
                  <a:pt x="576" y="1251"/>
                  <a:pt x="576" y="1251"/>
                </a:cubicBezTo>
                <a:cubicBezTo>
                  <a:pt x="96" y="1251"/>
                  <a:pt x="96" y="1251"/>
                  <a:pt x="96" y="1251"/>
                </a:cubicBezTo>
                <a:lnTo>
                  <a:pt x="96" y="771"/>
                </a:lnTo>
                <a:close/>
                <a:moveTo>
                  <a:pt x="96" y="1347"/>
                </a:moveTo>
                <a:cubicBezTo>
                  <a:pt x="576" y="1347"/>
                  <a:pt x="576" y="1347"/>
                  <a:pt x="576" y="1347"/>
                </a:cubicBezTo>
                <a:cubicBezTo>
                  <a:pt x="576" y="1395"/>
                  <a:pt x="576" y="1395"/>
                  <a:pt x="576" y="1395"/>
                </a:cubicBezTo>
                <a:cubicBezTo>
                  <a:pt x="576" y="1421"/>
                  <a:pt x="555" y="1443"/>
                  <a:pt x="528" y="1443"/>
                </a:cubicBezTo>
                <a:cubicBezTo>
                  <a:pt x="144" y="1443"/>
                  <a:pt x="144" y="1443"/>
                  <a:pt x="144" y="1443"/>
                </a:cubicBezTo>
                <a:cubicBezTo>
                  <a:pt x="118" y="1443"/>
                  <a:pt x="96" y="1421"/>
                  <a:pt x="96" y="1395"/>
                </a:cubicBezTo>
                <a:lnTo>
                  <a:pt x="96" y="1347"/>
                </a:lnTo>
                <a:close/>
                <a:moveTo>
                  <a:pt x="1111" y="483"/>
                </a:moveTo>
                <a:cubicBezTo>
                  <a:pt x="1031" y="483"/>
                  <a:pt x="967" y="547"/>
                  <a:pt x="967" y="627"/>
                </a:cubicBezTo>
                <a:cubicBezTo>
                  <a:pt x="967" y="1395"/>
                  <a:pt x="967" y="1395"/>
                  <a:pt x="967" y="1395"/>
                </a:cubicBezTo>
                <a:cubicBezTo>
                  <a:pt x="967" y="1474"/>
                  <a:pt x="1031" y="1539"/>
                  <a:pt x="1111" y="1539"/>
                </a:cubicBezTo>
                <a:cubicBezTo>
                  <a:pt x="1495" y="1539"/>
                  <a:pt x="1495" y="1539"/>
                  <a:pt x="1495" y="1539"/>
                </a:cubicBezTo>
                <a:cubicBezTo>
                  <a:pt x="1574" y="1539"/>
                  <a:pt x="1639" y="1474"/>
                  <a:pt x="1639" y="1395"/>
                </a:cubicBezTo>
                <a:cubicBezTo>
                  <a:pt x="1639" y="627"/>
                  <a:pt x="1639" y="627"/>
                  <a:pt x="1639" y="627"/>
                </a:cubicBezTo>
                <a:cubicBezTo>
                  <a:pt x="1639" y="547"/>
                  <a:pt x="1574" y="483"/>
                  <a:pt x="1495" y="483"/>
                </a:cubicBezTo>
                <a:lnTo>
                  <a:pt x="1111" y="483"/>
                </a:lnTo>
                <a:close/>
                <a:moveTo>
                  <a:pt x="1543" y="1395"/>
                </a:moveTo>
                <a:cubicBezTo>
                  <a:pt x="1543" y="1421"/>
                  <a:pt x="1521" y="1443"/>
                  <a:pt x="1495" y="1443"/>
                </a:cubicBezTo>
                <a:cubicBezTo>
                  <a:pt x="1111" y="1443"/>
                  <a:pt x="1111" y="1443"/>
                  <a:pt x="1111" y="1443"/>
                </a:cubicBezTo>
                <a:cubicBezTo>
                  <a:pt x="1084" y="1443"/>
                  <a:pt x="1063" y="1421"/>
                  <a:pt x="1063" y="1395"/>
                </a:cubicBezTo>
                <a:cubicBezTo>
                  <a:pt x="1063" y="1347"/>
                  <a:pt x="1063" y="1347"/>
                  <a:pt x="1063" y="1347"/>
                </a:cubicBezTo>
                <a:cubicBezTo>
                  <a:pt x="1543" y="1347"/>
                  <a:pt x="1543" y="1347"/>
                  <a:pt x="1543" y="1347"/>
                </a:cubicBezTo>
                <a:lnTo>
                  <a:pt x="1543" y="1395"/>
                </a:lnTo>
                <a:close/>
                <a:moveTo>
                  <a:pt x="1543" y="1251"/>
                </a:moveTo>
                <a:cubicBezTo>
                  <a:pt x="1063" y="1251"/>
                  <a:pt x="1063" y="1251"/>
                  <a:pt x="1063" y="1251"/>
                </a:cubicBezTo>
                <a:cubicBezTo>
                  <a:pt x="1063" y="771"/>
                  <a:pt x="1063" y="771"/>
                  <a:pt x="1063" y="771"/>
                </a:cubicBezTo>
                <a:cubicBezTo>
                  <a:pt x="1543" y="771"/>
                  <a:pt x="1543" y="771"/>
                  <a:pt x="1543" y="771"/>
                </a:cubicBezTo>
                <a:lnTo>
                  <a:pt x="1543" y="1251"/>
                </a:lnTo>
                <a:close/>
                <a:moveTo>
                  <a:pt x="1543" y="627"/>
                </a:moveTo>
                <a:cubicBezTo>
                  <a:pt x="1543" y="675"/>
                  <a:pt x="1543" y="675"/>
                  <a:pt x="1543" y="675"/>
                </a:cubicBezTo>
                <a:cubicBezTo>
                  <a:pt x="1063" y="675"/>
                  <a:pt x="1063" y="675"/>
                  <a:pt x="1063" y="675"/>
                </a:cubicBezTo>
                <a:cubicBezTo>
                  <a:pt x="1063" y="627"/>
                  <a:pt x="1063" y="627"/>
                  <a:pt x="1063" y="627"/>
                </a:cubicBezTo>
                <a:cubicBezTo>
                  <a:pt x="1063" y="600"/>
                  <a:pt x="1084" y="579"/>
                  <a:pt x="1111" y="579"/>
                </a:cubicBezTo>
                <a:cubicBezTo>
                  <a:pt x="1495" y="579"/>
                  <a:pt x="1495" y="579"/>
                  <a:pt x="1495" y="579"/>
                </a:cubicBezTo>
                <a:cubicBezTo>
                  <a:pt x="1521" y="579"/>
                  <a:pt x="1543" y="600"/>
                  <a:pt x="1543" y="627"/>
                </a:cubicBezTo>
                <a:close/>
                <a:moveTo>
                  <a:pt x="336" y="867"/>
                </a:moveTo>
                <a:cubicBezTo>
                  <a:pt x="257" y="867"/>
                  <a:pt x="192" y="931"/>
                  <a:pt x="192" y="1011"/>
                </a:cubicBezTo>
                <a:cubicBezTo>
                  <a:pt x="192" y="1090"/>
                  <a:pt x="257" y="1155"/>
                  <a:pt x="336" y="1155"/>
                </a:cubicBezTo>
                <a:cubicBezTo>
                  <a:pt x="416" y="1155"/>
                  <a:pt x="480" y="1090"/>
                  <a:pt x="480" y="1011"/>
                </a:cubicBezTo>
                <a:cubicBezTo>
                  <a:pt x="480" y="931"/>
                  <a:pt x="416" y="867"/>
                  <a:pt x="336" y="867"/>
                </a:cubicBezTo>
                <a:close/>
                <a:moveTo>
                  <a:pt x="336" y="1059"/>
                </a:moveTo>
                <a:cubicBezTo>
                  <a:pt x="310" y="1059"/>
                  <a:pt x="288" y="1037"/>
                  <a:pt x="288" y="1011"/>
                </a:cubicBezTo>
                <a:cubicBezTo>
                  <a:pt x="288" y="984"/>
                  <a:pt x="310" y="963"/>
                  <a:pt x="336" y="963"/>
                </a:cubicBezTo>
                <a:cubicBezTo>
                  <a:pt x="363" y="963"/>
                  <a:pt x="384" y="984"/>
                  <a:pt x="384" y="1011"/>
                </a:cubicBezTo>
                <a:cubicBezTo>
                  <a:pt x="384" y="1037"/>
                  <a:pt x="363" y="1059"/>
                  <a:pt x="336" y="1059"/>
                </a:cubicBezTo>
                <a:close/>
                <a:moveTo>
                  <a:pt x="1207" y="1155"/>
                </a:moveTo>
                <a:cubicBezTo>
                  <a:pt x="1399" y="1155"/>
                  <a:pt x="1399" y="1155"/>
                  <a:pt x="1399" y="1155"/>
                </a:cubicBezTo>
                <a:cubicBezTo>
                  <a:pt x="1425" y="1155"/>
                  <a:pt x="1447" y="1133"/>
                  <a:pt x="1447" y="1107"/>
                </a:cubicBezTo>
                <a:cubicBezTo>
                  <a:pt x="1447" y="915"/>
                  <a:pt x="1447" y="915"/>
                  <a:pt x="1447" y="915"/>
                </a:cubicBezTo>
                <a:cubicBezTo>
                  <a:pt x="1447" y="888"/>
                  <a:pt x="1425" y="867"/>
                  <a:pt x="1399" y="867"/>
                </a:cubicBezTo>
                <a:cubicBezTo>
                  <a:pt x="1207" y="867"/>
                  <a:pt x="1207" y="867"/>
                  <a:pt x="1207" y="867"/>
                </a:cubicBezTo>
                <a:cubicBezTo>
                  <a:pt x="1180" y="867"/>
                  <a:pt x="1159" y="888"/>
                  <a:pt x="1159" y="915"/>
                </a:cubicBezTo>
                <a:cubicBezTo>
                  <a:pt x="1159" y="1107"/>
                  <a:pt x="1159" y="1107"/>
                  <a:pt x="1159" y="1107"/>
                </a:cubicBezTo>
                <a:cubicBezTo>
                  <a:pt x="1159" y="1133"/>
                  <a:pt x="1180" y="1155"/>
                  <a:pt x="1207" y="1155"/>
                </a:cubicBezTo>
                <a:close/>
                <a:moveTo>
                  <a:pt x="1255" y="963"/>
                </a:moveTo>
                <a:cubicBezTo>
                  <a:pt x="1351" y="963"/>
                  <a:pt x="1351" y="963"/>
                  <a:pt x="1351" y="963"/>
                </a:cubicBezTo>
                <a:cubicBezTo>
                  <a:pt x="1351" y="1059"/>
                  <a:pt x="1351" y="1059"/>
                  <a:pt x="1351" y="1059"/>
                </a:cubicBezTo>
                <a:cubicBezTo>
                  <a:pt x="1255" y="1059"/>
                  <a:pt x="1255" y="1059"/>
                  <a:pt x="1255" y="1059"/>
                </a:cubicBezTo>
                <a:lnTo>
                  <a:pt x="1255" y="963"/>
                </a:lnTo>
                <a:close/>
                <a:moveTo>
                  <a:pt x="867" y="723"/>
                </a:moveTo>
                <a:cubicBezTo>
                  <a:pt x="867" y="749"/>
                  <a:pt x="846" y="771"/>
                  <a:pt x="819" y="771"/>
                </a:cubicBezTo>
                <a:cubicBezTo>
                  <a:pt x="793" y="771"/>
                  <a:pt x="771" y="749"/>
                  <a:pt x="771" y="723"/>
                </a:cubicBezTo>
                <a:cubicBezTo>
                  <a:pt x="771" y="627"/>
                  <a:pt x="771" y="627"/>
                  <a:pt x="771" y="627"/>
                </a:cubicBezTo>
                <a:cubicBezTo>
                  <a:pt x="771" y="600"/>
                  <a:pt x="793" y="579"/>
                  <a:pt x="819" y="579"/>
                </a:cubicBezTo>
                <a:cubicBezTo>
                  <a:pt x="846" y="579"/>
                  <a:pt x="867" y="600"/>
                  <a:pt x="867" y="627"/>
                </a:cubicBezTo>
                <a:lnTo>
                  <a:pt x="867" y="723"/>
                </a:lnTo>
                <a:close/>
                <a:moveTo>
                  <a:pt x="867" y="435"/>
                </a:moveTo>
                <a:cubicBezTo>
                  <a:pt x="867" y="461"/>
                  <a:pt x="846" y="483"/>
                  <a:pt x="819" y="483"/>
                </a:cubicBezTo>
                <a:cubicBezTo>
                  <a:pt x="793" y="483"/>
                  <a:pt x="771" y="461"/>
                  <a:pt x="771" y="435"/>
                </a:cubicBezTo>
                <a:cubicBezTo>
                  <a:pt x="771" y="339"/>
                  <a:pt x="771" y="339"/>
                  <a:pt x="771" y="339"/>
                </a:cubicBezTo>
                <a:cubicBezTo>
                  <a:pt x="771" y="312"/>
                  <a:pt x="793" y="291"/>
                  <a:pt x="819" y="291"/>
                </a:cubicBezTo>
                <a:cubicBezTo>
                  <a:pt x="846" y="291"/>
                  <a:pt x="867" y="312"/>
                  <a:pt x="867" y="339"/>
                </a:cubicBezTo>
                <a:lnTo>
                  <a:pt x="867" y="435"/>
                </a:lnTo>
                <a:close/>
                <a:moveTo>
                  <a:pt x="867" y="147"/>
                </a:moveTo>
                <a:cubicBezTo>
                  <a:pt x="867" y="173"/>
                  <a:pt x="846" y="195"/>
                  <a:pt x="819" y="195"/>
                </a:cubicBezTo>
                <a:cubicBezTo>
                  <a:pt x="793" y="195"/>
                  <a:pt x="771" y="173"/>
                  <a:pt x="771" y="147"/>
                </a:cubicBezTo>
                <a:cubicBezTo>
                  <a:pt x="771" y="48"/>
                  <a:pt x="771" y="48"/>
                  <a:pt x="771" y="48"/>
                </a:cubicBezTo>
                <a:cubicBezTo>
                  <a:pt x="771" y="21"/>
                  <a:pt x="793" y="0"/>
                  <a:pt x="819" y="0"/>
                </a:cubicBezTo>
                <a:cubicBezTo>
                  <a:pt x="846" y="0"/>
                  <a:pt x="867" y="21"/>
                  <a:pt x="867" y="48"/>
                </a:cubicBezTo>
                <a:lnTo>
                  <a:pt x="867" y="147"/>
                </a:lnTo>
                <a:close/>
                <a:moveTo>
                  <a:pt x="867" y="1491"/>
                </a:moveTo>
                <a:cubicBezTo>
                  <a:pt x="867" y="1590"/>
                  <a:pt x="867" y="1590"/>
                  <a:pt x="867" y="1590"/>
                </a:cubicBezTo>
                <a:cubicBezTo>
                  <a:pt x="867" y="1616"/>
                  <a:pt x="846" y="1638"/>
                  <a:pt x="819" y="1638"/>
                </a:cubicBezTo>
                <a:cubicBezTo>
                  <a:pt x="793" y="1638"/>
                  <a:pt x="771" y="1616"/>
                  <a:pt x="771" y="1590"/>
                </a:cubicBezTo>
                <a:cubicBezTo>
                  <a:pt x="771" y="1491"/>
                  <a:pt x="771" y="1491"/>
                  <a:pt x="771" y="1491"/>
                </a:cubicBezTo>
                <a:cubicBezTo>
                  <a:pt x="771" y="1464"/>
                  <a:pt x="793" y="1443"/>
                  <a:pt x="819" y="1443"/>
                </a:cubicBezTo>
                <a:cubicBezTo>
                  <a:pt x="846" y="1443"/>
                  <a:pt x="867" y="1464"/>
                  <a:pt x="867" y="1491"/>
                </a:cubicBezTo>
                <a:close/>
                <a:moveTo>
                  <a:pt x="867" y="1299"/>
                </a:moveTo>
                <a:cubicBezTo>
                  <a:pt x="867" y="1325"/>
                  <a:pt x="846" y="1347"/>
                  <a:pt x="819" y="1347"/>
                </a:cubicBezTo>
                <a:cubicBezTo>
                  <a:pt x="793" y="1347"/>
                  <a:pt x="771" y="1325"/>
                  <a:pt x="771" y="1299"/>
                </a:cubicBezTo>
                <a:cubicBezTo>
                  <a:pt x="771" y="1203"/>
                  <a:pt x="771" y="1203"/>
                  <a:pt x="771" y="1203"/>
                </a:cubicBezTo>
                <a:cubicBezTo>
                  <a:pt x="771" y="1176"/>
                  <a:pt x="793" y="1155"/>
                  <a:pt x="819" y="1155"/>
                </a:cubicBezTo>
                <a:cubicBezTo>
                  <a:pt x="846" y="1155"/>
                  <a:pt x="867" y="1176"/>
                  <a:pt x="867" y="1203"/>
                </a:cubicBezTo>
                <a:lnTo>
                  <a:pt x="867" y="1299"/>
                </a:lnTo>
                <a:close/>
                <a:moveTo>
                  <a:pt x="867" y="1011"/>
                </a:moveTo>
                <a:cubicBezTo>
                  <a:pt x="867" y="1037"/>
                  <a:pt x="846" y="1059"/>
                  <a:pt x="819" y="1059"/>
                </a:cubicBezTo>
                <a:cubicBezTo>
                  <a:pt x="793" y="1059"/>
                  <a:pt x="771" y="1037"/>
                  <a:pt x="771" y="1011"/>
                </a:cubicBezTo>
                <a:cubicBezTo>
                  <a:pt x="771" y="915"/>
                  <a:pt x="771" y="915"/>
                  <a:pt x="771" y="915"/>
                </a:cubicBezTo>
                <a:cubicBezTo>
                  <a:pt x="771" y="888"/>
                  <a:pt x="793" y="867"/>
                  <a:pt x="819" y="867"/>
                </a:cubicBezTo>
                <a:cubicBezTo>
                  <a:pt x="846" y="867"/>
                  <a:pt x="867" y="888"/>
                  <a:pt x="867" y="915"/>
                </a:cubicBezTo>
                <a:lnTo>
                  <a:pt x="867" y="1011"/>
                </a:lnTo>
                <a:close/>
                <a:moveTo>
                  <a:pt x="475" y="168"/>
                </a:moveTo>
                <a:cubicBezTo>
                  <a:pt x="379" y="360"/>
                  <a:pt x="379" y="360"/>
                  <a:pt x="379" y="360"/>
                </a:cubicBezTo>
                <a:cubicBezTo>
                  <a:pt x="364" y="390"/>
                  <a:pt x="325" y="396"/>
                  <a:pt x="302" y="373"/>
                </a:cubicBezTo>
                <a:cubicBezTo>
                  <a:pt x="206" y="277"/>
                  <a:pt x="206" y="277"/>
                  <a:pt x="206" y="277"/>
                </a:cubicBezTo>
                <a:cubicBezTo>
                  <a:pt x="188" y="258"/>
                  <a:pt x="188" y="228"/>
                  <a:pt x="206" y="209"/>
                </a:cubicBezTo>
                <a:cubicBezTo>
                  <a:pt x="225" y="190"/>
                  <a:pt x="255" y="190"/>
                  <a:pt x="274" y="209"/>
                </a:cubicBezTo>
                <a:cubicBezTo>
                  <a:pt x="323" y="258"/>
                  <a:pt x="323" y="258"/>
                  <a:pt x="323" y="258"/>
                </a:cubicBezTo>
                <a:cubicBezTo>
                  <a:pt x="389" y="125"/>
                  <a:pt x="389" y="125"/>
                  <a:pt x="389" y="125"/>
                </a:cubicBezTo>
                <a:cubicBezTo>
                  <a:pt x="401" y="102"/>
                  <a:pt x="430" y="92"/>
                  <a:pt x="454" y="104"/>
                </a:cubicBezTo>
                <a:cubicBezTo>
                  <a:pt x="477" y="116"/>
                  <a:pt x="487" y="144"/>
                  <a:pt x="475" y="168"/>
                </a:cubicBezTo>
                <a:close/>
                <a:moveTo>
                  <a:pt x="1433" y="181"/>
                </a:moveTo>
                <a:cubicBezTo>
                  <a:pt x="1370" y="243"/>
                  <a:pt x="1370" y="243"/>
                  <a:pt x="1370" y="243"/>
                </a:cubicBezTo>
                <a:cubicBezTo>
                  <a:pt x="1433" y="305"/>
                  <a:pt x="1433" y="305"/>
                  <a:pt x="1433" y="305"/>
                </a:cubicBezTo>
                <a:cubicBezTo>
                  <a:pt x="1451" y="324"/>
                  <a:pt x="1451" y="354"/>
                  <a:pt x="1433" y="373"/>
                </a:cubicBezTo>
                <a:cubicBezTo>
                  <a:pt x="1414" y="391"/>
                  <a:pt x="1383" y="391"/>
                  <a:pt x="1365" y="373"/>
                </a:cubicBezTo>
                <a:cubicBezTo>
                  <a:pt x="1303" y="311"/>
                  <a:pt x="1303" y="311"/>
                  <a:pt x="1303" y="311"/>
                </a:cubicBezTo>
                <a:cubicBezTo>
                  <a:pt x="1241" y="373"/>
                  <a:pt x="1241" y="373"/>
                  <a:pt x="1241" y="373"/>
                </a:cubicBezTo>
                <a:cubicBezTo>
                  <a:pt x="1222" y="391"/>
                  <a:pt x="1191" y="391"/>
                  <a:pt x="1173" y="373"/>
                </a:cubicBezTo>
                <a:cubicBezTo>
                  <a:pt x="1154" y="354"/>
                  <a:pt x="1154" y="324"/>
                  <a:pt x="1173" y="305"/>
                </a:cubicBezTo>
                <a:cubicBezTo>
                  <a:pt x="1235" y="243"/>
                  <a:pt x="1235" y="243"/>
                  <a:pt x="1235" y="243"/>
                </a:cubicBezTo>
                <a:cubicBezTo>
                  <a:pt x="1173" y="181"/>
                  <a:pt x="1173" y="181"/>
                  <a:pt x="1173" y="181"/>
                </a:cubicBezTo>
                <a:cubicBezTo>
                  <a:pt x="1154" y="162"/>
                  <a:pt x="1154" y="132"/>
                  <a:pt x="1173" y="113"/>
                </a:cubicBezTo>
                <a:cubicBezTo>
                  <a:pt x="1191" y="94"/>
                  <a:pt x="1222" y="94"/>
                  <a:pt x="1241" y="113"/>
                </a:cubicBezTo>
                <a:cubicBezTo>
                  <a:pt x="1303" y="175"/>
                  <a:pt x="1303" y="175"/>
                  <a:pt x="1303" y="175"/>
                </a:cubicBezTo>
                <a:cubicBezTo>
                  <a:pt x="1365" y="113"/>
                  <a:pt x="1365" y="113"/>
                  <a:pt x="1365" y="113"/>
                </a:cubicBezTo>
                <a:cubicBezTo>
                  <a:pt x="1383" y="94"/>
                  <a:pt x="1414" y="94"/>
                  <a:pt x="1433" y="113"/>
                </a:cubicBezTo>
                <a:cubicBezTo>
                  <a:pt x="1451" y="132"/>
                  <a:pt x="1451" y="162"/>
                  <a:pt x="1433" y="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4380727" y="4585940"/>
            <a:ext cx="367223" cy="391372"/>
          </a:xfrm>
          <a:custGeom>
            <a:avLst/>
            <a:gdLst>
              <a:gd name="T0" fmla="*/ 285 w 1536"/>
              <a:gd name="T1" fmla="*/ 499 h 1638"/>
              <a:gd name="T2" fmla="*/ 480 w 1536"/>
              <a:gd name="T3" fmla="*/ 432 h 1638"/>
              <a:gd name="T4" fmla="*/ 432 w 1536"/>
              <a:gd name="T5" fmla="*/ 672 h 1638"/>
              <a:gd name="T6" fmla="*/ 288 w 1536"/>
              <a:gd name="T7" fmla="*/ 1120 h 1638"/>
              <a:gd name="T8" fmla="*/ 480 w 1536"/>
              <a:gd name="T9" fmla="*/ 1511 h 1638"/>
              <a:gd name="T10" fmla="*/ 528 w 1536"/>
              <a:gd name="T11" fmla="*/ 1638 h 1638"/>
              <a:gd name="T12" fmla="*/ 1248 w 1536"/>
              <a:gd name="T13" fmla="*/ 1590 h 1638"/>
              <a:gd name="T14" fmla="*/ 1288 w 1536"/>
              <a:gd name="T15" fmla="*/ 1323 h 1638"/>
              <a:gd name="T16" fmla="*/ 1344 w 1536"/>
              <a:gd name="T17" fmla="*/ 720 h 1638"/>
              <a:gd name="T18" fmla="*/ 1147 w 1536"/>
              <a:gd name="T19" fmla="*/ 586 h 1638"/>
              <a:gd name="T20" fmla="*/ 912 w 1536"/>
              <a:gd name="T21" fmla="*/ 517 h 1638"/>
              <a:gd name="T22" fmla="*/ 768 w 1536"/>
              <a:gd name="T23" fmla="*/ 488 h 1638"/>
              <a:gd name="T24" fmla="*/ 851 w 1536"/>
              <a:gd name="T25" fmla="*/ 317 h 1638"/>
              <a:gd name="T26" fmla="*/ 1392 w 1536"/>
              <a:gd name="T27" fmla="*/ 480 h 1638"/>
              <a:gd name="T28" fmla="*/ 1392 w 1536"/>
              <a:gd name="T29" fmla="*/ 192 h 1638"/>
              <a:gd name="T30" fmla="*/ 863 w 1536"/>
              <a:gd name="T31" fmla="*/ 221 h 1638"/>
              <a:gd name="T32" fmla="*/ 384 w 1536"/>
              <a:gd name="T33" fmla="*/ 240 h 1638"/>
              <a:gd name="T34" fmla="*/ 236 w 1536"/>
              <a:gd name="T35" fmla="*/ 417 h 1638"/>
              <a:gd name="T36" fmla="*/ 0 w 1536"/>
              <a:gd name="T37" fmla="*/ 528 h 1638"/>
              <a:gd name="T38" fmla="*/ 288 w 1536"/>
              <a:gd name="T39" fmla="*/ 528 h 1638"/>
              <a:gd name="T40" fmla="*/ 1440 w 1536"/>
              <a:gd name="T41" fmla="*/ 336 h 1638"/>
              <a:gd name="T42" fmla="*/ 1344 w 1536"/>
              <a:gd name="T43" fmla="*/ 336 h 1638"/>
              <a:gd name="T44" fmla="*/ 816 w 1536"/>
              <a:gd name="T45" fmla="*/ 576 h 1638"/>
              <a:gd name="T46" fmla="*/ 864 w 1536"/>
              <a:gd name="T47" fmla="*/ 816 h 1638"/>
              <a:gd name="T48" fmla="*/ 960 w 1536"/>
              <a:gd name="T49" fmla="*/ 816 h 1638"/>
              <a:gd name="T50" fmla="*/ 1008 w 1536"/>
              <a:gd name="T51" fmla="*/ 576 h 1638"/>
              <a:gd name="T52" fmla="*/ 1056 w 1536"/>
              <a:gd name="T53" fmla="*/ 912 h 1638"/>
              <a:gd name="T54" fmla="*/ 1152 w 1536"/>
              <a:gd name="T55" fmla="*/ 912 h 1638"/>
              <a:gd name="T56" fmla="*/ 1200 w 1536"/>
              <a:gd name="T57" fmla="*/ 672 h 1638"/>
              <a:gd name="T58" fmla="*/ 1248 w 1536"/>
              <a:gd name="T59" fmla="*/ 1087 h 1638"/>
              <a:gd name="T60" fmla="*/ 1152 w 1536"/>
              <a:gd name="T61" fmla="*/ 1483 h 1638"/>
              <a:gd name="T62" fmla="*/ 576 w 1536"/>
              <a:gd name="T63" fmla="*/ 1542 h 1638"/>
              <a:gd name="T64" fmla="*/ 426 w 1536"/>
              <a:gd name="T65" fmla="*/ 1222 h 1638"/>
              <a:gd name="T66" fmla="*/ 384 w 1536"/>
              <a:gd name="T67" fmla="*/ 816 h 1638"/>
              <a:gd name="T68" fmla="*/ 480 w 1536"/>
              <a:gd name="T69" fmla="*/ 816 h 1638"/>
              <a:gd name="T70" fmla="*/ 528 w 1536"/>
              <a:gd name="T71" fmla="*/ 1056 h 1638"/>
              <a:gd name="T72" fmla="*/ 576 w 1536"/>
              <a:gd name="T73" fmla="*/ 336 h 1638"/>
              <a:gd name="T74" fmla="*/ 638 w 1536"/>
              <a:gd name="T75" fmla="*/ 290 h 1638"/>
              <a:gd name="T76" fmla="*/ 672 w 1536"/>
              <a:gd name="T77" fmla="*/ 816 h 1638"/>
              <a:gd name="T78" fmla="*/ 768 w 1536"/>
              <a:gd name="T79" fmla="*/ 816 h 1638"/>
              <a:gd name="T80" fmla="*/ 816 w 1536"/>
              <a:gd name="T81" fmla="*/ 576 h 1638"/>
              <a:gd name="T82" fmla="*/ 768 w 1536"/>
              <a:gd name="T83" fmla="*/ 240 h 1638"/>
              <a:gd name="T84" fmla="*/ 625 w 1536"/>
              <a:gd name="T85" fmla="*/ 192 h 1638"/>
              <a:gd name="T86" fmla="*/ 624 w 1536"/>
              <a:gd name="T87" fmla="*/ 192 h 1638"/>
              <a:gd name="T88" fmla="*/ 480 w 1536"/>
              <a:gd name="T89" fmla="*/ 240 h 1638"/>
              <a:gd name="T90" fmla="*/ 96 w 1536"/>
              <a:gd name="T91" fmla="*/ 528 h 1638"/>
              <a:gd name="T92" fmla="*/ 192 w 1536"/>
              <a:gd name="T93" fmla="*/ 528 h 1638"/>
              <a:gd name="T94" fmla="*/ 96 w 1536"/>
              <a:gd name="T95" fmla="*/ 52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36" h="1638">
                <a:moveTo>
                  <a:pt x="288" y="528"/>
                </a:moveTo>
                <a:cubicBezTo>
                  <a:pt x="288" y="518"/>
                  <a:pt x="287" y="509"/>
                  <a:pt x="285" y="499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57" y="413"/>
                  <a:pt x="468" y="423"/>
                  <a:pt x="480" y="432"/>
                </a:cubicBezTo>
                <a:cubicBezTo>
                  <a:pt x="480" y="680"/>
                  <a:pt x="480" y="680"/>
                  <a:pt x="480" y="680"/>
                </a:cubicBezTo>
                <a:cubicBezTo>
                  <a:pt x="465" y="675"/>
                  <a:pt x="449" y="672"/>
                  <a:pt x="432" y="672"/>
                </a:cubicBezTo>
                <a:cubicBezTo>
                  <a:pt x="353" y="672"/>
                  <a:pt x="288" y="737"/>
                  <a:pt x="288" y="816"/>
                </a:cubicBezTo>
                <a:cubicBezTo>
                  <a:pt x="288" y="1120"/>
                  <a:pt x="288" y="1120"/>
                  <a:pt x="288" y="1120"/>
                </a:cubicBezTo>
                <a:cubicBezTo>
                  <a:pt x="288" y="1184"/>
                  <a:pt x="313" y="1245"/>
                  <a:pt x="358" y="1290"/>
                </a:cubicBezTo>
                <a:cubicBezTo>
                  <a:pt x="383" y="1322"/>
                  <a:pt x="480" y="1379"/>
                  <a:pt x="480" y="1511"/>
                </a:cubicBezTo>
                <a:cubicBezTo>
                  <a:pt x="480" y="1590"/>
                  <a:pt x="480" y="1590"/>
                  <a:pt x="480" y="1590"/>
                </a:cubicBezTo>
                <a:cubicBezTo>
                  <a:pt x="480" y="1617"/>
                  <a:pt x="501" y="1638"/>
                  <a:pt x="528" y="1638"/>
                </a:cubicBezTo>
                <a:cubicBezTo>
                  <a:pt x="1200" y="1638"/>
                  <a:pt x="1200" y="1638"/>
                  <a:pt x="1200" y="1638"/>
                </a:cubicBezTo>
                <a:cubicBezTo>
                  <a:pt x="1227" y="1638"/>
                  <a:pt x="1248" y="1617"/>
                  <a:pt x="1248" y="1590"/>
                </a:cubicBezTo>
                <a:cubicBezTo>
                  <a:pt x="1248" y="1483"/>
                  <a:pt x="1248" y="1483"/>
                  <a:pt x="1248" y="1483"/>
                </a:cubicBezTo>
                <a:cubicBezTo>
                  <a:pt x="1248" y="1393"/>
                  <a:pt x="1287" y="1327"/>
                  <a:pt x="1288" y="1323"/>
                </a:cubicBezTo>
                <a:cubicBezTo>
                  <a:pt x="1325" y="1250"/>
                  <a:pt x="1344" y="1168"/>
                  <a:pt x="1344" y="1087"/>
                </a:cubicBezTo>
                <a:cubicBezTo>
                  <a:pt x="1344" y="720"/>
                  <a:pt x="1344" y="720"/>
                  <a:pt x="1344" y="720"/>
                </a:cubicBezTo>
                <a:cubicBezTo>
                  <a:pt x="1344" y="641"/>
                  <a:pt x="1279" y="576"/>
                  <a:pt x="1200" y="576"/>
                </a:cubicBezTo>
                <a:cubicBezTo>
                  <a:pt x="1181" y="576"/>
                  <a:pt x="1163" y="580"/>
                  <a:pt x="1147" y="586"/>
                </a:cubicBezTo>
                <a:cubicBezTo>
                  <a:pt x="1130" y="525"/>
                  <a:pt x="1074" y="480"/>
                  <a:pt x="1008" y="480"/>
                </a:cubicBezTo>
                <a:cubicBezTo>
                  <a:pt x="971" y="480"/>
                  <a:pt x="937" y="494"/>
                  <a:pt x="912" y="517"/>
                </a:cubicBezTo>
                <a:cubicBezTo>
                  <a:pt x="886" y="494"/>
                  <a:pt x="853" y="480"/>
                  <a:pt x="816" y="480"/>
                </a:cubicBezTo>
                <a:cubicBezTo>
                  <a:pt x="799" y="480"/>
                  <a:pt x="783" y="483"/>
                  <a:pt x="768" y="488"/>
                </a:cubicBezTo>
                <a:cubicBezTo>
                  <a:pt x="768" y="432"/>
                  <a:pt x="768" y="432"/>
                  <a:pt x="768" y="432"/>
                </a:cubicBezTo>
                <a:cubicBezTo>
                  <a:pt x="807" y="403"/>
                  <a:pt x="836" y="362"/>
                  <a:pt x="851" y="317"/>
                </a:cubicBezTo>
                <a:cubicBezTo>
                  <a:pt x="1251" y="367"/>
                  <a:pt x="1251" y="367"/>
                  <a:pt x="1251" y="367"/>
                </a:cubicBezTo>
                <a:cubicBezTo>
                  <a:pt x="1265" y="431"/>
                  <a:pt x="1323" y="480"/>
                  <a:pt x="1392" y="480"/>
                </a:cubicBezTo>
                <a:cubicBezTo>
                  <a:pt x="1471" y="480"/>
                  <a:pt x="1536" y="415"/>
                  <a:pt x="1536" y="336"/>
                </a:cubicBezTo>
                <a:cubicBezTo>
                  <a:pt x="1536" y="257"/>
                  <a:pt x="1471" y="192"/>
                  <a:pt x="1392" y="192"/>
                </a:cubicBezTo>
                <a:cubicBezTo>
                  <a:pt x="1336" y="192"/>
                  <a:pt x="1287" y="224"/>
                  <a:pt x="1263" y="271"/>
                </a:cubicBezTo>
                <a:cubicBezTo>
                  <a:pt x="863" y="221"/>
                  <a:pt x="863" y="221"/>
                  <a:pt x="863" y="221"/>
                </a:cubicBezTo>
                <a:cubicBezTo>
                  <a:pt x="854" y="98"/>
                  <a:pt x="750" y="0"/>
                  <a:pt x="624" y="0"/>
                </a:cubicBezTo>
                <a:cubicBezTo>
                  <a:pt x="492" y="0"/>
                  <a:pt x="384" y="108"/>
                  <a:pt x="384" y="240"/>
                </a:cubicBezTo>
                <a:cubicBezTo>
                  <a:pt x="384" y="267"/>
                  <a:pt x="389" y="294"/>
                  <a:pt x="398" y="320"/>
                </a:cubicBezTo>
                <a:cubicBezTo>
                  <a:pt x="236" y="417"/>
                  <a:pt x="236" y="417"/>
                  <a:pt x="236" y="417"/>
                </a:cubicBezTo>
                <a:cubicBezTo>
                  <a:pt x="211" y="396"/>
                  <a:pt x="179" y="384"/>
                  <a:pt x="144" y="384"/>
                </a:cubicBezTo>
                <a:cubicBezTo>
                  <a:pt x="65" y="384"/>
                  <a:pt x="0" y="449"/>
                  <a:pt x="0" y="528"/>
                </a:cubicBezTo>
                <a:cubicBezTo>
                  <a:pt x="0" y="607"/>
                  <a:pt x="65" y="672"/>
                  <a:pt x="144" y="672"/>
                </a:cubicBezTo>
                <a:cubicBezTo>
                  <a:pt x="223" y="672"/>
                  <a:pt x="288" y="607"/>
                  <a:pt x="288" y="528"/>
                </a:cubicBezTo>
                <a:close/>
                <a:moveTo>
                  <a:pt x="1392" y="288"/>
                </a:moveTo>
                <a:cubicBezTo>
                  <a:pt x="1418" y="288"/>
                  <a:pt x="1440" y="309"/>
                  <a:pt x="1440" y="336"/>
                </a:cubicBezTo>
                <a:cubicBezTo>
                  <a:pt x="1440" y="362"/>
                  <a:pt x="1418" y="384"/>
                  <a:pt x="1392" y="384"/>
                </a:cubicBezTo>
                <a:cubicBezTo>
                  <a:pt x="1366" y="384"/>
                  <a:pt x="1344" y="362"/>
                  <a:pt x="1344" y="336"/>
                </a:cubicBezTo>
                <a:cubicBezTo>
                  <a:pt x="1344" y="309"/>
                  <a:pt x="1366" y="288"/>
                  <a:pt x="1392" y="288"/>
                </a:cubicBezTo>
                <a:close/>
                <a:moveTo>
                  <a:pt x="816" y="576"/>
                </a:moveTo>
                <a:cubicBezTo>
                  <a:pt x="842" y="576"/>
                  <a:pt x="864" y="597"/>
                  <a:pt x="864" y="624"/>
                </a:cubicBezTo>
                <a:cubicBezTo>
                  <a:pt x="864" y="816"/>
                  <a:pt x="864" y="816"/>
                  <a:pt x="864" y="816"/>
                </a:cubicBezTo>
                <a:cubicBezTo>
                  <a:pt x="864" y="842"/>
                  <a:pt x="885" y="864"/>
                  <a:pt x="912" y="864"/>
                </a:cubicBezTo>
                <a:cubicBezTo>
                  <a:pt x="939" y="864"/>
                  <a:pt x="960" y="842"/>
                  <a:pt x="960" y="816"/>
                </a:cubicBezTo>
                <a:cubicBezTo>
                  <a:pt x="960" y="624"/>
                  <a:pt x="960" y="624"/>
                  <a:pt x="960" y="624"/>
                </a:cubicBezTo>
                <a:cubicBezTo>
                  <a:pt x="960" y="597"/>
                  <a:pt x="982" y="576"/>
                  <a:pt x="1008" y="576"/>
                </a:cubicBezTo>
                <a:cubicBezTo>
                  <a:pt x="1034" y="576"/>
                  <a:pt x="1056" y="597"/>
                  <a:pt x="1056" y="624"/>
                </a:cubicBezTo>
                <a:cubicBezTo>
                  <a:pt x="1056" y="912"/>
                  <a:pt x="1056" y="912"/>
                  <a:pt x="1056" y="912"/>
                </a:cubicBezTo>
                <a:cubicBezTo>
                  <a:pt x="1056" y="938"/>
                  <a:pt x="1077" y="960"/>
                  <a:pt x="1104" y="960"/>
                </a:cubicBezTo>
                <a:cubicBezTo>
                  <a:pt x="1131" y="960"/>
                  <a:pt x="1152" y="938"/>
                  <a:pt x="1152" y="912"/>
                </a:cubicBezTo>
                <a:cubicBezTo>
                  <a:pt x="1152" y="720"/>
                  <a:pt x="1152" y="720"/>
                  <a:pt x="1152" y="720"/>
                </a:cubicBezTo>
                <a:cubicBezTo>
                  <a:pt x="1152" y="693"/>
                  <a:pt x="1174" y="672"/>
                  <a:pt x="1200" y="672"/>
                </a:cubicBezTo>
                <a:cubicBezTo>
                  <a:pt x="1226" y="672"/>
                  <a:pt x="1248" y="693"/>
                  <a:pt x="1248" y="720"/>
                </a:cubicBezTo>
                <a:cubicBezTo>
                  <a:pt x="1248" y="1087"/>
                  <a:pt x="1248" y="1087"/>
                  <a:pt x="1248" y="1087"/>
                </a:cubicBezTo>
                <a:cubicBezTo>
                  <a:pt x="1248" y="1153"/>
                  <a:pt x="1232" y="1220"/>
                  <a:pt x="1202" y="1280"/>
                </a:cubicBezTo>
                <a:cubicBezTo>
                  <a:pt x="1200" y="1286"/>
                  <a:pt x="1152" y="1366"/>
                  <a:pt x="1152" y="1483"/>
                </a:cubicBezTo>
                <a:cubicBezTo>
                  <a:pt x="1152" y="1542"/>
                  <a:pt x="1152" y="1542"/>
                  <a:pt x="1152" y="1542"/>
                </a:cubicBezTo>
                <a:cubicBezTo>
                  <a:pt x="576" y="1542"/>
                  <a:pt x="576" y="1542"/>
                  <a:pt x="576" y="1542"/>
                </a:cubicBezTo>
                <a:cubicBezTo>
                  <a:pt x="576" y="1511"/>
                  <a:pt x="576" y="1511"/>
                  <a:pt x="576" y="1511"/>
                </a:cubicBezTo>
                <a:cubicBezTo>
                  <a:pt x="576" y="1333"/>
                  <a:pt x="448" y="1251"/>
                  <a:pt x="426" y="1222"/>
                </a:cubicBezTo>
                <a:cubicBezTo>
                  <a:pt x="399" y="1195"/>
                  <a:pt x="384" y="1159"/>
                  <a:pt x="384" y="1120"/>
                </a:cubicBezTo>
                <a:cubicBezTo>
                  <a:pt x="384" y="816"/>
                  <a:pt x="384" y="816"/>
                  <a:pt x="384" y="816"/>
                </a:cubicBezTo>
                <a:cubicBezTo>
                  <a:pt x="384" y="789"/>
                  <a:pt x="406" y="768"/>
                  <a:pt x="432" y="768"/>
                </a:cubicBezTo>
                <a:cubicBezTo>
                  <a:pt x="458" y="768"/>
                  <a:pt x="480" y="789"/>
                  <a:pt x="480" y="816"/>
                </a:cubicBezTo>
                <a:cubicBezTo>
                  <a:pt x="480" y="1008"/>
                  <a:pt x="480" y="1008"/>
                  <a:pt x="480" y="1008"/>
                </a:cubicBezTo>
                <a:cubicBezTo>
                  <a:pt x="480" y="1034"/>
                  <a:pt x="501" y="1056"/>
                  <a:pt x="528" y="1056"/>
                </a:cubicBezTo>
                <a:cubicBezTo>
                  <a:pt x="555" y="1056"/>
                  <a:pt x="576" y="1034"/>
                  <a:pt x="576" y="1008"/>
                </a:cubicBezTo>
                <a:cubicBezTo>
                  <a:pt x="576" y="336"/>
                  <a:pt x="576" y="336"/>
                  <a:pt x="576" y="336"/>
                </a:cubicBezTo>
                <a:cubicBezTo>
                  <a:pt x="576" y="310"/>
                  <a:pt x="596" y="289"/>
                  <a:pt x="622" y="288"/>
                </a:cubicBezTo>
                <a:cubicBezTo>
                  <a:pt x="638" y="290"/>
                  <a:pt x="638" y="290"/>
                  <a:pt x="638" y="290"/>
                </a:cubicBezTo>
                <a:cubicBezTo>
                  <a:pt x="658" y="296"/>
                  <a:pt x="672" y="314"/>
                  <a:pt x="672" y="336"/>
                </a:cubicBezTo>
                <a:cubicBezTo>
                  <a:pt x="672" y="816"/>
                  <a:pt x="672" y="816"/>
                  <a:pt x="672" y="816"/>
                </a:cubicBezTo>
                <a:cubicBezTo>
                  <a:pt x="672" y="842"/>
                  <a:pt x="693" y="864"/>
                  <a:pt x="720" y="864"/>
                </a:cubicBezTo>
                <a:cubicBezTo>
                  <a:pt x="747" y="864"/>
                  <a:pt x="768" y="842"/>
                  <a:pt x="768" y="816"/>
                </a:cubicBezTo>
                <a:cubicBezTo>
                  <a:pt x="768" y="624"/>
                  <a:pt x="768" y="624"/>
                  <a:pt x="768" y="624"/>
                </a:cubicBezTo>
                <a:cubicBezTo>
                  <a:pt x="768" y="597"/>
                  <a:pt x="790" y="576"/>
                  <a:pt x="816" y="576"/>
                </a:cubicBezTo>
                <a:close/>
                <a:moveTo>
                  <a:pt x="624" y="96"/>
                </a:moveTo>
                <a:cubicBezTo>
                  <a:pt x="703" y="96"/>
                  <a:pt x="768" y="161"/>
                  <a:pt x="768" y="240"/>
                </a:cubicBezTo>
                <a:cubicBezTo>
                  <a:pt x="768" y="256"/>
                  <a:pt x="765" y="273"/>
                  <a:pt x="760" y="288"/>
                </a:cubicBezTo>
                <a:cubicBezTo>
                  <a:pt x="740" y="232"/>
                  <a:pt x="686" y="193"/>
                  <a:pt x="625" y="192"/>
                </a:cubicBezTo>
                <a:cubicBezTo>
                  <a:pt x="625" y="192"/>
                  <a:pt x="625" y="192"/>
                  <a:pt x="625" y="192"/>
                </a:cubicBezTo>
                <a:cubicBezTo>
                  <a:pt x="624" y="192"/>
                  <a:pt x="624" y="192"/>
                  <a:pt x="624" y="192"/>
                </a:cubicBezTo>
                <a:cubicBezTo>
                  <a:pt x="561" y="192"/>
                  <a:pt x="508" y="232"/>
                  <a:pt x="488" y="288"/>
                </a:cubicBezTo>
                <a:cubicBezTo>
                  <a:pt x="483" y="273"/>
                  <a:pt x="480" y="256"/>
                  <a:pt x="480" y="240"/>
                </a:cubicBezTo>
                <a:cubicBezTo>
                  <a:pt x="480" y="161"/>
                  <a:pt x="545" y="96"/>
                  <a:pt x="624" y="96"/>
                </a:cubicBezTo>
                <a:close/>
                <a:moveTo>
                  <a:pt x="96" y="528"/>
                </a:moveTo>
                <a:cubicBezTo>
                  <a:pt x="96" y="501"/>
                  <a:pt x="118" y="480"/>
                  <a:pt x="144" y="480"/>
                </a:cubicBezTo>
                <a:cubicBezTo>
                  <a:pt x="170" y="480"/>
                  <a:pt x="192" y="501"/>
                  <a:pt x="192" y="528"/>
                </a:cubicBezTo>
                <a:cubicBezTo>
                  <a:pt x="192" y="554"/>
                  <a:pt x="170" y="576"/>
                  <a:pt x="144" y="576"/>
                </a:cubicBezTo>
                <a:cubicBezTo>
                  <a:pt x="118" y="576"/>
                  <a:pt x="96" y="554"/>
                  <a:pt x="96" y="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Freeform 52"/>
          <p:cNvSpPr>
            <a:spLocks noEditPoints="1"/>
          </p:cNvSpPr>
          <p:nvPr/>
        </p:nvSpPr>
        <p:spPr bwMode="auto">
          <a:xfrm>
            <a:off x="732389" y="5929277"/>
            <a:ext cx="392543" cy="392396"/>
          </a:xfrm>
          <a:custGeom>
            <a:avLst/>
            <a:gdLst>
              <a:gd name="T0" fmla="*/ 1635 w 1642"/>
              <a:gd name="T1" fmla="*/ 226 h 1642"/>
              <a:gd name="T2" fmla="*/ 1447 w 1642"/>
              <a:gd name="T3" fmla="*/ 196 h 1642"/>
              <a:gd name="T4" fmla="*/ 1417 w 1642"/>
              <a:gd name="T5" fmla="*/ 8 h 1642"/>
              <a:gd name="T6" fmla="*/ 1255 w 1642"/>
              <a:gd name="T7" fmla="*/ 128 h 1642"/>
              <a:gd name="T8" fmla="*/ 0 w 1642"/>
              <a:gd name="T9" fmla="*/ 823 h 1642"/>
              <a:gd name="T10" fmla="*/ 1639 w 1642"/>
              <a:gd name="T11" fmla="*/ 823 h 1642"/>
              <a:gd name="T12" fmla="*/ 1625 w 1642"/>
              <a:gd name="T13" fmla="*/ 278 h 1642"/>
              <a:gd name="T14" fmla="*/ 1351 w 1642"/>
              <a:gd name="T15" fmla="*/ 168 h 1642"/>
              <a:gd name="T16" fmla="*/ 1399 w 1642"/>
              <a:gd name="T17" fmla="*/ 292 h 1642"/>
              <a:gd name="T18" fmla="*/ 1379 w 1642"/>
              <a:gd name="T19" fmla="*/ 388 h 1642"/>
              <a:gd name="T20" fmla="*/ 1255 w 1642"/>
              <a:gd name="T21" fmla="*/ 264 h 1642"/>
              <a:gd name="T22" fmla="*/ 1351 w 1642"/>
              <a:gd name="T23" fmla="*/ 823 h 1642"/>
              <a:gd name="T24" fmla="*/ 288 w 1642"/>
              <a:gd name="T25" fmla="*/ 823 h 1642"/>
              <a:gd name="T26" fmla="*/ 1159 w 1642"/>
              <a:gd name="T27" fmla="*/ 413 h 1642"/>
              <a:gd name="T28" fmla="*/ 1091 w 1642"/>
              <a:gd name="T29" fmla="*/ 484 h 1642"/>
              <a:gd name="T30" fmla="*/ 384 w 1642"/>
              <a:gd name="T31" fmla="*/ 823 h 1642"/>
              <a:gd name="T32" fmla="*/ 1255 w 1642"/>
              <a:gd name="T33" fmla="*/ 823 h 1642"/>
              <a:gd name="T34" fmla="*/ 1226 w 1642"/>
              <a:gd name="T35" fmla="*/ 484 h 1642"/>
              <a:gd name="T36" fmla="*/ 785 w 1642"/>
              <a:gd name="T37" fmla="*/ 857 h 1642"/>
              <a:gd name="T38" fmla="*/ 951 w 1642"/>
              <a:gd name="T39" fmla="*/ 759 h 1642"/>
              <a:gd name="T40" fmla="*/ 819 w 1642"/>
              <a:gd name="T41" fmla="*/ 967 h 1642"/>
              <a:gd name="T42" fmla="*/ 819 w 1642"/>
              <a:gd name="T43" fmla="*/ 676 h 1642"/>
              <a:gd name="T44" fmla="*/ 785 w 1642"/>
              <a:gd name="T45" fmla="*/ 789 h 1642"/>
              <a:gd name="T46" fmla="*/ 953 w 1642"/>
              <a:gd name="T47" fmla="*/ 621 h 1642"/>
              <a:gd name="T48" fmla="*/ 576 w 1642"/>
              <a:gd name="T49" fmla="*/ 823 h 1642"/>
              <a:gd name="T50" fmla="*/ 1063 w 1642"/>
              <a:gd name="T51" fmla="*/ 823 h 1642"/>
              <a:gd name="T52" fmla="*/ 1090 w 1642"/>
              <a:gd name="T53" fmla="*/ 621 h 1642"/>
              <a:gd name="T54" fmla="*/ 819 w 1642"/>
              <a:gd name="T55" fmla="*/ 1159 h 1642"/>
              <a:gd name="T56" fmla="*/ 819 w 1642"/>
              <a:gd name="T57" fmla="*/ 484 h 1642"/>
              <a:gd name="T58" fmla="*/ 953 w 1642"/>
              <a:gd name="T59" fmla="*/ 621 h 1642"/>
              <a:gd name="T60" fmla="*/ 819 w 1642"/>
              <a:gd name="T61" fmla="*/ 1546 h 1642"/>
              <a:gd name="T62" fmla="*/ 819 w 1642"/>
              <a:gd name="T63" fmla="*/ 100 h 1642"/>
              <a:gd name="T64" fmla="*/ 1173 w 1642"/>
              <a:gd name="T65" fmla="*/ 210 h 1642"/>
              <a:gd name="T66" fmla="*/ 1159 w 1642"/>
              <a:gd name="T67" fmla="*/ 294 h 1642"/>
              <a:gd name="T68" fmla="*/ 192 w 1642"/>
              <a:gd name="T69" fmla="*/ 823 h 1642"/>
              <a:gd name="T70" fmla="*/ 1447 w 1642"/>
              <a:gd name="T71" fmla="*/ 823 h 1642"/>
              <a:gd name="T72" fmla="*/ 1399 w 1642"/>
              <a:gd name="T73" fmla="*/ 484 h 1642"/>
              <a:gd name="T74" fmla="*/ 1445 w 1642"/>
              <a:gd name="T75" fmla="*/ 458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42" h="1642">
                <a:moveTo>
                  <a:pt x="1625" y="278"/>
                </a:moveTo>
                <a:cubicBezTo>
                  <a:pt x="1638" y="264"/>
                  <a:pt x="1642" y="244"/>
                  <a:pt x="1635" y="226"/>
                </a:cubicBezTo>
                <a:cubicBezTo>
                  <a:pt x="1627" y="208"/>
                  <a:pt x="1610" y="196"/>
                  <a:pt x="1591" y="196"/>
                </a:cubicBezTo>
                <a:cubicBezTo>
                  <a:pt x="1447" y="196"/>
                  <a:pt x="1447" y="196"/>
                  <a:pt x="1447" y="196"/>
                </a:cubicBezTo>
                <a:cubicBezTo>
                  <a:pt x="1447" y="52"/>
                  <a:pt x="1447" y="52"/>
                  <a:pt x="1447" y="52"/>
                </a:cubicBezTo>
                <a:cubicBezTo>
                  <a:pt x="1447" y="33"/>
                  <a:pt x="1435" y="15"/>
                  <a:pt x="1417" y="8"/>
                </a:cubicBezTo>
                <a:cubicBezTo>
                  <a:pt x="1399" y="0"/>
                  <a:pt x="1378" y="4"/>
                  <a:pt x="1365" y="18"/>
                </a:cubicBezTo>
                <a:cubicBezTo>
                  <a:pt x="1255" y="128"/>
                  <a:pt x="1255" y="128"/>
                  <a:pt x="1255" y="128"/>
                </a:cubicBezTo>
                <a:cubicBezTo>
                  <a:pt x="1126" y="48"/>
                  <a:pt x="973" y="4"/>
                  <a:pt x="819" y="4"/>
                </a:cubicBezTo>
                <a:cubicBezTo>
                  <a:pt x="368" y="4"/>
                  <a:pt x="0" y="372"/>
                  <a:pt x="0" y="823"/>
                </a:cubicBezTo>
                <a:cubicBezTo>
                  <a:pt x="0" y="1274"/>
                  <a:pt x="368" y="1642"/>
                  <a:pt x="819" y="1642"/>
                </a:cubicBezTo>
                <a:cubicBezTo>
                  <a:pt x="1270" y="1642"/>
                  <a:pt x="1639" y="1274"/>
                  <a:pt x="1639" y="823"/>
                </a:cubicBezTo>
                <a:cubicBezTo>
                  <a:pt x="1639" y="669"/>
                  <a:pt x="1595" y="516"/>
                  <a:pt x="1515" y="388"/>
                </a:cubicBezTo>
                <a:lnTo>
                  <a:pt x="1625" y="278"/>
                </a:lnTo>
                <a:close/>
                <a:moveTo>
                  <a:pt x="1255" y="264"/>
                </a:moveTo>
                <a:cubicBezTo>
                  <a:pt x="1351" y="168"/>
                  <a:pt x="1351" y="168"/>
                  <a:pt x="1351" y="168"/>
                </a:cubicBezTo>
                <a:cubicBezTo>
                  <a:pt x="1351" y="244"/>
                  <a:pt x="1351" y="244"/>
                  <a:pt x="1351" y="244"/>
                </a:cubicBezTo>
                <a:cubicBezTo>
                  <a:pt x="1351" y="271"/>
                  <a:pt x="1372" y="292"/>
                  <a:pt x="1399" y="292"/>
                </a:cubicBezTo>
                <a:cubicBezTo>
                  <a:pt x="1475" y="292"/>
                  <a:pt x="1475" y="292"/>
                  <a:pt x="1475" y="292"/>
                </a:cubicBezTo>
                <a:cubicBezTo>
                  <a:pt x="1379" y="388"/>
                  <a:pt x="1379" y="388"/>
                  <a:pt x="1379" y="388"/>
                </a:cubicBezTo>
                <a:cubicBezTo>
                  <a:pt x="1255" y="388"/>
                  <a:pt x="1255" y="388"/>
                  <a:pt x="1255" y="388"/>
                </a:cubicBezTo>
                <a:lnTo>
                  <a:pt x="1255" y="264"/>
                </a:lnTo>
                <a:close/>
                <a:moveTo>
                  <a:pt x="1230" y="484"/>
                </a:moveTo>
                <a:cubicBezTo>
                  <a:pt x="1308" y="579"/>
                  <a:pt x="1351" y="698"/>
                  <a:pt x="1351" y="823"/>
                </a:cubicBezTo>
                <a:cubicBezTo>
                  <a:pt x="1351" y="1114"/>
                  <a:pt x="1112" y="1351"/>
                  <a:pt x="819" y="1351"/>
                </a:cubicBezTo>
                <a:cubicBezTo>
                  <a:pt x="526" y="1351"/>
                  <a:pt x="288" y="1114"/>
                  <a:pt x="288" y="823"/>
                </a:cubicBezTo>
                <a:cubicBezTo>
                  <a:pt x="288" y="530"/>
                  <a:pt x="526" y="292"/>
                  <a:pt x="819" y="292"/>
                </a:cubicBezTo>
                <a:cubicBezTo>
                  <a:pt x="944" y="292"/>
                  <a:pt x="1064" y="335"/>
                  <a:pt x="1159" y="413"/>
                </a:cubicBezTo>
                <a:cubicBezTo>
                  <a:pt x="1159" y="416"/>
                  <a:pt x="1159" y="416"/>
                  <a:pt x="1159" y="416"/>
                </a:cubicBezTo>
                <a:cubicBezTo>
                  <a:pt x="1091" y="484"/>
                  <a:pt x="1091" y="484"/>
                  <a:pt x="1091" y="484"/>
                </a:cubicBezTo>
                <a:cubicBezTo>
                  <a:pt x="1013" y="422"/>
                  <a:pt x="919" y="388"/>
                  <a:pt x="819" y="388"/>
                </a:cubicBezTo>
                <a:cubicBezTo>
                  <a:pt x="581" y="388"/>
                  <a:pt x="384" y="584"/>
                  <a:pt x="384" y="823"/>
                </a:cubicBezTo>
                <a:cubicBezTo>
                  <a:pt x="384" y="1061"/>
                  <a:pt x="581" y="1255"/>
                  <a:pt x="819" y="1255"/>
                </a:cubicBezTo>
                <a:cubicBezTo>
                  <a:pt x="1058" y="1255"/>
                  <a:pt x="1255" y="1062"/>
                  <a:pt x="1255" y="823"/>
                </a:cubicBezTo>
                <a:cubicBezTo>
                  <a:pt x="1255" y="724"/>
                  <a:pt x="1221" y="629"/>
                  <a:pt x="1158" y="552"/>
                </a:cubicBezTo>
                <a:cubicBezTo>
                  <a:pt x="1226" y="484"/>
                  <a:pt x="1226" y="484"/>
                  <a:pt x="1226" y="484"/>
                </a:cubicBezTo>
                <a:lnTo>
                  <a:pt x="1230" y="484"/>
                </a:lnTo>
                <a:close/>
                <a:moveTo>
                  <a:pt x="785" y="857"/>
                </a:moveTo>
                <a:cubicBezTo>
                  <a:pt x="804" y="876"/>
                  <a:pt x="835" y="876"/>
                  <a:pt x="853" y="857"/>
                </a:cubicBezTo>
                <a:cubicBezTo>
                  <a:pt x="951" y="759"/>
                  <a:pt x="951" y="759"/>
                  <a:pt x="951" y="759"/>
                </a:cubicBezTo>
                <a:cubicBezTo>
                  <a:pt x="961" y="779"/>
                  <a:pt x="967" y="800"/>
                  <a:pt x="967" y="823"/>
                </a:cubicBezTo>
                <a:cubicBezTo>
                  <a:pt x="967" y="901"/>
                  <a:pt x="899" y="967"/>
                  <a:pt x="819" y="967"/>
                </a:cubicBezTo>
                <a:cubicBezTo>
                  <a:pt x="740" y="967"/>
                  <a:pt x="672" y="901"/>
                  <a:pt x="672" y="823"/>
                </a:cubicBezTo>
                <a:cubicBezTo>
                  <a:pt x="672" y="743"/>
                  <a:pt x="740" y="676"/>
                  <a:pt x="819" y="676"/>
                </a:cubicBezTo>
                <a:cubicBezTo>
                  <a:pt x="842" y="676"/>
                  <a:pt x="864" y="682"/>
                  <a:pt x="883" y="691"/>
                </a:cubicBezTo>
                <a:cubicBezTo>
                  <a:pt x="785" y="789"/>
                  <a:pt x="785" y="789"/>
                  <a:pt x="785" y="789"/>
                </a:cubicBezTo>
                <a:cubicBezTo>
                  <a:pt x="767" y="808"/>
                  <a:pt x="767" y="838"/>
                  <a:pt x="785" y="857"/>
                </a:cubicBezTo>
                <a:close/>
                <a:moveTo>
                  <a:pt x="953" y="621"/>
                </a:moveTo>
                <a:cubicBezTo>
                  <a:pt x="915" y="595"/>
                  <a:pt x="868" y="580"/>
                  <a:pt x="819" y="580"/>
                </a:cubicBezTo>
                <a:cubicBezTo>
                  <a:pt x="688" y="580"/>
                  <a:pt x="576" y="691"/>
                  <a:pt x="576" y="823"/>
                </a:cubicBezTo>
                <a:cubicBezTo>
                  <a:pt x="576" y="956"/>
                  <a:pt x="687" y="1063"/>
                  <a:pt x="819" y="1063"/>
                </a:cubicBezTo>
                <a:cubicBezTo>
                  <a:pt x="952" y="1063"/>
                  <a:pt x="1063" y="956"/>
                  <a:pt x="1063" y="823"/>
                </a:cubicBezTo>
                <a:cubicBezTo>
                  <a:pt x="1063" y="774"/>
                  <a:pt x="1047" y="728"/>
                  <a:pt x="1021" y="689"/>
                </a:cubicBezTo>
                <a:cubicBezTo>
                  <a:pt x="1090" y="621"/>
                  <a:pt x="1090" y="621"/>
                  <a:pt x="1090" y="621"/>
                </a:cubicBezTo>
                <a:cubicBezTo>
                  <a:pt x="1133" y="678"/>
                  <a:pt x="1159" y="748"/>
                  <a:pt x="1159" y="823"/>
                </a:cubicBezTo>
                <a:cubicBezTo>
                  <a:pt x="1159" y="1008"/>
                  <a:pt x="1006" y="1159"/>
                  <a:pt x="819" y="1159"/>
                </a:cubicBezTo>
                <a:cubicBezTo>
                  <a:pt x="632" y="1159"/>
                  <a:pt x="480" y="1008"/>
                  <a:pt x="480" y="823"/>
                </a:cubicBezTo>
                <a:cubicBezTo>
                  <a:pt x="480" y="639"/>
                  <a:pt x="636" y="484"/>
                  <a:pt x="819" y="484"/>
                </a:cubicBezTo>
                <a:cubicBezTo>
                  <a:pt x="894" y="484"/>
                  <a:pt x="965" y="510"/>
                  <a:pt x="1022" y="553"/>
                </a:cubicBezTo>
                <a:lnTo>
                  <a:pt x="953" y="621"/>
                </a:lnTo>
                <a:close/>
                <a:moveTo>
                  <a:pt x="1543" y="823"/>
                </a:moveTo>
                <a:cubicBezTo>
                  <a:pt x="1543" y="1222"/>
                  <a:pt x="1218" y="1546"/>
                  <a:pt x="819" y="1546"/>
                </a:cubicBezTo>
                <a:cubicBezTo>
                  <a:pt x="421" y="1546"/>
                  <a:pt x="96" y="1222"/>
                  <a:pt x="96" y="823"/>
                </a:cubicBezTo>
                <a:cubicBezTo>
                  <a:pt x="96" y="424"/>
                  <a:pt x="421" y="100"/>
                  <a:pt x="819" y="100"/>
                </a:cubicBezTo>
                <a:cubicBezTo>
                  <a:pt x="948" y="100"/>
                  <a:pt x="1075" y="134"/>
                  <a:pt x="1185" y="198"/>
                </a:cubicBezTo>
                <a:cubicBezTo>
                  <a:pt x="1173" y="210"/>
                  <a:pt x="1173" y="210"/>
                  <a:pt x="1173" y="210"/>
                </a:cubicBezTo>
                <a:cubicBezTo>
                  <a:pt x="1164" y="219"/>
                  <a:pt x="1159" y="231"/>
                  <a:pt x="1159" y="244"/>
                </a:cubicBezTo>
                <a:cubicBezTo>
                  <a:pt x="1159" y="294"/>
                  <a:pt x="1159" y="294"/>
                  <a:pt x="1159" y="294"/>
                </a:cubicBezTo>
                <a:cubicBezTo>
                  <a:pt x="1058" y="230"/>
                  <a:pt x="941" y="196"/>
                  <a:pt x="819" y="196"/>
                </a:cubicBezTo>
                <a:cubicBezTo>
                  <a:pt x="475" y="196"/>
                  <a:pt x="192" y="479"/>
                  <a:pt x="192" y="823"/>
                </a:cubicBezTo>
                <a:cubicBezTo>
                  <a:pt x="192" y="1167"/>
                  <a:pt x="475" y="1447"/>
                  <a:pt x="819" y="1447"/>
                </a:cubicBezTo>
                <a:cubicBezTo>
                  <a:pt x="1164" y="1447"/>
                  <a:pt x="1447" y="1168"/>
                  <a:pt x="1447" y="823"/>
                </a:cubicBezTo>
                <a:cubicBezTo>
                  <a:pt x="1447" y="702"/>
                  <a:pt x="1412" y="584"/>
                  <a:pt x="1348" y="484"/>
                </a:cubicBezTo>
                <a:cubicBezTo>
                  <a:pt x="1399" y="484"/>
                  <a:pt x="1399" y="484"/>
                  <a:pt x="1399" y="484"/>
                </a:cubicBezTo>
                <a:cubicBezTo>
                  <a:pt x="1411" y="484"/>
                  <a:pt x="1424" y="479"/>
                  <a:pt x="1433" y="470"/>
                </a:cubicBezTo>
                <a:cubicBezTo>
                  <a:pt x="1445" y="458"/>
                  <a:pt x="1445" y="458"/>
                  <a:pt x="1445" y="458"/>
                </a:cubicBezTo>
                <a:cubicBezTo>
                  <a:pt x="1508" y="567"/>
                  <a:pt x="1543" y="695"/>
                  <a:pt x="1543" y="8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1463081" y="5953427"/>
            <a:ext cx="391519" cy="344097"/>
          </a:xfrm>
          <a:custGeom>
            <a:avLst/>
            <a:gdLst>
              <a:gd name="T0" fmla="*/ 1238 w 1638"/>
              <a:gd name="T1" fmla="*/ 288 h 1440"/>
              <a:gd name="T2" fmla="*/ 1107 w 1638"/>
              <a:gd name="T3" fmla="*/ 0 h 1440"/>
              <a:gd name="T4" fmla="*/ 485 w 1638"/>
              <a:gd name="T5" fmla="*/ 33 h 1440"/>
              <a:gd name="T6" fmla="*/ 384 w 1638"/>
              <a:gd name="T7" fmla="*/ 288 h 1440"/>
              <a:gd name="T8" fmla="*/ 240 w 1638"/>
              <a:gd name="T9" fmla="*/ 96 h 1440"/>
              <a:gd name="T10" fmla="*/ 96 w 1638"/>
              <a:gd name="T11" fmla="*/ 288 h 1440"/>
              <a:gd name="T12" fmla="*/ 0 w 1638"/>
              <a:gd name="T13" fmla="*/ 336 h 1440"/>
              <a:gd name="T14" fmla="*/ 48 w 1638"/>
              <a:gd name="T15" fmla="*/ 1440 h 1440"/>
              <a:gd name="T16" fmla="*/ 1638 w 1638"/>
              <a:gd name="T17" fmla="*/ 1392 h 1440"/>
              <a:gd name="T18" fmla="*/ 1590 w 1638"/>
              <a:gd name="T19" fmla="*/ 288 h 1440"/>
              <a:gd name="T20" fmla="*/ 240 w 1638"/>
              <a:gd name="T21" fmla="*/ 192 h 1440"/>
              <a:gd name="T22" fmla="*/ 288 w 1638"/>
              <a:gd name="T23" fmla="*/ 288 h 1440"/>
              <a:gd name="T24" fmla="*/ 192 w 1638"/>
              <a:gd name="T25" fmla="*/ 240 h 1440"/>
              <a:gd name="T26" fmla="*/ 96 w 1638"/>
              <a:gd name="T27" fmla="*/ 1344 h 1440"/>
              <a:gd name="T28" fmla="*/ 412 w 1638"/>
              <a:gd name="T29" fmla="*/ 672 h 1440"/>
              <a:gd name="T30" fmla="*/ 819 w 1638"/>
              <a:gd name="T31" fmla="*/ 1248 h 1440"/>
              <a:gd name="T32" fmla="*/ 1226 w 1638"/>
              <a:gd name="T33" fmla="*/ 672 h 1440"/>
              <a:gd name="T34" fmla="*/ 1542 w 1638"/>
              <a:gd name="T35" fmla="*/ 1344 h 1440"/>
              <a:gd name="T36" fmla="*/ 819 w 1638"/>
              <a:gd name="T37" fmla="*/ 480 h 1440"/>
              <a:gd name="T38" fmla="*/ 819 w 1638"/>
              <a:gd name="T39" fmla="*/ 1152 h 1440"/>
              <a:gd name="T40" fmla="*/ 1542 w 1638"/>
              <a:gd name="T41" fmla="*/ 576 h 1440"/>
              <a:gd name="T42" fmla="*/ 819 w 1638"/>
              <a:gd name="T43" fmla="*/ 384 h 1440"/>
              <a:gd name="T44" fmla="*/ 96 w 1638"/>
              <a:gd name="T45" fmla="*/ 576 h 1440"/>
              <a:gd name="T46" fmla="*/ 435 w 1638"/>
              <a:gd name="T47" fmla="*/ 384 h 1440"/>
              <a:gd name="T48" fmla="*/ 566 w 1638"/>
              <a:gd name="T49" fmla="*/ 96 h 1440"/>
              <a:gd name="T50" fmla="*/ 1157 w 1638"/>
              <a:gd name="T51" fmla="*/ 352 h 1440"/>
              <a:gd name="T52" fmla="*/ 1542 w 1638"/>
              <a:gd name="T53" fmla="*/ 384 h 1440"/>
              <a:gd name="T54" fmla="*/ 819 w 1638"/>
              <a:gd name="T55" fmla="*/ 1056 h 1440"/>
              <a:gd name="T56" fmla="*/ 819 w 1638"/>
              <a:gd name="T57" fmla="*/ 576 h 1440"/>
              <a:gd name="T58" fmla="*/ 819 w 1638"/>
              <a:gd name="T59" fmla="*/ 1056 h 1440"/>
              <a:gd name="T60" fmla="*/ 963 w 1638"/>
              <a:gd name="T61" fmla="*/ 816 h 1440"/>
              <a:gd name="T62" fmla="*/ 675 w 1638"/>
              <a:gd name="T63" fmla="*/ 816 h 1440"/>
              <a:gd name="T64" fmla="*/ 1059 w 1638"/>
              <a:gd name="T65" fmla="*/ 240 h 1440"/>
              <a:gd name="T66" fmla="*/ 627 w 1638"/>
              <a:gd name="T67" fmla="*/ 288 h 1440"/>
              <a:gd name="T68" fmla="*/ 627 w 1638"/>
              <a:gd name="T69" fmla="*/ 192 h 1440"/>
              <a:gd name="T70" fmla="*/ 1059 w 1638"/>
              <a:gd name="T71" fmla="*/ 240 h 1440"/>
              <a:gd name="T72" fmla="*/ 240 w 1638"/>
              <a:gd name="T73" fmla="*/ 1248 h 1440"/>
              <a:gd name="T74" fmla="*/ 240 w 1638"/>
              <a:gd name="T75" fmla="*/ 1152 h 1440"/>
              <a:gd name="T76" fmla="*/ 288 w 1638"/>
              <a:gd name="T77" fmla="*/ 1008 h 1440"/>
              <a:gd name="T78" fmla="*/ 192 w 1638"/>
              <a:gd name="T79" fmla="*/ 1008 h 1440"/>
              <a:gd name="T80" fmla="*/ 288 w 1638"/>
              <a:gd name="T81" fmla="*/ 1008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8" h="1440">
                <a:moveTo>
                  <a:pt x="1590" y="288"/>
                </a:moveTo>
                <a:cubicBezTo>
                  <a:pt x="1238" y="288"/>
                  <a:pt x="1238" y="288"/>
                  <a:pt x="1238" y="288"/>
                </a:cubicBezTo>
                <a:cubicBezTo>
                  <a:pt x="1153" y="33"/>
                  <a:pt x="1153" y="33"/>
                  <a:pt x="1153" y="33"/>
                </a:cubicBezTo>
                <a:cubicBezTo>
                  <a:pt x="1146" y="14"/>
                  <a:pt x="1128" y="0"/>
                  <a:pt x="1107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10" y="0"/>
                  <a:pt x="492" y="14"/>
                  <a:pt x="485" y="33"/>
                </a:cubicBezTo>
                <a:cubicBezTo>
                  <a:pt x="400" y="288"/>
                  <a:pt x="400" y="288"/>
                  <a:pt x="400" y="288"/>
                </a:cubicBezTo>
                <a:cubicBezTo>
                  <a:pt x="384" y="288"/>
                  <a:pt x="384" y="288"/>
                  <a:pt x="384" y="288"/>
                </a:cubicBezTo>
                <a:cubicBezTo>
                  <a:pt x="384" y="240"/>
                  <a:pt x="384" y="240"/>
                  <a:pt x="384" y="240"/>
                </a:cubicBezTo>
                <a:cubicBezTo>
                  <a:pt x="384" y="161"/>
                  <a:pt x="319" y="96"/>
                  <a:pt x="240" y="96"/>
                </a:cubicBezTo>
                <a:cubicBezTo>
                  <a:pt x="160" y="96"/>
                  <a:pt x="96" y="161"/>
                  <a:pt x="96" y="240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21" y="288"/>
                  <a:pt x="0" y="310"/>
                  <a:pt x="0" y="336"/>
                </a:cubicBezTo>
                <a:cubicBezTo>
                  <a:pt x="0" y="1392"/>
                  <a:pt x="0" y="1392"/>
                  <a:pt x="0" y="1392"/>
                </a:cubicBezTo>
                <a:cubicBezTo>
                  <a:pt x="0" y="1419"/>
                  <a:pt x="21" y="1440"/>
                  <a:pt x="48" y="1440"/>
                </a:cubicBezTo>
                <a:cubicBezTo>
                  <a:pt x="1590" y="1440"/>
                  <a:pt x="1590" y="1440"/>
                  <a:pt x="1590" y="1440"/>
                </a:cubicBezTo>
                <a:cubicBezTo>
                  <a:pt x="1617" y="1440"/>
                  <a:pt x="1638" y="1419"/>
                  <a:pt x="1638" y="1392"/>
                </a:cubicBezTo>
                <a:cubicBezTo>
                  <a:pt x="1638" y="336"/>
                  <a:pt x="1638" y="336"/>
                  <a:pt x="1638" y="336"/>
                </a:cubicBezTo>
                <a:cubicBezTo>
                  <a:pt x="1638" y="310"/>
                  <a:pt x="1617" y="288"/>
                  <a:pt x="1590" y="288"/>
                </a:cubicBezTo>
                <a:close/>
                <a:moveTo>
                  <a:pt x="192" y="240"/>
                </a:moveTo>
                <a:cubicBezTo>
                  <a:pt x="192" y="214"/>
                  <a:pt x="213" y="192"/>
                  <a:pt x="240" y="192"/>
                </a:cubicBezTo>
                <a:cubicBezTo>
                  <a:pt x="266" y="192"/>
                  <a:pt x="288" y="214"/>
                  <a:pt x="288" y="240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192" y="288"/>
                  <a:pt x="192" y="288"/>
                  <a:pt x="192" y="288"/>
                </a:cubicBezTo>
                <a:lnTo>
                  <a:pt x="192" y="240"/>
                </a:lnTo>
                <a:close/>
                <a:moveTo>
                  <a:pt x="1542" y="1344"/>
                </a:moveTo>
                <a:cubicBezTo>
                  <a:pt x="96" y="1344"/>
                  <a:pt x="96" y="1344"/>
                  <a:pt x="96" y="1344"/>
                </a:cubicBezTo>
                <a:cubicBezTo>
                  <a:pt x="96" y="672"/>
                  <a:pt x="96" y="672"/>
                  <a:pt x="96" y="672"/>
                </a:cubicBezTo>
                <a:cubicBezTo>
                  <a:pt x="412" y="672"/>
                  <a:pt x="412" y="672"/>
                  <a:pt x="412" y="672"/>
                </a:cubicBezTo>
                <a:cubicBezTo>
                  <a:pt x="396" y="717"/>
                  <a:pt x="387" y="766"/>
                  <a:pt x="387" y="816"/>
                </a:cubicBezTo>
                <a:cubicBezTo>
                  <a:pt x="387" y="1055"/>
                  <a:pt x="581" y="1248"/>
                  <a:pt x="819" y="1248"/>
                </a:cubicBezTo>
                <a:cubicBezTo>
                  <a:pt x="1057" y="1248"/>
                  <a:pt x="1251" y="1055"/>
                  <a:pt x="1251" y="816"/>
                </a:cubicBezTo>
                <a:cubicBezTo>
                  <a:pt x="1251" y="766"/>
                  <a:pt x="1242" y="718"/>
                  <a:pt x="1226" y="672"/>
                </a:cubicBezTo>
                <a:cubicBezTo>
                  <a:pt x="1542" y="672"/>
                  <a:pt x="1542" y="672"/>
                  <a:pt x="1542" y="672"/>
                </a:cubicBezTo>
                <a:lnTo>
                  <a:pt x="1542" y="1344"/>
                </a:lnTo>
                <a:close/>
                <a:moveTo>
                  <a:pt x="483" y="816"/>
                </a:moveTo>
                <a:cubicBezTo>
                  <a:pt x="483" y="631"/>
                  <a:pt x="634" y="480"/>
                  <a:pt x="819" y="480"/>
                </a:cubicBezTo>
                <a:cubicBezTo>
                  <a:pt x="1004" y="480"/>
                  <a:pt x="1155" y="631"/>
                  <a:pt x="1155" y="816"/>
                </a:cubicBezTo>
                <a:cubicBezTo>
                  <a:pt x="1155" y="1002"/>
                  <a:pt x="1004" y="1152"/>
                  <a:pt x="819" y="1152"/>
                </a:cubicBezTo>
                <a:cubicBezTo>
                  <a:pt x="634" y="1152"/>
                  <a:pt x="483" y="1002"/>
                  <a:pt x="483" y="816"/>
                </a:cubicBezTo>
                <a:close/>
                <a:moveTo>
                  <a:pt x="1542" y="576"/>
                </a:moveTo>
                <a:cubicBezTo>
                  <a:pt x="1178" y="576"/>
                  <a:pt x="1178" y="576"/>
                  <a:pt x="1178" y="576"/>
                </a:cubicBezTo>
                <a:cubicBezTo>
                  <a:pt x="1100" y="461"/>
                  <a:pt x="968" y="384"/>
                  <a:pt x="819" y="384"/>
                </a:cubicBezTo>
                <a:cubicBezTo>
                  <a:pt x="670" y="384"/>
                  <a:pt x="538" y="461"/>
                  <a:pt x="460" y="576"/>
                </a:cubicBezTo>
                <a:cubicBezTo>
                  <a:pt x="96" y="576"/>
                  <a:pt x="96" y="576"/>
                  <a:pt x="96" y="576"/>
                </a:cubicBezTo>
                <a:cubicBezTo>
                  <a:pt x="96" y="384"/>
                  <a:pt x="96" y="384"/>
                  <a:pt x="96" y="384"/>
                </a:cubicBezTo>
                <a:cubicBezTo>
                  <a:pt x="435" y="384"/>
                  <a:pt x="435" y="384"/>
                  <a:pt x="435" y="384"/>
                </a:cubicBezTo>
                <a:cubicBezTo>
                  <a:pt x="456" y="384"/>
                  <a:pt x="474" y="371"/>
                  <a:pt x="481" y="352"/>
                </a:cubicBezTo>
                <a:cubicBezTo>
                  <a:pt x="566" y="96"/>
                  <a:pt x="566" y="96"/>
                  <a:pt x="566" y="96"/>
                </a:cubicBezTo>
                <a:cubicBezTo>
                  <a:pt x="1072" y="96"/>
                  <a:pt x="1072" y="96"/>
                  <a:pt x="1072" y="96"/>
                </a:cubicBezTo>
                <a:cubicBezTo>
                  <a:pt x="1157" y="352"/>
                  <a:pt x="1157" y="352"/>
                  <a:pt x="1157" y="352"/>
                </a:cubicBezTo>
                <a:cubicBezTo>
                  <a:pt x="1164" y="371"/>
                  <a:pt x="1182" y="384"/>
                  <a:pt x="1203" y="384"/>
                </a:cubicBezTo>
                <a:cubicBezTo>
                  <a:pt x="1542" y="384"/>
                  <a:pt x="1542" y="384"/>
                  <a:pt x="1542" y="384"/>
                </a:cubicBezTo>
                <a:lnTo>
                  <a:pt x="1542" y="576"/>
                </a:lnTo>
                <a:close/>
                <a:moveTo>
                  <a:pt x="819" y="1056"/>
                </a:moveTo>
                <a:cubicBezTo>
                  <a:pt x="951" y="1056"/>
                  <a:pt x="1059" y="949"/>
                  <a:pt x="1059" y="816"/>
                </a:cubicBezTo>
                <a:cubicBezTo>
                  <a:pt x="1059" y="684"/>
                  <a:pt x="951" y="576"/>
                  <a:pt x="819" y="576"/>
                </a:cubicBezTo>
                <a:cubicBezTo>
                  <a:pt x="687" y="576"/>
                  <a:pt x="579" y="684"/>
                  <a:pt x="579" y="816"/>
                </a:cubicBezTo>
                <a:cubicBezTo>
                  <a:pt x="579" y="949"/>
                  <a:pt x="687" y="1056"/>
                  <a:pt x="819" y="1056"/>
                </a:cubicBezTo>
                <a:close/>
                <a:moveTo>
                  <a:pt x="819" y="672"/>
                </a:moveTo>
                <a:cubicBezTo>
                  <a:pt x="898" y="672"/>
                  <a:pt x="963" y="737"/>
                  <a:pt x="963" y="816"/>
                </a:cubicBezTo>
                <a:cubicBezTo>
                  <a:pt x="963" y="896"/>
                  <a:pt x="898" y="960"/>
                  <a:pt x="819" y="960"/>
                </a:cubicBezTo>
                <a:cubicBezTo>
                  <a:pt x="740" y="960"/>
                  <a:pt x="675" y="896"/>
                  <a:pt x="675" y="816"/>
                </a:cubicBezTo>
                <a:cubicBezTo>
                  <a:pt x="675" y="737"/>
                  <a:pt x="740" y="672"/>
                  <a:pt x="819" y="672"/>
                </a:cubicBezTo>
                <a:close/>
                <a:moveTo>
                  <a:pt x="1059" y="240"/>
                </a:moveTo>
                <a:cubicBezTo>
                  <a:pt x="1059" y="267"/>
                  <a:pt x="1038" y="288"/>
                  <a:pt x="1011" y="288"/>
                </a:cubicBezTo>
                <a:cubicBezTo>
                  <a:pt x="627" y="288"/>
                  <a:pt x="627" y="288"/>
                  <a:pt x="627" y="288"/>
                </a:cubicBezTo>
                <a:cubicBezTo>
                  <a:pt x="600" y="288"/>
                  <a:pt x="579" y="267"/>
                  <a:pt x="579" y="240"/>
                </a:cubicBezTo>
                <a:cubicBezTo>
                  <a:pt x="579" y="214"/>
                  <a:pt x="600" y="192"/>
                  <a:pt x="627" y="192"/>
                </a:cubicBezTo>
                <a:cubicBezTo>
                  <a:pt x="1011" y="192"/>
                  <a:pt x="1011" y="192"/>
                  <a:pt x="1011" y="192"/>
                </a:cubicBezTo>
                <a:cubicBezTo>
                  <a:pt x="1038" y="192"/>
                  <a:pt x="1059" y="214"/>
                  <a:pt x="1059" y="240"/>
                </a:cubicBezTo>
                <a:close/>
                <a:moveTo>
                  <a:pt x="288" y="1200"/>
                </a:moveTo>
                <a:cubicBezTo>
                  <a:pt x="288" y="1227"/>
                  <a:pt x="266" y="1248"/>
                  <a:pt x="240" y="1248"/>
                </a:cubicBezTo>
                <a:cubicBezTo>
                  <a:pt x="213" y="1248"/>
                  <a:pt x="192" y="1227"/>
                  <a:pt x="192" y="1200"/>
                </a:cubicBezTo>
                <a:cubicBezTo>
                  <a:pt x="192" y="1174"/>
                  <a:pt x="213" y="1152"/>
                  <a:pt x="240" y="1152"/>
                </a:cubicBezTo>
                <a:cubicBezTo>
                  <a:pt x="266" y="1152"/>
                  <a:pt x="288" y="1174"/>
                  <a:pt x="288" y="1200"/>
                </a:cubicBezTo>
                <a:close/>
                <a:moveTo>
                  <a:pt x="288" y="1008"/>
                </a:moveTo>
                <a:cubicBezTo>
                  <a:pt x="288" y="1035"/>
                  <a:pt x="266" y="1056"/>
                  <a:pt x="240" y="1056"/>
                </a:cubicBezTo>
                <a:cubicBezTo>
                  <a:pt x="213" y="1056"/>
                  <a:pt x="192" y="1035"/>
                  <a:pt x="192" y="1008"/>
                </a:cubicBezTo>
                <a:cubicBezTo>
                  <a:pt x="192" y="982"/>
                  <a:pt x="213" y="960"/>
                  <a:pt x="240" y="960"/>
                </a:cubicBezTo>
                <a:cubicBezTo>
                  <a:pt x="266" y="960"/>
                  <a:pt x="288" y="982"/>
                  <a:pt x="288" y="1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Freeform 54"/>
          <p:cNvSpPr>
            <a:spLocks noEditPoints="1"/>
          </p:cNvSpPr>
          <p:nvPr/>
        </p:nvSpPr>
        <p:spPr bwMode="auto">
          <a:xfrm>
            <a:off x="2192163" y="5929643"/>
            <a:ext cx="391519" cy="391665"/>
          </a:xfrm>
          <a:custGeom>
            <a:avLst/>
            <a:gdLst>
              <a:gd name="T0" fmla="*/ 1107 w 1638"/>
              <a:gd name="T1" fmla="*/ 387 h 1639"/>
              <a:gd name="T2" fmla="*/ 531 w 1638"/>
              <a:gd name="T3" fmla="*/ 387 h 1639"/>
              <a:gd name="T4" fmla="*/ 299 w 1638"/>
              <a:gd name="T5" fmla="*/ 697 h 1639"/>
              <a:gd name="T6" fmla="*/ 294 w 1638"/>
              <a:gd name="T7" fmla="*/ 739 h 1639"/>
              <a:gd name="T8" fmla="*/ 782 w 1638"/>
              <a:gd name="T9" fmla="*/ 1330 h 1639"/>
              <a:gd name="T10" fmla="*/ 819 w 1638"/>
              <a:gd name="T11" fmla="*/ 1347 h 1639"/>
              <a:gd name="T12" fmla="*/ 856 w 1638"/>
              <a:gd name="T13" fmla="*/ 1330 h 1639"/>
              <a:gd name="T14" fmla="*/ 1344 w 1638"/>
              <a:gd name="T15" fmla="*/ 739 h 1639"/>
              <a:gd name="T16" fmla="*/ 1339 w 1638"/>
              <a:gd name="T17" fmla="*/ 697 h 1639"/>
              <a:gd name="T18" fmla="*/ 1107 w 1638"/>
              <a:gd name="T19" fmla="*/ 387 h 1639"/>
              <a:gd name="T20" fmla="*/ 996 w 1638"/>
              <a:gd name="T21" fmla="*/ 615 h 1639"/>
              <a:gd name="T22" fmla="*/ 1040 w 1638"/>
              <a:gd name="T23" fmla="*/ 483 h 1639"/>
              <a:gd name="T24" fmla="*/ 717 w 1638"/>
              <a:gd name="T25" fmla="*/ 675 h 1639"/>
              <a:gd name="T26" fmla="*/ 921 w 1638"/>
              <a:gd name="T27" fmla="*/ 675 h 1639"/>
              <a:gd name="T28" fmla="*/ 641 w 1638"/>
              <a:gd name="T29" fmla="*/ 615 h 1639"/>
              <a:gd name="T30" fmla="*/ 729 w 1638"/>
              <a:gd name="T31" fmla="*/ 483 h 1639"/>
              <a:gd name="T32" fmla="*/ 560 w 1638"/>
              <a:gd name="T33" fmla="*/ 675 h 1639"/>
              <a:gd name="T34" fmla="*/ 516 w 1638"/>
              <a:gd name="T35" fmla="*/ 544 h 1639"/>
              <a:gd name="T36" fmla="*/ 592 w 1638"/>
              <a:gd name="T37" fmla="*/ 771 h 1639"/>
              <a:gd name="T38" fmla="*/ 441 w 1638"/>
              <a:gd name="T39" fmla="*/ 771 h 1639"/>
              <a:gd name="T40" fmla="*/ 694 w 1638"/>
              <a:gd name="T41" fmla="*/ 771 h 1639"/>
              <a:gd name="T42" fmla="*/ 819 w 1638"/>
              <a:gd name="T43" fmla="*/ 1148 h 1639"/>
              <a:gd name="T44" fmla="*/ 1046 w 1638"/>
              <a:gd name="T45" fmla="*/ 771 h 1639"/>
              <a:gd name="T46" fmla="*/ 945 w 1638"/>
              <a:gd name="T47" fmla="*/ 1073 h 1639"/>
              <a:gd name="T48" fmla="*/ 1121 w 1638"/>
              <a:gd name="T49" fmla="*/ 544 h 1639"/>
              <a:gd name="T50" fmla="*/ 1078 w 1638"/>
              <a:gd name="T51" fmla="*/ 675 h 1639"/>
              <a:gd name="T52" fmla="*/ 147 w 1638"/>
              <a:gd name="T53" fmla="*/ 867 h 1639"/>
              <a:gd name="T54" fmla="*/ 0 w 1638"/>
              <a:gd name="T55" fmla="*/ 819 h 1639"/>
              <a:gd name="T56" fmla="*/ 147 w 1638"/>
              <a:gd name="T57" fmla="*/ 771 h 1639"/>
              <a:gd name="T58" fmla="*/ 1638 w 1638"/>
              <a:gd name="T59" fmla="*/ 819 h 1639"/>
              <a:gd name="T60" fmla="*/ 1491 w 1638"/>
              <a:gd name="T61" fmla="*/ 867 h 1639"/>
              <a:gd name="T62" fmla="*/ 1491 w 1638"/>
              <a:gd name="T63" fmla="*/ 771 h 1639"/>
              <a:gd name="T64" fmla="*/ 1638 w 1638"/>
              <a:gd name="T65" fmla="*/ 819 h 1639"/>
              <a:gd name="T66" fmla="*/ 378 w 1638"/>
              <a:gd name="T67" fmla="*/ 1265 h 1639"/>
              <a:gd name="T68" fmla="*/ 242 w 1638"/>
              <a:gd name="T69" fmla="*/ 1332 h 1639"/>
              <a:gd name="T70" fmla="*/ 310 w 1638"/>
              <a:gd name="T71" fmla="*/ 1197 h 1639"/>
              <a:gd name="T72" fmla="*/ 1308 w 1638"/>
              <a:gd name="T73" fmla="*/ 362 h 1639"/>
              <a:gd name="T74" fmla="*/ 1376 w 1638"/>
              <a:gd name="T75" fmla="*/ 226 h 1639"/>
              <a:gd name="T76" fmla="*/ 1444 w 1638"/>
              <a:gd name="T77" fmla="*/ 294 h 1639"/>
              <a:gd name="T78" fmla="*/ 1308 w 1638"/>
              <a:gd name="T79" fmla="*/ 362 h 1639"/>
              <a:gd name="T80" fmla="*/ 1396 w 1638"/>
              <a:gd name="T81" fmla="*/ 1332 h 1639"/>
              <a:gd name="T82" fmla="*/ 1260 w 1638"/>
              <a:gd name="T83" fmla="*/ 1265 h 1639"/>
              <a:gd name="T84" fmla="*/ 1328 w 1638"/>
              <a:gd name="T85" fmla="*/ 1197 h 1639"/>
              <a:gd name="T86" fmla="*/ 194 w 1638"/>
              <a:gd name="T87" fmla="*/ 226 h 1639"/>
              <a:gd name="T88" fmla="*/ 330 w 1638"/>
              <a:gd name="T89" fmla="*/ 294 h 1639"/>
              <a:gd name="T90" fmla="*/ 262 w 1638"/>
              <a:gd name="T91" fmla="*/ 362 h 1639"/>
              <a:gd name="T92" fmla="*/ 194 w 1638"/>
              <a:gd name="T93" fmla="*/ 226 h 1639"/>
              <a:gd name="T94" fmla="*/ 867 w 1638"/>
              <a:gd name="T95" fmla="*/ 1591 h 1639"/>
              <a:gd name="T96" fmla="*/ 771 w 1638"/>
              <a:gd name="T97" fmla="*/ 1591 h 1639"/>
              <a:gd name="T98" fmla="*/ 819 w 1638"/>
              <a:gd name="T99" fmla="*/ 1443 h 1639"/>
              <a:gd name="T100" fmla="*/ 819 w 1638"/>
              <a:gd name="T101" fmla="*/ 195 h 1639"/>
              <a:gd name="T102" fmla="*/ 771 w 1638"/>
              <a:gd name="T103" fmla="*/ 48 h 1639"/>
              <a:gd name="T104" fmla="*/ 867 w 1638"/>
              <a:gd name="T105" fmla="*/ 48 h 1639"/>
              <a:gd name="T106" fmla="*/ 819 w 1638"/>
              <a:gd name="T107" fmla="*/ 19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8" h="1639">
                <a:moveTo>
                  <a:pt x="1107" y="387"/>
                </a:moveTo>
                <a:cubicBezTo>
                  <a:pt x="1107" y="387"/>
                  <a:pt x="1107" y="387"/>
                  <a:pt x="1107" y="387"/>
                </a:cubicBezTo>
                <a:cubicBezTo>
                  <a:pt x="531" y="387"/>
                  <a:pt x="531" y="387"/>
                  <a:pt x="531" y="387"/>
                </a:cubicBezTo>
                <a:cubicBezTo>
                  <a:pt x="531" y="387"/>
                  <a:pt x="531" y="387"/>
                  <a:pt x="531" y="387"/>
                </a:cubicBezTo>
                <a:cubicBezTo>
                  <a:pt x="514" y="388"/>
                  <a:pt x="500" y="396"/>
                  <a:pt x="491" y="409"/>
                </a:cubicBezTo>
                <a:cubicBezTo>
                  <a:pt x="299" y="697"/>
                  <a:pt x="299" y="697"/>
                  <a:pt x="299" y="697"/>
                </a:cubicBezTo>
                <a:cubicBezTo>
                  <a:pt x="291" y="709"/>
                  <a:pt x="289" y="725"/>
                  <a:pt x="294" y="739"/>
                </a:cubicBezTo>
                <a:cubicBezTo>
                  <a:pt x="294" y="739"/>
                  <a:pt x="294" y="739"/>
                  <a:pt x="294" y="739"/>
                </a:cubicBezTo>
                <a:cubicBezTo>
                  <a:pt x="295" y="743"/>
                  <a:pt x="297" y="748"/>
                  <a:pt x="302" y="754"/>
                </a:cubicBezTo>
                <a:cubicBezTo>
                  <a:pt x="782" y="1330"/>
                  <a:pt x="782" y="1330"/>
                  <a:pt x="782" y="1330"/>
                </a:cubicBezTo>
                <a:cubicBezTo>
                  <a:pt x="782" y="1330"/>
                  <a:pt x="782" y="1330"/>
                  <a:pt x="782" y="1330"/>
                </a:cubicBezTo>
                <a:cubicBezTo>
                  <a:pt x="792" y="1342"/>
                  <a:pt x="806" y="1347"/>
                  <a:pt x="819" y="1347"/>
                </a:cubicBezTo>
                <a:cubicBezTo>
                  <a:pt x="832" y="1347"/>
                  <a:pt x="846" y="1342"/>
                  <a:pt x="856" y="1330"/>
                </a:cubicBezTo>
                <a:cubicBezTo>
                  <a:pt x="856" y="1330"/>
                  <a:pt x="856" y="1330"/>
                  <a:pt x="856" y="1330"/>
                </a:cubicBezTo>
                <a:cubicBezTo>
                  <a:pt x="1336" y="754"/>
                  <a:pt x="1336" y="754"/>
                  <a:pt x="1336" y="754"/>
                </a:cubicBezTo>
                <a:cubicBezTo>
                  <a:pt x="1342" y="747"/>
                  <a:pt x="1344" y="740"/>
                  <a:pt x="1344" y="739"/>
                </a:cubicBezTo>
                <a:cubicBezTo>
                  <a:pt x="1344" y="739"/>
                  <a:pt x="1344" y="739"/>
                  <a:pt x="1344" y="739"/>
                </a:cubicBezTo>
                <a:cubicBezTo>
                  <a:pt x="1349" y="725"/>
                  <a:pt x="1347" y="709"/>
                  <a:pt x="1339" y="697"/>
                </a:cubicBezTo>
                <a:cubicBezTo>
                  <a:pt x="1147" y="409"/>
                  <a:pt x="1147" y="409"/>
                  <a:pt x="1147" y="409"/>
                </a:cubicBezTo>
                <a:cubicBezTo>
                  <a:pt x="1138" y="395"/>
                  <a:pt x="1123" y="388"/>
                  <a:pt x="1107" y="387"/>
                </a:cubicBezTo>
                <a:close/>
                <a:moveTo>
                  <a:pt x="1040" y="483"/>
                </a:moveTo>
                <a:cubicBezTo>
                  <a:pt x="996" y="615"/>
                  <a:pt x="996" y="615"/>
                  <a:pt x="996" y="615"/>
                </a:cubicBezTo>
                <a:cubicBezTo>
                  <a:pt x="909" y="483"/>
                  <a:pt x="909" y="483"/>
                  <a:pt x="909" y="483"/>
                </a:cubicBezTo>
                <a:lnTo>
                  <a:pt x="1040" y="483"/>
                </a:lnTo>
                <a:close/>
                <a:moveTo>
                  <a:pt x="921" y="675"/>
                </a:moveTo>
                <a:cubicBezTo>
                  <a:pt x="717" y="675"/>
                  <a:pt x="717" y="675"/>
                  <a:pt x="717" y="675"/>
                </a:cubicBezTo>
                <a:cubicBezTo>
                  <a:pt x="819" y="522"/>
                  <a:pt x="819" y="522"/>
                  <a:pt x="819" y="522"/>
                </a:cubicBezTo>
                <a:lnTo>
                  <a:pt x="921" y="675"/>
                </a:lnTo>
                <a:close/>
                <a:moveTo>
                  <a:pt x="729" y="483"/>
                </a:moveTo>
                <a:cubicBezTo>
                  <a:pt x="641" y="615"/>
                  <a:pt x="641" y="615"/>
                  <a:pt x="641" y="615"/>
                </a:cubicBezTo>
                <a:cubicBezTo>
                  <a:pt x="598" y="483"/>
                  <a:pt x="598" y="483"/>
                  <a:pt x="598" y="483"/>
                </a:cubicBezTo>
                <a:lnTo>
                  <a:pt x="729" y="483"/>
                </a:lnTo>
                <a:close/>
                <a:moveTo>
                  <a:pt x="516" y="544"/>
                </a:moveTo>
                <a:cubicBezTo>
                  <a:pt x="560" y="675"/>
                  <a:pt x="560" y="675"/>
                  <a:pt x="560" y="675"/>
                </a:cubicBezTo>
                <a:cubicBezTo>
                  <a:pt x="429" y="675"/>
                  <a:pt x="429" y="675"/>
                  <a:pt x="429" y="675"/>
                </a:cubicBezTo>
                <a:lnTo>
                  <a:pt x="516" y="544"/>
                </a:lnTo>
                <a:close/>
                <a:moveTo>
                  <a:pt x="441" y="771"/>
                </a:moveTo>
                <a:cubicBezTo>
                  <a:pt x="592" y="771"/>
                  <a:pt x="592" y="771"/>
                  <a:pt x="592" y="771"/>
                </a:cubicBezTo>
                <a:cubicBezTo>
                  <a:pt x="693" y="1073"/>
                  <a:pt x="693" y="1073"/>
                  <a:pt x="693" y="1073"/>
                </a:cubicBezTo>
                <a:lnTo>
                  <a:pt x="441" y="771"/>
                </a:lnTo>
                <a:close/>
                <a:moveTo>
                  <a:pt x="819" y="1148"/>
                </a:moveTo>
                <a:cubicBezTo>
                  <a:pt x="694" y="771"/>
                  <a:pt x="694" y="771"/>
                  <a:pt x="694" y="771"/>
                </a:cubicBezTo>
                <a:cubicBezTo>
                  <a:pt x="944" y="771"/>
                  <a:pt x="944" y="771"/>
                  <a:pt x="944" y="771"/>
                </a:cubicBezTo>
                <a:lnTo>
                  <a:pt x="819" y="1148"/>
                </a:lnTo>
                <a:close/>
                <a:moveTo>
                  <a:pt x="945" y="1073"/>
                </a:moveTo>
                <a:cubicBezTo>
                  <a:pt x="1046" y="771"/>
                  <a:pt x="1046" y="771"/>
                  <a:pt x="1046" y="771"/>
                </a:cubicBezTo>
                <a:cubicBezTo>
                  <a:pt x="1197" y="771"/>
                  <a:pt x="1197" y="771"/>
                  <a:pt x="1197" y="771"/>
                </a:cubicBezTo>
                <a:lnTo>
                  <a:pt x="945" y="1073"/>
                </a:lnTo>
                <a:close/>
                <a:moveTo>
                  <a:pt x="1078" y="675"/>
                </a:moveTo>
                <a:cubicBezTo>
                  <a:pt x="1121" y="544"/>
                  <a:pt x="1121" y="544"/>
                  <a:pt x="1121" y="544"/>
                </a:cubicBezTo>
                <a:cubicBezTo>
                  <a:pt x="1209" y="675"/>
                  <a:pt x="1209" y="675"/>
                  <a:pt x="1209" y="675"/>
                </a:cubicBezTo>
                <a:lnTo>
                  <a:pt x="1078" y="675"/>
                </a:lnTo>
                <a:close/>
                <a:moveTo>
                  <a:pt x="195" y="819"/>
                </a:moveTo>
                <a:cubicBezTo>
                  <a:pt x="195" y="846"/>
                  <a:pt x="174" y="867"/>
                  <a:pt x="147" y="867"/>
                </a:cubicBezTo>
                <a:cubicBezTo>
                  <a:pt x="48" y="867"/>
                  <a:pt x="48" y="867"/>
                  <a:pt x="48" y="867"/>
                </a:cubicBezTo>
                <a:cubicBezTo>
                  <a:pt x="21" y="867"/>
                  <a:pt x="0" y="846"/>
                  <a:pt x="0" y="819"/>
                </a:cubicBezTo>
                <a:cubicBezTo>
                  <a:pt x="0" y="793"/>
                  <a:pt x="21" y="771"/>
                  <a:pt x="48" y="771"/>
                </a:cubicBezTo>
                <a:cubicBezTo>
                  <a:pt x="147" y="771"/>
                  <a:pt x="147" y="771"/>
                  <a:pt x="147" y="771"/>
                </a:cubicBezTo>
                <a:cubicBezTo>
                  <a:pt x="174" y="771"/>
                  <a:pt x="195" y="793"/>
                  <a:pt x="195" y="819"/>
                </a:cubicBezTo>
                <a:close/>
                <a:moveTo>
                  <a:pt x="1638" y="819"/>
                </a:moveTo>
                <a:cubicBezTo>
                  <a:pt x="1638" y="846"/>
                  <a:pt x="1617" y="867"/>
                  <a:pt x="1590" y="867"/>
                </a:cubicBezTo>
                <a:cubicBezTo>
                  <a:pt x="1491" y="867"/>
                  <a:pt x="1491" y="867"/>
                  <a:pt x="1491" y="867"/>
                </a:cubicBezTo>
                <a:cubicBezTo>
                  <a:pt x="1464" y="867"/>
                  <a:pt x="1443" y="846"/>
                  <a:pt x="1443" y="819"/>
                </a:cubicBezTo>
                <a:cubicBezTo>
                  <a:pt x="1443" y="793"/>
                  <a:pt x="1464" y="771"/>
                  <a:pt x="1491" y="771"/>
                </a:cubicBezTo>
                <a:cubicBezTo>
                  <a:pt x="1590" y="771"/>
                  <a:pt x="1590" y="771"/>
                  <a:pt x="1590" y="771"/>
                </a:cubicBezTo>
                <a:cubicBezTo>
                  <a:pt x="1617" y="771"/>
                  <a:pt x="1638" y="793"/>
                  <a:pt x="1638" y="819"/>
                </a:cubicBezTo>
                <a:close/>
                <a:moveTo>
                  <a:pt x="378" y="1197"/>
                </a:moveTo>
                <a:cubicBezTo>
                  <a:pt x="397" y="1215"/>
                  <a:pt x="397" y="1246"/>
                  <a:pt x="378" y="1265"/>
                </a:cubicBezTo>
                <a:cubicBezTo>
                  <a:pt x="310" y="1332"/>
                  <a:pt x="310" y="1332"/>
                  <a:pt x="310" y="1332"/>
                </a:cubicBezTo>
                <a:cubicBezTo>
                  <a:pt x="291" y="1351"/>
                  <a:pt x="261" y="1351"/>
                  <a:pt x="242" y="1332"/>
                </a:cubicBezTo>
                <a:cubicBezTo>
                  <a:pt x="223" y="1314"/>
                  <a:pt x="223" y="1283"/>
                  <a:pt x="242" y="1265"/>
                </a:cubicBezTo>
                <a:cubicBezTo>
                  <a:pt x="310" y="1197"/>
                  <a:pt x="310" y="1197"/>
                  <a:pt x="310" y="1197"/>
                </a:cubicBezTo>
                <a:cubicBezTo>
                  <a:pt x="329" y="1178"/>
                  <a:pt x="359" y="1178"/>
                  <a:pt x="378" y="1197"/>
                </a:cubicBezTo>
                <a:close/>
                <a:moveTo>
                  <a:pt x="1308" y="362"/>
                </a:moveTo>
                <a:cubicBezTo>
                  <a:pt x="1289" y="343"/>
                  <a:pt x="1289" y="313"/>
                  <a:pt x="1308" y="294"/>
                </a:cubicBezTo>
                <a:cubicBezTo>
                  <a:pt x="1376" y="226"/>
                  <a:pt x="1376" y="226"/>
                  <a:pt x="1376" y="226"/>
                </a:cubicBezTo>
                <a:cubicBezTo>
                  <a:pt x="1395" y="208"/>
                  <a:pt x="1425" y="208"/>
                  <a:pt x="1444" y="226"/>
                </a:cubicBezTo>
                <a:cubicBezTo>
                  <a:pt x="1463" y="245"/>
                  <a:pt x="1463" y="276"/>
                  <a:pt x="1444" y="294"/>
                </a:cubicBezTo>
                <a:cubicBezTo>
                  <a:pt x="1376" y="362"/>
                  <a:pt x="1376" y="362"/>
                  <a:pt x="1376" y="362"/>
                </a:cubicBezTo>
                <a:cubicBezTo>
                  <a:pt x="1357" y="381"/>
                  <a:pt x="1327" y="381"/>
                  <a:pt x="1308" y="362"/>
                </a:cubicBezTo>
                <a:close/>
                <a:moveTo>
                  <a:pt x="1396" y="1265"/>
                </a:moveTo>
                <a:cubicBezTo>
                  <a:pt x="1415" y="1283"/>
                  <a:pt x="1415" y="1314"/>
                  <a:pt x="1396" y="1332"/>
                </a:cubicBezTo>
                <a:cubicBezTo>
                  <a:pt x="1377" y="1351"/>
                  <a:pt x="1347" y="1351"/>
                  <a:pt x="1328" y="1332"/>
                </a:cubicBezTo>
                <a:cubicBezTo>
                  <a:pt x="1260" y="1265"/>
                  <a:pt x="1260" y="1265"/>
                  <a:pt x="1260" y="1265"/>
                </a:cubicBezTo>
                <a:cubicBezTo>
                  <a:pt x="1241" y="1246"/>
                  <a:pt x="1241" y="1215"/>
                  <a:pt x="1260" y="1197"/>
                </a:cubicBezTo>
                <a:cubicBezTo>
                  <a:pt x="1279" y="1178"/>
                  <a:pt x="1309" y="1178"/>
                  <a:pt x="1328" y="1197"/>
                </a:cubicBezTo>
                <a:lnTo>
                  <a:pt x="1396" y="1265"/>
                </a:lnTo>
                <a:close/>
                <a:moveTo>
                  <a:pt x="194" y="226"/>
                </a:moveTo>
                <a:cubicBezTo>
                  <a:pt x="213" y="208"/>
                  <a:pt x="243" y="208"/>
                  <a:pt x="262" y="226"/>
                </a:cubicBezTo>
                <a:cubicBezTo>
                  <a:pt x="330" y="294"/>
                  <a:pt x="330" y="294"/>
                  <a:pt x="330" y="294"/>
                </a:cubicBezTo>
                <a:cubicBezTo>
                  <a:pt x="349" y="313"/>
                  <a:pt x="349" y="343"/>
                  <a:pt x="330" y="362"/>
                </a:cubicBezTo>
                <a:cubicBezTo>
                  <a:pt x="311" y="381"/>
                  <a:pt x="281" y="381"/>
                  <a:pt x="262" y="362"/>
                </a:cubicBezTo>
                <a:cubicBezTo>
                  <a:pt x="194" y="294"/>
                  <a:pt x="194" y="294"/>
                  <a:pt x="194" y="294"/>
                </a:cubicBezTo>
                <a:cubicBezTo>
                  <a:pt x="175" y="276"/>
                  <a:pt x="175" y="245"/>
                  <a:pt x="194" y="226"/>
                </a:cubicBezTo>
                <a:close/>
                <a:moveTo>
                  <a:pt x="867" y="1491"/>
                </a:moveTo>
                <a:cubicBezTo>
                  <a:pt x="867" y="1591"/>
                  <a:pt x="867" y="1591"/>
                  <a:pt x="867" y="1591"/>
                </a:cubicBezTo>
                <a:cubicBezTo>
                  <a:pt x="867" y="1617"/>
                  <a:pt x="846" y="1639"/>
                  <a:pt x="819" y="1639"/>
                </a:cubicBezTo>
                <a:cubicBezTo>
                  <a:pt x="792" y="1639"/>
                  <a:pt x="771" y="1617"/>
                  <a:pt x="771" y="1591"/>
                </a:cubicBezTo>
                <a:cubicBezTo>
                  <a:pt x="771" y="1491"/>
                  <a:pt x="771" y="1491"/>
                  <a:pt x="771" y="1491"/>
                </a:cubicBezTo>
                <a:cubicBezTo>
                  <a:pt x="771" y="1465"/>
                  <a:pt x="792" y="1443"/>
                  <a:pt x="819" y="1443"/>
                </a:cubicBezTo>
                <a:cubicBezTo>
                  <a:pt x="846" y="1443"/>
                  <a:pt x="867" y="1465"/>
                  <a:pt x="867" y="1491"/>
                </a:cubicBezTo>
                <a:close/>
                <a:moveTo>
                  <a:pt x="819" y="195"/>
                </a:moveTo>
                <a:cubicBezTo>
                  <a:pt x="792" y="195"/>
                  <a:pt x="771" y="174"/>
                  <a:pt x="771" y="147"/>
                </a:cubicBezTo>
                <a:cubicBezTo>
                  <a:pt x="771" y="48"/>
                  <a:pt x="771" y="48"/>
                  <a:pt x="771" y="48"/>
                </a:cubicBezTo>
                <a:cubicBezTo>
                  <a:pt x="771" y="22"/>
                  <a:pt x="792" y="0"/>
                  <a:pt x="819" y="0"/>
                </a:cubicBezTo>
                <a:cubicBezTo>
                  <a:pt x="846" y="0"/>
                  <a:pt x="867" y="22"/>
                  <a:pt x="867" y="48"/>
                </a:cubicBezTo>
                <a:cubicBezTo>
                  <a:pt x="867" y="147"/>
                  <a:pt x="867" y="147"/>
                  <a:pt x="867" y="147"/>
                </a:cubicBezTo>
                <a:cubicBezTo>
                  <a:pt x="867" y="174"/>
                  <a:pt x="846" y="195"/>
                  <a:pt x="819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2921172" y="5928033"/>
            <a:ext cx="395031" cy="394884"/>
          </a:xfrm>
          <a:custGeom>
            <a:avLst/>
            <a:gdLst>
              <a:gd name="T0" fmla="*/ 1543 w 1653"/>
              <a:gd name="T1" fmla="*/ 542 h 1652"/>
              <a:gd name="T2" fmla="*/ 1447 w 1653"/>
              <a:gd name="T3" fmla="*/ 542 h 1652"/>
              <a:gd name="T4" fmla="*/ 1207 w 1653"/>
              <a:gd name="T5" fmla="*/ 782 h 1652"/>
              <a:gd name="T6" fmla="*/ 1207 w 1653"/>
              <a:gd name="T7" fmla="*/ 878 h 1652"/>
              <a:gd name="T8" fmla="*/ 1447 w 1653"/>
              <a:gd name="T9" fmla="*/ 1372 h 1652"/>
              <a:gd name="T10" fmla="*/ 871 w 1653"/>
              <a:gd name="T11" fmla="*/ 1460 h 1652"/>
              <a:gd name="T12" fmla="*/ 823 w 1653"/>
              <a:gd name="T13" fmla="*/ 1070 h 1652"/>
              <a:gd name="T14" fmla="*/ 775 w 1653"/>
              <a:gd name="T15" fmla="*/ 1460 h 1652"/>
              <a:gd name="T16" fmla="*/ 192 w 1653"/>
              <a:gd name="T17" fmla="*/ 1372 h 1652"/>
              <a:gd name="T18" fmla="*/ 535 w 1653"/>
              <a:gd name="T19" fmla="*/ 878 h 1652"/>
              <a:gd name="T20" fmla="*/ 535 w 1653"/>
              <a:gd name="T21" fmla="*/ 782 h 1652"/>
              <a:gd name="T22" fmla="*/ 192 w 1653"/>
              <a:gd name="T23" fmla="*/ 294 h 1652"/>
              <a:gd name="T24" fmla="*/ 775 w 1653"/>
              <a:gd name="T25" fmla="*/ 206 h 1652"/>
              <a:gd name="T26" fmla="*/ 823 w 1653"/>
              <a:gd name="T27" fmla="*/ 494 h 1652"/>
              <a:gd name="T28" fmla="*/ 871 w 1653"/>
              <a:gd name="T29" fmla="*/ 206 h 1652"/>
              <a:gd name="T30" fmla="*/ 1159 w 1653"/>
              <a:gd name="T31" fmla="*/ 158 h 1652"/>
              <a:gd name="T32" fmla="*/ 280 w 1653"/>
              <a:gd name="T33" fmla="*/ 110 h 1652"/>
              <a:gd name="T34" fmla="*/ 0 w 1653"/>
              <a:gd name="T35" fmla="*/ 158 h 1652"/>
              <a:gd name="T36" fmla="*/ 96 w 1653"/>
              <a:gd name="T37" fmla="*/ 1372 h 1652"/>
              <a:gd name="T38" fmla="*/ 144 w 1653"/>
              <a:gd name="T39" fmla="*/ 1652 h 1652"/>
              <a:gd name="T40" fmla="*/ 1359 w 1653"/>
              <a:gd name="T41" fmla="*/ 1556 h 1652"/>
              <a:gd name="T42" fmla="*/ 1639 w 1653"/>
              <a:gd name="T43" fmla="*/ 1508 h 1652"/>
              <a:gd name="T44" fmla="*/ 144 w 1653"/>
              <a:gd name="T45" fmla="*/ 110 h 1652"/>
              <a:gd name="T46" fmla="*/ 144 w 1653"/>
              <a:gd name="T47" fmla="*/ 206 h 1652"/>
              <a:gd name="T48" fmla="*/ 144 w 1653"/>
              <a:gd name="T49" fmla="*/ 110 h 1652"/>
              <a:gd name="T50" fmla="*/ 96 w 1653"/>
              <a:gd name="T51" fmla="*/ 1508 h 1652"/>
              <a:gd name="T52" fmla="*/ 192 w 1653"/>
              <a:gd name="T53" fmla="*/ 1508 h 1652"/>
              <a:gd name="T54" fmla="*/ 1495 w 1653"/>
              <a:gd name="T55" fmla="*/ 1556 h 1652"/>
              <a:gd name="T56" fmla="*/ 1495 w 1653"/>
              <a:gd name="T57" fmla="*/ 1460 h 1652"/>
              <a:gd name="T58" fmla="*/ 1495 w 1653"/>
              <a:gd name="T59" fmla="*/ 1556 h 1652"/>
              <a:gd name="T60" fmla="*/ 803 w 1653"/>
              <a:gd name="T61" fmla="*/ 646 h 1652"/>
              <a:gd name="T62" fmla="*/ 712 w 1653"/>
              <a:gd name="T63" fmla="*/ 737 h 1652"/>
              <a:gd name="T64" fmla="*/ 636 w 1653"/>
              <a:gd name="T65" fmla="*/ 949 h 1652"/>
              <a:gd name="T66" fmla="*/ 576 w 1653"/>
              <a:gd name="T67" fmla="*/ 1077 h 1652"/>
              <a:gd name="T68" fmla="*/ 703 w 1653"/>
              <a:gd name="T69" fmla="*/ 1017 h 1652"/>
              <a:gd name="T70" fmla="*/ 915 w 1653"/>
              <a:gd name="T71" fmla="*/ 941 h 1652"/>
              <a:gd name="T72" fmla="*/ 1596 w 1653"/>
              <a:gd name="T73" fmla="*/ 56 h 1652"/>
              <a:gd name="T74" fmla="*/ 855 w 1653"/>
              <a:gd name="T75" fmla="*/ 865 h 1652"/>
              <a:gd name="T76" fmla="*/ 787 w 1653"/>
              <a:gd name="T77" fmla="*/ 797 h 1652"/>
              <a:gd name="T78" fmla="*/ 904 w 1653"/>
              <a:gd name="T79" fmla="*/ 816 h 1652"/>
              <a:gd name="T80" fmla="*/ 972 w 1653"/>
              <a:gd name="T81" fmla="*/ 748 h 1652"/>
              <a:gd name="T82" fmla="*/ 1359 w 1653"/>
              <a:gd name="T83" fmla="*/ 226 h 1652"/>
              <a:gd name="T84" fmla="*/ 972 w 1653"/>
              <a:gd name="T85" fmla="*/ 748 h 1652"/>
              <a:gd name="T86" fmla="*/ 1495 w 1653"/>
              <a:gd name="T87" fmla="*/ 226 h 1652"/>
              <a:gd name="T88" fmla="*/ 1461 w 1653"/>
              <a:gd name="T89" fmla="*/ 124 h 1652"/>
              <a:gd name="T90" fmla="*/ 1528 w 1653"/>
              <a:gd name="T91" fmla="*/ 192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53" h="1652">
                <a:moveTo>
                  <a:pt x="1543" y="1372"/>
                </a:moveTo>
                <a:cubicBezTo>
                  <a:pt x="1543" y="542"/>
                  <a:pt x="1543" y="542"/>
                  <a:pt x="1543" y="542"/>
                </a:cubicBezTo>
                <a:cubicBezTo>
                  <a:pt x="1543" y="515"/>
                  <a:pt x="1521" y="494"/>
                  <a:pt x="1495" y="494"/>
                </a:cubicBezTo>
                <a:cubicBezTo>
                  <a:pt x="1468" y="494"/>
                  <a:pt x="1447" y="515"/>
                  <a:pt x="1447" y="542"/>
                </a:cubicBezTo>
                <a:cubicBezTo>
                  <a:pt x="1447" y="782"/>
                  <a:pt x="1447" y="782"/>
                  <a:pt x="1447" y="782"/>
                </a:cubicBezTo>
                <a:cubicBezTo>
                  <a:pt x="1207" y="782"/>
                  <a:pt x="1207" y="782"/>
                  <a:pt x="1207" y="782"/>
                </a:cubicBezTo>
                <a:cubicBezTo>
                  <a:pt x="1180" y="782"/>
                  <a:pt x="1159" y="803"/>
                  <a:pt x="1159" y="830"/>
                </a:cubicBezTo>
                <a:cubicBezTo>
                  <a:pt x="1159" y="856"/>
                  <a:pt x="1180" y="878"/>
                  <a:pt x="1207" y="878"/>
                </a:cubicBezTo>
                <a:cubicBezTo>
                  <a:pt x="1447" y="878"/>
                  <a:pt x="1447" y="878"/>
                  <a:pt x="1447" y="878"/>
                </a:cubicBezTo>
                <a:cubicBezTo>
                  <a:pt x="1447" y="1372"/>
                  <a:pt x="1447" y="1372"/>
                  <a:pt x="1447" y="1372"/>
                </a:cubicBezTo>
                <a:cubicBezTo>
                  <a:pt x="1406" y="1387"/>
                  <a:pt x="1373" y="1419"/>
                  <a:pt x="1359" y="1460"/>
                </a:cubicBezTo>
                <a:cubicBezTo>
                  <a:pt x="871" y="1460"/>
                  <a:pt x="871" y="1460"/>
                  <a:pt x="871" y="1460"/>
                </a:cubicBezTo>
                <a:cubicBezTo>
                  <a:pt x="871" y="1118"/>
                  <a:pt x="871" y="1118"/>
                  <a:pt x="871" y="1118"/>
                </a:cubicBezTo>
                <a:cubicBezTo>
                  <a:pt x="871" y="1091"/>
                  <a:pt x="849" y="1070"/>
                  <a:pt x="823" y="1070"/>
                </a:cubicBezTo>
                <a:cubicBezTo>
                  <a:pt x="796" y="1070"/>
                  <a:pt x="775" y="1091"/>
                  <a:pt x="775" y="1118"/>
                </a:cubicBezTo>
                <a:cubicBezTo>
                  <a:pt x="775" y="1460"/>
                  <a:pt x="775" y="1460"/>
                  <a:pt x="775" y="1460"/>
                </a:cubicBezTo>
                <a:cubicBezTo>
                  <a:pt x="280" y="1460"/>
                  <a:pt x="280" y="1460"/>
                  <a:pt x="280" y="1460"/>
                </a:cubicBezTo>
                <a:cubicBezTo>
                  <a:pt x="265" y="1419"/>
                  <a:pt x="233" y="1387"/>
                  <a:pt x="192" y="1372"/>
                </a:cubicBezTo>
                <a:cubicBezTo>
                  <a:pt x="192" y="878"/>
                  <a:pt x="192" y="878"/>
                  <a:pt x="192" y="878"/>
                </a:cubicBezTo>
                <a:cubicBezTo>
                  <a:pt x="535" y="878"/>
                  <a:pt x="535" y="878"/>
                  <a:pt x="535" y="878"/>
                </a:cubicBezTo>
                <a:cubicBezTo>
                  <a:pt x="561" y="878"/>
                  <a:pt x="583" y="856"/>
                  <a:pt x="583" y="830"/>
                </a:cubicBezTo>
                <a:cubicBezTo>
                  <a:pt x="583" y="803"/>
                  <a:pt x="561" y="782"/>
                  <a:pt x="535" y="782"/>
                </a:cubicBezTo>
                <a:cubicBezTo>
                  <a:pt x="192" y="782"/>
                  <a:pt x="192" y="782"/>
                  <a:pt x="192" y="782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233" y="279"/>
                  <a:pt x="265" y="247"/>
                  <a:pt x="280" y="206"/>
                </a:cubicBezTo>
                <a:cubicBezTo>
                  <a:pt x="775" y="206"/>
                  <a:pt x="775" y="206"/>
                  <a:pt x="775" y="206"/>
                </a:cubicBezTo>
                <a:cubicBezTo>
                  <a:pt x="775" y="446"/>
                  <a:pt x="775" y="446"/>
                  <a:pt x="775" y="446"/>
                </a:cubicBezTo>
                <a:cubicBezTo>
                  <a:pt x="775" y="472"/>
                  <a:pt x="796" y="494"/>
                  <a:pt x="823" y="494"/>
                </a:cubicBezTo>
                <a:cubicBezTo>
                  <a:pt x="849" y="494"/>
                  <a:pt x="871" y="472"/>
                  <a:pt x="871" y="446"/>
                </a:cubicBezTo>
                <a:cubicBezTo>
                  <a:pt x="871" y="206"/>
                  <a:pt x="871" y="206"/>
                  <a:pt x="871" y="206"/>
                </a:cubicBezTo>
                <a:cubicBezTo>
                  <a:pt x="1111" y="206"/>
                  <a:pt x="1111" y="206"/>
                  <a:pt x="1111" y="206"/>
                </a:cubicBezTo>
                <a:cubicBezTo>
                  <a:pt x="1137" y="206"/>
                  <a:pt x="1159" y="184"/>
                  <a:pt x="1159" y="158"/>
                </a:cubicBezTo>
                <a:cubicBezTo>
                  <a:pt x="1159" y="131"/>
                  <a:pt x="1137" y="110"/>
                  <a:pt x="1111" y="110"/>
                </a:cubicBezTo>
                <a:cubicBezTo>
                  <a:pt x="280" y="110"/>
                  <a:pt x="280" y="110"/>
                  <a:pt x="280" y="110"/>
                </a:cubicBezTo>
                <a:cubicBezTo>
                  <a:pt x="260" y="54"/>
                  <a:pt x="207" y="14"/>
                  <a:pt x="144" y="14"/>
                </a:cubicBezTo>
                <a:cubicBezTo>
                  <a:pt x="65" y="14"/>
                  <a:pt x="0" y="78"/>
                  <a:pt x="0" y="158"/>
                </a:cubicBezTo>
                <a:cubicBezTo>
                  <a:pt x="0" y="220"/>
                  <a:pt x="40" y="274"/>
                  <a:pt x="96" y="294"/>
                </a:cubicBezTo>
                <a:cubicBezTo>
                  <a:pt x="96" y="1372"/>
                  <a:pt x="96" y="1372"/>
                  <a:pt x="96" y="1372"/>
                </a:cubicBezTo>
                <a:cubicBezTo>
                  <a:pt x="40" y="1392"/>
                  <a:pt x="0" y="1446"/>
                  <a:pt x="0" y="1508"/>
                </a:cubicBezTo>
                <a:cubicBezTo>
                  <a:pt x="0" y="1588"/>
                  <a:pt x="65" y="1652"/>
                  <a:pt x="144" y="1652"/>
                </a:cubicBezTo>
                <a:cubicBezTo>
                  <a:pt x="207" y="1652"/>
                  <a:pt x="260" y="1612"/>
                  <a:pt x="280" y="1556"/>
                </a:cubicBezTo>
                <a:cubicBezTo>
                  <a:pt x="1359" y="1556"/>
                  <a:pt x="1359" y="1556"/>
                  <a:pt x="1359" y="1556"/>
                </a:cubicBezTo>
                <a:cubicBezTo>
                  <a:pt x="1379" y="1612"/>
                  <a:pt x="1432" y="1652"/>
                  <a:pt x="1495" y="1652"/>
                </a:cubicBezTo>
                <a:cubicBezTo>
                  <a:pt x="1574" y="1652"/>
                  <a:pt x="1639" y="1588"/>
                  <a:pt x="1639" y="1508"/>
                </a:cubicBezTo>
                <a:cubicBezTo>
                  <a:pt x="1639" y="1446"/>
                  <a:pt x="1598" y="1392"/>
                  <a:pt x="1543" y="1372"/>
                </a:cubicBezTo>
                <a:close/>
                <a:moveTo>
                  <a:pt x="144" y="110"/>
                </a:moveTo>
                <a:cubicBezTo>
                  <a:pt x="171" y="110"/>
                  <a:pt x="192" y="131"/>
                  <a:pt x="192" y="158"/>
                </a:cubicBezTo>
                <a:cubicBezTo>
                  <a:pt x="192" y="184"/>
                  <a:pt x="171" y="206"/>
                  <a:pt x="144" y="206"/>
                </a:cubicBezTo>
                <a:cubicBezTo>
                  <a:pt x="118" y="206"/>
                  <a:pt x="96" y="184"/>
                  <a:pt x="96" y="158"/>
                </a:cubicBezTo>
                <a:cubicBezTo>
                  <a:pt x="96" y="131"/>
                  <a:pt x="118" y="110"/>
                  <a:pt x="144" y="110"/>
                </a:cubicBezTo>
                <a:close/>
                <a:moveTo>
                  <a:pt x="144" y="1556"/>
                </a:moveTo>
                <a:cubicBezTo>
                  <a:pt x="118" y="1556"/>
                  <a:pt x="96" y="1535"/>
                  <a:pt x="96" y="1508"/>
                </a:cubicBezTo>
                <a:cubicBezTo>
                  <a:pt x="96" y="1482"/>
                  <a:pt x="118" y="1460"/>
                  <a:pt x="144" y="1460"/>
                </a:cubicBezTo>
                <a:cubicBezTo>
                  <a:pt x="171" y="1460"/>
                  <a:pt x="192" y="1482"/>
                  <a:pt x="192" y="1508"/>
                </a:cubicBezTo>
                <a:cubicBezTo>
                  <a:pt x="192" y="1535"/>
                  <a:pt x="171" y="1556"/>
                  <a:pt x="144" y="1556"/>
                </a:cubicBezTo>
                <a:close/>
                <a:moveTo>
                  <a:pt x="1495" y="1556"/>
                </a:moveTo>
                <a:cubicBezTo>
                  <a:pt x="1468" y="1556"/>
                  <a:pt x="1447" y="1535"/>
                  <a:pt x="1447" y="1508"/>
                </a:cubicBezTo>
                <a:cubicBezTo>
                  <a:pt x="1447" y="1482"/>
                  <a:pt x="1468" y="1460"/>
                  <a:pt x="1495" y="1460"/>
                </a:cubicBezTo>
                <a:cubicBezTo>
                  <a:pt x="1521" y="1460"/>
                  <a:pt x="1543" y="1482"/>
                  <a:pt x="1543" y="1508"/>
                </a:cubicBezTo>
                <a:cubicBezTo>
                  <a:pt x="1543" y="1535"/>
                  <a:pt x="1521" y="1556"/>
                  <a:pt x="1495" y="1556"/>
                </a:cubicBezTo>
                <a:close/>
                <a:moveTo>
                  <a:pt x="1393" y="56"/>
                </a:moveTo>
                <a:cubicBezTo>
                  <a:pt x="803" y="646"/>
                  <a:pt x="803" y="646"/>
                  <a:pt x="803" y="646"/>
                </a:cubicBezTo>
                <a:cubicBezTo>
                  <a:pt x="803" y="646"/>
                  <a:pt x="803" y="646"/>
                  <a:pt x="803" y="646"/>
                </a:cubicBezTo>
                <a:cubicBezTo>
                  <a:pt x="712" y="737"/>
                  <a:pt x="712" y="737"/>
                  <a:pt x="712" y="737"/>
                </a:cubicBezTo>
                <a:cubicBezTo>
                  <a:pt x="706" y="743"/>
                  <a:pt x="702" y="749"/>
                  <a:pt x="700" y="756"/>
                </a:cubicBezTo>
                <a:cubicBezTo>
                  <a:pt x="636" y="949"/>
                  <a:pt x="636" y="949"/>
                  <a:pt x="636" y="949"/>
                </a:cubicBezTo>
                <a:cubicBezTo>
                  <a:pt x="576" y="1009"/>
                  <a:pt x="576" y="1009"/>
                  <a:pt x="576" y="1009"/>
                </a:cubicBezTo>
                <a:cubicBezTo>
                  <a:pt x="557" y="1028"/>
                  <a:pt x="557" y="1058"/>
                  <a:pt x="576" y="1077"/>
                </a:cubicBezTo>
                <a:cubicBezTo>
                  <a:pt x="594" y="1095"/>
                  <a:pt x="625" y="1095"/>
                  <a:pt x="644" y="1077"/>
                </a:cubicBezTo>
                <a:cubicBezTo>
                  <a:pt x="703" y="1017"/>
                  <a:pt x="703" y="1017"/>
                  <a:pt x="703" y="1017"/>
                </a:cubicBezTo>
                <a:cubicBezTo>
                  <a:pt x="896" y="953"/>
                  <a:pt x="896" y="953"/>
                  <a:pt x="896" y="953"/>
                </a:cubicBezTo>
                <a:cubicBezTo>
                  <a:pt x="903" y="950"/>
                  <a:pt x="910" y="946"/>
                  <a:pt x="915" y="941"/>
                </a:cubicBezTo>
                <a:cubicBezTo>
                  <a:pt x="1596" y="260"/>
                  <a:pt x="1596" y="260"/>
                  <a:pt x="1596" y="260"/>
                </a:cubicBezTo>
                <a:cubicBezTo>
                  <a:pt x="1653" y="203"/>
                  <a:pt x="1653" y="112"/>
                  <a:pt x="1596" y="56"/>
                </a:cubicBezTo>
                <a:cubicBezTo>
                  <a:pt x="1540" y="0"/>
                  <a:pt x="1449" y="0"/>
                  <a:pt x="1393" y="56"/>
                </a:cubicBezTo>
                <a:close/>
                <a:moveTo>
                  <a:pt x="855" y="865"/>
                </a:moveTo>
                <a:cubicBezTo>
                  <a:pt x="753" y="899"/>
                  <a:pt x="753" y="899"/>
                  <a:pt x="753" y="899"/>
                </a:cubicBezTo>
                <a:cubicBezTo>
                  <a:pt x="787" y="797"/>
                  <a:pt x="787" y="797"/>
                  <a:pt x="787" y="797"/>
                </a:cubicBezTo>
                <a:cubicBezTo>
                  <a:pt x="837" y="748"/>
                  <a:pt x="837" y="748"/>
                  <a:pt x="837" y="748"/>
                </a:cubicBezTo>
                <a:cubicBezTo>
                  <a:pt x="904" y="816"/>
                  <a:pt x="904" y="816"/>
                  <a:pt x="904" y="816"/>
                </a:cubicBezTo>
                <a:lnTo>
                  <a:pt x="855" y="865"/>
                </a:lnTo>
                <a:close/>
                <a:moveTo>
                  <a:pt x="972" y="748"/>
                </a:moveTo>
                <a:cubicBezTo>
                  <a:pt x="904" y="680"/>
                  <a:pt x="904" y="680"/>
                  <a:pt x="904" y="680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427" y="294"/>
                  <a:pt x="1427" y="294"/>
                  <a:pt x="1427" y="294"/>
                </a:cubicBezTo>
                <a:lnTo>
                  <a:pt x="972" y="748"/>
                </a:lnTo>
                <a:close/>
                <a:moveTo>
                  <a:pt x="1528" y="192"/>
                </a:moveTo>
                <a:cubicBezTo>
                  <a:pt x="1495" y="226"/>
                  <a:pt x="1495" y="226"/>
                  <a:pt x="1495" y="226"/>
                </a:cubicBezTo>
                <a:cubicBezTo>
                  <a:pt x="1427" y="158"/>
                  <a:pt x="1427" y="158"/>
                  <a:pt x="1427" y="158"/>
                </a:cubicBezTo>
                <a:cubicBezTo>
                  <a:pt x="1461" y="124"/>
                  <a:pt x="1461" y="124"/>
                  <a:pt x="1461" y="124"/>
                </a:cubicBezTo>
                <a:cubicBezTo>
                  <a:pt x="1479" y="105"/>
                  <a:pt x="1510" y="105"/>
                  <a:pt x="1528" y="124"/>
                </a:cubicBezTo>
                <a:cubicBezTo>
                  <a:pt x="1547" y="143"/>
                  <a:pt x="1547" y="173"/>
                  <a:pt x="1528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" name="Freeform 56"/>
          <p:cNvSpPr>
            <a:spLocks noEditPoints="1"/>
          </p:cNvSpPr>
          <p:nvPr/>
        </p:nvSpPr>
        <p:spPr bwMode="auto">
          <a:xfrm>
            <a:off x="3645790" y="5929643"/>
            <a:ext cx="391519" cy="391665"/>
          </a:xfrm>
          <a:custGeom>
            <a:avLst/>
            <a:gdLst>
              <a:gd name="T0" fmla="*/ 1443 w 1638"/>
              <a:gd name="T1" fmla="*/ 1351 h 1639"/>
              <a:gd name="T2" fmla="*/ 1395 w 1638"/>
              <a:gd name="T3" fmla="*/ 1159 h 1639"/>
              <a:gd name="T4" fmla="*/ 867 w 1638"/>
              <a:gd name="T5" fmla="*/ 1031 h 1639"/>
              <a:gd name="T6" fmla="*/ 1141 w 1638"/>
              <a:gd name="T7" fmla="*/ 690 h 1639"/>
              <a:gd name="T8" fmla="*/ 867 w 1638"/>
              <a:gd name="T9" fmla="*/ 288 h 1639"/>
              <a:gd name="T10" fmla="*/ 1155 w 1638"/>
              <a:gd name="T11" fmla="*/ 240 h 1639"/>
              <a:gd name="T12" fmla="*/ 1107 w 1638"/>
              <a:gd name="T13" fmla="*/ 0 h 1639"/>
              <a:gd name="T14" fmla="*/ 483 w 1638"/>
              <a:gd name="T15" fmla="*/ 48 h 1639"/>
              <a:gd name="T16" fmla="*/ 531 w 1638"/>
              <a:gd name="T17" fmla="*/ 288 h 1639"/>
              <a:gd name="T18" fmla="*/ 771 w 1638"/>
              <a:gd name="T19" fmla="*/ 416 h 1639"/>
              <a:gd name="T20" fmla="*/ 497 w 1638"/>
              <a:gd name="T21" fmla="*/ 757 h 1639"/>
              <a:gd name="T22" fmla="*/ 771 w 1638"/>
              <a:gd name="T23" fmla="*/ 1159 h 1639"/>
              <a:gd name="T24" fmla="*/ 192 w 1638"/>
              <a:gd name="T25" fmla="*/ 1207 h 1639"/>
              <a:gd name="T26" fmla="*/ 48 w 1638"/>
              <a:gd name="T27" fmla="*/ 1351 h 1639"/>
              <a:gd name="T28" fmla="*/ 0 w 1638"/>
              <a:gd name="T29" fmla="*/ 1591 h 1639"/>
              <a:gd name="T30" fmla="*/ 432 w 1638"/>
              <a:gd name="T31" fmla="*/ 1639 h 1639"/>
              <a:gd name="T32" fmla="*/ 480 w 1638"/>
              <a:gd name="T33" fmla="*/ 1399 h 1639"/>
              <a:gd name="T34" fmla="*/ 288 w 1638"/>
              <a:gd name="T35" fmla="*/ 1351 h 1639"/>
              <a:gd name="T36" fmla="*/ 771 w 1638"/>
              <a:gd name="T37" fmla="*/ 1255 h 1639"/>
              <a:gd name="T38" fmla="*/ 675 w 1638"/>
              <a:gd name="T39" fmla="*/ 1495 h 1639"/>
              <a:gd name="T40" fmla="*/ 963 w 1638"/>
              <a:gd name="T41" fmla="*/ 1495 h 1639"/>
              <a:gd name="T42" fmla="*/ 867 w 1638"/>
              <a:gd name="T43" fmla="*/ 1255 h 1639"/>
              <a:gd name="T44" fmla="*/ 1347 w 1638"/>
              <a:gd name="T45" fmla="*/ 1351 h 1639"/>
              <a:gd name="T46" fmla="*/ 1155 w 1638"/>
              <a:gd name="T47" fmla="*/ 1399 h 1639"/>
              <a:gd name="T48" fmla="*/ 1203 w 1638"/>
              <a:gd name="T49" fmla="*/ 1639 h 1639"/>
              <a:gd name="T50" fmla="*/ 1638 w 1638"/>
              <a:gd name="T51" fmla="*/ 1591 h 1639"/>
              <a:gd name="T52" fmla="*/ 1590 w 1638"/>
              <a:gd name="T53" fmla="*/ 1351 h 1639"/>
              <a:gd name="T54" fmla="*/ 384 w 1638"/>
              <a:gd name="T55" fmla="*/ 1543 h 1639"/>
              <a:gd name="T56" fmla="*/ 96 w 1638"/>
              <a:gd name="T57" fmla="*/ 1447 h 1639"/>
              <a:gd name="T58" fmla="*/ 579 w 1638"/>
              <a:gd name="T59" fmla="*/ 192 h 1639"/>
              <a:gd name="T60" fmla="*/ 1059 w 1638"/>
              <a:gd name="T61" fmla="*/ 96 h 1639"/>
              <a:gd name="T62" fmla="*/ 579 w 1638"/>
              <a:gd name="T63" fmla="*/ 192 h 1639"/>
              <a:gd name="T64" fmla="*/ 771 w 1638"/>
              <a:gd name="T65" fmla="*/ 1495 h 1639"/>
              <a:gd name="T66" fmla="*/ 867 w 1638"/>
              <a:gd name="T67" fmla="*/ 1495 h 1639"/>
              <a:gd name="T68" fmla="*/ 819 w 1638"/>
              <a:gd name="T69" fmla="*/ 944 h 1639"/>
              <a:gd name="T70" fmla="*/ 819 w 1638"/>
              <a:gd name="T71" fmla="*/ 503 h 1639"/>
              <a:gd name="T72" fmla="*/ 819 w 1638"/>
              <a:gd name="T73" fmla="*/ 944 h 1639"/>
              <a:gd name="T74" fmla="*/ 1251 w 1638"/>
              <a:gd name="T75" fmla="*/ 1543 h 1639"/>
              <a:gd name="T76" fmla="*/ 1542 w 1638"/>
              <a:gd name="T77" fmla="*/ 1447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38" h="1639">
                <a:moveTo>
                  <a:pt x="1590" y="1351"/>
                </a:moveTo>
                <a:cubicBezTo>
                  <a:pt x="1443" y="1351"/>
                  <a:pt x="1443" y="1351"/>
                  <a:pt x="1443" y="1351"/>
                </a:cubicBezTo>
                <a:cubicBezTo>
                  <a:pt x="1443" y="1207"/>
                  <a:pt x="1443" y="1207"/>
                  <a:pt x="1443" y="1207"/>
                </a:cubicBezTo>
                <a:cubicBezTo>
                  <a:pt x="1443" y="1180"/>
                  <a:pt x="1422" y="1159"/>
                  <a:pt x="1395" y="1159"/>
                </a:cubicBezTo>
                <a:cubicBezTo>
                  <a:pt x="867" y="1159"/>
                  <a:pt x="867" y="1159"/>
                  <a:pt x="867" y="1159"/>
                </a:cubicBezTo>
                <a:cubicBezTo>
                  <a:pt x="867" y="1031"/>
                  <a:pt x="867" y="1031"/>
                  <a:pt x="867" y="1031"/>
                </a:cubicBezTo>
                <a:cubicBezTo>
                  <a:pt x="1141" y="757"/>
                  <a:pt x="1141" y="757"/>
                  <a:pt x="1141" y="757"/>
                </a:cubicBezTo>
                <a:cubicBezTo>
                  <a:pt x="1160" y="739"/>
                  <a:pt x="1160" y="708"/>
                  <a:pt x="1141" y="690"/>
                </a:cubicBezTo>
                <a:cubicBezTo>
                  <a:pt x="867" y="416"/>
                  <a:pt x="867" y="416"/>
                  <a:pt x="867" y="416"/>
                </a:cubicBezTo>
                <a:cubicBezTo>
                  <a:pt x="867" y="288"/>
                  <a:pt x="867" y="288"/>
                  <a:pt x="867" y="288"/>
                </a:cubicBezTo>
                <a:cubicBezTo>
                  <a:pt x="1107" y="288"/>
                  <a:pt x="1107" y="288"/>
                  <a:pt x="1107" y="288"/>
                </a:cubicBezTo>
                <a:cubicBezTo>
                  <a:pt x="1134" y="288"/>
                  <a:pt x="1155" y="267"/>
                  <a:pt x="1155" y="24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22"/>
                  <a:pt x="1134" y="0"/>
                  <a:pt x="1107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04" y="0"/>
                  <a:pt x="483" y="22"/>
                  <a:pt x="483" y="48"/>
                </a:cubicBezTo>
                <a:cubicBezTo>
                  <a:pt x="483" y="240"/>
                  <a:pt x="483" y="240"/>
                  <a:pt x="483" y="240"/>
                </a:cubicBezTo>
                <a:cubicBezTo>
                  <a:pt x="483" y="267"/>
                  <a:pt x="504" y="288"/>
                  <a:pt x="531" y="288"/>
                </a:cubicBezTo>
                <a:cubicBezTo>
                  <a:pt x="771" y="288"/>
                  <a:pt x="771" y="288"/>
                  <a:pt x="771" y="288"/>
                </a:cubicBezTo>
                <a:cubicBezTo>
                  <a:pt x="771" y="416"/>
                  <a:pt x="771" y="416"/>
                  <a:pt x="771" y="416"/>
                </a:cubicBezTo>
                <a:cubicBezTo>
                  <a:pt x="497" y="690"/>
                  <a:pt x="497" y="690"/>
                  <a:pt x="497" y="690"/>
                </a:cubicBezTo>
                <a:cubicBezTo>
                  <a:pt x="478" y="708"/>
                  <a:pt x="478" y="739"/>
                  <a:pt x="497" y="757"/>
                </a:cubicBezTo>
                <a:cubicBezTo>
                  <a:pt x="771" y="1031"/>
                  <a:pt x="771" y="1031"/>
                  <a:pt x="771" y="1031"/>
                </a:cubicBezTo>
                <a:cubicBezTo>
                  <a:pt x="771" y="1159"/>
                  <a:pt x="771" y="1159"/>
                  <a:pt x="771" y="1159"/>
                </a:cubicBezTo>
                <a:cubicBezTo>
                  <a:pt x="240" y="1159"/>
                  <a:pt x="240" y="1159"/>
                  <a:pt x="240" y="1159"/>
                </a:cubicBezTo>
                <a:cubicBezTo>
                  <a:pt x="213" y="1159"/>
                  <a:pt x="192" y="1180"/>
                  <a:pt x="192" y="1207"/>
                </a:cubicBezTo>
                <a:cubicBezTo>
                  <a:pt x="192" y="1351"/>
                  <a:pt x="192" y="1351"/>
                  <a:pt x="192" y="1351"/>
                </a:cubicBezTo>
                <a:cubicBezTo>
                  <a:pt x="48" y="1351"/>
                  <a:pt x="48" y="1351"/>
                  <a:pt x="48" y="1351"/>
                </a:cubicBezTo>
                <a:cubicBezTo>
                  <a:pt x="21" y="1351"/>
                  <a:pt x="0" y="1372"/>
                  <a:pt x="0" y="1399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17"/>
                  <a:pt x="21" y="1639"/>
                  <a:pt x="48" y="1639"/>
                </a:cubicBezTo>
                <a:cubicBezTo>
                  <a:pt x="432" y="1639"/>
                  <a:pt x="432" y="1639"/>
                  <a:pt x="432" y="1639"/>
                </a:cubicBezTo>
                <a:cubicBezTo>
                  <a:pt x="458" y="1639"/>
                  <a:pt x="480" y="1617"/>
                  <a:pt x="480" y="1591"/>
                </a:cubicBezTo>
                <a:cubicBezTo>
                  <a:pt x="480" y="1399"/>
                  <a:pt x="480" y="1399"/>
                  <a:pt x="480" y="1399"/>
                </a:cubicBezTo>
                <a:cubicBezTo>
                  <a:pt x="480" y="1372"/>
                  <a:pt x="458" y="1351"/>
                  <a:pt x="432" y="1351"/>
                </a:cubicBezTo>
                <a:cubicBezTo>
                  <a:pt x="288" y="1351"/>
                  <a:pt x="288" y="1351"/>
                  <a:pt x="288" y="1351"/>
                </a:cubicBezTo>
                <a:cubicBezTo>
                  <a:pt x="288" y="1255"/>
                  <a:pt x="288" y="1255"/>
                  <a:pt x="288" y="1255"/>
                </a:cubicBezTo>
                <a:cubicBezTo>
                  <a:pt x="771" y="1255"/>
                  <a:pt x="771" y="1255"/>
                  <a:pt x="771" y="1255"/>
                </a:cubicBezTo>
                <a:cubicBezTo>
                  <a:pt x="771" y="1359"/>
                  <a:pt x="771" y="1359"/>
                  <a:pt x="771" y="1359"/>
                </a:cubicBezTo>
                <a:cubicBezTo>
                  <a:pt x="715" y="1379"/>
                  <a:pt x="675" y="1432"/>
                  <a:pt x="675" y="1495"/>
                </a:cubicBezTo>
                <a:cubicBezTo>
                  <a:pt x="675" y="1574"/>
                  <a:pt x="740" y="1639"/>
                  <a:pt x="819" y="1639"/>
                </a:cubicBezTo>
                <a:cubicBezTo>
                  <a:pt x="898" y="1639"/>
                  <a:pt x="963" y="1574"/>
                  <a:pt x="963" y="1495"/>
                </a:cubicBezTo>
                <a:cubicBezTo>
                  <a:pt x="963" y="1432"/>
                  <a:pt x="923" y="1379"/>
                  <a:pt x="867" y="1359"/>
                </a:cubicBezTo>
                <a:cubicBezTo>
                  <a:pt x="867" y="1255"/>
                  <a:pt x="867" y="1255"/>
                  <a:pt x="867" y="1255"/>
                </a:cubicBezTo>
                <a:cubicBezTo>
                  <a:pt x="1347" y="1255"/>
                  <a:pt x="1347" y="1255"/>
                  <a:pt x="1347" y="1255"/>
                </a:cubicBezTo>
                <a:cubicBezTo>
                  <a:pt x="1347" y="1351"/>
                  <a:pt x="1347" y="1351"/>
                  <a:pt x="1347" y="1351"/>
                </a:cubicBezTo>
                <a:cubicBezTo>
                  <a:pt x="1203" y="1351"/>
                  <a:pt x="1203" y="1351"/>
                  <a:pt x="1203" y="1351"/>
                </a:cubicBezTo>
                <a:cubicBezTo>
                  <a:pt x="1176" y="1351"/>
                  <a:pt x="1155" y="1372"/>
                  <a:pt x="1155" y="1399"/>
                </a:cubicBezTo>
                <a:cubicBezTo>
                  <a:pt x="1155" y="1591"/>
                  <a:pt x="1155" y="1591"/>
                  <a:pt x="1155" y="1591"/>
                </a:cubicBezTo>
                <a:cubicBezTo>
                  <a:pt x="1155" y="1617"/>
                  <a:pt x="1176" y="1639"/>
                  <a:pt x="1203" y="1639"/>
                </a:cubicBezTo>
                <a:cubicBezTo>
                  <a:pt x="1590" y="1639"/>
                  <a:pt x="1590" y="1639"/>
                  <a:pt x="1590" y="1639"/>
                </a:cubicBezTo>
                <a:cubicBezTo>
                  <a:pt x="1617" y="1639"/>
                  <a:pt x="1638" y="1617"/>
                  <a:pt x="1638" y="1591"/>
                </a:cubicBezTo>
                <a:cubicBezTo>
                  <a:pt x="1638" y="1399"/>
                  <a:pt x="1638" y="1399"/>
                  <a:pt x="1638" y="1399"/>
                </a:cubicBezTo>
                <a:cubicBezTo>
                  <a:pt x="1638" y="1372"/>
                  <a:pt x="1617" y="1351"/>
                  <a:pt x="1590" y="1351"/>
                </a:cubicBezTo>
                <a:close/>
                <a:moveTo>
                  <a:pt x="384" y="1447"/>
                </a:moveTo>
                <a:cubicBezTo>
                  <a:pt x="384" y="1543"/>
                  <a:pt x="384" y="1543"/>
                  <a:pt x="384" y="1543"/>
                </a:cubicBezTo>
                <a:cubicBezTo>
                  <a:pt x="96" y="1543"/>
                  <a:pt x="96" y="1543"/>
                  <a:pt x="96" y="1543"/>
                </a:cubicBezTo>
                <a:cubicBezTo>
                  <a:pt x="96" y="1447"/>
                  <a:pt x="96" y="1447"/>
                  <a:pt x="96" y="1447"/>
                </a:cubicBezTo>
                <a:lnTo>
                  <a:pt x="384" y="1447"/>
                </a:lnTo>
                <a:close/>
                <a:moveTo>
                  <a:pt x="579" y="192"/>
                </a:moveTo>
                <a:cubicBezTo>
                  <a:pt x="579" y="96"/>
                  <a:pt x="579" y="96"/>
                  <a:pt x="579" y="96"/>
                </a:cubicBezTo>
                <a:cubicBezTo>
                  <a:pt x="1059" y="96"/>
                  <a:pt x="1059" y="96"/>
                  <a:pt x="1059" y="96"/>
                </a:cubicBezTo>
                <a:cubicBezTo>
                  <a:pt x="1059" y="192"/>
                  <a:pt x="1059" y="192"/>
                  <a:pt x="1059" y="192"/>
                </a:cubicBezTo>
                <a:lnTo>
                  <a:pt x="579" y="192"/>
                </a:lnTo>
                <a:close/>
                <a:moveTo>
                  <a:pt x="819" y="1543"/>
                </a:moveTo>
                <a:cubicBezTo>
                  <a:pt x="793" y="1543"/>
                  <a:pt x="771" y="1521"/>
                  <a:pt x="771" y="1495"/>
                </a:cubicBezTo>
                <a:cubicBezTo>
                  <a:pt x="771" y="1468"/>
                  <a:pt x="793" y="1447"/>
                  <a:pt x="819" y="1447"/>
                </a:cubicBezTo>
                <a:cubicBezTo>
                  <a:pt x="845" y="1447"/>
                  <a:pt x="867" y="1468"/>
                  <a:pt x="867" y="1495"/>
                </a:cubicBezTo>
                <a:cubicBezTo>
                  <a:pt x="867" y="1521"/>
                  <a:pt x="845" y="1543"/>
                  <a:pt x="819" y="1543"/>
                </a:cubicBezTo>
                <a:close/>
                <a:moveTo>
                  <a:pt x="819" y="944"/>
                </a:moveTo>
                <a:cubicBezTo>
                  <a:pt x="599" y="723"/>
                  <a:pt x="599" y="723"/>
                  <a:pt x="599" y="723"/>
                </a:cubicBezTo>
                <a:cubicBezTo>
                  <a:pt x="819" y="503"/>
                  <a:pt x="819" y="503"/>
                  <a:pt x="819" y="503"/>
                </a:cubicBezTo>
                <a:cubicBezTo>
                  <a:pt x="1039" y="723"/>
                  <a:pt x="1039" y="723"/>
                  <a:pt x="1039" y="723"/>
                </a:cubicBezTo>
                <a:lnTo>
                  <a:pt x="819" y="944"/>
                </a:lnTo>
                <a:close/>
                <a:moveTo>
                  <a:pt x="1542" y="1543"/>
                </a:moveTo>
                <a:cubicBezTo>
                  <a:pt x="1251" y="1543"/>
                  <a:pt x="1251" y="1543"/>
                  <a:pt x="1251" y="1543"/>
                </a:cubicBezTo>
                <a:cubicBezTo>
                  <a:pt x="1251" y="1447"/>
                  <a:pt x="1251" y="1447"/>
                  <a:pt x="1251" y="1447"/>
                </a:cubicBezTo>
                <a:cubicBezTo>
                  <a:pt x="1542" y="1447"/>
                  <a:pt x="1542" y="1447"/>
                  <a:pt x="1542" y="1447"/>
                </a:cubicBezTo>
                <a:lnTo>
                  <a:pt x="1542" y="1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5091366" y="5926350"/>
            <a:ext cx="398544" cy="398251"/>
          </a:xfrm>
          <a:custGeom>
            <a:avLst/>
            <a:gdLst>
              <a:gd name="T0" fmla="*/ 1610 w 1667"/>
              <a:gd name="T1" fmla="*/ 396 h 1666"/>
              <a:gd name="T2" fmla="*/ 1475 w 1667"/>
              <a:gd name="T3" fmla="*/ 56 h 1666"/>
              <a:gd name="T4" fmla="*/ 833 w 1667"/>
              <a:gd name="T5" fmla="*/ 494 h 1666"/>
              <a:gd name="T6" fmla="*/ 520 w 1667"/>
              <a:gd name="T7" fmla="*/ 186 h 1666"/>
              <a:gd name="T8" fmla="*/ 28 w 1667"/>
              <a:gd name="T9" fmla="*/ 28 h 1666"/>
              <a:gd name="T10" fmla="*/ 186 w 1667"/>
              <a:gd name="T11" fmla="*/ 519 h 1666"/>
              <a:gd name="T12" fmla="*/ 197 w 1667"/>
              <a:gd name="T13" fmla="*/ 536 h 1666"/>
              <a:gd name="T14" fmla="*/ 56 w 1667"/>
              <a:gd name="T15" fmla="*/ 1271 h 1666"/>
              <a:gd name="T16" fmla="*/ 192 w 1667"/>
              <a:gd name="T17" fmla="*/ 1610 h 1666"/>
              <a:gd name="T18" fmla="*/ 833 w 1667"/>
              <a:gd name="T19" fmla="*/ 1173 h 1666"/>
              <a:gd name="T20" fmla="*/ 1475 w 1667"/>
              <a:gd name="T21" fmla="*/ 1610 h 1666"/>
              <a:gd name="T22" fmla="*/ 1610 w 1667"/>
              <a:gd name="T23" fmla="*/ 1271 h 1666"/>
              <a:gd name="T24" fmla="*/ 967 w 1667"/>
              <a:gd name="T25" fmla="*/ 496 h 1666"/>
              <a:gd name="T26" fmla="*/ 1137 w 1667"/>
              <a:gd name="T27" fmla="*/ 598 h 1666"/>
              <a:gd name="T28" fmla="*/ 1035 w 1667"/>
              <a:gd name="T29" fmla="*/ 428 h 1666"/>
              <a:gd name="T30" fmla="*/ 1137 w 1667"/>
              <a:gd name="T31" fmla="*/ 394 h 1666"/>
              <a:gd name="T32" fmla="*/ 1205 w 1667"/>
              <a:gd name="T33" fmla="*/ 326 h 1666"/>
              <a:gd name="T34" fmla="*/ 1239 w 1667"/>
              <a:gd name="T35" fmla="*/ 224 h 1666"/>
              <a:gd name="T36" fmla="*/ 1408 w 1667"/>
              <a:gd name="T37" fmla="*/ 326 h 1666"/>
              <a:gd name="T38" fmla="*/ 1307 w 1667"/>
              <a:gd name="T39" fmla="*/ 156 h 1666"/>
              <a:gd name="T40" fmla="*/ 1407 w 1667"/>
              <a:gd name="T41" fmla="*/ 124 h 1666"/>
              <a:gd name="T42" fmla="*/ 1542 w 1667"/>
              <a:gd name="T43" fmla="*/ 328 h 1666"/>
              <a:gd name="T44" fmla="*/ 901 w 1667"/>
              <a:gd name="T45" fmla="*/ 562 h 1666"/>
              <a:gd name="T46" fmla="*/ 502 w 1667"/>
              <a:gd name="T47" fmla="*/ 298 h 1666"/>
              <a:gd name="T48" fmla="*/ 1338 w 1667"/>
              <a:gd name="T49" fmla="*/ 1270 h 1666"/>
              <a:gd name="T50" fmla="*/ 502 w 1667"/>
              <a:gd name="T51" fmla="*/ 298 h 1666"/>
              <a:gd name="T52" fmla="*/ 416 w 1667"/>
              <a:gd name="T53" fmla="*/ 249 h 1666"/>
              <a:gd name="T54" fmla="*/ 146 w 1667"/>
              <a:gd name="T55" fmla="*/ 145 h 1666"/>
              <a:gd name="T56" fmla="*/ 260 w 1667"/>
              <a:gd name="T57" fmla="*/ 1542 h 1666"/>
              <a:gd name="T58" fmla="*/ 124 w 1667"/>
              <a:gd name="T59" fmla="*/ 1339 h 1666"/>
              <a:gd name="T60" fmla="*/ 254 w 1667"/>
              <a:gd name="T61" fmla="*/ 1412 h 1666"/>
              <a:gd name="T62" fmla="*/ 322 w 1667"/>
              <a:gd name="T63" fmla="*/ 1344 h 1666"/>
              <a:gd name="T64" fmla="*/ 288 w 1667"/>
              <a:gd name="T65" fmla="*/ 1175 h 1666"/>
              <a:gd name="T66" fmla="*/ 390 w 1667"/>
              <a:gd name="T67" fmla="*/ 1209 h 1666"/>
              <a:gd name="T68" fmla="*/ 356 w 1667"/>
              <a:gd name="T69" fmla="*/ 1107 h 1666"/>
              <a:gd name="T70" fmla="*/ 526 w 1667"/>
              <a:gd name="T71" fmla="*/ 1141 h 1666"/>
              <a:gd name="T72" fmla="*/ 594 w 1667"/>
              <a:gd name="T73" fmla="*/ 1073 h 1666"/>
              <a:gd name="T74" fmla="*/ 562 w 1667"/>
              <a:gd name="T75" fmla="*/ 901 h 1666"/>
              <a:gd name="T76" fmla="*/ 328 w 1667"/>
              <a:gd name="T77" fmla="*/ 1542 h 1666"/>
              <a:gd name="T78" fmla="*/ 367 w 1667"/>
              <a:gd name="T79" fmla="*/ 434 h 1666"/>
              <a:gd name="T80" fmla="*/ 1202 w 1667"/>
              <a:gd name="T81" fmla="*/ 1405 h 1666"/>
              <a:gd name="T82" fmla="*/ 1542 w 1667"/>
              <a:gd name="T83" fmla="*/ 1407 h 1666"/>
              <a:gd name="T84" fmla="*/ 1339 w 1667"/>
              <a:gd name="T85" fmla="*/ 1542 h 1666"/>
              <a:gd name="T86" fmla="*/ 1474 w 1667"/>
              <a:gd name="T87" fmla="*/ 1270 h 1666"/>
              <a:gd name="T88" fmla="*/ 1542 w 1667"/>
              <a:gd name="T89" fmla="*/ 1407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67" h="1666">
                <a:moveTo>
                  <a:pt x="1173" y="833"/>
                </a:moveTo>
                <a:cubicBezTo>
                  <a:pt x="1610" y="396"/>
                  <a:pt x="1610" y="396"/>
                  <a:pt x="1610" y="396"/>
                </a:cubicBezTo>
                <a:cubicBezTo>
                  <a:pt x="1667" y="339"/>
                  <a:pt x="1667" y="248"/>
                  <a:pt x="1610" y="192"/>
                </a:cubicBezTo>
                <a:cubicBezTo>
                  <a:pt x="1475" y="56"/>
                  <a:pt x="1475" y="56"/>
                  <a:pt x="1475" y="56"/>
                </a:cubicBezTo>
                <a:cubicBezTo>
                  <a:pt x="1418" y="0"/>
                  <a:pt x="1327" y="0"/>
                  <a:pt x="1271" y="56"/>
                </a:cubicBezTo>
                <a:cubicBezTo>
                  <a:pt x="833" y="494"/>
                  <a:pt x="833" y="494"/>
                  <a:pt x="833" y="494"/>
                </a:cubicBezTo>
                <a:cubicBezTo>
                  <a:pt x="536" y="197"/>
                  <a:pt x="536" y="197"/>
                  <a:pt x="536" y="197"/>
                </a:cubicBezTo>
                <a:cubicBezTo>
                  <a:pt x="532" y="192"/>
                  <a:pt x="526" y="188"/>
                  <a:pt x="520" y="186"/>
                </a:cubicBezTo>
                <a:cubicBezTo>
                  <a:pt x="79" y="17"/>
                  <a:pt x="79" y="17"/>
                  <a:pt x="79" y="17"/>
                </a:cubicBezTo>
                <a:cubicBezTo>
                  <a:pt x="62" y="10"/>
                  <a:pt x="42" y="15"/>
                  <a:pt x="28" y="28"/>
                </a:cubicBezTo>
                <a:cubicBezTo>
                  <a:pt x="15" y="41"/>
                  <a:pt x="11" y="61"/>
                  <a:pt x="17" y="79"/>
                </a:cubicBezTo>
                <a:cubicBezTo>
                  <a:pt x="186" y="519"/>
                  <a:pt x="186" y="519"/>
                  <a:pt x="186" y="519"/>
                </a:cubicBezTo>
                <a:cubicBezTo>
                  <a:pt x="186" y="520"/>
                  <a:pt x="186" y="520"/>
                  <a:pt x="186" y="520"/>
                </a:cubicBezTo>
                <a:cubicBezTo>
                  <a:pt x="188" y="525"/>
                  <a:pt x="192" y="531"/>
                  <a:pt x="197" y="536"/>
                </a:cubicBezTo>
                <a:cubicBezTo>
                  <a:pt x="494" y="833"/>
                  <a:pt x="494" y="833"/>
                  <a:pt x="494" y="833"/>
                </a:cubicBezTo>
                <a:cubicBezTo>
                  <a:pt x="56" y="1271"/>
                  <a:pt x="56" y="1271"/>
                  <a:pt x="56" y="1271"/>
                </a:cubicBezTo>
                <a:cubicBezTo>
                  <a:pt x="0" y="1327"/>
                  <a:pt x="0" y="1418"/>
                  <a:pt x="56" y="1474"/>
                </a:cubicBezTo>
                <a:cubicBezTo>
                  <a:pt x="192" y="1610"/>
                  <a:pt x="192" y="1610"/>
                  <a:pt x="192" y="1610"/>
                </a:cubicBezTo>
                <a:cubicBezTo>
                  <a:pt x="248" y="1666"/>
                  <a:pt x="340" y="1666"/>
                  <a:pt x="396" y="1610"/>
                </a:cubicBezTo>
                <a:cubicBezTo>
                  <a:pt x="833" y="1173"/>
                  <a:pt x="833" y="1173"/>
                  <a:pt x="833" y="1173"/>
                </a:cubicBezTo>
                <a:cubicBezTo>
                  <a:pt x="1271" y="1610"/>
                  <a:pt x="1271" y="1610"/>
                  <a:pt x="1271" y="1610"/>
                </a:cubicBezTo>
                <a:cubicBezTo>
                  <a:pt x="1327" y="1666"/>
                  <a:pt x="1418" y="1666"/>
                  <a:pt x="1475" y="1610"/>
                </a:cubicBezTo>
                <a:cubicBezTo>
                  <a:pt x="1610" y="1474"/>
                  <a:pt x="1610" y="1474"/>
                  <a:pt x="1610" y="1474"/>
                </a:cubicBezTo>
                <a:cubicBezTo>
                  <a:pt x="1667" y="1418"/>
                  <a:pt x="1667" y="1327"/>
                  <a:pt x="1610" y="1271"/>
                </a:cubicBezTo>
                <a:lnTo>
                  <a:pt x="1173" y="833"/>
                </a:lnTo>
                <a:close/>
                <a:moveTo>
                  <a:pt x="967" y="496"/>
                </a:moveTo>
                <a:cubicBezTo>
                  <a:pt x="1069" y="598"/>
                  <a:pt x="1069" y="598"/>
                  <a:pt x="1069" y="598"/>
                </a:cubicBezTo>
                <a:cubicBezTo>
                  <a:pt x="1088" y="616"/>
                  <a:pt x="1118" y="616"/>
                  <a:pt x="1137" y="598"/>
                </a:cubicBezTo>
                <a:cubicBezTo>
                  <a:pt x="1156" y="579"/>
                  <a:pt x="1156" y="548"/>
                  <a:pt x="1137" y="530"/>
                </a:cubicBezTo>
                <a:cubicBezTo>
                  <a:pt x="1035" y="428"/>
                  <a:pt x="1035" y="428"/>
                  <a:pt x="1035" y="428"/>
                </a:cubicBezTo>
                <a:cubicBezTo>
                  <a:pt x="1103" y="360"/>
                  <a:pt x="1103" y="360"/>
                  <a:pt x="1103" y="360"/>
                </a:cubicBezTo>
                <a:cubicBezTo>
                  <a:pt x="1137" y="394"/>
                  <a:pt x="1137" y="394"/>
                  <a:pt x="1137" y="394"/>
                </a:cubicBezTo>
                <a:cubicBezTo>
                  <a:pt x="1156" y="413"/>
                  <a:pt x="1186" y="413"/>
                  <a:pt x="1205" y="394"/>
                </a:cubicBezTo>
                <a:cubicBezTo>
                  <a:pt x="1223" y="375"/>
                  <a:pt x="1223" y="345"/>
                  <a:pt x="1205" y="326"/>
                </a:cubicBezTo>
                <a:cubicBezTo>
                  <a:pt x="1171" y="292"/>
                  <a:pt x="1171" y="292"/>
                  <a:pt x="1171" y="292"/>
                </a:cubicBezTo>
                <a:cubicBezTo>
                  <a:pt x="1239" y="224"/>
                  <a:pt x="1239" y="224"/>
                  <a:pt x="1239" y="224"/>
                </a:cubicBezTo>
                <a:cubicBezTo>
                  <a:pt x="1340" y="326"/>
                  <a:pt x="1340" y="326"/>
                  <a:pt x="1340" y="326"/>
                </a:cubicBezTo>
                <a:cubicBezTo>
                  <a:pt x="1359" y="345"/>
                  <a:pt x="1390" y="345"/>
                  <a:pt x="1408" y="326"/>
                </a:cubicBezTo>
                <a:cubicBezTo>
                  <a:pt x="1427" y="307"/>
                  <a:pt x="1427" y="277"/>
                  <a:pt x="1408" y="258"/>
                </a:cubicBezTo>
                <a:cubicBezTo>
                  <a:pt x="1307" y="156"/>
                  <a:pt x="1307" y="156"/>
                  <a:pt x="1307" y="156"/>
                </a:cubicBezTo>
                <a:cubicBezTo>
                  <a:pt x="1339" y="124"/>
                  <a:pt x="1339" y="124"/>
                  <a:pt x="1339" y="124"/>
                </a:cubicBezTo>
                <a:cubicBezTo>
                  <a:pt x="1358" y="105"/>
                  <a:pt x="1388" y="105"/>
                  <a:pt x="1407" y="124"/>
                </a:cubicBezTo>
                <a:cubicBezTo>
                  <a:pt x="1542" y="260"/>
                  <a:pt x="1542" y="260"/>
                  <a:pt x="1542" y="260"/>
                </a:cubicBezTo>
                <a:cubicBezTo>
                  <a:pt x="1561" y="279"/>
                  <a:pt x="1561" y="309"/>
                  <a:pt x="1542" y="328"/>
                </a:cubicBezTo>
                <a:cubicBezTo>
                  <a:pt x="1105" y="765"/>
                  <a:pt x="1105" y="765"/>
                  <a:pt x="1105" y="765"/>
                </a:cubicBezTo>
                <a:cubicBezTo>
                  <a:pt x="901" y="562"/>
                  <a:pt x="901" y="562"/>
                  <a:pt x="901" y="562"/>
                </a:cubicBezTo>
                <a:lnTo>
                  <a:pt x="967" y="496"/>
                </a:lnTo>
                <a:close/>
                <a:moveTo>
                  <a:pt x="502" y="298"/>
                </a:moveTo>
                <a:cubicBezTo>
                  <a:pt x="1406" y="1202"/>
                  <a:pt x="1406" y="1202"/>
                  <a:pt x="1406" y="1202"/>
                </a:cubicBezTo>
                <a:cubicBezTo>
                  <a:pt x="1338" y="1270"/>
                  <a:pt x="1338" y="1270"/>
                  <a:pt x="1338" y="1270"/>
                </a:cubicBezTo>
                <a:cubicBezTo>
                  <a:pt x="434" y="366"/>
                  <a:pt x="434" y="366"/>
                  <a:pt x="434" y="366"/>
                </a:cubicBezTo>
                <a:lnTo>
                  <a:pt x="502" y="298"/>
                </a:lnTo>
                <a:close/>
                <a:moveTo>
                  <a:pt x="146" y="145"/>
                </a:moveTo>
                <a:cubicBezTo>
                  <a:pt x="416" y="249"/>
                  <a:pt x="416" y="249"/>
                  <a:pt x="416" y="249"/>
                </a:cubicBezTo>
                <a:cubicBezTo>
                  <a:pt x="249" y="416"/>
                  <a:pt x="249" y="416"/>
                  <a:pt x="249" y="416"/>
                </a:cubicBezTo>
                <a:lnTo>
                  <a:pt x="146" y="145"/>
                </a:lnTo>
                <a:close/>
                <a:moveTo>
                  <a:pt x="328" y="1542"/>
                </a:moveTo>
                <a:cubicBezTo>
                  <a:pt x="309" y="1561"/>
                  <a:pt x="279" y="1561"/>
                  <a:pt x="260" y="1542"/>
                </a:cubicBezTo>
                <a:cubicBezTo>
                  <a:pt x="124" y="1407"/>
                  <a:pt x="124" y="1407"/>
                  <a:pt x="124" y="1407"/>
                </a:cubicBezTo>
                <a:cubicBezTo>
                  <a:pt x="105" y="1388"/>
                  <a:pt x="105" y="1357"/>
                  <a:pt x="124" y="1339"/>
                </a:cubicBezTo>
                <a:cubicBezTo>
                  <a:pt x="153" y="1310"/>
                  <a:pt x="153" y="1310"/>
                  <a:pt x="153" y="1310"/>
                </a:cubicBezTo>
                <a:cubicBezTo>
                  <a:pt x="254" y="1412"/>
                  <a:pt x="254" y="1412"/>
                  <a:pt x="254" y="1412"/>
                </a:cubicBezTo>
                <a:cubicBezTo>
                  <a:pt x="273" y="1431"/>
                  <a:pt x="304" y="1431"/>
                  <a:pt x="322" y="1412"/>
                </a:cubicBezTo>
                <a:cubicBezTo>
                  <a:pt x="341" y="1393"/>
                  <a:pt x="341" y="1363"/>
                  <a:pt x="322" y="1344"/>
                </a:cubicBezTo>
                <a:cubicBezTo>
                  <a:pt x="220" y="1242"/>
                  <a:pt x="220" y="1242"/>
                  <a:pt x="220" y="1242"/>
                </a:cubicBezTo>
                <a:cubicBezTo>
                  <a:pt x="288" y="1175"/>
                  <a:pt x="288" y="1175"/>
                  <a:pt x="288" y="1175"/>
                </a:cubicBezTo>
                <a:cubicBezTo>
                  <a:pt x="322" y="1209"/>
                  <a:pt x="322" y="1209"/>
                  <a:pt x="322" y="1209"/>
                </a:cubicBezTo>
                <a:cubicBezTo>
                  <a:pt x="341" y="1227"/>
                  <a:pt x="371" y="1227"/>
                  <a:pt x="390" y="1209"/>
                </a:cubicBezTo>
                <a:cubicBezTo>
                  <a:pt x="409" y="1190"/>
                  <a:pt x="409" y="1159"/>
                  <a:pt x="390" y="1141"/>
                </a:cubicBezTo>
                <a:cubicBezTo>
                  <a:pt x="356" y="1107"/>
                  <a:pt x="356" y="1107"/>
                  <a:pt x="356" y="1107"/>
                </a:cubicBezTo>
                <a:cubicBezTo>
                  <a:pt x="424" y="1039"/>
                  <a:pt x="424" y="1039"/>
                  <a:pt x="424" y="1039"/>
                </a:cubicBezTo>
                <a:cubicBezTo>
                  <a:pt x="526" y="1141"/>
                  <a:pt x="526" y="1141"/>
                  <a:pt x="526" y="1141"/>
                </a:cubicBezTo>
                <a:cubicBezTo>
                  <a:pt x="545" y="1159"/>
                  <a:pt x="575" y="1159"/>
                  <a:pt x="594" y="1141"/>
                </a:cubicBezTo>
                <a:cubicBezTo>
                  <a:pt x="613" y="1122"/>
                  <a:pt x="613" y="1092"/>
                  <a:pt x="594" y="1073"/>
                </a:cubicBezTo>
                <a:cubicBezTo>
                  <a:pt x="492" y="971"/>
                  <a:pt x="492" y="971"/>
                  <a:pt x="492" y="971"/>
                </a:cubicBezTo>
                <a:cubicBezTo>
                  <a:pt x="562" y="901"/>
                  <a:pt x="562" y="901"/>
                  <a:pt x="562" y="901"/>
                </a:cubicBezTo>
                <a:cubicBezTo>
                  <a:pt x="765" y="1105"/>
                  <a:pt x="765" y="1105"/>
                  <a:pt x="765" y="1105"/>
                </a:cubicBezTo>
                <a:lnTo>
                  <a:pt x="328" y="1542"/>
                </a:lnTo>
                <a:close/>
                <a:moveTo>
                  <a:pt x="299" y="502"/>
                </a:moveTo>
                <a:cubicBezTo>
                  <a:pt x="367" y="434"/>
                  <a:pt x="367" y="434"/>
                  <a:pt x="367" y="434"/>
                </a:cubicBezTo>
                <a:cubicBezTo>
                  <a:pt x="1270" y="1338"/>
                  <a:pt x="1270" y="1338"/>
                  <a:pt x="1270" y="1338"/>
                </a:cubicBezTo>
                <a:cubicBezTo>
                  <a:pt x="1202" y="1405"/>
                  <a:pt x="1202" y="1405"/>
                  <a:pt x="1202" y="1405"/>
                </a:cubicBezTo>
                <a:lnTo>
                  <a:pt x="299" y="502"/>
                </a:lnTo>
                <a:close/>
                <a:moveTo>
                  <a:pt x="1542" y="1407"/>
                </a:moveTo>
                <a:cubicBezTo>
                  <a:pt x="1407" y="1542"/>
                  <a:pt x="1407" y="1542"/>
                  <a:pt x="1407" y="1542"/>
                </a:cubicBezTo>
                <a:cubicBezTo>
                  <a:pt x="1388" y="1561"/>
                  <a:pt x="1358" y="1561"/>
                  <a:pt x="1339" y="1542"/>
                </a:cubicBezTo>
                <a:cubicBezTo>
                  <a:pt x="1270" y="1473"/>
                  <a:pt x="1270" y="1473"/>
                  <a:pt x="1270" y="1473"/>
                </a:cubicBezTo>
                <a:cubicBezTo>
                  <a:pt x="1474" y="1270"/>
                  <a:pt x="1474" y="1270"/>
                  <a:pt x="1474" y="1270"/>
                </a:cubicBezTo>
                <a:cubicBezTo>
                  <a:pt x="1542" y="1339"/>
                  <a:pt x="1542" y="1339"/>
                  <a:pt x="1542" y="1339"/>
                </a:cubicBezTo>
                <a:cubicBezTo>
                  <a:pt x="1561" y="1357"/>
                  <a:pt x="1561" y="1388"/>
                  <a:pt x="1542" y="14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Freeform 58"/>
          <p:cNvSpPr>
            <a:spLocks noEditPoints="1"/>
          </p:cNvSpPr>
          <p:nvPr/>
        </p:nvSpPr>
        <p:spPr bwMode="auto">
          <a:xfrm>
            <a:off x="4366896" y="5928106"/>
            <a:ext cx="394884" cy="394738"/>
          </a:xfrm>
          <a:custGeom>
            <a:avLst/>
            <a:gdLst>
              <a:gd name="T0" fmla="*/ 880 w 1652"/>
              <a:gd name="T1" fmla="*/ 773 h 1652"/>
              <a:gd name="T2" fmla="*/ 1220 w 1652"/>
              <a:gd name="T3" fmla="*/ 433 h 1652"/>
              <a:gd name="T4" fmla="*/ 1152 w 1652"/>
              <a:gd name="T5" fmla="*/ 705 h 1652"/>
              <a:gd name="T6" fmla="*/ 948 w 1652"/>
              <a:gd name="T7" fmla="*/ 501 h 1652"/>
              <a:gd name="T8" fmla="*/ 1152 w 1652"/>
              <a:gd name="T9" fmla="*/ 705 h 1652"/>
              <a:gd name="T10" fmla="*/ 748 w 1652"/>
              <a:gd name="T11" fmla="*/ 293 h 1652"/>
              <a:gd name="T12" fmla="*/ 561 w 1652"/>
              <a:gd name="T13" fmla="*/ 481 h 1652"/>
              <a:gd name="T14" fmla="*/ 104 w 1652"/>
              <a:gd name="T15" fmla="*/ 781 h 1652"/>
              <a:gd name="T16" fmla="*/ 147 w 1652"/>
              <a:gd name="T17" fmla="*/ 850 h 1652"/>
              <a:gd name="T18" fmla="*/ 328 w 1652"/>
              <a:gd name="T19" fmla="*/ 988 h 1652"/>
              <a:gd name="T20" fmla="*/ 235 w 1652"/>
              <a:gd name="T21" fmla="*/ 1078 h 1652"/>
              <a:gd name="T22" fmla="*/ 17 w 1652"/>
              <a:gd name="T23" fmla="*/ 1635 h 1652"/>
              <a:gd name="T24" fmla="*/ 575 w 1652"/>
              <a:gd name="T25" fmla="*/ 1418 h 1652"/>
              <a:gd name="T26" fmla="*/ 664 w 1652"/>
              <a:gd name="T27" fmla="*/ 1324 h 1652"/>
              <a:gd name="T28" fmla="*/ 797 w 1652"/>
              <a:gd name="T29" fmla="*/ 1501 h 1652"/>
              <a:gd name="T30" fmla="*/ 1091 w 1652"/>
              <a:gd name="T31" fmla="*/ 1349 h 1652"/>
              <a:gd name="T32" fmla="*/ 1165 w 1652"/>
              <a:gd name="T33" fmla="*/ 1054 h 1652"/>
              <a:gd name="T34" fmla="*/ 1640 w 1652"/>
              <a:gd name="T35" fmla="*/ 58 h 1652"/>
              <a:gd name="T36" fmla="*/ 225 w 1652"/>
              <a:gd name="T37" fmla="*/ 760 h 1652"/>
              <a:gd name="T38" fmla="*/ 434 w 1652"/>
              <a:gd name="T39" fmla="*/ 779 h 1652"/>
              <a:gd name="T40" fmla="*/ 507 w 1652"/>
              <a:gd name="T41" fmla="*/ 1350 h 1652"/>
              <a:gd name="T42" fmla="*/ 303 w 1652"/>
              <a:gd name="T43" fmla="*/ 1146 h 1652"/>
              <a:gd name="T44" fmla="*/ 439 w 1652"/>
              <a:gd name="T45" fmla="*/ 1146 h 1652"/>
              <a:gd name="T46" fmla="*/ 337 w 1652"/>
              <a:gd name="T47" fmla="*/ 1316 h 1652"/>
              <a:gd name="T48" fmla="*/ 507 w 1652"/>
              <a:gd name="T49" fmla="*/ 1214 h 1652"/>
              <a:gd name="T50" fmla="*/ 507 w 1652"/>
              <a:gd name="T51" fmla="*/ 1350 h 1652"/>
              <a:gd name="T52" fmla="*/ 430 w 1652"/>
              <a:gd name="T53" fmla="*/ 1001 h 1652"/>
              <a:gd name="T54" fmla="*/ 742 w 1652"/>
              <a:gd name="T55" fmla="*/ 1177 h 1652"/>
              <a:gd name="T56" fmla="*/ 889 w 1652"/>
              <a:gd name="T57" fmla="*/ 1422 h 1652"/>
              <a:gd name="T58" fmla="*/ 1068 w 1652"/>
              <a:gd name="T59" fmla="*/ 1113 h 1652"/>
              <a:gd name="T60" fmla="*/ 1293 w 1652"/>
              <a:gd name="T61" fmla="*/ 835 h 1652"/>
              <a:gd name="T62" fmla="*/ 521 w 1652"/>
              <a:gd name="T63" fmla="*/ 820 h 1652"/>
              <a:gd name="T64" fmla="*/ 1170 w 1652"/>
              <a:gd name="T65" fmla="*/ 147 h 1652"/>
              <a:gd name="T66" fmla="*/ 1505 w 1652"/>
              <a:gd name="T67" fmla="*/ 482 h 1652"/>
              <a:gd name="T68" fmla="*/ 1526 w 1652"/>
              <a:gd name="T69" fmla="*/ 388 h 1652"/>
              <a:gd name="T70" fmla="*/ 1545 w 1652"/>
              <a:gd name="T71" fmla="*/ 107 h 1652"/>
              <a:gd name="T72" fmla="*/ 812 w 1652"/>
              <a:gd name="T73" fmla="*/ 841 h 1652"/>
              <a:gd name="T74" fmla="*/ 744 w 1652"/>
              <a:gd name="T75" fmla="*/ 908 h 1652"/>
              <a:gd name="T76" fmla="*/ 812 w 1652"/>
              <a:gd name="T77" fmla="*/ 841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2" h="1652">
                <a:moveTo>
                  <a:pt x="880" y="433"/>
                </a:moveTo>
                <a:cubicBezTo>
                  <a:pt x="787" y="527"/>
                  <a:pt x="787" y="679"/>
                  <a:pt x="880" y="773"/>
                </a:cubicBezTo>
                <a:cubicBezTo>
                  <a:pt x="974" y="867"/>
                  <a:pt x="1126" y="867"/>
                  <a:pt x="1220" y="773"/>
                </a:cubicBezTo>
                <a:cubicBezTo>
                  <a:pt x="1313" y="679"/>
                  <a:pt x="1313" y="527"/>
                  <a:pt x="1220" y="433"/>
                </a:cubicBezTo>
                <a:cubicBezTo>
                  <a:pt x="1126" y="340"/>
                  <a:pt x="974" y="340"/>
                  <a:pt x="880" y="433"/>
                </a:cubicBezTo>
                <a:close/>
                <a:moveTo>
                  <a:pt x="1152" y="705"/>
                </a:moveTo>
                <a:cubicBezTo>
                  <a:pt x="1095" y="761"/>
                  <a:pt x="1004" y="761"/>
                  <a:pt x="948" y="705"/>
                </a:cubicBezTo>
                <a:cubicBezTo>
                  <a:pt x="892" y="649"/>
                  <a:pt x="892" y="557"/>
                  <a:pt x="948" y="501"/>
                </a:cubicBezTo>
                <a:cubicBezTo>
                  <a:pt x="1004" y="445"/>
                  <a:pt x="1095" y="445"/>
                  <a:pt x="1152" y="501"/>
                </a:cubicBezTo>
                <a:cubicBezTo>
                  <a:pt x="1208" y="557"/>
                  <a:pt x="1208" y="649"/>
                  <a:pt x="1152" y="705"/>
                </a:cubicBezTo>
                <a:close/>
                <a:moveTo>
                  <a:pt x="1594" y="12"/>
                </a:moveTo>
                <a:cubicBezTo>
                  <a:pt x="1262" y="0"/>
                  <a:pt x="979" y="54"/>
                  <a:pt x="748" y="293"/>
                </a:cubicBezTo>
                <a:cubicBezTo>
                  <a:pt x="696" y="347"/>
                  <a:pt x="647" y="410"/>
                  <a:pt x="601" y="481"/>
                </a:cubicBezTo>
                <a:cubicBezTo>
                  <a:pt x="561" y="481"/>
                  <a:pt x="561" y="481"/>
                  <a:pt x="561" y="481"/>
                </a:cubicBezTo>
                <a:cubicBezTo>
                  <a:pt x="374" y="481"/>
                  <a:pt x="201" y="588"/>
                  <a:pt x="116" y="758"/>
                </a:cubicBezTo>
                <a:cubicBezTo>
                  <a:pt x="104" y="781"/>
                  <a:pt x="104" y="781"/>
                  <a:pt x="104" y="781"/>
                </a:cubicBezTo>
                <a:cubicBezTo>
                  <a:pt x="97" y="796"/>
                  <a:pt x="97" y="813"/>
                  <a:pt x="106" y="828"/>
                </a:cubicBezTo>
                <a:cubicBezTo>
                  <a:pt x="115" y="842"/>
                  <a:pt x="130" y="850"/>
                  <a:pt x="147" y="850"/>
                </a:cubicBezTo>
                <a:cubicBezTo>
                  <a:pt x="174" y="850"/>
                  <a:pt x="132" y="849"/>
                  <a:pt x="387" y="871"/>
                </a:cubicBezTo>
                <a:cubicBezTo>
                  <a:pt x="367" y="912"/>
                  <a:pt x="347" y="952"/>
                  <a:pt x="328" y="988"/>
                </a:cubicBezTo>
                <a:cubicBezTo>
                  <a:pt x="324" y="997"/>
                  <a:pt x="323" y="1006"/>
                  <a:pt x="323" y="1014"/>
                </a:cubicBezTo>
                <a:cubicBezTo>
                  <a:pt x="291" y="1030"/>
                  <a:pt x="262" y="1052"/>
                  <a:pt x="235" y="1078"/>
                </a:cubicBezTo>
                <a:cubicBezTo>
                  <a:pt x="136" y="1177"/>
                  <a:pt x="18" y="1545"/>
                  <a:pt x="5" y="1587"/>
                </a:cubicBezTo>
                <a:cubicBezTo>
                  <a:pt x="0" y="1604"/>
                  <a:pt x="5" y="1622"/>
                  <a:pt x="17" y="1635"/>
                </a:cubicBezTo>
                <a:cubicBezTo>
                  <a:pt x="30" y="1647"/>
                  <a:pt x="48" y="1652"/>
                  <a:pt x="65" y="1647"/>
                </a:cubicBezTo>
                <a:cubicBezTo>
                  <a:pt x="107" y="1634"/>
                  <a:pt x="476" y="1517"/>
                  <a:pt x="575" y="1418"/>
                </a:cubicBezTo>
                <a:cubicBezTo>
                  <a:pt x="601" y="1391"/>
                  <a:pt x="623" y="1361"/>
                  <a:pt x="639" y="1329"/>
                </a:cubicBezTo>
                <a:cubicBezTo>
                  <a:pt x="648" y="1329"/>
                  <a:pt x="656" y="1327"/>
                  <a:pt x="664" y="1324"/>
                </a:cubicBezTo>
                <a:cubicBezTo>
                  <a:pt x="700" y="1305"/>
                  <a:pt x="739" y="1286"/>
                  <a:pt x="780" y="1265"/>
                </a:cubicBezTo>
                <a:cubicBezTo>
                  <a:pt x="799" y="1514"/>
                  <a:pt x="797" y="1473"/>
                  <a:pt x="797" y="1501"/>
                </a:cubicBezTo>
                <a:cubicBezTo>
                  <a:pt x="798" y="1537"/>
                  <a:pt x="835" y="1560"/>
                  <a:pt x="867" y="1544"/>
                </a:cubicBezTo>
                <a:cubicBezTo>
                  <a:pt x="879" y="1536"/>
                  <a:pt x="1003" y="1490"/>
                  <a:pt x="1091" y="1349"/>
                </a:cubicBezTo>
                <a:cubicBezTo>
                  <a:pt x="1139" y="1270"/>
                  <a:pt x="1165" y="1179"/>
                  <a:pt x="1165" y="1087"/>
                </a:cubicBezTo>
                <a:cubicBezTo>
                  <a:pt x="1165" y="1054"/>
                  <a:pt x="1165" y="1054"/>
                  <a:pt x="1165" y="1054"/>
                </a:cubicBezTo>
                <a:cubicBezTo>
                  <a:pt x="1237" y="1007"/>
                  <a:pt x="1304" y="957"/>
                  <a:pt x="1359" y="904"/>
                </a:cubicBezTo>
                <a:cubicBezTo>
                  <a:pt x="1598" y="673"/>
                  <a:pt x="1652" y="390"/>
                  <a:pt x="1640" y="58"/>
                </a:cubicBezTo>
                <a:cubicBezTo>
                  <a:pt x="1639" y="33"/>
                  <a:pt x="1619" y="13"/>
                  <a:pt x="1594" y="12"/>
                </a:cubicBezTo>
                <a:close/>
                <a:moveTo>
                  <a:pt x="225" y="760"/>
                </a:moveTo>
                <a:cubicBezTo>
                  <a:pt x="295" y="653"/>
                  <a:pt x="412" y="585"/>
                  <a:pt x="542" y="579"/>
                </a:cubicBezTo>
                <a:cubicBezTo>
                  <a:pt x="503" y="645"/>
                  <a:pt x="467" y="713"/>
                  <a:pt x="434" y="779"/>
                </a:cubicBezTo>
                <a:lnTo>
                  <a:pt x="225" y="760"/>
                </a:lnTo>
                <a:close/>
                <a:moveTo>
                  <a:pt x="507" y="1350"/>
                </a:moveTo>
                <a:cubicBezTo>
                  <a:pt x="452" y="1405"/>
                  <a:pt x="259" y="1480"/>
                  <a:pt x="127" y="1525"/>
                </a:cubicBezTo>
                <a:cubicBezTo>
                  <a:pt x="173" y="1394"/>
                  <a:pt x="248" y="1201"/>
                  <a:pt x="303" y="1146"/>
                </a:cubicBezTo>
                <a:cubicBezTo>
                  <a:pt x="327" y="1122"/>
                  <a:pt x="355" y="1103"/>
                  <a:pt x="385" y="1092"/>
                </a:cubicBezTo>
                <a:cubicBezTo>
                  <a:pt x="439" y="1146"/>
                  <a:pt x="439" y="1146"/>
                  <a:pt x="439" y="1146"/>
                </a:cubicBezTo>
                <a:cubicBezTo>
                  <a:pt x="337" y="1248"/>
                  <a:pt x="337" y="1248"/>
                  <a:pt x="337" y="1248"/>
                </a:cubicBezTo>
                <a:cubicBezTo>
                  <a:pt x="318" y="1267"/>
                  <a:pt x="318" y="1297"/>
                  <a:pt x="337" y="1316"/>
                </a:cubicBezTo>
                <a:cubicBezTo>
                  <a:pt x="356" y="1335"/>
                  <a:pt x="386" y="1335"/>
                  <a:pt x="405" y="1316"/>
                </a:cubicBezTo>
                <a:cubicBezTo>
                  <a:pt x="507" y="1214"/>
                  <a:pt x="507" y="1214"/>
                  <a:pt x="507" y="1214"/>
                </a:cubicBezTo>
                <a:cubicBezTo>
                  <a:pt x="561" y="1268"/>
                  <a:pt x="561" y="1268"/>
                  <a:pt x="561" y="1268"/>
                </a:cubicBezTo>
                <a:cubicBezTo>
                  <a:pt x="549" y="1298"/>
                  <a:pt x="531" y="1326"/>
                  <a:pt x="507" y="1350"/>
                </a:cubicBezTo>
                <a:close/>
                <a:moveTo>
                  <a:pt x="651" y="1222"/>
                </a:moveTo>
                <a:cubicBezTo>
                  <a:pt x="430" y="1001"/>
                  <a:pt x="430" y="1001"/>
                  <a:pt x="430" y="1001"/>
                </a:cubicBezTo>
                <a:cubicBezTo>
                  <a:pt x="444" y="973"/>
                  <a:pt x="458" y="944"/>
                  <a:pt x="475" y="911"/>
                </a:cubicBezTo>
                <a:cubicBezTo>
                  <a:pt x="742" y="1177"/>
                  <a:pt x="742" y="1177"/>
                  <a:pt x="742" y="1177"/>
                </a:cubicBezTo>
                <a:cubicBezTo>
                  <a:pt x="707" y="1195"/>
                  <a:pt x="679" y="1208"/>
                  <a:pt x="651" y="1222"/>
                </a:cubicBezTo>
                <a:close/>
                <a:moveTo>
                  <a:pt x="889" y="1422"/>
                </a:moveTo>
                <a:cubicBezTo>
                  <a:pt x="872" y="1219"/>
                  <a:pt x="872" y="1219"/>
                  <a:pt x="872" y="1219"/>
                </a:cubicBezTo>
                <a:cubicBezTo>
                  <a:pt x="937" y="1186"/>
                  <a:pt x="1003" y="1150"/>
                  <a:pt x="1068" y="1113"/>
                </a:cubicBezTo>
                <a:cubicBezTo>
                  <a:pt x="1060" y="1240"/>
                  <a:pt x="994" y="1353"/>
                  <a:pt x="889" y="1422"/>
                </a:cubicBezTo>
                <a:close/>
                <a:moveTo>
                  <a:pt x="1293" y="835"/>
                </a:moveTo>
                <a:cubicBezTo>
                  <a:pt x="1176" y="947"/>
                  <a:pt x="998" y="1047"/>
                  <a:pt x="832" y="1132"/>
                </a:cubicBezTo>
                <a:cubicBezTo>
                  <a:pt x="521" y="820"/>
                  <a:pt x="521" y="820"/>
                  <a:pt x="521" y="820"/>
                </a:cubicBezTo>
                <a:cubicBezTo>
                  <a:pt x="605" y="654"/>
                  <a:pt x="705" y="476"/>
                  <a:pt x="817" y="359"/>
                </a:cubicBezTo>
                <a:cubicBezTo>
                  <a:pt x="918" y="255"/>
                  <a:pt x="1030" y="186"/>
                  <a:pt x="1170" y="147"/>
                </a:cubicBezTo>
                <a:cubicBezTo>
                  <a:pt x="1184" y="230"/>
                  <a:pt x="1223" y="307"/>
                  <a:pt x="1284" y="368"/>
                </a:cubicBezTo>
                <a:cubicBezTo>
                  <a:pt x="1345" y="429"/>
                  <a:pt x="1422" y="468"/>
                  <a:pt x="1505" y="482"/>
                </a:cubicBezTo>
                <a:cubicBezTo>
                  <a:pt x="1466" y="622"/>
                  <a:pt x="1397" y="734"/>
                  <a:pt x="1293" y="835"/>
                </a:cubicBezTo>
                <a:close/>
                <a:moveTo>
                  <a:pt x="1526" y="388"/>
                </a:moveTo>
                <a:cubicBezTo>
                  <a:pt x="1390" y="369"/>
                  <a:pt x="1283" y="262"/>
                  <a:pt x="1264" y="126"/>
                </a:cubicBezTo>
                <a:cubicBezTo>
                  <a:pt x="1348" y="111"/>
                  <a:pt x="1440" y="105"/>
                  <a:pt x="1545" y="107"/>
                </a:cubicBezTo>
                <a:cubicBezTo>
                  <a:pt x="1547" y="212"/>
                  <a:pt x="1541" y="304"/>
                  <a:pt x="1526" y="388"/>
                </a:cubicBezTo>
                <a:close/>
                <a:moveTo>
                  <a:pt x="812" y="841"/>
                </a:moveTo>
                <a:cubicBezTo>
                  <a:pt x="830" y="859"/>
                  <a:pt x="830" y="890"/>
                  <a:pt x="812" y="908"/>
                </a:cubicBezTo>
                <a:cubicBezTo>
                  <a:pt x="793" y="927"/>
                  <a:pt x="762" y="927"/>
                  <a:pt x="744" y="908"/>
                </a:cubicBezTo>
                <a:cubicBezTo>
                  <a:pt x="725" y="890"/>
                  <a:pt x="725" y="859"/>
                  <a:pt x="744" y="841"/>
                </a:cubicBezTo>
                <a:cubicBezTo>
                  <a:pt x="762" y="822"/>
                  <a:pt x="793" y="822"/>
                  <a:pt x="812" y="8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756538" y="5258597"/>
            <a:ext cx="344244" cy="392836"/>
          </a:xfrm>
          <a:custGeom>
            <a:avLst/>
            <a:gdLst>
              <a:gd name="T0" fmla="*/ 1104 w 1440"/>
              <a:gd name="T1" fmla="*/ 5 h 1644"/>
              <a:gd name="T2" fmla="*/ 1056 w 1440"/>
              <a:gd name="T3" fmla="*/ 924 h 1644"/>
              <a:gd name="T4" fmla="*/ 384 w 1440"/>
              <a:gd name="T5" fmla="*/ 924 h 1644"/>
              <a:gd name="T6" fmla="*/ 336 w 1440"/>
              <a:gd name="T7" fmla="*/ 5 h 1644"/>
              <a:gd name="T8" fmla="*/ 0 w 1440"/>
              <a:gd name="T9" fmla="*/ 53 h 1644"/>
              <a:gd name="T10" fmla="*/ 720 w 1440"/>
              <a:gd name="T11" fmla="*/ 1644 h 1644"/>
              <a:gd name="T12" fmla="*/ 1440 w 1440"/>
              <a:gd name="T13" fmla="*/ 53 h 1644"/>
              <a:gd name="T14" fmla="*/ 96 w 1440"/>
              <a:gd name="T15" fmla="*/ 101 h 1644"/>
              <a:gd name="T16" fmla="*/ 288 w 1440"/>
              <a:gd name="T17" fmla="*/ 293 h 1644"/>
              <a:gd name="T18" fmla="*/ 96 w 1440"/>
              <a:gd name="T19" fmla="*/ 101 h 1644"/>
              <a:gd name="T20" fmla="*/ 720 w 1440"/>
              <a:gd name="T21" fmla="*/ 1548 h 1644"/>
              <a:gd name="T22" fmla="*/ 96 w 1440"/>
              <a:gd name="T23" fmla="*/ 389 h 1644"/>
              <a:gd name="T24" fmla="*/ 288 w 1440"/>
              <a:gd name="T25" fmla="*/ 924 h 1644"/>
              <a:gd name="T26" fmla="*/ 1152 w 1440"/>
              <a:gd name="T27" fmla="*/ 924 h 1644"/>
              <a:gd name="T28" fmla="*/ 1344 w 1440"/>
              <a:gd name="T29" fmla="*/ 389 h 1644"/>
              <a:gd name="T30" fmla="*/ 1344 w 1440"/>
              <a:gd name="T31" fmla="*/ 293 h 1644"/>
              <a:gd name="T32" fmla="*/ 1152 w 1440"/>
              <a:gd name="T33" fmla="*/ 101 h 1644"/>
              <a:gd name="T34" fmla="*/ 1344 w 1440"/>
              <a:gd name="T35" fmla="*/ 293 h 1644"/>
              <a:gd name="T36" fmla="*/ 782 w 1440"/>
              <a:gd name="T37" fmla="*/ 19 h 1644"/>
              <a:gd name="T38" fmla="*/ 481 w 1440"/>
              <a:gd name="T39" fmla="*/ 349 h 1644"/>
              <a:gd name="T40" fmla="*/ 656 w 1440"/>
              <a:gd name="T41" fmla="*/ 459 h 1644"/>
              <a:gd name="T42" fmla="*/ 596 w 1440"/>
              <a:gd name="T43" fmla="*/ 668 h 1644"/>
              <a:gd name="T44" fmla="*/ 946 w 1440"/>
              <a:gd name="T45" fmla="*/ 375 h 1644"/>
              <a:gd name="T46" fmla="*/ 934 w 1440"/>
              <a:gd name="T47" fmla="*/ 298 h 1644"/>
              <a:gd name="T48" fmla="*/ 859 w 1440"/>
              <a:gd name="T49" fmla="*/ 75 h 1644"/>
              <a:gd name="T50" fmla="*/ 831 w 1440"/>
              <a:gd name="T51" fmla="*/ 354 h 1644"/>
              <a:gd name="T52" fmla="*/ 742 w 1440"/>
              <a:gd name="T53" fmla="*/ 394 h 1644"/>
              <a:gd name="T54" fmla="*/ 675 w 1440"/>
              <a:gd name="T55" fmla="*/ 262 h 1644"/>
              <a:gd name="T56" fmla="*/ 831 w 1440"/>
              <a:gd name="T57" fmla="*/ 354 h 1644"/>
              <a:gd name="T58" fmla="*/ 720 w 1440"/>
              <a:gd name="T59" fmla="*/ 876 h 1644"/>
              <a:gd name="T60" fmla="*/ 720 w 1440"/>
              <a:gd name="T61" fmla="*/ 780 h 1644"/>
              <a:gd name="T62" fmla="*/ 768 w 1440"/>
              <a:gd name="T63" fmla="*/ 1020 h 1644"/>
              <a:gd name="T64" fmla="*/ 672 w 1440"/>
              <a:gd name="T65" fmla="*/ 1020 h 1644"/>
              <a:gd name="T66" fmla="*/ 768 w 1440"/>
              <a:gd name="T67" fmla="*/ 1020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0" h="1644">
                <a:moveTo>
                  <a:pt x="1392" y="5"/>
                </a:moveTo>
                <a:cubicBezTo>
                  <a:pt x="1104" y="5"/>
                  <a:pt x="1104" y="5"/>
                  <a:pt x="1104" y="5"/>
                </a:cubicBezTo>
                <a:cubicBezTo>
                  <a:pt x="1078" y="5"/>
                  <a:pt x="1056" y="27"/>
                  <a:pt x="1056" y="53"/>
                </a:cubicBezTo>
                <a:cubicBezTo>
                  <a:pt x="1056" y="924"/>
                  <a:pt x="1056" y="924"/>
                  <a:pt x="1056" y="924"/>
                </a:cubicBezTo>
                <a:cubicBezTo>
                  <a:pt x="1056" y="1109"/>
                  <a:pt x="906" y="1260"/>
                  <a:pt x="720" y="1260"/>
                </a:cubicBezTo>
                <a:cubicBezTo>
                  <a:pt x="535" y="1260"/>
                  <a:pt x="384" y="1109"/>
                  <a:pt x="384" y="924"/>
                </a:cubicBezTo>
                <a:cubicBezTo>
                  <a:pt x="384" y="53"/>
                  <a:pt x="384" y="53"/>
                  <a:pt x="384" y="53"/>
                </a:cubicBezTo>
                <a:cubicBezTo>
                  <a:pt x="384" y="27"/>
                  <a:pt x="363" y="5"/>
                  <a:pt x="336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22" y="5"/>
                  <a:pt x="0" y="27"/>
                  <a:pt x="0" y="53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1321"/>
                  <a:pt x="322" y="1644"/>
                  <a:pt x="720" y="1644"/>
                </a:cubicBezTo>
                <a:cubicBezTo>
                  <a:pt x="1118" y="1644"/>
                  <a:pt x="1440" y="1322"/>
                  <a:pt x="1440" y="924"/>
                </a:cubicBezTo>
                <a:cubicBezTo>
                  <a:pt x="1440" y="53"/>
                  <a:pt x="1440" y="53"/>
                  <a:pt x="1440" y="53"/>
                </a:cubicBezTo>
                <a:cubicBezTo>
                  <a:pt x="1440" y="27"/>
                  <a:pt x="1419" y="5"/>
                  <a:pt x="1392" y="5"/>
                </a:cubicBezTo>
                <a:close/>
                <a:moveTo>
                  <a:pt x="96" y="101"/>
                </a:moveTo>
                <a:cubicBezTo>
                  <a:pt x="288" y="101"/>
                  <a:pt x="288" y="101"/>
                  <a:pt x="288" y="101"/>
                </a:cubicBezTo>
                <a:cubicBezTo>
                  <a:pt x="288" y="293"/>
                  <a:pt x="288" y="293"/>
                  <a:pt x="288" y="293"/>
                </a:cubicBezTo>
                <a:cubicBezTo>
                  <a:pt x="96" y="293"/>
                  <a:pt x="96" y="293"/>
                  <a:pt x="96" y="293"/>
                </a:cubicBezTo>
                <a:lnTo>
                  <a:pt x="96" y="101"/>
                </a:lnTo>
                <a:close/>
                <a:moveTo>
                  <a:pt x="1344" y="924"/>
                </a:moveTo>
                <a:cubicBezTo>
                  <a:pt x="1344" y="1268"/>
                  <a:pt x="1064" y="1548"/>
                  <a:pt x="720" y="1548"/>
                </a:cubicBezTo>
                <a:cubicBezTo>
                  <a:pt x="376" y="1548"/>
                  <a:pt x="96" y="1268"/>
                  <a:pt x="96" y="924"/>
                </a:cubicBezTo>
                <a:cubicBezTo>
                  <a:pt x="96" y="389"/>
                  <a:pt x="96" y="389"/>
                  <a:pt x="96" y="389"/>
                </a:cubicBezTo>
                <a:cubicBezTo>
                  <a:pt x="288" y="389"/>
                  <a:pt x="288" y="389"/>
                  <a:pt x="288" y="389"/>
                </a:cubicBezTo>
                <a:cubicBezTo>
                  <a:pt x="288" y="924"/>
                  <a:pt x="288" y="924"/>
                  <a:pt x="288" y="924"/>
                </a:cubicBezTo>
                <a:cubicBezTo>
                  <a:pt x="288" y="1162"/>
                  <a:pt x="482" y="1356"/>
                  <a:pt x="720" y="1356"/>
                </a:cubicBezTo>
                <a:cubicBezTo>
                  <a:pt x="958" y="1356"/>
                  <a:pt x="1152" y="1162"/>
                  <a:pt x="1152" y="924"/>
                </a:cubicBezTo>
                <a:cubicBezTo>
                  <a:pt x="1152" y="389"/>
                  <a:pt x="1152" y="389"/>
                  <a:pt x="1152" y="389"/>
                </a:cubicBezTo>
                <a:cubicBezTo>
                  <a:pt x="1344" y="389"/>
                  <a:pt x="1344" y="389"/>
                  <a:pt x="1344" y="389"/>
                </a:cubicBezTo>
                <a:lnTo>
                  <a:pt x="1344" y="924"/>
                </a:lnTo>
                <a:close/>
                <a:moveTo>
                  <a:pt x="1344" y="293"/>
                </a:moveTo>
                <a:cubicBezTo>
                  <a:pt x="1152" y="293"/>
                  <a:pt x="1152" y="293"/>
                  <a:pt x="1152" y="293"/>
                </a:cubicBezTo>
                <a:cubicBezTo>
                  <a:pt x="1152" y="101"/>
                  <a:pt x="1152" y="101"/>
                  <a:pt x="1152" y="101"/>
                </a:cubicBezTo>
                <a:cubicBezTo>
                  <a:pt x="1344" y="101"/>
                  <a:pt x="1344" y="101"/>
                  <a:pt x="1344" y="101"/>
                </a:cubicBezTo>
                <a:lnTo>
                  <a:pt x="1344" y="293"/>
                </a:lnTo>
                <a:close/>
                <a:moveTo>
                  <a:pt x="844" y="14"/>
                </a:moveTo>
                <a:cubicBezTo>
                  <a:pt x="825" y="0"/>
                  <a:pt x="799" y="3"/>
                  <a:pt x="782" y="19"/>
                </a:cubicBezTo>
                <a:cubicBezTo>
                  <a:pt x="494" y="307"/>
                  <a:pt x="494" y="307"/>
                  <a:pt x="494" y="307"/>
                </a:cubicBezTo>
                <a:cubicBezTo>
                  <a:pt x="483" y="318"/>
                  <a:pt x="478" y="334"/>
                  <a:pt x="481" y="349"/>
                </a:cubicBezTo>
                <a:cubicBezTo>
                  <a:pt x="483" y="364"/>
                  <a:pt x="493" y="377"/>
                  <a:pt x="507" y="384"/>
                </a:cubicBezTo>
                <a:cubicBezTo>
                  <a:pt x="656" y="459"/>
                  <a:pt x="656" y="459"/>
                  <a:pt x="656" y="459"/>
                </a:cubicBezTo>
                <a:cubicBezTo>
                  <a:pt x="581" y="608"/>
                  <a:pt x="581" y="608"/>
                  <a:pt x="581" y="608"/>
                </a:cubicBezTo>
                <a:cubicBezTo>
                  <a:pt x="571" y="629"/>
                  <a:pt x="577" y="654"/>
                  <a:pt x="596" y="668"/>
                </a:cubicBezTo>
                <a:cubicBezTo>
                  <a:pt x="615" y="682"/>
                  <a:pt x="642" y="680"/>
                  <a:pt x="658" y="663"/>
                </a:cubicBezTo>
                <a:cubicBezTo>
                  <a:pt x="946" y="375"/>
                  <a:pt x="946" y="375"/>
                  <a:pt x="946" y="375"/>
                </a:cubicBezTo>
                <a:cubicBezTo>
                  <a:pt x="957" y="364"/>
                  <a:pt x="962" y="349"/>
                  <a:pt x="960" y="333"/>
                </a:cubicBezTo>
                <a:cubicBezTo>
                  <a:pt x="957" y="318"/>
                  <a:pt x="948" y="305"/>
                  <a:pt x="934" y="298"/>
                </a:cubicBezTo>
                <a:cubicBezTo>
                  <a:pt x="785" y="224"/>
                  <a:pt x="785" y="224"/>
                  <a:pt x="785" y="224"/>
                </a:cubicBezTo>
                <a:cubicBezTo>
                  <a:pt x="859" y="75"/>
                  <a:pt x="859" y="75"/>
                  <a:pt x="859" y="75"/>
                </a:cubicBezTo>
                <a:cubicBezTo>
                  <a:pt x="870" y="54"/>
                  <a:pt x="863" y="28"/>
                  <a:pt x="844" y="14"/>
                </a:cubicBezTo>
                <a:close/>
                <a:moveTo>
                  <a:pt x="831" y="354"/>
                </a:moveTo>
                <a:cubicBezTo>
                  <a:pt x="765" y="420"/>
                  <a:pt x="765" y="420"/>
                  <a:pt x="765" y="420"/>
                </a:cubicBezTo>
                <a:cubicBezTo>
                  <a:pt x="761" y="409"/>
                  <a:pt x="753" y="400"/>
                  <a:pt x="742" y="394"/>
                </a:cubicBezTo>
                <a:cubicBezTo>
                  <a:pt x="609" y="328"/>
                  <a:pt x="609" y="328"/>
                  <a:pt x="609" y="328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9" y="273"/>
                  <a:pt x="688" y="282"/>
                  <a:pt x="699" y="288"/>
                </a:cubicBezTo>
                <a:lnTo>
                  <a:pt x="831" y="354"/>
                </a:lnTo>
                <a:close/>
                <a:moveTo>
                  <a:pt x="768" y="828"/>
                </a:moveTo>
                <a:cubicBezTo>
                  <a:pt x="768" y="854"/>
                  <a:pt x="747" y="876"/>
                  <a:pt x="720" y="876"/>
                </a:cubicBezTo>
                <a:cubicBezTo>
                  <a:pt x="694" y="876"/>
                  <a:pt x="672" y="854"/>
                  <a:pt x="672" y="828"/>
                </a:cubicBezTo>
                <a:cubicBezTo>
                  <a:pt x="672" y="801"/>
                  <a:pt x="694" y="780"/>
                  <a:pt x="720" y="780"/>
                </a:cubicBezTo>
                <a:cubicBezTo>
                  <a:pt x="747" y="780"/>
                  <a:pt x="768" y="801"/>
                  <a:pt x="768" y="828"/>
                </a:cubicBezTo>
                <a:close/>
                <a:moveTo>
                  <a:pt x="768" y="1020"/>
                </a:moveTo>
                <a:cubicBezTo>
                  <a:pt x="768" y="1046"/>
                  <a:pt x="747" y="1068"/>
                  <a:pt x="720" y="1068"/>
                </a:cubicBezTo>
                <a:cubicBezTo>
                  <a:pt x="694" y="1068"/>
                  <a:pt x="672" y="1046"/>
                  <a:pt x="672" y="1020"/>
                </a:cubicBezTo>
                <a:cubicBezTo>
                  <a:pt x="672" y="993"/>
                  <a:pt x="694" y="972"/>
                  <a:pt x="720" y="972"/>
                </a:cubicBezTo>
                <a:cubicBezTo>
                  <a:pt x="747" y="972"/>
                  <a:pt x="768" y="993"/>
                  <a:pt x="768" y="1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2" name="Freeform 61"/>
          <p:cNvSpPr>
            <a:spLocks noEditPoints="1"/>
          </p:cNvSpPr>
          <p:nvPr/>
        </p:nvSpPr>
        <p:spPr bwMode="auto">
          <a:xfrm>
            <a:off x="1509697" y="5259256"/>
            <a:ext cx="298286" cy="391519"/>
          </a:xfrm>
          <a:custGeom>
            <a:avLst/>
            <a:gdLst>
              <a:gd name="T0" fmla="*/ 1248 w 1248"/>
              <a:gd name="T1" fmla="*/ 1590 h 1638"/>
              <a:gd name="T2" fmla="*/ 1234 w 1248"/>
              <a:gd name="T3" fmla="*/ 302 h 1638"/>
              <a:gd name="T4" fmla="*/ 946 w 1248"/>
              <a:gd name="T5" fmla="*/ 14 h 1638"/>
              <a:gd name="T6" fmla="*/ 48 w 1248"/>
              <a:gd name="T7" fmla="*/ 0 h 1638"/>
              <a:gd name="T8" fmla="*/ 0 w 1248"/>
              <a:gd name="T9" fmla="*/ 1590 h 1638"/>
              <a:gd name="T10" fmla="*/ 1200 w 1248"/>
              <a:gd name="T11" fmla="*/ 1638 h 1638"/>
              <a:gd name="T12" fmla="*/ 1084 w 1248"/>
              <a:gd name="T13" fmla="*/ 288 h 1638"/>
              <a:gd name="T14" fmla="*/ 960 w 1248"/>
              <a:gd name="T15" fmla="*/ 164 h 1638"/>
              <a:gd name="T16" fmla="*/ 864 w 1248"/>
              <a:gd name="T17" fmla="*/ 96 h 1638"/>
              <a:gd name="T18" fmla="*/ 912 w 1248"/>
              <a:gd name="T19" fmla="*/ 384 h 1638"/>
              <a:gd name="T20" fmla="*/ 1152 w 1248"/>
              <a:gd name="T21" fmla="*/ 1542 h 1638"/>
              <a:gd name="T22" fmla="*/ 96 w 1248"/>
              <a:gd name="T23" fmla="*/ 96 h 1638"/>
              <a:gd name="T24" fmla="*/ 240 w 1248"/>
              <a:gd name="T25" fmla="*/ 483 h 1638"/>
              <a:gd name="T26" fmla="*/ 192 w 1248"/>
              <a:gd name="T27" fmla="*/ 723 h 1638"/>
              <a:gd name="T28" fmla="*/ 288 w 1248"/>
              <a:gd name="T29" fmla="*/ 771 h 1638"/>
              <a:gd name="T30" fmla="*/ 192 w 1248"/>
              <a:gd name="T31" fmla="*/ 1299 h 1638"/>
              <a:gd name="T32" fmla="*/ 472 w 1248"/>
              <a:gd name="T33" fmla="*/ 1347 h 1638"/>
              <a:gd name="T34" fmla="*/ 912 w 1248"/>
              <a:gd name="T35" fmla="*/ 1443 h 1638"/>
              <a:gd name="T36" fmla="*/ 960 w 1248"/>
              <a:gd name="T37" fmla="*/ 1163 h 1638"/>
              <a:gd name="T38" fmla="*/ 912 w 1248"/>
              <a:gd name="T39" fmla="*/ 963 h 1638"/>
              <a:gd name="T40" fmla="*/ 672 w 1248"/>
              <a:gd name="T41" fmla="*/ 875 h 1638"/>
              <a:gd name="T42" fmla="*/ 1008 w 1248"/>
              <a:gd name="T43" fmla="*/ 771 h 1638"/>
              <a:gd name="T44" fmla="*/ 1056 w 1248"/>
              <a:gd name="T45" fmla="*/ 531 h 1638"/>
              <a:gd name="T46" fmla="*/ 336 w 1248"/>
              <a:gd name="T47" fmla="*/ 1347 h 1638"/>
              <a:gd name="T48" fmla="*/ 336 w 1248"/>
              <a:gd name="T49" fmla="*/ 1251 h 1638"/>
              <a:gd name="T50" fmla="*/ 336 w 1248"/>
              <a:gd name="T51" fmla="*/ 1347 h 1638"/>
              <a:gd name="T52" fmla="*/ 960 w 1248"/>
              <a:gd name="T53" fmla="*/ 1299 h 1638"/>
              <a:gd name="T54" fmla="*/ 864 w 1248"/>
              <a:gd name="T55" fmla="*/ 1299 h 1638"/>
              <a:gd name="T56" fmla="*/ 760 w 1248"/>
              <a:gd name="T57" fmla="*/ 1059 h 1638"/>
              <a:gd name="T58" fmla="*/ 864 w 1248"/>
              <a:gd name="T59" fmla="*/ 1163 h 1638"/>
              <a:gd name="T60" fmla="*/ 472 w 1248"/>
              <a:gd name="T61" fmla="*/ 1251 h 1638"/>
              <a:gd name="T62" fmla="*/ 384 w 1248"/>
              <a:gd name="T63" fmla="*/ 771 h 1638"/>
              <a:gd name="T64" fmla="*/ 576 w 1248"/>
              <a:gd name="T65" fmla="*/ 875 h 1638"/>
              <a:gd name="T66" fmla="*/ 624 w 1248"/>
              <a:gd name="T67" fmla="*/ 1155 h 1638"/>
              <a:gd name="T68" fmla="*/ 624 w 1248"/>
              <a:gd name="T69" fmla="*/ 963 h 1638"/>
              <a:gd name="T70" fmla="*/ 624 w 1248"/>
              <a:gd name="T71" fmla="*/ 1059 h 1638"/>
              <a:gd name="T72" fmla="*/ 624 w 1248"/>
              <a:gd name="T73" fmla="*/ 963 h 1638"/>
              <a:gd name="T74" fmla="*/ 288 w 1248"/>
              <a:gd name="T75" fmla="*/ 675 h 1638"/>
              <a:gd name="T76" fmla="*/ 960 w 1248"/>
              <a:gd name="T77" fmla="*/ 579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8" h="1638">
                <a:moveTo>
                  <a:pt x="1200" y="1638"/>
                </a:moveTo>
                <a:cubicBezTo>
                  <a:pt x="1227" y="1638"/>
                  <a:pt x="1248" y="1617"/>
                  <a:pt x="1248" y="1590"/>
                </a:cubicBezTo>
                <a:cubicBezTo>
                  <a:pt x="1248" y="336"/>
                  <a:pt x="1248" y="336"/>
                  <a:pt x="1248" y="336"/>
                </a:cubicBezTo>
                <a:cubicBezTo>
                  <a:pt x="1248" y="324"/>
                  <a:pt x="1243" y="311"/>
                  <a:pt x="1234" y="302"/>
                </a:cubicBezTo>
                <a:cubicBezTo>
                  <a:pt x="1234" y="302"/>
                  <a:pt x="1234" y="302"/>
                  <a:pt x="1234" y="302"/>
                </a:cubicBezTo>
                <a:cubicBezTo>
                  <a:pt x="946" y="14"/>
                  <a:pt x="946" y="14"/>
                  <a:pt x="946" y="14"/>
                </a:cubicBezTo>
                <a:cubicBezTo>
                  <a:pt x="937" y="5"/>
                  <a:pt x="925" y="0"/>
                  <a:pt x="9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1590"/>
                  <a:pt x="0" y="1590"/>
                  <a:pt x="0" y="1590"/>
                </a:cubicBezTo>
                <a:cubicBezTo>
                  <a:pt x="0" y="1617"/>
                  <a:pt x="21" y="1638"/>
                  <a:pt x="48" y="1638"/>
                </a:cubicBezTo>
                <a:lnTo>
                  <a:pt x="1200" y="1638"/>
                </a:lnTo>
                <a:close/>
                <a:moveTo>
                  <a:pt x="960" y="164"/>
                </a:moveTo>
                <a:cubicBezTo>
                  <a:pt x="1084" y="288"/>
                  <a:pt x="1084" y="288"/>
                  <a:pt x="1084" y="288"/>
                </a:cubicBezTo>
                <a:cubicBezTo>
                  <a:pt x="960" y="288"/>
                  <a:pt x="960" y="288"/>
                  <a:pt x="960" y="288"/>
                </a:cubicBezTo>
                <a:lnTo>
                  <a:pt x="960" y="164"/>
                </a:lnTo>
                <a:close/>
                <a:moveTo>
                  <a:pt x="96" y="96"/>
                </a:moveTo>
                <a:cubicBezTo>
                  <a:pt x="864" y="96"/>
                  <a:pt x="864" y="96"/>
                  <a:pt x="864" y="96"/>
                </a:cubicBezTo>
                <a:cubicBezTo>
                  <a:pt x="864" y="336"/>
                  <a:pt x="864" y="336"/>
                  <a:pt x="864" y="336"/>
                </a:cubicBezTo>
                <a:cubicBezTo>
                  <a:pt x="864" y="362"/>
                  <a:pt x="885" y="384"/>
                  <a:pt x="912" y="384"/>
                </a:cubicBezTo>
                <a:cubicBezTo>
                  <a:pt x="1152" y="384"/>
                  <a:pt x="1152" y="384"/>
                  <a:pt x="1152" y="384"/>
                </a:cubicBezTo>
                <a:cubicBezTo>
                  <a:pt x="1152" y="1542"/>
                  <a:pt x="1152" y="1542"/>
                  <a:pt x="1152" y="1542"/>
                </a:cubicBezTo>
                <a:cubicBezTo>
                  <a:pt x="96" y="1542"/>
                  <a:pt x="96" y="1542"/>
                  <a:pt x="96" y="1542"/>
                </a:cubicBezTo>
                <a:lnTo>
                  <a:pt x="96" y="96"/>
                </a:lnTo>
                <a:close/>
                <a:moveTo>
                  <a:pt x="1008" y="483"/>
                </a:moveTo>
                <a:cubicBezTo>
                  <a:pt x="240" y="483"/>
                  <a:pt x="240" y="483"/>
                  <a:pt x="240" y="483"/>
                </a:cubicBezTo>
                <a:cubicBezTo>
                  <a:pt x="213" y="483"/>
                  <a:pt x="192" y="504"/>
                  <a:pt x="192" y="531"/>
                </a:cubicBezTo>
                <a:cubicBezTo>
                  <a:pt x="192" y="723"/>
                  <a:pt x="192" y="723"/>
                  <a:pt x="192" y="723"/>
                </a:cubicBezTo>
                <a:cubicBezTo>
                  <a:pt x="192" y="750"/>
                  <a:pt x="213" y="771"/>
                  <a:pt x="240" y="771"/>
                </a:cubicBezTo>
                <a:cubicBezTo>
                  <a:pt x="288" y="771"/>
                  <a:pt x="288" y="771"/>
                  <a:pt x="288" y="771"/>
                </a:cubicBezTo>
                <a:cubicBezTo>
                  <a:pt x="288" y="1163"/>
                  <a:pt x="288" y="1163"/>
                  <a:pt x="288" y="1163"/>
                </a:cubicBezTo>
                <a:cubicBezTo>
                  <a:pt x="232" y="1183"/>
                  <a:pt x="192" y="1236"/>
                  <a:pt x="192" y="1299"/>
                </a:cubicBezTo>
                <a:cubicBezTo>
                  <a:pt x="192" y="1378"/>
                  <a:pt x="257" y="1443"/>
                  <a:pt x="336" y="1443"/>
                </a:cubicBezTo>
                <a:cubicBezTo>
                  <a:pt x="399" y="1443"/>
                  <a:pt x="452" y="1403"/>
                  <a:pt x="472" y="1347"/>
                </a:cubicBezTo>
                <a:cubicBezTo>
                  <a:pt x="776" y="1347"/>
                  <a:pt x="776" y="1347"/>
                  <a:pt x="776" y="1347"/>
                </a:cubicBezTo>
                <a:cubicBezTo>
                  <a:pt x="796" y="1403"/>
                  <a:pt x="849" y="1443"/>
                  <a:pt x="912" y="1443"/>
                </a:cubicBezTo>
                <a:cubicBezTo>
                  <a:pt x="991" y="1443"/>
                  <a:pt x="1056" y="1378"/>
                  <a:pt x="1056" y="1299"/>
                </a:cubicBezTo>
                <a:cubicBezTo>
                  <a:pt x="1056" y="1236"/>
                  <a:pt x="1016" y="1183"/>
                  <a:pt x="960" y="1163"/>
                </a:cubicBezTo>
                <a:cubicBezTo>
                  <a:pt x="960" y="1011"/>
                  <a:pt x="960" y="1011"/>
                  <a:pt x="960" y="1011"/>
                </a:cubicBezTo>
                <a:cubicBezTo>
                  <a:pt x="960" y="984"/>
                  <a:pt x="939" y="963"/>
                  <a:pt x="912" y="963"/>
                </a:cubicBezTo>
                <a:cubicBezTo>
                  <a:pt x="760" y="963"/>
                  <a:pt x="760" y="963"/>
                  <a:pt x="760" y="963"/>
                </a:cubicBezTo>
                <a:cubicBezTo>
                  <a:pt x="745" y="922"/>
                  <a:pt x="713" y="890"/>
                  <a:pt x="672" y="875"/>
                </a:cubicBezTo>
                <a:cubicBezTo>
                  <a:pt x="672" y="771"/>
                  <a:pt x="672" y="771"/>
                  <a:pt x="672" y="771"/>
                </a:cubicBezTo>
                <a:cubicBezTo>
                  <a:pt x="1008" y="771"/>
                  <a:pt x="1008" y="771"/>
                  <a:pt x="1008" y="771"/>
                </a:cubicBezTo>
                <a:cubicBezTo>
                  <a:pt x="1035" y="771"/>
                  <a:pt x="1056" y="750"/>
                  <a:pt x="1056" y="723"/>
                </a:cubicBezTo>
                <a:cubicBezTo>
                  <a:pt x="1056" y="531"/>
                  <a:pt x="1056" y="531"/>
                  <a:pt x="1056" y="531"/>
                </a:cubicBezTo>
                <a:cubicBezTo>
                  <a:pt x="1056" y="504"/>
                  <a:pt x="1035" y="483"/>
                  <a:pt x="1008" y="483"/>
                </a:cubicBezTo>
                <a:close/>
                <a:moveTo>
                  <a:pt x="336" y="1347"/>
                </a:moveTo>
                <a:cubicBezTo>
                  <a:pt x="310" y="1347"/>
                  <a:pt x="288" y="1325"/>
                  <a:pt x="288" y="1299"/>
                </a:cubicBezTo>
                <a:cubicBezTo>
                  <a:pt x="288" y="1273"/>
                  <a:pt x="310" y="1251"/>
                  <a:pt x="336" y="1251"/>
                </a:cubicBezTo>
                <a:cubicBezTo>
                  <a:pt x="362" y="1251"/>
                  <a:pt x="384" y="1273"/>
                  <a:pt x="384" y="1299"/>
                </a:cubicBezTo>
                <a:cubicBezTo>
                  <a:pt x="384" y="1325"/>
                  <a:pt x="362" y="1347"/>
                  <a:pt x="336" y="1347"/>
                </a:cubicBezTo>
                <a:close/>
                <a:moveTo>
                  <a:pt x="912" y="1251"/>
                </a:moveTo>
                <a:cubicBezTo>
                  <a:pt x="938" y="1251"/>
                  <a:pt x="960" y="1273"/>
                  <a:pt x="960" y="1299"/>
                </a:cubicBezTo>
                <a:cubicBezTo>
                  <a:pt x="960" y="1325"/>
                  <a:pt x="938" y="1347"/>
                  <a:pt x="912" y="1347"/>
                </a:cubicBezTo>
                <a:cubicBezTo>
                  <a:pt x="886" y="1347"/>
                  <a:pt x="864" y="1325"/>
                  <a:pt x="864" y="1299"/>
                </a:cubicBezTo>
                <a:cubicBezTo>
                  <a:pt x="864" y="1273"/>
                  <a:pt x="886" y="1251"/>
                  <a:pt x="912" y="1251"/>
                </a:cubicBezTo>
                <a:close/>
                <a:moveTo>
                  <a:pt x="760" y="1059"/>
                </a:moveTo>
                <a:cubicBezTo>
                  <a:pt x="864" y="1059"/>
                  <a:pt x="864" y="1059"/>
                  <a:pt x="864" y="1059"/>
                </a:cubicBezTo>
                <a:cubicBezTo>
                  <a:pt x="864" y="1163"/>
                  <a:pt x="864" y="1163"/>
                  <a:pt x="864" y="1163"/>
                </a:cubicBezTo>
                <a:cubicBezTo>
                  <a:pt x="823" y="1178"/>
                  <a:pt x="791" y="1210"/>
                  <a:pt x="776" y="1251"/>
                </a:cubicBezTo>
                <a:cubicBezTo>
                  <a:pt x="472" y="1251"/>
                  <a:pt x="472" y="1251"/>
                  <a:pt x="472" y="1251"/>
                </a:cubicBezTo>
                <a:cubicBezTo>
                  <a:pt x="457" y="1210"/>
                  <a:pt x="425" y="1178"/>
                  <a:pt x="384" y="1163"/>
                </a:cubicBezTo>
                <a:cubicBezTo>
                  <a:pt x="384" y="771"/>
                  <a:pt x="384" y="771"/>
                  <a:pt x="384" y="771"/>
                </a:cubicBezTo>
                <a:cubicBezTo>
                  <a:pt x="576" y="771"/>
                  <a:pt x="576" y="771"/>
                  <a:pt x="576" y="771"/>
                </a:cubicBezTo>
                <a:cubicBezTo>
                  <a:pt x="576" y="875"/>
                  <a:pt x="576" y="875"/>
                  <a:pt x="576" y="875"/>
                </a:cubicBezTo>
                <a:cubicBezTo>
                  <a:pt x="520" y="895"/>
                  <a:pt x="480" y="948"/>
                  <a:pt x="480" y="1011"/>
                </a:cubicBezTo>
                <a:cubicBezTo>
                  <a:pt x="480" y="1090"/>
                  <a:pt x="545" y="1155"/>
                  <a:pt x="624" y="1155"/>
                </a:cubicBezTo>
                <a:cubicBezTo>
                  <a:pt x="687" y="1155"/>
                  <a:pt x="740" y="1115"/>
                  <a:pt x="760" y="1059"/>
                </a:cubicBezTo>
                <a:close/>
                <a:moveTo>
                  <a:pt x="624" y="963"/>
                </a:moveTo>
                <a:cubicBezTo>
                  <a:pt x="650" y="963"/>
                  <a:pt x="672" y="985"/>
                  <a:pt x="672" y="1011"/>
                </a:cubicBezTo>
                <a:cubicBezTo>
                  <a:pt x="672" y="1037"/>
                  <a:pt x="650" y="1059"/>
                  <a:pt x="624" y="1059"/>
                </a:cubicBezTo>
                <a:cubicBezTo>
                  <a:pt x="598" y="1059"/>
                  <a:pt x="576" y="1037"/>
                  <a:pt x="576" y="1011"/>
                </a:cubicBezTo>
                <a:cubicBezTo>
                  <a:pt x="576" y="985"/>
                  <a:pt x="598" y="963"/>
                  <a:pt x="624" y="963"/>
                </a:cubicBezTo>
                <a:close/>
                <a:moveTo>
                  <a:pt x="960" y="675"/>
                </a:moveTo>
                <a:cubicBezTo>
                  <a:pt x="288" y="675"/>
                  <a:pt x="288" y="675"/>
                  <a:pt x="288" y="675"/>
                </a:cubicBezTo>
                <a:cubicBezTo>
                  <a:pt x="288" y="579"/>
                  <a:pt x="288" y="579"/>
                  <a:pt x="288" y="579"/>
                </a:cubicBezTo>
                <a:cubicBezTo>
                  <a:pt x="960" y="579"/>
                  <a:pt x="960" y="579"/>
                  <a:pt x="960" y="579"/>
                </a:cubicBezTo>
                <a:lnTo>
                  <a:pt x="960" y="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2259709" y="5252377"/>
            <a:ext cx="256426" cy="405276"/>
          </a:xfrm>
          <a:custGeom>
            <a:avLst/>
            <a:gdLst>
              <a:gd name="T0" fmla="*/ 432 w 1073"/>
              <a:gd name="T1" fmla="*/ 70 h 1696"/>
              <a:gd name="T2" fmla="*/ 26 w 1073"/>
              <a:gd name="T3" fmla="*/ 488 h 1696"/>
              <a:gd name="T4" fmla="*/ 120 w 1073"/>
              <a:gd name="T5" fmla="*/ 899 h 1696"/>
              <a:gd name="T6" fmla="*/ 209 w 1073"/>
              <a:gd name="T7" fmla="*/ 1148 h 1696"/>
              <a:gd name="T8" fmla="*/ 209 w 1073"/>
              <a:gd name="T9" fmla="*/ 1360 h 1696"/>
              <a:gd name="T10" fmla="*/ 309 w 1073"/>
              <a:gd name="T11" fmla="*/ 1497 h 1696"/>
              <a:gd name="T12" fmla="*/ 545 w 1073"/>
              <a:gd name="T13" fmla="*/ 1696 h 1696"/>
              <a:gd name="T14" fmla="*/ 782 w 1073"/>
              <a:gd name="T15" fmla="*/ 1497 h 1696"/>
              <a:gd name="T16" fmla="*/ 881 w 1073"/>
              <a:gd name="T17" fmla="*/ 1360 h 1696"/>
              <a:gd name="T18" fmla="*/ 881 w 1073"/>
              <a:gd name="T19" fmla="*/ 1147 h 1696"/>
              <a:gd name="T20" fmla="*/ 968 w 1073"/>
              <a:gd name="T21" fmla="*/ 902 h 1696"/>
              <a:gd name="T22" fmla="*/ 1073 w 1073"/>
              <a:gd name="T23" fmla="*/ 586 h 1696"/>
              <a:gd name="T24" fmla="*/ 432 w 1073"/>
              <a:gd name="T25" fmla="*/ 70 h 1696"/>
              <a:gd name="T26" fmla="*/ 545 w 1073"/>
              <a:gd name="T27" fmla="*/ 1600 h 1696"/>
              <a:gd name="T28" fmla="*/ 410 w 1073"/>
              <a:gd name="T29" fmla="*/ 1504 h 1696"/>
              <a:gd name="T30" fmla="*/ 681 w 1073"/>
              <a:gd name="T31" fmla="*/ 1504 h 1696"/>
              <a:gd name="T32" fmla="*/ 545 w 1073"/>
              <a:gd name="T33" fmla="*/ 1600 h 1696"/>
              <a:gd name="T34" fmla="*/ 785 w 1073"/>
              <a:gd name="T35" fmla="*/ 1360 h 1696"/>
              <a:gd name="T36" fmla="*/ 737 w 1073"/>
              <a:gd name="T37" fmla="*/ 1408 h 1696"/>
              <a:gd name="T38" fmla="*/ 353 w 1073"/>
              <a:gd name="T39" fmla="*/ 1408 h 1696"/>
              <a:gd name="T40" fmla="*/ 305 w 1073"/>
              <a:gd name="T41" fmla="*/ 1360 h 1696"/>
              <a:gd name="T42" fmla="*/ 305 w 1073"/>
              <a:gd name="T43" fmla="*/ 1306 h 1696"/>
              <a:gd name="T44" fmla="*/ 785 w 1073"/>
              <a:gd name="T45" fmla="*/ 1306 h 1696"/>
              <a:gd name="T46" fmla="*/ 785 w 1073"/>
              <a:gd name="T47" fmla="*/ 1360 h 1696"/>
              <a:gd name="T48" fmla="*/ 891 w 1073"/>
              <a:gd name="T49" fmla="*/ 845 h 1696"/>
              <a:gd name="T50" fmla="*/ 785 w 1073"/>
              <a:gd name="T51" fmla="*/ 1147 h 1696"/>
              <a:gd name="T52" fmla="*/ 785 w 1073"/>
              <a:gd name="T53" fmla="*/ 1210 h 1696"/>
              <a:gd name="T54" fmla="*/ 305 w 1073"/>
              <a:gd name="T55" fmla="*/ 1210 h 1696"/>
              <a:gd name="T56" fmla="*/ 305 w 1073"/>
              <a:gd name="T57" fmla="*/ 1148 h 1696"/>
              <a:gd name="T58" fmla="*/ 197 w 1073"/>
              <a:gd name="T59" fmla="*/ 842 h 1696"/>
              <a:gd name="T60" fmla="*/ 121 w 1073"/>
              <a:gd name="T61" fmla="*/ 505 h 1696"/>
              <a:gd name="T62" fmla="*/ 452 w 1073"/>
              <a:gd name="T63" fmla="*/ 164 h 1696"/>
              <a:gd name="T64" fmla="*/ 977 w 1073"/>
              <a:gd name="T65" fmla="*/ 586 h 1696"/>
              <a:gd name="T66" fmla="*/ 891 w 1073"/>
              <a:gd name="T67" fmla="*/ 845 h 1696"/>
              <a:gd name="T68" fmla="*/ 759 w 1073"/>
              <a:gd name="T69" fmla="*/ 543 h 1696"/>
              <a:gd name="T70" fmla="*/ 610 w 1073"/>
              <a:gd name="T71" fmla="*/ 469 h 1696"/>
              <a:gd name="T72" fmla="*/ 684 w 1073"/>
              <a:gd name="T73" fmla="*/ 319 h 1696"/>
              <a:gd name="T74" fmla="*/ 669 w 1073"/>
              <a:gd name="T75" fmla="*/ 259 h 1696"/>
              <a:gd name="T76" fmla="*/ 607 w 1073"/>
              <a:gd name="T77" fmla="*/ 264 h 1696"/>
              <a:gd name="T78" fmla="*/ 319 w 1073"/>
              <a:gd name="T79" fmla="*/ 552 h 1696"/>
              <a:gd name="T80" fmla="*/ 306 w 1073"/>
              <a:gd name="T81" fmla="*/ 594 h 1696"/>
              <a:gd name="T82" fmla="*/ 332 w 1073"/>
              <a:gd name="T83" fmla="*/ 629 h 1696"/>
              <a:gd name="T84" fmla="*/ 481 w 1073"/>
              <a:gd name="T85" fmla="*/ 703 h 1696"/>
              <a:gd name="T86" fmla="*/ 406 w 1073"/>
              <a:gd name="T87" fmla="*/ 853 h 1696"/>
              <a:gd name="T88" fmla="*/ 421 w 1073"/>
              <a:gd name="T89" fmla="*/ 913 h 1696"/>
              <a:gd name="T90" fmla="*/ 483 w 1073"/>
              <a:gd name="T91" fmla="*/ 908 h 1696"/>
              <a:gd name="T92" fmla="*/ 771 w 1073"/>
              <a:gd name="T93" fmla="*/ 620 h 1696"/>
              <a:gd name="T94" fmla="*/ 785 w 1073"/>
              <a:gd name="T95" fmla="*/ 578 h 1696"/>
              <a:gd name="T96" fmla="*/ 759 w 1073"/>
              <a:gd name="T97" fmla="*/ 543 h 1696"/>
              <a:gd name="T98" fmla="*/ 590 w 1073"/>
              <a:gd name="T99" fmla="*/ 665 h 1696"/>
              <a:gd name="T100" fmla="*/ 567 w 1073"/>
              <a:gd name="T101" fmla="*/ 639 h 1696"/>
              <a:gd name="T102" fmla="*/ 434 w 1073"/>
              <a:gd name="T103" fmla="*/ 573 h 1696"/>
              <a:gd name="T104" fmla="*/ 500 w 1073"/>
              <a:gd name="T105" fmla="*/ 507 h 1696"/>
              <a:gd name="T106" fmla="*/ 524 w 1073"/>
              <a:gd name="T107" fmla="*/ 533 h 1696"/>
              <a:gd name="T108" fmla="*/ 656 w 1073"/>
              <a:gd name="T109" fmla="*/ 599 h 1696"/>
              <a:gd name="T110" fmla="*/ 590 w 1073"/>
              <a:gd name="T111" fmla="*/ 665 h 1696"/>
              <a:gd name="T112" fmla="*/ 593 w 1073"/>
              <a:gd name="T113" fmla="*/ 1066 h 1696"/>
              <a:gd name="T114" fmla="*/ 545 w 1073"/>
              <a:gd name="T115" fmla="*/ 1114 h 1696"/>
              <a:gd name="T116" fmla="*/ 497 w 1073"/>
              <a:gd name="T117" fmla="*/ 1066 h 1696"/>
              <a:gd name="T118" fmla="*/ 545 w 1073"/>
              <a:gd name="T119" fmla="*/ 1018 h 1696"/>
              <a:gd name="T120" fmla="*/ 593 w 1073"/>
              <a:gd name="T121" fmla="*/ 106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3" h="1696">
                <a:moveTo>
                  <a:pt x="432" y="70"/>
                </a:moveTo>
                <a:cubicBezTo>
                  <a:pt x="227" y="113"/>
                  <a:pt x="64" y="281"/>
                  <a:pt x="26" y="488"/>
                </a:cubicBezTo>
                <a:cubicBezTo>
                  <a:pt x="0" y="635"/>
                  <a:pt x="33" y="781"/>
                  <a:pt x="120" y="899"/>
                </a:cubicBezTo>
                <a:cubicBezTo>
                  <a:pt x="178" y="978"/>
                  <a:pt x="209" y="1064"/>
                  <a:pt x="209" y="1148"/>
                </a:cubicBezTo>
                <a:cubicBezTo>
                  <a:pt x="209" y="1360"/>
                  <a:pt x="209" y="1360"/>
                  <a:pt x="209" y="1360"/>
                </a:cubicBezTo>
                <a:cubicBezTo>
                  <a:pt x="209" y="1424"/>
                  <a:pt x="251" y="1479"/>
                  <a:pt x="309" y="1497"/>
                </a:cubicBezTo>
                <a:cubicBezTo>
                  <a:pt x="328" y="1610"/>
                  <a:pt x="427" y="1696"/>
                  <a:pt x="545" y="1696"/>
                </a:cubicBezTo>
                <a:cubicBezTo>
                  <a:pt x="664" y="1696"/>
                  <a:pt x="762" y="1610"/>
                  <a:pt x="782" y="1497"/>
                </a:cubicBezTo>
                <a:cubicBezTo>
                  <a:pt x="839" y="1479"/>
                  <a:pt x="881" y="1424"/>
                  <a:pt x="881" y="1360"/>
                </a:cubicBezTo>
                <a:cubicBezTo>
                  <a:pt x="881" y="1147"/>
                  <a:pt x="881" y="1147"/>
                  <a:pt x="881" y="1147"/>
                </a:cubicBezTo>
                <a:cubicBezTo>
                  <a:pt x="881" y="1063"/>
                  <a:pt x="911" y="978"/>
                  <a:pt x="968" y="902"/>
                </a:cubicBezTo>
                <a:cubicBezTo>
                  <a:pt x="1037" y="810"/>
                  <a:pt x="1073" y="701"/>
                  <a:pt x="1073" y="586"/>
                </a:cubicBezTo>
                <a:cubicBezTo>
                  <a:pt x="1073" y="253"/>
                  <a:pt x="769" y="0"/>
                  <a:pt x="432" y="70"/>
                </a:cubicBezTo>
                <a:close/>
                <a:moveTo>
                  <a:pt x="545" y="1600"/>
                </a:moveTo>
                <a:cubicBezTo>
                  <a:pt x="483" y="1600"/>
                  <a:pt x="429" y="1560"/>
                  <a:pt x="410" y="1504"/>
                </a:cubicBezTo>
                <a:cubicBezTo>
                  <a:pt x="681" y="1504"/>
                  <a:pt x="681" y="1504"/>
                  <a:pt x="681" y="1504"/>
                </a:cubicBezTo>
                <a:cubicBezTo>
                  <a:pt x="661" y="1560"/>
                  <a:pt x="608" y="1600"/>
                  <a:pt x="545" y="1600"/>
                </a:cubicBezTo>
                <a:close/>
                <a:moveTo>
                  <a:pt x="785" y="1360"/>
                </a:moveTo>
                <a:cubicBezTo>
                  <a:pt x="785" y="1387"/>
                  <a:pt x="764" y="1408"/>
                  <a:pt x="737" y="1408"/>
                </a:cubicBezTo>
                <a:cubicBezTo>
                  <a:pt x="353" y="1408"/>
                  <a:pt x="353" y="1408"/>
                  <a:pt x="353" y="1408"/>
                </a:cubicBezTo>
                <a:cubicBezTo>
                  <a:pt x="327" y="1408"/>
                  <a:pt x="305" y="1387"/>
                  <a:pt x="305" y="1360"/>
                </a:cubicBezTo>
                <a:cubicBezTo>
                  <a:pt x="305" y="1306"/>
                  <a:pt x="305" y="1306"/>
                  <a:pt x="305" y="1306"/>
                </a:cubicBezTo>
                <a:cubicBezTo>
                  <a:pt x="785" y="1306"/>
                  <a:pt x="785" y="1306"/>
                  <a:pt x="785" y="1306"/>
                </a:cubicBezTo>
                <a:lnTo>
                  <a:pt x="785" y="1360"/>
                </a:lnTo>
                <a:close/>
                <a:moveTo>
                  <a:pt x="891" y="845"/>
                </a:moveTo>
                <a:cubicBezTo>
                  <a:pt x="822" y="937"/>
                  <a:pt x="785" y="1042"/>
                  <a:pt x="785" y="1147"/>
                </a:cubicBezTo>
                <a:cubicBezTo>
                  <a:pt x="785" y="1210"/>
                  <a:pt x="785" y="1210"/>
                  <a:pt x="785" y="1210"/>
                </a:cubicBezTo>
                <a:cubicBezTo>
                  <a:pt x="305" y="1210"/>
                  <a:pt x="305" y="1210"/>
                  <a:pt x="305" y="1210"/>
                </a:cubicBezTo>
                <a:cubicBezTo>
                  <a:pt x="305" y="1148"/>
                  <a:pt x="305" y="1148"/>
                  <a:pt x="305" y="1148"/>
                </a:cubicBezTo>
                <a:cubicBezTo>
                  <a:pt x="305" y="1044"/>
                  <a:pt x="268" y="938"/>
                  <a:pt x="197" y="842"/>
                </a:cubicBezTo>
                <a:cubicBezTo>
                  <a:pt x="126" y="745"/>
                  <a:pt x="99" y="626"/>
                  <a:pt x="121" y="505"/>
                </a:cubicBezTo>
                <a:cubicBezTo>
                  <a:pt x="151" y="336"/>
                  <a:pt x="284" y="199"/>
                  <a:pt x="452" y="164"/>
                </a:cubicBezTo>
                <a:cubicBezTo>
                  <a:pt x="729" y="106"/>
                  <a:pt x="977" y="315"/>
                  <a:pt x="977" y="586"/>
                </a:cubicBezTo>
                <a:cubicBezTo>
                  <a:pt x="977" y="680"/>
                  <a:pt x="948" y="770"/>
                  <a:pt x="891" y="845"/>
                </a:cubicBezTo>
                <a:close/>
                <a:moveTo>
                  <a:pt x="759" y="543"/>
                </a:moveTo>
                <a:cubicBezTo>
                  <a:pt x="610" y="469"/>
                  <a:pt x="610" y="469"/>
                  <a:pt x="610" y="469"/>
                </a:cubicBezTo>
                <a:cubicBezTo>
                  <a:pt x="684" y="319"/>
                  <a:pt x="684" y="319"/>
                  <a:pt x="684" y="319"/>
                </a:cubicBezTo>
                <a:cubicBezTo>
                  <a:pt x="695" y="298"/>
                  <a:pt x="688" y="273"/>
                  <a:pt x="669" y="259"/>
                </a:cubicBezTo>
                <a:cubicBezTo>
                  <a:pt x="650" y="245"/>
                  <a:pt x="624" y="247"/>
                  <a:pt x="607" y="264"/>
                </a:cubicBezTo>
                <a:cubicBezTo>
                  <a:pt x="319" y="552"/>
                  <a:pt x="319" y="552"/>
                  <a:pt x="319" y="552"/>
                </a:cubicBezTo>
                <a:cubicBezTo>
                  <a:pt x="308" y="563"/>
                  <a:pt x="303" y="578"/>
                  <a:pt x="306" y="594"/>
                </a:cubicBezTo>
                <a:cubicBezTo>
                  <a:pt x="308" y="609"/>
                  <a:pt x="318" y="622"/>
                  <a:pt x="332" y="629"/>
                </a:cubicBezTo>
                <a:cubicBezTo>
                  <a:pt x="481" y="703"/>
                  <a:pt x="481" y="703"/>
                  <a:pt x="481" y="703"/>
                </a:cubicBezTo>
                <a:cubicBezTo>
                  <a:pt x="406" y="853"/>
                  <a:pt x="406" y="853"/>
                  <a:pt x="406" y="853"/>
                </a:cubicBezTo>
                <a:cubicBezTo>
                  <a:pt x="396" y="874"/>
                  <a:pt x="402" y="899"/>
                  <a:pt x="421" y="913"/>
                </a:cubicBezTo>
                <a:cubicBezTo>
                  <a:pt x="440" y="927"/>
                  <a:pt x="467" y="924"/>
                  <a:pt x="483" y="908"/>
                </a:cubicBezTo>
                <a:cubicBezTo>
                  <a:pt x="771" y="620"/>
                  <a:pt x="771" y="620"/>
                  <a:pt x="771" y="620"/>
                </a:cubicBezTo>
                <a:cubicBezTo>
                  <a:pt x="782" y="609"/>
                  <a:pt x="787" y="594"/>
                  <a:pt x="785" y="578"/>
                </a:cubicBezTo>
                <a:cubicBezTo>
                  <a:pt x="782" y="563"/>
                  <a:pt x="773" y="550"/>
                  <a:pt x="759" y="543"/>
                </a:cubicBezTo>
                <a:close/>
                <a:moveTo>
                  <a:pt x="590" y="665"/>
                </a:moveTo>
                <a:cubicBezTo>
                  <a:pt x="586" y="654"/>
                  <a:pt x="578" y="645"/>
                  <a:pt x="567" y="639"/>
                </a:cubicBezTo>
                <a:cubicBezTo>
                  <a:pt x="434" y="573"/>
                  <a:pt x="434" y="573"/>
                  <a:pt x="434" y="573"/>
                </a:cubicBezTo>
                <a:cubicBezTo>
                  <a:pt x="500" y="507"/>
                  <a:pt x="500" y="507"/>
                  <a:pt x="500" y="507"/>
                </a:cubicBezTo>
                <a:cubicBezTo>
                  <a:pt x="504" y="518"/>
                  <a:pt x="513" y="527"/>
                  <a:pt x="524" y="533"/>
                </a:cubicBezTo>
                <a:cubicBezTo>
                  <a:pt x="656" y="599"/>
                  <a:pt x="656" y="599"/>
                  <a:pt x="656" y="599"/>
                </a:cubicBezTo>
                <a:lnTo>
                  <a:pt x="590" y="665"/>
                </a:lnTo>
                <a:close/>
                <a:moveTo>
                  <a:pt x="593" y="1066"/>
                </a:moveTo>
                <a:cubicBezTo>
                  <a:pt x="593" y="1093"/>
                  <a:pt x="572" y="1114"/>
                  <a:pt x="545" y="1114"/>
                </a:cubicBezTo>
                <a:cubicBezTo>
                  <a:pt x="519" y="1114"/>
                  <a:pt x="497" y="1093"/>
                  <a:pt x="497" y="1066"/>
                </a:cubicBezTo>
                <a:cubicBezTo>
                  <a:pt x="497" y="1040"/>
                  <a:pt x="519" y="1018"/>
                  <a:pt x="545" y="1018"/>
                </a:cubicBezTo>
                <a:cubicBezTo>
                  <a:pt x="572" y="1018"/>
                  <a:pt x="593" y="1040"/>
                  <a:pt x="593" y="10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2922928" y="5259256"/>
            <a:ext cx="391519" cy="391519"/>
          </a:xfrm>
          <a:custGeom>
            <a:avLst/>
            <a:gdLst>
              <a:gd name="T0" fmla="*/ 1358 w 1638"/>
              <a:gd name="T1" fmla="*/ 771 h 1638"/>
              <a:gd name="T2" fmla="*/ 1156 w 1638"/>
              <a:gd name="T3" fmla="*/ 550 h 1638"/>
              <a:gd name="T4" fmla="*/ 1396 w 1638"/>
              <a:gd name="T5" fmla="*/ 446 h 1638"/>
              <a:gd name="T6" fmla="*/ 1192 w 1638"/>
              <a:gd name="T7" fmla="*/ 242 h 1638"/>
              <a:gd name="T8" fmla="*/ 1088 w 1638"/>
              <a:gd name="T9" fmla="*/ 482 h 1638"/>
              <a:gd name="T10" fmla="*/ 867 w 1638"/>
              <a:gd name="T11" fmla="*/ 280 h 1638"/>
              <a:gd name="T12" fmla="*/ 819 w 1638"/>
              <a:gd name="T13" fmla="*/ 0 h 1638"/>
              <a:gd name="T14" fmla="*/ 771 w 1638"/>
              <a:gd name="T15" fmla="*/ 280 h 1638"/>
              <a:gd name="T16" fmla="*/ 550 w 1638"/>
              <a:gd name="T17" fmla="*/ 482 h 1638"/>
              <a:gd name="T18" fmla="*/ 446 w 1638"/>
              <a:gd name="T19" fmla="*/ 242 h 1638"/>
              <a:gd name="T20" fmla="*/ 242 w 1638"/>
              <a:gd name="T21" fmla="*/ 446 h 1638"/>
              <a:gd name="T22" fmla="*/ 406 w 1638"/>
              <a:gd name="T23" fmla="*/ 474 h 1638"/>
              <a:gd name="T24" fmla="*/ 390 w 1638"/>
              <a:gd name="T25" fmla="*/ 771 h 1638"/>
              <a:gd name="T26" fmla="*/ 144 w 1638"/>
              <a:gd name="T27" fmla="*/ 675 h 1638"/>
              <a:gd name="T28" fmla="*/ 144 w 1638"/>
              <a:gd name="T29" fmla="*/ 963 h 1638"/>
              <a:gd name="T30" fmla="*/ 390 w 1638"/>
              <a:gd name="T31" fmla="*/ 867 h 1638"/>
              <a:gd name="T32" fmla="*/ 406 w 1638"/>
              <a:gd name="T33" fmla="*/ 1164 h 1638"/>
              <a:gd name="T34" fmla="*/ 242 w 1638"/>
              <a:gd name="T35" fmla="*/ 1396 h 1638"/>
              <a:gd name="T36" fmla="*/ 474 w 1638"/>
              <a:gd name="T37" fmla="*/ 1232 h 1638"/>
              <a:gd name="T38" fmla="*/ 771 w 1638"/>
              <a:gd name="T39" fmla="*/ 1248 h 1638"/>
              <a:gd name="T40" fmla="*/ 675 w 1638"/>
              <a:gd name="T41" fmla="*/ 1494 h 1638"/>
              <a:gd name="T42" fmla="*/ 963 w 1638"/>
              <a:gd name="T43" fmla="*/ 1494 h 1638"/>
              <a:gd name="T44" fmla="*/ 867 w 1638"/>
              <a:gd name="T45" fmla="*/ 1248 h 1638"/>
              <a:gd name="T46" fmla="*/ 1164 w 1638"/>
              <a:gd name="T47" fmla="*/ 1232 h 1638"/>
              <a:gd name="T48" fmla="*/ 1396 w 1638"/>
              <a:gd name="T49" fmla="*/ 1396 h 1638"/>
              <a:gd name="T50" fmla="*/ 1232 w 1638"/>
              <a:gd name="T51" fmla="*/ 1164 h 1638"/>
              <a:gd name="T52" fmla="*/ 1248 w 1638"/>
              <a:gd name="T53" fmla="*/ 867 h 1638"/>
              <a:gd name="T54" fmla="*/ 1494 w 1638"/>
              <a:gd name="T55" fmla="*/ 963 h 1638"/>
              <a:gd name="T56" fmla="*/ 1494 w 1638"/>
              <a:gd name="T57" fmla="*/ 675 h 1638"/>
              <a:gd name="T58" fmla="*/ 1328 w 1638"/>
              <a:gd name="T59" fmla="*/ 310 h 1638"/>
              <a:gd name="T60" fmla="*/ 1260 w 1638"/>
              <a:gd name="T61" fmla="*/ 378 h 1638"/>
              <a:gd name="T62" fmla="*/ 378 w 1638"/>
              <a:gd name="T63" fmla="*/ 378 h 1638"/>
              <a:gd name="T64" fmla="*/ 310 w 1638"/>
              <a:gd name="T65" fmla="*/ 310 h 1638"/>
              <a:gd name="T66" fmla="*/ 378 w 1638"/>
              <a:gd name="T67" fmla="*/ 378 h 1638"/>
              <a:gd name="T68" fmla="*/ 96 w 1638"/>
              <a:gd name="T69" fmla="*/ 819 h 1638"/>
              <a:gd name="T70" fmla="*/ 192 w 1638"/>
              <a:gd name="T71" fmla="*/ 819 h 1638"/>
              <a:gd name="T72" fmla="*/ 378 w 1638"/>
              <a:gd name="T73" fmla="*/ 1328 h 1638"/>
              <a:gd name="T74" fmla="*/ 310 w 1638"/>
              <a:gd name="T75" fmla="*/ 1260 h 1638"/>
              <a:gd name="T76" fmla="*/ 378 w 1638"/>
              <a:gd name="T77" fmla="*/ 1260 h 1638"/>
              <a:gd name="T78" fmla="*/ 1260 w 1638"/>
              <a:gd name="T79" fmla="*/ 1260 h 1638"/>
              <a:gd name="T80" fmla="*/ 1328 w 1638"/>
              <a:gd name="T81" fmla="*/ 1328 h 1638"/>
              <a:gd name="T82" fmla="*/ 1260 w 1638"/>
              <a:gd name="T83" fmla="*/ 1260 h 1638"/>
              <a:gd name="T84" fmla="*/ 867 w 1638"/>
              <a:gd name="T85" fmla="*/ 144 h 1638"/>
              <a:gd name="T86" fmla="*/ 771 w 1638"/>
              <a:gd name="T87" fmla="*/ 144 h 1638"/>
              <a:gd name="T88" fmla="*/ 819 w 1638"/>
              <a:gd name="T89" fmla="*/ 1542 h 1638"/>
              <a:gd name="T90" fmla="*/ 819 w 1638"/>
              <a:gd name="T91" fmla="*/ 1446 h 1638"/>
              <a:gd name="T92" fmla="*/ 819 w 1638"/>
              <a:gd name="T93" fmla="*/ 1542 h 1638"/>
              <a:gd name="T94" fmla="*/ 819 w 1638"/>
              <a:gd name="T95" fmla="*/ 1155 h 1638"/>
              <a:gd name="T96" fmla="*/ 675 w 1638"/>
              <a:gd name="T97" fmla="*/ 1107 h 1638"/>
              <a:gd name="T98" fmla="*/ 963 w 1638"/>
              <a:gd name="T99" fmla="*/ 1107 h 1638"/>
              <a:gd name="T100" fmla="*/ 723 w 1638"/>
              <a:gd name="T101" fmla="*/ 771 h 1638"/>
              <a:gd name="T102" fmla="*/ 915 w 1638"/>
              <a:gd name="T103" fmla="*/ 771 h 1638"/>
              <a:gd name="T104" fmla="*/ 723 w 1638"/>
              <a:gd name="T105" fmla="*/ 771 h 1638"/>
              <a:gd name="T106" fmla="*/ 953 w 1638"/>
              <a:gd name="T107" fmla="*/ 908 h 1638"/>
              <a:gd name="T108" fmla="*/ 819 w 1638"/>
              <a:gd name="T109" fmla="*/ 579 h 1638"/>
              <a:gd name="T110" fmla="*/ 685 w 1638"/>
              <a:gd name="T111" fmla="*/ 908 h 1638"/>
              <a:gd name="T112" fmla="*/ 483 w 1638"/>
              <a:gd name="T113" fmla="*/ 819 h 1638"/>
              <a:gd name="T114" fmla="*/ 1155 w 1638"/>
              <a:gd name="T115" fmla="*/ 819 h 1638"/>
              <a:gd name="T116" fmla="*/ 1494 w 1638"/>
              <a:gd name="T117" fmla="*/ 867 h 1638"/>
              <a:gd name="T118" fmla="*/ 1494 w 1638"/>
              <a:gd name="T119" fmla="*/ 771 h 1638"/>
              <a:gd name="T120" fmla="*/ 1494 w 1638"/>
              <a:gd name="T121" fmla="*/ 867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38" h="1638">
                <a:moveTo>
                  <a:pt x="1494" y="675"/>
                </a:moveTo>
                <a:cubicBezTo>
                  <a:pt x="1432" y="675"/>
                  <a:pt x="1378" y="715"/>
                  <a:pt x="1358" y="771"/>
                </a:cubicBezTo>
                <a:cubicBezTo>
                  <a:pt x="1248" y="771"/>
                  <a:pt x="1248" y="771"/>
                  <a:pt x="1248" y="771"/>
                </a:cubicBezTo>
                <a:cubicBezTo>
                  <a:pt x="1239" y="688"/>
                  <a:pt x="1206" y="612"/>
                  <a:pt x="1156" y="550"/>
                </a:cubicBezTo>
                <a:cubicBezTo>
                  <a:pt x="1232" y="474"/>
                  <a:pt x="1232" y="474"/>
                  <a:pt x="1232" y="474"/>
                </a:cubicBezTo>
                <a:cubicBezTo>
                  <a:pt x="1286" y="499"/>
                  <a:pt x="1352" y="490"/>
                  <a:pt x="1396" y="446"/>
                </a:cubicBezTo>
                <a:cubicBezTo>
                  <a:pt x="1452" y="390"/>
                  <a:pt x="1452" y="298"/>
                  <a:pt x="1396" y="242"/>
                </a:cubicBezTo>
                <a:cubicBezTo>
                  <a:pt x="1340" y="186"/>
                  <a:pt x="1248" y="186"/>
                  <a:pt x="1192" y="242"/>
                </a:cubicBezTo>
                <a:cubicBezTo>
                  <a:pt x="1148" y="286"/>
                  <a:pt x="1139" y="352"/>
                  <a:pt x="1164" y="406"/>
                </a:cubicBezTo>
                <a:cubicBezTo>
                  <a:pt x="1088" y="482"/>
                  <a:pt x="1088" y="482"/>
                  <a:pt x="1088" y="482"/>
                </a:cubicBezTo>
                <a:cubicBezTo>
                  <a:pt x="1026" y="432"/>
                  <a:pt x="950" y="399"/>
                  <a:pt x="867" y="390"/>
                </a:cubicBezTo>
                <a:cubicBezTo>
                  <a:pt x="867" y="280"/>
                  <a:pt x="867" y="280"/>
                  <a:pt x="867" y="280"/>
                </a:cubicBezTo>
                <a:cubicBezTo>
                  <a:pt x="923" y="260"/>
                  <a:pt x="963" y="206"/>
                  <a:pt x="963" y="144"/>
                </a:cubicBezTo>
                <a:cubicBezTo>
                  <a:pt x="963" y="64"/>
                  <a:pt x="898" y="0"/>
                  <a:pt x="819" y="0"/>
                </a:cubicBezTo>
                <a:cubicBezTo>
                  <a:pt x="740" y="0"/>
                  <a:pt x="675" y="64"/>
                  <a:pt x="675" y="144"/>
                </a:cubicBezTo>
                <a:cubicBezTo>
                  <a:pt x="675" y="206"/>
                  <a:pt x="715" y="260"/>
                  <a:pt x="771" y="280"/>
                </a:cubicBezTo>
                <a:cubicBezTo>
                  <a:pt x="771" y="390"/>
                  <a:pt x="771" y="390"/>
                  <a:pt x="771" y="390"/>
                </a:cubicBezTo>
                <a:cubicBezTo>
                  <a:pt x="688" y="399"/>
                  <a:pt x="612" y="432"/>
                  <a:pt x="550" y="482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499" y="352"/>
                  <a:pt x="490" y="286"/>
                  <a:pt x="446" y="242"/>
                </a:cubicBezTo>
                <a:cubicBezTo>
                  <a:pt x="389" y="186"/>
                  <a:pt x="298" y="186"/>
                  <a:pt x="242" y="242"/>
                </a:cubicBezTo>
                <a:cubicBezTo>
                  <a:pt x="186" y="298"/>
                  <a:pt x="186" y="390"/>
                  <a:pt x="242" y="446"/>
                </a:cubicBezTo>
                <a:cubicBezTo>
                  <a:pt x="270" y="474"/>
                  <a:pt x="307" y="488"/>
                  <a:pt x="344" y="488"/>
                </a:cubicBezTo>
                <a:cubicBezTo>
                  <a:pt x="365" y="488"/>
                  <a:pt x="386" y="483"/>
                  <a:pt x="406" y="474"/>
                </a:cubicBezTo>
                <a:cubicBezTo>
                  <a:pt x="482" y="550"/>
                  <a:pt x="482" y="550"/>
                  <a:pt x="482" y="550"/>
                </a:cubicBezTo>
                <a:cubicBezTo>
                  <a:pt x="432" y="612"/>
                  <a:pt x="399" y="688"/>
                  <a:pt x="390" y="771"/>
                </a:cubicBezTo>
                <a:cubicBezTo>
                  <a:pt x="280" y="771"/>
                  <a:pt x="280" y="771"/>
                  <a:pt x="280" y="771"/>
                </a:cubicBezTo>
                <a:cubicBezTo>
                  <a:pt x="260" y="715"/>
                  <a:pt x="206" y="675"/>
                  <a:pt x="144" y="675"/>
                </a:cubicBezTo>
                <a:cubicBezTo>
                  <a:pt x="64" y="675"/>
                  <a:pt x="0" y="740"/>
                  <a:pt x="0" y="819"/>
                </a:cubicBezTo>
                <a:cubicBezTo>
                  <a:pt x="0" y="898"/>
                  <a:pt x="64" y="963"/>
                  <a:pt x="144" y="963"/>
                </a:cubicBezTo>
                <a:cubicBezTo>
                  <a:pt x="206" y="963"/>
                  <a:pt x="260" y="923"/>
                  <a:pt x="280" y="867"/>
                </a:cubicBezTo>
                <a:cubicBezTo>
                  <a:pt x="390" y="867"/>
                  <a:pt x="390" y="867"/>
                  <a:pt x="390" y="867"/>
                </a:cubicBezTo>
                <a:cubicBezTo>
                  <a:pt x="399" y="950"/>
                  <a:pt x="432" y="1026"/>
                  <a:pt x="482" y="1088"/>
                </a:cubicBezTo>
                <a:cubicBezTo>
                  <a:pt x="406" y="1164"/>
                  <a:pt x="406" y="1164"/>
                  <a:pt x="406" y="1164"/>
                </a:cubicBezTo>
                <a:cubicBezTo>
                  <a:pt x="352" y="1139"/>
                  <a:pt x="286" y="1148"/>
                  <a:pt x="242" y="1192"/>
                </a:cubicBezTo>
                <a:cubicBezTo>
                  <a:pt x="186" y="1248"/>
                  <a:pt x="186" y="1340"/>
                  <a:pt x="242" y="1396"/>
                </a:cubicBezTo>
                <a:cubicBezTo>
                  <a:pt x="298" y="1452"/>
                  <a:pt x="389" y="1452"/>
                  <a:pt x="446" y="1396"/>
                </a:cubicBezTo>
                <a:cubicBezTo>
                  <a:pt x="490" y="1352"/>
                  <a:pt x="499" y="1286"/>
                  <a:pt x="474" y="1232"/>
                </a:cubicBezTo>
                <a:cubicBezTo>
                  <a:pt x="550" y="1156"/>
                  <a:pt x="550" y="1156"/>
                  <a:pt x="550" y="1156"/>
                </a:cubicBezTo>
                <a:cubicBezTo>
                  <a:pt x="613" y="1208"/>
                  <a:pt x="690" y="1239"/>
                  <a:pt x="771" y="1248"/>
                </a:cubicBezTo>
                <a:cubicBezTo>
                  <a:pt x="771" y="1358"/>
                  <a:pt x="771" y="1358"/>
                  <a:pt x="771" y="1358"/>
                </a:cubicBezTo>
                <a:cubicBezTo>
                  <a:pt x="715" y="1378"/>
                  <a:pt x="675" y="1432"/>
                  <a:pt x="675" y="1494"/>
                </a:cubicBezTo>
                <a:cubicBezTo>
                  <a:pt x="675" y="1574"/>
                  <a:pt x="740" y="1638"/>
                  <a:pt x="819" y="1638"/>
                </a:cubicBezTo>
                <a:cubicBezTo>
                  <a:pt x="898" y="1638"/>
                  <a:pt x="963" y="1574"/>
                  <a:pt x="963" y="1494"/>
                </a:cubicBezTo>
                <a:cubicBezTo>
                  <a:pt x="963" y="1432"/>
                  <a:pt x="923" y="1378"/>
                  <a:pt x="867" y="1358"/>
                </a:cubicBezTo>
                <a:cubicBezTo>
                  <a:pt x="867" y="1248"/>
                  <a:pt x="867" y="1248"/>
                  <a:pt x="867" y="1248"/>
                </a:cubicBezTo>
                <a:cubicBezTo>
                  <a:pt x="948" y="1239"/>
                  <a:pt x="1025" y="1207"/>
                  <a:pt x="1088" y="1156"/>
                </a:cubicBezTo>
                <a:cubicBezTo>
                  <a:pt x="1164" y="1232"/>
                  <a:pt x="1164" y="1232"/>
                  <a:pt x="1164" y="1232"/>
                </a:cubicBezTo>
                <a:cubicBezTo>
                  <a:pt x="1139" y="1286"/>
                  <a:pt x="1148" y="1352"/>
                  <a:pt x="1192" y="1396"/>
                </a:cubicBezTo>
                <a:cubicBezTo>
                  <a:pt x="1248" y="1452"/>
                  <a:pt x="1340" y="1452"/>
                  <a:pt x="1396" y="1396"/>
                </a:cubicBezTo>
                <a:cubicBezTo>
                  <a:pt x="1452" y="1340"/>
                  <a:pt x="1452" y="1248"/>
                  <a:pt x="1396" y="1192"/>
                </a:cubicBezTo>
                <a:cubicBezTo>
                  <a:pt x="1352" y="1148"/>
                  <a:pt x="1286" y="1139"/>
                  <a:pt x="1232" y="1164"/>
                </a:cubicBezTo>
                <a:cubicBezTo>
                  <a:pt x="1156" y="1088"/>
                  <a:pt x="1156" y="1088"/>
                  <a:pt x="1156" y="1088"/>
                </a:cubicBezTo>
                <a:cubicBezTo>
                  <a:pt x="1206" y="1026"/>
                  <a:pt x="1239" y="950"/>
                  <a:pt x="1248" y="867"/>
                </a:cubicBezTo>
                <a:cubicBezTo>
                  <a:pt x="1358" y="867"/>
                  <a:pt x="1358" y="867"/>
                  <a:pt x="1358" y="867"/>
                </a:cubicBezTo>
                <a:cubicBezTo>
                  <a:pt x="1378" y="923"/>
                  <a:pt x="1432" y="963"/>
                  <a:pt x="1494" y="963"/>
                </a:cubicBezTo>
                <a:cubicBezTo>
                  <a:pt x="1574" y="963"/>
                  <a:pt x="1638" y="898"/>
                  <a:pt x="1638" y="819"/>
                </a:cubicBezTo>
                <a:cubicBezTo>
                  <a:pt x="1638" y="740"/>
                  <a:pt x="1574" y="675"/>
                  <a:pt x="1494" y="675"/>
                </a:cubicBezTo>
                <a:close/>
                <a:moveTo>
                  <a:pt x="1260" y="310"/>
                </a:moveTo>
                <a:cubicBezTo>
                  <a:pt x="1279" y="291"/>
                  <a:pt x="1309" y="291"/>
                  <a:pt x="1328" y="310"/>
                </a:cubicBezTo>
                <a:cubicBezTo>
                  <a:pt x="1347" y="329"/>
                  <a:pt x="1347" y="359"/>
                  <a:pt x="1328" y="378"/>
                </a:cubicBezTo>
                <a:cubicBezTo>
                  <a:pt x="1309" y="396"/>
                  <a:pt x="1279" y="396"/>
                  <a:pt x="1260" y="378"/>
                </a:cubicBezTo>
                <a:cubicBezTo>
                  <a:pt x="1241" y="359"/>
                  <a:pt x="1241" y="329"/>
                  <a:pt x="1260" y="310"/>
                </a:cubicBezTo>
                <a:close/>
                <a:moveTo>
                  <a:pt x="378" y="378"/>
                </a:moveTo>
                <a:cubicBezTo>
                  <a:pt x="359" y="396"/>
                  <a:pt x="329" y="396"/>
                  <a:pt x="310" y="378"/>
                </a:cubicBezTo>
                <a:cubicBezTo>
                  <a:pt x="291" y="359"/>
                  <a:pt x="291" y="329"/>
                  <a:pt x="310" y="310"/>
                </a:cubicBezTo>
                <a:cubicBezTo>
                  <a:pt x="329" y="291"/>
                  <a:pt x="359" y="291"/>
                  <a:pt x="378" y="310"/>
                </a:cubicBezTo>
                <a:cubicBezTo>
                  <a:pt x="397" y="329"/>
                  <a:pt x="397" y="359"/>
                  <a:pt x="378" y="378"/>
                </a:cubicBezTo>
                <a:close/>
                <a:moveTo>
                  <a:pt x="144" y="867"/>
                </a:moveTo>
                <a:cubicBezTo>
                  <a:pt x="117" y="867"/>
                  <a:pt x="96" y="845"/>
                  <a:pt x="96" y="819"/>
                </a:cubicBezTo>
                <a:cubicBezTo>
                  <a:pt x="96" y="793"/>
                  <a:pt x="117" y="771"/>
                  <a:pt x="144" y="771"/>
                </a:cubicBezTo>
                <a:cubicBezTo>
                  <a:pt x="170" y="771"/>
                  <a:pt x="192" y="793"/>
                  <a:pt x="192" y="819"/>
                </a:cubicBezTo>
                <a:cubicBezTo>
                  <a:pt x="192" y="845"/>
                  <a:pt x="170" y="867"/>
                  <a:pt x="144" y="867"/>
                </a:cubicBezTo>
                <a:close/>
                <a:moveTo>
                  <a:pt x="378" y="1328"/>
                </a:moveTo>
                <a:cubicBezTo>
                  <a:pt x="359" y="1347"/>
                  <a:pt x="329" y="1347"/>
                  <a:pt x="310" y="1328"/>
                </a:cubicBezTo>
                <a:cubicBezTo>
                  <a:pt x="291" y="1309"/>
                  <a:pt x="291" y="1279"/>
                  <a:pt x="310" y="1260"/>
                </a:cubicBezTo>
                <a:cubicBezTo>
                  <a:pt x="310" y="1260"/>
                  <a:pt x="310" y="1260"/>
                  <a:pt x="310" y="1260"/>
                </a:cubicBezTo>
                <a:cubicBezTo>
                  <a:pt x="329" y="1242"/>
                  <a:pt x="359" y="1242"/>
                  <a:pt x="378" y="1260"/>
                </a:cubicBezTo>
                <a:cubicBezTo>
                  <a:pt x="397" y="1279"/>
                  <a:pt x="397" y="1309"/>
                  <a:pt x="378" y="1328"/>
                </a:cubicBezTo>
                <a:close/>
                <a:moveTo>
                  <a:pt x="1260" y="1260"/>
                </a:moveTo>
                <a:cubicBezTo>
                  <a:pt x="1279" y="1242"/>
                  <a:pt x="1309" y="1242"/>
                  <a:pt x="1328" y="1260"/>
                </a:cubicBezTo>
                <a:cubicBezTo>
                  <a:pt x="1347" y="1279"/>
                  <a:pt x="1347" y="1309"/>
                  <a:pt x="1328" y="1328"/>
                </a:cubicBezTo>
                <a:cubicBezTo>
                  <a:pt x="1309" y="1347"/>
                  <a:pt x="1279" y="1347"/>
                  <a:pt x="1260" y="1328"/>
                </a:cubicBezTo>
                <a:cubicBezTo>
                  <a:pt x="1241" y="1309"/>
                  <a:pt x="1241" y="1279"/>
                  <a:pt x="1260" y="1260"/>
                </a:cubicBezTo>
                <a:close/>
                <a:moveTo>
                  <a:pt x="819" y="96"/>
                </a:moveTo>
                <a:cubicBezTo>
                  <a:pt x="845" y="96"/>
                  <a:pt x="867" y="117"/>
                  <a:pt x="867" y="144"/>
                </a:cubicBezTo>
                <a:cubicBezTo>
                  <a:pt x="867" y="170"/>
                  <a:pt x="845" y="192"/>
                  <a:pt x="819" y="192"/>
                </a:cubicBezTo>
                <a:cubicBezTo>
                  <a:pt x="793" y="192"/>
                  <a:pt x="771" y="170"/>
                  <a:pt x="771" y="144"/>
                </a:cubicBezTo>
                <a:cubicBezTo>
                  <a:pt x="771" y="117"/>
                  <a:pt x="793" y="96"/>
                  <a:pt x="819" y="96"/>
                </a:cubicBezTo>
                <a:close/>
                <a:moveTo>
                  <a:pt x="819" y="1542"/>
                </a:moveTo>
                <a:cubicBezTo>
                  <a:pt x="793" y="1542"/>
                  <a:pt x="771" y="1521"/>
                  <a:pt x="771" y="1494"/>
                </a:cubicBezTo>
                <a:cubicBezTo>
                  <a:pt x="771" y="1468"/>
                  <a:pt x="793" y="1446"/>
                  <a:pt x="819" y="1446"/>
                </a:cubicBezTo>
                <a:cubicBezTo>
                  <a:pt x="845" y="1446"/>
                  <a:pt x="867" y="1468"/>
                  <a:pt x="867" y="1494"/>
                </a:cubicBezTo>
                <a:cubicBezTo>
                  <a:pt x="867" y="1521"/>
                  <a:pt x="845" y="1542"/>
                  <a:pt x="819" y="1542"/>
                </a:cubicBezTo>
                <a:close/>
                <a:moveTo>
                  <a:pt x="963" y="1123"/>
                </a:moveTo>
                <a:cubicBezTo>
                  <a:pt x="919" y="1143"/>
                  <a:pt x="870" y="1155"/>
                  <a:pt x="819" y="1155"/>
                </a:cubicBezTo>
                <a:cubicBezTo>
                  <a:pt x="767" y="1155"/>
                  <a:pt x="719" y="1143"/>
                  <a:pt x="675" y="1123"/>
                </a:cubicBezTo>
                <a:cubicBezTo>
                  <a:pt x="675" y="1107"/>
                  <a:pt x="675" y="1107"/>
                  <a:pt x="675" y="1107"/>
                </a:cubicBezTo>
                <a:cubicBezTo>
                  <a:pt x="675" y="1028"/>
                  <a:pt x="740" y="963"/>
                  <a:pt x="819" y="963"/>
                </a:cubicBezTo>
                <a:cubicBezTo>
                  <a:pt x="898" y="963"/>
                  <a:pt x="963" y="1028"/>
                  <a:pt x="963" y="1107"/>
                </a:cubicBezTo>
                <a:lnTo>
                  <a:pt x="963" y="1123"/>
                </a:lnTo>
                <a:close/>
                <a:moveTo>
                  <a:pt x="723" y="771"/>
                </a:moveTo>
                <a:cubicBezTo>
                  <a:pt x="723" y="718"/>
                  <a:pt x="766" y="675"/>
                  <a:pt x="819" y="675"/>
                </a:cubicBezTo>
                <a:cubicBezTo>
                  <a:pt x="872" y="675"/>
                  <a:pt x="915" y="718"/>
                  <a:pt x="915" y="771"/>
                </a:cubicBezTo>
                <a:cubicBezTo>
                  <a:pt x="915" y="824"/>
                  <a:pt x="872" y="867"/>
                  <a:pt x="819" y="867"/>
                </a:cubicBezTo>
                <a:cubicBezTo>
                  <a:pt x="766" y="867"/>
                  <a:pt x="723" y="824"/>
                  <a:pt x="723" y="771"/>
                </a:cubicBezTo>
                <a:close/>
                <a:moveTo>
                  <a:pt x="1054" y="1059"/>
                </a:moveTo>
                <a:cubicBezTo>
                  <a:pt x="1041" y="996"/>
                  <a:pt x="1004" y="943"/>
                  <a:pt x="953" y="908"/>
                </a:cubicBezTo>
                <a:cubicBezTo>
                  <a:pt x="989" y="873"/>
                  <a:pt x="1011" y="825"/>
                  <a:pt x="1011" y="771"/>
                </a:cubicBezTo>
                <a:cubicBezTo>
                  <a:pt x="1011" y="665"/>
                  <a:pt x="925" y="579"/>
                  <a:pt x="819" y="579"/>
                </a:cubicBezTo>
                <a:cubicBezTo>
                  <a:pt x="713" y="579"/>
                  <a:pt x="627" y="665"/>
                  <a:pt x="627" y="771"/>
                </a:cubicBezTo>
                <a:cubicBezTo>
                  <a:pt x="627" y="825"/>
                  <a:pt x="649" y="873"/>
                  <a:pt x="685" y="908"/>
                </a:cubicBezTo>
                <a:cubicBezTo>
                  <a:pt x="634" y="943"/>
                  <a:pt x="597" y="996"/>
                  <a:pt x="584" y="1059"/>
                </a:cubicBezTo>
                <a:cubicBezTo>
                  <a:pt x="522" y="998"/>
                  <a:pt x="483" y="913"/>
                  <a:pt x="483" y="819"/>
                </a:cubicBezTo>
                <a:cubicBezTo>
                  <a:pt x="483" y="634"/>
                  <a:pt x="634" y="483"/>
                  <a:pt x="819" y="483"/>
                </a:cubicBezTo>
                <a:cubicBezTo>
                  <a:pt x="1004" y="483"/>
                  <a:pt x="1155" y="634"/>
                  <a:pt x="1155" y="819"/>
                </a:cubicBezTo>
                <a:cubicBezTo>
                  <a:pt x="1155" y="913"/>
                  <a:pt x="1116" y="998"/>
                  <a:pt x="1054" y="1059"/>
                </a:cubicBezTo>
                <a:close/>
                <a:moveTo>
                  <a:pt x="1494" y="867"/>
                </a:moveTo>
                <a:cubicBezTo>
                  <a:pt x="1468" y="867"/>
                  <a:pt x="1446" y="845"/>
                  <a:pt x="1446" y="819"/>
                </a:cubicBezTo>
                <a:cubicBezTo>
                  <a:pt x="1446" y="793"/>
                  <a:pt x="1468" y="771"/>
                  <a:pt x="1494" y="771"/>
                </a:cubicBezTo>
                <a:cubicBezTo>
                  <a:pt x="1521" y="771"/>
                  <a:pt x="1542" y="793"/>
                  <a:pt x="1542" y="819"/>
                </a:cubicBezTo>
                <a:cubicBezTo>
                  <a:pt x="1542" y="845"/>
                  <a:pt x="1521" y="867"/>
                  <a:pt x="1494" y="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3669427" y="5259329"/>
            <a:ext cx="344244" cy="391372"/>
          </a:xfrm>
          <a:custGeom>
            <a:avLst/>
            <a:gdLst>
              <a:gd name="T0" fmla="*/ 1248 w 1440"/>
              <a:gd name="T1" fmla="*/ 918 h 1638"/>
              <a:gd name="T2" fmla="*/ 192 w 1440"/>
              <a:gd name="T3" fmla="*/ 918 h 1638"/>
              <a:gd name="T4" fmla="*/ 336 w 1440"/>
              <a:gd name="T5" fmla="*/ 870 h 1638"/>
              <a:gd name="T6" fmla="*/ 383 w 1440"/>
              <a:gd name="T7" fmla="*/ 649 h 1638"/>
              <a:gd name="T8" fmla="*/ 482 w 1440"/>
              <a:gd name="T9" fmla="*/ 681 h 1638"/>
              <a:gd name="T10" fmla="*/ 451 w 1440"/>
              <a:gd name="T11" fmla="*/ 581 h 1638"/>
              <a:gd name="T12" fmla="*/ 672 w 1440"/>
              <a:gd name="T13" fmla="*/ 534 h 1638"/>
              <a:gd name="T14" fmla="*/ 768 w 1440"/>
              <a:gd name="T15" fmla="*/ 534 h 1638"/>
              <a:gd name="T16" fmla="*/ 989 w 1440"/>
              <a:gd name="T17" fmla="*/ 581 h 1638"/>
              <a:gd name="T18" fmla="*/ 958 w 1440"/>
              <a:gd name="T19" fmla="*/ 681 h 1638"/>
              <a:gd name="T20" fmla="*/ 1057 w 1440"/>
              <a:gd name="T21" fmla="*/ 649 h 1638"/>
              <a:gd name="T22" fmla="*/ 1104 w 1440"/>
              <a:gd name="T23" fmla="*/ 870 h 1638"/>
              <a:gd name="T24" fmla="*/ 1104 w 1440"/>
              <a:gd name="T25" fmla="*/ 966 h 1638"/>
              <a:gd name="T26" fmla="*/ 1057 w 1440"/>
              <a:gd name="T27" fmla="*/ 1188 h 1638"/>
              <a:gd name="T28" fmla="*/ 958 w 1440"/>
              <a:gd name="T29" fmla="*/ 1156 h 1638"/>
              <a:gd name="T30" fmla="*/ 989 w 1440"/>
              <a:gd name="T31" fmla="*/ 1256 h 1638"/>
              <a:gd name="T32" fmla="*/ 768 w 1440"/>
              <a:gd name="T33" fmla="*/ 1302 h 1638"/>
              <a:gd name="T34" fmla="*/ 672 w 1440"/>
              <a:gd name="T35" fmla="*/ 1302 h 1638"/>
              <a:gd name="T36" fmla="*/ 451 w 1440"/>
              <a:gd name="T37" fmla="*/ 1256 h 1638"/>
              <a:gd name="T38" fmla="*/ 482 w 1440"/>
              <a:gd name="T39" fmla="*/ 1156 h 1638"/>
              <a:gd name="T40" fmla="*/ 383 w 1440"/>
              <a:gd name="T41" fmla="*/ 1188 h 1638"/>
              <a:gd name="T42" fmla="*/ 336 w 1440"/>
              <a:gd name="T43" fmla="*/ 966 h 1638"/>
              <a:gd name="T44" fmla="*/ 336 w 1440"/>
              <a:gd name="T45" fmla="*/ 870 h 1638"/>
              <a:gd name="T46" fmla="*/ 672 w 1440"/>
              <a:gd name="T47" fmla="*/ 918 h 1638"/>
              <a:gd name="T48" fmla="*/ 720 w 1440"/>
              <a:gd name="T49" fmla="*/ 678 h 1638"/>
              <a:gd name="T50" fmla="*/ 768 w 1440"/>
              <a:gd name="T51" fmla="*/ 898 h 1638"/>
              <a:gd name="T52" fmla="*/ 850 w 1440"/>
              <a:gd name="T53" fmla="*/ 1048 h 1638"/>
              <a:gd name="T54" fmla="*/ 686 w 1440"/>
              <a:gd name="T55" fmla="*/ 952 h 1638"/>
              <a:gd name="T56" fmla="*/ 1440 w 1440"/>
              <a:gd name="T57" fmla="*/ 918 h 1638"/>
              <a:gd name="T58" fmla="*/ 1330 w 1440"/>
              <a:gd name="T59" fmla="*/ 376 h 1638"/>
              <a:gd name="T60" fmla="*/ 1262 w 1440"/>
              <a:gd name="T61" fmla="*/ 308 h 1638"/>
              <a:gd name="T62" fmla="*/ 864 w 1440"/>
              <a:gd name="T63" fmla="*/ 213 h 1638"/>
              <a:gd name="T64" fmla="*/ 816 w 1440"/>
              <a:gd name="T65" fmla="*/ 0 h 1638"/>
              <a:gd name="T66" fmla="*/ 576 w 1440"/>
              <a:gd name="T67" fmla="*/ 48 h 1638"/>
              <a:gd name="T68" fmla="*/ 250 w 1440"/>
              <a:gd name="T69" fmla="*/ 373 h 1638"/>
              <a:gd name="T70" fmla="*/ 108 w 1440"/>
              <a:gd name="T71" fmla="*/ 310 h 1638"/>
              <a:gd name="T72" fmla="*/ 181 w 1440"/>
              <a:gd name="T73" fmla="*/ 441 h 1638"/>
              <a:gd name="T74" fmla="*/ 720 w 1440"/>
              <a:gd name="T75" fmla="*/ 1638 h 1638"/>
              <a:gd name="T76" fmla="*/ 768 w 1440"/>
              <a:gd name="T77" fmla="*/ 96 h 1638"/>
              <a:gd name="T78" fmla="*/ 720 w 1440"/>
              <a:gd name="T79" fmla="*/ 198 h 1638"/>
              <a:gd name="T80" fmla="*/ 672 w 1440"/>
              <a:gd name="T81" fmla="*/ 96 h 1638"/>
              <a:gd name="T82" fmla="*/ 1344 w 1440"/>
              <a:gd name="T83" fmla="*/ 918 h 1638"/>
              <a:gd name="T84" fmla="*/ 96 w 1440"/>
              <a:gd name="T85" fmla="*/ 91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40" h="1638">
                <a:moveTo>
                  <a:pt x="720" y="1446"/>
                </a:moveTo>
                <a:cubicBezTo>
                  <a:pt x="1012" y="1446"/>
                  <a:pt x="1248" y="1209"/>
                  <a:pt x="1248" y="918"/>
                </a:cubicBezTo>
                <a:cubicBezTo>
                  <a:pt x="1248" y="627"/>
                  <a:pt x="1011" y="390"/>
                  <a:pt x="720" y="390"/>
                </a:cubicBezTo>
                <a:cubicBezTo>
                  <a:pt x="429" y="390"/>
                  <a:pt x="192" y="627"/>
                  <a:pt x="192" y="918"/>
                </a:cubicBezTo>
                <a:cubicBezTo>
                  <a:pt x="192" y="1209"/>
                  <a:pt x="429" y="1446"/>
                  <a:pt x="720" y="1446"/>
                </a:cubicBezTo>
                <a:close/>
                <a:moveTo>
                  <a:pt x="336" y="870"/>
                </a:moveTo>
                <a:cubicBezTo>
                  <a:pt x="291" y="870"/>
                  <a:pt x="291" y="870"/>
                  <a:pt x="291" y="870"/>
                </a:cubicBezTo>
                <a:cubicBezTo>
                  <a:pt x="300" y="787"/>
                  <a:pt x="333" y="711"/>
                  <a:pt x="383" y="649"/>
                </a:cubicBezTo>
                <a:cubicBezTo>
                  <a:pt x="415" y="681"/>
                  <a:pt x="415" y="681"/>
                  <a:pt x="415" y="681"/>
                </a:cubicBezTo>
                <a:cubicBezTo>
                  <a:pt x="433" y="699"/>
                  <a:pt x="464" y="699"/>
                  <a:pt x="482" y="681"/>
                </a:cubicBezTo>
                <a:cubicBezTo>
                  <a:pt x="501" y="662"/>
                  <a:pt x="501" y="631"/>
                  <a:pt x="482" y="613"/>
                </a:cubicBezTo>
                <a:cubicBezTo>
                  <a:pt x="451" y="581"/>
                  <a:pt x="451" y="581"/>
                  <a:pt x="451" y="581"/>
                </a:cubicBezTo>
                <a:cubicBezTo>
                  <a:pt x="513" y="531"/>
                  <a:pt x="589" y="498"/>
                  <a:pt x="672" y="489"/>
                </a:cubicBezTo>
                <a:cubicBezTo>
                  <a:pt x="672" y="534"/>
                  <a:pt x="672" y="534"/>
                  <a:pt x="672" y="534"/>
                </a:cubicBezTo>
                <a:cubicBezTo>
                  <a:pt x="672" y="561"/>
                  <a:pt x="693" y="582"/>
                  <a:pt x="720" y="582"/>
                </a:cubicBezTo>
                <a:cubicBezTo>
                  <a:pt x="747" y="582"/>
                  <a:pt x="768" y="561"/>
                  <a:pt x="768" y="534"/>
                </a:cubicBezTo>
                <a:cubicBezTo>
                  <a:pt x="768" y="489"/>
                  <a:pt x="768" y="489"/>
                  <a:pt x="768" y="489"/>
                </a:cubicBezTo>
                <a:cubicBezTo>
                  <a:pt x="851" y="498"/>
                  <a:pt x="927" y="531"/>
                  <a:pt x="989" y="581"/>
                </a:cubicBezTo>
                <a:cubicBezTo>
                  <a:pt x="958" y="613"/>
                  <a:pt x="958" y="613"/>
                  <a:pt x="958" y="613"/>
                </a:cubicBezTo>
                <a:cubicBezTo>
                  <a:pt x="939" y="631"/>
                  <a:pt x="939" y="662"/>
                  <a:pt x="958" y="681"/>
                </a:cubicBezTo>
                <a:cubicBezTo>
                  <a:pt x="976" y="699"/>
                  <a:pt x="1007" y="699"/>
                  <a:pt x="1025" y="681"/>
                </a:cubicBezTo>
                <a:cubicBezTo>
                  <a:pt x="1057" y="649"/>
                  <a:pt x="1057" y="649"/>
                  <a:pt x="1057" y="649"/>
                </a:cubicBezTo>
                <a:cubicBezTo>
                  <a:pt x="1107" y="711"/>
                  <a:pt x="1140" y="787"/>
                  <a:pt x="1149" y="870"/>
                </a:cubicBezTo>
                <a:cubicBezTo>
                  <a:pt x="1104" y="870"/>
                  <a:pt x="1104" y="870"/>
                  <a:pt x="1104" y="870"/>
                </a:cubicBezTo>
                <a:cubicBezTo>
                  <a:pt x="1077" y="870"/>
                  <a:pt x="1056" y="892"/>
                  <a:pt x="1056" y="918"/>
                </a:cubicBezTo>
                <a:cubicBezTo>
                  <a:pt x="1056" y="945"/>
                  <a:pt x="1077" y="966"/>
                  <a:pt x="1104" y="966"/>
                </a:cubicBezTo>
                <a:cubicBezTo>
                  <a:pt x="1149" y="966"/>
                  <a:pt x="1149" y="966"/>
                  <a:pt x="1149" y="966"/>
                </a:cubicBezTo>
                <a:cubicBezTo>
                  <a:pt x="1140" y="1049"/>
                  <a:pt x="1107" y="1126"/>
                  <a:pt x="1057" y="1188"/>
                </a:cubicBezTo>
                <a:cubicBezTo>
                  <a:pt x="1025" y="1156"/>
                  <a:pt x="1025" y="1156"/>
                  <a:pt x="1025" y="1156"/>
                </a:cubicBezTo>
                <a:cubicBezTo>
                  <a:pt x="1007" y="1137"/>
                  <a:pt x="976" y="1137"/>
                  <a:pt x="958" y="1156"/>
                </a:cubicBezTo>
                <a:cubicBezTo>
                  <a:pt x="939" y="1175"/>
                  <a:pt x="939" y="1205"/>
                  <a:pt x="958" y="1224"/>
                </a:cubicBezTo>
                <a:cubicBezTo>
                  <a:pt x="989" y="1256"/>
                  <a:pt x="989" y="1256"/>
                  <a:pt x="989" y="1256"/>
                </a:cubicBezTo>
                <a:cubicBezTo>
                  <a:pt x="927" y="1305"/>
                  <a:pt x="851" y="1338"/>
                  <a:pt x="768" y="1348"/>
                </a:cubicBezTo>
                <a:cubicBezTo>
                  <a:pt x="768" y="1302"/>
                  <a:pt x="768" y="1302"/>
                  <a:pt x="768" y="1302"/>
                </a:cubicBezTo>
                <a:cubicBezTo>
                  <a:pt x="768" y="1276"/>
                  <a:pt x="747" y="1254"/>
                  <a:pt x="720" y="1254"/>
                </a:cubicBezTo>
                <a:cubicBezTo>
                  <a:pt x="693" y="1254"/>
                  <a:pt x="672" y="1276"/>
                  <a:pt x="672" y="1302"/>
                </a:cubicBezTo>
                <a:cubicBezTo>
                  <a:pt x="672" y="1348"/>
                  <a:pt x="672" y="1348"/>
                  <a:pt x="672" y="1348"/>
                </a:cubicBezTo>
                <a:cubicBezTo>
                  <a:pt x="589" y="1338"/>
                  <a:pt x="513" y="1305"/>
                  <a:pt x="451" y="1256"/>
                </a:cubicBezTo>
                <a:cubicBezTo>
                  <a:pt x="482" y="1224"/>
                  <a:pt x="482" y="1224"/>
                  <a:pt x="482" y="1224"/>
                </a:cubicBezTo>
                <a:cubicBezTo>
                  <a:pt x="501" y="1205"/>
                  <a:pt x="501" y="1175"/>
                  <a:pt x="482" y="1156"/>
                </a:cubicBezTo>
                <a:cubicBezTo>
                  <a:pt x="464" y="1137"/>
                  <a:pt x="433" y="1137"/>
                  <a:pt x="415" y="1156"/>
                </a:cubicBezTo>
                <a:cubicBezTo>
                  <a:pt x="383" y="1188"/>
                  <a:pt x="383" y="1188"/>
                  <a:pt x="383" y="1188"/>
                </a:cubicBezTo>
                <a:cubicBezTo>
                  <a:pt x="333" y="1126"/>
                  <a:pt x="300" y="1049"/>
                  <a:pt x="291" y="966"/>
                </a:cubicBezTo>
                <a:cubicBezTo>
                  <a:pt x="336" y="966"/>
                  <a:pt x="336" y="966"/>
                  <a:pt x="336" y="966"/>
                </a:cubicBezTo>
                <a:cubicBezTo>
                  <a:pt x="363" y="966"/>
                  <a:pt x="384" y="945"/>
                  <a:pt x="384" y="918"/>
                </a:cubicBezTo>
                <a:cubicBezTo>
                  <a:pt x="384" y="892"/>
                  <a:pt x="363" y="870"/>
                  <a:pt x="336" y="870"/>
                </a:cubicBezTo>
                <a:close/>
                <a:moveTo>
                  <a:pt x="686" y="952"/>
                </a:moveTo>
                <a:cubicBezTo>
                  <a:pt x="677" y="943"/>
                  <a:pt x="672" y="931"/>
                  <a:pt x="672" y="918"/>
                </a:cubicBezTo>
                <a:cubicBezTo>
                  <a:pt x="672" y="726"/>
                  <a:pt x="672" y="726"/>
                  <a:pt x="672" y="726"/>
                </a:cubicBezTo>
                <a:cubicBezTo>
                  <a:pt x="672" y="700"/>
                  <a:pt x="693" y="678"/>
                  <a:pt x="720" y="678"/>
                </a:cubicBezTo>
                <a:cubicBezTo>
                  <a:pt x="747" y="678"/>
                  <a:pt x="768" y="700"/>
                  <a:pt x="768" y="726"/>
                </a:cubicBezTo>
                <a:cubicBezTo>
                  <a:pt x="768" y="898"/>
                  <a:pt x="768" y="898"/>
                  <a:pt x="768" y="898"/>
                </a:cubicBezTo>
                <a:cubicBezTo>
                  <a:pt x="850" y="980"/>
                  <a:pt x="850" y="980"/>
                  <a:pt x="850" y="980"/>
                </a:cubicBezTo>
                <a:cubicBezTo>
                  <a:pt x="869" y="999"/>
                  <a:pt x="869" y="1029"/>
                  <a:pt x="850" y="1048"/>
                </a:cubicBezTo>
                <a:cubicBezTo>
                  <a:pt x="831" y="1067"/>
                  <a:pt x="801" y="1067"/>
                  <a:pt x="782" y="1048"/>
                </a:cubicBezTo>
                <a:lnTo>
                  <a:pt x="686" y="952"/>
                </a:lnTo>
                <a:close/>
                <a:moveTo>
                  <a:pt x="720" y="1638"/>
                </a:moveTo>
                <a:cubicBezTo>
                  <a:pt x="1118" y="1638"/>
                  <a:pt x="1440" y="1316"/>
                  <a:pt x="1440" y="918"/>
                </a:cubicBezTo>
                <a:cubicBezTo>
                  <a:pt x="1440" y="742"/>
                  <a:pt x="1377" y="575"/>
                  <a:pt x="1262" y="444"/>
                </a:cubicBezTo>
                <a:cubicBezTo>
                  <a:pt x="1330" y="376"/>
                  <a:pt x="1330" y="376"/>
                  <a:pt x="1330" y="376"/>
                </a:cubicBezTo>
                <a:cubicBezTo>
                  <a:pt x="1349" y="357"/>
                  <a:pt x="1349" y="327"/>
                  <a:pt x="1330" y="308"/>
                </a:cubicBezTo>
                <a:cubicBezTo>
                  <a:pt x="1311" y="290"/>
                  <a:pt x="1281" y="290"/>
                  <a:pt x="1262" y="308"/>
                </a:cubicBezTo>
                <a:cubicBezTo>
                  <a:pt x="1194" y="376"/>
                  <a:pt x="1194" y="376"/>
                  <a:pt x="1194" y="376"/>
                </a:cubicBezTo>
                <a:cubicBezTo>
                  <a:pt x="1099" y="293"/>
                  <a:pt x="986" y="237"/>
                  <a:pt x="864" y="213"/>
                </a:cubicBezTo>
                <a:cubicBezTo>
                  <a:pt x="864" y="48"/>
                  <a:pt x="864" y="48"/>
                  <a:pt x="864" y="48"/>
                </a:cubicBezTo>
                <a:cubicBezTo>
                  <a:pt x="864" y="21"/>
                  <a:pt x="843" y="0"/>
                  <a:pt x="816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597" y="0"/>
                  <a:pt x="576" y="21"/>
                  <a:pt x="576" y="48"/>
                </a:cubicBezTo>
                <a:cubicBezTo>
                  <a:pt x="576" y="213"/>
                  <a:pt x="576" y="213"/>
                  <a:pt x="576" y="213"/>
                </a:cubicBezTo>
                <a:cubicBezTo>
                  <a:pt x="456" y="237"/>
                  <a:pt x="344" y="292"/>
                  <a:pt x="250" y="373"/>
                </a:cubicBezTo>
                <a:cubicBezTo>
                  <a:pt x="176" y="307"/>
                  <a:pt x="176" y="307"/>
                  <a:pt x="176" y="307"/>
                </a:cubicBezTo>
                <a:cubicBezTo>
                  <a:pt x="157" y="289"/>
                  <a:pt x="126" y="290"/>
                  <a:pt x="108" y="310"/>
                </a:cubicBezTo>
                <a:cubicBezTo>
                  <a:pt x="91" y="330"/>
                  <a:pt x="92" y="360"/>
                  <a:pt x="112" y="378"/>
                </a:cubicBezTo>
                <a:cubicBezTo>
                  <a:pt x="181" y="441"/>
                  <a:pt x="181" y="441"/>
                  <a:pt x="181" y="441"/>
                </a:cubicBezTo>
                <a:cubicBezTo>
                  <a:pt x="64" y="572"/>
                  <a:pt x="0" y="740"/>
                  <a:pt x="0" y="918"/>
                </a:cubicBezTo>
                <a:cubicBezTo>
                  <a:pt x="0" y="1316"/>
                  <a:pt x="322" y="1638"/>
                  <a:pt x="720" y="1638"/>
                </a:cubicBezTo>
                <a:close/>
                <a:moveTo>
                  <a:pt x="672" y="96"/>
                </a:moveTo>
                <a:cubicBezTo>
                  <a:pt x="768" y="96"/>
                  <a:pt x="768" y="96"/>
                  <a:pt x="768" y="96"/>
                </a:cubicBezTo>
                <a:cubicBezTo>
                  <a:pt x="768" y="200"/>
                  <a:pt x="768" y="200"/>
                  <a:pt x="768" y="200"/>
                </a:cubicBezTo>
                <a:cubicBezTo>
                  <a:pt x="752" y="199"/>
                  <a:pt x="736" y="198"/>
                  <a:pt x="720" y="198"/>
                </a:cubicBezTo>
                <a:cubicBezTo>
                  <a:pt x="704" y="198"/>
                  <a:pt x="688" y="199"/>
                  <a:pt x="672" y="200"/>
                </a:cubicBezTo>
                <a:lnTo>
                  <a:pt x="672" y="96"/>
                </a:lnTo>
                <a:close/>
                <a:moveTo>
                  <a:pt x="720" y="294"/>
                </a:moveTo>
                <a:cubicBezTo>
                  <a:pt x="1064" y="294"/>
                  <a:pt x="1344" y="574"/>
                  <a:pt x="1344" y="918"/>
                </a:cubicBezTo>
                <a:cubicBezTo>
                  <a:pt x="1344" y="1262"/>
                  <a:pt x="1064" y="1542"/>
                  <a:pt x="720" y="1542"/>
                </a:cubicBezTo>
                <a:cubicBezTo>
                  <a:pt x="376" y="1542"/>
                  <a:pt x="96" y="1262"/>
                  <a:pt x="96" y="918"/>
                </a:cubicBezTo>
                <a:cubicBezTo>
                  <a:pt x="96" y="574"/>
                  <a:pt x="376" y="294"/>
                  <a:pt x="720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5094879" y="5259183"/>
            <a:ext cx="391519" cy="391665"/>
          </a:xfrm>
          <a:custGeom>
            <a:avLst/>
            <a:gdLst>
              <a:gd name="T0" fmla="*/ 1246 w 1638"/>
              <a:gd name="T1" fmla="*/ 1447 h 1639"/>
              <a:gd name="T2" fmla="*/ 1446 w 1638"/>
              <a:gd name="T3" fmla="*/ 1399 h 1639"/>
              <a:gd name="T4" fmla="*/ 1638 w 1638"/>
              <a:gd name="T5" fmla="*/ 1111 h 1639"/>
              <a:gd name="T6" fmla="*/ 1446 w 1638"/>
              <a:gd name="T7" fmla="*/ 664 h 1639"/>
              <a:gd name="T8" fmla="*/ 1382 w 1638"/>
              <a:gd name="T9" fmla="*/ 619 h 1639"/>
              <a:gd name="T10" fmla="*/ 1254 w 1638"/>
              <a:gd name="T11" fmla="*/ 528 h 1639"/>
              <a:gd name="T12" fmla="*/ 1382 w 1638"/>
              <a:gd name="T13" fmla="*/ 438 h 1639"/>
              <a:gd name="T14" fmla="*/ 1446 w 1638"/>
              <a:gd name="T15" fmla="*/ 393 h 1639"/>
              <a:gd name="T16" fmla="*/ 1398 w 1638"/>
              <a:gd name="T17" fmla="*/ 192 h 1639"/>
              <a:gd name="T18" fmla="*/ 1110 w 1638"/>
              <a:gd name="T19" fmla="*/ 0 h 1639"/>
              <a:gd name="T20" fmla="*/ 664 w 1638"/>
              <a:gd name="T21" fmla="*/ 192 h 1639"/>
              <a:gd name="T22" fmla="*/ 618 w 1638"/>
              <a:gd name="T23" fmla="*/ 256 h 1639"/>
              <a:gd name="T24" fmla="*/ 528 w 1638"/>
              <a:gd name="T25" fmla="*/ 384 h 1639"/>
              <a:gd name="T26" fmla="*/ 437 w 1638"/>
              <a:gd name="T27" fmla="*/ 256 h 1639"/>
              <a:gd name="T28" fmla="*/ 392 w 1638"/>
              <a:gd name="T29" fmla="*/ 192 h 1639"/>
              <a:gd name="T30" fmla="*/ 192 w 1638"/>
              <a:gd name="T31" fmla="*/ 240 h 1639"/>
              <a:gd name="T32" fmla="*/ 0 w 1638"/>
              <a:gd name="T33" fmla="*/ 528 h 1639"/>
              <a:gd name="T34" fmla="*/ 192 w 1638"/>
              <a:gd name="T35" fmla="*/ 975 h 1639"/>
              <a:gd name="T36" fmla="*/ 256 w 1638"/>
              <a:gd name="T37" fmla="*/ 1020 h 1639"/>
              <a:gd name="T38" fmla="*/ 384 w 1638"/>
              <a:gd name="T39" fmla="*/ 1111 h 1639"/>
              <a:gd name="T40" fmla="*/ 256 w 1638"/>
              <a:gd name="T41" fmla="*/ 1201 h 1639"/>
              <a:gd name="T42" fmla="*/ 192 w 1638"/>
              <a:gd name="T43" fmla="*/ 1247 h 1639"/>
              <a:gd name="T44" fmla="*/ 240 w 1638"/>
              <a:gd name="T45" fmla="*/ 1447 h 1639"/>
              <a:gd name="T46" fmla="*/ 528 w 1638"/>
              <a:gd name="T47" fmla="*/ 1639 h 1639"/>
              <a:gd name="T48" fmla="*/ 974 w 1638"/>
              <a:gd name="T49" fmla="*/ 1447 h 1639"/>
              <a:gd name="T50" fmla="*/ 1020 w 1638"/>
              <a:gd name="T51" fmla="*/ 1383 h 1639"/>
              <a:gd name="T52" fmla="*/ 1110 w 1638"/>
              <a:gd name="T53" fmla="*/ 1255 h 1639"/>
              <a:gd name="T54" fmla="*/ 1201 w 1638"/>
              <a:gd name="T55" fmla="*/ 1383 h 1639"/>
              <a:gd name="T56" fmla="*/ 867 w 1638"/>
              <a:gd name="T57" fmla="*/ 288 h 1639"/>
              <a:gd name="T58" fmla="*/ 1014 w 1638"/>
              <a:gd name="T59" fmla="*/ 268 h 1639"/>
              <a:gd name="T60" fmla="*/ 1014 w 1638"/>
              <a:gd name="T61" fmla="*/ 192 h 1639"/>
              <a:gd name="T62" fmla="*/ 1206 w 1638"/>
              <a:gd name="T63" fmla="*/ 192 h 1639"/>
              <a:gd name="T64" fmla="*/ 1207 w 1638"/>
              <a:gd name="T65" fmla="*/ 268 h 1639"/>
              <a:gd name="T66" fmla="*/ 1350 w 1638"/>
              <a:gd name="T67" fmla="*/ 288 h 1639"/>
              <a:gd name="T68" fmla="*/ 1158 w 1638"/>
              <a:gd name="T69" fmla="*/ 528 h 1639"/>
              <a:gd name="T70" fmla="*/ 1350 w 1638"/>
              <a:gd name="T71" fmla="*/ 772 h 1639"/>
              <a:gd name="T72" fmla="*/ 867 w 1638"/>
              <a:gd name="T73" fmla="*/ 288 h 1639"/>
              <a:gd name="T74" fmla="*/ 664 w 1638"/>
              <a:gd name="T75" fmla="*/ 1351 h 1639"/>
              <a:gd name="T76" fmla="*/ 618 w 1638"/>
              <a:gd name="T77" fmla="*/ 1415 h 1639"/>
              <a:gd name="T78" fmla="*/ 528 w 1638"/>
              <a:gd name="T79" fmla="*/ 1543 h 1639"/>
              <a:gd name="T80" fmla="*/ 437 w 1638"/>
              <a:gd name="T81" fmla="*/ 1415 h 1639"/>
              <a:gd name="T82" fmla="*/ 392 w 1638"/>
              <a:gd name="T83" fmla="*/ 1351 h 1639"/>
              <a:gd name="T84" fmla="*/ 288 w 1638"/>
              <a:gd name="T85" fmla="*/ 1303 h 1639"/>
              <a:gd name="T86" fmla="*/ 288 w 1638"/>
              <a:gd name="T87" fmla="*/ 919 h 1639"/>
              <a:gd name="T88" fmla="*/ 771 w 1638"/>
              <a:gd name="T89" fmla="*/ 868 h 1639"/>
              <a:gd name="T90" fmla="*/ 771 w 1638"/>
              <a:gd name="T91" fmla="*/ 772 h 1639"/>
              <a:gd name="T92" fmla="*/ 288 w 1638"/>
              <a:gd name="T93" fmla="*/ 664 h 1639"/>
              <a:gd name="T94" fmla="*/ 224 w 1638"/>
              <a:gd name="T95" fmla="*/ 619 h 1639"/>
              <a:gd name="T96" fmla="*/ 96 w 1638"/>
              <a:gd name="T97" fmla="*/ 528 h 1639"/>
              <a:gd name="T98" fmla="*/ 224 w 1638"/>
              <a:gd name="T99" fmla="*/ 438 h 1639"/>
              <a:gd name="T100" fmla="*/ 288 w 1638"/>
              <a:gd name="T101" fmla="*/ 393 h 1639"/>
              <a:gd name="T102" fmla="*/ 336 w 1638"/>
              <a:gd name="T103" fmla="*/ 288 h 1639"/>
              <a:gd name="T104" fmla="*/ 720 w 1638"/>
              <a:gd name="T105" fmla="*/ 288 h 1639"/>
              <a:gd name="T106" fmla="*/ 771 w 1638"/>
              <a:gd name="T107" fmla="*/ 772 h 1639"/>
              <a:gd name="T108" fmla="*/ 918 w 1638"/>
              <a:gd name="T109" fmla="*/ 1351 h 1639"/>
              <a:gd name="T110" fmla="*/ 867 w 1638"/>
              <a:gd name="T111" fmla="*/ 868 h 1639"/>
              <a:gd name="T112" fmla="*/ 1350 w 1638"/>
              <a:gd name="T113" fmla="*/ 975 h 1639"/>
              <a:gd name="T114" fmla="*/ 1414 w 1638"/>
              <a:gd name="T115" fmla="*/ 1020 h 1639"/>
              <a:gd name="T116" fmla="*/ 1542 w 1638"/>
              <a:gd name="T117" fmla="*/ 1111 h 1639"/>
              <a:gd name="T118" fmla="*/ 1414 w 1638"/>
              <a:gd name="T119" fmla="*/ 1201 h 1639"/>
              <a:gd name="T120" fmla="*/ 1350 w 1638"/>
              <a:gd name="T121" fmla="*/ 1247 h 1639"/>
              <a:gd name="T122" fmla="*/ 1302 w 1638"/>
              <a:gd name="T123" fmla="*/ 1351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8" h="1639">
                <a:moveTo>
                  <a:pt x="1207" y="1426"/>
                </a:moveTo>
                <a:cubicBezTo>
                  <a:pt x="1216" y="1439"/>
                  <a:pt x="1230" y="1447"/>
                  <a:pt x="1246" y="1447"/>
                </a:cubicBezTo>
                <a:cubicBezTo>
                  <a:pt x="1398" y="1447"/>
                  <a:pt x="1398" y="1447"/>
                  <a:pt x="1398" y="1447"/>
                </a:cubicBezTo>
                <a:cubicBezTo>
                  <a:pt x="1425" y="1447"/>
                  <a:pt x="1446" y="1425"/>
                  <a:pt x="1446" y="1399"/>
                </a:cubicBezTo>
                <a:cubicBezTo>
                  <a:pt x="1446" y="1303"/>
                  <a:pt x="1446" y="1303"/>
                  <a:pt x="1446" y="1303"/>
                </a:cubicBezTo>
                <a:cubicBezTo>
                  <a:pt x="1552" y="1303"/>
                  <a:pt x="1638" y="1217"/>
                  <a:pt x="1638" y="1111"/>
                </a:cubicBezTo>
                <a:cubicBezTo>
                  <a:pt x="1638" y="1005"/>
                  <a:pt x="1552" y="919"/>
                  <a:pt x="1446" y="919"/>
                </a:cubicBezTo>
                <a:cubicBezTo>
                  <a:pt x="1446" y="664"/>
                  <a:pt x="1446" y="664"/>
                  <a:pt x="1446" y="664"/>
                </a:cubicBezTo>
                <a:cubicBezTo>
                  <a:pt x="1446" y="649"/>
                  <a:pt x="1439" y="634"/>
                  <a:pt x="1426" y="625"/>
                </a:cubicBezTo>
                <a:cubicBezTo>
                  <a:pt x="1413" y="616"/>
                  <a:pt x="1397" y="614"/>
                  <a:pt x="1382" y="619"/>
                </a:cubicBezTo>
                <a:cubicBezTo>
                  <a:pt x="1372" y="622"/>
                  <a:pt x="1361" y="624"/>
                  <a:pt x="1350" y="624"/>
                </a:cubicBezTo>
                <a:cubicBezTo>
                  <a:pt x="1297" y="624"/>
                  <a:pt x="1254" y="581"/>
                  <a:pt x="1254" y="528"/>
                </a:cubicBezTo>
                <a:cubicBezTo>
                  <a:pt x="1254" y="475"/>
                  <a:pt x="1297" y="432"/>
                  <a:pt x="1350" y="432"/>
                </a:cubicBezTo>
                <a:cubicBezTo>
                  <a:pt x="1361" y="432"/>
                  <a:pt x="1372" y="434"/>
                  <a:pt x="1382" y="438"/>
                </a:cubicBezTo>
                <a:cubicBezTo>
                  <a:pt x="1397" y="443"/>
                  <a:pt x="1413" y="441"/>
                  <a:pt x="1426" y="432"/>
                </a:cubicBezTo>
                <a:cubicBezTo>
                  <a:pt x="1439" y="423"/>
                  <a:pt x="1446" y="408"/>
                  <a:pt x="1446" y="393"/>
                </a:cubicBezTo>
                <a:cubicBezTo>
                  <a:pt x="1446" y="240"/>
                  <a:pt x="1446" y="240"/>
                  <a:pt x="1446" y="240"/>
                </a:cubicBezTo>
                <a:cubicBezTo>
                  <a:pt x="1446" y="214"/>
                  <a:pt x="1425" y="192"/>
                  <a:pt x="1398" y="192"/>
                </a:cubicBezTo>
                <a:cubicBezTo>
                  <a:pt x="1302" y="192"/>
                  <a:pt x="1302" y="192"/>
                  <a:pt x="1302" y="192"/>
                </a:cubicBezTo>
                <a:cubicBezTo>
                  <a:pt x="1302" y="86"/>
                  <a:pt x="1216" y="0"/>
                  <a:pt x="1110" y="0"/>
                </a:cubicBezTo>
                <a:cubicBezTo>
                  <a:pt x="1004" y="0"/>
                  <a:pt x="918" y="86"/>
                  <a:pt x="918" y="192"/>
                </a:cubicBezTo>
                <a:cubicBezTo>
                  <a:pt x="664" y="192"/>
                  <a:pt x="664" y="192"/>
                  <a:pt x="664" y="192"/>
                </a:cubicBezTo>
                <a:cubicBezTo>
                  <a:pt x="648" y="192"/>
                  <a:pt x="633" y="200"/>
                  <a:pt x="624" y="213"/>
                </a:cubicBezTo>
                <a:cubicBezTo>
                  <a:pt x="615" y="225"/>
                  <a:pt x="613" y="242"/>
                  <a:pt x="618" y="256"/>
                </a:cubicBezTo>
                <a:cubicBezTo>
                  <a:pt x="622" y="267"/>
                  <a:pt x="624" y="277"/>
                  <a:pt x="624" y="288"/>
                </a:cubicBezTo>
                <a:cubicBezTo>
                  <a:pt x="624" y="341"/>
                  <a:pt x="581" y="384"/>
                  <a:pt x="528" y="384"/>
                </a:cubicBezTo>
                <a:cubicBezTo>
                  <a:pt x="475" y="384"/>
                  <a:pt x="432" y="341"/>
                  <a:pt x="432" y="288"/>
                </a:cubicBezTo>
                <a:cubicBezTo>
                  <a:pt x="432" y="277"/>
                  <a:pt x="434" y="267"/>
                  <a:pt x="437" y="256"/>
                </a:cubicBezTo>
                <a:cubicBezTo>
                  <a:pt x="442" y="242"/>
                  <a:pt x="440" y="225"/>
                  <a:pt x="431" y="213"/>
                </a:cubicBezTo>
                <a:cubicBezTo>
                  <a:pt x="422" y="200"/>
                  <a:pt x="408" y="192"/>
                  <a:pt x="392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13" y="192"/>
                  <a:pt x="192" y="214"/>
                  <a:pt x="192" y="240"/>
                </a:cubicBezTo>
                <a:cubicBezTo>
                  <a:pt x="192" y="336"/>
                  <a:pt x="192" y="336"/>
                  <a:pt x="192" y="336"/>
                </a:cubicBezTo>
                <a:cubicBezTo>
                  <a:pt x="86" y="336"/>
                  <a:pt x="0" y="422"/>
                  <a:pt x="0" y="528"/>
                </a:cubicBezTo>
                <a:cubicBezTo>
                  <a:pt x="0" y="634"/>
                  <a:pt x="86" y="720"/>
                  <a:pt x="192" y="720"/>
                </a:cubicBezTo>
                <a:cubicBezTo>
                  <a:pt x="192" y="975"/>
                  <a:pt x="192" y="975"/>
                  <a:pt x="192" y="975"/>
                </a:cubicBezTo>
                <a:cubicBezTo>
                  <a:pt x="192" y="991"/>
                  <a:pt x="199" y="1005"/>
                  <a:pt x="212" y="1014"/>
                </a:cubicBezTo>
                <a:cubicBezTo>
                  <a:pt x="225" y="1023"/>
                  <a:pt x="241" y="1025"/>
                  <a:pt x="256" y="1020"/>
                </a:cubicBezTo>
                <a:cubicBezTo>
                  <a:pt x="266" y="1017"/>
                  <a:pt x="277" y="1015"/>
                  <a:pt x="288" y="1015"/>
                </a:cubicBezTo>
                <a:cubicBezTo>
                  <a:pt x="341" y="1015"/>
                  <a:pt x="384" y="1058"/>
                  <a:pt x="384" y="1111"/>
                </a:cubicBezTo>
                <a:cubicBezTo>
                  <a:pt x="384" y="1164"/>
                  <a:pt x="341" y="1207"/>
                  <a:pt x="288" y="1207"/>
                </a:cubicBezTo>
                <a:cubicBezTo>
                  <a:pt x="277" y="1207"/>
                  <a:pt x="266" y="1205"/>
                  <a:pt x="256" y="1201"/>
                </a:cubicBezTo>
                <a:cubicBezTo>
                  <a:pt x="241" y="1196"/>
                  <a:pt x="225" y="1198"/>
                  <a:pt x="212" y="1207"/>
                </a:cubicBezTo>
                <a:cubicBezTo>
                  <a:pt x="199" y="1216"/>
                  <a:pt x="192" y="1231"/>
                  <a:pt x="192" y="1247"/>
                </a:cubicBezTo>
                <a:cubicBezTo>
                  <a:pt x="192" y="1399"/>
                  <a:pt x="192" y="1399"/>
                  <a:pt x="192" y="1399"/>
                </a:cubicBezTo>
                <a:cubicBezTo>
                  <a:pt x="192" y="1425"/>
                  <a:pt x="213" y="1447"/>
                  <a:pt x="240" y="1447"/>
                </a:cubicBezTo>
                <a:cubicBezTo>
                  <a:pt x="336" y="1447"/>
                  <a:pt x="336" y="1447"/>
                  <a:pt x="336" y="1447"/>
                </a:cubicBezTo>
                <a:cubicBezTo>
                  <a:pt x="336" y="1553"/>
                  <a:pt x="422" y="1639"/>
                  <a:pt x="528" y="1639"/>
                </a:cubicBezTo>
                <a:cubicBezTo>
                  <a:pt x="634" y="1639"/>
                  <a:pt x="720" y="1553"/>
                  <a:pt x="720" y="1447"/>
                </a:cubicBezTo>
                <a:cubicBezTo>
                  <a:pt x="974" y="1447"/>
                  <a:pt x="974" y="1447"/>
                  <a:pt x="974" y="1447"/>
                </a:cubicBezTo>
                <a:cubicBezTo>
                  <a:pt x="990" y="1447"/>
                  <a:pt x="1005" y="1439"/>
                  <a:pt x="1014" y="1426"/>
                </a:cubicBezTo>
                <a:cubicBezTo>
                  <a:pt x="1023" y="1414"/>
                  <a:pt x="1025" y="1397"/>
                  <a:pt x="1020" y="1383"/>
                </a:cubicBezTo>
                <a:cubicBezTo>
                  <a:pt x="1016" y="1373"/>
                  <a:pt x="1014" y="1362"/>
                  <a:pt x="1014" y="1351"/>
                </a:cubicBezTo>
                <a:cubicBezTo>
                  <a:pt x="1014" y="1298"/>
                  <a:pt x="1057" y="1255"/>
                  <a:pt x="1110" y="1255"/>
                </a:cubicBezTo>
                <a:cubicBezTo>
                  <a:pt x="1163" y="1255"/>
                  <a:pt x="1206" y="1298"/>
                  <a:pt x="1206" y="1351"/>
                </a:cubicBezTo>
                <a:cubicBezTo>
                  <a:pt x="1206" y="1362"/>
                  <a:pt x="1204" y="1373"/>
                  <a:pt x="1201" y="1383"/>
                </a:cubicBezTo>
                <a:cubicBezTo>
                  <a:pt x="1196" y="1397"/>
                  <a:pt x="1198" y="1414"/>
                  <a:pt x="1207" y="1426"/>
                </a:cubicBezTo>
                <a:close/>
                <a:moveTo>
                  <a:pt x="867" y="288"/>
                </a:moveTo>
                <a:cubicBezTo>
                  <a:pt x="974" y="288"/>
                  <a:pt x="974" y="288"/>
                  <a:pt x="974" y="288"/>
                </a:cubicBezTo>
                <a:cubicBezTo>
                  <a:pt x="990" y="288"/>
                  <a:pt x="1005" y="281"/>
                  <a:pt x="1014" y="268"/>
                </a:cubicBezTo>
                <a:cubicBezTo>
                  <a:pt x="1023" y="255"/>
                  <a:pt x="1025" y="239"/>
                  <a:pt x="1020" y="224"/>
                </a:cubicBezTo>
                <a:cubicBezTo>
                  <a:pt x="1016" y="214"/>
                  <a:pt x="1014" y="203"/>
                  <a:pt x="1014" y="192"/>
                </a:cubicBezTo>
                <a:cubicBezTo>
                  <a:pt x="1014" y="139"/>
                  <a:pt x="1057" y="96"/>
                  <a:pt x="1110" y="96"/>
                </a:cubicBezTo>
                <a:cubicBezTo>
                  <a:pt x="1163" y="96"/>
                  <a:pt x="1206" y="139"/>
                  <a:pt x="1206" y="192"/>
                </a:cubicBezTo>
                <a:cubicBezTo>
                  <a:pt x="1206" y="203"/>
                  <a:pt x="1204" y="214"/>
                  <a:pt x="1201" y="224"/>
                </a:cubicBezTo>
                <a:cubicBezTo>
                  <a:pt x="1196" y="239"/>
                  <a:pt x="1198" y="255"/>
                  <a:pt x="1207" y="268"/>
                </a:cubicBezTo>
                <a:cubicBezTo>
                  <a:pt x="1216" y="281"/>
                  <a:pt x="1230" y="288"/>
                  <a:pt x="1246" y="288"/>
                </a:cubicBezTo>
                <a:cubicBezTo>
                  <a:pt x="1350" y="288"/>
                  <a:pt x="1350" y="288"/>
                  <a:pt x="1350" y="288"/>
                </a:cubicBezTo>
                <a:cubicBezTo>
                  <a:pt x="1350" y="336"/>
                  <a:pt x="1350" y="336"/>
                  <a:pt x="1350" y="336"/>
                </a:cubicBezTo>
                <a:cubicBezTo>
                  <a:pt x="1244" y="336"/>
                  <a:pt x="1158" y="422"/>
                  <a:pt x="1158" y="528"/>
                </a:cubicBezTo>
                <a:cubicBezTo>
                  <a:pt x="1158" y="634"/>
                  <a:pt x="1244" y="720"/>
                  <a:pt x="1350" y="720"/>
                </a:cubicBezTo>
                <a:cubicBezTo>
                  <a:pt x="1350" y="772"/>
                  <a:pt x="1350" y="772"/>
                  <a:pt x="1350" y="772"/>
                </a:cubicBezTo>
                <a:cubicBezTo>
                  <a:pt x="867" y="772"/>
                  <a:pt x="867" y="772"/>
                  <a:pt x="867" y="772"/>
                </a:cubicBezTo>
                <a:lnTo>
                  <a:pt x="867" y="288"/>
                </a:lnTo>
                <a:close/>
                <a:moveTo>
                  <a:pt x="771" y="1351"/>
                </a:moveTo>
                <a:cubicBezTo>
                  <a:pt x="664" y="1351"/>
                  <a:pt x="664" y="1351"/>
                  <a:pt x="664" y="1351"/>
                </a:cubicBezTo>
                <a:cubicBezTo>
                  <a:pt x="648" y="1351"/>
                  <a:pt x="633" y="1358"/>
                  <a:pt x="624" y="1371"/>
                </a:cubicBezTo>
                <a:cubicBezTo>
                  <a:pt x="615" y="1384"/>
                  <a:pt x="613" y="1400"/>
                  <a:pt x="618" y="1415"/>
                </a:cubicBezTo>
                <a:cubicBezTo>
                  <a:pt x="622" y="1425"/>
                  <a:pt x="624" y="1436"/>
                  <a:pt x="624" y="1447"/>
                </a:cubicBezTo>
                <a:cubicBezTo>
                  <a:pt x="624" y="1500"/>
                  <a:pt x="581" y="1543"/>
                  <a:pt x="528" y="1543"/>
                </a:cubicBezTo>
                <a:cubicBezTo>
                  <a:pt x="475" y="1543"/>
                  <a:pt x="432" y="1500"/>
                  <a:pt x="432" y="1447"/>
                </a:cubicBezTo>
                <a:cubicBezTo>
                  <a:pt x="432" y="1436"/>
                  <a:pt x="434" y="1425"/>
                  <a:pt x="437" y="1415"/>
                </a:cubicBezTo>
                <a:cubicBezTo>
                  <a:pt x="442" y="1400"/>
                  <a:pt x="440" y="1384"/>
                  <a:pt x="431" y="1371"/>
                </a:cubicBezTo>
                <a:cubicBezTo>
                  <a:pt x="422" y="1358"/>
                  <a:pt x="408" y="1351"/>
                  <a:pt x="392" y="1351"/>
                </a:cubicBezTo>
                <a:cubicBezTo>
                  <a:pt x="288" y="1351"/>
                  <a:pt x="288" y="1351"/>
                  <a:pt x="288" y="1351"/>
                </a:cubicBezTo>
                <a:cubicBezTo>
                  <a:pt x="288" y="1303"/>
                  <a:pt x="288" y="1303"/>
                  <a:pt x="288" y="1303"/>
                </a:cubicBezTo>
                <a:cubicBezTo>
                  <a:pt x="394" y="1303"/>
                  <a:pt x="480" y="1217"/>
                  <a:pt x="480" y="1111"/>
                </a:cubicBezTo>
                <a:cubicBezTo>
                  <a:pt x="480" y="1005"/>
                  <a:pt x="394" y="919"/>
                  <a:pt x="288" y="919"/>
                </a:cubicBezTo>
                <a:cubicBezTo>
                  <a:pt x="288" y="868"/>
                  <a:pt x="288" y="868"/>
                  <a:pt x="288" y="868"/>
                </a:cubicBezTo>
                <a:cubicBezTo>
                  <a:pt x="771" y="868"/>
                  <a:pt x="771" y="868"/>
                  <a:pt x="771" y="868"/>
                </a:cubicBezTo>
                <a:lnTo>
                  <a:pt x="771" y="1351"/>
                </a:lnTo>
                <a:close/>
                <a:moveTo>
                  <a:pt x="771" y="772"/>
                </a:moveTo>
                <a:cubicBezTo>
                  <a:pt x="288" y="772"/>
                  <a:pt x="288" y="772"/>
                  <a:pt x="288" y="772"/>
                </a:cubicBezTo>
                <a:cubicBezTo>
                  <a:pt x="288" y="664"/>
                  <a:pt x="288" y="664"/>
                  <a:pt x="288" y="664"/>
                </a:cubicBezTo>
                <a:cubicBezTo>
                  <a:pt x="288" y="649"/>
                  <a:pt x="280" y="634"/>
                  <a:pt x="268" y="625"/>
                </a:cubicBezTo>
                <a:cubicBezTo>
                  <a:pt x="255" y="616"/>
                  <a:pt x="238" y="614"/>
                  <a:pt x="224" y="619"/>
                </a:cubicBezTo>
                <a:cubicBezTo>
                  <a:pt x="214" y="622"/>
                  <a:pt x="203" y="624"/>
                  <a:pt x="192" y="624"/>
                </a:cubicBezTo>
                <a:cubicBezTo>
                  <a:pt x="139" y="624"/>
                  <a:pt x="96" y="581"/>
                  <a:pt x="96" y="528"/>
                </a:cubicBezTo>
                <a:cubicBezTo>
                  <a:pt x="96" y="475"/>
                  <a:pt x="139" y="432"/>
                  <a:pt x="192" y="432"/>
                </a:cubicBezTo>
                <a:cubicBezTo>
                  <a:pt x="203" y="432"/>
                  <a:pt x="214" y="434"/>
                  <a:pt x="224" y="438"/>
                </a:cubicBezTo>
                <a:cubicBezTo>
                  <a:pt x="238" y="443"/>
                  <a:pt x="255" y="441"/>
                  <a:pt x="268" y="432"/>
                </a:cubicBezTo>
                <a:cubicBezTo>
                  <a:pt x="280" y="423"/>
                  <a:pt x="288" y="408"/>
                  <a:pt x="288" y="393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336" y="394"/>
                  <a:pt x="422" y="480"/>
                  <a:pt x="528" y="480"/>
                </a:cubicBezTo>
                <a:cubicBezTo>
                  <a:pt x="634" y="480"/>
                  <a:pt x="720" y="394"/>
                  <a:pt x="720" y="288"/>
                </a:cubicBezTo>
                <a:cubicBezTo>
                  <a:pt x="771" y="288"/>
                  <a:pt x="771" y="288"/>
                  <a:pt x="771" y="288"/>
                </a:cubicBezTo>
                <a:lnTo>
                  <a:pt x="771" y="772"/>
                </a:lnTo>
                <a:close/>
                <a:moveTo>
                  <a:pt x="1110" y="1159"/>
                </a:moveTo>
                <a:cubicBezTo>
                  <a:pt x="1004" y="1159"/>
                  <a:pt x="918" y="1245"/>
                  <a:pt x="918" y="1351"/>
                </a:cubicBezTo>
                <a:cubicBezTo>
                  <a:pt x="867" y="1351"/>
                  <a:pt x="867" y="1351"/>
                  <a:pt x="867" y="1351"/>
                </a:cubicBezTo>
                <a:cubicBezTo>
                  <a:pt x="867" y="868"/>
                  <a:pt x="867" y="868"/>
                  <a:pt x="867" y="868"/>
                </a:cubicBezTo>
                <a:cubicBezTo>
                  <a:pt x="1350" y="868"/>
                  <a:pt x="1350" y="868"/>
                  <a:pt x="1350" y="868"/>
                </a:cubicBezTo>
                <a:cubicBezTo>
                  <a:pt x="1350" y="975"/>
                  <a:pt x="1350" y="975"/>
                  <a:pt x="1350" y="975"/>
                </a:cubicBezTo>
                <a:cubicBezTo>
                  <a:pt x="1350" y="991"/>
                  <a:pt x="1358" y="1005"/>
                  <a:pt x="1370" y="1014"/>
                </a:cubicBezTo>
                <a:cubicBezTo>
                  <a:pt x="1383" y="1023"/>
                  <a:pt x="1399" y="1025"/>
                  <a:pt x="1414" y="1020"/>
                </a:cubicBezTo>
                <a:cubicBezTo>
                  <a:pt x="1424" y="1017"/>
                  <a:pt x="1435" y="1015"/>
                  <a:pt x="1446" y="1015"/>
                </a:cubicBezTo>
                <a:cubicBezTo>
                  <a:pt x="1499" y="1015"/>
                  <a:pt x="1542" y="1058"/>
                  <a:pt x="1542" y="1111"/>
                </a:cubicBezTo>
                <a:cubicBezTo>
                  <a:pt x="1542" y="1164"/>
                  <a:pt x="1499" y="1207"/>
                  <a:pt x="1446" y="1207"/>
                </a:cubicBezTo>
                <a:cubicBezTo>
                  <a:pt x="1435" y="1207"/>
                  <a:pt x="1424" y="1205"/>
                  <a:pt x="1414" y="1201"/>
                </a:cubicBezTo>
                <a:cubicBezTo>
                  <a:pt x="1400" y="1196"/>
                  <a:pt x="1383" y="1198"/>
                  <a:pt x="1370" y="1207"/>
                </a:cubicBezTo>
                <a:cubicBezTo>
                  <a:pt x="1358" y="1216"/>
                  <a:pt x="1350" y="1231"/>
                  <a:pt x="1350" y="1247"/>
                </a:cubicBezTo>
                <a:cubicBezTo>
                  <a:pt x="1350" y="1351"/>
                  <a:pt x="1350" y="1351"/>
                  <a:pt x="1350" y="1351"/>
                </a:cubicBezTo>
                <a:cubicBezTo>
                  <a:pt x="1302" y="1351"/>
                  <a:pt x="1302" y="1351"/>
                  <a:pt x="1302" y="1351"/>
                </a:cubicBezTo>
                <a:cubicBezTo>
                  <a:pt x="1302" y="1245"/>
                  <a:pt x="1216" y="1159"/>
                  <a:pt x="1110" y="1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4368579" y="5294383"/>
            <a:ext cx="391519" cy="321265"/>
          </a:xfrm>
          <a:custGeom>
            <a:avLst/>
            <a:gdLst>
              <a:gd name="T0" fmla="*/ 1542 w 1638"/>
              <a:gd name="T1" fmla="*/ 960 h 1344"/>
              <a:gd name="T2" fmla="*/ 1398 w 1638"/>
              <a:gd name="T3" fmla="*/ 0 h 1344"/>
              <a:gd name="T4" fmla="*/ 96 w 1638"/>
              <a:gd name="T5" fmla="*/ 144 h 1344"/>
              <a:gd name="T6" fmla="*/ 48 w 1638"/>
              <a:gd name="T7" fmla="*/ 960 h 1344"/>
              <a:gd name="T8" fmla="*/ 0 w 1638"/>
              <a:gd name="T9" fmla="*/ 1104 h 1344"/>
              <a:gd name="T10" fmla="*/ 1398 w 1638"/>
              <a:gd name="T11" fmla="*/ 1344 h 1344"/>
              <a:gd name="T12" fmla="*/ 1638 w 1638"/>
              <a:gd name="T13" fmla="*/ 1008 h 1344"/>
              <a:gd name="T14" fmla="*/ 192 w 1638"/>
              <a:gd name="T15" fmla="*/ 144 h 1344"/>
              <a:gd name="T16" fmla="*/ 1398 w 1638"/>
              <a:gd name="T17" fmla="*/ 96 h 1344"/>
              <a:gd name="T18" fmla="*/ 1447 w 1638"/>
              <a:gd name="T19" fmla="*/ 960 h 1344"/>
              <a:gd name="T20" fmla="*/ 1063 w 1638"/>
              <a:gd name="T21" fmla="*/ 1008 h 1344"/>
              <a:gd name="T22" fmla="*/ 576 w 1638"/>
              <a:gd name="T23" fmla="*/ 1056 h 1344"/>
              <a:gd name="T24" fmla="*/ 528 w 1638"/>
              <a:gd name="T25" fmla="*/ 960 h 1344"/>
              <a:gd name="T26" fmla="*/ 192 w 1638"/>
              <a:gd name="T27" fmla="*/ 144 h 1344"/>
              <a:gd name="T28" fmla="*/ 1398 w 1638"/>
              <a:gd name="T29" fmla="*/ 1248 h 1344"/>
              <a:gd name="T30" fmla="*/ 96 w 1638"/>
              <a:gd name="T31" fmla="*/ 1104 h 1344"/>
              <a:gd name="T32" fmla="*/ 480 w 1638"/>
              <a:gd name="T33" fmla="*/ 1056 h 1344"/>
              <a:gd name="T34" fmla="*/ 528 w 1638"/>
              <a:gd name="T35" fmla="*/ 1152 h 1344"/>
              <a:gd name="T36" fmla="*/ 1158 w 1638"/>
              <a:gd name="T37" fmla="*/ 1104 h 1344"/>
              <a:gd name="T38" fmla="*/ 1543 w 1638"/>
              <a:gd name="T39" fmla="*/ 1056 h 1344"/>
              <a:gd name="T40" fmla="*/ 1350 w 1638"/>
              <a:gd name="T41" fmla="*/ 816 h 1344"/>
              <a:gd name="T42" fmla="*/ 452 w 1638"/>
              <a:gd name="T43" fmla="*/ 768 h 1344"/>
              <a:gd name="T44" fmla="*/ 881 w 1638"/>
              <a:gd name="T45" fmla="*/ 658 h 1344"/>
              <a:gd name="T46" fmla="*/ 1144 w 1638"/>
              <a:gd name="T47" fmla="*/ 466 h 1344"/>
              <a:gd name="T48" fmla="*/ 1350 w 1638"/>
              <a:gd name="T49" fmla="*/ 336 h 1344"/>
              <a:gd name="T50" fmla="*/ 1062 w 1638"/>
              <a:gd name="T51" fmla="*/ 336 h 1344"/>
              <a:gd name="T52" fmla="*/ 915 w 1638"/>
              <a:gd name="T53" fmla="*/ 556 h 1344"/>
              <a:gd name="T54" fmla="*/ 689 w 1638"/>
              <a:gd name="T55" fmla="*/ 398 h 1344"/>
              <a:gd name="T56" fmla="*/ 384 w 1638"/>
              <a:gd name="T57" fmla="*/ 240 h 1344"/>
              <a:gd name="T58" fmla="*/ 288 w 1638"/>
              <a:gd name="T59" fmla="*/ 240 h 1344"/>
              <a:gd name="T60" fmla="*/ 336 w 1638"/>
              <a:gd name="T61" fmla="*/ 864 h 1344"/>
              <a:gd name="T62" fmla="*/ 1350 w 1638"/>
              <a:gd name="T63" fmla="*/ 816 h 1344"/>
              <a:gd name="T64" fmla="*/ 1254 w 1638"/>
              <a:gd name="T65" fmla="*/ 336 h 1344"/>
              <a:gd name="T66" fmla="*/ 1158 w 1638"/>
              <a:gd name="T67" fmla="*/ 33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38" h="1344">
                <a:moveTo>
                  <a:pt x="1590" y="960"/>
                </a:moveTo>
                <a:cubicBezTo>
                  <a:pt x="1542" y="960"/>
                  <a:pt x="1542" y="960"/>
                  <a:pt x="1542" y="960"/>
                </a:cubicBezTo>
                <a:cubicBezTo>
                  <a:pt x="1542" y="144"/>
                  <a:pt x="1542" y="144"/>
                  <a:pt x="1542" y="144"/>
                </a:cubicBezTo>
                <a:cubicBezTo>
                  <a:pt x="1542" y="65"/>
                  <a:pt x="1478" y="0"/>
                  <a:pt x="1398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160" y="0"/>
                  <a:pt x="96" y="65"/>
                  <a:pt x="96" y="144"/>
                </a:cubicBezTo>
                <a:cubicBezTo>
                  <a:pt x="96" y="960"/>
                  <a:pt x="96" y="960"/>
                  <a:pt x="96" y="960"/>
                </a:cubicBezTo>
                <a:cubicBezTo>
                  <a:pt x="48" y="960"/>
                  <a:pt x="48" y="960"/>
                  <a:pt x="48" y="960"/>
                </a:cubicBezTo>
                <a:cubicBezTo>
                  <a:pt x="22" y="960"/>
                  <a:pt x="0" y="981"/>
                  <a:pt x="0" y="1008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236"/>
                  <a:pt x="107" y="1344"/>
                  <a:pt x="240" y="1344"/>
                </a:cubicBezTo>
                <a:cubicBezTo>
                  <a:pt x="1398" y="1344"/>
                  <a:pt x="1398" y="1344"/>
                  <a:pt x="1398" y="1344"/>
                </a:cubicBezTo>
                <a:cubicBezTo>
                  <a:pt x="1531" y="1344"/>
                  <a:pt x="1638" y="1236"/>
                  <a:pt x="1638" y="1104"/>
                </a:cubicBezTo>
                <a:cubicBezTo>
                  <a:pt x="1638" y="1008"/>
                  <a:pt x="1638" y="1008"/>
                  <a:pt x="1638" y="1008"/>
                </a:cubicBezTo>
                <a:cubicBezTo>
                  <a:pt x="1638" y="981"/>
                  <a:pt x="1617" y="960"/>
                  <a:pt x="1590" y="960"/>
                </a:cubicBezTo>
                <a:close/>
                <a:moveTo>
                  <a:pt x="192" y="144"/>
                </a:moveTo>
                <a:cubicBezTo>
                  <a:pt x="192" y="118"/>
                  <a:pt x="213" y="96"/>
                  <a:pt x="240" y="96"/>
                </a:cubicBezTo>
                <a:cubicBezTo>
                  <a:pt x="1398" y="96"/>
                  <a:pt x="1398" y="96"/>
                  <a:pt x="1398" y="96"/>
                </a:cubicBezTo>
                <a:cubicBezTo>
                  <a:pt x="1425" y="96"/>
                  <a:pt x="1447" y="118"/>
                  <a:pt x="1447" y="144"/>
                </a:cubicBezTo>
                <a:cubicBezTo>
                  <a:pt x="1447" y="960"/>
                  <a:pt x="1447" y="960"/>
                  <a:pt x="1447" y="960"/>
                </a:cubicBezTo>
                <a:cubicBezTo>
                  <a:pt x="1110" y="960"/>
                  <a:pt x="1110" y="960"/>
                  <a:pt x="1110" y="960"/>
                </a:cubicBezTo>
                <a:cubicBezTo>
                  <a:pt x="1084" y="960"/>
                  <a:pt x="1063" y="981"/>
                  <a:pt x="1063" y="1008"/>
                </a:cubicBezTo>
                <a:cubicBezTo>
                  <a:pt x="1063" y="1056"/>
                  <a:pt x="1063" y="1056"/>
                  <a:pt x="1063" y="1056"/>
                </a:cubicBezTo>
                <a:cubicBezTo>
                  <a:pt x="576" y="1056"/>
                  <a:pt x="576" y="1056"/>
                  <a:pt x="576" y="1056"/>
                </a:cubicBezTo>
                <a:cubicBezTo>
                  <a:pt x="576" y="1008"/>
                  <a:pt x="576" y="1008"/>
                  <a:pt x="576" y="1008"/>
                </a:cubicBezTo>
                <a:cubicBezTo>
                  <a:pt x="576" y="981"/>
                  <a:pt x="554" y="960"/>
                  <a:pt x="528" y="960"/>
                </a:cubicBezTo>
                <a:cubicBezTo>
                  <a:pt x="192" y="960"/>
                  <a:pt x="192" y="960"/>
                  <a:pt x="192" y="960"/>
                </a:cubicBezTo>
                <a:lnTo>
                  <a:pt x="192" y="144"/>
                </a:lnTo>
                <a:close/>
                <a:moveTo>
                  <a:pt x="1543" y="1104"/>
                </a:moveTo>
                <a:cubicBezTo>
                  <a:pt x="1543" y="1183"/>
                  <a:pt x="1478" y="1248"/>
                  <a:pt x="1398" y="1248"/>
                </a:cubicBezTo>
                <a:cubicBezTo>
                  <a:pt x="240" y="1248"/>
                  <a:pt x="240" y="1248"/>
                  <a:pt x="240" y="1248"/>
                </a:cubicBezTo>
                <a:cubicBezTo>
                  <a:pt x="160" y="1248"/>
                  <a:pt x="96" y="1183"/>
                  <a:pt x="96" y="1104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480" y="1056"/>
                  <a:pt x="480" y="1056"/>
                  <a:pt x="480" y="1056"/>
                </a:cubicBezTo>
                <a:cubicBezTo>
                  <a:pt x="480" y="1104"/>
                  <a:pt x="480" y="1104"/>
                  <a:pt x="480" y="1104"/>
                </a:cubicBezTo>
                <a:cubicBezTo>
                  <a:pt x="480" y="1131"/>
                  <a:pt x="501" y="1152"/>
                  <a:pt x="528" y="1152"/>
                </a:cubicBezTo>
                <a:cubicBezTo>
                  <a:pt x="1110" y="1152"/>
                  <a:pt x="1110" y="1152"/>
                  <a:pt x="1110" y="1152"/>
                </a:cubicBezTo>
                <a:cubicBezTo>
                  <a:pt x="1137" y="1152"/>
                  <a:pt x="1158" y="1131"/>
                  <a:pt x="1158" y="1104"/>
                </a:cubicBezTo>
                <a:cubicBezTo>
                  <a:pt x="1158" y="1056"/>
                  <a:pt x="1158" y="1056"/>
                  <a:pt x="1158" y="1056"/>
                </a:cubicBezTo>
                <a:cubicBezTo>
                  <a:pt x="1543" y="1056"/>
                  <a:pt x="1543" y="1056"/>
                  <a:pt x="1543" y="1056"/>
                </a:cubicBezTo>
                <a:lnTo>
                  <a:pt x="1543" y="1104"/>
                </a:lnTo>
                <a:close/>
                <a:moveTo>
                  <a:pt x="1350" y="816"/>
                </a:moveTo>
                <a:cubicBezTo>
                  <a:pt x="1350" y="789"/>
                  <a:pt x="1329" y="768"/>
                  <a:pt x="1302" y="768"/>
                </a:cubicBezTo>
                <a:cubicBezTo>
                  <a:pt x="452" y="768"/>
                  <a:pt x="452" y="768"/>
                  <a:pt x="452" y="768"/>
                </a:cubicBezTo>
                <a:cubicBezTo>
                  <a:pt x="723" y="500"/>
                  <a:pt x="723" y="500"/>
                  <a:pt x="723" y="500"/>
                </a:cubicBezTo>
                <a:cubicBezTo>
                  <a:pt x="881" y="658"/>
                  <a:pt x="881" y="658"/>
                  <a:pt x="881" y="658"/>
                </a:cubicBezTo>
                <a:cubicBezTo>
                  <a:pt x="900" y="677"/>
                  <a:pt x="930" y="677"/>
                  <a:pt x="949" y="658"/>
                </a:cubicBezTo>
                <a:cubicBezTo>
                  <a:pt x="1144" y="466"/>
                  <a:pt x="1144" y="466"/>
                  <a:pt x="1144" y="466"/>
                </a:cubicBezTo>
                <a:cubicBezTo>
                  <a:pt x="1163" y="475"/>
                  <a:pt x="1184" y="480"/>
                  <a:pt x="1206" y="480"/>
                </a:cubicBezTo>
                <a:cubicBezTo>
                  <a:pt x="1286" y="480"/>
                  <a:pt x="1350" y="415"/>
                  <a:pt x="1350" y="336"/>
                </a:cubicBezTo>
                <a:cubicBezTo>
                  <a:pt x="1350" y="257"/>
                  <a:pt x="1286" y="192"/>
                  <a:pt x="1206" y="192"/>
                </a:cubicBezTo>
                <a:cubicBezTo>
                  <a:pt x="1127" y="192"/>
                  <a:pt x="1062" y="257"/>
                  <a:pt x="1062" y="336"/>
                </a:cubicBezTo>
                <a:cubicBezTo>
                  <a:pt x="1062" y="358"/>
                  <a:pt x="1067" y="379"/>
                  <a:pt x="1076" y="398"/>
                </a:cubicBezTo>
                <a:cubicBezTo>
                  <a:pt x="915" y="556"/>
                  <a:pt x="915" y="556"/>
                  <a:pt x="915" y="556"/>
                </a:cubicBezTo>
                <a:cubicBezTo>
                  <a:pt x="757" y="398"/>
                  <a:pt x="757" y="398"/>
                  <a:pt x="757" y="398"/>
                </a:cubicBezTo>
                <a:cubicBezTo>
                  <a:pt x="738" y="379"/>
                  <a:pt x="708" y="379"/>
                  <a:pt x="689" y="398"/>
                </a:cubicBezTo>
                <a:cubicBezTo>
                  <a:pt x="384" y="701"/>
                  <a:pt x="384" y="701"/>
                  <a:pt x="384" y="701"/>
                </a:cubicBezTo>
                <a:cubicBezTo>
                  <a:pt x="384" y="240"/>
                  <a:pt x="384" y="240"/>
                  <a:pt x="384" y="240"/>
                </a:cubicBezTo>
                <a:cubicBezTo>
                  <a:pt x="384" y="213"/>
                  <a:pt x="362" y="192"/>
                  <a:pt x="336" y="192"/>
                </a:cubicBezTo>
                <a:cubicBezTo>
                  <a:pt x="309" y="192"/>
                  <a:pt x="288" y="213"/>
                  <a:pt x="288" y="240"/>
                </a:cubicBezTo>
                <a:cubicBezTo>
                  <a:pt x="288" y="816"/>
                  <a:pt x="288" y="816"/>
                  <a:pt x="288" y="816"/>
                </a:cubicBezTo>
                <a:cubicBezTo>
                  <a:pt x="288" y="843"/>
                  <a:pt x="310" y="864"/>
                  <a:pt x="336" y="864"/>
                </a:cubicBezTo>
                <a:cubicBezTo>
                  <a:pt x="1302" y="864"/>
                  <a:pt x="1302" y="864"/>
                  <a:pt x="1302" y="864"/>
                </a:cubicBezTo>
                <a:cubicBezTo>
                  <a:pt x="1329" y="864"/>
                  <a:pt x="1350" y="843"/>
                  <a:pt x="1350" y="816"/>
                </a:cubicBezTo>
                <a:close/>
                <a:moveTo>
                  <a:pt x="1206" y="288"/>
                </a:moveTo>
                <a:cubicBezTo>
                  <a:pt x="1233" y="288"/>
                  <a:pt x="1254" y="310"/>
                  <a:pt x="1254" y="336"/>
                </a:cubicBezTo>
                <a:cubicBezTo>
                  <a:pt x="1254" y="362"/>
                  <a:pt x="1233" y="384"/>
                  <a:pt x="1206" y="384"/>
                </a:cubicBezTo>
                <a:cubicBezTo>
                  <a:pt x="1180" y="384"/>
                  <a:pt x="1158" y="362"/>
                  <a:pt x="1158" y="336"/>
                </a:cubicBezTo>
                <a:cubicBezTo>
                  <a:pt x="1158" y="310"/>
                  <a:pt x="1180" y="288"/>
                  <a:pt x="1206" y="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9" name="Freeform 240"/>
          <p:cNvSpPr>
            <a:spLocks noEditPoints="1"/>
          </p:cNvSpPr>
          <p:nvPr/>
        </p:nvSpPr>
        <p:spPr bwMode="auto">
          <a:xfrm>
            <a:off x="8160695" y="1889604"/>
            <a:ext cx="392396" cy="392250"/>
          </a:xfrm>
          <a:custGeom>
            <a:avLst/>
            <a:gdLst>
              <a:gd name="T0" fmla="*/ 443 w 1638"/>
              <a:gd name="T1" fmla="*/ 1638 h 1638"/>
              <a:gd name="T2" fmla="*/ 1195 w 1638"/>
              <a:gd name="T3" fmla="*/ 1638 h 1638"/>
              <a:gd name="T4" fmla="*/ 1638 w 1638"/>
              <a:gd name="T5" fmla="*/ 1195 h 1638"/>
              <a:gd name="T6" fmla="*/ 1638 w 1638"/>
              <a:gd name="T7" fmla="*/ 443 h 1638"/>
              <a:gd name="T8" fmla="*/ 1195 w 1638"/>
              <a:gd name="T9" fmla="*/ 0 h 1638"/>
              <a:gd name="T10" fmla="*/ 443 w 1638"/>
              <a:gd name="T11" fmla="*/ 0 h 1638"/>
              <a:gd name="T12" fmla="*/ 0 w 1638"/>
              <a:gd name="T13" fmla="*/ 443 h 1638"/>
              <a:gd name="T14" fmla="*/ 0 w 1638"/>
              <a:gd name="T15" fmla="*/ 1195 h 1638"/>
              <a:gd name="T16" fmla="*/ 443 w 1638"/>
              <a:gd name="T17" fmla="*/ 1638 h 1638"/>
              <a:gd name="T18" fmla="*/ 96 w 1638"/>
              <a:gd name="T19" fmla="*/ 443 h 1638"/>
              <a:gd name="T20" fmla="*/ 443 w 1638"/>
              <a:gd name="T21" fmla="*/ 96 h 1638"/>
              <a:gd name="T22" fmla="*/ 1195 w 1638"/>
              <a:gd name="T23" fmla="*/ 96 h 1638"/>
              <a:gd name="T24" fmla="*/ 1542 w 1638"/>
              <a:gd name="T25" fmla="*/ 443 h 1638"/>
              <a:gd name="T26" fmla="*/ 1542 w 1638"/>
              <a:gd name="T27" fmla="*/ 1195 h 1638"/>
              <a:gd name="T28" fmla="*/ 1195 w 1638"/>
              <a:gd name="T29" fmla="*/ 1542 h 1638"/>
              <a:gd name="T30" fmla="*/ 443 w 1638"/>
              <a:gd name="T31" fmla="*/ 1542 h 1638"/>
              <a:gd name="T32" fmla="*/ 96 w 1638"/>
              <a:gd name="T33" fmla="*/ 1195 h 1638"/>
              <a:gd name="T34" fmla="*/ 96 w 1638"/>
              <a:gd name="T35" fmla="*/ 443 h 1638"/>
              <a:gd name="T36" fmla="*/ 819 w 1638"/>
              <a:gd name="T37" fmla="*/ 1267 h 1638"/>
              <a:gd name="T38" fmla="*/ 1267 w 1638"/>
              <a:gd name="T39" fmla="*/ 819 h 1638"/>
              <a:gd name="T40" fmla="*/ 819 w 1638"/>
              <a:gd name="T41" fmla="*/ 371 h 1638"/>
              <a:gd name="T42" fmla="*/ 371 w 1638"/>
              <a:gd name="T43" fmla="*/ 819 h 1638"/>
              <a:gd name="T44" fmla="*/ 819 w 1638"/>
              <a:gd name="T45" fmla="*/ 1267 h 1638"/>
              <a:gd name="T46" fmla="*/ 819 w 1638"/>
              <a:gd name="T47" fmla="*/ 467 h 1638"/>
              <a:gd name="T48" fmla="*/ 1171 w 1638"/>
              <a:gd name="T49" fmla="*/ 819 h 1638"/>
              <a:gd name="T50" fmla="*/ 819 w 1638"/>
              <a:gd name="T51" fmla="*/ 1171 h 1638"/>
              <a:gd name="T52" fmla="*/ 467 w 1638"/>
              <a:gd name="T53" fmla="*/ 819 h 1638"/>
              <a:gd name="T54" fmla="*/ 819 w 1638"/>
              <a:gd name="T55" fmla="*/ 467 h 1638"/>
              <a:gd name="T56" fmla="*/ 1278 w 1638"/>
              <a:gd name="T57" fmla="*/ 477 h 1638"/>
              <a:gd name="T58" fmla="*/ 1410 w 1638"/>
              <a:gd name="T59" fmla="*/ 344 h 1638"/>
              <a:gd name="T60" fmla="*/ 1278 w 1638"/>
              <a:gd name="T61" fmla="*/ 212 h 1638"/>
              <a:gd name="T62" fmla="*/ 1145 w 1638"/>
              <a:gd name="T63" fmla="*/ 344 h 1638"/>
              <a:gd name="T64" fmla="*/ 1278 w 1638"/>
              <a:gd name="T65" fmla="*/ 477 h 1638"/>
              <a:gd name="T66" fmla="*/ 1278 w 1638"/>
              <a:gd name="T67" fmla="*/ 308 h 1638"/>
              <a:gd name="T68" fmla="*/ 1314 w 1638"/>
              <a:gd name="T69" fmla="*/ 344 h 1638"/>
              <a:gd name="T70" fmla="*/ 1278 w 1638"/>
              <a:gd name="T71" fmla="*/ 381 h 1638"/>
              <a:gd name="T72" fmla="*/ 1241 w 1638"/>
              <a:gd name="T73" fmla="*/ 344 h 1638"/>
              <a:gd name="T74" fmla="*/ 1278 w 1638"/>
              <a:gd name="T75" fmla="*/ 30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38" h="1638">
                <a:moveTo>
                  <a:pt x="443" y="1638"/>
                </a:moveTo>
                <a:cubicBezTo>
                  <a:pt x="1195" y="1638"/>
                  <a:pt x="1195" y="1638"/>
                  <a:pt x="1195" y="1638"/>
                </a:cubicBezTo>
                <a:cubicBezTo>
                  <a:pt x="1439" y="1638"/>
                  <a:pt x="1638" y="1439"/>
                  <a:pt x="1638" y="1195"/>
                </a:cubicBezTo>
                <a:cubicBezTo>
                  <a:pt x="1638" y="443"/>
                  <a:pt x="1638" y="443"/>
                  <a:pt x="1638" y="443"/>
                </a:cubicBezTo>
                <a:cubicBezTo>
                  <a:pt x="1638" y="199"/>
                  <a:pt x="1439" y="0"/>
                  <a:pt x="1195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199" y="0"/>
                  <a:pt x="0" y="199"/>
                  <a:pt x="0" y="443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0" y="1439"/>
                  <a:pt x="199" y="1638"/>
                  <a:pt x="443" y="1638"/>
                </a:cubicBezTo>
                <a:close/>
                <a:moveTo>
                  <a:pt x="96" y="443"/>
                </a:moveTo>
                <a:cubicBezTo>
                  <a:pt x="96" y="252"/>
                  <a:pt x="252" y="96"/>
                  <a:pt x="443" y="96"/>
                </a:cubicBezTo>
                <a:cubicBezTo>
                  <a:pt x="1195" y="96"/>
                  <a:pt x="1195" y="96"/>
                  <a:pt x="1195" y="96"/>
                </a:cubicBezTo>
                <a:cubicBezTo>
                  <a:pt x="1386" y="96"/>
                  <a:pt x="1542" y="252"/>
                  <a:pt x="1542" y="443"/>
                </a:cubicBezTo>
                <a:cubicBezTo>
                  <a:pt x="1542" y="1195"/>
                  <a:pt x="1542" y="1195"/>
                  <a:pt x="1542" y="1195"/>
                </a:cubicBezTo>
                <a:cubicBezTo>
                  <a:pt x="1542" y="1386"/>
                  <a:pt x="1386" y="1542"/>
                  <a:pt x="1195" y="1542"/>
                </a:cubicBezTo>
                <a:cubicBezTo>
                  <a:pt x="443" y="1542"/>
                  <a:pt x="443" y="1542"/>
                  <a:pt x="443" y="1542"/>
                </a:cubicBezTo>
                <a:cubicBezTo>
                  <a:pt x="252" y="1542"/>
                  <a:pt x="96" y="1386"/>
                  <a:pt x="96" y="1195"/>
                </a:cubicBezTo>
                <a:lnTo>
                  <a:pt x="96" y="443"/>
                </a:lnTo>
                <a:close/>
                <a:moveTo>
                  <a:pt x="819" y="1267"/>
                </a:moveTo>
                <a:cubicBezTo>
                  <a:pt x="1066" y="1267"/>
                  <a:pt x="1267" y="1066"/>
                  <a:pt x="1267" y="819"/>
                </a:cubicBezTo>
                <a:cubicBezTo>
                  <a:pt x="1267" y="572"/>
                  <a:pt x="1066" y="371"/>
                  <a:pt x="819" y="371"/>
                </a:cubicBezTo>
                <a:cubicBezTo>
                  <a:pt x="572" y="371"/>
                  <a:pt x="371" y="572"/>
                  <a:pt x="371" y="819"/>
                </a:cubicBezTo>
                <a:cubicBezTo>
                  <a:pt x="371" y="1066"/>
                  <a:pt x="572" y="1267"/>
                  <a:pt x="819" y="1267"/>
                </a:cubicBezTo>
                <a:close/>
                <a:moveTo>
                  <a:pt x="819" y="467"/>
                </a:moveTo>
                <a:cubicBezTo>
                  <a:pt x="1013" y="467"/>
                  <a:pt x="1171" y="625"/>
                  <a:pt x="1171" y="819"/>
                </a:cubicBezTo>
                <a:cubicBezTo>
                  <a:pt x="1171" y="1013"/>
                  <a:pt x="1013" y="1171"/>
                  <a:pt x="819" y="1171"/>
                </a:cubicBezTo>
                <a:cubicBezTo>
                  <a:pt x="625" y="1171"/>
                  <a:pt x="467" y="1013"/>
                  <a:pt x="467" y="819"/>
                </a:cubicBezTo>
                <a:cubicBezTo>
                  <a:pt x="467" y="625"/>
                  <a:pt x="625" y="467"/>
                  <a:pt x="819" y="467"/>
                </a:cubicBezTo>
                <a:close/>
                <a:moveTo>
                  <a:pt x="1278" y="477"/>
                </a:moveTo>
                <a:cubicBezTo>
                  <a:pt x="1351" y="477"/>
                  <a:pt x="1410" y="417"/>
                  <a:pt x="1410" y="344"/>
                </a:cubicBezTo>
                <a:cubicBezTo>
                  <a:pt x="1410" y="271"/>
                  <a:pt x="1351" y="212"/>
                  <a:pt x="1278" y="212"/>
                </a:cubicBezTo>
                <a:cubicBezTo>
                  <a:pt x="1205" y="212"/>
                  <a:pt x="1145" y="271"/>
                  <a:pt x="1145" y="344"/>
                </a:cubicBezTo>
                <a:cubicBezTo>
                  <a:pt x="1145" y="417"/>
                  <a:pt x="1205" y="477"/>
                  <a:pt x="1278" y="477"/>
                </a:cubicBezTo>
                <a:close/>
                <a:moveTo>
                  <a:pt x="1278" y="308"/>
                </a:moveTo>
                <a:cubicBezTo>
                  <a:pt x="1298" y="308"/>
                  <a:pt x="1314" y="324"/>
                  <a:pt x="1314" y="344"/>
                </a:cubicBezTo>
                <a:cubicBezTo>
                  <a:pt x="1314" y="364"/>
                  <a:pt x="1298" y="381"/>
                  <a:pt x="1278" y="381"/>
                </a:cubicBezTo>
                <a:cubicBezTo>
                  <a:pt x="1258" y="381"/>
                  <a:pt x="1241" y="364"/>
                  <a:pt x="1241" y="344"/>
                </a:cubicBezTo>
                <a:cubicBezTo>
                  <a:pt x="1241" y="324"/>
                  <a:pt x="1258" y="308"/>
                  <a:pt x="1278" y="3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0" name="Freeform 248"/>
          <p:cNvSpPr>
            <a:spLocks noEditPoints="1"/>
          </p:cNvSpPr>
          <p:nvPr/>
        </p:nvSpPr>
        <p:spPr bwMode="auto">
          <a:xfrm>
            <a:off x="8160622" y="3908960"/>
            <a:ext cx="392543" cy="392250"/>
          </a:xfrm>
          <a:custGeom>
            <a:avLst/>
            <a:gdLst>
              <a:gd name="T0" fmla="*/ 819 w 1638"/>
              <a:gd name="T1" fmla="*/ 1638 h 1638"/>
              <a:gd name="T2" fmla="*/ 1398 w 1638"/>
              <a:gd name="T3" fmla="*/ 1398 h 1638"/>
              <a:gd name="T4" fmla="*/ 1638 w 1638"/>
              <a:gd name="T5" fmla="*/ 819 h 1638"/>
              <a:gd name="T6" fmla="*/ 1398 w 1638"/>
              <a:gd name="T7" fmla="*/ 240 h 1638"/>
              <a:gd name="T8" fmla="*/ 819 w 1638"/>
              <a:gd name="T9" fmla="*/ 0 h 1638"/>
              <a:gd name="T10" fmla="*/ 240 w 1638"/>
              <a:gd name="T11" fmla="*/ 240 h 1638"/>
              <a:gd name="T12" fmla="*/ 0 w 1638"/>
              <a:gd name="T13" fmla="*/ 819 h 1638"/>
              <a:gd name="T14" fmla="*/ 240 w 1638"/>
              <a:gd name="T15" fmla="*/ 1398 h 1638"/>
              <a:gd name="T16" fmla="*/ 819 w 1638"/>
              <a:gd name="T17" fmla="*/ 1638 h 1638"/>
              <a:gd name="T18" fmla="*/ 308 w 1638"/>
              <a:gd name="T19" fmla="*/ 308 h 1638"/>
              <a:gd name="T20" fmla="*/ 819 w 1638"/>
              <a:gd name="T21" fmla="*/ 96 h 1638"/>
              <a:gd name="T22" fmla="*/ 1330 w 1638"/>
              <a:gd name="T23" fmla="*/ 308 h 1638"/>
              <a:gd name="T24" fmla="*/ 1542 w 1638"/>
              <a:gd name="T25" fmla="*/ 819 h 1638"/>
              <a:gd name="T26" fmla="*/ 1330 w 1638"/>
              <a:gd name="T27" fmla="*/ 1331 h 1638"/>
              <a:gd name="T28" fmla="*/ 819 w 1638"/>
              <a:gd name="T29" fmla="*/ 1542 h 1638"/>
              <a:gd name="T30" fmla="*/ 308 w 1638"/>
              <a:gd name="T31" fmla="*/ 1331 h 1638"/>
              <a:gd name="T32" fmla="*/ 96 w 1638"/>
              <a:gd name="T33" fmla="*/ 819 h 1638"/>
              <a:gd name="T34" fmla="*/ 308 w 1638"/>
              <a:gd name="T35" fmla="*/ 308 h 1638"/>
              <a:gd name="T36" fmla="*/ 345 w 1638"/>
              <a:gd name="T37" fmla="*/ 628 h 1638"/>
              <a:gd name="T38" fmla="*/ 540 w 1638"/>
              <a:gd name="T39" fmla="*/ 433 h 1638"/>
              <a:gd name="T40" fmla="*/ 735 w 1638"/>
              <a:gd name="T41" fmla="*/ 628 h 1638"/>
              <a:gd name="T42" fmla="*/ 687 w 1638"/>
              <a:gd name="T43" fmla="*/ 676 h 1638"/>
              <a:gd name="T44" fmla="*/ 639 w 1638"/>
              <a:gd name="T45" fmla="*/ 628 h 1638"/>
              <a:gd name="T46" fmla="*/ 540 w 1638"/>
              <a:gd name="T47" fmla="*/ 529 h 1638"/>
              <a:gd name="T48" fmla="*/ 441 w 1638"/>
              <a:gd name="T49" fmla="*/ 628 h 1638"/>
              <a:gd name="T50" fmla="*/ 393 w 1638"/>
              <a:gd name="T51" fmla="*/ 676 h 1638"/>
              <a:gd name="T52" fmla="*/ 345 w 1638"/>
              <a:gd name="T53" fmla="*/ 628 h 1638"/>
              <a:gd name="T54" fmla="*/ 918 w 1638"/>
              <a:gd name="T55" fmla="*/ 628 h 1638"/>
              <a:gd name="T56" fmla="*/ 1113 w 1638"/>
              <a:gd name="T57" fmla="*/ 433 h 1638"/>
              <a:gd name="T58" fmla="*/ 1309 w 1638"/>
              <a:gd name="T59" fmla="*/ 628 h 1638"/>
              <a:gd name="T60" fmla="*/ 1261 w 1638"/>
              <a:gd name="T61" fmla="*/ 676 h 1638"/>
              <a:gd name="T62" fmla="*/ 1212 w 1638"/>
              <a:gd name="T63" fmla="*/ 628 h 1638"/>
              <a:gd name="T64" fmla="*/ 1113 w 1638"/>
              <a:gd name="T65" fmla="*/ 529 h 1638"/>
              <a:gd name="T66" fmla="*/ 1014 w 1638"/>
              <a:gd name="T67" fmla="*/ 628 h 1638"/>
              <a:gd name="T68" fmla="*/ 966 w 1638"/>
              <a:gd name="T69" fmla="*/ 676 h 1638"/>
              <a:gd name="T70" fmla="*/ 918 w 1638"/>
              <a:gd name="T71" fmla="*/ 628 h 1638"/>
              <a:gd name="T72" fmla="*/ 828 w 1638"/>
              <a:gd name="T73" fmla="*/ 1110 h 1638"/>
              <a:gd name="T74" fmla="*/ 1063 w 1638"/>
              <a:gd name="T75" fmla="*/ 874 h 1638"/>
              <a:gd name="T76" fmla="*/ 1111 w 1638"/>
              <a:gd name="T77" fmla="*/ 826 h 1638"/>
              <a:gd name="T78" fmla="*/ 1159 w 1638"/>
              <a:gd name="T79" fmla="*/ 874 h 1638"/>
              <a:gd name="T80" fmla="*/ 828 w 1638"/>
              <a:gd name="T81" fmla="*/ 1206 h 1638"/>
              <a:gd name="T82" fmla="*/ 496 w 1638"/>
              <a:gd name="T83" fmla="*/ 874 h 1638"/>
              <a:gd name="T84" fmla="*/ 544 w 1638"/>
              <a:gd name="T85" fmla="*/ 826 h 1638"/>
              <a:gd name="T86" fmla="*/ 593 w 1638"/>
              <a:gd name="T87" fmla="*/ 874 h 1638"/>
              <a:gd name="T88" fmla="*/ 828 w 1638"/>
              <a:gd name="T89" fmla="*/ 111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8" h="1638">
                <a:moveTo>
                  <a:pt x="819" y="1638"/>
                </a:moveTo>
                <a:cubicBezTo>
                  <a:pt x="1038" y="1638"/>
                  <a:pt x="1244" y="1553"/>
                  <a:pt x="1398" y="1398"/>
                </a:cubicBezTo>
                <a:cubicBezTo>
                  <a:pt x="1553" y="1244"/>
                  <a:pt x="1638" y="1038"/>
                  <a:pt x="1638" y="819"/>
                </a:cubicBezTo>
                <a:cubicBezTo>
                  <a:pt x="1638" y="600"/>
                  <a:pt x="1553" y="395"/>
                  <a:pt x="1398" y="240"/>
                </a:cubicBezTo>
                <a:cubicBezTo>
                  <a:pt x="1244" y="85"/>
                  <a:pt x="1038" y="0"/>
                  <a:pt x="819" y="0"/>
                </a:cubicBezTo>
                <a:cubicBezTo>
                  <a:pt x="600" y="0"/>
                  <a:pt x="395" y="85"/>
                  <a:pt x="240" y="240"/>
                </a:cubicBezTo>
                <a:cubicBezTo>
                  <a:pt x="85" y="395"/>
                  <a:pt x="0" y="600"/>
                  <a:pt x="0" y="819"/>
                </a:cubicBezTo>
                <a:cubicBezTo>
                  <a:pt x="0" y="1038"/>
                  <a:pt x="85" y="1244"/>
                  <a:pt x="240" y="1398"/>
                </a:cubicBezTo>
                <a:cubicBezTo>
                  <a:pt x="395" y="1553"/>
                  <a:pt x="600" y="1638"/>
                  <a:pt x="819" y="1638"/>
                </a:cubicBezTo>
                <a:close/>
                <a:moveTo>
                  <a:pt x="308" y="308"/>
                </a:moveTo>
                <a:cubicBezTo>
                  <a:pt x="444" y="171"/>
                  <a:pt x="626" y="96"/>
                  <a:pt x="819" y="96"/>
                </a:cubicBezTo>
                <a:cubicBezTo>
                  <a:pt x="1012" y="96"/>
                  <a:pt x="1194" y="171"/>
                  <a:pt x="1330" y="308"/>
                </a:cubicBezTo>
                <a:cubicBezTo>
                  <a:pt x="1467" y="444"/>
                  <a:pt x="1542" y="626"/>
                  <a:pt x="1542" y="819"/>
                </a:cubicBezTo>
                <a:cubicBezTo>
                  <a:pt x="1542" y="1012"/>
                  <a:pt x="1467" y="1194"/>
                  <a:pt x="1330" y="1331"/>
                </a:cubicBezTo>
                <a:cubicBezTo>
                  <a:pt x="1194" y="1467"/>
                  <a:pt x="1012" y="1542"/>
                  <a:pt x="819" y="1542"/>
                </a:cubicBezTo>
                <a:cubicBezTo>
                  <a:pt x="626" y="1542"/>
                  <a:pt x="444" y="1467"/>
                  <a:pt x="308" y="1331"/>
                </a:cubicBezTo>
                <a:cubicBezTo>
                  <a:pt x="171" y="1194"/>
                  <a:pt x="96" y="1012"/>
                  <a:pt x="96" y="819"/>
                </a:cubicBezTo>
                <a:cubicBezTo>
                  <a:pt x="96" y="626"/>
                  <a:pt x="171" y="444"/>
                  <a:pt x="308" y="308"/>
                </a:cubicBezTo>
                <a:close/>
                <a:moveTo>
                  <a:pt x="345" y="628"/>
                </a:moveTo>
                <a:cubicBezTo>
                  <a:pt x="345" y="520"/>
                  <a:pt x="432" y="433"/>
                  <a:pt x="540" y="433"/>
                </a:cubicBezTo>
                <a:cubicBezTo>
                  <a:pt x="648" y="433"/>
                  <a:pt x="735" y="520"/>
                  <a:pt x="735" y="628"/>
                </a:cubicBezTo>
                <a:cubicBezTo>
                  <a:pt x="735" y="654"/>
                  <a:pt x="714" y="676"/>
                  <a:pt x="687" y="676"/>
                </a:cubicBezTo>
                <a:cubicBezTo>
                  <a:pt x="661" y="676"/>
                  <a:pt x="639" y="654"/>
                  <a:pt x="639" y="628"/>
                </a:cubicBezTo>
                <a:cubicBezTo>
                  <a:pt x="639" y="573"/>
                  <a:pt x="595" y="529"/>
                  <a:pt x="540" y="529"/>
                </a:cubicBezTo>
                <a:cubicBezTo>
                  <a:pt x="485" y="529"/>
                  <a:pt x="441" y="573"/>
                  <a:pt x="441" y="628"/>
                </a:cubicBezTo>
                <a:cubicBezTo>
                  <a:pt x="441" y="654"/>
                  <a:pt x="419" y="676"/>
                  <a:pt x="393" y="676"/>
                </a:cubicBezTo>
                <a:cubicBezTo>
                  <a:pt x="366" y="676"/>
                  <a:pt x="345" y="654"/>
                  <a:pt x="345" y="628"/>
                </a:cubicBezTo>
                <a:close/>
                <a:moveTo>
                  <a:pt x="918" y="628"/>
                </a:moveTo>
                <a:cubicBezTo>
                  <a:pt x="918" y="520"/>
                  <a:pt x="1006" y="433"/>
                  <a:pt x="1113" y="433"/>
                </a:cubicBezTo>
                <a:cubicBezTo>
                  <a:pt x="1221" y="433"/>
                  <a:pt x="1309" y="520"/>
                  <a:pt x="1309" y="628"/>
                </a:cubicBezTo>
                <a:cubicBezTo>
                  <a:pt x="1309" y="654"/>
                  <a:pt x="1287" y="676"/>
                  <a:pt x="1261" y="676"/>
                </a:cubicBezTo>
                <a:cubicBezTo>
                  <a:pt x="1234" y="676"/>
                  <a:pt x="1212" y="654"/>
                  <a:pt x="1212" y="628"/>
                </a:cubicBezTo>
                <a:cubicBezTo>
                  <a:pt x="1212" y="573"/>
                  <a:pt x="1168" y="529"/>
                  <a:pt x="1113" y="529"/>
                </a:cubicBezTo>
                <a:cubicBezTo>
                  <a:pt x="1059" y="529"/>
                  <a:pt x="1014" y="573"/>
                  <a:pt x="1014" y="628"/>
                </a:cubicBezTo>
                <a:cubicBezTo>
                  <a:pt x="1014" y="654"/>
                  <a:pt x="993" y="676"/>
                  <a:pt x="966" y="676"/>
                </a:cubicBezTo>
                <a:cubicBezTo>
                  <a:pt x="940" y="676"/>
                  <a:pt x="918" y="654"/>
                  <a:pt x="918" y="628"/>
                </a:cubicBezTo>
                <a:close/>
                <a:moveTo>
                  <a:pt x="828" y="1110"/>
                </a:moveTo>
                <a:cubicBezTo>
                  <a:pt x="957" y="1110"/>
                  <a:pt x="1063" y="1004"/>
                  <a:pt x="1063" y="874"/>
                </a:cubicBezTo>
                <a:cubicBezTo>
                  <a:pt x="1063" y="848"/>
                  <a:pt x="1085" y="826"/>
                  <a:pt x="1111" y="826"/>
                </a:cubicBezTo>
                <a:cubicBezTo>
                  <a:pt x="1138" y="826"/>
                  <a:pt x="1159" y="848"/>
                  <a:pt x="1159" y="874"/>
                </a:cubicBezTo>
                <a:cubicBezTo>
                  <a:pt x="1159" y="1057"/>
                  <a:pt x="1010" y="1206"/>
                  <a:pt x="828" y="1206"/>
                </a:cubicBezTo>
                <a:cubicBezTo>
                  <a:pt x="645" y="1206"/>
                  <a:pt x="496" y="1057"/>
                  <a:pt x="496" y="874"/>
                </a:cubicBezTo>
                <a:cubicBezTo>
                  <a:pt x="496" y="848"/>
                  <a:pt x="518" y="826"/>
                  <a:pt x="544" y="826"/>
                </a:cubicBezTo>
                <a:cubicBezTo>
                  <a:pt x="571" y="826"/>
                  <a:pt x="593" y="848"/>
                  <a:pt x="593" y="874"/>
                </a:cubicBezTo>
                <a:cubicBezTo>
                  <a:pt x="593" y="1004"/>
                  <a:pt x="698" y="1110"/>
                  <a:pt x="828" y="1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1" name="Freeform 253"/>
          <p:cNvSpPr>
            <a:spLocks noEditPoints="1"/>
          </p:cNvSpPr>
          <p:nvPr/>
        </p:nvSpPr>
        <p:spPr bwMode="auto">
          <a:xfrm>
            <a:off x="8160108" y="2562822"/>
            <a:ext cx="393570" cy="392543"/>
          </a:xfrm>
          <a:custGeom>
            <a:avLst/>
            <a:gdLst>
              <a:gd name="T0" fmla="*/ 78 w 1643"/>
              <a:gd name="T1" fmla="*/ 1639 h 1639"/>
              <a:gd name="T2" fmla="*/ 103 w 1643"/>
              <a:gd name="T3" fmla="*/ 1635 h 1639"/>
              <a:gd name="T4" fmla="*/ 484 w 1643"/>
              <a:gd name="T5" fmla="*/ 1501 h 1639"/>
              <a:gd name="T6" fmla="*/ 849 w 1643"/>
              <a:gd name="T7" fmla="*/ 1590 h 1639"/>
              <a:gd name="T8" fmla="*/ 1410 w 1643"/>
              <a:gd name="T9" fmla="*/ 1357 h 1639"/>
              <a:gd name="T10" fmla="*/ 1643 w 1643"/>
              <a:gd name="T11" fmla="*/ 795 h 1639"/>
              <a:gd name="T12" fmla="*/ 1410 w 1643"/>
              <a:gd name="T13" fmla="*/ 233 h 1639"/>
              <a:gd name="T14" fmla="*/ 849 w 1643"/>
              <a:gd name="T15" fmla="*/ 0 h 1639"/>
              <a:gd name="T16" fmla="*/ 849 w 1643"/>
              <a:gd name="T17" fmla="*/ 0 h 1639"/>
              <a:gd name="T18" fmla="*/ 544 w 1643"/>
              <a:gd name="T19" fmla="*/ 61 h 1639"/>
              <a:gd name="T20" fmla="*/ 287 w 1643"/>
              <a:gd name="T21" fmla="*/ 233 h 1639"/>
              <a:gd name="T22" fmla="*/ 54 w 1643"/>
              <a:gd name="T23" fmla="*/ 795 h 1639"/>
              <a:gd name="T24" fmla="*/ 142 w 1643"/>
              <a:gd name="T25" fmla="*/ 1159 h 1639"/>
              <a:gd name="T26" fmla="*/ 9 w 1643"/>
              <a:gd name="T27" fmla="*/ 1541 h 1639"/>
              <a:gd name="T28" fmla="*/ 26 w 1643"/>
              <a:gd name="T29" fmla="*/ 1617 h 1639"/>
              <a:gd name="T30" fmla="*/ 78 w 1643"/>
              <a:gd name="T31" fmla="*/ 1639 h 1639"/>
              <a:gd name="T32" fmla="*/ 236 w 1643"/>
              <a:gd name="T33" fmla="*/ 1182 h 1639"/>
              <a:gd name="T34" fmla="*/ 232 w 1643"/>
              <a:gd name="T35" fmla="*/ 1123 h 1639"/>
              <a:gd name="T36" fmla="*/ 150 w 1643"/>
              <a:gd name="T37" fmla="*/ 795 h 1639"/>
              <a:gd name="T38" fmla="*/ 355 w 1643"/>
              <a:gd name="T39" fmla="*/ 301 h 1639"/>
              <a:gd name="T40" fmla="*/ 849 w 1643"/>
              <a:gd name="T41" fmla="*/ 97 h 1639"/>
              <a:gd name="T42" fmla="*/ 849 w 1643"/>
              <a:gd name="T43" fmla="*/ 97 h 1639"/>
              <a:gd name="T44" fmla="*/ 1342 w 1643"/>
              <a:gd name="T45" fmla="*/ 301 h 1639"/>
              <a:gd name="T46" fmla="*/ 1547 w 1643"/>
              <a:gd name="T47" fmla="*/ 795 h 1639"/>
              <a:gd name="T48" fmla="*/ 1342 w 1643"/>
              <a:gd name="T49" fmla="*/ 1289 h 1639"/>
              <a:gd name="T50" fmla="*/ 849 w 1643"/>
              <a:gd name="T51" fmla="*/ 1493 h 1639"/>
              <a:gd name="T52" fmla="*/ 521 w 1643"/>
              <a:gd name="T53" fmla="*/ 1412 h 1639"/>
              <a:gd name="T54" fmla="*/ 462 w 1643"/>
              <a:gd name="T55" fmla="*/ 1407 h 1639"/>
              <a:gd name="T56" fmla="*/ 115 w 1643"/>
              <a:gd name="T57" fmla="*/ 1529 h 1639"/>
              <a:gd name="T58" fmla="*/ 236 w 1643"/>
              <a:gd name="T59" fmla="*/ 1182 h 1639"/>
              <a:gd name="T60" fmla="*/ 926 w 1643"/>
              <a:gd name="T61" fmla="*/ 1199 h 1639"/>
              <a:gd name="T62" fmla="*/ 1061 w 1643"/>
              <a:gd name="T63" fmla="*/ 1231 h 1639"/>
              <a:gd name="T64" fmla="*/ 1165 w 1643"/>
              <a:gd name="T65" fmla="*/ 1192 h 1639"/>
              <a:gd name="T66" fmla="*/ 1252 w 1643"/>
              <a:gd name="T67" fmla="*/ 1106 h 1639"/>
              <a:gd name="T68" fmla="*/ 1252 w 1643"/>
              <a:gd name="T69" fmla="*/ 1106 h 1639"/>
              <a:gd name="T70" fmla="*/ 1279 w 1643"/>
              <a:gd name="T71" fmla="*/ 1040 h 1639"/>
              <a:gd name="T72" fmla="*/ 1252 w 1643"/>
              <a:gd name="T73" fmla="*/ 974 h 1639"/>
              <a:gd name="T74" fmla="*/ 1144 w 1643"/>
              <a:gd name="T75" fmla="*/ 866 h 1639"/>
              <a:gd name="T76" fmla="*/ 1011 w 1643"/>
              <a:gd name="T77" fmla="*/ 866 h 1639"/>
              <a:gd name="T78" fmla="*/ 971 w 1643"/>
              <a:gd name="T79" fmla="*/ 906 h 1639"/>
              <a:gd name="T80" fmla="*/ 738 w 1643"/>
              <a:gd name="T81" fmla="*/ 672 h 1639"/>
              <a:gd name="T82" fmla="*/ 778 w 1643"/>
              <a:gd name="T83" fmla="*/ 632 h 1639"/>
              <a:gd name="T84" fmla="*/ 778 w 1643"/>
              <a:gd name="T85" fmla="*/ 500 h 1639"/>
              <a:gd name="T86" fmla="*/ 670 w 1643"/>
              <a:gd name="T87" fmla="*/ 392 h 1639"/>
              <a:gd name="T88" fmla="*/ 537 w 1643"/>
              <a:gd name="T89" fmla="*/ 392 h 1639"/>
              <a:gd name="T90" fmla="*/ 451 w 1643"/>
              <a:gd name="T91" fmla="*/ 478 h 1639"/>
              <a:gd name="T92" fmla="*/ 444 w 1643"/>
              <a:gd name="T93" fmla="*/ 717 h 1639"/>
              <a:gd name="T94" fmla="*/ 645 w 1643"/>
              <a:gd name="T95" fmla="*/ 999 h 1639"/>
              <a:gd name="T96" fmla="*/ 926 w 1643"/>
              <a:gd name="T97" fmla="*/ 1199 h 1639"/>
              <a:gd name="T98" fmla="*/ 519 w 1643"/>
              <a:gd name="T99" fmla="*/ 546 h 1639"/>
              <a:gd name="T100" fmla="*/ 604 w 1643"/>
              <a:gd name="T101" fmla="*/ 462 h 1639"/>
              <a:gd name="T102" fmla="*/ 708 w 1643"/>
              <a:gd name="T103" fmla="*/ 566 h 1639"/>
              <a:gd name="T104" fmla="*/ 658 w 1643"/>
              <a:gd name="T105" fmla="*/ 616 h 1639"/>
              <a:gd name="T106" fmla="*/ 644 w 1643"/>
              <a:gd name="T107" fmla="*/ 701 h 1639"/>
              <a:gd name="T108" fmla="*/ 942 w 1643"/>
              <a:gd name="T109" fmla="*/ 999 h 1639"/>
              <a:gd name="T110" fmla="*/ 1028 w 1643"/>
              <a:gd name="T111" fmla="*/ 986 h 1639"/>
              <a:gd name="T112" fmla="*/ 1078 w 1643"/>
              <a:gd name="T113" fmla="*/ 936 h 1639"/>
              <a:gd name="T114" fmla="*/ 1182 w 1643"/>
              <a:gd name="T115" fmla="*/ 1040 h 1639"/>
              <a:gd name="T116" fmla="*/ 1097 w 1643"/>
              <a:gd name="T117" fmla="*/ 1125 h 1639"/>
              <a:gd name="T118" fmla="*/ 964 w 1643"/>
              <a:gd name="T119" fmla="*/ 1111 h 1639"/>
              <a:gd name="T120" fmla="*/ 713 w 1643"/>
              <a:gd name="T121" fmla="*/ 931 h 1639"/>
              <a:gd name="T122" fmla="*/ 533 w 1643"/>
              <a:gd name="T123" fmla="*/ 679 h 1639"/>
              <a:gd name="T124" fmla="*/ 519 w 1643"/>
              <a:gd name="T125" fmla="*/ 546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43" h="1639">
                <a:moveTo>
                  <a:pt x="78" y="1639"/>
                </a:moveTo>
                <a:cubicBezTo>
                  <a:pt x="86" y="1639"/>
                  <a:pt x="95" y="1638"/>
                  <a:pt x="103" y="1635"/>
                </a:cubicBezTo>
                <a:cubicBezTo>
                  <a:pt x="484" y="1501"/>
                  <a:pt x="484" y="1501"/>
                  <a:pt x="484" y="1501"/>
                </a:cubicBezTo>
                <a:cubicBezTo>
                  <a:pt x="596" y="1559"/>
                  <a:pt x="722" y="1590"/>
                  <a:pt x="849" y="1590"/>
                </a:cubicBezTo>
                <a:cubicBezTo>
                  <a:pt x="1061" y="1590"/>
                  <a:pt x="1260" y="1507"/>
                  <a:pt x="1410" y="1357"/>
                </a:cubicBezTo>
                <a:cubicBezTo>
                  <a:pt x="1560" y="1207"/>
                  <a:pt x="1643" y="1007"/>
                  <a:pt x="1643" y="795"/>
                </a:cubicBezTo>
                <a:cubicBezTo>
                  <a:pt x="1643" y="583"/>
                  <a:pt x="1560" y="383"/>
                  <a:pt x="1410" y="233"/>
                </a:cubicBezTo>
                <a:cubicBezTo>
                  <a:pt x="1260" y="83"/>
                  <a:pt x="1061" y="0"/>
                  <a:pt x="849" y="0"/>
                </a:cubicBezTo>
                <a:cubicBezTo>
                  <a:pt x="849" y="0"/>
                  <a:pt x="849" y="0"/>
                  <a:pt x="849" y="0"/>
                </a:cubicBezTo>
                <a:cubicBezTo>
                  <a:pt x="744" y="0"/>
                  <a:pt x="641" y="21"/>
                  <a:pt x="544" y="61"/>
                </a:cubicBezTo>
                <a:cubicBezTo>
                  <a:pt x="448" y="101"/>
                  <a:pt x="361" y="159"/>
                  <a:pt x="287" y="233"/>
                </a:cubicBezTo>
                <a:cubicBezTo>
                  <a:pt x="137" y="383"/>
                  <a:pt x="54" y="583"/>
                  <a:pt x="54" y="795"/>
                </a:cubicBezTo>
                <a:cubicBezTo>
                  <a:pt x="54" y="922"/>
                  <a:pt x="85" y="1047"/>
                  <a:pt x="142" y="1159"/>
                </a:cubicBezTo>
                <a:cubicBezTo>
                  <a:pt x="9" y="1541"/>
                  <a:pt x="9" y="1541"/>
                  <a:pt x="9" y="1541"/>
                </a:cubicBezTo>
                <a:cubicBezTo>
                  <a:pt x="0" y="1568"/>
                  <a:pt x="6" y="1597"/>
                  <a:pt x="26" y="1617"/>
                </a:cubicBezTo>
                <a:cubicBezTo>
                  <a:pt x="40" y="1631"/>
                  <a:pt x="59" y="1639"/>
                  <a:pt x="78" y="1639"/>
                </a:cubicBezTo>
                <a:close/>
                <a:moveTo>
                  <a:pt x="236" y="1182"/>
                </a:moveTo>
                <a:cubicBezTo>
                  <a:pt x="243" y="1163"/>
                  <a:pt x="241" y="1141"/>
                  <a:pt x="232" y="1123"/>
                </a:cubicBezTo>
                <a:cubicBezTo>
                  <a:pt x="178" y="1023"/>
                  <a:pt x="150" y="909"/>
                  <a:pt x="150" y="795"/>
                </a:cubicBezTo>
                <a:cubicBezTo>
                  <a:pt x="150" y="608"/>
                  <a:pt x="223" y="433"/>
                  <a:pt x="355" y="301"/>
                </a:cubicBezTo>
                <a:cubicBezTo>
                  <a:pt x="487" y="169"/>
                  <a:pt x="662" y="97"/>
                  <a:pt x="849" y="97"/>
                </a:cubicBezTo>
                <a:cubicBezTo>
                  <a:pt x="849" y="97"/>
                  <a:pt x="849" y="97"/>
                  <a:pt x="849" y="97"/>
                </a:cubicBezTo>
                <a:cubicBezTo>
                  <a:pt x="1035" y="97"/>
                  <a:pt x="1211" y="169"/>
                  <a:pt x="1342" y="301"/>
                </a:cubicBezTo>
                <a:cubicBezTo>
                  <a:pt x="1474" y="433"/>
                  <a:pt x="1547" y="608"/>
                  <a:pt x="1547" y="795"/>
                </a:cubicBezTo>
                <a:cubicBezTo>
                  <a:pt x="1547" y="982"/>
                  <a:pt x="1474" y="1157"/>
                  <a:pt x="1342" y="1289"/>
                </a:cubicBezTo>
                <a:cubicBezTo>
                  <a:pt x="1211" y="1421"/>
                  <a:pt x="1035" y="1493"/>
                  <a:pt x="849" y="1493"/>
                </a:cubicBezTo>
                <a:cubicBezTo>
                  <a:pt x="734" y="1493"/>
                  <a:pt x="621" y="1465"/>
                  <a:pt x="521" y="1412"/>
                </a:cubicBezTo>
                <a:cubicBezTo>
                  <a:pt x="503" y="1402"/>
                  <a:pt x="481" y="1400"/>
                  <a:pt x="462" y="1407"/>
                </a:cubicBezTo>
                <a:cubicBezTo>
                  <a:pt x="115" y="1529"/>
                  <a:pt x="115" y="1529"/>
                  <a:pt x="115" y="1529"/>
                </a:cubicBezTo>
                <a:lnTo>
                  <a:pt x="236" y="1182"/>
                </a:lnTo>
                <a:close/>
                <a:moveTo>
                  <a:pt x="926" y="1199"/>
                </a:moveTo>
                <a:cubicBezTo>
                  <a:pt x="976" y="1221"/>
                  <a:pt x="1021" y="1231"/>
                  <a:pt x="1061" y="1231"/>
                </a:cubicBezTo>
                <a:cubicBezTo>
                  <a:pt x="1104" y="1231"/>
                  <a:pt x="1140" y="1218"/>
                  <a:pt x="1165" y="1192"/>
                </a:cubicBezTo>
                <a:cubicBezTo>
                  <a:pt x="1252" y="1106"/>
                  <a:pt x="1252" y="1106"/>
                  <a:pt x="1252" y="1106"/>
                </a:cubicBezTo>
                <a:cubicBezTo>
                  <a:pt x="1252" y="1106"/>
                  <a:pt x="1252" y="1106"/>
                  <a:pt x="1252" y="1106"/>
                </a:cubicBezTo>
                <a:cubicBezTo>
                  <a:pt x="1269" y="1089"/>
                  <a:pt x="1279" y="1065"/>
                  <a:pt x="1279" y="1040"/>
                </a:cubicBezTo>
                <a:cubicBezTo>
                  <a:pt x="1279" y="1015"/>
                  <a:pt x="1269" y="991"/>
                  <a:pt x="1252" y="974"/>
                </a:cubicBezTo>
                <a:cubicBezTo>
                  <a:pt x="1144" y="866"/>
                  <a:pt x="1144" y="866"/>
                  <a:pt x="1144" y="866"/>
                </a:cubicBezTo>
                <a:cubicBezTo>
                  <a:pt x="1107" y="829"/>
                  <a:pt x="1048" y="829"/>
                  <a:pt x="1011" y="866"/>
                </a:cubicBezTo>
                <a:cubicBezTo>
                  <a:pt x="971" y="906"/>
                  <a:pt x="971" y="906"/>
                  <a:pt x="971" y="906"/>
                </a:cubicBezTo>
                <a:cubicBezTo>
                  <a:pt x="872" y="852"/>
                  <a:pt x="792" y="772"/>
                  <a:pt x="738" y="672"/>
                </a:cubicBezTo>
                <a:cubicBezTo>
                  <a:pt x="778" y="632"/>
                  <a:pt x="778" y="632"/>
                  <a:pt x="778" y="632"/>
                </a:cubicBezTo>
                <a:cubicBezTo>
                  <a:pt x="814" y="596"/>
                  <a:pt x="814" y="536"/>
                  <a:pt x="778" y="500"/>
                </a:cubicBezTo>
                <a:cubicBezTo>
                  <a:pt x="670" y="392"/>
                  <a:pt x="670" y="392"/>
                  <a:pt x="670" y="392"/>
                </a:cubicBezTo>
                <a:cubicBezTo>
                  <a:pt x="633" y="355"/>
                  <a:pt x="574" y="355"/>
                  <a:pt x="537" y="392"/>
                </a:cubicBezTo>
                <a:cubicBezTo>
                  <a:pt x="451" y="478"/>
                  <a:pt x="451" y="478"/>
                  <a:pt x="451" y="478"/>
                </a:cubicBezTo>
                <a:cubicBezTo>
                  <a:pt x="402" y="528"/>
                  <a:pt x="399" y="612"/>
                  <a:pt x="444" y="717"/>
                </a:cubicBezTo>
                <a:cubicBezTo>
                  <a:pt x="483" y="808"/>
                  <a:pt x="555" y="908"/>
                  <a:pt x="645" y="999"/>
                </a:cubicBezTo>
                <a:cubicBezTo>
                  <a:pt x="736" y="1089"/>
                  <a:pt x="836" y="1160"/>
                  <a:pt x="926" y="1199"/>
                </a:cubicBezTo>
                <a:close/>
                <a:moveTo>
                  <a:pt x="519" y="546"/>
                </a:moveTo>
                <a:cubicBezTo>
                  <a:pt x="604" y="462"/>
                  <a:pt x="604" y="462"/>
                  <a:pt x="604" y="462"/>
                </a:cubicBezTo>
                <a:cubicBezTo>
                  <a:pt x="708" y="566"/>
                  <a:pt x="708" y="566"/>
                  <a:pt x="708" y="566"/>
                </a:cubicBezTo>
                <a:cubicBezTo>
                  <a:pt x="658" y="616"/>
                  <a:pt x="658" y="616"/>
                  <a:pt x="658" y="616"/>
                </a:cubicBezTo>
                <a:cubicBezTo>
                  <a:pt x="635" y="639"/>
                  <a:pt x="630" y="673"/>
                  <a:pt x="644" y="701"/>
                </a:cubicBezTo>
                <a:cubicBezTo>
                  <a:pt x="710" y="830"/>
                  <a:pt x="813" y="933"/>
                  <a:pt x="942" y="999"/>
                </a:cubicBezTo>
                <a:cubicBezTo>
                  <a:pt x="971" y="1014"/>
                  <a:pt x="1005" y="1008"/>
                  <a:pt x="1028" y="986"/>
                </a:cubicBezTo>
                <a:cubicBezTo>
                  <a:pt x="1078" y="936"/>
                  <a:pt x="1078" y="936"/>
                  <a:pt x="1078" y="936"/>
                </a:cubicBezTo>
                <a:cubicBezTo>
                  <a:pt x="1182" y="1040"/>
                  <a:pt x="1182" y="1040"/>
                  <a:pt x="1182" y="1040"/>
                </a:cubicBezTo>
                <a:cubicBezTo>
                  <a:pt x="1097" y="1125"/>
                  <a:pt x="1097" y="1125"/>
                  <a:pt x="1097" y="1125"/>
                </a:cubicBezTo>
                <a:cubicBezTo>
                  <a:pt x="1083" y="1139"/>
                  <a:pt x="1040" y="1144"/>
                  <a:pt x="964" y="1111"/>
                </a:cubicBezTo>
                <a:cubicBezTo>
                  <a:pt x="884" y="1077"/>
                  <a:pt x="795" y="1013"/>
                  <a:pt x="713" y="931"/>
                </a:cubicBezTo>
                <a:cubicBezTo>
                  <a:pt x="631" y="849"/>
                  <a:pt x="567" y="759"/>
                  <a:pt x="533" y="679"/>
                </a:cubicBezTo>
                <a:cubicBezTo>
                  <a:pt x="500" y="604"/>
                  <a:pt x="505" y="560"/>
                  <a:pt x="519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2" name="Freeform 229"/>
          <p:cNvSpPr>
            <a:spLocks noEditPoints="1"/>
          </p:cNvSpPr>
          <p:nvPr/>
        </p:nvSpPr>
        <p:spPr bwMode="auto">
          <a:xfrm>
            <a:off x="8160548" y="5259574"/>
            <a:ext cx="392690" cy="392250"/>
          </a:xfrm>
          <a:custGeom>
            <a:avLst/>
            <a:gdLst>
              <a:gd name="T0" fmla="*/ 820 w 1639"/>
              <a:gd name="T1" fmla="*/ 0 h 1638"/>
              <a:gd name="T2" fmla="*/ 0 w 1639"/>
              <a:gd name="T3" fmla="*/ 819 h 1638"/>
              <a:gd name="T4" fmla="*/ 0 w 1639"/>
              <a:gd name="T5" fmla="*/ 820 h 1638"/>
              <a:gd name="T6" fmla="*/ 240 w 1639"/>
              <a:gd name="T7" fmla="*/ 1398 h 1638"/>
              <a:gd name="T8" fmla="*/ 885 w 1639"/>
              <a:gd name="T9" fmla="*/ 1635 h 1638"/>
              <a:gd name="T10" fmla="*/ 1399 w 1639"/>
              <a:gd name="T11" fmla="*/ 1398 h 1638"/>
              <a:gd name="T12" fmla="*/ 1639 w 1639"/>
              <a:gd name="T13" fmla="*/ 820 h 1638"/>
              <a:gd name="T14" fmla="*/ 1639 w 1639"/>
              <a:gd name="T15" fmla="*/ 819 h 1638"/>
              <a:gd name="T16" fmla="*/ 308 w 1639"/>
              <a:gd name="T17" fmla="*/ 307 h 1638"/>
              <a:gd name="T18" fmla="*/ 557 w 1639"/>
              <a:gd name="T19" fmla="*/ 246 h 1638"/>
              <a:gd name="T20" fmla="*/ 209 w 1639"/>
              <a:gd name="T21" fmla="*/ 431 h 1638"/>
              <a:gd name="T22" fmla="*/ 157 w 1639"/>
              <a:gd name="T23" fmla="*/ 527 h 1638"/>
              <a:gd name="T24" fmla="*/ 391 w 1639"/>
              <a:gd name="T25" fmla="*/ 772 h 1638"/>
              <a:gd name="T26" fmla="*/ 157 w 1639"/>
              <a:gd name="T27" fmla="*/ 527 h 1638"/>
              <a:gd name="T28" fmla="*/ 392 w 1639"/>
              <a:gd name="T29" fmla="*/ 868 h 1638"/>
              <a:gd name="T30" fmla="*/ 157 w 1639"/>
              <a:gd name="T31" fmla="*/ 1110 h 1638"/>
              <a:gd name="T32" fmla="*/ 308 w 1639"/>
              <a:gd name="T33" fmla="*/ 1330 h 1638"/>
              <a:gd name="T34" fmla="*/ 468 w 1639"/>
              <a:gd name="T35" fmla="*/ 1206 h 1638"/>
              <a:gd name="T36" fmla="*/ 642 w 1639"/>
              <a:gd name="T37" fmla="*/ 1520 h 1638"/>
              <a:gd name="T38" fmla="*/ 772 w 1639"/>
              <a:gd name="T39" fmla="*/ 1529 h 1638"/>
              <a:gd name="T40" fmla="*/ 772 w 1639"/>
              <a:gd name="T41" fmla="*/ 1206 h 1638"/>
              <a:gd name="T42" fmla="*/ 772 w 1639"/>
              <a:gd name="T43" fmla="*/ 1110 h 1638"/>
              <a:gd name="T44" fmla="*/ 488 w 1639"/>
              <a:gd name="T45" fmla="*/ 868 h 1638"/>
              <a:gd name="T46" fmla="*/ 772 w 1639"/>
              <a:gd name="T47" fmla="*/ 1110 h 1638"/>
              <a:gd name="T48" fmla="*/ 487 w 1639"/>
              <a:gd name="T49" fmla="*/ 772 h 1638"/>
              <a:gd name="T50" fmla="*/ 772 w 1639"/>
              <a:gd name="T51" fmla="*/ 527 h 1638"/>
              <a:gd name="T52" fmla="*/ 772 w 1639"/>
              <a:gd name="T53" fmla="*/ 431 h 1638"/>
              <a:gd name="T54" fmla="*/ 639 w 1639"/>
              <a:gd name="T55" fmla="*/ 296 h 1638"/>
              <a:gd name="T56" fmla="*/ 772 w 1639"/>
              <a:gd name="T57" fmla="*/ 431 h 1638"/>
              <a:gd name="T58" fmla="*/ 1430 w 1639"/>
              <a:gd name="T59" fmla="*/ 431 h 1638"/>
              <a:gd name="T60" fmla="*/ 1097 w 1639"/>
              <a:gd name="T61" fmla="*/ 271 h 1638"/>
              <a:gd name="T62" fmla="*/ 1331 w 1639"/>
              <a:gd name="T63" fmla="*/ 307 h 1638"/>
              <a:gd name="T64" fmla="*/ 1069 w 1639"/>
              <a:gd name="T65" fmla="*/ 431 h 1638"/>
              <a:gd name="T66" fmla="*/ 868 w 1639"/>
              <a:gd name="T67" fmla="*/ 107 h 1638"/>
              <a:gd name="T68" fmla="*/ 1105 w 1639"/>
              <a:gd name="T69" fmla="*/ 527 h 1638"/>
              <a:gd name="T70" fmla="*/ 868 w 1639"/>
              <a:gd name="T71" fmla="*/ 772 h 1638"/>
              <a:gd name="T72" fmla="*/ 868 w 1639"/>
              <a:gd name="T73" fmla="*/ 868 h 1638"/>
              <a:gd name="T74" fmla="*/ 1104 w 1639"/>
              <a:gd name="T75" fmla="*/ 1110 h 1638"/>
              <a:gd name="T76" fmla="*/ 868 w 1639"/>
              <a:gd name="T77" fmla="*/ 868 h 1638"/>
              <a:gd name="T78" fmla="*/ 868 w 1639"/>
              <a:gd name="T79" fmla="*/ 1206 h 1638"/>
              <a:gd name="T80" fmla="*/ 1000 w 1639"/>
              <a:gd name="T81" fmla="*/ 1340 h 1638"/>
              <a:gd name="T82" fmla="*/ 1331 w 1639"/>
              <a:gd name="T83" fmla="*/ 1330 h 1638"/>
              <a:gd name="T84" fmla="*/ 1082 w 1639"/>
              <a:gd name="T85" fmla="*/ 1391 h 1638"/>
              <a:gd name="T86" fmla="*/ 1430 w 1639"/>
              <a:gd name="T87" fmla="*/ 1206 h 1638"/>
              <a:gd name="T88" fmla="*/ 1482 w 1639"/>
              <a:gd name="T89" fmla="*/ 1110 h 1638"/>
              <a:gd name="T90" fmla="*/ 1247 w 1639"/>
              <a:gd name="T91" fmla="*/ 868 h 1638"/>
              <a:gd name="T92" fmla="*/ 1482 w 1639"/>
              <a:gd name="T93" fmla="*/ 1110 h 1638"/>
              <a:gd name="T94" fmla="*/ 1206 w 1639"/>
              <a:gd name="T95" fmla="*/ 527 h 1638"/>
              <a:gd name="T96" fmla="*/ 1541 w 1639"/>
              <a:gd name="T97" fmla="*/ 77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9" h="1638">
                <a:moveTo>
                  <a:pt x="1399" y="240"/>
                </a:moveTo>
                <a:cubicBezTo>
                  <a:pt x="1244" y="85"/>
                  <a:pt x="1038" y="0"/>
                  <a:pt x="820" y="0"/>
                </a:cubicBezTo>
                <a:cubicBezTo>
                  <a:pt x="601" y="0"/>
                  <a:pt x="395" y="85"/>
                  <a:pt x="240" y="240"/>
                </a:cubicBezTo>
                <a:cubicBezTo>
                  <a:pt x="86" y="394"/>
                  <a:pt x="0" y="600"/>
                  <a:pt x="0" y="819"/>
                </a:cubicBezTo>
                <a:cubicBezTo>
                  <a:pt x="0" y="819"/>
                  <a:pt x="0" y="820"/>
                  <a:pt x="0" y="820"/>
                </a:cubicBezTo>
                <a:cubicBezTo>
                  <a:pt x="0" y="820"/>
                  <a:pt x="0" y="820"/>
                  <a:pt x="0" y="820"/>
                </a:cubicBezTo>
                <a:cubicBezTo>
                  <a:pt x="0" y="821"/>
                  <a:pt x="0" y="821"/>
                  <a:pt x="0" y="821"/>
                </a:cubicBezTo>
                <a:cubicBezTo>
                  <a:pt x="1" y="1039"/>
                  <a:pt x="86" y="1244"/>
                  <a:pt x="240" y="1398"/>
                </a:cubicBezTo>
                <a:cubicBezTo>
                  <a:pt x="395" y="1553"/>
                  <a:pt x="601" y="1638"/>
                  <a:pt x="820" y="1638"/>
                </a:cubicBezTo>
                <a:cubicBezTo>
                  <a:pt x="841" y="1638"/>
                  <a:pt x="863" y="1637"/>
                  <a:pt x="885" y="1635"/>
                </a:cubicBezTo>
                <a:cubicBezTo>
                  <a:pt x="885" y="1635"/>
                  <a:pt x="885" y="1635"/>
                  <a:pt x="885" y="1635"/>
                </a:cubicBezTo>
                <a:cubicBezTo>
                  <a:pt x="1079" y="1620"/>
                  <a:pt x="1260" y="1537"/>
                  <a:pt x="1399" y="1398"/>
                </a:cubicBezTo>
                <a:cubicBezTo>
                  <a:pt x="1553" y="1244"/>
                  <a:pt x="1638" y="1039"/>
                  <a:pt x="1639" y="821"/>
                </a:cubicBezTo>
                <a:cubicBezTo>
                  <a:pt x="1639" y="821"/>
                  <a:pt x="1639" y="821"/>
                  <a:pt x="1639" y="820"/>
                </a:cubicBezTo>
                <a:cubicBezTo>
                  <a:pt x="1639" y="820"/>
                  <a:pt x="1639" y="820"/>
                  <a:pt x="1639" y="820"/>
                </a:cubicBezTo>
                <a:cubicBezTo>
                  <a:pt x="1639" y="820"/>
                  <a:pt x="1639" y="819"/>
                  <a:pt x="1639" y="819"/>
                </a:cubicBezTo>
                <a:cubicBezTo>
                  <a:pt x="1639" y="600"/>
                  <a:pt x="1554" y="394"/>
                  <a:pt x="1399" y="240"/>
                </a:cubicBezTo>
                <a:close/>
                <a:moveTo>
                  <a:pt x="308" y="307"/>
                </a:moveTo>
                <a:cubicBezTo>
                  <a:pt x="402" y="214"/>
                  <a:pt x="517" y="149"/>
                  <a:pt x="642" y="118"/>
                </a:cubicBezTo>
                <a:cubicBezTo>
                  <a:pt x="616" y="152"/>
                  <a:pt x="587" y="195"/>
                  <a:pt x="557" y="246"/>
                </a:cubicBezTo>
                <a:cubicBezTo>
                  <a:pt x="519" y="310"/>
                  <a:pt x="490" y="372"/>
                  <a:pt x="467" y="431"/>
                </a:cubicBezTo>
                <a:cubicBezTo>
                  <a:pt x="209" y="431"/>
                  <a:pt x="209" y="431"/>
                  <a:pt x="209" y="431"/>
                </a:cubicBezTo>
                <a:cubicBezTo>
                  <a:pt x="237" y="387"/>
                  <a:pt x="270" y="345"/>
                  <a:pt x="308" y="307"/>
                </a:cubicBezTo>
                <a:close/>
                <a:moveTo>
                  <a:pt x="157" y="527"/>
                </a:moveTo>
                <a:cubicBezTo>
                  <a:pt x="434" y="527"/>
                  <a:pt x="434" y="527"/>
                  <a:pt x="434" y="527"/>
                </a:cubicBezTo>
                <a:cubicBezTo>
                  <a:pt x="406" y="621"/>
                  <a:pt x="395" y="704"/>
                  <a:pt x="391" y="772"/>
                </a:cubicBezTo>
                <a:cubicBezTo>
                  <a:pt x="98" y="772"/>
                  <a:pt x="98" y="772"/>
                  <a:pt x="98" y="772"/>
                </a:cubicBezTo>
                <a:cubicBezTo>
                  <a:pt x="103" y="687"/>
                  <a:pt x="123" y="604"/>
                  <a:pt x="157" y="527"/>
                </a:cubicBezTo>
                <a:close/>
                <a:moveTo>
                  <a:pt x="98" y="868"/>
                </a:moveTo>
                <a:cubicBezTo>
                  <a:pt x="392" y="868"/>
                  <a:pt x="392" y="868"/>
                  <a:pt x="392" y="868"/>
                </a:cubicBezTo>
                <a:cubicBezTo>
                  <a:pt x="396" y="955"/>
                  <a:pt x="412" y="1036"/>
                  <a:pt x="435" y="1110"/>
                </a:cubicBezTo>
                <a:cubicBezTo>
                  <a:pt x="157" y="1110"/>
                  <a:pt x="157" y="1110"/>
                  <a:pt x="157" y="1110"/>
                </a:cubicBezTo>
                <a:cubicBezTo>
                  <a:pt x="124" y="1035"/>
                  <a:pt x="104" y="953"/>
                  <a:pt x="98" y="868"/>
                </a:cubicBezTo>
                <a:close/>
                <a:moveTo>
                  <a:pt x="308" y="1330"/>
                </a:moveTo>
                <a:cubicBezTo>
                  <a:pt x="270" y="1292"/>
                  <a:pt x="237" y="1251"/>
                  <a:pt x="209" y="1206"/>
                </a:cubicBezTo>
                <a:cubicBezTo>
                  <a:pt x="468" y="1206"/>
                  <a:pt x="468" y="1206"/>
                  <a:pt x="468" y="1206"/>
                </a:cubicBezTo>
                <a:cubicBezTo>
                  <a:pt x="496" y="1277"/>
                  <a:pt x="527" y="1340"/>
                  <a:pt x="557" y="1391"/>
                </a:cubicBezTo>
                <a:cubicBezTo>
                  <a:pt x="587" y="1442"/>
                  <a:pt x="616" y="1485"/>
                  <a:pt x="642" y="1520"/>
                </a:cubicBezTo>
                <a:cubicBezTo>
                  <a:pt x="517" y="1489"/>
                  <a:pt x="402" y="1424"/>
                  <a:pt x="308" y="1330"/>
                </a:cubicBezTo>
                <a:close/>
                <a:moveTo>
                  <a:pt x="772" y="1529"/>
                </a:moveTo>
                <a:cubicBezTo>
                  <a:pt x="730" y="1481"/>
                  <a:pt x="640" y="1364"/>
                  <a:pt x="572" y="1206"/>
                </a:cubicBezTo>
                <a:cubicBezTo>
                  <a:pt x="772" y="1206"/>
                  <a:pt x="772" y="1206"/>
                  <a:pt x="772" y="1206"/>
                </a:cubicBezTo>
                <a:lnTo>
                  <a:pt x="772" y="1529"/>
                </a:lnTo>
                <a:close/>
                <a:moveTo>
                  <a:pt x="772" y="1110"/>
                </a:moveTo>
                <a:cubicBezTo>
                  <a:pt x="535" y="1110"/>
                  <a:pt x="535" y="1110"/>
                  <a:pt x="535" y="1110"/>
                </a:cubicBezTo>
                <a:cubicBezTo>
                  <a:pt x="511" y="1036"/>
                  <a:pt x="493" y="954"/>
                  <a:pt x="488" y="868"/>
                </a:cubicBezTo>
                <a:cubicBezTo>
                  <a:pt x="772" y="868"/>
                  <a:pt x="772" y="868"/>
                  <a:pt x="772" y="868"/>
                </a:cubicBezTo>
                <a:lnTo>
                  <a:pt x="772" y="1110"/>
                </a:lnTo>
                <a:close/>
                <a:moveTo>
                  <a:pt x="772" y="772"/>
                </a:moveTo>
                <a:cubicBezTo>
                  <a:pt x="487" y="772"/>
                  <a:pt x="487" y="772"/>
                  <a:pt x="487" y="772"/>
                </a:cubicBezTo>
                <a:cubicBezTo>
                  <a:pt x="492" y="684"/>
                  <a:pt x="510" y="602"/>
                  <a:pt x="534" y="527"/>
                </a:cubicBezTo>
                <a:cubicBezTo>
                  <a:pt x="772" y="527"/>
                  <a:pt x="772" y="527"/>
                  <a:pt x="772" y="527"/>
                </a:cubicBezTo>
                <a:lnTo>
                  <a:pt x="772" y="772"/>
                </a:lnTo>
                <a:close/>
                <a:moveTo>
                  <a:pt x="772" y="431"/>
                </a:moveTo>
                <a:cubicBezTo>
                  <a:pt x="571" y="431"/>
                  <a:pt x="571" y="431"/>
                  <a:pt x="571" y="431"/>
                </a:cubicBezTo>
                <a:cubicBezTo>
                  <a:pt x="593" y="380"/>
                  <a:pt x="616" y="335"/>
                  <a:pt x="639" y="296"/>
                </a:cubicBezTo>
                <a:cubicBezTo>
                  <a:pt x="691" y="207"/>
                  <a:pt x="743" y="142"/>
                  <a:pt x="772" y="109"/>
                </a:cubicBezTo>
                <a:lnTo>
                  <a:pt x="772" y="431"/>
                </a:lnTo>
                <a:close/>
                <a:moveTo>
                  <a:pt x="1331" y="307"/>
                </a:moveTo>
                <a:cubicBezTo>
                  <a:pt x="1369" y="345"/>
                  <a:pt x="1402" y="387"/>
                  <a:pt x="1430" y="431"/>
                </a:cubicBezTo>
                <a:cubicBezTo>
                  <a:pt x="1173" y="431"/>
                  <a:pt x="1173" y="431"/>
                  <a:pt x="1173" y="431"/>
                </a:cubicBezTo>
                <a:cubicBezTo>
                  <a:pt x="1152" y="378"/>
                  <a:pt x="1127" y="324"/>
                  <a:pt x="1097" y="271"/>
                </a:cubicBezTo>
                <a:cubicBezTo>
                  <a:pt x="1063" y="210"/>
                  <a:pt x="1029" y="158"/>
                  <a:pt x="999" y="118"/>
                </a:cubicBezTo>
                <a:cubicBezTo>
                  <a:pt x="1124" y="150"/>
                  <a:pt x="1238" y="214"/>
                  <a:pt x="1331" y="307"/>
                </a:cubicBezTo>
                <a:close/>
                <a:moveTo>
                  <a:pt x="868" y="107"/>
                </a:moveTo>
                <a:cubicBezTo>
                  <a:pt x="909" y="155"/>
                  <a:pt x="1001" y="271"/>
                  <a:pt x="1069" y="431"/>
                </a:cubicBezTo>
                <a:cubicBezTo>
                  <a:pt x="868" y="431"/>
                  <a:pt x="868" y="431"/>
                  <a:pt x="868" y="431"/>
                </a:cubicBezTo>
                <a:lnTo>
                  <a:pt x="868" y="107"/>
                </a:lnTo>
                <a:close/>
                <a:moveTo>
                  <a:pt x="868" y="527"/>
                </a:moveTo>
                <a:cubicBezTo>
                  <a:pt x="1105" y="527"/>
                  <a:pt x="1105" y="527"/>
                  <a:pt x="1105" y="527"/>
                </a:cubicBezTo>
                <a:cubicBezTo>
                  <a:pt x="1130" y="603"/>
                  <a:pt x="1147" y="685"/>
                  <a:pt x="1152" y="772"/>
                </a:cubicBezTo>
                <a:cubicBezTo>
                  <a:pt x="868" y="772"/>
                  <a:pt x="868" y="772"/>
                  <a:pt x="868" y="772"/>
                </a:cubicBezTo>
                <a:lnTo>
                  <a:pt x="868" y="527"/>
                </a:lnTo>
                <a:close/>
                <a:moveTo>
                  <a:pt x="868" y="868"/>
                </a:moveTo>
                <a:cubicBezTo>
                  <a:pt x="1151" y="868"/>
                  <a:pt x="1151" y="868"/>
                  <a:pt x="1151" y="868"/>
                </a:cubicBezTo>
                <a:cubicBezTo>
                  <a:pt x="1146" y="955"/>
                  <a:pt x="1128" y="1037"/>
                  <a:pt x="1104" y="1110"/>
                </a:cubicBezTo>
                <a:cubicBezTo>
                  <a:pt x="868" y="1110"/>
                  <a:pt x="868" y="1110"/>
                  <a:pt x="868" y="1110"/>
                </a:cubicBezTo>
                <a:lnTo>
                  <a:pt x="868" y="868"/>
                </a:lnTo>
                <a:close/>
                <a:moveTo>
                  <a:pt x="868" y="1530"/>
                </a:moveTo>
                <a:cubicBezTo>
                  <a:pt x="868" y="1206"/>
                  <a:pt x="868" y="1206"/>
                  <a:pt x="868" y="1206"/>
                </a:cubicBezTo>
                <a:cubicBezTo>
                  <a:pt x="1068" y="1206"/>
                  <a:pt x="1068" y="1206"/>
                  <a:pt x="1068" y="1206"/>
                </a:cubicBezTo>
                <a:cubicBezTo>
                  <a:pt x="1046" y="1257"/>
                  <a:pt x="1023" y="1302"/>
                  <a:pt x="1000" y="1340"/>
                </a:cubicBezTo>
                <a:cubicBezTo>
                  <a:pt x="949" y="1430"/>
                  <a:pt x="896" y="1497"/>
                  <a:pt x="868" y="1530"/>
                </a:cubicBezTo>
                <a:close/>
                <a:moveTo>
                  <a:pt x="1331" y="1330"/>
                </a:moveTo>
                <a:cubicBezTo>
                  <a:pt x="1237" y="1424"/>
                  <a:pt x="1123" y="1489"/>
                  <a:pt x="997" y="1520"/>
                </a:cubicBezTo>
                <a:cubicBezTo>
                  <a:pt x="1023" y="1485"/>
                  <a:pt x="1053" y="1442"/>
                  <a:pt x="1082" y="1391"/>
                </a:cubicBezTo>
                <a:cubicBezTo>
                  <a:pt x="1119" y="1327"/>
                  <a:pt x="1149" y="1265"/>
                  <a:pt x="1171" y="1206"/>
                </a:cubicBezTo>
                <a:cubicBezTo>
                  <a:pt x="1430" y="1206"/>
                  <a:pt x="1430" y="1206"/>
                  <a:pt x="1430" y="1206"/>
                </a:cubicBezTo>
                <a:cubicBezTo>
                  <a:pt x="1402" y="1251"/>
                  <a:pt x="1369" y="1292"/>
                  <a:pt x="1331" y="1330"/>
                </a:cubicBezTo>
                <a:close/>
                <a:moveTo>
                  <a:pt x="1482" y="1110"/>
                </a:moveTo>
                <a:cubicBezTo>
                  <a:pt x="1204" y="1110"/>
                  <a:pt x="1204" y="1110"/>
                  <a:pt x="1204" y="1110"/>
                </a:cubicBezTo>
                <a:cubicBezTo>
                  <a:pt x="1232" y="1018"/>
                  <a:pt x="1244" y="936"/>
                  <a:pt x="1247" y="868"/>
                </a:cubicBezTo>
                <a:cubicBezTo>
                  <a:pt x="1541" y="868"/>
                  <a:pt x="1541" y="868"/>
                  <a:pt x="1541" y="868"/>
                </a:cubicBezTo>
                <a:cubicBezTo>
                  <a:pt x="1535" y="953"/>
                  <a:pt x="1515" y="1035"/>
                  <a:pt x="1482" y="1110"/>
                </a:cubicBezTo>
                <a:close/>
                <a:moveTo>
                  <a:pt x="1248" y="772"/>
                </a:moveTo>
                <a:cubicBezTo>
                  <a:pt x="1244" y="691"/>
                  <a:pt x="1230" y="609"/>
                  <a:pt x="1206" y="527"/>
                </a:cubicBezTo>
                <a:cubicBezTo>
                  <a:pt x="1482" y="527"/>
                  <a:pt x="1482" y="527"/>
                  <a:pt x="1482" y="527"/>
                </a:cubicBezTo>
                <a:cubicBezTo>
                  <a:pt x="1516" y="604"/>
                  <a:pt x="1536" y="687"/>
                  <a:pt x="1541" y="772"/>
                </a:cubicBezTo>
                <a:lnTo>
                  <a:pt x="1248" y="7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3" name="Freeform 230"/>
          <p:cNvSpPr>
            <a:spLocks noEditPoints="1"/>
          </p:cNvSpPr>
          <p:nvPr/>
        </p:nvSpPr>
        <p:spPr bwMode="auto">
          <a:xfrm>
            <a:off x="8160842" y="4584158"/>
            <a:ext cx="392103" cy="392543"/>
          </a:xfrm>
          <a:custGeom>
            <a:avLst/>
            <a:gdLst>
              <a:gd name="T0" fmla="*/ 665 w 1637"/>
              <a:gd name="T1" fmla="*/ 1591 h 1639"/>
              <a:gd name="T2" fmla="*/ 695 w 1637"/>
              <a:gd name="T3" fmla="*/ 1635 h 1639"/>
              <a:gd name="T4" fmla="*/ 714 w 1637"/>
              <a:gd name="T5" fmla="*/ 1639 h 1639"/>
              <a:gd name="T6" fmla="*/ 714 w 1637"/>
              <a:gd name="T7" fmla="*/ 1639 h 1639"/>
              <a:gd name="T8" fmla="*/ 1015 w 1637"/>
              <a:gd name="T9" fmla="*/ 1638 h 1639"/>
              <a:gd name="T10" fmla="*/ 1019 w 1637"/>
              <a:gd name="T11" fmla="*/ 1639 h 1639"/>
              <a:gd name="T12" fmla="*/ 1067 w 1637"/>
              <a:gd name="T13" fmla="*/ 1591 h 1639"/>
              <a:gd name="T14" fmla="*/ 1067 w 1637"/>
              <a:gd name="T15" fmla="*/ 1590 h 1639"/>
              <a:gd name="T16" fmla="*/ 768 w 1637"/>
              <a:gd name="T17" fmla="*/ 871 h 1639"/>
              <a:gd name="T18" fmla="*/ 49 w 1637"/>
              <a:gd name="T19" fmla="*/ 572 h 1639"/>
              <a:gd name="T20" fmla="*/ 48 w 1637"/>
              <a:gd name="T21" fmla="*/ 572 h 1639"/>
              <a:gd name="T22" fmla="*/ 0 w 1637"/>
              <a:gd name="T23" fmla="*/ 620 h 1639"/>
              <a:gd name="T24" fmla="*/ 0 w 1637"/>
              <a:gd name="T25" fmla="*/ 926 h 1639"/>
              <a:gd name="T26" fmla="*/ 48 w 1637"/>
              <a:gd name="T27" fmla="*/ 974 h 1639"/>
              <a:gd name="T28" fmla="*/ 665 w 1637"/>
              <a:gd name="T29" fmla="*/ 1591 h 1639"/>
              <a:gd name="T30" fmla="*/ 96 w 1637"/>
              <a:gd name="T31" fmla="*/ 670 h 1639"/>
              <a:gd name="T32" fmla="*/ 701 w 1637"/>
              <a:gd name="T33" fmla="*/ 939 h 1639"/>
              <a:gd name="T34" fmla="*/ 969 w 1637"/>
              <a:gd name="T35" fmla="*/ 1542 h 1639"/>
              <a:gd name="T36" fmla="*/ 760 w 1637"/>
              <a:gd name="T37" fmla="*/ 1543 h 1639"/>
              <a:gd name="T38" fmla="*/ 553 w 1637"/>
              <a:gd name="T39" fmla="*/ 1086 h 1639"/>
              <a:gd name="T40" fmla="*/ 96 w 1637"/>
              <a:gd name="T41" fmla="*/ 879 h 1639"/>
              <a:gd name="T42" fmla="*/ 96 w 1637"/>
              <a:gd name="T43" fmla="*/ 670 h 1639"/>
              <a:gd name="T44" fmla="*/ 0 w 1637"/>
              <a:gd name="T45" fmla="*/ 1424 h 1639"/>
              <a:gd name="T46" fmla="*/ 215 w 1637"/>
              <a:gd name="T47" fmla="*/ 1639 h 1639"/>
              <a:gd name="T48" fmla="*/ 430 w 1637"/>
              <a:gd name="T49" fmla="*/ 1424 h 1639"/>
              <a:gd name="T50" fmla="*/ 215 w 1637"/>
              <a:gd name="T51" fmla="*/ 1210 h 1639"/>
              <a:gd name="T52" fmla="*/ 0 w 1637"/>
              <a:gd name="T53" fmla="*/ 1424 h 1639"/>
              <a:gd name="T54" fmla="*/ 334 w 1637"/>
              <a:gd name="T55" fmla="*/ 1424 h 1639"/>
              <a:gd name="T56" fmla="*/ 215 w 1637"/>
              <a:gd name="T57" fmla="*/ 1543 h 1639"/>
              <a:gd name="T58" fmla="*/ 96 w 1637"/>
              <a:gd name="T59" fmla="*/ 1424 h 1639"/>
              <a:gd name="T60" fmla="*/ 215 w 1637"/>
              <a:gd name="T61" fmla="*/ 1306 h 1639"/>
              <a:gd name="T62" fmla="*/ 334 w 1637"/>
              <a:gd name="T63" fmla="*/ 1424 h 1639"/>
              <a:gd name="T64" fmla="*/ 1172 w 1637"/>
              <a:gd name="T65" fmla="*/ 466 h 1639"/>
              <a:gd name="T66" fmla="*/ 667 w 1637"/>
              <a:gd name="T67" fmla="*/ 125 h 1639"/>
              <a:gd name="T68" fmla="*/ 48 w 1637"/>
              <a:gd name="T69" fmla="*/ 0 h 1639"/>
              <a:gd name="T70" fmla="*/ 0 w 1637"/>
              <a:gd name="T71" fmla="*/ 48 h 1639"/>
              <a:gd name="T72" fmla="*/ 0 w 1637"/>
              <a:gd name="T73" fmla="*/ 350 h 1639"/>
              <a:gd name="T74" fmla="*/ 48 w 1637"/>
              <a:gd name="T75" fmla="*/ 398 h 1639"/>
              <a:gd name="T76" fmla="*/ 512 w 1637"/>
              <a:gd name="T77" fmla="*/ 491 h 1639"/>
              <a:gd name="T78" fmla="*/ 891 w 1637"/>
              <a:gd name="T79" fmla="*/ 747 h 1639"/>
              <a:gd name="T80" fmla="*/ 1146 w 1637"/>
              <a:gd name="T81" fmla="*/ 1126 h 1639"/>
              <a:gd name="T82" fmla="*/ 1240 w 1637"/>
              <a:gd name="T83" fmla="*/ 1589 h 1639"/>
              <a:gd name="T84" fmla="*/ 1265 w 1637"/>
              <a:gd name="T85" fmla="*/ 1632 h 1639"/>
              <a:gd name="T86" fmla="*/ 1289 w 1637"/>
              <a:gd name="T87" fmla="*/ 1638 h 1639"/>
              <a:gd name="T88" fmla="*/ 1289 w 1637"/>
              <a:gd name="T89" fmla="*/ 1638 h 1639"/>
              <a:gd name="T90" fmla="*/ 1584 w 1637"/>
              <a:gd name="T91" fmla="*/ 1637 h 1639"/>
              <a:gd name="T92" fmla="*/ 1589 w 1637"/>
              <a:gd name="T93" fmla="*/ 1637 h 1639"/>
              <a:gd name="T94" fmla="*/ 1637 w 1637"/>
              <a:gd name="T95" fmla="*/ 1589 h 1639"/>
              <a:gd name="T96" fmla="*/ 1637 w 1637"/>
              <a:gd name="T97" fmla="*/ 1589 h 1639"/>
              <a:gd name="T98" fmla="*/ 1637 w 1637"/>
              <a:gd name="T99" fmla="*/ 1589 h 1639"/>
              <a:gd name="T100" fmla="*/ 1513 w 1637"/>
              <a:gd name="T101" fmla="*/ 971 h 1639"/>
              <a:gd name="T102" fmla="*/ 1172 w 1637"/>
              <a:gd name="T103" fmla="*/ 466 h 1639"/>
              <a:gd name="T104" fmla="*/ 1335 w 1637"/>
              <a:gd name="T105" fmla="*/ 1542 h 1639"/>
              <a:gd name="T106" fmla="*/ 1235 w 1637"/>
              <a:gd name="T107" fmla="*/ 1088 h 1639"/>
              <a:gd name="T108" fmla="*/ 959 w 1637"/>
              <a:gd name="T109" fmla="*/ 679 h 1639"/>
              <a:gd name="T110" fmla="*/ 550 w 1637"/>
              <a:gd name="T111" fmla="*/ 403 h 1639"/>
              <a:gd name="T112" fmla="*/ 96 w 1637"/>
              <a:gd name="T113" fmla="*/ 303 h 1639"/>
              <a:gd name="T114" fmla="*/ 96 w 1637"/>
              <a:gd name="T115" fmla="*/ 97 h 1639"/>
              <a:gd name="T116" fmla="*/ 630 w 1637"/>
              <a:gd name="T117" fmla="*/ 214 h 1639"/>
              <a:gd name="T118" fmla="*/ 1104 w 1637"/>
              <a:gd name="T119" fmla="*/ 534 h 1639"/>
              <a:gd name="T120" fmla="*/ 1424 w 1637"/>
              <a:gd name="T121" fmla="*/ 1008 h 1639"/>
              <a:gd name="T122" fmla="*/ 1541 w 1637"/>
              <a:gd name="T123" fmla="*/ 1541 h 1639"/>
              <a:gd name="T124" fmla="*/ 1335 w 1637"/>
              <a:gd name="T125" fmla="*/ 1542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7" h="1639">
                <a:moveTo>
                  <a:pt x="665" y="1591"/>
                </a:moveTo>
                <a:cubicBezTo>
                  <a:pt x="665" y="1611"/>
                  <a:pt x="678" y="1628"/>
                  <a:pt x="695" y="1635"/>
                </a:cubicBezTo>
                <a:cubicBezTo>
                  <a:pt x="701" y="1637"/>
                  <a:pt x="707" y="1639"/>
                  <a:pt x="714" y="1639"/>
                </a:cubicBezTo>
                <a:cubicBezTo>
                  <a:pt x="714" y="1639"/>
                  <a:pt x="714" y="1639"/>
                  <a:pt x="714" y="1639"/>
                </a:cubicBezTo>
                <a:cubicBezTo>
                  <a:pt x="1015" y="1638"/>
                  <a:pt x="1015" y="1638"/>
                  <a:pt x="1015" y="1638"/>
                </a:cubicBezTo>
                <a:cubicBezTo>
                  <a:pt x="1016" y="1638"/>
                  <a:pt x="1017" y="1639"/>
                  <a:pt x="1019" y="1639"/>
                </a:cubicBezTo>
                <a:cubicBezTo>
                  <a:pt x="1045" y="1639"/>
                  <a:pt x="1067" y="1617"/>
                  <a:pt x="1067" y="1591"/>
                </a:cubicBezTo>
                <a:cubicBezTo>
                  <a:pt x="1067" y="1590"/>
                  <a:pt x="1067" y="1590"/>
                  <a:pt x="1067" y="1590"/>
                </a:cubicBezTo>
                <a:cubicBezTo>
                  <a:pt x="1067" y="1318"/>
                  <a:pt x="961" y="1063"/>
                  <a:pt x="768" y="871"/>
                </a:cubicBezTo>
                <a:cubicBezTo>
                  <a:pt x="576" y="678"/>
                  <a:pt x="320" y="572"/>
                  <a:pt x="49" y="572"/>
                </a:cubicBezTo>
                <a:cubicBezTo>
                  <a:pt x="48" y="572"/>
                  <a:pt x="48" y="572"/>
                  <a:pt x="48" y="572"/>
                </a:cubicBezTo>
                <a:cubicBezTo>
                  <a:pt x="22" y="572"/>
                  <a:pt x="0" y="594"/>
                  <a:pt x="0" y="620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52"/>
                  <a:pt x="22" y="974"/>
                  <a:pt x="48" y="974"/>
                </a:cubicBezTo>
                <a:cubicBezTo>
                  <a:pt x="389" y="974"/>
                  <a:pt x="665" y="1250"/>
                  <a:pt x="665" y="1591"/>
                </a:cubicBezTo>
                <a:close/>
                <a:moveTo>
                  <a:pt x="96" y="670"/>
                </a:moveTo>
                <a:cubicBezTo>
                  <a:pt x="325" y="681"/>
                  <a:pt x="538" y="776"/>
                  <a:pt x="701" y="939"/>
                </a:cubicBezTo>
                <a:cubicBezTo>
                  <a:pt x="863" y="1101"/>
                  <a:pt x="958" y="1314"/>
                  <a:pt x="969" y="1542"/>
                </a:cubicBezTo>
                <a:cubicBezTo>
                  <a:pt x="760" y="1543"/>
                  <a:pt x="760" y="1543"/>
                  <a:pt x="760" y="1543"/>
                </a:cubicBezTo>
                <a:cubicBezTo>
                  <a:pt x="748" y="1370"/>
                  <a:pt x="676" y="1210"/>
                  <a:pt x="553" y="1086"/>
                </a:cubicBezTo>
                <a:cubicBezTo>
                  <a:pt x="429" y="963"/>
                  <a:pt x="269" y="891"/>
                  <a:pt x="96" y="879"/>
                </a:cubicBezTo>
                <a:lnTo>
                  <a:pt x="96" y="670"/>
                </a:lnTo>
                <a:close/>
                <a:moveTo>
                  <a:pt x="0" y="1424"/>
                </a:moveTo>
                <a:cubicBezTo>
                  <a:pt x="0" y="1542"/>
                  <a:pt x="97" y="1639"/>
                  <a:pt x="215" y="1639"/>
                </a:cubicBezTo>
                <a:cubicBezTo>
                  <a:pt x="333" y="1639"/>
                  <a:pt x="430" y="1542"/>
                  <a:pt x="430" y="1424"/>
                </a:cubicBezTo>
                <a:cubicBezTo>
                  <a:pt x="430" y="1306"/>
                  <a:pt x="333" y="1210"/>
                  <a:pt x="215" y="1210"/>
                </a:cubicBezTo>
                <a:cubicBezTo>
                  <a:pt x="97" y="1210"/>
                  <a:pt x="0" y="1306"/>
                  <a:pt x="0" y="1424"/>
                </a:cubicBezTo>
                <a:close/>
                <a:moveTo>
                  <a:pt x="334" y="1424"/>
                </a:moveTo>
                <a:cubicBezTo>
                  <a:pt x="334" y="1490"/>
                  <a:pt x="280" y="1543"/>
                  <a:pt x="215" y="1543"/>
                </a:cubicBezTo>
                <a:cubicBezTo>
                  <a:pt x="150" y="1543"/>
                  <a:pt x="96" y="1490"/>
                  <a:pt x="96" y="1424"/>
                </a:cubicBezTo>
                <a:cubicBezTo>
                  <a:pt x="96" y="1359"/>
                  <a:pt x="150" y="1306"/>
                  <a:pt x="215" y="1306"/>
                </a:cubicBezTo>
                <a:cubicBezTo>
                  <a:pt x="280" y="1306"/>
                  <a:pt x="334" y="1359"/>
                  <a:pt x="334" y="1424"/>
                </a:cubicBezTo>
                <a:close/>
                <a:moveTo>
                  <a:pt x="1172" y="466"/>
                </a:moveTo>
                <a:cubicBezTo>
                  <a:pt x="1026" y="320"/>
                  <a:pt x="856" y="205"/>
                  <a:pt x="667" y="125"/>
                </a:cubicBezTo>
                <a:cubicBezTo>
                  <a:pt x="471" y="42"/>
                  <a:pt x="263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76"/>
                  <a:pt x="22" y="398"/>
                  <a:pt x="48" y="398"/>
                </a:cubicBezTo>
                <a:cubicBezTo>
                  <a:pt x="209" y="398"/>
                  <a:pt x="365" y="429"/>
                  <a:pt x="512" y="491"/>
                </a:cubicBezTo>
                <a:cubicBezTo>
                  <a:pt x="654" y="551"/>
                  <a:pt x="781" y="637"/>
                  <a:pt x="891" y="747"/>
                </a:cubicBezTo>
                <a:cubicBezTo>
                  <a:pt x="1000" y="856"/>
                  <a:pt x="1086" y="984"/>
                  <a:pt x="1146" y="1126"/>
                </a:cubicBezTo>
                <a:cubicBezTo>
                  <a:pt x="1208" y="1272"/>
                  <a:pt x="1240" y="1428"/>
                  <a:pt x="1240" y="1589"/>
                </a:cubicBezTo>
                <a:cubicBezTo>
                  <a:pt x="1240" y="1608"/>
                  <a:pt x="1250" y="1623"/>
                  <a:pt x="1265" y="1632"/>
                </a:cubicBezTo>
                <a:cubicBezTo>
                  <a:pt x="1272" y="1636"/>
                  <a:pt x="1280" y="1638"/>
                  <a:pt x="1289" y="1638"/>
                </a:cubicBezTo>
                <a:cubicBezTo>
                  <a:pt x="1289" y="1638"/>
                  <a:pt x="1289" y="1638"/>
                  <a:pt x="1289" y="1638"/>
                </a:cubicBezTo>
                <a:cubicBezTo>
                  <a:pt x="1584" y="1637"/>
                  <a:pt x="1584" y="1637"/>
                  <a:pt x="1584" y="1637"/>
                </a:cubicBezTo>
                <a:cubicBezTo>
                  <a:pt x="1586" y="1637"/>
                  <a:pt x="1588" y="1637"/>
                  <a:pt x="1589" y="1637"/>
                </a:cubicBezTo>
                <a:cubicBezTo>
                  <a:pt x="1616" y="1637"/>
                  <a:pt x="1637" y="1616"/>
                  <a:pt x="1637" y="1589"/>
                </a:cubicBezTo>
                <a:cubicBezTo>
                  <a:pt x="1637" y="1589"/>
                  <a:pt x="1637" y="1589"/>
                  <a:pt x="1637" y="1589"/>
                </a:cubicBezTo>
                <a:cubicBezTo>
                  <a:pt x="1637" y="1589"/>
                  <a:pt x="1637" y="1589"/>
                  <a:pt x="1637" y="1589"/>
                </a:cubicBezTo>
                <a:cubicBezTo>
                  <a:pt x="1637" y="1375"/>
                  <a:pt x="1595" y="1167"/>
                  <a:pt x="1513" y="971"/>
                </a:cubicBezTo>
                <a:cubicBezTo>
                  <a:pt x="1432" y="782"/>
                  <a:pt x="1318" y="612"/>
                  <a:pt x="1172" y="466"/>
                </a:cubicBezTo>
                <a:close/>
                <a:moveTo>
                  <a:pt x="1335" y="1542"/>
                </a:moveTo>
                <a:cubicBezTo>
                  <a:pt x="1329" y="1385"/>
                  <a:pt x="1296" y="1232"/>
                  <a:pt x="1235" y="1088"/>
                </a:cubicBezTo>
                <a:cubicBezTo>
                  <a:pt x="1170" y="935"/>
                  <a:pt x="1077" y="797"/>
                  <a:pt x="959" y="679"/>
                </a:cubicBezTo>
                <a:cubicBezTo>
                  <a:pt x="841" y="561"/>
                  <a:pt x="703" y="468"/>
                  <a:pt x="550" y="403"/>
                </a:cubicBezTo>
                <a:cubicBezTo>
                  <a:pt x="405" y="342"/>
                  <a:pt x="253" y="308"/>
                  <a:pt x="96" y="303"/>
                </a:cubicBezTo>
                <a:cubicBezTo>
                  <a:pt x="96" y="97"/>
                  <a:pt x="96" y="97"/>
                  <a:pt x="96" y="97"/>
                </a:cubicBezTo>
                <a:cubicBezTo>
                  <a:pt x="281" y="103"/>
                  <a:pt x="460" y="142"/>
                  <a:pt x="630" y="214"/>
                </a:cubicBezTo>
                <a:cubicBezTo>
                  <a:pt x="807" y="289"/>
                  <a:pt x="967" y="396"/>
                  <a:pt x="1104" y="534"/>
                </a:cubicBezTo>
                <a:cubicBezTo>
                  <a:pt x="1241" y="671"/>
                  <a:pt x="1349" y="830"/>
                  <a:pt x="1424" y="1008"/>
                </a:cubicBezTo>
                <a:cubicBezTo>
                  <a:pt x="1496" y="1178"/>
                  <a:pt x="1535" y="1357"/>
                  <a:pt x="1541" y="1541"/>
                </a:cubicBezTo>
                <a:lnTo>
                  <a:pt x="1335" y="1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4" name="Freeform 257"/>
          <p:cNvSpPr>
            <a:spLocks noEditPoints="1"/>
          </p:cNvSpPr>
          <p:nvPr/>
        </p:nvSpPr>
        <p:spPr bwMode="auto">
          <a:xfrm>
            <a:off x="8160622" y="3272931"/>
            <a:ext cx="392543" cy="318611"/>
          </a:xfrm>
          <a:custGeom>
            <a:avLst/>
            <a:gdLst>
              <a:gd name="T0" fmla="*/ 1437 w 1639"/>
              <a:gd name="T1" fmla="*/ 231 h 1330"/>
              <a:gd name="T2" fmla="*/ 1188 w 1639"/>
              <a:gd name="T3" fmla="*/ 77 h 1330"/>
              <a:gd name="T4" fmla="*/ 451 w 1639"/>
              <a:gd name="T5" fmla="*/ 77 h 1330"/>
              <a:gd name="T6" fmla="*/ 203 w 1639"/>
              <a:gd name="T7" fmla="*/ 231 h 1330"/>
              <a:gd name="T8" fmla="*/ 203 w 1639"/>
              <a:gd name="T9" fmla="*/ 1330 h 1330"/>
              <a:gd name="T10" fmla="*/ 97 w 1639"/>
              <a:gd name="T11" fmla="*/ 1127 h 1330"/>
              <a:gd name="T12" fmla="*/ 388 w 1639"/>
              <a:gd name="T13" fmla="*/ 327 h 1330"/>
              <a:gd name="T14" fmla="*/ 557 w 1639"/>
              <a:gd name="T15" fmla="*/ 96 h 1330"/>
              <a:gd name="T16" fmla="*/ 1145 w 1639"/>
              <a:gd name="T17" fmla="*/ 250 h 1330"/>
              <a:gd name="T18" fmla="*/ 1543 w 1639"/>
              <a:gd name="T19" fmla="*/ 433 h 1330"/>
              <a:gd name="T20" fmla="*/ 203 w 1639"/>
              <a:gd name="T21" fmla="*/ 1234 h 1330"/>
              <a:gd name="T22" fmla="*/ 443 w 1639"/>
              <a:gd name="T23" fmla="*/ 751 h 1330"/>
              <a:gd name="T24" fmla="*/ 835 w 1639"/>
              <a:gd name="T25" fmla="*/ 359 h 1330"/>
              <a:gd name="T26" fmla="*/ 835 w 1639"/>
              <a:gd name="T27" fmla="*/ 455 h 1330"/>
              <a:gd name="T28" fmla="*/ 835 w 1639"/>
              <a:gd name="T29" fmla="*/ 540 h 1330"/>
              <a:gd name="T30" fmla="*/ 1045 w 1639"/>
              <a:gd name="T31" fmla="*/ 751 h 1330"/>
              <a:gd name="T32" fmla="*/ 720 w 1639"/>
              <a:gd name="T33" fmla="*/ 751 h 1330"/>
              <a:gd name="T34" fmla="*/ 835 w 1639"/>
              <a:gd name="T35" fmla="*/ 865 h 1330"/>
              <a:gd name="T36" fmla="*/ 1395 w 1639"/>
              <a:gd name="T37" fmla="*/ 527 h 1330"/>
              <a:gd name="T38" fmla="*/ 1383 w 1639"/>
              <a:gd name="T39" fmla="*/ 535 h 1330"/>
              <a:gd name="T40" fmla="*/ 1370 w 1639"/>
              <a:gd name="T41" fmla="*/ 540 h 1330"/>
              <a:gd name="T42" fmla="*/ 1356 w 1639"/>
              <a:gd name="T43" fmla="*/ 541 h 1330"/>
              <a:gd name="T44" fmla="*/ 1342 w 1639"/>
              <a:gd name="T45" fmla="*/ 537 h 1330"/>
              <a:gd name="T46" fmla="*/ 1330 w 1639"/>
              <a:gd name="T47" fmla="*/ 530 h 1330"/>
              <a:gd name="T48" fmla="*/ 1313 w 1639"/>
              <a:gd name="T49" fmla="*/ 488 h 1330"/>
              <a:gd name="T50" fmla="*/ 1316 w 1639"/>
              <a:gd name="T51" fmla="*/ 474 h 1330"/>
              <a:gd name="T52" fmla="*/ 1323 w 1639"/>
              <a:gd name="T53" fmla="*/ 462 h 1330"/>
              <a:gd name="T54" fmla="*/ 1334 w 1639"/>
              <a:gd name="T55" fmla="*/ 453 h 1330"/>
              <a:gd name="T56" fmla="*/ 1347 w 1639"/>
              <a:gd name="T57" fmla="*/ 447 h 1330"/>
              <a:gd name="T58" fmla="*/ 1365 w 1639"/>
              <a:gd name="T59" fmla="*/ 445 h 1330"/>
              <a:gd name="T60" fmla="*/ 1379 w 1639"/>
              <a:gd name="T61" fmla="*/ 448 h 1330"/>
              <a:gd name="T62" fmla="*/ 1391 w 1639"/>
              <a:gd name="T63" fmla="*/ 456 h 1330"/>
              <a:gd name="T64" fmla="*/ 1401 w 1639"/>
              <a:gd name="T65" fmla="*/ 466 h 1330"/>
              <a:gd name="T66" fmla="*/ 1407 w 1639"/>
              <a:gd name="T67" fmla="*/ 479 h 1330"/>
              <a:gd name="T68" fmla="*/ 1408 w 1639"/>
              <a:gd name="T69" fmla="*/ 623 h 1330"/>
              <a:gd name="T70" fmla="*/ 1408 w 1639"/>
              <a:gd name="T71" fmla="*/ 637 h 1330"/>
              <a:gd name="T72" fmla="*/ 1403 w 1639"/>
              <a:gd name="T73" fmla="*/ 650 h 1330"/>
              <a:gd name="T74" fmla="*/ 1395 w 1639"/>
              <a:gd name="T75" fmla="*/ 661 h 1330"/>
              <a:gd name="T76" fmla="*/ 1383 w 1639"/>
              <a:gd name="T77" fmla="*/ 670 h 1330"/>
              <a:gd name="T78" fmla="*/ 1370 w 1639"/>
              <a:gd name="T79" fmla="*/ 675 h 1330"/>
              <a:gd name="T80" fmla="*/ 1356 w 1639"/>
              <a:gd name="T81" fmla="*/ 675 h 1330"/>
              <a:gd name="T82" fmla="*/ 1342 w 1639"/>
              <a:gd name="T83" fmla="*/ 672 h 1330"/>
              <a:gd name="T84" fmla="*/ 1330 w 1639"/>
              <a:gd name="T85" fmla="*/ 665 h 1330"/>
              <a:gd name="T86" fmla="*/ 1321 w 1639"/>
              <a:gd name="T87" fmla="*/ 654 h 1330"/>
              <a:gd name="T88" fmla="*/ 1315 w 1639"/>
              <a:gd name="T89" fmla="*/ 641 h 1330"/>
              <a:gd name="T90" fmla="*/ 1313 w 1639"/>
              <a:gd name="T91" fmla="*/ 627 h 1330"/>
              <a:gd name="T92" fmla="*/ 1334 w 1639"/>
              <a:gd name="T93" fmla="*/ 587 h 1330"/>
              <a:gd name="T94" fmla="*/ 1347 w 1639"/>
              <a:gd name="T95" fmla="*/ 581 h 1330"/>
              <a:gd name="T96" fmla="*/ 1395 w 1639"/>
              <a:gd name="T97" fmla="*/ 593 h 1330"/>
              <a:gd name="T98" fmla="*/ 1403 w 1639"/>
              <a:gd name="T99" fmla="*/ 605 h 1330"/>
              <a:gd name="T100" fmla="*/ 1408 w 1639"/>
              <a:gd name="T101" fmla="*/ 618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39" h="1330">
                <a:moveTo>
                  <a:pt x="1639" y="1127"/>
                </a:moveTo>
                <a:cubicBezTo>
                  <a:pt x="1639" y="433"/>
                  <a:pt x="1639" y="433"/>
                  <a:pt x="1639" y="433"/>
                </a:cubicBezTo>
                <a:cubicBezTo>
                  <a:pt x="1639" y="322"/>
                  <a:pt x="1548" y="231"/>
                  <a:pt x="1437" y="231"/>
                </a:cubicBezTo>
                <a:cubicBezTo>
                  <a:pt x="1251" y="231"/>
                  <a:pt x="1251" y="231"/>
                  <a:pt x="1251" y="231"/>
                </a:cubicBezTo>
                <a:cubicBezTo>
                  <a:pt x="1247" y="231"/>
                  <a:pt x="1238" y="225"/>
                  <a:pt x="1236" y="220"/>
                </a:cubicBezTo>
                <a:cubicBezTo>
                  <a:pt x="1188" y="77"/>
                  <a:pt x="1188" y="77"/>
                  <a:pt x="1188" y="77"/>
                </a:cubicBezTo>
                <a:cubicBezTo>
                  <a:pt x="1174" y="33"/>
                  <a:pt x="1128" y="0"/>
                  <a:pt x="1082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11" y="0"/>
                  <a:pt x="465" y="33"/>
                  <a:pt x="451" y="77"/>
                </a:cubicBezTo>
                <a:cubicBezTo>
                  <a:pt x="403" y="220"/>
                  <a:pt x="403" y="220"/>
                  <a:pt x="403" y="220"/>
                </a:cubicBezTo>
                <a:cubicBezTo>
                  <a:pt x="402" y="225"/>
                  <a:pt x="393" y="231"/>
                  <a:pt x="388" y="231"/>
                </a:cubicBezTo>
                <a:cubicBezTo>
                  <a:pt x="203" y="231"/>
                  <a:pt x="203" y="231"/>
                  <a:pt x="203" y="231"/>
                </a:cubicBezTo>
                <a:cubicBezTo>
                  <a:pt x="91" y="231"/>
                  <a:pt x="0" y="322"/>
                  <a:pt x="0" y="433"/>
                </a:cubicBezTo>
                <a:cubicBezTo>
                  <a:pt x="0" y="1127"/>
                  <a:pt x="0" y="1127"/>
                  <a:pt x="0" y="1127"/>
                </a:cubicBezTo>
                <a:cubicBezTo>
                  <a:pt x="0" y="1239"/>
                  <a:pt x="91" y="1330"/>
                  <a:pt x="203" y="1330"/>
                </a:cubicBezTo>
                <a:cubicBezTo>
                  <a:pt x="1437" y="1330"/>
                  <a:pt x="1437" y="1330"/>
                  <a:pt x="1437" y="1330"/>
                </a:cubicBezTo>
                <a:cubicBezTo>
                  <a:pt x="1548" y="1330"/>
                  <a:pt x="1639" y="1239"/>
                  <a:pt x="1639" y="1127"/>
                </a:cubicBezTo>
                <a:close/>
                <a:moveTo>
                  <a:pt x="97" y="1127"/>
                </a:moveTo>
                <a:cubicBezTo>
                  <a:pt x="97" y="433"/>
                  <a:pt x="97" y="433"/>
                  <a:pt x="97" y="433"/>
                </a:cubicBezTo>
                <a:cubicBezTo>
                  <a:pt x="97" y="375"/>
                  <a:pt x="144" y="327"/>
                  <a:pt x="203" y="327"/>
                </a:cubicBezTo>
                <a:cubicBezTo>
                  <a:pt x="388" y="327"/>
                  <a:pt x="388" y="327"/>
                  <a:pt x="388" y="327"/>
                </a:cubicBezTo>
                <a:cubicBezTo>
                  <a:pt x="434" y="327"/>
                  <a:pt x="480" y="294"/>
                  <a:pt x="494" y="251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44" y="102"/>
                  <a:pt x="553" y="96"/>
                  <a:pt x="557" y="96"/>
                </a:cubicBezTo>
                <a:cubicBezTo>
                  <a:pt x="1082" y="96"/>
                  <a:pt x="1082" y="96"/>
                  <a:pt x="1082" y="96"/>
                </a:cubicBezTo>
                <a:cubicBezTo>
                  <a:pt x="1087" y="96"/>
                  <a:pt x="1096" y="102"/>
                  <a:pt x="1097" y="107"/>
                </a:cubicBezTo>
                <a:cubicBezTo>
                  <a:pt x="1145" y="250"/>
                  <a:pt x="1145" y="250"/>
                  <a:pt x="1145" y="250"/>
                </a:cubicBezTo>
                <a:cubicBezTo>
                  <a:pt x="1159" y="294"/>
                  <a:pt x="1205" y="327"/>
                  <a:pt x="1251" y="327"/>
                </a:cubicBezTo>
                <a:cubicBezTo>
                  <a:pt x="1437" y="327"/>
                  <a:pt x="1437" y="327"/>
                  <a:pt x="1437" y="327"/>
                </a:cubicBezTo>
                <a:cubicBezTo>
                  <a:pt x="1495" y="327"/>
                  <a:pt x="1543" y="375"/>
                  <a:pt x="1543" y="433"/>
                </a:cubicBezTo>
                <a:cubicBezTo>
                  <a:pt x="1543" y="1127"/>
                  <a:pt x="1543" y="1127"/>
                  <a:pt x="1543" y="1127"/>
                </a:cubicBezTo>
                <a:cubicBezTo>
                  <a:pt x="1543" y="1186"/>
                  <a:pt x="1495" y="1234"/>
                  <a:pt x="1437" y="1234"/>
                </a:cubicBezTo>
                <a:cubicBezTo>
                  <a:pt x="203" y="1234"/>
                  <a:pt x="203" y="1234"/>
                  <a:pt x="203" y="1234"/>
                </a:cubicBezTo>
                <a:cubicBezTo>
                  <a:pt x="144" y="1234"/>
                  <a:pt x="97" y="1186"/>
                  <a:pt x="97" y="1127"/>
                </a:cubicBezTo>
                <a:close/>
                <a:moveTo>
                  <a:pt x="835" y="359"/>
                </a:moveTo>
                <a:cubicBezTo>
                  <a:pt x="618" y="359"/>
                  <a:pt x="443" y="535"/>
                  <a:pt x="443" y="751"/>
                </a:cubicBezTo>
                <a:cubicBezTo>
                  <a:pt x="443" y="967"/>
                  <a:pt x="618" y="1143"/>
                  <a:pt x="835" y="1143"/>
                </a:cubicBezTo>
                <a:cubicBezTo>
                  <a:pt x="1051" y="1143"/>
                  <a:pt x="1226" y="967"/>
                  <a:pt x="1226" y="751"/>
                </a:cubicBezTo>
                <a:cubicBezTo>
                  <a:pt x="1226" y="535"/>
                  <a:pt x="1051" y="359"/>
                  <a:pt x="835" y="359"/>
                </a:cubicBezTo>
                <a:close/>
                <a:moveTo>
                  <a:pt x="835" y="1046"/>
                </a:moveTo>
                <a:cubicBezTo>
                  <a:pt x="671" y="1046"/>
                  <a:pt x="539" y="914"/>
                  <a:pt x="539" y="751"/>
                </a:cubicBezTo>
                <a:cubicBezTo>
                  <a:pt x="539" y="588"/>
                  <a:pt x="671" y="455"/>
                  <a:pt x="835" y="455"/>
                </a:cubicBezTo>
                <a:cubicBezTo>
                  <a:pt x="998" y="455"/>
                  <a:pt x="1130" y="588"/>
                  <a:pt x="1130" y="751"/>
                </a:cubicBezTo>
                <a:cubicBezTo>
                  <a:pt x="1130" y="914"/>
                  <a:pt x="998" y="1046"/>
                  <a:pt x="835" y="1046"/>
                </a:cubicBezTo>
                <a:close/>
                <a:moveTo>
                  <a:pt x="835" y="540"/>
                </a:moveTo>
                <a:cubicBezTo>
                  <a:pt x="719" y="540"/>
                  <a:pt x="624" y="635"/>
                  <a:pt x="624" y="751"/>
                </a:cubicBezTo>
                <a:cubicBezTo>
                  <a:pt x="624" y="867"/>
                  <a:pt x="719" y="961"/>
                  <a:pt x="835" y="961"/>
                </a:cubicBezTo>
                <a:cubicBezTo>
                  <a:pt x="950" y="961"/>
                  <a:pt x="1045" y="867"/>
                  <a:pt x="1045" y="751"/>
                </a:cubicBezTo>
                <a:cubicBezTo>
                  <a:pt x="1045" y="635"/>
                  <a:pt x="950" y="540"/>
                  <a:pt x="835" y="540"/>
                </a:cubicBezTo>
                <a:close/>
                <a:moveTo>
                  <a:pt x="835" y="865"/>
                </a:moveTo>
                <a:cubicBezTo>
                  <a:pt x="772" y="865"/>
                  <a:pt x="720" y="814"/>
                  <a:pt x="720" y="751"/>
                </a:cubicBezTo>
                <a:cubicBezTo>
                  <a:pt x="720" y="688"/>
                  <a:pt x="772" y="637"/>
                  <a:pt x="835" y="637"/>
                </a:cubicBezTo>
                <a:cubicBezTo>
                  <a:pt x="897" y="637"/>
                  <a:pt x="949" y="688"/>
                  <a:pt x="949" y="751"/>
                </a:cubicBezTo>
                <a:cubicBezTo>
                  <a:pt x="949" y="814"/>
                  <a:pt x="897" y="865"/>
                  <a:pt x="835" y="865"/>
                </a:cubicBezTo>
                <a:close/>
                <a:moveTo>
                  <a:pt x="1408" y="488"/>
                </a:moveTo>
                <a:cubicBezTo>
                  <a:pt x="1409" y="490"/>
                  <a:pt x="1409" y="491"/>
                  <a:pt x="1409" y="493"/>
                </a:cubicBezTo>
                <a:cubicBezTo>
                  <a:pt x="1409" y="505"/>
                  <a:pt x="1404" y="518"/>
                  <a:pt x="1395" y="527"/>
                </a:cubicBezTo>
                <a:cubicBezTo>
                  <a:pt x="1394" y="528"/>
                  <a:pt x="1392" y="529"/>
                  <a:pt x="1391" y="530"/>
                </a:cubicBezTo>
                <a:cubicBezTo>
                  <a:pt x="1390" y="531"/>
                  <a:pt x="1389" y="532"/>
                  <a:pt x="1387" y="533"/>
                </a:cubicBezTo>
                <a:cubicBezTo>
                  <a:pt x="1386" y="534"/>
                  <a:pt x="1385" y="534"/>
                  <a:pt x="1383" y="535"/>
                </a:cubicBezTo>
                <a:cubicBezTo>
                  <a:pt x="1382" y="536"/>
                  <a:pt x="1380" y="537"/>
                  <a:pt x="1379" y="537"/>
                </a:cubicBezTo>
                <a:cubicBezTo>
                  <a:pt x="1378" y="538"/>
                  <a:pt x="1376" y="538"/>
                  <a:pt x="1375" y="539"/>
                </a:cubicBezTo>
                <a:cubicBezTo>
                  <a:pt x="1373" y="539"/>
                  <a:pt x="1372" y="540"/>
                  <a:pt x="1370" y="540"/>
                </a:cubicBezTo>
                <a:cubicBezTo>
                  <a:pt x="1368" y="540"/>
                  <a:pt x="1367" y="540"/>
                  <a:pt x="1365" y="541"/>
                </a:cubicBezTo>
                <a:cubicBezTo>
                  <a:pt x="1364" y="541"/>
                  <a:pt x="1362" y="541"/>
                  <a:pt x="1361" y="541"/>
                </a:cubicBezTo>
                <a:cubicBezTo>
                  <a:pt x="1359" y="541"/>
                  <a:pt x="1357" y="541"/>
                  <a:pt x="1356" y="541"/>
                </a:cubicBezTo>
                <a:cubicBezTo>
                  <a:pt x="1354" y="540"/>
                  <a:pt x="1353" y="540"/>
                  <a:pt x="1351" y="540"/>
                </a:cubicBezTo>
                <a:cubicBezTo>
                  <a:pt x="1350" y="540"/>
                  <a:pt x="1348" y="539"/>
                  <a:pt x="1347" y="539"/>
                </a:cubicBezTo>
                <a:cubicBezTo>
                  <a:pt x="1345" y="538"/>
                  <a:pt x="1344" y="538"/>
                  <a:pt x="1342" y="537"/>
                </a:cubicBezTo>
                <a:cubicBezTo>
                  <a:pt x="1341" y="537"/>
                  <a:pt x="1339" y="536"/>
                  <a:pt x="1338" y="535"/>
                </a:cubicBezTo>
                <a:cubicBezTo>
                  <a:pt x="1337" y="534"/>
                  <a:pt x="1335" y="534"/>
                  <a:pt x="1334" y="533"/>
                </a:cubicBezTo>
                <a:cubicBezTo>
                  <a:pt x="1333" y="532"/>
                  <a:pt x="1331" y="531"/>
                  <a:pt x="1330" y="530"/>
                </a:cubicBezTo>
                <a:cubicBezTo>
                  <a:pt x="1329" y="529"/>
                  <a:pt x="1328" y="528"/>
                  <a:pt x="1327" y="527"/>
                </a:cubicBezTo>
                <a:cubicBezTo>
                  <a:pt x="1318" y="518"/>
                  <a:pt x="1313" y="505"/>
                  <a:pt x="1313" y="493"/>
                </a:cubicBezTo>
                <a:cubicBezTo>
                  <a:pt x="1313" y="491"/>
                  <a:pt x="1313" y="490"/>
                  <a:pt x="1313" y="488"/>
                </a:cubicBezTo>
                <a:cubicBezTo>
                  <a:pt x="1313" y="486"/>
                  <a:pt x="1313" y="485"/>
                  <a:pt x="1313" y="483"/>
                </a:cubicBezTo>
                <a:cubicBezTo>
                  <a:pt x="1314" y="482"/>
                  <a:pt x="1314" y="480"/>
                  <a:pt x="1315" y="479"/>
                </a:cubicBezTo>
                <a:cubicBezTo>
                  <a:pt x="1315" y="477"/>
                  <a:pt x="1316" y="476"/>
                  <a:pt x="1316" y="474"/>
                </a:cubicBezTo>
                <a:cubicBezTo>
                  <a:pt x="1317" y="473"/>
                  <a:pt x="1317" y="471"/>
                  <a:pt x="1318" y="470"/>
                </a:cubicBezTo>
                <a:cubicBezTo>
                  <a:pt x="1319" y="469"/>
                  <a:pt x="1320" y="467"/>
                  <a:pt x="1321" y="466"/>
                </a:cubicBezTo>
                <a:cubicBezTo>
                  <a:pt x="1322" y="465"/>
                  <a:pt x="1322" y="463"/>
                  <a:pt x="1323" y="462"/>
                </a:cubicBezTo>
                <a:cubicBezTo>
                  <a:pt x="1324" y="461"/>
                  <a:pt x="1325" y="460"/>
                  <a:pt x="1327" y="459"/>
                </a:cubicBezTo>
                <a:cubicBezTo>
                  <a:pt x="1328" y="458"/>
                  <a:pt x="1329" y="457"/>
                  <a:pt x="1330" y="456"/>
                </a:cubicBezTo>
                <a:cubicBezTo>
                  <a:pt x="1331" y="455"/>
                  <a:pt x="1333" y="454"/>
                  <a:pt x="1334" y="453"/>
                </a:cubicBezTo>
                <a:cubicBezTo>
                  <a:pt x="1335" y="452"/>
                  <a:pt x="1337" y="451"/>
                  <a:pt x="1338" y="450"/>
                </a:cubicBezTo>
                <a:cubicBezTo>
                  <a:pt x="1339" y="450"/>
                  <a:pt x="1341" y="449"/>
                  <a:pt x="1342" y="448"/>
                </a:cubicBezTo>
                <a:cubicBezTo>
                  <a:pt x="1344" y="448"/>
                  <a:pt x="1345" y="447"/>
                  <a:pt x="1347" y="447"/>
                </a:cubicBezTo>
                <a:cubicBezTo>
                  <a:pt x="1348" y="446"/>
                  <a:pt x="1350" y="446"/>
                  <a:pt x="1351" y="446"/>
                </a:cubicBezTo>
                <a:cubicBezTo>
                  <a:pt x="1353" y="445"/>
                  <a:pt x="1354" y="445"/>
                  <a:pt x="1356" y="445"/>
                </a:cubicBezTo>
                <a:cubicBezTo>
                  <a:pt x="1359" y="445"/>
                  <a:pt x="1362" y="445"/>
                  <a:pt x="1365" y="445"/>
                </a:cubicBezTo>
                <a:cubicBezTo>
                  <a:pt x="1367" y="445"/>
                  <a:pt x="1368" y="445"/>
                  <a:pt x="1370" y="446"/>
                </a:cubicBezTo>
                <a:cubicBezTo>
                  <a:pt x="1372" y="446"/>
                  <a:pt x="1373" y="446"/>
                  <a:pt x="1375" y="447"/>
                </a:cubicBezTo>
                <a:cubicBezTo>
                  <a:pt x="1376" y="447"/>
                  <a:pt x="1378" y="448"/>
                  <a:pt x="1379" y="448"/>
                </a:cubicBezTo>
                <a:cubicBezTo>
                  <a:pt x="1380" y="449"/>
                  <a:pt x="1382" y="450"/>
                  <a:pt x="1383" y="450"/>
                </a:cubicBezTo>
                <a:cubicBezTo>
                  <a:pt x="1385" y="451"/>
                  <a:pt x="1386" y="452"/>
                  <a:pt x="1387" y="453"/>
                </a:cubicBezTo>
                <a:cubicBezTo>
                  <a:pt x="1389" y="454"/>
                  <a:pt x="1390" y="455"/>
                  <a:pt x="1391" y="456"/>
                </a:cubicBezTo>
                <a:cubicBezTo>
                  <a:pt x="1392" y="457"/>
                  <a:pt x="1394" y="458"/>
                  <a:pt x="1395" y="459"/>
                </a:cubicBezTo>
                <a:cubicBezTo>
                  <a:pt x="1396" y="460"/>
                  <a:pt x="1397" y="461"/>
                  <a:pt x="1398" y="462"/>
                </a:cubicBezTo>
                <a:cubicBezTo>
                  <a:pt x="1399" y="463"/>
                  <a:pt x="1400" y="465"/>
                  <a:pt x="1401" y="466"/>
                </a:cubicBezTo>
                <a:cubicBezTo>
                  <a:pt x="1401" y="467"/>
                  <a:pt x="1402" y="469"/>
                  <a:pt x="1403" y="470"/>
                </a:cubicBezTo>
                <a:cubicBezTo>
                  <a:pt x="1404" y="471"/>
                  <a:pt x="1404" y="473"/>
                  <a:pt x="1405" y="474"/>
                </a:cubicBezTo>
                <a:cubicBezTo>
                  <a:pt x="1406" y="476"/>
                  <a:pt x="1406" y="477"/>
                  <a:pt x="1407" y="479"/>
                </a:cubicBezTo>
                <a:cubicBezTo>
                  <a:pt x="1407" y="480"/>
                  <a:pt x="1407" y="482"/>
                  <a:pt x="1408" y="483"/>
                </a:cubicBezTo>
                <a:cubicBezTo>
                  <a:pt x="1408" y="485"/>
                  <a:pt x="1408" y="486"/>
                  <a:pt x="1408" y="488"/>
                </a:cubicBezTo>
                <a:close/>
                <a:moveTo>
                  <a:pt x="1408" y="623"/>
                </a:moveTo>
                <a:cubicBezTo>
                  <a:pt x="1409" y="624"/>
                  <a:pt x="1409" y="626"/>
                  <a:pt x="1409" y="627"/>
                </a:cubicBezTo>
                <a:cubicBezTo>
                  <a:pt x="1409" y="629"/>
                  <a:pt x="1409" y="631"/>
                  <a:pt x="1408" y="632"/>
                </a:cubicBezTo>
                <a:cubicBezTo>
                  <a:pt x="1408" y="634"/>
                  <a:pt x="1408" y="635"/>
                  <a:pt x="1408" y="637"/>
                </a:cubicBezTo>
                <a:cubicBezTo>
                  <a:pt x="1407" y="638"/>
                  <a:pt x="1407" y="640"/>
                  <a:pt x="1407" y="641"/>
                </a:cubicBezTo>
                <a:cubicBezTo>
                  <a:pt x="1406" y="643"/>
                  <a:pt x="1406" y="644"/>
                  <a:pt x="1405" y="646"/>
                </a:cubicBezTo>
                <a:cubicBezTo>
                  <a:pt x="1404" y="647"/>
                  <a:pt x="1404" y="649"/>
                  <a:pt x="1403" y="650"/>
                </a:cubicBezTo>
                <a:cubicBezTo>
                  <a:pt x="1402" y="651"/>
                  <a:pt x="1401" y="653"/>
                  <a:pt x="1401" y="654"/>
                </a:cubicBezTo>
                <a:cubicBezTo>
                  <a:pt x="1400" y="655"/>
                  <a:pt x="1399" y="657"/>
                  <a:pt x="1398" y="658"/>
                </a:cubicBezTo>
                <a:cubicBezTo>
                  <a:pt x="1397" y="659"/>
                  <a:pt x="1396" y="660"/>
                  <a:pt x="1395" y="661"/>
                </a:cubicBezTo>
                <a:cubicBezTo>
                  <a:pt x="1394" y="663"/>
                  <a:pt x="1392" y="664"/>
                  <a:pt x="1391" y="665"/>
                </a:cubicBezTo>
                <a:cubicBezTo>
                  <a:pt x="1390" y="666"/>
                  <a:pt x="1389" y="666"/>
                  <a:pt x="1387" y="667"/>
                </a:cubicBezTo>
                <a:cubicBezTo>
                  <a:pt x="1386" y="668"/>
                  <a:pt x="1385" y="669"/>
                  <a:pt x="1383" y="670"/>
                </a:cubicBezTo>
                <a:cubicBezTo>
                  <a:pt x="1382" y="671"/>
                  <a:pt x="1380" y="671"/>
                  <a:pt x="1379" y="672"/>
                </a:cubicBezTo>
                <a:cubicBezTo>
                  <a:pt x="1378" y="672"/>
                  <a:pt x="1376" y="673"/>
                  <a:pt x="1375" y="673"/>
                </a:cubicBezTo>
                <a:cubicBezTo>
                  <a:pt x="1373" y="674"/>
                  <a:pt x="1372" y="674"/>
                  <a:pt x="1370" y="675"/>
                </a:cubicBezTo>
                <a:cubicBezTo>
                  <a:pt x="1368" y="675"/>
                  <a:pt x="1367" y="675"/>
                  <a:pt x="1365" y="675"/>
                </a:cubicBezTo>
                <a:cubicBezTo>
                  <a:pt x="1364" y="675"/>
                  <a:pt x="1362" y="675"/>
                  <a:pt x="1361" y="675"/>
                </a:cubicBezTo>
                <a:cubicBezTo>
                  <a:pt x="1359" y="675"/>
                  <a:pt x="1357" y="675"/>
                  <a:pt x="1356" y="675"/>
                </a:cubicBezTo>
                <a:cubicBezTo>
                  <a:pt x="1354" y="675"/>
                  <a:pt x="1353" y="675"/>
                  <a:pt x="1351" y="675"/>
                </a:cubicBezTo>
                <a:cubicBezTo>
                  <a:pt x="1350" y="674"/>
                  <a:pt x="1348" y="674"/>
                  <a:pt x="1347" y="673"/>
                </a:cubicBezTo>
                <a:cubicBezTo>
                  <a:pt x="1345" y="673"/>
                  <a:pt x="1344" y="672"/>
                  <a:pt x="1342" y="672"/>
                </a:cubicBezTo>
                <a:cubicBezTo>
                  <a:pt x="1341" y="671"/>
                  <a:pt x="1339" y="671"/>
                  <a:pt x="1338" y="670"/>
                </a:cubicBezTo>
                <a:cubicBezTo>
                  <a:pt x="1337" y="669"/>
                  <a:pt x="1335" y="668"/>
                  <a:pt x="1334" y="667"/>
                </a:cubicBezTo>
                <a:cubicBezTo>
                  <a:pt x="1333" y="666"/>
                  <a:pt x="1331" y="666"/>
                  <a:pt x="1330" y="665"/>
                </a:cubicBezTo>
                <a:cubicBezTo>
                  <a:pt x="1329" y="664"/>
                  <a:pt x="1328" y="663"/>
                  <a:pt x="1327" y="661"/>
                </a:cubicBezTo>
                <a:cubicBezTo>
                  <a:pt x="1325" y="660"/>
                  <a:pt x="1324" y="659"/>
                  <a:pt x="1323" y="658"/>
                </a:cubicBezTo>
                <a:cubicBezTo>
                  <a:pt x="1322" y="657"/>
                  <a:pt x="1322" y="655"/>
                  <a:pt x="1321" y="654"/>
                </a:cubicBezTo>
                <a:cubicBezTo>
                  <a:pt x="1320" y="653"/>
                  <a:pt x="1319" y="651"/>
                  <a:pt x="1318" y="650"/>
                </a:cubicBezTo>
                <a:cubicBezTo>
                  <a:pt x="1317" y="649"/>
                  <a:pt x="1317" y="647"/>
                  <a:pt x="1316" y="646"/>
                </a:cubicBezTo>
                <a:cubicBezTo>
                  <a:pt x="1316" y="644"/>
                  <a:pt x="1315" y="643"/>
                  <a:pt x="1315" y="641"/>
                </a:cubicBezTo>
                <a:cubicBezTo>
                  <a:pt x="1314" y="640"/>
                  <a:pt x="1314" y="638"/>
                  <a:pt x="1313" y="637"/>
                </a:cubicBezTo>
                <a:cubicBezTo>
                  <a:pt x="1313" y="635"/>
                  <a:pt x="1313" y="634"/>
                  <a:pt x="1313" y="632"/>
                </a:cubicBezTo>
                <a:cubicBezTo>
                  <a:pt x="1313" y="631"/>
                  <a:pt x="1313" y="629"/>
                  <a:pt x="1313" y="627"/>
                </a:cubicBezTo>
                <a:cubicBezTo>
                  <a:pt x="1313" y="615"/>
                  <a:pt x="1318" y="602"/>
                  <a:pt x="1327" y="593"/>
                </a:cubicBezTo>
                <a:cubicBezTo>
                  <a:pt x="1328" y="592"/>
                  <a:pt x="1329" y="591"/>
                  <a:pt x="1330" y="590"/>
                </a:cubicBezTo>
                <a:cubicBezTo>
                  <a:pt x="1331" y="589"/>
                  <a:pt x="1333" y="588"/>
                  <a:pt x="1334" y="587"/>
                </a:cubicBezTo>
                <a:cubicBezTo>
                  <a:pt x="1335" y="587"/>
                  <a:pt x="1337" y="586"/>
                  <a:pt x="1338" y="585"/>
                </a:cubicBezTo>
                <a:cubicBezTo>
                  <a:pt x="1339" y="584"/>
                  <a:pt x="1341" y="584"/>
                  <a:pt x="1342" y="583"/>
                </a:cubicBezTo>
                <a:cubicBezTo>
                  <a:pt x="1344" y="582"/>
                  <a:pt x="1345" y="582"/>
                  <a:pt x="1347" y="581"/>
                </a:cubicBezTo>
                <a:cubicBezTo>
                  <a:pt x="1348" y="581"/>
                  <a:pt x="1350" y="581"/>
                  <a:pt x="1351" y="580"/>
                </a:cubicBezTo>
                <a:cubicBezTo>
                  <a:pt x="1353" y="580"/>
                  <a:pt x="1354" y="580"/>
                  <a:pt x="1356" y="580"/>
                </a:cubicBezTo>
                <a:cubicBezTo>
                  <a:pt x="1370" y="578"/>
                  <a:pt x="1385" y="583"/>
                  <a:pt x="1395" y="593"/>
                </a:cubicBezTo>
                <a:cubicBezTo>
                  <a:pt x="1396" y="594"/>
                  <a:pt x="1397" y="596"/>
                  <a:pt x="1398" y="597"/>
                </a:cubicBezTo>
                <a:cubicBezTo>
                  <a:pt x="1399" y="598"/>
                  <a:pt x="1400" y="599"/>
                  <a:pt x="1401" y="601"/>
                </a:cubicBezTo>
                <a:cubicBezTo>
                  <a:pt x="1401" y="602"/>
                  <a:pt x="1402" y="603"/>
                  <a:pt x="1403" y="605"/>
                </a:cubicBezTo>
                <a:cubicBezTo>
                  <a:pt x="1404" y="606"/>
                  <a:pt x="1404" y="608"/>
                  <a:pt x="1405" y="609"/>
                </a:cubicBezTo>
                <a:cubicBezTo>
                  <a:pt x="1406" y="610"/>
                  <a:pt x="1406" y="612"/>
                  <a:pt x="1407" y="613"/>
                </a:cubicBezTo>
                <a:cubicBezTo>
                  <a:pt x="1407" y="615"/>
                  <a:pt x="1407" y="616"/>
                  <a:pt x="1408" y="618"/>
                </a:cubicBezTo>
                <a:cubicBezTo>
                  <a:pt x="1408" y="620"/>
                  <a:pt x="1408" y="621"/>
                  <a:pt x="1408" y="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5" name="Freeform 228"/>
          <p:cNvSpPr>
            <a:spLocks noEditPoints="1"/>
          </p:cNvSpPr>
          <p:nvPr/>
        </p:nvSpPr>
        <p:spPr bwMode="auto">
          <a:xfrm>
            <a:off x="8160548" y="6004156"/>
            <a:ext cx="392690" cy="248347"/>
          </a:xfrm>
          <a:custGeom>
            <a:avLst/>
            <a:gdLst>
              <a:gd name="T0" fmla="*/ 1361 w 1639"/>
              <a:gd name="T1" fmla="*/ 435 h 1037"/>
              <a:gd name="T2" fmla="*/ 1361 w 1639"/>
              <a:gd name="T3" fmla="*/ 422 h 1037"/>
              <a:gd name="T4" fmla="*/ 939 w 1639"/>
              <a:gd name="T5" fmla="*/ 0 h 1037"/>
              <a:gd name="T6" fmla="*/ 553 w 1639"/>
              <a:gd name="T7" fmla="*/ 250 h 1037"/>
              <a:gd name="T8" fmla="*/ 420 w 1639"/>
              <a:gd name="T9" fmla="*/ 201 h 1037"/>
              <a:gd name="T10" fmla="*/ 215 w 1639"/>
              <a:gd name="T11" fmla="*/ 406 h 1037"/>
              <a:gd name="T12" fmla="*/ 0 w 1639"/>
              <a:gd name="T13" fmla="*/ 712 h 1037"/>
              <a:gd name="T14" fmla="*/ 315 w 1639"/>
              <a:gd name="T15" fmla="*/ 1037 h 1037"/>
              <a:gd name="T16" fmla="*/ 317 w 1639"/>
              <a:gd name="T17" fmla="*/ 1037 h 1037"/>
              <a:gd name="T18" fmla="*/ 848 w 1639"/>
              <a:gd name="T19" fmla="*/ 1037 h 1037"/>
              <a:gd name="T20" fmla="*/ 1346 w 1639"/>
              <a:gd name="T21" fmla="*/ 1037 h 1037"/>
              <a:gd name="T22" fmla="*/ 1348 w 1639"/>
              <a:gd name="T23" fmla="*/ 1037 h 1037"/>
              <a:gd name="T24" fmla="*/ 1639 w 1639"/>
              <a:gd name="T25" fmla="*/ 735 h 1037"/>
              <a:gd name="T26" fmla="*/ 1361 w 1639"/>
              <a:gd name="T27" fmla="*/ 435 h 1037"/>
              <a:gd name="T28" fmla="*/ 1346 w 1639"/>
              <a:gd name="T29" fmla="*/ 940 h 1037"/>
              <a:gd name="T30" fmla="*/ 848 w 1639"/>
              <a:gd name="T31" fmla="*/ 941 h 1037"/>
              <a:gd name="T32" fmla="*/ 318 w 1639"/>
              <a:gd name="T33" fmla="*/ 940 h 1037"/>
              <a:gd name="T34" fmla="*/ 96 w 1639"/>
              <a:gd name="T35" fmla="*/ 712 h 1037"/>
              <a:gd name="T36" fmla="*/ 250 w 1639"/>
              <a:gd name="T37" fmla="*/ 495 h 1037"/>
              <a:gd name="T38" fmla="*/ 311 w 1639"/>
              <a:gd name="T39" fmla="*/ 409 h 1037"/>
              <a:gd name="T40" fmla="*/ 311 w 1639"/>
              <a:gd name="T41" fmla="*/ 406 h 1037"/>
              <a:gd name="T42" fmla="*/ 420 w 1639"/>
              <a:gd name="T43" fmla="*/ 297 h 1037"/>
              <a:gd name="T44" fmla="*/ 494 w 1639"/>
              <a:gd name="T45" fmla="*/ 326 h 1037"/>
              <a:gd name="T46" fmla="*/ 574 w 1639"/>
              <a:gd name="T47" fmla="*/ 348 h 1037"/>
              <a:gd name="T48" fmla="*/ 638 w 1639"/>
              <a:gd name="T49" fmla="*/ 295 h 1037"/>
              <a:gd name="T50" fmla="*/ 939 w 1639"/>
              <a:gd name="T51" fmla="*/ 96 h 1037"/>
              <a:gd name="T52" fmla="*/ 1265 w 1639"/>
              <a:gd name="T53" fmla="*/ 422 h 1037"/>
              <a:gd name="T54" fmla="*/ 1264 w 1639"/>
              <a:gd name="T55" fmla="*/ 437 h 1037"/>
              <a:gd name="T56" fmla="*/ 1349 w 1639"/>
              <a:gd name="T57" fmla="*/ 531 h 1037"/>
              <a:gd name="T58" fmla="*/ 1543 w 1639"/>
              <a:gd name="T59" fmla="*/ 735 h 1037"/>
              <a:gd name="T60" fmla="*/ 1346 w 1639"/>
              <a:gd name="T61" fmla="*/ 94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39" h="1037">
                <a:moveTo>
                  <a:pt x="1361" y="435"/>
                </a:moveTo>
                <a:cubicBezTo>
                  <a:pt x="1361" y="430"/>
                  <a:pt x="1361" y="426"/>
                  <a:pt x="1361" y="422"/>
                </a:cubicBezTo>
                <a:cubicBezTo>
                  <a:pt x="1361" y="189"/>
                  <a:pt x="1172" y="0"/>
                  <a:pt x="939" y="0"/>
                </a:cubicBezTo>
                <a:cubicBezTo>
                  <a:pt x="771" y="0"/>
                  <a:pt x="621" y="98"/>
                  <a:pt x="553" y="250"/>
                </a:cubicBezTo>
                <a:cubicBezTo>
                  <a:pt x="516" y="219"/>
                  <a:pt x="469" y="201"/>
                  <a:pt x="420" y="201"/>
                </a:cubicBezTo>
                <a:cubicBezTo>
                  <a:pt x="307" y="201"/>
                  <a:pt x="215" y="293"/>
                  <a:pt x="215" y="406"/>
                </a:cubicBezTo>
                <a:cubicBezTo>
                  <a:pt x="86" y="453"/>
                  <a:pt x="0" y="575"/>
                  <a:pt x="0" y="712"/>
                </a:cubicBezTo>
                <a:cubicBezTo>
                  <a:pt x="0" y="889"/>
                  <a:pt x="139" y="1031"/>
                  <a:pt x="315" y="1037"/>
                </a:cubicBezTo>
                <a:cubicBezTo>
                  <a:pt x="317" y="1037"/>
                  <a:pt x="317" y="1037"/>
                  <a:pt x="317" y="1037"/>
                </a:cubicBezTo>
                <a:cubicBezTo>
                  <a:pt x="330" y="1037"/>
                  <a:pt x="593" y="1037"/>
                  <a:pt x="848" y="1037"/>
                </a:cubicBezTo>
                <a:cubicBezTo>
                  <a:pt x="1147" y="1037"/>
                  <a:pt x="1340" y="1037"/>
                  <a:pt x="1346" y="1037"/>
                </a:cubicBezTo>
                <a:cubicBezTo>
                  <a:pt x="1348" y="1037"/>
                  <a:pt x="1348" y="1037"/>
                  <a:pt x="1348" y="1037"/>
                </a:cubicBezTo>
                <a:cubicBezTo>
                  <a:pt x="1511" y="1031"/>
                  <a:pt x="1639" y="898"/>
                  <a:pt x="1639" y="735"/>
                </a:cubicBezTo>
                <a:cubicBezTo>
                  <a:pt x="1639" y="578"/>
                  <a:pt x="1517" y="447"/>
                  <a:pt x="1361" y="435"/>
                </a:cubicBezTo>
                <a:close/>
                <a:moveTo>
                  <a:pt x="1346" y="940"/>
                </a:moveTo>
                <a:cubicBezTo>
                  <a:pt x="1334" y="941"/>
                  <a:pt x="1134" y="941"/>
                  <a:pt x="848" y="941"/>
                </a:cubicBezTo>
                <a:cubicBezTo>
                  <a:pt x="608" y="941"/>
                  <a:pt x="337" y="941"/>
                  <a:pt x="318" y="940"/>
                </a:cubicBezTo>
                <a:cubicBezTo>
                  <a:pt x="194" y="936"/>
                  <a:pt x="96" y="836"/>
                  <a:pt x="96" y="712"/>
                </a:cubicBezTo>
                <a:cubicBezTo>
                  <a:pt x="96" y="614"/>
                  <a:pt x="158" y="527"/>
                  <a:pt x="250" y="495"/>
                </a:cubicBezTo>
                <a:cubicBezTo>
                  <a:pt x="287" y="483"/>
                  <a:pt x="311" y="448"/>
                  <a:pt x="311" y="409"/>
                </a:cubicBezTo>
                <a:cubicBezTo>
                  <a:pt x="311" y="408"/>
                  <a:pt x="311" y="407"/>
                  <a:pt x="311" y="406"/>
                </a:cubicBezTo>
                <a:cubicBezTo>
                  <a:pt x="311" y="346"/>
                  <a:pt x="360" y="297"/>
                  <a:pt x="420" y="297"/>
                </a:cubicBezTo>
                <a:cubicBezTo>
                  <a:pt x="448" y="297"/>
                  <a:pt x="474" y="308"/>
                  <a:pt x="494" y="326"/>
                </a:cubicBezTo>
                <a:cubicBezTo>
                  <a:pt x="516" y="346"/>
                  <a:pt x="546" y="354"/>
                  <a:pt x="574" y="348"/>
                </a:cubicBezTo>
                <a:cubicBezTo>
                  <a:pt x="603" y="342"/>
                  <a:pt x="627" y="322"/>
                  <a:pt x="638" y="295"/>
                </a:cubicBezTo>
                <a:cubicBezTo>
                  <a:pt x="690" y="174"/>
                  <a:pt x="807" y="96"/>
                  <a:pt x="939" y="96"/>
                </a:cubicBezTo>
                <a:cubicBezTo>
                  <a:pt x="1119" y="96"/>
                  <a:pt x="1265" y="242"/>
                  <a:pt x="1265" y="422"/>
                </a:cubicBezTo>
                <a:cubicBezTo>
                  <a:pt x="1265" y="426"/>
                  <a:pt x="1265" y="430"/>
                  <a:pt x="1264" y="437"/>
                </a:cubicBezTo>
                <a:cubicBezTo>
                  <a:pt x="1262" y="486"/>
                  <a:pt x="1300" y="528"/>
                  <a:pt x="1349" y="531"/>
                </a:cubicBezTo>
                <a:cubicBezTo>
                  <a:pt x="1458" y="537"/>
                  <a:pt x="1543" y="627"/>
                  <a:pt x="1543" y="735"/>
                </a:cubicBezTo>
                <a:cubicBezTo>
                  <a:pt x="1543" y="846"/>
                  <a:pt x="1456" y="936"/>
                  <a:pt x="134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7" name="Freeform 245"/>
          <p:cNvSpPr>
            <a:spLocks noEditPoints="1"/>
          </p:cNvSpPr>
          <p:nvPr/>
        </p:nvSpPr>
        <p:spPr bwMode="auto">
          <a:xfrm>
            <a:off x="10348455" y="1889091"/>
            <a:ext cx="392396" cy="393277"/>
          </a:xfrm>
          <a:custGeom>
            <a:avLst/>
            <a:gdLst>
              <a:gd name="T0" fmla="*/ 257 w 1638"/>
              <a:gd name="T1" fmla="*/ 1363 h 1642"/>
              <a:gd name="T2" fmla="*/ 257 w 1638"/>
              <a:gd name="T3" fmla="*/ 1561 h 1642"/>
              <a:gd name="T4" fmla="*/ 321 w 1638"/>
              <a:gd name="T5" fmla="*/ 1641 h 1642"/>
              <a:gd name="T6" fmla="*/ 338 w 1638"/>
              <a:gd name="T7" fmla="*/ 1642 h 1642"/>
              <a:gd name="T8" fmla="*/ 380 w 1638"/>
              <a:gd name="T9" fmla="*/ 1630 h 1642"/>
              <a:gd name="T10" fmla="*/ 539 w 1638"/>
              <a:gd name="T11" fmla="*/ 1531 h 1642"/>
              <a:gd name="T12" fmla="*/ 818 w 1638"/>
              <a:gd name="T13" fmla="*/ 1578 h 1642"/>
              <a:gd name="T14" fmla="*/ 819 w 1638"/>
              <a:gd name="T15" fmla="*/ 1578 h 1642"/>
              <a:gd name="T16" fmla="*/ 835 w 1638"/>
              <a:gd name="T17" fmla="*/ 1578 h 1642"/>
              <a:gd name="T18" fmla="*/ 1391 w 1638"/>
              <a:gd name="T19" fmla="*/ 1355 h 1642"/>
              <a:gd name="T20" fmla="*/ 1638 w 1638"/>
              <a:gd name="T21" fmla="*/ 792 h 1642"/>
              <a:gd name="T22" fmla="*/ 1638 w 1638"/>
              <a:gd name="T23" fmla="*/ 791 h 1642"/>
              <a:gd name="T24" fmla="*/ 1638 w 1638"/>
              <a:gd name="T25" fmla="*/ 790 h 1642"/>
              <a:gd name="T26" fmla="*/ 1391 w 1638"/>
              <a:gd name="T27" fmla="*/ 228 h 1642"/>
              <a:gd name="T28" fmla="*/ 819 w 1638"/>
              <a:gd name="T29" fmla="*/ 4 h 1642"/>
              <a:gd name="T30" fmla="*/ 248 w 1638"/>
              <a:gd name="T31" fmla="*/ 228 h 1642"/>
              <a:gd name="T32" fmla="*/ 0 w 1638"/>
              <a:gd name="T33" fmla="*/ 790 h 1642"/>
              <a:gd name="T34" fmla="*/ 0 w 1638"/>
              <a:gd name="T35" fmla="*/ 791 h 1642"/>
              <a:gd name="T36" fmla="*/ 0 w 1638"/>
              <a:gd name="T37" fmla="*/ 791 h 1642"/>
              <a:gd name="T38" fmla="*/ 257 w 1638"/>
              <a:gd name="T39" fmla="*/ 1363 h 1642"/>
              <a:gd name="T40" fmla="*/ 314 w 1638"/>
              <a:gd name="T41" fmla="*/ 297 h 1642"/>
              <a:gd name="T42" fmla="*/ 818 w 1638"/>
              <a:gd name="T43" fmla="*/ 100 h 1642"/>
              <a:gd name="T44" fmla="*/ 819 w 1638"/>
              <a:gd name="T45" fmla="*/ 100 h 1642"/>
              <a:gd name="T46" fmla="*/ 820 w 1638"/>
              <a:gd name="T47" fmla="*/ 100 h 1642"/>
              <a:gd name="T48" fmla="*/ 1324 w 1638"/>
              <a:gd name="T49" fmla="*/ 297 h 1642"/>
              <a:gd name="T50" fmla="*/ 1542 w 1638"/>
              <a:gd name="T51" fmla="*/ 791 h 1642"/>
              <a:gd name="T52" fmla="*/ 1324 w 1638"/>
              <a:gd name="T53" fmla="*/ 1285 h 1642"/>
              <a:gd name="T54" fmla="*/ 835 w 1638"/>
              <a:gd name="T55" fmla="*/ 1482 h 1642"/>
              <a:gd name="T56" fmla="*/ 820 w 1638"/>
              <a:gd name="T57" fmla="*/ 1482 h 1642"/>
              <a:gd name="T58" fmla="*/ 820 w 1638"/>
              <a:gd name="T59" fmla="*/ 1482 h 1642"/>
              <a:gd name="T60" fmla="*/ 819 w 1638"/>
              <a:gd name="T61" fmla="*/ 1482 h 1642"/>
              <a:gd name="T62" fmla="*/ 560 w 1638"/>
              <a:gd name="T63" fmla="*/ 1436 h 1642"/>
              <a:gd name="T64" fmla="*/ 499 w 1638"/>
              <a:gd name="T65" fmla="*/ 1443 h 1642"/>
              <a:gd name="T66" fmla="*/ 353 w 1638"/>
              <a:gd name="T67" fmla="*/ 1534 h 1642"/>
              <a:gd name="T68" fmla="*/ 353 w 1638"/>
              <a:gd name="T69" fmla="*/ 1351 h 1642"/>
              <a:gd name="T70" fmla="*/ 329 w 1638"/>
              <a:gd name="T71" fmla="*/ 1298 h 1642"/>
              <a:gd name="T72" fmla="*/ 96 w 1638"/>
              <a:gd name="T73" fmla="*/ 792 h 1642"/>
              <a:gd name="T74" fmla="*/ 314 w 1638"/>
              <a:gd name="T75" fmla="*/ 297 h 1642"/>
              <a:gd name="T76" fmla="*/ 376 w 1638"/>
              <a:gd name="T77" fmla="*/ 1054 h 1642"/>
              <a:gd name="T78" fmla="*/ 681 w 1638"/>
              <a:gd name="T79" fmla="*/ 888 h 1642"/>
              <a:gd name="T80" fmla="*/ 864 w 1638"/>
              <a:gd name="T81" fmla="*/ 1045 h 1642"/>
              <a:gd name="T82" fmla="*/ 973 w 1638"/>
              <a:gd name="T83" fmla="*/ 1041 h 1642"/>
              <a:gd name="T84" fmla="*/ 1358 w 1638"/>
              <a:gd name="T85" fmla="*/ 655 h 1642"/>
              <a:gd name="T86" fmla="*/ 1365 w 1638"/>
              <a:gd name="T87" fmla="*/ 550 h 1642"/>
              <a:gd name="T88" fmla="*/ 1263 w 1638"/>
              <a:gd name="T89" fmla="*/ 528 h 1642"/>
              <a:gd name="T90" fmla="*/ 958 w 1638"/>
              <a:gd name="T91" fmla="*/ 694 h 1642"/>
              <a:gd name="T92" fmla="*/ 775 w 1638"/>
              <a:gd name="T93" fmla="*/ 538 h 1642"/>
              <a:gd name="T94" fmla="*/ 666 w 1638"/>
              <a:gd name="T95" fmla="*/ 542 h 1642"/>
              <a:gd name="T96" fmla="*/ 281 w 1638"/>
              <a:gd name="T97" fmla="*/ 927 h 1642"/>
              <a:gd name="T98" fmla="*/ 257 w 1638"/>
              <a:gd name="T99" fmla="*/ 984 h 1642"/>
              <a:gd name="T100" fmla="*/ 281 w 1638"/>
              <a:gd name="T101" fmla="*/ 1041 h 1642"/>
              <a:gd name="T102" fmla="*/ 337 w 1638"/>
              <a:gd name="T103" fmla="*/ 1064 h 1642"/>
              <a:gd name="T104" fmla="*/ 376 w 1638"/>
              <a:gd name="T105" fmla="*/ 1054 h 1642"/>
              <a:gd name="T106" fmla="*/ 724 w 1638"/>
              <a:gd name="T107" fmla="*/ 620 h 1642"/>
              <a:gd name="T108" fmla="*/ 909 w 1638"/>
              <a:gd name="T109" fmla="*/ 779 h 1642"/>
              <a:gd name="T110" fmla="*/ 988 w 1638"/>
              <a:gd name="T111" fmla="*/ 787 h 1642"/>
              <a:gd name="T112" fmla="*/ 1212 w 1638"/>
              <a:gd name="T113" fmla="*/ 665 h 1642"/>
              <a:gd name="T114" fmla="*/ 915 w 1638"/>
              <a:gd name="T115" fmla="*/ 962 h 1642"/>
              <a:gd name="T116" fmla="*/ 730 w 1638"/>
              <a:gd name="T117" fmla="*/ 804 h 1642"/>
              <a:gd name="T118" fmla="*/ 684 w 1638"/>
              <a:gd name="T119" fmla="*/ 787 h 1642"/>
              <a:gd name="T120" fmla="*/ 650 w 1638"/>
              <a:gd name="T121" fmla="*/ 795 h 1642"/>
              <a:gd name="T122" fmla="*/ 427 w 1638"/>
              <a:gd name="T123" fmla="*/ 917 h 1642"/>
              <a:gd name="T124" fmla="*/ 724 w 1638"/>
              <a:gd name="T125" fmla="*/ 620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8" h="1642">
                <a:moveTo>
                  <a:pt x="257" y="1363"/>
                </a:moveTo>
                <a:cubicBezTo>
                  <a:pt x="257" y="1561"/>
                  <a:pt x="257" y="1561"/>
                  <a:pt x="257" y="1561"/>
                </a:cubicBezTo>
                <a:cubicBezTo>
                  <a:pt x="257" y="1600"/>
                  <a:pt x="284" y="1633"/>
                  <a:pt x="321" y="1641"/>
                </a:cubicBezTo>
                <a:cubicBezTo>
                  <a:pt x="327" y="1642"/>
                  <a:pt x="332" y="1642"/>
                  <a:pt x="338" y="1642"/>
                </a:cubicBezTo>
                <a:cubicBezTo>
                  <a:pt x="352" y="1642"/>
                  <a:pt x="367" y="1638"/>
                  <a:pt x="380" y="1630"/>
                </a:cubicBezTo>
                <a:cubicBezTo>
                  <a:pt x="539" y="1531"/>
                  <a:pt x="539" y="1531"/>
                  <a:pt x="539" y="1531"/>
                </a:cubicBezTo>
                <a:cubicBezTo>
                  <a:pt x="629" y="1562"/>
                  <a:pt x="722" y="1578"/>
                  <a:pt x="818" y="1578"/>
                </a:cubicBezTo>
                <a:cubicBezTo>
                  <a:pt x="819" y="1578"/>
                  <a:pt x="819" y="1578"/>
                  <a:pt x="819" y="1578"/>
                </a:cubicBezTo>
                <a:cubicBezTo>
                  <a:pt x="824" y="1578"/>
                  <a:pt x="829" y="1578"/>
                  <a:pt x="835" y="1578"/>
                </a:cubicBezTo>
                <a:cubicBezTo>
                  <a:pt x="1043" y="1578"/>
                  <a:pt x="1240" y="1499"/>
                  <a:pt x="1391" y="1355"/>
                </a:cubicBezTo>
                <a:cubicBezTo>
                  <a:pt x="1546" y="1206"/>
                  <a:pt x="1634" y="1007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90"/>
                  <a:pt x="1638" y="790"/>
                  <a:pt x="1638" y="790"/>
                </a:cubicBezTo>
                <a:cubicBezTo>
                  <a:pt x="1634" y="576"/>
                  <a:pt x="1546" y="376"/>
                  <a:pt x="1391" y="228"/>
                </a:cubicBezTo>
                <a:cubicBezTo>
                  <a:pt x="1236" y="80"/>
                  <a:pt x="1033" y="0"/>
                  <a:pt x="819" y="4"/>
                </a:cubicBezTo>
                <a:cubicBezTo>
                  <a:pt x="605" y="0"/>
                  <a:pt x="402" y="80"/>
                  <a:pt x="248" y="228"/>
                </a:cubicBezTo>
                <a:cubicBezTo>
                  <a:pt x="93" y="376"/>
                  <a:pt x="5" y="576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10"/>
                  <a:pt x="95" y="1218"/>
                  <a:pt x="257" y="1363"/>
                </a:cubicBezTo>
                <a:close/>
                <a:moveTo>
                  <a:pt x="314" y="297"/>
                </a:moveTo>
                <a:cubicBezTo>
                  <a:pt x="451" y="166"/>
                  <a:pt x="630" y="97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7"/>
                  <a:pt x="1188" y="166"/>
                  <a:pt x="1324" y="297"/>
                </a:cubicBezTo>
                <a:cubicBezTo>
                  <a:pt x="1460" y="427"/>
                  <a:pt x="1538" y="603"/>
                  <a:pt x="1542" y="791"/>
                </a:cubicBezTo>
                <a:cubicBezTo>
                  <a:pt x="1538" y="980"/>
                  <a:pt x="1460" y="1155"/>
                  <a:pt x="1324" y="1285"/>
                </a:cubicBezTo>
                <a:cubicBezTo>
                  <a:pt x="1191" y="1413"/>
                  <a:pt x="1018" y="1482"/>
                  <a:pt x="835" y="1482"/>
                </a:cubicBezTo>
                <a:cubicBezTo>
                  <a:pt x="830" y="1482"/>
                  <a:pt x="825" y="1482"/>
                  <a:pt x="820" y="1482"/>
                </a:cubicBezTo>
                <a:cubicBezTo>
                  <a:pt x="820" y="1482"/>
                  <a:pt x="820" y="1482"/>
                  <a:pt x="820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731" y="1482"/>
                  <a:pt x="643" y="1467"/>
                  <a:pt x="560" y="1436"/>
                </a:cubicBezTo>
                <a:cubicBezTo>
                  <a:pt x="540" y="1429"/>
                  <a:pt x="517" y="1431"/>
                  <a:pt x="499" y="1443"/>
                </a:cubicBezTo>
                <a:cubicBezTo>
                  <a:pt x="353" y="1534"/>
                  <a:pt x="353" y="1534"/>
                  <a:pt x="353" y="1534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1"/>
                  <a:pt x="344" y="1312"/>
                  <a:pt x="329" y="1298"/>
                </a:cubicBezTo>
                <a:cubicBezTo>
                  <a:pt x="182" y="1171"/>
                  <a:pt x="97" y="986"/>
                  <a:pt x="96" y="792"/>
                </a:cubicBezTo>
                <a:cubicBezTo>
                  <a:pt x="101" y="603"/>
                  <a:pt x="178" y="428"/>
                  <a:pt x="314" y="297"/>
                </a:cubicBezTo>
                <a:close/>
                <a:moveTo>
                  <a:pt x="376" y="1054"/>
                </a:moveTo>
                <a:cubicBezTo>
                  <a:pt x="681" y="888"/>
                  <a:pt x="681" y="888"/>
                  <a:pt x="681" y="888"/>
                </a:cubicBezTo>
                <a:cubicBezTo>
                  <a:pt x="864" y="1045"/>
                  <a:pt x="864" y="1045"/>
                  <a:pt x="864" y="1045"/>
                </a:cubicBezTo>
                <a:cubicBezTo>
                  <a:pt x="895" y="1072"/>
                  <a:pt x="943" y="1070"/>
                  <a:pt x="973" y="1041"/>
                </a:cubicBezTo>
                <a:cubicBezTo>
                  <a:pt x="1358" y="655"/>
                  <a:pt x="1358" y="655"/>
                  <a:pt x="1358" y="655"/>
                </a:cubicBezTo>
                <a:cubicBezTo>
                  <a:pt x="1386" y="627"/>
                  <a:pt x="1389" y="582"/>
                  <a:pt x="1365" y="550"/>
                </a:cubicBezTo>
                <a:cubicBezTo>
                  <a:pt x="1342" y="519"/>
                  <a:pt x="1298" y="509"/>
                  <a:pt x="1263" y="528"/>
                </a:cubicBezTo>
                <a:cubicBezTo>
                  <a:pt x="958" y="694"/>
                  <a:pt x="958" y="694"/>
                  <a:pt x="958" y="694"/>
                </a:cubicBezTo>
                <a:cubicBezTo>
                  <a:pt x="775" y="538"/>
                  <a:pt x="775" y="538"/>
                  <a:pt x="775" y="538"/>
                </a:cubicBezTo>
                <a:cubicBezTo>
                  <a:pt x="743" y="511"/>
                  <a:pt x="696" y="512"/>
                  <a:pt x="666" y="542"/>
                </a:cubicBezTo>
                <a:cubicBezTo>
                  <a:pt x="281" y="927"/>
                  <a:pt x="281" y="927"/>
                  <a:pt x="281" y="927"/>
                </a:cubicBezTo>
                <a:cubicBezTo>
                  <a:pt x="265" y="943"/>
                  <a:pt x="257" y="963"/>
                  <a:pt x="257" y="984"/>
                </a:cubicBezTo>
                <a:cubicBezTo>
                  <a:pt x="257" y="1006"/>
                  <a:pt x="266" y="1026"/>
                  <a:pt x="281" y="1041"/>
                </a:cubicBezTo>
                <a:cubicBezTo>
                  <a:pt x="296" y="1056"/>
                  <a:pt x="317" y="1064"/>
                  <a:pt x="337" y="1064"/>
                </a:cubicBezTo>
                <a:cubicBezTo>
                  <a:pt x="350" y="1064"/>
                  <a:pt x="364" y="1061"/>
                  <a:pt x="376" y="1054"/>
                </a:cubicBezTo>
                <a:close/>
                <a:moveTo>
                  <a:pt x="724" y="620"/>
                </a:moveTo>
                <a:cubicBezTo>
                  <a:pt x="909" y="779"/>
                  <a:pt x="909" y="779"/>
                  <a:pt x="909" y="779"/>
                </a:cubicBezTo>
                <a:cubicBezTo>
                  <a:pt x="931" y="798"/>
                  <a:pt x="963" y="801"/>
                  <a:pt x="988" y="787"/>
                </a:cubicBezTo>
                <a:cubicBezTo>
                  <a:pt x="1212" y="665"/>
                  <a:pt x="1212" y="665"/>
                  <a:pt x="1212" y="665"/>
                </a:cubicBezTo>
                <a:cubicBezTo>
                  <a:pt x="915" y="962"/>
                  <a:pt x="915" y="962"/>
                  <a:pt x="915" y="962"/>
                </a:cubicBezTo>
                <a:cubicBezTo>
                  <a:pt x="730" y="804"/>
                  <a:pt x="730" y="804"/>
                  <a:pt x="730" y="804"/>
                </a:cubicBezTo>
                <a:cubicBezTo>
                  <a:pt x="717" y="792"/>
                  <a:pt x="700" y="787"/>
                  <a:pt x="684" y="787"/>
                </a:cubicBezTo>
                <a:cubicBezTo>
                  <a:pt x="672" y="787"/>
                  <a:pt x="661" y="789"/>
                  <a:pt x="650" y="795"/>
                </a:cubicBezTo>
                <a:cubicBezTo>
                  <a:pt x="427" y="917"/>
                  <a:pt x="427" y="917"/>
                  <a:pt x="427" y="917"/>
                </a:cubicBezTo>
                <a:lnTo>
                  <a:pt x="724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8" name="Freeform 264"/>
          <p:cNvSpPr>
            <a:spLocks noEditPoints="1"/>
          </p:cNvSpPr>
          <p:nvPr/>
        </p:nvSpPr>
        <p:spPr bwMode="auto">
          <a:xfrm>
            <a:off x="10348382" y="3908447"/>
            <a:ext cx="392543" cy="393277"/>
          </a:xfrm>
          <a:custGeom>
            <a:avLst/>
            <a:gdLst>
              <a:gd name="T0" fmla="*/ 379 w 1638"/>
              <a:gd name="T1" fmla="*/ 1630 h 1642"/>
              <a:gd name="T2" fmla="*/ 817 w 1638"/>
              <a:gd name="T3" fmla="*/ 1578 h 1642"/>
              <a:gd name="T4" fmla="*/ 834 w 1638"/>
              <a:gd name="T5" fmla="*/ 1578 h 1642"/>
              <a:gd name="T6" fmla="*/ 1638 w 1638"/>
              <a:gd name="T7" fmla="*/ 792 h 1642"/>
              <a:gd name="T8" fmla="*/ 1638 w 1638"/>
              <a:gd name="T9" fmla="*/ 790 h 1642"/>
              <a:gd name="T10" fmla="*/ 819 w 1638"/>
              <a:gd name="T11" fmla="*/ 4 h 1642"/>
              <a:gd name="T12" fmla="*/ 0 w 1638"/>
              <a:gd name="T13" fmla="*/ 790 h 1642"/>
              <a:gd name="T14" fmla="*/ 0 w 1638"/>
              <a:gd name="T15" fmla="*/ 791 h 1642"/>
              <a:gd name="T16" fmla="*/ 257 w 1638"/>
              <a:gd name="T17" fmla="*/ 1561 h 1642"/>
              <a:gd name="T18" fmla="*/ 337 w 1638"/>
              <a:gd name="T19" fmla="*/ 1642 h 1642"/>
              <a:gd name="T20" fmla="*/ 314 w 1638"/>
              <a:gd name="T21" fmla="*/ 297 h 1642"/>
              <a:gd name="T22" fmla="*/ 819 w 1638"/>
              <a:gd name="T23" fmla="*/ 100 h 1642"/>
              <a:gd name="T24" fmla="*/ 1324 w 1638"/>
              <a:gd name="T25" fmla="*/ 297 h 1642"/>
              <a:gd name="T26" fmla="*/ 1324 w 1638"/>
              <a:gd name="T27" fmla="*/ 1285 h 1642"/>
              <a:gd name="T28" fmla="*/ 819 w 1638"/>
              <a:gd name="T29" fmla="*/ 1482 h 1642"/>
              <a:gd name="T30" fmla="*/ 560 w 1638"/>
              <a:gd name="T31" fmla="*/ 1436 h 1642"/>
              <a:gd name="T32" fmla="*/ 353 w 1638"/>
              <a:gd name="T33" fmla="*/ 1534 h 1642"/>
              <a:gd name="T34" fmla="*/ 329 w 1638"/>
              <a:gd name="T35" fmla="*/ 1298 h 1642"/>
              <a:gd name="T36" fmla="*/ 688 w 1638"/>
              <a:gd name="T37" fmla="*/ 1089 h 1642"/>
              <a:gd name="T38" fmla="*/ 819 w 1638"/>
              <a:gd name="T39" fmla="*/ 1179 h 1642"/>
              <a:gd name="T40" fmla="*/ 949 w 1638"/>
              <a:gd name="T41" fmla="*/ 1089 h 1642"/>
              <a:gd name="T42" fmla="*/ 1151 w 1638"/>
              <a:gd name="T43" fmla="*/ 539 h 1642"/>
              <a:gd name="T44" fmla="*/ 850 w 1638"/>
              <a:gd name="T45" fmla="*/ 511 h 1642"/>
              <a:gd name="T46" fmla="*/ 788 w 1638"/>
              <a:gd name="T47" fmla="*/ 511 h 1642"/>
              <a:gd name="T48" fmla="*/ 487 w 1638"/>
              <a:gd name="T49" fmla="*/ 539 h 1642"/>
              <a:gd name="T50" fmla="*/ 688 w 1638"/>
              <a:gd name="T51" fmla="*/ 1089 h 1642"/>
              <a:gd name="T52" fmla="*/ 729 w 1638"/>
              <a:gd name="T53" fmla="*/ 587 h 1642"/>
              <a:gd name="T54" fmla="*/ 819 w 1638"/>
              <a:gd name="T55" fmla="*/ 664 h 1642"/>
              <a:gd name="T56" fmla="*/ 909 w 1638"/>
              <a:gd name="T57" fmla="*/ 587 h 1642"/>
              <a:gd name="T58" fmla="*/ 1121 w 1638"/>
              <a:gd name="T59" fmla="*/ 715 h 1642"/>
              <a:gd name="T60" fmla="*/ 819 w 1638"/>
              <a:gd name="T61" fmla="*/ 1075 h 1642"/>
              <a:gd name="T62" fmla="*/ 517 w 1638"/>
              <a:gd name="T63" fmla="*/ 715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8" h="1642">
                <a:moveTo>
                  <a:pt x="337" y="1642"/>
                </a:moveTo>
                <a:cubicBezTo>
                  <a:pt x="352" y="1642"/>
                  <a:pt x="367" y="1638"/>
                  <a:pt x="379" y="1630"/>
                </a:cubicBezTo>
                <a:cubicBezTo>
                  <a:pt x="539" y="1531"/>
                  <a:pt x="539" y="1531"/>
                  <a:pt x="539" y="1531"/>
                </a:cubicBezTo>
                <a:cubicBezTo>
                  <a:pt x="628" y="1562"/>
                  <a:pt x="722" y="1578"/>
                  <a:pt x="817" y="1578"/>
                </a:cubicBezTo>
                <a:cubicBezTo>
                  <a:pt x="818" y="1578"/>
                  <a:pt x="818" y="1578"/>
                  <a:pt x="818" y="1578"/>
                </a:cubicBezTo>
                <a:cubicBezTo>
                  <a:pt x="824" y="1578"/>
                  <a:pt x="829" y="1578"/>
                  <a:pt x="834" y="1578"/>
                </a:cubicBezTo>
                <a:cubicBezTo>
                  <a:pt x="1042" y="1578"/>
                  <a:pt x="1239" y="1499"/>
                  <a:pt x="1390" y="1355"/>
                </a:cubicBezTo>
                <a:cubicBezTo>
                  <a:pt x="1545" y="1206"/>
                  <a:pt x="1633" y="1007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90"/>
                  <a:pt x="1638" y="790"/>
                  <a:pt x="1638" y="790"/>
                </a:cubicBezTo>
                <a:cubicBezTo>
                  <a:pt x="1633" y="576"/>
                  <a:pt x="1545" y="376"/>
                  <a:pt x="1390" y="228"/>
                </a:cubicBezTo>
                <a:cubicBezTo>
                  <a:pt x="1236" y="80"/>
                  <a:pt x="1033" y="0"/>
                  <a:pt x="819" y="4"/>
                </a:cubicBezTo>
                <a:cubicBezTo>
                  <a:pt x="605" y="0"/>
                  <a:pt x="402" y="80"/>
                  <a:pt x="247" y="228"/>
                </a:cubicBezTo>
                <a:cubicBezTo>
                  <a:pt x="93" y="376"/>
                  <a:pt x="5" y="576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10"/>
                  <a:pt x="94" y="1218"/>
                  <a:pt x="257" y="1363"/>
                </a:cubicBezTo>
                <a:cubicBezTo>
                  <a:pt x="257" y="1561"/>
                  <a:pt x="257" y="1561"/>
                  <a:pt x="257" y="1561"/>
                </a:cubicBezTo>
                <a:cubicBezTo>
                  <a:pt x="257" y="1600"/>
                  <a:pt x="284" y="1633"/>
                  <a:pt x="321" y="1641"/>
                </a:cubicBezTo>
                <a:cubicBezTo>
                  <a:pt x="326" y="1642"/>
                  <a:pt x="332" y="1642"/>
                  <a:pt x="337" y="1642"/>
                </a:cubicBezTo>
                <a:close/>
                <a:moveTo>
                  <a:pt x="96" y="792"/>
                </a:moveTo>
                <a:cubicBezTo>
                  <a:pt x="100" y="603"/>
                  <a:pt x="178" y="428"/>
                  <a:pt x="314" y="297"/>
                </a:cubicBezTo>
                <a:cubicBezTo>
                  <a:pt x="450" y="166"/>
                  <a:pt x="629" y="97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7"/>
                  <a:pt x="1188" y="166"/>
                  <a:pt x="1324" y="297"/>
                </a:cubicBezTo>
                <a:cubicBezTo>
                  <a:pt x="1460" y="427"/>
                  <a:pt x="1537" y="603"/>
                  <a:pt x="1542" y="791"/>
                </a:cubicBezTo>
                <a:cubicBezTo>
                  <a:pt x="1537" y="980"/>
                  <a:pt x="1460" y="1155"/>
                  <a:pt x="1324" y="1285"/>
                </a:cubicBezTo>
                <a:cubicBezTo>
                  <a:pt x="1188" y="1416"/>
                  <a:pt x="1008" y="1486"/>
                  <a:pt x="820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817" y="1482"/>
                  <a:pt x="817" y="1482"/>
                  <a:pt x="817" y="1482"/>
                </a:cubicBezTo>
                <a:cubicBezTo>
                  <a:pt x="729" y="1482"/>
                  <a:pt x="643" y="1467"/>
                  <a:pt x="560" y="1436"/>
                </a:cubicBezTo>
                <a:cubicBezTo>
                  <a:pt x="539" y="1429"/>
                  <a:pt x="517" y="1431"/>
                  <a:pt x="498" y="1443"/>
                </a:cubicBezTo>
                <a:cubicBezTo>
                  <a:pt x="353" y="1534"/>
                  <a:pt x="353" y="1534"/>
                  <a:pt x="353" y="1534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1"/>
                  <a:pt x="344" y="1312"/>
                  <a:pt x="329" y="1298"/>
                </a:cubicBezTo>
                <a:cubicBezTo>
                  <a:pt x="182" y="1171"/>
                  <a:pt x="97" y="986"/>
                  <a:pt x="96" y="792"/>
                </a:cubicBezTo>
                <a:close/>
                <a:moveTo>
                  <a:pt x="688" y="1089"/>
                </a:moveTo>
                <a:cubicBezTo>
                  <a:pt x="714" y="1111"/>
                  <a:pt x="743" y="1136"/>
                  <a:pt x="773" y="1162"/>
                </a:cubicBezTo>
                <a:cubicBezTo>
                  <a:pt x="786" y="1173"/>
                  <a:pt x="802" y="1179"/>
                  <a:pt x="819" y="1179"/>
                </a:cubicBezTo>
                <a:cubicBezTo>
                  <a:pt x="836" y="1179"/>
                  <a:pt x="852" y="1173"/>
                  <a:pt x="865" y="1162"/>
                </a:cubicBezTo>
                <a:cubicBezTo>
                  <a:pt x="895" y="1135"/>
                  <a:pt x="924" y="1111"/>
                  <a:pt x="949" y="1089"/>
                </a:cubicBezTo>
                <a:cubicBezTo>
                  <a:pt x="1105" y="957"/>
                  <a:pt x="1217" y="861"/>
                  <a:pt x="1217" y="715"/>
                </a:cubicBezTo>
                <a:cubicBezTo>
                  <a:pt x="1217" y="647"/>
                  <a:pt x="1193" y="585"/>
                  <a:pt x="1151" y="539"/>
                </a:cubicBezTo>
                <a:cubicBezTo>
                  <a:pt x="1107" y="491"/>
                  <a:pt x="1048" y="465"/>
                  <a:pt x="983" y="465"/>
                </a:cubicBezTo>
                <a:cubicBezTo>
                  <a:pt x="934" y="465"/>
                  <a:pt x="889" y="481"/>
                  <a:pt x="850" y="511"/>
                </a:cubicBezTo>
                <a:cubicBezTo>
                  <a:pt x="839" y="520"/>
                  <a:pt x="829" y="529"/>
                  <a:pt x="819" y="540"/>
                </a:cubicBezTo>
                <a:cubicBezTo>
                  <a:pt x="809" y="529"/>
                  <a:pt x="799" y="520"/>
                  <a:pt x="788" y="511"/>
                </a:cubicBezTo>
                <a:cubicBezTo>
                  <a:pt x="748" y="481"/>
                  <a:pt x="704" y="465"/>
                  <a:pt x="655" y="465"/>
                </a:cubicBezTo>
                <a:cubicBezTo>
                  <a:pt x="590" y="465"/>
                  <a:pt x="530" y="491"/>
                  <a:pt x="487" y="539"/>
                </a:cubicBezTo>
                <a:cubicBezTo>
                  <a:pt x="444" y="585"/>
                  <a:pt x="421" y="647"/>
                  <a:pt x="421" y="715"/>
                </a:cubicBezTo>
                <a:cubicBezTo>
                  <a:pt x="421" y="861"/>
                  <a:pt x="533" y="957"/>
                  <a:pt x="688" y="1089"/>
                </a:cubicBezTo>
                <a:close/>
                <a:moveTo>
                  <a:pt x="655" y="562"/>
                </a:moveTo>
                <a:cubicBezTo>
                  <a:pt x="682" y="562"/>
                  <a:pt x="707" y="570"/>
                  <a:pt x="729" y="587"/>
                </a:cubicBezTo>
                <a:cubicBezTo>
                  <a:pt x="750" y="603"/>
                  <a:pt x="764" y="624"/>
                  <a:pt x="773" y="638"/>
                </a:cubicBezTo>
                <a:cubicBezTo>
                  <a:pt x="782" y="654"/>
                  <a:pt x="800" y="664"/>
                  <a:pt x="819" y="664"/>
                </a:cubicBezTo>
                <a:cubicBezTo>
                  <a:pt x="838" y="664"/>
                  <a:pt x="855" y="654"/>
                  <a:pt x="865" y="638"/>
                </a:cubicBezTo>
                <a:cubicBezTo>
                  <a:pt x="874" y="624"/>
                  <a:pt x="888" y="603"/>
                  <a:pt x="909" y="587"/>
                </a:cubicBezTo>
                <a:cubicBezTo>
                  <a:pt x="931" y="570"/>
                  <a:pt x="955" y="562"/>
                  <a:pt x="983" y="562"/>
                </a:cubicBezTo>
                <a:cubicBezTo>
                  <a:pt x="1063" y="562"/>
                  <a:pt x="1121" y="626"/>
                  <a:pt x="1121" y="715"/>
                </a:cubicBezTo>
                <a:cubicBezTo>
                  <a:pt x="1121" y="817"/>
                  <a:pt x="1033" y="892"/>
                  <a:pt x="887" y="1016"/>
                </a:cubicBezTo>
                <a:cubicBezTo>
                  <a:pt x="866" y="1034"/>
                  <a:pt x="843" y="1053"/>
                  <a:pt x="819" y="1075"/>
                </a:cubicBezTo>
                <a:cubicBezTo>
                  <a:pt x="795" y="1054"/>
                  <a:pt x="772" y="1034"/>
                  <a:pt x="751" y="1016"/>
                </a:cubicBezTo>
                <a:cubicBezTo>
                  <a:pt x="605" y="892"/>
                  <a:pt x="517" y="817"/>
                  <a:pt x="517" y="715"/>
                </a:cubicBezTo>
                <a:cubicBezTo>
                  <a:pt x="517" y="626"/>
                  <a:pt x="575" y="562"/>
                  <a:pt x="655" y="5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9" name="Freeform 268"/>
          <p:cNvSpPr>
            <a:spLocks noEditPoints="1"/>
          </p:cNvSpPr>
          <p:nvPr/>
        </p:nvSpPr>
        <p:spPr bwMode="auto">
          <a:xfrm>
            <a:off x="10348382" y="2562895"/>
            <a:ext cx="392543" cy="392396"/>
          </a:xfrm>
          <a:custGeom>
            <a:avLst/>
            <a:gdLst>
              <a:gd name="T0" fmla="*/ 0 w 1639"/>
              <a:gd name="T1" fmla="*/ 443 h 1638"/>
              <a:gd name="T2" fmla="*/ 444 w 1639"/>
              <a:gd name="T3" fmla="*/ 1638 h 1638"/>
              <a:gd name="T4" fmla="*/ 1639 w 1639"/>
              <a:gd name="T5" fmla="*/ 1195 h 1638"/>
              <a:gd name="T6" fmla="*/ 1195 w 1639"/>
              <a:gd name="T7" fmla="*/ 0 h 1638"/>
              <a:gd name="T8" fmla="*/ 1543 w 1639"/>
              <a:gd name="T9" fmla="*/ 443 h 1638"/>
              <a:gd name="T10" fmla="*/ 1195 w 1639"/>
              <a:gd name="T11" fmla="*/ 1542 h 1638"/>
              <a:gd name="T12" fmla="*/ 96 w 1639"/>
              <a:gd name="T13" fmla="*/ 1195 h 1638"/>
              <a:gd name="T14" fmla="*/ 444 w 1639"/>
              <a:gd name="T15" fmla="*/ 96 h 1638"/>
              <a:gd name="T16" fmla="*/ 1543 w 1639"/>
              <a:gd name="T17" fmla="*/ 443 h 1638"/>
              <a:gd name="T18" fmla="*/ 781 w 1639"/>
              <a:gd name="T19" fmla="*/ 647 h 1638"/>
              <a:gd name="T20" fmla="*/ 415 w 1639"/>
              <a:gd name="T21" fmla="*/ 483 h 1638"/>
              <a:gd name="T22" fmla="*/ 362 w 1639"/>
              <a:gd name="T23" fmla="*/ 521 h 1638"/>
              <a:gd name="T24" fmla="*/ 377 w 1639"/>
              <a:gd name="T25" fmla="*/ 1151 h 1638"/>
              <a:gd name="T26" fmla="*/ 612 w 1639"/>
              <a:gd name="T27" fmla="*/ 1162 h 1638"/>
              <a:gd name="T28" fmla="*/ 797 w 1639"/>
              <a:gd name="T29" fmla="*/ 965 h 1638"/>
              <a:gd name="T30" fmla="*/ 773 w 1639"/>
              <a:gd name="T31" fmla="*/ 847 h 1638"/>
              <a:gd name="T32" fmla="*/ 482 w 1639"/>
              <a:gd name="T33" fmla="*/ 589 h 1638"/>
              <a:gd name="T34" fmla="*/ 640 w 1639"/>
              <a:gd name="T35" fmla="*/ 610 h 1638"/>
              <a:gd name="T36" fmla="*/ 641 w 1639"/>
              <a:gd name="T37" fmla="*/ 726 h 1638"/>
              <a:gd name="T38" fmla="*/ 482 w 1639"/>
              <a:gd name="T39" fmla="*/ 747 h 1638"/>
              <a:gd name="T40" fmla="*/ 677 w 1639"/>
              <a:gd name="T41" fmla="*/ 955 h 1638"/>
              <a:gd name="T42" fmla="*/ 482 w 1639"/>
              <a:gd name="T43" fmla="*/ 1056 h 1638"/>
              <a:gd name="T44" fmla="*/ 586 w 1639"/>
              <a:gd name="T45" fmla="*/ 842 h 1638"/>
              <a:gd name="T46" fmla="*/ 677 w 1639"/>
              <a:gd name="T47" fmla="*/ 940 h 1638"/>
              <a:gd name="T48" fmla="*/ 1222 w 1639"/>
              <a:gd name="T49" fmla="*/ 973 h 1638"/>
              <a:gd name="T50" fmla="*/ 1280 w 1639"/>
              <a:gd name="T51" fmla="*/ 962 h 1638"/>
              <a:gd name="T52" fmla="*/ 1308 w 1639"/>
              <a:gd name="T53" fmla="*/ 891 h 1638"/>
              <a:gd name="T54" fmla="*/ 1117 w 1639"/>
              <a:gd name="T55" fmla="*/ 716 h 1638"/>
              <a:gd name="T56" fmla="*/ 913 w 1639"/>
              <a:gd name="T57" fmla="*/ 901 h 1638"/>
              <a:gd name="T58" fmla="*/ 976 w 1639"/>
              <a:gd name="T59" fmla="*/ 1118 h 1638"/>
              <a:gd name="T60" fmla="*/ 1254 w 1639"/>
              <a:gd name="T61" fmla="*/ 1145 h 1638"/>
              <a:gd name="T62" fmla="*/ 1288 w 1639"/>
              <a:gd name="T63" fmla="*/ 1059 h 1638"/>
              <a:gd name="T64" fmla="*/ 1211 w 1639"/>
              <a:gd name="T65" fmla="*/ 1058 h 1638"/>
              <a:gd name="T66" fmla="*/ 1063 w 1639"/>
              <a:gd name="T67" fmla="*/ 1051 h 1638"/>
              <a:gd name="T68" fmla="*/ 1033 w 1639"/>
              <a:gd name="T69" fmla="*/ 973 h 1638"/>
              <a:gd name="T70" fmla="*/ 1033 w 1639"/>
              <a:gd name="T71" fmla="*/ 878 h 1638"/>
              <a:gd name="T72" fmla="*/ 1114 w 1639"/>
              <a:gd name="T73" fmla="*/ 810 h 1638"/>
              <a:gd name="T74" fmla="*/ 1196 w 1639"/>
              <a:gd name="T75" fmla="*/ 879 h 1638"/>
              <a:gd name="T76" fmla="*/ 1169 w 1639"/>
              <a:gd name="T77" fmla="*/ 902 h 1638"/>
              <a:gd name="T78" fmla="*/ 1033 w 1639"/>
              <a:gd name="T79" fmla="*/ 878 h 1638"/>
              <a:gd name="T80" fmla="*/ 1262 w 1639"/>
              <a:gd name="T81" fmla="*/ 569 h 1638"/>
              <a:gd name="T82" fmla="*/ 1262 w 1639"/>
              <a:gd name="T83" fmla="*/ 665 h 1638"/>
              <a:gd name="T84" fmla="*/ 914 w 1639"/>
              <a:gd name="T85" fmla="*/ 617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9" h="1638">
                <a:moveTo>
                  <a:pt x="444" y="0"/>
                </a:moveTo>
                <a:cubicBezTo>
                  <a:pt x="199" y="0"/>
                  <a:pt x="0" y="199"/>
                  <a:pt x="0" y="443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0" y="1439"/>
                  <a:pt x="199" y="1638"/>
                  <a:pt x="444" y="1638"/>
                </a:cubicBezTo>
                <a:cubicBezTo>
                  <a:pt x="1195" y="1638"/>
                  <a:pt x="1195" y="1638"/>
                  <a:pt x="1195" y="1638"/>
                </a:cubicBezTo>
                <a:cubicBezTo>
                  <a:pt x="1440" y="1638"/>
                  <a:pt x="1639" y="1439"/>
                  <a:pt x="1639" y="1195"/>
                </a:cubicBezTo>
                <a:cubicBezTo>
                  <a:pt x="1639" y="443"/>
                  <a:pt x="1639" y="443"/>
                  <a:pt x="1639" y="443"/>
                </a:cubicBezTo>
                <a:cubicBezTo>
                  <a:pt x="1639" y="199"/>
                  <a:pt x="1440" y="0"/>
                  <a:pt x="1195" y="0"/>
                </a:cubicBezTo>
                <a:lnTo>
                  <a:pt x="444" y="0"/>
                </a:lnTo>
                <a:close/>
                <a:moveTo>
                  <a:pt x="1543" y="443"/>
                </a:moveTo>
                <a:cubicBezTo>
                  <a:pt x="1543" y="1195"/>
                  <a:pt x="1543" y="1195"/>
                  <a:pt x="1543" y="1195"/>
                </a:cubicBezTo>
                <a:cubicBezTo>
                  <a:pt x="1543" y="1386"/>
                  <a:pt x="1387" y="1542"/>
                  <a:pt x="1195" y="1542"/>
                </a:cubicBezTo>
                <a:cubicBezTo>
                  <a:pt x="444" y="1542"/>
                  <a:pt x="444" y="1542"/>
                  <a:pt x="444" y="1542"/>
                </a:cubicBezTo>
                <a:cubicBezTo>
                  <a:pt x="252" y="1542"/>
                  <a:pt x="96" y="1386"/>
                  <a:pt x="96" y="1195"/>
                </a:cubicBezTo>
                <a:cubicBezTo>
                  <a:pt x="96" y="443"/>
                  <a:pt x="96" y="443"/>
                  <a:pt x="96" y="443"/>
                </a:cubicBezTo>
                <a:cubicBezTo>
                  <a:pt x="96" y="252"/>
                  <a:pt x="252" y="96"/>
                  <a:pt x="444" y="96"/>
                </a:cubicBezTo>
                <a:cubicBezTo>
                  <a:pt x="1195" y="96"/>
                  <a:pt x="1195" y="96"/>
                  <a:pt x="1195" y="96"/>
                </a:cubicBezTo>
                <a:cubicBezTo>
                  <a:pt x="1387" y="96"/>
                  <a:pt x="1543" y="252"/>
                  <a:pt x="1543" y="443"/>
                </a:cubicBezTo>
                <a:close/>
                <a:moveTo>
                  <a:pt x="702" y="794"/>
                </a:moveTo>
                <a:cubicBezTo>
                  <a:pt x="754" y="772"/>
                  <a:pt x="781" y="722"/>
                  <a:pt x="781" y="647"/>
                </a:cubicBezTo>
                <a:cubicBezTo>
                  <a:pt x="781" y="538"/>
                  <a:pt x="718" y="483"/>
                  <a:pt x="594" y="483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00" y="483"/>
                  <a:pt x="388" y="487"/>
                  <a:pt x="378" y="494"/>
                </a:cubicBezTo>
                <a:cubicBezTo>
                  <a:pt x="367" y="500"/>
                  <a:pt x="362" y="510"/>
                  <a:pt x="362" y="521"/>
                </a:cubicBezTo>
                <a:cubicBezTo>
                  <a:pt x="362" y="1125"/>
                  <a:pt x="362" y="1125"/>
                  <a:pt x="362" y="1125"/>
                </a:cubicBezTo>
                <a:cubicBezTo>
                  <a:pt x="362" y="1135"/>
                  <a:pt x="367" y="1144"/>
                  <a:pt x="377" y="1151"/>
                </a:cubicBezTo>
                <a:cubicBezTo>
                  <a:pt x="386" y="1158"/>
                  <a:pt x="399" y="1162"/>
                  <a:pt x="415" y="1162"/>
                </a:cubicBezTo>
                <a:cubicBezTo>
                  <a:pt x="612" y="1162"/>
                  <a:pt x="612" y="1162"/>
                  <a:pt x="612" y="1162"/>
                </a:cubicBezTo>
                <a:cubicBezTo>
                  <a:pt x="668" y="1162"/>
                  <a:pt x="714" y="1147"/>
                  <a:pt x="747" y="1115"/>
                </a:cubicBezTo>
                <a:cubicBezTo>
                  <a:pt x="781" y="1084"/>
                  <a:pt x="797" y="1034"/>
                  <a:pt x="797" y="965"/>
                </a:cubicBezTo>
                <a:cubicBezTo>
                  <a:pt x="797" y="946"/>
                  <a:pt x="797" y="946"/>
                  <a:pt x="797" y="946"/>
                </a:cubicBezTo>
                <a:cubicBezTo>
                  <a:pt x="797" y="902"/>
                  <a:pt x="789" y="870"/>
                  <a:pt x="773" y="847"/>
                </a:cubicBezTo>
                <a:cubicBezTo>
                  <a:pt x="757" y="824"/>
                  <a:pt x="733" y="807"/>
                  <a:pt x="702" y="794"/>
                </a:cubicBezTo>
                <a:close/>
                <a:moveTo>
                  <a:pt x="482" y="589"/>
                </a:moveTo>
                <a:cubicBezTo>
                  <a:pt x="585" y="589"/>
                  <a:pt x="585" y="589"/>
                  <a:pt x="585" y="589"/>
                </a:cubicBezTo>
                <a:cubicBezTo>
                  <a:pt x="608" y="589"/>
                  <a:pt x="627" y="596"/>
                  <a:pt x="640" y="610"/>
                </a:cubicBezTo>
                <a:cubicBezTo>
                  <a:pt x="653" y="624"/>
                  <a:pt x="660" y="643"/>
                  <a:pt x="660" y="667"/>
                </a:cubicBezTo>
                <a:cubicBezTo>
                  <a:pt x="660" y="692"/>
                  <a:pt x="653" y="712"/>
                  <a:pt x="641" y="726"/>
                </a:cubicBezTo>
                <a:cubicBezTo>
                  <a:pt x="628" y="740"/>
                  <a:pt x="610" y="747"/>
                  <a:pt x="586" y="747"/>
                </a:cubicBezTo>
                <a:cubicBezTo>
                  <a:pt x="482" y="747"/>
                  <a:pt x="482" y="747"/>
                  <a:pt x="482" y="747"/>
                </a:cubicBezTo>
                <a:lnTo>
                  <a:pt x="482" y="589"/>
                </a:lnTo>
                <a:close/>
                <a:moveTo>
                  <a:pt x="677" y="955"/>
                </a:moveTo>
                <a:cubicBezTo>
                  <a:pt x="677" y="1023"/>
                  <a:pt x="646" y="1056"/>
                  <a:pt x="586" y="1056"/>
                </a:cubicBezTo>
                <a:cubicBezTo>
                  <a:pt x="482" y="1056"/>
                  <a:pt x="482" y="1056"/>
                  <a:pt x="482" y="1056"/>
                </a:cubicBezTo>
                <a:cubicBezTo>
                  <a:pt x="482" y="842"/>
                  <a:pt x="482" y="842"/>
                  <a:pt x="482" y="842"/>
                </a:cubicBezTo>
                <a:cubicBezTo>
                  <a:pt x="586" y="842"/>
                  <a:pt x="586" y="842"/>
                  <a:pt x="586" y="842"/>
                </a:cubicBezTo>
                <a:cubicBezTo>
                  <a:pt x="616" y="842"/>
                  <a:pt x="639" y="850"/>
                  <a:pt x="654" y="865"/>
                </a:cubicBezTo>
                <a:cubicBezTo>
                  <a:pt x="669" y="881"/>
                  <a:pt x="677" y="906"/>
                  <a:pt x="677" y="940"/>
                </a:cubicBezTo>
                <a:lnTo>
                  <a:pt x="677" y="955"/>
                </a:lnTo>
                <a:close/>
                <a:moveTo>
                  <a:pt x="1222" y="973"/>
                </a:moveTo>
                <a:cubicBezTo>
                  <a:pt x="1235" y="973"/>
                  <a:pt x="1245" y="972"/>
                  <a:pt x="1253" y="971"/>
                </a:cubicBezTo>
                <a:cubicBezTo>
                  <a:pt x="1261" y="970"/>
                  <a:pt x="1270" y="967"/>
                  <a:pt x="1280" y="962"/>
                </a:cubicBezTo>
                <a:cubicBezTo>
                  <a:pt x="1289" y="957"/>
                  <a:pt x="1296" y="948"/>
                  <a:pt x="1301" y="936"/>
                </a:cubicBezTo>
                <a:cubicBezTo>
                  <a:pt x="1306" y="924"/>
                  <a:pt x="1308" y="909"/>
                  <a:pt x="1308" y="891"/>
                </a:cubicBezTo>
                <a:cubicBezTo>
                  <a:pt x="1308" y="841"/>
                  <a:pt x="1289" y="799"/>
                  <a:pt x="1252" y="765"/>
                </a:cubicBezTo>
                <a:cubicBezTo>
                  <a:pt x="1214" y="732"/>
                  <a:pt x="1169" y="716"/>
                  <a:pt x="1117" y="716"/>
                </a:cubicBezTo>
                <a:cubicBezTo>
                  <a:pt x="1060" y="716"/>
                  <a:pt x="1012" y="734"/>
                  <a:pt x="973" y="770"/>
                </a:cubicBezTo>
                <a:cubicBezTo>
                  <a:pt x="933" y="807"/>
                  <a:pt x="913" y="850"/>
                  <a:pt x="913" y="901"/>
                </a:cubicBezTo>
                <a:cubicBezTo>
                  <a:pt x="913" y="980"/>
                  <a:pt x="913" y="980"/>
                  <a:pt x="913" y="980"/>
                </a:cubicBezTo>
                <a:cubicBezTo>
                  <a:pt x="913" y="1037"/>
                  <a:pt x="934" y="1083"/>
                  <a:pt x="976" y="1118"/>
                </a:cubicBezTo>
                <a:cubicBezTo>
                  <a:pt x="1018" y="1153"/>
                  <a:pt x="1072" y="1171"/>
                  <a:pt x="1138" y="1171"/>
                </a:cubicBezTo>
                <a:cubicBezTo>
                  <a:pt x="1184" y="1171"/>
                  <a:pt x="1223" y="1162"/>
                  <a:pt x="1254" y="1145"/>
                </a:cubicBezTo>
                <a:cubicBezTo>
                  <a:pt x="1286" y="1128"/>
                  <a:pt x="1301" y="1111"/>
                  <a:pt x="1301" y="1093"/>
                </a:cubicBezTo>
                <a:cubicBezTo>
                  <a:pt x="1301" y="1082"/>
                  <a:pt x="1297" y="1071"/>
                  <a:pt x="1288" y="1059"/>
                </a:cubicBezTo>
                <a:cubicBezTo>
                  <a:pt x="1280" y="1047"/>
                  <a:pt x="1269" y="1041"/>
                  <a:pt x="1256" y="1041"/>
                </a:cubicBezTo>
                <a:cubicBezTo>
                  <a:pt x="1249" y="1041"/>
                  <a:pt x="1234" y="1046"/>
                  <a:pt x="1211" y="1058"/>
                </a:cubicBezTo>
                <a:cubicBezTo>
                  <a:pt x="1188" y="1070"/>
                  <a:pt x="1165" y="1076"/>
                  <a:pt x="1142" y="1076"/>
                </a:cubicBezTo>
                <a:cubicBezTo>
                  <a:pt x="1109" y="1076"/>
                  <a:pt x="1083" y="1068"/>
                  <a:pt x="1063" y="1051"/>
                </a:cubicBezTo>
                <a:cubicBezTo>
                  <a:pt x="1043" y="1035"/>
                  <a:pt x="1033" y="1013"/>
                  <a:pt x="1033" y="987"/>
                </a:cubicBezTo>
                <a:cubicBezTo>
                  <a:pt x="1033" y="973"/>
                  <a:pt x="1033" y="973"/>
                  <a:pt x="1033" y="973"/>
                </a:cubicBezTo>
                <a:lnTo>
                  <a:pt x="1222" y="973"/>
                </a:lnTo>
                <a:close/>
                <a:moveTo>
                  <a:pt x="1033" y="878"/>
                </a:moveTo>
                <a:cubicBezTo>
                  <a:pt x="1033" y="858"/>
                  <a:pt x="1041" y="841"/>
                  <a:pt x="1057" y="829"/>
                </a:cubicBezTo>
                <a:cubicBezTo>
                  <a:pt x="1073" y="816"/>
                  <a:pt x="1092" y="810"/>
                  <a:pt x="1114" y="810"/>
                </a:cubicBezTo>
                <a:cubicBezTo>
                  <a:pt x="1137" y="810"/>
                  <a:pt x="1156" y="817"/>
                  <a:pt x="1172" y="829"/>
                </a:cubicBezTo>
                <a:cubicBezTo>
                  <a:pt x="1188" y="842"/>
                  <a:pt x="1196" y="859"/>
                  <a:pt x="1196" y="879"/>
                </a:cubicBezTo>
                <a:cubicBezTo>
                  <a:pt x="1196" y="888"/>
                  <a:pt x="1194" y="894"/>
                  <a:pt x="1190" y="897"/>
                </a:cubicBezTo>
                <a:cubicBezTo>
                  <a:pt x="1185" y="901"/>
                  <a:pt x="1179" y="902"/>
                  <a:pt x="1169" y="902"/>
                </a:cubicBezTo>
                <a:cubicBezTo>
                  <a:pt x="1033" y="902"/>
                  <a:pt x="1033" y="902"/>
                  <a:pt x="1033" y="902"/>
                </a:cubicBezTo>
                <a:lnTo>
                  <a:pt x="1033" y="878"/>
                </a:lnTo>
                <a:close/>
                <a:moveTo>
                  <a:pt x="962" y="569"/>
                </a:moveTo>
                <a:cubicBezTo>
                  <a:pt x="1262" y="569"/>
                  <a:pt x="1262" y="569"/>
                  <a:pt x="1262" y="569"/>
                </a:cubicBezTo>
                <a:cubicBezTo>
                  <a:pt x="1289" y="569"/>
                  <a:pt x="1310" y="591"/>
                  <a:pt x="1310" y="617"/>
                </a:cubicBezTo>
                <a:cubicBezTo>
                  <a:pt x="1310" y="644"/>
                  <a:pt x="1289" y="665"/>
                  <a:pt x="1262" y="665"/>
                </a:cubicBezTo>
                <a:cubicBezTo>
                  <a:pt x="962" y="665"/>
                  <a:pt x="962" y="665"/>
                  <a:pt x="962" y="665"/>
                </a:cubicBezTo>
                <a:cubicBezTo>
                  <a:pt x="935" y="665"/>
                  <a:pt x="914" y="644"/>
                  <a:pt x="914" y="617"/>
                </a:cubicBezTo>
                <a:cubicBezTo>
                  <a:pt x="914" y="591"/>
                  <a:pt x="935" y="569"/>
                  <a:pt x="962" y="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0" name="Freeform 272"/>
          <p:cNvSpPr>
            <a:spLocks noEditPoints="1"/>
          </p:cNvSpPr>
          <p:nvPr/>
        </p:nvSpPr>
        <p:spPr bwMode="auto">
          <a:xfrm>
            <a:off x="10348455" y="5259721"/>
            <a:ext cx="392396" cy="391956"/>
          </a:xfrm>
          <a:custGeom>
            <a:avLst/>
            <a:gdLst>
              <a:gd name="T0" fmla="*/ 265 w 1638"/>
              <a:gd name="T1" fmla="*/ 1286 h 1637"/>
              <a:gd name="T2" fmla="*/ 265 w 1638"/>
              <a:gd name="T3" fmla="*/ 948 h 1637"/>
              <a:gd name="T4" fmla="*/ 265 w 1638"/>
              <a:gd name="T5" fmla="*/ 1190 h 1637"/>
              <a:gd name="T6" fmla="*/ 265 w 1638"/>
              <a:gd name="T7" fmla="*/ 1044 h 1637"/>
              <a:gd name="T8" fmla="*/ 538 w 1638"/>
              <a:gd name="T9" fmla="*/ 1508 h 1637"/>
              <a:gd name="T10" fmla="*/ 505 w 1638"/>
              <a:gd name="T11" fmla="*/ 1353 h 1637"/>
              <a:gd name="T12" fmla="*/ 342 w 1638"/>
              <a:gd name="T13" fmla="*/ 1294 h 1637"/>
              <a:gd name="T14" fmla="*/ 219 w 1638"/>
              <a:gd name="T15" fmla="*/ 1309 h 1637"/>
              <a:gd name="T16" fmla="*/ 61 w 1638"/>
              <a:gd name="T17" fmla="*/ 1316 h 1637"/>
              <a:gd name="T18" fmla="*/ 1 w 1638"/>
              <a:gd name="T19" fmla="*/ 1472 h 1637"/>
              <a:gd name="T20" fmla="*/ 406 w 1638"/>
              <a:gd name="T21" fmla="*/ 1637 h 1637"/>
              <a:gd name="T22" fmla="*/ 97 w 1638"/>
              <a:gd name="T23" fmla="*/ 1479 h 1637"/>
              <a:gd name="T24" fmla="*/ 128 w 1638"/>
              <a:gd name="T25" fmla="*/ 1386 h 1637"/>
              <a:gd name="T26" fmla="*/ 212 w 1638"/>
              <a:gd name="T27" fmla="*/ 1410 h 1637"/>
              <a:gd name="T28" fmla="*/ 399 w 1638"/>
              <a:gd name="T29" fmla="*/ 1379 h 1637"/>
              <a:gd name="T30" fmla="*/ 438 w 1638"/>
              <a:gd name="T31" fmla="*/ 1449 h 1637"/>
              <a:gd name="T32" fmla="*/ 434 w 1638"/>
              <a:gd name="T33" fmla="*/ 1533 h 1637"/>
              <a:gd name="T34" fmla="*/ 1196 w 1638"/>
              <a:gd name="T35" fmla="*/ 1117 h 1637"/>
              <a:gd name="T36" fmla="*/ 1534 w 1638"/>
              <a:gd name="T37" fmla="*/ 1117 h 1637"/>
              <a:gd name="T38" fmla="*/ 1196 w 1638"/>
              <a:gd name="T39" fmla="*/ 1117 h 1637"/>
              <a:gd name="T40" fmla="*/ 1438 w 1638"/>
              <a:gd name="T41" fmla="*/ 1117 h 1637"/>
              <a:gd name="T42" fmla="*/ 1293 w 1638"/>
              <a:gd name="T43" fmla="*/ 1117 h 1637"/>
              <a:gd name="T44" fmla="*/ 1604 w 1638"/>
              <a:gd name="T45" fmla="*/ 1353 h 1637"/>
              <a:gd name="T46" fmla="*/ 1442 w 1638"/>
              <a:gd name="T47" fmla="*/ 1294 h 1637"/>
              <a:gd name="T48" fmla="*/ 1319 w 1638"/>
              <a:gd name="T49" fmla="*/ 1309 h 1637"/>
              <a:gd name="T50" fmla="*/ 1161 w 1638"/>
              <a:gd name="T51" fmla="*/ 1316 h 1637"/>
              <a:gd name="T52" fmla="*/ 1101 w 1638"/>
              <a:gd name="T53" fmla="*/ 1472 h 1637"/>
              <a:gd name="T54" fmla="*/ 1506 w 1638"/>
              <a:gd name="T55" fmla="*/ 1637 h 1637"/>
              <a:gd name="T56" fmla="*/ 1632 w 1638"/>
              <a:gd name="T57" fmla="*/ 1433 h 1637"/>
              <a:gd name="T58" fmla="*/ 1204 w 1638"/>
              <a:gd name="T59" fmla="*/ 1533 h 1637"/>
              <a:gd name="T60" fmla="*/ 1207 w 1638"/>
              <a:gd name="T61" fmla="*/ 1422 h 1637"/>
              <a:gd name="T62" fmla="*/ 1246 w 1638"/>
              <a:gd name="T63" fmla="*/ 1377 h 1637"/>
              <a:gd name="T64" fmla="*/ 1471 w 1638"/>
              <a:gd name="T65" fmla="*/ 1390 h 1637"/>
              <a:gd name="T66" fmla="*/ 1521 w 1638"/>
              <a:gd name="T67" fmla="*/ 1400 h 1637"/>
              <a:gd name="T68" fmla="*/ 1541 w 1638"/>
              <a:gd name="T69" fmla="*/ 1479 h 1637"/>
              <a:gd name="T70" fmla="*/ 935 w 1638"/>
              <a:gd name="T71" fmla="*/ 288 h 1637"/>
              <a:gd name="T72" fmla="*/ 696 w 1638"/>
              <a:gd name="T73" fmla="*/ 49 h 1637"/>
              <a:gd name="T74" fmla="*/ 764 w 1638"/>
              <a:gd name="T75" fmla="*/ 117 h 1637"/>
              <a:gd name="T76" fmla="*/ 867 w 1638"/>
              <a:gd name="T77" fmla="*/ 220 h 1637"/>
              <a:gd name="T78" fmla="*/ 764 w 1638"/>
              <a:gd name="T79" fmla="*/ 117 h 1637"/>
              <a:gd name="T80" fmla="*/ 551 w 1638"/>
              <a:gd name="T81" fmla="*/ 523 h 1637"/>
              <a:gd name="T82" fmla="*/ 956 w 1638"/>
              <a:gd name="T83" fmla="*/ 689 h 1637"/>
              <a:gd name="T84" fmla="*/ 1082 w 1638"/>
              <a:gd name="T85" fmla="*/ 484 h 1637"/>
              <a:gd name="T86" fmla="*/ 984 w 1638"/>
              <a:gd name="T87" fmla="*/ 341 h 1637"/>
              <a:gd name="T88" fmla="*/ 846 w 1638"/>
              <a:gd name="T89" fmla="*/ 370 h 1637"/>
              <a:gd name="T90" fmla="*/ 706 w 1638"/>
              <a:gd name="T91" fmla="*/ 331 h 1637"/>
              <a:gd name="T92" fmla="*/ 647 w 1638"/>
              <a:gd name="T93" fmla="*/ 530 h 1637"/>
              <a:gd name="T94" fmla="*/ 678 w 1638"/>
              <a:gd name="T95" fmla="*/ 437 h 1637"/>
              <a:gd name="T96" fmla="*/ 762 w 1638"/>
              <a:gd name="T97" fmla="*/ 462 h 1637"/>
              <a:gd name="T98" fmla="*/ 949 w 1638"/>
              <a:gd name="T99" fmla="*/ 430 h 1637"/>
              <a:gd name="T100" fmla="*/ 987 w 1638"/>
              <a:gd name="T101" fmla="*/ 501 h 1637"/>
              <a:gd name="T102" fmla="*/ 984 w 1638"/>
              <a:gd name="T103" fmla="*/ 584 h 1637"/>
              <a:gd name="T104" fmla="*/ 646 w 1638"/>
              <a:gd name="T105" fmla="*/ 559 h 1637"/>
              <a:gd name="T106" fmla="*/ 966 w 1638"/>
              <a:gd name="T107" fmla="*/ 1525 h 1637"/>
              <a:gd name="T108" fmla="*/ 966 w 1638"/>
              <a:gd name="T109" fmla="*/ 1429 h 1637"/>
              <a:gd name="T110" fmla="*/ 525 w 1638"/>
              <a:gd name="T111" fmla="*/ 723 h 1637"/>
              <a:gd name="T112" fmla="*/ 386 w 1638"/>
              <a:gd name="T113" fmla="*/ 916 h 1637"/>
              <a:gd name="T114" fmla="*/ 1177 w 1638"/>
              <a:gd name="T115" fmla="*/ 905 h 1637"/>
              <a:gd name="T116" fmla="*/ 1255 w 1638"/>
              <a:gd name="T117" fmla="*/ 849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38" h="1637">
                <a:moveTo>
                  <a:pt x="146" y="998"/>
                </a:moveTo>
                <a:cubicBezTo>
                  <a:pt x="113" y="1031"/>
                  <a:pt x="97" y="1071"/>
                  <a:pt x="97" y="1117"/>
                </a:cubicBezTo>
                <a:cubicBezTo>
                  <a:pt x="97" y="1163"/>
                  <a:pt x="113" y="1204"/>
                  <a:pt x="146" y="1236"/>
                </a:cubicBezTo>
                <a:cubicBezTo>
                  <a:pt x="179" y="1269"/>
                  <a:pt x="219" y="1286"/>
                  <a:pt x="265" y="1286"/>
                </a:cubicBezTo>
                <a:cubicBezTo>
                  <a:pt x="312" y="1286"/>
                  <a:pt x="352" y="1269"/>
                  <a:pt x="385" y="1236"/>
                </a:cubicBezTo>
                <a:cubicBezTo>
                  <a:pt x="418" y="1204"/>
                  <a:pt x="434" y="1163"/>
                  <a:pt x="434" y="1117"/>
                </a:cubicBezTo>
                <a:cubicBezTo>
                  <a:pt x="434" y="1071"/>
                  <a:pt x="418" y="1031"/>
                  <a:pt x="385" y="998"/>
                </a:cubicBezTo>
                <a:cubicBezTo>
                  <a:pt x="352" y="965"/>
                  <a:pt x="312" y="948"/>
                  <a:pt x="265" y="948"/>
                </a:cubicBezTo>
                <a:cubicBezTo>
                  <a:pt x="219" y="948"/>
                  <a:pt x="179" y="965"/>
                  <a:pt x="146" y="998"/>
                </a:cubicBezTo>
                <a:close/>
                <a:moveTo>
                  <a:pt x="338" y="1117"/>
                </a:moveTo>
                <a:cubicBezTo>
                  <a:pt x="338" y="1138"/>
                  <a:pt x="331" y="1154"/>
                  <a:pt x="317" y="1168"/>
                </a:cubicBezTo>
                <a:cubicBezTo>
                  <a:pt x="302" y="1183"/>
                  <a:pt x="286" y="1190"/>
                  <a:pt x="265" y="1190"/>
                </a:cubicBezTo>
                <a:cubicBezTo>
                  <a:pt x="245" y="1190"/>
                  <a:pt x="229" y="1183"/>
                  <a:pt x="214" y="1168"/>
                </a:cubicBezTo>
                <a:cubicBezTo>
                  <a:pt x="200" y="1154"/>
                  <a:pt x="193" y="1138"/>
                  <a:pt x="193" y="1117"/>
                </a:cubicBezTo>
                <a:cubicBezTo>
                  <a:pt x="193" y="1097"/>
                  <a:pt x="200" y="1080"/>
                  <a:pt x="214" y="1066"/>
                </a:cubicBezTo>
                <a:cubicBezTo>
                  <a:pt x="229" y="1051"/>
                  <a:pt x="245" y="1044"/>
                  <a:pt x="265" y="1044"/>
                </a:cubicBezTo>
                <a:cubicBezTo>
                  <a:pt x="286" y="1044"/>
                  <a:pt x="302" y="1051"/>
                  <a:pt x="317" y="1066"/>
                </a:cubicBezTo>
                <a:cubicBezTo>
                  <a:pt x="331" y="1080"/>
                  <a:pt x="338" y="1097"/>
                  <a:pt x="338" y="1117"/>
                </a:cubicBezTo>
                <a:close/>
                <a:moveTo>
                  <a:pt x="501" y="1602"/>
                </a:moveTo>
                <a:cubicBezTo>
                  <a:pt x="518" y="1586"/>
                  <a:pt x="538" y="1556"/>
                  <a:pt x="538" y="1508"/>
                </a:cubicBezTo>
                <a:cubicBezTo>
                  <a:pt x="538" y="1496"/>
                  <a:pt x="538" y="1484"/>
                  <a:pt x="537" y="1472"/>
                </a:cubicBezTo>
                <a:cubicBezTo>
                  <a:pt x="536" y="1460"/>
                  <a:pt x="535" y="1446"/>
                  <a:pt x="532" y="1433"/>
                </a:cubicBezTo>
                <a:cubicBezTo>
                  <a:pt x="530" y="1418"/>
                  <a:pt x="526" y="1405"/>
                  <a:pt x="522" y="1392"/>
                </a:cubicBezTo>
                <a:cubicBezTo>
                  <a:pt x="518" y="1379"/>
                  <a:pt x="512" y="1365"/>
                  <a:pt x="505" y="1353"/>
                </a:cubicBezTo>
                <a:cubicBezTo>
                  <a:pt x="497" y="1339"/>
                  <a:pt x="487" y="1326"/>
                  <a:pt x="477" y="1316"/>
                </a:cubicBezTo>
                <a:cubicBezTo>
                  <a:pt x="465" y="1305"/>
                  <a:pt x="451" y="1296"/>
                  <a:pt x="434" y="1289"/>
                </a:cubicBezTo>
                <a:cubicBezTo>
                  <a:pt x="418" y="1283"/>
                  <a:pt x="400" y="1280"/>
                  <a:pt x="382" y="1280"/>
                </a:cubicBezTo>
                <a:cubicBezTo>
                  <a:pt x="366" y="1280"/>
                  <a:pt x="353" y="1287"/>
                  <a:pt x="342" y="1294"/>
                </a:cubicBezTo>
                <a:cubicBezTo>
                  <a:pt x="335" y="1299"/>
                  <a:pt x="328" y="1304"/>
                  <a:pt x="319" y="1309"/>
                </a:cubicBezTo>
                <a:cubicBezTo>
                  <a:pt x="316" y="1311"/>
                  <a:pt x="309" y="1315"/>
                  <a:pt x="296" y="1319"/>
                </a:cubicBezTo>
                <a:cubicBezTo>
                  <a:pt x="278" y="1325"/>
                  <a:pt x="260" y="1325"/>
                  <a:pt x="242" y="1319"/>
                </a:cubicBezTo>
                <a:cubicBezTo>
                  <a:pt x="229" y="1315"/>
                  <a:pt x="223" y="1311"/>
                  <a:pt x="219" y="1309"/>
                </a:cubicBezTo>
                <a:cubicBezTo>
                  <a:pt x="210" y="1304"/>
                  <a:pt x="203" y="1299"/>
                  <a:pt x="196" y="1294"/>
                </a:cubicBezTo>
                <a:cubicBezTo>
                  <a:pt x="185" y="1287"/>
                  <a:pt x="172" y="1280"/>
                  <a:pt x="157" y="1280"/>
                </a:cubicBezTo>
                <a:cubicBezTo>
                  <a:pt x="138" y="1280"/>
                  <a:pt x="120" y="1283"/>
                  <a:pt x="104" y="1289"/>
                </a:cubicBezTo>
                <a:cubicBezTo>
                  <a:pt x="87" y="1296"/>
                  <a:pt x="73" y="1305"/>
                  <a:pt x="61" y="1316"/>
                </a:cubicBezTo>
                <a:cubicBezTo>
                  <a:pt x="51" y="1326"/>
                  <a:pt x="41" y="1339"/>
                  <a:pt x="33" y="1353"/>
                </a:cubicBezTo>
                <a:cubicBezTo>
                  <a:pt x="26" y="1365"/>
                  <a:pt x="20" y="1379"/>
                  <a:pt x="16" y="1392"/>
                </a:cubicBezTo>
                <a:cubicBezTo>
                  <a:pt x="12" y="1405"/>
                  <a:pt x="9" y="1418"/>
                  <a:pt x="6" y="1433"/>
                </a:cubicBezTo>
                <a:cubicBezTo>
                  <a:pt x="3" y="1446"/>
                  <a:pt x="2" y="1460"/>
                  <a:pt x="1" y="1472"/>
                </a:cubicBezTo>
                <a:cubicBezTo>
                  <a:pt x="0" y="1484"/>
                  <a:pt x="0" y="1496"/>
                  <a:pt x="0" y="1508"/>
                </a:cubicBezTo>
                <a:cubicBezTo>
                  <a:pt x="0" y="1556"/>
                  <a:pt x="20" y="1586"/>
                  <a:pt x="38" y="1602"/>
                </a:cubicBezTo>
                <a:cubicBezTo>
                  <a:pt x="62" y="1625"/>
                  <a:pt x="94" y="1637"/>
                  <a:pt x="132" y="1637"/>
                </a:cubicBezTo>
                <a:cubicBezTo>
                  <a:pt x="406" y="1637"/>
                  <a:pt x="406" y="1637"/>
                  <a:pt x="406" y="1637"/>
                </a:cubicBezTo>
                <a:cubicBezTo>
                  <a:pt x="444" y="1637"/>
                  <a:pt x="476" y="1625"/>
                  <a:pt x="501" y="1602"/>
                </a:cubicBezTo>
                <a:close/>
                <a:moveTo>
                  <a:pt x="104" y="1533"/>
                </a:moveTo>
                <a:cubicBezTo>
                  <a:pt x="100" y="1529"/>
                  <a:pt x="96" y="1523"/>
                  <a:pt x="96" y="1508"/>
                </a:cubicBezTo>
                <a:cubicBezTo>
                  <a:pt x="96" y="1498"/>
                  <a:pt x="96" y="1488"/>
                  <a:pt x="97" y="1479"/>
                </a:cubicBezTo>
                <a:cubicBezTo>
                  <a:pt x="97" y="1470"/>
                  <a:pt x="99" y="1460"/>
                  <a:pt x="101" y="1450"/>
                </a:cubicBezTo>
                <a:cubicBezTo>
                  <a:pt x="102" y="1439"/>
                  <a:pt x="105" y="1430"/>
                  <a:pt x="107" y="1422"/>
                </a:cubicBezTo>
                <a:cubicBezTo>
                  <a:pt x="110" y="1414"/>
                  <a:pt x="113" y="1407"/>
                  <a:pt x="117" y="1400"/>
                </a:cubicBezTo>
                <a:cubicBezTo>
                  <a:pt x="120" y="1394"/>
                  <a:pt x="124" y="1389"/>
                  <a:pt x="128" y="1386"/>
                </a:cubicBezTo>
                <a:cubicBezTo>
                  <a:pt x="131" y="1383"/>
                  <a:pt x="134" y="1381"/>
                  <a:pt x="139" y="1379"/>
                </a:cubicBezTo>
                <a:cubicBezTo>
                  <a:pt x="141" y="1378"/>
                  <a:pt x="144" y="1377"/>
                  <a:pt x="146" y="1377"/>
                </a:cubicBezTo>
                <a:cubicBezTo>
                  <a:pt x="153" y="1381"/>
                  <a:pt x="160" y="1385"/>
                  <a:pt x="167" y="1390"/>
                </a:cubicBezTo>
                <a:cubicBezTo>
                  <a:pt x="180" y="1398"/>
                  <a:pt x="194" y="1405"/>
                  <a:pt x="212" y="1410"/>
                </a:cubicBezTo>
                <a:cubicBezTo>
                  <a:pt x="250" y="1422"/>
                  <a:pt x="288" y="1422"/>
                  <a:pt x="326" y="1410"/>
                </a:cubicBezTo>
                <a:cubicBezTo>
                  <a:pt x="344" y="1405"/>
                  <a:pt x="358" y="1398"/>
                  <a:pt x="371" y="1390"/>
                </a:cubicBezTo>
                <a:cubicBezTo>
                  <a:pt x="378" y="1385"/>
                  <a:pt x="385" y="1381"/>
                  <a:pt x="392" y="1377"/>
                </a:cubicBezTo>
                <a:cubicBezTo>
                  <a:pt x="394" y="1377"/>
                  <a:pt x="397" y="1378"/>
                  <a:pt x="399" y="1379"/>
                </a:cubicBezTo>
                <a:cubicBezTo>
                  <a:pt x="404" y="1381"/>
                  <a:pt x="407" y="1383"/>
                  <a:pt x="410" y="1386"/>
                </a:cubicBezTo>
                <a:cubicBezTo>
                  <a:pt x="414" y="1389"/>
                  <a:pt x="418" y="1394"/>
                  <a:pt x="421" y="1400"/>
                </a:cubicBezTo>
                <a:cubicBezTo>
                  <a:pt x="425" y="1407"/>
                  <a:pt x="428" y="1414"/>
                  <a:pt x="431" y="1422"/>
                </a:cubicBezTo>
                <a:cubicBezTo>
                  <a:pt x="433" y="1430"/>
                  <a:pt x="436" y="1439"/>
                  <a:pt x="438" y="1449"/>
                </a:cubicBezTo>
                <a:cubicBezTo>
                  <a:pt x="439" y="1460"/>
                  <a:pt x="441" y="1470"/>
                  <a:pt x="441" y="1479"/>
                </a:cubicBezTo>
                <a:cubicBezTo>
                  <a:pt x="441" y="1479"/>
                  <a:pt x="441" y="1479"/>
                  <a:pt x="441" y="1479"/>
                </a:cubicBezTo>
                <a:cubicBezTo>
                  <a:pt x="442" y="1488"/>
                  <a:pt x="442" y="1498"/>
                  <a:pt x="442" y="1508"/>
                </a:cubicBezTo>
                <a:cubicBezTo>
                  <a:pt x="442" y="1523"/>
                  <a:pt x="438" y="1529"/>
                  <a:pt x="434" y="1533"/>
                </a:cubicBezTo>
                <a:cubicBezTo>
                  <a:pt x="430" y="1536"/>
                  <a:pt x="423" y="1541"/>
                  <a:pt x="406" y="1541"/>
                </a:cubicBezTo>
                <a:cubicBezTo>
                  <a:pt x="132" y="1541"/>
                  <a:pt x="132" y="1541"/>
                  <a:pt x="132" y="1541"/>
                </a:cubicBezTo>
                <a:cubicBezTo>
                  <a:pt x="115" y="1541"/>
                  <a:pt x="108" y="1536"/>
                  <a:pt x="104" y="1533"/>
                </a:cubicBezTo>
                <a:close/>
                <a:moveTo>
                  <a:pt x="1196" y="1117"/>
                </a:moveTo>
                <a:cubicBezTo>
                  <a:pt x="1196" y="1163"/>
                  <a:pt x="1213" y="1204"/>
                  <a:pt x="1246" y="1236"/>
                </a:cubicBezTo>
                <a:cubicBezTo>
                  <a:pt x="1279" y="1269"/>
                  <a:pt x="1319" y="1286"/>
                  <a:pt x="1365" y="1286"/>
                </a:cubicBezTo>
                <a:cubicBezTo>
                  <a:pt x="1412" y="1286"/>
                  <a:pt x="1452" y="1269"/>
                  <a:pt x="1484" y="1236"/>
                </a:cubicBezTo>
                <a:cubicBezTo>
                  <a:pt x="1517" y="1204"/>
                  <a:pt x="1534" y="1163"/>
                  <a:pt x="1534" y="1117"/>
                </a:cubicBezTo>
                <a:cubicBezTo>
                  <a:pt x="1534" y="1071"/>
                  <a:pt x="1517" y="1031"/>
                  <a:pt x="1484" y="998"/>
                </a:cubicBezTo>
                <a:cubicBezTo>
                  <a:pt x="1452" y="965"/>
                  <a:pt x="1412" y="948"/>
                  <a:pt x="1365" y="948"/>
                </a:cubicBezTo>
                <a:cubicBezTo>
                  <a:pt x="1319" y="948"/>
                  <a:pt x="1279" y="965"/>
                  <a:pt x="1246" y="998"/>
                </a:cubicBezTo>
                <a:cubicBezTo>
                  <a:pt x="1213" y="1031"/>
                  <a:pt x="1196" y="1071"/>
                  <a:pt x="1196" y="1117"/>
                </a:cubicBezTo>
                <a:close/>
                <a:moveTo>
                  <a:pt x="1314" y="1066"/>
                </a:moveTo>
                <a:cubicBezTo>
                  <a:pt x="1328" y="1051"/>
                  <a:pt x="1345" y="1044"/>
                  <a:pt x="1365" y="1044"/>
                </a:cubicBezTo>
                <a:cubicBezTo>
                  <a:pt x="1386" y="1044"/>
                  <a:pt x="1402" y="1051"/>
                  <a:pt x="1417" y="1066"/>
                </a:cubicBezTo>
                <a:cubicBezTo>
                  <a:pt x="1431" y="1080"/>
                  <a:pt x="1438" y="1097"/>
                  <a:pt x="1438" y="1117"/>
                </a:cubicBezTo>
                <a:cubicBezTo>
                  <a:pt x="1438" y="1138"/>
                  <a:pt x="1431" y="1154"/>
                  <a:pt x="1417" y="1168"/>
                </a:cubicBezTo>
                <a:cubicBezTo>
                  <a:pt x="1402" y="1183"/>
                  <a:pt x="1386" y="1190"/>
                  <a:pt x="1365" y="1190"/>
                </a:cubicBezTo>
                <a:cubicBezTo>
                  <a:pt x="1345" y="1190"/>
                  <a:pt x="1328" y="1183"/>
                  <a:pt x="1314" y="1168"/>
                </a:cubicBezTo>
                <a:cubicBezTo>
                  <a:pt x="1299" y="1154"/>
                  <a:pt x="1293" y="1138"/>
                  <a:pt x="1293" y="1117"/>
                </a:cubicBezTo>
                <a:cubicBezTo>
                  <a:pt x="1293" y="1097"/>
                  <a:pt x="1299" y="1080"/>
                  <a:pt x="1314" y="1066"/>
                </a:cubicBezTo>
                <a:close/>
                <a:moveTo>
                  <a:pt x="1632" y="1433"/>
                </a:moveTo>
                <a:cubicBezTo>
                  <a:pt x="1629" y="1418"/>
                  <a:pt x="1626" y="1405"/>
                  <a:pt x="1622" y="1392"/>
                </a:cubicBezTo>
                <a:cubicBezTo>
                  <a:pt x="1618" y="1379"/>
                  <a:pt x="1612" y="1365"/>
                  <a:pt x="1604" y="1353"/>
                </a:cubicBezTo>
                <a:cubicBezTo>
                  <a:pt x="1597" y="1339"/>
                  <a:pt x="1587" y="1326"/>
                  <a:pt x="1576" y="1316"/>
                </a:cubicBezTo>
                <a:cubicBezTo>
                  <a:pt x="1565" y="1305"/>
                  <a:pt x="1550" y="1296"/>
                  <a:pt x="1534" y="1289"/>
                </a:cubicBezTo>
                <a:cubicBezTo>
                  <a:pt x="1518" y="1283"/>
                  <a:pt x="1500" y="1280"/>
                  <a:pt x="1481" y="1280"/>
                </a:cubicBezTo>
                <a:cubicBezTo>
                  <a:pt x="1466" y="1280"/>
                  <a:pt x="1453" y="1287"/>
                  <a:pt x="1442" y="1294"/>
                </a:cubicBezTo>
                <a:cubicBezTo>
                  <a:pt x="1435" y="1299"/>
                  <a:pt x="1427" y="1304"/>
                  <a:pt x="1419" y="1309"/>
                </a:cubicBezTo>
                <a:cubicBezTo>
                  <a:pt x="1415" y="1311"/>
                  <a:pt x="1408" y="1315"/>
                  <a:pt x="1396" y="1319"/>
                </a:cubicBezTo>
                <a:cubicBezTo>
                  <a:pt x="1378" y="1325"/>
                  <a:pt x="1360" y="1325"/>
                  <a:pt x="1342" y="1319"/>
                </a:cubicBezTo>
                <a:cubicBezTo>
                  <a:pt x="1329" y="1315"/>
                  <a:pt x="1322" y="1311"/>
                  <a:pt x="1319" y="1309"/>
                </a:cubicBezTo>
                <a:cubicBezTo>
                  <a:pt x="1310" y="1304"/>
                  <a:pt x="1302" y="1299"/>
                  <a:pt x="1296" y="1294"/>
                </a:cubicBezTo>
                <a:cubicBezTo>
                  <a:pt x="1284" y="1287"/>
                  <a:pt x="1272" y="1280"/>
                  <a:pt x="1256" y="1280"/>
                </a:cubicBezTo>
                <a:cubicBezTo>
                  <a:pt x="1237" y="1280"/>
                  <a:pt x="1220" y="1283"/>
                  <a:pt x="1204" y="1289"/>
                </a:cubicBezTo>
                <a:cubicBezTo>
                  <a:pt x="1187" y="1296"/>
                  <a:pt x="1173" y="1305"/>
                  <a:pt x="1161" y="1316"/>
                </a:cubicBezTo>
                <a:cubicBezTo>
                  <a:pt x="1150" y="1326"/>
                  <a:pt x="1141" y="1339"/>
                  <a:pt x="1133" y="1353"/>
                </a:cubicBezTo>
                <a:cubicBezTo>
                  <a:pt x="1126" y="1365"/>
                  <a:pt x="1120" y="1379"/>
                  <a:pt x="1116" y="1392"/>
                </a:cubicBezTo>
                <a:cubicBezTo>
                  <a:pt x="1112" y="1405"/>
                  <a:pt x="1108" y="1418"/>
                  <a:pt x="1106" y="1433"/>
                </a:cubicBezTo>
                <a:cubicBezTo>
                  <a:pt x="1103" y="1446"/>
                  <a:pt x="1102" y="1460"/>
                  <a:pt x="1101" y="1472"/>
                </a:cubicBezTo>
                <a:cubicBezTo>
                  <a:pt x="1100" y="1484"/>
                  <a:pt x="1099" y="1496"/>
                  <a:pt x="1099" y="1508"/>
                </a:cubicBezTo>
                <a:cubicBezTo>
                  <a:pt x="1099" y="1556"/>
                  <a:pt x="1120" y="1586"/>
                  <a:pt x="1137" y="1602"/>
                </a:cubicBezTo>
                <a:cubicBezTo>
                  <a:pt x="1162" y="1625"/>
                  <a:pt x="1193" y="1637"/>
                  <a:pt x="1231" y="1637"/>
                </a:cubicBezTo>
                <a:cubicBezTo>
                  <a:pt x="1506" y="1637"/>
                  <a:pt x="1506" y="1637"/>
                  <a:pt x="1506" y="1637"/>
                </a:cubicBezTo>
                <a:cubicBezTo>
                  <a:pt x="1544" y="1637"/>
                  <a:pt x="1576" y="1625"/>
                  <a:pt x="1600" y="1602"/>
                </a:cubicBezTo>
                <a:cubicBezTo>
                  <a:pt x="1618" y="1586"/>
                  <a:pt x="1638" y="1556"/>
                  <a:pt x="1638" y="1508"/>
                </a:cubicBezTo>
                <a:cubicBezTo>
                  <a:pt x="1638" y="1496"/>
                  <a:pt x="1638" y="1484"/>
                  <a:pt x="1637" y="1472"/>
                </a:cubicBezTo>
                <a:cubicBezTo>
                  <a:pt x="1636" y="1460"/>
                  <a:pt x="1634" y="1446"/>
                  <a:pt x="1632" y="1433"/>
                </a:cubicBezTo>
                <a:close/>
                <a:moveTo>
                  <a:pt x="1534" y="1533"/>
                </a:moveTo>
                <a:cubicBezTo>
                  <a:pt x="1530" y="1536"/>
                  <a:pt x="1523" y="1541"/>
                  <a:pt x="1506" y="1541"/>
                </a:cubicBezTo>
                <a:cubicBezTo>
                  <a:pt x="1231" y="1541"/>
                  <a:pt x="1231" y="1541"/>
                  <a:pt x="1231" y="1541"/>
                </a:cubicBezTo>
                <a:cubicBezTo>
                  <a:pt x="1215" y="1541"/>
                  <a:pt x="1207" y="1536"/>
                  <a:pt x="1204" y="1533"/>
                </a:cubicBezTo>
                <a:cubicBezTo>
                  <a:pt x="1200" y="1529"/>
                  <a:pt x="1196" y="1523"/>
                  <a:pt x="1196" y="1508"/>
                </a:cubicBezTo>
                <a:cubicBezTo>
                  <a:pt x="1196" y="1498"/>
                  <a:pt x="1196" y="1488"/>
                  <a:pt x="1197" y="1479"/>
                </a:cubicBezTo>
                <a:cubicBezTo>
                  <a:pt x="1197" y="1470"/>
                  <a:pt x="1198" y="1460"/>
                  <a:pt x="1200" y="1450"/>
                </a:cubicBezTo>
                <a:cubicBezTo>
                  <a:pt x="1202" y="1439"/>
                  <a:pt x="1204" y="1430"/>
                  <a:pt x="1207" y="1422"/>
                </a:cubicBezTo>
                <a:cubicBezTo>
                  <a:pt x="1209" y="1414"/>
                  <a:pt x="1213" y="1407"/>
                  <a:pt x="1217" y="1400"/>
                </a:cubicBezTo>
                <a:cubicBezTo>
                  <a:pt x="1220" y="1394"/>
                  <a:pt x="1224" y="1389"/>
                  <a:pt x="1228" y="1386"/>
                </a:cubicBezTo>
                <a:cubicBezTo>
                  <a:pt x="1230" y="1383"/>
                  <a:pt x="1234" y="1381"/>
                  <a:pt x="1239" y="1379"/>
                </a:cubicBezTo>
                <a:cubicBezTo>
                  <a:pt x="1241" y="1378"/>
                  <a:pt x="1244" y="1377"/>
                  <a:pt x="1246" y="1377"/>
                </a:cubicBezTo>
                <a:cubicBezTo>
                  <a:pt x="1252" y="1381"/>
                  <a:pt x="1259" y="1385"/>
                  <a:pt x="1267" y="1390"/>
                </a:cubicBezTo>
                <a:cubicBezTo>
                  <a:pt x="1279" y="1398"/>
                  <a:pt x="1294" y="1405"/>
                  <a:pt x="1312" y="1410"/>
                </a:cubicBezTo>
                <a:cubicBezTo>
                  <a:pt x="1349" y="1422"/>
                  <a:pt x="1388" y="1422"/>
                  <a:pt x="1425" y="1410"/>
                </a:cubicBezTo>
                <a:cubicBezTo>
                  <a:pt x="1443" y="1405"/>
                  <a:pt x="1458" y="1398"/>
                  <a:pt x="1471" y="1390"/>
                </a:cubicBezTo>
                <a:cubicBezTo>
                  <a:pt x="1478" y="1385"/>
                  <a:pt x="1485" y="1381"/>
                  <a:pt x="1491" y="1377"/>
                </a:cubicBezTo>
                <a:cubicBezTo>
                  <a:pt x="1494" y="1377"/>
                  <a:pt x="1496" y="1378"/>
                  <a:pt x="1499" y="1379"/>
                </a:cubicBezTo>
                <a:cubicBezTo>
                  <a:pt x="1503" y="1381"/>
                  <a:pt x="1507" y="1383"/>
                  <a:pt x="1510" y="1386"/>
                </a:cubicBezTo>
                <a:cubicBezTo>
                  <a:pt x="1514" y="1389"/>
                  <a:pt x="1518" y="1394"/>
                  <a:pt x="1521" y="1400"/>
                </a:cubicBezTo>
                <a:cubicBezTo>
                  <a:pt x="1525" y="1407"/>
                  <a:pt x="1528" y="1414"/>
                  <a:pt x="1530" y="1422"/>
                </a:cubicBezTo>
                <a:cubicBezTo>
                  <a:pt x="1533" y="1430"/>
                  <a:pt x="1535" y="1439"/>
                  <a:pt x="1537" y="1449"/>
                </a:cubicBezTo>
                <a:cubicBezTo>
                  <a:pt x="1539" y="1460"/>
                  <a:pt x="1540" y="1470"/>
                  <a:pt x="1541" y="1479"/>
                </a:cubicBezTo>
                <a:cubicBezTo>
                  <a:pt x="1541" y="1479"/>
                  <a:pt x="1541" y="1479"/>
                  <a:pt x="1541" y="1479"/>
                </a:cubicBezTo>
                <a:cubicBezTo>
                  <a:pt x="1542" y="1488"/>
                  <a:pt x="1542" y="1498"/>
                  <a:pt x="1542" y="1508"/>
                </a:cubicBezTo>
                <a:cubicBezTo>
                  <a:pt x="1542" y="1523"/>
                  <a:pt x="1538" y="1529"/>
                  <a:pt x="1534" y="1533"/>
                </a:cubicBezTo>
                <a:close/>
                <a:moveTo>
                  <a:pt x="815" y="337"/>
                </a:moveTo>
                <a:cubicBezTo>
                  <a:pt x="862" y="337"/>
                  <a:pt x="902" y="321"/>
                  <a:pt x="935" y="288"/>
                </a:cubicBezTo>
                <a:cubicBezTo>
                  <a:pt x="967" y="255"/>
                  <a:pt x="984" y="215"/>
                  <a:pt x="984" y="169"/>
                </a:cubicBezTo>
                <a:cubicBezTo>
                  <a:pt x="984" y="122"/>
                  <a:pt x="967" y="82"/>
                  <a:pt x="935" y="49"/>
                </a:cubicBezTo>
                <a:cubicBezTo>
                  <a:pt x="902" y="16"/>
                  <a:pt x="862" y="0"/>
                  <a:pt x="815" y="0"/>
                </a:cubicBezTo>
                <a:cubicBezTo>
                  <a:pt x="769" y="0"/>
                  <a:pt x="729" y="16"/>
                  <a:pt x="696" y="49"/>
                </a:cubicBezTo>
                <a:cubicBezTo>
                  <a:pt x="663" y="82"/>
                  <a:pt x="647" y="122"/>
                  <a:pt x="647" y="169"/>
                </a:cubicBezTo>
                <a:cubicBezTo>
                  <a:pt x="647" y="215"/>
                  <a:pt x="663" y="255"/>
                  <a:pt x="696" y="288"/>
                </a:cubicBezTo>
                <a:cubicBezTo>
                  <a:pt x="729" y="321"/>
                  <a:pt x="769" y="337"/>
                  <a:pt x="815" y="337"/>
                </a:cubicBezTo>
                <a:close/>
                <a:moveTo>
                  <a:pt x="764" y="117"/>
                </a:moveTo>
                <a:cubicBezTo>
                  <a:pt x="778" y="103"/>
                  <a:pt x="795" y="96"/>
                  <a:pt x="815" y="96"/>
                </a:cubicBezTo>
                <a:cubicBezTo>
                  <a:pt x="836" y="96"/>
                  <a:pt x="852" y="103"/>
                  <a:pt x="867" y="117"/>
                </a:cubicBezTo>
                <a:cubicBezTo>
                  <a:pt x="881" y="132"/>
                  <a:pt x="888" y="148"/>
                  <a:pt x="888" y="169"/>
                </a:cubicBezTo>
                <a:cubicBezTo>
                  <a:pt x="888" y="189"/>
                  <a:pt x="881" y="205"/>
                  <a:pt x="867" y="220"/>
                </a:cubicBezTo>
                <a:cubicBezTo>
                  <a:pt x="852" y="234"/>
                  <a:pt x="836" y="241"/>
                  <a:pt x="815" y="241"/>
                </a:cubicBezTo>
                <a:cubicBezTo>
                  <a:pt x="795" y="241"/>
                  <a:pt x="778" y="234"/>
                  <a:pt x="764" y="220"/>
                </a:cubicBezTo>
                <a:cubicBezTo>
                  <a:pt x="749" y="205"/>
                  <a:pt x="743" y="189"/>
                  <a:pt x="743" y="169"/>
                </a:cubicBezTo>
                <a:cubicBezTo>
                  <a:pt x="743" y="148"/>
                  <a:pt x="749" y="132"/>
                  <a:pt x="764" y="117"/>
                </a:cubicBezTo>
                <a:close/>
                <a:moveTo>
                  <a:pt x="583" y="404"/>
                </a:moveTo>
                <a:cubicBezTo>
                  <a:pt x="576" y="417"/>
                  <a:pt x="570" y="430"/>
                  <a:pt x="566" y="444"/>
                </a:cubicBezTo>
                <a:cubicBezTo>
                  <a:pt x="562" y="456"/>
                  <a:pt x="558" y="470"/>
                  <a:pt x="556" y="484"/>
                </a:cubicBezTo>
                <a:cubicBezTo>
                  <a:pt x="553" y="498"/>
                  <a:pt x="552" y="511"/>
                  <a:pt x="551" y="523"/>
                </a:cubicBezTo>
                <a:cubicBezTo>
                  <a:pt x="550" y="535"/>
                  <a:pt x="550" y="547"/>
                  <a:pt x="550" y="559"/>
                </a:cubicBezTo>
                <a:cubicBezTo>
                  <a:pt x="550" y="607"/>
                  <a:pt x="570" y="637"/>
                  <a:pt x="587" y="654"/>
                </a:cubicBezTo>
                <a:cubicBezTo>
                  <a:pt x="612" y="677"/>
                  <a:pt x="644" y="689"/>
                  <a:pt x="682" y="689"/>
                </a:cubicBezTo>
                <a:cubicBezTo>
                  <a:pt x="956" y="689"/>
                  <a:pt x="956" y="689"/>
                  <a:pt x="956" y="689"/>
                </a:cubicBezTo>
                <a:cubicBezTo>
                  <a:pt x="994" y="689"/>
                  <a:pt x="1026" y="677"/>
                  <a:pt x="1050" y="654"/>
                </a:cubicBezTo>
                <a:cubicBezTo>
                  <a:pt x="1068" y="637"/>
                  <a:pt x="1088" y="607"/>
                  <a:pt x="1088" y="559"/>
                </a:cubicBezTo>
                <a:cubicBezTo>
                  <a:pt x="1088" y="547"/>
                  <a:pt x="1088" y="535"/>
                  <a:pt x="1087" y="523"/>
                </a:cubicBezTo>
                <a:cubicBezTo>
                  <a:pt x="1086" y="511"/>
                  <a:pt x="1084" y="498"/>
                  <a:pt x="1082" y="484"/>
                </a:cubicBezTo>
                <a:cubicBezTo>
                  <a:pt x="1079" y="470"/>
                  <a:pt x="1076" y="456"/>
                  <a:pt x="1072" y="444"/>
                </a:cubicBezTo>
                <a:cubicBezTo>
                  <a:pt x="1068" y="430"/>
                  <a:pt x="1062" y="417"/>
                  <a:pt x="1055" y="404"/>
                </a:cubicBezTo>
                <a:cubicBezTo>
                  <a:pt x="1047" y="390"/>
                  <a:pt x="1037" y="378"/>
                  <a:pt x="1027" y="368"/>
                </a:cubicBezTo>
                <a:cubicBezTo>
                  <a:pt x="1015" y="356"/>
                  <a:pt x="1000" y="347"/>
                  <a:pt x="984" y="341"/>
                </a:cubicBezTo>
                <a:cubicBezTo>
                  <a:pt x="968" y="334"/>
                  <a:pt x="950" y="331"/>
                  <a:pt x="931" y="331"/>
                </a:cubicBezTo>
                <a:cubicBezTo>
                  <a:pt x="916" y="331"/>
                  <a:pt x="903" y="338"/>
                  <a:pt x="892" y="346"/>
                </a:cubicBezTo>
                <a:cubicBezTo>
                  <a:pt x="885" y="350"/>
                  <a:pt x="877" y="355"/>
                  <a:pt x="869" y="360"/>
                </a:cubicBezTo>
                <a:cubicBezTo>
                  <a:pt x="865" y="363"/>
                  <a:pt x="858" y="366"/>
                  <a:pt x="846" y="370"/>
                </a:cubicBezTo>
                <a:cubicBezTo>
                  <a:pt x="828" y="376"/>
                  <a:pt x="810" y="376"/>
                  <a:pt x="792" y="370"/>
                </a:cubicBezTo>
                <a:cubicBezTo>
                  <a:pt x="779" y="366"/>
                  <a:pt x="772" y="363"/>
                  <a:pt x="769" y="361"/>
                </a:cubicBezTo>
                <a:cubicBezTo>
                  <a:pt x="760" y="355"/>
                  <a:pt x="753" y="350"/>
                  <a:pt x="746" y="346"/>
                </a:cubicBezTo>
                <a:cubicBezTo>
                  <a:pt x="734" y="338"/>
                  <a:pt x="722" y="331"/>
                  <a:pt x="706" y="331"/>
                </a:cubicBezTo>
                <a:cubicBezTo>
                  <a:pt x="688" y="331"/>
                  <a:pt x="670" y="334"/>
                  <a:pt x="654" y="341"/>
                </a:cubicBezTo>
                <a:cubicBezTo>
                  <a:pt x="637" y="347"/>
                  <a:pt x="623" y="356"/>
                  <a:pt x="611" y="368"/>
                </a:cubicBezTo>
                <a:cubicBezTo>
                  <a:pt x="601" y="378"/>
                  <a:pt x="591" y="390"/>
                  <a:pt x="583" y="404"/>
                </a:cubicBezTo>
                <a:close/>
                <a:moveTo>
                  <a:pt x="647" y="530"/>
                </a:moveTo>
                <a:cubicBezTo>
                  <a:pt x="647" y="521"/>
                  <a:pt x="649" y="511"/>
                  <a:pt x="650" y="501"/>
                </a:cubicBezTo>
                <a:cubicBezTo>
                  <a:pt x="652" y="491"/>
                  <a:pt x="655" y="481"/>
                  <a:pt x="657" y="473"/>
                </a:cubicBezTo>
                <a:cubicBezTo>
                  <a:pt x="660" y="466"/>
                  <a:pt x="663" y="458"/>
                  <a:pt x="667" y="451"/>
                </a:cubicBezTo>
                <a:cubicBezTo>
                  <a:pt x="670" y="446"/>
                  <a:pt x="674" y="441"/>
                  <a:pt x="678" y="437"/>
                </a:cubicBezTo>
                <a:cubicBezTo>
                  <a:pt x="680" y="434"/>
                  <a:pt x="684" y="432"/>
                  <a:pt x="689" y="430"/>
                </a:cubicBezTo>
                <a:cubicBezTo>
                  <a:pt x="691" y="429"/>
                  <a:pt x="694" y="429"/>
                  <a:pt x="696" y="428"/>
                </a:cubicBezTo>
                <a:cubicBezTo>
                  <a:pt x="703" y="432"/>
                  <a:pt x="710" y="437"/>
                  <a:pt x="717" y="441"/>
                </a:cubicBezTo>
                <a:cubicBezTo>
                  <a:pt x="729" y="449"/>
                  <a:pt x="744" y="456"/>
                  <a:pt x="762" y="462"/>
                </a:cubicBezTo>
                <a:cubicBezTo>
                  <a:pt x="799" y="474"/>
                  <a:pt x="838" y="474"/>
                  <a:pt x="876" y="462"/>
                </a:cubicBezTo>
                <a:cubicBezTo>
                  <a:pt x="894" y="456"/>
                  <a:pt x="908" y="449"/>
                  <a:pt x="921" y="441"/>
                </a:cubicBezTo>
                <a:cubicBezTo>
                  <a:pt x="928" y="437"/>
                  <a:pt x="935" y="432"/>
                  <a:pt x="942" y="428"/>
                </a:cubicBezTo>
                <a:cubicBezTo>
                  <a:pt x="944" y="429"/>
                  <a:pt x="947" y="429"/>
                  <a:pt x="949" y="430"/>
                </a:cubicBezTo>
                <a:cubicBezTo>
                  <a:pt x="954" y="432"/>
                  <a:pt x="957" y="434"/>
                  <a:pt x="960" y="437"/>
                </a:cubicBezTo>
                <a:cubicBezTo>
                  <a:pt x="964" y="441"/>
                  <a:pt x="968" y="446"/>
                  <a:pt x="971" y="451"/>
                </a:cubicBezTo>
                <a:cubicBezTo>
                  <a:pt x="975" y="458"/>
                  <a:pt x="978" y="466"/>
                  <a:pt x="981" y="473"/>
                </a:cubicBezTo>
                <a:cubicBezTo>
                  <a:pt x="983" y="481"/>
                  <a:pt x="986" y="491"/>
                  <a:pt x="987" y="501"/>
                </a:cubicBezTo>
                <a:cubicBezTo>
                  <a:pt x="989" y="511"/>
                  <a:pt x="991" y="521"/>
                  <a:pt x="991" y="530"/>
                </a:cubicBezTo>
                <a:cubicBezTo>
                  <a:pt x="991" y="530"/>
                  <a:pt x="991" y="530"/>
                  <a:pt x="991" y="530"/>
                </a:cubicBezTo>
                <a:cubicBezTo>
                  <a:pt x="992" y="539"/>
                  <a:pt x="992" y="549"/>
                  <a:pt x="992" y="559"/>
                </a:cubicBezTo>
                <a:cubicBezTo>
                  <a:pt x="992" y="574"/>
                  <a:pt x="988" y="580"/>
                  <a:pt x="984" y="584"/>
                </a:cubicBezTo>
                <a:cubicBezTo>
                  <a:pt x="980" y="588"/>
                  <a:pt x="973" y="593"/>
                  <a:pt x="956" y="593"/>
                </a:cubicBezTo>
                <a:cubicBezTo>
                  <a:pt x="682" y="593"/>
                  <a:pt x="682" y="593"/>
                  <a:pt x="682" y="593"/>
                </a:cubicBezTo>
                <a:cubicBezTo>
                  <a:pt x="665" y="593"/>
                  <a:pt x="658" y="588"/>
                  <a:pt x="654" y="584"/>
                </a:cubicBezTo>
                <a:cubicBezTo>
                  <a:pt x="650" y="580"/>
                  <a:pt x="646" y="574"/>
                  <a:pt x="646" y="559"/>
                </a:cubicBezTo>
                <a:cubicBezTo>
                  <a:pt x="646" y="549"/>
                  <a:pt x="646" y="539"/>
                  <a:pt x="647" y="530"/>
                </a:cubicBezTo>
                <a:close/>
                <a:moveTo>
                  <a:pt x="966" y="1429"/>
                </a:moveTo>
                <a:cubicBezTo>
                  <a:pt x="992" y="1429"/>
                  <a:pt x="1014" y="1451"/>
                  <a:pt x="1014" y="1477"/>
                </a:cubicBezTo>
                <a:cubicBezTo>
                  <a:pt x="1014" y="1504"/>
                  <a:pt x="992" y="1525"/>
                  <a:pt x="966" y="1525"/>
                </a:cubicBezTo>
                <a:cubicBezTo>
                  <a:pt x="665" y="1525"/>
                  <a:pt x="665" y="1525"/>
                  <a:pt x="665" y="1525"/>
                </a:cubicBezTo>
                <a:cubicBezTo>
                  <a:pt x="639" y="1525"/>
                  <a:pt x="617" y="1504"/>
                  <a:pt x="617" y="1477"/>
                </a:cubicBezTo>
                <a:cubicBezTo>
                  <a:pt x="617" y="1451"/>
                  <a:pt x="639" y="1429"/>
                  <a:pt x="665" y="1429"/>
                </a:cubicBezTo>
                <a:lnTo>
                  <a:pt x="966" y="1429"/>
                </a:lnTo>
                <a:close/>
                <a:moveTo>
                  <a:pt x="386" y="916"/>
                </a:moveTo>
                <a:cubicBezTo>
                  <a:pt x="365" y="900"/>
                  <a:pt x="360" y="870"/>
                  <a:pt x="375" y="849"/>
                </a:cubicBezTo>
                <a:cubicBezTo>
                  <a:pt x="458" y="734"/>
                  <a:pt x="458" y="734"/>
                  <a:pt x="458" y="734"/>
                </a:cubicBezTo>
                <a:cubicBezTo>
                  <a:pt x="473" y="712"/>
                  <a:pt x="503" y="707"/>
                  <a:pt x="525" y="723"/>
                </a:cubicBezTo>
                <a:cubicBezTo>
                  <a:pt x="546" y="738"/>
                  <a:pt x="551" y="768"/>
                  <a:pt x="536" y="790"/>
                </a:cubicBezTo>
                <a:cubicBezTo>
                  <a:pt x="453" y="905"/>
                  <a:pt x="453" y="905"/>
                  <a:pt x="453" y="905"/>
                </a:cubicBezTo>
                <a:cubicBezTo>
                  <a:pt x="444" y="918"/>
                  <a:pt x="429" y="925"/>
                  <a:pt x="414" y="925"/>
                </a:cubicBezTo>
                <a:cubicBezTo>
                  <a:pt x="404" y="925"/>
                  <a:pt x="395" y="922"/>
                  <a:pt x="386" y="916"/>
                </a:cubicBezTo>
                <a:close/>
                <a:moveTo>
                  <a:pt x="1255" y="849"/>
                </a:moveTo>
                <a:cubicBezTo>
                  <a:pt x="1271" y="870"/>
                  <a:pt x="1266" y="900"/>
                  <a:pt x="1244" y="916"/>
                </a:cubicBezTo>
                <a:cubicBezTo>
                  <a:pt x="1236" y="922"/>
                  <a:pt x="1226" y="925"/>
                  <a:pt x="1216" y="925"/>
                </a:cubicBezTo>
                <a:cubicBezTo>
                  <a:pt x="1201" y="925"/>
                  <a:pt x="1187" y="918"/>
                  <a:pt x="1177" y="905"/>
                </a:cubicBezTo>
                <a:cubicBezTo>
                  <a:pt x="1095" y="790"/>
                  <a:pt x="1095" y="790"/>
                  <a:pt x="1095" y="790"/>
                </a:cubicBezTo>
                <a:cubicBezTo>
                  <a:pt x="1080" y="768"/>
                  <a:pt x="1084" y="738"/>
                  <a:pt x="1106" y="723"/>
                </a:cubicBezTo>
                <a:cubicBezTo>
                  <a:pt x="1128" y="707"/>
                  <a:pt x="1158" y="712"/>
                  <a:pt x="1173" y="734"/>
                </a:cubicBezTo>
                <a:lnTo>
                  <a:pt x="1255" y="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1" name="Freeform 263"/>
          <p:cNvSpPr>
            <a:spLocks noEditPoints="1"/>
          </p:cNvSpPr>
          <p:nvPr/>
        </p:nvSpPr>
        <p:spPr bwMode="auto">
          <a:xfrm>
            <a:off x="10348455" y="4583791"/>
            <a:ext cx="392396" cy="393277"/>
          </a:xfrm>
          <a:custGeom>
            <a:avLst/>
            <a:gdLst>
              <a:gd name="T0" fmla="*/ 819 w 1638"/>
              <a:gd name="T1" fmla="*/ 4 h 1642"/>
              <a:gd name="T2" fmla="*/ 0 w 1638"/>
              <a:gd name="T3" fmla="*/ 790 h 1642"/>
              <a:gd name="T4" fmla="*/ 0 w 1638"/>
              <a:gd name="T5" fmla="*/ 791 h 1642"/>
              <a:gd name="T6" fmla="*/ 257 w 1638"/>
              <a:gd name="T7" fmla="*/ 1561 h 1642"/>
              <a:gd name="T8" fmla="*/ 337 w 1638"/>
              <a:gd name="T9" fmla="*/ 1642 h 1642"/>
              <a:gd name="T10" fmla="*/ 539 w 1638"/>
              <a:gd name="T11" fmla="*/ 1531 h 1642"/>
              <a:gd name="T12" fmla="*/ 818 w 1638"/>
              <a:gd name="T13" fmla="*/ 1578 h 1642"/>
              <a:gd name="T14" fmla="*/ 1390 w 1638"/>
              <a:gd name="T15" fmla="*/ 1355 h 1642"/>
              <a:gd name="T16" fmla="*/ 1638 w 1638"/>
              <a:gd name="T17" fmla="*/ 791 h 1642"/>
              <a:gd name="T18" fmla="*/ 1390 w 1638"/>
              <a:gd name="T19" fmla="*/ 228 h 1642"/>
              <a:gd name="T20" fmla="*/ 820 w 1638"/>
              <a:gd name="T21" fmla="*/ 1482 h 1642"/>
              <a:gd name="T22" fmla="*/ 560 w 1638"/>
              <a:gd name="T23" fmla="*/ 1436 h 1642"/>
              <a:gd name="T24" fmla="*/ 353 w 1638"/>
              <a:gd name="T25" fmla="*/ 1533 h 1642"/>
              <a:gd name="T26" fmla="*/ 329 w 1638"/>
              <a:gd name="T27" fmla="*/ 1298 h 1642"/>
              <a:gd name="T28" fmla="*/ 314 w 1638"/>
              <a:gd name="T29" fmla="*/ 297 h 1642"/>
              <a:gd name="T30" fmla="*/ 819 w 1638"/>
              <a:gd name="T31" fmla="*/ 100 h 1642"/>
              <a:gd name="T32" fmla="*/ 1324 w 1638"/>
              <a:gd name="T33" fmla="*/ 297 h 1642"/>
              <a:gd name="T34" fmla="*/ 1324 w 1638"/>
              <a:gd name="T35" fmla="*/ 1285 h 1642"/>
              <a:gd name="T36" fmla="*/ 951 w 1638"/>
              <a:gd name="T37" fmla="*/ 678 h 1642"/>
              <a:gd name="T38" fmla="*/ 700 w 1638"/>
              <a:gd name="T39" fmla="*/ 590 h 1642"/>
              <a:gd name="T40" fmla="*/ 612 w 1638"/>
              <a:gd name="T41" fmla="*/ 762 h 1642"/>
              <a:gd name="T42" fmla="*/ 685 w 1638"/>
              <a:gd name="T43" fmla="*/ 1012 h 1642"/>
              <a:gd name="T44" fmla="*/ 612 w 1638"/>
              <a:gd name="T45" fmla="*/ 1182 h 1642"/>
              <a:gd name="T46" fmla="*/ 939 w 1638"/>
              <a:gd name="T47" fmla="*/ 1271 h 1642"/>
              <a:gd name="T48" fmla="*/ 1027 w 1638"/>
              <a:gd name="T49" fmla="*/ 1099 h 1642"/>
              <a:gd name="T50" fmla="*/ 931 w 1638"/>
              <a:gd name="T51" fmla="*/ 1175 h 1642"/>
              <a:gd name="T52" fmla="*/ 708 w 1638"/>
              <a:gd name="T53" fmla="*/ 1107 h 1642"/>
              <a:gd name="T54" fmla="*/ 781 w 1638"/>
              <a:gd name="T55" fmla="*/ 1049 h 1642"/>
              <a:gd name="T56" fmla="*/ 723 w 1638"/>
              <a:gd name="T57" fmla="*/ 754 h 1642"/>
              <a:gd name="T58" fmla="*/ 708 w 1638"/>
              <a:gd name="T59" fmla="*/ 686 h 1642"/>
              <a:gd name="T60" fmla="*/ 855 w 1638"/>
              <a:gd name="T61" fmla="*/ 1047 h 1642"/>
              <a:gd name="T62" fmla="*/ 931 w 1638"/>
              <a:gd name="T63" fmla="*/ 1105 h 1642"/>
              <a:gd name="T64" fmla="*/ 812 w 1638"/>
              <a:gd name="T65" fmla="*/ 561 h 1642"/>
              <a:gd name="T66" fmla="*/ 812 w 1638"/>
              <a:gd name="T67" fmla="*/ 282 h 1642"/>
              <a:gd name="T68" fmla="*/ 812 w 1638"/>
              <a:gd name="T69" fmla="*/ 561 h 1642"/>
              <a:gd name="T70" fmla="*/ 856 w 1638"/>
              <a:gd name="T71" fmla="*/ 422 h 1642"/>
              <a:gd name="T72" fmla="*/ 769 w 1638"/>
              <a:gd name="T73" fmla="*/ 42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8" h="1642">
                <a:moveTo>
                  <a:pt x="1390" y="228"/>
                </a:moveTo>
                <a:cubicBezTo>
                  <a:pt x="1236" y="79"/>
                  <a:pt x="1033" y="0"/>
                  <a:pt x="819" y="4"/>
                </a:cubicBezTo>
                <a:cubicBezTo>
                  <a:pt x="605" y="0"/>
                  <a:pt x="402" y="79"/>
                  <a:pt x="247" y="228"/>
                </a:cubicBezTo>
                <a:cubicBezTo>
                  <a:pt x="93" y="376"/>
                  <a:pt x="5" y="576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10"/>
                  <a:pt x="94" y="1217"/>
                  <a:pt x="257" y="1363"/>
                </a:cubicBezTo>
                <a:cubicBezTo>
                  <a:pt x="257" y="1561"/>
                  <a:pt x="257" y="1561"/>
                  <a:pt x="257" y="1561"/>
                </a:cubicBezTo>
                <a:cubicBezTo>
                  <a:pt x="257" y="1599"/>
                  <a:pt x="284" y="1633"/>
                  <a:pt x="321" y="1641"/>
                </a:cubicBezTo>
                <a:cubicBezTo>
                  <a:pt x="326" y="1642"/>
                  <a:pt x="332" y="1642"/>
                  <a:pt x="337" y="1642"/>
                </a:cubicBezTo>
                <a:cubicBezTo>
                  <a:pt x="352" y="1642"/>
                  <a:pt x="367" y="1638"/>
                  <a:pt x="379" y="1630"/>
                </a:cubicBezTo>
                <a:cubicBezTo>
                  <a:pt x="539" y="1531"/>
                  <a:pt x="539" y="1531"/>
                  <a:pt x="539" y="1531"/>
                </a:cubicBezTo>
                <a:cubicBezTo>
                  <a:pt x="628" y="1562"/>
                  <a:pt x="722" y="1578"/>
                  <a:pt x="817" y="1578"/>
                </a:cubicBezTo>
                <a:cubicBezTo>
                  <a:pt x="818" y="1578"/>
                  <a:pt x="818" y="1578"/>
                  <a:pt x="818" y="1578"/>
                </a:cubicBezTo>
                <a:cubicBezTo>
                  <a:pt x="824" y="1578"/>
                  <a:pt x="829" y="1578"/>
                  <a:pt x="834" y="1578"/>
                </a:cubicBezTo>
                <a:cubicBezTo>
                  <a:pt x="1043" y="1578"/>
                  <a:pt x="1240" y="1499"/>
                  <a:pt x="1390" y="1355"/>
                </a:cubicBezTo>
                <a:cubicBezTo>
                  <a:pt x="1545" y="1206"/>
                  <a:pt x="1633" y="1006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90"/>
                  <a:pt x="1638" y="790"/>
                  <a:pt x="1638" y="790"/>
                </a:cubicBezTo>
                <a:cubicBezTo>
                  <a:pt x="1633" y="576"/>
                  <a:pt x="1545" y="376"/>
                  <a:pt x="1390" y="228"/>
                </a:cubicBezTo>
                <a:close/>
                <a:moveTo>
                  <a:pt x="1324" y="1285"/>
                </a:moveTo>
                <a:cubicBezTo>
                  <a:pt x="1188" y="1416"/>
                  <a:pt x="1009" y="1486"/>
                  <a:pt x="820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730" y="1482"/>
                  <a:pt x="643" y="1467"/>
                  <a:pt x="560" y="1436"/>
                </a:cubicBezTo>
                <a:cubicBezTo>
                  <a:pt x="539" y="1429"/>
                  <a:pt x="517" y="1431"/>
                  <a:pt x="498" y="1443"/>
                </a:cubicBezTo>
                <a:cubicBezTo>
                  <a:pt x="353" y="1533"/>
                  <a:pt x="353" y="1533"/>
                  <a:pt x="353" y="1533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1"/>
                  <a:pt x="344" y="1312"/>
                  <a:pt x="329" y="1298"/>
                </a:cubicBezTo>
                <a:cubicBezTo>
                  <a:pt x="182" y="1171"/>
                  <a:pt x="97" y="986"/>
                  <a:pt x="96" y="791"/>
                </a:cubicBezTo>
                <a:cubicBezTo>
                  <a:pt x="100" y="603"/>
                  <a:pt x="178" y="427"/>
                  <a:pt x="314" y="297"/>
                </a:cubicBezTo>
                <a:cubicBezTo>
                  <a:pt x="450" y="166"/>
                  <a:pt x="629" y="97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6"/>
                  <a:pt x="1188" y="166"/>
                  <a:pt x="1324" y="297"/>
                </a:cubicBezTo>
                <a:cubicBezTo>
                  <a:pt x="1460" y="427"/>
                  <a:pt x="1537" y="603"/>
                  <a:pt x="1542" y="791"/>
                </a:cubicBezTo>
                <a:cubicBezTo>
                  <a:pt x="1537" y="979"/>
                  <a:pt x="1460" y="1155"/>
                  <a:pt x="1324" y="1285"/>
                </a:cubicBezTo>
                <a:close/>
                <a:moveTo>
                  <a:pt x="951" y="1010"/>
                </a:moveTo>
                <a:cubicBezTo>
                  <a:pt x="951" y="678"/>
                  <a:pt x="951" y="678"/>
                  <a:pt x="951" y="678"/>
                </a:cubicBezTo>
                <a:cubicBezTo>
                  <a:pt x="951" y="630"/>
                  <a:pt x="911" y="590"/>
                  <a:pt x="863" y="590"/>
                </a:cubicBezTo>
                <a:cubicBezTo>
                  <a:pt x="700" y="590"/>
                  <a:pt x="700" y="590"/>
                  <a:pt x="700" y="590"/>
                </a:cubicBezTo>
                <a:cubicBezTo>
                  <a:pt x="652" y="590"/>
                  <a:pt x="612" y="630"/>
                  <a:pt x="612" y="678"/>
                </a:cubicBezTo>
                <a:cubicBezTo>
                  <a:pt x="612" y="762"/>
                  <a:pt x="612" y="762"/>
                  <a:pt x="612" y="762"/>
                </a:cubicBezTo>
                <a:cubicBezTo>
                  <a:pt x="612" y="805"/>
                  <a:pt x="644" y="841"/>
                  <a:pt x="685" y="849"/>
                </a:cubicBezTo>
                <a:cubicBezTo>
                  <a:pt x="685" y="1012"/>
                  <a:pt x="685" y="1012"/>
                  <a:pt x="685" y="1012"/>
                </a:cubicBezTo>
                <a:cubicBezTo>
                  <a:pt x="644" y="1019"/>
                  <a:pt x="612" y="1056"/>
                  <a:pt x="612" y="1099"/>
                </a:cubicBezTo>
                <a:cubicBezTo>
                  <a:pt x="612" y="1182"/>
                  <a:pt x="612" y="1182"/>
                  <a:pt x="612" y="1182"/>
                </a:cubicBezTo>
                <a:cubicBezTo>
                  <a:pt x="612" y="1231"/>
                  <a:pt x="652" y="1271"/>
                  <a:pt x="700" y="1271"/>
                </a:cubicBezTo>
                <a:cubicBezTo>
                  <a:pt x="939" y="1271"/>
                  <a:pt x="939" y="1271"/>
                  <a:pt x="939" y="1271"/>
                </a:cubicBezTo>
                <a:cubicBezTo>
                  <a:pt x="987" y="1271"/>
                  <a:pt x="1027" y="1231"/>
                  <a:pt x="1027" y="1182"/>
                </a:cubicBezTo>
                <a:cubicBezTo>
                  <a:pt x="1027" y="1099"/>
                  <a:pt x="1027" y="1099"/>
                  <a:pt x="1027" y="1099"/>
                </a:cubicBezTo>
                <a:cubicBezTo>
                  <a:pt x="1027" y="1054"/>
                  <a:pt x="994" y="1016"/>
                  <a:pt x="951" y="1010"/>
                </a:cubicBezTo>
                <a:close/>
                <a:moveTo>
                  <a:pt x="931" y="1175"/>
                </a:moveTo>
                <a:cubicBezTo>
                  <a:pt x="708" y="1175"/>
                  <a:pt x="708" y="1175"/>
                  <a:pt x="708" y="1175"/>
                </a:cubicBezTo>
                <a:cubicBezTo>
                  <a:pt x="708" y="1107"/>
                  <a:pt x="708" y="1107"/>
                  <a:pt x="708" y="1107"/>
                </a:cubicBezTo>
                <a:cubicBezTo>
                  <a:pt x="723" y="1107"/>
                  <a:pt x="723" y="1107"/>
                  <a:pt x="723" y="1107"/>
                </a:cubicBezTo>
                <a:cubicBezTo>
                  <a:pt x="755" y="1107"/>
                  <a:pt x="781" y="1081"/>
                  <a:pt x="781" y="1049"/>
                </a:cubicBezTo>
                <a:cubicBezTo>
                  <a:pt x="781" y="812"/>
                  <a:pt x="781" y="812"/>
                  <a:pt x="781" y="812"/>
                </a:cubicBezTo>
                <a:cubicBezTo>
                  <a:pt x="781" y="780"/>
                  <a:pt x="755" y="754"/>
                  <a:pt x="723" y="754"/>
                </a:cubicBezTo>
                <a:cubicBezTo>
                  <a:pt x="708" y="754"/>
                  <a:pt x="708" y="754"/>
                  <a:pt x="708" y="754"/>
                </a:cubicBezTo>
                <a:cubicBezTo>
                  <a:pt x="708" y="686"/>
                  <a:pt x="708" y="686"/>
                  <a:pt x="708" y="686"/>
                </a:cubicBezTo>
                <a:cubicBezTo>
                  <a:pt x="855" y="686"/>
                  <a:pt x="855" y="686"/>
                  <a:pt x="855" y="686"/>
                </a:cubicBezTo>
                <a:cubicBezTo>
                  <a:pt x="855" y="1047"/>
                  <a:pt x="855" y="1047"/>
                  <a:pt x="855" y="1047"/>
                </a:cubicBezTo>
                <a:cubicBezTo>
                  <a:pt x="855" y="1079"/>
                  <a:pt x="881" y="1105"/>
                  <a:pt x="913" y="1105"/>
                </a:cubicBezTo>
                <a:cubicBezTo>
                  <a:pt x="931" y="1105"/>
                  <a:pt x="931" y="1105"/>
                  <a:pt x="931" y="1105"/>
                </a:cubicBezTo>
                <a:lnTo>
                  <a:pt x="931" y="1175"/>
                </a:lnTo>
                <a:close/>
                <a:moveTo>
                  <a:pt x="812" y="561"/>
                </a:moveTo>
                <a:cubicBezTo>
                  <a:pt x="889" y="561"/>
                  <a:pt x="952" y="499"/>
                  <a:pt x="952" y="422"/>
                </a:cubicBezTo>
                <a:cubicBezTo>
                  <a:pt x="952" y="345"/>
                  <a:pt x="889" y="282"/>
                  <a:pt x="812" y="282"/>
                </a:cubicBezTo>
                <a:cubicBezTo>
                  <a:pt x="735" y="282"/>
                  <a:pt x="672" y="345"/>
                  <a:pt x="672" y="422"/>
                </a:cubicBezTo>
                <a:cubicBezTo>
                  <a:pt x="672" y="499"/>
                  <a:pt x="735" y="561"/>
                  <a:pt x="812" y="561"/>
                </a:cubicBezTo>
                <a:close/>
                <a:moveTo>
                  <a:pt x="812" y="378"/>
                </a:moveTo>
                <a:cubicBezTo>
                  <a:pt x="836" y="378"/>
                  <a:pt x="856" y="398"/>
                  <a:pt x="856" y="422"/>
                </a:cubicBezTo>
                <a:cubicBezTo>
                  <a:pt x="856" y="446"/>
                  <a:pt x="836" y="465"/>
                  <a:pt x="812" y="465"/>
                </a:cubicBezTo>
                <a:cubicBezTo>
                  <a:pt x="788" y="465"/>
                  <a:pt x="769" y="446"/>
                  <a:pt x="769" y="422"/>
                </a:cubicBezTo>
                <a:cubicBezTo>
                  <a:pt x="769" y="398"/>
                  <a:pt x="788" y="378"/>
                  <a:pt x="812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2" name="Freeform 274"/>
          <p:cNvSpPr>
            <a:spLocks noEditPoints="1"/>
          </p:cNvSpPr>
          <p:nvPr/>
        </p:nvSpPr>
        <p:spPr bwMode="auto">
          <a:xfrm>
            <a:off x="10378380" y="3236111"/>
            <a:ext cx="332547" cy="392250"/>
          </a:xfrm>
          <a:custGeom>
            <a:avLst/>
            <a:gdLst>
              <a:gd name="T0" fmla="*/ 689 w 1388"/>
              <a:gd name="T1" fmla="*/ 0 h 1638"/>
              <a:gd name="T2" fmla="*/ 522 w 1388"/>
              <a:gd name="T3" fmla="*/ 167 h 1638"/>
              <a:gd name="T4" fmla="*/ 522 w 1388"/>
              <a:gd name="T5" fmla="*/ 240 h 1638"/>
              <a:gd name="T6" fmla="*/ 304 w 1388"/>
              <a:gd name="T7" fmla="*/ 589 h 1638"/>
              <a:gd name="T8" fmla="*/ 236 w 1388"/>
              <a:gd name="T9" fmla="*/ 1034 h 1638"/>
              <a:gd name="T10" fmla="*/ 21 w 1388"/>
              <a:gd name="T11" fmla="*/ 1338 h 1638"/>
              <a:gd name="T12" fmla="*/ 7 w 1388"/>
              <a:gd name="T13" fmla="*/ 1392 h 1638"/>
              <a:gd name="T14" fmla="*/ 53 w 1388"/>
              <a:gd name="T15" fmla="*/ 1424 h 1638"/>
              <a:gd name="T16" fmla="*/ 444 w 1388"/>
              <a:gd name="T17" fmla="*/ 1424 h 1638"/>
              <a:gd name="T18" fmla="*/ 676 w 1388"/>
              <a:gd name="T19" fmla="*/ 1638 h 1638"/>
              <a:gd name="T20" fmla="*/ 908 w 1388"/>
              <a:gd name="T21" fmla="*/ 1424 h 1638"/>
              <a:gd name="T22" fmla="*/ 1335 w 1388"/>
              <a:gd name="T23" fmla="*/ 1424 h 1638"/>
              <a:gd name="T24" fmla="*/ 1381 w 1388"/>
              <a:gd name="T25" fmla="*/ 1392 h 1638"/>
              <a:gd name="T26" fmla="*/ 1367 w 1388"/>
              <a:gd name="T27" fmla="*/ 1338 h 1638"/>
              <a:gd name="T28" fmla="*/ 1367 w 1388"/>
              <a:gd name="T29" fmla="*/ 1338 h 1638"/>
              <a:gd name="T30" fmla="*/ 1084 w 1388"/>
              <a:gd name="T31" fmla="*/ 596 h 1638"/>
              <a:gd name="T32" fmla="*/ 965 w 1388"/>
              <a:gd name="T33" fmla="*/ 312 h 1638"/>
              <a:gd name="T34" fmla="*/ 856 w 1388"/>
              <a:gd name="T35" fmla="*/ 235 h 1638"/>
              <a:gd name="T36" fmla="*/ 856 w 1388"/>
              <a:gd name="T37" fmla="*/ 167 h 1638"/>
              <a:gd name="T38" fmla="*/ 689 w 1388"/>
              <a:gd name="T39" fmla="*/ 0 h 1638"/>
              <a:gd name="T40" fmla="*/ 618 w 1388"/>
              <a:gd name="T41" fmla="*/ 167 h 1638"/>
              <a:gd name="T42" fmla="*/ 689 w 1388"/>
              <a:gd name="T43" fmla="*/ 96 h 1638"/>
              <a:gd name="T44" fmla="*/ 760 w 1388"/>
              <a:gd name="T45" fmla="*/ 167 h 1638"/>
              <a:gd name="T46" fmla="*/ 760 w 1388"/>
              <a:gd name="T47" fmla="*/ 205 h 1638"/>
              <a:gd name="T48" fmla="*/ 691 w 1388"/>
              <a:gd name="T49" fmla="*/ 199 h 1638"/>
              <a:gd name="T50" fmla="*/ 618 w 1388"/>
              <a:gd name="T51" fmla="*/ 207 h 1638"/>
              <a:gd name="T52" fmla="*/ 618 w 1388"/>
              <a:gd name="T53" fmla="*/ 167 h 1638"/>
              <a:gd name="T54" fmla="*/ 676 w 1388"/>
              <a:gd name="T55" fmla="*/ 1542 h 1638"/>
              <a:gd name="T56" fmla="*/ 541 w 1388"/>
              <a:gd name="T57" fmla="*/ 1424 h 1638"/>
              <a:gd name="T58" fmla="*/ 811 w 1388"/>
              <a:gd name="T59" fmla="*/ 1424 h 1638"/>
              <a:gd name="T60" fmla="*/ 676 w 1388"/>
              <a:gd name="T61" fmla="*/ 1542 h 1638"/>
              <a:gd name="T62" fmla="*/ 897 w 1388"/>
              <a:gd name="T63" fmla="*/ 380 h 1638"/>
              <a:gd name="T64" fmla="*/ 988 w 1388"/>
              <a:gd name="T65" fmla="*/ 596 h 1638"/>
              <a:gd name="T66" fmla="*/ 1063 w 1388"/>
              <a:gd name="T67" fmla="*/ 1071 h 1638"/>
              <a:gd name="T68" fmla="*/ 1220 w 1388"/>
              <a:gd name="T69" fmla="*/ 1328 h 1638"/>
              <a:gd name="T70" fmla="*/ 168 w 1388"/>
              <a:gd name="T71" fmla="*/ 1327 h 1638"/>
              <a:gd name="T72" fmla="*/ 326 w 1388"/>
              <a:gd name="T73" fmla="*/ 1069 h 1638"/>
              <a:gd name="T74" fmla="*/ 400 w 1388"/>
              <a:gd name="T75" fmla="*/ 589 h 1638"/>
              <a:gd name="T76" fmla="*/ 692 w 1388"/>
              <a:gd name="T77" fmla="*/ 295 h 1638"/>
              <a:gd name="T78" fmla="*/ 897 w 1388"/>
              <a:gd name="T79" fmla="*/ 38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88" h="1638">
                <a:moveTo>
                  <a:pt x="689" y="0"/>
                </a:moveTo>
                <a:cubicBezTo>
                  <a:pt x="597" y="0"/>
                  <a:pt x="522" y="75"/>
                  <a:pt x="522" y="167"/>
                </a:cubicBezTo>
                <a:cubicBezTo>
                  <a:pt x="522" y="240"/>
                  <a:pt x="522" y="240"/>
                  <a:pt x="522" y="240"/>
                </a:cubicBezTo>
                <a:cubicBezTo>
                  <a:pt x="393" y="303"/>
                  <a:pt x="304" y="437"/>
                  <a:pt x="304" y="589"/>
                </a:cubicBezTo>
                <a:cubicBezTo>
                  <a:pt x="304" y="769"/>
                  <a:pt x="282" y="915"/>
                  <a:pt x="236" y="1034"/>
                </a:cubicBezTo>
                <a:cubicBezTo>
                  <a:pt x="191" y="1152"/>
                  <a:pt x="121" y="1251"/>
                  <a:pt x="21" y="1338"/>
                </a:cubicBezTo>
                <a:cubicBezTo>
                  <a:pt x="6" y="1351"/>
                  <a:pt x="0" y="1373"/>
                  <a:pt x="7" y="1392"/>
                </a:cubicBezTo>
                <a:cubicBezTo>
                  <a:pt x="14" y="1411"/>
                  <a:pt x="33" y="1424"/>
                  <a:pt x="53" y="1424"/>
                </a:cubicBezTo>
                <a:cubicBezTo>
                  <a:pt x="444" y="1424"/>
                  <a:pt x="444" y="1424"/>
                  <a:pt x="444" y="1424"/>
                </a:cubicBezTo>
                <a:cubicBezTo>
                  <a:pt x="453" y="1544"/>
                  <a:pt x="554" y="1638"/>
                  <a:pt x="676" y="1638"/>
                </a:cubicBezTo>
                <a:cubicBezTo>
                  <a:pt x="798" y="1638"/>
                  <a:pt x="898" y="1544"/>
                  <a:pt x="908" y="1424"/>
                </a:cubicBezTo>
                <a:cubicBezTo>
                  <a:pt x="1335" y="1424"/>
                  <a:pt x="1335" y="1424"/>
                  <a:pt x="1335" y="1424"/>
                </a:cubicBezTo>
                <a:cubicBezTo>
                  <a:pt x="1356" y="1424"/>
                  <a:pt x="1374" y="1411"/>
                  <a:pt x="1381" y="1392"/>
                </a:cubicBezTo>
                <a:cubicBezTo>
                  <a:pt x="1388" y="1373"/>
                  <a:pt x="1383" y="1351"/>
                  <a:pt x="1367" y="1338"/>
                </a:cubicBezTo>
                <a:cubicBezTo>
                  <a:pt x="1367" y="1338"/>
                  <a:pt x="1367" y="1338"/>
                  <a:pt x="1367" y="1338"/>
                </a:cubicBezTo>
                <a:cubicBezTo>
                  <a:pt x="1170" y="1166"/>
                  <a:pt x="1085" y="944"/>
                  <a:pt x="1084" y="596"/>
                </a:cubicBezTo>
                <a:cubicBezTo>
                  <a:pt x="1084" y="490"/>
                  <a:pt x="1040" y="386"/>
                  <a:pt x="965" y="312"/>
                </a:cubicBezTo>
                <a:cubicBezTo>
                  <a:pt x="932" y="280"/>
                  <a:pt x="896" y="254"/>
                  <a:pt x="856" y="235"/>
                </a:cubicBezTo>
                <a:cubicBezTo>
                  <a:pt x="856" y="167"/>
                  <a:pt x="856" y="167"/>
                  <a:pt x="856" y="167"/>
                </a:cubicBezTo>
                <a:cubicBezTo>
                  <a:pt x="856" y="75"/>
                  <a:pt x="781" y="0"/>
                  <a:pt x="689" y="0"/>
                </a:cubicBezTo>
                <a:close/>
                <a:moveTo>
                  <a:pt x="618" y="167"/>
                </a:moveTo>
                <a:cubicBezTo>
                  <a:pt x="618" y="128"/>
                  <a:pt x="650" y="96"/>
                  <a:pt x="689" y="96"/>
                </a:cubicBezTo>
                <a:cubicBezTo>
                  <a:pt x="728" y="96"/>
                  <a:pt x="760" y="128"/>
                  <a:pt x="760" y="167"/>
                </a:cubicBezTo>
                <a:cubicBezTo>
                  <a:pt x="760" y="205"/>
                  <a:pt x="760" y="205"/>
                  <a:pt x="760" y="205"/>
                </a:cubicBezTo>
                <a:cubicBezTo>
                  <a:pt x="737" y="201"/>
                  <a:pt x="714" y="199"/>
                  <a:pt x="691" y="199"/>
                </a:cubicBezTo>
                <a:cubicBezTo>
                  <a:pt x="666" y="199"/>
                  <a:pt x="642" y="202"/>
                  <a:pt x="618" y="207"/>
                </a:cubicBezTo>
                <a:lnTo>
                  <a:pt x="618" y="167"/>
                </a:lnTo>
                <a:close/>
                <a:moveTo>
                  <a:pt x="676" y="1542"/>
                </a:moveTo>
                <a:cubicBezTo>
                  <a:pt x="607" y="1542"/>
                  <a:pt x="549" y="1490"/>
                  <a:pt x="541" y="1424"/>
                </a:cubicBezTo>
                <a:cubicBezTo>
                  <a:pt x="811" y="1424"/>
                  <a:pt x="811" y="1424"/>
                  <a:pt x="811" y="1424"/>
                </a:cubicBezTo>
                <a:cubicBezTo>
                  <a:pt x="802" y="1490"/>
                  <a:pt x="745" y="1542"/>
                  <a:pt x="676" y="1542"/>
                </a:cubicBezTo>
                <a:close/>
                <a:moveTo>
                  <a:pt x="897" y="380"/>
                </a:moveTo>
                <a:cubicBezTo>
                  <a:pt x="955" y="437"/>
                  <a:pt x="988" y="516"/>
                  <a:pt x="988" y="596"/>
                </a:cubicBezTo>
                <a:cubicBezTo>
                  <a:pt x="989" y="786"/>
                  <a:pt x="1013" y="941"/>
                  <a:pt x="1063" y="1071"/>
                </a:cubicBezTo>
                <a:cubicBezTo>
                  <a:pt x="1100" y="1166"/>
                  <a:pt x="1152" y="1251"/>
                  <a:pt x="1220" y="1328"/>
                </a:cubicBezTo>
                <a:cubicBezTo>
                  <a:pt x="168" y="1327"/>
                  <a:pt x="168" y="1327"/>
                  <a:pt x="168" y="1327"/>
                </a:cubicBezTo>
                <a:cubicBezTo>
                  <a:pt x="237" y="1251"/>
                  <a:pt x="289" y="1165"/>
                  <a:pt x="326" y="1069"/>
                </a:cubicBezTo>
                <a:cubicBezTo>
                  <a:pt x="376" y="938"/>
                  <a:pt x="400" y="781"/>
                  <a:pt x="400" y="589"/>
                </a:cubicBezTo>
                <a:cubicBezTo>
                  <a:pt x="400" y="429"/>
                  <a:pt x="531" y="297"/>
                  <a:pt x="692" y="295"/>
                </a:cubicBezTo>
                <a:cubicBezTo>
                  <a:pt x="768" y="295"/>
                  <a:pt x="841" y="325"/>
                  <a:pt x="897" y="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3" name="Freeform 250"/>
          <p:cNvSpPr>
            <a:spLocks noEditPoints="1"/>
          </p:cNvSpPr>
          <p:nvPr/>
        </p:nvSpPr>
        <p:spPr bwMode="auto">
          <a:xfrm>
            <a:off x="10389822" y="5932058"/>
            <a:ext cx="309663" cy="392543"/>
          </a:xfrm>
          <a:custGeom>
            <a:avLst/>
            <a:gdLst>
              <a:gd name="T0" fmla="*/ 857 w 1293"/>
              <a:gd name="T1" fmla="*/ 0 h 1639"/>
              <a:gd name="T2" fmla="*/ 58 w 1293"/>
              <a:gd name="T3" fmla="*/ 1639 h 1639"/>
              <a:gd name="T4" fmla="*/ 1276 w 1293"/>
              <a:gd name="T5" fmla="*/ 396 h 1639"/>
              <a:gd name="T6" fmla="*/ 907 w 1293"/>
              <a:gd name="T7" fmla="*/ 388 h 1639"/>
              <a:gd name="T8" fmla="*/ 96 w 1293"/>
              <a:gd name="T9" fmla="*/ 97 h 1639"/>
              <a:gd name="T10" fmla="*/ 1197 w 1293"/>
              <a:gd name="T11" fmla="*/ 484 h 1639"/>
              <a:gd name="T12" fmla="*/ 1095 w 1293"/>
              <a:gd name="T13" fmla="*/ 803 h 1639"/>
              <a:gd name="T14" fmla="*/ 433 w 1293"/>
              <a:gd name="T15" fmla="*/ 755 h 1639"/>
              <a:gd name="T16" fmla="*/ 385 w 1293"/>
              <a:gd name="T17" fmla="*/ 1023 h 1639"/>
              <a:gd name="T18" fmla="*/ 1095 w 1293"/>
              <a:gd name="T19" fmla="*/ 1244 h 1639"/>
              <a:gd name="T20" fmla="*/ 433 w 1293"/>
              <a:gd name="T21" fmla="*/ 1196 h 1639"/>
              <a:gd name="T22" fmla="*/ 294 w 1293"/>
              <a:gd name="T23" fmla="*/ 803 h 1639"/>
              <a:gd name="T24" fmla="*/ 290 w 1293"/>
              <a:gd name="T25" fmla="*/ 821 h 1639"/>
              <a:gd name="T26" fmla="*/ 280 w 1293"/>
              <a:gd name="T27" fmla="*/ 837 h 1639"/>
              <a:gd name="T28" fmla="*/ 264 w 1293"/>
              <a:gd name="T29" fmla="*/ 847 h 1639"/>
              <a:gd name="T30" fmla="*/ 246 w 1293"/>
              <a:gd name="T31" fmla="*/ 851 h 1639"/>
              <a:gd name="T32" fmla="*/ 227 w 1293"/>
              <a:gd name="T33" fmla="*/ 847 h 1639"/>
              <a:gd name="T34" fmla="*/ 212 w 1293"/>
              <a:gd name="T35" fmla="*/ 837 h 1639"/>
              <a:gd name="T36" fmla="*/ 201 w 1293"/>
              <a:gd name="T37" fmla="*/ 821 h 1639"/>
              <a:gd name="T38" fmla="*/ 197 w 1293"/>
              <a:gd name="T39" fmla="*/ 803 h 1639"/>
              <a:gd name="T40" fmla="*/ 201 w 1293"/>
              <a:gd name="T41" fmla="*/ 785 h 1639"/>
              <a:gd name="T42" fmla="*/ 212 w 1293"/>
              <a:gd name="T43" fmla="*/ 769 h 1639"/>
              <a:gd name="T44" fmla="*/ 227 w 1293"/>
              <a:gd name="T45" fmla="*/ 759 h 1639"/>
              <a:gd name="T46" fmla="*/ 250 w 1293"/>
              <a:gd name="T47" fmla="*/ 755 h 1639"/>
              <a:gd name="T48" fmla="*/ 268 w 1293"/>
              <a:gd name="T49" fmla="*/ 761 h 1639"/>
              <a:gd name="T50" fmla="*/ 283 w 1293"/>
              <a:gd name="T51" fmla="*/ 772 h 1639"/>
              <a:gd name="T52" fmla="*/ 291 w 1293"/>
              <a:gd name="T53" fmla="*/ 789 h 1639"/>
              <a:gd name="T54" fmla="*/ 294 w 1293"/>
              <a:gd name="T55" fmla="*/ 1023 h 1639"/>
              <a:gd name="T56" fmla="*/ 290 w 1293"/>
              <a:gd name="T57" fmla="*/ 1042 h 1639"/>
              <a:gd name="T58" fmla="*/ 280 w 1293"/>
              <a:gd name="T59" fmla="*/ 1057 h 1639"/>
              <a:gd name="T60" fmla="*/ 264 w 1293"/>
              <a:gd name="T61" fmla="*/ 1068 h 1639"/>
              <a:gd name="T62" fmla="*/ 246 w 1293"/>
              <a:gd name="T63" fmla="*/ 1071 h 1639"/>
              <a:gd name="T64" fmla="*/ 227 w 1293"/>
              <a:gd name="T65" fmla="*/ 1068 h 1639"/>
              <a:gd name="T66" fmla="*/ 212 w 1293"/>
              <a:gd name="T67" fmla="*/ 1057 h 1639"/>
              <a:gd name="T68" fmla="*/ 201 w 1293"/>
              <a:gd name="T69" fmla="*/ 1042 h 1639"/>
              <a:gd name="T70" fmla="*/ 197 w 1293"/>
              <a:gd name="T71" fmla="*/ 1023 h 1639"/>
              <a:gd name="T72" fmla="*/ 201 w 1293"/>
              <a:gd name="T73" fmla="*/ 1005 h 1639"/>
              <a:gd name="T74" fmla="*/ 212 w 1293"/>
              <a:gd name="T75" fmla="*/ 989 h 1639"/>
              <a:gd name="T76" fmla="*/ 227 w 1293"/>
              <a:gd name="T77" fmla="*/ 979 h 1639"/>
              <a:gd name="T78" fmla="*/ 250 w 1293"/>
              <a:gd name="T79" fmla="*/ 975 h 1639"/>
              <a:gd name="T80" fmla="*/ 268 w 1293"/>
              <a:gd name="T81" fmla="*/ 981 h 1639"/>
              <a:gd name="T82" fmla="*/ 283 w 1293"/>
              <a:gd name="T83" fmla="*/ 993 h 1639"/>
              <a:gd name="T84" fmla="*/ 291 w 1293"/>
              <a:gd name="T85" fmla="*/ 1009 h 1639"/>
              <a:gd name="T86" fmla="*/ 294 w 1293"/>
              <a:gd name="T87" fmla="*/ 1244 h 1639"/>
              <a:gd name="T88" fmla="*/ 290 w 1293"/>
              <a:gd name="T89" fmla="*/ 1262 h 1639"/>
              <a:gd name="T90" fmla="*/ 280 w 1293"/>
              <a:gd name="T91" fmla="*/ 1278 h 1639"/>
              <a:gd name="T92" fmla="*/ 264 w 1293"/>
              <a:gd name="T93" fmla="*/ 1288 h 1639"/>
              <a:gd name="T94" fmla="*/ 246 w 1293"/>
              <a:gd name="T95" fmla="*/ 1292 h 1639"/>
              <a:gd name="T96" fmla="*/ 227 w 1293"/>
              <a:gd name="T97" fmla="*/ 1288 h 1639"/>
              <a:gd name="T98" fmla="*/ 212 w 1293"/>
              <a:gd name="T99" fmla="*/ 1278 h 1639"/>
              <a:gd name="T100" fmla="*/ 201 w 1293"/>
              <a:gd name="T101" fmla="*/ 1262 h 1639"/>
              <a:gd name="T102" fmla="*/ 197 w 1293"/>
              <a:gd name="T103" fmla="*/ 1244 h 1639"/>
              <a:gd name="T104" fmla="*/ 201 w 1293"/>
              <a:gd name="T105" fmla="*/ 1225 h 1639"/>
              <a:gd name="T106" fmla="*/ 212 w 1293"/>
              <a:gd name="T107" fmla="*/ 1210 h 1639"/>
              <a:gd name="T108" fmla="*/ 227 w 1293"/>
              <a:gd name="T109" fmla="*/ 1199 h 1639"/>
              <a:gd name="T110" fmla="*/ 250 w 1293"/>
              <a:gd name="T111" fmla="*/ 1196 h 1639"/>
              <a:gd name="T112" fmla="*/ 268 w 1293"/>
              <a:gd name="T113" fmla="*/ 1201 h 1639"/>
              <a:gd name="T114" fmla="*/ 283 w 1293"/>
              <a:gd name="T115" fmla="*/ 1213 h 1639"/>
              <a:gd name="T116" fmla="*/ 291 w 1293"/>
              <a:gd name="T117" fmla="*/ 1230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93" h="1639">
                <a:moveTo>
                  <a:pt x="897" y="17"/>
                </a:moveTo>
                <a:cubicBezTo>
                  <a:pt x="889" y="9"/>
                  <a:pt x="879" y="4"/>
                  <a:pt x="869" y="2"/>
                </a:cubicBezTo>
                <a:cubicBezTo>
                  <a:pt x="869" y="2"/>
                  <a:pt x="869" y="2"/>
                  <a:pt x="868" y="2"/>
                </a:cubicBezTo>
                <a:cubicBezTo>
                  <a:pt x="865" y="1"/>
                  <a:pt x="861" y="0"/>
                  <a:pt x="85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59"/>
                </a:cubicBezTo>
                <a:cubicBezTo>
                  <a:pt x="0" y="1581"/>
                  <a:pt x="0" y="1581"/>
                  <a:pt x="0" y="1581"/>
                </a:cubicBezTo>
                <a:cubicBezTo>
                  <a:pt x="0" y="1613"/>
                  <a:pt x="26" y="1639"/>
                  <a:pt x="58" y="1639"/>
                </a:cubicBezTo>
                <a:cubicBezTo>
                  <a:pt x="1234" y="1639"/>
                  <a:pt x="1234" y="1639"/>
                  <a:pt x="1234" y="1639"/>
                </a:cubicBezTo>
                <a:cubicBezTo>
                  <a:pt x="1267" y="1639"/>
                  <a:pt x="1293" y="1613"/>
                  <a:pt x="1293" y="1581"/>
                </a:cubicBezTo>
                <a:cubicBezTo>
                  <a:pt x="1293" y="436"/>
                  <a:pt x="1293" y="436"/>
                  <a:pt x="1293" y="436"/>
                </a:cubicBezTo>
                <a:cubicBezTo>
                  <a:pt x="1293" y="421"/>
                  <a:pt x="1287" y="407"/>
                  <a:pt x="1276" y="396"/>
                </a:cubicBezTo>
                <a:lnTo>
                  <a:pt x="897" y="17"/>
                </a:lnTo>
                <a:close/>
                <a:moveTo>
                  <a:pt x="907" y="163"/>
                </a:moveTo>
                <a:cubicBezTo>
                  <a:pt x="1132" y="388"/>
                  <a:pt x="1132" y="388"/>
                  <a:pt x="1132" y="388"/>
                </a:cubicBezTo>
                <a:cubicBezTo>
                  <a:pt x="907" y="388"/>
                  <a:pt x="907" y="388"/>
                  <a:pt x="907" y="388"/>
                </a:cubicBezTo>
                <a:lnTo>
                  <a:pt x="907" y="163"/>
                </a:lnTo>
                <a:close/>
                <a:moveTo>
                  <a:pt x="1197" y="1543"/>
                </a:moveTo>
                <a:cubicBezTo>
                  <a:pt x="96" y="1543"/>
                  <a:pt x="96" y="1543"/>
                  <a:pt x="96" y="1543"/>
                </a:cubicBezTo>
                <a:cubicBezTo>
                  <a:pt x="96" y="97"/>
                  <a:pt x="96" y="97"/>
                  <a:pt x="96" y="97"/>
                </a:cubicBezTo>
                <a:cubicBezTo>
                  <a:pt x="811" y="97"/>
                  <a:pt x="811" y="97"/>
                  <a:pt x="811" y="97"/>
                </a:cubicBezTo>
                <a:cubicBezTo>
                  <a:pt x="811" y="436"/>
                  <a:pt x="811" y="436"/>
                  <a:pt x="811" y="436"/>
                </a:cubicBezTo>
                <a:cubicBezTo>
                  <a:pt x="811" y="463"/>
                  <a:pt x="832" y="484"/>
                  <a:pt x="859" y="484"/>
                </a:cubicBezTo>
                <a:cubicBezTo>
                  <a:pt x="1197" y="484"/>
                  <a:pt x="1197" y="484"/>
                  <a:pt x="1197" y="484"/>
                </a:cubicBezTo>
                <a:lnTo>
                  <a:pt x="1197" y="1543"/>
                </a:lnTo>
                <a:close/>
                <a:moveTo>
                  <a:pt x="433" y="755"/>
                </a:moveTo>
                <a:cubicBezTo>
                  <a:pt x="1047" y="755"/>
                  <a:pt x="1047" y="755"/>
                  <a:pt x="1047" y="755"/>
                </a:cubicBezTo>
                <a:cubicBezTo>
                  <a:pt x="1073" y="755"/>
                  <a:pt x="1095" y="776"/>
                  <a:pt x="1095" y="803"/>
                </a:cubicBezTo>
                <a:cubicBezTo>
                  <a:pt x="1095" y="829"/>
                  <a:pt x="1073" y="851"/>
                  <a:pt x="1047" y="851"/>
                </a:cubicBezTo>
                <a:cubicBezTo>
                  <a:pt x="433" y="851"/>
                  <a:pt x="433" y="851"/>
                  <a:pt x="433" y="851"/>
                </a:cubicBezTo>
                <a:cubicBezTo>
                  <a:pt x="407" y="851"/>
                  <a:pt x="385" y="829"/>
                  <a:pt x="385" y="803"/>
                </a:cubicBezTo>
                <a:cubicBezTo>
                  <a:pt x="385" y="776"/>
                  <a:pt x="407" y="755"/>
                  <a:pt x="433" y="755"/>
                </a:cubicBezTo>
                <a:close/>
                <a:moveTo>
                  <a:pt x="1095" y="1023"/>
                </a:moveTo>
                <a:cubicBezTo>
                  <a:pt x="1095" y="1050"/>
                  <a:pt x="1073" y="1071"/>
                  <a:pt x="1047" y="1071"/>
                </a:cubicBezTo>
                <a:cubicBezTo>
                  <a:pt x="433" y="1071"/>
                  <a:pt x="433" y="1071"/>
                  <a:pt x="433" y="1071"/>
                </a:cubicBezTo>
                <a:cubicBezTo>
                  <a:pt x="407" y="1071"/>
                  <a:pt x="385" y="1050"/>
                  <a:pt x="385" y="1023"/>
                </a:cubicBezTo>
                <a:cubicBezTo>
                  <a:pt x="385" y="997"/>
                  <a:pt x="407" y="975"/>
                  <a:pt x="433" y="975"/>
                </a:cubicBezTo>
                <a:cubicBezTo>
                  <a:pt x="1047" y="975"/>
                  <a:pt x="1047" y="975"/>
                  <a:pt x="1047" y="975"/>
                </a:cubicBezTo>
                <a:cubicBezTo>
                  <a:pt x="1073" y="975"/>
                  <a:pt x="1095" y="997"/>
                  <a:pt x="1095" y="1023"/>
                </a:cubicBezTo>
                <a:close/>
                <a:moveTo>
                  <a:pt x="1095" y="1244"/>
                </a:moveTo>
                <a:cubicBezTo>
                  <a:pt x="1095" y="1270"/>
                  <a:pt x="1073" y="1292"/>
                  <a:pt x="1047" y="1292"/>
                </a:cubicBezTo>
                <a:cubicBezTo>
                  <a:pt x="433" y="1292"/>
                  <a:pt x="433" y="1292"/>
                  <a:pt x="433" y="1292"/>
                </a:cubicBezTo>
                <a:cubicBezTo>
                  <a:pt x="407" y="1292"/>
                  <a:pt x="385" y="1270"/>
                  <a:pt x="385" y="1244"/>
                </a:cubicBezTo>
                <a:cubicBezTo>
                  <a:pt x="385" y="1217"/>
                  <a:pt x="407" y="1196"/>
                  <a:pt x="433" y="1196"/>
                </a:cubicBezTo>
                <a:cubicBezTo>
                  <a:pt x="1047" y="1196"/>
                  <a:pt x="1047" y="1196"/>
                  <a:pt x="1047" y="1196"/>
                </a:cubicBezTo>
                <a:cubicBezTo>
                  <a:pt x="1073" y="1196"/>
                  <a:pt x="1095" y="1217"/>
                  <a:pt x="1095" y="1244"/>
                </a:cubicBezTo>
                <a:close/>
                <a:moveTo>
                  <a:pt x="293" y="798"/>
                </a:moveTo>
                <a:cubicBezTo>
                  <a:pt x="294" y="800"/>
                  <a:pt x="294" y="801"/>
                  <a:pt x="294" y="803"/>
                </a:cubicBezTo>
                <a:cubicBezTo>
                  <a:pt x="294" y="805"/>
                  <a:pt x="294" y="806"/>
                  <a:pt x="293" y="808"/>
                </a:cubicBezTo>
                <a:cubicBezTo>
                  <a:pt x="293" y="809"/>
                  <a:pt x="293" y="811"/>
                  <a:pt x="293" y="812"/>
                </a:cubicBezTo>
                <a:cubicBezTo>
                  <a:pt x="292" y="814"/>
                  <a:pt x="292" y="815"/>
                  <a:pt x="291" y="817"/>
                </a:cubicBezTo>
                <a:cubicBezTo>
                  <a:pt x="291" y="818"/>
                  <a:pt x="290" y="820"/>
                  <a:pt x="290" y="821"/>
                </a:cubicBezTo>
                <a:cubicBezTo>
                  <a:pt x="289" y="823"/>
                  <a:pt x="289" y="824"/>
                  <a:pt x="288" y="826"/>
                </a:cubicBezTo>
                <a:cubicBezTo>
                  <a:pt x="287" y="827"/>
                  <a:pt x="286" y="828"/>
                  <a:pt x="285" y="830"/>
                </a:cubicBezTo>
                <a:cubicBezTo>
                  <a:pt x="285" y="831"/>
                  <a:pt x="284" y="832"/>
                  <a:pt x="283" y="833"/>
                </a:cubicBezTo>
                <a:cubicBezTo>
                  <a:pt x="282" y="835"/>
                  <a:pt x="281" y="836"/>
                  <a:pt x="280" y="837"/>
                </a:cubicBezTo>
                <a:cubicBezTo>
                  <a:pt x="278" y="838"/>
                  <a:pt x="277" y="839"/>
                  <a:pt x="276" y="840"/>
                </a:cubicBezTo>
                <a:cubicBezTo>
                  <a:pt x="275" y="841"/>
                  <a:pt x="274" y="842"/>
                  <a:pt x="272" y="843"/>
                </a:cubicBezTo>
                <a:cubicBezTo>
                  <a:pt x="271" y="844"/>
                  <a:pt x="270" y="845"/>
                  <a:pt x="268" y="845"/>
                </a:cubicBezTo>
                <a:cubicBezTo>
                  <a:pt x="267" y="846"/>
                  <a:pt x="265" y="847"/>
                  <a:pt x="264" y="847"/>
                </a:cubicBezTo>
                <a:cubicBezTo>
                  <a:pt x="262" y="848"/>
                  <a:pt x="261" y="848"/>
                  <a:pt x="259" y="849"/>
                </a:cubicBezTo>
                <a:cubicBezTo>
                  <a:pt x="258" y="849"/>
                  <a:pt x="256" y="850"/>
                  <a:pt x="255" y="850"/>
                </a:cubicBezTo>
                <a:cubicBezTo>
                  <a:pt x="253" y="850"/>
                  <a:pt x="252" y="851"/>
                  <a:pt x="250" y="851"/>
                </a:cubicBezTo>
                <a:cubicBezTo>
                  <a:pt x="249" y="851"/>
                  <a:pt x="247" y="851"/>
                  <a:pt x="246" y="851"/>
                </a:cubicBezTo>
                <a:cubicBezTo>
                  <a:pt x="244" y="851"/>
                  <a:pt x="242" y="851"/>
                  <a:pt x="241" y="851"/>
                </a:cubicBezTo>
                <a:cubicBezTo>
                  <a:pt x="239" y="851"/>
                  <a:pt x="238" y="850"/>
                  <a:pt x="236" y="850"/>
                </a:cubicBezTo>
                <a:cubicBezTo>
                  <a:pt x="235" y="850"/>
                  <a:pt x="233" y="849"/>
                  <a:pt x="232" y="849"/>
                </a:cubicBezTo>
                <a:cubicBezTo>
                  <a:pt x="230" y="848"/>
                  <a:pt x="229" y="848"/>
                  <a:pt x="227" y="847"/>
                </a:cubicBezTo>
                <a:cubicBezTo>
                  <a:pt x="226" y="847"/>
                  <a:pt x="224" y="846"/>
                  <a:pt x="223" y="845"/>
                </a:cubicBezTo>
                <a:cubicBezTo>
                  <a:pt x="222" y="845"/>
                  <a:pt x="220" y="844"/>
                  <a:pt x="219" y="843"/>
                </a:cubicBezTo>
                <a:cubicBezTo>
                  <a:pt x="218" y="842"/>
                  <a:pt x="216" y="841"/>
                  <a:pt x="215" y="840"/>
                </a:cubicBezTo>
                <a:cubicBezTo>
                  <a:pt x="214" y="839"/>
                  <a:pt x="213" y="838"/>
                  <a:pt x="212" y="837"/>
                </a:cubicBezTo>
                <a:cubicBezTo>
                  <a:pt x="210" y="836"/>
                  <a:pt x="209" y="835"/>
                  <a:pt x="208" y="833"/>
                </a:cubicBezTo>
                <a:cubicBezTo>
                  <a:pt x="207" y="832"/>
                  <a:pt x="206" y="831"/>
                  <a:pt x="206" y="830"/>
                </a:cubicBezTo>
                <a:cubicBezTo>
                  <a:pt x="205" y="828"/>
                  <a:pt x="204" y="827"/>
                  <a:pt x="203" y="826"/>
                </a:cubicBezTo>
                <a:cubicBezTo>
                  <a:pt x="202" y="824"/>
                  <a:pt x="202" y="823"/>
                  <a:pt x="201" y="821"/>
                </a:cubicBezTo>
                <a:cubicBezTo>
                  <a:pt x="201" y="820"/>
                  <a:pt x="200" y="818"/>
                  <a:pt x="200" y="817"/>
                </a:cubicBezTo>
                <a:cubicBezTo>
                  <a:pt x="199" y="815"/>
                  <a:pt x="199" y="814"/>
                  <a:pt x="198" y="812"/>
                </a:cubicBezTo>
                <a:cubicBezTo>
                  <a:pt x="198" y="811"/>
                  <a:pt x="198" y="809"/>
                  <a:pt x="198" y="808"/>
                </a:cubicBezTo>
                <a:cubicBezTo>
                  <a:pt x="198" y="806"/>
                  <a:pt x="197" y="805"/>
                  <a:pt x="197" y="803"/>
                </a:cubicBezTo>
                <a:cubicBezTo>
                  <a:pt x="197" y="801"/>
                  <a:pt x="198" y="800"/>
                  <a:pt x="198" y="798"/>
                </a:cubicBezTo>
                <a:cubicBezTo>
                  <a:pt x="198" y="797"/>
                  <a:pt x="198" y="795"/>
                  <a:pt x="198" y="794"/>
                </a:cubicBezTo>
                <a:cubicBezTo>
                  <a:pt x="199" y="792"/>
                  <a:pt x="199" y="790"/>
                  <a:pt x="200" y="789"/>
                </a:cubicBezTo>
                <a:cubicBezTo>
                  <a:pt x="200" y="787"/>
                  <a:pt x="201" y="786"/>
                  <a:pt x="201" y="785"/>
                </a:cubicBezTo>
                <a:cubicBezTo>
                  <a:pt x="202" y="783"/>
                  <a:pt x="202" y="782"/>
                  <a:pt x="203" y="780"/>
                </a:cubicBezTo>
                <a:cubicBezTo>
                  <a:pt x="204" y="779"/>
                  <a:pt x="205" y="778"/>
                  <a:pt x="206" y="776"/>
                </a:cubicBezTo>
                <a:cubicBezTo>
                  <a:pt x="206" y="775"/>
                  <a:pt x="207" y="774"/>
                  <a:pt x="208" y="772"/>
                </a:cubicBezTo>
                <a:cubicBezTo>
                  <a:pt x="209" y="771"/>
                  <a:pt x="210" y="770"/>
                  <a:pt x="212" y="769"/>
                </a:cubicBezTo>
                <a:cubicBezTo>
                  <a:pt x="213" y="768"/>
                  <a:pt x="214" y="767"/>
                  <a:pt x="215" y="766"/>
                </a:cubicBezTo>
                <a:cubicBezTo>
                  <a:pt x="216" y="765"/>
                  <a:pt x="218" y="764"/>
                  <a:pt x="219" y="763"/>
                </a:cubicBezTo>
                <a:cubicBezTo>
                  <a:pt x="220" y="762"/>
                  <a:pt x="222" y="761"/>
                  <a:pt x="223" y="761"/>
                </a:cubicBezTo>
                <a:cubicBezTo>
                  <a:pt x="224" y="760"/>
                  <a:pt x="226" y="759"/>
                  <a:pt x="227" y="759"/>
                </a:cubicBezTo>
                <a:cubicBezTo>
                  <a:pt x="229" y="758"/>
                  <a:pt x="230" y="757"/>
                  <a:pt x="232" y="757"/>
                </a:cubicBezTo>
                <a:cubicBezTo>
                  <a:pt x="233" y="757"/>
                  <a:pt x="235" y="756"/>
                  <a:pt x="236" y="756"/>
                </a:cubicBezTo>
                <a:cubicBezTo>
                  <a:pt x="238" y="756"/>
                  <a:pt x="239" y="755"/>
                  <a:pt x="241" y="755"/>
                </a:cubicBezTo>
                <a:cubicBezTo>
                  <a:pt x="244" y="755"/>
                  <a:pt x="247" y="755"/>
                  <a:pt x="250" y="755"/>
                </a:cubicBezTo>
                <a:cubicBezTo>
                  <a:pt x="252" y="755"/>
                  <a:pt x="253" y="756"/>
                  <a:pt x="255" y="756"/>
                </a:cubicBezTo>
                <a:cubicBezTo>
                  <a:pt x="256" y="756"/>
                  <a:pt x="258" y="757"/>
                  <a:pt x="259" y="757"/>
                </a:cubicBezTo>
                <a:cubicBezTo>
                  <a:pt x="261" y="757"/>
                  <a:pt x="262" y="758"/>
                  <a:pt x="264" y="759"/>
                </a:cubicBezTo>
                <a:cubicBezTo>
                  <a:pt x="265" y="759"/>
                  <a:pt x="267" y="760"/>
                  <a:pt x="268" y="761"/>
                </a:cubicBezTo>
                <a:cubicBezTo>
                  <a:pt x="270" y="761"/>
                  <a:pt x="271" y="762"/>
                  <a:pt x="272" y="763"/>
                </a:cubicBezTo>
                <a:cubicBezTo>
                  <a:pt x="274" y="764"/>
                  <a:pt x="275" y="765"/>
                  <a:pt x="276" y="766"/>
                </a:cubicBezTo>
                <a:cubicBezTo>
                  <a:pt x="277" y="767"/>
                  <a:pt x="278" y="768"/>
                  <a:pt x="280" y="769"/>
                </a:cubicBezTo>
                <a:cubicBezTo>
                  <a:pt x="281" y="770"/>
                  <a:pt x="282" y="771"/>
                  <a:pt x="283" y="772"/>
                </a:cubicBezTo>
                <a:cubicBezTo>
                  <a:pt x="284" y="774"/>
                  <a:pt x="285" y="775"/>
                  <a:pt x="285" y="776"/>
                </a:cubicBezTo>
                <a:cubicBezTo>
                  <a:pt x="286" y="778"/>
                  <a:pt x="287" y="779"/>
                  <a:pt x="288" y="780"/>
                </a:cubicBezTo>
                <a:cubicBezTo>
                  <a:pt x="289" y="782"/>
                  <a:pt x="289" y="783"/>
                  <a:pt x="290" y="785"/>
                </a:cubicBezTo>
                <a:cubicBezTo>
                  <a:pt x="290" y="786"/>
                  <a:pt x="291" y="787"/>
                  <a:pt x="291" y="789"/>
                </a:cubicBezTo>
                <a:cubicBezTo>
                  <a:pt x="292" y="790"/>
                  <a:pt x="292" y="792"/>
                  <a:pt x="293" y="794"/>
                </a:cubicBezTo>
                <a:cubicBezTo>
                  <a:pt x="293" y="795"/>
                  <a:pt x="293" y="797"/>
                  <a:pt x="293" y="798"/>
                </a:cubicBezTo>
                <a:close/>
                <a:moveTo>
                  <a:pt x="293" y="1019"/>
                </a:moveTo>
                <a:cubicBezTo>
                  <a:pt x="294" y="1020"/>
                  <a:pt x="294" y="1022"/>
                  <a:pt x="294" y="1023"/>
                </a:cubicBezTo>
                <a:cubicBezTo>
                  <a:pt x="294" y="1025"/>
                  <a:pt x="294" y="1026"/>
                  <a:pt x="293" y="1028"/>
                </a:cubicBezTo>
                <a:cubicBezTo>
                  <a:pt x="293" y="1030"/>
                  <a:pt x="293" y="1031"/>
                  <a:pt x="293" y="1033"/>
                </a:cubicBezTo>
                <a:cubicBezTo>
                  <a:pt x="292" y="1034"/>
                  <a:pt x="292" y="1036"/>
                  <a:pt x="291" y="1037"/>
                </a:cubicBezTo>
                <a:cubicBezTo>
                  <a:pt x="291" y="1039"/>
                  <a:pt x="290" y="1040"/>
                  <a:pt x="290" y="1042"/>
                </a:cubicBezTo>
                <a:cubicBezTo>
                  <a:pt x="289" y="1043"/>
                  <a:pt x="289" y="1045"/>
                  <a:pt x="288" y="1046"/>
                </a:cubicBezTo>
                <a:cubicBezTo>
                  <a:pt x="287" y="1047"/>
                  <a:pt x="286" y="1049"/>
                  <a:pt x="285" y="1050"/>
                </a:cubicBezTo>
                <a:cubicBezTo>
                  <a:pt x="285" y="1051"/>
                  <a:pt x="284" y="1053"/>
                  <a:pt x="283" y="1054"/>
                </a:cubicBezTo>
                <a:cubicBezTo>
                  <a:pt x="282" y="1055"/>
                  <a:pt x="281" y="1056"/>
                  <a:pt x="280" y="1057"/>
                </a:cubicBezTo>
                <a:cubicBezTo>
                  <a:pt x="278" y="1058"/>
                  <a:pt x="277" y="1059"/>
                  <a:pt x="276" y="1060"/>
                </a:cubicBezTo>
                <a:cubicBezTo>
                  <a:pt x="275" y="1061"/>
                  <a:pt x="274" y="1062"/>
                  <a:pt x="272" y="1063"/>
                </a:cubicBezTo>
                <a:cubicBezTo>
                  <a:pt x="271" y="1064"/>
                  <a:pt x="270" y="1065"/>
                  <a:pt x="268" y="1066"/>
                </a:cubicBezTo>
                <a:cubicBezTo>
                  <a:pt x="267" y="1066"/>
                  <a:pt x="265" y="1067"/>
                  <a:pt x="264" y="1068"/>
                </a:cubicBezTo>
                <a:cubicBezTo>
                  <a:pt x="262" y="1068"/>
                  <a:pt x="261" y="1069"/>
                  <a:pt x="259" y="1069"/>
                </a:cubicBezTo>
                <a:cubicBezTo>
                  <a:pt x="258" y="1070"/>
                  <a:pt x="256" y="1070"/>
                  <a:pt x="255" y="1070"/>
                </a:cubicBezTo>
                <a:cubicBezTo>
                  <a:pt x="253" y="1071"/>
                  <a:pt x="252" y="1071"/>
                  <a:pt x="250" y="1071"/>
                </a:cubicBezTo>
                <a:cubicBezTo>
                  <a:pt x="249" y="1071"/>
                  <a:pt x="247" y="1071"/>
                  <a:pt x="246" y="1071"/>
                </a:cubicBezTo>
                <a:cubicBezTo>
                  <a:pt x="244" y="1071"/>
                  <a:pt x="242" y="1071"/>
                  <a:pt x="241" y="1071"/>
                </a:cubicBezTo>
                <a:cubicBezTo>
                  <a:pt x="239" y="1071"/>
                  <a:pt x="238" y="1071"/>
                  <a:pt x="236" y="1070"/>
                </a:cubicBezTo>
                <a:cubicBezTo>
                  <a:pt x="235" y="1070"/>
                  <a:pt x="233" y="1070"/>
                  <a:pt x="232" y="1069"/>
                </a:cubicBezTo>
                <a:cubicBezTo>
                  <a:pt x="230" y="1069"/>
                  <a:pt x="229" y="1068"/>
                  <a:pt x="227" y="1068"/>
                </a:cubicBezTo>
                <a:cubicBezTo>
                  <a:pt x="226" y="1067"/>
                  <a:pt x="224" y="1066"/>
                  <a:pt x="223" y="1066"/>
                </a:cubicBezTo>
                <a:cubicBezTo>
                  <a:pt x="222" y="1065"/>
                  <a:pt x="220" y="1064"/>
                  <a:pt x="219" y="1063"/>
                </a:cubicBezTo>
                <a:cubicBezTo>
                  <a:pt x="218" y="1062"/>
                  <a:pt x="216" y="1061"/>
                  <a:pt x="215" y="1060"/>
                </a:cubicBezTo>
                <a:cubicBezTo>
                  <a:pt x="214" y="1059"/>
                  <a:pt x="213" y="1058"/>
                  <a:pt x="212" y="1057"/>
                </a:cubicBezTo>
                <a:cubicBezTo>
                  <a:pt x="210" y="1056"/>
                  <a:pt x="209" y="1055"/>
                  <a:pt x="208" y="1054"/>
                </a:cubicBezTo>
                <a:cubicBezTo>
                  <a:pt x="207" y="1053"/>
                  <a:pt x="206" y="1051"/>
                  <a:pt x="206" y="1050"/>
                </a:cubicBezTo>
                <a:cubicBezTo>
                  <a:pt x="205" y="1049"/>
                  <a:pt x="204" y="1047"/>
                  <a:pt x="203" y="1046"/>
                </a:cubicBezTo>
                <a:cubicBezTo>
                  <a:pt x="202" y="1045"/>
                  <a:pt x="202" y="1043"/>
                  <a:pt x="201" y="1042"/>
                </a:cubicBezTo>
                <a:cubicBezTo>
                  <a:pt x="201" y="1040"/>
                  <a:pt x="200" y="1039"/>
                  <a:pt x="200" y="1037"/>
                </a:cubicBezTo>
                <a:cubicBezTo>
                  <a:pt x="199" y="1036"/>
                  <a:pt x="199" y="1034"/>
                  <a:pt x="198" y="1033"/>
                </a:cubicBezTo>
                <a:cubicBezTo>
                  <a:pt x="198" y="1031"/>
                  <a:pt x="198" y="1030"/>
                  <a:pt x="198" y="1028"/>
                </a:cubicBezTo>
                <a:cubicBezTo>
                  <a:pt x="198" y="1026"/>
                  <a:pt x="197" y="1025"/>
                  <a:pt x="197" y="1023"/>
                </a:cubicBezTo>
                <a:cubicBezTo>
                  <a:pt x="197" y="1022"/>
                  <a:pt x="198" y="1020"/>
                  <a:pt x="198" y="1019"/>
                </a:cubicBezTo>
                <a:cubicBezTo>
                  <a:pt x="198" y="1017"/>
                  <a:pt x="198" y="1015"/>
                  <a:pt x="198" y="1014"/>
                </a:cubicBezTo>
                <a:cubicBezTo>
                  <a:pt x="199" y="1012"/>
                  <a:pt x="199" y="1011"/>
                  <a:pt x="200" y="1009"/>
                </a:cubicBezTo>
                <a:cubicBezTo>
                  <a:pt x="200" y="1008"/>
                  <a:pt x="201" y="1006"/>
                  <a:pt x="201" y="1005"/>
                </a:cubicBezTo>
                <a:cubicBezTo>
                  <a:pt x="202" y="1003"/>
                  <a:pt x="202" y="1002"/>
                  <a:pt x="203" y="1001"/>
                </a:cubicBezTo>
                <a:cubicBezTo>
                  <a:pt x="204" y="999"/>
                  <a:pt x="205" y="998"/>
                  <a:pt x="206" y="997"/>
                </a:cubicBezTo>
                <a:cubicBezTo>
                  <a:pt x="206" y="995"/>
                  <a:pt x="207" y="994"/>
                  <a:pt x="208" y="993"/>
                </a:cubicBezTo>
                <a:cubicBezTo>
                  <a:pt x="209" y="992"/>
                  <a:pt x="210" y="990"/>
                  <a:pt x="212" y="989"/>
                </a:cubicBezTo>
                <a:cubicBezTo>
                  <a:pt x="213" y="988"/>
                  <a:pt x="214" y="987"/>
                  <a:pt x="215" y="986"/>
                </a:cubicBezTo>
                <a:cubicBezTo>
                  <a:pt x="216" y="985"/>
                  <a:pt x="218" y="984"/>
                  <a:pt x="219" y="983"/>
                </a:cubicBezTo>
                <a:cubicBezTo>
                  <a:pt x="220" y="982"/>
                  <a:pt x="222" y="982"/>
                  <a:pt x="223" y="981"/>
                </a:cubicBezTo>
                <a:cubicBezTo>
                  <a:pt x="224" y="980"/>
                  <a:pt x="226" y="980"/>
                  <a:pt x="227" y="979"/>
                </a:cubicBezTo>
                <a:cubicBezTo>
                  <a:pt x="229" y="978"/>
                  <a:pt x="230" y="978"/>
                  <a:pt x="232" y="977"/>
                </a:cubicBezTo>
                <a:cubicBezTo>
                  <a:pt x="233" y="977"/>
                  <a:pt x="235" y="977"/>
                  <a:pt x="236" y="976"/>
                </a:cubicBezTo>
                <a:cubicBezTo>
                  <a:pt x="238" y="976"/>
                  <a:pt x="239" y="976"/>
                  <a:pt x="241" y="975"/>
                </a:cubicBezTo>
                <a:cubicBezTo>
                  <a:pt x="244" y="975"/>
                  <a:pt x="247" y="975"/>
                  <a:pt x="250" y="975"/>
                </a:cubicBezTo>
                <a:cubicBezTo>
                  <a:pt x="252" y="976"/>
                  <a:pt x="253" y="976"/>
                  <a:pt x="255" y="976"/>
                </a:cubicBezTo>
                <a:cubicBezTo>
                  <a:pt x="256" y="977"/>
                  <a:pt x="258" y="977"/>
                  <a:pt x="259" y="977"/>
                </a:cubicBezTo>
                <a:cubicBezTo>
                  <a:pt x="261" y="978"/>
                  <a:pt x="262" y="978"/>
                  <a:pt x="264" y="979"/>
                </a:cubicBezTo>
                <a:cubicBezTo>
                  <a:pt x="265" y="980"/>
                  <a:pt x="267" y="980"/>
                  <a:pt x="268" y="981"/>
                </a:cubicBezTo>
                <a:cubicBezTo>
                  <a:pt x="270" y="982"/>
                  <a:pt x="271" y="982"/>
                  <a:pt x="272" y="983"/>
                </a:cubicBezTo>
                <a:cubicBezTo>
                  <a:pt x="274" y="984"/>
                  <a:pt x="275" y="985"/>
                  <a:pt x="276" y="986"/>
                </a:cubicBezTo>
                <a:cubicBezTo>
                  <a:pt x="277" y="987"/>
                  <a:pt x="278" y="988"/>
                  <a:pt x="280" y="989"/>
                </a:cubicBezTo>
                <a:cubicBezTo>
                  <a:pt x="281" y="990"/>
                  <a:pt x="282" y="992"/>
                  <a:pt x="283" y="993"/>
                </a:cubicBezTo>
                <a:cubicBezTo>
                  <a:pt x="284" y="994"/>
                  <a:pt x="285" y="995"/>
                  <a:pt x="285" y="997"/>
                </a:cubicBezTo>
                <a:cubicBezTo>
                  <a:pt x="286" y="998"/>
                  <a:pt x="287" y="999"/>
                  <a:pt x="288" y="1001"/>
                </a:cubicBezTo>
                <a:cubicBezTo>
                  <a:pt x="289" y="1002"/>
                  <a:pt x="289" y="1003"/>
                  <a:pt x="290" y="1005"/>
                </a:cubicBezTo>
                <a:cubicBezTo>
                  <a:pt x="290" y="1006"/>
                  <a:pt x="291" y="1008"/>
                  <a:pt x="291" y="1009"/>
                </a:cubicBezTo>
                <a:cubicBezTo>
                  <a:pt x="292" y="1011"/>
                  <a:pt x="292" y="1012"/>
                  <a:pt x="293" y="1014"/>
                </a:cubicBezTo>
                <a:cubicBezTo>
                  <a:pt x="293" y="1015"/>
                  <a:pt x="293" y="1017"/>
                  <a:pt x="293" y="1019"/>
                </a:cubicBezTo>
                <a:close/>
                <a:moveTo>
                  <a:pt x="293" y="1239"/>
                </a:moveTo>
                <a:cubicBezTo>
                  <a:pt x="294" y="1240"/>
                  <a:pt x="294" y="1242"/>
                  <a:pt x="294" y="1244"/>
                </a:cubicBezTo>
                <a:cubicBezTo>
                  <a:pt x="294" y="1245"/>
                  <a:pt x="294" y="1247"/>
                  <a:pt x="293" y="1248"/>
                </a:cubicBezTo>
                <a:cubicBezTo>
                  <a:pt x="293" y="1250"/>
                  <a:pt x="293" y="1252"/>
                  <a:pt x="293" y="1253"/>
                </a:cubicBezTo>
                <a:cubicBezTo>
                  <a:pt x="292" y="1255"/>
                  <a:pt x="292" y="1256"/>
                  <a:pt x="291" y="1258"/>
                </a:cubicBezTo>
                <a:cubicBezTo>
                  <a:pt x="291" y="1259"/>
                  <a:pt x="290" y="1261"/>
                  <a:pt x="290" y="1262"/>
                </a:cubicBezTo>
                <a:cubicBezTo>
                  <a:pt x="289" y="1263"/>
                  <a:pt x="289" y="1265"/>
                  <a:pt x="288" y="1266"/>
                </a:cubicBezTo>
                <a:cubicBezTo>
                  <a:pt x="287" y="1268"/>
                  <a:pt x="286" y="1269"/>
                  <a:pt x="285" y="1270"/>
                </a:cubicBezTo>
                <a:cubicBezTo>
                  <a:pt x="285" y="1272"/>
                  <a:pt x="284" y="1273"/>
                  <a:pt x="283" y="1274"/>
                </a:cubicBezTo>
                <a:cubicBezTo>
                  <a:pt x="282" y="1275"/>
                  <a:pt x="281" y="1277"/>
                  <a:pt x="280" y="1278"/>
                </a:cubicBezTo>
                <a:cubicBezTo>
                  <a:pt x="278" y="1279"/>
                  <a:pt x="277" y="1280"/>
                  <a:pt x="276" y="1281"/>
                </a:cubicBezTo>
                <a:cubicBezTo>
                  <a:pt x="275" y="1282"/>
                  <a:pt x="274" y="1283"/>
                  <a:pt x="272" y="1284"/>
                </a:cubicBezTo>
                <a:cubicBezTo>
                  <a:pt x="271" y="1284"/>
                  <a:pt x="270" y="1285"/>
                  <a:pt x="268" y="1286"/>
                </a:cubicBezTo>
                <a:cubicBezTo>
                  <a:pt x="267" y="1287"/>
                  <a:pt x="265" y="1287"/>
                  <a:pt x="264" y="1288"/>
                </a:cubicBezTo>
                <a:cubicBezTo>
                  <a:pt x="262" y="1289"/>
                  <a:pt x="261" y="1289"/>
                  <a:pt x="259" y="1290"/>
                </a:cubicBezTo>
                <a:cubicBezTo>
                  <a:pt x="258" y="1290"/>
                  <a:pt x="256" y="1290"/>
                  <a:pt x="255" y="1291"/>
                </a:cubicBezTo>
                <a:cubicBezTo>
                  <a:pt x="253" y="1291"/>
                  <a:pt x="252" y="1291"/>
                  <a:pt x="250" y="1291"/>
                </a:cubicBezTo>
                <a:cubicBezTo>
                  <a:pt x="249" y="1292"/>
                  <a:pt x="247" y="1292"/>
                  <a:pt x="246" y="1292"/>
                </a:cubicBezTo>
                <a:cubicBezTo>
                  <a:pt x="244" y="1292"/>
                  <a:pt x="242" y="1292"/>
                  <a:pt x="241" y="1291"/>
                </a:cubicBezTo>
                <a:cubicBezTo>
                  <a:pt x="239" y="1291"/>
                  <a:pt x="238" y="1291"/>
                  <a:pt x="236" y="1291"/>
                </a:cubicBezTo>
                <a:cubicBezTo>
                  <a:pt x="235" y="1290"/>
                  <a:pt x="233" y="1290"/>
                  <a:pt x="232" y="1290"/>
                </a:cubicBezTo>
                <a:cubicBezTo>
                  <a:pt x="230" y="1289"/>
                  <a:pt x="229" y="1289"/>
                  <a:pt x="227" y="1288"/>
                </a:cubicBezTo>
                <a:cubicBezTo>
                  <a:pt x="226" y="1287"/>
                  <a:pt x="224" y="1287"/>
                  <a:pt x="223" y="1286"/>
                </a:cubicBezTo>
                <a:cubicBezTo>
                  <a:pt x="222" y="1285"/>
                  <a:pt x="220" y="1284"/>
                  <a:pt x="219" y="1284"/>
                </a:cubicBezTo>
                <a:cubicBezTo>
                  <a:pt x="218" y="1283"/>
                  <a:pt x="216" y="1282"/>
                  <a:pt x="215" y="1281"/>
                </a:cubicBezTo>
                <a:cubicBezTo>
                  <a:pt x="214" y="1280"/>
                  <a:pt x="213" y="1279"/>
                  <a:pt x="212" y="1278"/>
                </a:cubicBezTo>
                <a:cubicBezTo>
                  <a:pt x="210" y="1277"/>
                  <a:pt x="209" y="1275"/>
                  <a:pt x="208" y="1274"/>
                </a:cubicBezTo>
                <a:cubicBezTo>
                  <a:pt x="207" y="1273"/>
                  <a:pt x="206" y="1272"/>
                  <a:pt x="206" y="1270"/>
                </a:cubicBezTo>
                <a:cubicBezTo>
                  <a:pt x="205" y="1269"/>
                  <a:pt x="204" y="1268"/>
                  <a:pt x="203" y="1266"/>
                </a:cubicBezTo>
                <a:cubicBezTo>
                  <a:pt x="202" y="1265"/>
                  <a:pt x="202" y="1263"/>
                  <a:pt x="201" y="1262"/>
                </a:cubicBezTo>
                <a:cubicBezTo>
                  <a:pt x="201" y="1261"/>
                  <a:pt x="200" y="1259"/>
                  <a:pt x="200" y="1258"/>
                </a:cubicBezTo>
                <a:cubicBezTo>
                  <a:pt x="199" y="1256"/>
                  <a:pt x="199" y="1255"/>
                  <a:pt x="198" y="1253"/>
                </a:cubicBezTo>
                <a:cubicBezTo>
                  <a:pt x="198" y="1252"/>
                  <a:pt x="198" y="1250"/>
                  <a:pt x="198" y="1248"/>
                </a:cubicBezTo>
                <a:cubicBezTo>
                  <a:pt x="198" y="1247"/>
                  <a:pt x="197" y="1245"/>
                  <a:pt x="197" y="1244"/>
                </a:cubicBezTo>
                <a:cubicBezTo>
                  <a:pt x="197" y="1242"/>
                  <a:pt x="198" y="1240"/>
                  <a:pt x="198" y="1239"/>
                </a:cubicBezTo>
                <a:cubicBezTo>
                  <a:pt x="198" y="1237"/>
                  <a:pt x="198" y="1236"/>
                  <a:pt x="198" y="1234"/>
                </a:cubicBezTo>
                <a:cubicBezTo>
                  <a:pt x="199" y="1233"/>
                  <a:pt x="199" y="1231"/>
                  <a:pt x="200" y="1230"/>
                </a:cubicBezTo>
                <a:cubicBezTo>
                  <a:pt x="200" y="1228"/>
                  <a:pt x="201" y="1227"/>
                  <a:pt x="201" y="1225"/>
                </a:cubicBezTo>
                <a:cubicBezTo>
                  <a:pt x="202" y="1224"/>
                  <a:pt x="202" y="1222"/>
                  <a:pt x="203" y="1221"/>
                </a:cubicBezTo>
                <a:cubicBezTo>
                  <a:pt x="204" y="1220"/>
                  <a:pt x="205" y="1218"/>
                  <a:pt x="206" y="1217"/>
                </a:cubicBezTo>
                <a:cubicBezTo>
                  <a:pt x="206" y="1216"/>
                  <a:pt x="207" y="1214"/>
                  <a:pt x="208" y="1213"/>
                </a:cubicBezTo>
                <a:cubicBezTo>
                  <a:pt x="209" y="1212"/>
                  <a:pt x="210" y="1211"/>
                  <a:pt x="212" y="1210"/>
                </a:cubicBezTo>
                <a:cubicBezTo>
                  <a:pt x="213" y="1209"/>
                  <a:pt x="214" y="1208"/>
                  <a:pt x="215" y="1207"/>
                </a:cubicBezTo>
                <a:cubicBezTo>
                  <a:pt x="216" y="1206"/>
                  <a:pt x="218" y="1205"/>
                  <a:pt x="219" y="1204"/>
                </a:cubicBezTo>
                <a:cubicBezTo>
                  <a:pt x="220" y="1203"/>
                  <a:pt x="222" y="1202"/>
                  <a:pt x="223" y="1201"/>
                </a:cubicBezTo>
                <a:cubicBezTo>
                  <a:pt x="224" y="1201"/>
                  <a:pt x="226" y="1200"/>
                  <a:pt x="227" y="1199"/>
                </a:cubicBezTo>
                <a:cubicBezTo>
                  <a:pt x="229" y="1199"/>
                  <a:pt x="230" y="1198"/>
                  <a:pt x="232" y="1198"/>
                </a:cubicBezTo>
                <a:cubicBezTo>
                  <a:pt x="233" y="1197"/>
                  <a:pt x="235" y="1197"/>
                  <a:pt x="236" y="1197"/>
                </a:cubicBezTo>
                <a:cubicBezTo>
                  <a:pt x="238" y="1196"/>
                  <a:pt x="239" y="1196"/>
                  <a:pt x="241" y="1196"/>
                </a:cubicBezTo>
                <a:cubicBezTo>
                  <a:pt x="244" y="1196"/>
                  <a:pt x="247" y="1196"/>
                  <a:pt x="250" y="1196"/>
                </a:cubicBezTo>
                <a:cubicBezTo>
                  <a:pt x="252" y="1196"/>
                  <a:pt x="253" y="1196"/>
                  <a:pt x="255" y="1197"/>
                </a:cubicBezTo>
                <a:cubicBezTo>
                  <a:pt x="256" y="1197"/>
                  <a:pt x="258" y="1197"/>
                  <a:pt x="259" y="1198"/>
                </a:cubicBezTo>
                <a:cubicBezTo>
                  <a:pt x="261" y="1198"/>
                  <a:pt x="262" y="1199"/>
                  <a:pt x="264" y="1199"/>
                </a:cubicBezTo>
                <a:cubicBezTo>
                  <a:pt x="265" y="1200"/>
                  <a:pt x="267" y="1201"/>
                  <a:pt x="268" y="1201"/>
                </a:cubicBezTo>
                <a:cubicBezTo>
                  <a:pt x="270" y="1202"/>
                  <a:pt x="271" y="1203"/>
                  <a:pt x="272" y="1204"/>
                </a:cubicBezTo>
                <a:cubicBezTo>
                  <a:pt x="274" y="1205"/>
                  <a:pt x="275" y="1206"/>
                  <a:pt x="276" y="1207"/>
                </a:cubicBezTo>
                <a:cubicBezTo>
                  <a:pt x="277" y="1208"/>
                  <a:pt x="278" y="1209"/>
                  <a:pt x="280" y="1210"/>
                </a:cubicBezTo>
                <a:cubicBezTo>
                  <a:pt x="281" y="1211"/>
                  <a:pt x="282" y="1212"/>
                  <a:pt x="283" y="1213"/>
                </a:cubicBezTo>
                <a:cubicBezTo>
                  <a:pt x="284" y="1214"/>
                  <a:pt x="285" y="1216"/>
                  <a:pt x="285" y="1217"/>
                </a:cubicBezTo>
                <a:cubicBezTo>
                  <a:pt x="286" y="1218"/>
                  <a:pt x="287" y="1220"/>
                  <a:pt x="288" y="1221"/>
                </a:cubicBezTo>
                <a:cubicBezTo>
                  <a:pt x="289" y="1222"/>
                  <a:pt x="289" y="1224"/>
                  <a:pt x="290" y="1225"/>
                </a:cubicBezTo>
                <a:cubicBezTo>
                  <a:pt x="290" y="1227"/>
                  <a:pt x="291" y="1228"/>
                  <a:pt x="291" y="1230"/>
                </a:cubicBezTo>
                <a:cubicBezTo>
                  <a:pt x="292" y="1231"/>
                  <a:pt x="292" y="1233"/>
                  <a:pt x="293" y="1234"/>
                </a:cubicBezTo>
                <a:cubicBezTo>
                  <a:pt x="293" y="1236"/>
                  <a:pt x="293" y="1237"/>
                  <a:pt x="293" y="1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5" name="Freeform 246"/>
          <p:cNvSpPr>
            <a:spLocks noEditPoints="1"/>
          </p:cNvSpPr>
          <p:nvPr/>
        </p:nvSpPr>
        <p:spPr bwMode="auto">
          <a:xfrm>
            <a:off x="11073797" y="1935225"/>
            <a:ext cx="394303" cy="301009"/>
          </a:xfrm>
          <a:custGeom>
            <a:avLst/>
            <a:gdLst>
              <a:gd name="T0" fmla="*/ 40 w 1646"/>
              <a:gd name="T1" fmla="*/ 701 h 1257"/>
              <a:gd name="T2" fmla="*/ 255 w 1646"/>
              <a:gd name="T3" fmla="*/ 848 h 1257"/>
              <a:gd name="T4" fmla="*/ 325 w 1646"/>
              <a:gd name="T5" fmla="*/ 852 h 1257"/>
              <a:gd name="T6" fmla="*/ 791 w 1646"/>
              <a:gd name="T7" fmla="*/ 606 h 1257"/>
              <a:gd name="T8" fmla="*/ 427 w 1646"/>
              <a:gd name="T9" fmla="*/ 877 h 1257"/>
              <a:gd name="T10" fmla="*/ 400 w 1646"/>
              <a:gd name="T11" fmla="*/ 931 h 1257"/>
              <a:gd name="T12" fmla="*/ 400 w 1646"/>
              <a:gd name="T13" fmla="*/ 1182 h 1257"/>
              <a:gd name="T14" fmla="*/ 437 w 1646"/>
              <a:gd name="T15" fmla="*/ 1244 h 1257"/>
              <a:gd name="T16" fmla="*/ 510 w 1646"/>
              <a:gd name="T17" fmla="*/ 1241 h 1257"/>
              <a:gd name="T18" fmla="*/ 673 w 1646"/>
              <a:gd name="T19" fmla="*/ 1133 h 1257"/>
              <a:gd name="T20" fmla="*/ 833 w 1646"/>
              <a:gd name="T21" fmla="*/ 1242 h 1257"/>
              <a:gd name="T22" fmla="*/ 881 w 1646"/>
              <a:gd name="T23" fmla="*/ 1257 h 1257"/>
              <a:gd name="T24" fmla="*/ 898 w 1646"/>
              <a:gd name="T25" fmla="*/ 1255 h 1257"/>
              <a:gd name="T26" fmla="*/ 953 w 1646"/>
              <a:gd name="T27" fmla="*/ 1217 h 1257"/>
              <a:gd name="T28" fmla="*/ 1633 w 1646"/>
              <a:gd name="T29" fmla="*/ 96 h 1257"/>
              <a:gd name="T30" fmla="*/ 1628 w 1646"/>
              <a:gd name="T31" fmla="*/ 27 h 1257"/>
              <a:gd name="T32" fmla="*/ 1562 w 1646"/>
              <a:gd name="T33" fmla="*/ 9 h 1257"/>
              <a:gd name="T34" fmla="*/ 59 w 1646"/>
              <a:gd name="T35" fmla="*/ 552 h 1257"/>
              <a:gd name="T36" fmla="*/ 4 w 1646"/>
              <a:gd name="T37" fmla="*/ 621 h 1257"/>
              <a:gd name="T38" fmla="*/ 40 w 1646"/>
              <a:gd name="T39" fmla="*/ 701 h 1257"/>
              <a:gd name="T40" fmla="*/ 1497 w 1646"/>
              <a:gd name="T41" fmla="*/ 134 h 1257"/>
              <a:gd name="T42" fmla="*/ 877 w 1646"/>
              <a:gd name="T43" fmla="*/ 1156 h 1257"/>
              <a:gd name="T44" fmla="*/ 711 w 1646"/>
              <a:gd name="T45" fmla="*/ 1043 h 1257"/>
              <a:gd name="T46" fmla="*/ 673 w 1646"/>
              <a:gd name="T47" fmla="*/ 1031 h 1257"/>
              <a:gd name="T48" fmla="*/ 635 w 1646"/>
              <a:gd name="T49" fmla="*/ 1042 h 1257"/>
              <a:gd name="T50" fmla="*/ 496 w 1646"/>
              <a:gd name="T51" fmla="*/ 1135 h 1257"/>
              <a:gd name="T52" fmla="*/ 496 w 1646"/>
              <a:gd name="T53" fmla="*/ 945 h 1257"/>
              <a:gd name="T54" fmla="*/ 1137 w 1646"/>
              <a:gd name="T55" fmla="*/ 467 h 1257"/>
              <a:gd name="T56" fmla="*/ 1154 w 1646"/>
              <a:gd name="T57" fmla="*/ 376 h 1257"/>
              <a:gd name="T58" fmla="*/ 1065 w 1646"/>
              <a:gd name="T59" fmla="*/ 352 h 1257"/>
              <a:gd name="T60" fmla="*/ 295 w 1646"/>
              <a:gd name="T61" fmla="*/ 759 h 1257"/>
              <a:gd name="T62" fmla="*/ 113 w 1646"/>
              <a:gd name="T63" fmla="*/ 635 h 1257"/>
              <a:gd name="T64" fmla="*/ 1497 w 1646"/>
              <a:gd name="T65" fmla="*/ 134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6" h="1257">
                <a:moveTo>
                  <a:pt x="40" y="701"/>
                </a:moveTo>
                <a:cubicBezTo>
                  <a:pt x="255" y="848"/>
                  <a:pt x="255" y="848"/>
                  <a:pt x="255" y="848"/>
                </a:cubicBezTo>
                <a:cubicBezTo>
                  <a:pt x="275" y="862"/>
                  <a:pt x="302" y="863"/>
                  <a:pt x="325" y="852"/>
                </a:cubicBezTo>
                <a:cubicBezTo>
                  <a:pt x="791" y="606"/>
                  <a:pt x="791" y="606"/>
                  <a:pt x="791" y="606"/>
                </a:cubicBezTo>
                <a:cubicBezTo>
                  <a:pt x="427" y="877"/>
                  <a:pt x="427" y="877"/>
                  <a:pt x="427" y="877"/>
                </a:cubicBezTo>
                <a:cubicBezTo>
                  <a:pt x="410" y="890"/>
                  <a:pt x="400" y="910"/>
                  <a:pt x="400" y="931"/>
                </a:cubicBezTo>
                <a:cubicBezTo>
                  <a:pt x="400" y="1182"/>
                  <a:pt x="400" y="1182"/>
                  <a:pt x="400" y="1182"/>
                </a:cubicBezTo>
                <a:cubicBezTo>
                  <a:pt x="400" y="1208"/>
                  <a:pt x="414" y="1232"/>
                  <a:pt x="437" y="1244"/>
                </a:cubicBezTo>
                <a:cubicBezTo>
                  <a:pt x="460" y="1257"/>
                  <a:pt x="488" y="1256"/>
                  <a:pt x="510" y="1241"/>
                </a:cubicBezTo>
                <a:cubicBezTo>
                  <a:pt x="673" y="1133"/>
                  <a:pt x="673" y="1133"/>
                  <a:pt x="673" y="1133"/>
                </a:cubicBezTo>
                <a:cubicBezTo>
                  <a:pt x="833" y="1242"/>
                  <a:pt x="833" y="1242"/>
                  <a:pt x="833" y="1242"/>
                </a:cubicBezTo>
                <a:cubicBezTo>
                  <a:pt x="847" y="1252"/>
                  <a:pt x="864" y="1257"/>
                  <a:pt x="881" y="1257"/>
                </a:cubicBezTo>
                <a:cubicBezTo>
                  <a:pt x="887" y="1257"/>
                  <a:pt x="892" y="1257"/>
                  <a:pt x="898" y="1255"/>
                </a:cubicBezTo>
                <a:cubicBezTo>
                  <a:pt x="921" y="1251"/>
                  <a:pt x="941" y="1237"/>
                  <a:pt x="953" y="1217"/>
                </a:cubicBezTo>
                <a:cubicBezTo>
                  <a:pt x="1633" y="96"/>
                  <a:pt x="1633" y="96"/>
                  <a:pt x="1633" y="96"/>
                </a:cubicBezTo>
                <a:cubicBezTo>
                  <a:pt x="1646" y="74"/>
                  <a:pt x="1644" y="47"/>
                  <a:pt x="1628" y="27"/>
                </a:cubicBezTo>
                <a:cubicBezTo>
                  <a:pt x="1612" y="8"/>
                  <a:pt x="1585" y="0"/>
                  <a:pt x="1562" y="9"/>
                </a:cubicBezTo>
                <a:cubicBezTo>
                  <a:pt x="59" y="552"/>
                  <a:pt x="59" y="552"/>
                  <a:pt x="59" y="552"/>
                </a:cubicBezTo>
                <a:cubicBezTo>
                  <a:pt x="29" y="563"/>
                  <a:pt x="8" y="589"/>
                  <a:pt x="4" y="621"/>
                </a:cubicBezTo>
                <a:cubicBezTo>
                  <a:pt x="0" y="653"/>
                  <a:pt x="14" y="683"/>
                  <a:pt x="40" y="701"/>
                </a:cubicBezTo>
                <a:close/>
                <a:moveTo>
                  <a:pt x="1497" y="134"/>
                </a:moveTo>
                <a:cubicBezTo>
                  <a:pt x="877" y="1156"/>
                  <a:pt x="877" y="1156"/>
                  <a:pt x="877" y="1156"/>
                </a:cubicBezTo>
                <a:cubicBezTo>
                  <a:pt x="711" y="1043"/>
                  <a:pt x="711" y="1043"/>
                  <a:pt x="711" y="1043"/>
                </a:cubicBezTo>
                <a:cubicBezTo>
                  <a:pt x="700" y="1035"/>
                  <a:pt x="686" y="1031"/>
                  <a:pt x="673" y="1031"/>
                </a:cubicBezTo>
                <a:cubicBezTo>
                  <a:pt x="660" y="1031"/>
                  <a:pt x="647" y="1035"/>
                  <a:pt x="635" y="1042"/>
                </a:cubicBezTo>
                <a:cubicBezTo>
                  <a:pt x="496" y="1135"/>
                  <a:pt x="496" y="1135"/>
                  <a:pt x="496" y="1135"/>
                </a:cubicBezTo>
                <a:cubicBezTo>
                  <a:pt x="496" y="945"/>
                  <a:pt x="496" y="945"/>
                  <a:pt x="496" y="945"/>
                </a:cubicBezTo>
                <a:cubicBezTo>
                  <a:pt x="1137" y="467"/>
                  <a:pt x="1137" y="467"/>
                  <a:pt x="1137" y="467"/>
                </a:cubicBezTo>
                <a:cubicBezTo>
                  <a:pt x="1166" y="445"/>
                  <a:pt x="1173" y="406"/>
                  <a:pt x="1154" y="376"/>
                </a:cubicBezTo>
                <a:cubicBezTo>
                  <a:pt x="1135" y="346"/>
                  <a:pt x="1097" y="336"/>
                  <a:pt x="1065" y="352"/>
                </a:cubicBezTo>
                <a:cubicBezTo>
                  <a:pt x="295" y="759"/>
                  <a:pt x="295" y="759"/>
                  <a:pt x="295" y="759"/>
                </a:cubicBezTo>
                <a:cubicBezTo>
                  <a:pt x="113" y="635"/>
                  <a:pt x="113" y="635"/>
                  <a:pt x="113" y="635"/>
                </a:cubicBezTo>
                <a:lnTo>
                  <a:pt x="1497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6" name="Freeform 247"/>
          <p:cNvSpPr>
            <a:spLocks noEditPoints="1"/>
          </p:cNvSpPr>
          <p:nvPr/>
        </p:nvSpPr>
        <p:spPr bwMode="auto">
          <a:xfrm>
            <a:off x="11074750" y="3908447"/>
            <a:ext cx="392396" cy="393277"/>
          </a:xfrm>
          <a:custGeom>
            <a:avLst/>
            <a:gdLst>
              <a:gd name="T0" fmla="*/ 257 w 1638"/>
              <a:gd name="T1" fmla="*/ 1363 h 1642"/>
              <a:gd name="T2" fmla="*/ 257 w 1638"/>
              <a:gd name="T3" fmla="*/ 1561 h 1642"/>
              <a:gd name="T4" fmla="*/ 321 w 1638"/>
              <a:gd name="T5" fmla="*/ 1640 h 1642"/>
              <a:gd name="T6" fmla="*/ 337 w 1638"/>
              <a:gd name="T7" fmla="*/ 1642 h 1642"/>
              <a:gd name="T8" fmla="*/ 380 w 1638"/>
              <a:gd name="T9" fmla="*/ 1630 h 1642"/>
              <a:gd name="T10" fmla="*/ 539 w 1638"/>
              <a:gd name="T11" fmla="*/ 1530 h 1642"/>
              <a:gd name="T12" fmla="*/ 817 w 1638"/>
              <a:gd name="T13" fmla="*/ 1578 h 1642"/>
              <a:gd name="T14" fmla="*/ 819 w 1638"/>
              <a:gd name="T15" fmla="*/ 1578 h 1642"/>
              <a:gd name="T16" fmla="*/ 834 w 1638"/>
              <a:gd name="T17" fmla="*/ 1578 h 1642"/>
              <a:gd name="T18" fmla="*/ 1390 w 1638"/>
              <a:gd name="T19" fmla="*/ 1354 h 1642"/>
              <a:gd name="T20" fmla="*/ 1638 w 1638"/>
              <a:gd name="T21" fmla="*/ 792 h 1642"/>
              <a:gd name="T22" fmla="*/ 1638 w 1638"/>
              <a:gd name="T23" fmla="*/ 791 h 1642"/>
              <a:gd name="T24" fmla="*/ 1638 w 1638"/>
              <a:gd name="T25" fmla="*/ 790 h 1642"/>
              <a:gd name="T26" fmla="*/ 1390 w 1638"/>
              <a:gd name="T27" fmla="*/ 227 h 1642"/>
              <a:gd name="T28" fmla="*/ 819 w 1638"/>
              <a:gd name="T29" fmla="*/ 4 h 1642"/>
              <a:gd name="T30" fmla="*/ 247 w 1638"/>
              <a:gd name="T31" fmla="*/ 227 h 1642"/>
              <a:gd name="T32" fmla="*/ 0 w 1638"/>
              <a:gd name="T33" fmla="*/ 790 h 1642"/>
              <a:gd name="T34" fmla="*/ 0 w 1638"/>
              <a:gd name="T35" fmla="*/ 790 h 1642"/>
              <a:gd name="T36" fmla="*/ 0 w 1638"/>
              <a:gd name="T37" fmla="*/ 791 h 1642"/>
              <a:gd name="T38" fmla="*/ 257 w 1638"/>
              <a:gd name="T39" fmla="*/ 1363 h 1642"/>
              <a:gd name="T40" fmla="*/ 314 w 1638"/>
              <a:gd name="T41" fmla="*/ 297 h 1642"/>
              <a:gd name="T42" fmla="*/ 818 w 1638"/>
              <a:gd name="T43" fmla="*/ 100 h 1642"/>
              <a:gd name="T44" fmla="*/ 819 w 1638"/>
              <a:gd name="T45" fmla="*/ 100 h 1642"/>
              <a:gd name="T46" fmla="*/ 820 w 1638"/>
              <a:gd name="T47" fmla="*/ 100 h 1642"/>
              <a:gd name="T48" fmla="*/ 1324 w 1638"/>
              <a:gd name="T49" fmla="*/ 297 h 1642"/>
              <a:gd name="T50" fmla="*/ 1542 w 1638"/>
              <a:gd name="T51" fmla="*/ 791 h 1642"/>
              <a:gd name="T52" fmla="*/ 1324 w 1638"/>
              <a:gd name="T53" fmla="*/ 1285 h 1642"/>
              <a:gd name="T54" fmla="*/ 820 w 1638"/>
              <a:gd name="T55" fmla="*/ 1482 h 1642"/>
              <a:gd name="T56" fmla="*/ 819 w 1638"/>
              <a:gd name="T57" fmla="*/ 1482 h 1642"/>
              <a:gd name="T58" fmla="*/ 819 w 1638"/>
              <a:gd name="T59" fmla="*/ 1482 h 1642"/>
              <a:gd name="T60" fmla="*/ 560 w 1638"/>
              <a:gd name="T61" fmla="*/ 1436 h 1642"/>
              <a:gd name="T62" fmla="*/ 498 w 1638"/>
              <a:gd name="T63" fmla="*/ 1442 h 1642"/>
              <a:gd name="T64" fmla="*/ 353 w 1638"/>
              <a:gd name="T65" fmla="*/ 1533 h 1642"/>
              <a:gd name="T66" fmla="*/ 353 w 1638"/>
              <a:gd name="T67" fmla="*/ 1351 h 1642"/>
              <a:gd name="T68" fmla="*/ 329 w 1638"/>
              <a:gd name="T69" fmla="*/ 1298 h 1642"/>
              <a:gd name="T70" fmla="*/ 96 w 1638"/>
              <a:gd name="T71" fmla="*/ 791 h 1642"/>
              <a:gd name="T72" fmla="*/ 314 w 1638"/>
              <a:gd name="T73" fmla="*/ 297 h 1642"/>
              <a:gd name="T74" fmla="*/ 419 w 1638"/>
              <a:gd name="T75" fmla="*/ 609 h 1642"/>
              <a:gd name="T76" fmla="*/ 467 w 1638"/>
              <a:gd name="T77" fmla="*/ 561 h 1642"/>
              <a:gd name="T78" fmla="*/ 1171 w 1638"/>
              <a:gd name="T79" fmla="*/ 561 h 1642"/>
              <a:gd name="T80" fmla="*/ 1219 w 1638"/>
              <a:gd name="T81" fmla="*/ 609 h 1642"/>
              <a:gd name="T82" fmla="*/ 1171 w 1638"/>
              <a:gd name="T83" fmla="*/ 657 h 1642"/>
              <a:gd name="T84" fmla="*/ 467 w 1638"/>
              <a:gd name="T85" fmla="*/ 657 h 1642"/>
              <a:gd name="T86" fmla="*/ 419 w 1638"/>
              <a:gd name="T87" fmla="*/ 609 h 1642"/>
              <a:gd name="T88" fmla="*/ 419 w 1638"/>
              <a:gd name="T89" fmla="*/ 822 h 1642"/>
              <a:gd name="T90" fmla="*/ 467 w 1638"/>
              <a:gd name="T91" fmla="*/ 774 h 1642"/>
              <a:gd name="T92" fmla="*/ 1171 w 1638"/>
              <a:gd name="T93" fmla="*/ 774 h 1642"/>
              <a:gd name="T94" fmla="*/ 1219 w 1638"/>
              <a:gd name="T95" fmla="*/ 822 h 1642"/>
              <a:gd name="T96" fmla="*/ 1171 w 1638"/>
              <a:gd name="T97" fmla="*/ 870 h 1642"/>
              <a:gd name="T98" fmla="*/ 467 w 1638"/>
              <a:gd name="T99" fmla="*/ 870 h 1642"/>
              <a:gd name="T100" fmla="*/ 419 w 1638"/>
              <a:gd name="T101" fmla="*/ 822 h 1642"/>
              <a:gd name="T102" fmla="*/ 1219 w 1638"/>
              <a:gd name="T103" fmla="*/ 1035 h 1642"/>
              <a:gd name="T104" fmla="*/ 1171 w 1638"/>
              <a:gd name="T105" fmla="*/ 1083 h 1642"/>
              <a:gd name="T106" fmla="*/ 825 w 1638"/>
              <a:gd name="T107" fmla="*/ 1083 h 1642"/>
              <a:gd name="T108" fmla="*/ 777 w 1638"/>
              <a:gd name="T109" fmla="*/ 1035 h 1642"/>
              <a:gd name="T110" fmla="*/ 825 w 1638"/>
              <a:gd name="T111" fmla="*/ 986 h 1642"/>
              <a:gd name="T112" fmla="*/ 1171 w 1638"/>
              <a:gd name="T113" fmla="*/ 986 h 1642"/>
              <a:gd name="T114" fmla="*/ 1219 w 1638"/>
              <a:gd name="T115" fmla="*/ 1035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8" h="1642">
                <a:moveTo>
                  <a:pt x="257" y="1363"/>
                </a:moveTo>
                <a:cubicBezTo>
                  <a:pt x="257" y="1561"/>
                  <a:pt x="257" y="1561"/>
                  <a:pt x="257" y="1561"/>
                </a:cubicBezTo>
                <a:cubicBezTo>
                  <a:pt x="257" y="1599"/>
                  <a:pt x="284" y="1633"/>
                  <a:pt x="321" y="1640"/>
                </a:cubicBezTo>
                <a:cubicBezTo>
                  <a:pt x="326" y="1642"/>
                  <a:pt x="332" y="1642"/>
                  <a:pt x="337" y="1642"/>
                </a:cubicBezTo>
                <a:cubicBezTo>
                  <a:pt x="352" y="1642"/>
                  <a:pt x="367" y="1638"/>
                  <a:pt x="380" y="1630"/>
                </a:cubicBezTo>
                <a:cubicBezTo>
                  <a:pt x="539" y="1530"/>
                  <a:pt x="539" y="1530"/>
                  <a:pt x="539" y="1530"/>
                </a:cubicBezTo>
                <a:cubicBezTo>
                  <a:pt x="628" y="1562"/>
                  <a:pt x="722" y="1578"/>
                  <a:pt x="817" y="1578"/>
                </a:cubicBezTo>
                <a:cubicBezTo>
                  <a:pt x="819" y="1578"/>
                  <a:pt x="819" y="1578"/>
                  <a:pt x="819" y="1578"/>
                </a:cubicBezTo>
                <a:cubicBezTo>
                  <a:pt x="824" y="1578"/>
                  <a:pt x="829" y="1578"/>
                  <a:pt x="834" y="1578"/>
                </a:cubicBezTo>
                <a:cubicBezTo>
                  <a:pt x="1043" y="1578"/>
                  <a:pt x="1240" y="1499"/>
                  <a:pt x="1390" y="1354"/>
                </a:cubicBezTo>
                <a:cubicBezTo>
                  <a:pt x="1545" y="1206"/>
                  <a:pt x="1633" y="1006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90"/>
                  <a:pt x="1638" y="790"/>
                  <a:pt x="1638" y="790"/>
                </a:cubicBezTo>
                <a:cubicBezTo>
                  <a:pt x="1633" y="575"/>
                  <a:pt x="1545" y="376"/>
                  <a:pt x="1390" y="227"/>
                </a:cubicBezTo>
                <a:cubicBezTo>
                  <a:pt x="1236" y="79"/>
                  <a:pt x="1033" y="0"/>
                  <a:pt x="819" y="4"/>
                </a:cubicBezTo>
                <a:cubicBezTo>
                  <a:pt x="605" y="0"/>
                  <a:pt x="402" y="79"/>
                  <a:pt x="247" y="227"/>
                </a:cubicBezTo>
                <a:cubicBezTo>
                  <a:pt x="93" y="376"/>
                  <a:pt x="5" y="575"/>
                  <a:pt x="0" y="790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10"/>
                  <a:pt x="94" y="1217"/>
                  <a:pt x="257" y="1363"/>
                </a:cubicBezTo>
                <a:close/>
                <a:moveTo>
                  <a:pt x="314" y="297"/>
                </a:moveTo>
                <a:cubicBezTo>
                  <a:pt x="450" y="166"/>
                  <a:pt x="629" y="96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6"/>
                  <a:pt x="1188" y="166"/>
                  <a:pt x="1324" y="297"/>
                </a:cubicBezTo>
                <a:cubicBezTo>
                  <a:pt x="1460" y="427"/>
                  <a:pt x="1537" y="603"/>
                  <a:pt x="1542" y="791"/>
                </a:cubicBezTo>
                <a:cubicBezTo>
                  <a:pt x="1537" y="979"/>
                  <a:pt x="1460" y="1155"/>
                  <a:pt x="1324" y="1285"/>
                </a:cubicBezTo>
                <a:cubicBezTo>
                  <a:pt x="1188" y="1416"/>
                  <a:pt x="1009" y="1486"/>
                  <a:pt x="820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730" y="1482"/>
                  <a:pt x="643" y="1467"/>
                  <a:pt x="560" y="1436"/>
                </a:cubicBezTo>
                <a:cubicBezTo>
                  <a:pt x="539" y="1429"/>
                  <a:pt x="517" y="1431"/>
                  <a:pt x="498" y="1442"/>
                </a:cubicBezTo>
                <a:cubicBezTo>
                  <a:pt x="353" y="1533"/>
                  <a:pt x="353" y="1533"/>
                  <a:pt x="353" y="1533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1"/>
                  <a:pt x="344" y="1311"/>
                  <a:pt x="329" y="1298"/>
                </a:cubicBezTo>
                <a:cubicBezTo>
                  <a:pt x="182" y="1170"/>
                  <a:pt x="97" y="986"/>
                  <a:pt x="96" y="791"/>
                </a:cubicBezTo>
                <a:cubicBezTo>
                  <a:pt x="100" y="603"/>
                  <a:pt x="178" y="427"/>
                  <a:pt x="314" y="297"/>
                </a:cubicBezTo>
                <a:close/>
                <a:moveTo>
                  <a:pt x="419" y="609"/>
                </a:moveTo>
                <a:cubicBezTo>
                  <a:pt x="419" y="583"/>
                  <a:pt x="440" y="561"/>
                  <a:pt x="467" y="561"/>
                </a:cubicBezTo>
                <a:cubicBezTo>
                  <a:pt x="1171" y="561"/>
                  <a:pt x="1171" y="561"/>
                  <a:pt x="1171" y="561"/>
                </a:cubicBezTo>
                <a:cubicBezTo>
                  <a:pt x="1198" y="561"/>
                  <a:pt x="1219" y="583"/>
                  <a:pt x="1219" y="609"/>
                </a:cubicBezTo>
                <a:cubicBezTo>
                  <a:pt x="1219" y="636"/>
                  <a:pt x="1198" y="657"/>
                  <a:pt x="1171" y="657"/>
                </a:cubicBezTo>
                <a:cubicBezTo>
                  <a:pt x="467" y="657"/>
                  <a:pt x="467" y="657"/>
                  <a:pt x="467" y="657"/>
                </a:cubicBezTo>
                <a:cubicBezTo>
                  <a:pt x="440" y="657"/>
                  <a:pt x="419" y="636"/>
                  <a:pt x="419" y="609"/>
                </a:cubicBezTo>
                <a:close/>
                <a:moveTo>
                  <a:pt x="419" y="822"/>
                </a:moveTo>
                <a:cubicBezTo>
                  <a:pt x="419" y="795"/>
                  <a:pt x="440" y="774"/>
                  <a:pt x="467" y="774"/>
                </a:cubicBezTo>
                <a:cubicBezTo>
                  <a:pt x="1171" y="774"/>
                  <a:pt x="1171" y="774"/>
                  <a:pt x="1171" y="774"/>
                </a:cubicBezTo>
                <a:cubicBezTo>
                  <a:pt x="1198" y="774"/>
                  <a:pt x="1219" y="795"/>
                  <a:pt x="1219" y="822"/>
                </a:cubicBezTo>
                <a:cubicBezTo>
                  <a:pt x="1219" y="849"/>
                  <a:pt x="1198" y="870"/>
                  <a:pt x="1171" y="870"/>
                </a:cubicBezTo>
                <a:cubicBezTo>
                  <a:pt x="467" y="870"/>
                  <a:pt x="467" y="870"/>
                  <a:pt x="467" y="870"/>
                </a:cubicBezTo>
                <a:cubicBezTo>
                  <a:pt x="440" y="870"/>
                  <a:pt x="419" y="849"/>
                  <a:pt x="419" y="822"/>
                </a:cubicBezTo>
                <a:close/>
                <a:moveTo>
                  <a:pt x="1219" y="1035"/>
                </a:moveTo>
                <a:cubicBezTo>
                  <a:pt x="1219" y="1061"/>
                  <a:pt x="1198" y="1083"/>
                  <a:pt x="1171" y="1083"/>
                </a:cubicBezTo>
                <a:cubicBezTo>
                  <a:pt x="825" y="1083"/>
                  <a:pt x="825" y="1083"/>
                  <a:pt x="825" y="1083"/>
                </a:cubicBezTo>
                <a:cubicBezTo>
                  <a:pt x="798" y="1083"/>
                  <a:pt x="777" y="1061"/>
                  <a:pt x="777" y="1035"/>
                </a:cubicBezTo>
                <a:cubicBezTo>
                  <a:pt x="777" y="1008"/>
                  <a:pt x="798" y="986"/>
                  <a:pt x="825" y="986"/>
                </a:cubicBezTo>
                <a:cubicBezTo>
                  <a:pt x="1171" y="986"/>
                  <a:pt x="1171" y="986"/>
                  <a:pt x="1171" y="986"/>
                </a:cubicBezTo>
                <a:cubicBezTo>
                  <a:pt x="1198" y="986"/>
                  <a:pt x="1219" y="1008"/>
                  <a:pt x="1219" y="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7" name="Freeform 270"/>
          <p:cNvSpPr>
            <a:spLocks noEditPoints="1"/>
          </p:cNvSpPr>
          <p:nvPr/>
        </p:nvSpPr>
        <p:spPr bwMode="auto">
          <a:xfrm>
            <a:off x="11074604" y="2562895"/>
            <a:ext cx="392689" cy="392396"/>
          </a:xfrm>
          <a:custGeom>
            <a:avLst/>
            <a:gdLst>
              <a:gd name="T0" fmla="*/ 535 w 1639"/>
              <a:gd name="T1" fmla="*/ 573 h 1638"/>
              <a:gd name="T2" fmla="*/ 292 w 1639"/>
              <a:gd name="T3" fmla="*/ 817 h 1638"/>
              <a:gd name="T4" fmla="*/ 535 w 1639"/>
              <a:gd name="T5" fmla="*/ 1060 h 1638"/>
              <a:gd name="T6" fmla="*/ 779 w 1639"/>
              <a:gd name="T7" fmla="*/ 817 h 1638"/>
              <a:gd name="T8" fmla="*/ 535 w 1639"/>
              <a:gd name="T9" fmla="*/ 573 h 1638"/>
              <a:gd name="T10" fmla="*/ 535 w 1639"/>
              <a:gd name="T11" fmla="*/ 964 h 1638"/>
              <a:gd name="T12" fmla="*/ 388 w 1639"/>
              <a:gd name="T13" fmla="*/ 817 h 1638"/>
              <a:gd name="T14" fmla="*/ 535 w 1639"/>
              <a:gd name="T15" fmla="*/ 669 h 1638"/>
              <a:gd name="T16" fmla="*/ 683 w 1639"/>
              <a:gd name="T17" fmla="*/ 817 h 1638"/>
              <a:gd name="T18" fmla="*/ 535 w 1639"/>
              <a:gd name="T19" fmla="*/ 964 h 1638"/>
              <a:gd name="T20" fmla="*/ 819 w 1639"/>
              <a:gd name="T21" fmla="*/ 0 h 1638"/>
              <a:gd name="T22" fmla="*/ 0 w 1639"/>
              <a:gd name="T23" fmla="*/ 819 h 1638"/>
              <a:gd name="T24" fmla="*/ 819 w 1639"/>
              <a:gd name="T25" fmla="*/ 1638 h 1638"/>
              <a:gd name="T26" fmla="*/ 1398 w 1639"/>
              <a:gd name="T27" fmla="*/ 1398 h 1638"/>
              <a:gd name="T28" fmla="*/ 1639 w 1639"/>
              <a:gd name="T29" fmla="*/ 819 h 1638"/>
              <a:gd name="T30" fmla="*/ 1398 w 1639"/>
              <a:gd name="T31" fmla="*/ 240 h 1638"/>
              <a:gd name="T32" fmla="*/ 819 w 1639"/>
              <a:gd name="T33" fmla="*/ 0 h 1638"/>
              <a:gd name="T34" fmla="*/ 1331 w 1639"/>
              <a:gd name="T35" fmla="*/ 1330 h 1638"/>
              <a:gd name="T36" fmla="*/ 819 w 1639"/>
              <a:gd name="T37" fmla="*/ 1542 h 1638"/>
              <a:gd name="T38" fmla="*/ 96 w 1639"/>
              <a:gd name="T39" fmla="*/ 819 h 1638"/>
              <a:gd name="T40" fmla="*/ 819 w 1639"/>
              <a:gd name="T41" fmla="*/ 96 h 1638"/>
              <a:gd name="T42" fmla="*/ 1331 w 1639"/>
              <a:gd name="T43" fmla="*/ 308 h 1638"/>
              <a:gd name="T44" fmla="*/ 1543 w 1639"/>
              <a:gd name="T45" fmla="*/ 819 h 1638"/>
              <a:gd name="T46" fmla="*/ 1331 w 1639"/>
              <a:gd name="T47" fmla="*/ 1330 h 1638"/>
              <a:gd name="T48" fmla="*/ 1105 w 1639"/>
              <a:gd name="T49" fmla="*/ 573 h 1638"/>
              <a:gd name="T50" fmla="*/ 861 w 1639"/>
              <a:gd name="T51" fmla="*/ 817 h 1638"/>
              <a:gd name="T52" fmla="*/ 1105 w 1639"/>
              <a:gd name="T53" fmla="*/ 1060 h 1638"/>
              <a:gd name="T54" fmla="*/ 1349 w 1639"/>
              <a:gd name="T55" fmla="*/ 817 h 1638"/>
              <a:gd name="T56" fmla="*/ 1105 w 1639"/>
              <a:gd name="T57" fmla="*/ 573 h 1638"/>
              <a:gd name="T58" fmla="*/ 1105 w 1639"/>
              <a:gd name="T59" fmla="*/ 964 h 1638"/>
              <a:gd name="T60" fmla="*/ 957 w 1639"/>
              <a:gd name="T61" fmla="*/ 817 h 1638"/>
              <a:gd name="T62" fmla="*/ 1105 w 1639"/>
              <a:gd name="T63" fmla="*/ 669 h 1638"/>
              <a:gd name="T64" fmla="*/ 1253 w 1639"/>
              <a:gd name="T65" fmla="*/ 817 h 1638"/>
              <a:gd name="T66" fmla="*/ 1105 w 1639"/>
              <a:gd name="T67" fmla="*/ 964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39" h="1638">
                <a:moveTo>
                  <a:pt x="535" y="573"/>
                </a:moveTo>
                <a:cubicBezTo>
                  <a:pt x="401" y="573"/>
                  <a:pt x="292" y="682"/>
                  <a:pt x="292" y="817"/>
                </a:cubicBezTo>
                <a:cubicBezTo>
                  <a:pt x="292" y="951"/>
                  <a:pt x="401" y="1060"/>
                  <a:pt x="535" y="1060"/>
                </a:cubicBezTo>
                <a:cubicBezTo>
                  <a:pt x="670" y="1060"/>
                  <a:pt x="779" y="951"/>
                  <a:pt x="779" y="817"/>
                </a:cubicBezTo>
                <a:cubicBezTo>
                  <a:pt x="779" y="682"/>
                  <a:pt x="670" y="573"/>
                  <a:pt x="535" y="573"/>
                </a:cubicBezTo>
                <a:close/>
                <a:moveTo>
                  <a:pt x="535" y="964"/>
                </a:moveTo>
                <a:cubicBezTo>
                  <a:pt x="454" y="964"/>
                  <a:pt x="388" y="898"/>
                  <a:pt x="388" y="817"/>
                </a:cubicBezTo>
                <a:cubicBezTo>
                  <a:pt x="388" y="735"/>
                  <a:pt x="454" y="669"/>
                  <a:pt x="535" y="669"/>
                </a:cubicBezTo>
                <a:cubicBezTo>
                  <a:pt x="617" y="669"/>
                  <a:pt x="683" y="735"/>
                  <a:pt x="683" y="817"/>
                </a:cubicBezTo>
                <a:cubicBezTo>
                  <a:pt x="683" y="898"/>
                  <a:pt x="617" y="964"/>
                  <a:pt x="535" y="964"/>
                </a:cubicBezTo>
                <a:close/>
                <a:moveTo>
                  <a:pt x="819" y="0"/>
                </a:moveTo>
                <a:cubicBezTo>
                  <a:pt x="367" y="0"/>
                  <a:pt x="0" y="367"/>
                  <a:pt x="0" y="819"/>
                </a:cubicBezTo>
                <a:cubicBezTo>
                  <a:pt x="0" y="1271"/>
                  <a:pt x="367" y="1638"/>
                  <a:pt x="819" y="1638"/>
                </a:cubicBezTo>
                <a:cubicBezTo>
                  <a:pt x="1038" y="1638"/>
                  <a:pt x="1244" y="1553"/>
                  <a:pt x="1398" y="1398"/>
                </a:cubicBezTo>
                <a:cubicBezTo>
                  <a:pt x="1553" y="1243"/>
                  <a:pt x="1639" y="1038"/>
                  <a:pt x="1639" y="819"/>
                </a:cubicBezTo>
                <a:cubicBezTo>
                  <a:pt x="1639" y="600"/>
                  <a:pt x="1553" y="394"/>
                  <a:pt x="1398" y="240"/>
                </a:cubicBezTo>
                <a:cubicBezTo>
                  <a:pt x="1244" y="85"/>
                  <a:pt x="1038" y="0"/>
                  <a:pt x="819" y="0"/>
                </a:cubicBezTo>
                <a:close/>
                <a:moveTo>
                  <a:pt x="1331" y="1330"/>
                </a:moveTo>
                <a:cubicBezTo>
                  <a:pt x="1194" y="1467"/>
                  <a:pt x="1012" y="1542"/>
                  <a:pt x="819" y="1542"/>
                </a:cubicBezTo>
                <a:cubicBezTo>
                  <a:pt x="420" y="1542"/>
                  <a:pt x="96" y="1218"/>
                  <a:pt x="96" y="819"/>
                </a:cubicBezTo>
                <a:cubicBezTo>
                  <a:pt x="96" y="420"/>
                  <a:pt x="420" y="96"/>
                  <a:pt x="819" y="96"/>
                </a:cubicBezTo>
                <a:cubicBezTo>
                  <a:pt x="1012" y="96"/>
                  <a:pt x="1194" y="171"/>
                  <a:pt x="1331" y="308"/>
                </a:cubicBezTo>
                <a:cubicBezTo>
                  <a:pt x="1467" y="444"/>
                  <a:pt x="1543" y="626"/>
                  <a:pt x="1543" y="819"/>
                </a:cubicBezTo>
                <a:cubicBezTo>
                  <a:pt x="1543" y="1012"/>
                  <a:pt x="1467" y="1194"/>
                  <a:pt x="1331" y="1330"/>
                </a:cubicBezTo>
                <a:close/>
                <a:moveTo>
                  <a:pt x="1105" y="573"/>
                </a:moveTo>
                <a:cubicBezTo>
                  <a:pt x="971" y="573"/>
                  <a:pt x="861" y="682"/>
                  <a:pt x="861" y="817"/>
                </a:cubicBezTo>
                <a:cubicBezTo>
                  <a:pt x="861" y="951"/>
                  <a:pt x="971" y="1060"/>
                  <a:pt x="1105" y="1060"/>
                </a:cubicBezTo>
                <a:cubicBezTo>
                  <a:pt x="1239" y="1060"/>
                  <a:pt x="1349" y="951"/>
                  <a:pt x="1349" y="817"/>
                </a:cubicBezTo>
                <a:cubicBezTo>
                  <a:pt x="1349" y="682"/>
                  <a:pt x="1239" y="573"/>
                  <a:pt x="1105" y="573"/>
                </a:cubicBezTo>
                <a:close/>
                <a:moveTo>
                  <a:pt x="1105" y="964"/>
                </a:moveTo>
                <a:cubicBezTo>
                  <a:pt x="1024" y="964"/>
                  <a:pt x="957" y="898"/>
                  <a:pt x="957" y="817"/>
                </a:cubicBezTo>
                <a:cubicBezTo>
                  <a:pt x="957" y="735"/>
                  <a:pt x="1024" y="669"/>
                  <a:pt x="1105" y="669"/>
                </a:cubicBezTo>
                <a:cubicBezTo>
                  <a:pt x="1187" y="669"/>
                  <a:pt x="1253" y="735"/>
                  <a:pt x="1253" y="817"/>
                </a:cubicBezTo>
                <a:cubicBezTo>
                  <a:pt x="1253" y="898"/>
                  <a:pt x="1187" y="964"/>
                  <a:pt x="1105" y="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8" name="Freeform 260"/>
          <p:cNvSpPr>
            <a:spLocks noEditPoints="1"/>
          </p:cNvSpPr>
          <p:nvPr/>
        </p:nvSpPr>
        <p:spPr bwMode="auto">
          <a:xfrm>
            <a:off x="11074677" y="5336367"/>
            <a:ext cx="392543" cy="238665"/>
          </a:xfrm>
          <a:custGeom>
            <a:avLst/>
            <a:gdLst>
              <a:gd name="T0" fmla="*/ 1620 w 1638"/>
              <a:gd name="T1" fmla="*/ 242 h 996"/>
              <a:gd name="T2" fmla="*/ 1134 w 1638"/>
              <a:gd name="T3" fmla="*/ 242 h 996"/>
              <a:gd name="T4" fmla="*/ 1377 w 1638"/>
              <a:gd name="T5" fmla="*/ 96 h 996"/>
              <a:gd name="T6" fmla="*/ 1377 w 1638"/>
              <a:gd name="T7" fmla="*/ 389 h 996"/>
              <a:gd name="T8" fmla="*/ 1377 w 1638"/>
              <a:gd name="T9" fmla="*/ 96 h 996"/>
              <a:gd name="T10" fmla="*/ 1201 w 1638"/>
              <a:gd name="T11" fmla="*/ 996 h 996"/>
              <a:gd name="T12" fmla="*/ 1638 w 1638"/>
              <a:gd name="T13" fmla="*/ 912 h 996"/>
              <a:gd name="T14" fmla="*/ 1377 w 1638"/>
              <a:gd name="T15" fmla="*/ 540 h 996"/>
              <a:gd name="T16" fmla="*/ 1117 w 1638"/>
              <a:gd name="T17" fmla="*/ 912 h 996"/>
              <a:gd name="T18" fmla="*/ 1377 w 1638"/>
              <a:gd name="T19" fmla="*/ 636 h 996"/>
              <a:gd name="T20" fmla="*/ 1542 w 1638"/>
              <a:gd name="T21" fmla="*/ 900 h 996"/>
              <a:gd name="T22" fmla="*/ 1213 w 1638"/>
              <a:gd name="T23" fmla="*/ 806 h 996"/>
              <a:gd name="T24" fmla="*/ 765 w 1638"/>
              <a:gd name="T25" fmla="*/ 532 h 996"/>
              <a:gd name="T26" fmla="*/ 765 w 1638"/>
              <a:gd name="T27" fmla="*/ 95 h 996"/>
              <a:gd name="T28" fmla="*/ 888 w 1638"/>
              <a:gd name="T29" fmla="*/ 314 h 996"/>
              <a:gd name="T30" fmla="*/ 642 w 1638"/>
              <a:gd name="T31" fmla="*/ 314 h 996"/>
              <a:gd name="T32" fmla="*/ 888 w 1638"/>
              <a:gd name="T33" fmla="*/ 314 h 996"/>
              <a:gd name="T34" fmla="*/ 1000 w 1638"/>
              <a:gd name="T35" fmla="*/ 824 h 996"/>
              <a:gd name="T36" fmla="*/ 531 w 1638"/>
              <a:gd name="T37" fmla="*/ 824 h 996"/>
              <a:gd name="T38" fmla="*/ 610 w 1638"/>
              <a:gd name="T39" fmla="*/ 996 h 996"/>
              <a:gd name="T40" fmla="*/ 1000 w 1638"/>
              <a:gd name="T41" fmla="*/ 916 h 996"/>
              <a:gd name="T42" fmla="*/ 627 w 1638"/>
              <a:gd name="T43" fmla="*/ 900 h 996"/>
              <a:gd name="T44" fmla="*/ 765 w 1638"/>
              <a:gd name="T45" fmla="*/ 680 h 996"/>
              <a:gd name="T46" fmla="*/ 904 w 1638"/>
              <a:gd name="T47" fmla="*/ 900 h 996"/>
              <a:gd name="T48" fmla="*/ 398 w 1638"/>
              <a:gd name="T49" fmla="*/ 393 h 996"/>
              <a:gd name="T50" fmla="*/ 13 w 1638"/>
              <a:gd name="T51" fmla="*/ 393 h 996"/>
              <a:gd name="T52" fmla="*/ 205 w 1638"/>
              <a:gd name="T53" fmla="*/ 296 h 996"/>
              <a:gd name="T54" fmla="*/ 205 w 1638"/>
              <a:gd name="T55" fmla="*/ 489 h 996"/>
              <a:gd name="T56" fmla="*/ 205 w 1638"/>
              <a:gd name="T57" fmla="*/ 296 h 996"/>
              <a:gd name="T58" fmla="*/ 0 w 1638"/>
              <a:gd name="T59" fmla="*/ 843 h 996"/>
              <a:gd name="T60" fmla="*/ 74 w 1638"/>
              <a:gd name="T61" fmla="*/ 996 h 996"/>
              <a:gd name="T62" fmla="*/ 411 w 1638"/>
              <a:gd name="T63" fmla="*/ 921 h 996"/>
              <a:gd name="T64" fmla="*/ 205 w 1638"/>
              <a:gd name="T65" fmla="*/ 632 h 996"/>
              <a:gd name="T66" fmla="*/ 96 w 1638"/>
              <a:gd name="T67" fmla="*/ 900 h 996"/>
              <a:gd name="T68" fmla="*/ 205 w 1638"/>
              <a:gd name="T69" fmla="*/ 728 h 996"/>
              <a:gd name="T70" fmla="*/ 315 w 1638"/>
              <a:gd name="T71" fmla="*/ 90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38" h="996">
                <a:moveTo>
                  <a:pt x="1377" y="485"/>
                </a:moveTo>
                <a:cubicBezTo>
                  <a:pt x="1511" y="485"/>
                  <a:pt x="1620" y="376"/>
                  <a:pt x="1620" y="242"/>
                </a:cubicBezTo>
                <a:cubicBezTo>
                  <a:pt x="1620" y="108"/>
                  <a:pt x="1511" y="0"/>
                  <a:pt x="1377" y="0"/>
                </a:cubicBezTo>
                <a:cubicBezTo>
                  <a:pt x="1243" y="0"/>
                  <a:pt x="1134" y="108"/>
                  <a:pt x="1134" y="242"/>
                </a:cubicBezTo>
                <a:cubicBezTo>
                  <a:pt x="1134" y="376"/>
                  <a:pt x="1243" y="485"/>
                  <a:pt x="1377" y="485"/>
                </a:cubicBezTo>
                <a:close/>
                <a:moveTo>
                  <a:pt x="1377" y="96"/>
                </a:moveTo>
                <a:cubicBezTo>
                  <a:pt x="1458" y="96"/>
                  <a:pt x="1524" y="161"/>
                  <a:pt x="1524" y="242"/>
                </a:cubicBezTo>
                <a:cubicBezTo>
                  <a:pt x="1524" y="323"/>
                  <a:pt x="1458" y="389"/>
                  <a:pt x="1377" y="389"/>
                </a:cubicBezTo>
                <a:cubicBezTo>
                  <a:pt x="1296" y="389"/>
                  <a:pt x="1230" y="323"/>
                  <a:pt x="1230" y="242"/>
                </a:cubicBezTo>
                <a:cubicBezTo>
                  <a:pt x="1230" y="161"/>
                  <a:pt x="1296" y="96"/>
                  <a:pt x="1377" y="96"/>
                </a:cubicBezTo>
                <a:close/>
                <a:moveTo>
                  <a:pt x="1117" y="912"/>
                </a:moveTo>
                <a:cubicBezTo>
                  <a:pt x="1117" y="958"/>
                  <a:pt x="1154" y="996"/>
                  <a:pt x="1201" y="996"/>
                </a:cubicBezTo>
                <a:cubicBezTo>
                  <a:pt x="1554" y="996"/>
                  <a:pt x="1554" y="996"/>
                  <a:pt x="1554" y="996"/>
                </a:cubicBezTo>
                <a:cubicBezTo>
                  <a:pt x="1600" y="996"/>
                  <a:pt x="1638" y="958"/>
                  <a:pt x="1638" y="912"/>
                </a:cubicBezTo>
                <a:cubicBezTo>
                  <a:pt x="1638" y="806"/>
                  <a:pt x="1638" y="806"/>
                  <a:pt x="1638" y="806"/>
                </a:cubicBezTo>
                <a:cubicBezTo>
                  <a:pt x="1638" y="678"/>
                  <a:pt x="1533" y="540"/>
                  <a:pt x="1377" y="540"/>
                </a:cubicBezTo>
                <a:cubicBezTo>
                  <a:pt x="1221" y="540"/>
                  <a:pt x="1117" y="678"/>
                  <a:pt x="1117" y="806"/>
                </a:cubicBezTo>
                <a:lnTo>
                  <a:pt x="1117" y="912"/>
                </a:lnTo>
                <a:close/>
                <a:moveTo>
                  <a:pt x="1213" y="806"/>
                </a:moveTo>
                <a:cubicBezTo>
                  <a:pt x="1213" y="704"/>
                  <a:pt x="1298" y="636"/>
                  <a:pt x="1377" y="636"/>
                </a:cubicBezTo>
                <a:cubicBezTo>
                  <a:pt x="1457" y="636"/>
                  <a:pt x="1542" y="704"/>
                  <a:pt x="1542" y="806"/>
                </a:cubicBezTo>
                <a:cubicBezTo>
                  <a:pt x="1542" y="900"/>
                  <a:pt x="1542" y="900"/>
                  <a:pt x="1542" y="900"/>
                </a:cubicBezTo>
                <a:cubicBezTo>
                  <a:pt x="1213" y="900"/>
                  <a:pt x="1213" y="900"/>
                  <a:pt x="1213" y="900"/>
                </a:cubicBezTo>
                <a:lnTo>
                  <a:pt x="1213" y="806"/>
                </a:lnTo>
                <a:close/>
                <a:moveTo>
                  <a:pt x="546" y="314"/>
                </a:moveTo>
                <a:cubicBezTo>
                  <a:pt x="546" y="434"/>
                  <a:pt x="644" y="532"/>
                  <a:pt x="765" y="532"/>
                </a:cubicBezTo>
                <a:cubicBezTo>
                  <a:pt x="886" y="532"/>
                  <a:pt x="984" y="434"/>
                  <a:pt x="984" y="314"/>
                </a:cubicBezTo>
                <a:cubicBezTo>
                  <a:pt x="984" y="193"/>
                  <a:pt x="886" y="95"/>
                  <a:pt x="765" y="95"/>
                </a:cubicBezTo>
                <a:cubicBezTo>
                  <a:pt x="644" y="95"/>
                  <a:pt x="546" y="193"/>
                  <a:pt x="546" y="314"/>
                </a:cubicBezTo>
                <a:close/>
                <a:moveTo>
                  <a:pt x="888" y="314"/>
                </a:moveTo>
                <a:cubicBezTo>
                  <a:pt x="888" y="381"/>
                  <a:pt x="833" y="436"/>
                  <a:pt x="765" y="436"/>
                </a:cubicBezTo>
                <a:cubicBezTo>
                  <a:pt x="697" y="436"/>
                  <a:pt x="642" y="381"/>
                  <a:pt x="642" y="314"/>
                </a:cubicBezTo>
                <a:cubicBezTo>
                  <a:pt x="642" y="246"/>
                  <a:pt x="697" y="191"/>
                  <a:pt x="765" y="191"/>
                </a:cubicBezTo>
                <a:cubicBezTo>
                  <a:pt x="833" y="191"/>
                  <a:pt x="888" y="246"/>
                  <a:pt x="888" y="314"/>
                </a:cubicBezTo>
                <a:close/>
                <a:moveTo>
                  <a:pt x="1000" y="916"/>
                </a:moveTo>
                <a:cubicBezTo>
                  <a:pt x="1000" y="824"/>
                  <a:pt x="1000" y="824"/>
                  <a:pt x="1000" y="824"/>
                </a:cubicBezTo>
                <a:cubicBezTo>
                  <a:pt x="1000" y="708"/>
                  <a:pt x="906" y="584"/>
                  <a:pt x="765" y="584"/>
                </a:cubicBezTo>
                <a:cubicBezTo>
                  <a:pt x="625" y="584"/>
                  <a:pt x="531" y="708"/>
                  <a:pt x="531" y="824"/>
                </a:cubicBezTo>
                <a:cubicBezTo>
                  <a:pt x="531" y="916"/>
                  <a:pt x="531" y="916"/>
                  <a:pt x="531" y="916"/>
                </a:cubicBezTo>
                <a:cubicBezTo>
                  <a:pt x="531" y="960"/>
                  <a:pt x="566" y="996"/>
                  <a:pt x="610" y="996"/>
                </a:cubicBezTo>
                <a:cubicBezTo>
                  <a:pt x="920" y="996"/>
                  <a:pt x="920" y="996"/>
                  <a:pt x="920" y="996"/>
                </a:cubicBezTo>
                <a:cubicBezTo>
                  <a:pt x="964" y="996"/>
                  <a:pt x="1000" y="960"/>
                  <a:pt x="1000" y="916"/>
                </a:cubicBezTo>
                <a:close/>
                <a:moveTo>
                  <a:pt x="904" y="900"/>
                </a:moveTo>
                <a:cubicBezTo>
                  <a:pt x="627" y="900"/>
                  <a:pt x="627" y="900"/>
                  <a:pt x="627" y="900"/>
                </a:cubicBezTo>
                <a:cubicBezTo>
                  <a:pt x="627" y="824"/>
                  <a:pt x="627" y="824"/>
                  <a:pt x="627" y="824"/>
                </a:cubicBezTo>
                <a:cubicBezTo>
                  <a:pt x="627" y="738"/>
                  <a:pt x="698" y="680"/>
                  <a:pt x="765" y="680"/>
                </a:cubicBezTo>
                <a:cubicBezTo>
                  <a:pt x="832" y="680"/>
                  <a:pt x="904" y="738"/>
                  <a:pt x="904" y="824"/>
                </a:cubicBezTo>
                <a:lnTo>
                  <a:pt x="904" y="900"/>
                </a:lnTo>
                <a:close/>
                <a:moveTo>
                  <a:pt x="205" y="585"/>
                </a:moveTo>
                <a:cubicBezTo>
                  <a:pt x="312" y="585"/>
                  <a:pt x="398" y="499"/>
                  <a:pt x="398" y="393"/>
                </a:cubicBezTo>
                <a:cubicBezTo>
                  <a:pt x="398" y="287"/>
                  <a:pt x="312" y="200"/>
                  <a:pt x="205" y="200"/>
                </a:cubicBezTo>
                <a:cubicBezTo>
                  <a:pt x="99" y="200"/>
                  <a:pt x="13" y="287"/>
                  <a:pt x="13" y="393"/>
                </a:cubicBezTo>
                <a:cubicBezTo>
                  <a:pt x="13" y="499"/>
                  <a:pt x="99" y="585"/>
                  <a:pt x="205" y="585"/>
                </a:cubicBezTo>
                <a:close/>
                <a:moveTo>
                  <a:pt x="205" y="296"/>
                </a:moveTo>
                <a:cubicBezTo>
                  <a:pt x="259" y="296"/>
                  <a:pt x="302" y="340"/>
                  <a:pt x="302" y="393"/>
                </a:cubicBezTo>
                <a:cubicBezTo>
                  <a:pt x="302" y="446"/>
                  <a:pt x="259" y="489"/>
                  <a:pt x="205" y="489"/>
                </a:cubicBezTo>
                <a:cubicBezTo>
                  <a:pt x="152" y="489"/>
                  <a:pt x="109" y="446"/>
                  <a:pt x="109" y="393"/>
                </a:cubicBezTo>
                <a:cubicBezTo>
                  <a:pt x="109" y="340"/>
                  <a:pt x="152" y="296"/>
                  <a:pt x="205" y="296"/>
                </a:cubicBezTo>
                <a:close/>
                <a:moveTo>
                  <a:pt x="205" y="632"/>
                </a:moveTo>
                <a:cubicBezTo>
                  <a:pt x="82" y="632"/>
                  <a:pt x="0" y="741"/>
                  <a:pt x="0" y="843"/>
                </a:cubicBezTo>
                <a:cubicBezTo>
                  <a:pt x="0" y="921"/>
                  <a:pt x="0" y="921"/>
                  <a:pt x="0" y="921"/>
                </a:cubicBezTo>
                <a:cubicBezTo>
                  <a:pt x="0" y="962"/>
                  <a:pt x="33" y="996"/>
                  <a:pt x="74" y="996"/>
                </a:cubicBezTo>
                <a:cubicBezTo>
                  <a:pt x="336" y="996"/>
                  <a:pt x="336" y="996"/>
                  <a:pt x="336" y="996"/>
                </a:cubicBezTo>
                <a:cubicBezTo>
                  <a:pt x="378" y="996"/>
                  <a:pt x="411" y="962"/>
                  <a:pt x="411" y="921"/>
                </a:cubicBezTo>
                <a:cubicBezTo>
                  <a:pt x="411" y="843"/>
                  <a:pt x="411" y="843"/>
                  <a:pt x="411" y="843"/>
                </a:cubicBezTo>
                <a:cubicBezTo>
                  <a:pt x="411" y="741"/>
                  <a:pt x="329" y="632"/>
                  <a:pt x="205" y="632"/>
                </a:cubicBezTo>
                <a:close/>
                <a:moveTo>
                  <a:pt x="315" y="900"/>
                </a:moveTo>
                <a:cubicBezTo>
                  <a:pt x="96" y="900"/>
                  <a:pt x="96" y="900"/>
                  <a:pt x="96" y="900"/>
                </a:cubicBezTo>
                <a:cubicBezTo>
                  <a:pt x="96" y="843"/>
                  <a:pt x="96" y="843"/>
                  <a:pt x="96" y="843"/>
                </a:cubicBezTo>
                <a:cubicBezTo>
                  <a:pt x="96" y="774"/>
                  <a:pt x="152" y="728"/>
                  <a:pt x="205" y="728"/>
                </a:cubicBezTo>
                <a:cubicBezTo>
                  <a:pt x="259" y="728"/>
                  <a:pt x="315" y="774"/>
                  <a:pt x="315" y="843"/>
                </a:cubicBezTo>
                <a:lnTo>
                  <a:pt x="315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9" name="Freeform 273"/>
          <p:cNvSpPr>
            <a:spLocks noEditPoints="1"/>
          </p:cNvSpPr>
          <p:nvPr/>
        </p:nvSpPr>
        <p:spPr bwMode="auto">
          <a:xfrm>
            <a:off x="11074823" y="4583791"/>
            <a:ext cx="392250" cy="393277"/>
          </a:xfrm>
          <a:custGeom>
            <a:avLst/>
            <a:gdLst>
              <a:gd name="T0" fmla="*/ 1101 w 1637"/>
              <a:gd name="T1" fmla="*/ 1531 h 1642"/>
              <a:gd name="T2" fmla="*/ 1637 w 1637"/>
              <a:gd name="T3" fmla="*/ 1340 h 1642"/>
              <a:gd name="T4" fmla="*/ 1637 w 1637"/>
              <a:gd name="T5" fmla="*/ 791 h 1642"/>
              <a:gd name="T6" fmla="*/ 1637 w 1637"/>
              <a:gd name="T7" fmla="*/ 789 h 1642"/>
              <a:gd name="T8" fmla="*/ 819 w 1637"/>
              <a:gd name="T9" fmla="*/ 4 h 1642"/>
              <a:gd name="T10" fmla="*/ 0 w 1637"/>
              <a:gd name="T11" fmla="*/ 789 h 1642"/>
              <a:gd name="T12" fmla="*/ 0 w 1637"/>
              <a:gd name="T13" fmla="*/ 791 h 1642"/>
              <a:gd name="T14" fmla="*/ 257 w 1637"/>
              <a:gd name="T15" fmla="*/ 1560 h 1642"/>
              <a:gd name="T16" fmla="*/ 337 w 1637"/>
              <a:gd name="T17" fmla="*/ 1641 h 1642"/>
              <a:gd name="T18" fmla="*/ 538 w 1637"/>
              <a:gd name="T19" fmla="*/ 1530 h 1642"/>
              <a:gd name="T20" fmla="*/ 818 w 1637"/>
              <a:gd name="T21" fmla="*/ 1577 h 1642"/>
              <a:gd name="T22" fmla="*/ 1129 w 1637"/>
              <a:gd name="T23" fmla="*/ 1340 h 1642"/>
              <a:gd name="T24" fmla="*/ 1541 w 1637"/>
              <a:gd name="T25" fmla="*/ 1340 h 1642"/>
              <a:gd name="T26" fmla="*/ 498 w 1637"/>
              <a:gd name="T27" fmla="*/ 1441 h 1642"/>
              <a:gd name="T28" fmla="*/ 353 w 1637"/>
              <a:gd name="T29" fmla="*/ 1350 h 1642"/>
              <a:gd name="T30" fmla="*/ 96 w 1637"/>
              <a:gd name="T31" fmla="*/ 791 h 1642"/>
              <a:gd name="T32" fmla="*/ 818 w 1637"/>
              <a:gd name="T33" fmla="*/ 100 h 1642"/>
              <a:gd name="T34" fmla="*/ 819 w 1637"/>
              <a:gd name="T35" fmla="*/ 100 h 1642"/>
              <a:gd name="T36" fmla="*/ 1541 w 1637"/>
              <a:gd name="T37" fmla="*/ 790 h 1642"/>
              <a:gd name="T38" fmla="*/ 1335 w 1637"/>
              <a:gd name="T39" fmla="*/ 1037 h 1642"/>
              <a:gd name="T40" fmla="*/ 1052 w 1637"/>
              <a:gd name="T41" fmla="*/ 1447 h 1642"/>
              <a:gd name="T42" fmla="*/ 818 w 1637"/>
              <a:gd name="T43" fmla="*/ 1481 h 1642"/>
              <a:gd name="T44" fmla="*/ 498 w 1637"/>
              <a:gd name="T45" fmla="*/ 1441 h 1642"/>
              <a:gd name="T46" fmla="*/ 467 w 1637"/>
              <a:gd name="T47" fmla="*/ 561 h 1642"/>
              <a:gd name="T48" fmla="*/ 1218 w 1637"/>
              <a:gd name="T49" fmla="*/ 609 h 1642"/>
              <a:gd name="T50" fmla="*/ 467 w 1637"/>
              <a:gd name="T51" fmla="*/ 657 h 1642"/>
              <a:gd name="T52" fmla="*/ 419 w 1637"/>
              <a:gd name="T53" fmla="*/ 821 h 1642"/>
              <a:gd name="T54" fmla="*/ 1170 w 1637"/>
              <a:gd name="T55" fmla="*/ 773 h 1642"/>
              <a:gd name="T56" fmla="*/ 1170 w 1637"/>
              <a:gd name="T57" fmla="*/ 869 h 1642"/>
              <a:gd name="T58" fmla="*/ 419 w 1637"/>
              <a:gd name="T59" fmla="*/ 821 h 1642"/>
              <a:gd name="T60" fmla="*/ 717 w 1637"/>
              <a:gd name="T61" fmla="*/ 1082 h 1642"/>
              <a:gd name="T62" fmla="*/ 419 w 1637"/>
              <a:gd name="T63" fmla="*/ 1034 h 1642"/>
              <a:gd name="T64" fmla="*/ 717 w 1637"/>
              <a:gd name="T65" fmla="*/ 986 h 1642"/>
              <a:gd name="T66" fmla="*/ 1383 w 1637"/>
              <a:gd name="T67" fmla="*/ 1254 h 1642"/>
              <a:gd name="T68" fmla="*/ 1335 w 1637"/>
              <a:gd name="T69" fmla="*/ 1469 h 1642"/>
              <a:gd name="T70" fmla="*/ 1287 w 1637"/>
              <a:gd name="T71" fmla="*/ 1254 h 1642"/>
              <a:gd name="T72" fmla="*/ 1383 w 1637"/>
              <a:gd name="T73" fmla="*/ 1254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7" h="1642">
                <a:moveTo>
                  <a:pt x="818" y="1577"/>
                </a:moveTo>
                <a:cubicBezTo>
                  <a:pt x="915" y="1579"/>
                  <a:pt x="1010" y="1563"/>
                  <a:pt x="1101" y="1531"/>
                </a:cubicBezTo>
                <a:cubicBezTo>
                  <a:pt x="1157" y="1599"/>
                  <a:pt x="1241" y="1642"/>
                  <a:pt x="1335" y="1642"/>
                </a:cubicBezTo>
                <a:cubicBezTo>
                  <a:pt x="1502" y="1642"/>
                  <a:pt x="1637" y="1506"/>
                  <a:pt x="1637" y="1340"/>
                </a:cubicBezTo>
                <a:cubicBezTo>
                  <a:pt x="1637" y="1259"/>
                  <a:pt x="1605" y="1185"/>
                  <a:pt x="1553" y="1131"/>
                </a:cubicBezTo>
                <a:cubicBezTo>
                  <a:pt x="1606" y="1026"/>
                  <a:pt x="1634" y="909"/>
                  <a:pt x="1637" y="791"/>
                </a:cubicBezTo>
                <a:cubicBezTo>
                  <a:pt x="1637" y="790"/>
                  <a:pt x="1637" y="790"/>
                  <a:pt x="1637" y="790"/>
                </a:cubicBezTo>
                <a:cubicBezTo>
                  <a:pt x="1637" y="789"/>
                  <a:pt x="1637" y="789"/>
                  <a:pt x="1637" y="789"/>
                </a:cubicBezTo>
                <a:cubicBezTo>
                  <a:pt x="1632" y="575"/>
                  <a:pt x="1544" y="375"/>
                  <a:pt x="1390" y="227"/>
                </a:cubicBezTo>
                <a:cubicBezTo>
                  <a:pt x="1235" y="79"/>
                  <a:pt x="1032" y="0"/>
                  <a:pt x="819" y="4"/>
                </a:cubicBezTo>
                <a:cubicBezTo>
                  <a:pt x="605" y="0"/>
                  <a:pt x="402" y="79"/>
                  <a:pt x="247" y="227"/>
                </a:cubicBezTo>
                <a:cubicBezTo>
                  <a:pt x="93" y="375"/>
                  <a:pt x="5" y="575"/>
                  <a:pt x="0" y="789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09"/>
                  <a:pt x="94" y="1216"/>
                  <a:pt x="257" y="1362"/>
                </a:cubicBezTo>
                <a:cubicBezTo>
                  <a:pt x="257" y="1560"/>
                  <a:pt x="257" y="1560"/>
                  <a:pt x="257" y="1560"/>
                </a:cubicBezTo>
                <a:cubicBezTo>
                  <a:pt x="257" y="1598"/>
                  <a:pt x="284" y="1632"/>
                  <a:pt x="321" y="1639"/>
                </a:cubicBezTo>
                <a:cubicBezTo>
                  <a:pt x="326" y="1641"/>
                  <a:pt x="331" y="1641"/>
                  <a:pt x="337" y="1641"/>
                </a:cubicBezTo>
                <a:cubicBezTo>
                  <a:pt x="352" y="1641"/>
                  <a:pt x="366" y="1637"/>
                  <a:pt x="379" y="1629"/>
                </a:cubicBezTo>
                <a:cubicBezTo>
                  <a:pt x="538" y="1530"/>
                  <a:pt x="538" y="1530"/>
                  <a:pt x="538" y="1530"/>
                </a:cubicBezTo>
                <a:cubicBezTo>
                  <a:pt x="628" y="1561"/>
                  <a:pt x="722" y="1577"/>
                  <a:pt x="817" y="1577"/>
                </a:cubicBezTo>
                <a:cubicBezTo>
                  <a:pt x="817" y="1577"/>
                  <a:pt x="818" y="1577"/>
                  <a:pt x="818" y="1577"/>
                </a:cubicBezTo>
                <a:close/>
                <a:moveTo>
                  <a:pt x="1335" y="1546"/>
                </a:moveTo>
                <a:cubicBezTo>
                  <a:pt x="1221" y="1546"/>
                  <a:pt x="1129" y="1453"/>
                  <a:pt x="1129" y="1340"/>
                </a:cubicBezTo>
                <a:cubicBezTo>
                  <a:pt x="1129" y="1226"/>
                  <a:pt x="1221" y="1133"/>
                  <a:pt x="1335" y="1133"/>
                </a:cubicBezTo>
                <a:cubicBezTo>
                  <a:pt x="1449" y="1133"/>
                  <a:pt x="1541" y="1226"/>
                  <a:pt x="1541" y="1340"/>
                </a:cubicBezTo>
                <a:cubicBezTo>
                  <a:pt x="1541" y="1453"/>
                  <a:pt x="1449" y="1546"/>
                  <a:pt x="1335" y="1546"/>
                </a:cubicBezTo>
                <a:close/>
                <a:moveTo>
                  <a:pt x="498" y="1441"/>
                </a:moveTo>
                <a:cubicBezTo>
                  <a:pt x="353" y="1532"/>
                  <a:pt x="353" y="1532"/>
                  <a:pt x="353" y="1532"/>
                </a:cubicBezTo>
                <a:cubicBezTo>
                  <a:pt x="353" y="1350"/>
                  <a:pt x="353" y="1350"/>
                  <a:pt x="353" y="1350"/>
                </a:cubicBezTo>
                <a:cubicBezTo>
                  <a:pt x="353" y="1330"/>
                  <a:pt x="344" y="1311"/>
                  <a:pt x="329" y="1297"/>
                </a:cubicBezTo>
                <a:cubicBezTo>
                  <a:pt x="182" y="1170"/>
                  <a:pt x="97" y="985"/>
                  <a:pt x="96" y="791"/>
                </a:cubicBezTo>
                <a:cubicBezTo>
                  <a:pt x="100" y="602"/>
                  <a:pt x="178" y="427"/>
                  <a:pt x="314" y="296"/>
                </a:cubicBezTo>
                <a:cubicBezTo>
                  <a:pt x="450" y="166"/>
                  <a:pt x="629" y="96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1008" y="96"/>
                  <a:pt x="1187" y="166"/>
                  <a:pt x="1323" y="296"/>
                </a:cubicBezTo>
                <a:cubicBezTo>
                  <a:pt x="1459" y="427"/>
                  <a:pt x="1537" y="602"/>
                  <a:pt x="1541" y="790"/>
                </a:cubicBezTo>
                <a:cubicBezTo>
                  <a:pt x="1539" y="888"/>
                  <a:pt x="1516" y="984"/>
                  <a:pt x="1475" y="1072"/>
                </a:cubicBezTo>
                <a:cubicBezTo>
                  <a:pt x="1433" y="1050"/>
                  <a:pt x="1385" y="1037"/>
                  <a:pt x="1335" y="1037"/>
                </a:cubicBezTo>
                <a:cubicBezTo>
                  <a:pt x="1168" y="1037"/>
                  <a:pt x="1033" y="1173"/>
                  <a:pt x="1033" y="1340"/>
                </a:cubicBezTo>
                <a:cubicBezTo>
                  <a:pt x="1033" y="1377"/>
                  <a:pt x="1039" y="1413"/>
                  <a:pt x="1052" y="1447"/>
                </a:cubicBezTo>
                <a:cubicBezTo>
                  <a:pt x="977" y="1471"/>
                  <a:pt x="899" y="1482"/>
                  <a:pt x="819" y="1481"/>
                </a:cubicBezTo>
                <a:cubicBezTo>
                  <a:pt x="818" y="1481"/>
                  <a:pt x="818" y="1481"/>
                  <a:pt x="818" y="1481"/>
                </a:cubicBezTo>
                <a:cubicBezTo>
                  <a:pt x="730" y="1481"/>
                  <a:pt x="643" y="1466"/>
                  <a:pt x="560" y="1435"/>
                </a:cubicBezTo>
                <a:cubicBezTo>
                  <a:pt x="539" y="1428"/>
                  <a:pt x="517" y="1430"/>
                  <a:pt x="498" y="1441"/>
                </a:cubicBezTo>
                <a:close/>
                <a:moveTo>
                  <a:pt x="419" y="609"/>
                </a:moveTo>
                <a:cubicBezTo>
                  <a:pt x="419" y="582"/>
                  <a:pt x="440" y="561"/>
                  <a:pt x="467" y="561"/>
                </a:cubicBezTo>
                <a:cubicBezTo>
                  <a:pt x="1170" y="561"/>
                  <a:pt x="1170" y="561"/>
                  <a:pt x="1170" y="561"/>
                </a:cubicBezTo>
                <a:cubicBezTo>
                  <a:pt x="1197" y="561"/>
                  <a:pt x="1218" y="582"/>
                  <a:pt x="1218" y="609"/>
                </a:cubicBezTo>
                <a:cubicBezTo>
                  <a:pt x="1218" y="636"/>
                  <a:pt x="1197" y="657"/>
                  <a:pt x="1170" y="657"/>
                </a:cubicBezTo>
                <a:cubicBezTo>
                  <a:pt x="467" y="657"/>
                  <a:pt x="467" y="657"/>
                  <a:pt x="467" y="657"/>
                </a:cubicBezTo>
                <a:cubicBezTo>
                  <a:pt x="440" y="657"/>
                  <a:pt x="419" y="636"/>
                  <a:pt x="419" y="609"/>
                </a:cubicBezTo>
                <a:close/>
                <a:moveTo>
                  <a:pt x="419" y="821"/>
                </a:moveTo>
                <a:cubicBezTo>
                  <a:pt x="419" y="795"/>
                  <a:pt x="440" y="773"/>
                  <a:pt x="467" y="773"/>
                </a:cubicBezTo>
                <a:cubicBezTo>
                  <a:pt x="1170" y="773"/>
                  <a:pt x="1170" y="773"/>
                  <a:pt x="1170" y="773"/>
                </a:cubicBezTo>
                <a:cubicBezTo>
                  <a:pt x="1197" y="773"/>
                  <a:pt x="1218" y="795"/>
                  <a:pt x="1218" y="821"/>
                </a:cubicBezTo>
                <a:cubicBezTo>
                  <a:pt x="1218" y="848"/>
                  <a:pt x="1197" y="869"/>
                  <a:pt x="1170" y="869"/>
                </a:cubicBezTo>
                <a:cubicBezTo>
                  <a:pt x="467" y="869"/>
                  <a:pt x="467" y="869"/>
                  <a:pt x="467" y="869"/>
                </a:cubicBezTo>
                <a:cubicBezTo>
                  <a:pt x="440" y="869"/>
                  <a:pt x="419" y="848"/>
                  <a:pt x="419" y="821"/>
                </a:cubicBezTo>
                <a:close/>
                <a:moveTo>
                  <a:pt x="765" y="1034"/>
                </a:moveTo>
                <a:cubicBezTo>
                  <a:pt x="765" y="1060"/>
                  <a:pt x="743" y="1082"/>
                  <a:pt x="717" y="1082"/>
                </a:cubicBezTo>
                <a:cubicBezTo>
                  <a:pt x="467" y="1082"/>
                  <a:pt x="467" y="1082"/>
                  <a:pt x="467" y="1082"/>
                </a:cubicBezTo>
                <a:cubicBezTo>
                  <a:pt x="440" y="1082"/>
                  <a:pt x="419" y="1060"/>
                  <a:pt x="419" y="1034"/>
                </a:cubicBezTo>
                <a:cubicBezTo>
                  <a:pt x="419" y="1007"/>
                  <a:pt x="440" y="986"/>
                  <a:pt x="467" y="986"/>
                </a:cubicBezTo>
                <a:cubicBezTo>
                  <a:pt x="717" y="986"/>
                  <a:pt x="717" y="986"/>
                  <a:pt x="717" y="986"/>
                </a:cubicBezTo>
                <a:cubicBezTo>
                  <a:pt x="743" y="986"/>
                  <a:pt x="765" y="1007"/>
                  <a:pt x="765" y="1034"/>
                </a:cubicBezTo>
                <a:close/>
                <a:moveTo>
                  <a:pt x="1383" y="1254"/>
                </a:moveTo>
                <a:cubicBezTo>
                  <a:pt x="1383" y="1421"/>
                  <a:pt x="1383" y="1421"/>
                  <a:pt x="1383" y="1421"/>
                </a:cubicBezTo>
                <a:cubicBezTo>
                  <a:pt x="1383" y="1448"/>
                  <a:pt x="1361" y="1469"/>
                  <a:pt x="1335" y="1469"/>
                </a:cubicBezTo>
                <a:cubicBezTo>
                  <a:pt x="1308" y="1469"/>
                  <a:pt x="1287" y="1448"/>
                  <a:pt x="1287" y="1421"/>
                </a:cubicBezTo>
                <a:cubicBezTo>
                  <a:pt x="1287" y="1254"/>
                  <a:pt x="1287" y="1254"/>
                  <a:pt x="1287" y="1254"/>
                </a:cubicBezTo>
                <a:cubicBezTo>
                  <a:pt x="1287" y="1228"/>
                  <a:pt x="1308" y="1206"/>
                  <a:pt x="1335" y="1206"/>
                </a:cubicBezTo>
                <a:cubicBezTo>
                  <a:pt x="1361" y="1206"/>
                  <a:pt x="1383" y="1228"/>
                  <a:pt x="1383" y="1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0" name="Freeform 269"/>
          <p:cNvSpPr>
            <a:spLocks noEditPoints="1"/>
          </p:cNvSpPr>
          <p:nvPr/>
        </p:nvSpPr>
        <p:spPr bwMode="auto">
          <a:xfrm>
            <a:off x="11074750" y="3312830"/>
            <a:ext cx="392397" cy="238812"/>
          </a:xfrm>
          <a:custGeom>
            <a:avLst/>
            <a:gdLst>
              <a:gd name="T0" fmla="*/ 56 w 1638"/>
              <a:gd name="T1" fmla="*/ 997 h 997"/>
              <a:gd name="T2" fmla="*/ 1582 w 1638"/>
              <a:gd name="T3" fmla="*/ 997 h 997"/>
              <a:gd name="T4" fmla="*/ 1638 w 1638"/>
              <a:gd name="T5" fmla="*/ 941 h 997"/>
              <a:gd name="T6" fmla="*/ 1638 w 1638"/>
              <a:gd name="T7" fmla="*/ 56 h 997"/>
              <a:gd name="T8" fmla="*/ 1582 w 1638"/>
              <a:gd name="T9" fmla="*/ 0 h 997"/>
              <a:gd name="T10" fmla="*/ 56 w 1638"/>
              <a:gd name="T11" fmla="*/ 0 h 997"/>
              <a:gd name="T12" fmla="*/ 0 w 1638"/>
              <a:gd name="T13" fmla="*/ 56 h 997"/>
              <a:gd name="T14" fmla="*/ 0 w 1638"/>
              <a:gd name="T15" fmla="*/ 941 h 997"/>
              <a:gd name="T16" fmla="*/ 56 w 1638"/>
              <a:gd name="T17" fmla="*/ 997 h 997"/>
              <a:gd name="T18" fmla="*/ 176 w 1638"/>
              <a:gd name="T19" fmla="*/ 901 h 997"/>
              <a:gd name="T20" fmla="*/ 638 w 1638"/>
              <a:gd name="T21" fmla="*/ 498 h 997"/>
              <a:gd name="T22" fmla="*/ 788 w 1638"/>
              <a:gd name="T23" fmla="*/ 598 h 997"/>
              <a:gd name="T24" fmla="*/ 819 w 1638"/>
              <a:gd name="T25" fmla="*/ 607 h 997"/>
              <a:gd name="T26" fmla="*/ 850 w 1638"/>
              <a:gd name="T27" fmla="*/ 598 h 997"/>
              <a:gd name="T28" fmla="*/ 1000 w 1638"/>
              <a:gd name="T29" fmla="*/ 498 h 997"/>
              <a:gd name="T30" fmla="*/ 1462 w 1638"/>
              <a:gd name="T31" fmla="*/ 901 h 997"/>
              <a:gd name="T32" fmla="*/ 176 w 1638"/>
              <a:gd name="T33" fmla="*/ 901 h 997"/>
              <a:gd name="T34" fmla="*/ 1542 w 1638"/>
              <a:gd name="T35" fmla="*/ 843 h 997"/>
              <a:gd name="T36" fmla="*/ 1083 w 1638"/>
              <a:gd name="T37" fmla="*/ 443 h 997"/>
              <a:gd name="T38" fmla="*/ 1542 w 1638"/>
              <a:gd name="T39" fmla="*/ 138 h 997"/>
              <a:gd name="T40" fmla="*/ 1542 w 1638"/>
              <a:gd name="T41" fmla="*/ 843 h 997"/>
              <a:gd name="T42" fmla="*/ 1431 w 1638"/>
              <a:gd name="T43" fmla="*/ 96 h 997"/>
              <a:gd name="T44" fmla="*/ 819 w 1638"/>
              <a:gd name="T45" fmla="*/ 503 h 997"/>
              <a:gd name="T46" fmla="*/ 207 w 1638"/>
              <a:gd name="T47" fmla="*/ 96 h 997"/>
              <a:gd name="T48" fmla="*/ 1431 w 1638"/>
              <a:gd name="T49" fmla="*/ 96 h 997"/>
              <a:gd name="T50" fmla="*/ 96 w 1638"/>
              <a:gd name="T51" fmla="*/ 138 h 997"/>
              <a:gd name="T52" fmla="*/ 555 w 1638"/>
              <a:gd name="T53" fmla="*/ 443 h 997"/>
              <a:gd name="T54" fmla="*/ 96 w 1638"/>
              <a:gd name="T55" fmla="*/ 843 h 997"/>
              <a:gd name="T56" fmla="*/ 96 w 1638"/>
              <a:gd name="T57" fmla="*/ 138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38" h="997">
                <a:moveTo>
                  <a:pt x="56" y="997"/>
                </a:moveTo>
                <a:cubicBezTo>
                  <a:pt x="1582" y="997"/>
                  <a:pt x="1582" y="997"/>
                  <a:pt x="1582" y="997"/>
                </a:cubicBezTo>
                <a:cubicBezTo>
                  <a:pt x="1613" y="997"/>
                  <a:pt x="1638" y="972"/>
                  <a:pt x="1638" y="941"/>
                </a:cubicBezTo>
                <a:cubicBezTo>
                  <a:pt x="1638" y="56"/>
                  <a:pt x="1638" y="56"/>
                  <a:pt x="1638" y="56"/>
                </a:cubicBezTo>
                <a:cubicBezTo>
                  <a:pt x="1638" y="25"/>
                  <a:pt x="1613" y="0"/>
                  <a:pt x="158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941"/>
                  <a:pt x="0" y="941"/>
                  <a:pt x="0" y="941"/>
                </a:cubicBezTo>
                <a:cubicBezTo>
                  <a:pt x="0" y="972"/>
                  <a:pt x="25" y="997"/>
                  <a:pt x="56" y="997"/>
                </a:cubicBezTo>
                <a:close/>
                <a:moveTo>
                  <a:pt x="176" y="901"/>
                </a:moveTo>
                <a:cubicBezTo>
                  <a:pt x="638" y="498"/>
                  <a:pt x="638" y="498"/>
                  <a:pt x="638" y="498"/>
                </a:cubicBezTo>
                <a:cubicBezTo>
                  <a:pt x="788" y="598"/>
                  <a:pt x="788" y="598"/>
                  <a:pt x="788" y="598"/>
                </a:cubicBezTo>
                <a:cubicBezTo>
                  <a:pt x="798" y="604"/>
                  <a:pt x="808" y="607"/>
                  <a:pt x="819" y="607"/>
                </a:cubicBezTo>
                <a:cubicBezTo>
                  <a:pt x="830" y="607"/>
                  <a:pt x="841" y="604"/>
                  <a:pt x="850" y="598"/>
                </a:cubicBezTo>
                <a:cubicBezTo>
                  <a:pt x="1000" y="498"/>
                  <a:pt x="1000" y="498"/>
                  <a:pt x="1000" y="498"/>
                </a:cubicBezTo>
                <a:cubicBezTo>
                  <a:pt x="1462" y="901"/>
                  <a:pt x="1462" y="901"/>
                  <a:pt x="1462" y="901"/>
                </a:cubicBezTo>
                <a:lnTo>
                  <a:pt x="176" y="901"/>
                </a:lnTo>
                <a:close/>
                <a:moveTo>
                  <a:pt x="1542" y="843"/>
                </a:moveTo>
                <a:cubicBezTo>
                  <a:pt x="1083" y="443"/>
                  <a:pt x="1083" y="443"/>
                  <a:pt x="1083" y="443"/>
                </a:cubicBezTo>
                <a:cubicBezTo>
                  <a:pt x="1542" y="138"/>
                  <a:pt x="1542" y="138"/>
                  <a:pt x="1542" y="138"/>
                </a:cubicBezTo>
                <a:lnTo>
                  <a:pt x="1542" y="843"/>
                </a:lnTo>
                <a:close/>
                <a:moveTo>
                  <a:pt x="1431" y="96"/>
                </a:moveTo>
                <a:cubicBezTo>
                  <a:pt x="819" y="503"/>
                  <a:pt x="819" y="503"/>
                  <a:pt x="819" y="503"/>
                </a:cubicBezTo>
                <a:cubicBezTo>
                  <a:pt x="207" y="96"/>
                  <a:pt x="207" y="96"/>
                  <a:pt x="207" y="96"/>
                </a:cubicBezTo>
                <a:lnTo>
                  <a:pt x="1431" y="96"/>
                </a:lnTo>
                <a:close/>
                <a:moveTo>
                  <a:pt x="96" y="138"/>
                </a:moveTo>
                <a:cubicBezTo>
                  <a:pt x="555" y="443"/>
                  <a:pt x="555" y="443"/>
                  <a:pt x="555" y="443"/>
                </a:cubicBezTo>
                <a:cubicBezTo>
                  <a:pt x="96" y="843"/>
                  <a:pt x="96" y="843"/>
                  <a:pt x="96" y="843"/>
                </a:cubicBezTo>
                <a:lnTo>
                  <a:pt x="96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1" name="Freeform 251"/>
          <p:cNvSpPr>
            <a:spLocks noEditPoints="1"/>
          </p:cNvSpPr>
          <p:nvPr/>
        </p:nvSpPr>
        <p:spPr bwMode="auto">
          <a:xfrm>
            <a:off x="11116043" y="5932204"/>
            <a:ext cx="309810" cy="392250"/>
          </a:xfrm>
          <a:custGeom>
            <a:avLst/>
            <a:gdLst>
              <a:gd name="T0" fmla="*/ 869 w 1293"/>
              <a:gd name="T1" fmla="*/ 1 h 1638"/>
              <a:gd name="T2" fmla="*/ 857 w 1293"/>
              <a:gd name="T3" fmla="*/ 0 h 1638"/>
              <a:gd name="T4" fmla="*/ 0 w 1293"/>
              <a:gd name="T5" fmla="*/ 58 h 1638"/>
              <a:gd name="T6" fmla="*/ 58 w 1293"/>
              <a:gd name="T7" fmla="*/ 1638 h 1638"/>
              <a:gd name="T8" fmla="*/ 1293 w 1293"/>
              <a:gd name="T9" fmla="*/ 1580 h 1638"/>
              <a:gd name="T10" fmla="*/ 1276 w 1293"/>
              <a:gd name="T11" fmla="*/ 396 h 1638"/>
              <a:gd name="T12" fmla="*/ 907 w 1293"/>
              <a:gd name="T13" fmla="*/ 162 h 1638"/>
              <a:gd name="T14" fmla="*/ 907 w 1293"/>
              <a:gd name="T15" fmla="*/ 388 h 1638"/>
              <a:gd name="T16" fmla="*/ 1196 w 1293"/>
              <a:gd name="T17" fmla="*/ 1542 h 1638"/>
              <a:gd name="T18" fmla="*/ 96 w 1293"/>
              <a:gd name="T19" fmla="*/ 96 h 1638"/>
              <a:gd name="T20" fmla="*/ 811 w 1293"/>
              <a:gd name="T21" fmla="*/ 436 h 1638"/>
              <a:gd name="T22" fmla="*/ 1196 w 1293"/>
              <a:gd name="T23" fmla="*/ 484 h 1638"/>
              <a:gd name="T24" fmla="*/ 183 w 1293"/>
              <a:gd name="T25" fmla="*/ 724 h 1638"/>
              <a:gd name="T26" fmla="*/ 238 w 1293"/>
              <a:gd name="T27" fmla="*/ 1416 h 1638"/>
              <a:gd name="T28" fmla="*/ 1111 w 1293"/>
              <a:gd name="T29" fmla="*/ 1362 h 1638"/>
              <a:gd name="T30" fmla="*/ 1057 w 1293"/>
              <a:gd name="T31" fmla="*/ 669 h 1638"/>
              <a:gd name="T32" fmla="*/ 183 w 1293"/>
              <a:gd name="T33" fmla="*/ 724 h 1638"/>
              <a:gd name="T34" fmla="*/ 1015 w 1293"/>
              <a:gd name="T35" fmla="*/ 765 h 1638"/>
              <a:gd name="T36" fmla="*/ 514 w 1293"/>
              <a:gd name="T37" fmla="*/ 883 h 1638"/>
              <a:gd name="T38" fmla="*/ 514 w 1293"/>
              <a:gd name="T39" fmla="*/ 979 h 1638"/>
              <a:gd name="T40" fmla="*/ 1015 w 1293"/>
              <a:gd name="T41" fmla="*/ 1106 h 1638"/>
              <a:gd name="T42" fmla="*/ 514 w 1293"/>
              <a:gd name="T43" fmla="*/ 979 h 1638"/>
              <a:gd name="T44" fmla="*/ 1015 w 1293"/>
              <a:gd name="T45" fmla="*/ 1202 h 1638"/>
              <a:gd name="T46" fmla="*/ 514 w 1293"/>
              <a:gd name="T47" fmla="*/ 1320 h 1638"/>
              <a:gd name="T48" fmla="*/ 280 w 1293"/>
              <a:gd name="T49" fmla="*/ 765 h 1638"/>
              <a:gd name="T50" fmla="*/ 418 w 1293"/>
              <a:gd name="T51" fmla="*/ 883 h 1638"/>
              <a:gd name="T52" fmla="*/ 280 w 1293"/>
              <a:gd name="T53" fmla="*/ 765 h 1638"/>
              <a:gd name="T54" fmla="*/ 418 w 1293"/>
              <a:gd name="T55" fmla="*/ 979 h 1638"/>
              <a:gd name="T56" fmla="*/ 280 w 1293"/>
              <a:gd name="T57" fmla="*/ 1106 h 1638"/>
              <a:gd name="T58" fmla="*/ 280 w 1293"/>
              <a:gd name="T59" fmla="*/ 1202 h 1638"/>
              <a:gd name="T60" fmla="*/ 418 w 1293"/>
              <a:gd name="T61" fmla="*/ 1320 h 1638"/>
              <a:gd name="T62" fmla="*/ 280 w 1293"/>
              <a:gd name="T63" fmla="*/ 120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3" h="1638">
                <a:moveTo>
                  <a:pt x="896" y="16"/>
                </a:moveTo>
                <a:cubicBezTo>
                  <a:pt x="889" y="9"/>
                  <a:pt x="879" y="3"/>
                  <a:pt x="869" y="1"/>
                </a:cubicBezTo>
                <a:cubicBezTo>
                  <a:pt x="869" y="1"/>
                  <a:pt x="868" y="1"/>
                  <a:pt x="868" y="1"/>
                </a:cubicBezTo>
                <a:cubicBezTo>
                  <a:pt x="865" y="0"/>
                  <a:pt x="861" y="0"/>
                  <a:pt x="85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1580"/>
                  <a:pt x="0" y="1580"/>
                  <a:pt x="0" y="1580"/>
                </a:cubicBezTo>
                <a:cubicBezTo>
                  <a:pt x="0" y="1612"/>
                  <a:pt x="26" y="1638"/>
                  <a:pt x="58" y="1638"/>
                </a:cubicBezTo>
                <a:cubicBezTo>
                  <a:pt x="1234" y="1638"/>
                  <a:pt x="1234" y="1638"/>
                  <a:pt x="1234" y="1638"/>
                </a:cubicBezTo>
                <a:cubicBezTo>
                  <a:pt x="1266" y="1638"/>
                  <a:pt x="1293" y="1612"/>
                  <a:pt x="1293" y="1580"/>
                </a:cubicBezTo>
                <a:cubicBezTo>
                  <a:pt x="1293" y="436"/>
                  <a:pt x="1293" y="436"/>
                  <a:pt x="1293" y="436"/>
                </a:cubicBezTo>
                <a:cubicBezTo>
                  <a:pt x="1293" y="421"/>
                  <a:pt x="1287" y="406"/>
                  <a:pt x="1276" y="396"/>
                </a:cubicBezTo>
                <a:lnTo>
                  <a:pt x="896" y="16"/>
                </a:lnTo>
                <a:close/>
                <a:moveTo>
                  <a:pt x="907" y="162"/>
                </a:moveTo>
                <a:cubicBezTo>
                  <a:pt x="1132" y="388"/>
                  <a:pt x="1132" y="388"/>
                  <a:pt x="1132" y="388"/>
                </a:cubicBezTo>
                <a:cubicBezTo>
                  <a:pt x="907" y="388"/>
                  <a:pt x="907" y="388"/>
                  <a:pt x="907" y="388"/>
                </a:cubicBezTo>
                <a:lnTo>
                  <a:pt x="907" y="162"/>
                </a:lnTo>
                <a:close/>
                <a:moveTo>
                  <a:pt x="1196" y="1542"/>
                </a:moveTo>
                <a:cubicBezTo>
                  <a:pt x="96" y="1542"/>
                  <a:pt x="96" y="1542"/>
                  <a:pt x="96" y="1542"/>
                </a:cubicBezTo>
                <a:cubicBezTo>
                  <a:pt x="96" y="96"/>
                  <a:pt x="96" y="96"/>
                  <a:pt x="96" y="96"/>
                </a:cubicBezTo>
                <a:cubicBezTo>
                  <a:pt x="811" y="96"/>
                  <a:pt x="811" y="96"/>
                  <a:pt x="811" y="96"/>
                </a:cubicBezTo>
                <a:cubicBezTo>
                  <a:pt x="811" y="436"/>
                  <a:pt x="811" y="436"/>
                  <a:pt x="811" y="436"/>
                </a:cubicBezTo>
                <a:cubicBezTo>
                  <a:pt x="811" y="462"/>
                  <a:pt x="832" y="484"/>
                  <a:pt x="859" y="484"/>
                </a:cubicBezTo>
                <a:cubicBezTo>
                  <a:pt x="1196" y="484"/>
                  <a:pt x="1196" y="484"/>
                  <a:pt x="1196" y="484"/>
                </a:cubicBezTo>
                <a:lnTo>
                  <a:pt x="1196" y="1542"/>
                </a:lnTo>
                <a:close/>
                <a:moveTo>
                  <a:pt x="183" y="724"/>
                </a:moveTo>
                <a:cubicBezTo>
                  <a:pt x="183" y="1362"/>
                  <a:pt x="183" y="1362"/>
                  <a:pt x="183" y="1362"/>
                </a:cubicBezTo>
                <a:cubicBezTo>
                  <a:pt x="183" y="1392"/>
                  <a:pt x="208" y="1416"/>
                  <a:pt x="238" y="1416"/>
                </a:cubicBezTo>
                <a:cubicBezTo>
                  <a:pt x="1057" y="1416"/>
                  <a:pt x="1057" y="1416"/>
                  <a:pt x="1057" y="1416"/>
                </a:cubicBezTo>
                <a:cubicBezTo>
                  <a:pt x="1087" y="1416"/>
                  <a:pt x="1111" y="1392"/>
                  <a:pt x="1111" y="1362"/>
                </a:cubicBezTo>
                <a:cubicBezTo>
                  <a:pt x="1111" y="724"/>
                  <a:pt x="1111" y="724"/>
                  <a:pt x="1111" y="724"/>
                </a:cubicBezTo>
                <a:cubicBezTo>
                  <a:pt x="1111" y="694"/>
                  <a:pt x="1087" y="669"/>
                  <a:pt x="1057" y="669"/>
                </a:cubicBezTo>
                <a:cubicBezTo>
                  <a:pt x="238" y="669"/>
                  <a:pt x="238" y="669"/>
                  <a:pt x="238" y="669"/>
                </a:cubicBezTo>
                <a:cubicBezTo>
                  <a:pt x="208" y="669"/>
                  <a:pt x="183" y="694"/>
                  <a:pt x="183" y="724"/>
                </a:cubicBezTo>
                <a:close/>
                <a:moveTo>
                  <a:pt x="514" y="765"/>
                </a:moveTo>
                <a:cubicBezTo>
                  <a:pt x="1015" y="765"/>
                  <a:pt x="1015" y="765"/>
                  <a:pt x="1015" y="765"/>
                </a:cubicBezTo>
                <a:cubicBezTo>
                  <a:pt x="1015" y="883"/>
                  <a:pt x="1015" y="883"/>
                  <a:pt x="1015" y="883"/>
                </a:cubicBezTo>
                <a:cubicBezTo>
                  <a:pt x="514" y="883"/>
                  <a:pt x="514" y="883"/>
                  <a:pt x="514" y="883"/>
                </a:cubicBezTo>
                <a:lnTo>
                  <a:pt x="514" y="765"/>
                </a:lnTo>
                <a:close/>
                <a:moveTo>
                  <a:pt x="514" y="979"/>
                </a:moveTo>
                <a:cubicBezTo>
                  <a:pt x="1015" y="979"/>
                  <a:pt x="1015" y="979"/>
                  <a:pt x="1015" y="979"/>
                </a:cubicBezTo>
                <a:cubicBezTo>
                  <a:pt x="1015" y="1106"/>
                  <a:pt x="1015" y="1106"/>
                  <a:pt x="1015" y="1106"/>
                </a:cubicBezTo>
                <a:cubicBezTo>
                  <a:pt x="514" y="1106"/>
                  <a:pt x="514" y="1106"/>
                  <a:pt x="514" y="1106"/>
                </a:cubicBezTo>
                <a:lnTo>
                  <a:pt x="514" y="979"/>
                </a:lnTo>
                <a:close/>
                <a:moveTo>
                  <a:pt x="514" y="1202"/>
                </a:moveTo>
                <a:cubicBezTo>
                  <a:pt x="1015" y="1202"/>
                  <a:pt x="1015" y="1202"/>
                  <a:pt x="1015" y="1202"/>
                </a:cubicBezTo>
                <a:cubicBezTo>
                  <a:pt x="1015" y="1320"/>
                  <a:pt x="1015" y="1320"/>
                  <a:pt x="1015" y="1320"/>
                </a:cubicBezTo>
                <a:cubicBezTo>
                  <a:pt x="514" y="1320"/>
                  <a:pt x="514" y="1320"/>
                  <a:pt x="514" y="1320"/>
                </a:cubicBezTo>
                <a:lnTo>
                  <a:pt x="514" y="1202"/>
                </a:lnTo>
                <a:close/>
                <a:moveTo>
                  <a:pt x="280" y="765"/>
                </a:moveTo>
                <a:cubicBezTo>
                  <a:pt x="418" y="765"/>
                  <a:pt x="418" y="765"/>
                  <a:pt x="418" y="765"/>
                </a:cubicBezTo>
                <a:cubicBezTo>
                  <a:pt x="418" y="883"/>
                  <a:pt x="418" y="883"/>
                  <a:pt x="418" y="883"/>
                </a:cubicBezTo>
                <a:cubicBezTo>
                  <a:pt x="280" y="883"/>
                  <a:pt x="280" y="883"/>
                  <a:pt x="280" y="883"/>
                </a:cubicBezTo>
                <a:lnTo>
                  <a:pt x="280" y="765"/>
                </a:lnTo>
                <a:close/>
                <a:moveTo>
                  <a:pt x="280" y="979"/>
                </a:moveTo>
                <a:cubicBezTo>
                  <a:pt x="418" y="979"/>
                  <a:pt x="418" y="979"/>
                  <a:pt x="418" y="979"/>
                </a:cubicBezTo>
                <a:cubicBezTo>
                  <a:pt x="418" y="1106"/>
                  <a:pt x="418" y="1106"/>
                  <a:pt x="418" y="1106"/>
                </a:cubicBezTo>
                <a:cubicBezTo>
                  <a:pt x="280" y="1106"/>
                  <a:pt x="280" y="1106"/>
                  <a:pt x="280" y="1106"/>
                </a:cubicBezTo>
                <a:lnTo>
                  <a:pt x="280" y="979"/>
                </a:lnTo>
                <a:close/>
                <a:moveTo>
                  <a:pt x="280" y="1202"/>
                </a:moveTo>
                <a:cubicBezTo>
                  <a:pt x="418" y="1202"/>
                  <a:pt x="418" y="1202"/>
                  <a:pt x="418" y="1202"/>
                </a:cubicBezTo>
                <a:cubicBezTo>
                  <a:pt x="418" y="1320"/>
                  <a:pt x="418" y="1320"/>
                  <a:pt x="418" y="1320"/>
                </a:cubicBezTo>
                <a:cubicBezTo>
                  <a:pt x="280" y="1320"/>
                  <a:pt x="280" y="1320"/>
                  <a:pt x="280" y="1320"/>
                </a:cubicBezTo>
                <a:lnTo>
                  <a:pt x="280" y="1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3" name="Freeform 244"/>
          <p:cNvSpPr>
            <a:spLocks noEditPoints="1"/>
          </p:cNvSpPr>
          <p:nvPr/>
        </p:nvSpPr>
        <p:spPr bwMode="auto">
          <a:xfrm>
            <a:off x="9620400" y="1937132"/>
            <a:ext cx="392396" cy="297194"/>
          </a:xfrm>
          <a:custGeom>
            <a:avLst/>
            <a:gdLst>
              <a:gd name="T0" fmla="*/ 677 w 1638"/>
              <a:gd name="T1" fmla="*/ 867 h 1241"/>
              <a:gd name="T2" fmla="*/ 1071 w 1638"/>
              <a:gd name="T3" fmla="*/ 664 h 1241"/>
              <a:gd name="T4" fmla="*/ 1071 w 1638"/>
              <a:gd name="T5" fmla="*/ 547 h 1241"/>
              <a:gd name="T6" fmla="*/ 644 w 1638"/>
              <a:gd name="T7" fmla="*/ 350 h 1241"/>
              <a:gd name="T8" fmla="*/ 611 w 1638"/>
              <a:gd name="T9" fmla="*/ 800 h 1241"/>
              <a:gd name="T10" fmla="*/ 707 w 1638"/>
              <a:gd name="T11" fmla="*/ 457 h 1241"/>
              <a:gd name="T12" fmla="*/ 707 w 1638"/>
              <a:gd name="T13" fmla="*/ 751 h 1241"/>
              <a:gd name="T14" fmla="*/ 12 w 1638"/>
              <a:gd name="T15" fmla="*/ 951 h 1241"/>
              <a:gd name="T16" fmla="*/ 267 w 1638"/>
              <a:gd name="T17" fmla="*/ 1220 h 1241"/>
              <a:gd name="T18" fmla="*/ 287 w 1638"/>
              <a:gd name="T19" fmla="*/ 1223 h 1241"/>
              <a:gd name="T20" fmla="*/ 821 w 1638"/>
              <a:gd name="T21" fmla="*/ 1241 h 1241"/>
              <a:gd name="T22" fmla="*/ 1371 w 1638"/>
              <a:gd name="T23" fmla="*/ 1223 h 1241"/>
              <a:gd name="T24" fmla="*/ 1555 w 1638"/>
              <a:gd name="T25" fmla="*/ 1138 h 1241"/>
              <a:gd name="T26" fmla="*/ 1626 w 1638"/>
              <a:gd name="T27" fmla="*/ 950 h 1241"/>
              <a:gd name="T28" fmla="*/ 1638 w 1638"/>
              <a:gd name="T29" fmla="*/ 560 h 1241"/>
              <a:gd name="T30" fmla="*/ 1626 w 1638"/>
              <a:gd name="T31" fmla="*/ 292 h 1241"/>
              <a:gd name="T32" fmla="*/ 1377 w 1638"/>
              <a:gd name="T33" fmla="*/ 19 h 1241"/>
              <a:gd name="T34" fmla="*/ 1366 w 1638"/>
              <a:gd name="T35" fmla="*/ 18 h 1241"/>
              <a:gd name="T36" fmla="*/ 819 w 1638"/>
              <a:gd name="T37" fmla="*/ 0 h 1241"/>
              <a:gd name="T38" fmla="*/ 267 w 1638"/>
              <a:gd name="T39" fmla="*/ 18 h 1241"/>
              <a:gd name="T40" fmla="*/ 84 w 1638"/>
              <a:gd name="T41" fmla="*/ 104 h 1241"/>
              <a:gd name="T42" fmla="*/ 12 w 1638"/>
              <a:gd name="T43" fmla="*/ 293 h 1241"/>
              <a:gd name="T44" fmla="*/ 0 w 1638"/>
              <a:gd name="T45" fmla="*/ 683 h 1241"/>
              <a:gd name="T46" fmla="*/ 12 w 1638"/>
              <a:gd name="T47" fmla="*/ 951 h 1241"/>
              <a:gd name="T48" fmla="*/ 108 w 1638"/>
              <a:gd name="T49" fmla="*/ 302 h 1241"/>
              <a:gd name="T50" fmla="*/ 270 w 1638"/>
              <a:gd name="T51" fmla="*/ 114 h 1241"/>
              <a:gd name="T52" fmla="*/ 819 w 1638"/>
              <a:gd name="T53" fmla="*/ 96 h 1241"/>
              <a:gd name="T54" fmla="*/ 1367 w 1638"/>
              <a:gd name="T55" fmla="*/ 114 h 1241"/>
              <a:gd name="T56" fmla="*/ 1485 w 1638"/>
              <a:gd name="T57" fmla="*/ 168 h 1241"/>
              <a:gd name="T58" fmla="*/ 1542 w 1638"/>
              <a:gd name="T59" fmla="*/ 560 h 1241"/>
              <a:gd name="T60" fmla="*/ 1531 w 1638"/>
              <a:gd name="T61" fmla="*/ 940 h 1241"/>
              <a:gd name="T62" fmla="*/ 1370 w 1638"/>
              <a:gd name="T63" fmla="*/ 1126 h 1241"/>
              <a:gd name="T64" fmla="*/ 821 w 1638"/>
              <a:gd name="T65" fmla="*/ 1145 h 1241"/>
              <a:gd name="T66" fmla="*/ 277 w 1638"/>
              <a:gd name="T67" fmla="*/ 1125 h 1241"/>
              <a:gd name="T68" fmla="*/ 154 w 1638"/>
              <a:gd name="T69" fmla="*/ 1073 h 1241"/>
              <a:gd name="T70" fmla="*/ 96 w 1638"/>
              <a:gd name="T71" fmla="*/ 683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38" h="1241">
                <a:moveTo>
                  <a:pt x="643" y="857"/>
                </a:moveTo>
                <a:cubicBezTo>
                  <a:pt x="654" y="863"/>
                  <a:pt x="666" y="867"/>
                  <a:pt x="677" y="867"/>
                </a:cubicBezTo>
                <a:cubicBezTo>
                  <a:pt x="688" y="867"/>
                  <a:pt x="699" y="864"/>
                  <a:pt x="709" y="859"/>
                </a:cubicBezTo>
                <a:cubicBezTo>
                  <a:pt x="1071" y="664"/>
                  <a:pt x="1071" y="664"/>
                  <a:pt x="1071" y="664"/>
                </a:cubicBezTo>
                <a:cubicBezTo>
                  <a:pt x="1092" y="652"/>
                  <a:pt x="1106" y="630"/>
                  <a:pt x="1106" y="606"/>
                </a:cubicBezTo>
                <a:cubicBezTo>
                  <a:pt x="1106" y="581"/>
                  <a:pt x="1093" y="559"/>
                  <a:pt x="1071" y="547"/>
                </a:cubicBezTo>
                <a:cubicBezTo>
                  <a:pt x="709" y="349"/>
                  <a:pt x="709" y="349"/>
                  <a:pt x="709" y="349"/>
                </a:cubicBezTo>
                <a:cubicBezTo>
                  <a:pt x="689" y="338"/>
                  <a:pt x="664" y="338"/>
                  <a:pt x="644" y="350"/>
                </a:cubicBezTo>
                <a:cubicBezTo>
                  <a:pt x="623" y="362"/>
                  <a:pt x="611" y="384"/>
                  <a:pt x="611" y="407"/>
                </a:cubicBezTo>
                <a:cubicBezTo>
                  <a:pt x="611" y="800"/>
                  <a:pt x="611" y="800"/>
                  <a:pt x="611" y="800"/>
                </a:cubicBezTo>
                <a:cubicBezTo>
                  <a:pt x="611" y="824"/>
                  <a:pt x="623" y="845"/>
                  <a:pt x="643" y="857"/>
                </a:cubicBezTo>
                <a:close/>
                <a:moveTo>
                  <a:pt x="707" y="457"/>
                </a:moveTo>
                <a:cubicBezTo>
                  <a:pt x="978" y="605"/>
                  <a:pt x="978" y="605"/>
                  <a:pt x="978" y="605"/>
                </a:cubicBezTo>
                <a:cubicBezTo>
                  <a:pt x="707" y="751"/>
                  <a:pt x="707" y="751"/>
                  <a:pt x="707" y="751"/>
                </a:cubicBezTo>
                <a:lnTo>
                  <a:pt x="707" y="457"/>
                </a:lnTo>
                <a:close/>
                <a:moveTo>
                  <a:pt x="12" y="951"/>
                </a:moveTo>
                <a:cubicBezTo>
                  <a:pt x="14" y="964"/>
                  <a:pt x="27" y="1079"/>
                  <a:pt x="84" y="1139"/>
                </a:cubicBezTo>
                <a:cubicBezTo>
                  <a:pt x="146" y="1206"/>
                  <a:pt x="224" y="1215"/>
                  <a:pt x="267" y="1220"/>
                </a:cubicBezTo>
                <a:cubicBezTo>
                  <a:pt x="273" y="1221"/>
                  <a:pt x="279" y="1222"/>
                  <a:pt x="283" y="1222"/>
                </a:cubicBezTo>
                <a:cubicBezTo>
                  <a:pt x="287" y="1223"/>
                  <a:pt x="287" y="1223"/>
                  <a:pt x="287" y="1223"/>
                </a:cubicBezTo>
                <a:cubicBezTo>
                  <a:pt x="412" y="1235"/>
                  <a:pt x="804" y="1241"/>
                  <a:pt x="820" y="1241"/>
                </a:cubicBezTo>
                <a:cubicBezTo>
                  <a:pt x="821" y="1241"/>
                  <a:pt x="821" y="1241"/>
                  <a:pt x="821" y="1241"/>
                </a:cubicBezTo>
                <a:cubicBezTo>
                  <a:pt x="825" y="1241"/>
                  <a:pt x="1152" y="1239"/>
                  <a:pt x="1368" y="1223"/>
                </a:cubicBezTo>
                <a:cubicBezTo>
                  <a:pt x="1371" y="1223"/>
                  <a:pt x="1371" y="1223"/>
                  <a:pt x="1371" y="1223"/>
                </a:cubicBezTo>
                <a:cubicBezTo>
                  <a:pt x="1374" y="1222"/>
                  <a:pt x="1377" y="1222"/>
                  <a:pt x="1380" y="1222"/>
                </a:cubicBezTo>
                <a:cubicBezTo>
                  <a:pt x="1416" y="1218"/>
                  <a:pt x="1489" y="1210"/>
                  <a:pt x="1555" y="1138"/>
                </a:cubicBezTo>
                <a:cubicBezTo>
                  <a:pt x="1609" y="1079"/>
                  <a:pt x="1625" y="964"/>
                  <a:pt x="1626" y="952"/>
                </a:cubicBezTo>
                <a:cubicBezTo>
                  <a:pt x="1626" y="950"/>
                  <a:pt x="1626" y="950"/>
                  <a:pt x="1626" y="950"/>
                </a:cubicBezTo>
                <a:cubicBezTo>
                  <a:pt x="1627" y="944"/>
                  <a:pt x="1638" y="814"/>
                  <a:pt x="1638" y="683"/>
                </a:cubicBezTo>
                <a:cubicBezTo>
                  <a:pt x="1638" y="560"/>
                  <a:pt x="1638" y="560"/>
                  <a:pt x="1638" y="560"/>
                </a:cubicBezTo>
                <a:cubicBezTo>
                  <a:pt x="1638" y="429"/>
                  <a:pt x="1627" y="298"/>
                  <a:pt x="1626" y="293"/>
                </a:cubicBezTo>
                <a:cubicBezTo>
                  <a:pt x="1626" y="292"/>
                  <a:pt x="1626" y="292"/>
                  <a:pt x="1626" y="292"/>
                </a:cubicBezTo>
                <a:cubicBezTo>
                  <a:pt x="1625" y="279"/>
                  <a:pt x="1611" y="162"/>
                  <a:pt x="1554" y="102"/>
                </a:cubicBezTo>
                <a:cubicBezTo>
                  <a:pt x="1488" y="32"/>
                  <a:pt x="1413" y="23"/>
                  <a:pt x="1377" y="19"/>
                </a:cubicBezTo>
                <a:cubicBezTo>
                  <a:pt x="1374" y="19"/>
                  <a:pt x="1372" y="18"/>
                  <a:pt x="1369" y="18"/>
                </a:cubicBezTo>
                <a:cubicBezTo>
                  <a:pt x="1366" y="18"/>
                  <a:pt x="1366" y="18"/>
                  <a:pt x="1366" y="18"/>
                </a:cubicBezTo>
                <a:cubicBezTo>
                  <a:pt x="1150" y="2"/>
                  <a:pt x="823" y="0"/>
                  <a:pt x="819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6" y="0"/>
                  <a:pt x="489" y="2"/>
                  <a:pt x="270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5" y="18"/>
                  <a:pt x="262" y="19"/>
                  <a:pt x="259" y="19"/>
                </a:cubicBezTo>
                <a:cubicBezTo>
                  <a:pt x="224" y="23"/>
                  <a:pt x="150" y="32"/>
                  <a:pt x="84" y="104"/>
                </a:cubicBezTo>
                <a:cubicBezTo>
                  <a:pt x="30" y="163"/>
                  <a:pt x="14" y="278"/>
                  <a:pt x="12" y="291"/>
                </a:cubicBezTo>
                <a:cubicBezTo>
                  <a:pt x="12" y="293"/>
                  <a:pt x="12" y="293"/>
                  <a:pt x="12" y="293"/>
                </a:cubicBezTo>
                <a:cubicBezTo>
                  <a:pt x="12" y="298"/>
                  <a:pt x="0" y="429"/>
                  <a:pt x="0" y="56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814"/>
                  <a:pt x="12" y="944"/>
                  <a:pt x="12" y="950"/>
                </a:cubicBezTo>
                <a:lnTo>
                  <a:pt x="12" y="951"/>
                </a:lnTo>
                <a:close/>
                <a:moveTo>
                  <a:pt x="96" y="560"/>
                </a:moveTo>
                <a:cubicBezTo>
                  <a:pt x="96" y="439"/>
                  <a:pt x="107" y="314"/>
                  <a:pt x="108" y="302"/>
                </a:cubicBezTo>
                <a:cubicBezTo>
                  <a:pt x="112" y="265"/>
                  <a:pt x="129" y="197"/>
                  <a:pt x="155" y="169"/>
                </a:cubicBezTo>
                <a:cubicBezTo>
                  <a:pt x="197" y="123"/>
                  <a:pt x="241" y="118"/>
                  <a:pt x="270" y="114"/>
                </a:cubicBezTo>
                <a:cubicBezTo>
                  <a:pt x="273" y="114"/>
                  <a:pt x="276" y="114"/>
                  <a:pt x="278" y="113"/>
                </a:cubicBezTo>
                <a:cubicBezTo>
                  <a:pt x="491" y="98"/>
                  <a:pt x="808" y="96"/>
                  <a:pt x="819" y="96"/>
                </a:cubicBezTo>
                <a:cubicBezTo>
                  <a:pt x="831" y="96"/>
                  <a:pt x="1147" y="98"/>
                  <a:pt x="1358" y="113"/>
                </a:cubicBezTo>
                <a:cubicBezTo>
                  <a:pt x="1361" y="114"/>
                  <a:pt x="1364" y="114"/>
                  <a:pt x="1367" y="114"/>
                </a:cubicBezTo>
                <a:cubicBezTo>
                  <a:pt x="1397" y="118"/>
                  <a:pt x="1442" y="123"/>
                  <a:pt x="1484" y="168"/>
                </a:cubicBezTo>
                <a:cubicBezTo>
                  <a:pt x="1485" y="168"/>
                  <a:pt x="1485" y="168"/>
                  <a:pt x="1485" y="168"/>
                </a:cubicBezTo>
                <a:cubicBezTo>
                  <a:pt x="1511" y="195"/>
                  <a:pt x="1527" y="264"/>
                  <a:pt x="1531" y="302"/>
                </a:cubicBezTo>
                <a:cubicBezTo>
                  <a:pt x="1531" y="310"/>
                  <a:pt x="1542" y="437"/>
                  <a:pt x="1542" y="560"/>
                </a:cubicBezTo>
                <a:cubicBezTo>
                  <a:pt x="1542" y="683"/>
                  <a:pt x="1542" y="683"/>
                  <a:pt x="1542" y="683"/>
                </a:cubicBezTo>
                <a:cubicBezTo>
                  <a:pt x="1542" y="804"/>
                  <a:pt x="1532" y="929"/>
                  <a:pt x="1531" y="940"/>
                </a:cubicBezTo>
                <a:cubicBezTo>
                  <a:pt x="1527" y="972"/>
                  <a:pt x="1510" y="1045"/>
                  <a:pt x="1484" y="1073"/>
                </a:cubicBezTo>
                <a:cubicBezTo>
                  <a:pt x="1443" y="1118"/>
                  <a:pt x="1401" y="1123"/>
                  <a:pt x="1370" y="1126"/>
                </a:cubicBezTo>
                <a:cubicBezTo>
                  <a:pt x="1367" y="1126"/>
                  <a:pt x="1363" y="1127"/>
                  <a:pt x="1360" y="1127"/>
                </a:cubicBezTo>
                <a:cubicBezTo>
                  <a:pt x="1151" y="1142"/>
                  <a:pt x="836" y="1145"/>
                  <a:pt x="821" y="1145"/>
                </a:cubicBezTo>
                <a:cubicBezTo>
                  <a:pt x="805" y="1145"/>
                  <a:pt x="419" y="1139"/>
                  <a:pt x="297" y="1127"/>
                </a:cubicBezTo>
                <a:cubicBezTo>
                  <a:pt x="291" y="1126"/>
                  <a:pt x="285" y="1126"/>
                  <a:pt x="277" y="1125"/>
                </a:cubicBezTo>
                <a:cubicBezTo>
                  <a:pt x="242" y="1121"/>
                  <a:pt x="192" y="1115"/>
                  <a:pt x="155" y="1073"/>
                </a:cubicBezTo>
                <a:cubicBezTo>
                  <a:pt x="154" y="1073"/>
                  <a:pt x="154" y="1073"/>
                  <a:pt x="154" y="1073"/>
                </a:cubicBezTo>
                <a:cubicBezTo>
                  <a:pt x="128" y="1045"/>
                  <a:pt x="112" y="978"/>
                  <a:pt x="108" y="941"/>
                </a:cubicBezTo>
                <a:cubicBezTo>
                  <a:pt x="107" y="932"/>
                  <a:pt x="96" y="806"/>
                  <a:pt x="96" y="683"/>
                </a:cubicBezTo>
                <a:lnTo>
                  <a:pt x="96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4" name="Freeform 265"/>
          <p:cNvSpPr>
            <a:spLocks noEditPoints="1"/>
          </p:cNvSpPr>
          <p:nvPr/>
        </p:nvSpPr>
        <p:spPr bwMode="auto">
          <a:xfrm>
            <a:off x="9620400" y="3908374"/>
            <a:ext cx="392396" cy="393423"/>
          </a:xfrm>
          <a:custGeom>
            <a:avLst/>
            <a:gdLst>
              <a:gd name="T0" fmla="*/ 257 w 1638"/>
              <a:gd name="T1" fmla="*/ 1561 h 1643"/>
              <a:gd name="T2" fmla="*/ 337 w 1638"/>
              <a:gd name="T3" fmla="*/ 1643 h 1643"/>
              <a:gd name="T4" fmla="*/ 539 w 1638"/>
              <a:gd name="T5" fmla="*/ 1531 h 1643"/>
              <a:gd name="T6" fmla="*/ 819 w 1638"/>
              <a:gd name="T7" fmla="*/ 1578 h 1643"/>
              <a:gd name="T8" fmla="*/ 1390 w 1638"/>
              <a:gd name="T9" fmla="*/ 1355 h 1643"/>
              <a:gd name="T10" fmla="*/ 1638 w 1638"/>
              <a:gd name="T11" fmla="*/ 791 h 1643"/>
              <a:gd name="T12" fmla="*/ 1390 w 1638"/>
              <a:gd name="T13" fmla="*/ 228 h 1643"/>
              <a:gd name="T14" fmla="*/ 248 w 1638"/>
              <a:gd name="T15" fmla="*/ 228 h 1643"/>
              <a:gd name="T16" fmla="*/ 0 w 1638"/>
              <a:gd name="T17" fmla="*/ 791 h 1643"/>
              <a:gd name="T18" fmla="*/ 257 w 1638"/>
              <a:gd name="T19" fmla="*/ 1363 h 1643"/>
              <a:gd name="T20" fmla="*/ 818 w 1638"/>
              <a:gd name="T21" fmla="*/ 100 h 1643"/>
              <a:gd name="T22" fmla="*/ 820 w 1638"/>
              <a:gd name="T23" fmla="*/ 100 h 1643"/>
              <a:gd name="T24" fmla="*/ 1542 w 1638"/>
              <a:gd name="T25" fmla="*/ 791 h 1643"/>
              <a:gd name="T26" fmla="*/ 820 w 1638"/>
              <a:gd name="T27" fmla="*/ 1482 h 1643"/>
              <a:gd name="T28" fmla="*/ 817 w 1638"/>
              <a:gd name="T29" fmla="*/ 1482 h 1643"/>
              <a:gd name="T30" fmla="*/ 498 w 1638"/>
              <a:gd name="T31" fmla="*/ 1443 h 1643"/>
              <a:gd name="T32" fmla="*/ 353 w 1638"/>
              <a:gd name="T33" fmla="*/ 1351 h 1643"/>
              <a:gd name="T34" fmla="*/ 96 w 1638"/>
              <a:gd name="T35" fmla="*/ 792 h 1643"/>
              <a:gd name="T36" fmla="*/ 338 w 1638"/>
              <a:gd name="T37" fmla="*/ 630 h 1643"/>
              <a:gd name="T38" fmla="*/ 533 w 1638"/>
              <a:gd name="T39" fmla="*/ 435 h 1643"/>
              <a:gd name="T40" fmla="*/ 672 w 1638"/>
              <a:gd name="T41" fmla="*/ 493 h 1643"/>
              <a:gd name="T42" fmla="*/ 680 w 1638"/>
              <a:gd name="T43" fmla="*/ 679 h 1643"/>
              <a:gd name="T44" fmla="*/ 632 w 1638"/>
              <a:gd name="T45" fmla="*/ 631 h 1643"/>
              <a:gd name="T46" fmla="*/ 534 w 1638"/>
              <a:gd name="T47" fmla="*/ 531 h 1643"/>
              <a:gd name="T48" fmla="*/ 386 w 1638"/>
              <a:gd name="T49" fmla="*/ 678 h 1643"/>
              <a:gd name="T50" fmla="*/ 338 w 1638"/>
              <a:gd name="T51" fmla="*/ 630 h 1643"/>
              <a:gd name="T52" fmla="*/ 1107 w 1638"/>
              <a:gd name="T53" fmla="*/ 438 h 1643"/>
              <a:gd name="T54" fmla="*/ 1245 w 1638"/>
              <a:gd name="T55" fmla="*/ 496 h 1643"/>
              <a:gd name="T56" fmla="*/ 1254 w 1638"/>
              <a:gd name="T57" fmla="*/ 682 h 1643"/>
              <a:gd name="T58" fmla="*/ 1206 w 1638"/>
              <a:gd name="T59" fmla="*/ 634 h 1643"/>
              <a:gd name="T60" fmla="*/ 1107 w 1638"/>
              <a:gd name="T61" fmla="*/ 534 h 1643"/>
              <a:gd name="T62" fmla="*/ 1008 w 1638"/>
              <a:gd name="T63" fmla="*/ 633 h 1643"/>
              <a:gd name="T64" fmla="*/ 959 w 1638"/>
              <a:gd name="T65" fmla="*/ 681 h 1643"/>
              <a:gd name="T66" fmla="*/ 653 w 1638"/>
              <a:gd name="T67" fmla="*/ 1044 h 1643"/>
              <a:gd name="T68" fmla="*/ 820 w 1638"/>
              <a:gd name="T69" fmla="*/ 1114 h 1643"/>
              <a:gd name="T70" fmla="*/ 1055 w 1638"/>
              <a:gd name="T71" fmla="*/ 880 h 1643"/>
              <a:gd name="T72" fmla="*/ 1103 w 1638"/>
              <a:gd name="T73" fmla="*/ 832 h 1643"/>
              <a:gd name="T74" fmla="*/ 1053 w 1638"/>
              <a:gd name="T75" fmla="*/ 1114 h 1643"/>
              <a:gd name="T76" fmla="*/ 818 w 1638"/>
              <a:gd name="T77" fmla="*/ 1210 h 1643"/>
              <a:gd name="T78" fmla="*/ 488 w 1638"/>
              <a:gd name="T79" fmla="*/ 877 h 1643"/>
              <a:gd name="T80" fmla="*/ 537 w 1638"/>
              <a:gd name="T81" fmla="*/ 829 h 1643"/>
              <a:gd name="T82" fmla="*/ 653 w 1638"/>
              <a:gd name="T83" fmla="*/ 1044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8" h="1643">
                <a:moveTo>
                  <a:pt x="257" y="1363"/>
                </a:moveTo>
                <a:cubicBezTo>
                  <a:pt x="257" y="1561"/>
                  <a:pt x="257" y="1561"/>
                  <a:pt x="257" y="1561"/>
                </a:cubicBezTo>
                <a:cubicBezTo>
                  <a:pt x="257" y="1600"/>
                  <a:pt x="284" y="1633"/>
                  <a:pt x="321" y="1641"/>
                </a:cubicBezTo>
                <a:cubicBezTo>
                  <a:pt x="326" y="1642"/>
                  <a:pt x="332" y="1643"/>
                  <a:pt x="337" y="1643"/>
                </a:cubicBezTo>
                <a:cubicBezTo>
                  <a:pt x="352" y="1643"/>
                  <a:pt x="367" y="1638"/>
                  <a:pt x="380" y="1630"/>
                </a:cubicBezTo>
                <a:cubicBezTo>
                  <a:pt x="539" y="1531"/>
                  <a:pt x="539" y="1531"/>
                  <a:pt x="539" y="1531"/>
                </a:cubicBezTo>
                <a:cubicBezTo>
                  <a:pt x="629" y="1562"/>
                  <a:pt x="722" y="1578"/>
                  <a:pt x="817" y="1578"/>
                </a:cubicBezTo>
                <a:cubicBezTo>
                  <a:pt x="819" y="1578"/>
                  <a:pt x="819" y="1578"/>
                  <a:pt x="819" y="1578"/>
                </a:cubicBezTo>
                <a:cubicBezTo>
                  <a:pt x="824" y="1578"/>
                  <a:pt x="829" y="1578"/>
                  <a:pt x="834" y="1578"/>
                </a:cubicBezTo>
                <a:cubicBezTo>
                  <a:pt x="1043" y="1578"/>
                  <a:pt x="1240" y="1499"/>
                  <a:pt x="1390" y="1355"/>
                </a:cubicBezTo>
                <a:cubicBezTo>
                  <a:pt x="1545" y="1206"/>
                  <a:pt x="1633" y="1007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90"/>
                  <a:pt x="1638" y="790"/>
                  <a:pt x="1638" y="790"/>
                </a:cubicBezTo>
                <a:cubicBezTo>
                  <a:pt x="1633" y="576"/>
                  <a:pt x="1545" y="376"/>
                  <a:pt x="1390" y="228"/>
                </a:cubicBezTo>
                <a:cubicBezTo>
                  <a:pt x="1236" y="80"/>
                  <a:pt x="1033" y="0"/>
                  <a:pt x="819" y="4"/>
                </a:cubicBezTo>
                <a:cubicBezTo>
                  <a:pt x="605" y="0"/>
                  <a:pt x="402" y="80"/>
                  <a:pt x="248" y="228"/>
                </a:cubicBezTo>
                <a:cubicBezTo>
                  <a:pt x="93" y="376"/>
                  <a:pt x="5" y="576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10"/>
                  <a:pt x="95" y="1218"/>
                  <a:pt x="257" y="1363"/>
                </a:cubicBezTo>
                <a:close/>
                <a:moveTo>
                  <a:pt x="314" y="297"/>
                </a:moveTo>
                <a:cubicBezTo>
                  <a:pt x="450" y="167"/>
                  <a:pt x="629" y="97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7"/>
                  <a:pt x="1188" y="167"/>
                  <a:pt x="1324" y="297"/>
                </a:cubicBezTo>
                <a:cubicBezTo>
                  <a:pt x="1460" y="427"/>
                  <a:pt x="1537" y="603"/>
                  <a:pt x="1542" y="791"/>
                </a:cubicBezTo>
                <a:cubicBezTo>
                  <a:pt x="1537" y="980"/>
                  <a:pt x="1460" y="1155"/>
                  <a:pt x="1324" y="1285"/>
                </a:cubicBezTo>
                <a:cubicBezTo>
                  <a:pt x="1188" y="1416"/>
                  <a:pt x="1009" y="1486"/>
                  <a:pt x="820" y="1482"/>
                </a:cubicBezTo>
                <a:cubicBezTo>
                  <a:pt x="819" y="1482"/>
                  <a:pt x="819" y="1482"/>
                  <a:pt x="819" y="1482"/>
                </a:cubicBezTo>
                <a:cubicBezTo>
                  <a:pt x="817" y="1482"/>
                  <a:pt x="817" y="1482"/>
                  <a:pt x="817" y="1482"/>
                </a:cubicBezTo>
                <a:cubicBezTo>
                  <a:pt x="729" y="1482"/>
                  <a:pt x="643" y="1467"/>
                  <a:pt x="560" y="1436"/>
                </a:cubicBezTo>
                <a:cubicBezTo>
                  <a:pt x="539" y="1429"/>
                  <a:pt x="517" y="1431"/>
                  <a:pt x="498" y="1443"/>
                </a:cubicBezTo>
                <a:cubicBezTo>
                  <a:pt x="353" y="1534"/>
                  <a:pt x="353" y="1534"/>
                  <a:pt x="353" y="1534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1"/>
                  <a:pt x="344" y="1312"/>
                  <a:pt x="329" y="1298"/>
                </a:cubicBezTo>
                <a:cubicBezTo>
                  <a:pt x="182" y="1171"/>
                  <a:pt x="97" y="986"/>
                  <a:pt x="96" y="792"/>
                </a:cubicBezTo>
                <a:cubicBezTo>
                  <a:pt x="100" y="603"/>
                  <a:pt x="178" y="428"/>
                  <a:pt x="314" y="297"/>
                </a:cubicBezTo>
                <a:close/>
                <a:moveTo>
                  <a:pt x="338" y="630"/>
                </a:moveTo>
                <a:cubicBezTo>
                  <a:pt x="338" y="577"/>
                  <a:pt x="359" y="529"/>
                  <a:pt x="396" y="492"/>
                </a:cubicBezTo>
                <a:cubicBezTo>
                  <a:pt x="433" y="455"/>
                  <a:pt x="481" y="435"/>
                  <a:pt x="533" y="435"/>
                </a:cubicBezTo>
                <a:cubicBezTo>
                  <a:pt x="534" y="435"/>
                  <a:pt x="534" y="435"/>
                  <a:pt x="534" y="435"/>
                </a:cubicBezTo>
                <a:cubicBezTo>
                  <a:pt x="586" y="436"/>
                  <a:pt x="635" y="456"/>
                  <a:pt x="672" y="493"/>
                </a:cubicBezTo>
                <a:cubicBezTo>
                  <a:pt x="709" y="530"/>
                  <a:pt x="729" y="579"/>
                  <a:pt x="728" y="632"/>
                </a:cubicBezTo>
                <a:cubicBezTo>
                  <a:pt x="728" y="658"/>
                  <a:pt x="707" y="679"/>
                  <a:pt x="680" y="679"/>
                </a:cubicBezTo>
                <a:cubicBezTo>
                  <a:pt x="680" y="679"/>
                  <a:pt x="680" y="679"/>
                  <a:pt x="680" y="679"/>
                </a:cubicBezTo>
                <a:cubicBezTo>
                  <a:pt x="654" y="679"/>
                  <a:pt x="632" y="658"/>
                  <a:pt x="632" y="631"/>
                </a:cubicBezTo>
                <a:cubicBezTo>
                  <a:pt x="632" y="605"/>
                  <a:pt x="622" y="580"/>
                  <a:pt x="604" y="561"/>
                </a:cubicBezTo>
                <a:cubicBezTo>
                  <a:pt x="585" y="542"/>
                  <a:pt x="560" y="532"/>
                  <a:pt x="534" y="531"/>
                </a:cubicBezTo>
                <a:cubicBezTo>
                  <a:pt x="479" y="531"/>
                  <a:pt x="434" y="575"/>
                  <a:pt x="434" y="630"/>
                </a:cubicBezTo>
                <a:cubicBezTo>
                  <a:pt x="434" y="657"/>
                  <a:pt x="413" y="678"/>
                  <a:pt x="386" y="678"/>
                </a:cubicBezTo>
                <a:cubicBezTo>
                  <a:pt x="386" y="678"/>
                  <a:pt x="386" y="678"/>
                  <a:pt x="386" y="678"/>
                </a:cubicBezTo>
                <a:cubicBezTo>
                  <a:pt x="359" y="678"/>
                  <a:pt x="338" y="656"/>
                  <a:pt x="338" y="630"/>
                </a:cubicBezTo>
                <a:close/>
                <a:moveTo>
                  <a:pt x="912" y="632"/>
                </a:moveTo>
                <a:cubicBezTo>
                  <a:pt x="912" y="525"/>
                  <a:pt x="1000" y="438"/>
                  <a:pt x="1107" y="438"/>
                </a:cubicBezTo>
                <a:cubicBezTo>
                  <a:pt x="1107" y="438"/>
                  <a:pt x="1107" y="438"/>
                  <a:pt x="1108" y="438"/>
                </a:cubicBezTo>
                <a:cubicBezTo>
                  <a:pt x="1160" y="439"/>
                  <a:pt x="1209" y="459"/>
                  <a:pt x="1245" y="496"/>
                </a:cubicBezTo>
                <a:cubicBezTo>
                  <a:pt x="1282" y="533"/>
                  <a:pt x="1302" y="582"/>
                  <a:pt x="1302" y="634"/>
                </a:cubicBezTo>
                <a:cubicBezTo>
                  <a:pt x="1302" y="661"/>
                  <a:pt x="1280" y="682"/>
                  <a:pt x="1254" y="682"/>
                </a:cubicBezTo>
                <a:cubicBezTo>
                  <a:pt x="1254" y="682"/>
                  <a:pt x="1254" y="682"/>
                  <a:pt x="1254" y="682"/>
                </a:cubicBezTo>
                <a:cubicBezTo>
                  <a:pt x="1227" y="682"/>
                  <a:pt x="1206" y="660"/>
                  <a:pt x="1206" y="634"/>
                </a:cubicBezTo>
                <a:cubicBezTo>
                  <a:pt x="1206" y="607"/>
                  <a:pt x="1196" y="583"/>
                  <a:pt x="1177" y="564"/>
                </a:cubicBezTo>
                <a:cubicBezTo>
                  <a:pt x="1159" y="545"/>
                  <a:pt x="1134" y="534"/>
                  <a:pt x="1107" y="534"/>
                </a:cubicBezTo>
                <a:cubicBezTo>
                  <a:pt x="1107" y="534"/>
                  <a:pt x="1107" y="534"/>
                  <a:pt x="1107" y="534"/>
                </a:cubicBezTo>
                <a:cubicBezTo>
                  <a:pt x="1052" y="534"/>
                  <a:pt x="1008" y="578"/>
                  <a:pt x="1008" y="633"/>
                </a:cubicBezTo>
                <a:cubicBezTo>
                  <a:pt x="1007" y="659"/>
                  <a:pt x="986" y="681"/>
                  <a:pt x="960" y="681"/>
                </a:cubicBezTo>
                <a:cubicBezTo>
                  <a:pt x="959" y="681"/>
                  <a:pt x="959" y="681"/>
                  <a:pt x="959" y="681"/>
                </a:cubicBezTo>
                <a:cubicBezTo>
                  <a:pt x="933" y="681"/>
                  <a:pt x="911" y="659"/>
                  <a:pt x="912" y="632"/>
                </a:cubicBezTo>
                <a:close/>
                <a:moveTo>
                  <a:pt x="653" y="1044"/>
                </a:moveTo>
                <a:cubicBezTo>
                  <a:pt x="697" y="1089"/>
                  <a:pt x="756" y="1113"/>
                  <a:pt x="819" y="1114"/>
                </a:cubicBezTo>
                <a:cubicBezTo>
                  <a:pt x="820" y="1114"/>
                  <a:pt x="820" y="1114"/>
                  <a:pt x="820" y="1114"/>
                </a:cubicBezTo>
                <a:cubicBezTo>
                  <a:pt x="882" y="1114"/>
                  <a:pt x="941" y="1090"/>
                  <a:pt x="985" y="1046"/>
                </a:cubicBezTo>
                <a:cubicBezTo>
                  <a:pt x="1030" y="1001"/>
                  <a:pt x="1055" y="942"/>
                  <a:pt x="1055" y="880"/>
                </a:cubicBezTo>
                <a:cubicBezTo>
                  <a:pt x="1055" y="853"/>
                  <a:pt x="1077" y="832"/>
                  <a:pt x="1103" y="832"/>
                </a:cubicBezTo>
                <a:cubicBezTo>
                  <a:pt x="1103" y="832"/>
                  <a:pt x="1103" y="832"/>
                  <a:pt x="1103" y="832"/>
                </a:cubicBezTo>
                <a:cubicBezTo>
                  <a:pt x="1130" y="832"/>
                  <a:pt x="1151" y="854"/>
                  <a:pt x="1151" y="880"/>
                </a:cubicBezTo>
                <a:cubicBezTo>
                  <a:pt x="1151" y="969"/>
                  <a:pt x="1116" y="1052"/>
                  <a:pt x="1053" y="1114"/>
                </a:cubicBezTo>
                <a:cubicBezTo>
                  <a:pt x="990" y="1176"/>
                  <a:pt x="908" y="1210"/>
                  <a:pt x="820" y="1210"/>
                </a:cubicBezTo>
                <a:cubicBezTo>
                  <a:pt x="818" y="1210"/>
                  <a:pt x="818" y="1210"/>
                  <a:pt x="818" y="1210"/>
                </a:cubicBezTo>
                <a:cubicBezTo>
                  <a:pt x="730" y="1209"/>
                  <a:pt x="647" y="1174"/>
                  <a:pt x="584" y="1112"/>
                </a:cubicBezTo>
                <a:cubicBezTo>
                  <a:pt x="522" y="1049"/>
                  <a:pt x="488" y="965"/>
                  <a:pt x="488" y="877"/>
                </a:cubicBezTo>
                <a:cubicBezTo>
                  <a:pt x="489" y="850"/>
                  <a:pt x="510" y="829"/>
                  <a:pt x="537" y="829"/>
                </a:cubicBezTo>
                <a:cubicBezTo>
                  <a:pt x="537" y="829"/>
                  <a:pt x="537" y="829"/>
                  <a:pt x="537" y="829"/>
                </a:cubicBezTo>
                <a:cubicBezTo>
                  <a:pt x="563" y="829"/>
                  <a:pt x="585" y="851"/>
                  <a:pt x="585" y="877"/>
                </a:cubicBezTo>
                <a:cubicBezTo>
                  <a:pt x="584" y="940"/>
                  <a:pt x="608" y="999"/>
                  <a:pt x="653" y="10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5" name="Freeform 267"/>
          <p:cNvSpPr>
            <a:spLocks noEditPoints="1"/>
          </p:cNvSpPr>
          <p:nvPr/>
        </p:nvSpPr>
        <p:spPr bwMode="auto">
          <a:xfrm>
            <a:off x="9618053" y="2587466"/>
            <a:ext cx="397090" cy="343255"/>
          </a:xfrm>
          <a:custGeom>
            <a:avLst/>
            <a:gdLst>
              <a:gd name="T0" fmla="*/ 1119 w 1658"/>
              <a:gd name="T1" fmla="*/ 96 h 1433"/>
              <a:gd name="T2" fmla="*/ 970 w 1658"/>
              <a:gd name="T3" fmla="*/ 347 h 1433"/>
              <a:gd name="T4" fmla="*/ 1139 w 1658"/>
              <a:gd name="T5" fmla="*/ 414 h 1433"/>
              <a:gd name="T6" fmla="*/ 1149 w 1658"/>
              <a:gd name="T7" fmla="*/ 532 h 1433"/>
              <a:gd name="T8" fmla="*/ 1146 w 1658"/>
              <a:gd name="T9" fmla="*/ 542 h 1433"/>
              <a:gd name="T10" fmla="*/ 897 w 1658"/>
              <a:gd name="T11" fmla="*/ 910 h 1433"/>
              <a:gd name="T12" fmla="*/ 889 w 1658"/>
              <a:gd name="T13" fmla="*/ 909 h 1433"/>
              <a:gd name="T14" fmla="*/ 720 w 1658"/>
              <a:gd name="T15" fmla="*/ 326 h 1433"/>
              <a:gd name="T16" fmla="*/ 694 w 1658"/>
              <a:gd name="T17" fmla="*/ 205 h 1433"/>
              <a:gd name="T18" fmla="*/ 396 w 1658"/>
              <a:gd name="T19" fmla="*/ 53 h 1433"/>
              <a:gd name="T20" fmla="*/ 28 w 1658"/>
              <a:gd name="T21" fmla="*/ 346 h 1433"/>
              <a:gd name="T22" fmla="*/ 119 w 1658"/>
              <a:gd name="T23" fmla="*/ 449 h 1433"/>
              <a:gd name="T24" fmla="*/ 256 w 1658"/>
              <a:gd name="T25" fmla="*/ 451 h 1433"/>
              <a:gd name="T26" fmla="*/ 415 w 1658"/>
              <a:gd name="T27" fmla="*/ 913 h 1433"/>
              <a:gd name="T28" fmla="*/ 597 w 1658"/>
              <a:gd name="T29" fmla="*/ 1353 h 1433"/>
              <a:gd name="T30" fmla="*/ 728 w 1658"/>
              <a:gd name="T31" fmla="*/ 1433 h 1433"/>
              <a:gd name="T32" fmla="*/ 1550 w 1658"/>
              <a:gd name="T33" fmla="*/ 617 h 1433"/>
              <a:gd name="T34" fmla="*/ 1600 w 1658"/>
              <a:gd name="T35" fmla="*/ 107 h 1433"/>
              <a:gd name="T36" fmla="*/ 1521 w 1658"/>
              <a:gd name="T37" fmla="*/ 161 h 1433"/>
              <a:gd name="T38" fmla="*/ 1466 w 1658"/>
              <a:gd name="T39" fmla="*/ 571 h 1433"/>
              <a:gd name="T40" fmla="*/ 949 w 1658"/>
              <a:gd name="T41" fmla="*/ 1232 h 1433"/>
              <a:gd name="T42" fmla="*/ 508 w 1658"/>
              <a:gd name="T43" fmla="*/ 891 h 1433"/>
              <a:gd name="T44" fmla="*/ 198 w 1658"/>
              <a:gd name="T45" fmla="*/ 318 h 1433"/>
              <a:gd name="T46" fmla="*/ 410 w 1658"/>
              <a:gd name="T47" fmla="*/ 151 h 1433"/>
              <a:gd name="T48" fmla="*/ 534 w 1658"/>
              <a:gd name="T49" fmla="*/ 152 h 1433"/>
              <a:gd name="T50" fmla="*/ 625 w 1658"/>
              <a:gd name="T51" fmla="*/ 338 h 1433"/>
              <a:gd name="T52" fmla="*/ 853 w 1658"/>
              <a:gd name="T53" fmla="*/ 998 h 1433"/>
              <a:gd name="T54" fmla="*/ 1074 w 1658"/>
              <a:gd name="T55" fmla="*/ 892 h 1433"/>
              <a:gd name="T56" fmla="*/ 1236 w 1658"/>
              <a:gd name="T57" fmla="*/ 573 h 1433"/>
              <a:gd name="T58" fmla="*/ 1254 w 1658"/>
              <a:gd name="T59" fmla="*/ 493 h 1433"/>
              <a:gd name="T60" fmla="*/ 1073 w 1658"/>
              <a:gd name="T61" fmla="*/ 283 h 1433"/>
              <a:gd name="T62" fmla="*/ 1410 w 1658"/>
              <a:gd name="T63" fmla="*/ 96 h 1433"/>
              <a:gd name="T64" fmla="*/ 1521 w 1658"/>
              <a:gd name="T65" fmla="*/ 161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58" h="1433">
                <a:moveTo>
                  <a:pt x="1411" y="0"/>
                </a:moveTo>
                <a:cubicBezTo>
                  <a:pt x="1305" y="0"/>
                  <a:pt x="1204" y="33"/>
                  <a:pt x="1119" y="96"/>
                </a:cubicBezTo>
                <a:cubicBezTo>
                  <a:pt x="1053" y="144"/>
                  <a:pt x="997" y="211"/>
                  <a:pt x="965" y="279"/>
                </a:cubicBezTo>
                <a:cubicBezTo>
                  <a:pt x="954" y="301"/>
                  <a:pt x="956" y="327"/>
                  <a:pt x="970" y="347"/>
                </a:cubicBezTo>
                <a:cubicBezTo>
                  <a:pt x="983" y="367"/>
                  <a:pt x="1006" y="379"/>
                  <a:pt x="1030" y="378"/>
                </a:cubicBezTo>
                <a:cubicBezTo>
                  <a:pt x="1082" y="375"/>
                  <a:pt x="1117" y="387"/>
                  <a:pt x="1139" y="414"/>
                </a:cubicBezTo>
                <a:cubicBezTo>
                  <a:pt x="1157" y="437"/>
                  <a:pt x="1160" y="468"/>
                  <a:pt x="1159" y="489"/>
                </a:cubicBezTo>
                <a:cubicBezTo>
                  <a:pt x="1158" y="503"/>
                  <a:pt x="1155" y="518"/>
                  <a:pt x="1149" y="532"/>
                </a:cubicBezTo>
                <a:cubicBezTo>
                  <a:pt x="1147" y="538"/>
                  <a:pt x="1147" y="538"/>
                  <a:pt x="1147" y="538"/>
                </a:cubicBezTo>
                <a:cubicBezTo>
                  <a:pt x="1146" y="541"/>
                  <a:pt x="1146" y="541"/>
                  <a:pt x="1146" y="542"/>
                </a:cubicBezTo>
                <a:cubicBezTo>
                  <a:pt x="1146" y="542"/>
                  <a:pt x="1146" y="542"/>
                  <a:pt x="1146" y="542"/>
                </a:cubicBezTo>
                <a:cubicBezTo>
                  <a:pt x="1026" y="846"/>
                  <a:pt x="944" y="910"/>
                  <a:pt x="897" y="910"/>
                </a:cubicBezTo>
                <a:cubicBezTo>
                  <a:pt x="892" y="910"/>
                  <a:pt x="890" y="909"/>
                  <a:pt x="889" y="909"/>
                </a:cubicBezTo>
                <a:cubicBezTo>
                  <a:pt x="889" y="909"/>
                  <a:pt x="889" y="909"/>
                  <a:pt x="889" y="909"/>
                </a:cubicBezTo>
                <a:cubicBezTo>
                  <a:pt x="880" y="905"/>
                  <a:pt x="834" y="878"/>
                  <a:pt x="783" y="678"/>
                </a:cubicBezTo>
                <a:cubicBezTo>
                  <a:pt x="750" y="549"/>
                  <a:pt x="729" y="402"/>
                  <a:pt x="720" y="326"/>
                </a:cubicBezTo>
                <a:cubicBezTo>
                  <a:pt x="720" y="325"/>
                  <a:pt x="720" y="325"/>
                  <a:pt x="720" y="325"/>
                </a:cubicBezTo>
                <a:cubicBezTo>
                  <a:pt x="714" y="281"/>
                  <a:pt x="705" y="240"/>
                  <a:pt x="694" y="205"/>
                </a:cubicBezTo>
                <a:cubicBezTo>
                  <a:pt x="676" y="145"/>
                  <a:pt x="634" y="96"/>
                  <a:pt x="578" y="67"/>
                </a:cubicBezTo>
                <a:cubicBezTo>
                  <a:pt x="521" y="38"/>
                  <a:pt x="457" y="33"/>
                  <a:pt x="396" y="53"/>
                </a:cubicBezTo>
                <a:cubicBezTo>
                  <a:pt x="385" y="57"/>
                  <a:pt x="376" y="61"/>
                  <a:pt x="367" y="66"/>
                </a:cubicBezTo>
                <a:cubicBezTo>
                  <a:pt x="250" y="125"/>
                  <a:pt x="100" y="274"/>
                  <a:pt x="28" y="346"/>
                </a:cubicBezTo>
                <a:cubicBezTo>
                  <a:pt x="2" y="372"/>
                  <a:pt x="0" y="412"/>
                  <a:pt x="23" y="439"/>
                </a:cubicBezTo>
                <a:cubicBezTo>
                  <a:pt x="48" y="468"/>
                  <a:pt x="89" y="472"/>
                  <a:pt x="119" y="449"/>
                </a:cubicBezTo>
                <a:cubicBezTo>
                  <a:pt x="148" y="426"/>
                  <a:pt x="175" y="414"/>
                  <a:pt x="198" y="414"/>
                </a:cubicBezTo>
                <a:cubicBezTo>
                  <a:pt x="239" y="414"/>
                  <a:pt x="256" y="451"/>
                  <a:pt x="256" y="451"/>
                </a:cubicBezTo>
                <a:cubicBezTo>
                  <a:pt x="257" y="453"/>
                  <a:pt x="257" y="453"/>
                  <a:pt x="257" y="453"/>
                </a:cubicBezTo>
                <a:cubicBezTo>
                  <a:pt x="351" y="643"/>
                  <a:pt x="414" y="910"/>
                  <a:pt x="415" y="913"/>
                </a:cubicBezTo>
                <a:cubicBezTo>
                  <a:pt x="415" y="913"/>
                  <a:pt x="415" y="913"/>
                  <a:pt x="415" y="913"/>
                </a:cubicBezTo>
                <a:cubicBezTo>
                  <a:pt x="465" y="1119"/>
                  <a:pt x="526" y="1267"/>
                  <a:pt x="597" y="1353"/>
                </a:cubicBezTo>
                <a:cubicBezTo>
                  <a:pt x="659" y="1427"/>
                  <a:pt x="710" y="1433"/>
                  <a:pt x="725" y="1433"/>
                </a:cubicBezTo>
                <a:cubicBezTo>
                  <a:pt x="728" y="1433"/>
                  <a:pt x="728" y="1433"/>
                  <a:pt x="728" y="1433"/>
                </a:cubicBezTo>
                <a:cubicBezTo>
                  <a:pt x="731" y="1433"/>
                  <a:pt x="731" y="1433"/>
                  <a:pt x="731" y="1433"/>
                </a:cubicBezTo>
                <a:cubicBezTo>
                  <a:pt x="1090" y="1387"/>
                  <a:pt x="1423" y="847"/>
                  <a:pt x="1550" y="617"/>
                </a:cubicBezTo>
                <a:cubicBezTo>
                  <a:pt x="1587" y="549"/>
                  <a:pt x="1614" y="478"/>
                  <a:pt x="1630" y="405"/>
                </a:cubicBezTo>
                <a:cubicBezTo>
                  <a:pt x="1658" y="279"/>
                  <a:pt x="1648" y="179"/>
                  <a:pt x="1600" y="107"/>
                </a:cubicBezTo>
                <a:cubicBezTo>
                  <a:pt x="1530" y="2"/>
                  <a:pt x="1416" y="0"/>
                  <a:pt x="1411" y="0"/>
                </a:cubicBezTo>
                <a:close/>
                <a:moveTo>
                  <a:pt x="1521" y="161"/>
                </a:moveTo>
                <a:cubicBezTo>
                  <a:pt x="1553" y="209"/>
                  <a:pt x="1558" y="286"/>
                  <a:pt x="1537" y="385"/>
                </a:cubicBezTo>
                <a:cubicBezTo>
                  <a:pt x="1523" y="448"/>
                  <a:pt x="1499" y="511"/>
                  <a:pt x="1466" y="571"/>
                </a:cubicBezTo>
                <a:cubicBezTo>
                  <a:pt x="1413" y="666"/>
                  <a:pt x="1305" y="851"/>
                  <a:pt x="1168" y="1016"/>
                </a:cubicBezTo>
                <a:cubicBezTo>
                  <a:pt x="1093" y="1106"/>
                  <a:pt x="1019" y="1179"/>
                  <a:pt x="949" y="1232"/>
                </a:cubicBezTo>
                <a:cubicBezTo>
                  <a:pt x="870" y="1292"/>
                  <a:pt x="795" y="1327"/>
                  <a:pt x="725" y="1337"/>
                </a:cubicBezTo>
                <a:cubicBezTo>
                  <a:pt x="709" y="1331"/>
                  <a:pt x="602" y="1281"/>
                  <a:pt x="508" y="891"/>
                </a:cubicBezTo>
                <a:cubicBezTo>
                  <a:pt x="506" y="881"/>
                  <a:pt x="441" y="608"/>
                  <a:pt x="343" y="411"/>
                </a:cubicBezTo>
                <a:cubicBezTo>
                  <a:pt x="322" y="364"/>
                  <a:pt x="269" y="318"/>
                  <a:pt x="198" y="318"/>
                </a:cubicBezTo>
                <a:cubicBezTo>
                  <a:pt x="197" y="318"/>
                  <a:pt x="196" y="318"/>
                  <a:pt x="194" y="318"/>
                </a:cubicBezTo>
                <a:cubicBezTo>
                  <a:pt x="263" y="255"/>
                  <a:pt x="345" y="184"/>
                  <a:pt x="410" y="151"/>
                </a:cubicBezTo>
                <a:cubicBezTo>
                  <a:pt x="415" y="149"/>
                  <a:pt x="421" y="146"/>
                  <a:pt x="427" y="144"/>
                </a:cubicBezTo>
                <a:cubicBezTo>
                  <a:pt x="463" y="132"/>
                  <a:pt x="501" y="135"/>
                  <a:pt x="534" y="152"/>
                </a:cubicBezTo>
                <a:cubicBezTo>
                  <a:pt x="567" y="169"/>
                  <a:pt x="592" y="198"/>
                  <a:pt x="603" y="234"/>
                </a:cubicBezTo>
                <a:cubicBezTo>
                  <a:pt x="612" y="264"/>
                  <a:pt x="619" y="299"/>
                  <a:pt x="625" y="338"/>
                </a:cubicBezTo>
                <a:cubicBezTo>
                  <a:pt x="637" y="434"/>
                  <a:pt x="658" y="574"/>
                  <a:pt x="690" y="702"/>
                </a:cubicBezTo>
                <a:cubicBezTo>
                  <a:pt x="735" y="877"/>
                  <a:pt x="786" y="971"/>
                  <a:pt x="853" y="998"/>
                </a:cubicBezTo>
                <a:cubicBezTo>
                  <a:pt x="862" y="1001"/>
                  <a:pt x="877" y="1006"/>
                  <a:pt x="897" y="1006"/>
                </a:cubicBezTo>
                <a:cubicBezTo>
                  <a:pt x="959" y="1006"/>
                  <a:pt x="1017" y="969"/>
                  <a:pt x="1074" y="892"/>
                </a:cubicBezTo>
                <a:cubicBezTo>
                  <a:pt x="1126" y="824"/>
                  <a:pt x="1178" y="721"/>
                  <a:pt x="1235" y="577"/>
                </a:cubicBezTo>
                <a:cubicBezTo>
                  <a:pt x="1235" y="577"/>
                  <a:pt x="1235" y="576"/>
                  <a:pt x="1236" y="573"/>
                </a:cubicBezTo>
                <a:cubicBezTo>
                  <a:pt x="1239" y="567"/>
                  <a:pt x="1239" y="567"/>
                  <a:pt x="1239" y="567"/>
                </a:cubicBezTo>
                <a:cubicBezTo>
                  <a:pt x="1248" y="542"/>
                  <a:pt x="1253" y="517"/>
                  <a:pt x="1254" y="493"/>
                </a:cubicBezTo>
                <a:cubicBezTo>
                  <a:pt x="1257" y="439"/>
                  <a:pt x="1243" y="392"/>
                  <a:pt x="1214" y="355"/>
                </a:cubicBezTo>
                <a:cubicBezTo>
                  <a:pt x="1181" y="313"/>
                  <a:pt x="1134" y="288"/>
                  <a:pt x="1073" y="283"/>
                </a:cubicBezTo>
                <a:cubicBezTo>
                  <a:pt x="1093" y="251"/>
                  <a:pt x="1126" y="210"/>
                  <a:pt x="1176" y="173"/>
                </a:cubicBezTo>
                <a:cubicBezTo>
                  <a:pt x="1245" y="122"/>
                  <a:pt x="1324" y="96"/>
                  <a:pt x="1410" y="96"/>
                </a:cubicBezTo>
                <a:cubicBezTo>
                  <a:pt x="1410" y="96"/>
                  <a:pt x="1410" y="96"/>
                  <a:pt x="1410" y="96"/>
                </a:cubicBezTo>
                <a:cubicBezTo>
                  <a:pt x="1416" y="96"/>
                  <a:pt x="1480" y="100"/>
                  <a:pt x="1521" y="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6" name="Freeform 262"/>
          <p:cNvSpPr>
            <a:spLocks noEditPoints="1"/>
          </p:cNvSpPr>
          <p:nvPr/>
        </p:nvSpPr>
        <p:spPr bwMode="auto">
          <a:xfrm>
            <a:off x="9670788" y="5259501"/>
            <a:ext cx="291620" cy="392396"/>
          </a:xfrm>
          <a:custGeom>
            <a:avLst/>
            <a:gdLst>
              <a:gd name="T0" fmla="*/ 1068 w 1217"/>
              <a:gd name="T1" fmla="*/ 689 h 1638"/>
              <a:gd name="T2" fmla="*/ 972 w 1217"/>
              <a:gd name="T3" fmla="*/ 729 h 1638"/>
              <a:gd name="T4" fmla="*/ 940 w 1217"/>
              <a:gd name="T5" fmla="*/ 777 h 1638"/>
              <a:gd name="T6" fmla="*/ 508 w 1217"/>
              <a:gd name="T7" fmla="*/ 777 h 1638"/>
              <a:gd name="T8" fmla="*/ 469 w 1217"/>
              <a:gd name="T9" fmla="*/ 682 h 1638"/>
              <a:gd name="T10" fmla="*/ 687 w 1217"/>
              <a:gd name="T11" fmla="*/ 465 h 1638"/>
              <a:gd name="T12" fmla="*/ 835 w 1217"/>
              <a:gd name="T13" fmla="*/ 512 h 1638"/>
              <a:gd name="T14" fmla="*/ 1092 w 1217"/>
              <a:gd name="T15" fmla="*/ 256 h 1638"/>
              <a:gd name="T16" fmla="*/ 835 w 1217"/>
              <a:gd name="T17" fmla="*/ 0 h 1638"/>
              <a:gd name="T18" fmla="*/ 579 w 1217"/>
              <a:gd name="T19" fmla="*/ 256 h 1638"/>
              <a:gd name="T20" fmla="*/ 621 w 1217"/>
              <a:gd name="T21" fmla="*/ 396 h 1638"/>
              <a:gd name="T22" fmla="*/ 402 w 1217"/>
              <a:gd name="T23" fmla="*/ 614 h 1638"/>
              <a:gd name="T24" fmla="*/ 257 w 1217"/>
              <a:gd name="T25" fmla="*/ 569 h 1638"/>
              <a:gd name="T26" fmla="*/ 0 w 1217"/>
              <a:gd name="T27" fmla="*/ 825 h 1638"/>
              <a:gd name="T28" fmla="*/ 257 w 1217"/>
              <a:gd name="T29" fmla="*/ 1081 h 1638"/>
              <a:gd name="T30" fmla="*/ 403 w 1217"/>
              <a:gd name="T31" fmla="*/ 1035 h 1638"/>
              <a:gd name="T32" fmla="*/ 610 w 1217"/>
              <a:gd name="T33" fmla="*/ 1237 h 1638"/>
              <a:gd name="T34" fmla="*/ 564 w 1217"/>
              <a:gd name="T35" fmla="*/ 1382 h 1638"/>
              <a:gd name="T36" fmla="*/ 821 w 1217"/>
              <a:gd name="T37" fmla="*/ 1638 h 1638"/>
              <a:gd name="T38" fmla="*/ 1077 w 1217"/>
              <a:gd name="T39" fmla="*/ 1382 h 1638"/>
              <a:gd name="T40" fmla="*/ 821 w 1217"/>
              <a:gd name="T41" fmla="*/ 1126 h 1638"/>
              <a:gd name="T42" fmla="*/ 678 w 1217"/>
              <a:gd name="T43" fmla="*/ 1169 h 1638"/>
              <a:gd name="T44" fmla="*/ 470 w 1217"/>
              <a:gd name="T45" fmla="*/ 966 h 1638"/>
              <a:gd name="T46" fmla="*/ 508 w 1217"/>
              <a:gd name="T47" fmla="*/ 873 h 1638"/>
              <a:gd name="T48" fmla="*/ 940 w 1217"/>
              <a:gd name="T49" fmla="*/ 873 h 1638"/>
              <a:gd name="T50" fmla="*/ 972 w 1217"/>
              <a:gd name="T51" fmla="*/ 921 h 1638"/>
              <a:gd name="T52" fmla="*/ 1068 w 1217"/>
              <a:gd name="T53" fmla="*/ 961 h 1638"/>
              <a:gd name="T54" fmla="*/ 1164 w 1217"/>
              <a:gd name="T55" fmla="*/ 921 h 1638"/>
              <a:gd name="T56" fmla="*/ 1164 w 1217"/>
              <a:gd name="T57" fmla="*/ 729 h 1638"/>
              <a:gd name="T58" fmla="*/ 1068 w 1217"/>
              <a:gd name="T59" fmla="*/ 689 h 1638"/>
              <a:gd name="T60" fmla="*/ 835 w 1217"/>
              <a:gd name="T61" fmla="*/ 96 h 1638"/>
              <a:gd name="T62" fmla="*/ 996 w 1217"/>
              <a:gd name="T63" fmla="*/ 256 h 1638"/>
              <a:gd name="T64" fmla="*/ 835 w 1217"/>
              <a:gd name="T65" fmla="*/ 416 h 1638"/>
              <a:gd name="T66" fmla="*/ 675 w 1217"/>
              <a:gd name="T67" fmla="*/ 256 h 1638"/>
              <a:gd name="T68" fmla="*/ 835 w 1217"/>
              <a:gd name="T69" fmla="*/ 96 h 1638"/>
              <a:gd name="T70" fmla="*/ 257 w 1217"/>
              <a:gd name="T71" fmla="*/ 985 h 1638"/>
              <a:gd name="T72" fmla="*/ 96 w 1217"/>
              <a:gd name="T73" fmla="*/ 825 h 1638"/>
              <a:gd name="T74" fmla="*/ 257 w 1217"/>
              <a:gd name="T75" fmla="*/ 665 h 1638"/>
              <a:gd name="T76" fmla="*/ 417 w 1217"/>
              <a:gd name="T77" fmla="*/ 825 h 1638"/>
              <a:gd name="T78" fmla="*/ 257 w 1217"/>
              <a:gd name="T79" fmla="*/ 985 h 1638"/>
              <a:gd name="T80" fmla="*/ 821 w 1217"/>
              <a:gd name="T81" fmla="*/ 1222 h 1638"/>
              <a:gd name="T82" fmla="*/ 981 w 1217"/>
              <a:gd name="T83" fmla="*/ 1382 h 1638"/>
              <a:gd name="T84" fmla="*/ 821 w 1217"/>
              <a:gd name="T85" fmla="*/ 1542 h 1638"/>
              <a:gd name="T86" fmla="*/ 660 w 1217"/>
              <a:gd name="T87" fmla="*/ 1382 h 1638"/>
              <a:gd name="T88" fmla="*/ 821 w 1217"/>
              <a:gd name="T89" fmla="*/ 1222 h 1638"/>
              <a:gd name="T90" fmla="*/ 1096 w 1217"/>
              <a:gd name="T91" fmla="*/ 853 h 1638"/>
              <a:gd name="T92" fmla="*/ 1068 w 1217"/>
              <a:gd name="T93" fmla="*/ 865 h 1638"/>
              <a:gd name="T94" fmla="*/ 1039 w 1217"/>
              <a:gd name="T95" fmla="*/ 853 h 1638"/>
              <a:gd name="T96" fmla="*/ 1039 w 1217"/>
              <a:gd name="T97" fmla="*/ 797 h 1638"/>
              <a:gd name="T98" fmla="*/ 1068 w 1217"/>
              <a:gd name="T99" fmla="*/ 785 h 1638"/>
              <a:gd name="T100" fmla="*/ 1096 w 1217"/>
              <a:gd name="T101" fmla="*/ 797 h 1638"/>
              <a:gd name="T102" fmla="*/ 1096 w 1217"/>
              <a:gd name="T103" fmla="*/ 85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7" h="1638">
                <a:moveTo>
                  <a:pt x="1068" y="689"/>
                </a:moveTo>
                <a:cubicBezTo>
                  <a:pt x="1031" y="689"/>
                  <a:pt x="997" y="703"/>
                  <a:pt x="972" y="729"/>
                </a:cubicBezTo>
                <a:cubicBezTo>
                  <a:pt x="957" y="743"/>
                  <a:pt x="947" y="759"/>
                  <a:pt x="940" y="777"/>
                </a:cubicBezTo>
                <a:cubicBezTo>
                  <a:pt x="508" y="777"/>
                  <a:pt x="508" y="777"/>
                  <a:pt x="508" y="777"/>
                </a:cubicBezTo>
                <a:cubicBezTo>
                  <a:pt x="502" y="743"/>
                  <a:pt x="488" y="710"/>
                  <a:pt x="469" y="682"/>
                </a:cubicBezTo>
                <a:cubicBezTo>
                  <a:pt x="687" y="465"/>
                  <a:pt x="687" y="465"/>
                  <a:pt x="687" y="465"/>
                </a:cubicBezTo>
                <a:cubicBezTo>
                  <a:pt x="729" y="495"/>
                  <a:pt x="780" y="512"/>
                  <a:pt x="835" y="512"/>
                </a:cubicBezTo>
                <a:cubicBezTo>
                  <a:pt x="977" y="512"/>
                  <a:pt x="1092" y="397"/>
                  <a:pt x="1092" y="256"/>
                </a:cubicBezTo>
                <a:cubicBezTo>
                  <a:pt x="1092" y="115"/>
                  <a:pt x="977" y="0"/>
                  <a:pt x="835" y="0"/>
                </a:cubicBezTo>
                <a:cubicBezTo>
                  <a:pt x="694" y="0"/>
                  <a:pt x="579" y="115"/>
                  <a:pt x="579" y="256"/>
                </a:cubicBezTo>
                <a:cubicBezTo>
                  <a:pt x="579" y="308"/>
                  <a:pt x="595" y="355"/>
                  <a:pt x="621" y="396"/>
                </a:cubicBezTo>
                <a:cubicBezTo>
                  <a:pt x="402" y="614"/>
                  <a:pt x="402" y="614"/>
                  <a:pt x="402" y="614"/>
                </a:cubicBezTo>
                <a:cubicBezTo>
                  <a:pt x="360" y="586"/>
                  <a:pt x="310" y="569"/>
                  <a:pt x="257" y="569"/>
                </a:cubicBezTo>
                <a:cubicBezTo>
                  <a:pt x="115" y="569"/>
                  <a:pt x="0" y="684"/>
                  <a:pt x="0" y="825"/>
                </a:cubicBezTo>
                <a:cubicBezTo>
                  <a:pt x="0" y="966"/>
                  <a:pt x="115" y="1081"/>
                  <a:pt x="257" y="1081"/>
                </a:cubicBezTo>
                <a:cubicBezTo>
                  <a:pt x="311" y="1081"/>
                  <a:pt x="362" y="1064"/>
                  <a:pt x="403" y="1035"/>
                </a:cubicBezTo>
                <a:cubicBezTo>
                  <a:pt x="610" y="1237"/>
                  <a:pt x="610" y="1237"/>
                  <a:pt x="610" y="1237"/>
                </a:cubicBezTo>
                <a:cubicBezTo>
                  <a:pt x="581" y="1278"/>
                  <a:pt x="564" y="1328"/>
                  <a:pt x="564" y="1382"/>
                </a:cubicBezTo>
                <a:cubicBezTo>
                  <a:pt x="564" y="1524"/>
                  <a:pt x="679" y="1638"/>
                  <a:pt x="821" y="1638"/>
                </a:cubicBezTo>
                <a:cubicBezTo>
                  <a:pt x="962" y="1638"/>
                  <a:pt x="1077" y="1524"/>
                  <a:pt x="1077" y="1382"/>
                </a:cubicBezTo>
                <a:cubicBezTo>
                  <a:pt x="1077" y="1241"/>
                  <a:pt x="962" y="1126"/>
                  <a:pt x="821" y="1126"/>
                </a:cubicBezTo>
                <a:cubicBezTo>
                  <a:pt x="768" y="1126"/>
                  <a:pt x="719" y="1142"/>
                  <a:pt x="678" y="1169"/>
                </a:cubicBezTo>
                <a:cubicBezTo>
                  <a:pt x="470" y="966"/>
                  <a:pt x="470" y="966"/>
                  <a:pt x="470" y="966"/>
                </a:cubicBezTo>
                <a:cubicBezTo>
                  <a:pt x="489" y="938"/>
                  <a:pt x="502" y="907"/>
                  <a:pt x="508" y="873"/>
                </a:cubicBezTo>
                <a:cubicBezTo>
                  <a:pt x="940" y="873"/>
                  <a:pt x="940" y="873"/>
                  <a:pt x="940" y="873"/>
                </a:cubicBezTo>
                <a:cubicBezTo>
                  <a:pt x="947" y="891"/>
                  <a:pt x="957" y="907"/>
                  <a:pt x="972" y="921"/>
                </a:cubicBezTo>
                <a:cubicBezTo>
                  <a:pt x="997" y="947"/>
                  <a:pt x="1031" y="961"/>
                  <a:pt x="1068" y="961"/>
                </a:cubicBezTo>
                <a:cubicBezTo>
                  <a:pt x="1104" y="961"/>
                  <a:pt x="1138" y="947"/>
                  <a:pt x="1164" y="921"/>
                </a:cubicBezTo>
                <a:cubicBezTo>
                  <a:pt x="1217" y="868"/>
                  <a:pt x="1217" y="782"/>
                  <a:pt x="1164" y="729"/>
                </a:cubicBezTo>
                <a:cubicBezTo>
                  <a:pt x="1138" y="703"/>
                  <a:pt x="1104" y="689"/>
                  <a:pt x="1068" y="689"/>
                </a:cubicBezTo>
                <a:close/>
                <a:moveTo>
                  <a:pt x="835" y="96"/>
                </a:moveTo>
                <a:cubicBezTo>
                  <a:pt x="924" y="96"/>
                  <a:pt x="996" y="168"/>
                  <a:pt x="996" y="256"/>
                </a:cubicBezTo>
                <a:cubicBezTo>
                  <a:pt x="996" y="344"/>
                  <a:pt x="924" y="416"/>
                  <a:pt x="835" y="416"/>
                </a:cubicBezTo>
                <a:cubicBezTo>
                  <a:pt x="747" y="416"/>
                  <a:pt x="675" y="344"/>
                  <a:pt x="675" y="256"/>
                </a:cubicBezTo>
                <a:cubicBezTo>
                  <a:pt x="675" y="168"/>
                  <a:pt x="747" y="96"/>
                  <a:pt x="835" y="96"/>
                </a:cubicBezTo>
                <a:close/>
                <a:moveTo>
                  <a:pt x="257" y="985"/>
                </a:moveTo>
                <a:cubicBezTo>
                  <a:pt x="168" y="985"/>
                  <a:pt x="96" y="913"/>
                  <a:pt x="96" y="825"/>
                </a:cubicBezTo>
                <a:cubicBezTo>
                  <a:pt x="96" y="737"/>
                  <a:pt x="168" y="665"/>
                  <a:pt x="257" y="665"/>
                </a:cubicBezTo>
                <a:cubicBezTo>
                  <a:pt x="345" y="665"/>
                  <a:pt x="417" y="737"/>
                  <a:pt x="417" y="825"/>
                </a:cubicBezTo>
                <a:cubicBezTo>
                  <a:pt x="417" y="913"/>
                  <a:pt x="345" y="985"/>
                  <a:pt x="257" y="985"/>
                </a:cubicBezTo>
                <a:close/>
                <a:moveTo>
                  <a:pt x="821" y="1222"/>
                </a:moveTo>
                <a:cubicBezTo>
                  <a:pt x="909" y="1222"/>
                  <a:pt x="981" y="1294"/>
                  <a:pt x="981" y="1382"/>
                </a:cubicBezTo>
                <a:cubicBezTo>
                  <a:pt x="981" y="1471"/>
                  <a:pt x="909" y="1542"/>
                  <a:pt x="821" y="1542"/>
                </a:cubicBezTo>
                <a:cubicBezTo>
                  <a:pt x="732" y="1542"/>
                  <a:pt x="660" y="1471"/>
                  <a:pt x="660" y="1382"/>
                </a:cubicBezTo>
                <a:cubicBezTo>
                  <a:pt x="660" y="1294"/>
                  <a:pt x="732" y="1222"/>
                  <a:pt x="821" y="1222"/>
                </a:cubicBezTo>
                <a:close/>
                <a:moveTo>
                  <a:pt x="1096" y="853"/>
                </a:moveTo>
                <a:cubicBezTo>
                  <a:pt x="1089" y="861"/>
                  <a:pt x="1078" y="865"/>
                  <a:pt x="1068" y="865"/>
                </a:cubicBezTo>
                <a:cubicBezTo>
                  <a:pt x="1057" y="865"/>
                  <a:pt x="1047" y="861"/>
                  <a:pt x="1039" y="853"/>
                </a:cubicBezTo>
                <a:cubicBezTo>
                  <a:pt x="1024" y="838"/>
                  <a:pt x="1024" y="812"/>
                  <a:pt x="1039" y="797"/>
                </a:cubicBezTo>
                <a:cubicBezTo>
                  <a:pt x="1047" y="789"/>
                  <a:pt x="1057" y="785"/>
                  <a:pt x="1068" y="785"/>
                </a:cubicBezTo>
                <a:cubicBezTo>
                  <a:pt x="1078" y="785"/>
                  <a:pt x="1089" y="789"/>
                  <a:pt x="1096" y="797"/>
                </a:cubicBezTo>
                <a:cubicBezTo>
                  <a:pt x="1112" y="812"/>
                  <a:pt x="1112" y="838"/>
                  <a:pt x="1096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7" name="Freeform 232"/>
          <p:cNvSpPr>
            <a:spLocks noEditPoints="1"/>
          </p:cNvSpPr>
          <p:nvPr/>
        </p:nvSpPr>
        <p:spPr bwMode="auto">
          <a:xfrm>
            <a:off x="9617686" y="4581517"/>
            <a:ext cx="397824" cy="397824"/>
          </a:xfrm>
          <a:custGeom>
            <a:avLst/>
            <a:gdLst>
              <a:gd name="T0" fmla="*/ 1605 w 1661"/>
              <a:gd name="T1" fmla="*/ 558 h 1661"/>
              <a:gd name="T2" fmla="*/ 1521 w 1661"/>
              <a:gd name="T3" fmla="*/ 325 h 1661"/>
              <a:gd name="T4" fmla="*/ 1337 w 1661"/>
              <a:gd name="T5" fmla="*/ 114 h 1661"/>
              <a:gd name="T6" fmla="*/ 1157 w 1661"/>
              <a:gd name="T7" fmla="*/ 22 h 1661"/>
              <a:gd name="T8" fmla="*/ 1079 w 1661"/>
              <a:gd name="T9" fmla="*/ 325 h 1661"/>
              <a:gd name="T10" fmla="*/ 582 w 1661"/>
              <a:gd name="T11" fmla="*/ 114 h 1661"/>
              <a:gd name="T12" fmla="*/ 403 w 1661"/>
              <a:gd name="T13" fmla="*/ 22 h 1661"/>
              <a:gd name="T14" fmla="*/ 324 w 1661"/>
              <a:gd name="T15" fmla="*/ 325 h 1661"/>
              <a:gd name="T16" fmla="*/ 57 w 1661"/>
              <a:gd name="T17" fmla="*/ 349 h 1661"/>
              <a:gd name="T18" fmla="*/ 141 w 1661"/>
              <a:gd name="T19" fmla="*/ 583 h 1661"/>
              <a:gd name="T20" fmla="*/ 324 w 1661"/>
              <a:gd name="T21" fmla="*/ 1079 h 1661"/>
              <a:gd name="T22" fmla="*/ 57 w 1661"/>
              <a:gd name="T23" fmla="*/ 1103 h 1661"/>
              <a:gd name="T24" fmla="*/ 141 w 1661"/>
              <a:gd name="T25" fmla="*/ 1337 h 1661"/>
              <a:gd name="T26" fmla="*/ 324 w 1661"/>
              <a:gd name="T27" fmla="*/ 1547 h 1661"/>
              <a:gd name="T28" fmla="*/ 504 w 1661"/>
              <a:gd name="T29" fmla="*/ 1640 h 1661"/>
              <a:gd name="T30" fmla="*/ 582 w 1661"/>
              <a:gd name="T31" fmla="*/ 1337 h 1661"/>
              <a:gd name="T32" fmla="*/ 1079 w 1661"/>
              <a:gd name="T33" fmla="*/ 1547 h 1661"/>
              <a:gd name="T34" fmla="*/ 1208 w 1661"/>
              <a:gd name="T35" fmla="*/ 1650 h 1661"/>
              <a:gd name="T36" fmla="*/ 1337 w 1661"/>
              <a:gd name="T37" fmla="*/ 1521 h 1661"/>
              <a:gd name="T38" fmla="*/ 1521 w 1661"/>
              <a:gd name="T39" fmla="*/ 1337 h 1661"/>
              <a:gd name="T40" fmla="*/ 1605 w 1661"/>
              <a:gd name="T41" fmla="*/ 1103 h 1661"/>
              <a:gd name="T42" fmla="*/ 1337 w 1661"/>
              <a:gd name="T43" fmla="*/ 1079 h 1661"/>
              <a:gd name="T44" fmla="*/ 1547 w 1661"/>
              <a:gd name="T45" fmla="*/ 583 h 1661"/>
              <a:gd name="T46" fmla="*/ 1540 w 1661"/>
              <a:gd name="T47" fmla="*/ 1175 h 1661"/>
              <a:gd name="T48" fmla="*/ 1521 w 1661"/>
              <a:gd name="T49" fmla="*/ 1241 h 1661"/>
              <a:gd name="T50" fmla="*/ 1241 w 1661"/>
              <a:gd name="T51" fmla="*/ 1297 h 1661"/>
              <a:gd name="T52" fmla="*/ 1221 w 1661"/>
              <a:gd name="T53" fmla="*/ 1551 h 1661"/>
              <a:gd name="T54" fmla="*/ 1175 w 1661"/>
              <a:gd name="T55" fmla="*/ 1297 h 1661"/>
              <a:gd name="T56" fmla="*/ 543 w 1661"/>
              <a:gd name="T57" fmla="*/ 1241 h 1661"/>
              <a:gd name="T58" fmla="*/ 486 w 1661"/>
              <a:gd name="T59" fmla="*/ 1521 h 1661"/>
              <a:gd name="T60" fmla="*/ 420 w 1661"/>
              <a:gd name="T61" fmla="*/ 1540 h 1661"/>
              <a:gd name="T62" fmla="*/ 364 w 1661"/>
              <a:gd name="T63" fmla="*/ 1241 h 1661"/>
              <a:gd name="T64" fmla="*/ 110 w 1661"/>
              <a:gd name="T65" fmla="*/ 1221 h 1661"/>
              <a:gd name="T66" fmla="*/ 364 w 1661"/>
              <a:gd name="T67" fmla="*/ 1175 h 1661"/>
              <a:gd name="T68" fmla="*/ 420 w 1661"/>
              <a:gd name="T69" fmla="*/ 543 h 1661"/>
              <a:gd name="T70" fmla="*/ 141 w 1661"/>
              <a:gd name="T71" fmla="*/ 487 h 1661"/>
              <a:gd name="T72" fmla="*/ 122 w 1661"/>
              <a:gd name="T73" fmla="*/ 421 h 1661"/>
              <a:gd name="T74" fmla="*/ 420 w 1661"/>
              <a:gd name="T75" fmla="*/ 364 h 1661"/>
              <a:gd name="T76" fmla="*/ 441 w 1661"/>
              <a:gd name="T77" fmla="*/ 110 h 1661"/>
              <a:gd name="T78" fmla="*/ 486 w 1661"/>
              <a:gd name="T79" fmla="*/ 364 h 1661"/>
              <a:gd name="T80" fmla="*/ 1119 w 1661"/>
              <a:gd name="T81" fmla="*/ 421 h 1661"/>
              <a:gd name="T82" fmla="*/ 1175 w 1661"/>
              <a:gd name="T83" fmla="*/ 141 h 1661"/>
              <a:gd name="T84" fmla="*/ 1241 w 1661"/>
              <a:gd name="T85" fmla="*/ 122 h 1661"/>
              <a:gd name="T86" fmla="*/ 1297 w 1661"/>
              <a:gd name="T87" fmla="*/ 421 h 1661"/>
              <a:gd name="T88" fmla="*/ 1551 w 1661"/>
              <a:gd name="T89" fmla="*/ 441 h 1661"/>
              <a:gd name="T90" fmla="*/ 1297 w 1661"/>
              <a:gd name="T91" fmla="*/ 487 h 1661"/>
              <a:gd name="T92" fmla="*/ 1241 w 1661"/>
              <a:gd name="T93" fmla="*/ 1119 h 1661"/>
              <a:gd name="T94" fmla="*/ 1119 w 1661"/>
              <a:gd name="T95" fmla="*/ 487 h 1661"/>
              <a:gd name="T96" fmla="*/ 486 w 1661"/>
              <a:gd name="T97" fmla="*/ 543 h 1661"/>
              <a:gd name="T98" fmla="*/ 543 w 1661"/>
              <a:gd name="T99" fmla="*/ 1175 h 1661"/>
              <a:gd name="T100" fmla="*/ 1175 w 1661"/>
              <a:gd name="T101" fmla="*/ 1119 h 1661"/>
              <a:gd name="T102" fmla="*/ 1119 w 1661"/>
              <a:gd name="T103" fmla="*/ 487 h 1661"/>
              <a:gd name="T104" fmla="*/ 582 w 1661"/>
              <a:gd name="T105" fmla="*/ 1079 h 1661"/>
              <a:gd name="T106" fmla="*/ 1079 w 1661"/>
              <a:gd name="T107" fmla="*/ 583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1" h="1661">
                <a:moveTo>
                  <a:pt x="1547" y="583"/>
                </a:moveTo>
                <a:cubicBezTo>
                  <a:pt x="1568" y="583"/>
                  <a:pt x="1590" y="573"/>
                  <a:pt x="1605" y="558"/>
                </a:cubicBezTo>
                <a:cubicBezTo>
                  <a:pt x="1648" y="512"/>
                  <a:pt x="1661" y="454"/>
                  <a:pt x="1640" y="403"/>
                </a:cubicBezTo>
                <a:cubicBezTo>
                  <a:pt x="1619" y="355"/>
                  <a:pt x="1573" y="325"/>
                  <a:pt x="1521" y="325"/>
                </a:cubicBezTo>
                <a:cubicBezTo>
                  <a:pt x="1337" y="325"/>
                  <a:pt x="1337" y="325"/>
                  <a:pt x="1337" y="325"/>
                </a:cubicBezTo>
                <a:cubicBezTo>
                  <a:pt x="1337" y="114"/>
                  <a:pt x="1337" y="114"/>
                  <a:pt x="1337" y="114"/>
                </a:cubicBezTo>
                <a:cubicBezTo>
                  <a:pt x="1337" y="94"/>
                  <a:pt x="1327" y="71"/>
                  <a:pt x="1313" y="57"/>
                </a:cubicBezTo>
                <a:cubicBezTo>
                  <a:pt x="1267" y="13"/>
                  <a:pt x="1209" y="0"/>
                  <a:pt x="1157" y="22"/>
                </a:cubicBezTo>
                <a:cubicBezTo>
                  <a:pt x="1110" y="42"/>
                  <a:pt x="1079" y="89"/>
                  <a:pt x="1079" y="141"/>
                </a:cubicBezTo>
                <a:cubicBezTo>
                  <a:pt x="1079" y="325"/>
                  <a:pt x="1079" y="325"/>
                  <a:pt x="1079" y="325"/>
                </a:cubicBezTo>
                <a:cubicBezTo>
                  <a:pt x="582" y="325"/>
                  <a:pt x="582" y="325"/>
                  <a:pt x="582" y="325"/>
                </a:cubicBezTo>
                <a:cubicBezTo>
                  <a:pt x="582" y="114"/>
                  <a:pt x="582" y="114"/>
                  <a:pt x="582" y="114"/>
                </a:cubicBezTo>
                <a:cubicBezTo>
                  <a:pt x="582" y="94"/>
                  <a:pt x="573" y="71"/>
                  <a:pt x="558" y="57"/>
                </a:cubicBezTo>
                <a:cubicBezTo>
                  <a:pt x="512" y="13"/>
                  <a:pt x="454" y="0"/>
                  <a:pt x="403" y="22"/>
                </a:cubicBezTo>
                <a:cubicBezTo>
                  <a:pt x="355" y="42"/>
                  <a:pt x="324" y="89"/>
                  <a:pt x="324" y="141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114" y="325"/>
                  <a:pt x="114" y="325"/>
                  <a:pt x="114" y="325"/>
                </a:cubicBezTo>
                <a:cubicBezTo>
                  <a:pt x="94" y="325"/>
                  <a:pt x="71" y="334"/>
                  <a:pt x="57" y="349"/>
                </a:cubicBezTo>
                <a:cubicBezTo>
                  <a:pt x="13" y="395"/>
                  <a:pt x="0" y="453"/>
                  <a:pt x="22" y="504"/>
                </a:cubicBezTo>
                <a:cubicBezTo>
                  <a:pt x="42" y="552"/>
                  <a:pt x="89" y="583"/>
                  <a:pt x="141" y="583"/>
                </a:cubicBezTo>
                <a:cubicBezTo>
                  <a:pt x="324" y="583"/>
                  <a:pt x="324" y="583"/>
                  <a:pt x="324" y="583"/>
                </a:cubicBezTo>
                <a:cubicBezTo>
                  <a:pt x="324" y="1079"/>
                  <a:pt x="324" y="1079"/>
                  <a:pt x="324" y="1079"/>
                </a:cubicBezTo>
                <a:cubicBezTo>
                  <a:pt x="114" y="1079"/>
                  <a:pt x="114" y="1079"/>
                  <a:pt x="114" y="1079"/>
                </a:cubicBezTo>
                <a:cubicBezTo>
                  <a:pt x="94" y="1079"/>
                  <a:pt x="71" y="1089"/>
                  <a:pt x="57" y="1103"/>
                </a:cubicBezTo>
                <a:cubicBezTo>
                  <a:pt x="13" y="1149"/>
                  <a:pt x="0" y="1207"/>
                  <a:pt x="22" y="1259"/>
                </a:cubicBezTo>
                <a:cubicBezTo>
                  <a:pt x="42" y="1306"/>
                  <a:pt x="89" y="1337"/>
                  <a:pt x="141" y="1337"/>
                </a:cubicBezTo>
                <a:cubicBezTo>
                  <a:pt x="324" y="1337"/>
                  <a:pt x="324" y="1337"/>
                  <a:pt x="324" y="1337"/>
                </a:cubicBezTo>
                <a:cubicBezTo>
                  <a:pt x="324" y="1547"/>
                  <a:pt x="324" y="1547"/>
                  <a:pt x="324" y="1547"/>
                </a:cubicBezTo>
                <a:cubicBezTo>
                  <a:pt x="324" y="1568"/>
                  <a:pt x="334" y="1590"/>
                  <a:pt x="349" y="1604"/>
                </a:cubicBezTo>
                <a:cubicBezTo>
                  <a:pt x="395" y="1648"/>
                  <a:pt x="453" y="1661"/>
                  <a:pt x="504" y="1640"/>
                </a:cubicBezTo>
                <a:cubicBezTo>
                  <a:pt x="552" y="1619"/>
                  <a:pt x="582" y="1573"/>
                  <a:pt x="582" y="1521"/>
                </a:cubicBezTo>
                <a:cubicBezTo>
                  <a:pt x="582" y="1337"/>
                  <a:pt x="582" y="1337"/>
                  <a:pt x="582" y="1337"/>
                </a:cubicBezTo>
                <a:cubicBezTo>
                  <a:pt x="1079" y="1337"/>
                  <a:pt x="1079" y="1337"/>
                  <a:pt x="1079" y="1337"/>
                </a:cubicBezTo>
                <a:cubicBezTo>
                  <a:pt x="1079" y="1547"/>
                  <a:pt x="1079" y="1547"/>
                  <a:pt x="1079" y="1547"/>
                </a:cubicBezTo>
                <a:cubicBezTo>
                  <a:pt x="1079" y="1568"/>
                  <a:pt x="1088" y="1590"/>
                  <a:pt x="1103" y="1604"/>
                </a:cubicBezTo>
                <a:cubicBezTo>
                  <a:pt x="1134" y="1634"/>
                  <a:pt x="1171" y="1650"/>
                  <a:pt x="1208" y="1650"/>
                </a:cubicBezTo>
                <a:cubicBezTo>
                  <a:pt x="1225" y="1650"/>
                  <a:pt x="1242" y="1647"/>
                  <a:pt x="1259" y="1640"/>
                </a:cubicBezTo>
                <a:cubicBezTo>
                  <a:pt x="1306" y="1619"/>
                  <a:pt x="1337" y="1573"/>
                  <a:pt x="1337" y="1521"/>
                </a:cubicBezTo>
                <a:cubicBezTo>
                  <a:pt x="1337" y="1337"/>
                  <a:pt x="1337" y="1337"/>
                  <a:pt x="1337" y="1337"/>
                </a:cubicBezTo>
                <a:cubicBezTo>
                  <a:pt x="1521" y="1337"/>
                  <a:pt x="1521" y="1337"/>
                  <a:pt x="1521" y="1337"/>
                </a:cubicBezTo>
                <a:cubicBezTo>
                  <a:pt x="1573" y="1337"/>
                  <a:pt x="1619" y="1306"/>
                  <a:pt x="1640" y="1259"/>
                </a:cubicBezTo>
                <a:cubicBezTo>
                  <a:pt x="1661" y="1207"/>
                  <a:pt x="1648" y="1149"/>
                  <a:pt x="1605" y="1103"/>
                </a:cubicBezTo>
                <a:cubicBezTo>
                  <a:pt x="1590" y="1089"/>
                  <a:pt x="1568" y="1079"/>
                  <a:pt x="1547" y="1079"/>
                </a:cubicBezTo>
                <a:cubicBezTo>
                  <a:pt x="1337" y="1079"/>
                  <a:pt x="1337" y="1079"/>
                  <a:pt x="1337" y="1079"/>
                </a:cubicBezTo>
                <a:cubicBezTo>
                  <a:pt x="1337" y="583"/>
                  <a:pt x="1337" y="583"/>
                  <a:pt x="1337" y="583"/>
                </a:cubicBezTo>
                <a:lnTo>
                  <a:pt x="1547" y="583"/>
                </a:lnTo>
                <a:close/>
                <a:moveTo>
                  <a:pt x="1297" y="1175"/>
                </a:moveTo>
                <a:cubicBezTo>
                  <a:pt x="1540" y="1175"/>
                  <a:pt x="1540" y="1175"/>
                  <a:pt x="1540" y="1175"/>
                </a:cubicBezTo>
                <a:cubicBezTo>
                  <a:pt x="1553" y="1191"/>
                  <a:pt x="1557" y="1207"/>
                  <a:pt x="1551" y="1221"/>
                </a:cubicBezTo>
                <a:cubicBezTo>
                  <a:pt x="1546" y="1233"/>
                  <a:pt x="1534" y="1241"/>
                  <a:pt x="1521" y="1241"/>
                </a:cubicBezTo>
                <a:cubicBezTo>
                  <a:pt x="1297" y="1241"/>
                  <a:pt x="1297" y="1241"/>
                  <a:pt x="1297" y="1241"/>
                </a:cubicBezTo>
                <a:cubicBezTo>
                  <a:pt x="1266" y="1241"/>
                  <a:pt x="1241" y="1266"/>
                  <a:pt x="1241" y="1297"/>
                </a:cubicBezTo>
                <a:cubicBezTo>
                  <a:pt x="1241" y="1521"/>
                  <a:pt x="1241" y="1521"/>
                  <a:pt x="1241" y="1521"/>
                </a:cubicBezTo>
                <a:cubicBezTo>
                  <a:pt x="1241" y="1534"/>
                  <a:pt x="1233" y="1546"/>
                  <a:pt x="1221" y="1551"/>
                </a:cubicBezTo>
                <a:cubicBezTo>
                  <a:pt x="1207" y="1557"/>
                  <a:pt x="1191" y="1553"/>
                  <a:pt x="1175" y="1540"/>
                </a:cubicBezTo>
                <a:cubicBezTo>
                  <a:pt x="1175" y="1297"/>
                  <a:pt x="1175" y="1297"/>
                  <a:pt x="1175" y="1297"/>
                </a:cubicBezTo>
                <a:cubicBezTo>
                  <a:pt x="1175" y="1266"/>
                  <a:pt x="1150" y="1241"/>
                  <a:pt x="1119" y="1241"/>
                </a:cubicBezTo>
                <a:cubicBezTo>
                  <a:pt x="543" y="1241"/>
                  <a:pt x="543" y="1241"/>
                  <a:pt x="543" y="1241"/>
                </a:cubicBezTo>
                <a:cubicBezTo>
                  <a:pt x="512" y="1241"/>
                  <a:pt x="486" y="1266"/>
                  <a:pt x="486" y="1297"/>
                </a:cubicBezTo>
                <a:cubicBezTo>
                  <a:pt x="486" y="1521"/>
                  <a:pt x="486" y="1521"/>
                  <a:pt x="486" y="1521"/>
                </a:cubicBezTo>
                <a:cubicBezTo>
                  <a:pt x="486" y="1534"/>
                  <a:pt x="479" y="1546"/>
                  <a:pt x="466" y="1551"/>
                </a:cubicBezTo>
                <a:cubicBezTo>
                  <a:pt x="453" y="1557"/>
                  <a:pt x="436" y="1553"/>
                  <a:pt x="420" y="1540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20" y="1266"/>
                  <a:pt x="395" y="1241"/>
                  <a:pt x="364" y="1241"/>
                </a:cubicBezTo>
                <a:cubicBezTo>
                  <a:pt x="141" y="1241"/>
                  <a:pt x="141" y="1241"/>
                  <a:pt x="141" y="1241"/>
                </a:cubicBezTo>
                <a:cubicBezTo>
                  <a:pt x="127" y="1241"/>
                  <a:pt x="116" y="1233"/>
                  <a:pt x="110" y="1221"/>
                </a:cubicBezTo>
                <a:cubicBezTo>
                  <a:pt x="104" y="1207"/>
                  <a:pt x="109" y="1191"/>
                  <a:pt x="122" y="1175"/>
                </a:cubicBezTo>
                <a:cubicBezTo>
                  <a:pt x="364" y="1175"/>
                  <a:pt x="364" y="1175"/>
                  <a:pt x="364" y="1175"/>
                </a:cubicBezTo>
                <a:cubicBezTo>
                  <a:pt x="395" y="1175"/>
                  <a:pt x="420" y="1150"/>
                  <a:pt x="420" y="1119"/>
                </a:cubicBezTo>
                <a:cubicBezTo>
                  <a:pt x="420" y="543"/>
                  <a:pt x="420" y="543"/>
                  <a:pt x="420" y="543"/>
                </a:cubicBezTo>
                <a:cubicBezTo>
                  <a:pt x="420" y="512"/>
                  <a:pt x="395" y="487"/>
                  <a:pt x="364" y="487"/>
                </a:cubicBezTo>
                <a:cubicBezTo>
                  <a:pt x="141" y="487"/>
                  <a:pt x="141" y="487"/>
                  <a:pt x="141" y="487"/>
                </a:cubicBezTo>
                <a:cubicBezTo>
                  <a:pt x="127" y="487"/>
                  <a:pt x="116" y="479"/>
                  <a:pt x="110" y="466"/>
                </a:cubicBezTo>
                <a:cubicBezTo>
                  <a:pt x="104" y="453"/>
                  <a:pt x="109" y="437"/>
                  <a:pt x="122" y="421"/>
                </a:cubicBezTo>
                <a:cubicBezTo>
                  <a:pt x="364" y="421"/>
                  <a:pt x="364" y="421"/>
                  <a:pt x="364" y="421"/>
                </a:cubicBezTo>
                <a:cubicBezTo>
                  <a:pt x="395" y="421"/>
                  <a:pt x="420" y="395"/>
                  <a:pt x="420" y="364"/>
                </a:cubicBezTo>
                <a:cubicBezTo>
                  <a:pt x="420" y="141"/>
                  <a:pt x="420" y="141"/>
                  <a:pt x="420" y="141"/>
                </a:cubicBezTo>
                <a:cubicBezTo>
                  <a:pt x="420" y="127"/>
                  <a:pt x="428" y="116"/>
                  <a:pt x="441" y="110"/>
                </a:cubicBezTo>
                <a:cubicBezTo>
                  <a:pt x="454" y="104"/>
                  <a:pt x="470" y="108"/>
                  <a:pt x="486" y="122"/>
                </a:cubicBezTo>
                <a:cubicBezTo>
                  <a:pt x="486" y="364"/>
                  <a:pt x="486" y="364"/>
                  <a:pt x="486" y="364"/>
                </a:cubicBezTo>
                <a:cubicBezTo>
                  <a:pt x="486" y="395"/>
                  <a:pt x="512" y="421"/>
                  <a:pt x="543" y="421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50" y="421"/>
                  <a:pt x="1175" y="395"/>
                  <a:pt x="1175" y="364"/>
                </a:cubicBezTo>
                <a:cubicBezTo>
                  <a:pt x="1175" y="141"/>
                  <a:pt x="1175" y="141"/>
                  <a:pt x="1175" y="141"/>
                </a:cubicBezTo>
                <a:cubicBezTo>
                  <a:pt x="1175" y="127"/>
                  <a:pt x="1183" y="116"/>
                  <a:pt x="1195" y="110"/>
                </a:cubicBezTo>
                <a:cubicBezTo>
                  <a:pt x="1209" y="104"/>
                  <a:pt x="1225" y="108"/>
                  <a:pt x="1241" y="122"/>
                </a:cubicBezTo>
                <a:cubicBezTo>
                  <a:pt x="1241" y="364"/>
                  <a:pt x="1241" y="364"/>
                  <a:pt x="1241" y="364"/>
                </a:cubicBezTo>
                <a:cubicBezTo>
                  <a:pt x="1241" y="395"/>
                  <a:pt x="1266" y="421"/>
                  <a:pt x="1297" y="421"/>
                </a:cubicBezTo>
                <a:cubicBezTo>
                  <a:pt x="1521" y="421"/>
                  <a:pt x="1521" y="421"/>
                  <a:pt x="1521" y="421"/>
                </a:cubicBezTo>
                <a:cubicBezTo>
                  <a:pt x="1534" y="421"/>
                  <a:pt x="1546" y="428"/>
                  <a:pt x="1551" y="441"/>
                </a:cubicBezTo>
                <a:cubicBezTo>
                  <a:pt x="1557" y="454"/>
                  <a:pt x="1553" y="471"/>
                  <a:pt x="1540" y="487"/>
                </a:cubicBezTo>
                <a:cubicBezTo>
                  <a:pt x="1297" y="487"/>
                  <a:pt x="1297" y="487"/>
                  <a:pt x="1297" y="487"/>
                </a:cubicBezTo>
                <a:cubicBezTo>
                  <a:pt x="1266" y="487"/>
                  <a:pt x="1241" y="512"/>
                  <a:pt x="1241" y="543"/>
                </a:cubicBezTo>
                <a:cubicBezTo>
                  <a:pt x="1241" y="1119"/>
                  <a:pt x="1241" y="1119"/>
                  <a:pt x="1241" y="1119"/>
                </a:cubicBezTo>
                <a:cubicBezTo>
                  <a:pt x="1241" y="1150"/>
                  <a:pt x="1266" y="1175"/>
                  <a:pt x="1297" y="1175"/>
                </a:cubicBezTo>
                <a:close/>
                <a:moveTo>
                  <a:pt x="1119" y="487"/>
                </a:moveTo>
                <a:cubicBezTo>
                  <a:pt x="543" y="487"/>
                  <a:pt x="543" y="487"/>
                  <a:pt x="543" y="487"/>
                </a:cubicBezTo>
                <a:cubicBezTo>
                  <a:pt x="512" y="487"/>
                  <a:pt x="486" y="512"/>
                  <a:pt x="486" y="543"/>
                </a:cubicBezTo>
                <a:cubicBezTo>
                  <a:pt x="486" y="1119"/>
                  <a:pt x="486" y="1119"/>
                  <a:pt x="486" y="1119"/>
                </a:cubicBezTo>
                <a:cubicBezTo>
                  <a:pt x="486" y="1150"/>
                  <a:pt x="512" y="1175"/>
                  <a:pt x="543" y="1175"/>
                </a:cubicBezTo>
                <a:cubicBezTo>
                  <a:pt x="1119" y="1175"/>
                  <a:pt x="1119" y="1175"/>
                  <a:pt x="1119" y="1175"/>
                </a:cubicBezTo>
                <a:cubicBezTo>
                  <a:pt x="1150" y="1175"/>
                  <a:pt x="1175" y="1150"/>
                  <a:pt x="1175" y="1119"/>
                </a:cubicBezTo>
                <a:cubicBezTo>
                  <a:pt x="1175" y="543"/>
                  <a:pt x="1175" y="543"/>
                  <a:pt x="1175" y="543"/>
                </a:cubicBezTo>
                <a:cubicBezTo>
                  <a:pt x="1175" y="512"/>
                  <a:pt x="1150" y="487"/>
                  <a:pt x="1119" y="487"/>
                </a:cubicBezTo>
                <a:close/>
                <a:moveTo>
                  <a:pt x="1079" y="1079"/>
                </a:moveTo>
                <a:cubicBezTo>
                  <a:pt x="582" y="1079"/>
                  <a:pt x="582" y="1079"/>
                  <a:pt x="582" y="1079"/>
                </a:cubicBezTo>
                <a:cubicBezTo>
                  <a:pt x="582" y="583"/>
                  <a:pt x="582" y="583"/>
                  <a:pt x="582" y="583"/>
                </a:cubicBezTo>
                <a:cubicBezTo>
                  <a:pt x="1079" y="583"/>
                  <a:pt x="1079" y="583"/>
                  <a:pt x="1079" y="583"/>
                </a:cubicBezTo>
                <a:lnTo>
                  <a:pt x="1079" y="1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8" name="Freeform 261"/>
          <p:cNvSpPr>
            <a:spLocks noEditPoints="1"/>
          </p:cNvSpPr>
          <p:nvPr/>
        </p:nvSpPr>
        <p:spPr bwMode="auto">
          <a:xfrm>
            <a:off x="9652819" y="3236111"/>
            <a:ext cx="327559" cy="392250"/>
          </a:xfrm>
          <a:custGeom>
            <a:avLst/>
            <a:gdLst>
              <a:gd name="T0" fmla="*/ 278 w 1367"/>
              <a:gd name="T1" fmla="*/ 394 h 1638"/>
              <a:gd name="T2" fmla="*/ 673 w 1367"/>
              <a:gd name="T3" fmla="*/ 789 h 1638"/>
              <a:gd name="T4" fmla="*/ 1068 w 1367"/>
              <a:gd name="T5" fmla="*/ 394 h 1638"/>
              <a:gd name="T6" fmla="*/ 673 w 1367"/>
              <a:gd name="T7" fmla="*/ 0 h 1638"/>
              <a:gd name="T8" fmla="*/ 972 w 1367"/>
              <a:gd name="T9" fmla="*/ 394 h 1638"/>
              <a:gd name="T10" fmla="*/ 673 w 1367"/>
              <a:gd name="T11" fmla="*/ 693 h 1638"/>
              <a:gd name="T12" fmla="*/ 374 w 1367"/>
              <a:gd name="T13" fmla="*/ 394 h 1638"/>
              <a:gd name="T14" fmla="*/ 673 w 1367"/>
              <a:gd name="T15" fmla="*/ 96 h 1638"/>
              <a:gd name="T16" fmla="*/ 972 w 1367"/>
              <a:gd name="T17" fmla="*/ 394 h 1638"/>
              <a:gd name="T18" fmla="*/ 1078 w 1367"/>
              <a:gd name="T19" fmla="*/ 1638 h 1638"/>
              <a:gd name="T20" fmla="*/ 1367 w 1367"/>
              <a:gd name="T21" fmla="*/ 1356 h 1638"/>
              <a:gd name="T22" fmla="*/ 1350 w 1367"/>
              <a:gd name="T23" fmla="*/ 1156 h 1638"/>
              <a:gd name="T24" fmla="*/ 1282 w 1367"/>
              <a:gd name="T25" fmla="*/ 955 h 1638"/>
              <a:gd name="T26" fmla="*/ 1125 w 1367"/>
              <a:gd name="T27" fmla="*/ 812 h 1638"/>
              <a:gd name="T28" fmla="*/ 942 w 1367"/>
              <a:gd name="T29" fmla="*/ 818 h 1638"/>
              <a:gd name="T30" fmla="*/ 789 w 1367"/>
              <a:gd name="T31" fmla="*/ 899 h 1638"/>
              <a:gd name="T32" fmla="*/ 577 w 1367"/>
              <a:gd name="T33" fmla="*/ 899 h 1638"/>
              <a:gd name="T34" fmla="*/ 424 w 1367"/>
              <a:gd name="T35" fmla="*/ 818 h 1638"/>
              <a:gd name="T36" fmla="*/ 242 w 1367"/>
              <a:gd name="T37" fmla="*/ 812 h 1638"/>
              <a:gd name="T38" fmla="*/ 85 w 1367"/>
              <a:gd name="T39" fmla="*/ 955 h 1638"/>
              <a:gd name="T40" fmla="*/ 16 w 1367"/>
              <a:gd name="T41" fmla="*/ 1156 h 1638"/>
              <a:gd name="T42" fmla="*/ 0 w 1367"/>
              <a:gd name="T43" fmla="*/ 1356 h 1638"/>
              <a:gd name="T44" fmla="*/ 289 w 1367"/>
              <a:gd name="T45" fmla="*/ 1638 h 1638"/>
              <a:gd name="T46" fmla="*/ 111 w 1367"/>
              <a:gd name="T47" fmla="*/ 1173 h 1638"/>
              <a:gd name="T48" fmla="*/ 168 w 1367"/>
              <a:gd name="T49" fmla="*/ 1002 h 1638"/>
              <a:gd name="T50" fmla="*/ 277 w 1367"/>
              <a:gd name="T51" fmla="*/ 902 h 1638"/>
              <a:gd name="T52" fmla="*/ 372 w 1367"/>
              <a:gd name="T53" fmla="*/ 899 h 1638"/>
              <a:gd name="T54" fmla="*/ 548 w 1367"/>
              <a:gd name="T55" fmla="*/ 991 h 1638"/>
              <a:gd name="T56" fmla="*/ 819 w 1367"/>
              <a:gd name="T57" fmla="*/ 991 h 1638"/>
              <a:gd name="T58" fmla="*/ 995 w 1367"/>
              <a:gd name="T59" fmla="*/ 899 h 1638"/>
              <a:gd name="T60" fmla="*/ 1089 w 1367"/>
              <a:gd name="T61" fmla="*/ 902 h 1638"/>
              <a:gd name="T62" fmla="*/ 1198 w 1367"/>
              <a:gd name="T63" fmla="*/ 1002 h 1638"/>
              <a:gd name="T64" fmla="*/ 1256 w 1367"/>
              <a:gd name="T65" fmla="*/ 1173 h 1638"/>
              <a:gd name="T66" fmla="*/ 1268 w 1367"/>
              <a:gd name="T67" fmla="*/ 1266 h 1638"/>
              <a:gd name="T68" fmla="*/ 1220 w 1367"/>
              <a:gd name="T69" fmla="*/ 1492 h 1638"/>
              <a:gd name="T70" fmla="*/ 289 w 1367"/>
              <a:gd name="T71" fmla="*/ 1542 h 1638"/>
              <a:gd name="T72" fmla="*/ 96 w 1367"/>
              <a:gd name="T73" fmla="*/ 1356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7" h="1638">
                <a:moveTo>
                  <a:pt x="394" y="115"/>
                </a:moveTo>
                <a:cubicBezTo>
                  <a:pt x="317" y="192"/>
                  <a:pt x="278" y="286"/>
                  <a:pt x="278" y="394"/>
                </a:cubicBezTo>
                <a:cubicBezTo>
                  <a:pt x="278" y="503"/>
                  <a:pt x="317" y="596"/>
                  <a:pt x="394" y="673"/>
                </a:cubicBezTo>
                <a:cubicBezTo>
                  <a:pt x="471" y="750"/>
                  <a:pt x="565" y="789"/>
                  <a:pt x="673" y="789"/>
                </a:cubicBezTo>
                <a:cubicBezTo>
                  <a:pt x="781" y="789"/>
                  <a:pt x="875" y="750"/>
                  <a:pt x="952" y="673"/>
                </a:cubicBezTo>
                <a:cubicBezTo>
                  <a:pt x="1029" y="596"/>
                  <a:pt x="1068" y="503"/>
                  <a:pt x="1068" y="394"/>
                </a:cubicBezTo>
                <a:cubicBezTo>
                  <a:pt x="1068" y="286"/>
                  <a:pt x="1029" y="192"/>
                  <a:pt x="952" y="115"/>
                </a:cubicBezTo>
                <a:cubicBezTo>
                  <a:pt x="875" y="38"/>
                  <a:pt x="781" y="0"/>
                  <a:pt x="673" y="0"/>
                </a:cubicBezTo>
                <a:cubicBezTo>
                  <a:pt x="565" y="0"/>
                  <a:pt x="471" y="38"/>
                  <a:pt x="394" y="115"/>
                </a:cubicBezTo>
                <a:close/>
                <a:moveTo>
                  <a:pt x="972" y="394"/>
                </a:moveTo>
                <a:cubicBezTo>
                  <a:pt x="972" y="477"/>
                  <a:pt x="943" y="546"/>
                  <a:pt x="884" y="605"/>
                </a:cubicBezTo>
                <a:cubicBezTo>
                  <a:pt x="825" y="664"/>
                  <a:pt x="756" y="693"/>
                  <a:pt x="673" y="693"/>
                </a:cubicBezTo>
                <a:cubicBezTo>
                  <a:pt x="590" y="693"/>
                  <a:pt x="521" y="664"/>
                  <a:pt x="462" y="605"/>
                </a:cubicBezTo>
                <a:cubicBezTo>
                  <a:pt x="403" y="546"/>
                  <a:pt x="374" y="477"/>
                  <a:pt x="374" y="394"/>
                </a:cubicBezTo>
                <a:cubicBezTo>
                  <a:pt x="374" y="311"/>
                  <a:pt x="403" y="242"/>
                  <a:pt x="462" y="183"/>
                </a:cubicBezTo>
                <a:cubicBezTo>
                  <a:pt x="521" y="124"/>
                  <a:pt x="590" y="96"/>
                  <a:pt x="673" y="96"/>
                </a:cubicBezTo>
                <a:cubicBezTo>
                  <a:pt x="756" y="96"/>
                  <a:pt x="825" y="124"/>
                  <a:pt x="884" y="183"/>
                </a:cubicBezTo>
                <a:cubicBezTo>
                  <a:pt x="943" y="242"/>
                  <a:pt x="972" y="311"/>
                  <a:pt x="972" y="394"/>
                </a:cubicBezTo>
                <a:close/>
                <a:moveTo>
                  <a:pt x="289" y="1638"/>
                </a:moveTo>
                <a:cubicBezTo>
                  <a:pt x="1078" y="1638"/>
                  <a:pt x="1078" y="1638"/>
                  <a:pt x="1078" y="1638"/>
                </a:cubicBezTo>
                <a:cubicBezTo>
                  <a:pt x="1163" y="1638"/>
                  <a:pt x="1233" y="1612"/>
                  <a:pt x="1286" y="1562"/>
                </a:cubicBezTo>
                <a:cubicBezTo>
                  <a:pt x="1340" y="1511"/>
                  <a:pt x="1367" y="1442"/>
                  <a:pt x="1367" y="1356"/>
                </a:cubicBezTo>
                <a:cubicBezTo>
                  <a:pt x="1367" y="1323"/>
                  <a:pt x="1366" y="1291"/>
                  <a:pt x="1363" y="1259"/>
                </a:cubicBezTo>
                <a:cubicBezTo>
                  <a:pt x="1361" y="1228"/>
                  <a:pt x="1357" y="1193"/>
                  <a:pt x="1350" y="1156"/>
                </a:cubicBezTo>
                <a:cubicBezTo>
                  <a:pt x="1344" y="1119"/>
                  <a:pt x="1335" y="1084"/>
                  <a:pt x="1325" y="1052"/>
                </a:cubicBezTo>
                <a:cubicBezTo>
                  <a:pt x="1314" y="1019"/>
                  <a:pt x="1300" y="986"/>
                  <a:pt x="1282" y="955"/>
                </a:cubicBezTo>
                <a:cubicBezTo>
                  <a:pt x="1263" y="922"/>
                  <a:pt x="1242" y="894"/>
                  <a:pt x="1217" y="871"/>
                </a:cubicBezTo>
                <a:cubicBezTo>
                  <a:pt x="1192" y="846"/>
                  <a:pt x="1161" y="827"/>
                  <a:pt x="1125" y="812"/>
                </a:cubicBezTo>
                <a:cubicBezTo>
                  <a:pt x="1089" y="798"/>
                  <a:pt x="1049" y="791"/>
                  <a:pt x="1006" y="791"/>
                </a:cubicBezTo>
                <a:cubicBezTo>
                  <a:pt x="990" y="791"/>
                  <a:pt x="973" y="798"/>
                  <a:pt x="942" y="818"/>
                </a:cubicBezTo>
                <a:cubicBezTo>
                  <a:pt x="923" y="831"/>
                  <a:pt x="901" y="845"/>
                  <a:pt x="875" y="861"/>
                </a:cubicBezTo>
                <a:cubicBezTo>
                  <a:pt x="854" y="875"/>
                  <a:pt x="825" y="888"/>
                  <a:pt x="789" y="899"/>
                </a:cubicBezTo>
                <a:cubicBezTo>
                  <a:pt x="754" y="911"/>
                  <a:pt x="718" y="916"/>
                  <a:pt x="683" y="916"/>
                </a:cubicBezTo>
                <a:cubicBezTo>
                  <a:pt x="648" y="916"/>
                  <a:pt x="613" y="911"/>
                  <a:pt x="577" y="899"/>
                </a:cubicBezTo>
                <a:cubicBezTo>
                  <a:pt x="542" y="888"/>
                  <a:pt x="513" y="875"/>
                  <a:pt x="491" y="861"/>
                </a:cubicBezTo>
                <a:cubicBezTo>
                  <a:pt x="466" y="845"/>
                  <a:pt x="444" y="831"/>
                  <a:pt x="424" y="818"/>
                </a:cubicBezTo>
                <a:cubicBezTo>
                  <a:pt x="393" y="798"/>
                  <a:pt x="377" y="791"/>
                  <a:pt x="360" y="791"/>
                </a:cubicBezTo>
                <a:cubicBezTo>
                  <a:pt x="318" y="791"/>
                  <a:pt x="278" y="798"/>
                  <a:pt x="242" y="812"/>
                </a:cubicBezTo>
                <a:cubicBezTo>
                  <a:pt x="206" y="827"/>
                  <a:pt x="175" y="846"/>
                  <a:pt x="149" y="871"/>
                </a:cubicBezTo>
                <a:cubicBezTo>
                  <a:pt x="125" y="894"/>
                  <a:pt x="103" y="922"/>
                  <a:pt x="85" y="955"/>
                </a:cubicBezTo>
                <a:cubicBezTo>
                  <a:pt x="67" y="986"/>
                  <a:pt x="52" y="1019"/>
                  <a:pt x="42" y="1052"/>
                </a:cubicBezTo>
                <a:cubicBezTo>
                  <a:pt x="32" y="1084"/>
                  <a:pt x="23" y="1119"/>
                  <a:pt x="16" y="1156"/>
                </a:cubicBezTo>
                <a:cubicBezTo>
                  <a:pt x="10" y="1193"/>
                  <a:pt x="5" y="1227"/>
                  <a:pt x="3" y="1259"/>
                </a:cubicBezTo>
                <a:cubicBezTo>
                  <a:pt x="1" y="1291"/>
                  <a:pt x="0" y="1323"/>
                  <a:pt x="0" y="1356"/>
                </a:cubicBezTo>
                <a:cubicBezTo>
                  <a:pt x="0" y="1442"/>
                  <a:pt x="27" y="1511"/>
                  <a:pt x="81" y="1562"/>
                </a:cubicBezTo>
                <a:cubicBezTo>
                  <a:pt x="134" y="1612"/>
                  <a:pt x="204" y="1638"/>
                  <a:pt x="289" y="1638"/>
                </a:cubicBezTo>
                <a:close/>
                <a:moveTo>
                  <a:pt x="99" y="1266"/>
                </a:moveTo>
                <a:cubicBezTo>
                  <a:pt x="101" y="1238"/>
                  <a:pt x="105" y="1206"/>
                  <a:pt x="111" y="1173"/>
                </a:cubicBezTo>
                <a:cubicBezTo>
                  <a:pt x="117" y="1140"/>
                  <a:pt x="124" y="1109"/>
                  <a:pt x="133" y="1081"/>
                </a:cubicBezTo>
                <a:cubicBezTo>
                  <a:pt x="142" y="1054"/>
                  <a:pt x="154" y="1028"/>
                  <a:pt x="168" y="1002"/>
                </a:cubicBezTo>
                <a:cubicBezTo>
                  <a:pt x="182" y="978"/>
                  <a:pt x="198" y="957"/>
                  <a:pt x="215" y="940"/>
                </a:cubicBezTo>
                <a:cubicBezTo>
                  <a:pt x="232" y="924"/>
                  <a:pt x="253" y="911"/>
                  <a:pt x="277" y="902"/>
                </a:cubicBezTo>
                <a:cubicBezTo>
                  <a:pt x="300" y="893"/>
                  <a:pt x="325" y="888"/>
                  <a:pt x="353" y="887"/>
                </a:cubicBezTo>
                <a:cubicBezTo>
                  <a:pt x="356" y="889"/>
                  <a:pt x="362" y="892"/>
                  <a:pt x="372" y="899"/>
                </a:cubicBezTo>
                <a:cubicBezTo>
                  <a:pt x="392" y="911"/>
                  <a:pt x="414" y="926"/>
                  <a:pt x="439" y="942"/>
                </a:cubicBezTo>
                <a:cubicBezTo>
                  <a:pt x="468" y="960"/>
                  <a:pt x="504" y="977"/>
                  <a:pt x="548" y="991"/>
                </a:cubicBezTo>
                <a:cubicBezTo>
                  <a:pt x="593" y="1005"/>
                  <a:pt x="638" y="1012"/>
                  <a:pt x="683" y="1012"/>
                </a:cubicBezTo>
                <a:cubicBezTo>
                  <a:pt x="728" y="1012"/>
                  <a:pt x="774" y="1005"/>
                  <a:pt x="819" y="991"/>
                </a:cubicBezTo>
                <a:cubicBezTo>
                  <a:pt x="862" y="977"/>
                  <a:pt x="899" y="960"/>
                  <a:pt x="927" y="942"/>
                </a:cubicBezTo>
                <a:cubicBezTo>
                  <a:pt x="953" y="926"/>
                  <a:pt x="975" y="912"/>
                  <a:pt x="995" y="899"/>
                </a:cubicBezTo>
                <a:cubicBezTo>
                  <a:pt x="1004" y="892"/>
                  <a:pt x="1010" y="889"/>
                  <a:pt x="1014" y="887"/>
                </a:cubicBezTo>
                <a:cubicBezTo>
                  <a:pt x="1041" y="888"/>
                  <a:pt x="1067" y="893"/>
                  <a:pt x="1089" y="902"/>
                </a:cubicBezTo>
                <a:cubicBezTo>
                  <a:pt x="1114" y="911"/>
                  <a:pt x="1135" y="924"/>
                  <a:pt x="1151" y="940"/>
                </a:cubicBezTo>
                <a:cubicBezTo>
                  <a:pt x="1169" y="957"/>
                  <a:pt x="1185" y="978"/>
                  <a:pt x="1198" y="1002"/>
                </a:cubicBezTo>
                <a:cubicBezTo>
                  <a:pt x="1213" y="1028"/>
                  <a:pt x="1225" y="1054"/>
                  <a:pt x="1233" y="1081"/>
                </a:cubicBezTo>
                <a:cubicBezTo>
                  <a:pt x="1242" y="1109"/>
                  <a:pt x="1250" y="1140"/>
                  <a:pt x="1256" y="1173"/>
                </a:cubicBezTo>
                <a:cubicBezTo>
                  <a:pt x="1262" y="1206"/>
                  <a:pt x="1266" y="1238"/>
                  <a:pt x="1268" y="1266"/>
                </a:cubicBezTo>
                <a:cubicBezTo>
                  <a:pt x="1268" y="1266"/>
                  <a:pt x="1268" y="1266"/>
                  <a:pt x="1268" y="1266"/>
                </a:cubicBezTo>
                <a:cubicBezTo>
                  <a:pt x="1270" y="1295"/>
                  <a:pt x="1271" y="1325"/>
                  <a:pt x="1271" y="1356"/>
                </a:cubicBezTo>
                <a:cubicBezTo>
                  <a:pt x="1271" y="1415"/>
                  <a:pt x="1254" y="1460"/>
                  <a:pt x="1220" y="1492"/>
                </a:cubicBezTo>
                <a:cubicBezTo>
                  <a:pt x="1185" y="1526"/>
                  <a:pt x="1138" y="1542"/>
                  <a:pt x="1078" y="1542"/>
                </a:cubicBezTo>
                <a:cubicBezTo>
                  <a:pt x="289" y="1542"/>
                  <a:pt x="289" y="1542"/>
                  <a:pt x="289" y="1542"/>
                </a:cubicBezTo>
                <a:cubicBezTo>
                  <a:pt x="228" y="1542"/>
                  <a:pt x="182" y="1526"/>
                  <a:pt x="147" y="1492"/>
                </a:cubicBezTo>
                <a:cubicBezTo>
                  <a:pt x="113" y="1460"/>
                  <a:pt x="96" y="1415"/>
                  <a:pt x="96" y="1356"/>
                </a:cubicBezTo>
                <a:cubicBezTo>
                  <a:pt x="96" y="1326"/>
                  <a:pt x="97" y="1295"/>
                  <a:pt x="99" y="1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9" name="Freeform 255"/>
          <p:cNvSpPr>
            <a:spLocks noEditPoints="1"/>
          </p:cNvSpPr>
          <p:nvPr/>
        </p:nvSpPr>
        <p:spPr bwMode="auto">
          <a:xfrm>
            <a:off x="9618420" y="5973864"/>
            <a:ext cx="396357" cy="308930"/>
          </a:xfrm>
          <a:custGeom>
            <a:avLst/>
            <a:gdLst>
              <a:gd name="T0" fmla="*/ 858 w 1654"/>
              <a:gd name="T1" fmla="*/ 873 h 1290"/>
              <a:gd name="T2" fmla="*/ 584 w 1654"/>
              <a:gd name="T3" fmla="*/ 665 h 1290"/>
              <a:gd name="T4" fmla="*/ 725 w 1654"/>
              <a:gd name="T5" fmla="*/ 627 h 1290"/>
              <a:gd name="T6" fmla="*/ 445 w 1654"/>
              <a:gd name="T7" fmla="*/ 194 h 1290"/>
              <a:gd name="T8" fmla="*/ 305 w 1654"/>
              <a:gd name="T9" fmla="*/ 194 h 1290"/>
              <a:gd name="T10" fmla="*/ 25 w 1654"/>
              <a:gd name="T11" fmla="*/ 627 h 1290"/>
              <a:gd name="T12" fmla="*/ 167 w 1654"/>
              <a:gd name="T13" fmla="*/ 665 h 1290"/>
              <a:gd name="T14" fmla="*/ 375 w 1654"/>
              <a:gd name="T15" fmla="*/ 1290 h 1290"/>
              <a:gd name="T16" fmla="*/ 1132 w 1654"/>
              <a:gd name="T17" fmla="*/ 1251 h 1290"/>
              <a:gd name="T18" fmla="*/ 928 w 1654"/>
              <a:gd name="T19" fmla="*/ 905 h 1290"/>
              <a:gd name="T20" fmla="*/ 262 w 1654"/>
              <a:gd name="T21" fmla="*/ 1081 h 1290"/>
              <a:gd name="T22" fmla="*/ 193 w 1654"/>
              <a:gd name="T23" fmla="*/ 569 h 1290"/>
              <a:gd name="T24" fmla="*/ 375 w 1654"/>
              <a:gd name="T25" fmla="*/ 260 h 1290"/>
              <a:gd name="T26" fmla="*/ 557 w 1654"/>
              <a:gd name="T27" fmla="*/ 569 h 1290"/>
              <a:gd name="T28" fmla="*/ 488 w 1654"/>
              <a:gd name="T29" fmla="*/ 899 h 1290"/>
              <a:gd name="T30" fmla="*/ 856 w 1654"/>
              <a:gd name="T31" fmla="*/ 968 h 1290"/>
              <a:gd name="T32" fmla="*/ 375 w 1654"/>
              <a:gd name="T33" fmla="*/ 1194 h 1290"/>
              <a:gd name="T34" fmla="*/ 1487 w 1654"/>
              <a:gd name="T35" fmla="*/ 625 h 1290"/>
              <a:gd name="T36" fmla="*/ 1278 w 1654"/>
              <a:gd name="T37" fmla="*/ 0 h 1290"/>
              <a:gd name="T38" fmla="*/ 521 w 1654"/>
              <a:gd name="T39" fmla="*/ 39 h 1290"/>
              <a:gd name="T40" fmla="*/ 726 w 1654"/>
              <a:gd name="T41" fmla="*/ 385 h 1290"/>
              <a:gd name="T42" fmla="*/ 1070 w 1654"/>
              <a:gd name="T43" fmla="*/ 417 h 1290"/>
              <a:gd name="T44" fmla="*/ 1005 w 1654"/>
              <a:gd name="T45" fmla="*/ 625 h 1290"/>
              <a:gd name="T46" fmla="*/ 934 w 1654"/>
              <a:gd name="T47" fmla="*/ 778 h 1290"/>
              <a:gd name="T48" fmla="*/ 1278 w 1654"/>
              <a:gd name="T49" fmla="*/ 1128 h 1290"/>
              <a:gd name="T50" fmla="*/ 1623 w 1654"/>
              <a:gd name="T51" fmla="*/ 778 h 1290"/>
              <a:gd name="T52" fmla="*/ 1552 w 1654"/>
              <a:gd name="T53" fmla="*/ 625 h 1290"/>
              <a:gd name="T54" fmla="*/ 1011 w 1654"/>
              <a:gd name="T55" fmla="*/ 720 h 1290"/>
              <a:gd name="T56" fmla="*/ 1166 w 1654"/>
              <a:gd name="T57" fmla="*/ 651 h 1290"/>
              <a:gd name="T58" fmla="*/ 1096 w 1654"/>
              <a:gd name="T59" fmla="*/ 321 h 1290"/>
              <a:gd name="T60" fmla="*/ 604 w 1654"/>
              <a:gd name="T61" fmla="*/ 96 h 1290"/>
              <a:gd name="T62" fmla="*/ 1391 w 1654"/>
              <a:gd name="T63" fmla="*/ 209 h 1290"/>
              <a:gd name="T64" fmla="*/ 1461 w 1654"/>
              <a:gd name="T65" fmla="*/ 720 h 1290"/>
              <a:gd name="T66" fmla="*/ 1278 w 1654"/>
              <a:gd name="T67" fmla="*/ 103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54" h="1290">
                <a:moveTo>
                  <a:pt x="928" y="905"/>
                </a:moveTo>
                <a:cubicBezTo>
                  <a:pt x="910" y="884"/>
                  <a:pt x="885" y="873"/>
                  <a:pt x="858" y="873"/>
                </a:cubicBezTo>
                <a:cubicBezTo>
                  <a:pt x="584" y="873"/>
                  <a:pt x="584" y="873"/>
                  <a:pt x="584" y="873"/>
                </a:cubicBezTo>
                <a:cubicBezTo>
                  <a:pt x="584" y="665"/>
                  <a:pt x="584" y="665"/>
                  <a:pt x="584" y="665"/>
                </a:cubicBezTo>
                <a:cubicBezTo>
                  <a:pt x="649" y="665"/>
                  <a:pt x="649" y="665"/>
                  <a:pt x="649" y="665"/>
                </a:cubicBezTo>
                <a:cubicBezTo>
                  <a:pt x="679" y="665"/>
                  <a:pt x="708" y="651"/>
                  <a:pt x="725" y="627"/>
                </a:cubicBezTo>
                <a:cubicBezTo>
                  <a:pt x="750" y="592"/>
                  <a:pt x="748" y="545"/>
                  <a:pt x="720" y="512"/>
                </a:cubicBezTo>
                <a:cubicBezTo>
                  <a:pt x="445" y="194"/>
                  <a:pt x="445" y="194"/>
                  <a:pt x="445" y="194"/>
                </a:cubicBezTo>
                <a:cubicBezTo>
                  <a:pt x="428" y="174"/>
                  <a:pt x="402" y="162"/>
                  <a:pt x="375" y="162"/>
                </a:cubicBezTo>
                <a:cubicBezTo>
                  <a:pt x="348" y="162"/>
                  <a:pt x="323" y="174"/>
                  <a:pt x="305" y="194"/>
                </a:cubicBezTo>
                <a:cubicBezTo>
                  <a:pt x="30" y="512"/>
                  <a:pt x="30" y="512"/>
                  <a:pt x="30" y="512"/>
                </a:cubicBezTo>
                <a:cubicBezTo>
                  <a:pt x="2" y="545"/>
                  <a:pt x="0" y="592"/>
                  <a:pt x="25" y="627"/>
                </a:cubicBezTo>
                <a:cubicBezTo>
                  <a:pt x="42" y="651"/>
                  <a:pt x="71" y="665"/>
                  <a:pt x="101" y="665"/>
                </a:cubicBezTo>
                <a:cubicBezTo>
                  <a:pt x="167" y="665"/>
                  <a:pt x="167" y="665"/>
                  <a:pt x="167" y="665"/>
                </a:cubicBezTo>
                <a:cubicBezTo>
                  <a:pt x="167" y="1081"/>
                  <a:pt x="167" y="1081"/>
                  <a:pt x="167" y="1081"/>
                </a:cubicBezTo>
                <a:cubicBezTo>
                  <a:pt x="167" y="1196"/>
                  <a:pt x="260" y="1290"/>
                  <a:pt x="375" y="1290"/>
                </a:cubicBezTo>
                <a:cubicBezTo>
                  <a:pt x="1056" y="1290"/>
                  <a:pt x="1056" y="1290"/>
                  <a:pt x="1056" y="1290"/>
                </a:cubicBezTo>
                <a:cubicBezTo>
                  <a:pt x="1086" y="1290"/>
                  <a:pt x="1115" y="1275"/>
                  <a:pt x="1132" y="1251"/>
                </a:cubicBezTo>
                <a:cubicBezTo>
                  <a:pt x="1157" y="1216"/>
                  <a:pt x="1155" y="1169"/>
                  <a:pt x="1127" y="1137"/>
                </a:cubicBezTo>
                <a:lnTo>
                  <a:pt x="928" y="905"/>
                </a:lnTo>
                <a:close/>
                <a:moveTo>
                  <a:pt x="375" y="1194"/>
                </a:moveTo>
                <a:cubicBezTo>
                  <a:pt x="313" y="1194"/>
                  <a:pt x="262" y="1143"/>
                  <a:pt x="262" y="1081"/>
                </a:cubicBezTo>
                <a:cubicBezTo>
                  <a:pt x="262" y="639"/>
                  <a:pt x="262" y="639"/>
                  <a:pt x="262" y="639"/>
                </a:cubicBezTo>
                <a:cubicBezTo>
                  <a:pt x="262" y="601"/>
                  <a:pt x="231" y="569"/>
                  <a:pt x="193" y="569"/>
                </a:cubicBezTo>
                <a:cubicBezTo>
                  <a:pt x="107" y="569"/>
                  <a:pt x="107" y="569"/>
                  <a:pt x="107" y="569"/>
                </a:cubicBezTo>
                <a:cubicBezTo>
                  <a:pt x="375" y="260"/>
                  <a:pt x="375" y="260"/>
                  <a:pt x="375" y="260"/>
                </a:cubicBezTo>
                <a:cubicBezTo>
                  <a:pt x="643" y="569"/>
                  <a:pt x="643" y="569"/>
                  <a:pt x="643" y="569"/>
                </a:cubicBezTo>
                <a:cubicBezTo>
                  <a:pt x="557" y="569"/>
                  <a:pt x="557" y="569"/>
                  <a:pt x="557" y="569"/>
                </a:cubicBezTo>
                <a:cubicBezTo>
                  <a:pt x="519" y="569"/>
                  <a:pt x="488" y="601"/>
                  <a:pt x="488" y="639"/>
                </a:cubicBezTo>
                <a:cubicBezTo>
                  <a:pt x="488" y="899"/>
                  <a:pt x="488" y="899"/>
                  <a:pt x="488" y="899"/>
                </a:cubicBezTo>
                <a:cubicBezTo>
                  <a:pt x="488" y="937"/>
                  <a:pt x="519" y="968"/>
                  <a:pt x="557" y="968"/>
                </a:cubicBezTo>
                <a:cubicBezTo>
                  <a:pt x="856" y="968"/>
                  <a:pt x="856" y="968"/>
                  <a:pt x="856" y="968"/>
                </a:cubicBezTo>
                <a:cubicBezTo>
                  <a:pt x="1050" y="1194"/>
                  <a:pt x="1050" y="1194"/>
                  <a:pt x="1050" y="1194"/>
                </a:cubicBezTo>
                <a:lnTo>
                  <a:pt x="375" y="1194"/>
                </a:lnTo>
                <a:close/>
                <a:moveTo>
                  <a:pt x="1552" y="625"/>
                </a:moveTo>
                <a:cubicBezTo>
                  <a:pt x="1487" y="625"/>
                  <a:pt x="1487" y="625"/>
                  <a:pt x="1487" y="625"/>
                </a:cubicBezTo>
                <a:cubicBezTo>
                  <a:pt x="1487" y="209"/>
                  <a:pt x="1487" y="209"/>
                  <a:pt x="1487" y="209"/>
                </a:cubicBezTo>
                <a:cubicBezTo>
                  <a:pt x="1487" y="94"/>
                  <a:pt x="1393" y="0"/>
                  <a:pt x="1278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567" y="0"/>
                  <a:pt x="539" y="15"/>
                  <a:pt x="521" y="39"/>
                </a:cubicBezTo>
                <a:cubicBezTo>
                  <a:pt x="496" y="74"/>
                  <a:pt x="498" y="121"/>
                  <a:pt x="526" y="153"/>
                </a:cubicBezTo>
                <a:cubicBezTo>
                  <a:pt x="726" y="385"/>
                  <a:pt x="726" y="385"/>
                  <a:pt x="726" y="385"/>
                </a:cubicBezTo>
                <a:cubicBezTo>
                  <a:pt x="743" y="406"/>
                  <a:pt x="769" y="417"/>
                  <a:pt x="796" y="417"/>
                </a:cubicBezTo>
                <a:cubicBezTo>
                  <a:pt x="1070" y="417"/>
                  <a:pt x="1070" y="417"/>
                  <a:pt x="1070" y="417"/>
                </a:cubicBezTo>
                <a:cubicBezTo>
                  <a:pt x="1070" y="625"/>
                  <a:pt x="1070" y="625"/>
                  <a:pt x="1070" y="625"/>
                </a:cubicBezTo>
                <a:cubicBezTo>
                  <a:pt x="1005" y="625"/>
                  <a:pt x="1005" y="625"/>
                  <a:pt x="1005" y="625"/>
                </a:cubicBezTo>
                <a:cubicBezTo>
                  <a:pt x="974" y="625"/>
                  <a:pt x="946" y="639"/>
                  <a:pt x="928" y="663"/>
                </a:cubicBezTo>
                <a:cubicBezTo>
                  <a:pt x="903" y="698"/>
                  <a:pt x="906" y="745"/>
                  <a:pt x="934" y="778"/>
                </a:cubicBezTo>
                <a:cubicBezTo>
                  <a:pt x="1208" y="1096"/>
                  <a:pt x="1208" y="1096"/>
                  <a:pt x="1208" y="1096"/>
                </a:cubicBezTo>
                <a:cubicBezTo>
                  <a:pt x="1226" y="1116"/>
                  <a:pt x="1252" y="1128"/>
                  <a:pt x="1278" y="1128"/>
                </a:cubicBezTo>
                <a:cubicBezTo>
                  <a:pt x="1305" y="1128"/>
                  <a:pt x="1331" y="1116"/>
                  <a:pt x="1349" y="1096"/>
                </a:cubicBezTo>
                <a:cubicBezTo>
                  <a:pt x="1623" y="778"/>
                  <a:pt x="1623" y="778"/>
                  <a:pt x="1623" y="778"/>
                </a:cubicBezTo>
                <a:cubicBezTo>
                  <a:pt x="1651" y="745"/>
                  <a:pt x="1654" y="698"/>
                  <a:pt x="1629" y="663"/>
                </a:cubicBezTo>
                <a:cubicBezTo>
                  <a:pt x="1611" y="639"/>
                  <a:pt x="1583" y="625"/>
                  <a:pt x="1552" y="625"/>
                </a:cubicBezTo>
                <a:close/>
                <a:moveTo>
                  <a:pt x="1278" y="1030"/>
                </a:moveTo>
                <a:cubicBezTo>
                  <a:pt x="1011" y="720"/>
                  <a:pt x="1011" y="720"/>
                  <a:pt x="1011" y="720"/>
                </a:cubicBezTo>
                <a:cubicBezTo>
                  <a:pt x="1096" y="720"/>
                  <a:pt x="1096" y="720"/>
                  <a:pt x="1096" y="720"/>
                </a:cubicBezTo>
                <a:cubicBezTo>
                  <a:pt x="1135" y="720"/>
                  <a:pt x="1166" y="689"/>
                  <a:pt x="1166" y="651"/>
                </a:cubicBezTo>
                <a:cubicBezTo>
                  <a:pt x="1166" y="391"/>
                  <a:pt x="1166" y="391"/>
                  <a:pt x="1166" y="391"/>
                </a:cubicBezTo>
                <a:cubicBezTo>
                  <a:pt x="1166" y="353"/>
                  <a:pt x="1135" y="321"/>
                  <a:pt x="1096" y="321"/>
                </a:cubicBezTo>
                <a:cubicBezTo>
                  <a:pt x="797" y="321"/>
                  <a:pt x="797" y="321"/>
                  <a:pt x="797" y="321"/>
                </a:cubicBezTo>
                <a:cubicBezTo>
                  <a:pt x="604" y="96"/>
                  <a:pt x="604" y="96"/>
                  <a:pt x="604" y="96"/>
                </a:cubicBezTo>
                <a:cubicBezTo>
                  <a:pt x="1278" y="96"/>
                  <a:pt x="1278" y="96"/>
                  <a:pt x="1278" y="96"/>
                </a:cubicBezTo>
                <a:cubicBezTo>
                  <a:pt x="1341" y="96"/>
                  <a:pt x="1391" y="147"/>
                  <a:pt x="1391" y="209"/>
                </a:cubicBezTo>
                <a:cubicBezTo>
                  <a:pt x="1391" y="651"/>
                  <a:pt x="1391" y="651"/>
                  <a:pt x="1391" y="651"/>
                </a:cubicBezTo>
                <a:cubicBezTo>
                  <a:pt x="1391" y="689"/>
                  <a:pt x="1422" y="720"/>
                  <a:pt x="1461" y="720"/>
                </a:cubicBezTo>
                <a:cubicBezTo>
                  <a:pt x="1546" y="720"/>
                  <a:pt x="1546" y="720"/>
                  <a:pt x="1546" y="720"/>
                </a:cubicBezTo>
                <a:lnTo>
                  <a:pt x="1278" y="1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1" name="Freeform 231"/>
          <p:cNvSpPr>
            <a:spLocks noEditPoints="1"/>
          </p:cNvSpPr>
          <p:nvPr/>
        </p:nvSpPr>
        <p:spPr bwMode="auto">
          <a:xfrm>
            <a:off x="7432199" y="1922976"/>
            <a:ext cx="395037" cy="325506"/>
          </a:xfrm>
          <a:custGeom>
            <a:avLst/>
            <a:gdLst>
              <a:gd name="T0" fmla="*/ 36 w 1649"/>
              <a:gd name="T1" fmla="*/ 1228 h 1359"/>
              <a:gd name="T2" fmla="*/ 1515 w 1649"/>
              <a:gd name="T3" fmla="*/ 414 h 1359"/>
              <a:gd name="T4" fmla="*/ 1642 w 1649"/>
              <a:gd name="T5" fmla="*/ 238 h 1359"/>
              <a:gd name="T6" fmla="*/ 1599 w 1649"/>
              <a:gd name="T7" fmla="*/ 146 h 1359"/>
              <a:gd name="T8" fmla="*/ 1598 w 1649"/>
              <a:gd name="T9" fmla="*/ 28 h 1359"/>
              <a:gd name="T10" fmla="*/ 1346 w 1649"/>
              <a:gd name="T11" fmla="*/ 79 h 1359"/>
              <a:gd name="T12" fmla="*/ 1121 w 1649"/>
              <a:gd name="T13" fmla="*/ 6 h 1359"/>
              <a:gd name="T14" fmla="*/ 741 w 1649"/>
              <a:gd name="T15" fmla="*/ 357 h 1359"/>
              <a:gd name="T16" fmla="*/ 219 w 1649"/>
              <a:gd name="T17" fmla="*/ 62 h 1359"/>
              <a:gd name="T18" fmla="*/ 128 w 1649"/>
              <a:gd name="T19" fmla="*/ 77 h 1359"/>
              <a:gd name="T20" fmla="*/ 77 w 1649"/>
              <a:gd name="T21" fmla="*/ 354 h 1359"/>
              <a:gd name="T22" fmla="*/ 69 w 1649"/>
              <a:gd name="T23" fmla="*/ 457 h 1359"/>
              <a:gd name="T24" fmla="*/ 33 w 1649"/>
              <a:gd name="T25" fmla="*/ 545 h 1359"/>
              <a:gd name="T26" fmla="*/ 139 w 1649"/>
              <a:gd name="T27" fmla="*/ 737 h 1359"/>
              <a:gd name="T28" fmla="*/ 89 w 1649"/>
              <a:gd name="T29" fmla="*/ 838 h 1359"/>
              <a:gd name="T30" fmla="*/ 89 w 1649"/>
              <a:gd name="T31" fmla="*/ 1079 h 1359"/>
              <a:gd name="T32" fmla="*/ 10 w 1649"/>
              <a:gd name="T33" fmla="*/ 1136 h 1359"/>
              <a:gd name="T34" fmla="*/ 34 w 1649"/>
              <a:gd name="T35" fmla="*/ 1226 h 1359"/>
              <a:gd name="T36" fmla="*/ 449 w 1649"/>
              <a:gd name="T37" fmla="*/ 1039 h 1359"/>
              <a:gd name="T38" fmla="*/ 197 w 1649"/>
              <a:gd name="T39" fmla="*/ 846 h 1359"/>
              <a:gd name="T40" fmla="*/ 330 w 1649"/>
              <a:gd name="T41" fmla="*/ 825 h 1359"/>
              <a:gd name="T42" fmla="*/ 144 w 1649"/>
              <a:gd name="T43" fmla="*/ 569 h 1359"/>
              <a:gd name="T44" fmla="*/ 260 w 1649"/>
              <a:gd name="T45" fmla="*/ 565 h 1359"/>
              <a:gd name="T46" fmla="*/ 171 w 1649"/>
              <a:gd name="T47" fmla="*/ 336 h 1359"/>
              <a:gd name="T48" fmla="*/ 767 w 1649"/>
              <a:gd name="T49" fmla="*/ 460 h 1359"/>
              <a:gd name="T50" fmla="*/ 834 w 1649"/>
              <a:gd name="T51" fmla="*/ 405 h 1359"/>
              <a:gd name="T52" fmla="*/ 1312 w 1649"/>
              <a:gd name="T53" fmla="*/ 170 h 1359"/>
              <a:gd name="T54" fmla="*/ 1504 w 1649"/>
              <a:gd name="T55" fmla="*/ 121 h 1359"/>
              <a:gd name="T56" fmla="*/ 1483 w 1649"/>
              <a:gd name="T57" fmla="*/ 222 h 1359"/>
              <a:gd name="T58" fmla="*/ 1449 w 1649"/>
              <a:gd name="T59" fmla="*/ 342 h 1359"/>
              <a:gd name="T60" fmla="*/ 1419 w 1649"/>
              <a:gd name="T61" fmla="*/ 394 h 1359"/>
              <a:gd name="T62" fmla="*/ 629 w 1649"/>
              <a:gd name="T63" fmla="*/ 1262 h 1359"/>
              <a:gd name="T64" fmla="*/ 420 w 1649"/>
              <a:gd name="T65" fmla="*/ 1098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1359">
                <a:moveTo>
                  <a:pt x="34" y="1226"/>
                </a:moveTo>
                <a:cubicBezTo>
                  <a:pt x="36" y="1228"/>
                  <a:pt x="36" y="1228"/>
                  <a:pt x="36" y="1228"/>
                </a:cubicBezTo>
                <a:cubicBezTo>
                  <a:pt x="140" y="1311"/>
                  <a:pt x="356" y="1359"/>
                  <a:pt x="629" y="1359"/>
                </a:cubicBezTo>
                <a:cubicBezTo>
                  <a:pt x="1111" y="1359"/>
                  <a:pt x="1505" y="937"/>
                  <a:pt x="1515" y="414"/>
                </a:cubicBezTo>
                <a:cubicBezTo>
                  <a:pt x="1573" y="376"/>
                  <a:pt x="1618" y="316"/>
                  <a:pt x="1641" y="241"/>
                </a:cubicBezTo>
                <a:cubicBezTo>
                  <a:pt x="1642" y="238"/>
                  <a:pt x="1642" y="238"/>
                  <a:pt x="1642" y="238"/>
                </a:cubicBezTo>
                <a:cubicBezTo>
                  <a:pt x="1649" y="211"/>
                  <a:pt x="1641" y="181"/>
                  <a:pt x="1621" y="161"/>
                </a:cubicBezTo>
                <a:cubicBezTo>
                  <a:pt x="1615" y="155"/>
                  <a:pt x="1607" y="150"/>
                  <a:pt x="1599" y="146"/>
                </a:cubicBezTo>
                <a:cubicBezTo>
                  <a:pt x="1605" y="134"/>
                  <a:pt x="1610" y="122"/>
                  <a:pt x="1614" y="110"/>
                </a:cubicBezTo>
                <a:cubicBezTo>
                  <a:pt x="1625" y="80"/>
                  <a:pt x="1619" y="50"/>
                  <a:pt x="1598" y="28"/>
                </a:cubicBezTo>
                <a:cubicBezTo>
                  <a:pt x="1575" y="6"/>
                  <a:pt x="1541" y="0"/>
                  <a:pt x="1512" y="13"/>
                </a:cubicBezTo>
                <a:cubicBezTo>
                  <a:pt x="1452" y="39"/>
                  <a:pt x="1394" y="63"/>
                  <a:pt x="1346" y="79"/>
                </a:cubicBezTo>
                <a:cubicBezTo>
                  <a:pt x="1289" y="49"/>
                  <a:pt x="1196" y="6"/>
                  <a:pt x="1121" y="6"/>
                </a:cubicBezTo>
                <a:cubicBezTo>
                  <a:pt x="1121" y="6"/>
                  <a:pt x="1121" y="6"/>
                  <a:pt x="1121" y="6"/>
                </a:cubicBezTo>
                <a:cubicBezTo>
                  <a:pt x="1018" y="7"/>
                  <a:pt x="921" y="50"/>
                  <a:pt x="849" y="126"/>
                </a:cubicBezTo>
                <a:cubicBezTo>
                  <a:pt x="789" y="189"/>
                  <a:pt x="751" y="270"/>
                  <a:pt x="741" y="357"/>
                </a:cubicBezTo>
                <a:cubicBezTo>
                  <a:pt x="515" y="307"/>
                  <a:pt x="384" y="234"/>
                  <a:pt x="237" y="81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6" y="50"/>
                  <a:pt x="188" y="44"/>
                  <a:pt x="170" y="47"/>
                </a:cubicBezTo>
                <a:cubicBezTo>
                  <a:pt x="152" y="50"/>
                  <a:pt x="136" y="61"/>
                  <a:pt x="128" y="77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74" y="182"/>
                  <a:pt x="60" y="268"/>
                  <a:pt x="77" y="354"/>
                </a:cubicBezTo>
                <a:cubicBezTo>
                  <a:pt x="83" y="385"/>
                  <a:pt x="93" y="416"/>
                  <a:pt x="107" y="446"/>
                </a:cubicBezTo>
                <a:cubicBezTo>
                  <a:pt x="94" y="447"/>
                  <a:pt x="81" y="450"/>
                  <a:pt x="69" y="457"/>
                </a:cubicBezTo>
                <a:cubicBezTo>
                  <a:pt x="41" y="472"/>
                  <a:pt x="25" y="508"/>
                  <a:pt x="32" y="542"/>
                </a:cubicBezTo>
                <a:cubicBezTo>
                  <a:pt x="33" y="545"/>
                  <a:pt x="33" y="545"/>
                  <a:pt x="33" y="545"/>
                </a:cubicBezTo>
                <a:cubicBezTo>
                  <a:pt x="33" y="547"/>
                  <a:pt x="33" y="547"/>
                  <a:pt x="33" y="547"/>
                </a:cubicBezTo>
                <a:cubicBezTo>
                  <a:pt x="54" y="615"/>
                  <a:pt x="90" y="680"/>
                  <a:pt x="139" y="737"/>
                </a:cubicBezTo>
                <a:cubicBezTo>
                  <a:pt x="131" y="739"/>
                  <a:pt x="123" y="743"/>
                  <a:pt x="116" y="749"/>
                </a:cubicBezTo>
                <a:cubicBezTo>
                  <a:pt x="88" y="770"/>
                  <a:pt x="77" y="806"/>
                  <a:pt x="89" y="838"/>
                </a:cubicBezTo>
                <a:cubicBezTo>
                  <a:pt x="126" y="941"/>
                  <a:pt x="188" y="1012"/>
                  <a:pt x="276" y="1053"/>
                </a:cubicBezTo>
                <a:cubicBezTo>
                  <a:pt x="221" y="1070"/>
                  <a:pt x="159" y="1078"/>
                  <a:pt x="89" y="1079"/>
                </a:cubicBezTo>
                <a:cubicBezTo>
                  <a:pt x="55" y="1079"/>
                  <a:pt x="24" y="1101"/>
                  <a:pt x="11" y="1133"/>
                </a:cubicBezTo>
                <a:cubicBezTo>
                  <a:pt x="10" y="1136"/>
                  <a:pt x="10" y="1136"/>
                  <a:pt x="10" y="1136"/>
                </a:cubicBezTo>
                <a:cubicBezTo>
                  <a:pt x="0" y="1167"/>
                  <a:pt x="8" y="1199"/>
                  <a:pt x="32" y="1224"/>
                </a:cubicBezTo>
                <a:lnTo>
                  <a:pt x="34" y="1226"/>
                </a:lnTo>
                <a:close/>
                <a:moveTo>
                  <a:pt x="420" y="1098"/>
                </a:moveTo>
                <a:cubicBezTo>
                  <a:pt x="441" y="1087"/>
                  <a:pt x="453" y="1063"/>
                  <a:pt x="449" y="1039"/>
                </a:cubicBezTo>
                <a:cubicBezTo>
                  <a:pt x="446" y="1015"/>
                  <a:pt x="427" y="997"/>
                  <a:pt x="403" y="992"/>
                </a:cubicBezTo>
                <a:cubicBezTo>
                  <a:pt x="303" y="975"/>
                  <a:pt x="238" y="929"/>
                  <a:pt x="197" y="846"/>
                </a:cubicBezTo>
                <a:cubicBezTo>
                  <a:pt x="220" y="855"/>
                  <a:pt x="244" y="861"/>
                  <a:pt x="272" y="863"/>
                </a:cubicBezTo>
                <a:cubicBezTo>
                  <a:pt x="298" y="865"/>
                  <a:pt x="321" y="849"/>
                  <a:pt x="330" y="825"/>
                </a:cubicBezTo>
                <a:cubicBezTo>
                  <a:pt x="338" y="801"/>
                  <a:pt x="329" y="774"/>
                  <a:pt x="308" y="759"/>
                </a:cubicBezTo>
                <a:cubicBezTo>
                  <a:pt x="236" y="710"/>
                  <a:pt x="178" y="642"/>
                  <a:pt x="144" y="569"/>
                </a:cubicBezTo>
                <a:cubicBezTo>
                  <a:pt x="161" y="578"/>
                  <a:pt x="178" y="584"/>
                  <a:pt x="197" y="589"/>
                </a:cubicBezTo>
                <a:cubicBezTo>
                  <a:pt x="221" y="596"/>
                  <a:pt x="247" y="586"/>
                  <a:pt x="260" y="565"/>
                </a:cubicBezTo>
                <a:cubicBezTo>
                  <a:pt x="273" y="543"/>
                  <a:pt x="271" y="516"/>
                  <a:pt x="254" y="497"/>
                </a:cubicBezTo>
                <a:cubicBezTo>
                  <a:pt x="211" y="447"/>
                  <a:pt x="182" y="392"/>
                  <a:pt x="171" y="336"/>
                </a:cubicBezTo>
                <a:cubicBezTo>
                  <a:pt x="160" y="281"/>
                  <a:pt x="167" y="225"/>
                  <a:pt x="190" y="170"/>
                </a:cubicBezTo>
                <a:cubicBezTo>
                  <a:pt x="351" y="332"/>
                  <a:pt x="506" y="409"/>
                  <a:pt x="767" y="460"/>
                </a:cubicBezTo>
                <a:cubicBezTo>
                  <a:pt x="783" y="464"/>
                  <a:pt x="800" y="459"/>
                  <a:pt x="814" y="449"/>
                </a:cubicBezTo>
                <a:cubicBezTo>
                  <a:pt x="827" y="438"/>
                  <a:pt x="834" y="422"/>
                  <a:pt x="834" y="405"/>
                </a:cubicBezTo>
                <a:cubicBezTo>
                  <a:pt x="834" y="240"/>
                  <a:pt x="963" y="104"/>
                  <a:pt x="1122" y="102"/>
                </a:cubicBezTo>
                <a:cubicBezTo>
                  <a:pt x="1165" y="102"/>
                  <a:pt x="1236" y="128"/>
                  <a:pt x="1312" y="170"/>
                </a:cubicBezTo>
                <a:cubicBezTo>
                  <a:pt x="1327" y="178"/>
                  <a:pt x="1344" y="180"/>
                  <a:pt x="1360" y="175"/>
                </a:cubicBezTo>
                <a:cubicBezTo>
                  <a:pt x="1403" y="162"/>
                  <a:pt x="1452" y="143"/>
                  <a:pt x="1504" y="121"/>
                </a:cubicBezTo>
                <a:cubicBezTo>
                  <a:pt x="1498" y="132"/>
                  <a:pt x="1491" y="144"/>
                  <a:pt x="1483" y="155"/>
                </a:cubicBezTo>
                <a:cubicBezTo>
                  <a:pt x="1468" y="175"/>
                  <a:pt x="1468" y="202"/>
                  <a:pt x="1483" y="222"/>
                </a:cubicBezTo>
                <a:cubicBezTo>
                  <a:pt x="1496" y="239"/>
                  <a:pt x="1517" y="247"/>
                  <a:pt x="1537" y="244"/>
                </a:cubicBezTo>
                <a:cubicBezTo>
                  <a:pt x="1517" y="287"/>
                  <a:pt x="1487" y="322"/>
                  <a:pt x="1449" y="342"/>
                </a:cubicBezTo>
                <a:cubicBezTo>
                  <a:pt x="1430" y="351"/>
                  <a:pt x="1419" y="371"/>
                  <a:pt x="1419" y="392"/>
                </a:cubicBezTo>
                <a:cubicBezTo>
                  <a:pt x="1419" y="394"/>
                  <a:pt x="1419" y="394"/>
                  <a:pt x="1419" y="394"/>
                </a:cubicBezTo>
                <a:cubicBezTo>
                  <a:pt x="1419" y="626"/>
                  <a:pt x="1336" y="845"/>
                  <a:pt x="1185" y="1009"/>
                </a:cubicBezTo>
                <a:cubicBezTo>
                  <a:pt x="1036" y="1173"/>
                  <a:pt x="838" y="1262"/>
                  <a:pt x="629" y="1262"/>
                </a:cubicBezTo>
                <a:cubicBezTo>
                  <a:pt x="411" y="1262"/>
                  <a:pt x="226" y="1229"/>
                  <a:pt x="128" y="1174"/>
                </a:cubicBezTo>
                <a:cubicBezTo>
                  <a:pt x="241" y="1168"/>
                  <a:pt x="335" y="1144"/>
                  <a:pt x="420" y="10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2" name="Freeform 243"/>
          <p:cNvSpPr>
            <a:spLocks noEditPoints="1"/>
          </p:cNvSpPr>
          <p:nvPr/>
        </p:nvSpPr>
        <p:spPr bwMode="auto">
          <a:xfrm>
            <a:off x="7453542" y="3908814"/>
            <a:ext cx="352350" cy="392543"/>
          </a:xfrm>
          <a:custGeom>
            <a:avLst/>
            <a:gdLst>
              <a:gd name="T0" fmla="*/ 1265 w 1471"/>
              <a:gd name="T1" fmla="*/ 126 h 1639"/>
              <a:gd name="T2" fmla="*/ 1099 w 1471"/>
              <a:gd name="T3" fmla="*/ 0 h 1639"/>
              <a:gd name="T4" fmla="*/ 432 w 1471"/>
              <a:gd name="T5" fmla="*/ 61 h 1639"/>
              <a:gd name="T6" fmla="*/ 276 w 1471"/>
              <a:gd name="T7" fmla="*/ 115 h 1639"/>
              <a:gd name="T8" fmla="*/ 42 w 1471"/>
              <a:gd name="T9" fmla="*/ 151 h 1639"/>
              <a:gd name="T10" fmla="*/ 0 w 1471"/>
              <a:gd name="T11" fmla="*/ 791 h 1639"/>
              <a:gd name="T12" fmla="*/ 162 w 1471"/>
              <a:gd name="T13" fmla="*/ 953 h 1639"/>
              <a:gd name="T14" fmla="*/ 305 w 1471"/>
              <a:gd name="T15" fmla="*/ 985 h 1639"/>
              <a:gd name="T16" fmla="*/ 315 w 1471"/>
              <a:gd name="T17" fmla="*/ 1004 h 1639"/>
              <a:gd name="T18" fmla="*/ 325 w 1471"/>
              <a:gd name="T19" fmla="*/ 1023 h 1639"/>
              <a:gd name="T20" fmla="*/ 508 w 1471"/>
              <a:gd name="T21" fmla="*/ 1204 h 1639"/>
              <a:gd name="T22" fmla="*/ 609 w 1471"/>
              <a:gd name="T23" fmla="*/ 1304 h 1639"/>
              <a:gd name="T24" fmla="*/ 679 w 1471"/>
              <a:gd name="T25" fmla="*/ 1492 h 1639"/>
              <a:gd name="T26" fmla="*/ 791 w 1471"/>
              <a:gd name="T27" fmla="*/ 1639 h 1639"/>
              <a:gd name="T28" fmla="*/ 796 w 1471"/>
              <a:gd name="T29" fmla="*/ 1639 h 1639"/>
              <a:gd name="T30" fmla="*/ 1010 w 1471"/>
              <a:gd name="T31" fmla="*/ 1420 h 1639"/>
              <a:gd name="T32" fmla="*/ 1313 w 1471"/>
              <a:gd name="T33" fmla="*/ 1033 h 1639"/>
              <a:gd name="T34" fmla="*/ 1412 w 1471"/>
              <a:gd name="T35" fmla="*/ 725 h 1639"/>
              <a:gd name="T36" fmla="*/ 1414 w 1471"/>
              <a:gd name="T37" fmla="*/ 501 h 1639"/>
              <a:gd name="T38" fmla="*/ 1412 w 1471"/>
              <a:gd name="T39" fmla="*/ 379 h 1639"/>
              <a:gd name="T40" fmla="*/ 1259 w 1471"/>
              <a:gd name="T41" fmla="*/ 207 h 1639"/>
              <a:gd name="T42" fmla="*/ 1293 w 1471"/>
              <a:gd name="T43" fmla="*/ 323 h 1639"/>
              <a:gd name="T44" fmla="*/ 1244 w 1471"/>
              <a:gd name="T45" fmla="*/ 449 h 1639"/>
              <a:gd name="T46" fmla="*/ 1196 w 1471"/>
              <a:gd name="T47" fmla="*/ 507 h 1639"/>
              <a:gd name="T48" fmla="*/ 1347 w 1471"/>
              <a:gd name="T49" fmla="*/ 570 h 1639"/>
              <a:gd name="T50" fmla="*/ 1360 w 1471"/>
              <a:gd name="T51" fmla="*/ 613 h 1639"/>
              <a:gd name="T52" fmla="*/ 1261 w 1471"/>
              <a:gd name="T53" fmla="*/ 731 h 1639"/>
              <a:gd name="T54" fmla="*/ 1371 w 1471"/>
              <a:gd name="T55" fmla="*/ 857 h 1639"/>
              <a:gd name="T56" fmla="*/ 1305 w 1471"/>
              <a:gd name="T57" fmla="*/ 937 h 1639"/>
              <a:gd name="T58" fmla="*/ 857 w 1471"/>
              <a:gd name="T59" fmla="*/ 1030 h 1639"/>
              <a:gd name="T60" fmla="*/ 914 w 1471"/>
              <a:gd name="T61" fmla="*/ 1420 h 1639"/>
              <a:gd name="T62" fmla="*/ 799 w 1471"/>
              <a:gd name="T63" fmla="*/ 1543 h 1639"/>
              <a:gd name="T64" fmla="*/ 775 w 1471"/>
              <a:gd name="T65" fmla="*/ 1498 h 1639"/>
              <a:gd name="T66" fmla="*/ 768 w 1471"/>
              <a:gd name="T67" fmla="*/ 1427 h 1639"/>
              <a:gd name="T68" fmla="*/ 693 w 1471"/>
              <a:gd name="T69" fmla="*/ 1256 h 1639"/>
              <a:gd name="T70" fmla="*/ 459 w 1471"/>
              <a:gd name="T71" fmla="*/ 1045 h 1639"/>
              <a:gd name="T72" fmla="*/ 404 w 1471"/>
              <a:gd name="T73" fmla="*/ 967 h 1639"/>
              <a:gd name="T74" fmla="*/ 398 w 1471"/>
              <a:gd name="T75" fmla="*/ 957 h 1639"/>
              <a:gd name="T76" fmla="*/ 396 w 1471"/>
              <a:gd name="T77" fmla="*/ 953 h 1639"/>
              <a:gd name="T78" fmla="*/ 383 w 1471"/>
              <a:gd name="T79" fmla="*/ 928 h 1639"/>
              <a:gd name="T80" fmla="*/ 171 w 1471"/>
              <a:gd name="T81" fmla="*/ 857 h 1639"/>
              <a:gd name="T82" fmla="*/ 96 w 1471"/>
              <a:gd name="T83" fmla="*/ 791 h 1639"/>
              <a:gd name="T84" fmla="*/ 107 w 1471"/>
              <a:gd name="T85" fmla="*/ 222 h 1639"/>
              <a:gd name="T86" fmla="*/ 276 w 1471"/>
              <a:gd name="T87" fmla="*/ 211 h 1639"/>
              <a:gd name="T88" fmla="*/ 463 w 1471"/>
              <a:gd name="T89" fmla="*/ 151 h 1639"/>
              <a:gd name="T90" fmla="*/ 1099 w 1471"/>
              <a:gd name="T91" fmla="*/ 96 h 1639"/>
              <a:gd name="T92" fmla="*/ 1170 w 1471"/>
              <a:gd name="T93" fmla="*/ 141 h 1639"/>
              <a:gd name="T94" fmla="*/ 1170 w 1471"/>
              <a:gd name="T95" fmla="*/ 155 h 1639"/>
              <a:gd name="T96" fmla="*/ 1143 w 1471"/>
              <a:gd name="T97" fmla="*/ 198 h 1639"/>
              <a:gd name="T98" fmla="*/ 1171 w 1471"/>
              <a:gd name="T99" fmla="*/ 307 h 1639"/>
              <a:gd name="T100" fmla="*/ 1293 w 1471"/>
              <a:gd name="T101" fmla="*/ 323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71" h="1639">
                <a:moveTo>
                  <a:pt x="1266" y="154"/>
                </a:moveTo>
                <a:cubicBezTo>
                  <a:pt x="1266" y="146"/>
                  <a:pt x="1266" y="132"/>
                  <a:pt x="1265" y="126"/>
                </a:cubicBezTo>
                <a:cubicBezTo>
                  <a:pt x="1260" y="96"/>
                  <a:pt x="1248" y="73"/>
                  <a:pt x="1228" y="54"/>
                </a:cubicBezTo>
                <a:cubicBezTo>
                  <a:pt x="1191" y="19"/>
                  <a:pt x="1147" y="0"/>
                  <a:pt x="1099" y="0"/>
                </a:cubicBezTo>
                <a:cubicBezTo>
                  <a:pt x="1099" y="0"/>
                  <a:pt x="968" y="1"/>
                  <a:pt x="925" y="1"/>
                </a:cubicBezTo>
                <a:cubicBezTo>
                  <a:pt x="707" y="1"/>
                  <a:pt x="550" y="20"/>
                  <a:pt x="432" y="61"/>
                </a:cubicBezTo>
                <a:cubicBezTo>
                  <a:pt x="407" y="69"/>
                  <a:pt x="385" y="79"/>
                  <a:pt x="366" y="88"/>
                </a:cubicBezTo>
                <a:cubicBezTo>
                  <a:pt x="331" y="103"/>
                  <a:pt x="304" y="115"/>
                  <a:pt x="276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28" y="115"/>
                  <a:pt x="77" y="119"/>
                  <a:pt x="42" y="151"/>
                </a:cubicBezTo>
                <a:cubicBezTo>
                  <a:pt x="24" y="167"/>
                  <a:pt x="0" y="197"/>
                  <a:pt x="0" y="269"/>
                </a:cubicBezTo>
                <a:cubicBezTo>
                  <a:pt x="0" y="791"/>
                  <a:pt x="0" y="791"/>
                  <a:pt x="0" y="791"/>
                </a:cubicBezTo>
                <a:cubicBezTo>
                  <a:pt x="0" y="839"/>
                  <a:pt x="15" y="880"/>
                  <a:pt x="42" y="908"/>
                </a:cubicBezTo>
                <a:cubicBezTo>
                  <a:pt x="63" y="929"/>
                  <a:pt x="100" y="953"/>
                  <a:pt x="162" y="953"/>
                </a:cubicBezTo>
                <a:cubicBezTo>
                  <a:pt x="165" y="953"/>
                  <a:pt x="169" y="953"/>
                  <a:pt x="172" y="953"/>
                </a:cubicBezTo>
                <a:cubicBezTo>
                  <a:pt x="208" y="953"/>
                  <a:pt x="267" y="952"/>
                  <a:pt x="305" y="985"/>
                </a:cubicBezTo>
                <a:cubicBezTo>
                  <a:pt x="307" y="990"/>
                  <a:pt x="309" y="994"/>
                  <a:pt x="311" y="998"/>
                </a:cubicBezTo>
                <a:cubicBezTo>
                  <a:pt x="313" y="1000"/>
                  <a:pt x="314" y="1003"/>
                  <a:pt x="315" y="1004"/>
                </a:cubicBezTo>
                <a:cubicBezTo>
                  <a:pt x="315" y="1005"/>
                  <a:pt x="316" y="1005"/>
                  <a:pt x="316" y="1006"/>
                </a:cubicBezTo>
                <a:cubicBezTo>
                  <a:pt x="319" y="1012"/>
                  <a:pt x="322" y="1018"/>
                  <a:pt x="325" y="1023"/>
                </a:cubicBezTo>
                <a:cubicBezTo>
                  <a:pt x="346" y="1057"/>
                  <a:pt x="368" y="1088"/>
                  <a:pt x="388" y="1110"/>
                </a:cubicBezTo>
                <a:cubicBezTo>
                  <a:pt x="432" y="1158"/>
                  <a:pt x="472" y="1183"/>
                  <a:pt x="508" y="1204"/>
                </a:cubicBezTo>
                <a:cubicBezTo>
                  <a:pt x="550" y="1230"/>
                  <a:pt x="581" y="1249"/>
                  <a:pt x="607" y="1300"/>
                </a:cubicBezTo>
                <a:cubicBezTo>
                  <a:pt x="609" y="1304"/>
                  <a:pt x="609" y="1304"/>
                  <a:pt x="609" y="1304"/>
                </a:cubicBezTo>
                <a:cubicBezTo>
                  <a:pt x="648" y="1381"/>
                  <a:pt x="665" y="1413"/>
                  <a:pt x="675" y="1451"/>
                </a:cubicBezTo>
                <a:cubicBezTo>
                  <a:pt x="678" y="1464"/>
                  <a:pt x="680" y="1478"/>
                  <a:pt x="679" y="1492"/>
                </a:cubicBezTo>
                <a:cubicBezTo>
                  <a:pt x="679" y="1499"/>
                  <a:pt x="678" y="1526"/>
                  <a:pt x="688" y="1555"/>
                </a:cubicBezTo>
                <a:cubicBezTo>
                  <a:pt x="704" y="1603"/>
                  <a:pt x="742" y="1633"/>
                  <a:pt x="791" y="1639"/>
                </a:cubicBezTo>
                <a:cubicBezTo>
                  <a:pt x="794" y="1639"/>
                  <a:pt x="794" y="1639"/>
                  <a:pt x="794" y="1639"/>
                </a:cubicBezTo>
                <a:cubicBezTo>
                  <a:pt x="796" y="1639"/>
                  <a:pt x="796" y="1639"/>
                  <a:pt x="796" y="1639"/>
                </a:cubicBezTo>
                <a:cubicBezTo>
                  <a:pt x="850" y="1639"/>
                  <a:pt x="896" y="1626"/>
                  <a:pt x="931" y="1601"/>
                </a:cubicBezTo>
                <a:cubicBezTo>
                  <a:pt x="983" y="1563"/>
                  <a:pt x="1010" y="1502"/>
                  <a:pt x="1010" y="1420"/>
                </a:cubicBezTo>
                <a:cubicBezTo>
                  <a:pt x="1010" y="1272"/>
                  <a:pt x="974" y="1154"/>
                  <a:pt x="943" y="1079"/>
                </a:cubicBezTo>
                <a:cubicBezTo>
                  <a:pt x="1313" y="1033"/>
                  <a:pt x="1313" y="1033"/>
                  <a:pt x="1313" y="1033"/>
                </a:cubicBezTo>
                <a:cubicBezTo>
                  <a:pt x="1402" y="1028"/>
                  <a:pt x="1471" y="947"/>
                  <a:pt x="1467" y="852"/>
                </a:cubicBezTo>
                <a:cubicBezTo>
                  <a:pt x="1464" y="802"/>
                  <a:pt x="1444" y="757"/>
                  <a:pt x="1412" y="725"/>
                </a:cubicBezTo>
                <a:cubicBezTo>
                  <a:pt x="1442" y="696"/>
                  <a:pt x="1458" y="656"/>
                  <a:pt x="1456" y="610"/>
                </a:cubicBezTo>
                <a:cubicBezTo>
                  <a:pt x="1455" y="564"/>
                  <a:pt x="1441" y="527"/>
                  <a:pt x="1414" y="501"/>
                </a:cubicBezTo>
                <a:cubicBezTo>
                  <a:pt x="1404" y="491"/>
                  <a:pt x="1392" y="483"/>
                  <a:pt x="1379" y="477"/>
                </a:cubicBezTo>
                <a:cubicBezTo>
                  <a:pt x="1401" y="449"/>
                  <a:pt x="1412" y="415"/>
                  <a:pt x="1412" y="379"/>
                </a:cubicBezTo>
                <a:cubicBezTo>
                  <a:pt x="1412" y="330"/>
                  <a:pt x="1393" y="286"/>
                  <a:pt x="1360" y="253"/>
                </a:cubicBezTo>
                <a:cubicBezTo>
                  <a:pt x="1332" y="227"/>
                  <a:pt x="1297" y="211"/>
                  <a:pt x="1259" y="207"/>
                </a:cubicBezTo>
                <a:cubicBezTo>
                  <a:pt x="1264" y="190"/>
                  <a:pt x="1267" y="172"/>
                  <a:pt x="1266" y="154"/>
                </a:cubicBezTo>
                <a:close/>
                <a:moveTo>
                  <a:pt x="1293" y="323"/>
                </a:moveTo>
                <a:cubicBezTo>
                  <a:pt x="1308" y="337"/>
                  <a:pt x="1316" y="356"/>
                  <a:pt x="1316" y="379"/>
                </a:cubicBezTo>
                <a:cubicBezTo>
                  <a:pt x="1316" y="423"/>
                  <a:pt x="1279" y="446"/>
                  <a:pt x="1244" y="449"/>
                </a:cubicBezTo>
                <a:cubicBezTo>
                  <a:pt x="1230" y="450"/>
                  <a:pt x="1217" y="457"/>
                  <a:pt x="1208" y="468"/>
                </a:cubicBezTo>
                <a:cubicBezTo>
                  <a:pt x="1199" y="478"/>
                  <a:pt x="1195" y="493"/>
                  <a:pt x="1196" y="507"/>
                </a:cubicBezTo>
                <a:cubicBezTo>
                  <a:pt x="1200" y="533"/>
                  <a:pt x="1222" y="553"/>
                  <a:pt x="1249" y="552"/>
                </a:cubicBezTo>
                <a:cubicBezTo>
                  <a:pt x="1279" y="552"/>
                  <a:pt x="1328" y="551"/>
                  <a:pt x="1347" y="570"/>
                </a:cubicBezTo>
                <a:cubicBezTo>
                  <a:pt x="1350" y="573"/>
                  <a:pt x="1360" y="582"/>
                  <a:pt x="1360" y="612"/>
                </a:cubicBezTo>
                <a:cubicBezTo>
                  <a:pt x="1360" y="613"/>
                  <a:pt x="1360" y="613"/>
                  <a:pt x="1360" y="613"/>
                </a:cubicBezTo>
                <a:cubicBezTo>
                  <a:pt x="1362" y="656"/>
                  <a:pt x="1328" y="672"/>
                  <a:pt x="1300" y="679"/>
                </a:cubicBezTo>
                <a:cubicBezTo>
                  <a:pt x="1276" y="684"/>
                  <a:pt x="1259" y="706"/>
                  <a:pt x="1261" y="731"/>
                </a:cubicBezTo>
                <a:cubicBezTo>
                  <a:pt x="1264" y="755"/>
                  <a:pt x="1283" y="774"/>
                  <a:pt x="1308" y="775"/>
                </a:cubicBezTo>
                <a:cubicBezTo>
                  <a:pt x="1341" y="777"/>
                  <a:pt x="1369" y="813"/>
                  <a:pt x="1371" y="857"/>
                </a:cubicBezTo>
                <a:cubicBezTo>
                  <a:pt x="1373" y="899"/>
                  <a:pt x="1344" y="935"/>
                  <a:pt x="1307" y="937"/>
                </a:cubicBezTo>
                <a:cubicBezTo>
                  <a:pt x="1305" y="937"/>
                  <a:pt x="1305" y="937"/>
                  <a:pt x="1305" y="937"/>
                </a:cubicBezTo>
                <a:cubicBezTo>
                  <a:pt x="926" y="985"/>
                  <a:pt x="926" y="985"/>
                  <a:pt x="926" y="985"/>
                </a:cubicBezTo>
                <a:cubicBezTo>
                  <a:pt x="897" y="988"/>
                  <a:pt x="872" y="1005"/>
                  <a:pt x="857" y="1030"/>
                </a:cubicBezTo>
                <a:cubicBezTo>
                  <a:pt x="843" y="1056"/>
                  <a:pt x="841" y="1085"/>
                  <a:pt x="852" y="1112"/>
                </a:cubicBezTo>
                <a:cubicBezTo>
                  <a:pt x="875" y="1166"/>
                  <a:pt x="914" y="1278"/>
                  <a:pt x="914" y="1420"/>
                </a:cubicBezTo>
                <a:cubicBezTo>
                  <a:pt x="914" y="1470"/>
                  <a:pt x="901" y="1504"/>
                  <a:pt x="875" y="1523"/>
                </a:cubicBezTo>
                <a:cubicBezTo>
                  <a:pt x="857" y="1536"/>
                  <a:pt x="831" y="1542"/>
                  <a:pt x="799" y="1543"/>
                </a:cubicBezTo>
                <a:cubicBezTo>
                  <a:pt x="789" y="1541"/>
                  <a:pt x="783" y="1536"/>
                  <a:pt x="779" y="1526"/>
                </a:cubicBezTo>
                <a:cubicBezTo>
                  <a:pt x="775" y="1515"/>
                  <a:pt x="775" y="1502"/>
                  <a:pt x="775" y="1498"/>
                </a:cubicBezTo>
                <a:cubicBezTo>
                  <a:pt x="775" y="1496"/>
                  <a:pt x="775" y="1496"/>
                  <a:pt x="775" y="1496"/>
                </a:cubicBezTo>
                <a:cubicBezTo>
                  <a:pt x="776" y="1472"/>
                  <a:pt x="773" y="1449"/>
                  <a:pt x="768" y="1427"/>
                </a:cubicBezTo>
                <a:cubicBezTo>
                  <a:pt x="755" y="1378"/>
                  <a:pt x="736" y="1341"/>
                  <a:pt x="694" y="1260"/>
                </a:cubicBezTo>
                <a:cubicBezTo>
                  <a:pt x="693" y="1256"/>
                  <a:pt x="693" y="1256"/>
                  <a:pt x="693" y="1256"/>
                </a:cubicBezTo>
                <a:cubicBezTo>
                  <a:pt x="654" y="1181"/>
                  <a:pt x="605" y="1151"/>
                  <a:pt x="558" y="1122"/>
                </a:cubicBezTo>
                <a:cubicBezTo>
                  <a:pt x="526" y="1103"/>
                  <a:pt x="494" y="1083"/>
                  <a:pt x="459" y="1045"/>
                </a:cubicBezTo>
                <a:cubicBezTo>
                  <a:pt x="443" y="1028"/>
                  <a:pt x="423" y="1000"/>
                  <a:pt x="406" y="971"/>
                </a:cubicBezTo>
                <a:cubicBezTo>
                  <a:pt x="404" y="967"/>
                  <a:pt x="404" y="967"/>
                  <a:pt x="404" y="967"/>
                </a:cubicBezTo>
                <a:cubicBezTo>
                  <a:pt x="403" y="966"/>
                  <a:pt x="403" y="966"/>
                  <a:pt x="403" y="966"/>
                </a:cubicBezTo>
                <a:cubicBezTo>
                  <a:pt x="401" y="962"/>
                  <a:pt x="399" y="959"/>
                  <a:pt x="398" y="957"/>
                </a:cubicBezTo>
                <a:cubicBezTo>
                  <a:pt x="398" y="956"/>
                  <a:pt x="397" y="955"/>
                  <a:pt x="397" y="955"/>
                </a:cubicBezTo>
                <a:cubicBezTo>
                  <a:pt x="396" y="953"/>
                  <a:pt x="396" y="953"/>
                  <a:pt x="396" y="953"/>
                </a:cubicBezTo>
                <a:cubicBezTo>
                  <a:pt x="393" y="947"/>
                  <a:pt x="390" y="941"/>
                  <a:pt x="387" y="935"/>
                </a:cubicBezTo>
                <a:cubicBezTo>
                  <a:pt x="383" y="928"/>
                  <a:pt x="383" y="928"/>
                  <a:pt x="383" y="928"/>
                </a:cubicBezTo>
                <a:cubicBezTo>
                  <a:pt x="378" y="922"/>
                  <a:pt x="378" y="922"/>
                  <a:pt x="378" y="922"/>
                </a:cubicBezTo>
                <a:cubicBezTo>
                  <a:pt x="311" y="856"/>
                  <a:pt x="217" y="857"/>
                  <a:pt x="171" y="857"/>
                </a:cubicBezTo>
                <a:cubicBezTo>
                  <a:pt x="168" y="857"/>
                  <a:pt x="165" y="857"/>
                  <a:pt x="162" y="857"/>
                </a:cubicBezTo>
                <a:cubicBezTo>
                  <a:pt x="116" y="857"/>
                  <a:pt x="96" y="838"/>
                  <a:pt x="96" y="791"/>
                </a:cubicBezTo>
                <a:cubicBezTo>
                  <a:pt x="96" y="269"/>
                  <a:pt x="96" y="269"/>
                  <a:pt x="96" y="269"/>
                </a:cubicBezTo>
                <a:cubicBezTo>
                  <a:pt x="96" y="252"/>
                  <a:pt x="98" y="230"/>
                  <a:pt x="107" y="222"/>
                </a:cubicBezTo>
                <a:cubicBezTo>
                  <a:pt x="111" y="218"/>
                  <a:pt x="124" y="211"/>
                  <a:pt x="162" y="211"/>
                </a:cubicBezTo>
                <a:cubicBezTo>
                  <a:pt x="276" y="211"/>
                  <a:pt x="276" y="211"/>
                  <a:pt x="276" y="211"/>
                </a:cubicBezTo>
                <a:cubicBezTo>
                  <a:pt x="325" y="211"/>
                  <a:pt x="364" y="194"/>
                  <a:pt x="405" y="175"/>
                </a:cubicBezTo>
                <a:cubicBezTo>
                  <a:pt x="423" y="167"/>
                  <a:pt x="442" y="159"/>
                  <a:pt x="463" y="151"/>
                </a:cubicBezTo>
                <a:cubicBezTo>
                  <a:pt x="569" y="114"/>
                  <a:pt x="720" y="97"/>
                  <a:pt x="925" y="97"/>
                </a:cubicBezTo>
                <a:cubicBezTo>
                  <a:pt x="968" y="97"/>
                  <a:pt x="1099" y="96"/>
                  <a:pt x="1099" y="96"/>
                </a:cubicBezTo>
                <a:cubicBezTo>
                  <a:pt x="1122" y="96"/>
                  <a:pt x="1143" y="106"/>
                  <a:pt x="1162" y="124"/>
                </a:cubicBezTo>
                <a:cubicBezTo>
                  <a:pt x="1164" y="126"/>
                  <a:pt x="1168" y="129"/>
                  <a:pt x="1170" y="141"/>
                </a:cubicBezTo>
                <a:cubicBezTo>
                  <a:pt x="1170" y="144"/>
                  <a:pt x="1170" y="151"/>
                  <a:pt x="1170" y="154"/>
                </a:cubicBezTo>
                <a:cubicBezTo>
                  <a:pt x="1170" y="155"/>
                  <a:pt x="1170" y="155"/>
                  <a:pt x="1170" y="155"/>
                </a:cubicBezTo>
                <a:cubicBezTo>
                  <a:pt x="1170" y="157"/>
                  <a:pt x="1170" y="157"/>
                  <a:pt x="1170" y="157"/>
                </a:cubicBezTo>
                <a:cubicBezTo>
                  <a:pt x="1171" y="176"/>
                  <a:pt x="1162" y="190"/>
                  <a:pt x="1143" y="198"/>
                </a:cubicBezTo>
                <a:cubicBezTo>
                  <a:pt x="1121" y="208"/>
                  <a:pt x="1107" y="231"/>
                  <a:pt x="1110" y="256"/>
                </a:cubicBezTo>
                <a:cubicBezTo>
                  <a:pt x="1112" y="287"/>
                  <a:pt x="1140" y="310"/>
                  <a:pt x="1171" y="307"/>
                </a:cubicBezTo>
                <a:cubicBezTo>
                  <a:pt x="1236" y="301"/>
                  <a:pt x="1236" y="301"/>
                  <a:pt x="1236" y="301"/>
                </a:cubicBezTo>
                <a:cubicBezTo>
                  <a:pt x="1257" y="301"/>
                  <a:pt x="1278" y="308"/>
                  <a:pt x="1293" y="3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3" name="Freeform 252"/>
          <p:cNvSpPr>
            <a:spLocks noEditPoints="1"/>
          </p:cNvSpPr>
          <p:nvPr/>
        </p:nvSpPr>
        <p:spPr bwMode="auto">
          <a:xfrm>
            <a:off x="7454936" y="2562088"/>
            <a:ext cx="349563" cy="394010"/>
          </a:xfrm>
          <a:custGeom>
            <a:avLst/>
            <a:gdLst>
              <a:gd name="T0" fmla="*/ 226 w 1459"/>
              <a:gd name="T1" fmla="*/ 1625 h 1645"/>
              <a:gd name="T2" fmla="*/ 1383 w 1459"/>
              <a:gd name="T3" fmla="*/ 957 h 1645"/>
              <a:gd name="T4" fmla="*/ 1459 w 1459"/>
              <a:gd name="T5" fmla="*/ 826 h 1645"/>
              <a:gd name="T6" fmla="*/ 1383 w 1459"/>
              <a:gd name="T7" fmla="*/ 695 h 1645"/>
              <a:gd name="T8" fmla="*/ 226 w 1459"/>
              <a:gd name="T9" fmla="*/ 27 h 1645"/>
              <a:gd name="T10" fmla="*/ 75 w 1459"/>
              <a:gd name="T11" fmla="*/ 27 h 1645"/>
              <a:gd name="T12" fmla="*/ 74 w 1459"/>
              <a:gd name="T13" fmla="*/ 28 h 1645"/>
              <a:gd name="T14" fmla="*/ 72 w 1459"/>
              <a:gd name="T15" fmla="*/ 29 h 1645"/>
              <a:gd name="T16" fmla="*/ 0 w 1459"/>
              <a:gd name="T17" fmla="*/ 158 h 1645"/>
              <a:gd name="T18" fmla="*/ 0 w 1459"/>
              <a:gd name="T19" fmla="*/ 1494 h 1645"/>
              <a:gd name="T20" fmla="*/ 75 w 1459"/>
              <a:gd name="T21" fmla="*/ 1625 h 1645"/>
              <a:gd name="T22" fmla="*/ 151 w 1459"/>
              <a:gd name="T23" fmla="*/ 1645 h 1645"/>
              <a:gd name="T24" fmla="*/ 226 w 1459"/>
              <a:gd name="T25" fmla="*/ 1625 h 1645"/>
              <a:gd name="T26" fmla="*/ 216 w 1459"/>
              <a:gd name="T27" fmla="*/ 1520 h 1645"/>
              <a:gd name="T28" fmla="*/ 819 w 1459"/>
              <a:gd name="T29" fmla="*/ 891 h 1645"/>
              <a:gd name="T30" fmla="*/ 992 w 1459"/>
              <a:gd name="T31" fmla="*/ 1071 h 1645"/>
              <a:gd name="T32" fmla="*/ 216 w 1459"/>
              <a:gd name="T33" fmla="*/ 1520 h 1645"/>
              <a:gd name="T34" fmla="*/ 1335 w 1459"/>
              <a:gd name="T35" fmla="*/ 779 h 1645"/>
              <a:gd name="T36" fmla="*/ 1362 w 1459"/>
              <a:gd name="T37" fmla="*/ 826 h 1645"/>
              <a:gd name="T38" fmla="*/ 1335 w 1459"/>
              <a:gd name="T39" fmla="*/ 874 h 1645"/>
              <a:gd name="T40" fmla="*/ 1078 w 1459"/>
              <a:gd name="T41" fmla="*/ 1022 h 1645"/>
              <a:gd name="T42" fmla="*/ 886 w 1459"/>
              <a:gd name="T43" fmla="*/ 821 h 1645"/>
              <a:gd name="T44" fmla="*/ 1072 w 1459"/>
              <a:gd name="T45" fmla="*/ 627 h 1645"/>
              <a:gd name="T46" fmla="*/ 1335 w 1459"/>
              <a:gd name="T47" fmla="*/ 779 h 1645"/>
              <a:gd name="T48" fmla="*/ 987 w 1459"/>
              <a:gd name="T49" fmla="*/ 577 h 1645"/>
              <a:gd name="T50" fmla="*/ 819 w 1459"/>
              <a:gd name="T51" fmla="*/ 752 h 1645"/>
              <a:gd name="T52" fmla="*/ 237 w 1459"/>
              <a:gd name="T53" fmla="*/ 145 h 1645"/>
              <a:gd name="T54" fmla="*/ 987 w 1459"/>
              <a:gd name="T55" fmla="*/ 577 h 1645"/>
              <a:gd name="T56" fmla="*/ 96 w 1459"/>
              <a:gd name="T57" fmla="*/ 1494 h 1645"/>
              <a:gd name="T58" fmla="*/ 96 w 1459"/>
              <a:gd name="T59" fmla="*/ 158 h 1645"/>
              <a:gd name="T60" fmla="*/ 99 w 1459"/>
              <a:gd name="T61" fmla="*/ 139 h 1645"/>
              <a:gd name="T62" fmla="*/ 753 w 1459"/>
              <a:gd name="T63" fmla="*/ 821 h 1645"/>
              <a:gd name="T64" fmla="*/ 97 w 1459"/>
              <a:gd name="T65" fmla="*/ 1505 h 1645"/>
              <a:gd name="T66" fmla="*/ 96 w 1459"/>
              <a:gd name="T67" fmla="*/ 149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59" h="1645">
                <a:moveTo>
                  <a:pt x="226" y="1625"/>
                </a:moveTo>
                <a:cubicBezTo>
                  <a:pt x="1383" y="957"/>
                  <a:pt x="1383" y="957"/>
                  <a:pt x="1383" y="957"/>
                </a:cubicBezTo>
                <a:cubicBezTo>
                  <a:pt x="1430" y="930"/>
                  <a:pt x="1459" y="881"/>
                  <a:pt x="1459" y="826"/>
                </a:cubicBezTo>
                <a:cubicBezTo>
                  <a:pt x="1459" y="772"/>
                  <a:pt x="1430" y="723"/>
                  <a:pt x="1383" y="695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179" y="0"/>
                  <a:pt x="122" y="0"/>
                  <a:pt x="75" y="27"/>
                </a:cubicBezTo>
                <a:cubicBezTo>
                  <a:pt x="75" y="28"/>
                  <a:pt x="74" y="28"/>
                  <a:pt x="74" y="28"/>
                </a:cubicBezTo>
                <a:cubicBezTo>
                  <a:pt x="73" y="29"/>
                  <a:pt x="73" y="29"/>
                  <a:pt x="72" y="29"/>
                </a:cubicBezTo>
                <a:cubicBezTo>
                  <a:pt x="27" y="57"/>
                  <a:pt x="0" y="105"/>
                  <a:pt x="0" y="158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0" y="1549"/>
                  <a:pt x="28" y="1598"/>
                  <a:pt x="75" y="1625"/>
                </a:cubicBezTo>
                <a:cubicBezTo>
                  <a:pt x="99" y="1639"/>
                  <a:pt x="125" y="1645"/>
                  <a:pt x="151" y="1645"/>
                </a:cubicBezTo>
                <a:cubicBezTo>
                  <a:pt x="177" y="1645"/>
                  <a:pt x="203" y="1639"/>
                  <a:pt x="226" y="1625"/>
                </a:cubicBezTo>
                <a:close/>
                <a:moveTo>
                  <a:pt x="216" y="1520"/>
                </a:moveTo>
                <a:cubicBezTo>
                  <a:pt x="819" y="891"/>
                  <a:pt x="819" y="891"/>
                  <a:pt x="819" y="891"/>
                </a:cubicBezTo>
                <a:cubicBezTo>
                  <a:pt x="992" y="1071"/>
                  <a:pt x="992" y="1071"/>
                  <a:pt x="992" y="1071"/>
                </a:cubicBezTo>
                <a:lnTo>
                  <a:pt x="216" y="1520"/>
                </a:lnTo>
                <a:close/>
                <a:moveTo>
                  <a:pt x="1335" y="779"/>
                </a:moveTo>
                <a:cubicBezTo>
                  <a:pt x="1360" y="793"/>
                  <a:pt x="1362" y="817"/>
                  <a:pt x="1362" y="826"/>
                </a:cubicBezTo>
                <a:cubicBezTo>
                  <a:pt x="1362" y="836"/>
                  <a:pt x="1360" y="859"/>
                  <a:pt x="1335" y="874"/>
                </a:cubicBezTo>
                <a:cubicBezTo>
                  <a:pt x="1078" y="1022"/>
                  <a:pt x="1078" y="1022"/>
                  <a:pt x="1078" y="1022"/>
                </a:cubicBezTo>
                <a:cubicBezTo>
                  <a:pt x="886" y="821"/>
                  <a:pt x="886" y="821"/>
                  <a:pt x="886" y="821"/>
                </a:cubicBezTo>
                <a:cubicBezTo>
                  <a:pt x="1072" y="627"/>
                  <a:pt x="1072" y="627"/>
                  <a:pt x="1072" y="627"/>
                </a:cubicBezTo>
                <a:lnTo>
                  <a:pt x="1335" y="779"/>
                </a:lnTo>
                <a:close/>
                <a:moveTo>
                  <a:pt x="987" y="577"/>
                </a:moveTo>
                <a:cubicBezTo>
                  <a:pt x="819" y="752"/>
                  <a:pt x="819" y="752"/>
                  <a:pt x="819" y="752"/>
                </a:cubicBezTo>
                <a:cubicBezTo>
                  <a:pt x="237" y="145"/>
                  <a:pt x="237" y="145"/>
                  <a:pt x="237" y="145"/>
                </a:cubicBezTo>
                <a:lnTo>
                  <a:pt x="987" y="577"/>
                </a:lnTo>
                <a:close/>
                <a:moveTo>
                  <a:pt x="96" y="1494"/>
                </a:moveTo>
                <a:cubicBezTo>
                  <a:pt x="96" y="158"/>
                  <a:pt x="96" y="158"/>
                  <a:pt x="96" y="158"/>
                </a:cubicBezTo>
                <a:cubicBezTo>
                  <a:pt x="96" y="151"/>
                  <a:pt x="97" y="145"/>
                  <a:pt x="99" y="139"/>
                </a:cubicBezTo>
                <a:cubicBezTo>
                  <a:pt x="753" y="821"/>
                  <a:pt x="753" y="821"/>
                  <a:pt x="753" y="821"/>
                </a:cubicBezTo>
                <a:cubicBezTo>
                  <a:pt x="97" y="1505"/>
                  <a:pt x="97" y="1505"/>
                  <a:pt x="97" y="1505"/>
                </a:cubicBezTo>
                <a:cubicBezTo>
                  <a:pt x="96" y="1502"/>
                  <a:pt x="96" y="1498"/>
                  <a:pt x="96" y="1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4" name="Freeform 256"/>
          <p:cNvSpPr>
            <a:spLocks noEditPoints="1"/>
          </p:cNvSpPr>
          <p:nvPr/>
        </p:nvSpPr>
        <p:spPr bwMode="auto">
          <a:xfrm>
            <a:off x="7433519" y="5259061"/>
            <a:ext cx="392396" cy="393277"/>
          </a:xfrm>
          <a:custGeom>
            <a:avLst/>
            <a:gdLst>
              <a:gd name="T0" fmla="*/ 247 w 1638"/>
              <a:gd name="T1" fmla="*/ 227 h 1642"/>
              <a:gd name="T2" fmla="*/ 0 w 1638"/>
              <a:gd name="T3" fmla="*/ 791 h 1642"/>
              <a:gd name="T4" fmla="*/ 321 w 1638"/>
              <a:gd name="T5" fmla="*/ 1640 h 1642"/>
              <a:gd name="T6" fmla="*/ 539 w 1638"/>
              <a:gd name="T7" fmla="*/ 1530 h 1642"/>
              <a:gd name="T8" fmla="*/ 834 w 1638"/>
              <a:gd name="T9" fmla="*/ 1578 h 1642"/>
              <a:gd name="T10" fmla="*/ 1638 w 1638"/>
              <a:gd name="T11" fmla="*/ 791 h 1642"/>
              <a:gd name="T12" fmla="*/ 1324 w 1638"/>
              <a:gd name="T13" fmla="*/ 1285 h 1642"/>
              <a:gd name="T14" fmla="*/ 817 w 1638"/>
              <a:gd name="T15" fmla="*/ 1481 h 1642"/>
              <a:gd name="T16" fmla="*/ 353 w 1638"/>
              <a:gd name="T17" fmla="*/ 1533 h 1642"/>
              <a:gd name="T18" fmla="*/ 96 w 1638"/>
              <a:gd name="T19" fmla="*/ 791 h 1642"/>
              <a:gd name="T20" fmla="*/ 819 w 1638"/>
              <a:gd name="T21" fmla="*/ 100 h 1642"/>
              <a:gd name="T22" fmla="*/ 1542 w 1638"/>
              <a:gd name="T23" fmla="*/ 791 h 1642"/>
              <a:gd name="T24" fmla="*/ 1293 w 1638"/>
              <a:gd name="T25" fmla="*/ 564 h 1642"/>
              <a:gd name="T26" fmla="*/ 821 w 1638"/>
              <a:gd name="T27" fmla="*/ 272 h 1642"/>
              <a:gd name="T28" fmla="*/ 293 w 1638"/>
              <a:gd name="T29" fmla="*/ 800 h 1642"/>
              <a:gd name="T30" fmla="*/ 293 w 1638"/>
              <a:gd name="T31" fmla="*/ 801 h 1642"/>
              <a:gd name="T32" fmla="*/ 821 w 1638"/>
              <a:gd name="T33" fmla="*/ 1328 h 1642"/>
              <a:gd name="T34" fmla="*/ 1293 w 1638"/>
              <a:gd name="T35" fmla="*/ 1035 h 1642"/>
              <a:gd name="T36" fmla="*/ 1349 w 1638"/>
              <a:gd name="T37" fmla="*/ 801 h 1642"/>
              <a:gd name="T38" fmla="*/ 1296 w 1638"/>
              <a:gd name="T39" fmla="*/ 570 h 1642"/>
              <a:gd name="T40" fmla="*/ 694 w 1638"/>
              <a:gd name="T41" fmla="*/ 540 h 1642"/>
              <a:gd name="T42" fmla="*/ 773 w 1638"/>
              <a:gd name="T43" fmla="*/ 753 h 1642"/>
              <a:gd name="T44" fmla="*/ 773 w 1638"/>
              <a:gd name="T45" fmla="*/ 636 h 1642"/>
              <a:gd name="T46" fmla="*/ 476 w 1638"/>
              <a:gd name="T47" fmla="*/ 540 h 1642"/>
              <a:gd name="T48" fmla="*/ 557 w 1638"/>
              <a:gd name="T49" fmla="*/ 636 h 1642"/>
              <a:gd name="T50" fmla="*/ 421 w 1638"/>
              <a:gd name="T51" fmla="*/ 636 h 1642"/>
              <a:gd name="T52" fmla="*/ 538 w 1638"/>
              <a:gd name="T53" fmla="*/ 849 h 1642"/>
              <a:gd name="T54" fmla="*/ 476 w 1638"/>
              <a:gd name="T55" fmla="*/ 1059 h 1642"/>
              <a:gd name="T56" fmla="*/ 476 w 1638"/>
              <a:gd name="T57" fmla="*/ 1059 h 1642"/>
              <a:gd name="T58" fmla="*/ 773 w 1638"/>
              <a:gd name="T59" fmla="*/ 1059 h 1642"/>
              <a:gd name="T60" fmla="*/ 657 w 1638"/>
              <a:gd name="T61" fmla="*/ 963 h 1642"/>
              <a:gd name="T62" fmla="*/ 773 w 1638"/>
              <a:gd name="T63" fmla="*/ 963 h 1642"/>
              <a:gd name="T64" fmla="*/ 978 w 1638"/>
              <a:gd name="T65" fmla="*/ 398 h 1642"/>
              <a:gd name="T66" fmla="*/ 948 w 1638"/>
              <a:gd name="T67" fmla="*/ 540 h 1642"/>
              <a:gd name="T68" fmla="*/ 869 w 1638"/>
              <a:gd name="T69" fmla="*/ 636 h 1642"/>
              <a:gd name="T70" fmla="*/ 869 w 1638"/>
              <a:gd name="T71" fmla="*/ 753 h 1642"/>
              <a:gd name="T72" fmla="*/ 1008 w 1638"/>
              <a:gd name="T73" fmla="*/ 849 h 1642"/>
              <a:gd name="T74" fmla="*/ 869 w 1638"/>
              <a:gd name="T75" fmla="*/ 849 h 1642"/>
              <a:gd name="T76" fmla="*/ 947 w 1638"/>
              <a:gd name="T77" fmla="*/ 1059 h 1642"/>
              <a:gd name="T78" fmla="*/ 1053 w 1638"/>
              <a:gd name="T79" fmla="*/ 1059 h 1642"/>
              <a:gd name="T80" fmla="*/ 1221 w 1638"/>
              <a:gd name="T81" fmla="*/ 963 h 1642"/>
              <a:gd name="T82" fmla="*/ 1250 w 1638"/>
              <a:gd name="T83" fmla="*/ 849 h 1642"/>
              <a:gd name="T84" fmla="*/ 1085 w 1638"/>
              <a:gd name="T85" fmla="*/ 636 h 1642"/>
              <a:gd name="T86" fmla="*/ 1105 w 1638"/>
              <a:gd name="T87" fmla="*/ 75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8" h="1642">
                <a:moveTo>
                  <a:pt x="1390" y="227"/>
                </a:moveTo>
                <a:cubicBezTo>
                  <a:pt x="1236" y="79"/>
                  <a:pt x="1033" y="0"/>
                  <a:pt x="819" y="4"/>
                </a:cubicBezTo>
                <a:cubicBezTo>
                  <a:pt x="605" y="0"/>
                  <a:pt x="402" y="79"/>
                  <a:pt x="247" y="227"/>
                </a:cubicBezTo>
                <a:cubicBezTo>
                  <a:pt x="93" y="375"/>
                  <a:pt x="5" y="575"/>
                  <a:pt x="0" y="789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791"/>
                  <a:pt x="0" y="791"/>
                  <a:pt x="0" y="791"/>
                </a:cubicBezTo>
                <a:cubicBezTo>
                  <a:pt x="1" y="1009"/>
                  <a:pt x="94" y="1217"/>
                  <a:pt x="257" y="1362"/>
                </a:cubicBezTo>
                <a:cubicBezTo>
                  <a:pt x="257" y="1560"/>
                  <a:pt x="257" y="1560"/>
                  <a:pt x="257" y="1560"/>
                </a:cubicBezTo>
                <a:cubicBezTo>
                  <a:pt x="257" y="1599"/>
                  <a:pt x="284" y="1632"/>
                  <a:pt x="321" y="1640"/>
                </a:cubicBezTo>
                <a:cubicBezTo>
                  <a:pt x="326" y="1641"/>
                  <a:pt x="332" y="1642"/>
                  <a:pt x="337" y="1642"/>
                </a:cubicBezTo>
                <a:cubicBezTo>
                  <a:pt x="352" y="1642"/>
                  <a:pt x="367" y="1638"/>
                  <a:pt x="379" y="1630"/>
                </a:cubicBezTo>
                <a:cubicBezTo>
                  <a:pt x="539" y="1530"/>
                  <a:pt x="539" y="1530"/>
                  <a:pt x="539" y="1530"/>
                </a:cubicBezTo>
                <a:cubicBezTo>
                  <a:pt x="628" y="1562"/>
                  <a:pt x="722" y="1578"/>
                  <a:pt x="817" y="1578"/>
                </a:cubicBezTo>
                <a:cubicBezTo>
                  <a:pt x="818" y="1578"/>
                  <a:pt x="818" y="1578"/>
                  <a:pt x="818" y="1578"/>
                </a:cubicBezTo>
                <a:cubicBezTo>
                  <a:pt x="824" y="1578"/>
                  <a:pt x="829" y="1578"/>
                  <a:pt x="834" y="1578"/>
                </a:cubicBezTo>
                <a:cubicBezTo>
                  <a:pt x="1043" y="1578"/>
                  <a:pt x="1239" y="1499"/>
                  <a:pt x="1390" y="1354"/>
                </a:cubicBezTo>
                <a:cubicBezTo>
                  <a:pt x="1545" y="1206"/>
                  <a:pt x="1633" y="1006"/>
                  <a:pt x="1638" y="792"/>
                </a:cubicBezTo>
                <a:cubicBezTo>
                  <a:pt x="1638" y="791"/>
                  <a:pt x="1638" y="791"/>
                  <a:pt x="1638" y="791"/>
                </a:cubicBezTo>
                <a:cubicBezTo>
                  <a:pt x="1638" y="789"/>
                  <a:pt x="1638" y="789"/>
                  <a:pt x="1638" y="789"/>
                </a:cubicBezTo>
                <a:cubicBezTo>
                  <a:pt x="1633" y="575"/>
                  <a:pt x="1545" y="375"/>
                  <a:pt x="1390" y="227"/>
                </a:cubicBezTo>
                <a:close/>
                <a:moveTo>
                  <a:pt x="1324" y="1285"/>
                </a:moveTo>
                <a:cubicBezTo>
                  <a:pt x="1188" y="1415"/>
                  <a:pt x="1009" y="1485"/>
                  <a:pt x="820" y="1481"/>
                </a:cubicBezTo>
                <a:cubicBezTo>
                  <a:pt x="819" y="1481"/>
                  <a:pt x="819" y="1481"/>
                  <a:pt x="819" y="1481"/>
                </a:cubicBezTo>
                <a:cubicBezTo>
                  <a:pt x="817" y="1481"/>
                  <a:pt x="817" y="1481"/>
                  <a:pt x="817" y="1481"/>
                </a:cubicBezTo>
                <a:cubicBezTo>
                  <a:pt x="729" y="1481"/>
                  <a:pt x="643" y="1466"/>
                  <a:pt x="560" y="1436"/>
                </a:cubicBezTo>
                <a:cubicBezTo>
                  <a:pt x="539" y="1428"/>
                  <a:pt x="517" y="1430"/>
                  <a:pt x="498" y="1442"/>
                </a:cubicBezTo>
                <a:cubicBezTo>
                  <a:pt x="353" y="1533"/>
                  <a:pt x="353" y="1533"/>
                  <a:pt x="353" y="1533"/>
                </a:cubicBezTo>
                <a:cubicBezTo>
                  <a:pt x="353" y="1351"/>
                  <a:pt x="353" y="1351"/>
                  <a:pt x="353" y="1351"/>
                </a:cubicBezTo>
                <a:cubicBezTo>
                  <a:pt x="353" y="1330"/>
                  <a:pt x="344" y="1311"/>
                  <a:pt x="329" y="1298"/>
                </a:cubicBezTo>
                <a:cubicBezTo>
                  <a:pt x="182" y="1170"/>
                  <a:pt x="97" y="985"/>
                  <a:pt x="96" y="791"/>
                </a:cubicBezTo>
                <a:cubicBezTo>
                  <a:pt x="100" y="602"/>
                  <a:pt x="178" y="427"/>
                  <a:pt x="314" y="296"/>
                </a:cubicBezTo>
                <a:cubicBezTo>
                  <a:pt x="450" y="166"/>
                  <a:pt x="629" y="96"/>
                  <a:pt x="818" y="100"/>
                </a:cubicBezTo>
                <a:cubicBezTo>
                  <a:pt x="819" y="100"/>
                  <a:pt x="819" y="100"/>
                  <a:pt x="819" y="100"/>
                </a:cubicBezTo>
                <a:cubicBezTo>
                  <a:pt x="820" y="100"/>
                  <a:pt x="820" y="100"/>
                  <a:pt x="820" y="100"/>
                </a:cubicBezTo>
                <a:cubicBezTo>
                  <a:pt x="1009" y="96"/>
                  <a:pt x="1188" y="166"/>
                  <a:pt x="1324" y="296"/>
                </a:cubicBezTo>
                <a:cubicBezTo>
                  <a:pt x="1460" y="427"/>
                  <a:pt x="1537" y="602"/>
                  <a:pt x="1542" y="791"/>
                </a:cubicBezTo>
                <a:cubicBezTo>
                  <a:pt x="1537" y="979"/>
                  <a:pt x="1460" y="1154"/>
                  <a:pt x="1324" y="1285"/>
                </a:cubicBezTo>
                <a:close/>
                <a:moveTo>
                  <a:pt x="1296" y="570"/>
                </a:moveTo>
                <a:cubicBezTo>
                  <a:pt x="1296" y="568"/>
                  <a:pt x="1294" y="566"/>
                  <a:pt x="1293" y="564"/>
                </a:cubicBezTo>
                <a:cubicBezTo>
                  <a:pt x="1213" y="404"/>
                  <a:pt x="1055" y="291"/>
                  <a:pt x="870" y="274"/>
                </a:cubicBezTo>
                <a:cubicBezTo>
                  <a:pt x="865" y="273"/>
                  <a:pt x="860" y="272"/>
                  <a:pt x="855" y="273"/>
                </a:cubicBezTo>
                <a:cubicBezTo>
                  <a:pt x="844" y="272"/>
                  <a:pt x="832" y="272"/>
                  <a:pt x="821" y="272"/>
                </a:cubicBezTo>
                <a:cubicBezTo>
                  <a:pt x="615" y="272"/>
                  <a:pt x="435" y="391"/>
                  <a:pt x="349" y="564"/>
                </a:cubicBezTo>
                <a:cubicBezTo>
                  <a:pt x="347" y="566"/>
                  <a:pt x="346" y="568"/>
                  <a:pt x="345" y="570"/>
                </a:cubicBezTo>
                <a:cubicBezTo>
                  <a:pt x="312" y="640"/>
                  <a:pt x="293" y="718"/>
                  <a:pt x="293" y="800"/>
                </a:cubicBezTo>
                <a:cubicBezTo>
                  <a:pt x="293" y="800"/>
                  <a:pt x="293" y="800"/>
                  <a:pt x="293" y="800"/>
                </a:cubicBezTo>
                <a:cubicBezTo>
                  <a:pt x="293" y="801"/>
                  <a:pt x="293" y="801"/>
                  <a:pt x="293" y="801"/>
                </a:cubicBezTo>
                <a:cubicBezTo>
                  <a:pt x="293" y="801"/>
                  <a:pt x="293" y="801"/>
                  <a:pt x="293" y="801"/>
                </a:cubicBezTo>
                <a:cubicBezTo>
                  <a:pt x="293" y="883"/>
                  <a:pt x="312" y="960"/>
                  <a:pt x="346" y="1029"/>
                </a:cubicBezTo>
                <a:cubicBezTo>
                  <a:pt x="346" y="1031"/>
                  <a:pt x="347" y="1033"/>
                  <a:pt x="348" y="1035"/>
                </a:cubicBezTo>
                <a:cubicBezTo>
                  <a:pt x="435" y="1208"/>
                  <a:pt x="614" y="1328"/>
                  <a:pt x="821" y="1328"/>
                </a:cubicBezTo>
                <a:cubicBezTo>
                  <a:pt x="835" y="1328"/>
                  <a:pt x="849" y="1327"/>
                  <a:pt x="863" y="1326"/>
                </a:cubicBezTo>
                <a:cubicBezTo>
                  <a:pt x="863" y="1326"/>
                  <a:pt x="864" y="1326"/>
                  <a:pt x="864" y="1326"/>
                </a:cubicBezTo>
                <a:cubicBezTo>
                  <a:pt x="1052" y="1311"/>
                  <a:pt x="1213" y="1196"/>
                  <a:pt x="1293" y="1035"/>
                </a:cubicBezTo>
                <a:cubicBezTo>
                  <a:pt x="1295" y="1033"/>
                  <a:pt x="1296" y="1031"/>
                  <a:pt x="1296" y="1029"/>
                </a:cubicBezTo>
                <a:cubicBezTo>
                  <a:pt x="1330" y="960"/>
                  <a:pt x="1349" y="883"/>
                  <a:pt x="1349" y="801"/>
                </a:cubicBezTo>
                <a:cubicBezTo>
                  <a:pt x="1349" y="801"/>
                  <a:pt x="1349" y="801"/>
                  <a:pt x="1349" y="801"/>
                </a:cubicBezTo>
                <a:cubicBezTo>
                  <a:pt x="1349" y="801"/>
                  <a:pt x="1349" y="801"/>
                  <a:pt x="1349" y="800"/>
                </a:cubicBezTo>
                <a:cubicBezTo>
                  <a:pt x="1349" y="800"/>
                  <a:pt x="1349" y="800"/>
                  <a:pt x="1349" y="800"/>
                </a:cubicBezTo>
                <a:cubicBezTo>
                  <a:pt x="1349" y="718"/>
                  <a:pt x="1330" y="640"/>
                  <a:pt x="1296" y="570"/>
                </a:cubicBezTo>
                <a:close/>
                <a:moveTo>
                  <a:pt x="773" y="410"/>
                </a:moveTo>
                <a:cubicBezTo>
                  <a:pt x="773" y="540"/>
                  <a:pt x="773" y="540"/>
                  <a:pt x="773" y="540"/>
                </a:cubicBezTo>
                <a:cubicBezTo>
                  <a:pt x="694" y="540"/>
                  <a:pt x="694" y="540"/>
                  <a:pt x="694" y="540"/>
                </a:cubicBezTo>
                <a:cubicBezTo>
                  <a:pt x="720" y="486"/>
                  <a:pt x="749" y="442"/>
                  <a:pt x="773" y="410"/>
                </a:cubicBezTo>
                <a:close/>
                <a:moveTo>
                  <a:pt x="773" y="636"/>
                </a:moveTo>
                <a:cubicBezTo>
                  <a:pt x="773" y="753"/>
                  <a:pt x="773" y="753"/>
                  <a:pt x="773" y="753"/>
                </a:cubicBezTo>
                <a:cubicBezTo>
                  <a:pt x="634" y="753"/>
                  <a:pt x="634" y="753"/>
                  <a:pt x="634" y="753"/>
                </a:cubicBezTo>
                <a:cubicBezTo>
                  <a:pt x="637" y="712"/>
                  <a:pt x="646" y="673"/>
                  <a:pt x="657" y="636"/>
                </a:cubicBezTo>
                <a:lnTo>
                  <a:pt x="773" y="636"/>
                </a:lnTo>
                <a:close/>
                <a:moveTo>
                  <a:pt x="664" y="397"/>
                </a:moveTo>
                <a:cubicBezTo>
                  <a:pt x="639" y="436"/>
                  <a:pt x="612" y="485"/>
                  <a:pt x="589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524" y="477"/>
                  <a:pt x="589" y="427"/>
                  <a:pt x="664" y="397"/>
                </a:cubicBezTo>
                <a:close/>
                <a:moveTo>
                  <a:pt x="421" y="636"/>
                </a:moveTo>
                <a:cubicBezTo>
                  <a:pt x="557" y="636"/>
                  <a:pt x="557" y="636"/>
                  <a:pt x="557" y="636"/>
                </a:cubicBezTo>
                <a:cubicBezTo>
                  <a:pt x="547" y="673"/>
                  <a:pt x="540" y="712"/>
                  <a:pt x="537" y="753"/>
                </a:cubicBezTo>
                <a:cubicBezTo>
                  <a:pt x="392" y="753"/>
                  <a:pt x="392" y="753"/>
                  <a:pt x="392" y="753"/>
                </a:cubicBezTo>
                <a:cubicBezTo>
                  <a:pt x="396" y="712"/>
                  <a:pt x="406" y="673"/>
                  <a:pt x="421" y="636"/>
                </a:cubicBezTo>
                <a:close/>
                <a:moveTo>
                  <a:pt x="421" y="963"/>
                </a:moveTo>
                <a:cubicBezTo>
                  <a:pt x="406" y="927"/>
                  <a:pt x="396" y="889"/>
                  <a:pt x="392" y="849"/>
                </a:cubicBezTo>
                <a:cubicBezTo>
                  <a:pt x="538" y="849"/>
                  <a:pt x="538" y="849"/>
                  <a:pt x="538" y="849"/>
                </a:cubicBezTo>
                <a:cubicBezTo>
                  <a:pt x="541" y="889"/>
                  <a:pt x="548" y="927"/>
                  <a:pt x="557" y="963"/>
                </a:cubicBezTo>
                <a:lnTo>
                  <a:pt x="421" y="963"/>
                </a:lnTo>
                <a:close/>
                <a:moveTo>
                  <a:pt x="476" y="1059"/>
                </a:moveTo>
                <a:cubicBezTo>
                  <a:pt x="589" y="1059"/>
                  <a:pt x="589" y="1059"/>
                  <a:pt x="589" y="1059"/>
                </a:cubicBezTo>
                <a:cubicBezTo>
                  <a:pt x="612" y="1115"/>
                  <a:pt x="640" y="1163"/>
                  <a:pt x="665" y="1202"/>
                </a:cubicBezTo>
                <a:cubicBezTo>
                  <a:pt x="589" y="1173"/>
                  <a:pt x="524" y="1123"/>
                  <a:pt x="476" y="1059"/>
                </a:cubicBezTo>
                <a:close/>
                <a:moveTo>
                  <a:pt x="773" y="1189"/>
                </a:moveTo>
                <a:cubicBezTo>
                  <a:pt x="749" y="1157"/>
                  <a:pt x="720" y="1113"/>
                  <a:pt x="695" y="1059"/>
                </a:cubicBezTo>
                <a:cubicBezTo>
                  <a:pt x="773" y="1059"/>
                  <a:pt x="773" y="1059"/>
                  <a:pt x="773" y="1059"/>
                </a:cubicBezTo>
                <a:lnTo>
                  <a:pt x="773" y="1189"/>
                </a:lnTo>
                <a:close/>
                <a:moveTo>
                  <a:pt x="773" y="963"/>
                </a:moveTo>
                <a:cubicBezTo>
                  <a:pt x="657" y="963"/>
                  <a:pt x="657" y="963"/>
                  <a:pt x="657" y="963"/>
                </a:cubicBezTo>
                <a:cubicBezTo>
                  <a:pt x="646" y="927"/>
                  <a:pt x="638" y="889"/>
                  <a:pt x="634" y="849"/>
                </a:cubicBezTo>
                <a:cubicBezTo>
                  <a:pt x="773" y="849"/>
                  <a:pt x="773" y="849"/>
                  <a:pt x="773" y="849"/>
                </a:cubicBezTo>
                <a:lnTo>
                  <a:pt x="773" y="963"/>
                </a:lnTo>
                <a:close/>
                <a:moveTo>
                  <a:pt x="1166" y="540"/>
                </a:moveTo>
                <a:cubicBezTo>
                  <a:pt x="1053" y="540"/>
                  <a:pt x="1053" y="540"/>
                  <a:pt x="1053" y="540"/>
                </a:cubicBezTo>
                <a:cubicBezTo>
                  <a:pt x="1031" y="485"/>
                  <a:pt x="1004" y="437"/>
                  <a:pt x="978" y="398"/>
                </a:cubicBezTo>
                <a:cubicBezTo>
                  <a:pt x="1053" y="427"/>
                  <a:pt x="1118" y="477"/>
                  <a:pt x="1166" y="540"/>
                </a:cubicBezTo>
                <a:close/>
                <a:moveTo>
                  <a:pt x="869" y="409"/>
                </a:moveTo>
                <a:cubicBezTo>
                  <a:pt x="893" y="441"/>
                  <a:pt x="922" y="486"/>
                  <a:pt x="948" y="540"/>
                </a:cubicBezTo>
                <a:cubicBezTo>
                  <a:pt x="869" y="540"/>
                  <a:pt x="869" y="540"/>
                  <a:pt x="869" y="540"/>
                </a:cubicBezTo>
                <a:lnTo>
                  <a:pt x="869" y="409"/>
                </a:lnTo>
                <a:close/>
                <a:moveTo>
                  <a:pt x="869" y="636"/>
                </a:moveTo>
                <a:cubicBezTo>
                  <a:pt x="985" y="636"/>
                  <a:pt x="985" y="636"/>
                  <a:pt x="985" y="636"/>
                </a:cubicBezTo>
                <a:cubicBezTo>
                  <a:pt x="996" y="673"/>
                  <a:pt x="1005" y="712"/>
                  <a:pt x="1008" y="753"/>
                </a:cubicBezTo>
                <a:cubicBezTo>
                  <a:pt x="869" y="753"/>
                  <a:pt x="869" y="753"/>
                  <a:pt x="869" y="753"/>
                </a:cubicBezTo>
                <a:lnTo>
                  <a:pt x="869" y="636"/>
                </a:lnTo>
                <a:close/>
                <a:moveTo>
                  <a:pt x="869" y="849"/>
                </a:moveTo>
                <a:cubicBezTo>
                  <a:pt x="1008" y="849"/>
                  <a:pt x="1008" y="849"/>
                  <a:pt x="1008" y="849"/>
                </a:cubicBezTo>
                <a:cubicBezTo>
                  <a:pt x="1004" y="889"/>
                  <a:pt x="996" y="927"/>
                  <a:pt x="985" y="963"/>
                </a:cubicBezTo>
                <a:cubicBezTo>
                  <a:pt x="869" y="963"/>
                  <a:pt x="869" y="963"/>
                  <a:pt x="869" y="963"/>
                </a:cubicBezTo>
                <a:lnTo>
                  <a:pt x="869" y="849"/>
                </a:lnTo>
                <a:close/>
                <a:moveTo>
                  <a:pt x="869" y="1189"/>
                </a:moveTo>
                <a:cubicBezTo>
                  <a:pt x="869" y="1059"/>
                  <a:pt x="869" y="1059"/>
                  <a:pt x="869" y="1059"/>
                </a:cubicBezTo>
                <a:cubicBezTo>
                  <a:pt x="947" y="1059"/>
                  <a:pt x="947" y="1059"/>
                  <a:pt x="947" y="1059"/>
                </a:cubicBezTo>
                <a:cubicBezTo>
                  <a:pt x="921" y="1113"/>
                  <a:pt x="892" y="1157"/>
                  <a:pt x="869" y="1189"/>
                </a:cubicBezTo>
                <a:close/>
                <a:moveTo>
                  <a:pt x="977" y="1202"/>
                </a:moveTo>
                <a:cubicBezTo>
                  <a:pt x="1003" y="1163"/>
                  <a:pt x="1030" y="1115"/>
                  <a:pt x="1053" y="1059"/>
                </a:cubicBezTo>
                <a:cubicBezTo>
                  <a:pt x="1166" y="1059"/>
                  <a:pt x="1166" y="1059"/>
                  <a:pt x="1166" y="1059"/>
                </a:cubicBezTo>
                <a:cubicBezTo>
                  <a:pt x="1118" y="1123"/>
                  <a:pt x="1053" y="1173"/>
                  <a:pt x="977" y="1202"/>
                </a:cubicBezTo>
                <a:close/>
                <a:moveTo>
                  <a:pt x="1221" y="963"/>
                </a:moveTo>
                <a:cubicBezTo>
                  <a:pt x="1085" y="963"/>
                  <a:pt x="1085" y="963"/>
                  <a:pt x="1085" y="963"/>
                </a:cubicBezTo>
                <a:cubicBezTo>
                  <a:pt x="1094" y="927"/>
                  <a:pt x="1101" y="889"/>
                  <a:pt x="1104" y="849"/>
                </a:cubicBezTo>
                <a:cubicBezTo>
                  <a:pt x="1250" y="849"/>
                  <a:pt x="1250" y="849"/>
                  <a:pt x="1250" y="849"/>
                </a:cubicBezTo>
                <a:cubicBezTo>
                  <a:pt x="1245" y="889"/>
                  <a:pt x="1235" y="927"/>
                  <a:pt x="1221" y="963"/>
                </a:cubicBezTo>
                <a:close/>
                <a:moveTo>
                  <a:pt x="1105" y="753"/>
                </a:moveTo>
                <a:cubicBezTo>
                  <a:pt x="1102" y="712"/>
                  <a:pt x="1095" y="673"/>
                  <a:pt x="1085" y="636"/>
                </a:cubicBezTo>
                <a:cubicBezTo>
                  <a:pt x="1221" y="636"/>
                  <a:pt x="1221" y="636"/>
                  <a:pt x="1221" y="636"/>
                </a:cubicBezTo>
                <a:cubicBezTo>
                  <a:pt x="1236" y="673"/>
                  <a:pt x="1246" y="712"/>
                  <a:pt x="1250" y="753"/>
                </a:cubicBezTo>
                <a:lnTo>
                  <a:pt x="1105" y="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5" name="Freeform 234"/>
          <p:cNvSpPr>
            <a:spLocks noEditPoints="1"/>
          </p:cNvSpPr>
          <p:nvPr/>
        </p:nvSpPr>
        <p:spPr bwMode="auto">
          <a:xfrm>
            <a:off x="7433519" y="4605795"/>
            <a:ext cx="392396" cy="349269"/>
          </a:xfrm>
          <a:custGeom>
            <a:avLst/>
            <a:gdLst>
              <a:gd name="T0" fmla="*/ 162 w 1638"/>
              <a:gd name="T1" fmla="*/ 892 h 1458"/>
              <a:gd name="T2" fmla="*/ 569 w 1638"/>
              <a:gd name="T3" fmla="*/ 1274 h 1458"/>
              <a:gd name="T4" fmla="*/ 569 w 1638"/>
              <a:gd name="T5" fmla="*/ 1274 h 1458"/>
              <a:gd name="T6" fmla="*/ 756 w 1638"/>
              <a:gd name="T7" fmla="*/ 1434 h 1458"/>
              <a:gd name="T8" fmla="*/ 819 w 1638"/>
              <a:gd name="T9" fmla="*/ 1458 h 1458"/>
              <a:gd name="T10" fmla="*/ 882 w 1638"/>
              <a:gd name="T11" fmla="*/ 1434 h 1458"/>
              <a:gd name="T12" fmla="*/ 1069 w 1638"/>
              <a:gd name="T13" fmla="*/ 1274 h 1458"/>
              <a:gd name="T14" fmla="*/ 1476 w 1638"/>
              <a:gd name="T15" fmla="*/ 892 h 1458"/>
              <a:gd name="T16" fmla="*/ 1638 w 1638"/>
              <a:gd name="T17" fmla="*/ 493 h 1458"/>
              <a:gd name="T18" fmla="*/ 1508 w 1638"/>
              <a:gd name="T19" fmla="*/ 143 h 1458"/>
              <a:gd name="T20" fmla="*/ 1181 w 1638"/>
              <a:gd name="T21" fmla="*/ 0 h 1458"/>
              <a:gd name="T22" fmla="*/ 923 w 1638"/>
              <a:gd name="T23" fmla="*/ 89 h 1458"/>
              <a:gd name="T24" fmla="*/ 819 w 1638"/>
              <a:gd name="T25" fmla="*/ 198 h 1458"/>
              <a:gd name="T26" fmla="*/ 715 w 1638"/>
              <a:gd name="T27" fmla="*/ 89 h 1458"/>
              <a:gd name="T28" fmla="*/ 458 w 1638"/>
              <a:gd name="T29" fmla="*/ 0 h 1458"/>
              <a:gd name="T30" fmla="*/ 130 w 1638"/>
              <a:gd name="T31" fmla="*/ 143 h 1458"/>
              <a:gd name="T32" fmla="*/ 0 w 1638"/>
              <a:gd name="T33" fmla="*/ 493 h 1458"/>
              <a:gd name="T34" fmla="*/ 162 w 1638"/>
              <a:gd name="T35" fmla="*/ 892 h 1458"/>
              <a:gd name="T36" fmla="*/ 200 w 1638"/>
              <a:gd name="T37" fmla="*/ 208 h 1458"/>
              <a:gd name="T38" fmla="*/ 458 w 1638"/>
              <a:gd name="T39" fmla="*/ 96 h 1458"/>
              <a:gd name="T40" fmla="*/ 656 w 1638"/>
              <a:gd name="T41" fmla="*/ 165 h 1458"/>
              <a:gd name="T42" fmla="*/ 767 w 1638"/>
              <a:gd name="T43" fmla="*/ 293 h 1458"/>
              <a:gd name="T44" fmla="*/ 819 w 1638"/>
              <a:gd name="T45" fmla="*/ 323 h 1458"/>
              <a:gd name="T46" fmla="*/ 871 w 1638"/>
              <a:gd name="T47" fmla="*/ 293 h 1458"/>
              <a:gd name="T48" fmla="*/ 982 w 1638"/>
              <a:gd name="T49" fmla="*/ 165 h 1458"/>
              <a:gd name="T50" fmla="*/ 1181 w 1638"/>
              <a:gd name="T51" fmla="*/ 96 h 1458"/>
              <a:gd name="T52" fmla="*/ 1438 w 1638"/>
              <a:gd name="T53" fmla="*/ 208 h 1458"/>
              <a:gd name="T54" fmla="*/ 1542 w 1638"/>
              <a:gd name="T55" fmla="*/ 493 h 1458"/>
              <a:gd name="T56" fmla="*/ 1402 w 1638"/>
              <a:gd name="T57" fmla="*/ 831 h 1458"/>
              <a:gd name="T58" fmla="*/ 1007 w 1638"/>
              <a:gd name="T59" fmla="*/ 1201 h 1458"/>
              <a:gd name="T60" fmla="*/ 819 w 1638"/>
              <a:gd name="T61" fmla="*/ 1362 h 1458"/>
              <a:gd name="T62" fmla="*/ 632 w 1638"/>
              <a:gd name="T63" fmla="*/ 1201 h 1458"/>
              <a:gd name="T64" fmla="*/ 631 w 1638"/>
              <a:gd name="T65" fmla="*/ 1201 h 1458"/>
              <a:gd name="T66" fmla="*/ 236 w 1638"/>
              <a:gd name="T67" fmla="*/ 831 h 1458"/>
              <a:gd name="T68" fmla="*/ 96 w 1638"/>
              <a:gd name="T69" fmla="*/ 493 h 1458"/>
              <a:gd name="T70" fmla="*/ 200 w 1638"/>
              <a:gd name="T71" fmla="*/ 208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38" h="1458">
                <a:moveTo>
                  <a:pt x="162" y="892"/>
                </a:moveTo>
                <a:cubicBezTo>
                  <a:pt x="262" y="1011"/>
                  <a:pt x="404" y="1133"/>
                  <a:pt x="569" y="1274"/>
                </a:cubicBezTo>
                <a:cubicBezTo>
                  <a:pt x="569" y="1274"/>
                  <a:pt x="569" y="1274"/>
                  <a:pt x="569" y="1274"/>
                </a:cubicBezTo>
                <a:cubicBezTo>
                  <a:pt x="626" y="1322"/>
                  <a:pt x="690" y="1376"/>
                  <a:pt x="756" y="1434"/>
                </a:cubicBezTo>
                <a:cubicBezTo>
                  <a:pt x="773" y="1449"/>
                  <a:pt x="796" y="1458"/>
                  <a:pt x="819" y="1458"/>
                </a:cubicBezTo>
                <a:cubicBezTo>
                  <a:pt x="842" y="1458"/>
                  <a:pt x="865" y="1449"/>
                  <a:pt x="882" y="1434"/>
                </a:cubicBezTo>
                <a:cubicBezTo>
                  <a:pt x="949" y="1376"/>
                  <a:pt x="1013" y="1322"/>
                  <a:pt x="1069" y="1274"/>
                </a:cubicBezTo>
                <a:cubicBezTo>
                  <a:pt x="1234" y="1133"/>
                  <a:pt x="1377" y="1011"/>
                  <a:pt x="1476" y="892"/>
                </a:cubicBezTo>
                <a:cubicBezTo>
                  <a:pt x="1587" y="758"/>
                  <a:pt x="1638" y="631"/>
                  <a:pt x="1638" y="493"/>
                </a:cubicBezTo>
                <a:cubicBezTo>
                  <a:pt x="1638" y="358"/>
                  <a:pt x="1592" y="234"/>
                  <a:pt x="1508" y="143"/>
                </a:cubicBezTo>
                <a:cubicBezTo>
                  <a:pt x="1423" y="51"/>
                  <a:pt x="1307" y="0"/>
                  <a:pt x="1181" y="0"/>
                </a:cubicBezTo>
                <a:cubicBezTo>
                  <a:pt x="1086" y="0"/>
                  <a:pt x="999" y="30"/>
                  <a:pt x="923" y="89"/>
                </a:cubicBezTo>
                <a:cubicBezTo>
                  <a:pt x="885" y="119"/>
                  <a:pt x="850" y="155"/>
                  <a:pt x="819" y="198"/>
                </a:cubicBezTo>
                <a:cubicBezTo>
                  <a:pt x="788" y="155"/>
                  <a:pt x="753" y="119"/>
                  <a:pt x="715" y="89"/>
                </a:cubicBezTo>
                <a:cubicBezTo>
                  <a:pt x="639" y="30"/>
                  <a:pt x="552" y="0"/>
                  <a:pt x="458" y="0"/>
                </a:cubicBezTo>
                <a:cubicBezTo>
                  <a:pt x="331" y="0"/>
                  <a:pt x="215" y="51"/>
                  <a:pt x="130" y="143"/>
                </a:cubicBezTo>
                <a:cubicBezTo>
                  <a:pt x="46" y="234"/>
                  <a:pt x="0" y="358"/>
                  <a:pt x="0" y="493"/>
                </a:cubicBezTo>
                <a:cubicBezTo>
                  <a:pt x="0" y="631"/>
                  <a:pt x="52" y="758"/>
                  <a:pt x="162" y="892"/>
                </a:cubicBezTo>
                <a:close/>
                <a:moveTo>
                  <a:pt x="200" y="208"/>
                </a:moveTo>
                <a:cubicBezTo>
                  <a:pt x="267" y="136"/>
                  <a:pt x="358" y="96"/>
                  <a:pt x="458" y="96"/>
                </a:cubicBezTo>
                <a:cubicBezTo>
                  <a:pt x="530" y="96"/>
                  <a:pt x="597" y="119"/>
                  <a:pt x="656" y="165"/>
                </a:cubicBezTo>
                <a:cubicBezTo>
                  <a:pt x="709" y="206"/>
                  <a:pt x="746" y="257"/>
                  <a:pt x="767" y="293"/>
                </a:cubicBezTo>
                <a:cubicBezTo>
                  <a:pt x="778" y="312"/>
                  <a:pt x="798" y="323"/>
                  <a:pt x="819" y="323"/>
                </a:cubicBezTo>
                <a:cubicBezTo>
                  <a:pt x="841" y="323"/>
                  <a:pt x="860" y="312"/>
                  <a:pt x="871" y="293"/>
                </a:cubicBezTo>
                <a:cubicBezTo>
                  <a:pt x="893" y="257"/>
                  <a:pt x="929" y="206"/>
                  <a:pt x="982" y="165"/>
                </a:cubicBezTo>
                <a:cubicBezTo>
                  <a:pt x="1041" y="119"/>
                  <a:pt x="1108" y="96"/>
                  <a:pt x="1181" y="96"/>
                </a:cubicBezTo>
                <a:cubicBezTo>
                  <a:pt x="1280" y="96"/>
                  <a:pt x="1371" y="136"/>
                  <a:pt x="1438" y="208"/>
                </a:cubicBezTo>
                <a:cubicBezTo>
                  <a:pt x="1505" y="281"/>
                  <a:pt x="1542" y="382"/>
                  <a:pt x="1542" y="493"/>
                </a:cubicBezTo>
                <a:cubicBezTo>
                  <a:pt x="1542" y="609"/>
                  <a:pt x="1499" y="713"/>
                  <a:pt x="1402" y="831"/>
                </a:cubicBezTo>
                <a:cubicBezTo>
                  <a:pt x="1308" y="944"/>
                  <a:pt x="1168" y="1063"/>
                  <a:pt x="1007" y="1201"/>
                </a:cubicBezTo>
                <a:cubicBezTo>
                  <a:pt x="950" y="1249"/>
                  <a:pt x="886" y="1303"/>
                  <a:pt x="819" y="1362"/>
                </a:cubicBezTo>
                <a:cubicBezTo>
                  <a:pt x="752" y="1304"/>
                  <a:pt x="688" y="1249"/>
                  <a:pt x="632" y="1201"/>
                </a:cubicBezTo>
                <a:cubicBezTo>
                  <a:pt x="631" y="1201"/>
                  <a:pt x="631" y="1201"/>
                  <a:pt x="631" y="1201"/>
                </a:cubicBezTo>
                <a:cubicBezTo>
                  <a:pt x="470" y="1063"/>
                  <a:pt x="330" y="944"/>
                  <a:pt x="236" y="831"/>
                </a:cubicBezTo>
                <a:cubicBezTo>
                  <a:pt x="139" y="713"/>
                  <a:pt x="96" y="609"/>
                  <a:pt x="96" y="493"/>
                </a:cubicBezTo>
                <a:cubicBezTo>
                  <a:pt x="96" y="382"/>
                  <a:pt x="133" y="281"/>
                  <a:pt x="200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6" name="Freeform 266"/>
          <p:cNvSpPr>
            <a:spLocks noEditPoints="1"/>
          </p:cNvSpPr>
          <p:nvPr/>
        </p:nvSpPr>
        <p:spPr bwMode="auto">
          <a:xfrm>
            <a:off x="7501657" y="3235965"/>
            <a:ext cx="256121" cy="392543"/>
          </a:xfrm>
          <a:custGeom>
            <a:avLst/>
            <a:gdLst>
              <a:gd name="T0" fmla="*/ 0 w 1069"/>
              <a:gd name="T1" fmla="*/ 1353 h 1639"/>
              <a:gd name="T2" fmla="*/ 0 w 1069"/>
              <a:gd name="T3" fmla="*/ 1496 h 1639"/>
              <a:gd name="T4" fmla="*/ 143 w 1069"/>
              <a:gd name="T5" fmla="*/ 1639 h 1639"/>
              <a:gd name="T6" fmla="*/ 301 w 1069"/>
              <a:gd name="T7" fmla="*/ 1639 h 1639"/>
              <a:gd name="T8" fmla="*/ 428 w 1069"/>
              <a:gd name="T9" fmla="*/ 1561 h 1639"/>
              <a:gd name="T10" fmla="*/ 529 w 1069"/>
              <a:gd name="T11" fmla="*/ 1365 h 1639"/>
              <a:gd name="T12" fmla="*/ 567 w 1069"/>
              <a:gd name="T13" fmla="*/ 1342 h 1639"/>
              <a:gd name="T14" fmla="*/ 927 w 1069"/>
              <a:gd name="T15" fmla="*/ 1342 h 1639"/>
              <a:gd name="T16" fmla="*/ 1069 w 1069"/>
              <a:gd name="T17" fmla="*/ 1199 h 1639"/>
              <a:gd name="T18" fmla="*/ 1069 w 1069"/>
              <a:gd name="T19" fmla="*/ 995 h 1639"/>
              <a:gd name="T20" fmla="*/ 927 w 1069"/>
              <a:gd name="T21" fmla="*/ 852 h 1639"/>
              <a:gd name="T22" fmla="*/ 794 w 1069"/>
              <a:gd name="T23" fmla="*/ 852 h 1639"/>
              <a:gd name="T24" fmla="*/ 1053 w 1069"/>
              <a:gd name="T25" fmla="*/ 350 h 1639"/>
              <a:gd name="T26" fmla="*/ 1069 w 1069"/>
              <a:gd name="T27" fmla="*/ 285 h 1639"/>
              <a:gd name="T28" fmla="*/ 1069 w 1069"/>
              <a:gd name="T29" fmla="*/ 114 h 1639"/>
              <a:gd name="T30" fmla="*/ 956 w 1069"/>
              <a:gd name="T31" fmla="*/ 0 h 1639"/>
              <a:gd name="T32" fmla="*/ 768 w 1069"/>
              <a:gd name="T33" fmla="*/ 0 h 1639"/>
              <a:gd name="T34" fmla="*/ 641 w 1069"/>
              <a:gd name="T35" fmla="*/ 77 h 1639"/>
              <a:gd name="T36" fmla="*/ 539 w 1069"/>
              <a:gd name="T37" fmla="*/ 274 h 1639"/>
              <a:gd name="T38" fmla="*/ 502 w 1069"/>
              <a:gd name="T39" fmla="*/ 297 h 1639"/>
              <a:gd name="T40" fmla="*/ 143 w 1069"/>
              <a:gd name="T41" fmla="*/ 297 h 1639"/>
              <a:gd name="T42" fmla="*/ 0 w 1069"/>
              <a:gd name="T43" fmla="*/ 440 h 1639"/>
              <a:gd name="T44" fmla="*/ 0 w 1069"/>
              <a:gd name="T45" fmla="*/ 644 h 1639"/>
              <a:gd name="T46" fmla="*/ 143 w 1069"/>
              <a:gd name="T47" fmla="*/ 787 h 1639"/>
              <a:gd name="T48" fmla="*/ 274 w 1069"/>
              <a:gd name="T49" fmla="*/ 787 h 1639"/>
              <a:gd name="T50" fmla="*/ 16 w 1069"/>
              <a:gd name="T51" fmla="*/ 1287 h 1639"/>
              <a:gd name="T52" fmla="*/ 0 w 1069"/>
              <a:gd name="T53" fmla="*/ 1353 h 1639"/>
              <a:gd name="T54" fmla="*/ 96 w 1069"/>
              <a:gd name="T55" fmla="*/ 1353 h 1639"/>
              <a:gd name="T56" fmla="*/ 101 w 1069"/>
              <a:gd name="T57" fmla="*/ 1332 h 1639"/>
              <a:gd name="T58" fmla="*/ 369 w 1069"/>
              <a:gd name="T59" fmla="*/ 814 h 1639"/>
              <a:gd name="T60" fmla="*/ 366 w 1069"/>
              <a:gd name="T61" fmla="*/ 731 h 1639"/>
              <a:gd name="T62" fmla="*/ 294 w 1069"/>
              <a:gd name="T63" fmla="*/ 691 h 1639"/>
              <a:gd name="T64" fmla="*/ 143 w 1069"/>
              <a:gd name="T65" fmla="*/ 691 h 1639"/>
              <a:gd name="T66" fmla="*/ 96 w 1069"/>
              <a:gd name="T67" fmla="*/ 644 h 1639"/>
              <a:gd name="T68" fmla="*/ 96 w 1069"/>
              <a:gd name="T69" fmla="*/ 440 h 1639"/>
              <a:gd name="T70" fmla="*/ 143 w 1069"/>
              <a:gd name="T71" fmla="*/ 393 h 1639"/>
              <a:gd name="T72" fmla="*/ 502 w 1069"/>
              <a:gd name="T73" fmla="*/ 393 h 1639"/>
              <a:gd name="T74" fmla="*/ 625 w 1069"/>
              <a:gd name="T75" fmla="*/ 318 h 1639"/>
              <a:gd name="T76" fmla="*/ 726 w 1069"/>
              <a:gd name="T77" fmla="*/ 122 h 1639"/>
              <a:gd name="T78" fmla="*/ 768 w 1069"/>
              <a:gd name="T79" fmla="*/ 96 h 1639"/>
              <a:gd name="T80" fmla="*/ 956 w 1069"/>
              <a:gd name="T81" fmla="*/ 96 h 1639"/>
              <a:gd name="T82" fmla="*/ 973 w 1069"/>
              <a:gd name="T83" fmla="*/ 114 h 1639"/>
              <a:gd name="T84" fmla="*/ 973 w 1069"/>
              <a:gd name="T85" fmla="*/ 285 h 1639"/>
              <a:gd name="T86" fmla="*/ 968 w 1069"/>
              <a:gd name="T87" fmla="*/ 306 h 1639"/>
              <a:gd name="T88" fmla="*/ 700 w 1069"/>
              <a:gd name="T89" fmla="*/ 825 h 1639"/>
              <a:gd name="T90" fmla="*/ 703 w 1069"/>
              <a:gd name="T91" fmla="*/ 908 h 1639"/>
              <a:gd name="T92" fmla="*/ 775 w 1069"/>
              <a:gd name="T93" fmla="*/ 948 h 1639"/>
              <a:gd name="T94" fmla="*/ 927 w 1069"/>
              <a:gd name="T95" fmla="*/ 948 h 1639"/>
              <a:gd name="T96" fmla="*/ 973 w 1069"/>
              <a:gd name="T97" fmla="*/ 995 h 1639"/>
              <a:gd name="T98" fmla="*/ 973 w 1069"/>
              <a:gd name="T99" fmla="*/ 1199 h 1639"/>
              <a:gd name="T100" fmla="*/ 927 w 1069"/>
              <a:gd name="T101" fmla="*/ 1246 h 1639"/>
              <a:gd name="T102" fmla="*/ 567 w 1069"/>
              <a:gd name="T103" fmla="*/ 1246 h 1639"/>
              <a:gd name="T104" fmla="*/ 444 w 1069"/>
              <a:gd name="T105" fmla="*/ 1321 h 1639"/>
              <a:gd name="T106" fmla="*/ 342 w 1069"/>
              <a:gd name="T107" fmla="*/ 1517 h 1639"/>
              <a:gd name="T108" fmla="*/ 301 w 1069"/>
              <a:gd name="T109" fmla="*/ 1543 h 1639"/>
              <a:gd name="T110" fmla="*/ 143 w 1069"/>
              <a:gd name="T111" fmla="*/ 1543 h 1639"/>
              <a:gd name="T112" fmla="*/ 96 w 1069"/>
              <a:gd name="T113" fmla="*/ 1496 h 1639"/>
              <a:gd name="T114" fmla="*/ 96 w 1069"/>
              <a:gd name="T115" fmla="*/ 1353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9" h="1639">
                <a:moveTo>
                  <a:pt x="0" y="1353"/>
                </a:moveTo>
                <a:cubicBezTo>
                  <a:pt x="0" y="1496"/>
                  <a:pt x="0" y="1496"/>
                  <a:pt x="0" y="1496"/>
                </a:cubicBezTo>
                <a:cubicBezTo>
                  <a:pt x="0" y="1575"/>
                  <a:pt x="64" y="1639"/>
                  <a:pt x="143" y="1639"/>
                </a:cubicBezTo>
                <a:cubicBezTo>
                  <a:pt x="301" y="1639"/>
                  <a:pt x="301" y="1639"/>
                  <a:pt x="301" y="1639"/>
                </a:cubicBezTo>
                <a:cubicBezTo>
                  <a:pt x="354" y="1639"/>
                  <a:pt x="403" y="1609"/>
                  <a:pt x="428" y="1561"/>
                </a:cubicBezTo>
                <a:cubicBezTo>
                  <a:pt x="529" y="1365"/>
                  <a:pt x="529" y="1365"/>
                  <a:pt x="529" y="1365"/>
                </a:cubicBezTo>
                <a:cubicBezTo>
                  <a:pt x="536" y="1351"/>
                  <a:pt x="551" y="1342"/>
                  <a:pt x="567" y="1342"/>
                </a:cubicBezTo>
                <a:cubicBezTo>
                  <a:pt x="927" y="1342"/>
                  <a:pt x="927" y="1342"/>
                  <a:pt x="927" y="1342"/>
                </a:cubicBezTo>
                <a:cubicBezTo>
                  <a:pt x="1005" y="1342"/>
                  <a:pt x="1069" y="1278"/>
                  <a:pt x="1069" y="1199"/>
                </a:cubicBezTo>
                <a:cubicBezTo>
                  <a:pt x="1069" y="995"/>
                  <a:pt x="1069" y="995"/>
                  <a:pt x="1069" y="995"/>
                </a:cubicBezTo>
                <a:cubicBezTo>
                  <a:pt x="1069" y="916"/>
                  <a:pt x="1005" y="852"/>
                  <a:pt x="927" y="852"/>
                </a:cubicBezTo>
                <a:cubicBezTo>
                  <a:pt x="794" y="852"/>
                  <a:pt x="794" y="852"/>
                  <a:pt x="794" y="852"/>
                </a:cubicBezTo>
                <a:cubicBezTo>
                  <a:pt x="1053" y="350"/>
                  <a:pt x="1053" y="350"/>
                  <a:pt x="1053" y="350"/>
                </a:cubicBezTo>
                <a:cubicBezTo>
                  <a:pt x="1064" y="330"/>
                  <a:pt x="1069" y="308"/>
                  <a:pt x="1069" y="285"/>
                </a:cubicBezTo>
                <a:cubicBezTo>
                  <a:pt x="1069" y="114"/>
                  <a:pt x="1069" y="114"/>
                  <a:pt x="1069" y="114"/>
                </a:cubicBezTo>
                <a:cubicBezTo>
                  <a:pt x="1069" y="51"/>
                  <a:pt x="1018" y="0"/>
                  <a:pt x="956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714" y="0"/>
                  <a:pt x="666" y="30"/>
                  <a:pt x="641" y="77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32" y="288"/>
                  <a:pt x="518" y="297"/>
                  <a:pt x="502" y="297"/>
                </a:cubicBezTo>
                <a:cubicBezTo>
                  <a:pt x="143" y="297"/>
                  <a:pt x="143" y="297"/>
                  <a:pt x="143" y="297"/>
                </a:cubicBezTo>
                <a:cubicBezTo>
                  <a:pt x="64" y="297"/>
                  <a:pt x="0" y="361"/>
                  <a:pt x="0" y="440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723"/>
                  <a:pt x="64" y="787"/>
                  <a:pt x="143" y="787"/>
                </a:cubicBezTo>
                <a:cubicBezTo>
                  <a:pt x="274" y="787"/>
                  <a:pt x="274" y="787"/>
                  <a:pt x="274" y="787"/>
                </a:cubicBezTo>
                <a:cubicBezTo>
                  <a:pt x="16" y="1287"/>
                  <a:pt x="16" y="1287"/>
                  <a:pt x="16" y="1287"/>
                </a:cubicBezTo>
                <a:cubicBezTo>
                  <a:pt x="5" y="1308"/>
                  <a:pt x="0" y="1330"/>
                  <a:pt x="0" y="1353"/>
                </a:cubicBezTo>
                <a:close/>
                <a:moveTo>
                  <a:pt x="96" y="1353"/>
                </a:moveTo>
                <a:cubicBezTo>
                  <a:pt x="96" y="1346"/>
                  <a:pt x="98" y="1338"/>
                  <a:pt x="101" y="1332"/>
                </a:cubicBezTo>
                <a:cubicBezTo>
                  <a:pt x="369" y="814"/>
                  <a:pt x="369" y="814"/>
                  <a:pt x="369" y="814"/>
                </a:cubicBezTo>
                <a:cubicBezTo>
                  <a:pt x="382" y="788"/>
                  <a:pt x="381" y="757"/>
                  <a:pt x="366" y="731"/>
                </a:cubicBezTo>
                <a:cubicBezTo>
                  <a:pt x="350" y="706"/>
                  <a:pt x="323" y="691"/>
                  <a:pt x="294" y="691"/>
                </a:cubicBezTo>
                <a:cubicBezTo>
                  <a:pt x="143" y="691"/>
                  <a:pt x="143" y="691"/>
                  <a:pt x="143" y="691"/>
                </a:cubicBezTo>
                <a:cubicBezTo>
                  <a:pt x="117" y="691"/>
                  <a:pt x="96" y="670"/>
                  <a:pt x="96" y="644"/>
                </a:cubicBezTo>
                <a:cubicBezTo>
                  <a:pt x="96" y="440"/>
                  <a:pt x="96" y="440"/>
                  <a:pt x="96" y="440"/>
                </a:cubicBezTo>
                <a:cubicBezTo>
                  <a:pt x="96" y="414"/>
                  <a:pt x="117" y="393"/>
                  <a:pt x="143" y="393"/>
                </a:cubicBezTo>
                <a:cubicBezTo>
                  <a:pt x="502" y="393"/>
                  <a:pt x="502" y="393"/>
                  <a:pt x="502" y="393"/>
                </a:cubicBezTo>
                <a:cubicBezTo>
                  <a:pt x="554" y="393"/>
                  <a:pt x="601" y="364"/>
                  <a:pt x="625" y="318"/>
                </a:cubicBezTo>
                <a:cubicBezTo>
                  <a:pt x="726" y="122"/>
                  <a:pt x="726" y="122"/>
                  <a:pt x="726" y="122"/>
                </a:cubicBezTo>
                <a:cubicBezTo>
                  <a:pt x="734" y="106"/>
                  <a:pt x="750" y="96"/>
                  <a:pt x="768" y="96"/>
                </a:cubicBezTo>
                <a:cubicBezTo>
                  <a:pt x="956" y="96"/>
                  <a:pt x="956" y="96"/>
                  <a:pt x="956" y="96"/>
                </a:cubicBezTo>
                <a:cubicBezTo>
                  <a:pt x="965" y="96"/>
                  <a:pt x="973" y="104"/>
                  <a:pt x="973" y="114"/>
                </a:cubicBezTo>
                <a:cubicBezTo>
                  <a:pt x="973" y="285"/>
                  <a:pt x="973" y="285"/>
                  <a:pt x="973" y="285"/>
                </a:cubicBezTo>
                <a:cubicBezTo>
                  <a:pt x="973" y="292"/>
                  <a:pt x="971" y="300"/>
                  <a:pt x="968" y="306"/>
                </a:cubicBezTo>
                <a:cubicBezTo>
                  <a:pt x="700" y="825"/>
                  <a:pt x="700" y="825"/>
                  <a:pt x="700" y="825"/>
                </a:cubicBezTo>
                <a:cubicBezTo>
                  <a:pt x="686" y="851"/>
                  <a:pt x="687" y="882"/>
                  <a:pt x="703" y="908"/>
                </a:cubicBezTo>
                <a:cubicBezTo>
                  <a:pt x="718" y="933"/>
                  <a:pt x="745" y="948"/>
                  <a:pt x="775" y="948"/>
                </a:cubicBezTo>
                <a:cubicBezTo>
                  <a:pt x="927" y="948"/>
                  <a:pt x="927" y="948"/>
                  <a:pt x="927" y="948"/>
                </a:cubicBezTo>
                <a:cubicBezTo>
                  <a:pt x="952" y="948"/>
                  <a:pt x="973" y="969"/>
                  <a:pt x="973" y="995"/>
                </a:cubicBezTo>
                <a:cubicBezTo>
                  <a:pt x="973" y="1199"/>
                  <a:pt x="973" y="1199"/>
                  <a:pt x="973" y="1199"/>
                </a:cubicBezTo>
                <a:cubicBezTo>
                  <a:pt x="973" y="1225"/>
                  <a:pt x="952" y="1246"/>
                  <a:pt x="927" y="1246"/>
                </a:cubicBezTo>
                <a:cubicBezTo>
                  <a:pt x="567" y="1246"/>
                  <a:pt x="567" y="1246"/>
                  <a:pt x="567" y="1246"/>
                </a:cubicBezTo>
                <a:cubicBezTo>
                  <a:pt x="515" y="1246"/>
                  <a:pt x="468" y="1274"/>
                  <a:pt x="444" y="1321"/>
                </a:cubicBezTo>
                <a:cubicBezTo>
                  <a:pt x="342" y="1517"/>
                  <a:pt x="342" y="1517"/>
                  <a:pt x="342" y="1517"/>
                </a:cubicBezTo>
                <a:cubicBezTo>
                  <a:pt x="334" y="1533"/>
                  <a:pt x="318" y="1543"/>
                  <a:pt x="301" y="1543"/>
                </a:cubicBezTo>
                <a:cubicBezTo>
                  <a:pt x="143" y="1543"/>
                  <a:pt x="143" y="1543"/>
                  <a:pt x="143" y="1543"/>
                </a:cubicBezTo>
                <a:cubicBezTo>
                  <a:pt x="117" y="1543"/>
                  <a:pt x="96" y="1522"/>
                  <a:pt x="96" y="1496"/>
                </a:cubicBezTo>
                <a:lnTo>
                  <a:pt x="96" y="13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7" name="Freeform 271"/>
          <p:cNvSpPr>
            <a:spLocks noEditPoints="1"/>
          </p:cNvSpPr>
          <p:nvPr/>
        </p:nvSpPr>
        <p:spPr bwMode="auto">
          <a:xfrm>
            <a:off x="7433373" y="5966383"/>
            <a:ext cx="392689" cy="323892"/>
          </a:xfrm>
          <a:custGeom>
            <a:avLst/>
            <a:gdLst>
              <a:gd name="T0" fmla="*/ 1583 w 1639"/>
              <a:gd name="T1" fmla="*/ 292 h 1352"/>
              <a:gd name="T2" fmla="*/ 1047 w 1639"/>
              <a:gd name="T3" fmla="*/ 292 h 1352"/>
              <a:gd name="T4" fmla="*/ 1047 w 1639"/>
              <a:gd name="T5" fmla="*/ 227 h 1352"/>
              <a:gd name="T6" fmla="*/ 819 w 1639"/>
              <a:gd name="T7" fmla="*/ 0 h 1352"/>
              <a:gd name="T8" fmla="*/ 592 w 1639"/>
              <a:gd name="T9" fmla="*/ 227 h 1352"/>
              <a:gd name="T10" fmla="*/ 592 w 1639"/>
              <a:gd name="T11" fmla="*/ 292 h 1352"/>
              <a:gd name="T12" fmla="*/ 56 w 1639"/>
              <a:gd name="T13" fmla="*/ 292 h 1352"/>
              <a:gd name="T14" fmla="*/ 0 w 1639"/>
              <a:gd name="T15" fmla="*/ 348 h 1352"/>
              <a:gd name="T16" fmla="*/ 0 w 1639"/>
              <a:gd name="T17" fmla="*/ 1297 h 1352"/>
              <a:gd name="T18" fmla="*/ 56 w 1639"/>
              <a:gd name="T19" fmla="*/ 1352 h 1352"/>
              <a:gd name="T20" fmla="*/ 1583 w 1639"/>
              <a:gd name="T21" fmla="*/ 1352 h 1352"/>
              <a:gd name="T22" fmla="*/ 1639 w 1639"/>
              <a:gd name="T23" fmla="*/ 1297 h 1352"/>
              <a:gd name="T24" fmla="*/ 1639 w 1639"/>
              <a:gd name="T25" fmla="*/ 348 h 1352"/>
              <a:gd name="T26" fmla="*/ 1583 w 1639"/>
              <a:gd name="T27" fmla="*/ 292 h 1352"/>
              <a:gd name="T28" fmla="*/ 688 w 1639"/>
              <a:gd name="T29" fmla="*/ 227 h 1352"/>
              <a:gd name="T30" fmla="*/ 819 w 1639"/>
              <a:gd name="T31" fmla="*/ 96 h 1352"/>
              <a:gd name="T32" fmla="*/ 951 w 1639"/>
              <a:gd name="T33" fmla="*/ 227 h 1352"/>
              <a:gd name="T34" fmla="*/ 951 w 1639"/>
              <a:gd name="T35" fmla="*/ 292 h 1352"/>
              <a:gd name="T36" fmla="*/ 688 w 1639"/>
              <a:gd name="T37" fmla="*/ 292 h 1352"/>
              <a:gd name="T38" fmla="*/ 688 w 1639"/>
              <a:gd name="T39" fmla="*/ 227 h 1352"/>
              <a:gd name="T40" fmla="*/ 218 w 1639"/>
              <a:gd name="T41" fmla="*/ 1256 h 1352"/>
              <a:gd name="T42" fmla="*/ 96 w 1639"/>
              <a:gd name="T43" fmla="*/ 1256 h 1352"/>
              <a:gd name="T44" fmla="*/ 96 w 1639"/>
              <a:gd name="T45" fmla="*/ 388 h 1352"/>
              <a:gd name="T46" fmla="*/ 218 w 1639"/>
              <a:gd name="T47" fmla="*/ 388 h 1352"/>
              <a:gd name="T48" fmla="*/ 218 w 1639"/>
              <a:gd name="T49" fmla="*/ 1256 h 1352"/>
              <a:gd name="T50" fmla="*/ 430 w 1639"/>
              <a:gd name="T51" fmla="*/ 1256 h 1352"/>
              <a:gd name="T52" fmla="*/ 314 w 1639"/>
              <a:gd name="T53" fmla="*/ 1256 h 1352"/>
              <a:gd name="T54" fmla="*/ 314 w 1639"/>
              <a:gd name="T55" fmla="*/ 388 h 1352"/>
              <a:gd name="T56" fmla="*/ 430 w 1639"/>
              <a:gd name="T57" fmla="*/ 388 h 1352"/>
              <a:gd name="T58" fmla="*/ 430 w 1639"/>
              <a:gd name="T59" fmla="*/ 1256 h 1352"/>
              <a:gd name="T60" fmla="*/ 1113 w 1639"/>
              <a:gd name="T61" fmla="*/ 1256 h 1352"/>
              <a:gd name="T62" fmla="*/ 526 w 1639"/>
              <a:gd name="T63" fmla="*/ 1256 h 1352"/>
              <a:gd name="T64" fmla="*/ 526 w 1639"/>
              <a:gd name="T65" fmla="*/ 388 h 1352"/>
              <a:gd name="T66" fmla="*/ 1113 w 1639"/>
              <a:gd name="T67" fmla="*/ 388 h 1352"/>
              <a:gd name="T68" fmla="*/ 1113 w 1639"/>
              <a:gd name="T69" fmla="*/ 1256 h 1352"/>
              <a:gd name="T70" fmla="*/ 1325 w 1639"/>
              <a:gd name="T71" fmla="*/ 1256 h 1352"/>
              <a:gd name="T72" fmla="*/ 1209 w 1639"/>
              <a:gd name="T73" fmla="*/ 1256 h 1352"/>
              <a:gd name="T74" fmla="*/ 1209 w 1639"/>
              <a:gd name="T75" fmla="*/ 388 h 1352"/>
              <a:gd name="T76" fmla="*/ 1325 w 1639"/>
              <a:gd name="T77" fmla="*/ 388 h 1352"/>
              <a:gd name="T78" fmla="*/ 1325 w 1639"/>
              <a:gd name="T79" fmla="*/ 1256 h 1352"/>
              <a:gd name="T80" fmla="*/ 1543 w 1639"/>
              <a:gd name="T81" fmla="*/ 1256 h 1352"/>
              <a:gd name="T82" fmla="*/ 1421 w 1639"/>
              <a:gd name="T83" fmla="*/ 1256 h 1352"/>
              <a:gd name="T84" fmla="*/ 1421 w 1639"/>
              <a:gd name="T85" fmla="*/ 388 h 1352"/>
              <a:gd name="T86" fmla="*/ 1543 w 1639"/>
              <a:gd name="T87" fmla="*/ 388 h 1352"/>
              <a:gd name="T88" fmla="*/ 1543 w 1639"/>
              <a:gd name="T89" fmla="*/ 1256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9" h="1352">
                <a:moveTo>
                  <a:pt x="1583" y="292"/>
                </a:moveTo>
                <a:cubicBezTo>
                  <a:pt x="1047" y="292"/>
                  <a:pt x="1047" y="292"/>
                  <a:pt x="1047" y="292"/>
                </a:cubicBezTo>
                <a:cubicBezTo>
                  <a:pt x="1047" y="227"/>
                  <a:pt x="1047" y="227"/>
                  <a:pt x="1047" y="227"/>
                </a:cubicBezTo>
                <a:cubicBezTo>
                  <a:pt x="1047" y="102"/>
                  <a:pt x="945" y="0"/>
                  <a:pt x="819" y="0"/>
                </a:cubicBezTo>
                <a:cubicBezTo>
                  <a:pt x="694" y="0"/>
                  <a:pt x="592" y="102"/>
                  <a:pt x="592" y="227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6" y="292"/>
                  <a:pt x="56" y="292"/>
                  <a:pt x="56" y="292"/>
                </a:cubicBezTo>
                <a:cubicBezTo>
                  <a:pt x="25" y="292"/>
                  <a:pt x="0" y="317"/>
                  <a:pt x="0" y="348"/>
                </a:cubicBezTo>
                <a:cubicBezTo>
                  <a:pt x="0" y="1297"/>
                  <a:pt x="0" y="1297"/>
                  <a:pt x="0" y="1297"/>
                </a:cubicBezTo>
                <a:cubicBezTo>
                  <a:pt x="0" y="1327"/>
                  <a:pt x="25" y="1352"/>
                  <a:pt x="56" y="1352"/>
                </a:cubicBezTo>
                <a:cubicBezTo>
                  <a:pt x="1583" y="1352"/>
                  <a:pt x="1583" y="1352"/>
                  <a:pt x="1583" y="1352"/>
                </a:cubicBezTo>
                <a:cubicBezTo>
                  <a:pt x="1614" y="1352"/>
                  <a:pt x="1639" y="1327"/>
                  <a:pt x="1639" y="1297"/>
                </a:cubicBezTo>
                <a:cubicBezTo>
                  <a:pt x="1639" y="348"/>
                  <a:pt x="1639" y="348"/>
                  <a:pt x="1639" y="348"/>
                </a:cubicBezTo>
                <a:cubicBezTo>
                  <a:pt x="1639" y="317"/>
                  <a:pt x="1614" y="292"/>
                  <a:pt x="1583" y="292"/>
                </a:cubicBezTo>
                <a:close/>
                <a:moveTo>
                  <a:pt x="688" y="227"/>
                </a:moveTo>
                <a:cubicBezTo>
                  <a:pt x="688" y="155"/>
                  <a:pt x="747" y="96"/>
                  <a:pt x="819" y="96"/>
                </a:cubicBezTo>
                <a:cubicBezTo>
                  <a:pt x="892" y="96"/>
                  <a:pt x="951" y="155"/>
                  <a:pt x="951" y="227"/>
                </a:cubicBezTo>
                <a:cubicBezTo>
                  <a:pt x="951" y="292"/>
                  <a:pt x="951" y="292"/>
                  <a:pt x="951" y="292"/>
                </a:cubicBezTo>
                <a:cubicBezTo>
                  <a:pt x="688" y="292"/>
                  <a:pt x="688" y="292"/>
                  <a:pt x="688" y="292"/>
                </a:cubicBezTo>
                <a:lnTo>
                  <a:pt x="688" y="227"/>
                </a:lnTo>
                <a:close/>
                <a:moveTo>
                  <a:pt x="218" y="1256"/>
                </a:moveTo>
                <a:cubicBezTo>
                  <a:pt x="96" y="1256"/>
                  <a:pt x="96" y="1256"/>
                  <a:pt x="96" y="1256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218" y="388"/>
                  <a:pt x="218" y="388"/>
                  <a:pt x="218" y="388"/>
                </a:cubicBezTo>
                <a:lnTo>
                  <a:pt x="218" y="1256"/>
                </a:lnTo>
                <a:close/>
                <a:moveTo>
                  <a:pt x="430" y="1256"/>
                </a:moveTo>
                <a:cubicBezTo>
                  <a:pt x="314" y="1256"/>
                  <a:pt x="314" y="1256"/>
                  <a:pt x="314" y="1256"/>
                </a:cubicBezTo>
                <a:cubicBezTo>
                  <a:pt x="314" y="388"/>
                  <a:pt x="314" y="388"/>
                  <a:pt x="314" y="388"/>
                </a:cubicBezTo>
                <a:cubicBezTo>
                  <a:pt x="430" y="388"/>
                  <a:pt x="430" y="388"/>
                  <a:pt x="430" y="388"/>
                </a:cubicBezTo>
                <a:lnTo>
                  <a:pt x="430" y="1256"/>
                </a:lnTo>
                <a:close/>
                <a:moveTo>
                  <a:pt x="1113" y="1256"/>
                </a:moveTo>
                <a:cubicBezTo>
                  <a:pt x="526" y="1256"/>
                  <a:pt x="526" y="1256"/>
                  <a:pt x="526" y="1256"/>
                </a:cubicBezTo>
                <a:cubicBezTo>
                  <a:pt x="526" y="388"/>
                  <a:pt x="526" y="388"/>
                  <a:pt x="526" y="388"/>
                </a:cubicBezTo>
                <a:cubicBezTo>
                  <a:pt x="1113" y="388"/>
                  <a:pt x="1113" y="388"/>
                  <a:pt x="1113" y="388"/>
                </a:cubicBezTo>
                <a:lnTo>
                  <a:pt x="1113" y="1256"/>
                </a:lnTo>
                <a:close/>
                <a:moveTo>
                  <a:pt x="1325" y="1256"/>
                </a:moveTo>
                <a:cubicBezTo>
                  <a:pt x="1209" y="1256"/>
                  <a:pt x="1209" y="1256"/>
                  <a:pt x="1209" y="1256"/>
                </a:cubicBezTo>
                <a:cubicBezTo>
                  <a:pt x="1209" y="388"/>
                  <a:pt x="1209" y="388"/>
                  <a:pt x="1209" y="388"/>
                </a:cubicBezTo>
                <a:cubicBezTo>
                  <a:pt x="1325" y="388"/>
                  <a:pt x="1325" y="388"/>
                  <a:pt x="1325" y="388"/>
                </a:cubicBezTo>
                <a:lnTo>
                  <a:pt x="1325" y="1256"/>
                </a:lnTo>
                <a:close/>
                <a:moveTo>
                  <a:pt x="1543" y="1256"/>
                </a:moveTo>
                <a:cubicBezTo>
                  <a:pt x="1421" y="1256"/>
                  <a:pt x="1421" y="1256"/>
                  <a:pt x="1421" y="1256"/>
                </a:cubicBezTo>
                <a:cubicBezTo>
                  <a:pt x="1421" y="388"/>
                  <a:pt x="1421" y="388"/>
                  <a:pt x="1421" y="388"/>
                </a:cubicBezTo>
                <a:cubicBezTo>
                  <a:pt x="1543" y="388"/>
                  <a:pt x="1543" y="388"/>
                  <a:pt x="1543" y="388"/>
                </a:cubicBezTo>
                <a:lnTo>
                  <a:pt x="1543" y="1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9" name="Freeform 239"/>
          <p:cNvSpPr>
            <a:spLocks noEditPoints="1"/>
          </p:cNvSpPr>
          <p:nvPr/>
        </p:nvSpPr>
        <p:spPr bwMode="auto">
          <a:xfrm>
            <a:off x="6789297" y="1889604"/>
            <a:ext cx="222823" cy="392250"/>
          </a:xfrm>
          <a:custGeom>
            <a:avLst/>
            <a:gdLst>
              <a:gd name="T0" fmla="*/ 79 w 930"/>
              <a:gd name="T1" fmla="*/ 967 h 1638"/>
              <a:gd name="T2" fmla="*/ 233 w 930"/>
              <a:gd name="T3" fmla="*/ 967 h 1638"/>
              <a:gd name="T4" fmla="*/ 233 w 930"/>
              <a:gd name="T5" fmla="*/ 1559 h 1638"/>
              <a:gd name="T6" fmla="*/ 312 w 930"/>
              <a:gd name="T7" fmla="*/ 1638 h 1638"/>
              <a:gd name="T8" fmla="*/ 574 w 930"/>
              <a:gd name="T9" fmla="*/ 1638 h 1638"/>
              <a:gd name="T10" fmla="*/ 654 w 930"/>
              <a:gd name="T11" fmla="*/ 1559 h 1638"/>
              <a:gd name="T12" fmla="*/ 654 w 930"/>
              <a:gd name="T13" fmla="*/ 967 h 1638"/>
              <a:gd name="T14" fmla="*/ 841 w 930"/>
              <a:gd name="T15" fmla="*/ 967 h 1638"/>
              <a:gd name="T16" fmla="*/ 920 w 930"/>
              <a:gd name="T17" fmla="*/ 887 h 1638"/>
              <a:gd name="T18" fmla="*/ 921 w 930"/>
              <a:gd name="T19" fmla="*/ 634 h 1638"/>
              <a:gd name="T20" fmla="*/ 880 w 930"/>
              <a:gd name="T21" fmla="*/ 564 h 1638"/>
              <a:gd name="T22" fmla="*/ 840 w 930"/>
              <a:gd name="T23" fmla="*/ 554 h 1638"/>
              <a:gd name="T24" fmla="*/ 654 w 930"/>
              <a:gd name="T25" fmla="*/ 554 h 1638"/>
              <a:gd name="T26" fmla="*/ 654 w 930"/>
              <a:gd name="T27" fmla="*/ 454 h 1638"/>
              <a:gd name="T28" fmla="*/ 662 w 930"/>
              <a:gd name="T29" fmla="*/ 405 h 1638"/>
              <a:gd name="T30" fmla="*/ 716 w 930"/>
              <a:gd name="T31" fmla="*/ 395 h 1638"/>
              <a:gd name="T32" fmla="*/ 850 w 930"/>
              <a:gd name="T33" fmla="*/ 394 h 1638"/>
              <a:gd name="T34" fmla="*/ 930 w 930"/>
              <a:gd name="T35" fmla="*/ 315 h 1638"/>
              <a:gd name="T36" fmla="*/ 930 w 930"/>
              <a:gd name="T37" fmla="*/ 80 h 1638"/>
              <a:gd name="T38" fmla="*/ 851 w 930"/>
              <a:gd name="T39" fmla="*/ 0 h 1638"/>
              <a:gd name="T40" fmla="*/ 650 w 930"/>
              <a:gd name="T41" fmla="*/ 0 h 1638"/>
              <a:gd name="T42" fmla="*/ 347 w 930"/>
              <a:gd name="T43" fmla="*/ 118 h 1638"/>
              <a:gd name="T44" fmla="*/ 233 w 930"/>
              <a:gd name="T45" fmla="*/ 427 h 1638"/>
              <a:gd name="T46" fmla="*/ 233 w 930"/>
              <a:gd name="T47" fmla="*/ 554 h 1638"/>
              <a:gd name="T48" fmla="*/ 79 w 930"/>
              <a:gd name="T49" fmla="*/ 554 h 1638"/>
              <a:gd name="T50" fmla="*/ 0 w 930"/>
              <a:gd name="T51" fmla="*/ 634 h 1638"/>
              <a:gd name="T52" fmla="*/ 0 w 930"/>
              <a:gd name="T53" fmla="*/ 887 h 1638"/>
              <a:gd name="T54" fmla="*/ 79 w 930"/>
              <a:gd name="T55" fmla="*/ 967 h 1638"/>
              <a:gd name="T56" fmla="*/ 96 w 930"/>
              <a:gd name="T57" fmla="*/ 650 h 1638"/>
              <a:gd name="T58" fmla="*/ 276 w 930"/>
              <a:gd name="T59" fmla="*/ 650 h 1638"/>
              <a:gd name="T60" fmla="*/ 329 w 930"/>
              <a:gd name="T61" fmla="*/ 597 h 1638"/>
              <a:gd name="T62" fmla="*/ 329 w 930"/>
              <a:gd name="T63" fmla="*/ 427 h 1638"/>
              <a:gd name="T64" fmla="*/ 650 w 930"/>
              <a:gd name="T65" fmla="*/ 96 h 1638"/>
              <a:gd name="T66" fmla="*/ 834 w 930"/>
              <a:gd name="T67" fmla="*/ 96 h 1638"/>
              <a:gd name="T68" fmla="*/ 834 w 930"/>
              <a:gd name="T69" fmla="*/ 298 h 1638"/>
              <a:gd name="T70" fmla="*/ 716 w 930"/>
              <a:gd name="T71" fmla="*/ 298 h 1638"/>
              <a:gd name="T72" fmla="*/ 590 w 930"/>
              <a:gd name="T73" fmla="*/ 342 h 1638"/>
              <a:gd name="T74" fmla="*/ 558 w 930"/>
              <a:gd name="T75" fmla="*/ 454 h 1638"/>
              <a:gd name="T76" fmla="*/ 558 w 930"/>
              <a:gd name="T77" fmla="*/ 597 h 1638"/>
              <a:gd name="T78" fmla="*/ 611 w 930"/>
              <a:gd name="T79" fmla="*/ 650 h 1638"/>
              <a:gd name="T80" fmla="*/ 824 w 930"/>
              <a:gd name="T81" fmla="*/ 650 h 1638"/>
              <a:gd name="T82" fmla="*/ 824 w 930"/>
              <a:gd name="T83" fmla="*/ 871 h 1638"/>
              <a:gd name="T84" fmla="*/ 611 w 930"/>
              <a:gd name="T85" fmla="*/ 871 h 1638"/>
              <a:gd name="T86" fmla="*/ 558 w 930"/>
              <a:gd name="T87" fmla="*/ 924 h 1638"/>
              <a:gd name="T88" fmla="*/ 558 w 930"/>
              <a:gd name="T89" fmla="*/ 1542 h 1638"/>
              <a:gd name="T90" fmla="*/ 329 w 930"/>
              <a:gd name="T91" fmla="*/ 1542 h 1638"/>
              <a:gd name="T92" fmla="*/ 329 w 930"/>
              <a:gd name="T93" fmla="*/ 924 h 1638"/>
              <a:gd name="T94" fmla="*/ 276 w 930"/>
              <a:gd name="T95" fmla="*/ 871 h 1638"/>
              <a:gd name="T96" fmla="*/ 96 w 930"/>
              <a:gd name="T97" fmla="*/ 871 h 1638"/>
              <a:gd name="T98" fmla="*/ 96 w 930"/>
              <a:gd name="T99" fmla="*/ 65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0" h="1638">
                <a:moveTo>
                  <a:pt x="79" y="967"/>
                </a:moveTo>
                <a:cubicBezTo>
                  <a:pt x="233" y="967"/>
                  <a:pt x="233" y="967"/>
                  <a:pt x="233" y="967"/>
                </a:cubicBezTo>
                <a:cubicBezTo>
                  <a:pt x="233" y="1559"/>
                  <a:pt x="233" y="1559"/>
                  <a:pt x="233" y="1559"/>
                </a:cubicBezTo>
                <a:cubicBezTo>
                  <a:pt x="233" y="1602"/>
                  <a:pt x="268" y="1638"/>
                  <a:pt x="312" y="1638"/>
                </a:cubicBezTo>
                <a:cubicBezTo>
                  <a:pt x="574" y="1638"/>
                  <a:pt x="574" y="1638"/>
                  <a:pt x="574" y="1638"/>
                </a:cubicBezTo>
                <a:cubicBezTo>
                  <a:pt x="618" y="1638"/>
                  <a:pt x="654" y="1602"/>
                  <a:pt x="654" y="1559"/>
                </a:cubicBezTo>
                <a:cubicBezTo>
                  <a:pt x="654" y="967"/>
                  <a:pt x="654" y="967"/>
                  <a:pt x="654" y="967"/>
                </a:cubicBezTo>
                <a:cubicBezTo>
                  <a:pt x="841" y="967"/>
                  <a:pt x="841" y="967"/>
                  <a:pt x="841" y="967"/>
                </a:cubicBezTo>
                <a:cubicBezTo>
                  <a:pt x="885" y="967"/>
                  <a:pt x="920" y="931"/>
                  <a:pt x="920" y="887"/>
                </a:cubicBezTo>
                <a:cubicBezTo>
                  <a:pt x="921" y="634"/>
                  <a:pt x="921" y="634"/>
                  <a:pt x="921" y="634"/>
                </a:cubicBezTo>
                <a:cubicBezTo>
                  <a:pt x="921" y="605"/>
                  <a:pt x="905" y="578"/>
                  <a:pt x="880" y="564"/>
                </a:cubicBezTo>
                <a:cubicBezTo>
                  <a:pt x="868" y="558"/>
                  <a:pt x="854" y="554"/>
                  <a:pt x="840" y="554"/>
                </a:cubicBezTo>
                <a:cubicBezTo>
                  <a:pt x="654" y="554"/>
                  <a:pt x="654" y="554"/>
                  <a:pt x="654" y="554"/>
                </a:cubicBezTo>
                <a:cubicBezTo>
                  <a:pt x="654" y="454"/>
                  <a:pt x="654" y="454"/>
                  <a:pt x="654" y="454"/>
                </a:cubicBezTo>
                <a:cubicBezTo>
                  <a:pt x="654" y="421"/>
                  <a:pt x="658" y="409"/>
                  <a:pt x="662" y="405"/>
                </a:cubicBezTo>
                <a:cubicBezTo>
                  <a:pt x="664" y="403"/>
                  <a:pt x="675" y="395"/>
                  <a:pt x="716" y="395"/>
                </a:cubicBezTo>
                <a:cubicBezTo>
                  <a:pt x="850" y="394"/>
                  <a:pt x="850" y="394"/>
                  <a:pt x="850" y="394"/>
                </a:cubicBezTo>
                <a:cubicBezTo>
                  <a:pt x="894" y="394"/>
                  <a:pt x="930" y="359"/>
                  <a:pt x="930" y="315"/>
                </a:cubicBezTo>
                <a:cubicBezTo>
                  <a:pt x="930" y="80"/>
                  <a:pt x="930" y="80"/>
                  <a:pt x="930" y="80"/>
                </a:cubicBezTo>
                <a:cubicBezTo>
                  <a:pt x="930" y="36"/>
                  <a:pt x="894" y="0"/>
                  <a:pt x="851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527" y="0"/>
                  <a:pt x="422" y="40"/>
                  <a:pt x="347" y="118"/>
                </a:cubicBezTo>
                <a:cubicBezTo>
                  <a:pt x="272" y="194"/>
                  <a:pt x="233" y="301"/>
                  <a:pt x="233" y="427"/>
                </a:cubicBezTo>
                <a:cubicBezTo>
                  <a:pt x="233" y="554"/>
                  <a:pt x="233" y="554"/>
                  <a:pt x="233" y="554"/>
                </a:cubicBezTo>
                <a:cubicBezTo>
                  <a:pt x="79" y="554"/>
                  <a:pt x="79" y="554"/>
                  <a:pt x="79" y="554"/>
                </a:cubicBezTo>
                <a:cubicBezTo>
                  <a:pt x="36" y="554"/>
                  <a:pt x="0" y="590"/>
                  <a:pt x="0" y="634"/>
                </a:cubicBezTo>
                <a:cubicBezTo>
                  <a:pt x="0" y="887"/>
                  <a:pt x="0" y="887"/>
                  <a:pt x="0" y="887"/>
                </a:cubicBezTo>
                <a:cubicBezTo>
                  <a:pt x="0" y="931"/>
                  <a:pt x="36" y="967"/>
                  <a:pt x="79" y="967"/>
                </a:cubicBezTo>
                <a:close/>
                <a:moveTo>
                  <a:pt x="96" y="650"/>
                </a:moveTo>
                <a:cubicBezTo>
                  <a:pt x="276" y="650"/>
                  <a:pt x="276" y="650"/>
                  <a:pt x="276" y="650"/>
                </a:cubicBezTo>
                <a:cubicBezTo>
                  <a:pt x="305" y="650"/>
                  <a:pt x="329" y="627"/>
                  <a:pt x="329" y="597"/>
                </a:cubicBezTo>
                <a:cubicBezTo>
                  <a:pt x="329" y="427"/>
                  <a:pt x="329" y="427"/>
                  <a:pt x="329" y="427"/>
                </a:cubicBezTo>
                <a:cubicBezTo>
                  <a:pt x="329" y="223"/>
                  <a:pt x="452" y="96"/>
                  <a:pt x="650" y="96"/>
                </a:cubicBezTo>
                <a:cubicBezTo>
                  <a:pt x="834" y="96"/>
                  <a:pt x="834" y="96"/>
                  <a:pt x="834" y="96"/>
                </a:cubicBezTo>
                <a:cubicBezTo>
                  <a:pt x="834" y="298"/>
                  <a:pt x="834" y="298"/>
                  <a:pt x="834" y="298"/>
                </a:cubicBezTo>
                <a:cubicBezTo>
                  <a:pt x="716" y="298"/>
                  <a:pt x="716" y="298"/>
                  <a:pt x="716" y="298"/>
                </a:cubicBezTo>
                <a:cubicBezTo>
                  <a:pt x="678" y="298"/>
                  <a:pt x="624" y="303"/>
                  <a:pt x="590" y="342"/>
                </a:cubicBezTo>
                <a:cubicBezTo>
                  <a:pt x="562" y="374"/>
                  <a:pt x="558" y="416"/>
                  <a:pt x="558" y="454"/>
                </a:cubicBezTo>
                <a:cubicBezTo>
                  <a:pt x="558" y="597"/>
                  <a:pt x="558" y="597"/>
                  <a:pt x="558" y="597"/>
                </a:cubicBezTo>
                <a:cubicBezTo>
                  <a:pt x="558" y="627"/>
                  <a:pt x="582" y="650"/>
                  <a:pt x="611" y="650"/>
                </a:cubicBezTo>
                <a:cubicBezTo>
                  <a:pt x="824" y="650"/>
                  <a:pt x="824" y="650"/>
                  <a:pt x="824" y="650"/>
                </a:cubicBezTo>
                <a:cubicBezTo>
                  <a:pt x="824" y="871"/>
                  <a:pt x="824" y="871"/>
                  <a:pt x="824" y="871"/>
                </a:cubicBezTo>
                <a:cubicBezTo>
                  <a:pt x="611" y="871"/>
                  <a:pt x="611" y="871"/>
                  <a:pt x="611" y="871"/>
                </a:cubicBezTo>
                <a:cubicBezTo>
                  <a:pt x="582" y="871"/>
                  <a:pt x="558" y="895"/>
                  <a:pt x="558" y="924"/>
                </a:cubicBezTo>
                <a:cubicBezTo>
                  <a:pt x="558" y="1542"/>
                  <a:pt x="558" y="1542"/>
                  <a:pt x="558" y="1542"/>
                </a:cubicBezTo>
                <a:cubicBezTo>
                  <a:pt x="329" y="1542"/>
                  <a:pt x="329" y="1542"/>
                  <a:pt x="329" y="1542"/>
                </a:cubicBezTo>
                <a:cubicBezTo>
                  <a:pt x="329" y="924"/>
                  <a:pt x="329" y="924"/>
                  <a:pt x="329" y="924"/>
                </a:cubicBezTo>
                <a:cubicBezTo>
                  <a:pt x="329" y="895"/>
                  <a:pt x="305" y="871"/>
                  <a:pt x="276" y="871"/>
                </a:cubicBezTo>
                <a:cubicBezTo>
                  <a:pt x="96" y="871"/>
                  <a:pt x="96" y="871"/>
                  <a:pt x="96" y="871"/>
                </a:cubicBezTo>
                <a:lnTo>
                  <a:pt x="96" y="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0" name="Freeform 242"/>
          <p:cNvSpPr>
            <a:spLocks noEditPoints="1"/>
          </p:cNvSpPr>
          <p:nvPr/>
        </p:nvSpPr>
        <p:spPr bwMode="auto">
          <a:xfrm>
            <a:off x="6724460" y="3908887"/>
            <a:ext cx="352497" cy="392396"/>
          </a:xfrm>
          <a:custGeom>
            <a:avLst/>
            <a:gdLst>
              <a:gd name="T0" fmla="*/ 508 w 1471"/>
              <a:gd name="T1" fmla="*/ 435 h 1638"/>
              <a:gd name="T2" fmla="*/ 325 w 1471"/>
              <a:gd name="T3" fmla="*/ 616 h 1638"/>
              <a:gd name="T4" fmla="*/ 315 w 1471"/>
              <a:gd name="T5" fmla="*/ 635 h 1638"/>
              <a:gd name="T6" fmla="*/ 305 w 1471"/>
              <a:gd name="T7" fmla="*/ 654 h 1638"/>
              <a:gd name="T8" fmla="*/ 162 w 1471"/>
              <a:gd name="T9" fmla="*/ 685 h 1638"/>
              <a:gd name="T10" fmla="*/ 0 w 1471"/>
              <a:gd name="T11" fmla="*/ 848 h 1638"/>
              <a:gd name="T12" fmla="*/ 42 w 1471"/>
              <a:gd name="T13" fmla="*/ 1488 h 1638"/>
              <a:gd name="T14" fmla="*/ 276 w 1471"/>
              <a:gd name="T15" fmla="*/ 1524 h 1638"/>
              <a:gd name="T16" fmla="*/ 432 w 1471"/>
              <a:gd name="T17" fmla="*/ 1578 h 1638"/>
              <a:gd name="T18" fmla="*/ 1099 w 1471"/>
              <a:gd name="T19" fmla="*/ 1638 h 1638"/>
              <a:gd name="T20" fmla="*/ 1265 w 1471"/>
              <a:gd name="T21" fmla="*/ 1513 h 1638"/>
              <a:gd name="T22" fmla="*/ 1258 w 1471"/>
              <a:gd name="T23" fmla="*/ 1432 h 1638"/>
              <a:gd name="T24" fmla="*/ 1412 w 1471"/>
              <a:gd name="T25" fmla="*/ 1260 h 1638"/>
              <a:gd name="T26" fmla="*/ 1414 w 1471"/>
              <a:gd name="T27" fmla="*/ 1138 h 1638"/>
              <a:gd name="T28" fmla="*/ 1412 w 1471"/>
              <a:gd name="T29" fmla="*/ 914 h 1638"/>
              <a:gd name="T30" fmla="*/ 1313 w 1471"/>
              <a:gd name="T31" fmla="*/ 606 h 1638"/>
              <a:gd name="T32" fmla="*/ 1010 w 1471"/>
              <a:gd name="T33" fmla="*/ 219 h 1638"/>
              <a:gd name="T34" fmla="*/ 796 w 1471"/>
              <a:gd name="T35" fmla="*/ 0 h 1638"/>
              <a:gd name="T36" fmla="*/ 791 w 1471"/>
              <a:gd name="T37" fmla="*/ 0 h 1638"/>
              <a:gd name="T38" fmla="*/ 675 w 1471"/>
              <a:gd name="T39" fmla="*/ 188 h 1638"/>
              <a:gd name="T40" fmla="*/ 607 w 1471"/>
              <a:gd name="T41" fmla="*/ 339 h 1638"/>
              <a:gd name="T42" fmla="*/ 1170 w 1471"/>
              <a:gd name="T43" fmla="*/ 1498 h 1638"/>
              <a:gd name="T44" fmla="*/ 692 w 1471"/>
              <a:gd name="T45" fmla="*/ 383 h 1638"/>
              <a:gd name="T46" fmla="*/ 768 w 1471"/>
              <a:gd name="T47" fmla="*/ 212 h 1638"/>
              <a:gd name="T48" fmla="*/ 775 w 1471"/>
              <a:gd name="T49" fmla="*/ 143 h 1638"/>
              <a:gd name="T50" fmla="*/ 779 w 1471"/>
              <a:gd name="T51" fmla="*/ 113 h 1638"/>
              <a:gd name="T52" fmla="*/ 914 w 1471"/>
              <a:gd name="T53" fmla="*/ 219 h 1638"/>
              <a:gd name="T54" fmla="*/ 857 w 1471"/>
              <a:gd name="T55" fmla="*/ 609 h 1638"/>
              <a:gd name="T56" fmla="*/ 1303 w 1471"/>
              <a:gd name="T57" fmla="*/ 702 h 1638"/>
              <a:gd name="T58" fmla="*/ 1371 w 1471"/>
              <a:gd name="T59" fmla="*/ 782 h 1638"/>
              <a:gd name="T60" fmla="*/ 1261 w 1471"/>
              <a:gd name="T61" fmla="*/ 908 h 1638"/>
              <a:gd name="T62" fmla="*/ 1300 w 1471"/>
              <a:gd name="T63" fmla="*/ 960 h 1638"/>
              <a:gd name="T64" fmla="*/ 1360 w 1471"/>
              <a:gd name="T65" fmla="*/ 1027 h 1638"/>
              <a:gd name="T66" fmla="*/ 1249 w 1471"/>
              <a:gd name="T67" fmla="*/ 1087 h 1638"/>
              <a:gd name="T68" fmla="*/ 1208 w 1471"/>
              <a:gd name="T69" fmla="*/ 1171 h 1638"/>
              <a:gd name="T70" fmla="*/ 1316 w 1471"/>
              <a:gd name="T71" fmla="*/ 1260 h 1638"/>
              <a:gd name="T72" fmla="*/ 1236 w 1471"/>
              <a:gd name="T73" fmla="*/ 1337 h 1638"/>
              <a:gd name="T74" fmla="*/ 1109 w 1471"/>
              <a:gd name="T75" fmla="*/ 1383 h 1638"/>
              <a:gd name="T76" fmla="*/ 1170 w 1471"/>
              <a:gd name="T77" fmla="*/ 1482 h 1638"/>
              <a:gd name="T78" fmla="*/ 1170 w 1471"/>
              <a:gd name="T79" fmla="*/ 1485 h 1638"/>
              <a:gd name="T80" fmla="*/ 1162 w 1471"/>
              <a:gd name="T81" fmla="*/ 1515 h 1638"/>
              <a:gd name="T82" fmla="*/ 925 w 1471"/>
              <a:gd name="T83" fmla="*/ 1542 h 1638"/>
              <a:gd name="T84" fmla="*/ 405 w 1471"/>
              <a:gd name="T85" fmla="*/ 1464 h 1638"/>
              <a:gd name="T86" fmla="*/ 162 w 1471"/>
              <a:gd name="T87" fmla="*/ 1428 h 1638"/>
              <a:gd name="T88" fmla="*/ 96 w 1471"/>
              <a:gd name="T89" fmla="*/ 1370 h 1638"/>
              <a:gd name="T90" fmla="*/ 162 w 1471"/>
              <a:gd name="T91" fmla="*/ 781 h 1638"/>
              <a:gd name="T92" fmla="*/ 378 w 1471"/>
              <a:gd name="T93" fmla="*/ 717 h 1638"/>
              <a:gd name="T94" fmla="*/ 386 w 1471"/>
              <a:gd name="T95" fmla="*/ 704 h 1638"/>
              <a:gd name="T96" fmla="*/ 397 w 1471"/>
              <a:gd name="T97" fmla="*/ 684 h 1638"/>
              <a:gd name="T98" fmla="*/ 403 w 1471"/>
              <a:gd name="T99" fmla="*/ 673 h 1638"/>
              <a:gd name="T100" fmla="*/ 459 w 1471"/>
              <a:gd name="T101" fmla="*/ 594 h 1638"/>
              <a:gd name="T102" fmla="*/ 692 w 1471"/>
              <a:gd name="T103" fmla="*/ 38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1" h="1638">
                <a:moveTo>
                  <a:pt x="607" y="339"/>
                </a:moveTo>
                <a:cubicBezTo>
                  <a:pt x="581" y="390"/>
                  <a:pt x="550" y="409"/>
                  <a:pt x="508" y="435"/>
                </a:cubicBezTo>
                <a:cubicBezTo>
                  <a:pt x="472" y="456"/>
                  <a:pt x="432" y="481"/>
                  <a:pt x="388" y="529"/>
                </a:cubicBezTo>
                <a:cubicBezTo>
                  <a:pt x="368" y="551"/>
                  <a:pt x="346" y="582"/>
                  <a:pt x="325" y="616"/>
                </a:cubicBezTo>
                <a:cubicBezTo>
                  <a:pt x="322" y="621"/>
                  <a:pt x="319" y="627"/>
                  <a:pt x="316" y="633"/>
                </a:cubicBezTo>
                <a:cubicBezTo>
                  <a:pt x="316" y="633"/>
                  <a:pt x="315" y="634"/>
                  <a:pt x="315" y="635"/>
                </a:cubicBezTo>
                <a:cubicBezTo>
                  <a:pt x="314" y="636"/>
                  <a:pt x="313" y="639"/>
                  <a:pt x="311" y="641"/>
                </a:cubicBezTo>
                <a:cubicBezTo>
                  <a:pt x="309" y="645"/>
                  <a:pt x="307" y="649"/>
                  <a:pt x="305" y="654"/>
                </a:cubicBezTo>
                <a:cubicBezTo>
                  <a:pt x="267" y="687"/>
                  <a:pt x="208" y="686"/>
                  <a:pt x="172" y="686"/>
                </a:cubicBezTo>
                <a:cubicBezTo>
                  <a:pt x="169" y="686"/>
                  <a:pt x="165" y="685"/>
                  <a:pt x="162" y="685"/>
                </a:cubicBezTo>
                <a:cubicBezTo>
                  <a:pt x="100" y="685"/>
                  <a:pt x="62" y="710"/>
                  <a:pt x="42" y="731"/>
                </a:cubicBezTo>
                <a:cubicBezTo>
                  <a:pt x="15" y="759"/>
                  <a:pt x="0" y="800"/>
                  <a:pt x="0" y="848"/>
                </a:cubicBezTo>
                <a:cubicBezTo>
                  <a:pt x="0" y="1370"/>
                  <a:pt x="0" y="1370"/>
                  <a:pt x="0" y="1370"/>
                </a:cubicBezTo>
                <a:cubicBezTo>
                  <a:pt x="0" y="1404"/>
                  <a:pt x="4" y="1454"/>
                  <a:pt x="42" y="1488"/>
                </a:cubicBezTo>
                <a:cubicBezTo>
                  <a:pt x="77" y="1520"/>
                  <a:pt x="128" y="1524"/>
                  <a:pt x="162" y="1524"/>
                </a:cubicBezTo>
                <a:cubicBezTo>
                  <a:pt x="276" y="1524"/>
                  <a:pt x="276" y="1524"/>
                  <a:pt x="276" y="1524"/>
                </a:cubicBezTo>
                <a:cubicBezTo>
                  <a:pt x="304" y="1524"/>
                  <a:pt x="331" y="1536"/>
                  <a:pt x="366" y="1551"/>
                </a:cubicBezTo>
                <a:cubicBezTo>
                  <a:pt x="385" y="1560"/>
                  <a:pt x="407" y="1570"/>
                  <a:pt x="432" y="1578"/>
                </a:cubicBezTo>
                <a:cubicBezTo>
                  <a:pt x="550" y="1619"/>
                  <a:pt x="706" y="1638"/>
                  <a:pt x="925" y="1638"/>
                </a:cubicBezTo>
                <a:cubicBezTo>
                  <a:pt x="968" y="1638"/>
                  <a:pt x="1099" y="1638"/>
                  <a:pt x="1099" y="1638"/>
                </a:cubicBezTo>
                <a:cubicBezTo>
                  <a:pt x="1147" y="1638"/>
                  <a:pt x="1191" y="1620"/>
                  <a:pt x="1228" y="1585"/>
                </a:cubicBezTo>
                <a:cubicBezTo>
                  <a:pt x="1248" y="1566"/>
                  <a:pt x="1260" y="1543"/>
                  <a:pt x="1265" y="1513"/>
                </a:cubicBezTo>
                <a:cubicBezTo>
                  <a:pt x="1266" y="1506"/>
                  <a:pt x="1266" y="1493"/>
                  <a:pt x="1266" y="1485"/>
                </a:cubicBezTo>
                <a:cubicBezTo>
                  <a:pt x="1267" y="1467"/>
                  <a:pt x="1264" y="1449"/>
                  <a:pt x="1258" y="1432"/>
                </a:cubicBezTo>
                <a:cubicBezTo>
                  <a:pt x="1296" y="1428"/>
                  <a:pt x="1332" y="1412"/>
                  <a:pt x="1360" y="1385"/>
                </a:cubicBezTo>
                <a:cubicBezTo>
                  <a:pt x="1393" y="1353"/>
                  <a:pt x="1412" y="1309"/>
                  <a:pt x="1412" y="1260"/>
                </a:cubicBezTo>
                <a:cubicBezTo>
                  <a:pt x="1412" y="1224"/>
                  <a:pt x="1400" y="1190"/>
                  <a:pt x="1379" y="1162"/>
                </a:cubicBezTo>
                <a:cubicBezTo>
                  <a:pt x="1392" y="1156"/>
                  <a:pt x="1404" y="1148"/>
                  <a:pt x="1414" y="1138"/>
                </a:cubicBezTo>
                <a:cubicBezTo>
                  <a:pt x="1441" y="1112"/>
                  <a:pt x="1455" y="1075"/>
                  <a:pt x="1456" y="1029"/>
                </a:cubicBezTo>
                <a:cubicBezTo>
                  <a:pt x="1458" y="983"/>
                  <a:pt x="1442" y="943"/>
                  <a:pt x="1412" y="914"/>
                </a:cubicBezTo>
                <a:cubicBezTo>
                  <a:pt x="1444" y="882"/>
                  <a:pt x="1464" y="837"/>
                  <a:pt x="1467" y="787"/>
                </a:cubicBezTo>
                <a:cubicBezTo>
                  <a:pt x="1471" y="692"/>
                  <a:pt x="1402" y="611"/>
                  <a:pt x="1313" y="606"/>
                </a:cubicBezTo>
                <a:cubicBezTo>
                  <a:pt x="943" y="560"/>
                  <a:pt x="943" y="560"/>
                  <a:pt x="943" y="560"/>
                </a:cubicBezTo>
                <a:cubicBezTo>
                  <a:pt x="974" y="485"/>
                  <a:pt x="1010" y="367"/>
                  <a:pt x="1010" y="219"/>
                </a:cubicBezTo>
                <a:cubicBezTo>
                  <a:pt x="1010" y="137"/>
                  <a:pt x="983" y="76"/>
                  <a:pt x="931" y="38"/>
                </a:cubicBezTo>
                <a:cubicBezTo>
                  <a:pt x="896" y="13"/>
                  <a:pt x="850" y="0"/>
                  <a:pt x="796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1" y="0"/>
                  <a:pt x="791" y="0"/>
                  <a:pt x="791" y="0"/>
                </a:cubicBezTo>
                <a:cubicBezTo>
                  <a:pt x="702" y="10"/>
                  <a:pt x="676" y="93"/>
                  <a:pt x="679" y="147"/>
                </a:cubicBezTo>
                <a:cubicBezTo>
                  <a:pt x="680" y="161"/>
                  <a:pt x="678" y="175"/>
                  <a:pt x="675" y="188"/>
                </a:cubicBezTo>
                <a:cubicBezTo>
                  <a:pt x="665" y="226"/>
                  <a:pt x="648" y="258"/>
                  <a:pt x="609" y="335"/>
                </a:cubicBezTo>
                <a:lnTo>
                  <a:pt x="607" y="339"/>
                </a:lnTo>
                <a:close/>
                <a:moveTo>
                  <a:pt x="1170" y="1497"/>
                </a:moveTo>
                <a:cubicBezTo>
                  <a:pt x="1170" y="1497"/>
                  <a:pt x="1170" y="1498"/>
                  <a:pt x="1170" y="1498"/>
                </a:cubicBezTo>
                <a:cubicBezTo>
                  <a:pt x="1170" y="1497"/>
                  <a:pt x="1170" y="1497"/>
                  <a:pt x="1170" y="1497"/>
                </a:cubicBezTo>
                <a:close/>
                <a:moveTo>
                  <a:pt x="692" y="383"/>
                </a:moveTo>
                <a:cubicBezTo>
                  <a:pt x="694" y="379"/>
                  <a:pt x="694" y="379"/>
                  <a:pt x="694" y="379"/>
                </a:cubicBezTo>
                <a:cubicBezTo>
                  <a:pt x="736" y="298"/>
                  <a:pt x="755" y="260"/>
                  <a:pt x="768" y="212"/>
                </a:cubicBezTo>
                <a:cubicBezTo>
                  <a:pt x="773" y="190"/>
                  <a:pt x="776" y="166"/>
                  <a:pt x="775" y="143"/>
                </a:cubicBezTo>
                <a:cubicBezTo>
                  <a:pt x="775" y="143"/>
                  <a:pt x="775" y="143"/>
                  <a:pt x="775" y="143"/>
                </a:cubicBezTo>
                <a:cubicBezTo>
                  <a:pt x="775" y="141"/>
                  <a:pt x="775" y="141"/>
                  <a:pt x="775" y="141"/>
                </a:cubicBezTo>
                <a:cubicBezTo>
                  <a:pt x="775" y="137"/>
                  <a:pt x="775" y="124"/>
                  <a:pt x="779" y="113"/>
                </a:cubicBezTo>
                <a:cubicBezTo>
                  <a:pt x="783" y="102"/>
                  <a:pt x="789" y="98"/>
                  <a:pt x="799" y="96"/>
                </a:cubicBezTo>
                <a:cubicBezTo>
                  <a:pt x="853" y="97"/>
                  <a:pt x="914" y="112"/>
                  <a:pt x="914" y="219"/>
                </a:cubicBezTo>
                <a:cubicBezTo>
                  <a:pt x="914" y="361"/>
                  <a:pt x="875" y="473"/>
                  <a:pt x="852" y="527"/>
                </a:cubicBezTo>
                <a:cubicBezTo>
                  <a:pt x="841" y="553"/>
                  <a:pt x="843" y="583"/>
                  <a:pt x="857" y="609"/>
                </a:cubicBezTo>
                <a:cubicBezTo>
                  <a:pt x="872" y="634"/>
                  <a:pt x="897" y="651"/>
                  <a:pt x="925" y="654"/>
                </a:cubicBezTo>
                <a:cubicBezTo>
                  <a:pt x="1303" y="702"/>
                  <a:pt x="1303" y="702"/>
                  <a:pt x="1303" y="702"/>
                </a:cubicBezTo>
                <a:cubicBezTo>
                  <a:pt x="1307" y="702"/>
                  <a:pt x="1307" y="702"/>
                  <a:pt x="1307" y="702"/>
                </a:cubicBezTo>
                <a:cubicBezTo>
                  <a:pt x="1344" y="704"/>
                  <a:pt x="1373" y="740"/>
                  <a:pt x="1371" y="782"/>
                </a:cubicBezTo>
                <a:cubicBezTo>
                  <a:pt x="1369" y="826"/>
                  <a:pt x="1341" y="862"/>
                  <a:pt x="1308" y="864"/>
                </a:cubicBezTo>
                <a:cubicBezTo>
                  <a:pt x="1283" y="865"/>
                  <a:pt x="1264" y="884"/>
                  <a:pt x="1261" y="908"/>
                </a:cubicBezTo>
                <a:cubicBezTo>
                  <a:pt x="1259" y="933"/>
                  <a:pt x="1276" y="955"/>
                  <a:pt x="1299" y="960"/>
                </a:cubicBezTo>
                <a:cubicBezTo>
                  <a:pt x="1300" y="960"/>
                  <a:pt x="1300" y="960"/>
                  <a:pt x="1300" y="960"/>
                </a:cubicBezTo>
                <a:cubicBezTo>
                  <a:pt x="1328" y="967"/>
                  <a:pt x="1362" y="983"/>
                  <a:pt x="1360" y="1026"/>
                </a:cubicBezTo>
                <a:cubicBezTo>
                  <a:pt x="1360" y="1027"/>
                  <a:pt x="1360" y="1027"/>
                  <a:pt x="1360" y="1027"/>
                </a:cubicBezTo>
                <a:cubicBezTo>
                  <a:pt x="1360" y="1057"/>
                  <a:pt x="1350" y="1066"/>
                  <a:pt x="1347" y="1069"/>
                </a:cubicBezTo>
                <a:cubicBezTo>
                  <a:pt x="1328" y="1088"/>
                  <a:pt x="1278" y="1087"/>
                  <a:pt x="1249" y="1087"/>
                </a:cubicBezTo>
                <a:cubicBezTo>
                  <a:pt x="1222" y="1086"/>
                  <a:pt x="1200" y="1106"/>
                  <a:pt x="1196" y="1132"/>
                </a:cubicBezTo>
                <a:cubicBezTo>
                  <a:pt x="1195" y="1146"/>
                  <a:pt x="1199" y="1161"/>
                  <a:pt x="1208" y="1171"/>
                </a:cubicBezTo>
                <a:cubicBezTo>
                  <a:pt x="1217" y="1182"/>
                  <a:pt x="1230" y="1189"/>
                  <a:pt x="1244" y="1190"/>
                </a:cubicBezTo>
                <a:cubicBezTo>
                  <a:pt x="1293" y="1194"/>
                  <a:pt x="1316" y="1229"/>
                  <a:pt x="1316" y="1260"/>
                </a:cubicBezTo>
                <a:cubicBezTo>
                  <a:pt x="1316" y="1283"/>
                  <a:pt x="1308" y="1302"/>
                  <a:pt x="1293" y="1316"/>
                </a:cubicBezTo>
                <a:cubicBezTo>
                  <a:pt x="1278" y="1330"/>
                  <a:pt x="1257" y="1338"/>
                  <a:pt x="1236" y="1337"/>
                </a:cubicBezTo>
                <a:cubicBezTo>
                  <a:pt x="1171" y="1332"/>
                  <a:pt x="1171" y="1332"/>
                  <a:pt x="1171" y="1332"/>
                </a:cubicBezTo>
                <a:cubicBezTo>
                  <a:pt x="1140" y="1329"/>
                  <a:pt x="1112" y="1352"/>
                  <a:pt x="1109" y="1383"/>
                </a:cubicBezTo>
                <a:cubicBezTo>
                  <a:pt x="1107" y="1408"/>
                  <a:pt x="1121" y="1431"/>
                  <a:pt x="1143" y="1441"/>
                </a:cubicBezTo>
                <a:cubicBezTo>
                  <a:pt x="1162" y="1449"/>
                  <a:pt x="1171" y="1463"/>
                  <a:pt x="1170" y="1482"/>
                </a:cubicBezTo>
                <a:cubicBezTo>
                  <a:pt x="1170" y="1484"/>
                  <a:pt x="1170" y="1484"/>
                  <a:pt x="1170" y="1484"/>
                </a:cubicBezTo>
                <a:cubicBezTo>
                  <a:pt x="1170" y="1485"/>
                  <a:pt x="1170" y="1485"/>
                  <a:pt x="1170" y="1485"/>
                </a:cubicBezTo>
                <a:cubicBezTo>
                  <a:pt x="1170" y="1488"/>
                  <a:pt x="1170" y="1495"/>
                  <a:pt x="1170" y="1498"/>
                </a:cubicBezTo>
                <a:cubicBezTo>
                  <a:pt x="1168" y="1510"/>
                  <a:pt x="1164" y="1513"/>
                  <a:pt x="1162" y="1515"/>
                </a:cubicBezTo>
                <a:cubicBezTo>
                  <a:pt x="1143" y="1533"/>
                  <a:pt x="1122" y="1542"/>
                  <a:pt x="1099" y="1542"/>
                </a:cubicBezTo>
                <a:cubicBezTo>
                  <a:pt x="1099" y="1542"/>
                  <a:pt x="968" y="1542"/>
                  <a:pt x="925" y="1542"/>
                </a:cubicBezTo>
                <a:cubicBezTo>
                  <a:pt x="720" y="1542"/>
                  <a:pt x="569" y="1524"/>
                  <a:pt x="464" y="1488"/>
                </a:cubicBezTo>
                <a:cubicBezTo>
                  <a:pt x="442" y="1480"/>
                  <a:pt x="423" y="1472"/>
                  <a:pt x="405" y="1464"/>
                </a:cubicBezTo>
                <a:cubicBezTo>
                  <a:pt x="364" y="1445"/>
                  <a:pt x="325" y="1428"/>
                  <a:pt x="276" y="1428"/>
                </a:cubicBezTo>
                <a:cubicBezTo>
                  <a:pt x="162" y="1428"/>
                  <a:pt x="162" y="1428"/>
                  <a:pt x="162" y="1428"/>
                </a:cubicBezTo>
                <a:cubicBezTo>
                  <a:pt x="124" y="1428"/>
                  <a:pt x="111" y="1421"/>
                  <a:pt x="106" y="1417"/>
                </a:cubicBezTo>
                <a:cubicBezTo>
                  <a:pt x="98" y="1409"/>
                  <a:pt x="96" y="1387"/>
                  <a:pt x="96" y="1370"/>
                </a:cubicBezTo>
                <a:cubicBezTo>
                  <a:pt x="96" y="848"/>
                  <a:pt x="96" y="848"/>
                  <a:pt x="96" y="848"/>
                </a:cubicBezTo>
                <a:cubicBezTo>
                  <a:pt x="96" y="801"/>
                  <a:pt x="116" y="781"/>
                  <a:pt x="162" y="781"/>
                </a:cubicBezTo>
                <a:cubicBezTo>
                  <a:pt x="165" y="781"/>
                  <a:pt x="168" y="781"/>
                  <a:pt x="171" y="782"/>
                </a:cubicBezTo>
                <a:cubicBezTo>
                  <a:pt x="217" y="782"/>
                  <a:pt x="311" y="783"/>
                  <a:pt x="378" y="717"/>
                </a:cubicBezTo>
                <a:cubicBezTo>
                  <a:pt x="383" y="711"/>
                  <a:pt x="383" y="711"/>
                  <a:pt x="383" y="711"/>
                </a:cubicBezTo>
                <a:cubicBezTo>
                  <a:pt x="386" y="704"/>
                  <a:pt x="386" y="704"/>
                  <a:pt x="386" y="704"/>
                </a:cubicBezTo>
                <a:cubicBezTo>
                  <a:pt x="390" y="698"/>
                  <a:pt x="393" y="692"/>
                  <a:pt x="396" y="686"/>
                </a:cubicBezTo>
                <a:cubicBezTo>
                  <a:pt x="397" y="684"/>
                  <a:pt x="397" y="684"/>
                  <a:pt x="397" y="684"/>
                </a:cubicBezTo>
                <a:cubicBezTo>
                  <a:pt x="397" y="684"/>
                  <a:pt x="398" y="683"/>
                  <a:pt x="398" y="682"/>
                </a:cubicBezTo>
                <a:cubicBezTo>
                  <a:pt x="399" y="680"/>
                  <a:pt x="401" y="677"/>
                  <a:pt x="403" y="673"/>
                </a:cubicBezTo>
                <a:cubicBezTo>
                  <a:pt x="406" y="668"/>
                  <a:pt x="406" y="668"/>
                  <a:pt x="406" y="668"/>
                </a:cubicBezTo>
                <a:cubicBezTo>
                  <a:pt x="423" y="639"/>
                  <a:pt x="443" y="611"/>
                  <a:pt x="459" y="594"/>
                </a:cubicBezTo>
                <a:cubicBezTo>
                  <a:pt x="494" y="556"/>
                  <a:pt x="526" y="536"/>
                  <a:pt x="558" y="517"/>
                </a:cubicBezTo>
                <a:cubicBezTo>
                  <a:pt x="605" y="488"/>
                  <a:pt x="654" y="458"/>
                  <a:pt x="692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1" name="Freeform 235"/>
          <p:cNvSpPr>
            <a:spLocks noEditPoints="1"/>
          </p:cNvSpPr>
          <p:nvPr/>
        </p:nvSpPr>
        <p:spPr bwMode="auto">
          <a:xfrm>
            <a:off x="6702090" y="2563042"/>
            <a:ext cx="397237" cy="392103"/>
          </a:xfrm>
          <a:custGeom>
            <a:avLst/>
            <a:gdLst>
              <a:gd name="T0" fmla="*/ 1424 w 1658"/>
              <a:gd name="T1" fmla="*/ 266 h 1637"/>
              <a:gd name="T2" fmla="*/ 1370 w 1658"/>
              <a:gd name="T3" fmla="*/ 176 h 1637"/>
              <a:gd name="T4" fmla="*/ 880 w 1658"/>
              <a:gd name="T5" fmla="*/ 7 h 1637"/>
              <a:gd name="T6" fmla="*/ 399 w 1658"/>
              <a:gd name="T7" fmla="*/ 1 h 1637"/>
              <a:gd name="T8" fmla="*/ 272 w 1658"/>
              <a:gd name="T9" fmla="*/ 101 h 1637"/>
              <a:gd name="T10" fmla="*/ 8 w 1658"/>
              <a:gd name="T11" fmla="*/ 1287 h 1637"/>
              <a:gd name="T12" fmla="*/ 33 w 1658"/>
              <a:gd name="T13" fmla="*/ 1395 h 1637"/>
              <a:gd name="T14" fmla="*/ 133 w 1658"/>
              <a:gd name="T15" fmla="*/ 1443 h 1637"/>
              <a:gd name="T16" fmla="*/ 211 w 1658"/>
              <a:gd name="T17" fmla="*/ 1443 h 1637"/>
              <a:gd name="T18" fmla="*/ 202 w 1658"/>
              <a:gd name="T19" fmla="*/ 1481 h 1637"/>
              <a:gd name="T20" fmla="*/ 227 w 1658"/>
              <a:gd name="T21" fmla="*/ 1589 h 1637"/>
              <a:gd name="T22" fmla="*/ 327 w 1658"/>
              <a:gd name="T23" fmla="*/ 1637 h 1637"/>
              <a:gd name="T24" fmla="*/ 646 w 1658"/>
              <a:gd name="T25" fmla="*/ 1637 h 1637"/>
              <a:gd name="T26" fmla="*/ 771 w 1658"/>
              <a:gd name="T27" fmla="*/ 1534 h 1637"/>
              <a:gd name="T28" fmla="*/ 828 w 1658"/>
              <a:gd name="T29" fmla="*/ 1251 h 1637"/>
              <a:gd name="T30" fmla="*/ 1127 w 1658"/>
              <a:gd name="T31" fmla="*/ 1247 h 1637"/>
              <a:gd name="T32" fmla="*/ 1129 w 1658"/>
              <a:gd name="T33" fmla="*/ 1247 h 1637"/>
              <a:gd name="T34" fmla="*/ 1366 w 1658"/>
              <a:gd name="T35" fmla="*/ 1154 h 1637"/>
              <a:gd name="T36" fmla="*/ 1527 w 1658"/>
              <a:gd name="T37" fmla="*/ 990 h 1637"/>
              <a:gd name="T38" fmla="*/ 1634 w 1658"/>
              <a:gd name="T39" fmla="*/ 707 h 1637"/>
              <a:gd name="T40" fmla="*/ 1564 w 1658"/>
              <a:gd name="T41" fmla="*/ 369 h 1637"/>
              <a:gd name="T42" fmla="*/ 1424 w 1658"/>
              <a:gd name="T43" fmla="*/ 266 h 1637"/>
              <a:gd name="T44" fmla="*/ 133 w 1658"/>
              <a:gd name="T45" fmla="*/ 1347 h 1637"/>
              <a:gd name="T46" fmla="*/ 108 w 1658"/>
              <a:gd name="T47" fmla="*/ 1335 h 1637"/>
              <a:gd name="T48" fmla="*/ 102 w 1658"/>
              <a:gd name="T49" fmla="*/ 1308 h 1637"/>
              <a:gd name="T50" fmla="*/ 366 w 1658"/>
              <a:gd name="T51" fmla="*/ 122 h 1637"/>
              <a:gd name="T52" fmla="*/ 397 w 1658"/>
              <a:gd name="T53" fmla="*/ 97 h 1637"/>
              <a:gd name="T54" fmla="*/ 880 w 1658"/>
              <a:gd name="T55" fmla="*/ 103 h 1637"/>
              <a:gd name="T56" fmla="*/ 1296 w 1658"/>
              <a:gd name="T57" fmla="*/ 237 h 1637"/>
              <a:gd name="T58" fmla="*/ 1346 w 1658"/>
              <a:gd name="T59" fmla="*/ 496 h 1637"/>
              <a:gd name="T60" fmla="*/ 1118 w 1658"/>
              <a:gd name="T61" fmla="*/ 880 h 1637"/>
              <a:gd name="T62" fmla="*/ 926 w 1658"/>
              <a:gd name="T63" fmla="*/ 957 h 1637"/>
              <a:gd name="T64" fmla="*/ 629 w 1658"/>
              <a:gd name="T65" fmla="*/ 961 h 1637"/>
              <a:gd name="T66" fmla="*/ 541 w 1658"/>
              <a:gd name="T67" fmla="*/ 1027 h 1637"/>
              <a:gd name="T68" fmla="*/ 483 w 1658"/>
              <a:gd name="T69" fmla="*/ 1321 h 1637"/>
              <a:gd name="T70" fmla="*/ 452 w 1658"/>
              <a:gd name="T71" fmla="*/ 1347 h 1637"/>
              <a:gd name="T72" fmla="*/ 133 w 1658"/>
              <a:gd name="T73" fmla="*/ 1347 h 1637"/>
              <a:gd name="T74" fmla="*/ 1540 w 1658"/>
              <a:gd name="T75" fmla="*/ 690 h 1637"/>
              <a:gd name="T76" fmla="*/ 1312 w 1658"/>
              <a:gd name="T77" fmla="*/ 1074 h 1637"/>
              <a:gd name="T78" fmla="*/ 1120 w 1658"/>
              <a:gd name="T79" fmla="*/ 1151 h 1637"/>
              <a:gd name="T80" fmla="*/ 823 w 1658"/>
              <a:gd name="T81" fmla="*/ 1155 h 1637"/>
              <a:gd name="T82" fmla="*/ 736 w 1658"/>
              <a:gd name="T83" fmla="*/ 1221 h 1637"/>
              <a:gd name="T84" fmla="*/ 677 w 1658"/>
              <a:gd name="T85" fmla="*/ 1515 h 1637"/>
              <a:gd name="T86" fmla="*/ 646 w 1658"/>
              <a:gd name="T87" fmla="*/ 1540 h 1637"/>
              <a:gd name="T88" fmla="*/ 327 w 1658"/>
              <a:gd name="T89" fmla="*/ 1540 h 1637"/>
              <a:gd name="T90" fmla="*/ 302 w 1658"/>
              <a:gd name="T91" fmla="*/ 1529 h 1637"/>
              <a:gd name="T92" fmla="*/ 296 w 1658"/>
              <a:gd name="T93" fmla="*/ 1502 h 1637"/>
              <a:gd name="T94" fmla="*/ 310 w 1658"/>
              <a:gd name="T95" fmla="*/ 1443 h 1637"/>
              <a:gd name="T96" fmla="*/ 452 w 1658"/>
              <a:gd name="T97" fmla="*/ 1443 h 1637"/>
              <a:gd name="T98" fmla="*/ 577 w 1658"/>
              <a:gd name="T99" fmla="*/ 1340 h 1637"/>
              <a:gd name="T100" fmla="*/ 633 w 1658"/>
              <a:gd name="T101" fmla="*/ 1057 h 1637"/>
              <a:gd name="T102" fmla="*/ 932 w 1658"/>
              <a:gd name="T103" fmla="*/ 1053 h 1637"/>
              <a:gd name="T104" fmla="*/ 935 w 1658"/>
              <a:gd name="T105" fmla="*/ 1053 h 1637"/>
              <a:gd name="T106" fmla="*/ 1172 w 1658"/>
              <a:gd name="T107" fmla="*/ 960 h 1637"/>
              <a:gd name="T108" fmla="*/ 1333 w 1658"/>
              <a:gd name="T109" fmla="*/ 796 h 1637"/>
              <a:gd name="T110" fmla="*/ 1440 w 1658"/>
              <a:gd name="T111" fmla="*/ 513 h 1637"/>
              <a:gd name="T112" fmla="*/ 1449 w 1658"/>
              <a:gd name="T113" fmla="*/ 392 h 1637"/>
              <a:gd name="T114" fmla="*/ 1491 w 1658"/>
              <a:gd name="T115" fmla="*/ 431 h 1637"/>
              <a:gd name="T116" fmla="*/ 1540 w 1658"/>
              <a:gd name="T117" fmla="*/ 690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58" h="1637">
                <a:moveTo>
                  <a:pt x="1424" y="266"/>
                </a:moveTo>
                <a:cubicBezTo>
                  <a:pt x="1411" y="233"/>
                  <a:pt x="1393" y="203"/>
                  <a:pt x="1370" y="176"/>
                </a:cubicBezTo>
                <a:cubicBezTo>
                  <a:pt x="1278" y="67"/>
                  <a:pt x="1104" y="7"/>
                  <a:pt x="880" y="7"/>
                </a:cubicBezTo>
                <a:cubicBezTo>
                  <a:pt x="813" y="7"/>
                  <a:pt x="548" y="4"/>
                  <a:pt x="399" y="1"/>
                </a:cubicBezTo>
                <a:cubicBezTo>
                  <a:pt x="339" y="0"/>
                  <a:pt x="285" y="42"/>
                  <a:pt x="272" y="101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0" y="1325"/>
                  <a:pt x="9" y="1364"/>
                  <a:pt x="33" y="1395"/>
                </a:cubicBezTo>
                <a:cubicBezTo>
                  <a:pt x="57" y="1425"/>
                  <a:pt x="94" y="1443"/>
                  <a:pt x="133" y="1443"/>
                </a:cubicBezTo>
                <a:cubicBezTo>
                  <a:pt x="211" y="1443"/>
                  <a:pt x="211" y="1443"/>
                  <a:pt x="211" y="1443"/>
                </a:cubicBezTo>
                <a:cubicBezTo>
                  <a:pt x="202" y="1481"/>
                  <a:pt x="202" y="1481"/>
                  <a:pt x="202" y="1481"/>
                </a:cubicBezTo>
                <a:cubicBezTo>
                  <a:pt x="194" y="1519"/>
                  <a:pt x="203" y="1558"/>
                  <a:pt x="227" y="1589"/>
                </a:cubicBezTo>
                <a:cubicBezTo>
                  <a:pt x="252" y="1619"/>
                  <a:pt x="288" y="1637"/>
                  <a:pt x="327" y="1637"/>
                </a:cubicBezTo>
                <a:cubicBezTo>
                  <a:pt x="646" y="1637"/>
                  <a:pt x="646" y="1637"/>
                  <a:pt x="646" y="1637"/>
                </a:cubicBezTo>
                <a:cubicBezTo>
                  <a:pt x="707" y="1637"/>
                  <a:pt x="759" y="1593"/>
                  <a:pt x="771" y="1534"/>
                </a:cubicBezTo>
                <a:cubicBezTo>
                  <a:pt x="828" y="1251"/>
                  <a:pt x="828" y="1251"/>
                  <a:pt x="828" y="1251"/>
                </a:cubicBezTo>
                <a:cubicBezTo>
                  <a:pt x="1127" y="1247"/>
                  <a:pt x="1127" y="1247"/>
                  <a:pt x="1127" y="1247"/>
                </a:cubicBezTo>
                <a:cubicBezTo>
                  <a:pt x="1129" y="1247"/>
                  <a:pt x="1129" y="1247"/>
                  <a:pt x="1129" y="1247"/>
                </a:cubicBezTo>
                <a:cubicBezTo>
                  <a:pt x="1149" y="1245"/>
                  <a:pt x="1254" y="1230"/>
                  <a:pt x="1366" y="1154"/>
                </a:cubicBezTo>
                <a:cubicBezTo>
                  <a:pt x="1430" y="1110"/>
                  <a:pt x="1484" y="1055"/>
                  <a:pt x="1527" y="990"/>
                </a:cubicBezTo>
                <a:cubicBezTo>
                  <a:pt x="1580" y="910"/>
                  <a:pt x="1616" y="815"/>
                  <a:pt x="1634" y="707"/>
                </a:cubicBezTo>
                <a:cubicBezTo>
                  <a:pt x="1658" y="567"/>
                  <a:pt x="1635" y="453"/>
                  <a:pt x="1564" y="369"/>
                </a:cubicBezTo>
                <a:cubicBezTo>
                  <a:pt x="1529" y="328"/>
                  <a:pt x="1482" y="293"/>
                  <a:pt x="1424" y="266"/>
                </a:cubicBezTo>
                <a:close/>
                <a:moveTo>
                  <a:pt x="133" y="1347"/>
                </a:moveTo>
                <a:cubicBezTo>
                  <a:pt x="119" y="1347"/>
                  <a:pt x="112" y="1339"/>
                  <a:pt x="108" y="1335"/>
                </a:cubicBezTo>
                <a:cubicBezTo>
                  <a:pt x="105" y="1330"/>
                  <a:pt x="99" y="1321"/>
                  <a:pt x="102" y="1308"/>
                </a:cubicBezTo>
                <a:cubicBezTo>
                  <a:pt x="366" y="122"/>
                  <a:pt x="366" y="122"/>
                  <a:pt x="366" y="122"/>
                </a:cubicBezTo>
                <a:cubicBezTo>
                  <a:pt x="369" y="107"/>
                  <a:pt x="382" y="97"/>
                  <a:pt x="397" y="97"/>
                </a:cubicBezTo>
                <a:cubicBezTo>
                  <a:pt x="547" y="100"/>
                  <a:pt x="813" y="103"/>
                  <a:pt x="880" y="103"/>
                </a:cubicBezTo>
                <a:cubicBezTo>
                  <a:pt x="1073" y="103"/>
                  <a:pt x="1224" y="152"/>
                  <a:pt x="1296" y="237"/>
                </a:cubicBezTo>
                <a:cubicBezTo>
                  <a:pt x="1348" y="299"/>
                  <a:pt x="1364" y="386"/>
                  <a:pt x="1346" y="496"/>
                </a:cubicBezTo>
                <a:cubicBezTo>
                  <a:pt x="1316" y="669"/>
                  <a:pt x="1239" y="798"/>
                  <a:pt x="1118" y="880"/>
                </a:cubicBezTo>
                <a:cubicBezTo>
                  <a:pt x="1027" y="941"/>
                  <a:pt x="941" y="955"/>
                  <a:pt x="926" y="957"/>
                </a:cubicBezTo>
                <a:cubicBezTo>
                  <a:pt x="629" y="961"/>
                  <a:pt x="629" y="961"/>
                  <a:pt x="629" y="961"/>
                </a:cubicBezTo>
                <a:cubicBezTo>
                  <a:pt x="584" y="961"/>
                  <a:pt x="549" y="987"/>
                  <a:pt x="541" y="1027"/>
                </a:cubicBezTo>
                <a:cubicBezTo>
                  <a:pt x="483" y="1321"/>
                  <a:pt x="483" y="1321"/>
                  <a:pt x="483" y="1321"/>
                </a:cubicBezTo>
                <a:cubicBezTo>
                  <a:pt x="480" y="1336"/>
                  <a:pt x="467" y="1347"/>
                  <a:pt x="452" y="1347"/>
                </a:cubicBezTo>
                <a:lnTo>
                  <a:pt x="133" y="1347"/>
                </a:lnTo>
                <a:close/>
                <a:moveTo>
                  <a:pt x="1540" y="690"/>
                </a:moveTo>
                <a:cubicBezTo>
                  <a:pt x="1510" y="863"/>
                  <a:pt x="1434" y="992"/>
                  <a:pt x="1312" y="1074"/>
                </a:cubicBezTo>
                <a:cubicBezTo>
                  <a:pt x="1222" y="1135"/>
                  <a:pt x="1135" y="1149"/>
                  <a:pt x="1120" y="1151"/>
                </a:cubicBezTo>
                <a:cubicBezTo>
                  <a:pt x="823" y="1155"/>
                  <a:pt x="823" y="1155"/>
                  <a:pt x="823" y="1155"/>
                </a:cubicBezTo>
                <a:cubicBezTo>
                  <a:pt x="778" y="1155"/>
                  <a:pt x="744" y="1181"/>
                  <a:pt x="736" y="1221"/>
                </a:cubicBezTo>
                <a:cubicBezTo>
                  <a:pt x="677" y="1515"/>
                  <a:pt x="677" y="1515"/>
                  <a:pt x="677" y="1515"/>
                </a:cubicBezTo>
                <a:cubicBezTo>
                  <a:pt x="674" y="1530"/>
                  <a:pt x="661" y="1540"/>
                  <a:pt x="646" y="1540"/>
                </a:cubicBezTo>
                <a:cubicBezTo>
                  <a:pt x="327" y="1540"/>
                  <a:pt x="327" y="1540"/>
                  <a:pt x="327" y="1540"/>
                </a:cubicBezTo>
                <a:cubicBezTo>
                  <a:pt x="314" y="1540"/>
                  <a:pt x="306" y="1533"/>
                  <a:pt x="302" y="1529"/>
                </a:cubicBezTo>
                <a:cubicBezTo>
                  <a:pt x="299" y="1524"/>
                  <a:pt x="293" y="1515"/>
                  <a:pt x="296" y="1502"/>
                </a:cubicBezTo>
                <a:cubicBezTo>
                  <a:pt x="310" y="1443"/>
                  <a:pt x="310" y="1443"/>
                  <a:pt x="310" y="1443"/>
                </a:cubicBezTo>
                <a:cubicBezTo>
                  <a:pt x="452" y="1443"/>
                  <a:pt x="452" y="1443"/>
                  <a:pt x="452" y="1443"/>
                </a:cubicBezTo>
                <a:cubicBezTo>
                  <a:pt x="512" y="1443"/>
                  <a:pt x="565" y="1400"/>
                  <a:pt x="577" y="1340"/>
                </a:cubicBezTo>
                <a:cubicBezTo>
                  <a:pt x="633" y="1057"/>
                  <a:pt x="633" y="1057"/>
                  <a:pt x="633" y="1057"/>
                </a:cubicBezTo>
                <a:cubicBezTo>
                  <a:pt x="932" y="1053"/>
                  <a:pt x="932" y="1053"/>
                  <a:pt x="932" y="1053"/>
                </a:cubicBezTo>
                <a:cubicBezTo>
                  <a:pt x="935" y="1053"/>
                  <a:pt x="935" y="1053"/>
                  <a:pt x="935" y="1053"/>
                </a:cubicBezTo>
                <a:cubicBezTo>
                  <a:pt x="955" y="1051"/>
                  <a:pt x="1059" y="1036"/>
                  <a:pt x="1172" y="960"/>
                </a:cubicBezTo>
                <a:cubicBezTo>
                  <a:pt x="1236" y="916"/>
                  <a:pt x="1290" y="861"/>
                  <a:pt x="1333" y="796"/>
                </a:cubicBezTo>
                <a:cubicBezTo>
                  <a:pt x="1386" y="716"/>
                  <a:pt x="1422" y="621"/>
                  <a:pt x="1440" y="513"/>
                </a:cubicBezTo>
                <a:cubicBezTo>
                  <a:pt x="1448" y="470"/>
                  <a:pt x="1450" y="430"/>
                  <a:pt x="1449" y="392"/>
                </a:cubicBezTo>
                <a:cubicBezTo>
                  <a:pt x="1465" y="404"/>
                  <a:pt x="1479" y="417"/>
                  <a:pt x="1491" y="431"/>
                </a:cubicBezTo>
                <a:cubicBezTo>
                  <a:pt x="1542" y="493"/>
                  <a:pt x="1559" y="580"/>
                  <a:pt x="1540" y="6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2" name="Freeform 238"/>
          <p:cNvSpPr>
            <a:spLocks noEditPoints="1"/>
          </p:cNvSpPr>
          <p:nvPr/>
        </p:nvSpPr>
        <p:spPr bwMode="auto">
          <a:xfrm>
            <a:off x="6704510" y="5293900"/>
            <a:ext cx="392396" cy="323599"/>
          </a:xfrm>
          <a:custGeom>
            <a:avLst/>
            <a:gdLst>
              <a:gd name="T0" fmla="*/ 880 w 1638"/>
              <a:gd name="T1" fmla="*/ 3 h 1351"/>
              <a:gd name="T2" fmla="*/ 210 w 1638"/>
              <a:gd name="T3" fmla="*/ 383 h 1351"/>
              <a:gd name="T4" fmla="*/ 0 w 1638"/>
              <a:gd name="T5" fmla="*/ 845 h 1351"/>
              <a:gd name="T6" fmla="*/ 819 w 1638"/>
              <a:gd name="T7" fmla="*/ 1351 h 1351"/>
              <a:gd name="T8" fmla="*/ 1428 w 1638"/>
              <a:gd name="T9" fmla="*/ 968 h 1351"/>
              <a:gd name="T10" fmla="*/ 1638 w 1638"/>
              <a:gd name="T11" fmla="*/ 506 h 1351"/>
              <a:gd name="T12" fmla="*/ 1125 w 1638"/>
              <a:gd name="T13" fmla="*/ 383 h 1351"/>
              <a:gd name="T14" fmla="*/ 867 w 1638"/>
              <a:gd name="T15" fmla="*/ 120 h 1351"/>
              <a:gd name="T16" fmla="*/ 867 w 1638"/>
              <a:gd name="T17" fmla="*/ 120 h 1351"/>
              <a:gd name="T18" fmla="*/ 318 w 1638"/>
              <a:gd name="T19" fmla="*/ 383 h 1351"/>
              <a:gd name="T20" fmla="*/ 771 w 1638"/>
              <a:gd name="T21" fmla="*/ 383 h 1351"/>
              <a:gd name="T22" fmla="*/ 318 w 1638"/>
              <a:gd name="T23" fmla="*/ 968 h 1351"/>
              <a:gd name="T24" fmla="*/ 318 w 1638"/>
              <a:gd name="T25" fmla="*/ 968 h 1351"/>
              <a:gd name="T26" fmla="*/ 771 w 1638"/>
              <a:gd name="T27" fmla="*/ 968 h 1351"/>
              <a:gd name="T28" fmla="*/ 867 w 1638"/>
              <a:gd name="T29" fmla="*/ 968 h 1351"/>
              <a:gd name="T30" fmla="*/ 986 w 1638"/>
              <a:gd name="T31" fmla="*/ 1231 h 1351"/>
              <a:gd name="T32" fmla="*/ 986 w 1638"/>
              <a:gd name="T33" fmla="*/ 1231 h 1351"/>
              <a:gd name="T34" fmla="*/ 122 w 1638"/>
              <a:gd name="T35" fmla="*/ 872 h 1351"/>
              <a:gd name="T36" fmla="*/ 122 w 1638"/>
              <a:gd name="T37" fmla="*/ 479 h 1351"/>
              <a:gd name="T38" fmla="*/ 1542 w 1638"/>
              <a:gd name="T39" fmla="*/ 845 h 1351"/>
              <a:gd name="T40" fmla="*/ 510 w 1638"/>
              <a:gd name="T41" fmla="*/ 796 h 1351"/>
              <a:gd name="T42" fmla="*/ 408 w 1638"/>
              <a:gd name="T43" fmla="*/ 702 h 1351"/>
              <a:gd name="T44" fmla="*/ 305 w 1638"/>
              <a:gd name="T45" fmla="*/ 796 h 1351"/>
              <a:gd name="T46" fmla="*/ 238 w 1638"/>
              <a:gd name="T47" fmla="*/ 553 h 1351"/>
              <a:gd name="T48" fmla="*/ 346 w 1638"/>
              <a:gd name="T49" fmla="*/ 693 h 1351"/>
              <a:gd name="T50" fmla="*/ 435 w 1638"/>
              <a:gd name="T51" fmla="*/ 577 h 1351"/>
              <a:gd name="T52" fmla="*/ 541 w 1638"/>
              <a:gd name="T53" fmla="*/ 543 h 1351"/>
              <a:gd name="T54" fmla="*/ 1007 w 1638"/>
              <a:gd name="T55" fmla="*/ 578 h 1351"/>
              <a:gd name="T56" fmla="*/ 890 w 1638"/>
              <a:gd name="T57" fmla="*/ 811 h 1351"/>
              <a:gd name="T58" fmla="*/ 784 w 1638"/>
              <a:gd name="T59" fmla="*/ 796 h 1351"/>
              <a:gd name="T60" fmla="*/ 634 w 1638"/>
              <a:gd name="T61" fmla="*/ 588 h 1351"/>
              <a:gd name="T62" fmla="*/ 686 w 1638"/>
              <a:gd name="T63" fmla="*/ 543 h 1351"/>
              <a:gd name="T64" fmla="*/ 792 w 1638"/>
              <a:gd name="T65" fmla="*/ 577 h 1351"/>
              <a:gd name="T66" fmla="*/ 882 w 1638"/>
              <a:gd name="T67" fmla="*/ 693 h 1351"/>
              <a:gd name="T68" fmla="*/ 989 w 1638"/>
              <a:gd name="T69" fmla="*/ 553 h 1351"/>
              <a:gd name="T70" fmla="*/ 1417 w 1638"/>
              <a:gd name="T71" fmla="*/ 588 h 1351"/>
              <a:gd name="T72" fmla="*/ 1267 w 1638"/>
              <a:gd name="T73" fmla="*/ 796 h 1351"/>
              <a:gd name="T74" fmla="*/ 1160 w 1638"/>
              <a:gd name="T75" fmla="*/ 811 h 1351"/>
              <a:gd name="T76" fmla="*/ 1042 w 1638"/>
              <a:gd name="T77" fmla="*/ 577 h 1351"/>
              <a:gd name="T78" fmla="*/ 1121 w 1638"/>
              <a:gd name="T79" fmla="*/ 556 h 1351"/>
              <a:gd name="T80" fmla="*/ 1231 w 1638"/>
              <a:gd name="T81" fmla="*/ 561 h 1351"/>
              <a:gd name="T82" fmla="*/ 1341 w 1638"/>
              <a:gd name="T83" fmla="*/ 556 h 1351"/>
              <a:gd name="T84" fmla="*/ 1419 w 1638"/>
              <a:gd name="T85" fmla="*/ 578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8" h="1351">
                <a:moveTo>
                  <a:pt x="1515" y="383"/>
                </a:moveTo>
                <a:cubicBezTo>
                  <a:pt x="1428" y="383"/>
                  <a:pt x="1428" y="383"/>
                  <a:pt x="1428" y="383"/>
                </a:cubicBezTo>
                <a:cubicBezTo>
                  <a:pt x="1325" y="168"/>
                  <a:pt x="1116" y="24"/>
                  <a:pt x="880" y="3"/>
                </a:cubicBezTo>
                <a:cubicBezTo>
                  <a:pt x="875" y="1"/>
                  <a:pt x="869" y="1"/>
                  <a:pt x="864" y="1"/>
                </a:cubicBezTo>
                <a:cubicBezTo>
                  <a:pt x="849" y="0"/>
                  <a:pt x="834" y="0"/>
                  <a:pt x="819" y="0"/>
                </a:cubicBezTo>
                <a:cubicBezTo>
                  <a:pt x="558" y="0"/>
                  <a:pt x="322" y="149"/>
                  <a:pt x="210" y="383"/>
                </a:cubicBezTo>
                <a:cubicBezTo>
                  <a:pt x="122" y="383"/>
                  <a:pt x="122" y="383"/>
                  <a:pt x="122" y="383"/>
                </a:cubicBezTo>
                <a:cubicBezTo>
                  <a:pt x="55" y="383"/>
                  <a:pt x="0" y="438"/>
                  <a:pt x="0" y="506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13"/>
                  <a:pt x="55" y="968"/>
                  <a:pt x="122" y="968"/>
                </a:cubicBezTo>
                <a:cubicBezTo>
                  <a:pt x="210" y="968"/>
                  <a:pt x="210" y="968"/>
                  <a:pt x="210" y="968"/>
                </a:cubicBezTo>
                <a:cubicBezTo>
                  <a:pt x="322" y="1202"/>
                  <a:pt x="558" y="1351"/>
                  <a:pt x="819" y="1351"/>
                </a:cubicBezTo>
                <a:cubicBezTo>
                  <a:pt x="837" y="1351"/>
                  <a:pt x="855" y="1350"/>
                  <a:pt x="873" y="1349"/>
                </a:cubicBezTo>
                <a:cubicBezTo>
                  <a:pt x="873" y="1349"/>
                  <a:pt x="873" y="1349"/>
                  <a:pt x="873" y="1349"/>
                </a:cubicBezTo>
                <a:cubicBezTo>
                  <a:pt x="1113" y="1330"/>
                  <a:pt x="1324" y="1185"/>
                  <a:pt x="1428" y="968"/>
                </a:cubicBezTo>
                <a:cubicBezTo>
                  <a:pt x="1515" y="968"/>
                  <a:pt x="1515" y="968"/>
                  <a:pt x="1515" y="968"/>
                </a:cubicBezTo>
                <a:cubicBezTo>
                  <a:pt x="1583" y="968"/>
                  <a:pt x="1638" y="913"/>
                  <a:pt x="1638" y="845"/>
                </a:cubicBezTo>
                <a:cubicBezTo>
                  <a:pt x="1638" y="506"/>
                  <a:pt x="1638" y="506"/>
                  <a:pt x="1638" y="506"/>
                </a:cubicBezTo>
                <a:cubicBezTo>
                  <a:pt x="1638" y="438"/>
                  <a:pt x="1583" y="383"/>
                  <a:pt x="1515" y="383"/>
                </a:cubicBezTo>
                <a:close/>
                <a:moveTo>
                  <a:pt x="1320" y="383"/>
                </a:moveTo>
                <a:cubicBezTo>
                  <a:pt x="1125" y="383"/>
                  <a:pt x="1125" y="383"/>
                  <a:pt x="1125" y="383"/>
                </a:cubicBezTo>
                <a:cubicBezTo>
                  <a:pt x="1086" y="274"/>
                  <a:pt x="1032" y="184"/>
                  <a:pt x="987" y="121"/>
                </a:cubicBezTo>
                <a:cubicBezTo>
                  <a:pt x="1126" y="163"/>
                  <a:pt x="1245" y="256"/>
                  <a:pt x="1320" y="383"/>
                </a:cubicBezTo>
                <a:close/>
                <a:moveTo>
                  <a:pt x="867" y="120"/>
                </a:moveTo>
                <a:cubicBezTo>
                  <a:pt x="906" y="169"/>
                  <a:pt x="973" y="262"/>
                  <a:pt x="1022" y="383"/>
                </a:cubicBezTo>
                <a:cubicBezTo>
                  <a:pt x="867" y="383"/>
                  <a:pt x="867" y="383"/>
                  <a:pt x="867" y="383"/>
                </a:cubicBezTo>
                <a:lnTo>
                  <a:pt x="867" y="120"/>
                </a:lnTo>
                <a:close/>
                <a:moveTo>
                  <a:pt x="652" y="120"/>
                </a:moveTo>
                <a:cubicBezTo>
                  <a:pt x="607" y="184"/>
                  <a:pt x="553" y="274"/>
                  <a:pt x="513" y="383"/>
                </a:cubicBezTo>
                <a:cubicBezTo>
                  <a:pt x="318" y="383"/>
                  <a:pt x="318" y="383"/>
                  <a:pt x="318" y="383"/>
                </a:cubicBezTo>
                <a:cubicBezTo>
                  <a:pt x="393" y="255"/>
                  <a:pt x="512" y="162"/>
                  <a:pt x="652" y="120"/>
                </a:cubicBezTo>
                <a:close/>
                <a:moveTo>
                  <a:pt x="771" y="122"/>
                </a:moveTo>
                <a:cubicBezTo>
                  <a:pt x="771" y="383"/>
                  <a:pt x="771" y="383"/>
                  <a:pt x="771" y="383"/>
                </a:cubicBezTo>
                <a:cubicBezTo>
                  <a:pt x="616" y="383"/>
                  <a:pt x="616" y="383"/>
                  <a:pt x="616" y="383"/>
                </a:cubicBezTo>
                <a:cubicBezTo>
                  <a:pt x="665" y="263"/>
                  <a:pt x="731" y="171"/>
                  <a:pt x="771" y="122"/>
                </a:cubicBezTo>
                <a:close/>
                <a:moveTo>
                  <a:pt x="318" y="968"/>
                </a:moveTo>
                <a:cubicBezTo>
                  <a:pt x="514" y="968"/>
                  <a:pt x="514" y="968"/>
                  <a:pt x="514" y="968"/>
                </a:cubicBezTo>
                <a:cubicBezTo>
                  <a:pt x="554" y="1077"/>
                  <a:pt x="608" y="1167"/>
                  <a:pt x="652" y="1231"/>
                </a:cubicBezTo>
                <a:cubicBezTo>
                  <a:pt x="513" y="1189"/>
                  <a:pt x="393" y="1096"/>
                  <a:pt x="318" y="968"/>
                </a:cubicBezTo>
                <a:close/>
                <a:moveTo>
                  <a:pt x="771" y="1229"/>
                </a:moveTo>
                <a:cubicBezTo>
                  <a:pt x="732" y="1180"/>
                  <a:pt x="665" y="1087"/>
                  <a:pt x="617" y="968"/>
                </a:cubicBezTo>
                <a:cubicBezTo>
                  <a:pt x="771" y="968"/>
                  <a:pt x="771" y="968"/>
                  <a:pt x="771" y="968"/>
                </a:cubicBezTo>
                <a:lnTo>
                  <a:pt x="771" y="1229"/>
                </a:lnTo>
                <a:close/>
                <a:moveTo>
                  <a:pt x="867" y="1229"/>
                </a:moveTo>
                <a:cubicBezTo>
                  <a:pt x="867" y="968"/>
                  <a:pt x="867" y="968"/>
                  <a:pt x="867" y="968"/>
                </a:cubicBezTo>
                <a:cubicBezTo>
                  <a:pt x="1021" y="968"/>
                  <a:pt x="1021" y="968"/>
                  <a:pt x="1021" y="968"/>
                </a:cubicBezTo>
                <a:cubicBezTo>
                  <a:pt x="972" y="1087"/>
                  <a:pt x="906" y="1180"/>
                  <a:pt x="867" y="1229"/>
                </a:cubicBezTo>
                <a:close/>
                <a:moveTo>
                  <a:pt x="986" y="1231"/>
                </a:moveTo>
                <a:cubicBezTo>
                  <a:pt x="1031" y="1167"/>
                  <a:pt x="1084" y="1077"/>
                  <a:pt x="1124" y="968"/>
                </a:cubicBezTo>
                <a:cubicBezTo>
                  <a:pt x="1320" y="968"/>
                  <a:pt x="1320" y="968"/>
                  <a:pt x="1320" y="968"/>
                </a:cubicBezTo>
                <a:cubicBezTo>
                  <a:pt x="1245" y="1096"/>
                  <a:pt x="1125" y="1189"/>
                  <a:pt x="986" y="1231"/>
                </a:cubicBezTo>
                <a:close/>
                <a:moveTo>
                  <a:pt x="1542" y="845"/>
                </a:moveTo>
                <a:cubicBezTo>
                  <a:pt x="1542" y="860"/>
                  <a:pt x="1530" y="872"/>
                  <a:pt x="1515" y="872"/>
                </a:cubicBezTo>
                <a:cubicBezTo>
                  <a:pt x="122" y="872"/>
                  <a:pt x="122" y="872"/>
                  <a:pt x="122" y="872"/>
                </a:cubicBezTo>
                <a:cubicBezTo>
                  <a:pt x="108" y="872"/>
                  <a:pt x="96" y="860"/>
                  <a:pt x="96" y="845"/>
                </a:cubicBezTo>
                <a:cubicBezTo>
                  <a:pt x="96" y="506"/>
                  <a:pt x="96" y="506"/>
                  <a:pt x="96" y="506"/>
                </a:cubicBezTo>
                <a:cubicBezTo>
                  <a:pt x="96" y="491"/>
                  <a:pt x="108" y="479"/>
                  <a:pt x="122" y="479"/>
                </a:cubicBezTo>
                <a:cubicBezTo>
                  <a:pt x="1515" y="479"/>
                  <a:pt x="1515" y="479"/>
                  <a:pt x="1515" y="479"/>
                </a:cubicBezTo>
                <a:cubicBezTo>
                  <a:pt x="1530" y="479"/>
                  <a:pt x="1542" y="491"/>
                  <a:pt x="1542" y="506"/>
                </a:cubicBezTo>
                <a:lnTo>
                  <a:pt x="1542" y="845"/>
                </a:lnTo>
                <a:close/>
                <a:moveTo>
                  <a:pt x="596" y="578"/>
                </a:moveTo>
                <a:cubicBezTo>
                  <a:pt x="596" y="582"/>
                  <a:pt x="595" y="585"/>
                  <a:pt x="594" y="588"/>
                </a:cubicBezTo>
                <a:cubicBezTo>
                  <a:pt x="510" y="796"/>
                  <a:pt x="510" y="796"/>
                  <a:pt x="510" y="796"/>
                </a:cubicBezTo>
                <a:cubicBezTo>
                  <a:pt x="507" y="806"/>
                  <a:pt x="496" y="811"/>
                  <a:pt x="478" y="811"/>
                </a:cubicBezTo>
                <a:cubicBezTo>
                  <a:pt x="459" y="811"/>
                  <a:pt x="447" y="806"/>
                  <a:pt x="444" y="796"/>
                </a:cubicBezTo>
                <a:cubicBezTo>
                  <a:pt x="408" y="702"/>
                  <a:pt x="408" y="702"/>
                  <a:pt x="408" y="702"/>
                </a:cubicBezTo>
                <a:cubicBezTo>
                  <a:pt x="372" y="796"/>
                  <a:pt x="372" y="796"/>
                  <a:pt x="372" y="796"/>
                </a:cubicBezTo>
                <a:cubicBezTo>
                  <a:pt x="369" y="806"/>
                  <a:pt x="357" y="811"/>
                  <a:pt x="337" y="811"/>
                </a:cubicBezTo>
                <a:cubicBezTo>
                  <a:pt x="320" y="811"/>
                  <a:pt x="309" y="806"/>
                  <a:pt x="305" y="796"/>
                </a:cubicBezTo>
                <a:cubicBezTo>
                  <a:pt x="222" y="588"/>
                  <a:pt x="222" y="588"/>
                  <a:pt x="222" y="588"/>
                </a:cubicBezTo>
                <a:cubicBezTo>
                  <a:pt x="220" y="583"/>
                  <a:pt x="219" y="580"/>
                  <a:pt x="219" y="577"/>
                </a:cubicBezTo>
                <a:cubicBezTo>
                  <a:pt x="219" y="568"/>
                  <a:pt x="226" y="560"/>
                  <a:pt x="238" y="553"/>
                </a:cubicBezTo>
                <a:cubicBezTo>
                  <a:pt x="250" y="547"/>
                  <a:pt x="263" y="543"/>
                  <a:pt x="274" y="543"/>
                </a:cubicBezTo>
                <a:cubicBezTo>
                  <a:pt x="287" y="543"/>
                  <a:pt x="295" y="548"/>
                  <a:pt x="298" y="556"/>
                </a:cubicBezTo>
                <a:cubicBezTo>
                  <a:pt x="346" y="693"/>
                  <a:pt x="346" y="693"/>
                  <a:pt x="346" y="693"/>
                </a:cubicBezTo>
                <a:cubicBezTo>
                  <a:pt x="380" y="577"/>
                  <a:pt x="380" y="577"/>
                  <a:pt x="380" y="577"/>
                </a:cubicBezTo>
                <a:cubicBezTo>
                  <a:pt x="384" y="566"/>
                  <a:pt x="393" y="561"/>
                  <a:pt x="408" y="561"/>
                </a:cubicBezTo>
                <a:cubicBezTo>
                  <a:pt x="423" y="561"/>
                  <a:pt x="432" y="566"/>
                  <a:pt x="435" y="577"/>
                </a:cubicBezTo>
                <a:cubicBezTo>
                  <a:pt x="470" y="693"/>
                  <a:pt x="470" y="693"/>
                  <a:pt x="470" y="693"/>
                </a:cubicBezTo>
                <a:cubicBezTo>
                  <a:pt x="518" y="556"/>
                  <a:pt x="518" y="556"/>
                  <a:pt x="518" y="556"/>
                </a:cubicBezTo>
                <a:cubicBezTo>
                  <a:pt x="521" y="548"/>
                  <a:pt x="529" y="543"/>
                  <a:pt x="541" y="543"/>
                </a:cubicBezTo>
                <a:cubicBezTo>
                  <a:pt x="553" y="543"/>
                  <a:pt x="565" y="547"/>
                  <a:pt x="577" y="553"/>
                </a:cubicBezTo>
                <a:cubicBezTo>
                  <a:pt x="590" y="560"/>
                  <a:pt x="596" y="568"/>
                  <a:pt x="596" y="578"/>
                </a:cubicBezTo>
                <a:close/>
                <a:moveTo>
                  <a:pt x="1007" y="578"/>
                </a:moveTo>
                <a:cubicBezTo>
                  <a:pt x="1007" y="582"/>
                  <a:pt x="1007" y="585"/>
                  <a:pt x="1005" y="588"/>
                </a:cubicBezTo>
                <a:cubicBezTo>
                  <a:pt x="922" y="796"/>
                  <a:pt x="922" y="796"/>
                  <a:pt x="922" y="796"/>
                </a:cubicBezTo>
                <a:cubicBezTo>
                  <a:pt x="918" y="806"/>
                  <a:pt x="907" y="811"/>
                  <a:pt x="890" y="811"/>
                </a:cubicBezTo>
                <a:cubicBezTo>
                  <a:pt x="870" y="811"/>
                  <a:pt x="859" y="806"/>
                  <a:pt x="855" y="796"/>
                </a:cubicBezTo>
                <a:cubicBezTo>
                  <a:pt x="819" y="702"/>
                  <a:pt x="819" y="702"/>
                  <a:pt x="819" y="702"/>
                </a:cubicBezTo>
                <a:cubicBezTo>
                  <a:pt x="784" y="796"/>
                  <a:pt x="784" y="796"/>
                  <a:pt x="784" y="796"/>
                </a:cubicBezTo>
                <a:cubicBezTo>
                  <a:pt x="780" y="806"/>
                  <a:pt x="768" y="811"/>
                  <a:pt x="749" y="811"/>
                </a:cubicBezTo>
                <a:cubicBezTo>
                  <a:pt x="731" y="811"/>
                  <a:pt x="721" y="806"/>
                  <a:pt x="717" y="796"/>
                </a:cubicBezTo>
                <a:cubicBezTo>
                  <a:pt x="634" y="588"/>
                  <a:pt x="634" y="588"/>
                  <a:pt x="634" y="588"/>
                </a:cubicBezTo>
                <a:cubicBezTo>
                  <a:pt x="632" y="583"/>
                  <a:pt x="631" y="580"/>
                  <a:pt x="631" y="577"/>
                </a:cubicBezTo>
                <a:cubicBezTo>
                  <a:pt x="631" y="568"/>
                  <a:pt x="637" y="560"/>
                  <a:pt x="650" y="553"/>
                </a:cubicBezTo>
                <a:cubicBezTo>
                  <a:pt x="662" y="547"/>
                  <a:pt x="674" y="543"/>
                  <a:pt x="686" y="543"/>
                </a:cubicBezTo>
                <a:cubicBezTo>
                  <a:pt x="699" y="543"/>
                  <a:pt x="706" y="548"/>
                  <a:pt x="709" y="556"/>
                </a:cubicBezTo>
                <a:cubicBezTo>
                  <a:pt x="757" y="693"/>
                  <a:pt x="757" y="693"/>
                  <a:pt x="757" y="693"/>
                </a:cubicBezTo>
                <a:cubicBezTo>
                  <a:pt x="792" y="577"/>
                  <a:pt x="792" y="577"/>
                  <a:pt x="792" y="577"/>
                </a:cubicBezTo>
                <a:cubicBezTo>
                  <a:pt x="795" y="566"/>
                  <a:pt x="804" y="561"/>
                  <a:pt x="819" y="561"/>
                </a:cubicBezTo>
                <a:cubicBezTo>
                  <a:pt x="835" y="561"/>
                  <a:pt x="844" y="566"/>
                  <a:pt x="847" y="577"/>
                </a:cubicBezTo>
                <a:cubicBezTo>
                  <a:pt x="882" y="693"/>
                  <a:pt x="882" y="693"/>
                  <a:pt x="882" y="693"/>
                </a:cubicBezTo>
                <a:cubicBezTo>
                  <a:pt x="930" y="556"/>
                  <a:pt x="930" y="556"/>
                  <a:pt x="930" y="556"/>
                </a:cubicBezTo>
                <a:cubicBezTo>
                  <a:pt x="932" y="548"/>
                  <a:pt x="940" y="543"/>
                  <a:pt x="952" y="543"/>
                </a:cubicBezTo>
                <a:cubicBezTo>
                  <a:pt x="964" y="543"/>
                  <a:pt x="976" y="547"/>
                  <a:pt x="989" y="553"/>
                </a:cubicBezTo>
                <a:cubicBezTo>
                  <a:pt x="1001" y="560"/>
                  <a:pt x="1007" y="568"/>
                  <a:pt x="1007" y="578"/>
                </a:cubicBezTo>
                <a:close/>
                <a:moveTo>
                  <a:pt x="1419" y="578"/>
                </a:moveTo>
                <a:cubicBezTo>
                  <a:pt x="1419" y="582"/>
                  <a:pt x="1418" y="585"/>
                  <a:pt x="1417" y="588"/>
                </a:cubicBezTo>
                <a:cubicBezTo>
                  <a:pt x="1334" y="796"/>
                  <a:pt x="1334" y="796"/>
                  <a:pt x="1334" y="796"/>
                </a:cubicBezTo>
                <a:cubicBezTo>
                  <a:pt x="1330" y="806"/>
                  <a:pt x="1319" y="811"/>
                  <a:pt x="1301" y="811"/>
                </a:cubicBezTo>
                <a:cubicBezTo>
                  <a:pt x="1282" y="811"/>
                  <a:pt x="1270" y="806"/>
                  <a:pt x="1267" y="796"/>
                </a:cubicBezTo>
                <a:cubicBezTo>
                  <a:pt x="1231" y="702"/>
                  <a:pt x="1231" y="702"/>
                  <a:pt x="1231" y="702"/>
                </a:cubicBezTo>
                <a:cubicBezTo>
                  <a:pt x="1195" y="796"/>
                  <a:pt x="1195" y="796"/>
                  <a:pt x="1195" y="796"/>
                </a:cubicBezTo>
                <a:cubicBezTo>
                  <a:pt x="1192" y="806"/>
                  <a:pt x="1180" y="811"/>
                  <a:pt x="1160" y="811"/>
                </a:cubicBezTo>
                <a:cubicBezTo>
                  <a:pt x="1143" y="811"/>
                  <a:pt x="1132" y="806"/>
                  <a:pt x="1128" y="796"/>
                </a:cubicBezTo>
                <a:cubicBezTo>
                  <a:pt x="1045" y="588"/>
                  <a:pt x="1045" y="588"/>
                  <a:pt x="1045" y="588"/>
                </a:cubicBezTo>
                <a:cubicBezTo>
                  <a:pt x="1043" y="583"/>
                  <a:pt x="1042" y="580"/>
                  <a:pt x="1042" y="577"/>
                </a:cubicBezTo>
                <a:cubicBezTo>
                  <a:pt x="1042" y="568"/>
                  <a:pt x="1049" y="560"/>
                  <a:pt x="1061" y="553"/>
                </a:cubicBezTo>
                <a:cubicBezTo>
                  <a:pt x="1074" y="547"/>
                  <a:pt x="1086" y="543"/>
                  <a:pt x="1098" y="543"/>
                </a:cubicBezTo>
                <a:cubicBezTo>
                  <a:pt x="1110" y="543"/>
                  <a:pt x="1118" y="548"/>
                  <a:pt x="1121" y="556"/>
                </a:cubicBezTo>
                <a:cubicBezTo>
                  <a:pt x="1169" y="693"/>
                  <a:pt x="1169" y="693"/>
                  <a:pt x="1169" y="693"/>
                </a:cubicBezTo>
                <a:cubicBezTo>
                  <a:pt x="1203" y="577"/>
                  <a:pt x="1203" y="577"/>
                  <a:pt x="1203" y="577"/>
                </a:cubicBezTo>
                <a:cubicBezTo>
                  <a:pt x="1207" y="566"/>
                  <a:pt x="1216" y="561"/>
                  <a:pt x="1231" y="561"/>
                </a:cubicBezTo>
                <a:cubicBezTo>
                  <a:pt x="1246" y="561"/>
                  <a:pt x="1255" y="566"/>
                  <a:pt x="1259" y="577"/>
                </a:cubicBezTo>
                <a:cubicBezTo>
                  <a:pt x="1293" y="693"/>
                  <a:pt x="1293" y="693"/>
                  <a:pt x="1293" y="693"/>
                </a:cubicBezTo>
                <a:cubicBezTo>
                  <a:pt x="1341" y="556"/>
                  <a:pt x="1341" y="556"/>
                  <a:pt x="1341" y="556"/>
                </a:cubicBezTo>
                <a:cubicBezTo>
                  <a:pt x="1344" y="548"/>
                  <a:pt x="1352" y="543"/>
                  <a:pt x="1364" y="543"/>
                </a:cubicBezTo>
                <a:cubicBezTo>
                  <a:pt x="1376" y="543"/>
                  <a:pt x="1388" y="547"/>
                  <a:pt x="1400" y="553"/>
                </a:cubicBezTo>
                <a:cubicBezTo>
                  <a:pt x="1413" y="560"/>
                  <a:pt x="1419" y="568"/>
                  <a:pt x="1419" y="5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3" name="Freeform 233"/>
          <p:cNvSpPr>
            <a:spLocks noEditPoints="1"/>
          </p:cNvSpPr>
          <p:nvPr/>
        </p:nvSpPr>
        <p:spPr bwMode="auto">
          <a:xfrm>
            <a:off x="6762746" y="4584304"/>
            <a:ext cx="275924" cy="392250"/>
          </a:xfrm>
          <a:custGeom>
            <a:avLst/>
            <a:gdLst>
              <a:gd name="T0" fmla="*/ 576 w 1152"/>
              <a:gd name="T1" fmla="*/ 0 h 1638"/>
              <a:gd name="T2" fmla="*/ 0 w 1152"/>
              <a:gd name="T3" fmla="*/ 576 h 1638"/>
              <a:gd name="T4" fmla="*/ 5 w 1152"/>
              <a:gd name="T5" fmla="*/ 647 h 1638"/>
              <a:gd name="T6" fmla="*/ 292 w 1152"/>
              <a:gd name="T7" fmla="*/ 1287 h 1638"/>
              <a:gd name="T8" fmla="*/ 541 w 1152"/>
              <a:gd name="T9" fmla="*/ 1601 h 1638"/>
              <a:gd name="T10" fmla="*/ 576 w 1152"/>
              <a:gd name="T11" fmla="*/ 1638 h 1638"/>
              <a:gd name="T12" fmla="*/ 610 w 1152"/>
              <a:gd name="T13" fmla="*/ 1601 h 1638"/>
              <a:gd name="T14" fmla="*/ 860 w 1152"/>
              <a:gd name="T15" fmla="*/ 1287 h 1638"/>
              <a:gd name="T16" fmla="*/ 1147 w 1152"/>
              <a:gd name="T17" fmla="*/ 646 h 1638"/>
              <a:gd name="T18" fmla="*/ 1152 w 1152"/>
              <a:gd name="T19" fmla="*/ 576 h 1638"/>
              <a:gd name="T20" fmla="*/ 576 w 1152"/>
              <a:gd name="T21" fmla="*/ 0 h 1638"/>
              <a:gd name="T22" fmla="*/ 1053 w 1152"/>
              <a:gd name="T23" fmla="*/ 635 h 1638"/>
              <a:gd name="T24" fmla="*/ 1053 w 1152"/>
              <a:gd name="T25" fmla="*/ 636 h 1638"/>
              <a:gd name="T26" fmla="*/ 576 w 1152"/>
              <a:gd name="T27" fmla="*/ 1497 h 1638"/>
              <a:gd name="T28" fmla="*/ 99 w 1152"/>
              <a:gd name="T29" fmla="*/ 636 h 1638"/>
              <a:gd name="T30" fmla="*/ 99 w 1152"/>
              <a:gd name="T31" fmla="*/ 636 h 1638"/>
              <a:gd name="T32" fmla="*/ 94 w 1152"/>
              <a:gd name="T33" fmla="*/ 576 h 1638"/>
              <a:gd name="T34" fmla="*/ 576 w 1152"/>
              <a:gd name="T35" fmla="*/ 95 h 1638"/>
              <a:gd name="T36" fmla="*/ 1057 w 1152"/>
              <a:gd name="T37" fmla="*/ 576 h 1638"/>
              <a:gd name="T38" fmla="*/ 1053 w 1152"/>
              <a:gd name="T39" fmla="*/ 635 h 1638"/>
              <a:gd name="T40" fmla="*/ 576 w 1152"/>
              <a:gd name="T41" fmla="*/ 188 h 1638"/>
              <a:gd name="T42" fmla="*/ 188 w 1152"/>
              <a:gd name="T43" fmla="*/ 576 h 1638"/>
              <a:gd name="T44" fmla="*/ 576 w 1152"/>
              <a:gd name="T45" fmla="*/ 963 h 1638"/>
              <a:gd name="T46" fmla="*/ 963 w 1152"/>
              <a:gd name="T47" fmla="*/ 576 h 1638"/>
              <a:gd name="T48" fmla="*/ 576 w 1152"/>
              <a:gd name="T49" fmla="*/ 188 h 1638"/>
              <a:gd name="T50" fmla="*/ 576 w 1152"/>
              <a:gd name="T51" fmla="*/ 868 h 1638"/>
              <a:gd name="T52" fmla="*/ 283 w 1152"/>
              <a:gd name="T53" fmla="*/ 576 h 1638"/>
              <a:gd name="T54" fmla="*/ 576 w 1152"/>
              <a:gd name="T55" fmla="*/ 283 h 1638"/>
              <a:gd name="T56" fmla="*/ 868 w 1152"/>
              <a:gd name="T57" fmla="*/ 576 h 1638"/>
              <a:gd name="T58" fmla="*/ 576 w 1152"/>
              <a:gd name="T59" fmla="*/ 86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52" h="1638">
                <a:moveTo>
                  <a:pt x="576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598"/>
                  <a:pt x="1" y="621"/>
                  <a:pt x="5" y="647"/>
                </a:cubicBezTo>
                <a:cubicBezTo>
                  <a:pt x="24" y="826"/>
                  <a:pt x="121" y="1041"/>
                  <a:pt x="292" y="1287"/>
                </a:cubicBezTo>
                <a:cubicBezTo>
                  <a:pt x="417" y="1468"/>
                  <a:pt x="536" y="1596"/>
                  <a:pt x="541" y="1601"/>
                </a:cubicBezTo>
                <a:cubicBezTo>
                  <a:pt x="576" y="1638"/>
                  <a:pt x="576" y="1638"/>
                  <a:pt x="576" y="1638"/>
                </a:cubicBezTo>
                <a:cubicBezTo>
                  <a:pt x="610" y="1601"/>
                  <a:pt x="610" y="1601"/>
                  <a:pt x="610" y="1601"/>
                </a:cubicBezTo>
                <a:cubicBezTo>
                  <a:pt x="615" y="1596"/>
                  <a:pt x="734" y="1468"/>
                  <a:pt x="860" y="1287"/>
                </a:cubicBezTo>
                <a:cubicBezTo>
                  <a:pt x="1031" y="1041"/>
                  <a:pt x="1128" y="825"/>
                  <a:pt x="1147" y="646"/>
                </a:cubicBezTo>
                <a:cubicBezTo>
                  <a:pt x="1150" y="620"/>
                  <a:pt x="1152" y="597"/>
                  <a:pt x="1152" y="576"/>
                </a:cubicBezTo>
                <a:cubicBezTo>
                  <a:pt x="1151" y="258"/>
                  <a:pt x="893" y="0"/>
                  <a:pt x="576" y="0"/>
                </a:cubicBezTo>
                <a:close/>
                <a:moveTo>
                  <a:pt x="1053" y="635"/>
                </a:moveTo>
                <a:cubicBezTo>
                  <a:pt x="1053" y="636"/>
                  <a:pt x="1053" y="636"/>
                  <a:pt x="1053" y="636"/>
                </a:cubicBezTo>
                <a:cubicBezTo>
                  <a:pt x="1017" y="964"/>
                  <a:pt x="685" y="1371"/>
                  <a:pt x="576" y="1497"/>
                </a:cubicBezTo>
                <a:cubicBezTo>
                  <a:pt x="466" y="1371"/>
                  <a:pt x="135" y="965"/>
                  <a:pt x="99" y="636"/>
                </a:cubicBezTo>
                <a:cubicBezTo>
                  <a:pt x="99" y="636"/>
                  <a:pt x="99" y="636"/>
                  <a:pt x="99" y="636"/>
                </a:cubicBezTo>
                <a:cubicBezTo>
                  <a:pt x="96" y="614"/>
                  <a:pt x="94" y="594"/>
                  <a:pt x="94" y="576"/>
                </a:cubicBezTo>
                <a:cubicBezTo>
                  <a:pt x="94" y="311"/>
                  <a:pt x="310" y="95"/>
                  <a:pt x="576" y="95"/>
                </a:cubicBezTo>
                <a:cubicBezTo>
                  <a:pt x="841" y="95"/>
                  <a:pt x="1057" y="310"/>
                  <a:pt x="1057" y="576"/>
                </a:cubicBezTo>
                <a:cubicBezTo>
                  <a:pt x="1057" y="594"/>
                  <a:pt x="1055" y="612"/>
                  <a:pt x="1053" y="635"/>
                </a:cubicBezTo>
                <a:close/>
                <a:moveTo>
                  <a:pt x="576" y="188"/>
                </a:moveTo>
                <a:cubicBezTo>
                  <a:pt x="362" y="188"/>
                  <a:pt x="188" y="362"/>
                  <a:pt x="188" y="576"/>
                </a:cubicBezTo>
                <a:cubicBezTo>
                  <a:pt x="188" y="789"/>
                  <a:pt x="362" y="963"/>
                  <a:pt x="576" y="963"/>
                </a:cubicBezTo>
                <a:cubicBezTo>
                  <a:pt x="789" y="963"/>
                  <a:pt x="963" y="789"/>
                  <a:pt x="963" y="576"/>
                </a:cubicBezTo>
                <a:cubicBezTo>
                  <a:pt x="963" y="362"/>
                  <a:pt x="789" y="188"/>
                  <a:pt x="576" y="188"/>
                </a:cubicBezTo>
                <a:close/>
                <a:moveTo>
                  <a:pt x="576" y="868"/>
                </a:moveTo>
                <a:cubicBezTo>
                  <a:pt x="414" y="868"/>
                  <a:pt x="283" y="737"/>
                  <a:pt x="283" y="576"/>
                </a:cubicBezTo>
                <a:cubicBezTo>
                  <a:pt x="283" y="415"/>
                  <a:pt x="414" y="283"/>
                  <a:pt x="576" y="283"/>
                </a:cubicBezTo>
                <a:cubicBezTo>
                  <a:pt x="737" y="283"/>
                  <a:pt x="868" y="415"/>
                  <a:pt x="868" y="576"/>
                </a:cubicBezTo>
                <a:cubicBezTo>
                  <a:pt x="868" y="737"/>
                  <a:pt x="737" y="868"/>
                  <a:pt x="576" y="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4" name="Freeform 237"/>
          <p:cNvSpPr>
            <a:spLocks noEditPoints="1"/>
          </p:cNvSpPr>
          <p:nvPr/>
        </p:nvSpPr>
        <p:spPr bwMode="auto">
          <a:xfrm>
            <a:off x="6704657" y="3235818"/>
            <a:ext cx="392102" cy="392836"/>
          </a:xfrm>
          <a:custGeom>
            <a:avLst/>
            <a:gdLst>
              <a:gd name="T0" fmla="*/ 64 w 1637"/>
              <a:gd name="T1" fmla="*/ 853 h 1640"/>
              <a:gd name="T2" fmla="*/ 1 w 1637"/>
              <a:gd name="T3" fmla="*/ 916 h 1640"/>
              <a:gd name="T4" fmla="*/ 55 w 1637"/>
              <a:gd name="T5" fmla="*/ 1438 h 1640"/>
              <a:gd name="T6" fmla="*/ 627 w 1637"/>
              <a:gd name="T7" fmla="*/ 1516 h 1640"/>
              <a:gd name="T8" fmla="*/ 690 w 1637"/>
              <a:gd name="T9" fmla="*/ 1453 h 1640"/>
              <a:gd name="T10" fmla="*/ 627 w 1637"/>
              <a:gd name="T11" fmla="*/ 853 h 1640"/>
              <a:gd name="T12" fmla="*/ 97 w 1637"/>
              <a:gd name="T13" fmla="*/ 1347 h 1640"/>
              <a:gd name="T14" fmla="*/ 594 w 1637"/>
              <a:gd name="T15" fmla="*/ 949 h 1640"/>
              <a:gd name="T16" fmla="*/ 63 w 1637"/>
              <a:gd name="T17" fmla="*/ 794 h 1640"/>
              <a:gd name="T18" fmla="*/ 690 w 1637"/>
              <a:gd name="T19" fmla="*/ 731 h 1640"/>
              <a:gd name="T20" fmla="*/ 668 w 1637"/>
              <a:gd name="T21" fmla="*/ 153 h 1640"/>
              <a:gd name="T22" fmla="*/ 55 w 1637"/>
              <a:gd name="T23" fmla="*/ 214 h 1640"/>
              <a:gd name="T24" fmla="*/ 0 w 1637"/>
              <a:gd name="T25" fmla="*/ 731 h 1640"/>
              <a:gd name="T26" fmla="*/ 96 w 1637"/>
              <a:gd name="T27" fmla="*/ 306 h 1640"/>
              <a:gd name="T28" fmla="*/ 594 w 1637"/>
              <a:gd name="T29" fmla="*/ 698 h 1640"/>
              <a:gd name="T30" fmla="*/ 96 w 1637"/>
              <a:gd name="T31" fmla="*/ 306 h 1640"/>
              <a:gd name="T32" fmla="*/ 1574 w 1637"/>
              <a:gd name="T33" fmla="*/ 788 h 1640"/>
              <a:gd name="T34" fmla="*/ 1637 w 1637"/>
              <a:gd name="T35" fmla="*/ 65 h 1640"/>
              <a:gd name="T36" fmla="*/ 1565 w 1637"/>
              <a:gd name="T37" fmla="*/ 2 h 1640"/>
              <a:gd name="T38" fmla="*/ 749 w 1637"/>
              <a:gd name="T39" fmla="*/ 175 h 1640"/>
              <a:gd name="T40" fmla="*/ 812 w 1637"/>
              <a:gd name="T41" fmla="*/ 788 h 1640"/>
              <a:gd name="T42" fmla="*/ 1541 w 1637"/>
              <a:gd name="T43" fmla="*/ 103 h 1640"/>
              <a:gd name="T44" fmla="*/ 845 w 1637"/>
              <a:gd name="T45" fmla="*/ 692 h 1640"/>
              <a:gd name="T46" fmla="*/ 749 w 1637"/>
              <a:gd name="T47" fmla="*/ 1470 h 1640"/>
              <a:gd name="T48" fmla="*/ 1565 w 1637"/>
              <a:gd name="T49" fmla="*/ 1639 h 1640"/>
              <a:gd name="T50" fmla="*/ 1615 w 1637"/>
              <a:gd name="T51" fmla="*/ 1624 h 1640"/>
              <a:gd name="T52" fmla="*/ 1637 w 1637"/>
              <a:gd name="T53" fmla="*/ 916 h 1640"/>
              <a:gd name="T54" fmla="*/ 1574 w 1637"/>
              <a:gd name="T55" fmla="*/ 853 h 1640"/>
              <a:gd name="T56" fmla="*/ 749 w 1637"/>
              <a:gd name="T57" fmla="*/ 916 h 1640"/>
              <a:gd name="T58" fmla="*/ 845 w 1637"/>
              <a:gd name="T59" fmla="*/ 949 h 1640"/>
              <a:gd name="T60" fmla="*/ 1541 w 1637"/>
              <a:gd name="T61" fmla="*/ 1539 h 1640"/>
              <a:gd name="T62" fmla="*/ 845 w 1637"/>
              <a:gd name="T63" fmla="*/ 949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1640">
                <a:moveTo>
                  <a:pt x="627" y="853"/>
                </a:moveTo>
                <a:cubicBezTo>
                  <a:pt x="64" y="853"/>
                  <a:pt x="64" y="853"/>
                  <a:pt x="64" y="853"/>
                </a:cubicBezTo>
                <a:cubicBezTo>
                  <a:pt x="47" y="853"/>
                  <a:pt x="31" y="860"/>
                  <a:pt x="19" y="872"/>
                </a:cubicBezTo>
                <a:cubicBezTo>
                  <a:pt x="7" y="883"/>
                  <a:pt x="1" y="899"/>
                  <a:pt x="1" y="916"/>
                </a:cubicBezTo>
                <a:cubicBezTo>
                  <a:pt x="1" y="1376"/>
                  <a:pt x="1" y="1376"/>
                  <a:pt x="1" y="1376"/>
                </a:cubicBezTo>
                <a:cubicBezTo>
                  <a:pt x="1" y="1407"/>
                  <a:pt x="24" y="1434"/>
                  <a:pt x="55" y="1438"/>
                </a:cubicBezTo>
                <a:cubicBezTo>
                  <a:pt x="619" y="1515"/>
                  <a:pt x="619" y="1515"/>
                  <a:pt x="619" y="1515"/>
                </a:cubicBezTo>
                <a:cubicBezTo>
                  <a:pt x="622" y="1516"/>
                  <a:pt x="624" y="1516"/>
                  <a:pt x="627" y="1516"/>
                </a:cubicBezTo>
                <a:cubicBezTo>
                  <a:pt x="642" y="1516"/>
                  <a:pt x="657" y="1510"/>
                  <a:pt x="669" y="1500"/>
                </a:cubicBezTo>
                <a:cubicBezTo>
                  <a:pt x="682" y="1488"/>
                  <a:pt x="690" y="1471"/>
                  <a:pt x="690" y="1453"/>
                </a:cubicBezTo>
                <a:cubicBezTo>
                  <a:pt x="690" y="916"/>
                  <a:pt x="690" y="916"/>
                  <a:pt x="690" y="916"/>
                </a:cubicBezTo>
                <a:cubicBezTo>
                  <a:pt x="690" y="881"/>
                  <a:pt x="662" y="853"/>
                  <a:pt x="627" y="853"/>
                </a:cubicBezTo>
                <a:close/>
                <a:moveTo>
                  <a:pt x="594" y="1415"/>
                </a:moveTo>
                <a:cubicBezTo>
                  <a:pt x="97" y="1347"/>
                  <a:pt x="97" y="1347"/>
                  <a:pt x="97" y="1347"/>
                </a:cubicBezTo>
                <a:cubicBezTo>
                  <a:pt x="97" y="949"/>
                  <a:pt x="97" y="949"/>
                  <a:pt x="97" y="949"/>
                </a:cubicBezTo>
                <a:cubicBezTo>
                  <a:pt x="594" y="949"/>
                  <a:pt x="594" y="949"/>
                  <a:pt x="594" y="949"/>
                </a:cubicBezTo>
                <a:lnTo>
                  <a:pt x="594" y="1415"/>
                </a:lnTo>
                <a:close/>
                <a:moveTo>
                  <a:pt x="63" y="794"/>
                </a:moveTo>
                <a:cubicBezTo>
                  <a:pt x="627" y="794"/>
                  <a:pt x="627" y="794"/>
                  <a:pt x="627" y="794"/>
                </a:cubicBezTo>
                <a:cubicBezTo>
                  <a:pt x="662" y="794"/>
                  <a:pt x="690" y="766"/>
                  <a:pt x="690" y="731"/>
                </a:cubicBezTo>
                <a:cubicBezTo>
                  <a:pt x="690" y="200"/>
                  <a:pt x="690" y="200"/>
                  <a:pt x="690" y="200"/>
                </a:cubicBezTo>
                <a:cubicBezTo>
                  <a:pt x="690" y="182"/>
                  <a:pt x="682" y="165"/>
                  <a:pt x="668" y="153"/>
                </a:cubicBezTo>
                <a:cubicBezTo>
                  <a:pt x="655" y="141"/>
                  <a:pt x="637" y="135"/>
                  <a:pt x="619" y="138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23" y="219"/>
                  <a:pt x="0" y="245"/>
                  <a:pt x="0" y="277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766"/>
                  <a:pt x="28" y="794"/>
                  <a:pt x="63" y="794"/>
                </a:cubicBezTo>
                <a:close/>
                <a:moveTo>
                  <a:pt x="96" y="306"/>
                </a:moveTo>
                <a:cubicBezTo>
                  <a:pt x="594" y="238"/>
                  <a:pt x="594" y="238"/>
                  <a:pt x="594" y="238"/>
                </a:cubicBezTo>
                <a:cubicBezTo>
                  <a:pt x="594" y="698"/>
                  <a:pt x="594" y="698"/>
                  <a:pt x="594" y="698"/>
                </a:cubicBezTo>
                <a:cubicBezTo>
                  <a:pt x="96" y="698"/>
                  <a:pt x="96" y="698"/>
                  <a:pt x="96" y="698"/>
                </a:cubicBezTo>
                <a:lnTo>
                  <a:pt x="96" y="306"/>
                </a:lnTo>
                <a:close/>
                <a:moveTo>
                  <a:pt x="812" y="788"/>
                </a:moveTo>
                <a:cubicBezTo>
                  <a:pt x="1574" y="788"/>
                  <a:pt x="1574" y="788"/>
                  <a:pt x="1574" y="788"/>
                </a:cubicBezTo>
                <a:cubicBezTo>
                  <a:pt x="1608" y="788"/>
                  <a:pt x="1637" y="760"/>
                  <a:pt x="1637" y="725"/>
                </a:cubicBezTo>
                <a:cubicBezTo>
                  <a:pt x="1637" y="65"/>
                  <a:pt x="1637" y="65"/>
                  <a:pt x="1637" y="65"/>
                </a:cubicBezTo>
                <a:cubicBezTo>
                  <a:pt x="1637" y="46"/>
                  <a:pt x="1629" y="29"/>
                  <a:pt x="1615" y="17"/>
                </a:cubicBezTo>
                <a:cubicBezTo>
                  <a:pt x="1601" y="5"/>
                  <a:pt x="1583" y="0"/>
                  <a:pt x="1565" y="2"/>
                </a:cubicBezTo>
                <a:cubicBezTo>
                  <a:pt x="803" y="113"/>
                  <a:pt x="803" y="113"/>
                  <a:pt x="803" y="113"/>
                </a:cubicBezTo>
                <a:cubicBezTo>
                  <a:pt x="772" y="117"/>
                  <a:pt x="749" y="144"/>
                  <a:pt x="749" y="175"/>
                </a:cubicBezTo>
                <a:cubicBezTo>
                  <a:pt x="749" y="725"/>
                  <a:pt x="749" y="725"/>
                  <a:pt x="749" y="725"/>
                </a:cubicBezTo>
                <a:cubicBezTo>
                  <a:pt x="749" y="760"/>
                  <a:pt x="777" y="788"/>
                  <a:pt x="812" y="788"/>
                </a:cubicBezTo>
                <a:close/>
                <a:moveTo>
                  <a:pt x="845" y="204"/>
                </a:moveTo>
                <a:cubicBezTo>
                  <a:pt x="1541" y="103"/>
                  <a:pt x="1541" y="103"/>
                  <a:pt x="1541" y="103"/>
                </a:cubicBezTo>
                <a:cubicBezTo>
                  <a:pt x="1541" y="692"/>
                  <a:pt x="1541" y="692"/>
                  <a:pt x="1541" y="692"/>
                </a:cubicBezTo>
                <a:cubicBezTo>
                  <a:pt x="845" y="692"/>
                  <a:pt x="845" y="692"/>
                  <a:pt x="845" y="692"/>
                </a:cubicBezTo>
                <a:lnTo>
                  <a:pt x="845" y="204"/>
                </a:lnTo>
                <a:close/>
                <a:moveTo>
                  <a:pt x="749" y="1470"/>
                </a:moveTo>
                <a:cubicBezTo>
                  <a:pt x="749" y="1501"/>
                  <a:pt x="772" y="1528"/>
                  <a:pt x="803" y="1532"/>
                </a:cubicBezTo>
                <a:cubicBezTo>
                  <a:pt x="1565" y="1639"/>
                  <a:pt x="1565" y="1639"/>
                  <a:pt x="1565" y="1639"/>
                </a:cubicBezTo>
                <a:cubicBezTo>
                  <a:pt x="1568" y="1640"/>
                  <a:pt x="1571" y="1640"/>
                  <a:pt x="1574" y="1640"/>
                </a:cubicBezTo>
                <a:cubicBezTo>
                  <a:pt x="1589" y="1640"/>
                  <a:pt x="1603" y="1634"/>
                  <a:pt x="1615" y="1624"/>
                </a:cubicBezTo>
                <a:cubicBezTo>
                  <a:pt x="1629" y="1612"/>
                  <a:pt x="1637" y="1595"/>
                  <a:pt x="1637" y="1577"/>
                </a:cubicBezTo>
                <a:cubicBezTo>
                  <a:pt x="1637" y="916"/>
                  <a:pt x="1637" y="916"/>
                  <a:pt x="1637" y="916"/>
                </a:cubicBezTo>
                <a:cubicBezTo>
                  <a:pt x="1637" y="899"/>
                  <a:pt x="1630" y="883"/>
                  <a:pt x="1618" y="872"/>
                </a:cubicBezTo>
                <a:cubicBezTo>
                  <a:pt x="1606" y="860"/>
                  <a:pt x="1591" y="853"/>
                  <a:pt x="1574" y="853"/>
                </a:cubicBezTo>
                <a:cubicBezTo>
                  <a:pt x="812" y="853"/>
                  <a:pt x="812" y="853"/>
                  <a:pt x="812" y="853"/>
                </a:cubicBezTo>
                <a:cubicBezTo>
                  <a:pt x="777" y="853"/>
                  <a:pt x="749" y="881"/>
                  <a:pt x="749" y="916"/>
                </a:cubicBezTo>
                <a:lnTo>
                  <a:pt x="749" y="1470"/>
                </a:lnTo>
                <a:close/>
                <a:moveTo>
                  <a:pt x="845" y="949"/>
                </a:moveTo>
                <a:cubicBezTo>
                  <a:pt x="1541" y="949"/>
                  <a:pt x="1541" y="949"/>
                  <a:pt x="1541" y="949"/>
                </a:cubicBezTo>
                <a:cubicBezTo>
                  <a:pt x="1541" y="1539"/>
                  <a:pt x="1541" y="1539"/>
                  <a:pt x="1541" y="1539"/>
                </a:cubicBezTo>
                <a:cubicBezTo>
                  <a:pt x="845" y="1441"/>
                  <a:pt x="845" y="1441"/>
                  <a:pt x="845" y="1441"/>
                </a:cubicBezTo>
                <a:lnTo>
                  <a:pt x="845" y="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5" name="Freeform 275"/>
          <p:cNvSpPr>
            <a:spLocks noEditPoints="1"/>
          </p:cNvSpPr>
          <p:nvPr/>
        </p:nvSpPr>
        <p:spPr bwMode="auto">
          <a:xfrm>
            <a:off x="6704657" y="5932204"/>
            <a:ext cx="392103" cy="392250"/>
          </a:xfrm>
          <a:custGeom>
            <a:avLst/>
            <a:gdLst>
              <a:gd name="T0" fmla="*/ 1480 w 1637"/>
              <a:gd name="T1" fmla="*/ 58 h 1638"/>
              <a:gd name="T2" fmla="*/ 182 w 1637"/>
              <a:gd name="T3" fmla="*/ 58 h 1638"/>
              <a:gd name="T4" fmla="*/ 0 w 1637"/>
              <a:gd name="T5" fmla="*/ 302 h 1638"/>
              <a:gd name="T6" fmla="*/ 182 w 1637"/>
              <a:gd name="T7" fmla="*/ 462 h 1638"/>
              <a:gd name="T8" fmla="*/ 48 w 1637"/>
              <a:gd name="T9" fmla="*/ 558 h 1638"/>
              <a:gd name="T10" fmla="*/ 48 w 1637"/>
              <a:gd name="T11" fmla="*/ 673 h 1638"/>
              <a:gd name="T12" fmla="*/ 182 w 1637"/>
              <a:gd name="T13" fmla="*/ 769 h 1638"/>
              <a:gd name="T14" fmla="*/ 0 w 1637"/>
              <a:gd name="T15" fmla="*/ 929 h 1638"/>
              <a:gd name="T16" fmla="*/ 182 w 1637"/>
              <a:gd name="T17" fmla="*/ 1086 h 1638"/>
              <a:gd name="T18" fmla="*/ 48 w 1637"/>
              <a:gd name="T19" fmla="*/ 1181 h 1638"/>
              <a:gd name="T20" fmla="*/ 48 w 1637"/>
              <a:gd name="T21" fmla="*/ 1293 h 1638"/>
              <a:gd name="T22" fmla="*/ 182 w 1637"/>
              <a:gd name="T23" fmla="*/ 1389 h 1638"/>
              <a:gd name="T24" fmla="*/ 1422 w 1637"/>
              <a:gd name="T25" fmla="*/ 1638 h 1638"/>
              <a:gd name="T26" fmla="*/ 1492 w 1637"/>
              <a:gd name="T27" fmla="*/ 1279 h 1638"/>
              <a:gd name="T28" fmla="*/ 1600 w 1637"/>
              <a:gd name="T29" fmla="*/ 888 h 1638"/>
              <a:gd name="T30" fmla="*/ 1600 w 1637"/>
              <a:gd name="T31" fmla="*/ 544 h 1638"/>
              <a:gd name="T32" fmla="*/ 1637 w 1637"/>
              <a:gd name="T33" fmla="*/ 299 h 1638"/>
              <a:gd name="T34" fmla="*/ 278 w 1637"/>
              <a:gd name="T35" fmla="*/ 1542 h 1638"/>
              <a:gd name="T36" fmla="*/ 396 w 1637"/>
              <a:gd name="T37" fmla="*/ 1341 h 1638"/>
              <a:gd name="T38" fmla="*/ 278 w 1637"/>
              <a:gd name="T39" fmla="*/ 1181 h 1638"/>
              <a:gd name="T40" fmla="*/ 348 w 1637"/>
              <a:gd name="T41" fmla="*/ 1085 h 1638"/>
              <a:gd name="T42" fmla="*/ 348 w 1637"/>
              <a:gd name="T43" fmla="*/ 977 h 1638"/>
              <a:gd name="T44" fmla="*/ 278 w 1637"/>
              <a:gd name="T45" fmla="*/ 881 h 1638"/>
              <a:gd name="T46" fmla="*/ 396 w 1637"/>
              <a:gd name="T47" fmla="*/ 721 h 1638"/>
              <a:gd name="T48" fmla="*/ 278 w 1637"/>
              <a:gd name="T49" fmla="*/ 558 h 1638"/>
              <a:gd name="T50" fmla="*/ 348 w 1637"/>
              <a:gd name="T51" fmla="*/ 462 h 1638"/>
              <a:gd name="T52" fmla="*/ 348 w 1637"/>
              <a:gd name="T53" fmla="*/ 350 h 1638"/>
              <a:gd name="T54" fmla="*/ 278 w 1637"/>
              <a:gd name="T55" fmla="*/ 254 h 1638"/>
              <a:gd name="T56" fmla="*/ 1384 w 1637"/>
              <a:gd name="T57" fmla="*/ 1542 h 1638"/>
              <a:gd name="T58" fmla="*/ 1480 w 1637"/>
              <a:gd name="T59" fmla="*/ 1183 h 1638"/>
              <a:gd name="T60" fmla="*/ 1542 w 1637"/>
              <a:gd name="T61" fmla="*/ 985 h 1638"/>
              <a:gd name="T62" fmla="*/ 1492 w 1637"/>
              <a:gd name="T63" fmla="*/ 840 h 1638"/>
              <a:gd name="T64" fmla="*/ 1492 w 1637"/>
              <a:gd name="T65" fmla="*/ 592 h 1638"/>
              <a:gd name="T66" fmla="*/ 1542 w 1637"/>
              <a:gd name="T67" fmla="*/ 447 h 1638"/>
              <a:gd name="T68" fmla="*/ 1480 w 1637"/>
              <a:gd name="T69" fmla="*/ 249 h 1638"/>
              <a:gd name="T70" fmla="*/ 1542 w 1637"/>
              <a:gd name="T71" fmla="*/ 447 h 1638"/>
              <a:gd name="T72" fmla="*/ 1034 w 1637"/>
              <a:gd name="T73" fmla="*/ 604 h 1638"/>
              <a:gd name="T74" fmla="*/ 686 w 1637"/>
              <a:gd name="T75" fmla="*/ 460 h 1638"/>
              <a:gd name="T76" fmla="*/ 830 w 1637"/>
              <a:gd name="T77" fmla="*/ 808 h 1638"/>
              <a:gd name="T78" fmla="*/ 906 w 1637"/>
              <a:gd name="T79" fmla="*/ 528 h 1638"/>
              <a:gd name="T80" fmla="*/ 830 w 1637"/>
              <a:gd name="T81" fmla="*/ 712 h 1638"/>
              <a:gd name="T82" fmla="*/ 754 w 1637"/>
              <a:gd name="T83" fmla="*/ 528 h 1638"/>
              <a:gd name="T84" fmla="*/ 1124 w 1637"/>
              <a:gd name="T85" fmla="*/ 1187 h 1638"/>
              <a:gd name="T86" fmla="*/ 1160 w 1637"/>
              <a:gd name="T87" fmla="*/ 981 h 1638"/>
              <a:gd name="T88" fmla="*/ 1093 w 1637"/>
              <a:gd name="T89" fmla="*/ 839 h 1638"/>
              <a:gd name="T90" fmla="*/ 937 w 1637"/>
              <a:gd name="T91" fmla="*/ 812 h 1638"/>
              <a:gd name="T92" fmla="*/ 796 w 1637"/>
              <a:gd name="T93" fmla="*/ 845 h 1638"/>
              <a:gd name="T94" fmla="*/ 690 w 1637"/>
              <a:gd name="T95" fmla="*/ 796 h 1638"/>
              <a:gd name="T96" fmla="*/ 543 w 1637"/>
              <a:gd name="T97" fmla="*/ 882 h 1638"/>
              <a:gd name="T98" fmla="*/ 503 w 1637"/>
              <a:gd name="T99" fmla="*/ 1030 h 1638"/>
              <a:gd name="T100" fmla="*/ 658 w 1637"/>
              <a:gd name="T101" fmla="*/ 1229 h 1638"/>
              <a:gd name="T102" fmla="*/ 613 w 1637"/>
              <a:gd name="T103" fmla="*/ 960 h 1638"/>
              <a:gd name="T104" fmla="*/ 662 w 1637"/>
              <a:gd name="T105" fmla="*/ 896 h 1638"/>
              <a:gd name="T106" fmla="*/ 711 w 1637"/>
              <a:gd name="T107" fmla="*/ 912 h 1638"/>
              <a:gd name="T108" fmla="*/ 959 w 1637"/>
              <a:gd name="T109" fmla="*/ 912 h 1638"/>
              <a:gd name="T110" fmla="*/ 1008 w 1637"/>
              <a:gd name="T111" fmla="*/ 896 h 1638"/>
              <a:gd name="T112" fmla="*/ 1057 w 1637"/>
              <a:gd name="T113" fmla="*/ 960 h 1638"/>
              <a:gd name="T114" fmla="*/ 1071 w 1637"/>
              <a:gd name="T115" fmla="*/ 1037 h 1638"/>
              <a:gd name="T116" fmla="*/ 1012 w 1637"/>
              <a:gd name="T117" fmla="*/ 1133 h 1638"/>
              <a:gd name="T118" fmla="*/ 598 w 1637"/>
              <a:gd name="T119" fmla="*/ 1076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7" h="1638">
                <a:moveTo>
                  <a:pt x="1492" y="153"/>
                </a:moveTo>
                <a:cubicBezTo>
                  <a:pt x="1480" y="153"/>
                  <a:pt x="1480" y="153"/>
                  <a:pt x="1480" y="153"/>
                </a:cubicBezTo>
                <a:cubicBezTo>
                  <a:pt x="1480" y="58"/>
                  <a:pt x="1480" y="58"/>
                  <a:pt x="1480" y="58"/>
                </a:cubicBezTo>
                <a:cubicBezTo>
                  <a:pt x="1480" y="26"/>
                  <a:pt x="1454" y="0"/>
                  <a:pt x="142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08" y="0"/>
                  <a:pt x="182" y="26"/>
                  <a:pt x="182" y="58"/>
                </a:cubicBezTo>
                <a:cubicBezTo>
                  <a:pt x="182" y="254"/>
                  <a:pt x="182" y="254"/>
                  <a:pt x="182" y="254"/>
                </a:cubicBezTo>
                <a:cubicBezTo>
                  <a:pt x="48" y="254"/>
                  <a:pt x="48" y="254"/>
                  <a:pt x="48" y="254"/>
                </a:cubicBezTo>
                <a:cubicBezTo>
                  <a:pt x="21" y="254"/>
                  <a:pt x="0" y="276"/>
                  <a:pt x="0" y="302"/>
                </a:cubicBezTo>
                <a:cubicBezTo>
                  <a:pt x="0" y="329"/>
                  <a:pt x="21" y="350"/>
                  <a:pt x="48" y="350"/>
                </a:cubicBezTo>
                <a:cubicBezTo>
                  <a:pt x="182" y="350"/>
                  <a:pt x="182" y="350"/>
                  <a:pt x="182" y="350"/>
                </a:cubicBezTo>
                <a:cubicBezTo>
                  <a:pt x="182" y="462"/>
                  <a:pt x="182" y="462"/>
                  <a:pt x="182" y="462"/>
                </a:cubicBezTo>
                <a:cubicBezTo>
                  <a:pt x="48" y="462"/>
                  <a:pt x="48" y="462"/>
                  <a:pt x="48" y="462"/>
                </a:cubicBezTo>
                <a:cubicBezTo>
                  <a:pt x="21" y="462"/>
                  <a:pt x="0" y="484"/>
                  <a:pt x="0" y="510"/>
                </a:cubicBezTo>
                <a:cubicBezTo>
                  <a:pt x="0" y="537"/>
                  <a:pt x="21" y="558"/>
                  <a:pt x="48" y="558"/>
                </a:cubicBezTo>
                <a:cubicBezTo>
                  <a:pt x="182" y="558"/>
                  <a:pt x="182" y="558"/>
                  <a:pt x="182" y="558"/>
                </a:cubicBezTo>
                <a:cubicBezTo>
                  <a:pt x="182" y="673"/>
                  <a:pt x="182" y="673"/>
                  <a:pt x="182" y="673"/>
                </a:cubicBezTo>
                <a:cubicBezTo>
                  <a:pt x="48" y="673"/>
                  <a:pt x="48" y="673"/>
                  <a:pt x="48" y="673"/>
                </a:cubicBezTo>
                <a:cubicBezTo>
                  <a:pt x="21" y="673"/>
                  <a:pt x="0" y="694"/>
                  <a:pt x="0" y="721"/>
                </a:cubicBezTo>
                <a:cubicBezTo>
                  <a:pt x="0" y="747"/>
                  <a:pt x="21" y="769"/>
                  <a:pt x="48" y="769"/>
                </a:cubicBezTo>
                <a:cubicBezTo>
                  <a:pt x="182" y="769"/>
                  <a:pt x="182" y="769"/>
                  <a:pt x="182" y="769"/>
                </a:cubicBezTo>
                <a:cubicBezTo>
                  <a:pt x="182" y="881"/>
                  <a:pt x="182" y="881"/>
                  <a:pt x="182" y="881"/>
                </a:cubicBezTo>
                <a:cubicBezTo>
                  <a:pt x="48" y="881"/>
                  <a:pt x="48" y="881"/>
                  <a:pt x="48" y="881"/>
                </a:cubicBezTo>
                <a:cubicBezTo>
                  <a:pt x="21" y="881"/>
                  <a:pt x="0" y="902"/>
                  <a:pt x="0" y="929"/>
                </a:cubicBezTo>
                <a:cubicBezTo>
                  <a:pt x="0" y="955"/>
                  <a:pt x="21" y="977"/>
                  <a:pt x="48" y="977"/>
                </a:cubicBezTo>
                <a:cubicBezTo>
                  <a:pt x="182" y="977"/>
                  <a:pt x="182" y="977"/>
                  <a:pt x="182" y="977"/>
                </a:cubicBezTo>
                <a:cubicBezTo>
                  <a:pt x="182" y="1086"/>
                  <a:pt x="182" y="1086"/>
                  <a:pt x="182" y="1086"/>
                </a:cubicBezTo>
                <a:cubicBezTo>
                  <a:pt x="48" y="1086"/>
                  <a:pt x="48" y="1086"/>
                  <a:pt x="48" y="1086"/>
                </a:cubicBezTo>
                <a:cubicBezTo>
                  <a:pt x="21" y="1086"/>
                  <a:pt x="0" y="1107"/>
                  <a:pt x="0" y="1133"/>
                </a:cubicBezTo>
                <a:cubicBezTo>
                  <a:pt x="0" y="1160"/>
                  <a:pt x="21" y="1181"/>
                  <a:pt x="48" y="1181"/>
                </a:cubicBezTo>
                <a:cubicBezTo>
                  <a:pt x="182" y="1181"/>
                  <a:pt x="182" y="1181"/>
                  <a:pt x="182" y="1181"/>
                </a:cubicBezTo>
                <a:cubicBezTo>
                  <a:pt x="182" y="1293"/>
                  <a:pt x="182" y="1293"/>
                  <a:pt x="182" y="1293"/>
                </a:cubicBezTo>
                <a:cubicBezTo>
                  <a:pt x="48" y="1293"/>
                  <a:pt x="48" y="1293"/>
                  <a:pt x="48" y="1293"/>
                </a:cubicBezTo>
                <a:cubicBezTo>
                  <a:pt x="21" y="1293"/>
                  <a:pt x="0" y="1315"/>
                  <a:pt x="0" y="1341"/>
                </a:cubicBezTo>
                <a:cubicBezTo>
                  <a:pt x="0" y="1368"/>
                  <a:pt x="21" y="1389"/>
                  <a:pt x="48" y="1389"/>
                </a:cubicBezTo>
                <a:cubicBezTo>
                  <a:pt x="182" y="1389"/>
                  <a:pt x="182" y="1389"/>
                  <a:pt x="182" y="1389"/>
                </a:cubicBezTo>
                <a:cubicBezTo>
                  <a:pt x="182" y="1580"/>
                  <a:pt x="182" y="1580"/>
                  <a:pt x="182" y="1580"/>
                </a:cubicBezTo>
                <a:cubicBezTo>
                  <a:pt x="182" y="1612"/>
                  <a:pt x="208" y="1638"/>
                  <a:pt x="240" y="1638"/>
                </a:cubicBezTo>
                <a:cubicBezTo>
                  <a:pt x="1422" y="1638"/>
                  <a:pt x="1422" y="1638"/>
                  <a:pt x="1422" y="1638"/>
                </a:cubicBezTo>
                <a:cubicBezTo>
                  <a:pt x="1454" y="1638"/>
                  <a:pt x="1480" y="1612"/>
                  <a:pt x="1480" y="1580"/>
                </a:cubicBezTo>
                <a:cubicBezTo>
                  <a:pt x="1480" y="1279"/>
                  <a:pt x="1480" y="1279"/>
                  <a:pt x="1480" y="1279"/>
                </a:cubicBezTo>
                <a:cubicBezTo>
                  <a:pt x="1492" y="1279"/>
                  <a:pt x="1492" y="1279"/>
                  <a:pt x="1492" y="1279"/>
                </a:cubicBezTo>
                <a:cubicBezTo>
                  <a:pt x="1572" y="1279"/>
                  <a:pt x="1637" y="1213"/>
                  <a:pt x="1637" y="1133"/>
                </a:cubicBezTo>
                <a:cubicBezTo>
                  <a:pt x="1637" y="985"/>
                  <a:pt x="1637" y="985"/>
                  <a:pt x="1637" y="985"/>
                </a:cubicBezTo>
                <a:cubicBezTo>
                  <a:pt x="1637" y="947"/>
                  <a:pt x="1623" y="913"/>
                  <a:pt x="1600" y="888"/>
                </a:cubicBezTo>
                <a:cubicBezTo>
                  <a:pt x="1623" y="862"/>
                  <a:pt x="1637" y="828"/>
                  <a:pt x="1637" y="790"/>
                </a:cubicBezTo>
                <a:cubicBezTo>
                  <a:pt x="1637" y="642"/>
                  <a:pt x="1637" y="642"/>
                  <a:pt x="1637" y="642"/>
                </a:cubicBezTo>
                <a:cubicBezTo>
                  <a:pt x="1637" y="604"/>
                  <a:pt x="1623" y="570"/>
                  <a:pt x="1600" y="544"/>
                </a:cubicBezTo>
                <a:cubicBezTo>
                  <a:pt x="1623" y="519"/>
                  <a:pt x="1637" y="485"/>
                  <a:pt x="1637" y="447"/>
                </a:cubicBezTo>
                <a:cubicBezTo>
                  <a:pt x="1637" y="299"/>
                  <a:pt x="1637" y="299"/>
                  <a:pt x="1637" y="299"/>
                </a:cubicBezTo>
                <a:cubicBezTo>
                  <a:pt x="1637" y="299"/>
                  <a:pt x="1637" y="299"/>
                  <a:pt x="1637" y="299"/>
                </a:cubicBezTo>
                <a:cubicBezTo>
                  <a:pt x="1637" y="218"/>
                  <a:pt x="1572" y="153"/>
                  <a:pt x="1492" y="153"/>
                </a:cubicBezTo>
                <a:close/>
                <a:moveTo>
                  <a:pt x="1384" y="1542"/>
                </a:moveTo>
                <a:cubicBezTo>
                  <a:pt x="278" y="1542"/>
                  <a:pt x="278" y="1542"/>
                  <a:pt x="278" y="1542"/>
                </a:cubicBezTo>
                <a:cubicBezTo>
                  <a:pt x="278" y="1389"/>
                  <a:pt x="278" y="1389"/>
                  <a:pt x="278" y="1389"/>
                </a:cubicBezTo>
                <a:cubicBezTo>
                  <a:pt x="348" y="1389"/>
                  <a:pt x="348" y="1389"/>
                  <a:pt x="348" y="1389"/>
                </a:cubicBezTo>
                <a:cubicBezTo>
                  <a:pt x="374" y="1389"/>
                  <a:pt x="396" y="1368"/>
                  <a:pt x="396" y="1341"/>
                </a:cubicBezTo>
                <a:cubicBezTo>
                  <a:pt x="396" y="1315"/>
                  <a:pt x="374" y="1293"/>
                  <a:pt x="348" y="1293"/>
                </a:cubicBezTo>
                <a:cubicBezTo>
                  <a:pt x="278" y="1293"/>
                  <a:pt x="278" y="1293"/>
                  <a:pt x="278" y="1293"/>
                </a:cubicBezTo>
                <a:cubicBezTo>
                  <a:pt x="278" y="1181"/>
                  <a:pt x="278" y="1181"/>
                  <a:pt x="278" y="1181"/>
                </a:cubicBezTo>
                <a:cubicBezTo>
                  <a:pt x="348" y="1181"/>
                  <a:pt x="348" y="1181"/>
                  <a:pt x="348" y="1181"/>
                </a:cubicBezTo>
                <a:cubicBezTo>
                  <a:pt x="374" y="1181"/>
                  <a:pt x="396" y="1160"/>
                  <a:pt x="396" y="1133"/>
                </a:cubicBezTo>
                <a:cubicBezTo>
                  <a:pt x="396" y="1107"/>
                  <a:pt x="374" y="1085"/>
                  <a:pt x="348" y="1085"/>
                </a:cubicBezTo>
                <a:cubicBezTo>
                  <a:pt x="278" y="1085"/>
                  <a:pt x="278" y="1085"/>
                  <a:pt x="278" y="1085"/>
                </a:cubicBezTo>
                <a:cubicBezTo>
                  <a:pt x="278" y="977"/>
                  <a:pt x="278" y="977"/>
                  <a:pt x="278" y="977"/>
                </a:cubicBezTo>
                <a:cubicBezTo>
                  <a:pt x="348" y="977"/>
                  <a:pt x="348" y="977"/>
                  <a:pt x="348" y="977"/>
                </a:cubicBezTo>
                <a:cubicBezTo>
                  <a:pt x="374" y="977"/>
                  <a:pt x="396" y="955"/>
                  <a:pt x="396" y="929"/>
                </a:cubicBezTo>
                <a:cubicBezTo>
                  <a:pt x="396" y="902"/>
                  <a:pt x="374" y="881"/>
                  <a:pt x="348" y="881"/>
                </a:cubicBezTo>
                <a:cubicBezTo>
                  <a:pt x="278" y="881"/>
                  <a:pt x="278" y="881"/>
                  <a:pt x="278" y="881"/>
                </a:cubicBezTo>
                <a:cubicBezTo>
                  <a:pt x="278" y="769"/>
                  <a:pt x="278" y="769"/>
                  <a:pt x="278" y="769"/>
                </a:cubicBezTo>
                <a:cubicBezTo>
                  <a:pt x="348" y="769"/>
                  <a:pt x="348" y="769"/>
                  <a:pt x="348" y="769"/>
                </a:cubicBezTo>
                <a:cubicBezTo>
                  <a:pt x="374" y="769"/>
                  <a:pt x="396" y="747"/>
                  <a:pt x="396" y="721"/>
                </a:cubicBezTo>
                <a:cubicBezTo>
                  <a:pt x="396" y="694"/>
                  <a:pt x="374" y="673"/>
                  <a:pt x="348" y="673"/>
                </a:cubicBezTo>
                <a:cubicBezTo>
                  <a:pt x="278" y="673"/>
                  <a:pt x="278" y="673"/>
                  <a:pt x="278" y="673"/>
                </a:cubicBezTo>
                <a:cubicBezTo>
                  <a:pt x="278" y="558"/>
                  <a:pt x="278" y="558"/>
                  <a:pt x="278" y="558"/>
                </a:cubicBezTo>
                <a:cubicBezTo>
                  <a:pt x="348" y="558"/>
                  <a:pt x="348" y="558"/>
                  <a:pt x="348" y="558"/>
                </a:cubicBezTo>
                <a:cubicBezTo>
                  <a:pt x="374" y="558"/>
                  <a:pt x="396" y="537"/>
                  <a:pt x="396" y="510"/>
                </a:cubicBezTo>
                <a:cubicBezTo>
                  <a:pt x="396" y="484"/>
                  <a:pt x="374" y="462"/>
                  <a:pt x="348" y="462"/>
                </a:cubicBezTo>
                <a:cubicBezTo>
                  <a:pt x="278" y="462"/>
                  <a:pt x="278" y="462"/>
                  <a:pt x="278" y="462"/>
                </a:cubicBezTo>
                <a:cubicBezTo>
                  <a:pt x="278" y="350"/>
                  <a:pt x="278" y="350"/>
                  <a:pt x="278" y="350"/>
                </a:cubicBezTo>
                <a:cubicBezTo>
                  <a:pt x="348" y="350"/>
                  <a:pt x="348" y="350"/>
                  <a:pt x="348" y="350"/>
                </a:cubicBezTo>
                <a:cubicBezTo>
                  <a:pt x="374" y="350"/>
                  <a:pt x="396" y="329"/>
                  <a:pt x="396" y="302"/>
                </a:cubicBezTo>
                <a:cubicBezTo>
                  <a:pt x="396" y="276"/>
                  <a:pt x="374" y="254"/>
                  <a:pt x="348" y="254"/>
                </a:cubicBezTo>
                <a:cubicBezTo>
                  <a:pt x="278" y="254"/>
                  <a:pt x="278" y="254"/>
                  <a:pt x="278" y="254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1384" y="96"/>
                  <a:pt x="1384" y="96"/>
                  <a:pt x="1384" y="96"/>
                </a:cubicBezTo>
                <a:lnTo>
                  <a:pt x="1384" y="1542"/>
                </a:lnTo>
                <a:close/>
                <a:moveTo>
                  <a:pt x="1542" y="1133"/>
                </a:moveTo>
                <a:cubicBezTo>
                  <a:pt x="1542" y="1161"/>
                  <a:pt x="1519" y="1183"/>
                  <a:pt x="1492" y="1183"/>
                </a:cubicBezTo>
                <a:cubicBezTo>
                  <a:pt x="1480" y="1183"/>
                  <a:pt x="1480" y="1183"/>
                  <a:pt x="1480" y="1183"/>
                </a:cubicBezTo>
                <a:cubicBezTo>
                  <a:pt x="1480" y="936"/>
                  <a:pt x="1480" y="936"/>
                  <a:pt x="1480" y="936"/>
                </a:cubicBezTo>
                <a:cubicBezTo>
                  <a:pt x="1492" y="936"/>
                  <a:pt x="1492" y="936"/>
                  <a:pt x="1492" y="936"/>
                </a:cubicBezTo>
                <a:cubicBezTo>
                  <a:pt x="1519" y="936"/>
                  <a:pt x="1542" y="958"/>
                  <a:pt x="1542" y="985"/>
                </a:cubicBezTo>
                <a:lnTo>
                  <a:pt x="1542" y="1133"/>
                </a:lnTo>
                <a:close/>
                <a:moveTo>
                  <a:pt x="1542" y="790"/>
                </a:moveTo>
                <a:cubicBezTo>
                  <a:pt x="1542" y="817"/>
                  <a:pt x="1519" y="840"/>
                  <a:pt x="1492" y="840"/>
                </a:cubicBezTo>
                <a:cubicBezTo>
                  <a:pt x="1480" y="840"/>
                  <a:pt x="1480" y="840"/>
                  <a:pt x="1480" y="840"/>
                </a:cubicBezTo>
                <a:cubicBezTo>
                  <a:pt x="1480" y="592"/>
                  <a:pt x="1480" y="592"/>
                  <a:pt x="1480" y="592"/>
                </a:cubicBezTo>
                <a:cubicBezTo>
                  <a:pt x="1492" y="592"/>
                  <a:pt x="1492" y="592"/>
                  <a:pt x="1492" y="592"/>
                </a:cubicBezTo>
                <a:cubicBezTo>
                  <a:pt x="1519" y="592"/>
                  <a:pt x="1542" y="615"/>
                  <a:pt x="1542" y="642"/>
                </a:cubicBezTo>
                <a:lnTo>
                  <a:pt x="1542" y="790"/>
                </a:lnTo>
                <a:close/>
                <a:moveTo>
                  <a:pt x="1542" y="447"/>
                </a:moveTo>
                <a:cubicBezTo>
                  <a:pt x="1542" y="474"/>
                  <a:pt x="1519" y="496"/>
                  <a:pt x="1492" y="496"/>
                </a:cubicBezTo>
                <a:cubicBezTo>
                  <a:pt x="1480" y="496"/>
                  <a:pt x="1480" y="496"/>
                  <a:pt x="1480" y="496"/>
                </a:cubicBezTo>
                <a:cubicBezTo>
                  <a:pt x="1480" y="249"/>
                  <a:pt x="1480" y="249"/>
                  <a:pt x="1480" y="249"/>
                </a:cubicBezTo>
                <a:cubicBezTo>
                  <a:pt x="1492" y="249"/>
                  <a:pt x="1492" y="249"/>
                  <a:pt x="1492" y="249"/>
                </a:cubicBezTo>
                <a:cubicBezTo>
                  <a:pt x="1519" y="249"/>
                  <a:pt x="1542" y="271"/>
                  <a:pt x="1542" y="299"/>
                </a:cubicBezTo>
                <a:lnTo>
                  <a:pt x="1542" y="447"/>
                </a:lnTo>
                <a:close/>
                <a:moveTo>
                  <a:pt x="830" y="808"/>
                </a:moveTo>
                <a:cubicBezTo>
                  <a:pt x="886" y="808"/>
                  <a:pt x="935" y="788"/>
                  <a:pt x="974" y="748"/>
                </a:cubicBezTo>
                <a:cubicBezTo>
                  <a:pt x="1014" y="708"/>
                  <a:pt x="1034" y="660"/>
                  <a:pt x="1034" y="604"/>
                </a:cubicBezTo>
                <a:cubicBezTo>
                  <a:pt x="1034" y="548"/>
                  <a:pt x="1014" y="500"/>
                  <a:pt x="974" y="460"/>
                </a:cubicBezTo>
                <a:cubicBezTo>
                  <a:pt x="935" y="421"/>
                  <a:pt x="886" y="401"/>
                  <a:pt x="830" y="401"/>
                </a:cubicBezTo>
                <a:cubicBezTo>
                  <a:pt x="774" y="401"/>
                  <a:pt x="726" y="421"/>
                  <a:pt x="686" y="460"/>
                </a:cubicBezTo>
                <a:cubicBezTo>
                  <a:pt x="647" y="500"/>
                  <a:pt x="627" y="548"/>
                  <a:pt x="627" y="604"/>
                </a:cubicBezTo>
                <a:cubicBezTo>
                  <a:pt x="627" y="660"/>
                  <a:pt x="647" y="708"/>
                  <a:pt x="686" y="748"/>
                </a:cubicBezTo>
                <a:cubicBezTo>
                  <a:pt x="726" y="788"/>
                  <a:pt x="774" y="808"/>
                  <a:pt x="830" y="808"/>
                </a:cubicBezTo>
                <a:close/>
                <a:moveTo>
                  <a:pt x="754" y="528"/>
                </a:moveTo>
                <a:cubicBezTo>
                  <a:pt x="776" y="506"/>
                  <a:pt x="800" y="496"/>
                  <a:pt x="830" y="496"/>
                </a:cubicBezTo>
                <a:cubicBezTo>
                  <a:pt x="861" y="496"/>
                  <a:pt x="885" y="507"/>
                  <a:pt x="906" y="528"/>
                </a:cubicBezTo>
                <a:cubicBezTo>
                  <a:pt x="928" y="550"/>
                  <a:pt x="938" y="574"/>
                  <a:pt x="938" y="604"/>
                </a:cubicBezTo>
                <a:cubicBezTo>
                  <a:pt x="938" y="634"/>
                  <a:pt x="928" y="659"/>
                  <a:pt x="906" y="680"/>
                </a:cubicBezTo>
                <a:cubicBezTo>
                  <a:pt x="885" y="702"/>
                  <a:pt x="861" y="712"/>
                  <a:pt x="830" y="712"/>
                </a:cubicBezTo>
                <a:cubicBezTo>
                  <a:pt x="800" y="712"/>
                  <a:pt x="776" y="702"/>
                  <a:pt x="754" y="680"/>
                </a:cubicBezTo>
                <a:cubicBezTo>
                  <a:pt x="733" y="659"/>
                  <a:pt x="723" y="634"/>
                  <a:pt x="723" y="604"/>
                </a:cubicBezTo>
                <a:cubicBezTo>
                  <a:pt x="723" y="574"/>
                  <a:pt x="733" y="550"/>
                  <a:pt x="754" y="528"/>
                </a:cubicBezTo>
                <a:close/>
                <a:moveTo>
                  <a:pt x="658" y="1229"/>
                </a:moveTo>
                <a:cubicBezTo>
                  <a:pt x="1012" y="1229"/>
                  <a:pt x="1012" y="1229"/>
                  <a:pt x="1012" y="1229"/>
                </a:cubicBezTo>
                <a:cubicBezTo>
                  <a:pt x="1057" y="1229"/>
                  <a:pt x="1095" y="1215"/>
                  <a:pt x="1124" y="1187"/>
                </a:cubicBezTo>
                <a:cubicBezTo>
                  <a:pt x="1153" y="1159"/>
                  <a:pt x="1168" y="1122"/>
                  <a:pt x="1168" y="1076"/>
                </a:cubicBezTo>
                <a:cubicBezTo>
                  <a:pt x="1168" y="1060"/>
                  <a:pt x="1168" y="1045"/>
                  <a:pt x="1167" y="1030"/>
                </a:cubicBezTo>
                <a:cubicBezTo>
                  <a:pt x="1166" y="1015"/>
                  <a:pt x="1163" y="999"/>
                  <a:pt x="1160" y="981"/>
                </a:cubicBezTo>
                <a:cubicBezTo>
                  <a:pt x="1157" y="963"/>
                  <a:pt x="1153" y="946"/>
                  <a:pt x="1148" y="931"/>
                </a:cubicBezTo>
                <a:cubicBezTo>
                  <a:pt x="1143" y="914"/>
                  <a:pt x="1136" y="898"/>
                  <a:pt x="1127" y="882"/>
                </a:cubicBezTo>
                <a:cubicBezTo>
                  <a:pt x="1117" y="866"/>
                  <a:pt x="1106" y="851"/>
                  <a:pt x="1093" y="839"/>
                </a:cubicBezTo>
                <a:cubicBezTo>
                  <a:pt x="1079" y="825"/>
                  <a:pt x="1062" y="815"/>
                  <a:pt x="1043" y="807"/>
                </a:cubicBezTo>
                <a:cubicBezTo>
                  <a:pt x="1024" y="799"/>
                  <a:pt x="1002" y="796"/>
                  <a:pt x="980" y="796"/>
                </a:cubicBezTo>
                <a:cubicBezTo>
                  <a:pt x="965" y="796"/>
                  <a:pt x="953" y="802"/>
                  <a:pt x="937" y="812"/>
                </a:cubicBezTo>
                <a:cubicBezTo>
                  <a:pt x="928" y="818"/>
                  <a:pt x="918" y="824"/>
                  <a:pt x="907" y="831"/>
                </a:cubicBezTo>
                <a:cubicBezTo>
                  <a:pt x="902" y="835"/>
                  <a:pt x="892" y="840"/>
                  <a:pt x="874" y="845"/>
                </a:cubicBezTo>
                <a:cubicBezTo>
                  <a:pt x="848" y="854"/>
                  <a:pt x="822" y="854"/>
                  <a:pt x="796" y="845"/>
                </a:cubicBezTo>
                <a:cubicBezTo>
                  <a:pt x="778" y="840"/>
                  <a:pt x="768" y="835"/>
                  <a:pt x="763" y="831"/>
                </a:cubicBezTo>
                <a:cubicBezTo>
                  <a:pt x="752" y="824"/>
                  <a:pt x="742" y="818"/>
                  <a:pt x="733" y="812"/>
                </a:cubicBezTo>
                <a:cubicBezTo>
                  <a:pt x="717" y="802"/>
                  <a:pt x="705" y="796"/>
                  <a:pt x="690" y="796"/>
                </a:cubicBezTo>
                <a:cubicBezTo>
                  <a:pt x="667" y="796"/>
                  <a:pt x="646" y="799"/>
                  <a:pt x="627" y="807"/>
                </a:cubicBezTo>
                <a:cubicBezTo>
                  <a:pt x="608" y="815"/>
                  <a:pt x="591" y="825"/>
                  <a:pt x="577" y="839"/>
                </a:cubicBezTo>
                <a:cubicBezTo>
                  <a:pt x="564" y="851"/>
                  <a:pt x="553" y="866"/>
                  <a:pt x="543" y="882"/>
                </a:cubicBezTo>
                <a:cubicBezTo>
                  <a:pt x="534" y="898"/>
                  <a:pt x="527" y="914"/>
                  <a:pt x="522" y="931"/>
                </a:cubicBezTo>
                <a:cubicBezTo>
                  <a:pt x="517" y="946"/>
                  <a:pt x="513" y="963"/>
                  <a:pt x="510" y="981"/>
                </a:cubicBezTo>
                <a:cubicBezTo>
                  <a:pt x="507" y="998"/>
                  <a:pt x="504" y="1015"/>
                  <a:pt x="503" y="1030"/>
                </a:cubicBezTo>
                <a:cubicBezTo>
                  <a:pt x="502" y="1045"/>
                  <a:pt x="502" y="1060"/>
                  <a:pt x="502" y="1076"/>
                </a:cubicBezTo>
                <a:cubicBezTo>
                  <a:pt x="502" y="1122"/>
                  <a:pt x="517" y="1159"/>
                  <a:pt x="546" y="1187"/>
                </a:cubicBezTo>
                <a:cubicBezTo>
                  <a:pt x="575" y="1215"/>
                  <a:pt x="613" y="1229"/>
                  <a:pt x="658" y="1229"/>
                </a:cubicBezTo>
                <a:close/>
                <a:moveTo>
                  <a:pt x="599" y="1037"/>
                </a:moveTo>
                <a:cubicBezTo>
                  <a:pt x="600" y="1025"/>
                  <a:pt x="602" y="1012"/>
                  <a:pt x="604" y="998"/>
                </a:cubicBezTo>
                <a:cubicBezTo>
                  <a:pt x="607" y="984"/>
                  <a:pt x="610" y="972"/>
                  <a:pt x="613" y="960"/>
                </a:cubicBezTo>
                <a:cubicBezTo>
                  <a:pt x="617" y="950"/>
                  <a:pt x="621" y="940"/>
                  <a:pt x="627" y="930"/>
                </a:cubicBezTo>
                <a:cubicBezTo>
                  <a:pt x="632" y="921"/>
                  <a:pt x="637" y="914"/>
                  <a:pt x="643" y="908"/>
                </a:cubicBezTo>
                <a:cubicBezTo>
                  <a:pt x="648" y="903"/>
                  <a:pt x="655" y="899"/>
                  <a:pt x="662" y="896"/>
                </a:cubicBezTo>
                <a:cubicBezTo>
                  <a:pt x="668" y="894"/>
                  <a:pt x="674" y="893"/>
                  <a:pt x="680" y="892"/>
                </a:cubicBezTo>
                <a:cubicBezTo>
                  <a:pt x="680" y="892"/>
                  <a:pt x="681" y="892"/>
                  <a:pt x="681" y="892"/>
                </a:cubicBezTo>
                <a:cubicBezTo>
                  <a:pt x="690" y="898"/>
                  <a:pt x="700" y="905"/>
                  <a:pt x="711" y="912"/>
                </a:cubicBezTo>
                <a:cubicBezTo>
                  <a:pt x="726" y="922"/>
                  <a:pt x="744" y="930"/>
                  <a:pt x="766" y="937"/>
                </a:cubicBezTo>
                <a:cubicBezTo>
                  <a:pt x="811" y="951"/>
                  <a:pt x="859" y="951"/>
                  <a:pt x="904" y="937"/>
                </a:cubicBezTo>
                <a:cubicBezTo>
                  <a:pt x="926" y="930"/>
                  <a:pt x="944" y="922"/>
                  <a:pt x="959" y="912"/>
                </a:cubicBezTo>
                <a:cubicBezTo>
                  <a:pt x="970" y="905"/>
                  <a:pt x="980" y="898"/>
                  <a:pt x="989" y="892"/>
                </a:cubicBezTo>
                <a:cubicBezTo>
                  <a:pt x="989" y="892"/>
                  <a:pt x="990" y="892"/>
                  <a:pt x="990" y="892"/>
                </a:cubicBezTo>
                <a:cubicBezTo>
                  <a:pt x="996" y="893"/>
                  <a:pt x="1002" y="894"/>
                  <a:pt x="1008" y="896"/>
                </a:cubicBezTo>
                <a:cubicBezTo>
                  <a:pt x="1015" y="899"/>
                  <a:pt x="1022" y="903"/>
                  <a:pt x="1027" y="908"/>
                </a:cubicBezTo>
                <a:cubicBezTo>
                  <a:pt x="1033" y="914"/>
                  <a:pt x="1038" y="921"/>
                  <a:pt x="1043" y="930"/>
                </a:cubicBezTo>
                <a:cubicBezTo>
                  <a:pt x="1049" y="940"/>
                  <a:pt x="1053" y="950"/>
                  <a:pt x="1057" y="960"/>
                </a:cubicBezTo>
                <a:cubicBezTo>
                  <a:pt x="1060" y="972"/>
                  <a:pt x="1063" y="984"/>
                  <a:pt x="1066" y="998"/>
                </a:cubicBezTo>
                <a:cubicBezTo>
                  <a:pt x="1068" y="1012"/>
                  <a:pt x="1070" y="1025"/>
                  <a:pt x="1071" y="1037"/>
                </a:cubicBezTo>
                <a:cubicBezTo>
                  <a:pt x="1071" y="1037"/>
                  <a:pt x="1071" y="1037"/>
                  <a:pt x="1071" y="1037"/>
                </a:cubicBezTo>
                <a:cubicBezTo>
                  <a:pt x="1072" y="1049"/>
                  <a:pt x="1072" y="1062"/>
                  <a:pt x="1072" y="1076"/>
                </a:cubicBezTo>
                <a:cubicBezTo>
                  <a:pt x="1072" y="1101"/>
                  <a:pt x="1064" y="1112"/>
                  <a:pt x="1058" y="1118"/>
                </a:cubicBezTo>
                <a:cubicBezTo>
                  <a:pt x="1047" y="1128"/>
                  <a:pt x="1032" y="1133"/>
                  <a:pt x="1012" y="1133"/>
                </a:cubicBezTo>
                <a:cubicBezTo>
                  <a:pt x="658" y="1133"/>
                  <a:pt x="658" y="1133"/>
                  <a:pt x="658" y="1133"/>
                </a:cubicBezTo>
                <a:cubicBezTo>
                  <a:pt x="638" y="1133"/>
                  <a:pt x="623" y="1128"/>
                  <a:pt x="612" y="1118"/>
                </a:cubicBezTo>
                <a:cubicBezTo>
                  <a:pt x="606" y="1112"/>
                  <a:pt x="598" y="1101"/>
                  <a:pt x="598" y="1076"/>
                </a:cubicBezTo>
                <a:cubicBezTo>
                  <a:pt x="598" y="1062"/>
                  <a:pt x="598" y="1049"/>
                  <a:pt x="599" y="10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7" name="Freeform 241"/>
          <p:cNvSpPr>
            <a:spLocks noEditPoints="1"/>
          </p:cNvSpPr>
          <p:nvPr/>
        </p:nvSpPr>
        <p:spPr bwMode="auto">
          <a:xfrm>
            <a:off x="8910827" y="1889604"/>
            <a:ext cx="349710" cy="392250"/>
          </a:xfrm>
          <a:custGeom>
            <a:avLst/>
            <a:gdLst>
              <a:gd name="T0" fmla="*/ 58 w 1460"/>
              <a:gd name="T1" fmla="*/ 485 h 1638"/>
              <a:gd name="T2" fmla="*/ 2 w 1460"/>
              <a:gd name="T3" fmla="*/ 541 h 1638"/>
              <a:gd name="T4" fmla="*/ 2 w 1460"/>
              <a:gd name="T5" fmla="*/ 1582 h 1638"/>
              <a:gd name="T6" fmla="*/ 58 w 1460"/>
              <a:gd name="T7" fmla="*/ 1638 h 1638"/>
              <a:gd name="T8" fmla="*/ 334 w 1460"/>
              <a:gd name="T9" fmla="*/ 1638 h 1638"/>
              <a:gd name="T10" fmla="*/ 390 w 1460"/>
              <a:gd name="T11" fmla="*/ 1582 h 1638"/>
              <a:gd name="T12" fmla="*/ 390 w 1460"/>
              <a:gd name="T13" fmla="*/ 541 h 1638"/>
              <a:gd name="T14" fmla="*/ 334 w 1460"/>
              <a:gd name="T15" fmla="*/ 485 h 1638"/>
              <a:gd name="T16" fmla="*/ 58 w 1460"/>
              <a:gd name="T17" fmla="*/ 485 h 1638"/>
              <a:gd name="T18" fmla="*/ 294 w 1460"/>
              <a:gd name="T19" fmla="*/ 1542 h 1638"/>
              <a:gd name="T20" fmla="*/ 98 w 1460"/>
              <a:gd name="T21" fmla="*/ 1542 h 1638"/>
              <a:gd name="T22" fmla="*/ 98 w 1460"/>
              <a:gd name="T23" fmla="*/ 581 h 1638"/>
              <a:gd name="T24" fmla="*/ 294 w 1460"/>
              <a:gd name="T25" fmla="*/ 581 h 1638"/>
              <a:gd name="T26" fmla="*/ 294 w 1460"/>
              <a:gd name="T27" fmla="*/ 1542 h 1638"/>
              <a:gd name="T28" fmla="*/ 196 w 1460"/>
              <a:gd name="T29" fmla="*/ 391 h 1638"/>
              <a:gd name="T30" fmla="*/ 392 w 1460"/>
              <a:gd name="T31" fmla="*/ 195 h 1638"/>
              <a:gd name="T32" fmla="*/ 196 w 1460"/>
              <a:gd name="T33" fmla="*/ 0 h 1638"/>
              <a:gd name="T34" fmla="*/ 0 w 1460"/>
              <a:gd name="T35" fmla="*/ 195 h 1638"/>
              <a:gd name="T36" fmla="*/ 196 w 1460"/>
              <a:gd name="T37" fmla="*/ 391 h 1638"/>
              <a:gd name="T38" fmla="*/ 196 w 1460"/>
              <a:gd name="T39" fmla="*/ 96 h 1638"/>
              <a:gd name="T40" fmla="*/ 296 w 1460"/>
              <a:gd name="T41" fmla="*/ 195 h 1638"/>
              <a:gd name="T42" fmla="*/ 196 w 1460"/>
              <a:gd name="T43" fmla="*/ 295 h 1638"/>
              <a:gd name="T44" fmla="*/ 96 w 1460"/>
              <a:gd name="T45" fmla="*/ 195 h 1638"/>
              <a:gd name="T46" fmla="*/ 196 w 1460"/>
              <a:gd name="T47" fmla="*/ 96 h 1638"/>
              <a:gd name="T48" fmla="*/ 559 w 1460"/>
              <a:gd name="T49" fmla="*/ 1638 h 1638"/>
              <a:gd name="T50" fmla="*/ 846 w 1460"/>
              <a:gd name="T51" fmla="*/ 1638 h 1638"/>
              <a:gd name="T52" fmla="*/ 894 w 1460"/>
              <a:gd name="T53" fmla="*/ 1590 h 1638"/>
              <a:gd name="T54" fmla="*/ 894 w 1460"/>
              <a:gd name="T55" fmla="*/ 966 h 1638"/>
              <a:gd name="T56" fmla="*/ 989 w 1460"/>
              <a:gd name="T57" fmla="*/ 866 h 1638"/>
              <a:gd name="T58" fmla="*/ 1090 w 1460"/>
              <a:gd name="T59" fmla="*/ 964 h 1638"/>
              <a:gd name="T60" fmla="*/ 1090 w 1460"/>
              <a:gd name="T61" fmla="*/ 1591 h 1638"/>
              <a:gd name="T62" fmla="*/ 1137 w 1460"/>
              <a:gd name="T63" fmla="*/ 1638 h 1638"/>
              <a:gd name="T64" fmla="*/ 1412 w 1460"/>
              <a:gd name="T65" fmla="*/ 1638 h 1638"/>
              <a:gd name="T66" fmla="*/ 1460 w 1460"/>
              <a:gd name="T67" fmla="*/ 1591 h 1638"/>
              <a:gd name="T68" fmla="*/ 1460 w 1460"/>
              <a:gd name="T69" fmla="*/ 983 h 1638"/>
              <a:gd name="T70" fmla="*/ 1283 w 1460"/>
              <a:gd name="T71" fmla="*/ 607 h 1638"/>
              <a:gd name="T72" fmla="*/ 1047 w 1460"/>
              <a:gd name="T73" fmla="*/ 524 h 1638"/>
              <a:gd name="T74" fmla="*/ 894 w 1460"/>
              <a:gd name="T75" fmla="*/ 561 h 1638"/>
              <a:gd name="T76" fmla="*/ 894 w 1460"/>
              <a:gd name="T77" fmla="*/ 538 h 1638"/>
              <a:gd name="T78" fmla="*/ 840 w 1460"/>
              <a:gd name="T79" fmla="*/ 485 h 1638"/>
              <a:gd name="T80" fmla="*/ 559 w 1460"/>
              <a:gd name="T81" fmla="*/ 485 h 1638"/>
              <a:gd name="T82" fmla="*/ 505 w 1460"/>
              <a:gd name="T83" fmla="*/ 538 h 1638"/>
              <a:gd name="T84" fmla="*/ 505 w 1460"/>
              <a:gd name="T85" fmla="*/ 1584 h 1638"/>
              <a:gd name="T86" fmla="*/ 559 w 1460"/>
              <a:gd name="T87" fmla="*/ 1638 h 1638"/>
              <a:gd name="T88" fmla="*/ 601 w 1460"/>
              <a:gd name="T89" fmla="*/ 581 h 1638"/>
              <a:gd name="T90" fmla="*/ 797 w 1460"/>
              <a:gd name="T91" fmla="*/ 581 h 1638"/>
              <a:gd name="T92" fmla="*/ 797 w 1460"/>
              <a:gd name="T93" fmla="*/ 651 h 1638"/>
              <a:gd name="T94" fmla="*/ 798 w 1460"/>
              <a:gd name="T95" fmla="*/ 651 h 1638"/>
              <a:gd name="T96" fmla="*/ 810 w 1460"/>
              <a:gd name="T97" fmla="*/ 683 h 1638"/>
              <a:gd name="T98" fmla="*/ 877 w 1460"/>
              <a:gd name="T99" fmla="*/ 687 h 1638"/>
              <a:gd name="T100" fmla="*/ 1049 w 1460"/>
              <a:gd name="T101" fmla="*/ 620 h 1638"/>
              <a:gd name="T102" fmla="*/ 1222 w 1460"/>
              <a:gd name="T103" fmla="*/ 681 h 1638"/>
              <a:gd name="T104" fmla="*/ 1363 w 1460"/>
              <a:gd name="T105" fmla="*/ 983 h 1638"/>
              <a:gd name="T106" fmla="*/ 1363 w 1460"/>
              <a:gd name="T107" fmla="*/ 1542 h 1638"/>
              <a:gd name="T108" fmla="*/ 1186 w 1460"/>
              <a:gd name="T109" fmla="*/ 1542 h 1638"/>
              <a:gd name="T110" fmla="*/ 1186 w 1460"/>
              <a:gd name="T111" fmla="*/ 964 h 1638"/>
              <a:gd name="T112" fmla="*/ 992 w 1460"/>
              <a:gd name="T113" fmla="*/ 770 h 1638"/>
              <a:gd name="T114" fmla="*/ 797 w 1460"/>
              <a:gd name="T115" fmla="*/ 964 h 1638"/>
              <a:gd name="T116" fmla="*/ 797 w 1460"/>
              <a:gd name="T117" fmla="*/ 1542 h 1638"/>
              <a:gd name="T118" fmla="*/ 601 w 1460"/>
              <a:gd name="T119" fmla="*/ 1542 h 1638"/>
              <a:gd name="T120" fmla="*/ 601 w 1460"/>
              <a:gd name="T121" fmla="*/ 58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0" h="1638">
                <a:moveTo>
                  <a:pt x="58" y="485"/>
                </a:moveTo>
                <a:cubicBezTo>
                  <a:pt x="27" y="485"/>
                  <a:pt x="2" y="510"/>
                  <a:pt x="2" y="541"/>
                </a:cubicBezTo>
                <a:cubicBezTo>
                  <a:pt x="2" y="1582"/>
                  <a:pt x="2" y="1582"/>
                  <a:pt x="2" y="1582"/>
                </a:cubicBezTo>
                <a:cubicBezTo>
                  <a:pt x="2" y="1613"/>
                  <a:pt x="27" y="1638"/>
                  <a:pt x="58" y="1638"/>
                </a:cubicBezTo>
                <a:cubicBezTo>
                  <a:pt x="334" y="1638"/>
                  <a:pt x="334" y="1638"/>
                  <a:pt x="334" y="1638"/>
                </a:cubicBezTo>
                <a:cubicBezTo>
                  <a:pt x="365" y="1638"/>
                  <a:pt x="390" y="1613"/>
                  <a:pt x="390" y="1582"/>
                </a:cubicBezTo>
                <a:cubicBezTo>
                  <a:pt x="390" y="541"/>
                  <a:pt x="390" y="541"/>
                  <a:pt x="390" y="541"/>
                </a:cubicBezTo>
                <a:cubicBezTo>
                  <a:pt x="390" y="510"/>
                  <a:pt x="365" y="485"/>
                  <a:pt x="334" y="485"/>
                </a:cubicBezTo>
                <a:lnTo>
                  <a:pt x="58" y="485"/>
                </a:lnTo>
                <a:close/>
                <a:moveTo>
                  <a:pt x="294" y="1542"/>
                </a:moveTo>
                <a:cubicBezTo>
                  <a:pt x="98" y="1542"/>
                  <a:pt x="98" y="1542"/>
                  <a:pt x="98" y="1542"/>
                </a:cubicBezTo>
                <a:cubicBezTo>
                  <a:pt x="98" y="581"/>
                  <a:pt x="98" y="581"/>
                  <a:pt x="98" y="581"/>
                </a:cubicBezTo>
                <a:cubicBezTo>
                  <a:pt x="294" y="581"/>
                  <a:pt x="294" y="581"/>
                  <a:pt x="294" y="581"/>
                </a:cubicBezTo>
                <a:lnTo>
                  <a:pt x="294" y="1542"/>
                </a:lnTo>
                <a:close/>
                <a:moveTo>
                  <a:pt x="196" y="391"/>
                </a:moveTo>
                <a:cubicBezTo>
                  <a:pt x="304" y="391"/>
                  <a:pt x="392" y="303"/>
                  <a:pt x="392" y="195"/>
                </a:cubicBezTo>
                <a:cubicBezTo>
                  <a:pt x="392" y="87"/>
                  <a:pt x="304" y="0"/>
                  <a:pt x="196" y="0"/>
                </a:cubicBezTo>
                <a:cubicBezTo>
                  <a:pt x="88" y="0"/>
                  <a:pt x="0" y="87"/>
                  <a:pt x="0" y="195"/>
                </a:cubicBezTo>
                <a:cubicBezTo>
                  <a:pt x="0" y="303"/>
                  <a:pt x="88" y="391"/>
                  <a:pt x="196" y="391"/>
                </a:cubicBezTo>
                <a:close/>
                <a:moveTo>
                  <a:pt x="196" y="96"/>
                </a:moveTo>
                <a:cubicBezTo>
                  <a:pt x="251" y="96"/>
                  <a:pt x="296" y="140"/>
                  <a:pt x="296" y="195"/>
                </a:cubicBezTo>
                <a:cubicBezTo>
                  <a:pt x="296" y="250"/>
                  <a:pt x="251" y="295"/>
                  <a:pt x="196" y="295"/>
                </a:cubicBezTo>
                <a:cubicBezTo>
                  <a:pt x="141" y="295"/>
                  <a:pt x="96" y="250"/>
                  <a:pt x="96" y="195"/>
                </a:cubicBezTo>
                <a:cubicBezTo>
                  <a:pt x="96" y="140"/>
                  <a:pt x="141" y="96"/>
                  <a:pt x="196" y="96"/>
                </a:cubicBezTo>
                <a:close/>
                <a:moveTo>
                  <a:pt x="559" y="1638"/>
                </a:moveTo>
                <a:cubicBezTo>
                  <a:pt x="846" y="1638"/>
                  <a:pt x="846" y="1638"/>
                  <a:pt x="846" y="1638"/>
                </a:cubicBezTo>
                <a:cubicBezTo>
                  <a:pt x="872" y="1638"/>
                  <a:pt x="894" y="1616"/>
                  <a:pt x="894" y="1590"/>
                </a:cubicBezTo>
                <a:cubicBezTo>
                  <a:pt x="894" y="966"/>
                  <a:pt x="894" y="966"/>
                  <a:pt x="894" y="966"/>
                </a:cubicBezTo>
                <a:cubicBezTo>
                  <a:pt x="894" y="913"/>
                  <a:pt x="935" y="868"/>
                  <a:pt x="989" y="866"/>
                </a:cubicBezTo>
                <a:cubicBezTo>
                  <a:pt x="1044" y="864"/>
                  <a:pt x="1090" y="909"/>
                  <a:pt x="1090" y="964"/>
                </a:cubicBezTo>
                <a:cubicBezTo>
                  <a:pt x="1090" y="1591"/>
                  <a:pt x="1090" y="1591"/>
                  <a:pt x="1090" y="1591"/>
                </a:cubicBezTo>
                <a:cubicBezTo>
                  <a:pt x="1090" y="1617"/>
                  <a:pt x="1111" y="1638"/>
                  <a:pt x="1137" y="1638"/>
                </a:cubicBezTo>
                <a:cubicBezTo>
                  <a:pt x="1412" y="1638"/>
                  <a:pt x="1412" y="1638"/>
                  <a:pt x="1412" y="1638"/>
                </a:cubicBezTo>
                <a:cubicBezTo>
                  <a:pt x="1438" y="1638"/>
                  <a:pt x="1460" y="1617"/>
                  <a:pt x="1460" y="1591"/>
                </a:cubicBezTo>
                <a:cubicBezTo>
                  <a:pt x="1460" y="983"/>
                  <a:pt x="1460" y="983"/>
                  <a:pt x="1460" y="983"/>
                </a:cubicBezTo>
                <a:cubicBezTo>
                  <a:pt x="1460" y="837"/>
                  <a:pt x="1395" y="700"/>
                  <a:pt x="1283" y="607"/>
                </a:cubicBezTo>
                <a:cubicBezTo>
                  <a:pt x="1217" y="552"/>
                  <a:pt x="1133" y="522"/>
                  <a:pt x="1047" y="524"/>
                </a:cubicBezTo>
                <a:cubicBezTo>
                  <a:pt x="993" y="525"/>
                  <a:pt x="941" y="538"/>
                  <a:pt x="894" y="561"/>
                </a:cubicBezTo>
                <a:cubicBezTo>
                  <a:pt x="894" y="538"/>
                  <a:pt x="894" y="538"/>
                  <a:pt x="894" y="538"/>
                </a:cubicBezTo>
                <a:cubicBezTo>
                  <a:pt x="894" y="509"/>
                  <a:pt x="870" y="485"/>
                  <a:pt x="840" y="485"/>
                </a:cubicBezTo>
                <a:cubicBezTo>
                  <a:pt x="559" y="485"/>
                  <a:pt x="559" y="485"/>
                  <a:pt x="559" y="485"/>
                </a:cubicBezTo>
                <a:cubicBezTo>
                  <a:pt x="529" y="485"/>
                  <a:pt x="505" y="509"/>
                  <a:pt x="505" y="538"/>
                </a:cubicBezTo>
                <a:cubicBezTo>
                  <a:pt x="505" y="1584"/>
                  <a:pt x="505" y="1584"/>
                  <a:pt x="505" y="1584"/>
                </a:cubicBezTo>
                <a:cubicBezTo>
                  <a:pt x="505" y="1614"/>
                  <a:pt x="529" y="1638"/>
                  <a:pt x="559" y="1638"/>
                </a:cubicBezTo>
                <a:close/>
                <a:moveTo>
                  <a:pt x="601" y="581"/>
                </a:moveTo>
                <a:cubicBezTo>
                  <a:pt x="797" y="581"/>
                  <a:pt x="797" y="581"/>
                  <a:pt x="797" y="581"/>
                </a:cubicBezTo>
                <a:cubicBezTo>
                  <a:pt x="797" y="651"/>
                  <a:pt x="797" y="651"/>
                  <a:pt x="797" y="651"/>
                </a:cubicBezTo>
                <a:cubicBezTo>
                  <a:pt x="798" y="651"/>
                  <a:pt x="798" y="651"/>
                  <a:pt x="798" y="651"/>
                </a:cubicBezTo>
                <a:cubicBezTo>
                  <a:pt x="798" y="662"/>
                  <a:pt x="801" y="673"/>
                  <a:pt x="810" y="683"/>
                </a:cubicBezTo>
                <a:cubicBezTo>
                  <a:pt x="827" y="702"/>
                  <a:pt x="858" y="704"/>
                  <a:pt x="877" y="687"/>
                </a:cubicBezTo>
                <a:cubicBezTo>
                  <a:pt x="925" y="645"/>
                  <a:pt x="986" y="621"/>
                  <a:pt x="1049" y="620"/>
                </a:cubicBezTo>
                <a:cubicBezTo>
                  <a:pt x="1112" y="619"/>
                  <a:pt x="1173" y="640"/>
                  <a:pt x="1222" y="681"/>
                </a:cubicBezTo>
                <a:cubicBezTo>
                  <a:pt x="1312" y="756"/>
                  <a:pt x="1363" y="866"/>
                  <a:pt x="1363" y="983"/>
                </a:cubicBezTo>
                <a:cubicBezTo>
                  <a:pt x="1363" y="1542"/>
                  <a:pt x="1363" y="1542"/>
                  <a:pt x="1363" y="1542"/>
                </a:cubicBezTo>
                <a:cubicBezTo>
                  <a:pt x="1186" y="1542"/>
                  <a:pt x="1186" y="1542"/>
                  <a:pt x="1186" y="1542"/>
                </a:cubicBezTo>
                <a:cubicBezTo>
                  <a:pt x="1186" y="964"/>
                  <a:pt x="1186" y="964"/>
                  <a:pt x="1186" y="964"/>
                </a:cubicBezTo>
                <a:cubicBezTo>
                  <a:pt x="1186" y="857"/>
                  <a:pt x="1099" y="770"/>
                  <a:pt x="992" y="770"/>
                </a:cubicBezTo>
                <a:cubicBezTo>
                  <a:pt x="885" y="770"/>
                  <a:pt x="797" y="857"/>
                  <a:pt x="797" y="964"/>
                </a:cubicBezTo>
                <a:cubicBezTo>
                  <a:pt x="797" y="1542"/>
                  <a:pt x="797" y="1542"/>
                  <a:pt x="797" y="1542"/>
                </a:cubicBezTo>
                <a:cubicBezTo>
                  <a:pt x="601" y="1542"/>
                  <a:pt x="601" y="1542"/>
                  <a:pt x="601" y="1542"/>
                </a:cubicBezTo>
                <a:lnTo>
                  <a:pt x="601" y="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8" name="Freeform 249"/>
          <p:cNvSpPr>
            <a:spLocks noEditPoints="1"/>
          </p:cNvSpPr>
          <p:nvPr/>
        </p:nvSpPr>
        <p:spPr bwMode="auto">
          <a:xfrm>
            <a:off x="8889484" y="3908740"/>
            <a:ext cx="392396" cy="392690"/>
          </a:xfrm>
          <a:custGeom>
            <a:avLst/>
            <a:gdLst>
              <a:gd name="T0" fmla="*/ 819 w 1638"/>
              <a:gd name="T1" fmla="*/ 0 h 1639"/>
              <a:gd name="T2" fmla="*/ 240 w 1638"/>
              <a:gd name="T3" fmla="*/ 240 h 1639"/>
              <a:gd name="T4" fmla="*/ 0 w 1638"/>
              <a:gd name="T5" fmla="*/ 819 h 1639"/>
              <a:gd name="T6" fmla="*/ 240 w 1638"/>
              <a:gd name="T7" fmla="*/ 1399 h 1639"/>
              <a:gd name="T8" fmla="*/ 819 w 1638"/>
              <a:gd name="T9" fmla="*/ 1639 h 1639"/>
              <a:gd name="T10" fmla="*/ 1398 w 1638"/>
              <a:gd name="T11" fmla="*/ 1399 h 1639"/>
              <a:gd name="T12" fmla="*/ 1638 w 1638"/>
              <a:gd name="T13" fmla="*/ 819 h 1639"/>
              <a:gd name="T14" fmla="*/ 1398 w 1638"/>
              <a:gd name="T15" fmla="*/ 240 h 1639"/>
              <a:gd name="T16" fmla="*/ 819 w 1638"/>
              <a:gd name="T17" fmla="*/ 0 h 1639"/>
              <a:gd name="T18" fmla="*/ 1330 w 1638"/>
              <a:gd name="T19" fmla="*/ 1331 h 1639"/>
              <a:gd name="T20" fmla="*/ 819 w 1638"/>
              <a:gd name="T21" fmla="*/ 1543 h 1639"/>
              <a:gd name="T22" fmla="*/ 308 w 1638"/>
              <a:gd name="T23" fmla="*/ 1331 h 1639"/>
              <a:gd name="T24" fmla="*/ 96 w 1638"/>
              <a:gd name="T25" fmla="*/ 819 h 1639"/>
              <a:gd name="T26" fmla="*/ 308 w 1638"/>
              <a:gd name="T27" fmla="*/ 308 h 1639"/>
              <a:gd name="T28" fmla="*/ 819 w 1638"/>
              <a:gd name="T29" fmla="*/ 96 h 1639"/>
              <a:gd name="T30" fmla="*/ 1330 w 1638"/>
              <a:gd name="T31" fmla="*/ 308 h 1639"/>
              <a:gd name="T32" fmla="*/ 1542 w 1638"/>
              <a:gd name="T33" fmla="*/ 819 h 1639"/>
              <a:gd name="T34" fmla="*/ 1330 w 1638"/>
              <a:gd name="T35" fmla="*/ 1331 h 1639"/>
              <a:gd name="T36" fmla="*/ 540 w 1638"/>
              <a:gd name="T37" fmla="*/ 529 h 1639"/>
              <a:gd name="T38" fmla="*/ 441 w 1638"/>
              <a:gd name="T39" fmla="*/ 628 h 1639"/>
              <a:gd name="T40" fmla="*/ 393 w 1638"/>
              <a:gd name="T41" fmla="*/ 676 h 1639"/>
              <a:gd name="T42" fmla="*/ 345 w 1638"/>
              <a:gd name="T43" fmla="*/ 628 h 1639"/>
              <a:gd name="T44" fmla="*/ 540 w 1638"/>
              <a:gd name="T45" fmla="*/ 433 h 1639"/>
              <a:gd name="T46" fmla="*/ 735 w 1638"/>
              <a:gd name="T47" fmla="*/ 628 h 1639"/>
              <a:gd name="T48" fmla="*/ 687 w 1638"/>
              <a:gd name="T49" fmla="*/ 676 h 1639"/>
              <a:gd name="T50" fmla="*/ 639 w 1638"/>
              <a:gd name="T51" fmla="*/ 628 h 1639"/>
              <a:gd name="T52" fmla="*/ 540 w 1638"/>
              <a:gd name="T53" fmla="*/ 529 h 1639"/>
              <a:gd name="T54" fmla="*/ 1309 w 1638"/>
              <a:gd name="T55" fmla="*/ 628 h 1639"/>
              <a:gd name="T56" fmla="*/ 1260 w 1638"/>
              <a:gd name="T57" fmla="*/ 676 h 1639"/>
              <a:gd name="T58" fmla="*/ 1212 w 1638"/>
              <a:gd name="T59" fmla="*/ 628 h 1639"/>
              <a:gd name="T60" fmla="*/ 1113 w 1638"/>
              <a:gd name="T61" fmla="*/ 529 h 1639"/>
              <a:gd name="T62" fmla="*/ 1014 w 1638"/>
              <a:gd name="T63" fmla="*/ 628 h 1639"/>
              <a:gd name="T64" fmla="*/ 966 w 1638"/>
              <a:gd name="T65" fmla="*/ 676 h 1639"/>
              <a:gd name="T66" fmla="*/ 918 w 1638"/>
              <a:gd name="T67" fmla="*/ 628 h 1639"/>
              <a:gd name="T68" fmla="*/ 1113 w 1638"/>
              <a:gd name="T69" fmla="*/ 433 h 1639"/>
              <a:gd name="T70" fmla="*/ 1309 w 1638"/>
              <a:gd name="T71" fmla="*/ 628 h 1639"/>
              <a:gd name="T72" fmla="*/ 1159 w 1638"/>
              <a:gd name="T73" fmla="*/ 1158 h 1639"/>
              <a:gd name="T74" fmla="*/ 1111 w 1638"/>
              <a:gd name="T75" fmla="*/ 1206 h 1639"/>
              <a:gd name="T76" fmla="*/ 1063 w 1638"/>
              <a:gd name="T77" fmla="*/ 1158 h 1639"/>
              <a:gd name="T78" fmla="*/ 828 w 1638"/>
              <a:gd name="T79" fmla="*/ 923 h 1639"/>
              <a:gd name="T80" fmla="*/ 592 w 1638"/>
              <a:gd name="T81" fmla="*/ 1158 h 1639"/>
              <a:gd name="T82" fmla="*/ 544 w 1638"/>
              <a:gd name="T83" fmla="*/ 1206 h 1639"/>
              <a:gd name="T84" fmla="*/ 496 w 1638"/>
              <a:gd name="T85" fmla="*/ 1158 h 1639"/>
              <a:gd name="T86" fmla="*/ 828 w 1638"/>
              <a:gd name="T87" fmla="*/ 827 h 1639"/>
              <a:gd name="T88" fmla="*/ 1159 w 1638"/>
              <a:gd name="T89" fmla="*/ 1158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38" h="1639">
                <a:moveTo>
                  <a:pt x="819" y="0"/>
                </a:moveTo>
                <a:cubicBezTo>
                  <a:pt x="600" y="0"/>
                  <a:pt x="395" y="85"/>
                  <a:pt x="240" y="240"/>
                </a:cubicBezTo>
                <a:cubicBezTo>
                  <a:pt x="85" y="395"/>
                  <a:pt x="0" y="601"/>
                  <a:pt x="0" y="819"/>
                </a:cubicBezTo>
                <a:cubicBezTo>
                  <a:pt x="0" y="1038"/>
                  <a:pt x="85" y="1244"/>
                  <a:pt x="240" y="1399"/>
                </a:cubicBezTo>
                <a:cubicBezTo>
                  <a:pt x="395" y="1553"/>
                  <a:pt x="600" y="1639"/>
                  <a:pt x="819" y="1639"/>
                </a:cubicBezTo>
                <a:cubicBezTo>
                  <a:pt x="1038" y="1639"/>
                  <a:pt x="1244" y="1553"/>
                  <a:pt x="1398" y="1399"/>
                </a:cubicBezTo>
                <a:cubicBezTo>
                  <a:pt x="1553" y="1244"/>
                  <a:pt x="1638" y="1038"/>
                  <a:pt x="1638" y="819"/>
                </a:cubicBezTo>
                <a:cubicBezTo>
                  <a:pt x="1638" y="601"/>
                  <a:pt x="1553" y="395"/>
                  <a:pt x="1398" y="240"/>
                </a:cubicBezTo>
                <a:cubicBezTo>
                  <a:pt x="1244" y="85"/>
                  <a:pt x="1038" y="0"/>
                  <a:pt x="819" y="0"/>
                </a:cubicBezTo>
                <a:close/>
                <a:moveTo>
                  <a:pt x="1330" y="1331"/>
                </a:moveTo>
                <a:cubicBezTo>
                  <a:pt x="1194" y="1467"/>
                  <a:pt x="1012" y="1543"/>
                  <a:pt x="819" y="1543"/>
                </a:cubicBezTo>
                <a:cubicBezTo>
                  <a:pt x="626" y="1543"/>
                  <a:pt x="444" y="1467"/>
                  <a:pt x="308" y="1331"/>
                </a:cubicBezTo>
                <a:cubicBezTo>
                  <a:pt x="171" y="1194"/>
                  <a:pt x="96" y="1013"/>
                  <a:pt x="96" y="819"/>
                </a:cubicBezTo>
                <a:cubicBezTo>
                  <a:pt x="96" y="626"/>
                  <a:pt x="171" y="445"/>
                  <a:pt x="308" y="308"/>
                </a:cubicBezTo>
                <a:cubicBezTo>
                  <a:pt x="444" y="172"/>
                  <a:pt x="626" y="96"/>
                  <a:pt x="819" y="96"/>
                </a:cubicBezTo>
                <a:cubicBezTo>
                  <a:pt x="1012" y="96"/>
                  <a:pt x="1194" y="172"/>
                  <a:pt x="1330" y="308"/>
                </a:cubicBezTo>
                <a:cubicBezTo>
                  <a:pt x="1467" y="445"/>
                  <a:pt x="1542" y="626"/>
                  <a:pt x="1542" y="819"/>
                </a:cubicBezTo>
                <a:cubicBezTo>
                  <a:pt x="1542" y="1013"/>
                  <a:pt x="1467" y="1194"/>
                  <a:pt x="1330" y="1331"/>
                </a:cubicBezTo>
                <a:close/>
                <a:moveTo>
                  <a:pt x="540" y="529"/>
                </a:moveTo>
                <a:cubicBezTo>
                  <a:pt x="485" y="529"/>
                  <a:pt x="441" y="574"/>
                  <a:pt x="441" y="628"/>
                </a:cubicBezTo>
                <a:cubicBezTo>
                  <a:pt x="441" y="655"/>
                  <a:pt x="419" y="676"/>
                  <a:pt x="393" y="676"/>
                </a:cubicBezTo>
                <a:cubicBezTo>
                  <a:pt x="366" y="676"/>
                  <a:pt x="345" y="655"/>
                  <a:pt x="345" y="628"/>
                </a:cubicBezTo>
                <a:cubicBezTo>
                  <a:pt x="345" y="521"/>
                  <a:pt x="432" y="433"/>
                  <a:pt x="540" y="433"/>
                </a:cubicBezTo>
                <a:cubicBezTo>
                  <a:pt x="648" y="433"/>
                  <a:pt x="735" y="521"/>
                  <a:pt x="735" y="628"/>
                </a:cubicBezTo>
                <a:cubicBezTo>
                  <a:pt x="735" y="655"/>
                  <a:pt x="714" y="676"/>
                  <a:pt x="687" y="676"/>
                </a:cubicBezTo>
                <a:cubicBezTo>
                  <a:pt x="660" y="676"/>
                  <a:pt x="639" y="655"/>
                  <a:pt x="639" y="628"/>
                </a:cubicBezTo>
                <a:cubicBezTo>
                  <a:pt x="639" y="574"/>
                  <a:pt x="595" y="529"/>
                  <a:pt x="540" y="529"/>
                </a:cubicBezTo>
                <a:close/>
                <a:moveTo>
                  <a:pt x="1309" y="628"/>
                </a:moveTo>
                <a:cubicBezTo>
                  <a:pt x="1309" y="655"/>
                  <a:pt x="1287" y="676"/>
                  <a:pt x="1260" y="676"/>
                </a:cubicBezTo>
                <a:cubicBezTo>
                  <a:pt x="1234" y="676"/>
                  <a:pt x="1212" y="655"/>
                  <a:pt x="1212" y="628"/>
                </a:cubicBezTo>
                <a:cubicBezTo>
                  <a:pt x="1212" y="574"/>
                  <a:pt x="1168" y="529"/>
                  <a:pt x="1113" y="529"/>
                </a:cubicBezTo>
                <a:cubicBezTo>
                  <a:pt x="1059" y="529"/>
                  <a:pt x="1014" y="574"/>
                  <a:pt x="1014" y="628"/>
                </a:cubicBezTo>
                <a:cubicBezTo>
                  <a:pt x="1014" y="655"/>
                  <a:pt x="993" y="676"/>
                  <a:pt x="966" y="676"/>
                </a:cubicBezTo>
                <a:cubicBezTo>
                  <a:pt x="940" y="676"/>
                  <a:pt x="918" y="655"/>
                  <a:pt x="918" y="628"/>
                </a:cubicBezTo>
                <a:cubicBezTo>
                  <a:pt x="918" y="521"/>
                  <a:pt x="1006" y="433"/>
                  <a:pt x="1113" y="433"/>
                </a:cubicBezTo>
                <a:cubicBezTo>
                  <a:pt x="1221" y="433"/>
                  <a:pt x="1309" y="521"/>
                  <a:pt x="1309" y="628"/>
                </a:cubicBezTo>
                <a:close/>
                <a:moveTo>
                  <a:pt x="1159" y="1158"/>
                </a:moveTo>
                <a:cubicBezTo>
                  <a:pt x="1159" y="1184"/>
                  <a:pt x="1138" y="1206"/>
                  <a:pt x="1111" y="1206"/>
                </a:cubicBezTo>
                <a:cubicBezTo>
                  <a:pt x="1084" y="1206"/>
                  <a:pt x="1063" y="1184"/>
                  <a:pt x="1063" y="1158"/>
                </a:cubicBezTo>
                <a:cubicBezTo>
                  <a:pt x="1063" y="1028"/>
                  <a:pt x="957" y="923"/>
                  <a:pt x="828" y="923"/>
                </a:cubicBezTo>
                <a:cubicBezTo>
                  <a:pt x="698" y="923"/>
                  <a:pt x="592" y="1028"/>
                  <a:pt x="592" y="1158"/>
                </a:cubicBezTo>
                <a:cubicBezTo>
                  <a:pt x="592" y="1184"/>
                  <a:pt x="571" y="1206"/>
                  <a:pt x="544" y="1206"/>
                </a:cubicBezTo>
                <a:cubicBezTo>
                  <a:pt x="518" y="1206"/>
                  <a:pt x="496" y="1184"/>
                  <a:pt x="496" y="1158"/>
                </a:cubicBezTo>
                <a:cubicBezTo>
                  <a:pt x="496" y="975"/>
                  <a:pt x="645" y="827"/>
                  <a:pt x="828" y="827"/>
                </a:cubicBezTo>
                <a:cubicBezTo>
                  <a:pt x="1010" y="827"/>
                  <a:pt x="1159" y="975"/>
                  <a:pt x="1159" y="1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9" name="Freeform 254"/>
          <p:cNvSpPr>
            <a:spLocks noEditPoints="1"/>
          </p:cNvSpPr>
          <p:nvPr/>
        </p:nvSpPr>
        <p:spPr bwMode="auto">
          <a:xfrm>
            <a:off x="8889411" y="2562895"/>
            <a:ext cx="392543" cy="392396"/>
          </a:xfrm>
          <a:custGeom>
            <a:avLst/>
            <a:gdLst>
              <a:gd name="T0" fmla="*/ 124 w 1639"/>
              <a:gd name="T1" fmla="*/ 1112 h 1638"/>
              <a:gd name="T2" fmla="*/ 526 w 1639"/>
              <a:gd name="T3" fmla="*/ 1514 h 1638"/>
              <a:gd name="T4" fmla="*/ 959 w 1639"/>
              <a:gd name="T5" fmla="*/ 1561 h 1638"/>
              <a:gd name="T6" fmla="*/ 1512 w 1639"/>
              <a:gd name="T7" fmla="*/ 1511 h 1638"/>
              <a:gd name="T8" fmla="*/ 1562 w 1639"/>
              <a:gd name="T9" fmla="*/ 958 h 1638"/>
              <a:gd name="T10" fmla="*/ 1515 w 1639"/>
              <a:gd name="T11" fmla="*/ 525 h 1638"/>
              <a:gd name="T12" fmla="*/ 1113 w 1639"/>
              <a:gd name="T13" fmla="*/ 124 h 1638"/>
              <a:gd name="T14" fmla="*/ 680 w 1639"/>
              <a:gd name="T15" fmla="*/ 77 h 1638"/>
              <a:gd name="T16" fmla="*/ 127 w 1639"/>
              <a:gd name="T17" fmla="*/ 127 h 1638"/>
              <a:gd name="T18" fmla="*/ 78 w 1639"/>
              <a:gd name="T19" fmla="*/ 680 h 1638"/>
              <a:gd name="T20" fmla="*/ 195 w 1639"/>
              <a:gd name="T21" fmla="*/ 195 h 1638"/>
              <a:gd name="T22" fmla="*/ 630 w 1639"/>
              <a:gd name="T23" fmla="*/ 159 h 1638"/>
              <a:gd name="T24" fmla="*/ 820 w 1639"/>
              <a:gd name="T25" fmla="*/ 160 h 1638"/>
              <a:gd name="T26" fmla="*/ 1286 w 1639"/>
              <a:gd name="T27" fmla="*/ 352 h 1638"/>
              <a:gd name="T28" fmla="*/ 1478 w 1639"/>
              <a:gd name="T29" fmla="*/ 819 h 1638"/>
              <a:gd name="T30" fmla="*/ 1479 w 1639"/>
              <a:gd name="T31" fmla="*/ 1008 h 1638"/>
              <a:gd name="T32" fmla="*/ 1444 w 1639"/>
              <a:gd name="T33" fmla="*/ 1443 h 1638"/>
              <a:gd name="T34" fmla="*/ 1009 w 1639"/>
              <a:gd name="T35" fmla="*/ 1479 h 1638"/>
              <a:gd name="T36" fmla="*/ 948 w 1639"/>
              <a:gd name="T37" fmla="*/ 1465 h 1638"/>
              <a:gd name="T38" fmla="*/ 564 w 1639"/>
              <a:gd name="T39" fmla="*/ 1426 h 1638"/>
              <a:gd name="T40" fmla="*/ 213 w 1639"/>
              <a:gd name="T41" fmla="*/ 1075 h 1638"/>
              <a:gd name="T42" fmla="*/ 173 w 1639"/>
              <a:gd name="T43" fmla="*/ 690 h 1638"/>
              <a:gd name="T44" fmla="*/ 96 w 1639"/>
              <a:gd name="T45" fmla="*/ 433 h 1638"/>
              <a:gd name="T46" fmla="*/ 882 w 1639"/>
              <a:gd name="T47" fmla="*/ 1069 h 1638"/>
              <a:gd name="T48" fmla="*/ 761 w 1639"/>
              <a:gd name="T49" fmla="*/ 1076 h 1638"/>
              <a:gd name="T50" fmla="*/ 682 w 1639"/>
              <a:gd name="T51" fmla="*/ 1018 h 1638"/>
              <a:gd name="T52" fmla="*/ 534 w 1639"/>
              <a:gd name="T53" fmla="*/ 1040 h 1638"/>
              <a:gd name="T54" fmla="*/ 608 w 1639"/>
              <a:gd name="T55" fmla="*/ 1263 h 1638"/>
              <a:gd name="T56" fmla="*/ 1052 w 1639"/>
              <a:gd name="T57" fmla="*/ 1239 h 1638"/>
              <a:gd name="T58" fmla="*/ 1111 w 1639"/>
              <a:gd name="T59" fmla="*/ 872 h 1638"/>
              <a:gd name="T60" fmla="*/ 932 w 1639"/>
              <a:gd name="T61" fmla="*/ 720 h 1638"/>
              <a:gd name="T62" fmla="*/ 784 w 1639"/>
              <a:gd name="T63" fmla="*/ 647 h 1638"/>
              <a:gd name="T64" fmla="*/ 786 w 1639"/>
              <a:gd name="T65" fmla="*/ 598 h 1638"/>
              <a:gd name="T66" fmla="*/ 938 w 1639"/>
              <a:gd name="T67" fmla="*/ 600 h 1638"/>
              <a:gd name="T68" fmla="*/ 1101 w 1639"/>
              <a:gd name="T69" fmla="*/ 575 h 1638"/>
              <a:gd name="T70" fmla="*/ 1083 w 1639"/>
              <a:gd name="T71" fmla="*/ 413 h 1638"/>
              <a:gd name="T72" fmla="*/ 925 w 1639"/>
              <a:gd name="T73" fmla="*/ 359 h 1638"/>
              <a:gd name="T74" fmla="*/ 742 w 1639"/>
              <a:gd name="T75" fmla="*/ 368 h 1638"/>
              <a:gd name="T76" fmla="*/ 556 w 1639"/>
              <a:gd name="T77" fmla="*/ 505 h 1638"/>
              <a:gd name="T78" fmla="*/ 550 w 1639"/>
              <a:gd name="T79" fmla="*/ 757 h 1638"/>
              <a:gd name="T80" fmla="*/ 698 w 1639"/>
              <a:gd name="T81" fmla="*/ 896 h 1638"/>
              <a:gd name="T82" fmla="*/ 849 w 1639"/>
              <a:gd name="T83" fmla="*/ 968 h 1638"/>
              <a:gd name="T84" fmla="*/ 898 w 1639"/>
              <a:gd name="T85" fmla="*/ 1033 h 1638"/>
              <a:gd name="T86" fmla="*/ 964 w 1639"/>
              <a:gd name="T87" fmla="*/ 943 h 1638"/>
              <a:gd name="T88" fmla="*/ 819 w 1639"/>
              <a:gd name="T89" fmla="*/ 847 h 1638"/>
              <a:gd name="T90" fmla="*/ 677 w 1639"/>
              <a:gd name="T91" fmla="*/ 769 h 1638"/>
              <a:gd name="T92" fmla="*/ 622 w 1639"/>
              <a:gd name="T93" fmla="*/ 638 h 1638"/>
              <a:gd name="T94" fmla="*/ 691 w 1639"/>
              <a:gd name="T95" fmla="*/ 494 h 1638"/>
              <a:gd name="T96" fmla="*/ 855 w 1639"/>
              <a:gd name="T97" fmla="*/ 450 h 1638"/>
              <a:gd name="T98" fmla="*/ 979 w 1639"/>
              <a:gd name="T99" fmla="*/ 467 h 1638"/>
              <a:gd name="T100" fmla="*/ 1028 w 1639"/>
              <a:gd name="T101" fmla="*/ 498 h 1638"/>
              <a:gd name="T102" fmla="*/ 1016 w 1639"/>
              <a:gd name="T103" fmla="*/ 529 h 1638"/>
              <a:gd name="T104" fmla="*/ 855 w 1639"/>
              <a:gd name="T105" fmla="*/ 487 h 1638"/>
              <a:gd name="T106" fmla="*/ 676 w 1639"/>
              <a:gd name="T107" fmla="*/ 624 h 1638"/>
              <a:gd name="T108" fmla="*/ 804 w 1639"/>
              <a:gd name="T109" fmla="*/ 768 h 1638"/>
              <a:gd name="T110" fmla="*/ 973 w 1639"/>
              <a:gd name="T111" fmla="*/ 854 h 1638"/>
              <a:gd name="T112" fmla="*/ 1049 w 1639"/>
              <a:gd name="T113" fmla="*/ 1018 h 1638"/>
              <a:gd name="T114" fmla="*/ 821 w 1639"/>
              <a:gd name="T115" fmla="*/ 1219 h 1638"/>
              <a:gd name="T116" fmla="*/ 601 w 1639"/>
              <a:gd name="T117" fmla="*/ 1123 h 1638"/>
              <a:gd name="T118" fmla="*/ 618 w 1639"/>
              <a:gd name="T119" fmla="*/ 1090 h 1638"/>
              <a:gd name="T120" fmla="*/ 657 w 1639"/>
              <a:gd name="T121" fmla="*/ 1122 h 1638"/>
              <a:gd name="T122" fmla="*/ 816 w 1639"/>
              <a:gd name="T123" fmla="*/ 1182 h 1638"/>
              <a:gd name="T124" fmla="*/ 994 w 1639"/>
              <a:gd name="T125" fmla="*/ 103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9" h="1638">
                <a:moveTo>
                  <a:pt x="65" y="819"/>
                </a:moveTo>
                <a:cubicBezTo>
                  <a:pt x="65" y="921"/>
                  <a:pt x="85" y="1019"/>
                  <a:pt x="124" y="1112"/>
                </a:cubicBezTo>
                <a:cubicBezTo>
                  <a:pt x="164" y="1205"/>
                  <a:pt x="218" y="1286"/>
                  <a:pt x="285" y="1353"/>
                </a:cubicBezTo>
                <a:cubicBezTo>
                  <a:pt x="352" y="1421"/>
                  <a:pt x="433" y="1475"/>
                  <a:pt x="526" y="1514"/>
                </a:cubicBezTo>
                <a:cubicBezTo>
                  <a:pt x="619" y="1554"/>
                  <a:pt x="718" y="1574"/>
                  <a:pt x="820" y="1574"/>
                </a:cubicBezTo>
                <a:cubicBezTo>
                  <a:pt x="865" y="1574"/>
                  <a:pt x="911" y="1569"/>
                  <a:pt x="959" y="1561"/>
                </a:cubicBezTo>
                <a:cubicBezTo>
                  <a:pt x="1032" y="1612"/>
                  <a:pt x="1115" y="1638"/>
                  <a:pt x="1205" y="1638"/>
                </a:cubicBezTo>
                <a:cubicBezTo>
                  <a:pt x="1324" y="1638"/>
                  <a:pt x="1427" y="1595"/>
                  <a:pt x="1512" y="1511"/>
                </a:cubicBezTo>
                <a:cubicBezTo>
                  <a:pt x="1596" y="1427"/>
                  <a:pt x="1639" y="1324"/>
                  <a:pt x="1639" y="1204"/>
                </a:cubicBezTo>
                <a:cubicBezTo>
                  <a:pt x="1639" y="1114"/>
                  <a:pt x="1613" y="1032"/>
                  <a:pt x="1562" y="958"/>
                </a:cubicBezTo>
                <a:cubicBezTo>
                  <a:pt x="1570" y="911"/>
                  <a:pt x="1575" y="864"/>
                  <a:pt x="1575" y="819"/>
                </a:cubicBezTo>
                <a:cubicBezTo>
                  <a:pt x="1575" y="717"/>
                  <a:pt x="1554" y="618"/>
                  <a:pt x="1515" y="525"/>
                </a:cubicBezTo>
                <a:cubicBezTo>
                  <a:pt x="1476" y="433"/>
                  <a:pt x="1421" y="352"/>
                  <a:pt x="1354" y="284"/>
                </a:cubicBezTo>
                <a:cubicBezTo>
                  <a:pt x="1287" y="217"/>
                  <a:pt x="1206" y="163"/>
                  <a:pt x="1113" y="124"/>
                </a:cubicBezTo>
                <a:cubicBezTo>
                  <a:pt x="1020" y="84"/>
                  <a:pt x="921" y="64"/>
                  <a:pt x="820" y="64"/>
                </a:cubicBezTo>
                <a:cubicBezTo>
                  <a:pt x="774" y="64"/>
                  <a:pt x="728" y="68"/>
                  <a:pt x="680" y="77"/>
                </a:cubicBezTo>
                <a:cubicBezTo>
                  <a:pt x="607" y="26"/>
                  <a:pt x="524" y="0"/>
                  <a:pt x="434" y="0"/>
                </a:cubicBezTo>
                <a:cubicBezTo>
                  <a:pt x="315" y="0"/>
                  <a:pt x="212" y="42"/>
                  <a:pt x="127" y="127"/>
                </a:cubicBezTo>
                <a:cubicBezTo>
                  <a:pt x="43" y="211"/>
                  <a:pt x="0" y="314"/>
                  <a:pt x="0" y="433"/>
                </a:cubicBezTo>
                <a:cubicBezTo>
                  <a:pt x="0" y="523"/>
                  <a:pt x="26" y="606"/>
                  <a:pt x="78" y="680"/>
                </a:cubicBezTo>
                <a:cubicBezTo>
                  <a:pt x="69" y="727"/>
                  <a:pt x="65" y="774"/>
                  <a:pt x="65" y="819"/>
                </a:cubicBezTo>
                <a:close/>
                <a:moveTo>
                  <a:pt x="195" y="195"/>
                </a:moveTo>
                <a:cubicBezTo>
                  <a:pt x="262" y="128"/>
                  <a:pt x="340" y="96"/>
                  <a:pt x="434" y="96"/>
                </a:cubicBezTo>
                <a:cubicBezTo>
                  <a:pt x="507" y="96"/>
                  <a:pt x="571" y="117"/>
                  <a:pt x="630" y="159"/>
                </a:cubicBezTo>
                <a:cubicBezTo>
                  <a:pt x="648" y="172"/>
                  <a:pt x="670" y="177"/>
                  <a:pt x="691" y="173"/>
                </a:cubicBezTo>
                <a:cubicBezTo>
                  <a:pt x="735" y="164"/>
                  <a:pt x="778" y="160"/>
                  <a:pt x="820" y="160"/>
                </a:cubicBezTo>
                <a:cubicBezTo>
                  <a:pt x="908" y="160"/>
                  <a:pt x="994" y="177"/>
                  <a:pt x="1075" y="212"/>
                </a:cubicBezTo>
                <a:cubicBezTo>
                  <a:pt x="1157" y="246"/>
                  <a:pt x="1228" y="294"/>
                  <a:pt x="1286" y="352"/>
                </a:cubicBezTo>
                <a:cubicBezTo>
                  <a:pt x="1345" y="411"/>
                  <a:pt x="1392" y="482"/>
                  <a:pt x="1427" y="563"/>
                </a:cubicBezTo>
                <a:cubicBezTo>
                  <a:pt x="1461" y="644"/>
                  <a:pt x="1478" y="730"/>
                  <a:pt x="1478" y="819"/>
                </a:cubicBezTo>
                <a:cubicBezTo>
                  <a:pt x="1478" y="860"/>
                  <a:pt x="1474" y="904"/>
                  <a:pt x="1466" y="948"/>
                </a:cubicBezTo>
                <a:cubicBezTo>
                  <a:pt x="1462" y="969"/>
                  <a:pt x="1467" y="991"/>
                  <a:pt x="1479" y="1008"/>
                </a:cubicBezTo>
                <a:cubicBezTo>
                  <a:pt x="1522" y="1067"/>
                  <a:pt x="1543" y="1132"/>
                  <a:pt x="1543" y="1204"/>
                </a:cubicBezTo>
                <a:cubicBezTo>
                  <a:pt x="1543" y="1299"/>
                  <a:pt x="1510" y="1377"/>
                  <a:pt x="1444" y="1443"/>
                </a:cubicBezTo>
                <a:cubicBezTo>
                  <a:pt x="1377" y="1510"/>
                  <a:pt x="1299" y="1542"/>
                  <a:pt x="1205" y="1542"/>
                </a:cubicBezTo>
                <a:cubicBezTo>
                  <a:pt x="1132" y="1542"/>
                  <a:pt x="1068" y="1521"/>
                  <a:pt x="1009" y="1479"/>
                </a:cubicBezTo>
                <a:cubicBezTo>
                  <a:pt x="995" y="1469"/>
                  <a:pt x="979" y="1464"/>
                  <a:pt x="963" y="1464"/>
                </a:cubicBezTo>
                <a:cubicBezTo>
                  <a:pt x="958" y="1464"/>
                  <a:pt x="953" y="1464"/>
                  <a:pt x="948" y="1465"/>
                </a:cubicBezTo>
                <a:cubicBezTo>
                  <a:pt x="904" y="1474"/>
                  <a:pt x="861" y="1478"/>
                  <a:pt x="820" y="1478"/>
                </a:cubicBezTo>
                <a:cubicBezTo>
                  <a:pt x="731" y="1478"/>
                  <a:pt x="645" y="1460"/>
                  <a:pt x="564" y="1426"/>
                </a:cubicBezTo>
                <a:cubicBezTo>
                  <a:pt x="482" y="1391"/>
                  <a:pt x="412" y="1344"/>
                  <a:pt x="353" y="1286"/>
                </a:cubicBezTo>
                <a:cubicBezTo>
                  <a:pt x="294" y="1227"/>
                  <a:pt x="247" y="1156"/>
                  <a:pt x="213" y="1075"/>
                </a:cubicBezTo>
                <a:cubicBezTo>
                  <a:pt x="178" y="994"/>
                  <a:pt x="161" y="908"/>
                  <a:pt x="161" y="819"/>
                </a:cubicBezTo>
                <a:cubicBezTo>
                  <a:pt x="161" y="777"/>
                  <a:pt x="165" y="734"/>
                  <a:pt x="173" y="690"/>
                </a:cubicBezTo>
                <a:cubicBezTo>
                  <a:pt x="177" y="669"/>
                  <a:pt x="172" y="647"/>
                  <a:pt x="160" y="630"/>
                </a:cubicBezTo>
                <a:cubicBezTo>
                  <a:pt x="117" y="571"/>
                  <a:pt x="96" y="506"/>
                  <a:pt x="96" y="433"/>
                </a:cubicBezTo>
                <a:cubicBezTo>
                  <a:pt x="96" y="339"/>
                  <a:pt x="129" y="261"/>
                  <a:pt x="195" y="195"/>
                </a:cubicBezTo>
                <a:close/>
                <a:moveTo>
                  <a:pt x="882" y="1069"/>
                </a:moveTo>
                <a:cubicBezTo>
                  <a:pt x="865" y="1081"/>
                  <a:pt x="843" y="1086"/>
                  <a:pt x="816" y="1086"/>
                </a:cubicBezTo>
                <a:cubicBezTo>
                  <a:pt x="795" y="1086"/>
                  <a:pt x="777" y="1083"/>
                  <a:pt x="761" y="1076"/>
                </a:cubicBezTo>
                <a:cubicBezTo>
                  <a:pt x="740" y="1067"/>
                  <a:pt x="729" y="1059"/>
                  <a:pt x="724" y="1054"/>
                </a:cubicBezTo>
                <a:cubicBezTo>
                  <a:pt x="710" y="1041"/>
                  <a:pt x="696" y="1028"/>
                  <a:pt x="682" y="1018"/>
                </a:cubicBezTo>
                <a:cubicBezTo>
                  <a:pt x="661" y="1002"/>
                  <a:pt x="639" y="994"/>
                  <a:pt x="619" y="994"/>
                </a:cubicBezTo>
                <a:cubicBezTo>
                  <a:pt x="596" y="994"/>
                  <a:pt x="563" y="1002"/>
                  <a:pt x="534" y="1040"/>
                </a:cubicBezTo>
                <a:cubicBezTo>
                  <a:pt x="515" y="1067"/>
                  <a:pt x="505" y="1095"/>
                  <a:pt x="505" y="1123"/>
                </a:cubicBezTo>
                <a:cubicBezTo>
                  <a:pt x="505" y="1177"/>
                  <a:pt x="539" y="1224"/>
                  <a:pt x="608" y="1263"/>
                </a:cubicBezTo>
                <a:cubicBezTo>
                  <a:pt x="667" y="1297"/>
                  <a:pt x="739" y="1315"/>
                  <a:pt x="821" y="1315"/>
                </a:cubicBezTo>
                <a:cubicBezTo>
                  <a:pt x="915" y="1315"/>
                  <a:pt x="993" y="1289"/>
                  <a:pt x="1052" y="1239"/>
                </a:cubicBezTo>
                <a:cubicBezTo>
                  <a:pt x="1114" y="1186"/>
                  <a:pt x="1145" y="1112"/>
                  <a:pt x="1145" y="1018"/>
                </a:cubicBezTo>
                <a:cubicBezTo>
                  <a:pt x="1145" y="964"/>
                  <a:pt x="1134" y="914"/>
                  <a:pt x="1111" y="872"/>
                </a:cubicBezTo>
                <a:cubicBezTo>
                  <a:pt x="1089" y="830"/>
                  <a:pt x="1061" y="797"/>
                  <a:pt x="1027" y="774"/>
                </a:cubicBezTo>
                <a:cubicBezTo>
                  <a:pt x="998" y="755"/>
                  <a:pt x="966" y="736"/>
                  <a:pt x="932" y="720"/>
                </a:cubicBezTo>
                <a:cubicBezTo>
                  <a:pt x="898" y="703"/>
                  <a:pt x="867" y="689"/>
                  <a:pt x="838" y="678"/>
                </a:cubicBezTo>
                <a:cubicBezTo>
                  <a:pt x="816" y="670"/>
                  <a:pt x="798" y="659"/>
                  <a:pt x="784" y="647"/>
                </a:cubicBezTo>
                <a:cubicBezTo>
                  <a:pt x="774" y="637"/>
                  <a:pt x="772" y="630"/>
                  <a:pt x="772" y="624"/>
                </a:cubicBezTo>
                <a:cubicBezTo>
                  <a:pt x="772" y="612"/>
                  <a:pt x="776" y="605"/>
                  <a:pt x="786" y="598"/>
                </a:cubicBezTo>
                <a:cubicBezTo>
                  <a:pt x="800" y="588"/>
                  <a:pt x="824" y="583"/>
                  <a:pt x="855" y="583"/>
                </a:cubicBezTo>
                <a:cubicBezTo>
                  <a:pt x="886" y="583"/>
                  <a:pt x="914" y="588"/>
                  <a:pt x="938" y="600"/>
                </a:cubicBezTo>
                <a:cubicBezTo>
                  <a:pt x="985" y="622"/>
                  <a:pt x="1002" y="627"/>
                  <a:pt x="1016" y="627"/>
                </a:cubicBezTo>
                <a:cubicBezTo>
                  <a:pt x="1051" y="627"/>
                  <a:pt x="1082" y="609"/>
                  <a:pt x="1101" y="575"/>
                </a:cubicBezTo>
                <a:cubicBezTo>
                  <a:pt x="1116" y="550"/>
                  <a:pt x="1124" y="523"/>
                  <a:pt x="1124" y="498"/>
                </a:cubicBezTo>
                <a:cubicBezTo>
                  <a:pt x="1124" y="465"/>
                  <a:pt x="1110" y="436"/>
                  <a:pt x="1083" y="413"/>
                </a:cubicBezTo>
                <a:cubicBezTo>
                  <a:pt x="1062" y="395"/>
                  <a:pt x="1035" y="382"/>
                  <a:pt x="1002" y="374"/>
                </a:cubicBezTo>
                <a:cubicBezTo>
                  <a:pt x="975" y="367"/>
                  <a:pt x="949" y="362"/>
                  <a:pt x="925" y="359"/>
                </a:cubicBezTo>
                <a:cubicBezTo>
                  <a:pt x="901" y="356"/>
                  <a:pt x="877" y="354"/>
                  <a:pt x="855" y="354"/>
                </a:cubicBezTo>
                <a:cubicBezTo>
                  <a:pt x="816" y="354"/>
                  <a:pt x="778" y="359"/>
                  <a:pt x="742" y="368"/>
                </a:cubicBezTo>
                <a:cubicBezTo>
                  <a:pt x="706" y="378"/>
                  <a:pt x="671" y="393"/>
                  <a:pt x="639" y="413"/>
                </a:cubicBezTo>
                <a:cubicBezTo>
                  <a:pt x="604" y="435"/>
                  <a:pt x="576" y="466"/>
                  <a:pt x="556" y="505"/>
                </a:cubicBezTo>
                <a:cubicBezTo>
                  <a:pt x="536" y="544"/>
                  <a:pt x="525" y="589"/>
                  <a:pt x="525" y="638"/>
                </a:cubicBezTo>
                <a:cubicBezTo>
                  <a:pt x="525" y="682"/>
                  <a:pt x="534" y="722"/>
                  <a:pt x="550" y="757"/>
                </a:cubicBezTo>
                <a:cubicBezTo>
                  <a:pt x="567" y="793"/>
                  <a:pt x="589" y="822"/>
                  <a:pt x="617" y="844"/>
                </a:cubicBezTo>
                <a:cubicBezTo>
                  <a:pt x="642" y="864"/>
                  <a:pt x="669" y="881"/>
                  <a:pt x="698" y="896"/>
                </a:cubicBezTo>
                <a:cubicBezTo>
                  <a:pt x="726" y="911"/>
                  <a:pt x="754" y="924"/>
                  <a:pt x="781" y="936"/>
                </a:cubicBezTo>
                <a:cubicBezTo>
                  <a:pt x="806" y="946"/>
                  <a:pt x="829" y="957"/>
                  <a:pt x="849" y="968"/>
                </a:cubicBezTo>
                <a:cubicBezTo>
                  <a:pt x="865" y="977"/>
                  <a:pt x="878" y="987"/>
                  <a:pt x="887" y="1000"/>
                </a:cubicBezTo>
                <a:cubicBezTo>
                  <a:pt x="894" y="1010"/>
                  <a:pt x="898" y="1021"/>
                  <a:pt x="898" y="1033"/>
                </a:cubicBezTo>
                <a:cubicBezTo>
                  <a:pt x="898" y="1055"/>
                  <a:pt x="890" y="1064"/>
                  <a:pt x="882" y="1069"/>
                </a:cubicBezTo>
                <a:close/>
                <a:moveTo>
                  <a:pt x="964" y="943"/>
                </a:moveTo>
                <a:cubicBezTo>
                  <a:pt x="946" y="919"/>
                  <a:pt x="923" y="899"/>
                  <a:pt x="895" y="884"/>
                </a:cubicBezTo>
                <a:cubicBezTo>
                  <a:pt x="872" y="871"/>
                  <a:pt x="846" y="859"/>
                  <a:pt x="819" y="847"/>
                </a:cubicBezTo>
                <a:cubicBezTo>
                  <a:pt x="794" y="837"/>
                  <a:pt x="768" y="824"/>
                  <a:pt x="742" y="811"/>
                </a:cubicBezTo>
                <a:cubicBezTo>
                  <a:pt x="719" y="799"/>
                  <a:pt x="697" y="784"/>
                  <a:pt x="677" y="769"/>
                </a:cubicBezTo>
                <a:cubicBezTo>
                  <a:pt x="661" y="756"/>
                  <a:pt x="648" y="739"/>
                  <a:pt x="637" y="717"/>
                </a:cubicBezTo>
                <a:cubicBezTo>
                  <a:pt x="627" y="694"/>
                  <a:pt x="622" y="668"/>
                  <a:pt x="622" y="638"/>
                </a:cubicBezTo>
                <a:cubicBezTo>
                  <a:pt x="622" y="604"/>
                  <a:pt x="628" y="575"/>
                  <a:pt x="641" y="550"/>
                </a:cubicBezTo>
                <a:cubicBezTo>
                  <a:pt x="654" y="526"/>
                  <a:pt x="670" y="507"/>
                  <a:pt x="691" y="494"/>
                </a:cubicBezTo>
                <a:cubicBezTo>
                  <a:pt x="714" y="479"/>
                  <a:pt x="740" y="468"/>
                  <a:pt x="767" y="461"/>
                </a:cubicBezTo>
                <a:cubicBezTo>
                  <a:pt x="794" y="454"/>
                  <a:pt x="824" y="450"/>
                  <a:pt x="855" y="450"/>
                </a:cubicBezTo>
                <a:cubicBezTo>
                  <a:pt x="873" y="450"/>
                  <a:pt x="893" y="452"/>
                  <a:pt x="913" y="454"/>
                </a:cubicBezTo>
                <a:cubicBezTo>
                  <a:pt x="934" y="457"/>
                  <a:pt x="956" y="461"/>
                  <a:pt x="979" y="467"/>
                </a:cubicBezTo>
                <a:cubicBezTo>
                  <a:pt x="997" y="471"/>
                  <a:pt x="1011" y="478"/>
                  <a:pt x="1021" y="487"/>
                </a:cubicBezTo>
                <a:cubicBezTo>
                  <a:pt x="1028" y="492"/>
                  <a:pt x="1028" y="496"/>
                  <a:pt x="1028" y="498"/>
                </a:cubicBezTo>
                <a:cubicBezTo>
                  <a:pt x="1028" y="506"/>
                  <a:pt x="1025" y="516"/>
                  <a:pt x="1018" y="527"/>
                </a:cubicBezTo>
                <a:cubicBezTo>
                  <a:pt x="1018" y="528"/>
                  <a:pt x="1017" y="529"/>
                  <a:pt x="1016" y="529"/>
                </a:cubicBezTo>
                <a:cubicBezTo>
                  <a:pt x="1011" y="527"/>
                  <a:pt x="1000" y="523"/>
                  <a:pt x="979" y="513"/>
                </a:cubicBezTo>
                <a:cubicBezTo>
                  <a:pt x="942" y="496"/>
                  <a:pt x="900" y="487"/>
                  <a:pt x="855" y="487"/>
                </a:cubicBezTo>
                <a:cubicBezTo>
                  <a:pt x="804" y="487"/>
                  <a:pt x="762" y="497"/>
                  <a:pt x="731" y="519"/>
                </a:cubicBezTo>
                <a:cubicBezTo>
                  <a:pt x="695" y="544"/>
                  <a:pt x="676" y="580"/>
                  <a:pt x="676" y="624"/>
                </a:cubicBezTo>
                <a:cubicBezTo>
                  <a:pt x="676" y="660"/>
                  <a:pt x="691" y="693"/>
                  <a:pt x="720" y="718"/>
                </a:cubicBezTo>
                <a:cubicBezTo>
                  <a:pt x="743" y="739"/>
                  <a:pt x="771" y="756"/>
                  <a:pt x="804" y="768"/>
                </a:cubicBezTo>
                <a:cubicBezTo>
                  <a:pt x="830" y="778"/>
                  <a:pt x="859" y="791"/>
                  <a:pt x="889" y="806"/>
                </a:cubicBezTo>
                <a:cubicBezTo>
                  <a:pt x="919" y="820"/>
                  <a:pt x="947" y="837"/>
                  <a:pt x="973" y="854"/>
                </a:cubicBezTo>
                <a:cubicBezTo>
                  <a:pt x="994" y="868"/>
                  <a:pt x="1012" y="889"/>
                  <a:pt x="1026" y="917"/>
                </a:cubicBezTo>
                <a:cubicBezTo>
                  <a:pt x="1041" y="945"/>
                  <a:pt x="1049" y="979"/>
                  <a:pt x="1049" y="1018"/>
                </a:cubicBezTo>
                <a:cubicBezTo>
                  <a:pt x="1049" y="1084"/>
                  <a:pt x="1029" y="1132"/>
                  <a:pt x="990" y="1165"/>
                </a:cubicBezTo>
                <a:cubicBezTo>
                  <a:pt x="948" y="1201"/>
                  <a:pt x="892" y="1219"/>
                  <a:pt x="821" y="1219"/>
                </a:cubicBezTo>
                <a:cubicBezTo>
                  <a:pt x="756" y="1219"/>
                  <a:pt x="700" y="1206"/>
                  <a:pt x="655" y="1180"/>
                </a:cubicBezTo>
                <a:cubicBezTo>
                  <a:pt x="621" y="1160"/>
                  <a:pt x="601" y="1139"/>
                  <a:pt x="601" y="1123"/>
                </a:cubicBezTo>
                <a:cubicBezTo>
                  <a:pt x="601" y="1116"/>
                  <a:pt x="604" y="1107"/>
                  <a:pt x="611" y="1098"/>
                </a:cubicBezTo>
                <a:cubicBezTo>
                  <a:pt x="614" y="1094"/>
                  <a:pt x="617" y="1091"/>
                  <a:pt x="618" y="1090"/>
                </a:cubicBezTo>
                <a:cubicBezTo>
                  <a:pt x="619" y="1091"/>
                  <a:pt x="621" y="1092"/>
                  <a:pt x="624" y="1094"/>
                </a:cubicBezTo>
                <a:cubicBezTo>
                  <a:pt x="635" y="1103"/>
                  <a:pt x="646" y="1112"/>
                  <a:pt x="657" y="1122"/>
                </a:cubicBezTo>
                <a:cubicBezTo>
                  <a:pt x="673" y="1138"/>
                  <a:pt x="695" y="1152"/>
                  <a:pt x="723" y="1164"/>
                </a:cubicBezTo>
                <a:cubicBezTo>
                  <a:pt x="751" y="1176"/>
                  <a:pt x="782" y="1182"/>
                  <a:pt x="816" y="1182"/>
                </a:cubicBezTo>
                <a:cubicBezTo>
                  <a:pt x="863" y="1182"/>
                  <a:pt x="903" y="1171"/>
                  <a:pt x="936" y="1148"/>
                </a:cubicBezTo>
                <a:cubicBezTo>
                  <a:pt x="974" y="1122"/>
                  <a:pt x="994" y="1083"/>
                  <a:pt x="994" y="1033"/>
                </a:cubicBezTo>
                <a:cubicBezTo>
                  <a:pt x="994" y="1000"/>
                  <a:pt x="984" y="969"/>
                  <a:pt x="964" y="9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0" name="Freeform 258"/>
          <p:cNvSpPr>
            <a:spLocks noEditPoints="1"/>
          </p:cNvSpPr>
          <p:nvPr/>
        </p:nvSpPr>
        <p:spPr bwMode="auto">
          <a:xfrm>
            <a:off x="8889484" y="5259574"/>
            <a:ext cx="392396" cy="392250"/>
          </a:xfrm>
          <a:custGeom>
            <a:avLst/>
            <a:gdLst>
              <a:gd name="T0" fmla="*/ 528 w 1638"/>
              <a:gd name="T1" fmla="*/ 861 h 1638"/>
              <a:gd name="T2" fmla="*/ 388 w 1638"/>
              <a:gd name="T3" fmla="*/ 1176 h 1638"/>
              <a:gd name="T4" fmla="*/ 240 w 1638"/>
              <a:gd name="T5" fmla="*/ 1205 h 1638"/>
              <a:gd name="T6" fmla="*/ 336 w 1638"/>
              <a:gd name="T7" fmla="*/ 1438 h 1638"/>
              <a:gd name="T8" fmla="*/ 459 w 1638"/>
              <a:gd name="T9" fmla="*/ 1241 h 1638"/>
              <a:gd name="T10" fmla="*/ 772 w 1638"/>
              <a:gd name="T11" fmla="*/ 1104 h 1638"/>
              <a:gd name="T12" fmla="*/ 684 w 1638"/>
              <a:gd name="T13" fmla="*/ 1502 h 1638"/>
              <a:gd name="T14" fmla="*/ 956 w 1638"/>
              <a:gd name="T15" fmla="*/ 1502 h 1638"/>
              <a:gd name="T16" fmla="*/ 868 w 1638"/>
              <a:gd name="T17" fmla="*/ 1104 h 1638"/>
              <a:gd name="T18" fmla="*/ 1181 w 1638"/>
              <a:gd name="T19" fmla="*/ 1241 h 1638"/>
              <a:gd name="T20" fmla="*/ 1304 w 1638"/>
              <a:gd name="T21" fmla="*/ 1437 h 1638"/>
              <a:gd name="T22" fmla="*/ 1400 w 1638"/>
              <a:gd name="T23" fmla="*/ 1205 h 1638"/>
              <a:gd name="T24" fmla="*/ 1061 w 1638"/>
              <a:gd name="T25" fmla="*/ 984 h 1638"/>
              <a:gd name="T26" fmla="*/ 1375 w 1638"/>
              <a:gd name="T27" fmla="*/ 861 h 1638"/>
              <a:gd name="T28" fmla="*/ 1638 w 1638"/>
              <a:gd name="T29" fmla="*/ 812 h 1638"/>
              <a:gd name="T30" fmla="*/ 1374 w 1638"/>
              <a:gd name="T31" fmla="*/ 764 h 1638"/>
              <a:gd name="T32" fmla="*/ 1060 w 1638"/>
              <a:gd name="T33" fmla="*/ 640 h 1638"/>
              <a:gd name="T34" fmla="*/ 1301 w 1638"/>
              <a:gd name="T35" fmla="*/ 471 h 1638"/>
              <a:gd name="T36" fmla="*/ 1438 w 1638"/>
              <a:gd name="T37" fmla="*/ 335 h 1638"/>
              <a:gd name="T38" fmla="*/ 1205 w 1638"/>
              <a:gd name="T39" fmla="*/ 239 h 1638"/>
              <a:gd name="T40" fmla="*/ 1176 w 1638"/>
              <a:gd name="T41" fmla="*/ 388 h 1638"/>
              <a:gd name="T42" fmla="*/ 868 w 1638"/>
              <a:gd name="T43" fmla="*/ 520 h 1638"/>
              <a:gd name="T44" fmla="*/ 955 w 1638"/>
              <a:gd name="T45" fmla="*/ 136 h 1638"/>
              <a:gd name="T46" fmla="*/ 682 w 1638"/>
              <a:gd name="T47" fmla="*/ 136 h 1638"/>
              <a:gd name="T48" fmla="*/ 772 w 1638"/>
              <a:gd name="T49" fmla="*/ 520 h 1638"/>
              <a:gd name="T50" fmla="*/ 463 w 1638"/>
              <a:gd name="T51" fmla="*/ 387 h 1638"/>
              <a:gd name="T52" fmla="*/ 433 w 1638"/>
              <a:gd name="T53" fmla="*/ 240 h 1638"/>
              <a:gd name="T54" fmla="*/ 241 w 1638"/>
              <a:gd name="T55" fmla="*/ 240 h 1638"/>
              <a:gd name="T56" fmla="*/ 241 w 1638"/>
              <a:gd name="T57" fmla="*/ 433 h 1638"/>
              <a:gd name="T58" fmla="*/ 398 w 1638"/>
              <a:gd name="T59" fmla="*/ 458 h 1638"/>
              <a:gd name="T60" fmla="*/ 528 w 1638"/>
              <a:gd name="T61" fmla="*/ 764 h 1638"/>
              <a:gd name="T62" fmla="*/ 136 w 1638"/>
              <a:gd name="T63" fmla="*/ 677 h 1638"/>
              <a:gd name="T64" fmla="*/ 136 w 1638"/>
              <a:gd name="T65" fmla="*/ 949 h 1638"/>
              <a:gd name="T66" fmla="*/ 365 w 1638"/>
              <a:gd name="T67" fmla="*/ 1330 h 1638"/>
              <a:gd name="T68" fmla="*/ 308 w 1638"/>
              <a:gd name="T69" fmla="*/ 1273 h 1638"/>
              <a:gd name="T70" fmla="*/ 365 w 1638"/>
              <a:gd name="T71" fmla="*/ 1330 h 1638"/>
              <a:gd name="T72" fmla="*/ 1304 w 1638"/>
              <a:gd name="T73" fmla="*/ 1261 h 1638"/>
              <a:gd name="T74" fmla="*/ 1332 w 1638"/>
              <a:gd name="T75" fmla="*/ 1329 h 1638"/>
              <a:gd name="T76" fmla="*/ 1275 w 1638"/>
              <a:gd name="T77" fmla="*/ 1329 h 1638"/>
              <a:gd name="T78" fmla="*/ 1502 w 1638"/>
              <a:gd name="T79" fmla="*/ 772 h 1638"/>
              <a:gd name="T80" fmla="*/ 1502 w 1638"/>
              <a:gd name="T81" fmla="*/ 852 h 1638"/>
              <a:gd name="T82" fmla="*/ 1502 w 1638"/>
              <a:gd name="T83" fmla="*/ 772 h 1638"/>
              <a:gd name="T84" fmla="*/ 1330 w 1638"/>
              <a:gd name="T85" fmla="*/ 306 h 1638"/>
              <a:gd name="T86" fmla="*/ 1330 w 1638"/>
              <a:gd name="T87" fmla="*/ 363 h 1638"/>
              <a:gd name="T88" fmla="*/ 1273 w 1638"/>
              <a:gd name="T89" fmla="*/ 363 h 1638"/>
              <a:gd name="T90" fmla="*/ 1273 w 1638"/>
              <a:gd name="T91" fmla="*/ 306 h 1638"/>
              <a:gd name="T92" fmla="*/ 369 w 1638"/>
              <a:gd name="T93" fmla="*/ 360 h 1638"/>
              <a:gd name="T94" fmla="*/ 309 w 1638"/>
              <a:gd name="T95" fmla="*/ 365 h 1638"/>
              <a:gd name="T96" fmla="*/ 309 w 1638"/>
              <a:gd name="T97" fmla="*/ 308 h 1638"/>
              <a:gd name="T98" fmla="*/ 365 w 1638"/>
              <a:gd name="T99" fmla="*/ 308 h 1638"/>
              <a:gd name="T100" fmla="*/ 370 w 1638"/>
              <a:gd name="T101" fmla="*/ 359 h 1638"/>
              <a:gd name="T102" fmla="*/ 780 w 1638"/>
              <a:gd name="T103" fmla="*/ 1502 h 1638"/>
              <a:gd name="T104" fmla="*/ 860 w 1638"/>
              <a:gd name="T105" fmla="*/ 1502 h 1638"/>
              <a:gd name="T106" fmla="*/ 819 w 1638"/>
              <a:gd name="T107" fmla="*/ 96 h 1638"/>
              <a:gd name="T108" fmla="*/ 819 w 1638"/>
              <a:gd name="T109" fmla="*/ 176 h 1638"/>
              <a:gd name="T110" fmla="*/ 819 w 1638"/>
              <a:gd name="T111" fmla="*/ 96 h 1638"/>
              <a:gd name="T112" fmla="*/ 820 w 1638"/>
              <a:gd name="T113" fmla="*/ 613 h 1638"/>
              <a:gd name="T114" fmla="*/ 1020 w 1638"/>
              <a:gd name="T115" fmla="*/ 812 h 1638"/>
              <a:gd name="T116" fmla="*/ 620 w 1638"/>
              <a:gd name="T117" fmla="*/ 812 h 1638"/>
              <a:gd name="T118" fmla="*/ 136 w 1638"/>
              <a:gd name="T119" fmla="*/ 773 h 1638"/>
              <a:gd name="T120" fmla="*/ 136 w 1638"/>
              <a:gd name="T121" fmla="*/ 85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38" h="1638">
                <a:moveTo>
                  <a:pt x="263" y="861"/>
                </a:moveTo>
                <a:cubicBezTo>
                  <a:pt x="528" y="861"/>
                  <a:pt x="528" y="861"/>
                  <a:pt x="528" y="861"/>
                </a:cubicBezTo>
                <a:cubicBezTo>
                  <a:pt x="536" y="906"/>
                  <a:pt x="554" y="948"/>
                  <a:pt x="579" y="984"/>
                </a:cubicBezTo>
                <a:cubicBezTo>
                  <a:pt x="388" y="1176"/>
                  <a:pt x="388" y="1176"/>
                  <a:pt x="388" y="1176"/>
                </a:cubicBezTo>
                <a:cubicBezTo>
                  <a:pt x="339" y="1156"/>
                  <a:pt x="280" y="1165"/>
                  <a:pt x="240" y="1205"/>
                </a:cubicBezTo>
                <a:cubicBezTo>
                  <a:pt x="240" y="1205"/>
                  <a:pt x="240" y="1205"/>
                  <a:pt x="240" y="1205"/>
                </a:cubicBezTo>
                <a:cubicBezTo>
                  <a:pt x="187" y="1259"/>
                  <a:pt x="187" y="1345"/>
                  <a:pt x="240" y="1398"/>
                </a:cubicBezTo>
                <a:cubicBezTo>
                  <a:pt x="267" y="1425"/>
                  <a:pt x="302" y="1438"/>
                  <a:pt x="336" y="1438"/>
                </a:cubicBezTo>
                <a:cubicBezTo>
                  <a:pt x="371" y="1438"/>
                  <a:pt x="406" y="1425"/>
                  <a:pt x="433" y="1398"/>
                </a:cubicBezTo>
                <a:cubicBezTo>
                  <a:pt x="475" y="1356"/>
                  <a:pt x="484" y="1292"/>
                  <a:pt x="459" y="1241"/>
                </a:cubicBezTo>
                <a:cubicBezTo>
                  <a:pt x="647" y="1053"/>
                  <a:pt x="647" y="1053"/>
                  <a:pt x="647" y="1053"/>
                </a:cubicBezTo>
                <a:cubicBezTo>
                  <a:pt x="684" y="1079"/>
                  <a:pt x="726" y="1097"/>
                  <a:pt x="772" y="1104"/>
                </a:cubicBezTo>
                <a:cubicBezTo>
                  <a:pt x="772" y="1374"/>
                  <a:pt x="772" y="1374"/>
                  <a:pt x="772" y="1374"/>
                </a:cubicBezTo>
                <a:cubicBezTo>
                  <a:pt x="721" y="1394"/>
                  <a:pt x="684" y="1444"/>
                  <a:pt x="684" y="1502"/>
                </a:cubicBezTo>
                <a:cubicBezTo>
                  <a:pt x="684" y="1577"/>
                  <a:pt x="745" y="1638"/>
                  <a:pt x="820" y="1638"/>
                </a:cubicBezTo>
                <a:cubicBezTo>
                  <a:pt x="895" y="1638"/>
                  <a:pt x="956" y="1577"/>
                  <a:pt x="956" y="1502"/>
                </a:cubicBezTo>
                <a:cubicBezTo>
                  <a:pt x="956" y="1444"/>
                  <a:pt x="920" y="1394"/>
                  <a:pt x="868" y="1374"/>
                </a:cubicBezTo>
                <a:cubicBezTo>
                  <a:pt x="868" y="1104"/>
                  <a:pt x="868" y="1104"/>
                  <a:pt x="868" y="1104"/>
                </a:cubicBezTo>
                <a:cubicBezTo>
                  <a:pt x="914" y="1097"/>
                  <a:pt x="957" y="1079"/>
                  <a:pt x="993" y="1053"/>
                </a:cubicBezTo>
                <a:cubicBezTo>
                  <a:pt x="1181" y="1241"/>
                  <a:pt x="1181" y="1241"/>
                  <a:pt x="1181" y="1241"/>
                </a:cubicBezTo>
                <a:cubicBezTo>
                  <a:pt x="1157" y="1292"/>
                  <a:pt x="1165" y="1355"/>
                  <a:pt x="1207" y="1397"/>
                </a:cubicBezTo>
                <a:cubicBezTo>
                  <a:pt x="1234" y="1424"/>
                  <a:pt x="1269" y="1437"/>
                  <a:pt x="1304" y="1437"/>
                </a:cubicBezTo>
                <a:cubicBezTo>
                  <a:pt x="1339" y="1437"/>
                  <a:pt x="1374" y="1424"/>
                  <a:pt x="1400" y="1397"/>
                </a:cubicBezTo>
                <a:cubicBezTo>
                  <a:pt x="1453" y="1344"/>
                  <a:pt x="1453" y="1258"/>
                  <a:pt x="1400" y="1205"/>
                </a:cubicBezTo>
                <a:cubicBezTo>
                  <a:pt x="1360" y="1165"/>
                  <a:pt x="1301" y="1155"/>
                  <a:pt x="1252" y="1175"/>
                </a:cubicBezTo>
                <a:cubicBezTo>
                  <a:pt x="1061" y="984"/>
                  <a:pt x="1061" y="984"/>
                  <a:pt x="1061" y="984"/>
                </a:cubicBezTo>
                <a:cubicBezTo>
                  <a:pt x="1087" y="948"/>
                  <a:pt x="1105" y="906"/>
                  <a:pt x="1112" y="861"/>
                </a:cubicBezTo>
                <a:cubicBezTo>
                  <a:pt x="1375" y="861"/>
                  <a:pt x="1375" y="861"/>
                  <a:pt x="1375" y="861"/>
                </a:cubicBezTo>
                <a:cubicBezTo>
                  <a:pt x="1394" y="912"/>
                  <a:pt x="1444" y="948"/>
                  <a:pt x="1502" y="948"/>
                </a:cubicBezTo>
                <a:cubicBezTo>
                  <a:pt x="1577" y="948"/>
                  <a:pt x="1638" y="887"/>
                  <a:pt x="1638" y="812"/>
                </a:cubicBezTo>
                <a:cubicBezTo>
                  <a:pt x="1638" y="737"/>
                  <a:pt x="1577" y="676"/>
                  <a:pt x="1502" y="676"/>
                </a:cubicBezTo>
                <a:cubicBezTo>
                  <a:pt x="1443" y="676"/>
                  <a:pt x="1393" y="713"/>
                  <a:pt x="1374" y="764"/>
                </a:cubicBezTo>
                <a:cubicBezTo>
                  <a:pt x="1112" y="764"/>
                  <a:pt x="1112" y="764"/>
                  <a:pt x="1112" y="764"/>
                </a:cubicBezTo>
                <a:cubicBezTo>
                  <a:pt x="1105" y="718"/>
                  <a:pt x="1086" y="676"/>
                  <a:pt x="1060" y="640"/>
                </a:cubicBezTo>
                <a:cubicBezTo>
                  <a:pt x="1242" y="458"/>
                  <a:pt x="1242" y="458"/>
                  <a:pt x="1242" y="458"/>
                </a:cubicBezTo>
                <a:cubicBezTo>
                  <a:pt x="1260" y="466"/>
                  <a:pt x="1281" y="471"/>
                  <a:pt x="1301" y="471"/>
                </a:cubicBezTo>
                <a:cubicBezTo>
                  <a:pt x="1338" y="471"/>
                  <a:pt x="1372" y="457"/>
                  <a:pt x="1398" y="431"/>
                </a:cubicBezTo>
                <a:cubicBezTo>
                  <a:pt x="1423" y="405"/>
                  <a:pt x="1438" y="371"/>
                  <a:pt x="1438" y="335"/>
                </a:cubicBezTo>
                <a:cubicBezTo>
                  <a:pt x="1438" y="298"/>
                  <a:pt x="1423" y="264"/>
                  <a:pt x="1398" y="239"/>
                </a:cubicBezTo>
                <a:cubicBezTo>
                  <a:pt x="1345" y="185"/>
                  <a:pt x="1258" y="185"/>
                  <a:pt x="1205" y="239"/>
                </a:cubicBezTo>
                <a:cubicBezTo>
                  <a:pt x="1179" y="264"/>
                  <a:pt x="1165" y="298"/>
                  <a:pt x="1165" y="335"/>
                </a:cubicBezTo>
                <a:cubicBezTo>
                  <a:pt x="1165" y="353"/>
                  <a:pt x="1169" y="371"/>
                  <a:pt x="1176" y="388"/>
                </a:cubicBezTo>
                <a:cubicBezTo>
                  <a:pt x="992" y="572"/>
                  <a:pt x="992" y="572"/>
                  <a:pt x="992" y="572"/>
                </a:cubicBezTo>
                <a:cubicBezTo>
                  <a:pt x="956" y="546"/>
                  <a:pt x="914" y="528"/>
                  <a:pt x="868" y="520"/>
                </a:cubicBezTo>
                <a:cubicBezTo>
                  <a:pt x="868" y="263"/>
                  <a:pt x="868" y="263"/>
                  <a:pt x="868" y="263"/>
                </a:cubicBezTo>
                <a:cubicBezTo>
                  <a:pt x="919" y="243"/>
                  <a:pt x="955" y="194"/>
                  <a:pt x="955" y="136"/>
                </a:cubicBezTo>
                <a:cubicBezTo>
                  <a:pt x="955" y="61"/>
                  <a:pt x="894" y="0"/>
                  <a:pt x="819" y="0"/>
                </a:cubicBezTo>
                <a:cubicBezTo>
                  <a:pt x="744" y="0"/>
                  <a:pt x="682" y="61"/>
                  <a:pt x="682" y="136"/>
                </a:cubicBezTo>
                <a:cubicBezTo>
                  <a:pt x="682" y="195"/>
                  <a:pt x="720" y="245"/>
                  <a:pt x="772" y="264"/>
                </a:cubicBezTo>
                <a:cubicBezTo>
                  <a:pt x="772" y="520"/>
                  <a:pt x="772" y="520"/>
                  <a:pt x="772" y="520"/>
                </a:cubicBezTo>
                <a:cubicBezTo>
                  <a:pt x="726" y="528"/>
                  <a:pt x="684" y="546"/>
                  <a:pt x="648" y="572"/>
                </a:cubicBezTo>
                <a:cubicBezTo>
                  <a:pt x="463" y="387"/>
                  <a:pt x="463" y="387"/>
                  <a:pt x="463" y="387"/>
                </a:cubicBezTo>
                <a:cubicBezTo>
                  <a:pt x="470" y="371"/>
                  <a:pt x="473" y="354"/>
                  <a:pt x="473" y="336"/>
                </a:cubicBezTo>
                <a:cubicBezTo>
                  <a:pt x="473" y="300"/>
                  <a:pt x="459" y="266"/>
                  <a:pt x="433" y="240"/>
                </a:cubicBezTo>
                <a:cubicBezTo>
                  <a:pt x="407" y="214"/>
                  <a:pt x="373" y="200"/>
                  <a:pt x="337" y="200"/>
                </a:cubicBezTo>
                <a:cubicBezTo>
                  <a:pt x="300" y="200"/>
                  <a:pt x="266" y="214"/>
                  <a:pt x="241" y="240"/>
                </a:cubicBezTo>
                <a:cubicBezTo>
                  <a:pt x="215" y="266"/>
                  <a:pt x="201" y="300"/>
                  <a:pt x="201" y="336"/>
                </a:cubicBezTo>
                <a:cubicBezTo>
                  <a:pt x="201" y="373"/>
                  <a:pt x="215" y="407"/>
                  <a:pt x="241" y="433"/>
                </a:cubicBezTo>
                <a:cubicBezTo>
                  <a:pt x="267" y="459"/>
                  <a:pt x="302" y="472"/>
                  <a:pt x="337" y="472"/>
                </a:cubicBezTo>
                <a:cubicBezTo>
                  <a:pt x="358" y="472"/>
                  <a:pt x="379" y="468"/>
                  <a:pt x="398" y="458"/>
                </a:cubicBezTo>
                <a:cubicBezTo>
                  <a:pt x="580" y="640"/>
                  <a:pt x="580" y="640"/>
                  <a:pt x="580" y="640"/>
                </a:cubicBezTo>
                <a:cubicBezTo>
                  <a:pt x="554" y="676"/>
                  <a:pt x="536" y="718"/>
                  <a:pt x="528" y="764"/>
                </a:cubicBezTo>
                <a:cubicBezTo>
                  <a:pt x="263" y="764"/>
                  <a:pt x="263" y="764"/>
                  <a:pt x="263" y="764"/>
                </a:cubicBezTo>
                <a:cubicBezTo>
                  <a:pt x="243" y="713"/>
                  <a:pt x="194" y="677"/>
                  <a:pt x="136" y="677"/>
                </a:cubicBezTo>
                <a:cubicBezTo>
                  <a:pt x="61" y="677"/>
                  <a:pt x="0" y="738"/>
                  <a:pt x="0" y="813"/>
                </a:cubicBezTo>
                <a:cubicBezTo>
                  <a:pt x="0" y="888"/>
                  <a:pt x="61" y="949"/>
                  <a:pt x="136" y="949"/>
                </a:cubicBezTo>
                <a:cubicBezTo>
                  <a:pt x="194" y="949"/>
                  <a:pt x="244" y="912"/>
                  <a:pt x="263" y="861"/>
                </a:cubicBezTo>
                <a:close/>
                <a:moveTo>
                  <a:pt x="365" y="1330"/>
                </a:moveTo>
                <a:cubicBezTo>
                  <a:pt x="349" y="1346"/>
                  <a:pt x="324" y="1346"/>
                  <a:pt x="308" y="1330"/>
                </a:cubicBezTo>
                <a:cubicBezTo>
                  <a:pt x="292" y="1314"/>
                  <a:pt x="292" y="1289"/>
                  <a:pt x="308" y="1273"/>
                </a:cubicBezTo>
                <a:cubicBezTo>
                  <a:pt x="324" y="1258"/>
                  <a:pt x="349" y="1258"/>
                  <a:pt x="365" y="1273"/>
                </a:cubicBezTo>
                <a:cubicBezTo>
                  <a:pt x="380" y="1289"/>
                  <a:pt x="380" y="1314"/>
                  <a:pt x="365" y="1330"/>
                </a:cubicBezTo>
                <a:close/>
                <a:moveTo>
                  <a:pt x="1275" y="1273"/>
                </a:moveTo>
                <a:cubicBezTo>
                  <a:pt x="1283" y="1265"/>
                  <a:pt x="1293" y="1261"/>
                  <a:pt x="1304" y="1261"/>
                </a:cubicBezTo>
                <a:cubicBezTo>
                  <a:pt x="1314" y="1261"/>
                  <a:pt x="1325" y="1265"/>
                  <a:pt x="1332" y="1273"/>
                </a:cubicBezTo>
                <a:cubicBezTo>
                  <a:pt x="1348" y="1288"/>
                  <a:pt x="1348" y="1314"/>
                  <a:pt x="1332" y="1329"/>
                </a:cubicBezTo>
                <a:cubicBezTo>
                  <a:pt x="1325" y="1337"/>
                  <a:pt x="1314" y="1341"/>
                  <a:pt x="1304" y="1341"/>
                </a:cubicBezTo>
                <a:cubicBezTo>
                  <a:pt x="1293" y="1341"/>
                  <a:pt x="1283" y="1337"/>
                  <a:pt x="1275" y="1329"/>
                </a:cubicBezTo>
                <a:cubicBezTo>
                  <a:pt x="1260" y="1314"/>
                  <a:pt x="1260" y="1288"/>
                  <a:pt x="1275" y="1273"/>
                </a:cubicBezTo>
                <a:close/>
                <a:moveTo>
                  <a:pt x="1502" y="772"/>
                </a:moveTo>
                <a:cubicBezTo>
                  <a:pt x="1524" y="772"/>
                  <a:pt x="1542" y="790"/>
                  <a:pt x="1542" y="812"/>
                </a:cubicBezTo>
                <a:cubicBezTo>
                  <a:pt x="1542" y="834"/>
                  <a:pt x="1524" y="852"/>
                  <a:pt x="1502" y="852"/>
                </a:cubicBezTo>
                <a:cubicBezTo>
                  <a:pt x="1480" y="852"/>
                  <a:pt x="1462" y="834"/>
                  <a:pt x="1462" y="812"/>
                </a:cubicBezTo>
                <a:cubicBezTo>
                  <a:pt x="1462" y="790"/>
                  <a:pt x="1480" y="772"/>
                  <a:pt x="1502" y="772"/>
                </a:cubicBezTo>
                <a:close/>
                <a:moveTo>
                  <a:pt x="1273" y="306"/>
                </a:moveTo>
                <a:cubicBezTo>
                  <a:pt x="1289" y="291"/>
                  <a:pt x="1314" y="291"/>
                  <a:pt x="1330" y="306"/>
                </a:cubicBezTo>
                <a:cubicBezTo>
                  <a:pt x="1337" y="314"/>
                  <a:pt x="1341" y="324"/>
                  <a:pt x="1341" y="335"/>
                </a:cubicBezTo>
                <a:cubicBezTo>
                  <a:pt x="1341" y="346"/>
                  <a:pt x="1337" y="356"/>
                  <a:pt x="1330" y="363"/>
                </a:cubicBezTo>
                <a:cubicBezTo>
                  <a:pt x="1322" y="371"/>
                  <a:pt x="1312" y="375"/>
                  <a:pt x="1301" y="375"/>
                </a:cubicBezTo>
                <a:cubicBezTo>
                  <a:pt x="1291" y="375"/>
                  <a:pt x="1281" y="371"/>
                  <a:pt x="1273" y="363"/>
                </a:cubicBezTo>
                <a:cubicBezTo>
                  <a:pt x="1265" y="356"/>
                  <a:pt x="1261" y="346"/>
                  <a:pt x="1261" y="335"/>
                </a:cubicBezTo>
                <a:cubicBezTo>
                  <a:pt x="1261" y="324"/>
                  <a:pt x="1265" y="314"/>
                  <a:pt x="1273" y="306"/>
                </a:cubicBezTo>
                <a:close/>
                <a:moveTo>
                  <a:pt x="370" y="359"/>
                </a:moveTo>
                <a:cubicBezTo>
                  <a:pt x="369" y="360"/>
                  <a:pt x="369" y="360"/>
                  <a:pt x="369" y="360"/>
                </a:cubicBezTo>
                <a:cubicBezTo>
                  <a:pt x="367" y="362"/>
                  <a:pt x="365" y="364"/>
                  <a:pt x="364" y="366"/>
                </a:cubicBezTo>
                <a:cubicBezTo>
                  <a:pt x="348" y="380"/>
                  <a:pt x="324" y="380"/>
                  <a:pt x="309" y="365"/>
                </a:cubicBezTo>
                <a:cubicBezTo>
                  <a:pt x="301" y="357"/>
                  <a:pt x="297" y="347"/>
                  <a:pt x="297" y="336"/>
                </a:cubicBezTo>
                <a:cubicBezTo>
                  <a:pt x="297" y="326"/>
                  <a:pt x="301" y="315"/>
                  <a:pt x="309" y="308"/>
                </a:cubicBezTo>
                <a:cubicBezTo>
                  <a:pt x="316" y="300"/>
                  <a:pt x="326" y="296"/>
                  <a:pt x="337" y="296"/>
                </a:cubicBezTo>
                <a:cubicBezTo>
                  <a:pt x="348" y="296"/>
                  <a:pt x="358" y="300"/>
                  <a:pt x="365" y="308"/>
                </a:cubicBezTo>
                <a:cubicBezTo>
                  <a:pt x="373" y="315"/>
                  <a:pt x="377" y="326"/>
                  <a:pt x="377" y="336"/>
                </a:cubicBezTo>
                <a:cubicBezTo>
                  <a:pt x="377" y="345"/>
                  <a:pt x="374" y="353"/>
                  <a:pt x="370" y="359"/>
                </a:cubicBezTo>
                <a:close/>
                <a:moveTo>
                  <a:pt x="820" y="1542"/>
                </a:moveTo>
                <a:cubicBezTo>
                  <a:pt x="798" y="1542"/>
                  <a:pt x="780" y="1524"/>
                  <a:pt x="780" y="1502"/>
                </a:cubicBezTo>
                <a:cubicBezTo>
                  <a:pt x="780" y="1480"/>
                  <a:pt x="798" y="1462"/>
                  <a:pt x="820" y="1462"/>
                </a:cubicBezTo>
                <a:cubicBezTo>
                  <a:pt x="842" y="1462"/>
                  <a:pt x="860" y="1480"/>
                  <a:pt x="860" y="1502"/>
                </a:cubicBezTo>
                <a:cubicBezTo>
                  <a:pt x="860" y="1524"/>
                  <a:pt x="842" y="1542"/>
                  <a:pt x="820" y="1542"/>
                </a:cubicBezTo>
                <a:close/>
                <a:moveTo>
                  <a:pt x="819" y="96"/>
                </a:moveTo>
                <a:cubicBezTo>
                  <a:pt x="841" y="96"/>
                  <a:pt x="859" y="114"/>
                  <a:pt x="859" y="136"/>
                </a:cubicBezTo>
                <a:cubicBezTo>
                  <a:pt x="859" y="158"/>
                  <a:pt x="841" y="176"/>
                  <a:pt x="819" y="176"/>
                </a:cubicBezTo>
                <a:cubicBezTo>
                  <a:pt x="797" y="176"/>
                  <a:pt x="779" y="158"/>
                  <a:pt x="779" y="136"/>
                </a:cubicBezTo>
                <a:cubicBezTo>
                  <a:pt x="779" y="114"/>
                  <a:pt x="797" y="96"/>
                  <a:pt x="819" y="96"/>
                </a:cubicBezTo>
                <a:close/>
                <a:moveTo>
                  <a:pt x="620" y="812"/>
                </a:moveTo>
                <a:cubicBezTo>
                  <a:pt x="620" y="702"/>
                  <a:pt x="710" y="613"/>
                  <a:pt x="820" y="613"/>
                </a:cubicBezTo>
                <a:cubicBezTo>
                  <a:pt x="820" y="613"/>
                  <a:pt x="820" y="613"/>
                  <a:pt x="820" y="613"/>
                </a:cubicBezTo>
                <a:cubicBezTo>
                  <a:pt x="930" y="613"/>
                  <a:pt x="1020" y="702"/>
                  <a:pt x="1020" y="812"/>
                </a:cubicBezTo>
                <a:cubicBezTo>
                  <a:pt x="1020" y="923"/>
                  <a:pt x="930" y="1012"/>
                  <a:pt x="820" y="1012"/>
                </a:cubicBezTo>
                <a:cubicBezTo>
                  <a:pt x="710" y="1012"/>
                  <a:pt x="620" y="923"/>
                  <a:pt x="620" y="812"/>
                </a:cubicBezTo>
                <a:close/>
                <a:moveTo>
                  <a:pt x="96" y="813"/>
                </a:moveTo>
                <a:cubicBezTo>
                  <a:pt x="96" y="791"/>
                  <a:pt x="114" y="773"/>
                  <a:pt x="136" y="773"/>
                </a:cubicBezTo>
                <a:cubicBezTo>
                  <a:pt x="158" y="773"/>
                  <a:pt x="176" y="791"/>
                  <a:pt x="176" y="813"/>
                </a:cubicBezTo>
                <a:cubicBezTo>
                  <a:pt x="176" y="835"/>
                  <a:pt x="158" y="853"/>
                  <a:pt x="136" y="853"/>
                </a:cubicBezTo>
                <a:cubicBezTo>
                  <a:pt x="114" y="853"/>
                  <a:pt x="96" y="835"/>
                  <a:pt x="96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1" name="Freeform 236"/>
          <p:cNvSpPr>
            <a:spLocks noEditPoints="1"/>
          </p:cNvSpPr>
          <p:nvPr/>
        </p:nvSpPr>
        <p:spPr bwMode="auto">
          <a:xfrm>
            <a:off x="8886550" y="4591199"/>
            <a:ext cx="398264" cy="378461"/>
          </a:xfrm>
          <a:custGeom>
            <a:avLst/>
            <a:gdLst>
              <a:gd name="T0" fmla="*/ 399 w 1662"/>
              <a:gd name="T1" fmla="*/ 1020 h 1580"/>
              <a:gd name="T2" fmla="*/ 279 w 1662"/>
              <a:gd name="T3" fmla="*/ 1390 h 1580"/>
              <a:gd name="T4" fmla="*/ 329 w 1662"/>
              <a:gd name="T5" fmla="*/ 1544 h 1580"/>
              <a:gd name="T6" fmla="*/ 491 w 1662"/>
              <a:gd name="T7" fmla="*/ 1544 h 1580"/>
              <a:gd name="T8" fmla="*/ 806 w 1662"/>
              <a:gd name="T9" fmla="*/ 1315 h 1580"/>
              <a:gd name="T10" fmla="*/ 856 w 1662"/>
              <a:gd name="T11" fmla="*/ 1315 h 1580"/>
              <a:gd name="T12" fmla="*/ 1171 w 1662"/>
              <a:gd name="T13" fmla="*/ 1544 h 1580"/>
              <a:gd name="T14" fmla="*/ 1252 w 1662"/>
              <a:gd name="T15" fmla="*/ 1571 h 1580"/>
              <a:gd name="T16" fmla="*/ 1333 w 1662"/>
              <a:gd name="T17" fmla="*/ 1544 h 1580"/>
              <a:gd name="T18" fmla="*/ 1383 w 1662"/>
              <a:gd name="T19" fmla="*/ 1390 h 1580"/>
              <a:gd name="T20" fmla="*/ 1263 w 1662"/>
              <a:gd name="T21" fmla="*/ 1020 h 1580"/>
              <a:gd name="T22" fmla="*/ 1278 w 1662"/>
              <a:gd name="T23" fmla="*/ 973 h 1580"/>
              <a:gd name="T24" fmla="*/ 1593 w 1662"/>
              <a:gd name="T25" fmla="*/ 744 h 1580"/>
              <a:gd name="T26" fmla="*/ 1643 w 1662"/>
              <a:gd name="T27" fmla="*/ 590 h 1580"/>
              <a:gd name="T28" fmla="*/ 1512 w 1662"/>
              <a:gd name="T29" fmla="*/ 494 h 1580"/>
              <a:gd name="T30" fmla="*/ 1122 w 1662"/>
              <a:gd name="T31" fmla="*/ 494 h 1580"/>
              <a:gd name="T32" fmla="*/ 1082 w 1662"/>
              <a:gd name="T33" fmla="*/ 465 h 1580"/>
              <a:gd name="T34" fmla="*/ 962 w 1662"/>
              <a:gd name="T35" fmla="*/ 95 h 1580"/>
              <a:gd name="T36" fmla="*/ 831 w 1662"/>
              <a:gd name="T37" fmla="*/ 0 h 1580"/>
              <a:gd name="T38" fmla="*/ 700 w 1662"/>
              <a:gd name="T39" fmla="*/ 95 h 1580"/>
              <a:gd name="T40" fmla="*/ 579 w 1662"/>
              <a:gd name="T41" fmla="*/ 465 h 1580"/>
              <a:gd name="T42" fmla="*/ 540 w 1662"/>
              <a:gd name="T43" fmla="*/ 494 h 1580"/>
              <a:gd name="T44" fmla="*/ 150 w 1662"/>
              <a:gd name="T45" fmla="*/ 494 h 1580"/>
              <a:gd name="T46" fmla="*/ 19 w 1662"/>
              <a:gd name="T47" fmla="*/ 590 h 1580"/>
              <a:gd name="T48" fmla="*/ 69 w 1662"/>
              <a:gd name="T49" fmla="*/ 744 h 1580"/>
              <a:gd name="T50" fmla="*/ 384 w 1662"/>
              <a:gd name="T51" fmla="*/ 973 h 1580"/>
              <a:gd name="T52" fmla="*/ 399 w 1662"/>
              <a:gd name="T53" fmla="*/ 1020 h 1580"/>
              <a:gd name="T54" fmla="*/ 110 w 1662"/>
              <a:gd name="T55" fmla="*/ 619 h 1580"/>
              <a:gd name="T56" fmla="*/ 150 w 1662"/>
              <a:gd name="T57" fmla="*/ 590 h 1580"/>
              <a:gd name="T58" fmla="*/ 540 w 1662"/>
              <a:gd name="T59" fmla="*/ 590 h 1580"/>
              <a:gd name="T60" fmla="*/ 671 w 1662"/>
              <a:gd name="T61" fmla="*/ 495 h 1580"/>
              <a:gd name="T62" fmla="*/ 791 w 1662"/>
              <a:gd name="T63" fmla="*/ 125 h 1580"/>
              <a:gd name="T64" fmla="*/ 831 w 1662"/>
              <a:gd name="T65" fmla="*/ 96 h 1580"/>
              <a:gd name="T66" fmla="*/ 871 w 1662"/>
              <a:gd name="T67" fmla="*/ 125 h 1580"/>
              <a:gd name="T68" fmla="*/ 991 w 1662"/>
              <a:gd name="T69" fmla="*/ 495 h 1580"/>
              <a:gd name="T70" fmla="*/ 1122 w 1662"/>
              <a:gd name="T71" fmla="*/ 590 h 1580"/>
              <a:gd name="T72" fmla="*/ 1512 w 1662"/>
              <a:gd name="T73" fmla="*/ 590 h 1580"/>
              <a:gd name="T74" fmla="*/ 1552 w 1662"/>
              <a:gd name="T75" fmla="*/ 619 h 1580"/>
              <a:gd name="T76" fmla="*/ 1537 w 1662"/>
              <a:gd name="T77" fmla="*/ 666 h 1580"/>
              <a:gd name="T78" fmla="*/ 1221 w 1662"/>
              <a:gd name="T79" fmla="*/ 895 h 1580"/>
              <a:gd name="T80" fmla="*/ 1171 w 1662"/>
              <a:gd name="T81" fmla="*/ 1049 h 1580"/>
              <a:gd name="T82" fmla="*/ 1292 w 1662"/>
              <a:gd name="T83" fmla="*/ 1420 h 1580"/>
              <a:gd name="T84" fmla="*/ 1276 w 1662"/>
              <a:gd name="T85" fmla="*/ 1467 h 1580"/>
              <a:gd name="T86" fmla="*/ 1227 w 1662"/>
              <a:gd name="T87" fmla="*/ 1467 h 1580"/>
              <a:gd name="T88" fmla="*/ 912 w 1662"/>
              <a:gd name="T89" fmla="*/ 1238 h 1580"/>
              <a:gd name="T90" fmla="*/ 831 w 1662"/>
              <a:gd name="T91" fmla="*/ 1211 h 1580"/>
              <a:gd name="T92" fmla="*/ 750 w 1662"/>
              <a:gd name="T93" fmla="*/ 1238 h 1580"/>
              <a:gd name="T94" fmla="*/ 435 w 1662"/>
              <a:gd name="T95" fmla="*/ 1467 h 1580"/>
              <a:gd name="T96" fmla="*/ 385 w 1662"/>
              <a:gd name="T97" fmla="*/ 1467 h 1580"/>
              <a:gd name="T98" fmla="*/ 370 w 1662"/>
              <a:gd name="T99" fmla="*/ 1420 h 1580"/>
              <a:gd name="T100" fmla="*/ 491 w 1662"/>
              <a:gd name="T101" fmla="*/ 1049 h 1580"/>
              <a:gd name="T102" fmla="*/ 441 w 1662"/>
              <a:gd name="T103" fmla="*/ 895 h 1580"/>
              <a:gd name="T104" fmla="*/ 125 w 1662"/>
              <a:gd name="T105" fmla="*/ 666 h 1580"/>
              <a:gd name="T106" fmla="*/ 110 w 1662"/>
              <a:gd name="T107" fmla="*/ 619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2" h="1580">
                <a:moveTo>
                  <a:pt x="399" y="1020"/>
                </a:moveTo>
                <a:cubicBezTo>
                  <a:pt x="279" y="1390"/>
                  <a:pt x="279" y="1390"/>
                  <a:pt x="279" y="1390"/>
                </a:cubicBezTo>
                <a:cubicBezTo>
                  <a:pt x="260" y="1448"/>
                  <a:pt x="280" y="1509"/>
                  <a:pt x="329" y="1544"/>
                </a:cubicBezTo>
                <a:cubicBezTo>
                  <a:pt x="378" y="1580"/>
                  <a:pt x="442" y="1580"/>
                  <a:pt x="491" y="1544"/>
                </a:cubicBezTo>
                <a:cubicBezTo>
                  <a:pt x="806" y="1315"/>
                  <a:pt x="806" y="1315"/>
                  <a:pt x="806" y="1315"/>
                </a:cubicBezTo>
                <a:cubicBezTo>
                  <a:pt x="821" y="1305"/>
                  <a:pt x="841" y="1305"/>
                  <a:pt x="856" y="1315"/>
                </a:cubicBezTo>
                <a:cubicBezTo>
                  <a:pt x="1171" y="1544"/>
                  <a:pt x="1171" y="1544"/>
                  <a:pt x="1171" y="1544"/>
                </a:cubicBezTo>
                <a:cubicBezTo>
                  <a:pt x="1195" y="1562"/>
                  <a:pt x="1224" y="1571"/>
                  <a:pt x="1252" y="1571"/>
                </a:cubicBezTo>
                <a:cubicBezTo>
                  <a:pt x="1280" y="1571"/>
                  <a:pt x="1308" y="1562"/>
                  <a:pt x="1333" y="1544"/>
                </a:cubicBezTo>
                <a:cubicBezTo>
                  <a:pt x="1382" y="1509"/>
                  <a:pt x="1402" y="1448"/>
                  <a:pt x="1383" y="1390"/>
                </a:cubicBezTo>
                <a:cubicBezTo>
                  <a:pt x="1263" y="1020"/>
                  <a:pt x="1263" y="1020"/>
                  <a:pt x="1263" y="1020"/>
                </a:cubicBezTo>
                <a:cubicBezTo>
                  <a:pt x="1257" y="1002"/>
                  <a:pt x="1263" y="984"/>
                  <a:pt x="1278" y="973"/>
                </a:cubicBezTo>
                <a:cubicBezTo>
                  <a:pt x="1593" y="744"/>
                  <a:pt x="1593" y="744"/>
                  <a:pt x="1593" y="744"/>
                </a:cubicBezTo>
                <a:cubicBezTo>
                  <a:pt x="1642" y="708"/>
                  <a:pt x="1662" y="648"/>
                  <a:pt x="1643" y="590"/>
                </a:cubicBezTo>
                <a:cubicBezTo>
                  <a:pt x="1624" y="532"/>
                  <a:pt x="1573" y="494"/>
                  <a:pt x="1512" y="494"/>
                </a:cubicBezTo>
                <a:cubicBezTo>
                  <a:pt x="1122" y="494"/>
                  <a:pt x="1122" y="494"/>
                  <a:pt x="1122" y="494"/>
                </a:cubicBezTo>
                <a:cubicBezTo>
                  <a:pt x="1104" y="494"/>
                  <a:pt x="1088" y="483"/>
                  <a:pt x="1082" y="465"/>
                </a:cubicBezTo>
                <a:cubicBezTo>
                  <a:pt x="962" y="95"/>
                  <a:pt x="962" y="95"/>
                  <a:pt x="962" y="95"/>
                </a:cubicBezTo>
                <a:cubicBezTo>
                  <a:pt x="943" y="37"/>
                  <a:pt x="892" y="0"/>
                  <a:pt x="831" y="0"/>
                </a:cubicBezTo>
                <a:cubicBezTo>
                  <a:pt x="770" y="0"/>
                  <a:pt x="719" y="37"/>
                  <a:pt x="700" y="95"/>
                </a:cubicBezTo>
                <a:cubicBezTo>
                  <a:pt x="579" y="465"/>
                  <a:pt x="579" y="465"/>
                  <a:pt x="579" y="465"/>
                </a:cubicBezTo>
                <a:cubicBezTo>
                  <a:pt x="574" y="483"/>
                  <a:pt x="558" y="494"/>
                  <a:pt x="540" y="494"/>
                </a:cubicBezTo>
                <a:cubicBezTo>
                  <a:pt x="150" y="494"/>
                  <a:pt x="150" y="494"/>
                  <a:pt x="150" y="494"/>
                </a:cubicBezTo>
                <a:cubicBezTo>
                  <a:pt x="89" y="494"/>
                  <a:pt x="38" y="532"/>
                  <a:pt x="19" y="590"/>
                </a:cubicBezTo>
                <a:cubicBezTo>
                  <a:pt x="0" y="648"/>
                  <a:pt x="20" y="708"/>
                  <a:pt x="69" y="744"/>
                </a:cubicBezTo>
                <a:cubicBezTo>
                  <a:pt x="384" y="973"/>
                  <a:pt x="384" y="973"/>
                  <a:pt x="384" y="973"/>
                </a:cubicBezTo>
                <a:cubicBezTo>
                  <a:pt x="399" y="984"/>
                  <a:pt x="405" y="1002"/>
                  <a:pt x="399" y="1020"/>
                </a:cubicBezTo>
                <a:close/>
                <a:moveTo>
                  <a:pt x="110" y="619"/>
                </a:moveTo>
                <a:cubicBezTo>
                  <a:pt x="112" y="613"/>
                  <a:pt x="122" y="590"/>
                  <a:pt x="150" y="590"/>
                </a:cubicBezTo>
                <a:cubicBezTo>
                  <a:pt x="540" y="590"/>
                  <a:pt x="540" y="590"/>
                  <a:pt x="540" y="590"/>
                </a:cubicBezTo>
                <a:cubicBezTo>
                  <a:pt x="599" y="590"/>
                  <a:pt x="652" y="552"/>
                  <a:pt x="671" y="495"/>
                </a:cubicBezTo>
                <a:cubicBezTo>
                  <a:pt x="791" y="125"/>
                  <a:pt x="791" y="125"/>
                  <a:pt x="791" y="125"/>
                </a:cubicBezTo>
                <a:cubicBezTo>
                  <a:pt x="800" y="98"/>
                  <a:pt x="824" y="96"/>
                  <a:pt x="831" y="96"/>
                </a:cubicBezTo>
                <a:cubicBezTo>
                  <a:pt x="838" y="96"/>
                  <a:pt x="862" y="98"/>
                  <a:pt x="871" y="125"/>
                </a:cubicBezTo>
                <a:cubicBezTo>
                  <a:pt x="991" y="495"/>
                  <a:pt x="991" y="495"/>
                  <a:pt x="991" y="495"/>
                </a:cubicBezTo>
                <a:cubicBezTo>
                  <a:pt x="1010" y="552"/>
                  <a:pt x="1062" y="590"/>
                  <a:pt x="1122" y="590"/>
                </a:cubicBezTo>
                <a:cubicBezTo>
                  <a:pt x="1512" y="590"/>
                  <a:pt x="1512" y="590"/>
                  <a:pt x="1512" y="590"/>
                </a:cubicBezTo>
                <a:cubicBezTo>
                  <a:pt x="1540" y="590"/>
                  <a:pt x="1550" y="613"/>
                  <a:pt x="1552" y="619"/>
                </a:cubicBezTo>
                <a:cubicBezTo>
                  <a:pt x="1554" y="626"/>
                  <a:pt x="1559" y="650"/>
                  <a:pt x="1537" y="666"/>
                </a:cubicBezTo>
                <a:cubicBezTo>
                  <a:pt x="1221" y="895"/>
                  <a:pt x="1221" y="895"/>
                  <a:pt x="1221" y="895"/>
                </a:cubicBezTo>
                <a:cubicBezTo>
                  <a:pt x="1173" y="930"/>
                  <a:pt x="1153" y="992"/>
                  <a:pt x="1171" y="1049"/>
                </a:cubicBezTo>
                <a:cubicBezTo>
                  <a:pt x="1292" y="1420"/>
                  <a:pt x="1292" y="1420"/>
                  <a:pt x="1292" y="1420"/>
                </a:cubicBezTo>
                <a:cubicBezTo>
                  <a:pt x="1300" y="1447"/>
                  <a:pt x="1282" y="1463"/>
                  <a:pt x="1276" y="1467"/>
                </a:cubicBezTo>
                <a:cubicBezTo>
                  <a:pt x="1271" y="1471"/>
                  <a:pt x="1250" y="1483"/>
                  <a:pt x="1227" y="1467"/>
                </a:cubicBezTo>
                <a:cubicBezTo>
                  <a:pt x="912" y="1238"/>
                  <a:pt x="912" y="1238"/>
                  <a:pt x="912" y="1238"/>
                </a:cubicBezTo>
                <a:cubicBezTo>
                  <a:pt x="888" y="1220"/>
                  <a:pt x="859" y="1211"/>
                  <a:pt x="831" y="1211"/>
                </a:cubicBezTo>
                <a:cubicBezTo>
                  <a:pt x="803" y="1211"/>
                  <a:pt x="774" y="1220"/>
                  <a:pt x="750" y="1238"/>
                </a:cubicBezTo>
                <a:cubicBezTo>
                  <a:pt x="435" y="1467"/>
                  <a:pt x="435" y="1467"/>
                  <a:pt x="435" y="1467"/>
                </a:cubicBezTo>
                <a:cubicBezTo>
                  <a:pt x="412" y="1483"/>
                  <a:pt x="391" y="1471"/>
                  <a:pt x="385" y="1467"/>
                </a:cubicBezTo>
                <a:cubicBezTo>
                  <a:pt x="380" y="1463"/>
                  <a:pt x="361" y="1447"/>
                  <a:pt x="370" y="1420"/>
                </a:cubicBezTo>
                <a:cubicBezTo>
                  <a:pt x="491" y="1049"/>
                  <a:pt x="491" y="1049"/>
                  <a:pt x="491" y="1049"/>
                </a:cubicBezTo>
                <a:cubicBezTo>
                  <a:pt x="509" y="992"/>
                  <a:pt x="489" y="930"/>
                  <a:pt x="441" y="895"/>
                </a:cubicBezTo>
                <a:cubicBezTo>
                  <a:pt x="125" y="666"/>
                  <a:pt x="125" y="666"/>
                  <a:pt x="125" y="666"/>
                </a:cubicBezTo>
                <a:cubicBezTo>
                  <a:pt x="102" y="650"/>
                  <a:pt x="108" y="626"/>
                  <a:pt x="110" y="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2" name="Freeform 259"/>
          <p:cNvSpPr>
            <a:spLocks noEditPoints="1"/>
          </p:cNvSpPr>
          <p:nvPr/>
        </p:nvSpPr>
        <p:spPr bwMode="auto">
          <a:xfrm>
            <a:off x="8889338" y="3236038"/>
            <a:ext cx="392689" cy="392396"/>
          </a:xfrm>
          <a:custGeom>
            <a:avLst/>
            <a:gdLst>
              <a:gd name="T0" fmla="*/ 1195 w 1639"/>
              <a:gd name="T1" fmla="*/ 1638 h 1638"/>
              <a:gd name="T2" fmla="*/ 1639 w 1639"/>
              <a:gd name="T3" fmla="*/ 1195 h 1638"/>
              <a:gd name="T4" fmla="*/ 1639 w 1639"/>
              <a:gd name="T5" fmla="*/ 443 h 1638"/>
              <a:gd name="T6" fmla="*/ 1195 w 1639"/>
              <a:gd name="T7" fmla="*/ 0 h 1638"/>
              <a:gd name="T8" fmla="*/ 444 w 1639"/>
              <a:gd name="T9" fmla="*/ 0 h 1638"/>
              <a:gd name="T10" fmla="*/ 0 w 1639"/>
              <a:gd name="T11" fmla="*/ 443 h 1638"/>
              <a:gd name="T12" fmla="*/ 0 w 1639"/>
              <a:gd name="T13" fmla="*/ 1195 h 1638"/>
              <a:gd name="T14" fmla="*/ 444 w 1639"/>
              <a:gd name="T15" fmla="*/ 1638 h 1638"/>
              <a:gd name="T16" fmla="*/ 1195 w 1639"/>
              <a:gd name="T17" fmla="*/ 1638 h 1638"/>
              <a:gd name="T18" fmla="*/ 96 w 1639"/>
              <a:gd name="T19" fmla="*/ 443 h 1638"/>
              <a:gd name="T20" fmla="*/ 444 w 1639"/>
              <a:gd name="T21" fmla="*/ 96 h 1638"/>
              <a:gd name="T22" fmla="*/ 1195 w 1639"/>
              <a:gd name="T23" fmla="*/ 96 h 1638"/>
              <a:gd name="T24" fmla="*/ 1543 w 1639"/>
              <a:gd name="T25" fmla="*/ 443 h 1638"/>
              <a:gd name="T26" fmla="*/ 1543 w 1639"/>
              <a:gd name="T27" fmla="*/ 835 h 1638"/>
              <a:gd name="T28" fmla="*/ 1257 w 1639"/>
              <a:gd name="T29" fmla="*/ 533 h 1638"/>
              <a:gd name="T30" fmla="*/ 1165 w 1639"/>
              <a:gd name="T31" fmla="*/ 497 h 1638"/>
              <a:gd name="T32" fmla="*/ 1078 w 1639"/>
              <a:gd name="T33" fmla="*/ 545 h 1638"/>
              <a:gd name="T34" fmla="*/ 706 w 1639"/>
              <a:gd name="T35" fmla="*/ 1057 h 1638"/>
              <a:gd name="T36" fmla="*/ 691 w 1639"/>
              <a:gd name="T37" fmla="*/ 1065 h 1638"/>
              <a:gd name="T38" fmla="*/ 675 w 1639"/>
              <a:gd name="T39" fmla="*/ 1060 h 1638"/>
              <a:gd name="T40" fmla="*/ 465 w 1639"/>
              <a:gd name="T41" fmla="*/ 866 h 1638"/>
              <a:gd name="T42" fmla="*/ 307 w 1639"/>
              <a:gd name="T43" fmla="*/ 866 h 1638"/>
              <a:gd name="T44" fmla="*/ 96 w 1639"/>
              <a:gd name="T45" fmla="*/ 1060 h 1638"/>
              <a:gd name="T46" fmla="*/ 96 w 1639"/>
              <a:gd name="T47" fmla="*/ 443 h 1638"/>
              <a:gd name="T48" fmla="*/ 96 w 1639"/>
              <a:gd name="T49" fmla="*/ 1195 h 1638"/>
              <a:gd name="T50" fmla="*/ 96 w 1639"/>
              <a:gd name="T51" fmla="*/ 1191 h 1638"/>
              <a:gd name="T52" fmla="*/ 372 w 1639"/>
              <a:gd name="T53" fmla="*/ 937 h 1638"/>
              <a:gd name="T54" fmla="*/ 400 w 1639"/>
              <a:gd name="T55" fmla="*/ 937 h 1638"/>
              <a:gd name="T56" fmla="*/ 611 w 1639"/>
              <a:gd name="T57" fmla="*/ 1130 h 1638"/>
              <a:gd name="T58" fmla="*/ 701 w 1639"/>
              <a:gd name="T59" fmla="*/ 1161 h 1638"/>
              <a:gd name="T60" fmla="*/ 784 w 1639"/>
              <a:gd name="T61" fmla="*/ 1113 h 1638"/>
              <a:gd name="T62" fmla="*/ 1156 w 1639"/>
              <a:gd name="T63" fmla="*/ 602 h 1638"/>
              <a:gd name="T64" fmla="*/ 1171 w 1639"/>
              <a:gd name="T65" fmla="*/ 593 h 1638"/>
              <a:gd name="T66" fmla="*/ 1187 w 1639"/>
              <a:gd name="T67" fmla="*/ 600 h 1638"/>
              <a:gd name="T68" fmla="*/ 1543 w 1639"/>
              <a:gd name="T69" fmla="*/ 974 h 1638"/>
              <a:gd name="T70" fmla="*/ 1543 w 1639"/>
              <a:gd name="T71" fmla="*/ 1195 h 1638"/>
              <a:gd name="T72" fmla="*/ 1195 w 1639"/>
              <a:gd name="T73" fmla="*/ 1542 h 1638"/>
              <a:gd name="T74" fmla="*/ 444 w 1639"/>
              <a:gd name="T75" fmla="*/ 1542 h 1638"/>
              <a:gd name="T76" fmla="*/ 96 w 1639"/>
              <a:gd name="T77" fmla="*/ 1195 h 1638"/>
              <a:gd name="T78" fmla="*/ 458 w 1639"/>
              <a:gd name="T79" fmla="*/ 615 h 1638"/>
              <a:gd name="T80" fmla="*/ 626 w 1639"/>
              <a:gd name="T81" fmla="*/ 446 h 1638"/>
              <a:gd name="T82" fmla="*/ 458 w 1639"/>
              <a:gd name="T83" fmla="*/ 277 h 1638"/>
              <a:gd name="T84" fmla="*/ 289 w 1639"/>
              <a:gd name="T85" fmla="*/ 446 h 1638"/>
              <a:gd name="T86" fmla="*/ 458 w 1639"/>
              <a:gd name="T87" fmla="*/ 615 h 1638"/>
              <a:gd name="T88" fmla="*/ 458 w 1639"/>
              <a:gd name="T89" fmla="*/ 373 h 1638"/>
              <a:gd name="T90" fmla="*/ 530 w 1639"/>
              <a:gd name="T91" fmla="*/ 446 h 1638"/>
              <a:gd name="T92" fmla="*/ 458 w 1639"/>
              <a:gd name="T93" fmla="*/ 519 h 1638"/>
              <a:gd name="T94" fmla="*/ 385 w 1639"/>
              <a:gd name="T95" fmla="*/ 446 h 1638"/>
              <a:gd name="T96" fmla="*/ 458 w 1639"/>
              <a:gd name="T97" fmla="*/ 373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9" h="1638">
                <a:moveTo>
                  <a:pt x="1195" y="1638"/>
                </a:moveTo>
                <a:cubicBezTo>
                  <a:pt x="1440" y="1638"/>
                  <a:pt x="1639" y="1439"/>
                  <a:pt x="1639" y="1195"/>
                </a:cubicBezTo>
                <a:cubicBezTo>
                  <a:pt x="1639" y="443"/>
                  <a:pt x="1639" y="443"/>
                  <a:pt x="1639" y="443"/>
                </a:cubicBezTo>
                <a:cubicBezTo>
                  <a:pt x="1639" y="199"/>
                  <a:pt x="1440" y="0"/>
                  <a:pt x="1195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199" y="0"/>
                  <a:pt x="0" y="199"/>
                  <a:pt x="0" y="443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0" y="1439"/>
                  <a:pt x="199" y="1638"/>
                  <a:pt x="444" y="1638"/>
                </a:cubicBezTo>
                <a:lnTo>
                  <a:pt x="1195" y="1638"/>
                </a:lnTo>
                <a:close/>
                <a:moveTo>
                  <a:pt x="96" y="443"/>
                </a:moveTo>
                <a:cubicBezTo>
                  <a:pt x="96" y="252"/>
                  <a:pt x="252" y="96"/>
                  <a:pt x="444" y="96"/>
                </a:cubicBezTo>
                <a:cubicBezTo>
                  <a:pt x="1195" y="96"/>
                  <a:pt x="1195" y="96"/>
                  <a:pt x="1195" y="96"/>
                </a:cubicBezTo>
                <a:cubicBezTo>
                  <a:pt x="1387" y="96"/>
                  <a:pt x="1543" y="252"/>
                  <a:pt x="1543" y="443"/>
                </a:cubicBezTo>
                <a:cubicBezTo>
                  <a:pt x="1543" y="835"/>
                  <a:pt x="1543" y="835"/>
                  <a:pt x="1543" y="835"/>
                </a:cubicBezTo>
                <a:cubicBezTo>
                  <a:pt x="1257" y="533"/>
                  <a:pt x="1257" y="533"/>
                  <a:pt x="1257" y="533"/>
                </a:cubicBezTo>
                <a:cubicBezTo>
                  <a:pt x="1233" y="508"/>
                  <a:pt x="1199" y="495"/>
                  <a:pt x="1165" y="497"/>
                </a:cubicBezTo>
                <a:cubicBezTo>
                  <a:pt x="1130" y="500"/>
                  <a:pt x="1098" y="517"/>
                  <a:pt x="1078" y="545"/>
                </a:cubicBezTo>
                <a:cubicBezTo>
                  <a:pt x="706" y="1057"/>
                  <a:pt x="706" y="1057"/>
                  <a:pt x="706" y="1057"/>
                </a:cubicBezTo>
                <a:cubicBezTo>
                  <a:pt x="701" y="1063"/>
                  <a:pt x="695" y="1065"/>
                  <a:pt x="691" y="1065"/>
                </a:cubicBezTo>
                <a:cubicBezTo>
                  <a:pt x="688" y="1065"/>
                  <a:pt x="681" y="1065"/>
                  <a:pt x="675" y="1060"/>
                </a:cubicBezTo>
                <a:cubicBezTo>
                  <a:pt x="465" y="866"/>
                  <a:pt x="465" y="866"/>
                  <a:pt x="465" y="866"/>
                </a:cubicBezTo>
                <a:cubicBezTo>
                  <a:pt x="420" y="826"/>
                  <a:pt x="351" y="826"/>
                  <a:pt x="307" y="866"/>
                </a:cubicBezTo>
                <a:cubicBezTo>
                  <a:pt x="96" y="1060"/>
                  <a:pt x="96" y="1060"/>
                  <a:pt x="96" y="1060"/>
                </a:cubicBezTo>
                <a:lnTo>
                  <a:pt x="96" y="443"/>
                </a:lnTo>
                <a:close/>
                <a:moveTo>
                  <a:pt x="96" y="1195"/>
                </a:moveTo>
                <a:cubicBezTo>
                  <a:pt x="96" y="1191"/>
                  <a:pt x="96" y="1191"/>
                  <a:pt x="96" y="1191"/>
                </a:cubicBezTo>
                <a:cubicBezTo>
                  <a:pt x="372" y="937"/>
                  <a:pt x="372" y="937"/>
                  <a:pt x="372" y="937"/>
                </a:cubicBezTo>
                <a:cubicBezTo>
                  <a:pt x="380" y="930"/>
                  <a:pt x="392" y="930"/>
                  <a:pt x="400" y="937"/>
                </a:cubicBezTo>
                <a:cubicBezTo>
                  <a:pt x="611" y="1130"/>
                  <a:pt x="611" y="1130"/>
                  <a:pt x="611" y="1130"/>
                </a:cubicBezTo>
                <a:cubicBezTo>
                  <a:pt x="635" y="1153"/>
                  <a:pt x="668" y="1164"/>
                  <a:pt x="701" y="1161"/>
                </a:cubicBezTo>
                <a:cubicBezTo>
                  <a:pt x="734" y="1157"/>
                  <a:pt x="764" y="1140"/>
                  <a:pt x="784" y="1113"/>
                </a:cubicBezTo>
                <a:cubicBezTo>
                  <a:pt x="1156" y="602"/>
                  <a:pt x="1156" y="602"/>
                  <a:pt x="1156" y="602"/>
                </a:cubicBezTo>
                <a:cubicBezTo>
                  <a:pt x="1161" y="595"/>
                  <a:pt x="1167" y="593"/>
                  <a:pt x="1171" y="593"/>
                </a:cubicBezTo>
                <a:cubicBezTo>
                  <a:pt x="1175" y="593"/>
                  <a:pt x="1181" y="593"/>
                  <a:pt x="1187" y="600"/>
                </a:cubicBezTo>
                <a:cubicBezTo>
                  <a:pt x="1543" y="974"/>
                  <a:pt x="1543" y="974"/>
                  <a:pt x="1543" y="974"/>
                </a:cubicBezTo>
                <a:cubicBezTo>
                  <a:pt x="1543" y="1195"/>
                  <a:pt x="1543" y="1195"/>
                  <a:pt x="1543" y="1195"/>
                </a:cubicBezTo>
                <a:cubicBezTo>
                  <a:pt x="1543" y="1386"/>
                  <a:pt x="1387" y="1542"/>
                  <a:pt x="1195" y="1542"/>
                </a:cubicBezTo>
                <a:cubicBezTo>
                  <a:pt x="444" y="1542"/>
                  <a:pt x="444" y="1542"/>
                  <a:pt x="444" y="1542"/>
                </a:cubicBezTo>
                <a:cubicBezTo>
                  <a:pt x="252" y="1542"/>
                  <a:pt x="96" y="1386"/>
                  <a:pt x="96" y="1195"/>
                </a:cubicBezTo>
                <a:close/>
                <a:moveTo>
                  <a:pt x="458" y="615"/>
                </a:moveTo>
                <a:cubicBezTo>
                  <a:pt x="551" y="615"/>
                  <a:pt x="626" y="539"/>
                  <a:pt x="626" y="446"/>
                </a:cubicBezTo>
                <a:cubicBezTo>
                  <a:pt x="626" y="353"/>
                  <a:pt x="551" y="277"/>
                  <a:pt x="458" y="277"/>
                </a:cubicBezTo>
                <a:cubicBezTo>
                  <a:pt x="365" y="277"/>
                  <a:pt x="289" y="353"/>
                  <a:pt x="289" y="446"/>
                </a:cubicBezTo>
                <a:cubicBezTo>
                  <a:pt x="289" y="539"/>
                  <a:pt x="365" y="615"/>
                  <a:pt x="458" y="615"/>
                </a:cubicBezTo>
                <a:close/>
                <a:moveTo>
                  <a:pt x="458" y="373"/>
                </a:moveTo>
                <a:cubicBezTo>
                  <a:pt x="498" y="373"/>
                  <a:pt x="530" y="406"/>
                  <a:pt x="530" y="446"/>
                </a:cubicBezTo>
                <a:cubicBezTo>
                  <a:pt x="530" y="486"/>
                  <a:pt x="498" y="519"/>
                  <a:pt x="458" y="519"/>
                </a:cubicBezTo>
                <a:cubicBezTo>
                  <a:pt x="418" y="519"/>
                  <a:pt x="385" y="486"/>
                  <a:pt x="385" y="446"/>
                </a:cubicBezTo>
                <a:cubicBezTo>
                  <a:pt x="385" y="406"/>
                  <a:pt x="418" y="373"/>
                  <a:pt x="458" y="3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3" name="Freeform 276"/>
          <p:cNvSpPr>
            <a:spLocks noEditPoints="1"/>
          </p:cNvSpPr>
          <p:nvPr/>
        </p:nvSpPr>
        <p:spPr bwMode="auto">
          <a:xfrm>
            <a:off x="8889557" y="5932058"/>
            <a:ext cx="392250" cy="392543"/>
          </a:xfrm>
          <a:custGeom>
            <a:avLst/>
            <a:gdLst>
              <a:gd name="T0" fmla="*/ 1557 w 1637"/>
              <a:gd name="T1" fmla="*/ 0 h 1639"/>
              <a:gd name="T2" fmla="*/ 1370 w 1637"/>
              <a:gd name="T3" fmla="*/ 0 h 1639"/>
              <a:gd name="T4" fmla="*/ 1290 w 1637"/>
              <a:gd name="T5" fmla="*/ 80 h 1639"/>
              <a:gd name="T6" fmla="*/ 1290 w 1637"/>
              <a:gd name="T7" fmla="*/ 149 h 1639"/>
              <a:gd name="T8" fmla="*/ 673 w 1637"/>
              <a:gd name="T9" fmla="*/ 376 h 1639"/>
              <a:gd name="T10" fmla="*/ 426 w 1637"/>
              <a:gd name="T11" fmla="*/ 480 h 1639"/>
              <a:gd name="T12" fmla="*/ 399 w 1637"/>
              <a:gd name="T13" fmla="*/ 511 h 1639"/>
              <a:gd name="T14" fmla="*/ 190 w 1637"/>
              <a:gd name="T15" fmla="*/ 511 h 1639"/>
              <a:gd name="T16" fmla="*/ 0 w 1637"/>
              <a:gd name="T17" fmla="*/ 701 h 1639"/>
              <a:gd name="T18" fmla="*/ 190 w 1637"/>
              <a:gd name="T19" fmla="*/ 891 h 1639"/>
              <a:gd name="T20" fmla="*/ 377 w 1637"/>
              <a:gd name="T21" fmla="*/ 891 h 1639"/>
              <a:gd name="T22" fmla="*/ 531 w 1637"/>
              <a:gd name="T23" fmla="*/ 1026 h 1639"/>
              <a:gd name="T24" fmla="*/ 454 w 1637"/>
              <a:gd name="T25" fmla="*/ 1290 h 1639"/>
              <a:gd name="T26" fmla="*/ 325 w 1637"/>
              <a:gd name="T27" fmla="*/ 1383 h 1639"/>
              <a:gd name="T28" fmla="*/ 197 w 1637"/>
              <a:gd name="T29" fmla="*/ 1511 h 1639"/>
              <a:gd name="T30" fmla="*/ 325 w 1637"/>
              <a:gd name="T31" fmla="*/ 1639 h 1639"/>
              <a:gd name="T32" fmla="*/ 669 w 1637"/>
              <a:gd name="T33" fmla="*/ 1429 h 1639"/>
              <a:gd name="T34" fmla="*/ 786 w 1637"/>
              <a:gd name="T35" fmla="*/ 1059 h 1639"/>
              <a:gd name="T36" fmla="*/ 1044 w 1637"/>
              <a:gd name="T37" fmla="*/ 1113 h 1639"/>
              <a:gd name="T38" fmla="*/ 1290 w 1637"/>
              <a:gd name="T39" fmla="*/ 1282 h 1639"/>
              <a:gd name="T40" fmla="*/ 1290 w 1637"/>
              <a:gd name="T41" fmla="*/ 1322 h 1639"/>
              <a:gd name="T42" fmla="*/ 1370 w 1637"/>
              <a:gd name="T43" fmla="*/ 1401 h 1639"/>
              <a:gd name="T44" fmla="*/ 1557 w 1637"/>
              <a:gd name="T45" fmla="*/ 1401 h 1639"/>
              <a:gd name="T46" fmla="*/ 1637 w 1637"/>
              <a:gd name="T47" fmla="*/ 1322 h 1639"/>
              <a:gd name="T48" fmla="*/ 1637 w 1637"/>
              <a:gd name="T49" fmla="*/ 80 h 1639"/>
              <a:gd name="T50" fmla="*/ 1557 w 1637"/>
              <a:gd name="T51" fmla="*/ 0 h 1639"/>
              <a:gd name="T52" fmla="*/ 338 w 1637"/>
              <a:gd name="T53" fmla="*/ 795 h 1639"/>
              <a:gd name="T54" fmla="*/ 190 w 1637"/>
              <a:gd name="T55" fmla="*/ 795 h 1639"/>
              <a:gd name="T56" fmla="*/ 96 w 1637"/>
              <a:gd name="T57" fmla="*/ 701 h 1639"/>
              <a:gd name="T58" fmla="*/ 190 w 1637"/>
              <a:gd name="T59" fmla="*/ 607 h 1639"/>
              <a:gd name="T60" fmla="*/ 347 w 1637"/>
              <a:gd name="T61" fmla="*/ 607 h 1639"/>
              <a:gd name="T62" fmla="*/ 328 w 1637"/>
              <a:gd name="T63" fmla="*/ 718 h 1639"/>
              <a:gd name="T64" fmla="*/ 338 w 1637"/>
              <a:gd name="T65" fmla="*/ 795 h 1639"/>
              <a:gd name="T66" fmla="*/ 589 w 1637"/>
              <a:gd name="T67" fmla="*/ 1377 h 1639"/>
              <a:gd name="T68" fmla="*/ 325 w 1637"/>
              <a:gd name="T69" fmla="*/ 1543 h 1639"/>
              <a:gd name="T70" fmla="*/ 293 w 1637"/>
              <a:gd name="T71" fmla="*/ 1511 h 1639"/>
              <a:gd name="T72" fmla="*/ 325 w 1637"/>
              <a:gd name="T73" fmla="*/ 1479 h 1639"/>
              <a:gd name="T74" fmla="*/ 535 w 1637"/>
              <a:gd name="T75" fmla="*/ 1342 h 1639"/>
              <a:gd name="T76" fmla="*/ 626 w 1637"/>
              <a:gd name="T77" fmla="*/ 1053 h 1639"/>
              <a:gd name="T78" fmla="*/ 668 w 1637"/>
              <a:gd name="T79" fmla="*/ 1055 h 1639"/>
              <a:gd name="T80" fmla="*/ 690 w 1637"/>
              <a:gd name="T81" fmla="*/ 1055 h 1639"/>
              <a:gd name="T82" fmla="*/ 589 w 1637"/>
              <a:gd name="T83" fmla="*/ 1377 h 1639"/>
              <a:gd name="T84" fmla="*/ 1290 w 1637"/>
              <a:gd name="T85" fmla="*/ 1148 h 1639"/>
              <a:gd name="T86" fmla="*/ 1079 w 1637"/>
              <a:gd name="T87" fmla="*/ 1023 h 1639"/>
              <a:gd name="T88" fmla="*/ 668 w 1637"/>
              <a:gd name="T89" fmla="*/ 959 h 1639"/>
              <a:gd name="T90" fmla="*/ 424 w 1637"/>
              <a:gd name="T91" fmla="*/ 718 h 1639"/>
              <a:gd name="T92" fmla="*/ 494 w 1637"/>
              <a:gd name="T93" fmla="*/ 547 h 1639"/>
              <a:gd name="T94" fmla="*/ 673 w 1637"/>
              <a:gd name="T95" fmla="*/ 472 h 1639"/>
              <a:gd name="T96" fmla="*/ 1080 w 1637"/>
              <a:gd name="T97" fmla="*/ 408 h 1639"/>
              <a:gd name="T98" fmla="*/ 1290 w 1637"/>
              <a:gd name="T99" fmla="*/ 283 h 1639"/>
              <a:gd name="T100" fmla="*/ 1290 w 1637"/>
              <a:gd name="T101" fmla="*/ 1148 h 1639"/>
              <a:gd name="T102" fmla="*/ 1541 w 1637"/>
              <a:gd name="T103" fmla="*/ 1305 h 1639"/>
              <a:gd name="T104" fmla="*/ 1386 w 1637"/>
              <a:gd name="T105" fmla="*/ 1305 h 1639"/>
              <a:gd name="T106" fmla="*/ 1386 w 1637"/>
              <a:gd name="T107" fmla="*/ 96 h 1639"/>
              <a:gd name="T108" fmla="*/ 1541 w 1637"/>
              <a:gd name="T109" fmla="*/ 96 h 1639"/>
              <a:gd name="T110" fmla="*/ 1541 w 1637"/>
              <a:gd name="T111" fmla="*/ 130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7" h="1639">
                <a:moveTo>
                  <a:pt x="1557" y="0"/>
                </a:moveTo>
                <a:cubicBezTo>
                  <a:pt x="1370" y="0"/>
                  <a:pt x="1370" y="0"/>
                  <a:pt x="1370" y="0"/>
                </a:cubicBezTo>
                <a:cubicBezTo>
                  <a:pt x="1326" y="0"/>
                  <a:pt x="1290" y="36"/>
                  <a:pt x="1290" y="80"/>
                </a:cubicBezTo>
                <a:cubicBezTo>
                  <a:pt x="1290" y="149"/>
                  <a:pt x="1290" y="149"/>
                  <a:pt x="1290" y="149"/>
                </a:cubicBezTo>
                <a:cubicBezTo>
                  <a:pt x="1147" y="307"/>
                  <a:pt x="961" y="375"/>
                  <a:pt x="673" y="376"/>
                </a:cubicBezTo>
                <a:cubicBezTo>
                  <a:pt x="581" y="376"/>
                  <a:pt x="491" y="414"/>
                  <a:pt x="426" y="480"/>
                </a:cubicBezTo>
                <a:cubicBezTo>
                  <a:pt x="416" y="490"/>
                  <a:pt x="407" y="500"/>
                  <a:pt x="399" y="511"/>
                </a:cubicBezTo>
                <a:cubicBezTo>
                  <a:pt x="190" y="511"/>
                  <a:pt x="190" y="511"/>
                  <a:pt x="190" y="511"/>
                </a:cubicBezTo>
                <a:cubicBezTo>
                  <a:pt x="85" y="511"/>
                  <a:pt x="0" y="596"/>
                  <a:pt x="0" y="701"/>
                </a:cubicBezTo>
                <a:cubicBezTo>
                  <a:pt x="0" y="806"/>
                  <a:pt x="85" y="891"/>
                  <a:pt x="190" y="891"/>
                </a:cubicBezTo>
                <a:cubicBezTo>
                  <a:pt x="377" y="891"/>
                  <a:pt x="377" y="891"/>
                  <a:pt x="377" y="891"/>
                </a:cubicBezTo>
                <a:cubicBezTo>
                  <a:pt x="413" y="951"/>
                  <a:pt x="467" y="998"/>
                  <a:pt x="531" y="1026"/>
                </a:cubicBezTo>
                <a:cubicBezTo>
                  <a:pt x="526" y="1127"/>
                  <a:pt x="500" y="1220"/>
                  <a:pt x="454" y="1290"/>
                </a:cubicBezTo>
                <a:cubicBezTo>
                  <a:pt x="402" y="1371"/>
                  <a:pt x="350" y="1383"/>
                  <a:pt x="325" y="1383"/>
                </a:cubicBezTo>
                <a:cubicBezTo>
                  <a:pt x="254" y="1383"/>
                  <a:pt x="197" y="1440"/>
                  <a:pt x="197" y="1511"/>
                </a:cubicBezTo>
                <a:cubicBezTo>
                  <a:pt x="197" y="1581"/>
                  <a:pt x="254" y="1639"/>
                  <a:pt x="325" y="1639"/>
                </a:cubicBezTo>
                <a:cubicBezTo>
                  <a:pt x="459" y="1639"/>
                  <a:pt x="581" y="1564"/>
                  <a:pt x="669" y="1429"/>
                </a:cubicBezTo>
                <a:cubicBezTo>
                  <a:pt x="735" y="1327"/>
                  <a:pt x="776" y="1198"/>
                  <a:pt x="786" y="1059"/>
                </a:cubicBezTo>
                <a:cubicBezTo>
                  <a:pt x="885" y="1067"/>
                  <a:pt x="971" y="1084"/>
                  <a:pt x="1044" y="1113"/>
                </a:cubicBezTo>
                <a:cubicBezTo>
                  <a:pt x="1139" y="1149"/>
                  <a:pt x="1219" y="1204"/>
                  <a:pt x="1290" y="1282"/>
                </a:cubicBezTo>
                <a:cubicBezTo>
                  <a:pt x="1290" y="1322"/>
                  <a:pt x="1290" y="1322"/>
                  <a:pt x="1290" y="1322"/>
                </a:cubicBezTo>
                <a:cubicBezTo>
                  <a:pt x="1290" y="1366"/>
                  <a:pt x="1326" y="1401"/>
                  <a:pt x="1370" y="1401"/>
                </a:cubicBezTo>
                <a:cubicBezTo>
                  <a:pt x="1557" y="1401"/>
                  <a:pt x="1557" y="1401"/>
                  <a:pt x="1557" y="1401"/>
                </a:cubicBezTo>
                <a:cubicBezTo>
                  <a:pt x="1601" y="1401"/>
                  <a:pt x="1637" y="1366"/>
                  <a:pt x="1637" y="1322"/>
                </a:cubicBezTo>
                <a:cubicBezTo>
                  <a:pt x="1637" y="80"/>
                  <a:pt x="1637" y="80"/>
                  <a:pt x="1637" y="80"/>
                </a:cubicBezTo>
                <a:cubicBezTo>
                  <a:pt x="1637" y="36"/>
                  <a:pt x="1601" y="0"/>
                  <a:pt x="1557" y="0"/>
                </a:cubicBezTo>
                <a:close/>
                <a:moveTo>
                  <a:pt x="338" y="795"/>
                </a:moveTo>
                <a:cubicBezTo>
                  <a:pt x="190" y="795"/>
                  <a:pt x="190" y="795"/>
                  <a:pt x="190" y="795"/>
                </a:cubicBezTo>
                <a:cubicBezTo>
                  <a:pt x="138" y="795"/>
                  <a:pt x="96" y="753"/>
                  <a:pt x="96" y="701"/>
                </a:cubicBezTo>
                <a:cubicBezTo>
                  <a:pt x="96" y="649"/>
                  <a:pt x="138" y="607"/>
                  <a:pt x="190" y="607"/>
                </a:cubicBezTo>
                <a:cubicBezTo>
                  <a:pt x="347" y="607"/>
                  <a:pt x="347" y="607"/>
                  <a:pt x="347" y="607"/>
                </a:cubicBezTo>
                <a:cubicBezTo>
                  <a:pt x="334" y="642"/>
                  <a:pt x="328" y="680"/>
                  <a:pt x="328" y="718"/>
                </a:cubicBezTo>
                <a:cubicBezTo>
                  <a:pt x="328" y="745"/>
                  <a:pt x="332" y="771"/>
                  <a:pt x="338" y="795"/>
                </a:cubicBezTo>
                <a:close/>
                <a:moveTo>
                  <a:pt x="589" y="1377"/>
                </a:moveTo>
                <a:cubicBezTo>
                  <a:pt x="519" y="1484"/>
                  <a:pt x="425" y="1543"/>
                  <a:pt x="325" y="1543"/>
                </a:cubicBezTo>
                <a:cubicBezTo>
                  <a:pt x="307" y="1543"/>
                  <a:pt x="293" y="1528"/>
                  <a:pt x="293" y="1511"/>
                </a:cubicBezTo>
                <a:cubicBezTo>
                  <a:pt x="293" y="1493"/>
                  <a:pt x="307" y="1479"/>
                  <a:pt x="325" y="1479"/>
                </a:cubicBezTo>
                <a:cubicBezTo>
                  <a:pt x="370" y="1479"/>
                  <a:pt x="458" y="1461"/>
                  <a:pt x="535" y="1342"/>
                </a:cubicBezTo>
                <a:cubicBezTo>
                  <a:pt x="586" y="1263"/>
                  <a:pt x="617" y="1162"/>
                  <a:pt x="626" y="1053"/>
                </a:cubicBezTo>
                <a:cubicBezTo>
                  <a:pt x="640" y="1054"/>
                  <a:pt x="653" y="1055"/>
                  <a:pt x="668" y="1055"/>
                </a:cubicBezTo>
                <a:cubicBezTo>
                  <a:pt x="675" y="1055"/>
                  <a:pt x="682" y="1055"/>
                  <a:pt x="690" y="1055"/>
                </a:cubicBezTo>
                <a:cubicBezTo>
                  <a:pt x="681" y="1176"/>
                  <a:pt x="646" y="1289"/>
                  <a:pt x="589" y="1377"/>
                </a:cubicBezTo>
                <a:close/>
                <a:moveTo>
                  <a:pt x="1290" y="1148"/>
                </a:moveTo>
                <a:cubicBezTo>
                  <a:pt x="1227" y="1094"/>
                  <a:pt x="1157" y="1053"/>
                  <a:pt x="1079" y="1023"/>
                </a:cubicBezTo>
                <a:cubicBezTo>
                  <a:pt x="966" y="980"/>
                  <a:pt x="832" y="959"/>
                  <a:pt x="668" y="959"/>
                </a:cubicBezTo>
                <a:cubicBezTo>
                  <a:pt x="534" y="959"/>
                  <a:pt x="425" y="851"/>
                  <a:pt x="424" y="718"/>
                </a:cubicBezTo>
                <a:cubicBezTo>
                  <a:pt x="424" y="654"/>
                  <a:pt x="449" y="594"/>
                  <a:pt x="494" y="547"/>
                </a:cubicBezTo>
                <a:cubicBezTo>
                  <a:pt x="542" y="500"/>
                  <a:pt x="607" y="472"/>
                  <a:pt x="673" y="472"/>
                </a:cubicBezTo>
                <a:cubicBezTo>
                  <a:pt x="836" y="472"/>
                  <a:pt x="969" y="450"/>
                  <a:pt x="1080" y="408"/>
                </a:cubicBezTo>
                <a:cubicBezTo>
                  <a:pt x="1158" y="378"/>
                  <a:pt x="1227" y="337"/>
                  <a:pt x="1290" y="283"/>
                </a:cubicBezTo>
                <a:lnTo>
                  <a:pt x="1290" y="1148"/>
                </a:lnTo>
                <a:close/>
                <a:moveTo>
                  <a:pt x="1541" y="1305"/>
                </a:moveTo>
                <a:cubicBezTo>
                  <a:pt x="1386" y="1305"/>
                  <a:pt x="1386" y="1305"/>
                  <a:pt x="1386" y="1305"/>
                </a:cubicBezTo>
                <a:cubicBezTo>
                  <a:pt x="1386" y="96"/>
                  <a:pt x="1386" y="96"/>
                  <a:pt x="1386" y="96"/>
                </a:cubicBezTo>
                <a:cubicBezTo>
                  <a:pt x="1541" y="96"/>
                  <a:pt x="1541" y="96"/>
                  <a:pt x="1541" y="96"/>
                </a:cubicBezTo>
                <a:lnTo>
                  <a:pt x="1541" y="1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430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43157" y="334303"/>
            <a:ext cx="1248788" cy="1504951"/>
            <a:chOff x="2597110" y="65890"/>
            <a:chExt cx="1503809" cy="181228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189956" y="263507"/>
              <a:ext cx="910963" cy="1614668"/>
            </a:xfrm>
            <a:custGeom>
              <a:avLst/>
              <a:gdLst>
                <a:gd name="T0" fmla="*/ 35 w 115"/>
                <a:gd name="T1" fmla="*/ 205 h 205"/>
                <a:gd name="T2" fmla="*/ 77 w 115"/>
                <a:gd name="T3" fmla="*/ 0 h 205"/>
                <a:gd name="T4" fmla="*/ 115 w 115"/>
                <a:gd name="T5" fmla="*/ 26 h 205"/>
                <a:gd name="T6" fmla="*/ 52 w 115"/>
                <a:gd name="T7" fmla="*/ 199 h 205"/>
                <a:gd name="T8" fmla="*/ 35 w 115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5">
                  <a:moveTo>
                    <a:pt x="35" y="205"/>
                  </a:moveTo>
                  <a:cubicBezTo>
                    <a:pt x="35" y="205"/>
                    <a:pt x="0" y="93"/>
                    <a:pt x="77" y="0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6"/>
                    <a:pt x="49" y="64"/>
                    <a:pt x="52" y="199"/>
                  </a:cubicBezTo>
                  <a:lnTo>
                    <a:pt x="35" y="20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7110" y="65890"/>
              <a:ext cx="901323" cy="1286915"/>
            </a:xfrm>
            <a:custGeom>
              <a:avLst/>
              <a:gdLst>
                <a:gd name="T0" fmla="*/ 93 w 114"/>
                <a:gd name="T1" fmla="*/ 65 h 163"/>
                <a:gd name="T2" fmla="*/ 95 w 114"/>
                <a:gd name="T3" fmla="*/ 163 h 163"/>
                <a:gd name="T4" fmla="*/ 21 w 114"/>
                <a:gd name="T5" fmla="*/ 98 h 163"/>
                <a:gd name="T6" fmla="*/ 19 w 114"/>
                <a:gd name="T7" fmla="*/ 0 h 163"/>
                <a:gd name="T8" fmla="*/ 93 w 114"/>
                <a:gd name="T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3">
                  <a:moveTo>
                    <a:pt x="93" y="65"/>
                  </a:moveTo>
                  <a:cubicBezTo>
                    <a:pt x="114" y="110"/>
                    <a:pt x="95" y="163"/>
                    <a:pt x="95" y="163"/>
                  </a:cubicBezTo>
                  <a:cubicBezTo>
                    <a:pt x="95" y="163"/>
                    <a:pt x="42" y="143"/>
                    <a:pt x="21" y="98"/>
                  </a:cubicBezTo>
                  <a:cubicBezTo>
                    <a:pt x="0" y="53"/>
                    <a:pt x="19" y="0"/>
                    <a:pt x="19" y="0"/>
                  </a:cubicBezTo>
                  <a:cubicBezTo>
                    <a:pt x="19" y="0"/>
                    <a:pt x="72" y="20"/>
                    <a:pt x="93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26629" y="1146392"/>
            <a:ext cx="5138057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درباره این درس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39000" y="2946044"/>
            <a:ext cx="4114800" cy="2734788"/>
            <a:chOff x="7228113" y="3026065"/>
            <a:chExt cx="4114800" cy="2734788"/>
          </a:xfrm>
        </p:grpSpPr>
        <p:sp>
          <p:nvSpPr>
            <p:cNvPr id="14" name="Rectangle 13"/>
            <p:cNvSpPr/>
            <p:nvPr/>
          </p:nvSpPr>
          <p:spPr>
            <a:xfrm>
              <a:off x="7228113" y="3483306"/>
              <a:ext cx="411480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اسلایدهای ابتدایی در این قالب پاورپوینت، با توجه به روحیه حرکتی و حرفه ای آرایش دارند. این اسلایدها ارائه شده تا نشان دهند که این قالب پاورپوینت از نظر طراحی و انیمیشن بسیار جذاب است. این اسلایدها موضوعات مختلفی را شامل می شوند مانند فیزیک کوانتومی، نور، مکانیک و...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28113" y="3026065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اسلایدهای ابتدایی: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A1F6E2C-2901-AB51-C616-E408E951DD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7353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020995" y="5438539"/>
            <a:ext cx="1636410" cy="1048981"/>
            <a:chOff x="2288225" y="5481394"/>
            <a:chExt cx="2147505" cy="137660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288225" y="5481394"/>
              <a:ext cx="2147505" cy="302856"/>
            </a:xfrm>
            <a:custGeom>
              <a:avLst/>
              <a:gdLst>
                <a:gd name="T0" fmla="*/ 133 w 142"/>
                <a:gd name="T1" fmla="*/ 0 h 20"/>
                <a:gd name="T2" fmla="*/ 9 w 142"/>
                <a:gd name="T3" fmla="*/ 0 h 20"/>
                <a:gd name="T4" fmla="*/ 0 w 142"/>
                <a:gd name="T5" fmla="*/ 10 h 20"/>
                <a:gd name="T6" fmla="*/ 9 w 142"/>
                <a:gd name="T7" fmla="*/ 20 h 20"/>
                <a:gd name="T8" fmla="*/ 133 w 142"/>
                <a:gd name="T9" fmla="*/ 20 h 20"/>
                <a:gd name="T10" fmla="*/ 142 w 142"/>
                <a:gd name="T11" fmla="*/ 10 h 20"/>
                <a:gd name="T12" fmla="*/ 133 w 14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">
                  <a:moveTo>
                    <a:pt x="13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8" y="20"/>
                    <a:pt x="142" y="15"/>
                    <a:pt x="142" y="10"/>
                  </a:cubicBezTo>
                  <a:cubicBezTo>
                    <a:pt x="142" y="4"/>
                    <a:pt x="138" y="0"/>
                    <a:pt x="13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288225" y="5903553"/>
              <a:ext cx="2147505" cy="954447"/>
            </a:xfrm>
            <a:custGeom>
              <a:avLst/>
              <a:gdLst>
                <a:gd name="T0" fmla="*/ 133 w 142"/>
                <a:gd name="T1" fmla="*/ 0 h 63"/>
                <a:gd name="T2" fmla="*/ 9 w 142"/>
                <a:gd name="T3" fmla="*/ 0 h 63"/>
                <a:gd name="T4" fmla="*/ 0 w 142"/>
                <a:gd name="T5" fmla="*/ 10 h 63"/>
                <a:gd name="T6" fmla="*/ 9 w 142"/>
                <a:gd name="T7" fmla="*/ 21 h 63"/>
                <a:gd name="T8" fmla="*/ 22 w 142"/>
                <a:gd name="T9" fmla="*/ 21 h 63"/>
                <a:gd name="T10" fmla="*/ 36 w 142"/>
                <a:gd name="T11" fmla="*/ 48 h 63"/>
                <a:gd name="T12" fmla="*/ 45 w 142"/>
                <a:gd name="T13" fmla="*/ 57 h 63"/>
                <a:gd name="T14" fmla="*/ 99 w 142"/>
                <a:gd name="T15" fmla="*/ 57 h 63"/>
                <a:gd name="T16" fmla="*/ 109 w 142"/>
                <a:gd name="T17" fmla="*/ 47 h 63"/>
                <a:gd name="T18" fmla="*/ 123 w 142"/>
                <a:gd name="T19" fmla="*/ 21 h 63"/>
                <a:gd name="T20" fmla="*/ 133 w 142"/>
                <a:gd name="T21" fmla="*/ 21 h 63"/>
                <a:gd name="T22" fmla="*/ 142 w 142"/>
                <a:gd name="T23" fmla="*/ 10 h 63"/>
                <a:gd name="T24" fmla="*/ 133 w 142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63">
                  <a:moveTo>
                    <a:pt x="13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42" y="57"/>
                    <a:pt x="45" y="57"/>
                  </a:cubicBezTo>
                  <a:cubicBezTo>
                    <a:pt x="49" y="58"/>
                    <a:pt x="87" y="63"/>
                    <a:pt x="99" y="57"/>
                  </a:cubicBezTo>
                  <a:cubicBezTo>
                    <a:pt x="99" y="57"/>
                    <a:pt x="104" y="56"/>
                    <a:pt x="109" y="47"/>
                  </a:cubicBezTo>
                  <a:cubicBezTo>
                    <a:pt x="112" y="40"/>
                    <a:pt x="120" y="27"/>
                    <a:pt x="12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8" y="21"/>
                    <a:pt x="142" y="16"/>
                    <a:pt x="142" y="10"/>
                  </a:cubicBezTo>
                  <a:cubicBezTo>
                    <a:pt x="142" y="5"/>
                    <a:pt x="138" y="0"/>
                    <a:pt x="13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8201" y="1146392"/>
            <a:ext cx="41147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تاریخ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2946044"/>
            <a:ext cx="4114800" cy="2734788"/>
            <a:chOff x="838200" y="2946044"/>
            <a:chExt cx="4114800" cy="2734788"/>
          </a:xfrm>
        </p:grpSpPr>
        <p:sp>
          <p:nvSpPr>
            <p:cNvPr id="22" name="Rectangle 21"/>
            <p:cNvSpPr/>
            <p:nvPr/>
          </p:nvSpPr>
          <p:spPr>
            <a:xfrm>
              <a:off x="838200" y="3403285"/>
              <a:ext cx="411480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اسلایدهای قابل ویرایش این قالب پاورپوینت شامل اشکال و جداول است که به عنوان اسلایدهای کمکی استفاده می شوند. این اسلایدها به شما امکان می دهند تا به راحتی مطالب خود را با استفاده از اشکال و جداول توضیح دهید و به بازخورد های شما دوستان نیز کمک کند.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200" y="2946044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A50DAE-1648-24C2-8E27-6FFF7E5EF3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745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1146392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حوزه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4600" y="2434630"/>
            <a:ext cx="5029200" cy="1257460"/>
            <a:chOff x="6324600" y="2242723"/>
            <a:chExt cx="5029200" cy="1257460"/>
          </a:xfrm>
        </p:grpSpPr>
        <p:sp>
          <p:nvSpPr>
            <p:cNvPr id="4" name="Rectangle 3"/>
            <p:cNvSpPr/>
            <p:nvPr/>
          </p:nvSpPr>
          <p:spPr>
            <a:xfrm>
              <a:off x="6781800" y="2699964"/>
              <a:ext cx="4572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مشتری بسیار مهم است، مشتری توسط مشتری دنبال خواهد شد. البته، این مقدار زیادی پول برای نوشیدن است.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24600" y="2242723"/>
              <a:ext cx="50292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9000" y="4054039"/>
            <a:ext cx="4114800" cy="1996124"/>
            <a:chOff x="7239000" y="3844480"/>
            <a:chExt cx="4114800" cy="1996124"/>
          </a:xfrm>
        </p:grpSpPr>
        <p:sp>
          <p:nvSpPr>
            <p:cNvPr id="7" name="Rectangle 6"/>
            <p:cNvSpPr/>
            <p:nvPr/>
          </p:nvSpPr>
          <p:spPr>
            <a:xfrm>
              <a:off x="7239000" y="4301721"/>
              <a:ext cx="411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(تم: درس فیزیک) با طراحی حرفه ای و متحرکی که شامل 21 اسلاید ابتدایی است، به عنوان یک ابزار قوی برای ارائه دانش فیزیک به صورت جذاب و حرفه ای عمل می کند.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3844480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3688C3-BAB0-27C9-C044-2B6BC9691B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70982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3708722"/>
            <a:ext cx="105155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نظریه های اصلی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4819441"/>
            <a:ext cx="4114800" cy="1626792"/>
            <a:chOff x="1752600" y="4819441"/>
            <a:chExt cx="4114800" cy="1626792"/>
          </a:xfrm>
        </p:grpSpPr>
        <p:sp>
          <p:nvSpPr>
            <p:cNvPr id="6" name="Rectangle 5"/>
            <p:cNvSpPr/>
            <p:nvPr/>
          </p:nvSpPr>
          <p:spPr>
            <a:xfrm>
              <a:off x="1752600" y="5276682"/>
              <a:ext cx="41148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39000" y="4819441"/>
            <a:ext cx="4114800" cy="1626792"/>
            <a:chOff x="7239000" y="4819441"/>
            <a:chExt cx="4114800" cy="1626792"/>
          </a:xfrm>
        </p:grpSpPr>
        <p:sp>
          <p:nvSpPr>
            <p:cNvPr id="9" name="Rectangle 8"/>
            <p:cNvSpPr/>
            <p:nvPr/>
          </p:nvSpPr>
          <p:spPr>
            <a:xfrm>
              <a:off x="7239000" y="5276682"/>
              <a:ext cx="41148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4819441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4933782"/>
            <a:ext cx="685800" cy="685800"/>
            <a:chOff x="6324600" y="4933782"/>
            <a:chExt cx="685800" cy="685800"/>
          </a:xfrm>
        </p:grpSpPr>
        <p:sp>
          <p:nvSpPr>
            <p:cNvPr id="8" name="Oval 7"/>
            <p:cNvSpPr/>
            <p:nvPr/>
          </p:nvSpPr>
          <p:spPr>
            <a:xfrm>
              <a:off x="6324600" y="4933782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6488390" y="5087431"/>
              <a:ext cx="358220" cy="378503"/>
            </a:xfrm>
            <a:custGeom>
              <a:avLst/>
              <a:gdLst>
                <a:gd name="T0" fmla="*/ 1823 w 1937"/>
                <a:gd name="T1" fmla="*/ 829 h 2048"/>
                <a:gd name="T2" fmla="*/ 1788 w 1937"/>
                <a:gd name="T3" fmla="*/ 769 h 2048"/>
                <a:gd name="T4" fmla="*/ 818 w 1937"/>
                <a:gd name="T5" fmla="*/ 1024 h 2048"/>
                <a:gd name="T6" fmla="*/ 986 w 1937"/>
                <a:gd name="T7" fmla="*/ 1192 h 2048"/>
                <a:gd name="T8" fmla="*/ 986 w 1937"/>
                <a:gd name="T9" fmla="*/ 1112 h 2048"/>
                <a:gd name="T10" fmla="*/ 898 w 1937"/>
                <a:gd name="T11" fmla="*/ 1024 h 2048"/>
                <a:gd name="T12" fmla="*/ 79 w 1937"/>
                <a:gd name="T13" fmla="*/ 1123 h 2048"/>
                <a:gd name="T14" fmla="*/ 261 w 1937"/>
                <a:gd name="T15" fmla="*/ 1025 h 2048"/>
                <a:gd name="T16" fmla="*/ 535 w 1937"/>
                <a:gd name="T17" fmla="*/ 382 h 2048"/>
                <a:gd name="T18" fmla="*/ 986 w 1937"/>
                <a:gd name="T19" fmla="*/ 0 h 2048"/>
                <a:gd name="T20" fmla="*/ 1354 w 1937"/>
                <a:gd name="T21" fmla="*/ 190 h 2048"/>
                <a:gd name="T22" fmla="*/ 1437 w 1937"/>
                <a:gd name="T23" fmla="*/ 382 h 2048"/>
                <a:gd name="T24" fmla="*/ 1861 w 1937"/>
                <a:gd name="T25" fmla="*/ 685 h 2048"/>
                <a:gd name="T26" fmla="*/ 1446 w 1937"/>
                <a:gd name="T27" fmla="*/ 461 h 2048"/>
                <a:gd name="T28" fmla="*/ 1657 w 1937"/>
                <a:gd name="T29" fmla="*/ 965 h 2048"/>
                <a:gd name="T30" fmla="*/ 1774 w 1937"/>
                <a:gd name="T31" fmla="*/ 947 h 2048"/>
                <a:gd name="T32" fmla="*/ 1873 w 1937"/>
                <a:gd name="T33" fmla="*/ 1536 h 2048"/>
                <a:gd name="T34" fmla="*/ 1637 w 1937"/>
                <a:gd name="T35" fmla="*/ 1775 h 2048"/>
                <a:gd name="T36" fmla="*/ 1455 w 1937"/>
                <a:gd name="T37" fmla="*/ 1669 h 2048"/>
                <a:gd name="T38" fmla="*/ 986 w 1937"/>
                <a:gd name="T39" fmla="*/ 2048 h 2048"/>
                <a:gd name="T40" fmla="*/ 536 w 1937"/>
                <a:gd name="T41" fmla="*/ 1667 h 2048"/>
                <a:gd name="T42" fmla="*/ 72 w 1937"/>
                <a:gd name="T43" fmla="*/ 1374 h 2048"/>
                <a:gd name="T44" fmla="*/ 1633 w 1937"/>
                <a:gd name="T45" fmla="*/ 1573 h 2048"/>
                <a:gd name="T46" fmla="*/ 1565 w 1937"/>
                <a:gd name="T47" fmla="*/ 1691 h 2048"/>
                <a:gd name="T48" fmla="*/ 1437 w 1937"/>
                <a:gd name="T49" fmla="*/ 877 h 2048"/>
                <a:gd name="T50" fmla="*/ 1602 w 1937"/>
                <a:gd name="T51" fmla="*/ 1024 h 2048"/>
                <a:gd name="T52" fmla="*/ 1457 w 1937"/>
                <a:gd name="T53" fmla="*/ 1589 h 2048"/>
                <a:gd name="T54" fmla="*/ 1729 w 1937"/>
                <a:gd name="T55" fmla="*/ 1562 h 2048"/>
                <a:gd name="T56" fmla="*/ 1657 w 1937"/>
                <a:gd name="T57" fmla="*/ 1083 h 2048"/>
                <a:gd name="T58" fmla="*/ 678 w 1937"/>
                <a:gd name="T59" fmla="*/ 1558 h 2048"/>
                <a:gd name="T60" fmla="*/ 632 w 1937"/>
                <a:gd name="T61" fmla="*/ 1342 h 2048"/>
                <a:gd name="T62" fmla="*/ 986 w 1937"/>
                <a:gd name="T63" fmla="*/ 1535 h 2048"/>
                <a:gd name="T64" fmla="*/ 986 w 1937"/>
                <a:gd name="T65" fmla="*/ 1968 h 2048"/>
                <a:gd name="T66" fmla="*/ 1340 w 1937"/>
                <a:gd name="T67" fmla="*/ 1342 h 2048"/>
                <a:gd name="T68" fmla="*/ 1294 w 1937"/>
                <a:gd name="T69" fmla="*/ 1558 h 2048"/>
                <a:gd name="T70" fmla="*/ 1084 w 1937"/>
                <a:gd name="T71" fmla="*/ 560 h 2048"/>
                <a:gd name="T72" fmla="*/ 1294 w 1937"/>
                <a:gd name="T73" fmla="*/ 491 h 2048"/>
                <a:gd name="T74" fmla="*/ 1274 w 1937"/>
                <a:gd name="T75" fmla="*/ 190 h 2048"/>
                <a:gd name="T76" fmla="*/ 702 w 1937"/>
                <a:gd name="T77" fmla="*/ 414 h 2048"/>
                <a:gd name="T78" fmla="*/ 1239 w 1937"/>
                <a:gd name="T79" fmla="*/ 334 h 2048"/>
                <a:gd name="T80" fmla="*/ 1080 w 1937"/>
                <a:gd name="T81" fmla="*/ 113 h 2048"/>
                <a:gd name="T82" fmla="*/ 702 w 1937"/>
                <a:gd name="T83" fmla="*/ 414 h 2048"/>
                <a:gd name="T84" fmla="*/ 888 w 1937"/>
                <a:gd name="T85" fmla="*/ 560 h 2048"/>
                <a:gd name="T86" fmla="*/ 610 w 1937"/>
                <a:gd name="T87" fmla="*/ 1024 h 2048"/>
                <a:gd name="T88" fmla="*/ 986 w 1937"/>
                <a:gd name="T89" fmla="*/ 1447 h 2048"/>
                <a:gd name="T90" fmla="*/ 1362 w 1937"/>
                <a:gd name="T91" fmla="*/ 1024 h 2048"/>
                <a:gd name="T92" fmla="*/ 986 w 1937"/>
                <a:gd name="T93" fmla="*/ 601 h 2048"/>
                <a:gd name="T94" fmla="*/ 610 w 1937"/>
                <a:gd name="T95" fmla="*/ 1024 h 2048"/>
                <a:gd name="T96" fmla="*/ 544 w 1937"/>
                <a:gd name="T97" fmla="*/ 769 h 2048"/>
                <a:gd name="T98" fmla="*/ 169 w 1937"/>
                <a:gd name="T99" fmla="*/ 552 h 2048"/>
                <a:gd name="T100" fmla="*/ 535 w 1937"/>
                <a:gd name="T101" fmla="*/ 877 h 2048"/>
                <a:gd name="T102" fmla="*/ 530 w 1937"/>
                <a:gd name="T103" fmla="*/ 1024 h 2048"/>
                <a:gd name="T104" fmla="*/ 149 w 1937"/>
                <a:gd name="T105" fmla="*/ 1399 h 2048"/>
                <a:gd name="T106" fmla="*/ 600 w 1937"/>
                <a:gd name="T107" fmla="*/ 1576 h 2048"/>
                <a:gd name="T108" fmla="*/ 262 w 1937"/>
                <a:gd name="T109" fmla="*/ 1150 h 2048"/>
                <a:gd name="T110" fmla="*/ 227 w 1937"/>
                <a:gd name="T111" fmla="*/ 1379 h 2048"/>
                <a:gd name="T112" fmla="*/ 187 w 1937"/>
                <a:gd name="T113" fmla="*/ 1310 h 2048"/>
                <a:gd name="T114" fmla="*/ 171 w 1937"/>
                <a:gd name="T115" fmla="*/ 1185 h 2048"/>
                <a:gd name="T116" fmla="*/ 88 w 1937"/>
                <a:gd name="T117" fmla="*/ 123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7" h="2048">
                  <a:moveTo>
                    <a:pt x="1861" y="803"/>
                  </a:moveTo>
                  <a:cubicBezTo>
                    <a:pt x="1860" y="806"/>
                    <a:pt x="1860" y="806"/>
                    <a:pt x="1860" y="806"/>
                  </a:cubicBezTo>
                  <a:cubicBezTo>
                    <a:pt x="1853" y="820"/>
                    <a:pt x="1838" y="829"/>
                    <a:pt x="1823" y="829"/>
                  </a:cubicBezTo>
                  <a:cubicBezTo>
                    <a:pt x="1818" y="829"/>
                    <a:pt x="1812" y="828"/>
                    <a:pt x="1807" y="825"/>
                  </a:cubicBezTo>
                  <a:cubicBezTo>
                    <a:pt x="1786" y="816"/>
                    <a:pt x="1778" y="792"/>
                    <a:pt x="1787" y="772"/>
                  </a:cubicBezTo>
                  <a:cubicBezTo>
                    <a:pt x="1788" y="769"/>
                    <a:pt x="1788" y="769"/>
                    <a:pt x="1788" y="769"/>
                  </a:cubicBezTo>
                  <a:cubicBezTo>
                    <a:pt x="1798" y="749"/>
                    <a:pt x="1821" y="741"/>
                    <a:pt x="1841" y="750"/>
                  </a:cubicBezTo>
                  <a:cubicBezTo>
                    <a:pt x="1861" y="759"/>
                    <a:pt x="1870" y="783"/>
                    <a:pt x="1861" y="803"/>
                  </a:cubicBezTo>
                  <a:close/>
                  <a:moveTo>
                    <a:pt x="818" y="1024"/>
                  </a:moveTo>
                  <a:cubicBezTo>
                    <a:pt x="818" y="932"/>
                    <a:pt x="893" y="856"/>
                    <a:pt x="986" y="856"/>
                  </a:cubicBezTo>
                  <a:cubicBezTo>
                    <a:pt x="1079" y="856"/>
                    <a:pt x="1154" y="932"/>
                    <a:pt x="1154" y="1024"/>
                  </a:cubicBezTo>
                  <a:cubicBezTo>
                    <a:pt x="1154" y="1117"/>
                    <a:pt x="1079" y="1192"/>
                    <a:pt x="986" y="1192"/>
                  </a:cubicBezTo>
                  <a:cubicBezTo>
                    <a:pt x="893" y="1192"/>
                    <a:pt x="818" y="1117"/>
                    <a:pt x="818" y="1024"/>
                  </a:cubicBezTo>
                  <a:close/>
                  <a:moveTo>
                    <a:pt x="898" y="1024"/>
                  </a:moveTo>
                  <a:cubicBezTo>
                    <a:pt x="898" y="1073"/>
                    <a:pt x="938" y="1112"/>
                    <a:pt x="986" y="1112"/>
                  </a:cubicBezTo>
                  <a:cubicBezTo>
                    <a:pt x="1035" y="1112"/>
                    <a:pt x="1074" y="1073"/>
                    <a:pt x="1074" y="1024"/>
                  </a:cubicBezTo>
                  <a:cubicBezTo>
                    <a:pt x="1074" y="976"/>
                    <a:pt x="1035" y="936"/>
                    <a:pt x="986" y="936"/>
                  </a:cubicBezTo>
                  <a:cubicBezTo>
                    <a:pt x="938" y="936"/>
                    <a:pt x="898" y="976"/>
                    <a:pt x="898" y="1024"/>
                  </a:cubicBezTo>
                  <a:close/>
                  <a:moveTo>
                    <a:pt x="25" y="1325"/>
                  </a:moveTo>
                  <a:cubicBezTo>
                    <a:pt x="5" y="1291"/>
                    <a:pt x="0" y="1251"/>
                    <a:pt x="10" y="1213"/>
                  </a:cubicBezTo>
                  <a:cubicBezTo>
                    <a:pt x="21" y="1175"/>
                    <a:pt x="45" y="1143"/>
                    <a:pt x="79" y="1123"/>
                  </a:cubicBezTo>
                  <a:cubicBezTo>
                    <a:pt x="114" y="1103"/>
                    <a:pt x="153" y="1098"/>
                    <a:pt x="192" y="1108"/>
                  </a:cubicBezTo>
                  <a:cubicBezTo>
                    <a:pt x="192" y="1108"/>
                    <a:pt x="193" y="1108"/>
                    <a:pt x="193" y="1109"/>
                  </a:cubicBezTo>
                  <a:cubicBezTo>
                    <a:pt x="214" y="1081"/>
                    <a:pt x="236" y="1053"/>
                    <a:pt x="261" y="1025"/>
                  </a:cubicBezTo>
                  <a:cubicBezTo>
                    <a:pt x="241" y="1002"/>
                    <a:pt x="222" y="978"/>
                    <a:pt x="205" y="955"/>
                  </a:cubicBezTo>
                  <a:cubicBezTo>
                    <a:pt x="73" y="781"/>
                    <a:pt x="35" y="623"/>
                    <a:pt x="99" y="512"/>
                  </a:cubicBezTo>
                  <a:cubicBezTo>
                    <a:pt x="163" y="401"/>
                    <a:pt x="318" y="355"/>
                    <a:pt x="535" y="382"/>
                  </a:cubicBezTo>
                  <a:cubicBezTo>
                    <a:pt x="564" y="386"/>
                    <a:pt x="594" y="390"/>
                    <a:pt x="623" y="396"/>
                  </a:cubicBezTo>
                  <a:cubicBezTo>
                    <a:pt x="633" y="368"/>
                    <a:pt x="644" y="340"/>
                    <a:pt x="655" y="313"/>
                  </a:cubicBezTo>
                  <a:cubicBezTo>
                    <a:pt x="740" y="111"/>
                    <a:pt x="858" y="0"/>
                    <a:pt x="986" y="0"/>
                  </a:cubicBezTo>
                  <a:cubicBezTo>
                    <a:pt x="1040" y="0"/>
                    <a:pt x="1091" y="20"/>
                    <a:pt x="1140" y="58"/>
                  </a:cubicBezTo>
                  <a:cubicBezTo>
                    <a:pt x="1160" y="48"/>
                    <a:pt x="1182" y="42"/>
                    <a:pt x="1206" y="42"/>
                  </a:cubicBezTo>
                  <a:cubicBezTo>
                    <a:pt x="1288" y="42"/>
                    <a:pt x="1354" y="108"/>
                    <a:pt x="1354" y="190"/>
                  </a:cubicBezTo>
                  <a:cubicBezTo>
                    <a:pt x="1354" y="231"/>
                    <a:pt x="1337" y="269"/>
                    <a:pt x="1310" y="296"/>
                  </a:cubicBezTo>
                  <a:cubicBezTo>
                    <a:pt x="1324" y="327"/>
                    <a:pt x="1337" y="361"/>
                    <a:pt x="1349" y="396"/>
                  </a:cubicBezTo>
                  <a:cubicBezTo>
                    <a:pt x="1378" y="390"/>
                    <a:pt x="1408" y="386"/>
                    <a:pt x="1437" y="382"/>
                  </a:cubicBezTo>
                  <a:cubicBezTo>
                    <a:pt x="1654" y="355"/>
                    <a:pt x="1809" y="401"/>
                    <a:pt x="1873" y="512"/>
                  </a:cubicBezTo>
                  <a:cubicBezTo>
                    <a:pt x="1895" y="551"/>
                    <a:pt x="1906" y="597"/>
                    <a:pt x="1903" y="647"/>
                  </a:cubicBezTo>
                  <a:cubicBezTo>
                    <a:pt x="1902" y="669"/>
                    <a:pt x="1883" y="686"/>
                    <a:pt x="1861" y="685"/>
                  </a:cubicBezTo>
                  <a:cubicBezTo>
                    <a:pt x="1839" y="684"/>
                    <a:pt x="1822" y="665"/>
                    <a:pt x="1823" y="643"/>
                  </a:cubicBezTo>
                  <a:cubicBezTo>
                    <a:pt x="1825" y="608"/>
                    <a:pt x="1818" y="578"/>
                    <a:pt x="1804" y="552"/>
                  </a:cubicBezTo>
                  <a:cubicBezTo>
                    <a:pt x="1757" y="472"/>
                    <a:pt x="1627" y="439"/>
                    <a:pt x="1446" y="461"/>
                  </a:cubicBezTo>
                  <a:cubicBezTo>
                    <a:pt x="1422" y="464"/>
                    <a:pt x="1397" y="468"/>
                    <a:pt x="1372" y="473"/>
                  </a:cubicBezTo>
                  <a:cubicBezTo>
                    <a:pt x="1397" y="564"/>
                    <a:pt x="1416" y="664"/>
                    <a:pt x="1428" y="769"/>
                  </a:cubicBezTo>
                  <a:cubicBezTo>
                    <a:pt x="1513" y="832"/>
                    <a:pt x="1590" y="898"/>
                    <a:pt x="1657" y="965"/>
                  </a:cubicBezTo>
                  <a:cubicBezTo>
                    <a:pt x="1676" y="943"/>
                    <a:pt x="1693" y="921"/>
                    <a:pt x="1710" y="899"/>
                  </a:cubicBezTo>
                  <a:cubicBezTo>
                    <a:pt x="1723" y="882"/>
                    <a:pt x="1748" y="878"/>
                    <a:pt x="1766" y="891"/>
                  </a:cubicBezTo>
                  <a:cubicBezTo>
                    <a:pt x="1783" y="904"/>
                    <a:pt x="1787" y="929"/>
                    <a:pt x="1774" y="947"/>
                  </a:cubicBezTo>
                  <a:cubicBezTo>
                    <a:pt x="1755" y="973"/>
                    <a:pt x="1734" y="999"/>
                    <a:pt x="1711" y="1024"/>
                  </a:cubicBezTo>
                  <a:cubicBezTo>
                    <a:pt x="1731" y="1047"/>
                    <a:pt x="1750" y="1070"/>
                    <a:pt x="1768" y="1093"/>
                  </a:cubicBezTo>
                  <a:cubicBezTo>
                    <a:pt x="1900" y="1268"/>
                    <a:pt x="1937" y="1425"/>
                    <a:pt x="1873" y="1536"/>
                  </a:cubicBezTo>
                  <a:cubicBezTo>
                    <a:pt x="1846" y="1583"/>
                    <a:pt x="1804" y="1618"/>
                    <a:pt x="1746" y="1641"/>
                  </a:cubicBezTo>
                  <a:cubicBezTo>
                    <a:pt x="1745" y="1664"/>
                    <a:pt x="1738" y="1686"/>
                    <a:pt x="1727" y="1706"/>
                  </a:cubicBezTo>
                  <a:cubicBezTo>
                    <a:pt x="1707" y="1741"/>
                    <a:pt x="1675" y="1765"/>
                    <a:pt x="1637" y="1775"/>
                  </a:cubicBezTo>
                  <a:cubicBezTo>
                    <a:pt x="1624" y="1779"/>
                    <a:pt x="1611" y="1780"/>
                    <a:pt x="1598" y="1780"/>
                  </a:cubicBezTo>
                  <a:cubicBezTo>
                    <a:pt x="1573" y="1780"/>
                    <a:pt x="1547" y="1774"/>
                    <a:pt x="1525" y="1760"/>
                  </a:cubicBezTo>
                  <a:cubicBezTo>
                    <a:pt x="1489" y="1740"/>
                    <a:pt x="1465" y="1706"/>
                    <a:pt x="1455" y="1669"/>
                  </a:cubicBezTo>
                  <a:cubicBezTo>
                    <a:pt x="1421" y="1665"/>
                    <a:pt x="1385" y="1660"/>
                    <a:pt x="1349" y="1652"/>
                  </a:cubicBezTo>
                  <a:cubicBezTo>
                    <a:pt x="1339" y="1681"/>
                    <a:pt x="1328" y="1709"/>
                    <a:pt x="1317" y="1736"/>
                  </a:cubicBezTo>
                  <a:cubicBezTo>
                    <a:pt x="1232" y="1937"/>
                    <a:pt x="1114" y="2048"/>
                    <a:pt x="986" y="2048"/>
                  </a:cubicBezTo>
                  <a:cubicBezTo>
                    <a:pt x="858" y="2048"/>
                    <a:pt x="740" y="1937"/>
                    <a:pt x="655" y="1736"/>
                  </a:cubicBezTo>
                  <a:cubicBezTo>
                    <a:pt x="644" y="1709"/>
                    <a:pt x="633" y="1681"/>
                    <a:pt x="623" y="1652"/>
                  </a:cubicBezTo>
                  <a:cubicBezTo>
                    <a:pt x="594" y="1658"/>
                    <a:pt x="564" y="1663"/>
                    <a:pt x="536" y="1667"/>
                  </a:cubicBezTo>
                  <a:cubicBezTo>
                    <a:pt x="495" y="1672"/>
                    <a:pt x="457" y="1674"/>
                    <a:pt x="421" y="1674"/>
                  </a:cubicBezTo>
                  <a:cubicBezTo>
                    <a:pt x="264" y="1674"/>
                    <a:pt x="151" y="1627"/>
                    <a:pt x="99" y="1536"/>
                  </a:cubicBezTo>
                  <a:cubicBezTo>
                    <a:pt x="73" y="1490"/>
                    <a:pt x="63" y="1436"/>
                    <a:pt x="72" y="1374"/>
                  </a:cubicBezTo>
                  <a:cubicBezTo>
                    <a:pt x="53" y="1362"/>
                    <a:pt x="37" y="1345"/>
                    <a:pt x="25" y="1325"/>
                  </a:cubicBezTo>
                  <a:close/>
                  <a:moveTo>
                    <a:pt x="1664" y="1615"/>
                  </a:moveTo>
                  <a:cubicBezTo>
                    <a:pt x="1660" y="1597"/>
                    <a:pt x="1648" y="1582"/>
                    <a:pt x="1633" y="1573"/>
                  </a:cubicBezTo>
                  <a:cubicBezTo>
                    <a:pt x="1622" y="1567"/>
                    <a:pt x="1610" y="1564"/>
                    <a:pt x="1599" y="1564"/>
                  </a:cubicBezTo>
                  <a:cubicBezTo>
                    <a:pt x="1575" y="1564"/>
                    <a:pt x="1552" y="1576"/>
                    <a:pt x="1540" y="1598"/>
                  </a:cubicBezTo>
                  <a:cubicBezTo>
                    <a:pt x="1521" y="1631"/>
                    <a:pt x="1532" y="1672"/>
                    <a:pt x="1565" y="1691"/>
                  </a:cubicBezTo>
                  <a:cubicBezTo>
                    <a:pt x="1597" y="1710"/>
                    <a:pt x="1639" y="1699"/>
                    <a:pt x="1658" y="1666"/>
                  </a:cubicBezTo>
                  <a:cubicBezTo>
                    <a:pt x="1667" y="1651"/>
                    <a:pt x="1669" y="1632"/>
                    <a:pt x="1664" y="1615"/>
                  </a:cubicBezTo>
                  <a:close/>
                  <a:moveTo>
                    <a:pt x="1437" y="877"/>
                  </a:moveTo>
                  <a:cubicBezTo>
                    <a:pt x="1440" y="925"/>
                    <a:pt x="1442" y="975"/>
                    <a:pt x="1442" y="1024"/>
                  </a:cubicBezTo>
                  <a:cubicBezTo>
                    <a:pt x="1442" y="1074"/>
                    <a:pt x="1441" y="1124"/>
                    <a:pt x="1437" y="1172"/>
                  </a:cubicBezTo>
                  <a:cubicBezTo>
                    <a:pt x="1498" y="1124"/>
                    <a:pt x="1553" y="1075"/>
                    <a:pt x="1602" y="1024"/>
                  </a:cubicBezTo>
                  <a:cubicBezTo>
                    <a:pt x="1553" y="974"/>
                    <a:pt x="1498" y="925"/>
                    <a:pt x="1437" y="877"/>
                  </a:cubicBezTo>
                  <a:close/>
                  <a:moveTo>
                    <a:pt x="1372" y="1576"/>
                  </a:moveTo>
                  <a:cubicBezTo>
                    <a:pt x="1401" y="1581"/>
                    <a:pt x="1430" y="1585"/>
                    <a:pt x="1457" y="1589"/>
                  </a:cubicBezTo>
                  <a:cubicBezTo>
                    <a:pt x="1460" y="1578"/>
                    <a:pt x="1465" y="1568"/>
                    <a:pt x="1470" y="1558"/>
                  </a:cubicBezTo>
                  <a:cubicBezTo>
                    <a:pt x="1511" y="1488"/>
                    <a:pt x="1602" y="1463"/>
                    <a:pt x="1673" y="1504"/>
                  </a:cubicBezTo>
                  <a:cubicBezTo>
                    <a:pt x="1697" y="1518"/>
                    <a:pt x="1716" y="1538"/>
                    <a:pt x="1729" y="1562"/>
                  </a:cubicBezTo>
                  <a:cubicBezTo>
                    <a:pt x="1763" y="1546"/>
                    <a:pt x="1788" y="1524"/>
                    <a:pt x="1804" y="1496"/>
                  </a:cubicBezTo>
                  <a:cubicBezTo>
                    <a:pt x="1850" y="1416"/>
                    <a:pt x="1814" y="1287"/>
                    <a:pt x="1704" y="1142"/>
                  </a:cubicBezTo>
                  <a:cubicBezTo>
                    <a:pt x="1689" y="1122"/>
                    <a:pt x="1673" y="1103"/>
                    <a:pt x="1657" y="1083"/>
                  </a:cubicBezTo>
                  <a:cubicBezTo>
                    <a:pt x="1590" y="1151"/>
                    <a:pt x="1513" y="1217"/>
                    <a:pt x="1428" y="1280"/>
                  </a:cubicBezTo>
                  <a:cubicBezTo>
                    <a:pt x="1417" y="1385"/>
                    <a:pt x="1398" y="1484"/>
                    <a:pt x="1372" y="1576"/>
                  </a:cubicBezTo>
                  <a:close/>
                  <a:moveTo>
                    <a:pt x="678" y="1558"/>
                  </a:moveTo>
                  <a:cubicBezTo>
                    <a:pt x="746" y="1541"/>
                    <a:pt x="817" y="1518"/>
                    <a:pt x="888" y="1489"/>
                  </a:cubicBezTo>
                  <a:cubicBezTo>
                    <a:pt x="845" y="1467"/>
                    <a:pt x="801" y="1444"/>
                    <a:pt x="758" y="1419"/>
                  </a:cubicBezTo>
                  <a:cubicBezTo>
                    <a:pt x="715" y="1394"/>
                    <a:pt x="673" y="1368"/>
                    <a:pt x="632" y="1342"/>
                  </a:cubicBezTo>
                  <a:cubicBezTo>
                    <a:pt x="644" y="1418"/>
                    <a:pt x="659" y="1491"/>
                    <a:pt x="678" y="1558"/>
                  </a:cubicBezTo>
                  <a:close/>
                  <a:moveTo>
                    <a:pt x="1270" y="1634"/>
                  </a:moveTo>
                  <a:cubicBezTo>
                    <a:pt x="1179" y="1611"/>
                    <a:pt x="1083" y="1577"/>
                    <a:pt x="986" y="1535"/>
                  </a:cubicBezTo>
                  <a:cubicBezTo>
                    <a:pt x="889" y="1577"/>
                    <a:pt x="794" y="1611"/>
                    <a:pt x="702" y="1635"/>
                  </a:cubicBezTo>
                  <a:cubicBezTo>
                    <a:pt x="710" y="1659"/>
                    <a:pt x="719" y="1682"/>
                    <a:pt x="729" y="1705"/>
                  </a:cubicBezTo>
                  <a:cubicBezTo>
                    <a:pt x="800" y="1872"/>
                    <a:pt x="893" y="1968"/>
                    <a:pt x="986" y="1968"/>
                  </a:cubicBezTo>
                  <a:cubicBezTo>
                    <a:pt x="1079" y="1968"/>
                    <a:pt x="1172" y="1872"/>
                    <a:pt x="1243" y="1705"/>
                  </a:cubicBezTo>
                  <a:cubicBezTo>
                    <a:pt x="1253" y="1682"/>
                    <a:pt x="1262" y="1659"/>
                    <a:pt x="1270" y="1634"/>
                  </a:cubicBezTo>
                  <a:close/>
                  <a:moveTo>
                    <a:pt x="1340" y="1342"/>
                  </a:moveTo>
                  <a:cubicBezTo>
                    <a:pt x="1299" y="1368"/>
                    <a:pt x="1257" y="1394"/>
                    <a:pt x="1214" y="1419"/>
                  </a:cubicBezTo>
                  <a:cubicBezTo>
                    <a:pt x="1171" y="1444"/>
                    <a:pt x="1128" y="1467"/>
                    <a:pt x="1084" y="1489"/>
                  </a:cubicBezTo>
                  <a:cubicBezTo>
                    <a:pt x="1156" y="1518"/>
                    <a:pt x="1227" y="1541"/>
                    <a:pt x="1294" y="1558"/>
                  </a:cubicBezTo>
                  <a:cubicBezTo>
                    <a:pt x="1313" y="1490"/>
                    <a:pt x="1329" y="1418"/>
                    <a:pt x="1340" y="1342"/>
                  </a:cubicBezTo>
                  <a:close/>
                  <a:moveTo>
                    <a:pt x="1294" y="491"/>
                  </a:moveTo>
                  <a:cubicBezTo>
                    <a:pt x="1226" y="508"/>
                    <a:pt x="1156" y="531"/>
                    <a:pt x="1084" y="560"/>
                  </a:cubicBezTo>
                  <a:cubicBezTo>
                    <a:pt x="1127" y="581"/>
                    <a:pt x="1171" y="605"/>
                    <a:pt x="1214" y="630"/>
                  </a:cubicBezTo>
                  <a:cubicBezTo>
                    <a:pt x="1257" y="654"/>
                    <a:pt x="1299" y="680"/>
                    <a:pt x="1339" y="707"/>
                  </a:cubicBezTo>
                  <a:cubicBezTo>
                    <a:pt x="1328" y="631"/>
                    <a:pt x="1313" y="558"/>
                    <a:pt x="1294" y="491"/>
                  </a:cubicBezTo>
                  <a:close/>
                  <a:moveTo>
                    <a:pt x="1138" y="190"/>
                  </a:moveTo>
                  <a:cubicBezTo>
                    <a:pt x="1138" y="227"/>
                    <a:pt x="1169" y="258"/>
                    <a:pt x="1206" y="258"/>
                  </a:cubicBezTo>
                  <a:cubicBezTo>
                    <a:pt x="1244" y="258"/>
                    <a:pt x="1274" y="227"/>
                    <a:pt x="1274" y="190"/>
                  </a:cubicBezTo>
                  <a:cubicBezTo>
                    <a:pt x="1274" y="152"/>
                    <a:pt x="1244" y="122"/>
                    <a:pt x="1206" y="122"/>
                  </a:cubicBezTo>
                  <a:cubicBezTo>
                    <a:pt x="1169" y="122"/>
                    <a:pt x="1138" y="152"/>
                    <a:pt x="1138" y="190"/>
                  </a:cubicBezTo>
                  <a:close/>
                  <a:moveTo>
                    <a:pt x="702" y="414"/>
                  </a:moveTo>
                  <a:cubicBezTo>
                    <a:pt x="794" y="438"/>
                    <a:pt x="889" y="471"/>
                    <a:pt x="986" y="514"/>
                  </a:cubicBezTo>
                  <a:cubicBezTo>
                    <a:pt x="1083" y="471"/>
                    <a:pt x="1179" y="438"/>
                    <a:pt x="1270" y="414"/>
                  </a:cubicBezTo>
                  <a:cubicBezTo>
                    <a:pt x="1260" y="386"/>
                    <a:pt x="1250" y="360"/>
                    <a:pt x="1239" y="334"/>
                  </a:cubicBezTo>
                  <a:cubicBezTo>
                    <a:pt x="1228" y="337"/>
                    <a:pt x="1217" y="338"/>
                    <a:pt x="1206" y="338"/>
                  </a:cubicBezTo>
                  <a:cubicBezTo>
                    <a:pt x="1125" y="338"/>
                    <a:pt x="1058" y="272"/>
                    <a:pt x="1058" y="190"/>
                  </a:cubicBezTo>
                  <a:cubicBezTo>
                    <a:pt x="1058" y="162"/>
                    <a:pt x="1066" y="135"/>
                    <a:pt x="1080" y="113"/>
                  </a:cubicBezTo>
                  <a:cubicBezTo>
                    <a:pt x="1049" y="91"/>
                    <a:pt x="1018" y="80"/>
                    <a:pt x="986" y="80"/>
                  </a:cubicBezTo>
                  <a:cubicBezTo>
                    <a:pt x="893" y="80"/>
                    <a:pt x="800" y="177"/>
                    <a:pt x="729" y="344"/>
                  </a:cubicBezTo>
                  <a:cubicBezTo>
                    <a:pt x="719" y="367"/>
                    <a:pt x="710" y="390"/>
                    <a:pt x="702" y="414"/>
                  </a:cubicBezTo>
                  <a:close/>
                  <a:moveTo>
                    <a:pt x="632" y="707"/>
                  </a:moveTo>
                  <a:cubicBezTo>
                    <a:pt x="673" y="680"/>
                    <a:pt x="715" y="654"/>
                    <a:pt x="758" y="630"/>
                  </a:cubicBezTo>
                  <a:cubicBezTo>
                    <a:pt x="801" y="605"/>
                    <a:pt x="845" y="581"/>
                    <a:pt x="888" y="560"/>
                  </a:cubicBezTo>
                  <a:cubicBezTo>
                    <a:pt x="817" y="531"/>
                    <a:pt x="746" y="508"/>
                    <a:pt x="678" y="491"/>
                  </a:cubicBezTo>
                  <a:cubicBezTo>
                    <a:pt x="659" y="558"/>
                    <a:pt x="644" y="631"/>
                    <a:pt x="632" y="707"/>
                  </a:cubicBezTo>
                  <a:close/>
                  <a:moveTo>
                    <a:pt x="610" y="1024"/>
                  </a:moveTo>
                  <a:cubicBezTo>
                    <a:pt x="610" y="1096"/>
                    <a:pt x="613" y="1167"/>
                    <a:pt x="620" y="1236"/>
                  </a:cubicBezTo>
                  <a:cubicBezTo>
                    <a:pt x="676" y="1276"/>
                    <a:pt x="736" y="1314"/>
                    <a:pt x="798" y="1350"/>
                  </a:cubicBezTo>
                  <a:cubicBezTo>
                    <a:pt x="860" y="1386"/>
                    <a:pt x="923" y="1418"/>
                    <a:pt x="986" y="1447"/>
                  </a:cubicBezTo>
                  <a:cubicBezTo>
                    <a:pt x="1049" y="1419"/>
                    <a:pt x="1112" y="1386"/>
                    <a:pt x="1174" y="1350"/>
                  </a:cubicBezTo>
                  <a:cubicBezTo>
                    <a:pt x="1237" y="1314"/>
                    <a:pt x="1296" y="1276"/>
                    <a:pt x="1352" y="1236"/>
                  </a:cubicBezTo>
                  <a:cubicBezTo>
                    <a:pt x="1359" y="1167"/>
                    <a:pt x="1362" y="1096"/>
                    <a:pt x="1362" y="1024"/>
                  </a:cubicBezTo>
                  <a:cubicBezTo>
                    <a:pt x="1362" y="953"/>
                    <a:pt x="1359" y="882"/>
                    <a:pt x="1352" y="813"/>
                  </a:cubicBezTo>
                  <a:cubicBezTo>
                    <a:pt x="1296" y="773"/>
                    <a:pt x="1236" y="735"/>
                    <a:pt x="1174" y="699"/>
                  </a:cubicBezTo>
                  <a:cubicBezTo>
                    <a:pt x="1112" y="663"/>
                    <a:pt x="1049" y="630"/>
                    <a:pt x="986" y="601"/>
                  </a:cubicBezTo>
                  <a:cubicBezTo>
                    <a:pt x="923" y="630"/>
                    <a:pt x="860" y="663"/>
                    <a:pt x="798" y="699"/>
                  </a:cubicBezTo>
                  <a:cubicBezTo>
                    <a:pt x="736" y="735"/>
                    <a:pt x="676" y="773"/>
                    <a:pt x="620" y="813"/>
                  </a:cubicBezTo>
                  <a:cubicBezTo>
                    <a:pt x="613" y="882"/>
                    <a:pt x="610" y="952"/>
                    <a:pt x="610" y="1024"/>
                  </a:cubicBezTo>
                  <a:close/>
                  <a:moveTo>
                    <a:pt x="268" y="907"/>
                  </a:moveTo>
                  <a:cubicBezTo>
                    <a:pt x="283" y="927"/>
                    <a:pt x="299" y="946"/>
                    <a:pt x="316" y="966"/>
                  </a:cubicBezTo>
                  <a:cubicBezTo>
                    <a:pt x="382" y="898"/>
                    <a:pt x="459" y="832"/>
                    <a:pt x="544" y="769"/>
                  </a:cubicBezTo>
                  <a:cubicBezTo>
                    <a:pt x="556" y="664"/>
                    <a:pt x="574" y="564"/>
                    <a:pt x="600" y="473"/>
                  </a:cubicBezTo>
                  <a:cubicBezTo>
                    <a:pt x="575" y="468"/>
                    <a:pt x="550" y="464"/>
                    <a:pt x="526" y="461"/>
                  </a:cubicBezTo>
                  <a:cubicBezTo>
                    <a:pt x="345" y="439"/>
                    <a:pt x="215" y="472"/>
                    <a:pt x="169" y="552"/>
                  </a:cubicBezTo>
                  <a:cubicBezTo>
                    <a:pt x="122" y="633"/>
                    <a:pt x="159" y="762"/>
                    <a:pt x="268" y="907"/>
                  </a:cubicBezTo>
                  <a:close/>
                  <a:moveTo>
                    <a:pt x="530" y="1024"/>
                  </a:moveTo>
                  <a:cubicBezTo>
                    <a:pt x="530" y="975"/>
                    <a:pt x="532" y="925"/>
                    <a:pt x="535" y="877"/>
                  </a:cubicBezTo>
                  <a:cubicBezTo>
                    <a:pt x="474" y="925"/>
                    <a:pt x="419" y="975"/>
                    <a:pt x="370" y="1025"/>
                  </a:cubicBezTo>
                  <a:cubicBezTo>
                    <a:pt x="419" y="1075"/>
                    <a:pt x="474" y="1124"/>
                    <a:pt x="535" y="1172"/>
                  </a:cubicBezTo>
                  <a:cubicBezTo>
                    <a:pt x="532" y="1124"/>
                    <a:pt x="530" y="1074"/>
                    <a:pt x="530" y="1024"/>
                  </a:cubicBezTo>
                  <a:close/>
                  <a:moveTo>
                    <a:pt x="227" y="1379"/>
                  </a:moveTo>
                  <a:cubicBezTo>
                    <a:pt x="205" y="1392"/>
                    <a:pt x="179" y="1399"/>
                    <a:pt x="154" y="1399"/>
                  </a:cubicBezTo>
                  <a:cubicBezTo>
                    <a:pt x="152" y="1399"/>
                    <a:pt x="151" y="1399"/>
                    <a:pt x="149" y="1399"/>
                  </a:cubicBezTo>
                  <a:cubicBezTo>
                    <a:pt x="146" y="1436"/>
                    <a:pt x="153" y="1469"/>
                    <a:pt x="169" y="1496"/>
                  </a:cubicBezTo>
                  <a:cubicBezTo>
                    <a:pt x="215" y="1577"/>
                    <a:pt x="345" y="1610"/>
                    <a:pt x="526" y="1587"/>
                  </a:cubicBezTo>
                  <a:cubicBezTo>
                    <a:pt x="550" y="1584"/>
                    <a:pt x="575" y="1580"/>
                    <a:pt x="600" y="1576"/>
                  </a:cubicBezTo>
                  <a:cubicBezTo>
                    <a:pt x="574" y="1484"/>
                    <a:pt x="556" y="1385"/>
                    <a:pt x="544" y="1280"/>
                  </a:cubicBezTo>
                  <a:cubicBezTo>
                    <a:pt x="459" y="1217"/>
                    <a:pt x="382" y="1151"/>
                    <a:pt x="316" y="1083"/>
                  </a:cubicBezTo>
                  <a:cubicBezTo>
                    <a:pt x="296" y="1106"/>
                    <a:pt x="278" y="1128"/>
                    <a:pt x="262" y="1150"/>
                  </a:cubicBezTo>
                  <a:cubicBezTo>
                    <a:pt x="269" y="1158"/>
                    <a:pt x="276" y="1167"/>
                    <a:pt x="282" y="1177"/>
                  </a:cubicBezTo>
                  <a:cubicBezTo>
                    <a:pt x="301" y="1211"/>
                    <a:pt x="307" y="1251"/>
                    <a:pt x="296" y="1289"/>
                  </a:cubicBezTo>
                  <a:cubicBezTo>
                    <a:pt x="286" y="1327"/>
                    <a:pt x="262" y="1359"/>
                    <a:pt x="227" y="1379"/>
                  </a:cubicBezTo>
                  <a:close/>
                  <a:moveTo>
                    <a:pt x="94" y="1285"/>
                  </a:moveTo>
                  <a:cubicBezTo>
                    <a:pt x="104" y="1301"/>
                    <a:pt x="118" y="1312"/>
                    <a:pt x="136" y="1317"/>
                  </a:cubicBezTo>
                  <a:cubicBezTo>
                    <a:pt x="153" y="1321"/>
                    <a:pt x="172" y="1319"/>
                    <a:pt x="187" y="1310"/>
                  </a:cubicBezTo>
                  <a:cubicBezTo>
                    <a:pt x="203" y="1301"/>
                    <a:pt x="214" y="1286"/>
                    <a:pt x="219" y="1269"/>
                  </a:cubicBezTo>
                  <a:cubicBezTo>
                    <a:pt x="224" y="1251"/>
                    <a:pt x="221" y="1233"/>
                    <a:pt x="212" y="1217"/>
                  </a:cubicBezTo>
                  <a:cubicBezTo>
                    <a:pt x="203" y="1201"/>
                    <a:pt x="188" y="1190"/>
                    <a:pt x="171" y="1185"/>
                  </a:cubicBezTo>
                  <a:cubicBezTo>
                    <a:pt x="165" y="1184"/>
                    <a:pt x="159" y="1183"/>
                    <a:pt x="153" y="1183"/>
                  </a:cubicBezTo>
                  <a:cubicBezTo>
                    <a:pt x="141" y="1183"/>
                    <a:pt x="130" y="1186"/>
                    <a:pt x="119" y="1192"/>
                  </a:cubicBezTo>
                  <a:cubicBezTo>
                    <a:pt x="104" y="1201"/>
                    <a:pt x="92" y="1216"/>
                    <a:pt x="88" y="1233"/>
                  </a:cubicBezTo>
                  <a:cubicBezTo>
                    <a:pt x="83" y="1251"/>
                    <a:pt x="85" y="1269"/>
                    <a:pt x="94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4933782"/>
            <a:ext cx="685800" cy="685800"/>
            <a:chOff x="838200" y="4933782"/>
            <a:chExt cx="685800" cy="685800"/>
          </a:xfrm>
        </p:grpSpPr>
        <p:sp>
          <p:nvSpPr>
            <p:cNvPr id="5" name="Oval 4"/>
            <p:cNvSpPr/>
            <p:nvPr/>
          </p:nvSpPr>
          <p:spPr>
            <a:xfrm>
              <a:off x="838200" y="4933782"/>
              <a:ext cx="685800" cy="68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91668" y="5087250"/>
              <a:ext cx="378865" cy="378865"/>
            </a:xfrm>
            <a:custGeom>
              <a:avLst/>
              <a:gdLst>
                <a:gd name="T0" fmla="*/ 1328 w 2048"/>
                <a:gd name="T1" fmla="*/ 1024 h 2048"/>
                <a:gd name="T2" fmla="*/ 1024 w 2048"/>
                <a:gd name="T3" fmla="*/ 720 h 2048"/>
                <a:gd name="T4" fmla="*/ 735 w 2048"/>
                <a:gd name="T5" fmla="*/ 1118 h 2048"/>
                <a:gd name="T6" fmla="*/ 659 w 2048"/>
                <a:gd name="T7" fmla="*/ 1143 h 2048"/>
                <a:gd name="T8" fmla="*/ 1024 w 2048"/>
                <a:gd name="T9" fmla="*/ 640 h 2048"/>
                <a:gd name="T10" fmla="*/ 1408 w 2048"/>
                <a:gd name="T11" fmla="*/ 1024 h 2048"/>
                <a:gd name="T12" fmla="*/ 1024 w 2048"/>
                <a:gd name="T13" fmla="*/ 1407 h 2048"/>
                <a:gd name="T14" fmla="*/ 901 w 2048"/>
                <a:gd name="T15" fmla="*/ 1347 h 2048"/>
                <a:gd name="T16" fmla="*/ 1239 w 2048"/>
                <a:gd name="T17" fmla="*/ 1238 h 2048"/>
                <a:gd name="T18" fmla="*/ 751 w 2048"/>
                <a:gd name="T19" fmla="*/ 1293 h 2048"/>
                <a:gd name="T20" fmla="*/ 781 w 2048"/>
                <a:gd name="T21" fmla="*/ 1307 h 2048"/>
                <a:gd name="T22" fmla="*/ 810 w 2048"/>
                <a:gd name="T23" fmla="*/ 1239 h 2048"/>
                <a:gd name="T24" fmla="*/ 751 w 2048"/>
                <a:gd name="T25" fmla="*/ 1237 h 2048"/>
                <a:gd name="T26" fmla="*/ 300 w 2048"/>
                <a:gd name="T27" fmla="*/ 1748 h 2048"/>
                <a:gd name="T28" fmla="*/ 300 w 2048"/>
                <a:gd name="T29" fmla="*/ 299 h 2048"/>
                <a:gd name="T30" fmla="*/ 1608 w 2048"/>
                <a:gd name="T31" fmla="*/ 182 h 2048"/>
                <a:gd name="T32" fmla="*/ 1904 w 2048"/>
                <a:gd name="T33" fmla="*/ 328 h 2048"/>
                <a:gd name="T34" fmla="*/ 2048 w 2048"/>
                <a:gd name="T35" fmla="*/ 1024 h 2048"/>
                <a:gd name="T36" fmla="*/ 1024 w 2048"/>
                <a:gd name="T37" fmla="*/ 2048 h 2048"/>
                <a:gd name="T38" fmla="*/ 1720 w 2048"/>
                <a:gd name="T39" fmla="*/ 432 h 2048"/>
                <a:gd name="T40" fmla="*/ 1720 w 2048"/>
                <a:gd name="T41" fmla="*/ 224 h 2048"/>
                <a:gd name="T42" fmla="*/ 1024 w 2048"/>
                <a:gd name="T43" fmla="*/ 1968 h 2048"/>
                <a:gd name="T44" fmla="*/ 1804 w 2048"/>
                <a:gd name="T45" fmla="*/ 491 h 2048"/>
                <a:gd name="T46" fmla="*/ 1536 w 2048"/>
                <a:gd name="T47" fmla="*/ 328 h 2048"/>
                <a:gd name="T48" fmla="*/ 1024 w 2048"/>
                <a:gd name="T49" fmla="*/ 80 h 2048"/>
                <a:gd name="T50" fmla="*/ 1024 w 2048"/>
                <a:gd name="T51" fmla="*/ 1968 h 2048"/>
                <a:gd name="T52" fmla="*/ 1026 w 2048"/>
                <a:gd name="T53" fmla="*/ 406 h 2048"/>
                <a:gd name="T54" fmla="*/ 1066 w 2048"/>
                <a:gd name="T55" fmla="*/ 367 h 2048"/>
                <a:gd name="T56" fmla="*/ 1024 w 2048"/>
                <a:gd name="T57" fmla="*/ 326 h 2048"/>
                <a:gd name="T58" fmla="*/ 1024 w 2048"/>
                <a:gd name="T59" fmla="*/ 406 h 2048"/>
                <a:gd name="T60" fmla="*/ 635 w 2048"/>
                <a:gd name="T61" fmla="*/ 1602 h 2048"/>
                <a:gd name="T62" fmla="*/ 424 w 2048"/>
                <a:gd name="T63" fmla="*/ 1488 h 2048"/>
                <a:gd name="T64" fmla="*/ 327 w 2048"/>
                <a:gd name="T65" fmla="*/ 1024 h 2048"/>
                <a:gd name="T66" fmla="*/ 893 w 2048"/>
                <a:gd name="T67" fmla="*/ 378 h 2048"/>
                <a:gd name="T68" fmla="*/ 407 w 2048"/>
                <a:gd name="T69" fmla="*/ 1024 h 2048"/>
                <a:gd name="T70" fmla="*/ 560 w 2048"/>
                <a:gd name="T71" fmla="*/ 1352 h 2048"/>
                <a:gd name="T72" fmla="*/ 686 w 2048"/>
                <a:gd name="T73" fmla="*/ 1540 h 2048"/>
                <a:gd name="T74" fmla="*/ 1642 w 2048"/>
                <a:gd name="T75" fmla="*/ 1024 h 2048"/>
                <a:gd name="T76" fmla="*/ 1170 w 2048"/>
                <a:gd name="T77" fmla="*/ 381 h 2048"/>
                <a:gd name="T78" fmla="*/ 1579 w 2048"/>
                <a:gd name="T79" fmla="*/ 602 h 2048"/>
                <a:gd name="T80" fmla="*/ 1024 w 2048"/>
                <a:gd name="T81" fmla="*/ 1721 h 2048"/>
                <a:gd name="T82" fmla="*/ 560 w 2048"/>
                <a:gd name="T83" fmla="*/ 1432 h 2048"/>
                <a:gd name="T84" fmla="*/ 560 w 2048"/>
                <a:gd name="T85" fmla="*/ 154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048">
                  <a:moveTo>
                    <a:pt x="1239" y="1238"/>
                  </a:moveTo>
                  <a:cubicBezTo>
                    <a:pt x="1297" y="1181"/>
                    <a:pt x="1328" y="1105"/>
                    <a:pt x="1328" y="1024"/>
                  </a:cubicBezTo>
                  <a:cubicBezTo>
                    <a:pt x="1328" y="942"/>
                    <a:pt x="1297" y="866"/>
                    <a:pt x="1239" y="809"/>
                  </a:cubicBezTo>
                  <a:cubicBezTo>
                    <a:pt x="1182" y="751"/>
                    <a:pt x="1106" y="720"/>
                    <a:pt x="1024" y="720"/>
                  </a:cubicBezTo>
                  <a:cubicBezTo>
                    <a:pt x="943" y="720"/>
                    <a:pt x="867" y="751"/>
                    <a:pt x="810" y="809"/>
                  </a:cubicBezTo>
                  <a:cubicBezTo>
                    <a:pt x="728" y="890"/>
                    <a:pt x="700" y="1009"/>
                    <a:pt x="735" y="1118"/>
                  </a:cubicBezTo>
                  <a:cubicBezTo>
                    <a:pt x="742" y="1139"/>
                    <a:pt x="731" y="1162"/>
                    <a:pt x="710" y="1169"/>
                  </a:cubicBezTo>
                  <a:cubicBezTo>
                    <a:pt x="689" y="1175"/>
                    <a:pt x="666" y="1164"/>
                    <a:pt x="659" y="1143"/>
                  </a:cubicBezTo>
                  <a:cubicBezTo>
                    <a:pt x="614" y="1005"/>
                    <a:pt x="650" y="855"/>
                    <a:pt x="753" y="752"/>
                  </a:cubicBezTo>
                  <a:cubicBezTo>
                    <a:pt x="825" y="679"/>
                    <a:pt x="922" y="640"/>
                    <a:pt x="1024" y="640"/>
                  </a:cubicBezTo>
                  <a:cubicBezTo>
                    <a:pt x="1127" y="640"/>
                    <a:pt x="1223" y="679"/>
                    <a:pt x="1296" y="752"/>
                  </a:cubicBezTo>
                  <a:cubicBezTo>
                    <a:pt x="1369" y="825"/>
                    <a:pt x="1408" y="921"/>
                    <a:pt x="1408" y="1024"/>
                  </a:cubicBezTo>
                  <a:cubicBezTo>
                    <a:pt x="1408" y="1126"/>
                    <a:pt x="1369" y="1223"/>
                    <a:pt x="1296" y="1295"/>
                  </a:cubicBezTo>
                  <a:cubicBezTo>
                    <a:pt x="1223" y="1368"/>
                    <a:pt x="1124" y="1407"/>
                    <a:pt x="1024" y="1407"/>
                  </a:cubicBezTo>
                  <a:cubicBezTo>
                    <a:pt x="992" y="1407"/>
                    <a:pt x="961" y="1404"/>
                    <a:pt x="930" y="1396"/>
                  </a:cubicBezTo>
                  <a:cubicBezTo>
                    <a:pt x="908" y="1390"/>
                    <a:pt x="895" y="1369"/>
                    <a:pt x="901" y="1347"/>
                  </a:cubicBezTo>
                  <a:cubicBezTo>
                    <a:pt x="906" y="1326"/>
                    <a:pt x="928" y="1313"/>
                    <a:pt x="950" y="1318"/>
                  </a:cubicBezTo>
                  <a:cubicBezTo>
                    <a:pt x="1053" y="1344"/>
                    <a:pt x="1164" y="1314"/>
                    <a:pt x="1239" y="1238"/>
                  </a:cubicBezTo>
                  <a:close/>
                  <a:moveTo>
                    <a:pt x="751" y="1237"/>
                  </a:moveTo>
                  <a:cubicBezTo>
                    <a:pt x="736" y="1252"/>
                    <a:pt x="736" y="1277"/>
                    <a:pt x="751" y="1293"/>
                  </a:cubicBezTo>
                  <a:cubicBezTo>
                    <a:pt x="753" y="1295"/>
                    <a:pt x="753" y="1295"/>
                    <a:pt x="753" y="1295"/>
                  </a:cubicBezTo>
                  <a:cubicBezTo>
                    <a:pt x="761" y="1303"/>
                    <a:pt x="771" y="1307"/>
                    <a:pt x="781" y="1307"/>
                  </a:cubicBezTo>
                  <a:cubicBezTo>
                    <a:pt x="791" y="1307"/>
                    <a:pt x="802" y="1303"/>
                    <a:pt x="809" y="1295"/>
                  </a:cubicBezTo>
                  <a:cubicBezTo>
                    <a:pt x="825" y="1280"/>
                    <a:pt x="825" y="1254"/>
                    <a:pt x="810" y="1239"/>
                  </a:cubicBezTo>
                  <a:cubicBezTo>
                    <a:pt x="808" y="1237"/>
                    <a:pt x="808" y="1237"/>
                    <a:pt x="808" y="1237"/>
                  </a:cubicBezTo>
                  <a:cubicBezTo>
                    <a:pt x="793" y="1221"/>
                    <a:pt x="767" y="1221"/>
                    <a:pt x="751" y="1237"/>
                  </a:cubicBezTo>
                  <a:close/>
                  <a:moveTo>
                    <a:pt x="1024" y="2048"/>
                  </a:moveTo>
                  <a:cubicBezTo>
                    <a:pt x="751" y="2048"/>
                    <a:pt x="494" y="1941"/>
                    <a:pt x="300" y="1748"/>
                  </a:cubicBezTo>
                  <a:cubicBezTo>
                    <a:pt x="107" y="1554"/>
                    <a:pt x="0" y="1297"/>
                    <a:pt x="0" y="1024"/>
                  </a:cubicBezTo>
                  <a:cubicBezTo>
                    <a:pt x="0" y="750"/>
                    <a:pt x="107" y="493"/>
                    <a:pt x="300" y="299"/>
                  </a:cubicBezTo>
                  <a:cubicBezTo>
                    <a:pt x="494" y="106"/>
                    <a:pt x="751" y="0"/>
                    <a:pt x="1024" y="0"/>
                  </a:cubicBezTo>
                  <a:cubicBezTo>
                    <a:pt x="1235" y="0"/>
                    <a:pt x="1436" y="63"/>
                    <a:pt x="1608" y="182"/>
                  </a:cubicBezTo>
                  <a:cubicBezTo>
                    <a:pt x="1639" y="158"/>
                    <a:pt x="1678" y="144"/>
                    <a:pt x="1720" y="144"/>
                  </a:cubicBezTo>
                  <a:cubicBezTo>
                    <a:pt x="1822" y="144"/>
                    <a:pt x="1904" y="226"/>
                    <a:pt x="1904" y="328"/>
                  </a:cubicBezTo>
                  <a:cubicBezTo>
                    <a:pt x="1904" y="370"/>
                    <a:pt x="1890" y="409"/>
                    <a:pt x="1866" y="440"/>
                  </a:cubicBezTo>
                  <a:cubicBezTo>
                    <a:pt x="1985" y="612"/>
                    <a:pt x="2048" y="813"/>
                    <a:pt x="2048" y="1024"/>
                  </a:cubicBezTo>
                  <a:cubicBezTo>
                    <a:pt x="2048" y="1297"/>
                    <a:pt x="1942" y="1554"/>
                    <a:pt x="1749" y="1748"/>
                  </a:cubicBezTo>
                  <a:cubicBezTo>
                    <a:pt x="1555" y="1941"/>
                    <a:pt x="1298" y="2048"/>
                    <a:pt x="1024" y="2048"/>
                  </a:cubicBezTo>
                  <a:close/>
                  <a:moveTo>
                    <a:pt x="1616" y="328"/>
                  </a:moveTo>
                  <a:cubicBezTo>
                    <a:pt x="1616" y="385"/>
                    <a:pt x="1663" y="432"/>
                    <a:pt x="1720" y="432"/>
                  </a:cubicBezTo>
                  <a:cubicBezTo>
                    <a:pt x="1778" y="432"/>
                    <a:pt x="1824" y="385"/>
                    <a:pt x="1824" y="328"/>
                  </a:cubicBezTo>
                  <a:cubicBezTo>
                    <a:pt x="1824" y="270"/>
                    <a:pt x="1778" y="224"/>
                    <a:pt x="1720" y="224"/>
                  </a:cubicBezTo>
                  <a:cubicBezTo>
                    <a:pt x="1663" y="224"/>
                    <a:pt x="1616" y="270"/>
                    <a:pt x="1616" y="328"/>
                  </a:cubicBezTo>
                  <a:close/>
                  <a:moveTo>
                    <a:pt x="1024" y="1968"/>
                  </a:moveTo>
                  <a:cubicBezTo>
                    <a:pt x="1545" y="1968"/>
                    <a:pt x="1968" y="1544"/>
                    <a:pt x="1968" y="1024"/>
                  </a:cubicBezTo>
                  <a:cubicBezTo>
                    <a:pt x="1968" y="832"/>
                    <a:pt x="1912" y="648"/>
                    <a:pt x="1804" y="491"/>
                  </a:cubicBezTo>
                  <a:cubicBezTo>
                    <a:pt x="1779" y="504"/>
                    <a:pt x="1750" y="512"/>
                    <a:pt x="1720" y="512"/>
                  </a:cubicBezTo>
                  <a:cubicBezTo>
                    <a:pt x="1619" y="512"/>
                    <a:pt x="1536" y="429"/>
                    <a:pt x="1536" y="328"/>
                  </a:cubicBezTo>
                  <a:cubicBezTo>
                    <a:pt x="1536" y="297"/>
                    <a:pt x="1544" y="269"/>
                    <a:pt x="1557" y="244"/>
                  </a:cubicBezTo>
                  <a:cubicBezTo>
                    <a:pt x="1400" y="136"/>
                    <a:pt x="1216" y="80"/>
                    <a:pt x="1024" y="80"/>
                  </a:cubicBezTo>
                  <a:cubicBezTo>
                    <a:pt x="504" y="80"/>
                    <a:pt x="80" y="503"/>
                    <a:pt x="80" y="1024"/>
                  </a:cubicBezTo>
                  <a:cubicBezTo>
                    <a:pt x="80" y="1544"/>
                    <a:pt x="504" y="1968"/>
                    <a:pt x="1024" y="1968"/>
                  </a:cubicBezTo>
                  <a:close/>
                  <a:moveTo>
                    <a:pt x="1024" y="406"/>
                  </a:moveTo>
                  <a:cubicBezTo>
                    <a:pt x="1026" y="406"/>
                    <a:pt x="1026" y="406"/>
                    <a:pt x="1026" y="406"/>
                  </a:cubicBezTo>
                  <a:cubicBezTo>
                    <a:pt x="1026" y="406"/>
                    <a:pt x="1026" y="406"/>
                    <a:pt x="1026" y="406"/>
                  </a:cubicBezTo>
                  <a:cubicBezTo>
                    <a:pt x="1048" y="406"/>
                    <a:pt x="1066" y="389"/>
                    <a:pt x="1066" y="367"/>
                  </a:cubicBezTo>
                  <a:cubicBezTo>
                    <a:pt x="1066" y="344"/>
                    <a:pt x="1048" y="326"/>
                    <a:pt x="1026" y="326"/>
                  </a:cubicBezTo>
                  <a:cubicBezTo>
                    <a:pt x="1024" y="326"/>
                    <a:pt x="1024" y="326"/>
                    <a:pt x="1024" y="326"/>
                  </a:cubicBezTo>
                  <a:cubicBezTo>
                    <a:pt x="1002" y="326"/>
                    <a:pt x="984" y="344"/>
                    <a:pt x="984" y="366"/>
                  </a:cubicBezTo>
                  <a:cubicBezTo>
                    <a:pt x="984" y="388"/>
                    <a:pt x="1002" y="406"/>
                    <a:pt x="1024" y="406"/>
                  </a:cubicBezTo>
                  <a:close/>
                  <a:moveTo>
                    <a:pt x="1024" y="1721"/>
                  </a:moveTo>
                  <a:cubicBezTo>
                    <a:pt x="884" y="1721"/>
                    <a:pt x="750" y="1680"/>
                    <a:pt x="635" y="1602"/>
                  </a:cubicBezTo>
                  <a:cubicBezTo>
                    <a:pt x="613" y="1616"/>
                    <a:pt x="588" y="1624"/>
                    <a:pt x="560" y="1624"/>
                  </a:cubicBezTo>
                  <a:cubicBezTo>
                    <a:pt x="485" y="1624"/>
                    <a:pt x="424" y="1563"/>
                    <a:pt x="424" y="1488"/>
                  </a:cubicBezTo>
                  <a:cubicBezTo>
                    <a:pt x="424" y="1460"/>
                    <a:pt x="432" y="1435"/>
                    <a:pt x="446" y="1413"/>
                  </a:cubicBezTo>
                  <a:cubicBezTo>
                    <a:pt x="368" y="1298"/>
                    <a:pt x="327" y="1164"/>
                    <a:pt x="327" y="1024"/>
                  </a:cubicBezTo>
                  <a:cubicBezTo>
                    <a:pt x="327" y="708"/>
                    <a:pt x="540" y="431"/>
                    <a:pt x="844" y="350"/>
                  </a:cubicBezTo>
                  <a:cubicBezTo>
                    <a:pt x="866" y="344"/>
                    <a:pt x="888" y="357"/>
                    <a:pt x="893" y="378"/>
                  </a:cubicBezTo>
                  <a:cubicBezTo>
                    <a:pt x="899" y="400"/>
                    <a:pt x="886" y="421"/>
                    <a:pt x="865" y="427"/>
                  </a:cubicBezTo>
                  <a:cubicBezTo>
                    <a:pt x="595" y="499"/>
                    <a:pt x="407" y="744"/>
                    <a:pt x="407" y="1024"/>
                  </a:cubicBezTo>
                  <a:cubicBezTo>
                    <a:pt x="407" y="1145"/>
                    <a:pt x="442" y="1262"/>
                    <a:pt x="508" y="1362"/>
                  </a:cubicBezTo>
                  <a:cubicBezTo>
                    <a:pt x="524" y="1356"/>
                    <a:pt x="542" y="1352"/>
                    <a:pt x="560" y="1352"/>
                  </a:cubicBezTo>
                  <a:cubicBezTo>
                    <a:pt x="635" y="1352"/>
                    <a:pt x="696" y="1413"/>
                    <a:pt x="696" y="1488"/>
                  </a:cubicBezTo>
                  <a:cubicBezTo>
                    <a:pt x="696" y="1506"/>
                    <a:pt x="692" y="1524"/>
                    <a:pt x="686" y="1540"/>
                  </a:cubicBezTo>
                  <a:cubicBezTo>
                    <a:pt x="786" y="1606"/>
                    <a:pt x="903" y="1641"/>
                    <a:pt x="1024" y="1641"/>
                  </a:cubicBezTo>
                  <a:cubicBezTo>
                    <a:pt x="1365" y="1641"/>
                    <a:pt x="1642" y="1364"/>
                    <a:pt x="1642" y="1024"/>
                  </a:cubicBezTo>
                  <a:cubicBezTo>
                    <a:pt x="1642" y="751"/>
                    <a:pt x="1459" y="507"/>
                    <a:pt x="1198" y="431"/>
                  </a:cubicBezTo>
                  <a:cubicBezTo>
                    <a:pt x="1176" y="425"/>
                    <a:pt x="1164" y="403"/>
                    <a:pt x="1170" y="381"/>
                  </a:cubicBezTo>
                  <a:cubicBezTo>
                    <a:pt x="1177" y="360"/>
                    <a:pt x="1199" y="348"/>
                    <a:pt x="1220" y="354"/>
                  </a:cubicBezTo>
                  <a:cubicBezTo>
                    <a:pt x="1362" y="396"/>
                    <a:pt x="1490" y="483"/>
                    <a:pt x="1579" y="602"/>
                  </a:cubicBezTo>
                  <a:cubicBezTo>
                    <a:pt x="1672" y="724"/>
                    <a:pt x="1722" y="870"/>
                    <a:pt x="1722" y="1024"/>
                  </a:cubicBezTo>
                  <a:cubicBezTo>
                    <a:pt x="1722" y="1408"/>
                    <a:pt x="1409" y="1721"/>
                    <a:pt x="1024" y="1721"/>
                  </a:cubicBezTo>
                  <a:close/>
                  <a:moveTo>
                    <a:pt x="616" y="1488"/>
                  </a:moveTo>
                  <a:cubicBezTo>
                    <a:pt x="616" y="1457"/>
                    <a:pt x="591" y="1432"/>
                    <a:pt x="560" y="1432"/>
                  </a:cubicBezTo>
                  <a:cubicBezTo>
                    <a:pt x="529" y="1432"/>
                    <a:pt x="504" y="1457"/>
                    <a:pt x="504" y="1488"/>
                  </a:cubicBezTo>
                  <a:cubicBezTo>
                    <a:pt x="504" y="1519"/>
                    <a:pt x="529" y="1544"/>
                    <a:pt x="560" y="1544"/>
                  </a:cubicBezTo>
                  <a:cubicBezTo>
                    <a:pt x="591" y="1544"/>
                    <a:pt x="616" y="1519"/>
                    <a:pt x="616" y="1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A429F75-47DD-1D4D-E9A5-31A680BF6C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B732B7A-AFA1-3DE3-7D54-AEE65A5DD9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75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فیزیکدانان مشهور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4192372"/>
            <a:ext cx="2286000" cy="1639297"/>
            <a:chOff x="838200" y="4192372"/>
            <a:chExt cx="2286000" cy="1639297"/>
          </a:xfrm>
        </p:grpSpPr>
        <p:sp>
          <p:nvSpPr>
            <p:cNvPr id="7" name="Rectangle 6"/>
            <p:cNvSpPr/>
            <p:nvPr/>
          </p:nvSpPr>
          <p:spPr>
            <a:xfrm>
              <a:off x="838200" y="5031450"/>
              <a:ext cx="2286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4192372"/>
              <a:ext cx="22860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جاناتان دو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4590726"/>
              <a:ext cx="228600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i="1">
                  <a:solidFill>
                    <a:schemeClr val="bg1"/>
                  </a:solidFill>
                  <a:cs typeface="B Nazanin" panose="00000400000000000000" pitchFamily="2" charset="-78"/>
                </a:rPr>
                <a:t>1878 - 1995</a:t>
              </a:r>
              <a:endParaRPr lang="en-US" sz="1600" i="1"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4192372"/>
            <a:ext cx="2286000" cy="1639297"/>
            <a:chOff x="3581400" y="4192372"/>
            <a:chExt cx="2286000" cy="1639297"/>
          </a:xfrm>
        </p:grpSpPr>
        <p:sp>
          <p:nvSpPr>
            <p:cNvPr id="10" name="Rectangle 9"/>
            <p:cNvSpPr/>
            <p:nvPr/>
          </p:nvSpPr>
          <p:spPr>
            <a:xfrm>
              <a:off x="3581400" y="5031450"/>
              <a:ext cx="2286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4192372"/>
              <a:ext cx="22860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جاناتان دو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4590726"/>
              <a:ext cx="228600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i="1">
                  <a:solidFill>
                    <a:schemeClr val="bg1"/>
                  </a:solidFill>
                  <a:cs typeface="B Nazanin" panose="00000400000000000000" pitchFamily="2" charset="-78"/>
                </a:rPr>
                <a:t>1878 - 1995</a:t>
              </a:r>
              <a:endParaRPr lang="en-US" sz="1600" i="1"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4192372"/>
            <a:ext cx="2286000" cy="1639297"/>
            <a:chOff x="6324600" y="4192372"/>
            <a:chExt cx="2286000" cy="1639297"/>
          </a:xfrm>
        </p:grpSpPr>
        <p:sp>
          <p:nvSpPr>
            <p:cNvPr id="13" name="Rectangle 12"/>
            <p:cNvSpPr/>
            <p:nvPr/>
          </p:nvSpPr>
          <p:spPr>
            <a:xfrm>
              <a:off x="6324600" y="5031450"/>
              <a:ext cx="2286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192372"/>
              <a:ext cx="22860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جاناتان دو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24600" y="4590726"/>
              <a:ext cx="228600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i="1">
                  <a:solidFill>
                    <a:schemeClr val="bg1"/>
                  </a:solidFill>
                  <a:cs typeface="B Nazanin" panose="00000400000000000000" pitchFamily="2" charset="-78"/>
                </a:rPr>
                <a:t>1878 - 1995</a:t>
              </a:r>
              <a:endParaRPr lang="en-US" sz="1600" i="1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67800" y="4192372"/>
            <a:ext cx="2286000" cy="1639297"/>
            <a:chOff x="9067800" y="4192372"/>
            <a:chExt cx="2286000" cy="1639297"/>
          </a:xfrm>
        </p:grpSpPr>
        <p:sp>
          <p:nvSpPr>
            <p:cNvPr id="16" name="Rectangle 15"/>
            <p:cNvSpPr/>
            <p:nvPr/>
          </p:nvSpPr>
          <p:spPr>
            <a:xfrm>
              <a:off x="9067800" y="5031450"/>
              <a:ext cx="2286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قالب پاورپوینت فیزیک قابل ویرایش می باشد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67800" y="4192372"/>
              <a:ext cx="22860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جاناتان دو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67800" y="4590726"/>
              <a:ext cx="228600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i="1">
                  <a:solidFill>
                    <a:schemeClr val="bg1"/>
                  </a:solidFill>
                  <a:cs typeface="B Nazanin" panose="00000400000000000000" pitchFamily="2" charset="-78"/>
                </a:rPr>
                <a:t>1878 - 1995</a:t>
              </a:r>
              <a:endParaRPr lang="en-US" sz="1600" i="1">
                <a:cs typeface="B Nazanin" panose="00000400000000000000" pitchFamily="2" charset="-78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32409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298"/>
            <a:ext cx="105156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+mj-lt"/>
              </a:rPr>
              <a:t>رویدادهای معروف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4448527"/>
            <a:ext cx="3200400" cy="1615571"/>
            <a:chOff x="1752600" y="4819441"/>
            <a:chExt cx="4114800" cy="1615571"/>
          </a:xfrm>
        </p:grpSpPr>
        <p:sp>
          <p:nvSpPr>
            <p:cNvPr id="7" name="Rectangle 6"/>
            <p:cNvSpPr/>
            <p:nvPr/>
          </p:nvSpPr>
          <p:spPr>
            <a:xfrm>
              <a:off x="1752600" y="5276682"/>
              <a:ext cx="4114800" cy="1158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</a:rPr>
                <a:t>انیمیشن‌ها و تأثیرات ویژه آن‌ها به شما کمک خواهد کرد تا مخاطبین خود را به خود جذب کنید. 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4819441"/>
              <a:ext cx="4114800" cy="45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4448527"/>
            <a:ext cx="3200400" cy="1984903"/>
            <a:chOff x="1752600" y="4819441"/>
            <a:chExt cx="4114800" cy="1984903"/>
          </a:xfrm>
        </p:grpSpPr>
        <p:sp>
          <p:nvSpPr>
            <p:cNvPr id="10" name="Rectangle 9"/>
            <p:cNvSpPr/>
            <p:nvPr/>
          </p:nvSpPr>
          <p:spPr>
            <a:xfrm>
              <a:off x="1752600" y="5276682"/>
              <a:ext cx="4114800" cy="152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</a:rPr>
                <a:t>در این قالب پاورپوینت فیزیک، شما خواهید یافت 21 اسلاید ابتدایی بسیار حرفه‌ای و متحرک که مربوط به ارائه شما و دوستانتان است. 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4819441"/>
              <a:ext cx="4114800" cy="45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53400" y="4448527"/>
            <a:ext cx="3200400" cy="1984903"/>
            <a:chOff x="1752600" y="4819441"/>
            <a:chExt cx="4114800" cy="1984903"/>
          </a:xfrm>
        </p:grpSpPr>
        <p:sp>
          <p:nvSpPr>
            <p:cNvPr id="13" name="Rectangle 12"/>
            <p:cNvSpPr/>
            <p:nvPr/>
          </p:nvSpPr>
          <p:spPr>
            <a:xfrm>
              <a:off x="1752600" y="5276682"/>
              <a:ext cx="4114800" cy="152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</a:rPr>
                <a:t>در این قالب پاورپوینت فیزیک، شما خواهید یافت 21 اسلاید ابتدایی بسیار حرفه‌ای و متحرک که مربوط به ارائه شما و دوستانتان است. 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4819441"/>
              <a:ext cx="4114800" cy="45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</a:rPr>
                <a:t>توضیحات شما در اینجا</a:t>
              </a:r>
              <a:endParaRPr lang="en-US" dirty="0">
                <a:solidFill>
                  <a:schemeClr val="accent3"/>
                </a:solidFill>
                <a:latin typeface="+mj-lt"/>
              </a:endParaRPr>
            </a:p>
          </p:txBody>
        </p:sp>
      </p:grp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62C9F1D-9A46-6FEC-317E-C975D42D5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11EF7C9-1C27-ACE1-C330-C9E6654E1F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D2F8414-4DFA-A28D-F289-8CE58FAB8D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6511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5783034" y="1230724"/>
            <a:ext cx="5780239" cy="3776913"/>
          </a:xfrm>
          <a:custGeom>
            <a:avLst/>
            <a:gdLst>
              <a:gd name="T0" fmla="*/ 2694 w 2694"/>
              <a:gd name="T1" fmla="*/ 103 h 1761"/>
              <a:gd name="T2" fmla="*/ 2654 w 2694"/>
              <a:gd name="T3" fmla="*/ 825 h 1761"/>
              <a:gd name="T4" fmla="*/ 2654 w 2694"/>
              <a:gd name="T5" fmla="*/ 826 h 1761"/>
              <a:gd name="T6" fmla="*/ 2603 w 2694"/>
              <a:gd name="T7" fmla="*/ 1740 h 1761"/>
              <a:gd name="T8" fmla="*/ 82 w 2694"/>
              <a:gd name="T9" fmla="*/ 1761 h 1761"/>
              <a:gd name="T10" fmla="*/ 0 w 2694"/>
              <a:gd name="T11" fmla="*/ 99 h 1761"/>
              <a:gd name="T12" fmla="*/ 69 w 2694"/>
              <a:gd name="T13" fmla="*/ 15 h 1761"/>
              <a:gd name="T14" fmla="*/ 1117 w 2694"/>
              <a:gd name="T15" fmla="*/ 9 h 1761"/>
              <a:gd name="T16" fmla="*/ 2614 w 2694"/>
              <a:gd name="T17" fmla="*/ 0 h 1761"/>
              <a:gd name="T18" fmla="*/ 2694 w 2694"/>
              <a:gd name="T19" fmla="*/ 10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4" h="1761">
                <a:moveTo>
                  <a:pt x="2694" y="103"/>
                </a:moveTo>
                <a:cubicBezTo>
                  <a:pt x="2654" y="825"/>
                  <a:pt x="2654" y="825"/>
                  <a:pt x="2654" y="825"/>
                </a:cubicBezTo>
                <a:cubicBezTo>
                  <a:pt x="2654" y="826"/>
                  <a:pt x="2654" y="826"/>
                  <a:pt x="2654" y="826"/>
                </a:cubicBezTo>
                <a:cubicBezTo>
                  <a:pt x="2603" y="1740"/>
                  <a:pt x="2603" y="1740"/>
                  <a:pt x="2603" y="1740"/>
                </a:cubicBezTo>
                <a:cubicBezTo>
                  <a:pt x="82" y="1761"/>
                  <a:pt x="82" y="1761"/>
                  <a:pt x="82" y="176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34"/>
                  <a:pt x="69" y="15"/>
                </a:cubicBezTo>
                <a:cubicBezTo>
                  <a:pt x="1117" y="9"/>
                  <a:pt x="1117" y="9"/>
                  <a:pt x="1117" y="9"/>
                </a:cubicBezTo>
                <a:cubicBezTo>
                  <a:pt x="2614" y="0"/>
                  <a:pt x="2614" y="0"/>
                  <a:pt x="2614" y="0"/>
                </a:cubicBezTo>
                <a:cubicBezTo>
                  <a:pt x="2614" y="0"/>
                  <a:pt x="2694" y="12"/>
                  <a:pt x="2694" y="103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410200" y="5272821"/>
            <a:ext cx="6554788" cy="354455"/>
          </a:xfrm>
          <a:custGeom>
            <a:avLst/>
            <a:gdLst>
              <a:gd name="T0" fmla="*/ 0 w 3055"/>
              <a:gd name="T1" fmla="*/ 7 h 165"/>
              <a:gd name="T2" fmla="*/ 25 w 3055"/>
              <a:gd name="T3" fmla="*/ 149 h 165"/>
              <a:gd name="T4" fmla="*/ 3021 w 3055"/>
              <a:gd name="T5" fmla="*/ 165 h 165"/>
              <a:gd name="T6" fmla="*/ 3055 w 3055"/>
              <a:gd name="T7" fmla="*/ 0 h 165"/>
              <a:gd name="T8" fmla="*/ 0 w 3055"/>
              <a:gd name="T9" fmla="*/ 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5" h="165">
                <a:moveTo>
                  <a:pt x="0" y="7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1877" y="140"/>
                  <a:pt x="3021" y="165"/>
                </a:cubicBezTo>
                <a:cubicBezTo>
                  <a:pt x="3055" y="0"/>
                  <a:pt x="3055" y="0"/>
                  <a:pt x="3055" y="0"/>
                </a:cubicBezTo>
                <a:lnTo>
                  <a:pt x="0" y="7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410200" y="4961688"/>
            <a:ext cx="6554788" cy="326886"/>
          </a:xfrm>
          <a:custGeom>
            <a:avLst/>
            <a:gdLst>
              <a:gd name="T0" fmla="*/ 418 w 4993"/>
              <a:gd name="T1" fmla="*/ 35 h 249"/>
              <a:gd name="T2" fmla="*/ 0 w 4993"/>
              <a:gd name="T3" fmla="*/ 249 h 249"/>
              <a:gd name="T4" fmla="*/ 4993 w 4993"/>
              <a:gd name="T5" fmla="*/ 237 h 249"/>
              <a:gd name="T6" fmla="*/ 4538 w 4993"/>
              <a:gd name="T7" fmla="*/ 0 h 249"/>
              <a:gd name="T8" fmla="*/ 418 w 4993"/>
              <a:gd name="T9" fmla="*/ 3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3" h="249">
                <a:moveTo>
                  <a:pt x="418" y="35"/>
                </a:moveTo>
                <a:lnTo>
                  <a:pt x="0" y="249"/>
                </a:lnTo>
                <a:lnTo>
                  <a:pt x="4993" y="237"/>
                </a:lnTo>
                <a:lnTo>
                  <a:pt x="4538" y="0"/>
                </a:lnTo>
                <a:lnTo>
                  <a:pt x="418" y="35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351576"/>
            <a:ext cx="411479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اثرات فیزیک</a:t>
            </a:r>
            <a:endParaRPr 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3151228"/>
            <a:ext cx="4114800" cy="2734788"/>
            <a:chOff x="838200" y="3151228"/>
            <a:chExt cx="4114800" cy="2734788"/>
          </a:xfrm>
        </p:grpSpPr>
        <p:sp>
          <p:nvSpPr>
            <p:cNvPr id="15" name="Rectangle 14"/>
            <p:cNvSpPr/>
            <p:nvPr/>
          </p:nvSpPr>
          <p:spPr>
            <a:xfrm>
              <a:off x="838200" y="3608469"/>
              <a:ext cx="411480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در این قالب پاورپوینت فیزیک، شما خواهید یافت 21 اسلاید ابتدایی بسیار حرفه‌ای و متحرک که مربوط به ارائه شما و دوستانتان است. این اسلایدها با جزئیات زیبا و اثربخشی طراحی شده‌اند. انیمیشن‌ها و تأثیرات ویژه آن‌ها به شما کمک خواهد کرد تا مخاطبین خود را به خود جذب کنید. 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3151228"/>
              <a:ext cx="4114800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توضیحات عالی شما در اینجا</a:t>
              </a:r>
              <a:endParaRPr lang="en-US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3BABCF-4B91-C090-65A2-1383BC458B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971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arketing Plan PowerPoint Template by SlideWin">
  <a:themeElements>
    <a:clrScheme name="SlideWin Physics Lesson">
      <a:dk1>
        <a:sysClr val="windowText" lastClr="000000"/>
      </a:dk1>
      <a:lt1>
        <a:sysClr val="window" lastClr="FFFFFF"/>
      </a:lt1>
      <a:dk2>
        <a:srgbClr val="18384A"/>
      </a:dk2>
      <a:lt2>
        <a:srgbClr val="FFFFFF"/>
      </a:lt2>
      <a:accent1>
        <a:srgbClr val="FE8E66"/>
      </a:accent1>
      <a:accent2>
        <a:srgbClr val="9ED875"/>
      </a:accent2>
      <a:accent3>
        <a:srgbClr val="78E3F2"/>
      </a:accent3>
      <a:accent4>
        <a:srgbClr val="FBE065"/>
      </a:accent4>
      <a:accent5>
        <a:srgbClr val="9ED875"/>
      </a:accent5>
      <a:accent6>
        <a:srgbClr val="78E3F2"/>
      </a:accent6>
      <a:hlink>
        <a:srgbClr val="78E3F2"/>
      </a:hlink>
      <a:folHlink>
        <a:srgbClr val="954F72"/>
      </a:folHlink>
    </a:clrScheme>
    <a:fontScheme name="SlideWin Physics Lesson">
      <a:majorFont>
        <a:latin typeface="Lilita One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91440" tIns="45720" rIns="91440" bIns="45720" rtlCol="0">
        <a:spAutoFit/>
      </a:bodyPr>
      <a:lstStyle>
        <a:defPPr>
          <a:lnSpc>
            <a:spcPct val="130000"/>
          </a:lnSpc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PowerPoint Template by SlideWin</Template>
  <TotalTime>0</TotalTime>
  <Words>1404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Lilita One</vt:lpstr>
      <vt:lpstr>Arial</vt:lpstr>
      <vt:lpstr>Calibri</vt:lpstr>
      <vt:lpstr>Roboto Condensed</vt:lpstr>
      <vt:lpstr>Marketing Plan PowerPoint Template by SlideWin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2024-01-26T14:36:02Z</dcterms:created>
  <dcterms:modified xsi:type="dcterms:W3CDTF">2024-01-30T06:23:22Z</dcterms:modified>
</cp:coreProperties>
</file>